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4"/>
  </p:notesMasterIdLst>
  <p:sldIdLst>
    <p:sldId id="356" r:id="rId2"/>
    <p:sldId id="376" r:id="rId3"/>
    <p:sldId id="372" r:id="rId4"/>
    <p:sldId id="373" r:id="rId5"/>
    <p:sldId id="377" r:id="rId6"/>
    <p:sldId id="375" r:id="rId7"/>
    <p:sldId id="365" r:id="rId8"/>
    <p:sldId id="359" r:id="rId9"/>
    <p:sldId id="360" r:id="rId10"/>
    <p:sldId id="320" r:id="rId11"/>
    <p:sldId id="321" r:id="rId12"/>
    <p:sldId id="322" r:id="rId13"/>
    <p:sldId id="323" r:id="rId14"/>
    <p:sldId id="324" r:id="rId15"/>
    <p:sldId id="325" r:id="rId16"/>
    <p:sldId id="327" r:id="rId17"/>
    <p:sldId id="326" r:id="rId18"/>
    <p:sldId id="328" r:id="rId19"/>
    <p:sldId id="329" r:id="rId20"/>
    <p:sldId id="330" r:id="rId21"/>
    <p:sldId id="331" r:id="rId22"/>
    <p:sldId id="332" r:id="rId23"/>
    <p:sldId id="333" r:id="rId24"/>
    <p:sldId id="334" r:id="rId25"/>
    <p:sldId id="335" r:id="rId26"/>
    <p:sldId id="336" r:id="rId27"/>
    <p:sldId id="337" r:id="rId28"/>
    <p:sldId id="338" r:id="rId29"/>
    <p:sldId id="339" r:id="rId30"/>
    <p:sldId id="340" r:id="rId31"/>
    <p:sldId id="341" r:id="rId32"/>
    <p:sldId id="357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973" autoAdjust="0"/>
    <p:restoredTop sz="94660"/>
  </p:normalViewPr>
  <p:slideViewPr>
    <p:cSldViewPr snapToGrid="0">
      <p:cViewPr varScale="1">
        <p:scale>
          <a:sx n="83" d="100"/>
          <a:sy n="83" d="100"/>
        </p:scale>
        <p:origin x="475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CA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3550B14-1562-4694-83F6-650E28EFA358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CA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4A7B30-2396-4EB7-843A-EEFA44778EDE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413818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4A7B30-2396-4EB7-843A-EEFA44778EDE}" type="slidenum">
              <a:rPr lang="en-CA" smtClean="0"/>
              <a:t>28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1707286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5492220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3107589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915177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3907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6107817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7731555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771776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2620006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060984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419634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991494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C68BAA-5693-4859-8458-5AB7E25D5767}" type="datetimeFigureOut">
              <a:rPr lang="en-CA" smtClean="0"/>
              <a:t>2017-03-15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19FED6-4A70-4407-9AEE-7AA4A11FF82B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7467423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" name="Group 635"/>
          <p:cNvGrpSpPr/>
          <p:nvPr/>
        </p:nvGrpSpPr>
        <p:grpSpPr>
          <a:xfrm>
            <a:off x="2124076" y="544513"/>
            <a:ext cx="6278091" cy="4638675"/>
            <a:chOff x="2124076" y="544513"/>
            <a:chExt cx="6278091" cy="4638675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867026" y="839788"/>
              <a:ext cx="3355975" cy="2847975"/>
              <a:chOff x="1806" y="529"/>
              <a:chExt cx="2114" cy="1794"/>
            </a:xfrm>
          </p:grpSpPr>
          <p:sp>
            <p:nvSpPr>
              <p:cNvPr id="434" name="Line 5"/>
              <p:cNvSpPr>
                <a:spLocks noChangeShapeType="1"/>
              </p:cNvSpPr>
              <p:nvPr/>
            </p:nvSpPr>
            <p:spPr bwMode="auto">
              <a:xfrm flipH="1">
                <a:off x="1878" y="602"/>
                <a:ext cx="29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" name="Line 6"/>
              <p:cNvSpPr>
                <a:spLocks noChangeShapeType="1"/>
              </p:cNvSpPr>
              <p:nvPr/>
            </p:nvSpPr>
            <p:spPr bwMode="auto">
              <a:xfrm flipH="1">
                <a:off x="1980" y="602"/>
                <a:ext cx="29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" name="Line 7"/>
              <p:cNvSpPr>
                <a:spLocks noChangeShapeType="1"/>
              </p:cNvSpPr>
              <p:nvPr/>
            </p:nvSpPr>
            <p:spPr bwMode="auto">
              <a:xfrm flipH="1">
                <a:off x="2082" y="602"/>
                <a:ext cx="29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" name="Line 8"/>
              <p:cNvSpPr>
                <a:spLocks noChangeShapeType="1"/>
              </p:cNvSpPr>
              <p:nvPr/>
            </p:nvSpPr>
            <p:spPr bwMode="auto">
              <a:xfrm flipH="1">
                <a:off x="2184" y="602"/>
                <a:ext cx="29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" name="Line 9"/>
              <p:cNvSpPr>
                <a:spLocks noChangeShapeType="1"/>
              </p:cNvSpPr>
              <p:nvPr/>
            </p:nvSpPr>
            <p:spPr bwMode="auto">
              <a:xfrm flipH="1">
                <a:off x="2286" y="600"/>
                <a:ext cx="28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" name="Line 10"/>
              <p:cNvSpPr>
                <a:spLocks noChangeShapeType="1"/>
              </p:cNvSpPr>
              <p:nvPr/>
            </p:nvSpPr>
            <p:spPr bwMode="auto">
              <a:xfrm flipH="1">
                <a:off x="2388" y="600"/>
                <a:ext cx="2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" name="Line 11"/>
              <p:cNvSpPr>
                <a:spLocks noChangeShapeType="1"/>
              </p:cNvSpPr>
              <p:nvPr/>
            </p:nvSpPr>
            <p:spPr bwMode="auto">
              <a:xfrm flipH="1">
                <a:off x="2490" y="600"/>
                <a:ext cx="2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" name="Line 12"/>
              <p:cNvSpPr>
                <a:spLocks noChangeShapeType="1"/>
              </p:cNvSpPr>
              <p:nvPr/>
            </p:nvSpPr>
            <p:spPr bwMode="auto">
              <a:xfrm flipH="1">
                <a:off x="2592" y="600"/>
                <a:ext cx="3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" name="Line 13"/>
              <p:cNvSpPr>
                <a:spLocks noChangeShapeType="1"/>
              </p:cNvSpPr>
              <p:nvPr/>
            </p:nvSpPr>
            <p:spPr bwMode="auto">
              <a:xfrm flipH="1">
                <a:off x="2695" y="600"/>
                <a:ext cx="29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" name="Line 14"/>
              <p:cNvSpPr>
                <a:spLocks noChangeShapeType="1"/>
              </p:cNvSpPr>
              <p:nvPr/>
            </p:nvSpPr>
            <p:spPr bwMode="auto">
              <a:xfrm flipH="1">
                <a:off x="2797" y="600"/>
                <a:ext cx="2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" name="Line 15"/>
              <p:cNvSpPr>
                <a:spLocks noChangeShapeType="1"/>
              </p:cNvSpPr>
              <p:nvPr/>
            </p:nvSpPr>
            <p:spPr bwMode="auto">
              <a:xfrm flipH="1">
                <a:off x="2899" y="600"/>
                <a:ext cx="2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" name="Line 16"/>
              <p:cNvSpPr>
                <a:spLocks noChangeShapeType="1"/>
              </p:cNvSpPr>
              <p:nvPr/>
            </p:nvSpPr>
            <p:spPr bwMode="auto">
              <a:xfrm flipH="1">
                <a:off x="3001" y="600"/>
                <a:ext cx="2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" name="Line 17"/>
              <p:cNvSpPr>
                <a:spLocks noChangeShapeType="1"/>
              </p:cNvSpPr>
              <p:nvPr/>
            </p:nvSpPr>
            <p:spPr bwMode="auto">
              <a:xfrm flipH="1">
                <a:off x="3103" y="600"/>
                <a:ext cx="2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" name="Line 18"/>
              <p:cNvSpPr>
                <a:spLocks noChangeShapeType="1"/>
              </p:cNvSpPr>
              <p:nvPr/>
            </p:nvSpPr>
            <p:spPr bwMode="auto">
              <a:xfrm flipH="1">
                <a:off x="3205" y="600"/>
                <a:ext cx="2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" name="Line 19"/>
              <p:cNvSpPr>
                <a:spLocks noChangeShapeType="1"/>
              </p:cNvSpPr>
              <p:nvPr/>
            </p:nvSpPr>
            <p:spPr bwMode="auto">
              <a:xfrm flipH="1">
                <a:off x="3307" y="600"/>
                <a:ext cx="2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" name="Line 20"/>
              <p:cNvSpPr>
                <a:spLocks noChangeShapeType="1"/>
              </p:cNvSpPr>
              <p:nvPr/>
            </p:nvSpPr>
            <p:spPr bwMode="auto">
              <a:xfrm flipH="1">
                <a:off x="3409" y="600"/>
                <a:ext cx="18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" name="Line 21"/>
              <p:cNvSpPr>
                <a:spLocks noChangeShapeType="1"/>
              </p:cNvSpPr>
              <p:nvPr/>
            </p:nvSpPr>
            <p:spPr bwMode="auto">
              <a:xfrm flipH="1">
                <a:off x="3664" y="600"/>
                <a:ext cx="18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" name="Rectangle 22"/>
              <p:cNvSpPr>
                <a:spLocks noChangeArrowheads="1"/>
              </p:cNvSpPr>
              <p:nvPr/>
            </p:nvSpPr>
            <p:spPr bwMode="auto">
              <a:xfrm>
                <a:off x="1820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" name="Rectangle 23"/>
              <p:cNvSpPr>
                <a:spLocks noChangeArrowheads="1"/>
              </p:cNvSpPr>
              <p:nvPr/>
            </p:nvSpPr>
            <p:spPr bwMode="auto">
              <a:xfrm>
                <a:off x="1922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" name="Rectangle 24"/>
              <p:cNvSpPr>
                <a:spLocks noChangeArrowheads="1"/>
              </p:cNvSpPr>
              <p:nvPr/>
            </p:nvSpPr>
            <p:spPr bwMode="auto">
              <a:xfrm>
                <a:off x="2024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" name="Rectangle 25"/>
              <p:cNvSpPr>
                <a:spLocks noChangeArrowheads="1"/>
              </p:cNvSpPr>
              <p:nvPr/>
            </p:nvSpPr>
            <p:spPr bwMode="auto">
              <a:xfrm>
                <a:off x="2126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" name="Rectangle 26"/>
              <p:cNvSpPr>
                <a:spLocks noChangeArrowheads="1"/>
              </p:cNvSpPr>
              <p:nvPr/>
            </p:nvSpPr>
            <p:spPr bwMode="auto">
              <a:xfrm>
                <a:off x="2228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" name="Rectangle 27"/>
              <p:cNvSpPr>
                <a:spLocks noChangeArrowheads="1"/>
              </p:cNvSpPr>
              <p:nvPr/>
            </p:nvSpPr>
            <p:spPr bwMode="auto">
              <a:xfrm>
                <a:off x="2329" y="579"/>
                <a:ext cx="43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" name="Rectangle 28"/>
              <p:cNvSpPr>
                <a:spLocks noChangeArrowheads="1"/>
              </p:cNvSpPr>
              <p:nvPr/>
            </p:nvSpPr>
            <p:spPr bwMode="auto">
              <a:xfrm>
                <a:off x="2431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" name="Rectangle 29"/>
              <p:cNvSpPr>
                <a:spLocks noChangeArrowheads="1"/>
              </p:cNvSpPr>
              <p:nvPr/>
            </p:nvSpPr>
            <p:spPr bwMode="auto">
              <a:xfrm>
                <a:off x="2533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" name="Rectangle 30"/>
              <p:cNvSpPr>
                <a:spLocks noChangeArrowheads="1"/>
              </p:cNvSpPr>
              <p:nvPr/>
            </p:nvSpPr>
            <p:spPr bwMode="auto">
              <a:xfrm>
                <a:off x="2637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" name="Rectangle 31"/>
              <p:cNvSpPr>
                <a:spLocks noChangeArrowheads="1"/>
              </p:cNvSpPr>
              <p:nvPr/>
            </p:nvSpPr>
            <p:spPr bwMode="auto">
              <a:xfrm>
                <a:off x="2739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" name="Rectangle 32"/>
              <p:cNvSpPr>
                <a:spLocks noChangeArrowheads="1"/>
              </p:cNvSpPr>
              <p:nvPr/>
            </p:nvSpPr>
            <p:spPr bwMode="auto">
              <a:xfrm>
                <a:off x="2840" y="579"/>
                <a:ext cx="43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" name="Rectangle 33"/>
              <p:cNvSpPr>
                <a:spLocks noChangeArrowheads="1"/>
              </p:cNvSpPr>
              <p:nvPr/>
            </p:nvSpPr>
            <p:spPr bwMode="auto">
              <a:xfrm>
                <a:off x="2942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" name="Rectangle 34"/>
              <p:cNvSpPr>
                <a:spLocks noChangeArrowheads="1"/>
              </p:cNvSpPr>
              <p:nvPr/>
            </p:nvSpPr>
            <p:spPr bwMode="auto">
              <a:xfrm>
                <a:off x="3044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4" name="Rectangle 35"/>
              <p:cNvSpPr>
                <a:spLocks noChangeArrowheads="1"/>
              </p:cNvSpPr>
              <p:nvPr/>
            </p:nvSpPr>
            <p:spPr bwMode="auto">
              <a:xfrm>
                <a:off x="3146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5" name="Rectangle 36"/>
              <p:cNvSpPr>
                <a:spLocks noChangeArrowheads="1"/>
              </p:cNvSpPr>
              <p:nvPr/>
            </p:nvSpPr>
            <p:spPr bwMode="auto">
              <a:xfrm>
                <a:off x="3248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" name="Rectangle 37"/>
              <p:cNvSpPr>
                <a:spLocks noChangeArrowheads="1"/>
              </p:cNvSpPr>
              <p:nvPr/>
            </p:nvSpPr>
            <p:spPr bwMode="auto">
              <a:xfrm>
                <a:off x="3350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7" name="Rectangle 38"/>
              <p:cNvSpPr>
                <a:spLocks noChangeArrowheads="1"/>
              </p:cNvSpPr>
              <p:nvPr/>
            </p:nvSpPr>
            <p:spPr bwMode="auto">
              <a:xfrm>
                <a:off x="3606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8" name="Rectangle 39"/>
              <p:cNvSpPr>
                <a:spLocks noChangeArrowheads="1"/>
              </p:cNvSpPr>
              <p:nvPr/>
            </p:nvSpPr>
            <p:spPr bwMode="auto">
              <a:xfrm>
                <a:off x="3860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9" name="Line 40"/>
              <p:cNvSpPr>
                <a:spLocks noChangeShapeType="1"/>
              </p:cNvSpPr>
              <p:nvPr/>
            </p:nvSpPr>
            <p:spPr bwMode="auto">
              <a:xfrm flipH="1">
                <a:off x="1882" y="962"/>
                <a:ext cx="2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0" name="Line 41"/>
              <p:cNvSpPr>
                <a:spLocks noChangeShapeType="1"/>
              </p:cNvSpPr>
              <p:nvPr/>
            </p:nvSpPr>
            <p:spPr bwMode="auto">
              <a:xfrm flipH="1" flipV="1">
                <a:off x="1984" y="962"/>
                <a:ext cx="21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1" name="Line 42"/>
              <p:cNvSpPr>
                <a:spLocks noChangeShapeType="1"/>
              </p:cNvSpPr>
              <p:nvPr/>
            </p:nvSpPr>
            <p:spPr bwMode="auto">
              <a:xfrm flipH="1">
                <a:off x="2086" y="964"/>
                <a:ext cx="2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2" name="Line 43"/>
              <p:cNvSpPr>
                <a:spLocks noChangeShapeType="1"/>
              </p:cNvSpPr>
              <p:nvPr/>
            </p:nvSpPr>
            <p:spPr bwMode="auto">
              <a:xfrm flipH="1" flipV="1">
                <a:off x="2188" y="964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3" name="Line 44"/>
              <p:cNvSpPr>
                <a:spLocks noChangeShapeType="1"/>
              </p:cNvSpPr>
              <p:nvPr/>
            </p:nvSpPr>
            <p:spPr bwMode="auto">
              <a:xfrm flipH="1">
                <a:off x="2290" y="965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4" name="Line 45"/>
              <p:cNvSpPr>
                <a:spLocks noChangeShapeType="1"/>
              </p:cNvSpPr>
              <p:nvPr/>
            </p:nvSpPr>
            <p:spPr bwMode="auto">
              <a:xfrm flipH="1" flipV="1">
                <a:off x="2392" y="96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5" name="Line 46"/>
              <p:cNvSpPr>
                <a:spLocks noChangeShapeType="1"/>
              </p:cNvSpPr>
              <p:nvPr/>
            </p:nvSpPr>
            <p:spPr bwMode="auto">
              <a:xfrm flipH="1">
                <a:off x="2494" y="968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6" name="Line 47"/>
              <p:cNvSpPr>
                <a:spLocks noChangeShapeType="1"/>
              </p:cNvSpPr>
              <p:nvPr/>
            </p:nvSpPr>
            <p:spPr bwMode="auto">
              <a:xfrm flipH="1" flipV="1">
                <a:off x="2596" y="969"/>
                <a:ext cx="2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7" name="Line 48"/>
              <p:cNvSpPr>
                <a:spLocks noChangeShapeType="1"/>
              </p:cNvSpPr>
              <p:nvPr/>
            </p:nvSpPr>
            <p:spPr bwMode="auto">
              <a:xfrm flipH="1" flipV="1">
                <a:off x="2699" y="970"/>
                <a:ext cx="2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8" name="Line 49"/>
              <p:cNvSpPr>
                <a:spLocks noChangeShapeType="1"/>
              </p:cNvSpPr>
              <p:nvPr/>
            </p:nvSpPr>
            <p:spPr bwMode="auto">
              <a:xfrm flipH="1" flipV="1">
                <a:off x="2801" y="97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9" name="Line 50"/>
              <p:cNvSpPr>
                <a:spLocks noChangeShapeType="1"/>
              </p:cNvSpPr>
              <p:nvPr/>
            </p:nvSpPr>
            <p:spPr bwMode="auto">
              <a:xfrm flipH="1" flipV="1">
                <a:off x="2903" y="973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0" name="Line 51"/>
              <p:cNvSpPr>
                <a:spLocks noChangeShapeType="1"/>
              </p:cNvSpPr>
              <p:nvPr/>
            </p:nvSpPr>
            <p:spPr bwMode="auto">
              <a:xfrm flipH="1">
                <a:off x="3005" y="976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1" name="Line 52"/>
              <p:cNvSpPr>
                <a:spLocks noChangeShapeType="1"/>
              </p:cNvSpPr>
              <p:nvPr/>
            </p:nvSpPr>
            <p:spPr bwMode="auto">
              <a:xfrm flipH="1" flipV="1">
                <a:off x="3107" y="977"/>
                <a:ext cx="2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2" name="Line 53"/>
              <p:cNvSpPr>
                <a:spLocks noChangeShapeType="1"/>
              </p:cNvSpPr>
              <p:nvPr/>
            </p:nvSpPr>
            <p:spPr bwMode="auto">
              <a:xfrm flipH="1" flipV="1">
                <a:off x="3209" y="979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3" name="Line 54"/>
              <p:cNvSpPr>
                <a:spLocks noChangeShapeType="1"/>
              </p:cNvSpPr>
              <p:nvPr/>
            </p:nvSpPr>
            <p:spPr bwMode="auto">
              <a:xfrm flipH="1" flipV="1">
                <a:off x="3311" y="980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4" name="Line 55"/>
              <p:cNvSpPr>
                <a:spLocks noChangeShapeType="1"/>
              </p:cNvSpPr>
              <p:nvPr/>
            </p:nvSpPr>
            <p:spPr bwMode="auto">
              <a:xfrm flipH="1" flipV="1">
                <a:off x="3413" y="981"/>
                <a:ext cx="174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5" name="Line 56"/>
              <p:cNvSpPr>
                <a:spLocks noChangeShapeType="1"/>
              </p:cNvSpPr>
              <p:nvPr/>
            </p:nvSpPr>
            <p:spPr bwMode="auto">
              <a:xfrm flipH="1">
                <a:off x="3668" y="984"/>
                <a:ext cx="17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6" name="Freeform 57"/>
              <p:cNvSpPr>
                <a:spLocks/>
              </p:cNvSpPr>
              <p:nvPr/>
            </p:nvSpPr>
            <p:spPr bwMode="auto">
              <a:xfrm>
                <a:off x="1808" y="924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7" name="Freeform 58"/>
              <p:cNvSpPr>
                <a:spLocks/>
              </p:cNvSpPr>
              <p:nvPr/>
            </p:nvSpPr>
            <p:spPr bwMode="auto">
              <a:xfrm>
                <a:off x="1910" y="924"/>
                <a:ext cx="66" cy="57"/>
              </a:xfrm>
              <a:custGeom>
                <a:avLst/>
                <a:gdLst>
                  <a:gd name="T0" fmla="*/ 33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3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3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8" name="Freeform 59"/>
              <p:cNvSpPr>
                <a:spLocks/>
              </p:cNvSpPr>
              <p:nvPr/>
            </p:nvSpPr>
            <p:spPr bwMode="auto">
              <a:xfrm>
                <a:off x="2011" y="92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9" name="Freeform 60"/>
              <p:cNvSpPr>
                <a:spLocks/>
              </p:cNvSpPr>
              <p:nvPr/>
            </p:nvSpPr>
            <p:spPr bwMode="auto">
              <a:xfrm>
                <a:off x="2113" y="92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0" name="Freeform 61"/>
              <p:cNvSpPr>
                <a:spLocks/>
              </p:cNvSpPr>
              <p:nvPr/>
            </p:nvSpPr>
            <p:spPr bwMode="auto">
              <a:xfrm>
                <a:off x="2215" y="927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1" name="Freeform 62"/>
              <p:cNvSpPr>
                <a:spLocks/>
              </p:cNvSpPr>
              <p:nvPr/>
            </p:nvSpPr>
            <p:spPr bwMode="auto">
              <a:xfrm>
                <a:off x="2317" y="927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2" name="Freeform 63"/>
              <p:cNvSpPr>
                <a:spLocks/>
              </p:cNvSpPr>
              <p:nvPr/>
            </p:nvSpPr>
            <p:spPr bwMode="auto">
              <a:xfrm>
                <a:off x="2419" y="928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3" name="Freeform 64"/>
              <p:cNvSpPr>
                <a:spLocks/>
              </p:cNvSpPr>
              <p:nvPr/>
            </p:nvSpPr>
            <p:spPr bwMode="auto">
              <a:xfrm>
                <a:off x="2521" y="931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4" name="Freeform 65"/>
              <p:cNvSpPr>
                <a:spLocks/>
              </p:cNvSpPr>
              <p:nvPr/>
            </p:nvSpPr>
            <p:spPr bwMode="auto">
              <a:xfrm>
                <a:off x="2624" y="932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5" name="Freeform 66"/>
              <p:cNvSpPr>
                <a:spLocks/>
              </p:cNvSpPr>
              <p:nvPr/>
            </p:nvSpPr>
            <p:spPr bwMode="auto">
              <a:xfrm>
                <a:off x="2726" y="934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6" name="Freeform 67"/>
              <p:cNvSpPr>
                <a:spLocks/>
              </p:cNvSpPr>
              <p:nvPr/>
            </p:nvSpPr>
            <p:spPr bwMode="auto">
              <a:xfrm>
                <a:off x="2828" y="935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7" name="Freeform 68"/>
              <p:cNvSpPr>
                <a:spLocks/>
              </p:cNvSpPr>
              <p:nvPr/>
            </p:nvSpPr>
            <p:spPr bwMode="auto">
              <a:xfrm>
                <a:off x="2930" y="937"/>
                <a:ext cx="67" cy="56"/>
              </a:xfrm>
              <a:custGeom>
                <a:avLst/>
                <a:gdLst>
                  <a:gd name="T0" fmla="*/ 34 w 67"/>
                  <a:gd name="T1" fmla="*/ 0 h 56"/>
                  <a:gd name="T2" fmla="*/ 67 w 67"/>
                  <a:gd name="T3" fmla="*/ 56 h 56"/>
                  <a:gd name="T4" fmla="*/ 0 w 67"/>
                  <a:gd name="T5" fmla="*/ 56 h 56"/>
                  <a:gd name="T6" fmla="*/ 34 w 67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6">
                    <a:moveTo>
                      <a:pt x="34" y="0"/>
                    </a:moveTo>
                    <a:lnTo>
                      <a:pt x="67" y="56"/>
                    </a:lnTo>
                    <a:lnTo>
                      <a:pt x="0" y="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8" name="Freeform 69"/>
              <p:cNvSpPr>
                <a:spLocks/>
              </p:cNvSpPr>
              <p:nvPr/>
            </p:nvSpPr>
            <p:spPr bwMode="auto">
              <a:xfrm>
                <a:off x="3032" y="939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9" name="Freeform 70"/>
              <p:cNvSpPr>
                <a:spLocks/>
              </p:cNvSpPr>
              <p:nvPr/>
            </p:nvSpPr>
            <p:spPr bwMode="auto">
              <a:xfrm>
                <a:off x="3134" y="941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0" name="Freeform 71"/>
              <p:cNvSpPr>
                <a:spLocks/>
              </p:cNvSpPr>
              <p:nvPr/>
            </p:nvSpPr>
            <p:spPr bwMode="auto">
              <a:xfrm>
                <a:off x="3236" y="942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1" name="Freeform 72"/>
              <p:cNvSpPr>
                <a:spLocks/>
              </p:cNvSpPr>
              <p:nvPr/>
            </p:nvSpPr>
            <p:spPr bwMode="auto">
              <a:xfrm>
                <a:off x="3338" y="943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2" name="Freeform 73"/>
              <p:cNvSpPr>
                <a:spLocks/>
              </p:cNvSpPr>
              <p:nvPr/>
            </p:nvSpPr>
            <p:spPr bwMode="auto">
              <a:xfrm>
                <a:off x="3593" y="94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3" name="Freeform 74"/>
              <p:cNvSpPr>
                <a:spLocks/>
              </p:cNvSpPr>
              <p:nvPr/>
            </p:nvSpPr>
            <p:spPr bwMode="auto">
              <a:xfrm>
                <a:off x="3847" y="94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4" name="Line 75"/>
              <p:cNvSpPr>
                <a:spLocks noChangeShapeType="1"/>
              </p:cNvSpPr>
              <p:nvPr/>
            </p:nvSpPr>
            <p:spPr bwMode="auto">
              <a:xfrm flipH="1">
                <a:off x="1882" y="560"/>
                <a:ext cx="2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5" name="Line 76"/>
              <p:cNvSpPr>
                <a:spLocks noChangeShapeType="1"/>
              </p:cNvSpPr>
              <p:nvPr/>
            </p:nvSpPr>
            <p:spPr bwMode="auto">
              <a:xfrm flipH="1">
                <a:off x="1984" y="560"/>
                <a:ext cx="2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6" name="Line 77"/>
              <p:cNvSpPr>
                <a:spLocks noChangeShapeType="1"/>
              </p:cNvSpPr>
              <p:nvPr/>
            </p:nvSpPr>
            <p:spPr bwMode="auto">
              <a:xfrm flipH="1">
                <a:off x="2086" y="560"/>
                <a:ext cx="2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7" name="Line 78"/>
              <p:cNvSpPr>
                <a:spLocks noChangeShapeType="1"/>
              </p:cNvSpPr>
              <p:nvPr/>
            </p:nvSpPr>
            <p:spPr bwMode="auto">
              <a:xfrm flipH="1">
                <a:off x="2188" y="560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8" name="Line 79"/>
              <p:cNvSpPr>
                <a:spLocks noChangeShapeType="1"/>
              </p:cNvSpPr>
              <p:nvPr/>
            </p:nvSpPr>
            <p:spPr bwMode="auto">
              <a:xfrm flipH="1">
                <a:off x="2290" y="560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9" name="Line 80"/>
              <p:cNvSpPr>
                <a:spLocks noChangeShapeType="1"/>
              </p:cNvSpPr>
              <p:nvPr/>
            </p:nvSpPr>
            <p:spPr bwMode="auto">
              <a:xfrm flipH="1">
                <a:off x="2392" y="560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0" name="Line 81"/>
              <p:cNvSpPr>
                <a:spLocks noChangeShapeType="1"/>
              </p:cNvSpPr>
              <p:nvPr/>
            </p:nvSpPr>
            <p:spPr bwMode="auto">
              <a:xfrm flipH="1">
                <a:off x="2494" y="560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1" name="Line 82"/>
              <p:cNvSpPr>
                <a:spLocks noChangeShapeType="1"/>
              </p:cNvSpPr>
              <p:nvPr/>
            </p:nvSpPr>
            <p:spPr bwMode="auto">
              <a:xfrm flipH="1">
                <a:off x="2596" y="560"/>
                <a:ext cx="2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2" name="Line 83"/>
              <p:cNvSpPr>
                <a:spLocks noChangeShapeType="1"/>
              </p:cNvSpPr>
              <p:nvPr/>
            </p:nvSpPr>
            <p:spPr bwMode="auto">
              <a:xfrm flipH="1">
                <a:off x="2699" y="560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3" name="Line 84"/>
              <p:cNvSpPr>
                <a:spLocks noChangeShapeType="1"/>
              </p:cNvSpPr>
              <p:nvPr/>
            </p:nvSpPr>
            <p:spPr bwMode="auto">
              <a:xfrm flipH="1">
                <a:off x="2801" y="560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4" name="Line 85"/>
              <p:cNvSpPr>
                <a:spLocks noChangeShapeType="1"/>
              </p:cNvSpPr>
              <p:nvPr/>
            </p:nvSpPr>
            <p:spPr bwMode="auto">
              <a:xfrm flipH="1">
                <a:off x="2903" y="560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5" name="Line 86"/>
              <p:cNvSpPr>
                <a:spLocks noChangeShapeType="1"/>
              </p:cNvSpPr>
              <p:nvPr/>
            </p:nvSpPr>
            <p:spPr bwMode="auto">
              <a:xfrm flipH="1">
                <a:off x="3005" y="558"/>
                <a:ext cx="2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6" name="Line 87"/>
              <p:cNvSpPr>
                <a:spLocks noChangeShapeType="1"/>
              </p:cNvSpPr>
              <p:nvPr/>
            </p:nvSpPr>
            <p:spPr bwMode="auto">
              <a:xfrm flipH="1">
                <a:off x="3107" y="558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7" name="Line 88"/>
              <p:cNvSpPr>
                <a:spLocks noChangeShapeType="1"/>
              </p:cNvSpPr>
              <p:nvPr/>
            </p:nvSpPr>
            <p:spPr bwMode="auto">
              <a:xfrm flipH="1">
                <a:off x="3209" y="558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8" name="Line 89"/>
              <p:cNvSpPr>
                <a:spLocks noChangeShapeType="1"/>
              </p:cNvSpPr>
              <p:nvPr/>
            </p:nvSpPr>
            <p:spPr bwMode="auto">
              <a:xfrm flipH="1">
                <a:off x="3311" y="558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9" name="Line 90"/>
              <p:cNvSpPr>
                <a:spLocks noChangeShapeType="1"/>
              </p:cNvSpPr>
              <p:nvPr/>
            </p:nvSpPr>
            <p:spPr bwMode="auto">
              <a:xfrm flipH="1">
                <a:off x="3413" y="558"/>
                <a:ext cx="17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0" name="Line 91"/>
              <p:cNvSpPr>
                <a:spLocks noChangeShapeType="1"/>
              </p:cNvSpPr>
              <p:nvPr/>
            </p:nvSpPr>
            <p:spPr bwMode="auto">
              <a:xfrm flipH="1">
                <a:off x="3668" y="558"/>
                <a:ext cx="17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1" name="Line 92"/>
              <p:cNvSpPr>
                <a:spLocks noChangeShapeType="1"/>
              </p:cNvSpPr>
              <p:nvPr/>
            </p:nvSpPr>
            <p:spPr bwMode="auto">
              <a:xfrm>
                <a:off x="1842" y="560"/>
                <a:ext cx="29" cy="3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2" name="Line 93"/>
              <p:cNvSpPr>
                <a:spLocks noChangeShapeType="1"/>
              </p:cNvSpPr>
              <p:nvPr/>
            </p:nvSpPr>
            <p:spPr bwMode="auto">
              <a:xfrm flipH="1">
                <a:off x="1842" y="530"/>
                <a:ext cx="29" cy="2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3" name="Line 94"/>
              <p:cNvSpPr>
                <a:spLocks noChangeShapeType="1"/>
              </p:cNvSpPr>
              <p:nvPr/>
            </p:nvSpPr>
            <p:spPr bwMode="auto">
              <a:xfrm>
                <a:off x="1914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4" name="Line 95"/>
              <p:cNvSpPr>
                <a:spLocks noChangeShapeType="1"/>
              </p:cNvSpPr>
              <p:nvPr/>
            </p:nvSpPr>
            <p:spPr bwMode="auto">
              <a:xfrm flipH="1">
                <a:off x="1914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5" name="Line 96"/>
              <p:cNvSpPr>
                <a:spLocks noChangeShapeType="1"/>
              </p:cNvSpPr>
              <p:nvPr/>
            </p:nvSpPr>
            <p:spPr bwMode="auto">
              <a:xfrm>
                <a:off x="2016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6" name="Line 97"/>
              <p:cNvSpPr>
                <a:spLocks noChangeShapeType="1"/>
              </p:cNvSpPr>
              <p:nvPr/>
            </p:nvSpPr>
            <p:spPr bwMode="auto">
              <a:xfrm flipH="1">
                <a:off x="2016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7" name="Line 98"/>
              <p:cNvSpPr>
                <a:spLocks noChangeShapeType="1"/>
              </p:cNvSpPr>
              <p:nvPr/>
            </p:nvSpPr>
            <p:spPr bwMode="auto">
              <a:xfrm>
                <a:off x="2117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8" name="Line 99"/>
              <p:cNvSpPr>
                <a:spLocks noChangeShapeType="1"/>
              </p:cNvSpPr>
              <p:nvPr/>
            </p:nvSpPr>
            <p:spPr bwMode="auto">
              <a:xfrm flipH="1">
                <a:off x="2117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9" name="Line 100"/>
              <p:cNvSpPr>
                <a:spLocks noChangeShapeType="1"/>
              </p:cNvSpPr>
              <p:nvPr/>
            </p:nvSpPr>
            <p:spPr bwMode="auto">
              <a:xfrm>
                <a:off x="2219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0" name="Line 101"/>
              <p:cNvSpPr>
                <a:spLocks noChangeShapeType="1"/>
              </p:cNvSpPr>
              <p:nvPr/>
            </p:nvSpPr>
            <p:spPr bwMode="auto">
              <a:xfrm flipH="1">
                <a:off x="2219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1" name="Line 102"/>
              <p:cNvSpPr>
                <a:spLocks noChangeShapeType="1"/>
              </p:cNvSpPr>
              <p:nvPr/>
            </p:nvSpPr>
            <p:spPr bwMode="auto">
              <a:xfrm>
                <a:off x="2321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2" name="Line 103"/>
              <p:cNvSpPr>
                <a:spLocks noChangeShapeType="1"/>
              </p:cNvSpPr>
              <p:nvPr/>
            </p:nvSpPr>
            <p:spPr bwMode="auto">
              <a:xfrm flipH="1">
                <a:off x="2321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3" name="Line 104"/>
              <p:cNvSpPr>
                <a:spLocks noChangeShapeType="1"/>
              </p:cNvSpPr>
              <p:nvPr/>
            </p:nvSpPr>
            <p:spPr bwMode="auto">
              <a:xfrm>
                <a:off x="2423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4" name="Line 105"/>
              <p:cNvSpPr>
                <a:spLocks noChangeShapeType="1"/>
              </p:cNvSpPr>
              <p:nvPr/>
            </p:nvSpPr>
            <p:spPr bwMode="auto">
              <a:xfrm flipH="1">
                <a:off x="2423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5" name="Line 106"/>
              <p:cNvSpPr>
                <a:spLocks noChangeShapeType="1"/>
              </p:cNvSpPr>
              <p:nvPr/>
            </p:nvSpPr>
            <p:spPr bwMode="auto">
              <a:xfrm>
                <a:off x="2525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6" name="Line 107"/>
              <p:cNvSpPr>
                <a:spLocks noChangeShapeType="1"/>
              </p:cNvSpPr>
              <p:nvPr/>
            </p:nvSpPr>
            <p:spPr bwMode="auto">
              <a:xfrm flipH="1">
                <a:off x="2525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7" name="Line 108"/>
              <p:cNvSpPr>
                <a:spLocks noChangeShapeType="1"/>
              </p:cNvSpPr>
              <p:nvPr/>
            </p:nvSpPr>
            <p:spPr bwMode="auto">
              <a:xfrm>
                <a:off x="2628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8" name="Line 109"/>
              <p:cNvSpPr>
                <a:spLocks noChangeShapeType="1"/>
              </p:cNvSpPr>
              <p:nvPr/>
            </p:nvSpPr>
            <p:spPr bwMode="auto">
              <a:xfrm flipH="1">
                <a:off x="2628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Line 110"/>
              <p:cNvSpPr>
                <a:spLocks noChangeShapeType="1"/>
              </p:cNvSpPr>
              <p:nvPr/>
            </p:nvSpPr>
            <p:spPr bwMode="auto">
              <a:xfrm>
                <a:off x="2730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Line 111"/>
              <p:cNvSpPr>
                <a:spLocks noChangeShapeType="1"/>
              </p:cNvSpPr>
              <p:nvPr/>
            </p:nvSpPr>
            <p:spPr bwMode="auto">
              <a:xfrm flipH="1">
                <a:off x="2730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Line 112"/>
              <p:cNvSpPr>
                <a:spLocks noChangeShapeType="1"/>
              </p:cNvSpPr>
              <p:nvPr/>
            </p:nvSpPr>
            <p:spPr bwMode="auto">
              <a:xfrm>
                <a:off x="2832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Line 113"/>
              <p:cNvSpPr>
                <a:spLocks noChangeShapeType="1"/>
              </p:cNvSpPr>
              <p:nvPr/>
            </p:nvSpPr>
            <p:spPr bwMode="auto">
              <a:xfrm flipH="1">
                <a:off x="2832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Line 114"/>
              <p:cNvSpPr>
                <a:spLocks noChangeShapeType="1"/>
              </p:cNvSpPr>
              <p:nvPr/>
            </p:nvSpPr>
            <p:spPr bwMode="auto">
              <a:xfrm>
                <a:off x="2934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Line 115"/>
              <p:cNvSpPr>
                <a:spLocks noChangeShapeType="1"/>
              </p:cNvSpPr>
              <p:nvPr/>
            </p:nvSpPr>
            <p:spPr bwMode="auto">
              <a:xfrm flipH="1">
                <a:off x="2934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Line 116"/>
              <p:cNvSpPr>
                <a:spLocks noChangeShapeType="1"/>
              </p:cNvSpPr>
              <p:nvPr/>
            </p:nvSpPr>
            <p:spPr bwMode="auto">
              <a:xfrm>
                <a:off x="3036" y="529"/>
                <a:ext cx="60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Line 117"/>
              <p:cNvSpPr>
                <a:spLocks noChangeShapeType="1"/>
              </p:cNvSpPr>
              <p:nvPr/>
            </p:nvSpPr>
            <p:spPr bwMode="auto">
              <a:xfrm flipH="1">
                <a:off x="3036" y="529"/>
                <a:ext cx="60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7" name="Line 118"/>
              <p:cNvSpPr>
                <a:spLocks noChangeShapeType="1"/>
              </p:cNvSpPr>
              <p:nvPr/>
            </p:nvSpPr>
            <p:spPr bwMode="auto">
              <a:xfrm>
                <a:off x="3138" y="529"/>
                <a:ext cx="60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Line 119"/>
              <p:cNvSpPr>
                <a:spLocks noChangeShapeType="1"/>
              </p:cNvSpPr>
              <p:nvPr/>
            </p:nvSpPr>
            <p:spPr bwMode="auto">
              <a:xfrm flipH="1">
                <a:off x="3138" y="529"/>
                <a:ext cx="60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9" name="Line 120"/>
              <p:cNvSpPr>
                <a:spLocks noChangeShapeType="1"/>
              </p:cNvSpPr>
              <p:nvPr/>
            </p:nvSpPr>
            <p:spPr bwMode="auto">
              <a:xfrm>
                <a:off x="3240" y="529"/>
                <a:ext cx="60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Line 121"/>
              <p:cNvSpPr>
                <a:spLocks noChangeShapeType="1"/>
              </p:cNvSpPr>
              <p:nvPr/>
            </p:nvSpPr>
            <p:spPr bwMode="auto">
              <a:xfrm flipH="1">
                <a:off x="3240" y="529"/>
                <a:ext cx="60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1" name="Line 122"/>
              <p:cNvSpPr>
                <a:spLocks noChangeShapeType="1"/>
              </p:cNvSpPr>
              <p:nvPr/>
            </p:nvSpPr>
            <p:spPr bwMode="auto">
              <a:xfrm>
                <a:off x="3342" y="529"/>
                <a:ext cx="60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Line 123"/>
              <p:cNvSpPr>
                <a:spLocks noChangeShapeType="1"/>
              </p:cNvSpPr>
              <p:nvPr/>
            </p:nvSpPr>
            <p:spPr bwMode="auto">
              <a:xfrm flipH="1">
                <a:off x="3342" y="529"/>
                <a:ext cx="60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Line 124"/>
              <p:cNvSpPr>
                <a:spLocks noChangeShapeType="1"/>
              </p:cNvSpPr>
              <p:nvPr/>
            </p:nvSpPr>
            <p:spPr bwMode="auto">
              <a:xfrm>
                <a:off x="3597" y="529"/>
                <a:ext cx="60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Line 125"/>
              <p:cNvSpPr>
                <a:spLocks noChangeShapeType="1"/>
              </p:cNvSpPr>
              <p:nvPr/>
            </p:nvSpPr>
            <p:spPr bwMode="auto">
              <a:xfrm flipH="1">
                <a:off x="3597" y="529"/>
                <a:ext cx="60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5" name="Line 126"/>
              <p:cNvSpPr>
                <a:spLocks noChangeShapeType="1"/>
              </p:cNvSpPr>
              <p:nvPr/>
            </p:nvSpPr>
            <p:spPr bwMode="auto">
              <a:xfrm>
                <a:off x="3852" y="529"/>
                <a:ext cx="59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Line 127"/>
              <p:cNvSpPr>
                <a:spLocks noChangeShapeType="1"/>
              </p:cNvSpPr>
              <p:nvPr/>
            </p:nvSpPr>
            <p:spPr bwMode="auto">
              <a:xfrm flipH="1">
                <a:off x="3852" y="529"/>
                <a:ext cx="59" cy="5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Line 128"/>
              <p:cNvSpPr>
                <a:spLocks noChangeShapeType="1"/>
              </p:cNvSpPr>
              <p:nvPr/>
            </p:nvSpPr>
            <p:spPr bwMode="auto">
              <a:xfrm flipH="1">
                <a:off x="1882" y="733"/>
                <a:ext cx="2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Line 129"/>
              <p:cNvSpPr>
                <a:spLocks noChangeShapeType="1"/>
              </p:cNvSpPr>
              <p:nvPr/>
            </p:nvSpPr>
            <p:spPr bwMode="auto">
              <a:xfrm flipH="1">
                <a:off x="1984" y="733"/>
                <a:ext cx="2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Line 130"/>
              <p:cNvSpPr>
                <a:spLocks noChangeShapeType="1"/>
              </p:cNvSpPr>
              <p:nvPr/>
            </p:nvSpPr>
            <p:spPr bwMode="auto">
              <a:xfrm flipH="1">
                <a:off x="2086" y="732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Line 131"/>
              <p:cNvSpPr>
                <a:spLocks noChangeShapeType="1"/>
              </p:cNvSpPr>
              <p:nvPr/>
            </p:nvSpPr>
            <p:spPr bwMode="auto">
              <a:xfrm flipH="1">
                <a:off x="2188" y="732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Line 132"/>
              <p:cNvSpPr>
                <a:spLocks noChangeShapeType="1"/>
              </p:cNvSpPr>
              <p:nvPr/>
            </p:nvSpPr>
            <p:spPr bwMode="auto">
              <a:xfrm flipH="1">
                <a:off x="2290" y="732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Line 133"/>
              <p:cNvSpPr>
                <a:spLocks noChangeShapeType="1"/>
              </p:cNvSpPr>
              <p:nvPr/>
            </p:nvSpPr>
            <p:spPr bwMode="auto">
              <a:xfrm flipH="1">
                <a:off x="2392" y="732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Line 134"/>
              <p:cNvSpPr>
                <a:spLocks noChangeShapeType="1"/>
              </p:cNvSpPr>
              <p:nvPr/>
            </p:nvSpPr>
            <p:spPr bwMode="auto">
              <a:xfrm flipH="1">
                <a:off x="2494" y="732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4" name="Line 135"/>
              <p:cNvSpPr>
                <a:spLocks noChangeShapeType="1"/>
              </p:cNvSpPr>
              <p:nvPr/>
            </p:nvSpPr>
            <p:spPr bwMode="auto">
              <a:xfrm flipH="1">
                <a:off x="2596" y="732"/>
                <a:ext cx="2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Line 136"/>
              <p:cNvSpPr>
                <a:spLocks noChangeShapeType="1"/>
              </p:cNvSpPr>
              <p:nvPr/>
            </p:nvSpPr>
            <p:spPr bwMode="auto">
              <a:xfrm flipH="1">
                <a:off x="2699" y="732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Line 137"/>
              <p:cNvSpPr>
                <a:spLocks noChangeShapeType="1"/>
              </p:cNvSpPr>
              <p:nvPr/>
            </p:nvSpPr>
            <p:spPr bwMode="auto">
              <a:xfrm flipH="1">
                <a:off x="2801" y="732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Line 138"/>
              <p:cNvSpPr>
                <a:spLocks noChangeShapeType="1"/>
              </p:cNvSpPr>
              <p:nvPr/>
            </p:nvSpPr>
            <p:spPr bwMode="auto">
              <a:xfrm flipH="1">
                <a:off x="2903" y="732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Line 139"/>
              <p:cNvSpPr>
                <a:spLocks noChangeShapeType="1"/>
              </p:cNvSpPr>
              <p:nvPr/>
            </p:nvSpPr>
            <p:spPr bwMode="auto">
              <a:xfrm flipH="1">
                <a:off x="3005" y="732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Line 140"/>
              <p:cNvSpPr>
                <a:spLocks noChangeShapeType="1"/>
              </p:cNvSpPr>
              <p:nvPr/>
            </p:nvSpPr>
            <p:spPr bwMode="auto">
              <a:xfrm flipH="1">
                <a:off x="3107" y="732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Line 141"/>
              <p:cNvSpPr>
                <a:spLocks noChangeShapeType="1"/>
              </p:cNvSpPr>
              <p:nvPr/>
            </p:nvSpPr>
            <p:spPr bwMode="auto">
              <a:xfrm flipH="1">
                <a:off x="3209" y="732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Line 142"/>
              <p:cNvSpPr>
                <a:spLocks noChangeShapeType="1"/>
              </p:cNvSpPr>
              <p:nvPr/>
            </p:nvSpPr>
            <p:spPr bwMode="auto">
              <a:xfrm flipH="1">
                <a:off x="3311" y="732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Line 143"/>
              <p:cNvSpPr>
                <a:spLocks noChangeShapeType="1"/>
              </p:cNvSpPr>
              <p:nvPr/>
            </p:nvSpPr>
            <p:spPr bwMode="auto">
              <a:xfrm flipH="1">
                <a:off x="3413" y="732"/>
                <a:ext cx="17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Line 144"/>
              <p:cNvSpPr>
                <a:spLocks noChangeShapeType="1"/>
              </p:cNvSpPr>
              <p:nvPr/>
            </p:nvSpPr>
            <p:spPr bwMode="auto">
              <a:xfrm flipH="1">
                <a:off x="3668" y="731"/>
                <a:ext cx="17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Freeform 145"/>
              <p:cNvSpPr>
                <a:spLocks/>
              </p:cNvSpPr>
              <p:nvPr/>
            </p:nvSpPr>
            <p:spPr bwMode="auto">
              <a:xfrm>
                <a:off x="1806" y="698"/>
                <a:ext cx="71" cy="70"/>
              </a:xfrm>
              <a:custGeom>
                <a:avLst/>
                <a:gdLst>
                  <a:gd name="T0" fmla="*/ 0 w 71"/>
                  <a:gd name="T1" fmla="*/ 35 h 70"/>
                  <a:gd name="T2" fmla="*/ 36 w 71"/>
                  <a:gd name="T3" fmla="*/ 0 h 70"/>
                  <a:gd name="T4" fmla="*/ 71 w 71"/>
                  <a:gd name="T5" fmla="*/ 35 h 70"/>
                  <a:gd name="T6" fmla="*/ 36 w 71"/>
                  <a:gd name="T7" fmla="*/ 70 h 70"/>
                  <a:gd name="T8" fmla="*/ 0 w 71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35"/>
                    </a:moveTo>
                    <a:lnTo>
                      <a:pt x="36" y="0"/>
                    </a:lnTo>
                    <a:lnTo>
                      <a:pt x="71" y="35"/>
                    </a:lnTo>
                    <a:lnTo>
                      <a:pt x="36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Freeform 146"/>
              <p:cNvSpPr>
                <a:spLocks/>
              </p:cNvSpPr>
              <p:nvPr/>
            </p:nvSpPr>
            <p:spPr bwMode="auto">
              <a:xfrm>
                <a:off x="1908" y="698"/>
                <a:ext cx="71" cy="70"/>
              </a:xfrm>
              <a:custGeom>
                <a:avLst/>
                <a:gdLst>
                  <a:gd name="T0" fmla="*/ 0 w 71"/>
                  <a:gd name="T1" fmla="*/ 35 h 70"/>
                  <a:gd name="T2" fmla="*/ 35 w 71"/>
                  <a:gd name="T3" fmla="*/ 0 h 70"/>
                  <a:gd name="T4" fmla="*/ 71 w 71"/>
                  <a:gd name="T5" fmla="*/ 35 h 70"/>
                  <a:gd name="T6" fmla="*/ 35 w 71"/>
                  <a:gd name="T7" fmla="*/ 70 h 70"/>
                  <a:gd name="T8" fmla="*/ 0 w 71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35"/>
                    </a:moveTo>
                    <a:lnTo>
                      <a:pt x="35" y="0"/>
                    </a:lnTo>
                    <a:lnTo>
                      <a:pt x="71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Freeform 147"/>
              <p:cNvSpPr>
                <a:spLocks/>
              </p:cNvSpPr>
              <p:nvPr/>
            </p:nvSpPr>
            <p:spPr bwMode="auto">
              <a:xfrm>
                <a:off x="2010" y="698"/>
                <a:ext cx="71" cy="70"/>
              </a:xfrm>
              <a:custGeom>
                <a:avLst/>
                <a:gdLst>
                  <a:gd name="T0" fmla="*/ 0 w 71"/>
                  <a:gd name="T1" fmla="*/ 35 h 70"/>
                  <a:gd name="T2" fmla="*/ 35 w 71"/>
                  <a:gd name="T3" fmla="*/ 0 h 70"/>
                  <a:gd name="T4" fmla="*/ 71 w 71"/>
                  <a:gd name="T5" fmla="*/ 35 h 70"/>
                  <a:gd name="T6" fmla="*/ 35 w 71"/>
                  <a:gd name="T7" fmla="*/ 70 h 70"/>
                  <a:gd name="T8" fmla="*/ 0 w 71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35"/>
                    </a:moveTo>
                    <a:lnTo>
                      <a:pt x="35" y="0"/>
                    </a:lnTo>
                    <a:lnTo>
                      <a:pt x="71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Freeform 148"/>
              <p:cNvSpPr>
                <a:spLocks/>
              </p:cNvSpPr>
              <p:nvPr/>
            </p:nvSpPr>
            <p:spPr bwMode="auto">
              <a:xfrm>
                <a:off x="2112" y="697"/>
                <a:ext cx="71" cy="70"/>
              </a:xfrm>
              <a:custGeom>
                <a:avLst/>
                <a:gdLst>
                  <a:gd name="T0" fmla="*/ 0 w 71"/>
                  <a:gd name="T1" fmla="*/ 35 h 70"/>
                  <a:gd name="T2" fmla="*/ 35 w 71"/>
                  <a:gd name="T3" fmla="*/ 0 h 70"/>
                  <a:gd name="T4" fmla="*/ 71 w 71"/>
                  <a:gd name="T5" fmla="*/ 35 h 70"/>
                  <a:gd name="T6" fmla="*/ 35 w 71"/>
                  <a:gd name="T7" fmla="*/ 70 h 70"/>
                  <a:gd name="T8" fmla="*/ 0 w 71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35"/>
                    </a:moveTo>
                    <a:lnTo>
                      <a:pt x="35" y="0"/>
                    </a:lnTo>
                    <a:lnTo>
                      <a:pt x="71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Freeform 149"/>
              <p:cNvSpPr>
                <a:spLocks/>
              </p:cNvSpPr>
              <p:nvPr/>
            </p:nvSpPr>
            <p:spPr bwMode="auto">
              <a:xfrm>
                <a:off x="2214" y="697"/>
                <a:ext cx="71" cy="70"/>
              </a:xfrm>
              <a:custGeom>
                <a:avLst/>
                <a:gdLst>
                  <a:gd name="T0" fmla="*/ 0 w 71"/>
                  <a:gd name="T1" fmla="*/ 35 h 70"/>
                  <a:gd name="T2" fmla="*/ 35 w 71"/>
                  <a:gd name="T3" fmla="*/ 0 h 70"/>
                  <a:gd name="T4" fmla="*/ 71 w 71"/>
                  <a:gd name="T5" fmla="*/ 35 h 70"/>
                  <a:gd name="T6" fmla="*/ 35 w 71"/>
                  <a:gd name="T7" fmla="*/ 70 h 70"/>
                  <a:gd name="T8" fmla="*/ 0 w 71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35"/>
                    </a:moveTo>
                    <a:lnTo>
                      <a:pt x="35" y="0"/>
                    </a:lnTo>
                    <a:lnTo>
                      <a:pt x="71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Freeform 150"/>
              <p:cNvSpPr>
                <a:spLocks/>
              </p:cNvSpPr>
              <p:nvPr/>
            </p:nvSpPr>
            <p:spPr bwMode="auto">
              <a:xfrm>
                <a:off x="2316" y="697"/>
                <a:ext cx="71" cy="70"/>
              </a:xfrm>
              <a:custGeom>
                <a:avLst/>
                <a:gdLst>
                  <a:gd name="T0" fmla="*/ 0 w 71"/>
                  <a:gd name="T1" fmla="*/ 35 h 70"/>
                  <a:gd name="T2" fmla="*/ 35 w 71"/>
                  <a:gd name="T3" fmla="*/ 0 h 70"/>
                  <a:gd name="T4" fmla="*/ 71 w 71"/>
                  <a:gd name="T5" fmla="*/ 35 h 70"/>
                  <a:gd name="T6" fmla="*/ 35 w 71"/>
                  <a:gd name="T7" fmla="*/ 70 h 70"/>
                  <a:gd name="T8" fmla="*/ 0 w 71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35"/>
                    </a:moveTo>
                    <a:lnTo>
                      <a:pt x="35" y="0"/>
                    </a:lnTo>
                    <a:lnTo>
                      <a:pt x="71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0" name="Freeform 151"/>
              <p:cNvSpPr>
                <a:spLocks/>
              </p:cNvSpPr>
              <p:nvPr/>
            </p:nvSpPr>
            <p:spPr bwMode="auto">
              <a:xfrm>
                <a:off x="2418" y="697"/>
                <a:ext cx="70" cy="70"/>
              </a:xfrm>
              <a:custGeom>
                <a:avLst/>
                <a:gdLst>
                  <a:gd name="T0" fmla="*/ 0 w 70"/>
                  <a:gd name="T1" fmla="*/ 35 h 70"/>
                  <a:gd name="T2" fmla="*/ 35 w 70"/>
                  <a:gd name="T3" fmla="*/ 0 h 70"/>
                  <a:gd name="T4" fmla="*/ 70 w 70"/>
                  <a:gd name="T5" fmla="*/ 35 h 70"/>
                  <a:gd name="T6" fmla="*/ 35 w 70"/>
                  <a:gd name="T7" fmla="*/ 70 h 70"/>
                  <a:gd name="T8" fmla="*/ 0 w 70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0" y="35"/>
                    </a:moveTo>
                    <a:lnTo>
                      <a:pt x="35" y="0"/>
                    </a:lnTo>
                    <a:lnTo>
                      <a:pt x="70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1" name="Freeform 152"/>
              <p:cNvSpPr>
                <a:spLocks/>
              </p:cNvSpPr>
              <p:nvPr/>
            </p:nvSpPr>
            <p:spPr bwMode="auto">
              <a:xfrm>
                <a:off x="2520" y="697"/>
                <a:ext cx="70" cy="70"/>
              </a:xfrm>
              <a:custGeom>
                <a:avLst/>
                <a:gdLst>
                  <a:gd name="T0" fmla="*/ 0 w 70"/>
                  <a:gd name="T1" fmla="*/ 35 h 70"/>
                  <a:gd name="T2" fmla="*/ 35 w 70"/>
                  <a:gd name="T3" fmla="*/ 0 h 70"/>
                  <a:gd name="T4" fmla="*/ 70 w 70"/>
                  <a:gd name="T5" fmla="*/ 35 h 70"/>
                  <a:gd name="T6" fmla="*/ 35 w 70"/>
                  <a:gd name="T7" fmla="*/ 70 h 70"/>
                  <a:gd name="T8" fmla="*/ 0 w 70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0" y="35"/>
                    </a:moveTo>
                    <a:lnTo>
                      <a:pt x="35" y="0"/>
                    </a:lnTo>
                    <a:lnTo>
                      <a:pt x="70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Freeform 153"/>
              <p:cNvSpPr>
                <a:spLocks/>
              </p:cNvSpPr>
              <p:nvPr/>
            </p:nvSpPr>
            <p:spPr bwMode="auto">
              <a:xfrm>
                <a:off x="2623" y="697"/>
                <a:ext cx="71" cy="70"/>
              </a:xfrm>
              <a:custGeom>
                <a:avLst/>
                <a:gdLst>
                  <a:gd name="T0" fmla="*/ 0 w 71"/>
                  <a:gd name="T1" fmla="*/ 35 h 70"/>
                  <a:gd name="T2" fmla="*/ 35 w 71"/>
                  <a:gd name="T3" fmla="*/ 0 h 70"/>
                  <a:gd name="T4" fmla="*/ 71 w 71"/>
                  <a:gd name="T5" fmla="*/ 35 h 70"/>
                  <a:gd name="T6" fmla="*/ 35 w 71"/>
                  <a:gd name="T7" fmla="*/ 70 h 70"/>
                  <a:gd name="T8" fmla="*/ 0 w 71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35"/>
                    </a:moveTo>
                    <a:lnTo>
                      <a:pt x="35" y="0"/>
                    </a:lnTo>
                    <a:lnTo>
                      <a:pt x="71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3" name="Freeform 154"/>
              <p:cNvSpPr>
                <a:spLocks/>
              </p:cNvSpPr>
              <p:nvPr/>
            </p:nvSpPr>
            <p:spPr bwMode="auto">
              <a:xfrm>
                <a:off x="2725" y="697"/>
                <a:ext cx="71" cy="70"/>
              </a:xfrm>
              <a:custGeom>
                <a:avLst/>
                <a:gdLst>
                  <a:gd name="T0" fmla="*/ 0 w 71"/>
                  <a:gd name="T1" fmla="*/ 35 h 70"/>
                  <a:gd name="T2" fmla="*/ 35 w 71"/>
                  <a:gd name="T3" fmla="*/ 0 h 70"/>
                  <a:gd name="T4" fmla="*/ 71 w 71"/>
                  <a:gd name="T5" fmla="*/ 35 h 70"/>
                  <a:gd name="T6" fmla="*/ 35 w 71"/>
                  <a:gd name="T7" fmla="*/ 70 h 70"/>
                  <a:gd name="T8" fmla="*/ 0 w 71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35"/>
                    </a:moveTo>
                    <a:lnTo>
                      <a:pt x="35" y="0"/>
                    </a:lnTo>
                    <a:lnTo>
                      <a:pt x="71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Freeform 155"/>
              <p:cNvSpPr>
                <a:spLocks/>
              </p:cNvSpPr>
              <p:nvPr/>
            </p:nvSpPr>
            <p:spPr bwMode="auto">
              <a:xfrm>
                <a:off x="2827" y="697"/>
                <a:ext cx="71" cy="70"/>
              </a:xfrm>
              <a:custGeom>
                <a:avLst/>
                <a:gdLst>
                  <a:gd name="T0" fmla="*/ 0 w 71"/>
                  <a:gd name="T1" fmla="*/ 35 h 70"/>
                  <a:gd name="T2" fmla="*/ 35 w 71"/>
                  <a:gd name="T3" fmla="*/ 0 h 70"/>
                  <a:gd name="T4" fmla="*/ 71 w 71"/>
                  <a:gd name="T5" fmla="*/ 35 h 70"/>
                  <a:gd name="T6" fmla="*/ 35 w 71"/>
                  <a:gd name="T7" fmla="*/ 70 h 70"/>
                  <a:gd name="T8" fmla="*/ 0 w 71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35"/>
                    </a:moveTo>
                    <a:lnTo>
                      <a:pt x="35" y="0"/>
                    </a:lnTo>
                    <a:lnTo>
                      <a:pt x="71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Freeform 156"/>
              <p:cNvSpPr>
                <a:spLocks/>
              </p:cNvSpPr>
              <p:nvPr/>
            </p:nvSpPr>
            <p:spPr bwMode="auto">
              <a:xfrm>
                <a:off x="2929" y="697"/>
                <a:ext cx="70" cy="70"/>
              </a:xfrm>
              <a:custGeom>
                <a:avLst/>
                <a:gdLst>
                  <a:gd name="T0" fmla="*/ 0 w 70"/>
                  <a:gd name="T1" fmla="*/ 35 h 70"/>
                  <a:gd name="T2" fmla="*/ 35 w 70"/>
                  <a:gd name="T3" fmla="*/ 0 h 70"/>
                  <a:gd name="T4" fmla="*/ 70 w 70"/>
                  <a:gd name="T5" fmla="*/ 35 h 70"/>
                  <a:gd name="T6" fmla="*/ 35 w 70"/>
                  <a:gd name="T7" fmla="*/ 70 h 70"/>
                  <a:gd name="T8" fmla="*/ 0 w 70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0" y="35"/>
                    </a:moveTo>
                    <a:lnTo>
                      <a:pt x="35" y="0"/>
                    </a:lnTo>
                    <a:lnTo>
                      <a:pt x="70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Freeform 157"/>
              <p:cNvSpPr>
                <a:spLocks/>
              </p:cNvSpPr>
              <p:nvPr/>
            </p:nvSpPr>
            <p:spPr bwMode="auto">
              <a:xfrm>
                <a:off x="3031" y="697"/>
                <a:ext cx="70" cy="70"/>
              </a:xfrm>
              <a:custGeom>
                <a:avLst/>
                <a:gdLst>
                  <a:gd name="T0" fmla="*/ 0 w 70"/>
                  <a:gd name="T1" fmla="*/ 35 h 70"/>
                  <a:gd name="T2" fmla="*/ 35 w 70"/>
                  <a:gd name="T3" fmla="*/ 0 h 70"/>
                  <a:gd name="T4" fmla="*/ 70 w 70"/>
                  <a:gd name="T5" fmla="*/ 35 h 70"/>
                  <a:gd name="T6" fmla="*/ 35 w 70"/>
                  <a:gd name="T7" fmla="*/ 70 h 70"/>
                  <a:gd name="T8" fmla="*/ 0 w 70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0" y="35"/>
                    </a:moveTo>
                    <a:lnTo>
                      <a:pt x="35" y="0"/>
                    </a:lnTo>
                    <a:lnTo>
                      <a:pt x="70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Freeform 158"/>
              <p:cNvSpPr>
                <a:spLocks/>
              </p:cNvSpPr>
              <p:nvPr/>
            </p:nvSpPr>
            <p:spPr bwMode="auto">
              <a:xfrm>
                <a:off x="3133" y="697"/>
                <a:ext cx="70" cy="70"/>
              </a:xfrm>
              <a:custGeom>
                <a:avLst/>
                <a:gdLst>
                  <a:gd name="T0" fmla="*/ 0 w 70"/>
                  <a:gd name="T1" fmla="*/ 35 h 70"/>
                  <a:gd name="T2" fmla="*/ 35 w 70"/>
                  <a:gd name="T3" fmla="*/ 0 h 70"/>
                  <a:gd name="T4" fmla="*/ 70 w 70"/>
                  <a:gd name="T5" fmla="*/ 35 h 70"/>
                  <a:gd name="T6" fmla="*/ 35 w 70"/>
                  <a:gd name="T7" fmla="*/ 70 h 70"/>
                  <a:gd name="T8" fmla="*/ 0 w 70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0" y="35"/>
                    </a:moveTo>
                    <a:lnTo>
                      <a:pt x="35" y="0"/>
                    </a:lnTo>
                    <a:lnTo>
                      <a:pt x="70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8" name="Freeform 159"/>
              <p:cNvSpPr>
                <a:spLocks/>
              </p:cNvSpPr>
              <p:nvPr/>
            </p:nvSpPr>
            <p:spPr bwMode="auto">
              <a:xfrm>
                <a:off x="3235" y="697"/>
                <a:ext cx="70" cy="70"/>
              </a:xfrm>
              <a:custGeom>
                <a:avLst/>
                <a:gdLst>
                  <a:gd name="T0" fmla="*/ 0 w 70"/>
                  <a:gd name="T1" fmla="*/ 35 h 70"/>
                  <a:gd name="T2" fmla="*/ 35 w 70"/>
                  <a:gd name="T3" fmla="*/ 0 h 70"/>
                  <a:gd name="T4" fmla="*/ 70 w 70"/>
                  <a:gd name="T5" fmla="*/ 35 h 70"/>
                  <a:gd name="T6" fmla="*/ 35 w 70"/>
                  <a:gd name="T7" fmla="*/ 70 h 70"/>
                  <a:gd name="T8" fmla="*/ 0 w 70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0" y="35"/>
                    </a:moveTo>
                    <a:lnTo>
                      <a:pt x="35" y="0"/>
                    </a:lnTo>
                    <a:lnTo>
                      <a:pt x="70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Freeform 160"/>
              <p:cNvSpPr>
                <a:spLocks/>
              </p:cNvSpPr>
              <p:nvPr/>
            </p:nvSpPr>
            <p:spPr bwMode="auto">
              <a:xfrm>
                <a:off x="3336" y="697"/>
                <a:ext cx="71" cy="70"/>
              </a:xfrm>
              <a:custGeom>
                <a:avLst/>
                <a:gdLst>
                  <a:gd name="T0" fmla="*/ 0 w 71"/>
                  <a:gd name="T1" fmla="*/ 35 h 70"/>
                  <a:gd name="T2" fmla="*/ 36 w 71"/>
                  <a:gd name="T3" fmla="*/ 0 h 70"/>
                  <a:gd name="T4" fmla="*/ 71 w 71"/>
                  <a:gd name="T5" fmla="*/ 35 h 70"/>
                  <a:gd name="T6" fmla="*/ 36 w 71"/>
                  <a:gd name="T7" fmla="*/ 70 h 70"/>
                  <a:gd name="T8" fmla="*/ 0 w 71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35"/>
                    </a:moveTo>
                    <a:lnTo>
                      <a:pt x="36" y="0"/>
                    </a:lnTo>
                    <a:lnTo>
                      <a:pt x="71" y="35"/>
                    </a:lnTo>
                    <a:lnTo>
                      <a:pt x="36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Freeform 161"/>
              <p:cNvSpPr>
                <a:spLocks/>
              </p:cNvSpPr>
              <p:nvPr/>
            </p:nvSpPr>
            <p:spPr bwMode="auto">
              <a:xfrm>
                <a:off x="3592" y="697"/>
                <a:ext cx="71" cy="70"/>
              </a:xfrm>
              <a:custGeom>
                <a:avLst/>
                <a:gdLst>
                  <a:gd name="T0" fmla="*/ 0 w 71"/>
                  <a:gd name="T1" fmla="*/ 35 h 70"/>
                  <a:gd name="T2" fmla="*/ 35 w 71"/>
                  <a:gd name="T3" fmla="*/ 0 h 70"/>
                  <a:gd name="T4" fmla="*/ 71 w 71"/>
                  <a:gd name="T5" fmla="*/ 35 h 70"/>
                  <a:gd name="T6" fmla="*/ 35 w 71"/>
                  <a:gd name="T7" fmla="*/ 70 h 70"/>
                  <a:gd name="T8" fmla="*/ 0 w 71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35"/>
                    </a:moveTo>
                    <a:lnTo>
                      <a:pt x="35" y="0"/>
                    </a:lnTo>
                    <a:lnTo>
                      <a:pt x="71" y="35"/>
                    </a:lnTo>
                    <a:lnTo>
                      <a:pt x="35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1" name="Freeform 162"/>
              <p:cNvSpPr>
                <a:spLocks/>
              </p:cNvSpPr>
              <p:nvPr/>
            </p:nvSpPr>
            <p:spPr bwMode="auto">
              <a:xfrm>
                <a:off x="3846" y="695"/>
                <a:ext cx="71" cy="71"/>
              </a:xfrm>
              <a:custGeom>
                <a:avLst/>
                <a:gdLst>
                  <a:gd name="T0" fmla="*/ 0 w 71"/>
                  <a:gd name="T1" fmla="*/ 36 h 71"/>
                  <a:gd name="T2" fmla="*/ 35 w 71"/>
                  <a:gd name="T3" fmla="*/ 0 h 71"/>
                  <a:gd name="T4" fmla="*/ 71 w 71"/>
                  <a:gd name="T5" fmla="*/ 36 h 71"/>
                  <a:gd name="T6" fmla="*/ 35 w 71"/>
                  <a:gd name="T7" fmla="*/ 71 h 71"/>
                  <a:gd name="T8" fmla="*/ 0 w 71"/>
                  <a:gd name="T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0" y="36"/>
                    </a:moveTo>
                    <a:lnTo>
                      <a:pt x="35" y="0"/>
                    </a:lnTo>
                    <a:lnTo>
                      <a:pt x="71" y="36"/>
                    </a:lnTo>
                    <a:lnTo>
                      <a:pt x="35" y="71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Line 163"/>
              <p:cNvSpPr>
                <a:spLocks noChangeShapeType="1"/>
              </p:cNvSpPr>
              <p:nvPr/>
            </p:nvSpPr>
            <p:spPr bwMode="auto">
              <a:xfrm flipH="1" flipV="1">
                <a:off x="1882" y="1274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Line 164"/>
              <p:cNvSpPr>
                <a:spLocks noChangeShapeType="1"/>
              </p:cNvSpPr>
              <p:nvPr/>
            </p:nvSpPr>
            <p:spPr bwMode="auto">
              <a:xfrm flipH="1">
                <a:off x="1984" y="1275"/>
                <a:ext cx="2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Line 165"/>
              <p:cNvSpPr>
                <a:spLocks noChangeShapeType="1"/>
              </p:cNvSpPr>
              <p:nvPr/>
            </p:nvSpPr>
            <p:spPr bwMode="auto">
              <a:xfrm flipH="1">
                <a:off x="2086" y="1275"/>
                <a:ext cx="2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Line 166"/>
              <p:cNvSpPr>
                <a:spLocks noChangeShapeType="1"/>
              </p:cNvSpPr>
              <p:nvPr/>
            </p:nvSpPr>
            <p:spPr bwMode="auto">
              <a:xfrm flipH="1" flipV="1">
                <a:off x="2188" y="1275"/>
                <a:ext cx="2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Line 167"/>
              <p:cNvSpPr>
                <a:spLocks noChangeShapeType="1"/>
              </p:cNvSpPr>
              <p:nvPr/>
            </p:nvSpPr>
            <p:spPr bwMode="auto">
              <a:xfrm flipH="1">
                <a:off x="2290" y="1277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Line 168"/>
              <p:cNvSpPr>
                <a:spLocks noChangeShapeType="1"/>
              </p:cNvSpPr>
              <p:nvPr/>
            </p:nvSpPr>
            <p:spPr bwMode="auto">
              <a:xfrm flipH="1" flipV="1">
                <a:off x="2392" y="127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Line 169"/>
              <p:cNvSpPr>
                <a:spLocks noChangeShapeType="1"/>
              </p:cNvSpPr>
              <p:nvPr/>
            </p:nvSpPr>
            <p:spPr bwMode="auto">
              <a:xfrm flipH="1">
                <a:off x="2494" y="1279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Line 170"/>
              <p:cNvSpPr>
                <a:spLocks noChangeShapeType="1"/>
              </p:cNvSpPr>
              <p:nvPr/>
            </p:nvSpPr>
            <p:spPr bwMode="auto">
              <a:xfrm flipH="1" flipV="1">
                <a:off x="2596" y="1281"/>
                <a:ext cx="2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Line 171"/>
              <p:cNvSpPr>
                <a:spLocks noChangeShapeType="1"/>
              </p:cNvSpPr>
              <p:nvPr/>
            </p:nvSpPr>
            <p:spPr bwMode="auto">
              <a:xfrm flipH="1" flipV="1">
                <a:off x="2699" y="128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Line 172"/>
              <p:cNvSpPr>
                <a:spLocks noChangeShapeType="1"/>
              </p:cNvSpPr>
              <p:nvPr/>
            </p:nvSpPr>
            <p:spPr bwMode="auto">
              <a:xfrm flipH="1" flipV="1">
                <a:off x="2801" y="1283"/>
                <a:ext cx="2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Line 173"/>
              <p:cNvSpPr>
                <a:spLocks noChangeShapeType="1"/>
              </p:cNvSpPr>
              <p:nvPr/>
            </p:nvSpPr>
            <p:spPr bwMode="auto">
              <a:xfrm flipH="1" flipV="1">
                <a:off x="2903" y="128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Line 174"/>
              <p:cNvSpPr>
                <a:spLocks noChangeShapeType="1"/>
              </p:cNvSpPr>
              <p:nvPr/>
            </p:nvSpPr>
            <p:spPr bwMode="auto">
              <a:xfrm flipH="1">
                <a:off x="3005" y="1288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Line 175"/>
              <p:cNvSpPr>
                <a:spLocks noChangeShapeType="1"/>
              </p:cNvSpPr>
              <p:nvPr/>
            </p:nvSpPr>
            <p:spPr bwMode="auto">
              <a:xfrm flipH="1" flipV="1">
                <a:off x="3107" y="1289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Line 176"/>
              <p:cNvSpPr>
                <a:spLocks noChangeShapeType="1"/>
              </p:cNvSpPr>
              <p:nvPr/>
            </p:nvSpPr>
            <p:spPr bwMode="auto">
              <a:xfrm flipH="1" flipV="1">
                <a:off x="3209" y="1290"/>
                <a:ext cx="2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Line 177"/>
              <p:cNvSpPr>
                <a:spLocks noChangeShapeType="1"/>
              </p:cNvSpPr>
              <p:nvPr/>
            </p:nvSpPr>
            <p:spPr bwMode="auto">
              <a:xfrm flipH="1" flipV="1">
                <a:off x="3311" y="129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Line 178"/>
              <p:cNvSpPr>
                <a:spLocks noChangeShapeType="1"/>
              </p:cNvSpPr>
              <p:nvPr/>
            </p:nvSpPr>
            <p:spPr bwMode="auto">
              <a:xfrm flipH="1" flipV="1">
                <a:off x="3413" y="1293"/>
                <a:ext cx="174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Line 179"/>
              <p:cNvSpPr>
                <a:spLocks noChangeShapeType="1"/>
              </p:cNvSpPr>
              <p:nvPr/>
            </p:nvSpPr>
            <p:spPr bwMode="auto">
              <a:xfrm flipH="1" flipV="1">
                <a:off x="3665" y="1312"/>
                <a:ext cx="178" cy="7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Freeform 180"/>
              <p:cNvSpPr>
                <a:spLocks/>
              </p:cNvSpPr>
              <p:nvPr/>
            </p:nvSpPr>
            <p:spPr bwMode="auto">
              <a:xfrm>
                <a:off x="1823" y="1240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Freeform 181"/>
              <p:cNvSpPr>
                <a:spLocks/>
              </p:cNvSpPr>
              <p:nvPr/>
            </p:nvSpPr>
            <p:spPr bwMode="auto">
              <a:xfrm>
                <a:off x="1924" y="1241"/>
                <a:ext cx="58" cy="67"/>
              </a:xfrm>
              <a:custGeom>
                <a:avLst/>
                <a:gdLst>
                  <a:gd name="T0" fmla="*/ 58 w 58"/>
                  <a:gd name="T1" fmla="*/ 34 h 67"/>
                  <a:gd name="T2" fmla="*/ 0 w 58"/>
                  <a:gd name="T3" fmla="*/ 67 h 67"/>
                  <a:gd name="T4" fmla="*/ 0 w 58"/>
                  <a:gd name="T5" fmla="*/ 0 h 67"/>
                  <a:gd name="T6" fmla="*/ 58 w 58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7">
                    <a:moveTo>
                      <a:pt x="58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Freeform 182"/>
              <p:cNvSpPr>
                <a:spLocks/>
              </p:cNvSpPr>
              <p:nvPr/>
            </p:nvSpPr>
            <p:spPr bwMode="auto">
              <a:xfrm>
                <a:off x="2026" y="1241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Freeform 183"/>
              <p:cNvSpPr>
                <a:spLocks/>
              </p:cNvSpPr>
              <p:nvPr/>
            </p:nvSpPr>
            <p:spPr bwMode="auto">
              <a:xfrm>
                <a:off x="2128" y="1241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Freeform 184"/>
              <p:cNvSpPr>
                <a:spLocks/>
              </p:cNvSpPr>
              <p:nvPr/>
            </p:nvSpPr>
            <p:spPr bwMode="auto">
              <a:xfrm>
                <a:off x="2230" y="1243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Freeform 185"/>
              <p:cNvSpPr>
                <a:spLocks/>
              </p:cNvSpPr>
              <p:nvPr/>
            </p:nvSpPr>
            <p:spPr bwMode="auto">
              <a:xfrm>
                <a:off x="2332" y="1243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Freeform 186"/>
              <p:cNvSpPr>
                <a:spLocks/>
              </p:cNvSpPr>
              <p:nvPr/>
            </p:nvSpPr>
            <p:spPr bwMode="auto">
              <a:xfrm>
                <a:off x="2434" y="1244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6" name="Freeform 187"/>
              <p:cNvSpPr>
                <a:spLocks/>
              </p:cNvSpPr>
              <p:nvPr/>
            </p:nvSpPr>
            <p:spPr bwMode="auto">
              <a:xfrm>
                <a:off x="2536" y="1247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7" name="Freeform 188"/>
              <p:cNvSpPr>
                <a:spLocks/>
              </p:cNvSpPr>
              <p:nvPr/>
            </p:nvSpPr>
            <p:spPr bwMode="auto">
              <a:xfrm>
                <a:off x="2639" y="1248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8" name="Freeform 189"/>
              <p:cNvSpPr>
                <a:spLocks/>
              </p:cNvSpPr>
              <p:nvPr/>
            </p:nvSpPr>
            <p:spPr bwMode="auto">
              <a:xfrm>
                <a:off x="2741" y="1250"/>
                <a:ext cx="57" cy="66"/>
              </a:xfrm>
              <a:custGeom>
                <a:avLst/>
                <a:gdLst>
                  <a:gd name="T0" fmla="*/ 57 w 57"/>
                  <a:gd name="T1" fmla="*/ 33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3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9" name="Freeform 190"/>
              <p:cNvSpPr>
                <a:spLocks/>
              </p:cNvSpPr>
              <p:nvPr/>
            </p:nvSpPr>
            <p:spPr bwMode="auto">
              <a:xfrm>
                <a:off x="2843" y="1251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0" name="Freeform 191"/>
              <p:cNvSpPr>
                <a:spLocks/>
              </p:cNvSpPr>
              <p:nvPr/>
            </p:nvSpPr>
            <p:spPr bwMode="auto">
              <a:xfrm>
                <a:off x="2945" y="1252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1" name="Freeform 192"/>
              <p:cNvSpPr>
                <a:spLocks/>
              </p:cNvSpPr>
              <p:nvPr/>
            </p:nvSpPr>
            <p:spPr bwMode="auto">
              <a:xfrm>
                <a:off x="3047" y="1255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2" name="Freeform 193"/>
              <p:cNvSpPr>
                <a:spLocks/>
              </p:cNvSpPr>
              <p:nvPr/>
            </p:nvSpPr>
            <p:spPr bwMode="auto">
              <a:xfrm>
                <a:off x="3149" y="1256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3" name="Freeform 194"/>
              <p:cNvSpPr>
                <a:spLocks/>
              </p:cNvSpPr>
              <p:nvPr/>
            </p:nvSpPr>
            <p:spPr bwMode="auto">
              <a:xfrm>
                <a:off x="3251" y="125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4" name="Freeform 195"/>
              <p:cNvSpPr>
                <a:spLocks/>
              </p:cNvSpPr>
              <p:nvPr/>
            </p:nvSpPr>
            <p:spPr bwMode="auto">
              <a:xfrm>
                <a:off x="3353" y="1259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5" name="Freeform 196"/>
              <p:cNvSpPr>
                <a:spLocks/>
              </p:cNvSpPr>
              <p:nvPr/>
            </p:nvSpPr>
            <p:spPr bwMode="auto">
              <a:xfrm>
                <a:off x="3608" y="1262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6" name="Freeform 197"/>
              <p:cNvSpPr>
                <a:spLocks/>
              </p:cNvSpPr>
              <p:nvPr/>
            </p:nvSpPr>
            <p:spPr bwMode="auto">
              <a:xfrm>
                <a:off x="3862" y="1369"/>
                <a:ext cx="58" cy="66"/>
              </a:xfrm>
              <a:custGeom>
                <a:avLst/>
                <a:gdLst>
                  <a:gd name="T0" fmla="*/ 58 w 58"/>
                  <a:gd name="T1" fmla="*/ 34 h 66"/>
                  <a:gd name="T2" fmla="*/ 0 w 58"/>
                  <a:gd name="T3" fmla="*/ 66 h 66"/>
                  <a:gd name="T4" fmla="*/ 0 w 58"/>
                  <a:gd name="T5" fmla="*/ 0 h 66"/>
                  <a:gd name="T6" fmla="*/ 58 w 58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6">
                    <a:moveTo>
                      <a:pt x="58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7" name="Line 198"/>
              <p:cNvSpPr>
                <a:spLocks noChangeShapeType="1"/>
              </p:cNvSpPr>
              <p:nvPr/>
            </p:nvSpPr>
            <p:spPr bwMode="auto">
              <a:xfrm flipH="1">
                <a:off x="2113" y="2322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8" name="Line 199"/>
              <p:cNvSpPr>
                <a:spLocks noChangeShapeType="1"/>
              </p:cNvSpPr>
              <p:nvPr/>
            </p:nvSpPr>
            <p:spPr bwMode="auto">
              <a:xfrm flipH="1">
                <a:off x="2208" y="2320"/>
                <a:ext cx="21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9" name="Line 200"/>
              <p:cNvSpPr>
                <a:spLocks noChangeShapeType="1"/>
              </p:cNvSpPr>
              <p:nvPr/>
            </p:nvSpPr>
            <p:spPr bwMode="auto">
              <a:xfrm flipH="1">
                <a:off x="2302" y="2320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0" name="Line 201"/>
              <p:cNvSpPr>
                <a:spLocks noChangeShapeType="1"/>
              </p:cNvSpPr>
              <p:nvPr/>
            </p:nvSpPr>
            <p:spPr bwMode="auto">
              <a:xfrm flipH="1">
                <a:off x="2396" y="2319"/>
                <a:ext cx="20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1" name="Line 202"/>
              <p:cNvSpPr>
                <a:spLocks noChangeShapeType="1"/>
              </p:cNvSpPr>
              <p:nvPr/>
            </p:nvSpPr>
            <p:spPr bwMode="auto">
              <a:xfrm flipH="1">
                <a:off x="2490" y="2319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2" name="Line 203"/>
              <p:cNvSpPr>
                <a:spLocks noChangeShapeType="1"/>
              </p:cNvSpPr>
              <p:nvPr/>
            </p:nvSpPr>
            <p:spPr bwMode="auto">
              <a:xfrm flipH="1">
                <a:off x="2585" y="2319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3" name="Line 204"/>
              <p:cNvSpPr>
                <a:spLocks noChangeShapeType="1"/>
              </p:cNvSpPr>
              <p:nvPr/>
            </p:nvSpPr>
            <p:spPr bwMode="auto">
              <a:xfrm flipH="1">
                <a:off x="2679" y="2318"/>
                <a:ext cx="20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3243263" y="865188"/>
              <a:ext cx="3097213" cy="3495675"/>
              <a:chOff x="2043" y="545"/>
              <a:chExt cx="1951" cy="2202"/>
            </a:xfrm>
          </p:grpSpPr>
          <p:sp>
            <p:nvSpPr>
              <p:cNvPr id="234" name="Line 206"/>
              <p:cNvSpPr>
                <a:spLocks noChangeShapeType="1"/>
              </p:cNvSpPr>
              <p:nvPr/>
            </p:nvSpPr>
            <p:spPr bwMode="auto">
              <a:xfrm flipH="1">
                <a:off x="2772" y="2318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" name="Line 207"/>
              <p:cNvSpPr>
                <a:spLocks noChangeShapeType="1"/>
              </p:cNvSpPr>
              <p:nvPr/>
            </p:nvSpPr>
            <p:spPr bwMode="auto">
              <a:xfrm flipH="1">
                <a:off x="2868" y="2318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" name="Line 208"/>
              <p:cNvSpPr>
                <a:spLocks noChangeShapeType="1"/>
              </p:cNvSpPr>
              <p:nvPr/>
            </p:nvSpPr>
            <p:spPr bwMode="auto">
              <a:xfrm flipH="1">
                <a:off x="2961" y="2318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" name="Line 209"/>
              <p:cNvSpPr>
                <a:spLocks noChangeShapeType="1"/>
              </p:cNvSpPr>
              <p:nvPr/>
            </p:nvSpPr>
            <p:spPr bwMode="auto">
              <a:xfrm flipH="1">
                <a:off x="3055" y="2318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" name="Line 210"/>
              <p:cNvSpPr>
                <a:spLocks noChangeShapeType="1"/>
              </p:cNvSpPr>
              <p:nvPr/>
            </p:nvSpPr>
            <p:spPr bwMode="auto">
              <a:xfrm flipH="1">
                <a:off x="3149" y="2318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Line 211"/>
              <p:cNvSpPr>
                <a:spLocks noChangeShapeType="1"/>
              </p:cNvSpPr>
              <p:nvPr/>
            </p:nvSpPr>
            <p:spPr bwMode="auto">
              <a:xfrm flipH="1">
                <a:off x="3244" y="2316"/>
                <a:ext cx="20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" name="Line 212"/>
              <p:cNvSpPr>
                <a:spLocks noChangeShapeType="1"/>
              </p:cNvSpPr>
              <p:nvPr/>
            </p:nvSpPr>
            <p:spPr bwMode="auto">
              <a:xfrm flipH="1">
                <a:off x="3338" y="2316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" name="Line 213"/>
              <p:cNvSpPr>
                <a:spLocks noChangeShapeType="1"/>
              </p:cNvSpPr>
              <p:nvPr/>
            </p:nvSpPr>
            <p:spPr bwMode="auto">
              <a:xfrm flipH="1">
                <a:off x="3432" y="2316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Line 214"/>
              <p:cNvSpPr>
                <a:spLocks noChangeShapeType="1"/>
              </p:cNvSpPr>
              <p:nvPr/>
            </p:nvSpPr>
            <p:spPr bwMode="auto">
              <a:xfrm flipH="1">
                <a:off x="3527" y="2316"/>
                <a:ext cx="16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" name="Line 215"/>
              <p:cNvSpPr>
                <a:spLocks noChangeShapeType="1"/>
              </p:cNvSpPr>
              <p:nvPr/>
            </p:nvSpPr>
            <p:spPr bwMode="auto">
              <a:xfrm flipH="1">
                <a:off x="3762" y="2315"/>
                <a:ext cx="162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" name="Rectangle 216"/>
              <p:cNvSpPr>
                <a:spLocks noChangeArrowheads="1"/>
              </p:cNvSpPr>
              <p:nvPr/>
            </p:nvSpPr>
            <p:spPr bwMode="auto">
              <a:xfrm>
                <a:off x="2055" y="2301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" name="Rectangle 217"/>
              <p:cNvSpPr>
                <a:spLocks noChangeArrowheads="1"/>
              </p:cNvSpPr>
              <p:nvPr/>
            </p:nvSpPr>
            <p:spPr bwMode="auto">
              <a:xfrm>
                <a:off x="2150" y="230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" name="Rectangle 218"/>
              <p:cNvSpPr>
                <a:spLocks noChangeArrowheads="1"/>
              </p:cNvSpPr>
              <p:nvPr/>
            </p:nvSpPr>
            <p:spPr bwMode="auto">
              <a:xfrm>
                <a:off x="2244" y="229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7" name="Rectangle 219"/>
              <p:cNvSpPr>
                <a:spLocks noChangeArrowheads="1"/>
              </p:cNvSpPr>
              <p:nvPr/>
            </p:nvSpPr>
            <p:spPr bwMode="auto">
              <a:xfrm>
                <a:off x="2338" y="229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8" name="Rectangle 220"/>
              <p:cNvSpPr>
                <a:spLocks noChangeArrowheads="1"/>
              </p:cNvSpPr>
              <p:nvPr/>
            </p:nvSpPr>
            <p:spPr bwMode="auto">
              <a:xfrm>
                <a:off x="2431" y="229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9" name="Rectangle 221"/>
              <p:cNvSpPr>
                <a:spLocks noChangeArrowheads="1"/>
              </p:cNvSpPr>
              <p:nvPr/>
            </p:nvSpPr>
            <p:spPr bwMode="auto">
              <a:xfrm>
                <a:off x="2527" y="229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0" name="Rectangle 222"/>
              <p:cNvSpPr>
                <a:spLocks noChangeArrowheads="1"/>
              </p:cNvSpPr>
              <p:nvPr/>
            </p:nvSpPr>
            <p:spPr bwMode="auto">
              <a:xfrm>
                <a:off x="2620" y="229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1" name="Rectangle 223"/>
              <p:cNvSpPr>
                <a:spLocks noChangeArrowheads="1"/>
              </p:cNvSpPr>
              <p:nvPr/>
            </p:nvSpPr>
            <p:spPr bwMode="auto">
              <a:xfrm>
                <a:off x="2714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" name="Rectangle 224"/>
              <p:cNvSpPr>
                <a:spLocks noChangeArrowheads="1"/>
              </p:cNvSpPr>
              <p:nvPr/>
            </p:nvSpPr>
            <p:spPr bwMode="auto">
              <a:xfrm>
                <a:off x="2809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" name="Rectangle 225"/>
              <p:cNvSpPr>
                <a:spLocks noChangeArrowheads="1"/>
              </p:cNvSpPr>
              <p:nvPr/>
            </p:nvSpPr>
            <p:spPr bwMode="auto">
              <a:xfrm>
                <a:off x="2903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" name="Rectangle 226"/>
              <p:cNvSpPr>
                <a:spLocks noChangeArrowheads="1"/>
              </p:cNvSpPr>
              <p:nvPr/>
            </p:nvSpPr>
            <p:spPr bwMode="auto">
              <a:xfrm>
                <a:off x="2997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" name="Rectangle 227"/>
              <p:cNvSpPr>
                <a:spLocks noChangeArrowheads="1"/>
              </p:cNvSpPr>
              <p:nvPr/>
            </p:nvSpPr>
            <p:spPr bwMode="auto">
              <a:xfrm>
                <a:off x="3091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" name="Rectangle 228"/>
              <p:cNvSpPr>
                <a:spLocks noChangeArrowheads="1"/>
              </p:cNvSpPr>
              <p:nvPr/>
            </p:nvSpPr>
            <p:spPr bwMode="auto">
              <a:xfrm>
                <a:off x="3186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" name="Rectangle 229"/>
              <p:cNvSpPr>
                <a:spLocks noChangeArrowheads="1"/>
              </p:cNvSpPr>
              <p:nvPr/>
            </p:nvSpPr>
            <p:spPr bwMode="auto">
              <a:xfrm>
                <a:off x="3279" y="2295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8" name="Rectangle 230"/>
              <p:cNvSpPr>
                <a:spLocks noChangeArrowheads="1"/>
              </p:cNvSpPr>
              <p:nvPr/>
            </p:nvSpPr>
            <p:spPr bwMode="auto">
              <a:xfrm>
                <a:off x="3373" y="2295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9" name="Rectangle 231"/>
              <p:cNvSpPr>
                <a:spLocks noChangeArrowheads="1"/>
              </p:cNvSpPr>
              <p:nvPr/>
            </p:nvSpPr>
            <p:spPr bwMode="auto">
              <a:xfrm>
                <a:off x="3468" y="2295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0" name="Rectangle 232"/>
              <p:cNvSpPr>
                <a:spLocks noChangeArrowheads="1"/>
              </p:cNvSpPr>
              <p:nvPr/>
            </p:nvSpPr>
            <p:spPr bwMode="auto">
              <a:xfrm>
                <a:off x="3703" y="2295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1" name="Rectangle 233"/>
              <p:cNvSpPr>
                <a:spLocks noChangeArrowheads="1"/>
              </p:cNvSpPr>
              <p:nvPr/>
            </p:nvSpPr>
            <p:spPr bwMode="auto">
              <a:xfrm>
                <a:off x="3939" y="2293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2" name="Line 234"/>
              <p:cNvSpPr>
                <a:spLocks noChangeShapeType="1"/>
              </p:cNvSpPr>
              <p:nvPr/>
            </p:nvSpPr>
            <p:spPr bwMode="auto">
              <a:xfrm flipH="1" flipV="1">
                <a:off x="2113" y="2617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3" name="Line 235"/>
              <p:cNvSpPr>
                <a:spLocks noChangeShapeType="1"/>
              </p:cNvSpPr>
              <p:nvPr/>
            </p:nvSpPr>
            <p:spPr bwMode="auto">
              <a:xfrm flipH="1" flipV="1">
                <a:off x="2208" y="2618"/>
                <a:ext cx="21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4" name="Line 236"/>
              <p:cNvSpPr>
                <a:spLocks noChangeShapeType="1"/>
              </p:cNvSpPr>
              <p:nvPr/>
            </p:nvSpPr>
            <p:spPr bwMode="auto">
              <a:xfrm flipH="1">
                <a:off x="2302" y="2620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" name="Line 237"/>
              <p:cNvSpPr>
                <a:spLocks noChangeShapeType="1"/>
              </p:cNvSpPr>
              <p:nvPr/>
            </p:nvSpPr>
            <p:spPr bwMode="auto">
              <a:xfrm flipH="1" flipV="1">
                <a:off x="2396" y="2620"/>
                <a:ext cx="20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" name="Line 238"/>
              <p:cNvSpPr>
                <a:spLocks noChangeShapeType="1"/>
              </p:cNvSpPr>
              <p:nvPr/>
            </p:nvSpPr>
            <p:spPr bwMode="auto">
              <a:xfrm flipH="1">
                <a:off x="2490" y="2621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" name="Line 239"/>
              <p:cNvSpPr>
                <a:spLocks noChangeShapeType="1"/>
              </p:cNvSpPr>
              <p:nvPr/>
            </p:nvSpPr>
            <p:spPr bwMode="auto">
              <a:xfrm flipH="1" flipV="1">
                <a:off x="2585" y="2621"/>
                <a:ext cx="20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" name="Line 240"/>
              <p:cNvSpPr>
                <a:spLocks noChangeShapeType="1"/>
              </p:cNvSpPr>
              <p:nvPr/>
            </p:nvSpPr>
            <p:spPr bwMode="auto">
              <a:xfrm flipH="1">
                <a:off x="2679" y="2623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" name="Line 241"/>
              <p:cNvSpPr>
                <a:spLocks noChangeShapeType="1"/>
              </p:cNvSpPr>
              <p:nvPr/>
            </p:nvSpPr>
            <p:spPr bwMode="auto">
              <a:xfrm flipH="1">
                <a:off x="2772" y="2623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" name="Line 242"/>
              <p:cNvSpPr>
                <a:spLocks noChangeShapeType="1"/>
              </p:cNvSpPr>
              <p:nvPr/>
            </p:nvSpPr>
            <p:spPr bwMode="auto">
              <a:xfrm flipH="1">
                <a:off x="2868" y="2623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" name="Line 243"/>
              <p:cNvSpPr>
                <a:spLocks noChangeShapeType="1"/>
              </p:cNvSpPr>
              <p:nvPr/>
            </p:nvSpPr>
            <p:spPr bwMode="auto">
              <a:xfrm flipH="1" flipV="1">
                <a:off x="2961" y="2623"/>
                <a:ext cx="21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" name="Line 244"/>
              <p:cNvSpPr>
                <a:spLocks noChangeShapeType="1"/>
              </p:cNvSpPr>
              <p:nvPr/>
            </p:nvSpPr>
            <p:spPr bwMode="auto">
              <a:xfrm flipH="1">
                <a:off x="3055" y="2624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" name="Line 245"/>
              <p:cNvSpPr>
                <a:spLocks noChangeShapeType="1"/>
              </p:cNvSpPr>
              <p:nvPr/>
            </p:nvSpPr>
            <p:spPr bwMode="auto">
              <a:xfrm flipH="1">
                <a:off x="3149" y="2624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" name="Line 246"/>
              <p:cNvSpPr>
                <a:spLocks noChangeShapeType="1"/>
              </p:cNvSpPr>
              <p:nvPr/>
            </p:nvSpPr>
            <p:spPr bwMode="auto">
              <a:xfrm flipH="1">
                <a:off x="3244" y="2624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" name="Line 247"/>
              <p:cNvSpPr>
                <a:spLocks noChangeShapeType="1"/>
              </p:cNvSpPr>
              <p:nvPr/>
            </p:nvSpPr>
            <p:spPr bwMode="auto">
              <a:xfrm flipH="1">
                <a:off x="3338" y="2624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" name="Line 248"/>
              <p:cNvSpPr>
                <a:spLocks noChangeShapeType="1"/>
              </p:cNvSpPr>
              <p:nvPr/>
            </p:nvSpPr>
            <p:spPr bwMode="auto">
              <a:xfrm flipH="1" flipV="1">
                <a:off x="3432" y="2624"/>
                <a:ext cx="21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" name="Line 249"/>
              <p:cNvSpPr>
                <a:spLocks noChangeShapeType="1"/>
              </p:cNvSpPr>
              <p:nvPr/>
            </p:nvSpPr>
            <p:spPr bwMode="auto">
              <a:xfrm flipH="1">
                <a:off x="3527" y="2625"/>
                <a:ext cx="16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" name="Line 250"/>
              <p:cNvSpPr>
                <a:spLocks noChangeShapeType="1"/>
              </p:cNvSpPr>
              <p:nvPr/>
            </p:nvSpPr>
            <p:spPr bwMode="auto">
              <a:xfrm flipH="1" flipV="1">
                <a:off x="3762" y="2625"/>
                <a:ext cx="1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2047" y="2601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2142" y="2602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2236" y="2604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2329" y="2604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2423" y="2605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2518" y="2605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2612" y="2606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2706" y="2606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2801" y="2606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2895" y="2606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2989" y="2608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082" y="2608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177" y="2608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271" y="2608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365" y="2608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460" y="2609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5" y="2609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930" y="2610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" name="Line 269"/>
              <p:cNvSpPr>
                <a:spLocks noChangeShapeType="1"/>
              </p:cNvSpPr>
              <p:nvPr/>
            </p:nvSpPr>
            <p:spPr bwMode="auto">
              <a:xfrm flipH="1">
                <a:off x="2113" y="2716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" name="Line 270"/>
              <p:cNvSpPr>
                <a:spLocks noChangeShapeType="1"/>
              </p:cNvSpPr>
              <p:nvPr/>
            </p:nvSpPr>
            <p:spPr bwMode="auto">
              <a:xfrm flipH="1">
                <a:off x="2208" y="2716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" name="Line 271"/>
              <p:cNvSpPr>
                <a:spLocks noChangeShapeType="1"/>
              </p:cNvSpPr>
              <p:nvPr/>
            </p:nvSpPr>
            <p:spPr bwMode="auto">
              <a:xfrm flipH="1">
                <a:off x="2302" y="2716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" name="Line 272"/>
              <p:cNvSpPr>
                <a:spLocks noChangeShapeType="1"/>
              </p:cNvSpPr>
              <p:nvPr/>
            </p:nvSpPr>
            <p:spPr bwMode="auto">
              <a:xfrm flipH="1">
                <a:off x="2396" y="2716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" name="Line 273"/>
              <p:cNvSpPr>
                <a:spLocks noChangeShapeType="1"/>
              </p:cNvSpPr>
              <p:nvPr/>
            </p:nvSpPr>
            <p:spPr bwMode="auto">
              <a:xfrm flipH="1">
                <a:off x="2490" y="2716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" name="Line 274"/>
              <p:cNvSpPr>
                <a:spLocks noChangeShapeType="1"/>
              </p:cNvSpPr>
              <p:nvPr/>
            </p:nvSpPr>
            <p:spPr bwMode="auto">
              <a:xfrm flipH="1">
                <a:off x="2585" y="2716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" name="Line 275"/>
              <p:cNvSpPr>
                <a:spLocks noChangeShapeType="1"/>
              </p:cNvSpPr>
              <p:nvPr/>
            </p:nvSpPr>
            <p:spPr bwMode="auto">
              <a:xfrm flipH="1" flipV="1">
                <a:off x="2679" y="2716"/>
                <a:ext cx="20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" name="Line 276"/>
              <p:cNvSpPr>
                <a:spLocks noChangeShapeType="1"/>
              </p:cNvSpPr>
              <p:nvPr/>
            </p:nvSpPr>
            <p:spPr bwMode="auto">
              <a:xfrm flipH="1">
                <a:off x="2772" y="2717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" name="Line 277"/>
              <p:cNvSpPr>
                <a:spLocks noChangeShapeType="1"/>
              </p:cNvSpPr>
              <p:nvPr/>
            </p:nvSpPr>
            <p:spPr bwMode="auto">
              <a:xfrm flipH="1">
                <a:off x="2868" y="2717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" name="Line 278"/>
              <p:cNvSpPr>
                <a:spLocks noChangeShapeType="1"/>
              </p:cNvSpPr>
              <p:nvPr/>
            </p:nvSpPr>
            <p:spPr bwMode="auto">
              <a:xfrm flipH="1">
                <a:off x="2961" y="2717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" name="Line 279"/>
              <p:cNvSpPr>
                <a:spLocks noChangeShapeType="1"/>
              </p:cNvSpPr>
              <p:nvPr/>
            </p:nvSpPr>
            <p:spPr bwMode="auto">
              <a:xfrm flipH="1">
                <a:off x="3055" y="2717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" name="Line 280"/>
              <p:cNvSpPr>
                <a:spLocks noChangeShapeType="1"/>
              </p:cNvSpPr>
              <p:nvPr/>
            </p:nvSpPr>
            <p:spPr bwMode="auto">
              <a:xfrm flipH="1">
                <a:off x="3149" y="2717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" name="Line 281"/>
              <p:cNvSpPr>
                <a:spLocks noChangeShapeType="1"/>
              </p:cNvSpPr>
              <p:nvPr/>
            </p:nvSpPr>
            <p:spPr bwMode="auto">
              <a:xfrm flipH="1">
                <a:off x="3244" y="2717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" name="Line 282"/>
              <p:cNvSpPr>
                <a:spLocks noChangeShapeType="1"/>
              </p:cNvSpPr>
              <p:nvPr/>
            </p:nvSpPr>
            <p:spPr bwMode="auto">
              <a:xfrm flipH="1">
                <a:off x="3338" y="2717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" name="Line 283"/>
              <p:cNvSpPr>
                <a:spLocks noChangeShapeType="1"/>
              </p:cNvSpPr>
              <p:nvPr/>
            </p:nvSpPr>
            <p:spPr bwMode="auto">
              <a:xfrm flipH="1" flipV="1">
                <a:off x="3432" y="2717"/>
                <a:ext cx="21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" name="Line 284"/>
              <p:cNvSpPr>
                <a:spLocks noChangeShapeType="1"/>
              </p:cNvSpPr>
              <p:nvPr/>
            </p:nvSpPr>
            <p:spPr bwMode="auto">
              <a:xfrm flipH="1">
                <a:off x="3527" y="2719"/>
                <a:ext cx="16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" name="Oval 285"/>
              <p:cNvSpPr>
                <a:spLocks noChangeArrowheads="1"/>
              </p:cNvSpPr>
              <p:nvPr/>
            </p:nvSpPr>
            <p:spPr bwMode="auto">
              <a:xfrm>
                <a:off x="2052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" name="Oval 286"/>
              <p:cNvSpPr>
                <a:spLocks noChangeArrowheads="1"/>
              </p:cNvSpPr>
              <p:nvPr/>
            </p:nvSpPr>
            <p:spPr bwMode="auto">
              <a:xfrm>
                <a:off x="2147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" name="Oval 287"/>
              <p:cNvSpPr>
                <a:spLocks noChangeArrowheads="1"/>
              </p:cNvSpPr>
              <p:nvPr/>
            </p:nvSpPr>
            <p:spPr bwMode="auto">
              <a:xfrm>
                <a:off x="2241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" name="Oval 288"/>
              <p:cNvSpPr>
                <a:spLocks noChangeArrowheads="1"/>
              </p:cNvSpPr>
              <p:nvPr/>
            </p:nvSpPr>
            <p:spPr bwMode="auto">
              <a:xfrm>
                <a:off x="2335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" name="Oval 289"/>
              <p:cNvSpPr>
                <a:spLocks noChangeArrowheads="1"/>
              </p:cNvSpPr>
              <p:nvPr/>
            </p:nvSpPr>
            <p:spPr bwMode="auto">
              <a:xfrm>
                <a:off x="2429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" name="Oval 290"/>
              <p:cNvSpPr>
                <a:spLocks noChangeArrowheads="1"/>
              </p:cNvSpPr>
              <p:nvPr/>
            </p:nvSpPr>
            <p:spPr bwMode="auto">
              <a:xfrm>
                <a:off x="2524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" name="Oval 291"/>
              <p:cNvSpPr>
                <a:spLocks noChangeArrowheads="1"/>
              </p:cNvSpPr>
              <p:nvPr/>
            </p:nvSpPr>
            <p:spPr bwMode="auto">
              <a:xfrm>
                <a:off x="2618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" name="Oval 292"/>
              <p:cNvSpPr>
                <a:spLocks noChangeArrowheads="1"/>
              </p:cNvSpPr>
              <p:nvPr/>
            </p:nvSpPr>
            <p:spPr bwMode="auto">
              <a:xfrm>
                <a:off x="2711" y="2693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" name="Oval 293"/>
              <p:cNvSpPr>
                <a:spLocks noChangeArrowheads="1"/>
              </p:cNvSpPr>
              <p:nvPr/>
            </p:nvSpPr>
            <p:spPr bwMode="auto">
              <a:xfrm>
                <a:off x="2806" y="2693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" name="Oval 294"/>
              <p:cNvSpPr>
                <a:spLocks noChangeArrowheads="1"/>
              </p:cNvSpPr>
              <p:nvPr/>
            </p:nvSpPr>
            <p:spPr bwMode="auto">
              <a:xfrm>
                <a:off x="2900" y="2693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" name="Oval 295"/>
              <p:cNvSpPr>
                <a:spLocks noChangeArrowheads="1"/>
              </p:cNvSpPr>
              <p:nvPr/>
            </p:nvSpPr>
            <p:spPr bwMode="auto">
              <a:xfrm>
                <a:off x="2994" y="2693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" name="Oval 296"/>
              <p:cNvSpPr>
                <a:spLocks noChangeArrowheads="1"/>
              </p:cNvSpPr>
              <p:nvPr/>
            </p:nvSpPr>
            <p:spPr bwMode="auto">
              <a:xfrm>
                <a:off x="3088" y="269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" name="Oval 297"/>
              <p:cNvSpPr>
                <a:spLocks noChangeArrowheads="1"/>
              </p:cNvSpPr>
              <p:nvPr/>
            </p:nvSpPr>
            <p:spPr bwMode="auto">
              <a:xfrm>
                <a:off x="3183" y="269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" name="Oval 298"/>
              <p:cNvSpPr>
                <a:spLocks noChangeArrowheads="1"/>
              </p:cNvSpPr>
              <p:nvPr/>
            </p:nvSpPr>
            <p:spPr bwMode="auto">
              <a:xfrm>
                <a:off x="3277" y="269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" name="Oval 299"/>
              <p:cNvSpPr>
                <a:spLocks noChangeArrowheads="1"/>
              </p:cNvSpPr>
              <p:nvPr/>
            </p:nvSpPr>
            <p:spPr bwMode="auto">
              <a:xfrm>
                <a:off x="3370" y="2693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" name="Oval 300"/>
              <p:cNvSpPr>
                <a:spLocks noChangeArrowheads="1"/>
              </p:cNvSpPr>
              <p:nvPr/>
            </p:nvSpPr>
            <p:spPr bwMode="auto">
              <a:xfrm>
                <a:off x="3466" y="2694"/>
                <a:ext cx="47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" name="Oval 301"/>
              <p:cNvSpPr>
                <a:spLocks noChangeArrowheads="1"/>
              </p:cNvSpPr>
              <p:nvPr/>
            </p:nvSpPr>
            <p:spPr bwMode="auto">
              <a:xfrm>
                <a:off x="3701" y="2694"/>
                <a:ext cx="47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" name="Line 302"/>
              <p:cNvSpPr>
                <a:spLocks noChangeShapeType="1"/>
              </p:cNvSpPr>
              <p:nvPr/>
            </p:nvSpPr>
            <p:spPr bwMode="auto">
              <a:xfrm flipH="1">
                <a:off x="2113" y="2522"/>
                <a:ext cx="2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" name="Line 303"/>
              <p:cNvSpPr>
                <a:spLocks noChangeShapeType="1"/>
              </p:cNvSpPr>
              <p:nvPr/>
            </p:nvSpPr>
            <p:spPr bwMode="auto">
              <a:xfrm flipH="1">
                <a:off x="2208" y="2522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" name="Line 304"/>
              <p:cNvSpPr>
                <a:spLocks noChangeShapeType="1"/>
              </p:cNvSpPr>
              <p:nvPr/>
            </p:nvSpPr>
            <p:spPr bwMode="auto">
              <a:xfrm flipH="1">
                <a:off x="2302" y="2522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" name="Line 305"/>
              <p:cNvSpPr>
                <a:spLocks noChangeShapeType="1"/>
              </p:cNvSpPr>
              <p:nvPr/>
            </p:nvSpPr>
            <p:spPr bwMode="auto">
              <a:xfrm flipH="1">
                <a:off x="2396" y="2521"/>
                <a:ext cx="20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" name="Line 306"/>
              <p:cNvSpPr>
                <a:spLocks noChangeShapeType="1"/>
              </p:cNvSpPr>
              <p:nvPr/>
            </p:nvSpPr>
            <p:spPr bwMode="auto">
              <a:xfrm flipH="1">
                <a:off x="2490" y="2521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" name="Line 307"/>
              <p:cNvSpPr>
                <a:spLocks noChangeShapeType="1"/>
              </p:cNvSpPr>
              <p:nvPr/>
            </p:nvSpPr>
            <p:spPr bwMode="auto">
              <a:xfrm flipH="1">
                <a:off x="2585" y="2521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" name="Line 308"/>
              <p:cNvSpPr>
                <a:spLocks noChangeShapeType="1"/>
              </p:cNvSpPr>
              <p:nvPr/>
            </p:nvSpPr>
            <p:spPr bwMode="auto">
              <a:xfrm flipH="1">
                <a:off x="2679" y="2521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" name="Line 309"/>
              <p:cNvSpPr>
                <a:spLocks noChangeShapeType="1"/>
              </p:cNvSpPr>
              <p:nvPr/>
            </p:nvSpPr>
            <p:spPr bwMode="auto">
              <a:xfrm flipH="1">
                <a:off x="2772" y="2521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" name="Line 310"/>
              <p:cNvSpPr>
                <a:spLocks noChangeShapeType="1"/>
              </p:cNvSpPr>
              <p:nvPr/>
            </p:nvSpPr>
            <p:spPr bwMode="auto">
              <a:xfrm flipH="1">
                <a:off x="2868" y="2521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" name="Line 311"/>
              <p:cNvSpPr>
                <a:spLocks noChangeShapeType="1"/>
              </p:cNvSpPr>
              <p:nvPr/>
            </p:nvSpPr>
            <p:spPr bwMode="auto">
              <a:xfrm flipH="1">
                <a:off x="2961" y="2521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" name="Line 312"/>
              <p:cNvSpPr>
                <a:spLocks noChangeShapeType="1"/>
              </p:cNvSpPr>
              <p:nvPr/>
            </p:nvSpPr>
            <p:spPr bwMode="auto">
              <a:xfrm flipH="1">
                <a:off x="3055" y="2521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" name="Line 313"/>
              <p:cNvSpPr>
                <a:spLocks noChangeShapeType="1"/>
              </p:cNvSpPr>
              <p:nvPr/>
            </p:nvSpPr>
            <p:spPr bwMode="auto">
              <a:xfrm flipH="1">
                <a:off x="3149" y="2521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" name="Line 314"/>
              <p:cNvSpPr>
                <a:spLocks noChangeShapeType="1"/>
              </p:cNvSpPr>
              <p:nvPr/>
            </p:nvSpPr>
            <p:spPr bwMode="auto">
              <a:xfrm flipH="1">
                <a:off x="3244" y="2521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" name="Line 315"/>
              <p:cNvSpPr>
                <a:spLocks noChangeShapeType="1"/>
              </p:cNvSpPr>
              <p:nvPr/>
            </p:nvSpPr>
            <p:spPr bwMode="auto">
              <a:xfrm flipH="1">
                <a:off x="3338" y="2521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" name="Line 316"/>
              <p:cNvSpPr>
                <a:spLocks noChangeShapeType="1"/>
              </p:cNvSpPr>
              <p:nvPr/>
            </p:nvSpPr>
            <p:spPr bwMode="auto">
              <a:xfrm flipH="1">
                <a:off x="3432" y="2520"/>
                <a:ext cx="21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" name="Line 317"/>
              <p:cNvSpPr>
                <a:spLocks noChangeShapeType="1"/>
              </p:cNvSpPr>
              <p:nvPr/>
            </p:nvSpPr>
            <p:spPr bwMode="auto">
              <a:xfrm flipH="1">
                <a:off x="3527" y="2520"/>
                <a:ext cx="16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" name="Line 318"/>
              <p:cNvSpPr>
                <a:spLocks noChangeShapeType="1"/>
              </p:cNvSpPr>
              <p:nvPr/>
            </p:nvSpPr>
            <p:spPr bwMode="auto">
              <a:xfrm flipH="1">
                <a:off x="3762" y="2520"/>
                <a:ext cx="16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2045" y="2492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2 w 63"/>
                  <a:gd name="T3" fmla="*/ 0 h 63"/>
                  <a:gd name="T4" fmla="*/ 63 w 63"/>
                  <a:gd name="T5" fmla="*/ 32 h 63"/>
                  <a:gd name="T6" fmla="*/ 32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2" y="0"/>
                    </a:lnTo>
                    <a:lnTo>
                      <a:pt x="63" y="32"/>
                    </a:lnTo>
                    <a:lnTo>
                      <a:pt x="32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2141" y="2491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2234" y="2491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2 w 63"/>
                  <a:gd name="T3" fmla="*/ 0 h 62"/>
                  <a:gd name="T4" fmla="*/ 63 w 63"/>
                  <a:gd name="T5" fmla="*/ 31 h 62"/>
                  <a:gd name="T6" fmla="*/ 32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2" y="0"/>
                    </a:lnTo>
                    <a:lnTo>
                      <a:pt x="63" y="31"/>
                    </a:lnTo>
                    <a:lnTo>
                      <a:pt x="32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2328" y="2491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1 w 63"/>
                  <a:gd name="T3" fmla="*/ 0 h 62"/>
                  <a:gd name="T4" fmla="*/ 63 w 63"/>
                  <a:gd name="T5" fmla="*/ 31 h 62"/>
                  <a:gd name="T6" fmla="*/ 31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1" y="0"/>
                    </a:lnTo>
                    <a:lnTo>
                      <a:pt x="63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2422" y="2490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2517" y="2490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1 w 63"/>
                  <a:gd name="T3" fmla="*/ 0 h 62"/>
                  <a:gd name="T4" fmla="*/ 63 w 63"/>
                  <a:gd name="T5" fmla="*/ 31 h 62"/>
                  <a:gd name="T6" fmla="*/ 31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1" y="0"/>
                    </a:lnTo>
                    <a:lnTo>
                      <a:pt x="63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2611" y="2490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2705" y="2490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2800" y="2490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2893" y="2490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2 w 63"/>
                  <a:gd name="T3" fmla="*/ 0 h 62"/>
                  <a:gd name="T4" fmla="*/ 63 w 63"/>
                  <a:gd name="T5" fmla="*/ 31 h 62"/>
                  <a:gd name="T6" fmla="*/ 32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2" y="0"/>
                    </a:lnTo>
                    <a:lnTo>
                      <a:pt x="63" y="31"/>
                    </a:lnTo>
                    <a:lnTo>
                      <a:pt x="32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2987" y="2490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1 w 63"/>
                  <a:gd name="T3" fmla="*/ 0 h 62"/>
                  <a:gd name="T4" fmla="*/ 63 w 63"/>
                  <a:gd name="T5" fmla="*/ 31 h 62"/>
                  <a:gd name="T6" fmla="*/ 31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1" y="0"/>
                    </a:lnTo>
                    <a:lnTo>
                      <a:pt x="63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081" y="2490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1 w 63"/>
                  <a:gd name="T3" fmla="*/ 0 h 62"/>
                  <a:gd name="T4" fmla="*/ 63 w 63"/>
                  <a:gd name="T5" fmla="*/ 31 h 62"/>
                  <a:gd name="T6" fmla="*/ 31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1" y="0"/>
                    </a:lnTo>
                    <a:lnTo>
                      <a:pt x="63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176" y="2490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1 w 63"/>
                  <a:gd name="T3" fmla="*/ 0 h 62"/>
                  <a:gd name="T4" fmla="*/ 63 w 63"/>
                  <a:gd name="T5" fmla="*/ 31 h 62"/>
                  <a:gd name="T6" fmla="*/ 31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1" y="0"/>
                    </a:lnTo>
                    <a:lnTo>
                      <a:pt x="63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270" y="2490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364" y="2490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459" y="2488"/>
                <a:ext cx="62" cy="63"/>
              </a:xfrm>
              <a:custGeom>
                <a:avLst/>
                <a:gdLst>
                  <a:gd name="T0" fmla="*/ 0 w 62"/>
                  <a:gd name="T1" fmla="*/ 32 h 63"/>
                  <a:gd name="T2" fmla="*/ 31 w 62"/>
                  <a:gd name="T3" fmla="*/ 0 h 63"/>
                  <a:gd name="T4" fmla="*/ 62 w 62"/>
                  <a:gd name="T5" fmla="*/ 32 h 63"/>
                  <a:gd name="T6" fmla="*/ 31 w 62"/>
                  <a:gd name="T7" fmla="*/ 63 h 63"/>
                  <a:gd name="T8" fmla="*/ 0 w 62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0" y="32"/>
                    </a:moveTo>
                    <a:lnTo>
                      <a:pt x="31" y="0"/>
                    </a:lnTo>
                    <a:lnTo>
                      <a:pt x="62" y="32"/>
                    </a:lnTo>
                    <a:lnTo>
                      <a:pt x="31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694" y="2488"/>
                <a:ext cx="62" cy="63"/>
              </a:xfrm>
              <a:custGeom>
                <a:avLst/>
                <a:gdLst>
                  <a:gd name="T0" fmla="*/ 0 w 62"/>
                  <a:gd name="T1" fmla="*/ 32 h 63"/>
                  <a:gd name="T2" fmla="*/ 31 w 62"/>
                  <a:gd name="T3" fmla="*/ 0 h 63"/>
                  <a:gd name="T4" fmla="*/ 62 w 62"/>
                  <a:gd name="T5" fmla="*/ 32 h 63"/>
                  <a:gd name="T6" fmla="*/ 31 w 62"/>
                  <a:gd name="T7" fmla="*/ 63 h 63"/>
                  <a:gd name="T8" fmla="*/ 0 w 62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0" y="32"/>
                    </a:moveTo>
                    <a:lnTo>
                      <a:pt x="31" y="0"/>
                    </a:lnTo>
                    <a:lnTo>
                      <a:pt x="62" y="32"/>
                    </a:lnTo>
                    <a:lnTo>
                      <a:pt x="31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929" y="2488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1 w 63"/>
                  <a:gd name="T3" fmla="*/ 0 h 63"/>
                  <a:gd name="T4" fmla="*/ 63 w 63"/>
                  <a:gd name="T5" fmla="*/ 32 h 63"/>
                  <a:gd name="T6" fmla="*/ 31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1" y="0"/>
                    </a:lnTo>
                    <a:lnTo>
                      <a:pt x="63" y="32"/>
                    </a:lnTo>
                    <a:lnTo>
                      <a:pt x="31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" name="Line 337"/>
              <p:cNvSpPr>
                <a:spLocks noChangeShapeType="1"/>
              </p:cNvSpPr>
              <p:nvPr/>
            </p:nvSpPr>
            <p:spPr bwMode="auto">
              <a:xfrm flipH="1">
                <a:off x="2113" y="2708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" name="Line 338"/>
              <p:cNvSpPr>
                <a:spLocks noChangeShapeType="1"/>
              </p:cNvSpPr>
              <p:nvPr/>
            </p:nvSpPr>
            <p:spPr bwMode="auto">
              <a:xfrm flipH="1">
                <a:off x="2208" y="2708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" name="Line 339"/>
              <p:cNvSpPr>
                <a:spLocks noChangeShapeType="1"/>
              </p:cNvSpPr>
              <p:nvPr/>
            </p:nvSpPr>
            <p:spPr bwMode="auto">
              <a:xfrm flipH="1">
                <a:off x="2302" y="2708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" name="Line 340"/>
              <p:cNvSpPr>
                <a:spLocks noChangeShapeType="1"/>
              </p:cNvSpPr>
              <p:nvPr/>
            </p:nvSpPr>
            <p:spPr bwMode="auto">
              <a:xfrm flipH="1">
                <a:off x="2396" y="2708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" name="Line 341"/>
              <p:cNvSpPr>
                <a:spLocks noChangeShapeType="1"/>
              </p:cNvSpPr>
              <p:nvPr/>
            </p:nvSpPr>
            <p:spPr bwMode="auto">
              <a:xfrm flipH="1">
                <a:off x="2490" y="2708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" name="Line 342"/>
              <p:cNvSpPr>
                <a:spLocks noChangeShapeType="1"/>
              </p:cNvSpPr>
              <p:nvPr/>
            </p:nvSpPr>
            <p:spPr bwMode="auto">
              <a:xfrm flipH="1">
                <a:off x="2585" y="2708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" name="Line 343"/>
              <p:cNvSpPr>
                <a:spLocks noChangeShapeType="1"/>
              </p:cNvSpPr>
              <p:nvPr/>
            </p:nvSpPr>
            <p:spPr bwMode="auto">
              <a:xfrm flipH="1">
                <a:off x="2679" y="2708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" name="Line 344"/>
              <p:cNvSpPr>
                <a:spLocks noChangeShapeType="1"/>
              </p:cNvSpPr>
              <p:nvPr/>
            </p:nvSpPr>
            <p:spPr bwMode="auto">
              <a:xfrm flipH="1">
                <a:off x="2772" y="2708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" name="Line 345"/>
              <p:cNvSpPr>
                <a:spLocks noChangeShapeType="1"/>
              </p:cNvSpPr>
              <p:nvPr/>
            </p:nvSpPr>
            <p:spPr bwMode="auto">
              <a:xfrm flipH="1">
                <a:off x="2868" y="2708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" name="Line 346"/>
              <p:cNvSpPr>
                <a:spLocks noChangeShapeType="1"/>
              </p:cNvSpPr>
              <p:nvPr/>
            </p:nvSpPr>
            <p:spPr bwMode="auto">
              <a:xfrm flipH="1" flipV="1">
                <a:off x="2961" y="2708"/>
                <a:ext cx="21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" name="Line 347"/>
              <p:cNvSpPr>
                <a:spLocks noChangeShapeType="1"/>
              </p:cNvSpPr>
              <p:nvPr/>
            </p:nvSpPr>
            <p:spPr bwMode="auto">
              <a:xfrm flipH="1">
                <a:off x="3055" y="2709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" name="Line 348"/>
              <p:cNvSpPr>
                <a:spLocks noChangeShapeType="1"/>
              </p:cNvSpPr>
              <p:nvPr/>
            </p:nvSpPr>
            <p:spPr bwMode="auto">
              <a:xfrm flipH="1">
                <a:off x="3149" y="2709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244" y="2709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" name="Line 350"/>
              <p:cNvSpPr>
                <a:spLocks noChangeShapeType="1"/>
              </p:cNvSpPr>
              <p:nvPr/>
            </p:nvSpPr>
            <p:spPr bwMode="auto">
              <a:xfrm flipH="1">
                <a:off x="3338" y="2709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" name="Line 351"/>
              <p:cNvSpPr>
                <a:spLocks noChangeShapeType="1"/>
              </p:cNvSpPr>
              <p:nvPr/>
            </p:nvSpPr>
            <p:spPr bwMode="auto">
              <a:xfrm flipH="1">
                <a:off x="3432" y="2709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" name="Line 352"/>
              <p:cNvSpPr>
                <a:spLocks noChangeShapeType="1"/>
              </p:cNvSpPr>
              <p:nvPr/>
            </p:nvSpPr>
            <p:spPr bwMode="auto">
              <a:xfrm flipH="1">
                <a:off x="3527" y="2709"/>
                <a:ext cx="16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" name="Line 353"/>
              <p:cNvSpPr>
                <a:spLocks noChangeShapeType="1"/>
              </p:cNvSpPr>
              <p:nvPr/>
            </p:nvSpPr>
            <p:spPr bwMode="auto">
              <a:xfrm flipH="1" flipV="1">
                <a:off x="3762" y="2709"/>
                <a:ext cx="1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2060" y="2678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2155" y="2678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" name="Freeform 356"/>
              <p:cNvSpPr>
                <a:spLocks/>
              </p:cNvSpPr>
              <p:nvPr/>
            </p:nvSpPr>
            <p:spPr bwMode="auto">
              <a:xfrm>
                <a:off x="2249" y="2678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2343" y="2678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2437" y="2678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2532" y="2678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" name="Freeform 360"/>
              <p:cNvSpPr>
                <a:spLocks/>
              </p:cNvSpPr>
              <p:nvPr/>
            </p:nvSpPr>
            <p:spPr bwMode="auto">
              <a:xfrm>
                <a:off x="2626" y="2678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2719" y="2678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2815" y="2678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2908" y="2678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" name="Freeform 364"/>
              <p:cNvSpPr>
                <a:spLocks/>
              </p:cNvSpPr>
              <p:nvPr/>
            </p:nvSpPr>
            <p:spPr bwMode="auto">
              <a:xfrm>
                <a:off x="3002" y="2679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" name="Freeform 365"/>
              <p:cNvSpPr>
                <a:spLocks/>
              </p:cNvSpPr>
              <p:nvPr/>
            </p:nvSpPr>
            <p:spPr bwMode="auto">
              <a:xfrm>
                <a:off x="3096" y="2679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191" y="2679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" name="Freeform 367"/>
              <p:cNvSpPr>
                <a:spLocks/>
              </p:cNvSpPr>
              <p:nvPr/>
            </p:nvSpPr>
            <p:spPr bwMode="auto">
              <a:xfrm>
                <a:off x="3285" y="2679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" name="Freeform 368"/>
              <p:cNvSpPr>
                <a:spLocks/>
              </p:cNvSpPr>
              <p:nvPr/>
            </p:nvSpPr>
            <p:spPr bwMode="auto">
              <a:xfrm>
                <a:off x="3379" y="2679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" name="Freeform 369"/>
              <p:cNvSpPr>
                <a:spLocks/>
              </p:cNvSpPr>
              <p:nvPr/>
            </p:nvSpPr>
            <p:spPr bwMode="auto">
              <a:xfrm>
                <a:off x="3474" y="2679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" name="Freeform 370"/>
              <p:cNvSpPr>
                <a:spLocks/>
              </p:cNvSpPr>
              <p:nvPr/>
            </p:nvSpPr>
            <p:spPr bwMode="auto">
              <a:xfrm>
                <a:off x="3709" y="2679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" name="Freeform 371"/>
              <p:cNvSpPr>
                <a:spLocks/>
              </p:cNvSpPr>
              <p:nvPr/>
            </p:nvSpPr>
            <p:spPr bwMode="auto">
              <a:xfrm>
                <a:off x="3944" y="2681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" name="Line 372"/>
              <p:cNvSpPr>
                <a:spLocks noChangeShapeType="1"/>
              </p:cNvSpPr>
              <p:nvPr/>
            </p:nvSpPr>
            <p:spPr bwMode="auto">
              <a:xfrm flipH="1">
                <a:off x="2113" y="2719"/>
                <a:ext cx="2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" name="Line 373"/>
              <p:cNvSpPr>
                <a:spLocks noChangeShapeType="1"/>
              </p:cNvSpPr>
              <p:nvPr/>
            </p:nvSpPr>
            <p:spPr bwMode="auto">
              <a:xfrm flipH="1">
                <a:off x="2208" y="2719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" name="Line 374"/>
              <p:cNvSpPr>
                <a:spLocks noChangeShapeType="1"/>
              </p:cNvSpPr>
              <p:nvPr/>
            </p:nvSpPr>
            <p:spPr bwMode="auto">
              <a:xfrm flipH="1">
                <a:off x="2302" y="2719"/>
                <a:ext cx="2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" name="Line 375"/>
              <p:cNvSpPr>
                <a:spLocks noChangeShapeType="1"/>
              </p:cNvSpPr>
              <p:nvPr/>
            </p:nvSpPr>
            <p:spPr bwMode="auto">
              <a:xfrm flipH="1">
                <a:off x="2396" y="2719"/>
                <a:ext cx="2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" name="Line 376"/>
              <p:cNvSpPr>
                <a:spLocks noChangeShapeType="1"/>
              </p:cNvSpPr>
              <p:nvPr/>
            </p:nvSpPr>
            <p:spPr bwMode="auto">
              <a:xfrm flipH="1">
                <a:off x="2480" y="2659"/>
                <a:ext cx="41" cy="3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" name="Line 377"/>
              <p:cNvSpPr>
                <a:spLocks noChangeShapeType="1"/>
              </p:cNvSpPr>
              <p:nvPr/>
            </p:nvSpPr>
            <p:spPr bwMode="auto">
              <a:xfrm flipH="1">
                <a:off x="2567" y="2510"/>
                <a:ext cx="56" cy="9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" name="Line 378"/>
              <p:cNvSpPr>
                <a:spLocks noChangeShapeType="1"/>
              </p:cNvSpPr>
              <p:nvPr/>
            </p:nvSpPr>
            <p:spPr bwMode="auto">
              <a:xfrm flipH="1">
                <a:off x="2661" y="2357"/>
                <a:ext cx="56" cy="9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" name="Line 379"/>
              <p:cNvSpPr>
                <a:spLocks noChangeShapeType="1"/>
              </p:cNvSpPr>
              <p:nvPr/>
            </p:nvSpPr>
            <p:spPr bwMode="auto">
              <a:xfrm flipH="1">
                <a:off x="2755" y="2208"/>
                <a:ext cx="57" cy="87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" name="Line 380"/>
              <p:cNvSpPr>
                <a:spLocks noChangeShapeType="1"/>
              </p:cNvSpPr>
              <p:nvPr/>
            </p:nvSpPr>
            <p:spPr bwMode="auto">
              <a:xfrm flipH="1">
                <a:off x="2850" y="2060"/>
                <a:ext cx="56" cy="8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" name="Line 381"/>
              <p:cNvSpPr>
                <a:spLocks noChangeShapeType="1"/>
              </p:cNvSpPr>
              <p:nvPr/>
            </p:nvSpPr>
            <p:spPr bwMode="auto">
              <a:xfrm flipH="1">
                <a:off x="2945" y="1916"/>
                <a:ext cx="53" cy="8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" name="Line 382"/>
              <p:cNvSpPr>
                <a:spLocks noChangeShapeType="1"/>
              </p:cNvSpPr>
              <p:nvPr/>
            </p:nvSpPr>
            <p:spPr bwMode="auto">
              <a:xfrm flipH="1">
                <a:off x="3039" y="1774"/>
                <a:ext cx="53" cy="8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" name="Line 383"/>
              <p:cNvSpPr>
                <a:spLocks noChangeShapeType="1"/>
              </p:cNvSpPr>
              <p:nvPr/>
            </p:nvSpPr>
            <p:spPr bwMode="auto">
              <a:xfrm flipH="1">
                <a:off x="3133" y="1632"/>
                <a:ext cx="54" cy="8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" name="Line 384"/>
              <p:cNvSpPr>
                <a:spLocks noChangeShapeType="1"/>
              </p:cNvSpPr>
              <p:nvPr/>
            </p:nvSpPr>
            <p:spPr bwMode="auto">
              <a:xfrm flipH="1">
                <a:off x="3228" y="1494"/>
                <a:ext cx="53" cy="7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" name="Line 385"/>
              <p:cNvSpPr>
                <a:spLocks noChangeShapeType="1"/>
              </p:cNvSpPr>
              <p:nvPr/>
            </p:nvSpPr>
            <p:spPr bwMode="auto">
              <a:xfrm flipH="1">
                <a:off x="3322" y="1355"/>
                <a:ext cx="53" cy="7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" name="Line 386"/>
              <p:cNvSpPr>
                <a:spLocks noChangeShapeType="1"/>
              </p:cNvSpPr>
              <p:nvPr/>
            </p:nvSpPr>
            <p:spPr bwMode="auto">
              <a:xfrm flipH="1">
                <a:off x="3415" y="1220"/>
                <a:ext cx="55" cy="7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" name="Line 387"/>
              <p:cNvSpPr>
                <a:spLocks noChangeShapeType="1"/>
              </p:cNvSpPr>
              <p:nvPr/>
            </p:nvSpPr>
            <p:spPr bwMode="auto">
              <a:xfrm flipH="1">
                <a:off x="3510" y="884"/>
                <a:ext cx="195" cy="27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" name="Line 388"/>
              <p:cNvSpPr>
                <a:spLocks noChangeShapeType="1"/>
              </p:cNvSpPr>
              <p:nvPr/>
            </p:nvSpPr>
            <p:spPr bwMode="auto">
              <a:xfrm flipH="1">
                <a:off x="3746" y="545"/>
                <a:ext cx="194" cy="27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2043" y="2689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2138" y="2689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2232" y="2689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2325" y="2689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2419" y="2689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2514" y="2605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2608" y="2449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2702" y="2296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2797" y="2147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2891" y="1999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2984" y="1855"/>
                <a:ext cx="51" cy="59"/>
              </a:xfrm>
              <a:custGeom>
                <a:avLst/>
                <a:gdLst>
                  <a:gd name="T0" fmla="*/ 0 w 51"/>
                  <a:gd name="T1" fmla="*/ 30 h 59"/>
                  <a:gd name="T2" fmla="*/ 51 w 51"/>
                  <a:gd name="T3" fmla="*/ 59 h 59"/>
                  <a:gd name="T4" fmla="*/ 51 w 51"/>
                  <a:gd name="T5" fmla="*/ 0 h 59"/>
                  <a:gd name="T6" fmla="*/ 0 w 51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9">
                    <a:moveTo>
                      <a:pt x="0" y="30"/>
                    </a:moveTo>
                    <a:lnTo>
                      <a:pt x="51" y="59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078" y="1713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" name="Freeform 401"/>
              <p:cNvSpPr>
                <a:spLocks/>
              </p:cNvSpPr>
              <p:nvPr/>
            </p:nvSpPr>
            <p:spPr bwMode="auto">
              <a:xfrm>
                <a:off x="3173" y="1572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267" y="1434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" name="Freeform 403"/>
              <p:cNvSpPr>
                <a:spLocks/>
              </p:cNvSpPr>
              <p:nvPr/>
            </p:nvSpPr>
            <p:spPr bwMode="auto">
              <a:xfrm>
                <a:off x="3361" y="1296"/>
                <a:ext cx="50" cy="58"/>
              </a:xfrm>
              <a:custGeom>
                <a:avLst/>
                <a:gdLst>
                  <a:gd name="T0" fmla="*/ 0 w 50"/>
                  <a:gd name="T1" fmla="*/ 29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29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" name="Freeform 404"/>
              <p:cNvSpPr>
                <a:spLocks/>
              </p:cNvSpPr>
              <p:nvPr/>
            </p:nvSpPr>
            <p:spPr bwMode="auto">
              <a:xfrm>
                <a:off x="3456" y="1160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" name="Freeform 405"/>
              <p:cNvSpPr>
                <a:spLocks/>
              </p:cNvSpPr>
              <p:nvPr/>
            </p:nvSpPr>
            <p:spPr bwMode="auto">
              <a:xfrm>
                <a:off x="3691" y="824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607"/>
            <p:cNvGrpSpPr>
              <a:grpSpLocks/>
            </p:cNvGrpSpPr>
            <p:nvPr/>
          </p:nvGrpSpPr>
          <p:grpSpPr bwMode="auto">
            <a:xfrm>
              <a:off x="2124076" y="544513"/>
              <a:ext cx="5773738" cy="4638675"/>
              <a:chOff x="1338" y="343"/>
              <a:chExt cx="3637" cy="2922"/>
            </a:xfrm>
          </p:grpSpPr>
          <p:sp>
            <p:nvSpPr>
              <p:cNvPr id="34" name="Freeform 407"/>
              <p:cNvSpPr>
                <a:spLocks/>
              </p:cNvSpPr>
              <p:nvPr/>
            </p:nvSpPr>
            <p:spPr bwMode="auto">
              <a:xfrm>
                <a:off x="3926" y="485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Rectangle 408"/>
              <p:cNvSpPr>
                <a:spLocks noChangeArrowheads="1"/>
              </p:cNvSpPr>
              <p:nvPr/>
            </p:nvSpPr>
            <p:spPr bwMode="auto">
              <a:xfrm>
                <a:off x="1783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" name="Rectangle 409"/>
              <p:cNvSpPr>
                <a:spLocks noChangeArrowheads="1"/>
              </p:cNvSpPr>
              <p:nvPr/>
            </p:nvSpPr>
            <p:spPr bwMode="auto">
              <a:xfrm>
                <a:off x="2293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Rectangle 410"/>
              <p:cNvSpPr>
                <a:spLocks noChangeArrowheads="1"/>
              </p:cNvSpPr>
              <p:nvPr/>
            </p:nvSpPr>
            <p:spPr bwMode="auto">
              <a:xfrm>
                <a:off x="2804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" name="Rectangle 411"/>
              <p:cNvSpPr>
                <a:spLocks noChangeArrowheads="1"/>
              </p:cNvSpPr>
              <p:nvPr/>
            </p:nvSpPr>
            <p:spPr bwMode="auto">
              <a:xfrm>
                <a:off x="3313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" name="Rectangle 412"/>
              <p:cNvSpPr>
                <a:spLocks noChangeArrowheads="1"/>
              </p:cNvSpPr>
              <p:nvPr/>
            </p:nvSpPr>
            <p:spPr bwMode="auto">
              <a:xfrm>
                <a:off x="3823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" name="Rectangle 413"/>
              <p:cNvSpPr>
                <a:spLocks noChangeArrowheads="1"/>
              </p:cNvSpPr>
              <p:nvPr/>
            </p:nvSpPr>
            <p:spPr bwMode="auto">
              <a:xfrm>
                <a:off x="4334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" name="Rectangle 414"/>
              <p:cNvSpPr>
                <a:spLocks noChangeArrowheads="1"/>
              </p:cNvSpPr>
              <p:nvPr/>
            </p:nvSpPr>
            <p:spPr bwMode="auto">
              <a:xfrm>
                <a:off x="4844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" name="Rectangle 415"/>
              <p:cNvSpPr>
                <a:spLocks noChangeArrowheads="1"/>
              </p:cNvSpPr>
              <p:nvPr/>
            </p:nvSpPr>
            <p:spPr bwMode="auto">
              <a:xfrm>
                <a:off x="1537" y="2826"/>
                <a:ext cx="257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" name="Rectangle 416"/>
              <p:cNvSpPr>
                <a:spLocks noChangeArrowheads="1"/>
              </p:cNvSpPr>
              <p:nvPr/>
            </p:nvSpPr>
            <p:spPr bwMode="auto">
              <a:xfrm>
                <a:off x="1583" y="2577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Rectangle 417"/>
              <p:cNvSpPr>
                <a:spLocks noChangeArrowheads="1"/>
              </p:cNvSpPr>
              <p:nvPr/>
            </p:nvSpPr>
            <p:spPr bwMode="auto">
              <a:xfrm>
                <a:off x="1583" y="2329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" name="Rectangle 418"/>
              <p:cNvSpPr>
                <a:spLocks noChangeArrowheads="1"/>
              </p:cNvSpPr>
              <p:nvPr/>
            </p:nvSpPr>
            <p:spPr bwMode="auto">
              <a:xfrm>
                <a:off x="1583" y="2080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Rectangle 419"/>
              <p:cNvSpPr>
                <a:spLocks noChangeArrowheads="1"/>
              </p:cNvSpPr>
              <p:nvPr/>
            </p:nvSpPr>
            <p:spPr bwMode="auto">
              <a:xfrm>
                <a:off x="1583" y="1832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" name="Rectangle 420"/>
              <p:cNvSpPr>
                <a:spLocks noChangeArrowheads="1"/>
              </p:cNvSpPr>
              <p:nvPr/>
            </p:nvSpPr>
            <p:spPr bwMode="auto">
              <a:xfrm>
                <a:off x="1583" y="1584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Rectangle 421"/>
              <p:cNvSpPr>
                <a:spLocks noChangeArrowheads="1"/>
              </p:cNvSpPr>
              <p:nvPr/>
            </p:nvSpPr>
            <p:spPr bwMode="auto">
              <a:xfrm>
                <a:off x="1583" y="1336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" name="Rectangle 422"/>
              <p:cNvSpPr>
                <a:spLocks noChangeArrowheads="1"/>
              </p:cNvSpPr>
              <p:nvPr/>
            </p:nvSpPr>
            <p:spPr bwMode="auto">
              <a:xfrm>
                <a:off x="1583" y="1088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" name="Rectangle 423"/>
              <p:cNvSpPr>
                <a:spLocks noChangeArrowheads="1"/>
              </p:cNvSpPr>
              <p:nvPr/>
            </p:nvSpPr>
            <p:spPr bwMode="auto">
              <a:xfrm>
                <a:off x="1602" y="83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" name="Rectangle 424"/>
              <p:cNvSpPr>
                <a:spLocks noChangeArrowheads="1"/>
              </p:cNvSpPr>
              <p:nvPr/>
            </p:nvSpPr>
            <p:spPr bwMode="auto">
              <a:xfrm>
                <a:off x="1649" y="591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" name="Rectangle 425"/>
              <p:cNvSpPr>
                <a:spLocks noChangeArrowheads="1"/>
              </p:cNvSpPr>
              <p:nvPr/>
            </p:nvSpPr>
            <p:spPr bwMode="auto">
              <a:xfrm>
                <a:off x="1718" y="343"/>
                <a:ext cx="53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" name="Line 426"/>
              <p:cNvSpPr>
                <a:spLocks noChangeShapeType="1"/>
              </p:cNvSpPr>
              <p:nvPr/>
            </p:nvSpPr>
            <p:spPr bwMode="auto">
              <a:xfrm flipV="1">
                <a:off x="184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" name="Line 427"/>
              <p:cNvSpPr>
                <a:spLocks noChangeShapeType="1"/>
              </p:cNvSpPr>
              <p:nvPr/>
            </p:nvSpPr>
            <p:spPr bwMode="auto">
              <a:xfrm flipV="1">
                <a:off x="209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Line 428"/>
              <p:cNvSpPr>
                <a:spLocks noChangeShapeType="1"/>
              </p:cNvSpPr>
              <p:nvPr/>
            </p:nvSpPr>
            <p:spPr bwMode="auto">
              <a:xfrm flipV="1">
                <a:off x="2351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" name="Line 429"/>
              <p:cNvSpPr>
                <a:spLocks noChangeShapeType="1"/>
              </p:cNvSpPr>
              <p:nvPr/>
            </p:nvSpPr>
            <p:spPr bwMode="auto">
              <a:xfrm flipV="1">
                <a:off x="260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" name="Line 430"/>
              <p:cNvSpPr>
                <a:spLocks noChangeShapeType="1"/>
              </p:cNvSpPr>
              <p:nvPr/>
            </p:nvSpPr>
            <p:spPr bwMode="auto">
              <a:xfrm flipV="1">
                <a:off x="286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Line 431"/>
              <p:cNvSpPr>
                <a:spLocks noChangeShapeType="1"/>
              </p:cNvSpPr>
              <p:nvPr/>
            </p:nvSpPr>
            <p:spPr bwMode="auto">
              <a:xfrm flipV="1">
                <a:off x="3116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" name="Line 432"/>
              <p:cNvSpPr>
                <a:spLocks noChangeShapeType="1"/>
              </p:cNvSpPr>
              <p:nvPr/>
            </p:nvSpPr>
            <p:spPr bwMode="auto">
              <a:xfrm flipV="1">
                <a:off x="337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" name="Line 433"/>
              <p:cNvSpPr>
                <a:spLocks noChangeShapeType="1"/>
              </p:cNvSpPr>
              <p:nvPr/>
            </p:nvSpPr>
            <p:spPr bwMode="auto">
              <a:xfrm flipV="1">
                <a:off x="362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" name="Line 434"/>
              <p:cNvSpPr>
                <a:spLocks noChangeShapeType="1"/>
              </p:cNvSpPr>
              <p:nvPr/>
            </p:nvSpPr>
            <p:spPr bwMode="auto">
              <a:xfrm flipV="1">
                <a:off x="3881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" name="Line 435"/>
              <p:cNvSpPr>
                <a:spLocks noChangeShapeType="1"/>
              </p:cNvSpPr>
              <p:nvPr/>
            </p:nvSpPr>
            <p:spPr bwMode="auto">
              <a:xfrm flipV="1">
                <a:off x="413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" name="Line 436"/>
              <p:cNvSpPr>
                <a:spLocks noChangeShapeType="1"/>
              </p:cNvSpPr>
              <p:nvPr/>
            </p:nvSpPr>
            <p:spPr bwMode="auto">
              <a:xfrm flipV="1">
                <a:off x="439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" name="Line 437"/>
              <p:cNvSpPr>
                <a:spLocks noChangeShapeType="1"/>
              </p:cNvSpPr>
              <p:nvPr/>
            </p:nvSpPr>
            <p:spPr bwMode="auto">
              <a:xfrm flipV="1">
                <a:off x="464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" name="Line 438"/>
              <p:cNvSpPr>
                <a:spLocks noChangeShapeType="1"/>
              </p:cNvSpPr>
              <p:nvPr/>
            </p:nvSpPr>
            <p:spPr bwMode="auto">
              <a:xfrm flipV="1">
                <a:off x="490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" name="Line 439"/>
              <p:cNvSpPr>
                <a:spLocks noChangeShapeType="1"/>
              </p:cNvSpPr>
              <p:nvPr/>
            </p:nvSpPr>
            <p:spPr bwMode="auto">
              <a:xfrm>
                <a:off x="1842" y="2884"/>
                <a:ext cx="3060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" name="Line 440"/>
              <p:cNvSpPr>
                <a:spLocks noChangeShapeType="1"/>
              </p:cNvSpPr>
              <p:nvPr/>
            </p:nvSpPr>
            <p:spPr bwMode="auto">
              <a:xfrm>
                <a:off x="1795" y="2884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" name="Line 441"/>
              <p:cNvSpPr>
                <a:spLocks noChangeShapeType="1"/>
              </p:cNvSpPr>
              <p:nvPr/>
            </p:nvSpPr>
            <p:spPr bwMode="auto">
              <a:xfrm>
                <a:off x="1818" y="281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Line 442"/>
              <p:cNvSpPr>
                <a:spLocks noChangeShapeType="1"/>
              </p:cNvSpPr>
              <p:nvPr/>
            </p:nvSpPr>
            <p:spPr bwMode="auto">
              <a:xfrm>
                <a:off x="1818" y="276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" name="Line 443"/>
              <p:cNvSpPr>
                <a:spLocks noChangeShapeType="1"/>
              </p:cNvSpPr>
              <p:nvPr/>
            </p:nvSpPr>
            <p:spPr bwMode="auto">
              <a:xfrm>
                <a:off x="1818" y="273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" name="Line 444"/>
              <p:cNvSpPr>
                <a:spLocks noChangeShapeType="1"/>
              </p:cNvSpPr>
              <p:nvPr/>
            </p:nvSpPr>
            <p:spPr bwMode="auto">
              <a:xfrm>
                <a:off x="1818" y="27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Line 445"/>
              <p:cNvSpPr>
                <a:spLocks noChangeShapeType="1"/>
              </p:cNvSpPr>
              <p:nvPr/>
            </p:nvSpPr>
            <p:spPr bwMode="auto">
              <a:xfrm>
                <a:off x="1818" y="26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Line 446"/>
              <p:cNvSpPr>
                <a:spLocks noChangeShapeType="1"/>
              </p:cNvSpPr>
              <p:nvPr/>
            </p:nvSpPr>
            <p:spPr bwMode="auto">
              <a:xfrm>
                <a:off x="1818" y="267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Line 447"/>
              <p:cNvSpPr>
                <a:spLocks noChangeShapeType="1"/>
              </p:cNvSpPr>
              <p:nvPr/>
            </p:nvSpPr>
            <p:spPr bwMode="auto">
              <a:xfrm>
                <a:off x="1818" y="266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Line 448"/>
              <p:cNvSpPr>
                <a:spLocks noChangeShapeType="1"/>
              </p:cNvSpPr>
              <p:nvPr/>
            </p:nvSpPr>
            <p:spPr bwMode="auto">
              <a:xfrm>
                <a:off x="1818" y="264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" name="Line 449"/>
              <p:cNvSpPr>
                <a:spLocks noChangeShapeType="1"/>
              </p:cNvSpPr>
              <p:nvPr/>
            </p:nvSpPr>
            <p:spPr bwMode="auto">
              <a:xfrm>
                <a:off x="1795" y="2636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Line 450"/>
              <p:cNvSpPr>
                <a:spLocks noChangeShapeType="1"/>
              </p:cNvSpPr>
              <p:nvPr/>
            </p:nvSpPr>
            <p:spPr bwMode="auto">
              <a:xfrm>
                <a:off x="1818" y="256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" name="Line 451"/>
              <p:cNvSpPr>
                <a:spLocks noChangeShapeType="1"/>
              </p:cNvSpPr>
              <p:nvPr/>
            </p:nvSpPr>
            <p:spPr bwMode="auto">
              <a:xfrm>
                <a:off x="1818" y="251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" name="Line 452"/>
              <p:cNvSpPr>
                <a:spLocks noChangeShapeType="1"/>
              </p:cNvSpPr>
              <p:nvPr/>
            </p:nvSpPr>
            <p:spPr bwMode="auto">
              <a:xfrm>
                <a:off x="1818" y="248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Line 453"/>
              <p:cNvSpPr>
                <a:spLocks noChangeShapeType="1"/>
              </p:cNvSpPr>
              <p:nvPr/>
            </p:nvSpPr>
            <p:spPr bwMode="auto">
              <a:xfrm>
                <a:off x="1818" y="24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" name="Line 454"/>
              <p:cNvSpPr>
                <a:spLocks noChangeShapeType="1"/>
              </p:cNvSpPr>
              <p:nvPr/>
            </p:nvSpPr>
            <p:spPr bwMode="auto">
              <a:xfrm>
                <a:off x="1818" y="244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" name="Line 455"/>
              <p:cNvSpPr>
                <a:spLocks noChangeShapeType="1"/>
              </p:cNvSpPr>
              <p:nvPr/>
            </p:nvSpPr>
            <p:spPr bwMode="auto">
              <a:xfrm>
                <a:off x="1818" y="242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" name="Line 456"/>
              <p:cNvSpPr>
                <a:spLocks noChangeShapeType="1"/>
              </p:cNvSpPr>
              <p:nvPr/>
            </p:nvSpPr>
            <p:spPr bwMode="auto">
              <a:xfrm>
                <a:off x="1818" y="24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Line 457"/>
              <p:cNvSpPr>
                <a:spLocks noChangeShapeType="1"/>
              </p:cNvSpPr>
              <p:nvPr/>
            </p:nvSpPr>
            <p:spPr bwMode="auto">
              <a:xfrm>
                <a:off x="1818" y="239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" name="Line 458"/>
              <p:cNvSpPr>
                <a:spLocks noChangeShapeType="1"/>
              </p:cNvSpPr>
              <p:nvPr/>
            </p:nvSpPr>
            <p:spPr bwMode="auto">
              <a:xfrm>
                <a:off x="1795" y="2388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" name="Line 459"/>
              <p:cNvSpPr>
                <a:spLocks noChangeShapeType="1"/>
              </p:cNvSpPr>
              <p:nvPr/>
            </p:nvSpPr>
            <p:spPr bwMode="auto">
              <a:xfrm>
                <a:off x="1818" y="231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" name="Line 460"/>
              <p:cNvSpPr>
                <a:spLocks noChangeShapeType="1"/>
              </p:cNvSpPr>
              <p:nvPr/>
            </p:nvSpPr>
            <p:spPr bwMode="auto">
              <a:xfrm>
                <a:off x="1818" y="226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" name="Line 461"/>
              <p:cNvSpPr>
                <a:spLocks noChangeShapeType="1"/>
              </p:cNvSpPr>
              <p:nvPr/>
            </p:nvSpPr>
            <p:spPr bwMode="auto">
              <a:xfrm>
                <a:off x="1818" y="223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" name="Line 462"/>
              <p:cNvSpPr>
                <a:spLocks noChangeShapeType="1"/>
              </p:cNvSpPr>
              <p:nvPr/>
            </p:nvSpPr>
            <p:spPr bwMode="auto">
              <a:xfrm>
                <a:off x="1818" y="22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" name="Line 463"/>
              <p:cNvSpPr>
                <a:spLocks noChangeShapeType="1"/>
              </p:cNvSpPr>
              <p:nvPr/>
            </p:nvSpPr>
            <p:spPr bwMode="auto">
              <a:xfrm>
                <a:off x="1818" y="219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" name="Line 464"/>
              <p:cNvSpPr>
                <a:spLocks noChangeShapeType="1"/>
              </p:cNvSpPr>
              <p:nvPr/>
            </p:nvSpPr>
            <p:spPr bwMode="auto">
              <a:xfrm>
                <a:off x="1818" y="217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" name="Line 465"/>
              <p:cNvSpPr>
                <a:spLocks noChangeShapeType="1"/>
              </p:cNvSpPr>
              <p:nvPr/>
            </p:nvSpPr>
            <p:spPr bwMode="auto">
              <a:xfrm>
                <a:off x="1818" y="21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" name="Line 466"/>
              <p:cNvSpPr>
                <a:spLocks noChangeShapeType="1"/>
              </p:cNvSpPr>
              <p:nvPr/>
            </p:nvSpPr>
            <p:spPr bwMode="auto">
              <a:xfrm>
                <a:off x="1818" y="215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" name="Line 467"/>
              <p:cNvSpPr>
                <a:spLocks noChangeShapeType="1"/>
              </p:cNvSpPr>
              <p:nvPr/>
            </p:nvSpPr>
            <p:spPr bwMode="auto">
              <a:xfrm>
                <a:off x="1795" y="2139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" name="Line 468"/>
              <p:cNvSpPr>
                <a:spLocks noChangeShapeType="1"/>
              </p:cNvSpPr>
              <p:nvPr/>
            </p:nvSpPr>
            <p:spPr bwMode="auto">
              <a:xfrm>
                <a:off x="1818" y="206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" name="Line 469"/>
              <p:cNvSpPr>
                <a:spLocks noChangeShapeType="1"/>
              </p:cNvSpPr>
              <p:nvPr/>
            </p:nvSpPr>
            <p:spPr bwMode="auto">
              <a:xfrm>
                <a:off x="1818" y="202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" name="Line 470"/>
              <p:cNvSpPr>
                <a:spLocks noChangeShapeType="1"/>
              </p:cNvSpPr>
              <p:nvPr/>
            </p:nvSpPr>
            <p:spPr bwMode="auto">
              <a:xfrm>
                <a:off x="1818" y="19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" name="Line 471"/>
              <p:cNvSpPr>
                <a:spLocks noChangeShapeType="1"/>
              </p:cNvSpPr>
              <p:nvPr/>
            </p:nvSpPr>
            <p:spPr bwMode="auto">
              <a:xfrm>
                <a:off x="1818" y="196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" name="Line 472"/>
              <p:cNvSpPr>
                <a:spLocks noChangeShapeType="1"/>
              </p:cNvSpPr>
              <p:nvPr/>
            </p:nvSpPr>
            <p:spPr bwMode="auto">
              <a:xfrm>
                <a:off x="1818" y="194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" name="Line 473"/>
              <p:cNvSpPr>
                <a:spLocks noChangeShapeType="1"/>
              </p:cNvSpPr>
              <p:nvPr/>
            </p:nvSpPr>
            <p:spPr bwMode="auto">
              <a:xfrm>
                <a:off x="1818" y="193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" name="Line 474"/>
              <p:cNvSpPr>
                <a:spLocks noChangeShapeType="1"/>
              </p:cNvSpPr>
              <p:nvPr/>
            </p:nvSpPr>
            <p:spPr bwMode="auto">
              <a:xfrm>
                <a:off x="1818" y="19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" name="Line 475"/>
              <p:cNvSpPr>
                <a:spLocks noChangeShapeType="1"/>
              </p:cNvSpPr>
              <p:nvPr/>
            </p:nvSpPr>
            <p:spPr bwMode="auto">
              <a:xfrm>
                <a:off x="1818" y="190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" name="Line 476"/>
              <p:cNvSpPr>
                <a:spLocks noChangeShapeType="1"/>
              </p:cNvSpPr>
              <p:nvPr/>
            </p:nvSpPr>
            <p:spPr bwMode="auto">
              <a:xfrm>
                <a:off x="1795" y="1891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" name="Line 477"/>
              <p:cNvSpPr>
                <a:spLocks noChangeShapeType="1"/>
              </p:cNvSpPr>
              <p:nvPr/>
            </p:nvSpPr>
            <p:spPr bwMode="auto">
              <a:xfrm>
                <a:off x="1818" y="181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" name="Line 478"/>
              <p:cNvSpPr>
                <a:spLocks noChangeShapeType="1"/>
              </p:cNvSpPr>
              <p:nvPr/>
            </p:nvSpPr>
            <p:spPr bwMode="auto">
              <a:xfrm>
                <a:off x="1818" y="177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" name="Line 479"/>
              <p:cNvSpPr>
                <a:spLocks noChangeShapeType="1"/>
              </p:cNvSpPr>
              <p:nvPr/>
            </p:nvSpPr>
            <p:spPr bwMode="auto">
              <a:xfrm>
                <a:off x="1818" y="174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" name="Line 480"/>
              <p:cNvSpPr>
                <a:spLocks noChangeShapeType="1"/>
              </p:cNvSpPr>
              <p:nvPr/>
            </p:nvSpPr>
            <p:spPr bwMode="auto">
              <a:xfrm>
                <a:off x="1818" y="171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" name="Line 481"/>
              <p:cNvSpPr>
                <a:spLocks noChangeShapeType="1"/>
              </p:cNvSpPr>
              <p:nvPr/>
            </p:nvSpPr>
            <p:spPr bwMode="auto">
              <a:xfrm>
                <a:off x="1818" y="169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" name="Line 482"/>
              <p:cNvSpPr>
                <a:spLocks noChangeShapeType="1"/>
              </p:cNvSpPr>
              <p:nvPr/>
            </p:nvSpPr>
            <p:spPr bwMode="auto">
              <a:xfrm>
                <a:off x="1818" y="168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" name="Line 483"/>
              <p:cNvSpPr>
                <a:spLocks noChangeShapeType="1"/>
              </p:cNvSpPr>
              <p:nvPr/>
            </p:nvSpPr>
            <p:spPr bwMode="auto">
              <a:xfrm>
                <a:off x="1818" y="166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" name="Line 484"/>
              <p:cNvSpPr>
                <a:spLocks noChangeShapeType="1"/>
              </p:cNvSpPr>
              <p:nvPr/>
            </p:nvSpPr>
            <p:spPr bwMode="auto">
              <a:xfrm>
                <a:off x="1818" y="165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" name="Line 485"/>
              <p:cNvSpPr>
                <a:spLocks noChangeShapeType="1"/>
              </p:cNvSpPr>
              <p:nvPr/>
            </p:nvSpPr>
            <p:spPr bwMode="auto">
              <a:xfrm>
                <a:off x="1795" y="1643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" name="Line 486"/>
              <p:cNvSpPr>
                <a:spLocks noChangeShapeType="1"/>
              </p:cNvSpPr>
              <p:nvPr/>
            </p:nvSpPr>
            <p:spPr bwMode="auto">
              <a:xfrm>
                <a:off x="1818" y="156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" name="Line 487"/>
              <p:cNvSpPr>
                <a:spLocks noChangeShapeType="1"/>
              </p:cNvSpPr>
              <p:nvPr/>
            </p:nvSpPr>
            <p:spPr bwMode="auto">
              <a:xfrm>
                <a:off x="1818" y="152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" name="Line 488"/>
              <p:cNvSpPr>
                <a:spLocks noChangeShapeType="1"/>
              </p:cNvSpPr>
              <p:nvPr/>
            </p:nvSpPr>
            <p:spPr bwMode="auto">
              <a:xfrm>
                <a:off x="1818" y="149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" name="Line 489"/>
              <p:cNvSpPr>
                <a:spLocks noChangeShapeType="1"/>
              </p:cNvSpPr>
              <p:nvPr/>
            </p:nvSpPr>
            <p:spPr bwMode="auto">
              <a:xfrm>
                <a:off x="1818" y="146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" name="Line 490"/>
              <p:cNvSpPr>
                <a:spLocks noChangeShapeType="1"/>
              </p:cNvSpPr>
              <p:nvPr/>
            </p:nvSpPr>
            <p:spPr bwMode="auto">
              <a:xfrm>
                <a:off x="1818" y="144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" name="Line 491"/>
              <p:cNvSpPr>
                <a:spLocks noChangeShapeType="1"/>
              </p:cNvSpPr>
              <p:nvPr/>
            </p:nvSpPr>
            <p:spPr bwMode="auto">
              <a:xfrm>
                <a:off x="1818" y="143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" name="Line 492"/>
              <p:cNvSpPr>
                <a:spLocks noChangeShapeType="1"/>
              </p:cNvSpPr>
              <p:nvPr/>
            </p:nvSpPr>
            <p:spPr bwMode="auto">
              <a:xfrm>
                <a:off x="1818" y="141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" name="Line 493"/>
              <p:cNvSpPr>
                <a:spLocks noChangeShapeType="1"/>
              </p:cNvSpPr>
              <p:nvPr/>
            </p:nvSpPr>
            <p:spPr bwMode="auto">
              <a:xfrm>
                <a:off x="1818" y="140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" name="Line 494"/>
              <p:cNvSpPr>
                <a:spLocks noChangeShapeType="1"/>
              </p:cNvSpPr>
              <p:nvPr/>
            </p:nvSpPr>
            <p:spPr bwMode="auto">
              <a:xfrm>
                <a:off x="1795" y="1395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" name="Line 495"/>
              <p:cNvSpPr>
                <a:spLocks noChangeShapeType="1"/>
              </p:cNvSpPr>
              <p:nvPr/>
            </p:nvSpPr>
            <p:spPr bwMode="auto">
              <a:xfrm>
                <a:off x="1818" y="132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" name="Line 496"/>
              <p:cNvSpPr>
                <a:spLocks noChangeShapeType="1"/>
              </p:cNvSpPr>
              <p:nvPr/>
            </p:nvSpPr>
            <p:spPr bwMode="auto">
              <a:xfrm>
                <a:off x="1818" y="127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" name="Line 497"/>
              <p:cNvSpPr>
                <a:spLocks noChangeShapeType="1"/>
              </p:cNvSpPr>
              <p:nvPr/>
            </p:nvSpPr>
            <p:spPr bwMode="auto">
              <a:xfrm>
                <a:off x="1818" y="124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" name="Line 498"/>
              <p:cNvSpPr>
                <a:spLocks noChangeShapeType="1"/>
              </p:cNvSpPr>
              <p:nvPr/>
            </p:nvSpPr>
            <p:spPr bwMode="auto">
              <a:xfrm>
                <a:off x="1818" y="122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" name="Line 499"/>
              <p:cNvSpPr>
                <a:spLocks noChangeShapeType="1"/>
              </p:cNvSpPr>
              <p:nvPr/>
            </p:nvSpPr>
            <p:spPr bwMode="auto">
              <a:xfrm>
                <a:off x="1818" y="120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" name="Line 500"/>
              <p:cNvSpPr>
                <a:spLocks noChangeShapeType="1"/>
              </p:cNvSpPr>
              <p:nvPr/>
            </p:nvSpPr>
            <p:spPr bwMode="auto">
              <a:xfrm>
                <a:off x="1818" y="118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" name="Line 501"/>
              <p:cNvSpPr>
                <a:spLocks noChangeShapeType="1"/>
              </p:cNvSpPr>
              <p:nvPr/>
            </p:nvSpPr>
            <p:spPr bwMode="auto">
              <a:xfrm>
                <a:off x="1818" y="117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" name="Line 502"/>
              <p:cNvSpPr>
                <a:spLocks noChangeShapeType="1"/>
              </p:cNvSpPr>
              <p:nvPr/>
            </p:nvSpPr>
            <p:spPr bwMode="auto">
              <a:xfrm>
                <a:off x="1818" y="115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" name="Line 503"/>
              <p:cNvSpPr>
                <a:spLocks noChangeShapeType="1"/>
              </p:cNvSpPr>
              <p:nvPr/>
            </p:nvSpPr>
            <p:spPr bwMode="auto">
              <a:xfrm>
                <a:off x="1795" y="1147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" name="Line 504"/>
              <p:cNvSpPr>
                <a:spLocks noChangeShapeType="1"/>
              </p:cNvSpPr>
              <p:nvPr/>
            </p:nvSpPr>
            <p:spPr bwMode="auto">
              <a:xfrm>
                <a:off x="1818" y="107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" name="Line 505"/>
              <p:cNvSpPr>
                <a:spLocks noChangeShapeType="1"/>
              </p:cNvSpPr>
              <p:nvPr/>
            </p:nvSpPr>
            <p:spPr bwMode="auto">
              <a:xfrm>
                <a:off x="1818" y="102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" name="Line 506"/>
              <p:cNvSpPr>
                <a:spLocks noChangeShapeType="1"/>
              </p:cNvSpPr>
              <p:nvPr/>
            </p:nvSpPr>
            <p:spPr bwMode="auto">
              <a:xfrm>
                <a:off x="1818" y="99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" name="Line 507"/>
              <p:cNvSpPr>
                <a:spLocks noChangeShapeType="1"/>
              </p:cNvSpPr>
              <p:nvPr/>
            </p:nvSpPr>
            <p:spPr bwMode="auto">
              <a:xfrm>
                <a:off x="1818" y="97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" name="Line 508"/>
              <p:cNvSpPr>
                <a:spLocks noChangeShapeType="1"/>
              </p:cNvSpPr>
              <p:nvPr/>
            </p:nvSpPr>
            <p:spPr bwMode="auto">
              <a:xfrm>
                <a:off x="1818" y="95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" name="Line 509"/>
              <p:cNvSpPr>
                <a:spLocks noChangeShapeType="1"/>
              </p:cNvSpPr>
              <p:nvPr/>
            </p:nvSpPr>
            <p:spPr bwMode="auto">
              <a:xfrm>
                <a:off x="1818" y="93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" name="Line 510"/>
              <p:cNvSpPr>
                <a:spLocks noChangeShapeType="1"/>
              </p:cNvSpPr>
              <p:nvPr/>
            </p:nvSpPr>
            <p:spPr bwMode="auto">
              <a:xfrm>
                <a:off x="1818" y="92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" name="Line 511"/>
              <p:cNvSpPr>
                <a:spLocks noChangeShapeType="1"/>
              </p:cNvSpPr>
              <p:nvPr/>
            </p:nvSpPr>
            <p:spPr bwMode="auto">
              <a:xfrm>
                <a:off x="1818" y="90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" name="Line 512"/>
              <p:cNvSpPr>
                <a:spLocks noChangeShapeType="1"/>
              </p:cNvSpPr>
              <p:nvPr/>
            </p:nvSpPr>
            <p:spPr bwMode="auto">
              <a:xfrm>
                <a:off x="1795" y="897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" name="Line 513"/>
              <p:cNvSpPr>
                <a:spLocks noChangeShapeType="1"/>
              </p:cNvSpPr>
              <p:nvPr/>
            </p:nvSpPr>
            <p:spPr bwMode="auto">
              <a:xfrm>
                <a:off x="1818" y="82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" name="Line 514"/>
              <p:cNvSpPr>
                <a:spLocks noChangeShapeType="1"/>
              </p:cNvSpPr>
              <p:nvPr/>
            </p:nvSpPr>
            <p:spPr bwMode="auto">
              <a:xfrm>
                <a:off x="1818" y="77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" name="Line 515"/>
              <p:cNvSpPr>
                <a:spLocks noChangeShapeType="1"/>
              </p:cNvSpPr>
              <p:nvPr/>
            </p:nvSpPr>
            <p:spPr bwMode="auto">
              <a:xfrm>
                <a:off x="1818" y="74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" name="Line 516"/>
              <p:cNvSpPr>
                <a:spLocks noChangeShapeType="1"/>
              </p:cNvSpPr>
              <p:nvPr/>
            </p:nvSpPr>
            <p:spPr bwMode="auto">
              <a:xfrm>
                <a:off x="1818" y="72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" name="Line 517"/>
              <p:cNvSpPr>
                <a:spLocks noChangeShapeType="1"/>
              </p:cNvSpPr>
              <p:nvPr/>
            </p:nvSpPr>
            <p:spPr bwMode="auto">
              <a:xfrm>
                <a:off x="1818" y="70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" name="Line 518"/>
              <p:cNvSpPr>
                <a:spLocks noChangeShapeType="1"/>
              </p:cNvSpPr>
              <p:nvPr/>
            </p:nvSpPr>
            <p:spPr bwMode="auto">
              <a:xfrm>
                <a:off x="1818" y="68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" name="Line 519"/>
              <p:cNvSpPr>
                <a:spLocks noChangeShapeType="1"/>
              </p:cNvSpPr>
              <p:nvPr/>
            </p:nvSpPr>
            <p:spPr bwMode="auto">
              <a:xfrm>
                <a:off x="1818" y="67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" name="Line 520"/>
              <p:cNvSpPr>
                <a:spLocks noChangeShapeType="1"/>
              </p:cNvSpPr>
              <p:nvPr/>
            </p:nvSpPr>
            <p:spPr bwMode="auto">
              <a:xfrm>
                <a:off x="1818" y="66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" name="Line 521"/>
              <p:cNvSpPr>
                <a:spLocks noChangeShapeType="1"/>
              </p:cNvSpPr>
              <p:nvPr/>
            </p:nvSpPr>
            <p:spPr bwMode="auto">
              <a:xfrm>
                <a:off x="1795" y="649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" name="Line 522"/>
              <p:cNvSpPr>
                <a:spLocks noChangeShapeType="1"/>
              </p:cNvSpPr>
              <p:nvPr/>
            </p:nvSpPr>
            <p:spPr bwMode="auto">
              <a:xfrm>
                <a:off x="1818" y="57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" name="Line 523"/>
              <p:cNvSpPr>
                <a:spLocks noChangeShapeType="1"/>
              </p:cNvSpPr>
              <p:nvPr/>
            </p:nvSpPr>
            <p:spPr bwMode="auto">
              <a:xfrm>
                <a:off x="1818" y="53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" name="Line 524"/>
              <p:cNvSpPr>
                <a:spLocks noChangeShapeType="1"/>
              </p:cNvSpPr>
              <p:nvPr/>
            </p:nvSpPr>
            <p:spPr bwMode="auto">
              <a:xfrm>
                <a:off x="1818" y="50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" name="Line 525"/>
              <p:cNvSpPr>
                <a:spLocks noChangeShapeType="1"/>
              </p:cNvSpPr>
              <p:nvPr/>
            </p:nvSpPr>
            <p:spPr bwMode="auto">
              <a:xfrm>
                <a:off x="1818" y="47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" name="Line 526"/>
              <p:cNvSpPr>
                <a:spLocks noChangeShapeType="1"/>
              </p:cNvSpPr>
              <p:nvPr/>
            </p:nvSpPr>
            <p:spPr bwMode="auto">
              <a:xfrm>
                <a:off x="1818" y="45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" name="Line 527"/>
              <p:cNvSpPr>
                <a:spLocks noChangeShapeType="1"/>
              </p:cNvSpPr>
              <p:nvPr/>
            </p:nvSpPr>
            <p:spPr bwMode="auto">
              <a:xfrm>
                <a:off x="1818" y="43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" name="Line 528"/>
              <p:cNvSpPr>
                <a:spLocks noChangeShapeType="1"/>
              </p:cNvSpPr>
              <p:nvPr/>
            </p:nvSpPr>
            <p:spPr bwMode="auto">
              <a:xfrm>
                <a:off x="1818" y="42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" name="Line 529"/>
              <p:cNvSpPr>
                <a:spLocks noChangeShapeType="1"/>
              </p:cNvSpPr>
              <p:nvPr/>
            </p:nvSpPr>
            <p:spPr bwMode="auto">
              <a:xfrm>
                <a:off x="1818" y="41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" name="Line 530"/>
              <p:cNvSpPr>
                <a:spLocks noChangeShapeType="1"/>
              </p:cNvSpPr>
              <p:nvPr/>
            </p:nvSpPr>
            <p:spPr bwMode="auto">
              <a:xfrm>
                <a:off x="1795" y="401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" name="Line 531"/>
              <p:cNvSpPr>
                <a:spLocks noChangeShapeType="1"/>
              </p:cNvSpPr>
              <p:nvPr/>
            </p:nvSpPr>
            <p:spPr bwMode="auto">
              <a:xfrm flipV="1">
                <a:off x="1842" y="401"/>
                <a:ext cx="0" cy="248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" name="Line 532"/>
              <p:cNvSpPr>
                <a:spLocks noChangeShapeType="1"/>
              </p:cNvSpPr>
              <p:nvPr/>
            </p:nvSpPr>
            <p:spPr bwMode="auto">
              <a:xfrm>
                <a:off x="184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" name="Line 533"/>
              <p:cNvSpPr>
                <a:spLocks noChangeShapeType="1"/>
              </p:cNvSpPr>
              <p:nvPr/>
            </p:nvSpPr>
            <p:spPr bwMode="auto">
              <a:xfrm>
                <a:off x="2097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" name="Line 534"/>
              <p:cNvSpPr>
                <a:spLocks noChangeShapeType="1"/>
              </p:cNvSpPr>
              <p:nvPr/>
            </p:nvSpPr>
            <p:spPr bwMode="auto">
              <a:xfrm>
                <a:off x="2351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" name="Line 535"/>
              <p:cNvSpPr>
                <a:spLocks noChangeShapeType="1"/>
              </p:cNvSpPr>
              <p:nvPr/>
            </p:nvSpPr>
            <p:spPr bwMode="auto">
              <a:xfrm>
                <a:off x="2607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" name="Line 536"/>
              <p:cNvSpPr>
                <a:spLocks noChangeShapeType="1"/>
              </p:cNvSpPr>
              <p:nvPr/>
            </p:nvSpPr>
            <p:spPr bwMode="auto">
              <a:xfrm>
                <a:off x="286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" name="Line 537"/>
              <p:cNvSpPr>
                <a:spLocks noChangeShapeType="1"/>
              </p:cNvSpPr>
              <p:nvPr/>
            </p:nvSpPr>
            <p:spPr bwMode="auto">
              <a:xfrm>
                <a:off x="3116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" name="Line 538"/>
              <p:cNvSpPr>
                <a:spLocks noChangeShapeType="1"/>
              </p:cNvSpPr>
              <p:nvPr/>
            </p:nvSpPr>
            <p:spPr bwMode="auto">
              <a:xfrm>
                <a:off x="337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" name="Line 539"/>
              <p:cNvSpPr>
                <a:spLocks noChangeShapeType="1"/>
              </p:cNvSpPr>
              <p:nvPr/>
            </p:nvSpPr>
            <p:spPr bwMode="auto">
              <a:xfrm>
                <a:off x="3627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" name="Line 540"/>
              <p:cNvSpPr>
                <a:spLocks noChangeShapeType="1"/>
              </p:cNvSpPr>
              <p:nvPr/>
            </p:nvSpPr>
            <p:spPr bwMode="auto">
              <a:xfrm>
                <a:off x="3881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" name="Line 541"/>
              <p:cNvSpPr>
                <a:spLocks noChangeShapeType="1"/>
              </p:cNvSpPr>
              <p:nvPr/>
            </p:nvSpPr>
            <p:spPr bwMode="auto">
              <a:xfrm>
                <a:off x="4137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" name="Line 542"/>
              <p:cNvSpPr>
                <a:spLocks noChangeShapeType="1"/>
              </p:cNvSpPr>
              <p:nvPr/>
            </p:nvSpPr>
            <p:spPr bwMode="auto">
              <a:xfrm>
                <a:off x="439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" name="Line 543"/>
              <p:cNvSpPr>
                <a:spLocks noChangeShapeType="1"/>
              </p:cNvSpPr>
              <p:nvPr/>
            </p:nvSpPr>
            <p:spPr bwMode="auto">
              <a:xfrm>
                <a:off x="4647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1" name="Line 544"/>
              <p:cNvSpPr>
                <a:spLocks noChangeShapeType="1"/>
              </p:cNvSpPr>
              <p:nvPr/>
            </p:nvSpPr>
            <p:spPr bwMode="auto">
              <a:xfrm>
                <a:off x="490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2" name="Line 545"/>
              <p:cNvSpPr>
                <a:spLocks noChangeShapeType="1"/>
              </p:cNvSpPr>
              <p:nvPr/>
            </p:nvSpPr>
            <p:spPr bwMode="auto">
              <a:xfrm>
                <a:off x="1842" y="401"/>
                <a:ext cx="3060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3" name="Rectangle 546"/>
              <p:cNvSpPr>
                <a:spLocks noChangeArrowheads="1"/>
              </p:cNvSpPr>
              <p:nvPr/>
            </p:nvSpPr>
            <p:spPr bwMode="auto">
              <a:xfrm>
                <a:off x="4108" y="595"/>
                <a:ext cx="673" cy="10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4" name="Rectangle 547"/>
              <p:cNvSpPr>
                <a:spLocks noChangeArrowheads="1"/>
              </p:cNvSpPr>
              <p:nvPr/>
            </p:nvSpPr>
            <p:spPr bwMode="auto">
              <a:xfrm>
                <a:off x="4073" y="560"/>
                <a:ext cx="719" cy="1095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6" name="Line 549"/>
              <p:cNvSpPr>
                <a:spLocks noChangeShapeType="1"/>
              </p:cNvSpPr>
              <p:nvPr/>
            </p:nvSpPr>
            <p:spPr bwMode="auto">
              <a:xfrm>
                <a:off x="4107" y="626"/>
                <a:ext cx="5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7" name="Line 550"/>
              <p:cNvSpPr>
                <a:spLocks noChangeShapeType="1"/>
              </p:cNvSpPr>
              <p:nvPr/>
            </p:nvSpPr>
            <p:spPr bwMode="auto">
              <a:xfrm>
                <a:off x="4220" y="626"/>
                <a:ext cx="5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8" name="Rectangle 551"/>
              <p:cNvSpPr>
                <a:spLocks noChangeArrowheads="1"/>
              </p:cNvSpPr>
              <p:nvPr/>
            </p:nvSpPr>
            <p:spPr bwMode="auto">
              <a:xfrm>
                <a:off x="4167" y="604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9" name="Rectangle 552"/>
              <p:cNvSpPr>
                <a:spLocks noChangeArrowheads="1"/>
              </p:cNvSpPr>
              <p:nvPr/>
            </p:nvSpPr>
            <p:spPr bwMode="auto">
              <a:xfrm>
                <a:off x="4270" y="586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" name="Rectangle 553"/>
              <p:cNvSpPr>
                <a:spLocks noChangeArrowheads="1"/>
              </p:cNvSpPr>
              <p:nvPr/>
            </p:nvSpPr>
            <p:spPr bwMode="auto">
              <a:xfrm>
                <a:off x="4289" y="586"/>
                <a:ext cx="31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l-GR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US" altLang="en-US" sz="10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endParaRPr lang="en-US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" name="Line 554"/>
              <p:cNvSpPr>
                <a:spLocks noChangeShapeType="1"/>
              </p:cNvSpPr>
              <p:nvPr/>
            </p:nvSpPr>
            <p:spPr bwMode="auto">
              <a:xfrm>
                <a:off x="4107" y="716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" name="Line 555"/>
              <p:cNvSpPr>
                <a:spLocks noChangeShapeType="1"/>
              </p:cNvSpPr>
              <p:nvPr/>
            </p:nvSpPr>
            <p:spPr bwMode="auto">
              <a:xfrm>
                <a:off x="4225" y="716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" name="Freeform 556"/>
              <p:cNvSpPr>
                <a:spLocks/>
              </p:cNvSpPr>
              <p:nvPr/>
            </p:nvSpPr>
            <p:spPr bwMode="auto">
              <a:xfrm>
                <a:off x="4155" y="678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" name="Rectangle 557"/>
              <p:cNvSpPr>
                <a:spLocks noChangeArrowheads="1"/>
              </p:cNvSpPr>
              <p:nvPr/>
            </p:nvSpPr>
            <p:spPr bwMode="auto">
              <a:xfrm>
                <a:off x="4270" y="675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" name="Rectangle 558"/>
              <p:cNvSpPr>
                <a:spLocks noChangeArrowheads="1"/>
              </p:cNvSpPr>
              <p:nvPr/>
            </p:nvSpPr>
            <p:spPr bwMode="auto">
              <a:xfrm>
                <a:off x="4289" y="675"/>
                <a:ext cx="202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Cu</a:t>
                </a:r>
                <a:endParaRPr lang="en-US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" name="Line 559"/>
              <p:cNvSpPr>
                <a:spLocks noChangeShapeType="1"/>
              </p:cNvSpPr>
              <p:nvPr/>
            </p:nvSpPr>
            <p:spPr bwMode="auto">
              <a:xfrm>
                <a:off x="4107" y="805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" name="Line 560"/>
              <p:cNvSpPr>
                <a:spLocks noChangeShapeType="1"/>
              </p:cNvSpPr>
              <p:nvPr/>
            </p:nvSpPr>
            <p:spPr bwMode="auto">
              <a:xfrm>
                <a:off x="4225" y="805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" name="Line 561"/>
              <p:cNvSpPr>
                <a:spLocks noChangeShapeType="1"/>
              </p:cNvSpPr>
              <p:nvPr/>
            </p:nvSpPr>
            <p:spPr bwMode="auto">
              <a:xfrm>
                <a:off x="4160" y="777"/>
                <a:ext cx="57" cy="5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" name="Line 562"/>
              <p:cNvSpPr>
                <a:spLocks noChangeShapeType="1"/>
              </p:cNvSpPr>
              <p:nvPr/>
            </p:nvSpPr>
            <p:spPr bwMode="auto">
              <a:xfrm flipH="1">
                <a:off x="4160" y="777"/>
                <a:ext cx="57" cy="5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" name="Rectangle 563"/>
              <p:cNvSpPr>
                <a:spLocks noChangeArrowheads="1"/>
              </p:cNvSpPr>
              <p:nvPr/>
            </p:nvSpPr>
            <p:spPr bwMode="auto">
              <a:xfrm>
                <a:off x="4270" y="764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" name="Rectangle 564"/>
              <p:cNvSpPr>
                <a:spLocks noChangeArrowheads="1"/>
              </p:cNvSpPr>
              <p:nvPr/>
            </p:nvSpPr>
            <p:spPr bwMode="auto">
              <a:xfrm>
                <a:off x="4289" y="764"/>
                <a:ext cx="20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Mg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endParaRPr lang="en-US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" name="Line 565"/>
              <p:cNvSpPr>
                <a:spLocks noChangeShapeType="1"/>
              </p:cNvSpPr>
              <p:nvPr/>
            </p:nvSpPr>
            <p:spPr bwMode="auto">
              <a:xfrm>
                <a:off x="4107" y="895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" name="Line 566"/>
              <p:cNvSpPr>
                <a:spLocks noChangeShapeType="1"/>
              </p:cNvSpPr>
              <p:nvPr/>
            </p:nvSpPr>
            <p:spPr bwMode="auto">
              <a:xfrm>
                <a:off x="4225" y="895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" name="Freeform 567"/>
              <p:cNvSpPr>
                <a:spLocks/>
              </p:cNvSpPr>
              <p:nvPr/>
            </p:nvSpPr>
            <p:spPr bwMode="auto">
              <a:xfrm>
                <a:off x="4153" y="859"/>
                <a:ext cx="71" cy="71"/>
              </a:xfrm>
              <a:custGeom>
                <a:avLst/>
                <a:gdLst>
                  <a:gd name="T0" fmla="*/ 0 w 71"/>
                  <a:gd name="T1" fmla="*/ 36 h 71"/>
                  <a:gd name="T2" fmla="*/ 36 w 71"/>
                  <a:gd name="T3" fmla="*/ 0 h 71"/>
                  <a:gd name="T4" fmla="*/ 71 w 71"/>
                  <a:gd name="T5" fmla="*/ 36 h 71"/>
                  <a:gd name="T6" fmla="*/ 36 w 71"/>
                  <a:gd name="T7" fmla="*/ 71 h 71"/>
                  <a:gd name="T8" fmla="*/ 0 w 71"/>
                  <a:gd name="T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0" y="36"/>
                    </a:moveTo>
                    <a:lnTo>
                      <a:pt x="36" y="0"/>
                    </a:lnTo>
                    <a:lnTo>
                      <a:pt x="71" y="36"/>
                    </a:lnTo>
                    <a:lnTo>
                      <a:pt x="36" y="71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" name="Rectangle 568"/>
              <p:cNvSpPr>
                <a:spLocks noChangeArrowheads="1"/>
              </p:cNvSpPr>
              <p:nvPr/>
            </p:nvSpPr>
            <p:spPr bwMode="auto">
              <a:xfrm>
                <a:off x="4270" y="854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" name="Rectangle 569"/>
              <p:cNvSpPr>
                <a:spLocks noChangeArrowheads="1"/>
              </p:cNvSpPr>
              <p:nvPr/>
            </p:nvSpPr>
            <p:spPr bwMode="auto">
              <a:xfrm>
                <a:off x="4289" y="854"/>
                <a:ext cx="422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8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FeMg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</a:t>
                </a:r>
                <a:endParaRPr lang="en-US" alt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" name="Line 570"/>
              <p:cNvSpPr>
                <a:spLocks noChangeShapeType="1"/>
              </p:cNvSpPr>
              <p:nvPr/>
            </p:nvSpPr>
            <p:spPr bwMode="auto">
              <a:xfrm>
                <a:off x="4107" y="984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" name="Line 571"/>
              <p:cNvSpPr>
                <a:spLocks noChangeShapeType="1"/>
              </p:cNvSpPr>
              <p:nvPr/>
            </p:nvSpPr>
            <p:spPr bwMode="auto">
              <a:xfrm>
                <a:off x="4225" y="984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" name="Freeform 572"/>
              <p:cNvSpPr>
                <a:spLocks/>
              </p:cNvSpPr>
              <p:nvPr/>
            </p:nvSpPr>
            <p:spPr bwMode="auto">
              <a:xfrm>
                <a:off x="4170" y="950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" name="Rectangle 573"/>
              <p:cNvSpPr>
                <a:spLocks noChangeArrowheads="1"/>
              </p:cNvSpPr>
              <p:nvPr/>
            </p:nvSpPr>
            <p:spPr bwMode="auto">
              <a:xfrm>
                <a:off x="4270" y="943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" name="Rectangle 574"/>
              <p:cNvSpPr>
                <a:spLocks noChangeArrowheads="1"/>
              </p:cNvSpPr>
              <p:nvPr/>
            </p:nvSpPr>
            <p:spPr bwMode="auto">
              <a:xfrm>
                <a:off x="4289" y="943"/>
                <a:ext cx="396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Cu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Mn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7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28</a:t>
                </a:r>
                <a:endParaRPr lang="en-US" alt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" name="Line 575"/>
              <p:cNvSpPr>
                <a:spLocks noChangeShapeType="1"/>
              </p:cNvSpPr>
              <p:nvPr/>
            </p:nvSpPr>
            <p:spPr bwMode="auto">
              <a:xfrm>
                <a:off x="4107" y="1073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" name="Line 576"/>
              <p:cNvSpPr>
                <a:spLocks noChangeShapeType="1"/>
              </p:cNvSpPr>
              <p:nvPr/>
            </p:nvSpPr>
            <p:spPr bwMode="auto">
              <a:xfrm>
                <a:off x="4220" y="1073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" name="Rectangle 577"/>
              <p:cNvSpPr>
                <a:spLocks noChangeArrowheads="1"/>
              </p:cNvSpPr>
              <p:nvPr/>
            </p:nvSpPr>
            <p:spPr bwMode="auto">
              <a:xfrm>
                <a:off x="4167" y="1052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" name="Rectangle 578"/>
              <p:cNvSpPr>
                <a:spLocks noChangeArrowheads="1"/>
              </p:cNvSpPr>
              <p:nvPr/>
            </p:nvSpPr>
            <p:spPr bwMode="auto">
              <a:xfrm>
                <a:off x="4270" y="1033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" name="Rectangle 579"/>
              <p:cNvSpPr>
                <a:spLocks noChangeArrowheads="1"/>
              </p:cNvSpPr>
              <p:nvPr/>
            </p:nvSpPr>
            <p:spPr bwMode="auto">
              <a:xfrm>
                <a:off x="4289" y="1033"/>
                <a:ext cx="311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l-GR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α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US" altLang="en-US" sz="10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endParaRPr lang="en-US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" name="Line 580"/>
              <p:cNvSpPr>
                <a:spLocks noChangeShapeType="1"/>
              </p:cNvSpPr>
              <p:nvPr/>
            </p:nvSpPr>
            <p:spPr bwMode="auto">
              <a:xfrm>
                <a:off x="4107" y="1163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" name="Line 581"/>
              <p:cNvSpPr>
                <a:spLocks noChangeShapeType="1"/>
              </p:cNvSpPr>
              <p:nvPr/>
            </p:nvSpPr>
            <p:spPr bwMode="auto">
              <a:xfrm>
                <a:off x="4220" y="1163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" name="Freeform 582"/>
              <p:cNvSpPr>
                <a:spLocks/>
              </p:cNvSpPr>
              <p:nvPr/>
            </p:nvSpPr>
            <p:spPr bwMode="auto">
              <a:xfrm>
                <a:off x="4159" y="114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" name="Rectangle 583"/>
              <p:cNvSpPr>
                <a:spLocks noChangeArrowheads="1"/>
              </p:cNvSpPr>
              <p:nvPr/>
            </p:nvSpPr>
            <p:spPr bwMode="auto">
              <a:xfrm>
                <a:off x="4270" y="1122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" name="Rectangle 584"/>
              <p:cNvSpPr>
                <a:spLocks noChangeArrowheads="1"/>
              </p:cNvSpPr>
              <p:nvPr/>
            </p:nvSpPr>
            <p:spPr bwMode="auto">
              <a:xfrm>
                <a:off x="4289" y="1122"/>
                <a:ext cx="243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13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</a:t>
                </a:r>
                <a:endParaRPr lang="en-US" alt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" name="Line 585"/>
              <p:cNvSpPr>
                <a:spLocks noChangeShapeType="1"/>
              </p:cNvSpPr>
              <p:nvPr/>
            </p:nvSpPr>
            <p:spPr bwMode="auto">
              <a:xfrm>
                <a:off x="4107" y="1252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" name="Line 586"/>
              <p:cNvSpPr>
                <a:spLocks noChangeShapeType="1"/>
              </p:cNvSpPr>
              <p:nvPr/>
            </p:nvSpPr>
            <p:spPr bwMode="auto">
              <a:xfrm>
                <a:off x="4220" y="1252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" name="Oval 587"/>
              <p:cNvSpPr>
                <a:spLocks noChangeArrowheads="1"/>
              </p:cNvSpPr>
              <p:nvPr/>
            </p:nvSpPr>
            <p:spPr bwMode="auto">
              <a:xfrm>
                <a:off x="4164" y="1228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" name="Rectangle 588"/>
              <p:cNvSpPr>
                <a:spLocks noChangeArrowheads="1"/>
              </p:cNvSpPr>
              <p:nvPr/>
            </p:nvSpPr>
            <p:spPr bwMode="auto">
              <a:xfrm>
                <a:off x="4270" y="1212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" name="Rectangle 589"/>
              <p:cNvSpPr>
                <a:spLocks noChangeArrowheads="1"/>
              </p:cNvSpPr>
              <p:nvPr/>
            </p:nvSpPr>
            <p:spPr bwMode="auto">
              <a:xfrm>
                <a:off x="4289" y="1212"/>
                <a:ext cx="39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(Cr, </a:t>
                </a:r>
                <a:r>
                  <a:rPr lang="en-US" altLang="en-US" sz="10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Mn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  <a:endParaRPr lang="en-US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" name="Line 590"/>
              <p:cNvSpPr>
                <a:spLocks noChangeShapeType="1"/>
              </p:cNvSpPr>
              <p:nvPr/>
            </p:nvSpPr>
            <p:spPr bwMode="auto">
              <a:xfrm>
                <a:off x="4107" y="1342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" name="Line 591"/>
              <p:cNvSpPr>
                <a:spLocks noChangeShapeType="1"/>
              </p:cNvSpPr>
              <p:nvPr/>
            </p:nvSpPr>
            <p:spPr bwMode="auto">
              <a:xfrm>
                <a:off x="4220" y="1342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" name="Freeform 592"/>
              <p:cNvSpPr>
                <a:spLocks/>
              </p:cNvSpPr>
              <p:nvPr/>
            </p:nvSpPr>
            <p:spPr bwMode="auto">
              <a:xfrm>
                <a:off x="4157" y="1311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2 w 63"/>
                  <a:gd name="T3" fmla="*/ 0 h 62"/>
                  <a:gd name="T4" fmla="*/ 63 w 63"/>
                  <a:gd name="T5" fmla="*/ 31 h 62"/>
                  <a:gd name="T6" fmla="*/ 32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2" y="0"/>
                    </a:lnTo>
                    <a:lnTo>
                      <a:pt x="63" y="31"/>
                    </a:lnTo>
                    <a:lnTo>
                      <a:pt x="32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" name="Rectangle 593"/>
              <p:cNvSpPr>
                <a:spLocks noChangeArrowheads="1"/>
              </p:cNvSpPr>
              <p:nvPr/>
            </p:nvSpPr>
            <p:spPr bwMode="auto">
              <a:xfrm>
                <a:off x="4270" y="1301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" name="Rectangle 594"/>
              <p:cNvSpPr>
                <a:spLocks noChangeArrowheads="1"/>
              </p:cNvSpPr>
              <p:nvPr/>
            </p:nvSpPr>
            <p:spPr bwMode="auto">
              <a:xfrm>
                <a:off x="4289" y="1301"/>
                <a:ext cx="67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" name="Line 595"/>
              <p:cNvSpPr>
                <a:spLocks noChangeShapeType="1"/>
              </p:cNvSpPr>
              <p:nvPr/>
            </p:nvSpPr>
            <p:spPr bwMode="auto">
              <a:xfrm>
                <a:off x="4107" y="1431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" name="Line 596"/>
              <p:cNvSpPr>
                <a:spLocks noChangeShapeType="1"/>
              </p:cNvSpPr>
              <p:nvPr/>
            </p:nvSpPr>
            <p:spPr bwMode="auto">
              <a:xfrm>
                <a:off x="4220" y="1431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" name="Freeform 597"/>
              <p:cNvSpPr>
                <a:spLocks/>
              </p:cNvSpPr>
              <p:nvPr/>
            </p:nvSpPr>
            <p:spPr bwMode="auto">
              <a:xfrm>
                <a:off x="4172" y="1401"/>
                <a:ext cx="51" cy="59"/>
              </a:xfrm>
              <a:custGeom>
                <a:avLst/>
                <a:gdLst>
                  <a:gd name="T0" fmla="*/ 51 w 51"/>
                  <a:gd name="T1" fmla="*/ 30 h 59"/>
                  <a:gd name="T2" fmla="*/ 0 w 51"/>
                  <a:gd name="T3" fmla="*/ 59 h 59"/>
                  <a:gd name="T4" fmla="*/ 0 w 51"/>
                  <a:gd name="T5" fmla="*/ 0 h 59"/>
                  <a:gd name="T6" fmla="*/ 51 w 51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9">
                    <a:moveTo>
                      <a:pt x="51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" name="Rectangle 598"/>
              <p:cNvSpPr>
                <a:spLocks noChangeArrowheads="1"/>
              </p:cNvSpPr>
              <p:nvPr/>
            </p:nvSpPr>
            <p:spPr bwMode="auto">
              <a:xfrm>
                <a:off x="4270" y="1391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" name="Rectangle 599"/>
              <p:cNvSpPr>
                <a:spLocks noChangeArrowheads="1"/>
              </p:cNvSpPr>
              <p:nvPr/>
            </p:nvSpPr>
            <p:spPr bwMode="auto">
              <a:xfrm>
                <a:off x="4289" y="1391"/>
                <a:ext cx="462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Cu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7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Mg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9</a:t>
                </a:r>
                <a:endParaRPr lang="en-US" alt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" name="Line 600"/>
              <p:cNvSpPr>
                <a:spLocks noChangeShapeType="1"/>
              </p:cNvSpPr>
              <p:nvPr/>
            </p:nvSpPr>
            <p:spPr bwMode="auto">
              <a:xfrm>
                <a:off x="4107" y="1521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" name="Line 601"/>
              <p:cNvSpPr>
                <a:spLocks noChangeShapeType="1"/>
              </p:cNvSpPr>
              <p:nvPr/>
            </p:nvSpPr>
            <p:spPr bwMode="auto">
              <a:xfrm>
                <a:off x="4220" y="1521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" name="Freeform 602"/>
              <p:cNvSpPr>
                <a:spLocks/>
              </p:cNvSpPr>
              <p:nvPr/>
            </p:nvSpPr>
            <p:spPr bwMode="auto">
              <a:xfrm>
                <a:off x="4155" y="1491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" name="Rectangle 603"/>
              <p:cNvSpPr>
                <a:spLocks noChangeArrowheads="1"/>
              </p:cNvSpPr>
              <p:nvPr/>
            </p:nvSpPr>
            <p:spPr bwMode="auto">
              <a:xfrm>
                <a:off x="4270" y="1480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" name="Rectangle 604"/>
              <p:cNvSpPr>
                <a:spLocks noChangeArrowheads="1"/>
              </p:cNvSpPr>
              <p:nvPr/>
            </p:nvSpPr>
            <p:spPr bwMode="auto">
              <a:xfrm>
                <a:off x="4289" y="1480"/>
                <a:ext cx="189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7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Cr</a:t>
                </a:r>
                <a:endParaRPr lang="en-US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" name="Rectangle 605"/>
              <p:cNvSpPr>
                <a:spLocks noChangeArrowheads="1"/>
              </p:cNvSpPr>
              <p:nvPr/>
            </p:nvSpPr>
            <p:spPr bwMode="auto">
              <a:xfrm>
                <a:off x="2900" y="3120"/>
                <a:ext cx="883" cy="1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Weight percent Cr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" name="Rectangle 606"/>
              <p:cNvSpPr>
                <a:spLocks noChangeArrowheads="1"/>
              </p:cNvSpPr>
              <p:nvPr/>
            </p:nvSpPr>
            <p:spPr bwMode="auto">
              <a:xfrm rot="16200000">
                <a:off x="1045" y="1584"/>
                <a:ext cx="731" cy="1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Weight percent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8" name="Rectangle 608"/>
            <p:cNvSpPr>
              <a:spLocks noChangeArrowheads="1"/>
            </p:cNvSpPr>
            <p:nvPr/>
          </p:nvSpPr>
          <p:spPr bwMode="auto">
            <a:xfrm>
              <a:off x="7905751" y="4222750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angle 609"/>
            <p:cNvSpPr>
              <a:spLocks noChangeArrowheads="1"/>
            </p:cNvSpPr>
            <p:nvPr/>
          </p:nvSpPr>
          <p:spPr bwMode="auto">
            <a:xfrm>
              <a:off x="7905751" y="3697288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angle 610"/>
            <p:cNvSpPr>
              <a:spLocks noChangeArrowheads="1"/>
            </p:cNvSpPr>
            <p:nvPr/>
          </p:nvSpPr>
          <p:spPr bwMode="auto">
            <a:xfrm>
              <a:off x="7905751" y="3170238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Rectangle 611"/>
            <p:cNvSpPr>
              <a:spLocks noChangeArrowheads="1"/>
            </p:cNvSpPr>
            <p:nvPr/>
          </p:nvSpPr>
          <p:spPr bwMode="auto">
            <a:xfrm>
              <a:off x="7905751" y="2646363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Rectangle 612"/>
            <p:cNvSpPr>
              <a:spLocks noChangeArrowheads="1"/>
            </p:cNvSpPr>
            <p:nvPr/>
          </p:nvSpPr>
          <p:spPr bwMode="auto">
            <a:xfrm>
              <a:off x="7905751" y="2120900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Rectangle 613"/>
            <p:cNvSpPr>
              <a:spLocks noChangeArrowheads="1"/>
            </p:cNvSpPr>
            <p:nvPr/>
          </p:nvSpPr>
          <p:spPr bwMode="auto">
            <a:xfrm>
              <a:off x="7905751" y="1595438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Rectangle 614"/>
            <p:cNvSpPr>
              <a:spLocks noChangeArrowheads="1"/>
            </p:cNvSpPr>
            <p:nvPr/>
          </p:nvSpPr>
          <p:spPr bwMode="auto">
            <a:xfrm>
              <a:off x="7905751" y="1068388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Rectangle 615"/>
            <p:cNvSpPr>
              <a:spLocks noChangeArrowheads="1"/>
            </p:cNvSpPr>
            <p:nvPr/>
          </p:nvSpPr>
          <p:spPr bwMode="auto">
            <a:xfrm>
              <a:off x="7905751" y="544513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Line 616"/>
            <p:cNvSpPr>
              <a:spLocks noChangeShapeType="1"/>
            </p:cNvSpPr>
            <p:nvPr/>
          </p:nvSpPr>
          <p:spPr bwMode="auto">
            <a:xfrm flipH="1">
              <a:off x="7781926" y="4578350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Line 617"/>
            <p:cNvSpPr>
              <a:spLocks noChangeShapeType="1"/>
            </p:cNvSpPr>
            <p:nvPr/>
          </p:nvSpPr>
          <p:spPr bwMode="auto">
            <a:xfrm flipH="1">
              <a:off x="7781926" y="431641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Line 618"/>
            <p:cNvSpPr>
              <a:spLocks noChangeShapeType="1"/>
            </p:cNvSpPr>
            <p:nvPr/>
          </p:nvSpPr>
          <p:spPr bwMode="auto">
            <a:xfrm flipH="1">
              <a:off x="7781926" y="405288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Line 619"/>
            <p:cNvSpPr>
              <a:spLocks noChangeShapeType="1"/>
            </p:cNvSpPr>
            <p:nvPr/>
          </p:nvSpPr>
          <p:spPr bwMode="auto">
            <a:xfrm flipH="1">
              <a:off x="7781926" y="379095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Line 620"/>
            <p:cNvSpPr>
              <a:spLocks noChangeShapeType="1"/>
            </p:cNvSpPr>
            <p:nvPr/>
          </p:nvSpPr>
          <p:spPr bwMode="auto">
            <a:xfrm flipH="1">
              <a:off x="7781926" y="352583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Line 621"/>
            <p:cNvSpPr>
              <a:spLocks noChangeShapeType="1"/>
            </p:cNvSpPr>
            <p:nvPr/>
          </p:nvSpPr>
          <p:spPr bwMode="auto">
            <a:xfrm flipH="1">
              <a:off x="7781926" y="326390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Line 622"/>
            <p:cNvSpPr>
              <a:spLocks noChangeShapeType="1"/>
            </p:cNvSpPr>
            <p:nvPr/>
          </p:nvSpPr>
          <p:spPr bwMode="auto">
            <a:xfrm flipH="1">
              <a:off x="7781926" y="300196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Line 623"/>
            <p:cNvSpPr>
              <a:spLocks noChangeShapeType="1"/>
            </p:cNvSpPr>
            <p:nvPr/>
          </p:nvSpPr>
          <p:spPr bwMode="auto">
            <a:xfrm flipH="1">
              <a:off x="7781926" y="273843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Line 624"/>
            <p:cNvSpPr>
              <a:spLocks noChangeShapeType="1"/>
            </p:cNvSpPr>
            <p:nvPr/>
          </p:nvSpPr>
          <p:spPr bwMode="auto">
            <a:xfrm flipH="1">
              <a:off x="7781926" y="2476500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Line 625"/>
            <p:cNvSpPr>
              <a:spLocks noChangeShapeType="1"/>
            </p:cNvSpPr>
            <p:nvPr/>
          </p:nvSpPr>
          <p:spPr bwMode="auto">
            <a:xfrm flipH="1">
              <a:off x="7781926" y="221456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Line 626"/>
            <p:cNvSpPr>
              <a:spLocks noChangeShapeType="1"/>
            </p:cNvSpPr>
            <p:nvPr/>
          </p:nvSpPr>
          <p:spPr bwMode="auto">
            <a:xfrm flipH="1">
              <a:off x="7781926" y="195103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Line 627"/>
            <p:cNvSpPr>
              <a:spLocks noChangeShapeType="1"/>
            </p:cNvSpPr>
            <p:nvPr/>
          </p:nvSpPr>
          <p:spPr bwMode="auto">
            <a:xfrm flipH="1">
              <a:off x="7781926" y="168910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Line 628"/>
            <p:cNvSpPr>
              <a:spLocks noChangeShapeType="1"/>
            </p:cNvSpPr>
            <p:nvPr/>
          </p:nvSpPr>
          <p:spPr bwMode="auto">
            <a:xfrm flipH="1">
              <a:off x="7781926" y="142398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Line 629"/>
            <p:cNvSpPr>
              <a:spLocks noChangeShapeType="1"/>
            </p:cNvSpPr>
            <p:nvPr/>
          </p:nvSpPr>
          <p:spPr bwMode="auto">
            <a:xfrm flipH="1">
              <a:off x="7781926" y="116205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Line 630"/>
            <p:cNvSpPr>
              <a:spLocks noChangeShapeType="1"/>
            </p:cNvSpPr>
            <p:nvPr/>
          </p:nvSpPr>
          <p:spPr bwMode="auto">
            <a:xfrm flipH="1">
              <a:off x="7781926" y="90011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Line 631"/>
            <p:cNvSpPr>
              <a:spLocks noChangeShapeType="1"/>
            </p:cNvSpPr>
            <p:nvPr/>
          </p:nvSpPr>
          <p:spPr bwMode="auto">
            <a:xfrm flipH="1">
              <a:off x="7781926" y="63658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Line 632"/>
            <p:cNvSpPr>
              <a:spLocks noChangeShapeType="1"/>
            </p:cNvSpPr>
            <p:nvPr/>
          </p:nvSpPr>
          <p:spPr bwMode="auto">
            <a:xfrm flipV="1">
              <a:off x="7781926" y="636588"/>
              <a:ext cx="0" cy="3941763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Rectangle 633"/>
            <p:cNvSpPr>
              <a:spLocks noChangeArrowheads="1"/>
            </p:cNvSpPr>
            <p:nvPr/>
          </p:nvSpPr>
          <p:spPr bwMode="auto">
            <a:xfrm rot="16200000">
              <a:off x="7659784" y="2507928"/>
              <a:ext cx="125393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Weight percent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4" name="TextBox 633"/>
            <p:cNvSpPr txBox="1"/>
            <p:nvPr/>
          </p:nvSpPr>
          <p:spPr>
            <a:xfrm>
              <a:off x="2182816" y="600321"/>
              <a:ext cx="7091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4681817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7" name="Group 1066"/>
          <p:cNvGrpSpPr/>
          <p:nvPr/>
        </p:nvGrpSpPr>
        <p:grpSpPr>
          <a:xfrm>
            <a:off x="1978026" y="263525"/>
            <a:ext cx="5255419" cy="4876344"/>
            <a:chOff x="1978026" y="263525"/>
            <a:chExt cx="5255419" cy="4876344"/>
          </a:xfrm>
        </p:grpSpPr>
        <p:sp>
          <p:nvSpPr>
            <p:cNvPr id="96" name="Rectangle 96"/>
            <p:cNvSpPr>
              <a:spLocks noChangeArrowheads="1"/>
            </p:cNvSpPr>
            <p:nvPr/>
          </p:nvSpPr>
          <p:spPr bwMode="auto">
            <a:xfrm>
              <a:off x="4656138" y="26352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1978026" y="476363"/>
              <a:ext cx="5255419" cy="4663506"/>
              <a:chOff x="1978026" y="476363"/>
              <a:chExt cx="5255419" cy="4663506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528638"/>
                <a:ext cx="5200423" cy="4611231"/>
                <a:chOff x="2033022" y="528638"/>
                <a:chExt cx="5200423" cy="4611231"/>
              </a:xfrm>
            </p:grpSpPr>
            <p:sp>
              <p:nvSpPr>
                <p:cNvPr id="5" name="Freeform 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" name="Freeform 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Freeform 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802063"/>
                </a:xfrm>
                <a:custGeom>
                  <a:avLst/>
                  <a:gdLst>
                    <a:gd name="T0" fmla="*/ 2481 w 2566"/>
                    <a:gd name="T1" fmla="*/ 2354 h 2395"/>
                    <a:gd name="T2" fmla="*/ 2367 w 2566"/>
                    <a:gd name="T3" fmla="*/ 2357 h 2395"/>
                    <a:gd name="T4" fmla="*/ 2252 w 2566"/>
                    <a:gd name="T5" fmla="*/ 2359 h 2395"/>
                    <a:gd name="T6" fmla="*/ 2138 w 2566"/>
                    <a:gd name="T7" fmla="*/ 2362 h 2395"/>
                    <a:gd name="T8" fmla="*/ 2022 w 2566"/>
                    <a:gd name="T9" fmla="*/ 2365 h 2395"/>
                    <a:gd name="T10" fmla="*/ 1907 w 2566"/>
                    <a:gd name="T11" fmla="*/ 2366 h 2395"/>
                    <a:gd name="T12" fmla="*/ 1792 w 2566"/>
                    <a:gd name="T13" fmla="*/ 2369 h 2395"/>
                    <a:gd name="T14" fmla="*/ 1677 w 2566"/>
                    <a:gd name="T15" fmla="*/ 2370 h 2395"/>
                    <a:gd name="T16" fmla="*/ 1561 w 2566"/>
                    <a:gd name="T17" fmla="*/ 2373 h 2395"/>
                    <a:gd name="T18" fmla="*/ 1446 w 2566"/>
                    <a:gd name="T19" fmla="*/ 2374 h 2395"/>
                    <a:gd name="T20" fmla="*/ 1330 w 2566"/>
                    <a:gd name="T21" fmla="*/ 2377 h 2395"/>
                    <a:gd name="T22" fmla="*/ 1215 w 2566"/>
                    <a:gd name="T23" fmla="*/ 2378 h 2395"/>
                    <a:gd name="T24" fmla="*/ 1099 w 2566"/>
                    <a:gd name="T25" fmla="*/ 2381 h 2395"/>
                    <a:gd name="T26" fmla="*/ 984 w 2566"/>
                    <a:gd name="T27" fmla="*/ 2382 h 2395"/>
                    <a:gd name="T28" fmla="*/ 868 w 2566"/>
                    <a:gd name="T29" fmla="*/ 2384 h 2395"/>
                    <a:gd name="T30" fmla="*/ 753 w 2566"/>
                    <a:gd name="T31" fmla="*/ 2385 h 2395"/>
                    <a:gd name="T32" fmla="*/ 637 w 2566"/>
                    <a:gd name="T33" fmla="*/ 2386 h 2395"/>
                    <a:gd name="T34" fmla="*/ 522 w 2566"/>
                    <a:gd name="T35" fmla="*/ 2388 h 2395"/>
                    <a:gd name="T36" fmla="*/ 406 w 2566"/>
                    <a:gd name="T37" fmla="*/ 2390 h 2395"/>
                    <a:gd name="T38" fmla="*/ 291 w 2566"/>
                    <a:gd name="T39" fmla="*/ 2392 h 2395"/>
                    <a:gd name="T40" fmla="*/ 175 w 2566"/>
                    <a:gd name="T41" fmla="*/ 2393 h 2395"/>
                    <a:gd name="T42" fmla="*/ 60 w 2566"/>
                    <a:gd name="T43" fmla="*/ 2395 h 2395"/>
                    <a:gd name="T44" fmla="*/ 0 w 2566"/>
                    <a:gd name="T45" fmla="*/ 2304 h 2395"/>
                    <a:gd name="T46" fmla="*/ 0 w 2566"/>
                    <a:gd name="T47" fmla="*/ 1950 h 2395"/>
                    <a:gd name="T48" fmla="*/ 0 w 2566"/>
                    <a:gd name="T49" fmla="*/ 1595 h 2395"/>
                    <a:gd name="T50" fmla="*/ 0 w 2566"/>
                    <a:gd name="T51" fmla="*/ 1241 h 2395"/>
                    <a:gd name="T52" fmla="*/ 0 w 2566"/>
                    <a:gd name="T53" fmla="*/ 886 h 2395"/>
                    <a:gd name="T54" fmla="*/ 0 w 2566"/>
                    <a:gd name="T55" fmla="*/ 531 h 2395"/>
                    <a:gd name="T56" fmla="*/ 0 w 2566"/>
                    <a:gd name="T57" fmla="*/ 177 h 2395"/>
                    <a:gd name="T58" fmla="*/ 117 w 2566"/>
                    <a:gd name="T59" fmla="*/ 0 h 2395"/>
                    <a:gd name="T60" fmla="*/ 349 w 2566"/>
                    <a:gd name="T61" fmla="*/ 0 h 2395"/>
                    <a:gd name="T62" fmla="*/ 583 w 2566"/>
                    <a:gd name="T63" fmla="*/ 0 h 2395"/>
                    <a:gd name="T64" fmla="*/ 817 w 2566"/>
                    <a:gd name="T65" fmla="*/ 0 h 2395"/>
                    <a:gd name="T66" fmla="*/ 1049 w 2566"/>
                    <a:gd name="T67" fmla="*/ 0 h 2395"/>
                    <a:gd name="T68" fmla="*/ 1283 w 2566"/>
                    <a:gd name="T69" fmla="*/ 0 h 2395"/>
                    <a:gd name="T70" fmla="*/ 1517 w 2566"/>
                    <a:gd name="T71" fmla="*/ 0 h 2395"/>
                    <a:gd name="T72" fmla="*/ 1749 w 2566"/>
                    <a:gd name="T73" fmla="*/ 0 h 2395"/>
                    <a:gd name="T74" fmla="*/ 1983 w 2566"/>
                    <a:gd name="T75" fmla="*/ 0 h 2395"/>
                    <a:gd name="T76" fmla="*/ 2216 w 2566"/>
                    <a:gd name="T77" fmla="*/ 0 h 2395"/>
                    <a:gd name="T78" fmla="*/ 2449 w 2566"/>
                    <a:gd name="T79" fmla="*/ 0 h 2395"/>
                    <a:gd name="T80" fmla="*/ 2566 w 2566"/>
                    <a:gd name="T81" fmla="*/ 177 h 2395"/>
                    <a:gd name="T82" fmla="*/ 2566 w 2566"/>
                    <a:gd name="T83" fmla="*/ 531 h 2395"/>
                    <a:gd name="T84" fmla="*/ 2566 w 2566"/>
                    <a:gd name="T85" fmla="*/ 886 h 2395"/>
                    <a:gd name="T86" fmla="*/ 2566 w 2566"/>
                    <a:gd name="T87" fmla="*/ 1241 h 2395"/>
                    <a:gd name="T88" fmla="*/ 2566 w 2566"/>
                    <a:gd name="T89" fmla="*/ 1595 h 2395"/>
                    <a:gd name="T90" fmla="*/ 2566 w 2566"/>
                    <a:gd name="T91" fmla="*/ 1950 h 2395"/>
                    <a:gd name="T92" fmla="*/ 2566 w 2566"/>
                    <a:gd name="T93" fmla="*/ 2304 h 2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66" h="2395">
                      <a:moveTo>
                        <a:pt x="2566" y="2351"/>
                      </a:moveTo>
                      <a:lnTo>
                        <a:pt x="2481" y="2354"/>
                      </a:lnTo>
                      <a:lnTo>
                        <a:pt x="2449" y="2354"/>
                      </a:lnTo>
                      <a:lnTo>
                        <a:pt x="2367" y="2357"/>
                      </a:lnTo>
                      <a:lnTo>
                        <a:pt x="2332" y="2357"/>
                      </a:lnTo>
                      <a:lnTo>
                        <a:pt x="2252" y="2359"/>
                      </a:lnTo>
                      <a:lnTo>
                        <a:pt x="2216" y="2359"/>
                      </a:lnTo>
                      <a:lnTo>
                        <a:pt x="2138" y="2362"/>
                      </a:lnTo>
                      <a:lnTo>
                        <a:pt x="2100" y="2362"/>
                      </a:lnTo>
                      <a:lnTo>
                        <a:pt x="2022" y="2365"/>
                      </a:lnTo>
                      <a:lnTo>
                        <a:pt x="1983" y="2365"/>
                      </a:lnTo>
                      <a:lnTo>
                        <a:pt x="1907" y="2366"/>
                      </a:lnTo>
                      <a:lnTo>
                        <a:pt x="1866" y="2366"/>
                      </a:lnTo>
                      <a:lnTo>
                        <a:pt x="1792" y="2369"/>
                      </a:lnTo>
                      <a:lnTo>
                        <a:pt x="1749" y="2369"/>
                      </a:lnTo>
                      <a:lnTo>
                        <a:pt x="1677" y="2370"/>
                      </a:lnTo>
                      <a:lnTo>
                        <a:pt x="1632" y="2370"/>
                      </a:lnTo>
                      <a:lnTo>
                        <a:pt x="1561" y="2373"/>
                      </a:lnTo>
                      <a:lnTo>
                        <a:pt x="1517" y="2373"/>
                      </a:lnTo>
                      <a:lnTo>
                        <a:pt x="1446" y="2374"/>
                      </a:lnTo>
                      <a:lnTo>
                        <a:pt x="1400" y="2374"/>
                      </a:lnTo>
                      <a:lnTo>
                        <a:pt x="1330" y="2377"/>
                      </a:lnTo>
                      <a:lnTo>
                        <a:pt x="1283" y="2377"/>
                      </a:lnTo>
                      <a:lnTo>
                        <a:pt x="1215" y="2378"/>
                      </a:lnTo>
                      <a:lnTo>
                        <a:pt x="1166" y="2378"/>
                      </a:lnTo>
                      <a:lnTo>
                        <a:pt x="1099" y="2381"/>
                      </a:lnTo>
                      <a:lnTo>
                        <a:pt x="1049" y="2381"/>
                      </a:lnTo>
                      <a:lnTo>
                        <a:pt x="984" y="2382"/>
                      </a:lnTo>
                      <a:lnTo>
                        <a:pt x="934" y="2382"/>
                      </a:lnTo>
                      <a:lnTo>
                        <a:pt x="868" y="2384"/>
                      </a:lnTo>
                      <a:lnTo>
                        <a:pt x="817" y="2384"/>
                      </a:lnTo>
                      <a:lnTo>
                        <a:pt x="753" y="2385"/>
                      </a:lnTo>
                      <a:lnTo>
                        <a:pt x="700" y="2385"/>
                      </a:lnTo>
                      <a:lnTo>
                        <a:pt x="637" y="2386"/>
                      </a:lnTo>
                      <a:lnTo>
                        <a:pt x="583" y="2386"/>
                      </a:lnTo>
                      <a:lnTo>
                        <a:pt x="522" y="2388"/>
                      </a:lnTo>
                      <a:lnTo>
                        <a:pt x="466" y="2388"/>
                      </a:lnTo>
                      <a:lnTo>
                        <a:pt x="406" y="2390"/>
                      </a:lnTo>
                      <a:lnTo>
                        <a:pt x="349" y="2390"/>
                      </a:lnTo>
                      <a:lnTo>
                        <a:pt x="291" y="2392"/>
                      </a:lnTo>
                      <a:lnTo>
                        <a:pt x="234" y="2392"/>
                      </a:lnTo>
                      <a:lnTo>
                        <a:pt x="175" y="2393"/>
                      </a:lnTo>
                      <a:lnTo>
                        <a:pt x="117" y="2393"/>
                      </a:lnTo>
                      <a:lnTo>
                        <a:pt x="60" y="2395"/>
                      </a:lnTo>
                      <a:lnTo>
                        <a:pt x="0" y="2395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35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Freeform 8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144463"/>
                </a:xfrm>
                <a:custGeom>
                  <a:avLst/>
                  <a:gdLst>
                    <a:gd name="T0" fmla="*/ 2566 w 2566"/>
                    <a:gd name="T1" fmla="*/ 47 h 91"/>
                    <a:gd name="T2" fmla="*/ 2481 w 2566"/>
                    <a:gd name="T3" fmla="*/ 50 h 91"/>
                    <a:gd name="T4" fmla="*/ 2449 w 2566"/>
                    <a:gd name="T5" fmla="*/ 50 h 91"/>
                    <a:gd name="T6" fmla="*/ 2367 w 2566"/>
                    <a:gd name="T7" fmla="*/ 53 h 91"/>
                    <a:gd name="T8" fmla="*/ 2332 w 2566"/>
                    <a:gd name="T9" fmla="*/ 53 h 91"/>
                    <a:gd name="T10" fmla="*/ 2252 w 2566"/>
                    <a:gd name="T11" fmla="*/ 55 h 91"/>
                    <a:gd name="T12" fmla="*/ 2216 w 2566"/>
                    <a:gd name="T13" fmla="*/ 55 h 91"/>
                    <a:gd name="T14" fmla="*/ 2138 w 2566"/>
                    <a:gd name="T15" fmla="*/ 58 h 91"/>
                    <a:gd name="T16" fmla="*/ 2100 w 2566"/>
                    <a:gd name="T17" fmla="*/ 58 h 91"/>
                    <a:gd name="T18" fmla="*/ 2022 w 2566"/>
                    <a:gd name="T19" fmla="*/ 61 h 91"/>
                    <a:gd name="T20" fmla="*/ 1983 w 2566"/>
                    <a:gd name="T21" fmla="*/ 61 h 91"/>
                    <a:gd name="T22" fmla="*/ 1907 w 2566"/>
                    <a:gd name="T23" fmla="*/ 62 h 91"/>
                    <a:gd name="T24" fmla="*/ 1866 w 2566"/>
                    <a:gd name="T25" fmla="*/ 62 h 91"/>
                    <a:gd name="T26" fmla="*/ 1792 w 2566"/>
                    <a:gd name="T27" fmla="*/ 65 h 91"/>
                    <a:gd name="T28" fmla="*/ 1749 w 2566"/>
                    <a:gd name="T29" fmla="*/ 65 h 91"/>
                    <a:gd name="T30" fmla="*/ 1677 w 2566"/>
                    <a:gd name="T31" fmla="*/ 66 h 91"/>
                    <a:gd name="T32" fmla="*/ 1632 w 2566"/>
                    <a:gd name="T33" fmla="*/ 66 h 91"/>
                    <a:gd name="T34" fmla="*/ 1561 w 2566"/>
                    <a:gd name="T35" fmla="*/ 69 h 91"/>
                    <a:gd name="T36" fmla="*/ 1517 w 2566"/>
                    <a:gd name="T37" fmla="*/ 69 h 91"/>
                    <a:gd name="T38" fmla="*/ 1446 w 2566"/>
                    <a:gd name="T39" fmla="*/ 70 h 91"/>
                    <a:gd name="T40" fmla="*/ 1400 w 2566"/>
                    <a:gd name="T41" fmla="*/ 70 h 91"/>
                    <a:gd name="T42" fmla="*/ 1330 w 2566"/>
                    <a:gd name="T43" fmla="*/ 73 h 91"/>
                    <a:gd name="T44" fmla="*/ 1283 w 2566"/>
                    <a:gd name="T45" fmla="*/ 73 h 91"/>
                    <a:gd name="T46" fmla="*/ 1215 w 2566"/>
                    <a:gd name="T47" fmla="*/ 74 h 91"/>
                    <a:gd name="T48" fmla="*/ 1166 w 2566"/>
                    <a:gd name="T49" fmla="*/ 74 h 91"/>
                    <a:gd name="T50" fmla="*/ 1099 w 2566"/>
                    <a:gd name="T51" fmla="*/ 77 h 91"/>
                    <a:gd name="T52" fmla="*/ 1049 w 2566"/>
                    <a:gd name="T53" fmla="*/ 77 h 91"/>
                    <a:gd name="T54" fmla="*/ 984 w 2566"/>
                    <a:gd name="T55" fmla="*/ 78 h 91"/>
                    <a:gd name="T56" fmla="*/ 934 w 2566"/>
                    <a:gd name="T57" fmla="*/ 78 h 91"/>
                    <a:gd name="T58" fmla="*/ 868 w 2566"/>
                    <a:gd name="T59" fmla="*/ 80 h 91"/>
                    <a:gd name="T60" fmla="*/ 817 w 2566"/>
                    <a:gd name="T61" fmla="*/ 80 h 91"/>
                    <a:gd name="T62" fmla="*/ 753 w 2566"/>
                    <a:gd name="T63" fmla="*/ 81 h 91"/>
                    <a:gd name="T64" fmla="*/ 700 w 2566"/>
                    <a:gd name="T65" fmla="*/ 81 h 91"/>
                    <a:gd name="T66" fmla="*/ 637 w 2566"/>
                    <a:gd name="T67" fmla="*/ 82 h 91"/>
                    <a:gd name="T68" fmla="*/ 583 w 2566"/>
                    <a:gd name="T69" fmla="*/ 82 h 91"/>
                    <a:gd name="T70" fmla="*/ 522 w 2566"/>
                    <a:gd name="T71" fmla="*/ 84 h 91"/>
                    <a:gd name="T72" fmla="*/ 466 w 2566"/>
                    <a:gd name="T73" fmla="*/ 84 h 91"/>
                    <a:gd name="T74" fmla="*/ 406 w 2566"/>
                    <a:gd name="T75" fmla="*/ 86 h 91"/>
                    <a:gd name="T76" fmla="*/ 349 w 2566"/>
                    <a:gd name="T77" fmla="*/ 86 h 91"/>
                    <a:gd name="T78" fmla="*/ 291 w 2566"/>
                    <a:gd name="T79" fmla="*/ 88 h 91"/>
                    <a:gd name="T80" fmla="*/ 234 w 2566"/>
                    <a:gd name="T81" fmla="*/ 88 h 91"/>
                    <a:gd name="T82" fmla="*/ 175 w 2566"/>
                    <a:gd name="T83" fmla="*/ 89 h 91"/>
                    <a:gd name="T84" fmla="*/ 117 w 2566"/>
                    <a:gd name="T85" fmla="*/ 89 h 91"/>
                    <a:gd name="T86" fmla="*/ 60 w 2566"/>
                    <a:gd name="T87" fmla="*/ 91 h 91"/>
                    <a:gd name="T88" fmla="*/ 0 w 2566"/>
                    <a:gd name="T89" fmla="*/ 91 h 91"/>
                    <a:gd name="T90" fmla="*/ 0 w 2566"/>
                    <a:gd name="T9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91">
                      <a:moveTo>
                        <a:pt x="2566" y="47"/>
                      </a:moveTo>
                      <a:lnTo>
                        <a:pt x="2481" y="50"/>
                      </a:lnTo>
                      <a:lnTo>
                        <a:pt x="2449" y="50"/>
                      </a:lnTo>
                      <a:lnTo>
                        <a:pt x="2367" y="53"/>
                      </a:lnTo>
                      <a:lnTo>
                        <a:pt x="2332" y="53"/>
                      </a:lnTo>
                      <a:lnTo>
                        <a:pt x="2252" y="55"/>
                      </a:lnTo>
                      <a:lnTo>
                        <a:pt x="2216" y="55"/>
                      </a:lnTo>
                      <a:lnTo>
                        <a:pt x="2138" y="58"/>
                      </a:lnTo>
                      <a:lnTo>
                        <a:pt x="2100" y="58"/>
                      </a:lnTo>
                      <a:lnTo>
                        <a:pt x="2022" y="61"/>
                      </a:lnTo>
                      <a:lnTo>
                        <a:pt x="1983" y="61"/>
                      </a:lnTo>
                      <a:lnTo>
                        <a:pt x="1907" y="62"/>
                      </a:lnTo>
                      <a:lnTo>
                        <a:pt x="1866" y="62"/>
                      </a:lnTo>
                      <a:lnTo>
                        <a:pt x="1792" y="65"/>
                      </a:lnTo>
                      <a:lnTo>
                        <a:pt x="1749" y="65"/>
                      </a:lnTo>
                      <a:lnTo>
                        <a:pt x="1677" y="66"/>
                      </a:lnTo>
                      <a:lnTo>
                        <a:pt x="1632" y="66"/>
                      </a:lnTo>
                      <a:lnTo>
                        <a:pt x="1561" y="69"/>
                      </a:lnTo>
                      <a:lnTo>
                        <a:pt x="1517" y="69"/>
                      </a:lnTo>
                      <a:lnTo>
                        <a:pt x="1446" y="70"/>
                      </a:lnTo>
                      <a:lnTo>
                        <a:pt x="1400" y="70"/>
                      </a:lnTo>
                      <a:lnTo>
                        <a:pt x="1330" y="73"/>
                      </a:lnTo>
                      <a:lnTo>
                        <a:pt x="1283" y="73"/>
                      </a:lnTo>
                      <a:lnTo>
                        <a:pt x="1215" y="74"/>
                      </a:lnTo>
                      <a:lnTo>
                        <a:pt x="1166" y="74"/>
                      </a:lnTo>
                      <a:lnTo>
                        <a:pt x="1099" y="77"/>
                      </a:lnTo>
                      <a:lnTo>
                        <a:pt x="1049" y="77"/>
                      </a:lnTo>
                      <a:lnTo>
                        <a:pt x="984" y="78"/>
                      </a:lnTo>
                      <a:lnTo>
                        <a:pt x="934" y="78"/>
                      </a:lnTo>
                      <a:lnTo>
                        <a:pt x="868" y="80"/>
                      </a:lnTo>
                      <a:lnTo>
                        <a:pt x="817" y="80"/>
                      </a:lnTo>
                      <a:lnTo>
                        <a:pt x="753" y="81"/>
                      </a:lnTo>
                      <a:lnTo>
                        <a:pt x="700" y="81"/>
                      </a:lnTo>
                      <a:lnTo>
                        <a:pt x="637" y="82"/>
                      </a:lnTo>
                      <a:lnTo>
                        <a:pt x="583" y="82"/>
                      </a:lnTo>
                      <a:lnTo>
                        <a:pt x="522" y="84"/>
                      </a:lnTo>
                      <a:lnTo>
                        <a:pt x="466" y="84"/>
                      </a:lnTo>
                      <a:lnTo>
                        <a:pt x="406" y="86"/>
                      </a:lnTo>
                      <a:lnTo>
                        <a:pt x="349" y="86"/>
                      </a:lnTo>
                      <a:lnTo>
                        <a:pt x="291" y="88"/>
                      </a:lnTo>
                      <a:lnTo>
                        <a:pt x="234" y="88"/>
                      </a:lnTo>
                      <a:lnTo>
                        <a:pt x="175" y="89"/>
                      </a:lnTo>
                      <a:lnTo>
                        <a:pt x="117" y="89"/>
                      </a:lnTo>
                      <a:lnTo>
                        <a:pt x="60" y="91"/>
                      </a:lnTo>
                      <a:lnTo>
                        <a:pt x="0" y="9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660775"/>
                </a:xfrm>
                <a:custGeom>
                  <a:avLst/>
                  <a:gdLst>
                    <a:gd name="T0" fmla="*/ 2554 w 2566"/>
                    <a:gd name="T1" fmla="*/ 2285 h 2306"/>
                    <a:gd name="T2" fmla="*/ 2437 w 2566"/>
                    <a:gd name="T3" fmla="*/ 2286 h 2306"/>
                    <a:gd name="T4" fmla="*/ 2321 w 2566"/>
                    <a:gd name="T5" fmla="*/ 2287 h 2306"/>
                    <a:gd name="T6" fmla="*/ 2206 w 2566"/>
                    <a:gd name="T7" fmla="*/ 2287 h 2306"/>
                    <a:gd name="T8" fmla="*/ 2089 w 2566"/>
                    <a:gd name="T9" fmla="*/ 2289 h 2306"/>
                    <a:gd name="T10" fmla="*/ 1973 w 2566"/>
                    <a:gd name="T11" fmla="*/ 2289 h 2306"/>
                    <a:gd name="T12" fmla="*/ 1856 w 2566"/>
                    <a:gd name="T13" fmla="*/ 2290 h 2306"/>
                    <a:gd name="T14" fmla="*/ 1741 w 2566"/>
                    <a:gd name="T15" fmla="*/ 2292 h 2306"/>
                    <a:gd name="T16" fmla="*/ 1625 w 2566"/>
                    <a:gd name="T17" fmla="*/ 2292 h 2306"/>
                    <a:gd name="T18" fmla="*/ 1508 w 2566"/>
                    <a:gd name="T19" fmla="*/ 2293 h 2306"/>
                    <a:gd name="T20" fmla="*/ 1393 w 2566"/>
                    <a:gd name="T21" fmla="*/ 2294 h 2306"/>
                    <a:gd name="T22" fmla="*/ 1276 w 2566"/>
                    <a:gd name="T23" fmla="*/ 2294 h 2306"/>
                    <a:gd name="T24" fmla="*/ 1160 w 2566"/>
                    <a:gd name="T25" fmla="*/ 2296 h 2306"/>
                    <a:gd name="T26" fmla="*/ 1045 w 2566"/>
                    <a:gd name="T27" fmla="*/ 2296 h 2306"/>
                    <a:gd name="T28" fmla="*/ 928 w 2566"/>
                    <a:gd name="T29" fmla="*/ 2297 h 2306"/>
                    <a:gd name="T30" fmla="*/ 813 w 2566"/>
                    <a:gd name="T31" fmla="*/ 2298 h 2306"/>
                    <a:gd name="T32" fmla="*/ 696 w 2566"/>
                    <a:gd name="T33" fmla="*/ 2300 h 2306"/>
                    <a:gd name="T34" fmla="*/ 580 w 2566"/>
                    <a:gd name="T35" fmla="*/ 2300 h 2306"/>
                    <a:gd name="T36" fmla="*/ 465 w 2566"/>
                    <a:gd name="T37" fmla="*/ 2301 h 2306"/>
                    <a:gd name="T38" fmla="*/ 348 w 2566"/>
                    <a:gd name="T39" fmla="*/ 2302 h 2306"/>
                    <a:gd name="T40" fmla="*/ 232 w 2566"/>
                    <a:gd name="T41" fmla="*/ 2302 h 2306"/>
                    <a:gd name="T42" fmla="*/ 117 w 2566"/>
                    <a:gd name="T43" fmla="*/ 2304 h 2306"/>
                    <a:gd name="T44" fmla="*/ 1 w 2566"/>
                    <a:gd name="T45" fmla="*/ 2306 h 2306"/>
                    <a:gd name="T46" fmla="*/ 0 w 2566"/>
                    <a:gd name="T47" fmla="*/ 2304 h 2306"/>
                    <a:gd name="T48" fmla="*/ 0 w 2566"/>
                    <a:gd name="T49" fmla="*/ 1950 h 2306"/>
                    <a:gd name="T50" fmla="*/ 0 w 2566"/>
                    <a:gd name="T51" fmla="*/ 1595 h 2306"/>
                    <a:gd name="T52" fmla="*/ 0 w 2566"/>
                    <a:gd name="T53" fmla="*/ 1241 h 2306"/>
                    <a:gd name="T54" fmla="*/ 0 w 2566"/>
                    <a:gd name="T55" fmla="*/ 886 h 2306"/>
                    <a:gd name="T56" fmla="*/ 0 w 2566"/>
                    <a:gd name="T57" fmla="*/ 531 h 2306"/>
                    <a:gd name="T58" fmla="*/ 0 w 2566"/>
                    <a:gd name="T59" fmla="*/ 177 h 2306"/>
                    <a:gd name="T60" fmla="*/ 117 w 2566"/>
                    <a:gd name="T61" fmla="*/ 0 h 2306"/>
                    <a:gd name="T62" fmla="*/ 349 w 2566"/>
                    <a:gd name="T63" fmla="*/ 0 h 2306"/>
                    <a:gd name="T64" fmla="*/ 583 w 2566"/>
                    <a:gd name="T65" fmla="*/ 0 h 2306"/>
                    <a:gd name="T66" fmla="*/ 817 w 2566"/>
                    <a:gd name="T67" fmla="*/ 0 h 2306"/>
                    <a:gd name="T68" fmla="*/ 1049 w 2566"/>
                    <a:gd name="T69" fmla="*/ 0 h 2306"/>
                    <a:gd name="T70" fmla="*/ 1283 w 2566"/>
                    <a:gd name="T71" fmla="*/ 0 h 2306"/>
                    <a:gd name="T72" fmla="*/ 1517 w 2566"/>
                    <a:gd name="T73" fmla="*/ 0 h 2306"/>
                    <a:gd name="T74" fmla="*/ 1749 w 2566"/>
                    <a:gd name="T75" fmla="*/ 0 h 2306"/>
                    <a:gd name="T76" fmla="*/ 1983 w 2566"/>
                    <a:gd name="T77" fmla="*/ 0 h 2306"/>
                    <a:gd name="T78" fmla="*/ 2216 w 2566"/>
                    <a:gd name="T79" fmla="*/ 0 h 2306"/>
                    <a:gd name="T80" fmla="*/ 2449 w 2566"/>
                    <a:gd name="T81" fmla="*/ 0 h 2306"/>
                    <a:gd name="T82" fmla="*/ 2566 w 2566"/>
                    <a:gd name="T83" fmla="*/ 177 h 2306"/>
                    <a:gd name="T84" fmla="*/ 2566 w 2566"/>
                    <a:gd name="T85" fmla="*/ 531 h 2306"/>
                    <a:gd name="T86" fmla="*/ 2566 w 2566"/>
                    <a:gd name="T87" fmla="*/ 886 h 2306"/>
                    <a:gd name="T88" fmla="*/ 2566 w 2566"/>
                    <a:gd name="T89" fmla="*/ 1241 h 2306"/>
                    <a:gd name="T90" fmla="*/ 2566 w 2566"/>
                    <a:gd name="T91" fmla="*/ 1595 h 2306"/>
                    <a:gd name="T92" fmla="*/ 2566 w 2566"/>
                    <a:gd name="T93" fmla="*/ 1950 h 2306"/>
                    <a:gd name="T94" fmla="*/ 2566 w 2566"/>
                    <a:gd name="T95" fmla="*/ 2285 h 23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2306">
                      <a:moveTo>
                        <a:pt x="2566" y="2285"/>
                      </a:moveTo>
                      <a:lnTo>
                        <a:pt x="2554" y="2285"/>
                      </a:lnTo>
                      <a:lnTo>
                        <a:pt x="2449" y="2286"/>
                      </a:lnTo>
                      <a:lnTo>
                        <a:pt x="2437" y="2286"/>
                      </a:lnTo>
                      <a:lnTo>
                        <a:pt x="2332" y="2287"/>
                      </a:lnTo>
                      <a:lnTo>
                        <a:pt x="2321" y="2287"/>
                      </a:lnTo>
                      <a:lnTo>
                        <a:pt x="2216" y="2287"/>
                      </a:lnTo>
                      <a:lnTo>
                        <a:pt x="2206" y="2287"/>
                      </a:lnTo>
                      <a:lnTo>
                        <a:pt x="2100" y="2289"/>
                      </a:lnTo>
                      <a:lnTo>
                        <a:pt x="2089" y="2289"/>
                      </a:lnTo>
                      <a:lnTo>
                        <a:pt x="1983" y="2289"/>
                      </a:lnTo>
                      <a:lnTo>
                        <a:pt x="1973" y="2289"/>
                      </a:lnTo>
                      <a:lnTo>
                        <a:pt x="1866" y="2290"/>
                      </a:lnTo>
                      <a:lnTo>
                        <a:pt x="1856" y="2290"/>
                      </a:lnTo>
                      <a:lnTo>
                        <a:pt x="1749" y="2292"/>
                      </a:lnTo>
                      <a:lnTo>
                        <a:pt x="1741" y="2292"/>
                      </a:lnTo>
                      <a:lnTo>
                        <a:pt x="1632" y="2292"/>
                      </a:lnTo>
                      <a:lnTo>
                        <a:pt x="1625" y="2292"/>
                      </a:lnTo>
                      <a:lnTo>
                        <a:pt x="1517" y="2293"/>
                      </a:lnTo>
                      <a:lnTo>
                        <a:pt x="1508" y="2293"/>
                      </a:lnTo>
                      <a:lnTo>
                        <a:pt x="1400" y="2294"/>
                      </a:lnTo>
                      <a:lnTo>
                        <a:pt x="1393" y="2294"/>
                      </a:lnTo>
                      <a:lnTo>
                        <a:pt x="1283" y="2294"/>
                      </a:lnTo>
                      <a:lnTo>
                        <a:pt x="1276" y="2294"/>
                      </a:lnTo>
                      <a:lnTo>
                        <a:pt x="1166" y="2296"/>
                      </a:lnTo>
                      <a:lnTo>
                        <a:pt x="1160" y="2296"/>
                      </a:lnTo>
                      <a:lnTo>
                        <a:pt x="1049" y="2296"/>
                      </a:lnTo>
                      <a:lnTo>
                        <a:pt x="1045" y="2296"/>
                      </a:lnTo>
                      <a:lnTo>
                        <a:pt x="934" y="2297"/>
                      </a:lnTo>
                      <a:lnTo>
                        <a:pt x="928" y="2297"/>
                      </a:lnTo>
                      <a:lnTo>
                        <a:pt x="817" y="2298"/>
                      </a:lnTo>
                      <a:lnTo>
                        <a:pt x="813" y="2298"/>
                      </a:lnTo>
                      <a:lnTo>
                        <a:pt x="700" y="2300"/>
                      </a:lnTo>
                      <a:lnTo>
                        <a:pt x="696" y="2300"/>
                      </a:lnTo>
                      <a:lnTo>
                        <a:pt x="583" y="2300"/>
                      </a:lnTo>
                      <a:lnTo>
                        <a:pt x="580" y="2300"/>
                      </a:lnTo>
                      <a:lnTo>
                        <a:pt x="466" y="2301"/>
                      </a:lnTo>
                      <a:lnTo>
                        <a:pt x="465" y="2301"/>
                      </a:lnTo>
                      <a:lnTo>
                        <a:pt x="349" y="2302"/>
                      </a:lnTo>
                      <a:lnTo>
                        <a:pt x="348" y="2302"/>
                      </a:lnTo>
                      <a:lnTo>
                        <a:pt x="234" y="2302"/>
                      </a:lnTo>
                      <a:lnTo>
                        <a:pt x="232" y="2302"/>
                      </a:lnTo>
                      <a:lnTo>
                        <a:pt x="117" y="2304"/>
                      </a:lnTo>
                      <a:lnTo>
                        <a:pt x="117" y="2304"/>
                      </a:lnTo>
                      <a:lnTo>
                        <a:pt x="84" y="2304"/>
                      </a:lnTo>
                      <a:lnTo>
                        <a:pt x="1" y="2306"/>
                      </a:lnTo>
                      <a:lnTo>
                        <a:pt x="0" y="2306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28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2643188" y="4249738"/>
                  <a:ext cx="4073525" cy="33338"/>
                </a:xfrm>
                <a:custGeom>
                  <a:avLst/>
                  <a:gdLst>
                    <a:gd name="T0" fmla="*/ 2566 w 2566"/>
                    <a:gd name="T1" fmla="*/ 0 h 21"/>
                    <a:gd name="T2" fmla="*/ 2554 w 2566"/>
                    <a:gd name="T3" fmla="*/ 0 h 21"/>
                    <a:gd name="T4" fmla="*/ 2449 w 2566"/>
                    <a:gd name="T5" fmla="*/ 1 h 21"/>
                    <a:gd name="T6" fmla="*/ 2437 w 2566"/>
                    <a:gd name="T7" fmla="*/ 1 h 21"/>
                    <a:gd name="T8" fmla="*/ 2332 w 2566"/>
                    <a:gd name="T9" fmla="*/ 2 h 21"/>
                    <a:gd name="T10" fmla="*/ 2321 w 2566"/>
                    <a:gd name="T11" fmla="*/ 2 h 21"/>
                    <a:gd name="T12" fmla="*/ 2216 w 2566"/>
                    <a:gd name="T13" fmla="*/ 2 h 21"/>
                    <a:gd name="T14" fmla="*/ 2206 w 2566"/>
                    <a:gd name="T15" fmla="*/ 2 h 21"/>
                    <a:gd name="T16" fmla="*/ 2100 w 2566"/>
                    <a:gd name="T17" fmla="*/ 4 h 21"/>
                    <a:gd name="T18" fmla="*/ 2089 w 2566"/>
                    <a:gd name="T19" fmla="*/ 4 h 21"/>
                    <a:gd name="T20" fmla="*/ 1983 w 2566"/>
                    <a:gd name="T21" fmla="*/ 4 h 21"/>
                    <a:gd name="T22" fmla="*/ 1973 w 2566"/>
                    <a:gd name="T23" fmla="*/ 4 h 21"/>
                    <a:gd name="T24" fmla="*/ 1866 w 2566"/>
                    <a:gd name="T25" fmla="*/ 5 h 21"/>
                    <a:gd name="T26" fmla="*/ 1856 w 2566"/>
                    <a:gd name="T27" fmla="*/ 5 h 21"/>
                    <a:gd name="T28" fmla="*/ 1749 w 2566"/>
                    <a:gd name="T29" fmla="*/ 7 h 21"/>
                    <a:gd name="T30" fmla="*/ 1741 w 2566"/>
                    <a:gd name="T31" fmla="*/ 7 h 21"/>
                    <a:gd name="T32" fmla="*/ 1632 w 2566"/>
                    <a:gd name="T33" fmla="*/ 7 h 21"/>
                    <a:gd name="T34" fmla="*/ 1625 w 2566"/>
                    <a:gd name="T35" fmla="*/ 7 h 21"/>
                    <a:gd name="T36" fmla="*/ 1517 w 2566"/>
                    <a:gd name="T37" fmla="*/ 8 h 21"/>
                    <a:gd name="T38" fmla="*/ 1508 w 2566"/>
                    <a:gd name="T39" fmla="*/ 8 h 21"/>
                    <a:gd name="T40" fmla="*/ 1400 w 2566"/>
                    <a:gd name="T41" fmla="*/ 9 h 21"/>
                    <a:gd name="T42" fmla="*/ 1393 w 2566"/>
                    <a:gd name="T43" fmla="*/ 9 h 21"/>
                    <a:gd name="T44" fmla="*/ 1283 w 2566"/>
                    <a:gd name="T45" fmla="*/ 9 h 21"/>
                    <a:gd name="T46" fmla="*/ 1276 w 2566"/>
                    <a:gd name="T47" fmla="*/ 9 h 21"/>
                    <a:gd name="T48" fmla="*/ 1166 w 2566"/>
                    <a:gd name="T49" fmla="*/ 11 h 21"/>
                    <a:gd name="T50" fmla="*/ 1160 w 2566"/>
                    <a:gd name="T51" fmla="*/ 11 h 21"/>
                    <a:gd name="T52" fmla="*/ 1049 w 2566"/>
                    <a:gd name="T53" fmla="*/ 11 h 21"/>
                    <a:gd name="T54" fmla="*/ 1045 w 2566"/>
                    <a:gd name="T55" fmla="*/ 11 h 21"/>
                    <a:gd name="T56" fmla="*/ 934 w 2566"/>
                    <a:gd name="T57" fmla="*/ 12 h 21"/>
                    <a:gd name="T58" fmla="*/ 928 w 2566"/>
                    <a:gd name="T59" fmla="*/ 12 h 21"/>
                    <a:gd name="T60" fmla="*/ 817 w 2566"/>
                    <a:gd name="T61" fmla="*/ 13 h 21"/>
                    <a:gd name="T62" fmla="*/ 813 w 2566"/>
                    <a:gd name="T63" fmla="*/ 13 h 21"/>
                    <a:gd name="T64" fmla="*/ 700 w 2566"/>
                    <a:gd name="T65" fmla="*/ 15 h 21"/>
                    <a:gd name="T66" fmla="*/ 696 w 2566"/>
                    <a:gd name="T67" fmla="*/ 15 h 21"/>
                    <a:gd name="T68" fmla="*/ 583 w 2566"/>
                    <a:gd name="T69" fmla="*/ 15 h 21"/>
                    <a:gd name="T70" fmla="*/ 580 w 2566"/>
                    <a:gd name="T71" fmla="*/ 15 h 21"/>
                    <a:gd name="T72" fmla="*/ 466 w 2566"/>
                    <a:gd name="T73" fmla="*/ 16 h 21"/>
                    <a:gd name="T74" fmla="*/ 465 w 2566"/>
                    <a:gd name="T75" fmla="*/ 16 h 21"/>
                    <a:gd name="T76" fmla="*/ 349 w 2566"/>
                    <a:gd name="T77" fmla="*/ 17 h 21"/>
                    <a:gd name="T78" fmla="*/ 348 w 2566"/>
                    <a:gd name="T79" fmla="*/ 17 h 21"/>
                    <a:gd name="T80" fmla="*/ 234 w 2566"/>
                    <a:gd name="T81" fmla="*/ 17 h 21"/>
                    <a:gd name="T82" fmla="*/ 232 w 2566"/>
                    <a:gd name="T83" fmla="*/ 17 h 21"/>
                    <a:gd name="T84" fmla="*/ 117 w 2566"/>
                    <a:gd name="T85" fmla="*/ 19 h 21"/>
                    <a:gd name="T86" fmla="*/ 117 w 2566"/>
                    <a:gd name="T87" fmla="*/ 19 h 21"/>
                    <a:gd name="T88" fmla="*/ 84 w 2566"/>
                    <a:gd name="T89" fmla="*/ 19 h 21"/>
                    <a:gd name="T90" fmla="*/ 1 w 2566"/>
                    <a:gd name="T91" fmla="*/ 21 h 21"/>
                    <a:gd name="T92" fmla="*/ 0 w 2566"/>
                    <a:gd name="T93" fmla="*/ 21 h 21"/>
                    <a:gd name="T94" fmla="*/ 0 w 2566"/>
                    <a:gd name="T9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21">
                      <a:moveTo>
                        <a:pt x="2566" y="0"/>
                      </a:moveTo>
                      <a:lnTo>
                        <a:pt x="2554" y="0"/>
                      </a:lnTo>
                      <a:lnTo>
                        <a:pt x="2449" y="1"/>
                      </a:lnTo>
                      <a:lnTo>
                        <a:pt x="2437" y="1"/>
                      </a:lnTo>
                      <a:lnTo>
                        <a:pt x="2332" y="2"/>
                      </a:lnTo>
                      <a:lnTo>
                        <a:pt x="2321" y="2"/>
                      </a:lnTo>
                      <a:lnTo>
                        <a:pt x="2216" y="2"/>
                      </a:lnTo>
                      <a:lnTo>
                        <a:pt x="2206" y="2"/>
                      </a:lnTo>
                      <a:lnTo>
                        <a:pt x="2100" y="4"/>
                      </a:lnTo>
                      <a:lnTo>
                        <a:pt x="2089" y="4"/>
                      </a:lnTo>
                      <a:lnTo>
                        <a:pt x="1983" y="4"/>
                      </a:lnTo>
                      <a:lnTo>
                        <a:pt x="1973" y="4"/>
                      </a:lnTo>
                      <a:lnTo>
                        <a:pt x="1866" y="5"/>
                      </a:lnTo>
                      <a:lnTo>
                        <a:pt x="1856" y="5"/>
                      </a:lnTo>
                      <a:lnTo>
                        <a:pt x="1749" y="7"/>
                      </a:lnTo>
                      <a:lnTo>
                        <a:pt x="1741" y="7"/>
                      </a:lnTo>
                      <a:lnTo>
                        <a:pt x="1632" y="7"/>
                      </a:lnTo>
                      <a:lnTo>
                        <a:pt x="1625" y="7"/>
                      </a:lnTo>
                      <a:lnTo>
                        <a:pt x="1517" y="8"/>
                      </a:lnTo>
                      <a:lnTo>
                        <a:pt x="1508" y="8"/>
                      </a:lnTo>
                      <a:lnTo>
                        <a:pt x="1400" y="9"/>
                      </a:lnTo>
                      <a:lnTo>
                        <a:pt x="1393" y="9"/>
                      </a:lnTo>
                      <a:lnTo>
                        <a:pt x="1283" y="9"/>
                      </a:lnTo>
                      <a:lnTo>
                        <a:pt x="1276" y="9"/>
                      </a:lnTo>
                      <a:lnTo>
                        <a:pt x="1166" y="11"/>
                      </a:lnTo>
                      <a:lnTo>
                        <a:pt x="1160" y="11"/>
                      </a:lnTo>
                      <a:lnTo>
                        <a:pt x="1049" y="11"/>
                      </a:lnTo>
                      <a:lnTo>
                        <a:pt x="1045" y="11"/>
                      </a:lnTo>
                      <a:lnTo>
                        <a:pt x="934" y="12"/>
                      </a:lnTo>
                      <a:lnTo>
                        <a:pt x="928" y="12"/>
                      </a:lnTo>
                      <a:lnTo>
                        <a:pt x="817" y="13"/>
                      </a:lnTo>
                      <a:lnTo>
                        <a:pt x="813" y="13"/>
                      </a:lnTo>
                      <a:lnTo>
                        <a:pt x="700" y="15"/>
                      </a:lnTo>
                      <a:lnTo>
                        <a:pt x="696" y="15"/>
                      </a:lnTo>
                      <a:lnTo>
                        <a:pt x="583" y="15"/>
                      </a:lnTo>
                      <a:lnTo>
                        <a:pt x="580" y="15"/>
                      </a:lnTo>
                      <a:lnTo>
                        <a:pt x="466" y="16"/>
                      </a:lnTo>
                      <a:lnTo>
                        <a:pt x="465" y="16"/>
                      </a:lnTo>
                      <a:lnTo>
                        <a:pt x="349" y="17"/>
                      </a:lnTo>
                      <a:lnTo>
                        <a:pt x="348" y="17"/>
                      </a:lnTo>
                      <a:lnTo>
                        <a:pt x="234" y="17"/>
                      </a:lnTo>
                      <a:lnTo>
                        <a:pt x="232" y="17"/>
                      </a:lnTo>
                      <a:lnTo>
                        <a:pt x="117" y="19"/>
                      </a:lnTo>
                      <a:lnTo>
                        <a:pt x="117" y="19"/>
                      </a:lnTo>
                      <a:lnTo>
                        <a:pt x="84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1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563938"/>
                </a:xfrm>
                <a:custGeom>
                  <a:avLst/>
                  <a:gdLst>
                    <a:gd name="T0" fmla="*/ 2518 w 2566"/>
                    <a:gd name="T1" fmla="*/ 2232 h 2245"/>
                    <a:gd name="T2" fmla="*/ 2403 w 2566"/>
                    <a:gd name="T3" fmla="*/ 2233 h 2245"/>
                    <a:gd name="T4" fmla="*/ 2286 w 2566"/>
                    <a:gd name="T5" fmla="*/ 2233 h 2245"/>
                    <a:gd name="T6" fmla="*/ 2170 w 2566"/>
                    <a:gd name="T7" fmla="*/ 2235 h 2245"/>
                    <a:gd name="T8" fmla="*/ 2053 w 2566"/>
                    <a:gd name="T9" fmla="*/ 2235 h 2245"/>
                    <a:gd name="T10" fmla="*/ 1938 w 2566"/>
                    <a:gd name="T11" fmla="*/ 2235 h 2245"/>
                    <a:gd name="T12" fmla="*/ 1821 w 2566"/>
                    <a:gd name="T13" fmla="*/ 2236 h 2245"/>
                    <a:gd name="T14" fmla="*/ 1704 w 2566"/>
                    <a:gd name="T15" fmla="*/ 2236 h 2245"/>
                    <a:gd name="T16" fmla="*/ 1589 w 2566"/>
                    <a:gd name="T17" fmla="*/ 2237 h 2245"/>
                    <a:gd name="T18" fmla="*/ 1472 w 2566"/>
                    <a:gd name="T19" fmla="*/ 2237 h 2245"/>
                    <a:gd name="T20" fmla="*/ 1356 w 2566"/>
                    <a:gd name="T21" fmla="*/ 2237 h 2245"/>
                    <a:gd name="T22" fmla="*/ 1239 w 2566"/>
                    <a:gd name="T23" fmla="*/ 2239 h 2245"/>
                    <a:gd name="T24" fmla="*/ 1124 w 2566"/>
                    <a:gd name="T25" fmla="*/ 2239 h 2245"/>
                    <a:gd name="T26" fmla="*/ 1007 w 2566"/>
                    <a:gd name="T27" fmla="*/ 2240 h 2245"/>
                    <a:gd name="T28" fmla="*/ 891 w 2566"/>
                    <a:gd name="T29" fmla="*/ 2240 h 2245"/>
                    <a:gd name="T30" fmla="*/ 775 w 2566"/>
                    <a:gd name="T31" fmla="*/ 2241 h 2245"/>
                    <a:gd name="T32" fmla="*/ 659 w 2566"/>
                    <a:gd name="T33" fmla="*/ 2241 h 2245"/>
                    <a:gd name="T34" fmla="*/ 542 w 2566"/>
                    <a:gd name="T35" fmla="*/ 2243 h 2245"/>
                    <a:gd name="T36" fmla="*/ 427 w 2566"/>
                    <a:gd name="T37" fmla="*/ 2243 h 2245"/>
                    <a:gd name="T38" fmla="*/ 310 w 2566"/>
                    <a:gd name="T39" fmla="*/ 2244 h 2245"/>
                    <a:gd name="T40" fmla="*/ 194 w 2566"/>
                    <a:gd name="T41" fmla="*/ 2244 h 2245"/>
                    <a:gd name="T42" fmla="*/ 77 w 2566"/>
                    <a:gd name="T43" fmla="*/ 2244 h 2245"/>
                    <a:gd name="T44" fmla="*/ 0 w 2566"/>
                    <a:gd name="T45" fmla="*/ 2126 h 2245"/>
                    <a:gd name="T46" fmla="*/ 0 w 2566"/>
                    <a:gd name="T47" fmla="*/ 1772 h 2245"/>
                    <a:gd name="T48" fmla="*/ 0 w 2566"/>
                    <a:gd name="T49" fmla="*/ 1417 h 2245"/>
                    <a:gd name="T50" fmla="*/ 0 w 2566"/>
                    <a:gd name="T51" fmla="*/ 1064 h 2245"/>
                    <a:gd name="T52" fmla="*/ 0 w 2566"/>
                    <a:gd name="T53" fmla="*/ 709 h 2245"/>
                    <a:gd name="T54" fmla="*/ 0 w 2566"/>
                    <a:gd name="T55" fmla="*/ 355 h 2245"/>
                    <a:gd name="T56" fmla="*/ 0 w 2566"/>
                    <a:gd name="T57" fmla="*/ 0 h 2245"/>
                    <a:gd name="T58" fmla="*/ 234 w 2566"/>
                    <a:gd name="T59" fmla="*/ 0 h 2245"/>
                    <a:gd name="T60" fmla="*/ 466 w 2566"/>
                    <a:gd name="T61" fmla="*/ 0 h 2245"/>
                    <a:gd name="T62" fmla="*/ 700 w 2566"/>
                    <a:gd name="T63" fmla="*/ 0 h 2245"/>
                    <a:gd name="T64" fmla="*/ 934 w 2566"/>
                    <a:gd name="T65" fmla="*/ 0 h 2245"/>
                    <a:gd name="T66" fmla="*/ 1166 w 2566"/>
                    <a:gd name="T67" fmla="*/ 0 h 2245"/>
                    <a:gd name="T68" fmla="*/ 1400 w 2566"/>
                    <a:gd name="T69" fmla="*/ 0 h 2245"/>
                    <a:gd name="T70" fmla="*/ 1632 w 2566"/>
                    <a:gd name="T71" fmla="*/ 0 h 2245"/>
                    <a:gd name="T72" fmla="*/ 1866 w 2566"/>
                    <a:gd name="T73" fmla="*/ 0 h 2245"/>
                    <a:gd name="T74" fmla="*/ 2100 w 2566"/>
                    <a:gd name="T75" fmla="*/ 0 h 2245"/>
                    <a:gd name="T76" fmla="*/ 2332 w 2566"/>
                    <a:gd name="T77" fmla="*/ 0 h 2245"/>
                    <a:gd name="T78" fmla="*/ 2566 w 2566"/>
                    <a:gd name="T79" fmla="*/ 0 h 2245"/>
                    <a:gd name="T80" fmla="*/ 2566 w 2566"/>
                    <a:gd name="T81" fmla="*/ 355 h 2245"/>
                    <a:gd name="T82" fmla="*/ 2566 w 2566"/>
                    <a:gd name="T83" fmla="*/ 709 h 2245"/>
                    <a:gd name="T84" fmla="*/ 2566 w 2566"/>
                    <a:gd name="T85" fmla="*/ 1064 h 2245"/>
                    <a:gd name="T86" fmla="*/ 2566 w 2566"/>
                    <a:gd name="T87" fmla="*/ 1417 h 2245"/>
                    <a:gd name="T88" fmla="*/ 2566 w 2566"/>
                    <a:gd name="T89" fmla="*/ 1772 h 2245"/>
                    <a:gd name="T90" fmla="*/ 2566 w 2566"/>
                    <a:gd name="T91" fmla="*/ 2126 h 2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245">
                      <a:moveTo>
                        <a:pt x="2566" y="2232"/>
                      </a:moveTo>
                      <a:lnTo>
                        <a:pt x="2518" y="2232"/>
                      </a:lnTo>
                      <a:lnTo>
                        <a:pt x="2449" y="2233"/>
                      </a:lnTo>
                      <a:lnTo>
                        <a:pt x="2403" y="2233"/>
                      </a:lnTo>
                      <a:lnTo>
                        <a:pt x="2332" y="2233"/>
                      </a:lnTo>
                      <a:lnTo>
                        <a:pt x="2286" y="2233"/>
                      </a:lnTo>
                      <a:lnTo>
                        <a:pt x="2216" y="2235"/>
                      </a:lnTo>
                      <a:lnTo>
                        <a:pt x="2170" y="2235"/>
                      </a:lnTo>
                      <a:lnTo>
                        <a:pt x="2100" y="2235"/>
                      </a:lnTo>
                      <a:lnTo>
                        <a:pt x="2053" y="2235"/>
                      </a:lnTo>
                      <a:lnTo>
                        <a:pt x="1983" y="2235"/>
                      </a:lnTo>
                      <a:lnTo>
                        <a:pt x="1938" y="2235"/>
                      </a:lnTo>
                      <a:lnTo>
                        <a:pt x="1866" y="2236"/>
                      </a:lnTo>
                      <a:lnTo>
                        <a:pt x="1821" y="2236"/>
                      </a:lnTo>
                      <a:lnTo>
                        <a:pt x="1749" y="2236"/>
                      </a:lnTo>
                      <a:lnTo>
                        <a:pt x="1704" y="2236"/>
                      </a:lnTo>
                      <a:lnTo>
                        <a:pt x="1632" y="2237"/>
                      </a:lnTo>
                      <a:lnTo>
                        <a:pt x="1589" y="2237"/>
                      </a:lnTo>
                      <a:lnTo>
                        <a:pt x="1517" y="2237"/>
                      </a:lnTo>
                      <a:lnTo>
                        <a:pt x="1472" y="2237"/>
                      </a:lnTo>
                      <a:lnTo>
                        <a:pt x="1400" y="2237"/>
                      </a:lnTo>
                      <a:lnTo>
                        <a:pt x="1356" y="2237"/>
                      </a:lnTo>
                      <a:lnTo>
                        <a:pt x="1283" y="2239"/>
                      </a:lnTo>
                      <a:lnTo>
                        <a:pt x="1239" y="2239"/>
                      </a:lnTo>
                      <a:lnTo>
                        <a:pt x="1166" y="2239"/>
                      </a:lnTo>
                      <a:lnTo>
                        <a:pt x="1124" y="2239"/>
                      </a:lnTo>
                      <a:lnTo>
                        <a:pt x="1049" y="2240"/>
                      </a:lnTo>
                      <a:lnTo>
                        <a:pt x="1007" y="2240"/>
                      </a:lnTo>
                      <a:lnTo>
                        <a:pt x="934" y="2240"/>
                      </a:lnTo>
                      <a:lnTo>
                        <a:pt x="891" y="2240"/>
                      </a:lnTo>
                      <a:lnTo>
                        <a:pt x="817" y="2241"/>
                      </a:lnTo>
                      <a:lnTo>
                        <a:pt x="775" y="2241"/>
                      </a:lnTo>
                      <a:lnTo>
                        <a:pt x="700" y="2241"/>
                      </a:lnTo>
                      <a:lnTo>
                        <a:pt x="659" y="2241"/>
                      </a:lnTo>
                      <a:lnTo>
                        <a:pt x="583" y="2243"/>
                      </a:lnTo>
                      <a:lnTo>
                        <a:pt x="542" y="2243"/>
                      </a:lnTo>
                      <a:lnTo>
                        <a:pt x="466" y="2243"/>
                      </a:lnTo>
                      <a:lnTo>
                        <a:pt x="427" y="2243"/>
                      </a:lnTo>
                      <a:lnTo>
                        <a:pt x="349" y="2244"/>
                      </a:lnTo>
                      <a:lnTo>
                        <a:pt x="310" y="2244"/>
                      </a:lnTo>
                      <a:lnTo>
                        <a:pt x="234" y="2244"/>
                      </a:lnTo>
                      <a:lnTo>
                        <a:pt x="194" y="2244"/>
                      </a:lnTo>
                      <a:lnTo>
                        <a:pt x="117" y="2244"/>
                      </a:lnTo>
                      <a:lnTo>
                        <a:pt x="77" y="2244"/>
                      </a:lnTo>
                      <a:lnTo>
                        <a:pt x="0" y="2245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23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Freeform 12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188913"/>
                </a:xfrm>
                <a:custGeom>
                  <a:avLst/>
                  <a:gdLst>
                    <a:gd name="T0" fmla="*/ 2566 w 2566"/>
                    <a:gd name="T1" fmla="*/ 106 h 119"/>
                    <a:gd name="T2" fmla="*/ 2518 w 2566"/>
                    <a:gd name="T3" fmla="*/ 106 h 119"/>
                    <a:gd name="T4" fmla="*/ 2449 w 2566"/>
                    <a:gd name="T5" fmla="*/ 107 h 119"/>
                    <a:gd name="T6" fmla="*/ 2403 w 2566"/>
                    <a:gd name="T7" fmla="*/ 107 h 119"/>
                    <a:gd name="T8" fmla="*/ 2332 w 2566"/>
                    <a:gd name="T9" fmla="*/ 107 h 119"/>
                    <a:gd name="T10" fmla="*/ 2286 w 2566"/>
                    <a:gd name="T11" fmla="*/ 107 h 119"/>
                    <a:gd name="T12" fmla="*/ 2216 w 2566"/>
                    <a:gd name="T13" fmla="*/ 109 h 119"/>
                    <a:gd name="T14" fmla="*/ 2170 w 2566"/>
                    <a:gd name="T15" fmla="*/ 109 h 119"/>
                    <a:gd name="T16" fmla="*/ 2100 w 2566"/>
                    <a:gd name="T17" fmla="*/ 109 h 119"/>
                    <a:gd name="T18" fmla="*/ 2053 w 2566"/>
                    <a:gd name="T19" fmla="*/ 109 h 119"/>
                    <a:gd name="T20" fmla="*/ 1983 w 2566"/>
                    <a:gd name="T21" fmla="*/ 109 h 119"/>
                    <a:gd name="T22" fmla="*/ 1938 w 2566"/>
                    <a:gd name="T23" fmla="*/ 109 h 119"/>
                    <a:gd name="T24" fmla="*/ 1866 w 2566"/>
                    <a:gd name="T25" fmla="*/ 110 h 119"/>
                    <a:gd name="T26" fmla="*/ 1821 w 2566"/>
                    <a:gd name="T27" fmla="*/ 110 h 119"/>
                    <a:gd name="T28" fmla="*/ 1749 w 2566"/>
                    <a:gd name="T29" fmla="*/ 110 h 119"/>
                    <a:gd name="T30" fmla="*/ 1704 w 2566"/>
                    <a:gd name="T31" fmla="*/ 110 h 119"/>
                    <a:gd name="T32" fmla="*/ 1632 w 2566"/>
                    <a:gd name="T33" fmla="*/ 111 h 119"/>
                    <a:gd name="T34" fmla="*/ 1589 w 2566"/>
                    <a:gd name="T35" fmla="*/ 111 h 119"/>
                    <a:gd name="T36" fmla="*/ 1517 w 2566"/>
                    <a:gd name="T37" fmla="*/ 111 h 119"/>
                    <a:gd name="T38" fmla="*/ 1472 w 2566"/>
                    <a:gd name="T39" fmla="*/ 111 h 119"/>
                    <a:gd name="T40" fmla="*/ 1400 w 2566"/>
                    <a:gd name="T41" fmla="*/ 111 h 119"/>
                    <a:gd name="T42" fmla="*/ 1356 w 2566"/>
                    <a:gd name="T43" fmla="*/ 111 h 119"/>
                    <a:gd name="T44" fmla="*/ 1283 w 2566"/>
                    <a:gd name="T45" fmla="*/ 113 h 119"/>
                    <a:gd name="T46" fmla="*/ 1239 w 2566"/>
                    <a:gd name="T47" fmla="*/ 113 h 119"/>
                    <a:gd name="T48" fmla="*/ 1166 w 2566"/>
                    <a:gd name="T49" fmla="*/ 113 h 119"/>
                    <a:gd name="T50" fmla="*/ 1124 w 2566"/>
                    <a:gd name="T51" fmla="*/ 113 h 119"/>
                    <a:gd name="T52" fmla="*/ 1049 w 2566"/>
                    <a:gd name="T53" fmla="*/ 114 h 119"/>
                    <a:gd name="T54" fmla="*/ 1007 w 2566"/>
                    <a:gd name="T55" fmla="*/ 114 h 119"/>
                    <a:gd name="T56" fmla="*/ 934 w 2566"/>
                    <a:gd name="T57" fmla="*/ 114 h 119"/>
                    <a:gd name="T58" fmla="*/ 891 w 2566"/>
                    <a:gd name="T59" fmla="*/ 114 h 119"/>
                    <a:gd name="T60" fmla="*/ 817 w 2566"/>
                    <a:gd name="T61" fmla="*/ 115 h 119"/>
                    <a:gd name="T62" fmla="*/ 775 w 2566"/>
                    <a:gd name="T63" fmla="*/ 115 h 119"/>
                    <a:gd name="T64" fmla="*/ 700 w 2566"/>
                    <a:gd name="T65" fmla="*/ 115 h 119"/>
                    <a:gd name="T66" fmla="*/ 659 w 2566"/>
                    <a:gd name="T67" fmla="*/ 115 h 119"/>
                    <a:gd name="T68" fmla="*/ 583 w 2566"/>
                    <a:gd name="T69" fmla="*/ 117 h 119"/>
                    <a:gd name="T70" fmla="*/ 542 w 2566"/>
                    <a:gd name="T71" fmla="*/ 117 h 119"/>
                    <a:gd name="T72" fmla="*/ 466 w 2566"/>
                    <a:gd name="T73" fmla="*/ 117 h 119"/>
                    <a:gd name="T74" fmla="*/ 427 w 2566"/>
                    <a:gd name="T75" fmla="*/ 117 h 119"/>
                    <a:gd name="T76" fmla="*/ 349 w 2566"/>
                    <a:gd name="T77" fmla="*/ 118 h 119"/>
                    <a:gd name="T78" fmla="*/ 310 w 2566"/>
                    <a:gd name="T79" fmla="*/ 118 h 119"/>
                    <a:gd name="T80" fmla="*/ 234 w 2566"/>
                    <a:gd name="T81" fmla="*/ 118 h 119"/>
                    <a:gd name="T82" fmla="*/ 194 w 2566"/>
                    <a:gd name="T83" fmla="*/ 118 h 119"/>
                    <a:gd name="T84" fmla="*/ 117 w 2566"/>
                    <a:gd name="T85" fmla="*/ 118 h 119"/>
                    <a:gd name="T86" fmla="*/ 77 w 2566"/>
                    <a:gd name="T87" fmla="*/ 118 h 119"/>
                    <a:gd name="T88" fmla="*/ 0 w 2566"/>
                    <a:gd name="T89" fmla="*/ 119 h 119"/>
                    <a:gd name="T90" fmla="*/ 0 w 2566"/>
                    <a:gd name="T91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19">
                      <a:moveTo>
                        <a:pt x="2566" y="106"/>
                      </a:moveTo>
                      <a:lnTo>
                        <a:pt x="2518" y="106"/>
                      </a:lnTo>
                      <a:lnTo>
                        <a:pt x="2449" y="107"/>
                      </a:lnTo>
                      <a:lnTo>
                        <a:pt x="2403" y="107"/>
                      </a:lnTo>
                      <a:lnTo>
                        <a:pt x="2332" y="107"/>
                      </a:lnTo>
                      <a:lnTo>
                        <a:pt x="2286" y="107"/>
                      </a:lnTo>
                      <a:lnTo>
                        <a:pt x="2216" y="109"/>
                      </a:lnTo>
                      <a:lnTo>
                        <a:pt x="2170" y="109"/>
                      </a:lnTo>
                      <a:lnTo>
                        <a:pt x="2100" y="109"/>
                      </a:lnTo>
                      <a:lnTo>
                        <a:pt x="2053" y="109"/>
                      </a:lnTo>
                      <a:lnTo>
                        <a:pt x="1983" y="109"/>
                      </a:lnTo>
                      <a:lnTo>
                        <a:pt x="1938" y="109"/>
                      </a:lnTo>
                      <a:lnTo>
                        <a:pt x="1866" y="110"/>
                      </a:lnTo>
                      <a:lnTo>
                        <a:pt x="1821" y="110"/>
                      </a:lnTo>
                      <a:lnTo>
                        <a:pt x="1749" y="110"/>
                      </a:lnTo>
                      <a:lnTo>
                        <a:pt x="1704" y="110"/>
                      </a:lnTo>
                      <a:lnTo>
                        <a:pt x="1632" y="111"/>
                      </a:lnTo>
                      <a:lnTo>
                        <a:pt x="1589" y="111"/>
                      </a:lnTo>
                      <a:lnTo>
                        <a:pt x="1517" y="111"/>
                      </a:lnTo>
                      <a:lnTo>
                        <a:pt x="1472" y="111"/>
                      </a:lnTo>
                      <a:lnTo>
                        <a:pt x="1400" y="111"/>
                      </a:lnTo>
                      <a:lnTo>
                        <a:pt x="1356" y="111"/>
                      </a:lnTo>
                      <a:lnTo>
                        <a:pt x="1283" y="113"/>
                      </a:lnTo>
                      <a:lnTo>
                        <a:pt x="1239" y="113"/>
                      </a:lnTo>
                      <a:lnTo>
                        <a:pt x="1166" y="113"/>
                      </a:lnTo>
                      <a:lnTo>
                        <a:pt x="1124" y="113"/>
                      </a:lnTo>
                      <a:lnTo>
                        <a:pt x="1049" y="114"/>
                      </a:lnTo>
                      <a:lnTo>
                        <a:pt x="1007" y="114"/>
                      </a:lnTo>
                      <a:lnTo>
                        <a:pt x="934" y="114"/>
                      </a:lnTo>
                      <a:lnTo>
                        <a:pt x="891" y="114"/>
                      </a:lnTo>
                      <a:lnTo>
                        <a:pt x="817" y="115"/>
                      </a:lnTo>
                      <a:lnTo>
                        <a:pt x="775" y="115"/>
                      </a:lnTo>
                      <a:lnTo>
                        <a:pt x="700" y="115"/>
                      </a:lnTo>
                      <a:lnTo>
                        <a:pt x="659" y="115"/>
                      </a:lnTo>
                      <a:lnTo>
                        <a:pt x="583" y="117"/>
                      </a:lnTo>
                      <a:lnTo>
                        <a:pt x="542" y="117"/>
                      </a:lnTo>
                      <a:lnTo>
                        <a:pt x="466" y="117"/>
                      </a:lnTo>
                      <a:lnTo>
                        <a:pt x="427" y="117"/>
                      </a:lnTo>
                      <a:lnTo>
                        <a:pt x="349" y="118"/>
                      </a:lnTo>
                      <a:lnTo>
                        <a:pt x="310" y="118"/>
                      </a:lnTo>
                      <a:lnTo>
                        <a:pt x="234" y="118"/>
                      </a:lnTo>
                      <a:lnTo>
                        <a:pt x="194" y="118"/>
                      </a:lnTo>
                      <a:lnTo>
                        <a:pt x="117" y="118"/>
                      </a:lnTo>
                      <a:lnTo>
                        <a:pt x="77" y="118"/>
                      </a:lnTo>
                      <a:lnTo>
                        <a:pt x="0" y="1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Freeform 1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375025"/>
                </a:xfrm>
                <a:custGeom>
                  <a:avLst/>
                  <a:gdLst>
                    <a:gd name="T0" fmla="*/ 2449 w 2566"/>
                    <a:gd name="T1" fmla="*/ 2126 h 2126"/>
                    <a:gd name="T2" fmla="*/ 2216 w 2566"/>
                    <a:gd name="T3" fmla="*/ 2126 h 2126"/>
                    <a:gd name="T4" fmla="*/ 1983 w 2566"/>
                    <a:gd name="T5" fmla="*/ 2126 h 2126"/>
                    <a:gd name="T6" fmla="*/ 1749 w 2566"/>
                    <a:gd name="T7" fmla="*/ 2126 h 2126"/>
                    <a:gd name="T8" fmla="*/ 1517 w 2566"/>
                    <a:gd name="T9" fmla="*/ 2126 h 2126"/>
                    <a:gd name="T10" fmla="*/ 1283 w 2566"/>
                    <a:gd name="T11" fmla="*/ 2126 h 2126"/>
                    <a:gd name="T12" fmla="*/ 1049 w 2566"/>
                    <a:gd name="T13" fmla="*/ 2126 h 2126"/>
                    <a:gd name="T14" fmla="*/ 817 w 2566"/>
                    <a:gd name="T15" fmla="*/ 2126 h 2126"/>
                    <a:gd name="T16" fmla="*/ 583 w 2566"/>
                    <a:gd name="T17" fmla="*/ 2126 h 2126"/>
                    <a:gd name="T18" fmla="*/ 349 w 2566"/>
                    <a:gd name="T19" fmla="*/ 2126 h 2126"/>
                    <a:gd name="T20" fmla="*/ 117 w 2566"/>
                    <a:gd name="T21" fmla="*/ 2126 h 2126"/>
                    <a:gd name="T22" fmla="*/ 0 w 2566"/>
                    <a:gd name="T23" fmla="*/ 1950 h 2126"/>
                    <a:gd name="T24" fmla="*/ 0 w 2566"/>
                    <a:gd name="T25" fmla="*/ 1595 h 2126"/>
                    <a:gd name="T26" fmla="*/ 0 w 2566"/>
                    <a:gd name="T27" fmla="*/ 1241 h 2126"/>
                    <a:gd name="T28" fmla="*/ 0 w 2566"/>
                    <a:gd name="T29" fmla="*/ 886 h 2126"/>
                    <a:gd name="T30" fmla="*/ 0 w 2566"/>
                    <a:gd name="T31" fmla="*/ 531 h 2126"/>
                    <a:gd name="T32" fmla="*/ 0 w 2566"/>
                    <a:gd name="T33" fmla="*/ 177 h 2126"/>
                    <a:gd name="T34" fmla="*/ 117 w 2566"/>
                    <a:gd name="T35" fmla="*/ 0 h 2126"/>
                    <a:gd name="T36" fmla="*/ 349 w 2566"/>
                    <a:gd name="T37" fmla="*/ 0 h 2126"/>
                    <a:gd name="T38" fmla="*/ 583 w 2566"/>
                    <a:gd name="T39" fmla="*/ 0 h 2126"/>
                    <a:gd name="T40" fmla="*/ 817 w 2566"/>
                    <a:gd name="T41" fmla="*/ 0 h 2126"/>
                    <a:gd name="T42" fmla="*/ 1049 w 2566"/>
                    <a:gd name="T43" fmla="*/ 0 h 2126"/>
                    <a:gd name="T44" fmla="*/ 1283 w 2566"/>
                    <a:gd name="T45" fmla="*/ 0 h 2126"/>
                    <a:gd name="T46" fmla="*/ 1517 w 2566"/>
                    <a:gd name="T47" fmla="*/ 0 h 2126"/>
                    <a:gd name="T48" fmla="*/ 1749 w 2566"/>
                    <a:gd name="T49" fmla="*/ 0 h 2126"/>
                    <a:gd name="T50" fmla="*/ 1983 w 2566"/>
                    <a:gd name="T51" fmla="*/ 0 h 2126"/>
                    <a:gd name="T52" fmla="*/ 2216 w 2566"/>
                    <a:gd name="T53" fmla="*/ 0 h 2126"/>
                    <a:gd name="T54" fmla="*/ 2449 w 2566"/>
                    <a:gd name="T55" fmla="*/ 0 h 2126"/>
                    <a:gd name="T56" fmla="*/ 2566 w 2566"/>
                    <a:gd name="T57" fmla="*/ 177 h 2126"/>
                    <a:gd name="T58" fmla="*/ 2566 w 2566"/>
                    <a:gd name="T59" fmla="*/ 531 h 2126"/>
                    <a:gd name="T60" fmla="*/ 2566 w 2566"/>
                    <a:gd name="T61" fmla="*/ 886 h 2126"/>
                    <a:gd name="T62" fmla="*/ 2566 w 2566"/>
                    <a:gd name="T63" fmla="*/ 1241 h 2126"/>
                    <a:gd name="T64" fmla="*/ 2566 w 2566"/>
                    <a:gd name="T65" fmla="*/ 1595 h 2126"/>
                    <a:gd name="T66" fmla="*/ 2566 w 2566"/>
                    <a:gd name="T67" fmla="*/ 1950 h 2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66" h="2126">
                      <a:moveTo>
                        <a:pt x="2566" y="2126"/>
                      </a:moveTo>
                      <a:lnTo>
                        <a:pt x="2449" y="2126"/>
                      </a:lnTo>
                      <a:lnTo>
                        <a:pt x="2332" y="2126"/>
                      </a:lnTo>
                      <a:lnTo>
                        <a:pt x="2216" y="2126"/>
                      </a:lnTo>
                      <a:lnTo>
                        <a:pt x="2100" y="2126"/>
                      </a:lnTo>
                      <a:lnTo>
                        <a:pt x="1983" y="2126"/>
                      </a:lnTo>
                      <a:lnTo>
                        <a:pt x="1866" y="2126"/>
                      </a:lnTo>
                      <a:lnTo>
                        <a:pt x="1749" y="2126"/>
                      </a:lnTo>
                      <a:lnTo>
                        <a:pt x="1632" y="2126"/>
                      </a:lnTo>
                      <a:lnTo>
                        <a:pt x="1517" y="2126"/>
                      </a:lnTo>
                      <a:lnTo>
                        <a:pt x="1400" y="2126"/>
                      </a:lnTo>
                      <a:lnTo>
                        <a:pt x="1283" y="2126"/>
                      </a:lnTo>
                      <a:lnTo>
                        <a:pt x="1166" y="2126"/>
                      </a:lnTo>
                      <a:lnTo>
                        <a:pt x="1049" y="2126"/>
                      </a:lnTo>
                      <a:lnTo>
                        <a:pt x="934" y="2126"/>
                      </a:lnTo>
                      <a:lnTo>
                        <a:pt x="817" y="2126"/>
                      </a:lnTo>
                      <a:lnTo>
                        <a:pt x="700" y="2126"/>
                      </a:lnTo>
                      <a:lnTo>
                        <a:pt x="583" y="2126"/>
                      </a:lnTo>
                      <a:lnTo>
                        <a:pt x="466" y="2126"/>
                      </a:lnTo>
                      <a:lnTo>
                        <a:pt x="349" y="2126"/>
                      </a:lnTo>
                      <a:lnTo>
                        <a:pt x="234" y="2126"/>
                      </a:lnTo>
                      <a:lnTo>
                        <a:pt x="117" y="2126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" name="Freeform 14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79400"/>
                </a:xfrm>
                <a:custGeom>
                  <a:avLst/>
                  <a:gdLst>
                    <a:gd name="T0" fmla="*/ 2566 w 2566"/>
                    <a:gd name="T1" fmla="*/ 176 h 176"/>
                    <a:gd name="T2" fmla="*/ 2449 w 2566"/>
                    <a:gd name="T3" fmla="*/ 176 h 176"/>
                    <a:gd name="T4" fmla="*/ 2332 w 2566"/>
                    <a:gd name="T5" fmla="*/ 176 h 176"/>
                    <a:gd name="T6" fmla="*/ 2216 w 2566"/>
                    <a:gd name="T7" fmla="*/ 176 h 176"/>
                    <a:gd name="T8" fmla="*/ 2100 w 2566"/>
                    <a:gd name="T9" fmla="*/ 176 h 176"/>
                    <a:gd name="T10" fmla="*/ 1983 w 2566"/>
                    <a:gd name="T11" fmla="*/ 176 h 176"/>
                    <a:gd name="T12" fmla="*/ 1866 w 2566"/>
                    <a:gd name="T13" fmla="*/ 176 h 176"/>
                    <a:gd name="T14" fmla="*/ 1749 w 2566"/>
                    <a:gd name="T15" fmla="*/ 176 h 176"/>
                    <a:gd name="T16" fmla="*/ 1632 w 2566"/>
                    <a:gd name="T17" fmla="*/ 176 h 176"/>
                    <a:gd name="T18" fmla="*/ 1517 w 2566"/>
                    <a:gd name="T19" fmla="*/ 176 h 176"/>
                    <a:gd name="T20" fmla="*/ 1400 w 2566"/>
                    <a:gd name="T21" fmla="*/ 176 h 176"/>
                    <a:gd name="T22" fmla="*/ 1283 w 2566"/>
                    <a:gd name="T23" fmla="*/ 176 h 176"/>
                    <a:gd name="T24" fmla="*/ 1166 w 2566"/>
                    <a:gd name="T25" fmla="*/ 176 h 176"/>
                    <a:gd name="T26" fmla="*/ 1049 w 2566"/>
                    <a:gd name="T27" fmla="*/ 176 h 176"/>
                    <a:gd name="T28" fmla="*/ 934 w 2566"/>
                    <a:gd name="T29" fmla="*/ 176 h 176"/>
                    <a:gd name="T30" fmla="*/ 817 w 2566"/>
                    <a:gd name="T31" fmla="*/ 176 h 176"/>
                    <a:gd name="T32" fmla="*/ 700 w 2566"/>
                    <a:gd name="T33" fmla="*/ 176 h 176"/>
                    <a:gd name="T34" fmla="*/ 583 w 2566"/>
                    <a:gd name="T35" fmla="*/ 176 h 176"/>
                    <a:gd name="T36" fmla="*/ 466 w 2566"/>
                    <a:gd name="T37" fmla="*/ 176 h 176"/>
                    <a:gd name="T38" fmla="*/ 349 w 2566"/>
                    <a:gd name="T39" fmla="*/ 176 h 176"/>
                    <a:gd name="T40" fmla="*/ 234 w 2566"/>
                    <a:gd name="T41" fmla="*/ 176 h 176"/>
                    <a:gd name="T42" fmla="*/ 117 w 2566"/>
                    <a:gd name="T43" fmla="*/ 176 h 176"/>
                    <a:gd name="T44" fmla="*/ 0 w 2566"/>
                    <a:gd name="T45" fmla="*/ 176 h 176"/>
                    <a:gd name="T46" fmla="*/ 0 w 2566"/>
                    <a:gd name="T47" fmla="*/ 0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6">
                      <a:moveTo>
                        <a:pt x="2566" y="176"/>
                      </a:moveTo>
                      <a:lnTo>
                        <a:pt x="2449" y="176"/>
                      </a:lnTo>
                      <a:lnTo>
                        <a:pt x="2332" y="176"/>
                      </a:lnTo>
                      <a:lnTo>
                        <a:pt x="2216" y="176"/>
                      </a:lnTo>
                      <a:lnTo>
                        <a:pt x="2100" y="176"/>
                      </a:lnTo>
                      <a:lnTo>
                        <a:pt x="1983" y="176"/>
                      </a:lnTo>
                      <a:lnTo>
                        <a:pt x="1866" y="176"/>
                      </a:lnTo>
                      <a:lnTo>
                        <a:pt x="1749" y="176"/>
                      </a:lnTo>
                      <a:lnTo>
                        <a:pt x="1632" y="176"/>
                      </a:lnTo>
                      <a:lnTo>
                        <a:pt x="1517" y="176"/>
                      </a:lnTo>
                      <a:lnTo>
                        <a:pt x="1400" y="176"/>
                      </a:lnTo>
                      <a:lnTo>
                        <a:pt x="1283" y="176"/>
                      </a:lnTo>
                      <a:lnTo>
                        <a:pt x="1166" y="176"/>
                      </a:lnTo>
                      <a:lnTo>
                        <a:pt x="1049" y="176"/>
                      </a:lnTo>
                      <a:lnTo>
                        <a:pt x="934" y="176"/>
                      </a:lnTo>
                      <a:lnTo>
                        <a:pt x="817" y="176"/>
                      </a:lnTo>
                      <a:lnTo>
                        <a:pt x="700" y="176"/>
                      </a:lnTo>
                      <a:lnTo>
                        <a:pt x="583" y="176"/>
                      </a:lnTo>
                      <a:lnTo>
                        <a:pt x="466" y="176"/>
                      </a:lnTo>
                      <a:lnTo>
                        <a:pt x="349" y="176"/>
                      </a:lnTo>
                      <a:lnTo>
                        <a:pt x="234" y="176"/>
                      </a:lnTo>
                      <a:lnTo>
                        <a:pt x="117" y="176"/>
                      </a:lnTo>
                      <a:lnTo>
                        <a:pt x="0" y="17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" name="Freeform 15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563563"/>
                </a:xfrm>
                <a:custGeom>
                  <a:avLst/>
                  <a:gdLst>
                    <a:gd name="T0" fmla="*/ 2566 w 2566"/>
                    <a:gd name="T1" fmla="*/ 0 h 355"/>
                    <a:gd name="T2" fmla="*/ 2449 w 2566"/>
                    <a:gd name="T3" fmla="*/ 0 h 355"/>
                    <a:gd name="T4" fmla="*/ 2332 w 2566"/>
                    <a:gd name="T5" fmla="*/ 0 h 355"/>
                    <a:gd name="T6" fmla="*/ 2216 w 2566"/>
                    <a:gd name="T7" fmla="*/ 0 h 355"/>
                    <a:gd name="T8" fmla="*/ 2100 w 2566"/>
                    <a:gd name="T9" fmla="*/ 0 h 355"/>
                    <a:gd name="T10" fmla="*/ 1983 w 2566"/>
                    <a:gd name="T11" fmla="*/ 0 h 355"/>
                    <a:gd name="T12" fmla="*/ 1866 w 2566"/>
                    <a:gd name="T13" fmla="*/ 0 h 355"/>
                    <a:gd name="T14" fmla="*/ 1749 w 2566"/>
                    <a:gd name="T15" fmla="*/ 0 h 355"/>
                    <a:gd name="T16" fmla="*/ 1632 w 2566"/>
                    <a:gd name="T17" fmla="*/ 0 h 355"/>
                    <a:gd name="T18" fmla="*/ 1517 w 2566"/>
                    <a:gd name="T19" fmla="*/ 0 h 355"/>
                    <a:gd name="T20" fmla="*/ 1400 w 2566"/>
                    <a:gd name="T21" fmla="*/ 0 h 355"/>
                    <a:gd name="T22" fmla="*/ 1283 w 2566"/>
                    <a:gd name="T23" fmla="*/ 0 h 355"/>
                    <a:gd name="T24" fmla="*/ 1166 w 2566"/>
                    <a:gd name="T25" fmla="*/ 0 h 355"/>
                    <a:gd name="T26" fmla="*/ 1049 w 2566"/>
                    <a:gd name="T27" fmla="*/ 0 h 355"/>
                    <a:gd name="T28" fmla="*/ 934 w 2566"/>
                    <a:gd name="T29" fmla="*/ 0 h 355"/>
                    <a:gd name="T30" fmla="*/ 817 w 2566"/>
                    <a:gd name="T31" fmla="*/ 0 h 355"/>
                    <a:gd name="T32" fmla="*/ 700 w 2566"/>
                    <a:gd name="T33" fmla="*/ 0 h 355"/>
                    <a:gd name="T34" fmla="*/ 583 w 2566"/>
                    <a:gd name="T35" fmla="*/ 0 h 355"/>
                    <a:gd name="T36" fmla="*/ 466 w 2566"/>
                    <a:gd name="T37" fmla="*/ 0 h 355"/>
                    <a:gd name="T38" fmla="*/ 349 w 2566"/>
                    <a:gd name="T39" fmla="*/ 0 h 355"/>
                    <a:gd name="T40" fmla="*/ 234 w 2566"/>
                    <a:gd name="T41" fmla="*/ 0 h 355"/>
                    <a:gd name="T42" fmla="*/ 117 w 2566"/>
                    <a:gd name="T43" fmla="*/ 0 h 355"/>
                    <a:gd name="T44" fmla="*/ 0 w 2566"/>
                    <a:gd name="T45" fmla="*/ 0 h 355"/>
                    <a:gd name="T46" fmla="*/ 0 w 2566"/>
                    <a:gd name="T47" fmla="*/ 178 h 355"/>
                    <a:gd name="T48" fmla="*/ 0 w 2566"/>
                    <a:gd name="T49" fmla="*/ 355 h 355"/>
                    <a:gd name="T50" fmla="*/ 117 w 2566"/>
                    <a:gd name="T51" fmla="*/ 355 h 355"/>
                    <a:gd name="T52" fmla="*/ 234 w 2566"/>
                    <a:gd name="T53" fmla="*/ 355 h 355"/>
                    <a:gd name="T54" fmla="*/ 349 w 2566"/>
                    <a:gd name="T55" fmla="*/ 355 h 355"/>
                    <a:gd name="T56" fmla="*/ 466 w 2566"/>
                    <a:gd name="T57" fmla="*/ 355 h 355"/>
                    <a:gd name="T58" fmla="*/ 583 w 2566"/>
                    <a:gd name="T59" fmla="*/ 355 h 355"/>
                    <a:gd name="T60" fmla="*/ 700 w 2566"/>
                    <a:gd name="T61" fmla="*/ 355 h 355"/>
                    <a:gd name="T62" fmla="*/ 817 w 2566"/>
                    <a:gd name="T63" fmla="*/ 355 h 355"/>
                    <a:gd name="T64" fmla="*/ 934 w 2566"/>
                    <a:gd name="T65" fmla="*/ 355 h 355"/>
                    <a:gd name="T66" fmla="*/ 1049 w 2566"/>
                    <a:gd name="T67" fmla="*/ 355 h 355"/>
                    <a:gd name="T68" fmla="*/ 1166 w 2566"/>
                    <a:gd name="T69" fmla="*/ 355 h 355"/>
                    <a:gd name="T70" fmla="*/ 1283 w 2566"/>
                    <a:gd name="T71" fmla="*/ 355 h 355"/>
                    <a:gd name="T72" fmla="*/ 1400 w 2566"/>
                    <a:gd name="T73" fmla="*/ 355 h 355"/>
                    <a:gd name="T74" fmla="*/ 1517 w 2566"/>
                    <a:gd name="T75" fmla="*/ 355 h 355"/>
                    <a:gd name="T76" fmla="*/ 1632 w 2566"/>
                    <a:gd name="T77" fmla="*/ 355 h 355"/>
                    <a:gd name="T78" fmla="*/ 1749 w 2566"/>
                    <a:gd name="T79" fmla="*/ 355 h 355"/>
                    <a:gd name="T80" fmla="*/ 1866 w 2566"/>
                    <a:gd name="T81" fmla="*/ 355 h 355"/>
                    <a:gd name="T82" fmla="*/ 1983 w 2566"/>
                    <a:gd name="T83" fmla="*/ 355 h 355"/>
                    <a:gd name="T84" fmla="*/ 2100 w 2566"/>
                    <a:gd name="T85" fmla="*/ 355 h 355"/>
                    <a:gd name="T86" fmla="*/ 2216 w 2566"/>
                    <a:gd name="T87" fmla="*/ 355 h 355"/>
                    <a:gd name="T88" fmla="*/ 2332 w 2566"/>
                    <a:gd name="T89" fmla="*/ 355 h 355"/>
                    <a:gd name="T90" fmla="*/ 2449 w 2566"/>
                    <a:gd name="T91" fmla="*/ 355 h 355"/>
                    <a:gd name="T92" fmla="*/ 2566 w 2566"/>
                    <a:gd name="T93" fmla="*/ 355 h 355"/>
                    <a:gd name="T94" fmla="*/ 2566 w 2566"/>
                    <a:gd name="T95" fmla="*/ 178 h 355"/>
                    <a:gd name="T96" fmla="*/ 2566 w 2566"/>
                    <a:gd name="T97" fmla="*/ 0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66" h="355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8"/>
                      </a:lnTo>
                      <a:lnTo>
                        <a:pt x="0" y="355"/>
                      </a:lnTo>
                      <a:lnTo>
                        <a:pt x="117" y="355"/>
                      </a:lnTo>
                      <a:lnTo>
                        <a:pt x="234" y="355"/>
                      </a:lnTo>
                      <a:lnTo>
                        <a:pt x="349" y="355"/>
                      </a:lnTo>
                      <a:lnTo>
                        <a:pt x="466" y="355"/>
                      </a:lnTo>
                      <a:lnTo>
                        <a:pt x="583" y="355"/>
                      </a:lnTo>
                      <a:lnTo>
                        <a:pt x="700" y="355"/>
                      </a:lnTo>
                      <a:lnTo>
                        <a:pt x="817" y="355"/>
                      </a:lnTo>
                      <a:lnTo>
                        <a:pt x="934" y="355"/>
                      </a:lnTo>
                      <a:lnTo>
                        <a:pt x="1049" y="355"/>
                      </a:lnTo>
                      <a:lnTo>
                        <a:pt x="1166" y="355"/>
                      </a:lnTo>
                      <a:lnTo>
                        <a:pt x="1283" y="355"/>
                      </a:lnTo>
                      <a:lnTo>
                        <a:pt x="1400" y="355"/>
                      </a:lnTo>
                      <a:lnTo>
                        <a:pt x="1517" y="355"/>
                      </a:lnTo>
                      <a:lnTo>
                        <a:pt x="1632" y="355"/>
                      </a:lnTo>
                      <a:lnTo>
                        <a:pt x="1749" y="355"/>
                      </a:lnTo>
                      <a:lnTo>
                        <a:pt x="1866" y="355"/>
                      </a:lnTo>
                      <a:lnTo>
                        <a:pt x="1983" y="355"/>
                      </a:lnTo>
                      <a:lnTo>
                        <a:pt x="2100" y="355"/>
                      </a:lnTo>
                      <a:lnTo>
                        <a:pt x="2216" y="355"/>
                      </a:lnTo>
                      <a:lnTo>
                        <a:pt x="2332" y="355"/>
                      </a:lnTo>
                      <a:lnTo>
                        <a:pt x="2449" y="355"/>
                      </a:lnTo>
                      <a:lnTo>
                        <a:pt x="2566" y="355"/>
                      </a:lnTo>
                      <a:lnTo>
                        <a:pt x="2566" y="178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" name="Freeform 16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282575"/>
                </a:xfrm>
                <a:custGeom>
                  <a:avLst/>
                  <a:gdLst>
                    <a:gd name="T0" fmla="*/ 2566 w 2566"/>
                    <a:gd name="T1" fmla="*/ 0 h 178"/>
                    <a:gd name="T2" fmla="*/ 2449 w 2566"/>
                    <a:gd name="T3" fmla="*/ 0 h 178"/>
                    <a:gd name="T4" fmla="*/ 2332 w 2566"/>
                    <a:gd name="T5" fmla="*/ 0 h 178"/>
                    <a:gd name="T6" fmla="*/ 2216 w 2566"/>
                    <a:gd name="T7" fmla="*/ 0 h 178"/>
                    <a:gd name="T8" fmla="*/ 2100 w 2566"/>
                    <a:gd name="T9" fmla="*/ 0 h 178"/>
                    <a:gd name="T10" fmla="*/ 1983 w 2566"/>
                    <a:gd name="T11" fmla="*/ 0 h 178"/>
                    <a:gd name="T12" fmla="*/ 1866 w 2566"/>
                    <a:gd name="T13" fmla="*/ 0 h 178"/>
                    <a:gd name="T14" fmla="*/ 1749 w 2566"/>
                    <a:gd name="T15" fmla="*/ 0 h 178"/>
                    <a:gd name="T16" fmla="*/ 1632 w 2566"/>
                    <a:gd name="T17" fmla="*/ 0 h 178"/>
                    <a:gd name="T18" fmla="*/ 1517 w 2566"/>
                    <a:gd name="T19" fmla="*/ 0 h 178"/>
                    <a:gd name="T20" fmla="*/ 1400 w 2566"/>
                    <a:gd name="T21" fmla="*/ 0 h 178"/>
                    <a:gd name="T22" fmla="*/ 1283 w 2566"/>
                    <a:gd name="T23" fmla="*/ 0 h 178"/>
                    <a:gd name="T24" fmla="*/ 1166 w 2566"/>
                    <a:gd name="T25" fmla="*/ 0 h 178"/>
                    <a:gd name="T26" fmla="*/ 1049 w 2566"/>
                    <a:gd name="T27" fmla="*/ 0 h 178"/>
                    <a:gd name="T28" fmla="*/ 934 w 2566"/>
                    <a:gd name="T29" fmla="*/ 0 h 178"/>
                    <a:gd name="T30" fmla="*/ 817 w 2566"/>
                    <a:gd name="T31" fmla="*/ 0 h 178"/>
                    <a:gd name="T32" fmla="*/ 700 w 2566"/>
                    <a:gd name="T33" fmla="*/ 0 h 178"/>
                    <a:gd name="T34" fmla="*/ 583 w 2566"/>
                    <a:gd name="T35" fmla="*/ 0 h 178"/>
                    <a:gd name="T36" fmla="*/ 466 w 2566"/>
                    <a:gd name="T37" fmla="*/ 0 h 178"/>
                    <a:gd name="T38" fmla="*/ 349 w 2566"/>
                    <a:gd name="T39" fmla="*/ 0 h 178"/>
                    <a:gd name="T40" fmla="*/ 234 w 2566"/>
                    <a:gd name="T41" fmla="*/ 0 h 178"/>
                    <a:gd name="T42" fmla="*/ 117 w 2566"/>
                    <a:gd name="T43" fmla="*/ 0 h 178"/>
                    <a:gd name="T44" fmla="*/ 0 w 2566"/>
                    <a:gd name="T45" fmla="*/ 0 h 178"/>
                    <a:gd name="T46" fmla="*/ 0 w 2566"/>
                    <a:gd name="T47" fmla="*/ 17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8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" name="Freeform 17"/>
                <p:cNvSpPr>
                  <a:spLocks/>
                </p:cNvSpPr>
                <p:nvPr/>
              </p:nvSpPr>
              <p:spPr bwMode="auto">
                <a:xfrm>
                  <a:off x="2643188" y="4165600"/>
                  <a:ext cx="4073525" cy="395288"/>
                </a:xfrm>
                <a:custGeom>
                  <a:avLst/>
                  <a:gdLst>
                    <a:gd name="T0" fmla="*/ 2518 w 2566"/>
                    <a:gd name="T1" fmla="*/ 0 h 249"/>
                    <a:gd name="T2" fmla="*/ 2403 w 2566"/>
                    <a:gd name="T3" fmla="*/ 1 h 249"/>
                    <a:gd name="T4" fmla="*/ 2286 w 2566"/>
                    <a:gd name="T5" fmla="*/ 1 h 249"/>
                    <a:gd name="T6" fmla="*/ 2170 w 2566"/>
                    <a:gd name="T7" fmla="*/ 3 h 249"/>
                    <a:gd name="T8" fmla="*/ 2053 w 2566"/>
                    <a:gd name="T9" fmla="*/ 3 h 249"/>
                    <a:gd name="T10" fmla="*/ 1938 w 2566"/>
                    <a:gd name="T11" fmla="*/ 3 h 249"/>
                    <a:gd name="T12" fmla="*/ 1821 w 2566"/>
                    <a:gd name="T13" fmla="*/ 4 h 249"/>
                    <a:gd name="T14" fmla="*/ 1704 w 2566"/>
                    <a:gd name="T15" fmla="*/ 4 h 249"/>
                    <a:gd name="T16" fmla="*/ 1589 w 2566"/>
                    <a:gd name="T17" fmla="*/ 5 h 249"/>
                    <a:gd name="T18" fmla="*/ 1472 w 2566"/>
                    <a:gd name="T19" fmla="*/ 5 h 249"/>
                    <a:gd name="T20" fmla="*/ 1356 w 2566"/>
                    <a:gd name="T21" fmla="*/ 5 h 249"/>
                    <a:gd name="T22" fmla="*/ 1239 w 2566"/>
                    <a:gd name="T23" fmla="*/ 7 h 249"/>
                    <a:gd name="T24" fmla="*/ 1124 w 2566"/>
                    <a:gd name="T25" fmla="*/ 7 h 249"/>
                    <a:gd name="T26" fmla="*/ 1007 w 2566"/>
                    <a:gd name="T27" fmla="*/ 8 h 249"/>
                    <a:gd name="T28" fmla="*/ 891 w 2566"/>
                    <a:gd name="T29" fmla="*/ 8 h 249"/>
                    <a:gd name="T30" fmla="*/ 775 w 2566"/>
                    <a:gd name="T31" fmla="*/ 9 h 249"/>
                    <a:gd name="T32" fmla="*/ 659 w 2566"/>
                    <a:gd name="T33" fmla="*/ 9 h 249"/>
                    <a:gd name="T34" fmla="*/ 542 w 2566"/>
                    <a:gd name="T35" fmla="*/ 11 h 249"/>
                    <a:gd name="T36" fmla="*/ 427 w 2566"/>
                    <a:gd name="T37" fmla="*/ 11 h 249"/>
                    <a:gd name="T38" fmla="*/ 310 w 2566"/>
                    <a:gd name="T39" fmla="*/ 12 h 249"/>
                    <a:gd name="T40" fmla="*/ 194 w 2566"/>
                    <a:gd name="T41" fmla="*/ 12 h 249"/>
                    <a:gd name="T42" fmla="*/ 77 w 2566"/>
                    <a:gd name="T43" fmla="*/ 12 h 249"/>
                    <a:gd name="T44" fmla="*/ 0 w 2566"/>
                    <a:gd name="T45" fmla="*/ 72 h 249"/>
                    <a:gd name="T46" fmla="*/ 117 w 2566"/>
                    <a:gd name="T47" fmla="*/ 249 h 249"/>
                    <a:gd name="T48" fmla="*/ 349 w 2566"/>
                    <a:gd name="T49" fmla="*/ 249 h 249"/>
                    <a:gd name="T50" fmla="*/ 583 w 2566"/>
                    <a:gd name="T51" fmla="*/ 249 h 249"/>
                    <a:gd name="T52" fmla="*/ 817 w 2566"/>
                    <a:gd name="T53" fmla="*/ 249 h 249"/>
                    <a:gd name="T54" fmla="*/ 1049 w 2566"/>
                    <a:gd name="T55" fmla="*/ 249 h 249"/>
                    <a:gd name="T56" fmla="*/ 1283 w 2566"/>
                    <a:gd name="T57" fmla="*/ 249 h 249"/>
                    <a:gd name="T58" fmla="*/ 1517 w 2566"/>
                    <a:gd name="T59" fmla="*/ 249 h 249"/>
                    <a:gd name="T60" fmla="*/ 1749 w 2566"/>
                    <a:gd name="T61" fmla="*/ 249 h 249"/>
                    <a:gd name="T62" fmla="*/ 1983 w 2566"/>
                    <a:gd name="T63" fmla="*/ 249 h 249"/>
                    <a:gd name="T64" fmla="*/ 2216 w 2566"/>
                    <a:gd name="T65" fmla="*/ 249 h 249"/>
                    <a:gd name="T66" fmla="*/ 2449 w 2566"/>
                    <a:gd name="T67" fmla="*/ 249 h 249"/>
                    <a:gd name="T68" fmla="*/ 2566 w 2566"/>
                    <a:gd name="T69" fmla="*/ 72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49">
                      <a:moveTo>
                        <a:pt x="2566" y="0"/>
                      </a:moveTo>
                      <a:lnTo>
                        <a:pt x="2518" y="0"/>
                      </a:lnTo>
                      <a:lnTo>
                        <a:pt x="2449" y="1"/>
                      </a:lnTo>
                      <a:lnTo>
                        <a:pt x="2403" y="1"/>
                      </a:lnTo>
                      <a:lnTo>
                        <a:pt x="2332" y="1"/>
                      </a:lnTo>
                      <a:lnTo>
                        <a:pt x="2286" y="1"/>
                      </a:lnTo>
                      <a:lnTo>
                        <a:pt x="2216" y="3"/>
                      </a:lnTo>
                      <a:lnTo>
                        <a:pt x="2170" y="3"/>
                      </a:lnTo>
                      <a:lnTo>
                        <a:pt x="2100" y="3"/>
                      </a:lnTo>
                      <a:lnTo>
                        <a:pt x="2053" y="3"/>
                      </a:lnTo>
                      <a:lnTo>
                        <a:pt x="1983" y="3"/>
                      </a:lnTo>
                      <a:lnTo>
                        <a:pt x="1938" y="3"/>
                      </a:lnTo>
                      <a:lnTo>
                        <a:pt x="1866" y="4"/>
                      </a:lnTo>
                      <a:lnTo>
                        <a:pt x="1821" y="4"/>
                      </a:lnTo>
                      <a:lnTo>
                        <a:pt x="1749" y="4"/>
                      </a:lnTo>
                      <a:lnTo>
                        <a:pt x="1704" y="4"/>
                      </a:lnTo>
                      <a:lnTo>
                        <a:pt x="1632" y="5"/>
                      </a:lnTo>
                      <a:lnTo>
                        <a:pt x="1589" y="5"/>
                      </a:lnTo>
                      <a:lnTo>
                        <a:pt x="1517" y="5"/>
                      </a:lnTo>
                      <a:lnTo>
                        <a:pt x="1472" y="5"/>
                      </a:lnTo>
                      <a:lnTo>
                        <a:pt x="1400" y="5"/>
                      </a:lnTo>
                      <a:lnTo>
                        <a:pt x="1356" y="5"/>
                      </a:lnTo>
                      <a:lnTo>
                        <a:pt x="1283" y="7"/>
                      </a:lnTo>
                      <a:lnTo>
                        <a:pt x="1239" y="7"/>
                      </a:lnTo>
                      <a:lnTo>
                        <a:pt x="1166" y="7"/>
                      </a:lnTo>
                      <a:lnTo>
                        <a:pt x="1124" y="7"/>
                      </a:lnTo>
                      <a:lnTo>
                        <a:pt x="1049" y="8"/>
                      </a:lnTo>
                      <a:lnTo>
                        <a:pt x="1007" y="8"/>
                      </a:lnTo>
                      <a:lnTo>
                        <a:pt x="934" y="8"/>
                      </a:lnTo>
                      <a:lnTo>
                        <a:pt x="891" y="8"/>
                      </a:lnTo>
                      <a:lnTo>
                        <a:pt x="817" y="9"/>
                      </a:lnTo>
                      <a:lnTo>
                        <a:pt x="775" y="9"/>
                      </a:lnTo>
                      <a:lnTo>
                        <a:pt x="700" y="9"/>
                      </a:lnTo>
                      <a:lnTo>
                        <a:pt x="659" y="9"/>
                      </a:lnTo>
                      <a:lnTo>
                        <a:pt x="583" y="11"/>
                      </a:lnTo>
                      <a:lnTo>
                        <a:pt x="542" y="11"/>
                      </a:lnTo>
                      <a:lnTo>
                        <a:pt x="466" y="11"/>
                      </a:lnTo>
                      <a:lnTo>
                        <a:pt x="427" y="11"/>
                      </a:lnTo>
                      <a:lnTo>
                        <a:pt x="349" y="12"/>
                      </a:lnTo>
                      <a:lnTo>
                        <a:pt x="310" y="12"/>
                      </a:lnTo>
                      <a:lnTo>
                        <a:pt x="234" y="12"/>
                      </a:lnTo>
                      <a:lnTo>
                        <a:pt x="194" y="12"/>
                      </a:lnTo>
                      <a:lnTo>
                        <a:pt x="117" y="12"/>
                      </a:lnTo>
                      <a:lnTo>
                        <a:pt x="77" y="12"/>
                      </a:lnTo>
                      <a:lnTo>
                        <a:pt x="0" y="13"/>
                      </a:lnTo>
                      <a:lnTo>
                        <a:pt x="0" y="72"/>
                      </a:lnTo>
                      <a:lnTo>
                        <a:pt x="0" y="249"/>
                      </a:lnTo>
                      <a:lnTo>
                        <a:pt x="117" y="249"/>
                      </a:lnTo>
                      <a:lnTo>
                        <a:pt x="234" y="249"/>
                      </a:lnTo>
                      <a:lnTo>
                        <a:pt x="349" y="249"/>
                      </a:lnTo>
                      <a:lnTo>
                        <a:pt x="466" y="249"/>
                      </a:lnTo>
                      <a:lnTo>
                        <a:pt x="583" y="249"/>
                      </a:lnTo>
                      <a:lnTo>
                        <a:pt x="700" y="249"/>
                      </a:lnTo>
                      <a:lnTo>
                        <a:pt x="817" y="249"/>
                      </a:lnTo>
                      <a:lnTo>
                        <a:pt x="934" y="249"/>
                      </a:lnTo>
                      <a:lnTo>
                        <a:pt x="1049" y="249"/>
                      </a:lnTo>
                      <a:lnTo>
                        <a:pt x="1166" y="249"/>
                      </a:lnTo>
                      <a:lnTo>
                        <a:pt x="1283" y="249"/>
                      </a:lnTo>
                      <a:lnTo>
                        <a:pt x="1400" y="249"/>
                      </a:lnTo>
                      <a:lnTo>
                        <a:pt x="1517" y="249"/>
                      </a:lnTo>
                      <a:lnTo>
                        <a:pt x="1632" y="249"/>
                      </a:lnTo>
                      <a:lnTo>
                        <a:pt x="1749" y="249"/>
                      </a:lnTo>
                      <a:lnTo>
                        <a:pt x="1866" y="249"/>
                      </a:lnTo>
                      <a:lnTo>
                        <a:pt x="1983" y="249"/>
                      </a:lnTo>
                      <a:lnTo>
                        <a:pt x="2100" y="249"/>
                      </a:lnTo>
                      <a:lnTo>
                        <a:pt x="2216" y="249"/>
                      </a:lnTo>
                      <a:lnTo>
                        <a:pt x="2332" y="249"/>
                      </a:lnTo>
                      <a:lnTo>
                        <a:pt x="2449" y="249"/>
                      </a:lnTo>
                      <a:lnTo>
                        <a:pt x="2566" y="249"/>
                      </a:lnTo>
                      <a:lnTo>
                        <a:pt x="2566" y="72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" name="Freeform 18"/>
                <p:cNvSpPr>
                  <a:spLocks/>
                </p:cNvSpPr>
                <p:nvPr/>
              </p:nvSpPr>
              <p:spPr bwMode="auto">
                <a:xfrm>
                  <a:off x="2643188" y="4165600"/>
                  <a:ext cx="4073525" cy="114300"/>
                </a:xfrm>
                <a:custGeom>
                  <a:avLst/>
                  <a:gdLst>
                    <a:gd name="T0" fmla="*/ 2566 w 2566"/>
                    <a:gd name="T1" fmla="*/ 0 h 72"/>
                    <a:gd name="T2" fmla="*/ 2518 w 2566"/>
                    <a:gd name="T3" fmla="*/ 0 h 72"/>
                    <a:gd name="T4" fmla="*/ 2449 w 2566"/>
                    <a:gd name="T5" fmla="*/ 1 h 72"/>
                    <a:gd name="T6" fmla="*/ 2403 w 2566"/>
                    <a:gd name="T7" fmla="*/ 1 h 72"/>
                    <a:gd name="T8" fmla="*/ 2332 w 2566"/>
                    <a:gd name="T9" fmla="*/ 1 h 72"/>
                    <a:gd name="T10" fmla="*/ 2286 w 2566"/>
                    <a:gd name="T11" fmla="*/ 1 h 72"/>
                    <a:gd name="T12" fmla="*/ 2216 w 2566"/>
                    <a:gd name="T13" fmla="*/ 3 h 72"/>
                    <a:gd name="T14" fmla="*/ 2170 w 2566"/>
                    <a:gd name="T15" fmla="*/ 3 h 72"/>
                    <a:gd name="T16" fmla="*/ 2100 w 2566"/>
                    <a:gd name="T17" fmla="*/ 3 h 72"/>
                    <a:gd name="T18" fmla="*/ 2053 w 2566"/>
                    <a:gd name="T19" fmla="*/ 3 h 72"/>
                    <a:gd name="T20" fmla="*/ 1983 w 2566"/>
                    <a:gd name="T21" fmla="*/ 3 h 72"/>
                    <a:gd name="T22" fmla="*/ 1938 w 2566"/>
                    <a:gd name="T23" fmla="*/ 3 h 72"/>
                    <a:gd name="T24" fmla="*/ 1866 w 2566"/>
                    <a:gd name="T25" fmla="*/ 4 h 72"/>
                    <a:gd name="T26" fmla="*/ 1821 w 2566"/>
                    <a:gd name="T27" fmla="*/ 4 h 72"/>
                    <a:gd name="T28" fmla="*/ 1749 w 2566"/>
                    <a:gd name="T29" fmla="*/ 4 h 72"/>
                    <a:gd name="T30" fmla="*/ 1704 w 2566"/>
                    <a:gd name="T31" fmla="*/ 4 h 72"/>
                    <a:gd name="T32" fmla="*/ 1632 w 2566"/>
                    <a:gd name="T33" fmla="*/ 5 h 72"/>
                    <a:gd name="T34" fmla="*/ 1589 w 2566"/>
                    <a:gd name="T35" fmla="*/ 5 h 72"/>
                    <a:gd name="T36" fmla="*/ 1517 w 2566"/>
                    <a:gd name="T37" fmla="*/ 5 h 72"/>
                    <a:gd name="T38" fmla="*/ 1472 w 2566"/>
                    <a:gd name="T39" fmla="*/ 5 h 72"/>
                    <a:gd name="T40" fmla="*/ 1400 w 2566"/>
                    <a:gd name="T41" fmla="*/ 5 h 72"/>
                    <a:gd name="T42" fmla="*/ 1356 w 2566"/>
                    <a:gd name="T43" fmla="*/ 5 h 72"/>
                    <a:gd name="T44" fmla="*/ 1283 w 2566"/>
                    <a:gd name="T45" fmla="*/ 7 h 72"/>
                    <a:gd name="T46" fmla="*/ 1239 w 2566"/>
                    <a:gd name="T47" fmla="*/ 7 h 72"/>
                    <a:gd name="T48" fmla="*/ 1166 w 2566"/>
                    <a:gd name="T49" fmla="*/ 7 h 72"/>
                    <a:gd name="T50" fmla="*/ 1124 w 2566"/>
                    <a:gd name="T51" fmla="*/ 7 h 72"/>
                    <a:gd name="T52" fmla="*/ 1049 w 2566"/>
                    <a:gd name="T53" fmla="*/ 8 h 72"/>
                    <a:gd name="T54" fmla="*/ 1007 w 2566"/>
                    <a:gd name="T55" fmla="*/ 8 h 72"/>
                    <a:gd name="T56" fmla="*/ 934 w 2566"/>
                    <a:gd name="T57" fmla="*/ 8 h 72"/>
                    <a:gd name="T58" fmla="*/ 891 w 2566"/>
                    <a:gd name="T59" fmla="*/ 8 h 72"/>
                    <a:gd name="T60" fmla="*/ 817 w 2566"/>
                    <a:gd name="T61" fmla="*/ 9 h 72"/>
                    <a:gd name="T62" fmla="*/ 775 w 2566"/>
                    <a:gd name="T63" fmla="*/ 9 h 72"/>
                    <a:gd name="T64" fmla="*/ 700 w 2566"/>
                    <a:gd name="T65" fmla="*/ 9 h 72"/>
                    <a:gd name="T66" fmla="*/ 659 w 2566"/>
                    <a:gd name="T67" fmla="*/ 9 h 72"/>
                    <a:gd name="T68" fmla="*/ 583 w 2566"/>
                    <a:gd name="T69" fmla="*/ 11 h 72"/>
                    <a:gd name="T70" fmla="*/ 542 w 2566"/>
                    <a:gd name="T71" fmla="*/ 11 h 72"/>
                    <a:gd name="T72" fmla="*/ 466 w 2566"/>
                    <a:gd name="T73" fmla="*/ 11 h 72"/>
                    <a:gd name="T74" fmla="*/ 427 w 2566"/>
                    <a:gd name="T75" fmla="*/ 11 h 72"/>
                    <a:gd name="T76" fmla="*/ 349 w 2566"/>
                    <a:gd name="T77" fmla="*/ 12 h 72"/>
                    <a:gd name="T78" fmla="*/ 310 w 2566"/>
                    <a:gd name="T79" fmla="*/ 12 h 72"/>
                    <a:gd name="T80" fmla="*/ 234 w 2566"/>
                    <a:gd name="T81" fmla="*/ 12 h 72"/>
                    <a:gd name="T82" fmla="*/ 194 w 2566"/>
                    <a:gd name="T83" fmla="*/ 12 h 72"/>
                    <a:gd name="T84" fmla="*/ 117 w 2566"/>
                    <a:gd name="T85" fmla="*/ 12 h 72"/>
                    <a:gd name="T86" fmla="*/ 77 w 2566"/>
                    <a:gd name="T87" fmla="*/ 12 h 72"/>
                    <a:gd name="T88" fmla="*/ 0 w 2566"/>
                    <a:gd name="T89" fmla="*/ 13 h 72"/>
                    <a:gd name="T90" fmla="*/ 0 w 2566"/>
                    <a:gd name="T9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72">
                      <a:moveTo>
                        <a:pt x="2566" y="0"/>
                      </a:moveTo>
                      <a:lnTo>
                        <a:pt x="2518" y="0"/>
                      </a:lnTo>
                      <a:lnTo>
                        <a:pt x="2449" y="1"/>
                      </a:lnTo>
                      <a:lnTo>
                        <a:pt x="2403" y="1"/>
                      </a:lnTo>
                      <a:lnTo>
                        <a:pt x="2332" y="1"/>
                      </a:lnTo>
                      <a:lnTo>
                        <a:pt x="2286" y="1"/>
                      </a:lnTo>
                      <a:lnTo>
                        <a:pt x="2216" y="3"/>
                      </a:lnTo>
                      <a:lnTo>
                        <a:pt x="2170" y="3"/>
                      </a:lnTo>
                      <a:lnTo>
                        <a:pt x="2100" y="3"/>
                      </a:lnTo>
                      <a:lnTo>
                        <a:pt x="2053" y="3"/>
                      </a:lnTo>
                      <a:lnTo>
                        <a:pt x="1983" y="3"/>
                      </a:lnTo>
                      <a:lnTo>
                        <a:pt x="1938" y="3"/>
                      </a:lnTo>
                      <a:lnTo>
                        <a:pt x="1866" y="4"/>
                      </a:lnTo>
                      <a:lnTo>
                        <a:pt x="1821" y="4"/>
                      </a:lnTo>
                      <a:lnTo>
                        <a:pt x="1749" y="4"/>
                      </a:lnTo>
                      <a:lnTo>
                        <a:pt x="1704" y="4"/>
                      </a:lnTo>
                      <a:lnTo>
                        <a:pt x="1632" y="5"/>
                      </a:lnTo>
                      <a:lnTo>
                        <a:pt x="1589" y="5"/>
                      </a:lnTo>
                      <a:lnTo>
                        <a:pt x="1517" y="5"/>
                      </a:lnTo>
                      <a:lnTo>
                        <a:pt x="1472" y="5"/>
                      </a:lnTo>
                      <a:lnTo>
                        <a:pt x="1400" y="5"/>
                      </a:lnTo>
                      <a:lnTo>
                        <a:pt x="1356" y="5"/>
                      </a:lnTo>
                      <a:lnTo>
                        <a:pt x="1283" y="7"/>
                      </a:lnTo>
                      <a:lnTo>
                        <a:pt x="1239" y="7"/>
                      </a:lnTo>
                      <a:lnTo>
                        <a:pt x="1166" y="7"/>
                      </a:lnTo>
                      <a:lnTo>
                        <a:pt x="1124" y="7"/>
                      </a:lnTo>
                      <a:lnTo>
                        <a:pt x="1049" y="8"/>
                      </a:lnTo>
                      <a:lnTo>
                        <a:pt x="1007" y="8"/>
                      </a:lnTo>
                      <a:lnTo>
                        <a:pt x="934" y="8"/>
                      </a:lnTo>
                      <a:lnTo>
                        <a:pt x="891" y="8"/>
                      </a:lnTo>
                      <a:lnTo>
                        <a:pt x="817" y="9"/>
                      </a:lnTo>
                      <a:lnTo>
                        <a:pt x="775" y="9"/>
                      </a:lnTo>
                      <a:lnTo>
                        <a:pt x="700" y="9"/>
                      </a:lnTo>
                      <a:lnTo>
                        <a:pt x="659" y="9"/>
                      </a:lnTo>
                      <a:lnTo>
                        <a:pt x="583" y="11"/>
                      </a:lnTo>
                      <a:lnTo>
                        <a:pt x="542" y="11"/>
                      </a:lnTo>
                      <a:lnTo>
                        <a:pt x="466" y="11"/>
                      </a:lnTo>
                      <a:lnTo>
                        <a:pt x="427" y="11"/>
                      </a:lnTo>
                      <a:lnTo>
                        <a:pt x="349" y="12"/>
                      </a:lnTo>
                      <a:lnTo>
                        <a:pt x="310" y="12"/>
                      </a:lnTo>
                      <a:lnTo>
                        <a:pt x="234" y="12"/>
                      </a:lnTo>
                      <a:lnTo>
                        <a:pt x="194" y="12"/>
                      </a:lnTo>
                      <a:lnTo>
                        <a:pt x="117" y="12"/>
                      </a:lnTo>
                      <a:lnTo>
                        <a:pt x="77" y="12"/>
                      </a:lnTo>
                      <a:lnTo>
                        <a:pt x="0" y="13"/>
                      </a:lnTo>
                      <a:lnTo>
                        <a:pt x="0" y="7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" name="Freeform 19"/>
                <p:cNvSpPr>
                  <a:spLocks/>
                </p:cNvSpPr>
                <p:nvPr/>
              </p:nvSpPr>
              <p:spPr bwMode="auto">
                <a:xfrm>
                  <a:off x="2643188" y="4249738"/>
                  <a:ext cx="4073525" cy="311150"/>
                </a:xfrm>
                <a:custGeom>
                  <a:avLst/>
                  <a:gdLst>
                    <a:gd name="T0" fmla="*/ 2554 w 2566"/>
                    <a:gd name="T1" fmla="*/ 0 h 196"/>
                    <a:gd name="T2" fmla="*/ 2437 w 2566"/>
                    <a:gd name="T3" fmla="*/ 1 h 196"/>
                    <a:gd name="T4" fmla="*/ 2321 w 2566"/>
                    <a:gd name="T5" fmla="*/ 2 h 196"/>
                    <a:gd name="T6" fmla="*/ 2206 w 2566"/>
                    <a:gd name="T7" fmla="*/ 2 h 196"/>
                    <a:gd name="T8" fmla="*/ 2089 w 2566"/>
                    <a:gd name="T9" fmla="*/ 4 h 196"/>
                    <a:gd name="T10" fmla="*/ 1973 w 2566"/>
                    <a:gd name="T11" fmla="*/ 4 h 196"/>
                    <a:gd name="T12" fmla="*/ 1856 w 2566"/>
                    <a:gd name="T13" fmla="*/ 5 h 196"/>
                    <a:gd name="T14" fmla="*/ 1741 w 2566"/>
                    <a:gd name="T15" fmla="*/ 7 h 196"/>
                    <a:gd name="T16" fmla="*/ 1625 w 2566"/>
                    <a:gd name="T17" fmla="*/ 7 h 196"/>
                    <a:gd name="T18" fmla="*/ 1508 w 2566"/>
                    <a:gd name="T19" fmla="*/ 8 h 196"/>
                    <a:gd name="T20" fmla="*/ 1393 w 2566"/>
                    <a:gd name="T21" fmla="*/ 9 h 196"/>
                    <a:gd name="T22" fmla="*/ 1276 w 2566"/>
                    <a:gd name="T23" fmla="*/ 9 h 196"/>
                    <a:gd name="T24" fmla="*/ 1160 w 2566"/>
                    <a:gd name="T25" fmla="*/ 11 h 196"/>
                    <a:gd name="T26" fmla="*/ 1045 w 2566"/>
                    <a:gd name="T27" fmla="*/ 11 h 196"/>
                    <a:gd name="T28" fmla="*/ 928 w 2566"/>
                    <a:gd name="T29" fmla="*/ 12 h 196"/>
                    <a:gd name="T30" fmla="*/ 813 w 2566"/>
                    <a:gd name="T31" fmla="*/ 13 h 196"/>
                    <a:gd name="T32" fmla="*/ 696 w 2566"/>
                    <a:gd name="T33" fmla="*/ 15 h 196"/>
                    <a:gd name="T34" fmla="*/ 580 w 2566"/>
                    <a:gd name="T35" fmla="*/ 15 h 196"/>
                    <a:gd name="T36" fmla="*/ 465 w 2566"/>
                    <a:gd name="T37" fmla="*/ 16 h 196"/>
                    <a:gd name="T38" fmla="*/ 348 w 2566"/>
                    <a:gd name="T39" fmla="*/ 17 h 196"/>
                    <a:gd name="T40" fmla="*/ 232 w 2566"/>
                    <a:gd name="T41" fmla="*/ 17 h 196"/>
                    <a:gd name="T42" fmla="*/ 117 w 2566"/>
                    <a:gd name="T43" fmla="*/ 19 h 196"/>
                    <a:gd name="T44" fmla="*/ 1 w 2566"/>
                    <a:gd name="T45" fmla="*/ 21 h 196"/>
                    <a:gd name="T46" fmla="*/ 0 w 2566"/>
                    <a:gd name="T47" fmla="*/ 196 h 196"/>
                    <a:gd name="T48" fmla="*/ 234 w 2566"/>
                    <a:gd name="T49" fmla="*/ 196 h 196"/>
                    <a:gd name="T50" fmla="*/ 466 w 2566"/>
                    <a:gd name="T51" fmla="*/ 196 h 196"/>
                    <a:gd name="T52" fmla="*/ 700 w 2566"/>
                    <a:gd name="T53" fmla="*/ 196 h 196"/>
                    <a:gd name="T54" fmla="*/ 934 w 2566"/>
                    <a:gd name="T55" fmla="*/ 196 h 196"/>
                    <a:gd name="T56" fmla="*/ 1166 w 2566"/>
                    <a:gd name="T57" fmla="*/ 196 h 196"/>
                    <a:gd name="T58" fmla="*/ 1400 w 2566"/>
                    <a:gd name="T59" fmla="*/ 196 h 196"/>
                    <a:gd name="T60" fmla="*/ 1632 w 2566"/>
                    <a:gd name="T61" fmla="*/ 196 h 196"/>
                    <a:gd name="T62" fmla="*/ 1866 w 2566"/>
                    <a:gd name="T63" fmla="*/ 196 h 196"/>
                    <a:gd name="T64" fmla="*/ 2100 w 2566"/>
                    <a:gd name="T65" fmla="*/ 196 h 196"/>
                    <a:gd name="T66" fmla="*/ 2332 w 2566"/>
                    <a:gd name="T67" fmla="*/ 196 h 196"/>
                    <a:gd name="T68" fmla="*/ 2566 w 2566"/>
                    <a:gd name="T69" fmla="*/ 196 h 196"/>
                    <a:gd name="T70" fmla="*/ 2566 w 2566"/>
                    <a:gd name="T71" fmla="*/ 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196">
                      <a:moveTo>
                        <a:pt x="2566" y="0"/>
                      </a:moveTo>
                      <a:lnTo>
                        <a:pt x="2554" y="0"/>
                      </a:lnTo>
                      <a:lnTo>
                        <a:pt x="2449" y="1"/>
                      </a:lnTo>
                      <a:lnTo>
                        <a:pt x="2437" y="1"/>
                      </a:lnTo>
                      <a:lnTo>
                        <a:pt x="2332" y="2"/>
                      </a:lnTo>
                      <a:lnTo>
                        <a:pt x="2321" y="2"/>
                      </a:lnTo>
                      <a:lnTo>
                        <a:pt x="2216" y="2"/>
                      </a:lnTo>
                      <a:lnTo>
                        <a:pt x="2206" y="2"/>
                      </a:lnTo>
                      <a:lnTo>
                        <a:pt x="2100" y="4"/>
                      </a:lnTo>
                      <a:lnTo>
                        <a:pt x="2089" y="4"/>
                      </a:lnTo>
                      <a:lnTo>
                        <a:pt x="1983" y="4"/>
                      </a:lnTo>
                      <a:lnTo>
                        <a:pt x="1973" y="4"/>
                      </a:lnTo>
                      <a:lnTo>
                        <a:pt x="1866" y="5"/>
                      </a:lnTo>
                      <a:lnTo>
                        <a:pt x="1856" y="5"/>
                      </a:lnTo>
                      <a:lnTo>
                        <a:pt x="1749" y="7"/>
                      </a:lnTo>
                      <a:lnTo>
                        <a:pt x="1741" y="7"/>
                      </a:lnTo>
                      <a:lnTo>
                        <a:pt x="1632" y="7"/>
                      </a:lnTo>
                      <a:lnTo>
                        <a:pt x="1625" y="7"/>
                      </a:lnTo>
                      <a:lnTo>
                        <a:pt x="1517" y="8"/>
                      </a:lnTo>
                      <a:lnTo>
                        <a:pt x="1508" y="8"/>
                      </a:lnTo>
                      <a:lnTo>
                        <a:pt x="1400" y="9"/>
                      </a:lnTo>
                      <a:lnTo>
                        <a:pt x="1393" y="9"/>
                      </a:lnTo>
                      <a:lnTo>
                        <a:pt x="1283" y="9"/>
                      </a:lnTo>
                      <a:lnTo>
                        <a:pt x="1276" y="9"/>
                      </a:lnTo>
                      <a:lnTo>
                        <a:pt x="1166" y="11"/>
                      </a:lnTo>
                      <a:lnTo>
                        <a:pt x="1160" y="11"/>
                      </a:lnTo>
                      <a:lnTo>
                        <a:pt x="1049" y="11"/>
                      </a:lnTo>
                      <a:lnTo>
                        <a:pt x="1045" y="11"/>
                      </a:lnTo>
                      <a:lnTo>
                        <a:pt x="934" y="12"/>
                      </a:lnTo>
                      <a:lnTo>
                        <a:pt x="928" y="12"/>
                      </a:lnTo>
                      <a:lnTo>
                        <a:pt x="817" y="13"/>
                      </a:lnTo>
                      <a:lnTo>
                        <a:pt x="813" y="13"/>
                      </a:lnTo>
                      <a:lnTo>
                        <a:pt x="700" y="15"/>
                      </a:lnTo>
                      <a:lnTo>
                        <a:pt x="696" y="15"/>
                      </a:lnTo>
                      <a:lnTo>
                        <a:pt x="583" y="15"/>
                      </a:lnTo>
                      <a:lnTo>
                        <a:pt x="580" y="15"/>
                      </a:lnTo>
                      <a:lnTo>
                        <a:pt x="466" y="16"/>
                      </a:lnTo>
                      <a:lnTo>
                        <a:pt x="465" y="16"/>
                      </a:lnTo>
                      <a:lnTo>
                        <a:pt x="349" y="17"/>
                      </a:lnTo>
                      <a:lnTo>
                        <a:pt x="348" y="17"/>
                      </a:lnTo>
                      <a:lnTo>
                        <a:pt x="234" y="17"/>
                      </a:lnTo>
                      <a:lnTo>
                        <a:pt x="232" y="17"/>
                      </a:lnTo>
                      <a:lnTo>
                        <a:pt x="117" y="19"/>
                      </a:lnTo>
                      <a:lnTo>
                        <a:pt x="117" y="19"/>
                      </a:lnTo>
                      <a:lnTo>
                        <a:pt x="84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196"/>
                      </a:lnTo>
                      <a:lnTo>
                        <a:pt x="117" y="196"/>
                      </a:lnTo>
                      <a:lnTo>
                        <a:pt x="234" y="196"/>
                      </a:lnTo>
                      <a:lnTo>
                        <a:pt x="349" y="196"/>
                      </a:lnTo>
                      <a:lnTo>
                        <a:pt x="466" y="196"/>
                      </a:lnTo>
                      <a:lnTo>
                        <a:pt x="583" y="196"/>
                      </a:lnTo>
                      <a:lnTo>
                        <a:pt x="700" y="196"/>
                      </a:lnTo>
                      <a:lnTo>
                        <a:pt x="817" y="196"/>
                      </a:lnTo>
                      <a:lnTo>
                        <a:pt x="934" y="196"/>
                      </a:lnTo>
                      <a:lnTo>
                        <a:pt x="1049" y="196"/>
                      </a:lnTo>
                      <a:lnTo>
                        <a:pt x="1166" y="196"/>
                      </a:lnTo>
                      <a:lnTo>
                        <a:pt x="1283" y="196"/>
                      </a:lnTo>
                      <a:lnTo>
                        <a:pt x="1400" y="196"/>
                      </a:lnTo>
                      <a:lnTo>
                        <a:pt x="1517" y="196"/>
                      </a:lnTo>
                      <a:lnTo>
                        <a:pt x="1632" y="196"/>
                      </a:lnTo>
                      <a:lnTo>
                        <a:pt x="1749" y="196"/>
                      </a:lnTo>
                      <a:lnTo>
                        <a:pt x="1866" y="196"/>
                      </a:lnTo>
                      <a:lnTo>
                        <a:pt x="1983" y="196"/>
                      </a:lnTo>
                      <a:lnTo>
                        <a:pt x="2100" y="196"/>
                      </a:lnTo>
                      <a:lnTo>
                        <a:pt x="2216" y="196"/>
                      </a:lnTo>
                      <a:lnTo>
                        <a:pt x="2332" y="196"/>
                      </a:lnTo>
                      <a:lnTo>
                        <a:pt x="2449" y="196"/>
                      </a:lnTo>
                      <a:lnTo>
                        <a:pt x="2566" y="196"/>
                      </a:lnTo>
                      <a:lnTo>
                        <a:pt x="2566" y="19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Freeform 20"/>
                <p:cNvSpPr>
                  <a:spLocks/>
                </p:cNvSpPr>
                <p:nvPr/>
              </p:nvSpPr>
              <p:spPr bwMode="auto">
                <a:xfrm>
                  <a:off x="2643188" y="4249738"/>
                  <a:ext cx="4073525" cy="311150"/>
                </a:xfrm>
                <a:custGeom>
                  <a:avLst/>
                  <a:gdLst>
                    <a:gd name="T0" fmla="*/ 2566 w 2566"/>
                    <a:gd name="T1" fmla="*/ 0 h 196"/>
                    <a:gd name="T2" fmla="*/ 2554 w 2566"/>
                    <a:gd name="T3" fmla="*/ 0 h 196"/>
                    <a:gd name="T4" fmla="*/ 2449 w 2566"/>
                    <a:gd name="T5" fmla="*/ 1 h 196"/>
                    <a:gd name="T6" fmla="*/ 2437 w 2566"/>
                    <a:gd name="T7" fmla="*/ 1 h 196"/>
                    <a:gd name="T8" fmla="*/ 2332 w 2566"/>
                    <a:gd name="T9" fmla="*/ 2 h 196"/>
                    <a:gd name="T10" fmla="*/ 2321 w 2566"/>
                    <a:gd name="T11" fmla="*/ 2 h 196"/>
                    <a:gd name="T12" fmla="*/ 2216 w 2566"/>
                    <a:gd name="T13" fmla="*/ 2 h 196"/>
                    <a:gd name="T14" fmla="*/ 2206 w 2566"/>
                    <a:gd name="T15" fmla="*/ 2 h 196"/>
                    <a:gd name="T16" fmla="*/ 2100 w 2566"/>
                    <a:gd name="T17" fmla="*/ 4 h 196"/>
                    <a:gd name="T18" fmla="*/ 2089 w 2566"/>
                    <a:gd name="T19" fmla="*/ 4 h 196"/>
                    <a:gd name="T20" fmla="*/ 1983 w 2566"/>
                    <a:gd name="T21" fmla="*/ 4 h 196"/>
                    <a:gd name="T22" fmla="*/ 1973 w 2566"/>
                    <a:gd name="T23" fmla="*/ 4 h 196"/>
                    <a:gd name="T24" fmla="*/ 1866 w 2566"/>
                    <a:gd name="T25" fmla="*/ 5 h 196"/>
                    <a:gd name="T26" fmla="*/ 1856 w 2566"/>
                    <a:gd name="T27" fmla="*/ 5 h 196"/>
                    <a:gd name="T28" fmla="*/ 1749 w 2566"/>
                    <a:gd name="T29" fmla="*/ 7 h 196"/>
                    <a:gd name="T30" fmla="*/ 1741 w 2566"/>
                    <a:gd name="T31" fmla="*/ 7 h 196"/>
                    <a:gd name="T32" fmla="*/ 1632 w 2566"/>
                    <a:gd name="T33" fmla="*/ 7 h 196"/>
                    <a:gd name="T34" fmla="*/ 1625 w 2566"/>
                    <a:gd name="T35" fmla="*/ 7 h 196"/>
                    <a:gd name="T36" fmla="*/ 1517 w 2566"/>
                    <a:gd name="T37" fmla="*/ 8 h 196"/>
                    <a:gd name="T38" fmla="*/ 1508 w 2566"/>
                    <a:gd name="T39" fmla="*/ 8 h 196"/>
                    <a:gd name="T40" fmla="*/ 1400 w 2566"/>
                    <a:gd name="T41" fmla="*/ 9 h 196"/>
                    <a:gd name="T42" fmla="*/ 1393 w 2566"/>
                    <a:gd name="T43" fmla="*/ 9 h 196"/>
                    <a:gd name="T44" fmla="*/ 1283 w 2566"/>
                    <a:gd name="T45" fmla="*/ 9 h 196"/>
                    <a:gd name="T46" fmla="*/ 1276 w 2566"/>
                    <a:gd name="T47" fmla="*/ 9 h 196"/>
                    <a:gd name="T48" fmla="*/ 1166 w 2566"/>
                    <a:gd name="T49" fmla="*/ 11 h 196"/>
                    <a:gd name="T50" fmla="*/ 1160 w 2566"/>
                    <a:gd name="T51" fmla="*/ 11 h 196"/>
                    <a:gd name="T52" fmla="*/ 1049 w 2566"/>
                    <a:gd name="T53" fmla="*/ 11 h 196"/>
                    <a:gd name="T54" fmla="*/ 1045 w 2566"/>
                    <a:gd name="T55" fmla="*/ 11 h 196"/>
                    <a:gd name="T56" fmla="*/ 934 w 2566"/>
                    <a:gd name="T57" fmla="*/ 12 h 196"/>
                    <a:gd name="T58" fmla="*/ 928 w 2566"/>
                    <a:gd name="T59" fmla="*/ 12 h 196"/>
                    <a:gd name="T60" fmla="*/ 817 w 2566"/>
                    <a:gd name="T61" fmla="*/ 13 h 196"/>
                    <a:gd name="T62" fmla="*/ 813 w 2566"/>
                    <a:gd name="T63" fmla="*/ 13 h 196"/>
                    <a:gd name="T64" fmla="*/ 700 w 2566"/>
                    <a:gd name="T65" fmla="*/ 15 h 196"/>
                    <a:gd name="T66" fmla="*/ 696 w 2566"/>
                    <a:gd name="T67" fmla="*/ 15 h 196"/>
                    <a:gd name="T68" fmla="*/ 583 w 2566"/>
                    <a:gd name="T69" fmla="*/ 15 h 196"/>
                    <a:gd name="T70" fmla="*/ 580 w 2566"/>
                    <a:gd name="T71" fmla="*/ 15 h 196"/>
                    <a:gd name="T72" fmla="*/ 466 w 2566"/>
                    <a:gd name="T73" fmla="*/ 16 h 196"/>
                    <a:gd name="T74" fmla="*/ 465 w 2566"/>
                    <a:gd name="T75" fmla="*/ 16 h 196"/>
                    <a:gd name="T76" fmla="*/ 349 w 2566"/>
                    <a:gd name="T77" fmla="*/ 17 h 196"/>
                    <a:gd name="T78" fmla="*/ 348 w 2566"/>
                    <a:gd name="T79" fmla="*/ 17 h 196"/>
                    <a:gd name="T80" fmla="*/ 234 w 2566"/>
                    <a:gd name="T81" fmla="*/ 17 h 196"/>
                    <a:gd name="T82" fmla="*/ 232 w 2566"/>
                    <a:gd name="T83" fmla="*/ 17 h 196"/>
                    <a:gd name="T84" fmla="*/ 117 w 2566"/>
                    <a:gd name="T85" fmla="*/ 19 h 196"/>
                    <a:gd name="T86" fmla="*/ 117 w 2566"/>
                    <a:gd name="T87" fmla="*/ 19 h 196"/>
                    <a:gd name="T88" fmla="*/ 84 w 2566"/>
                    <a:gd name="T89" fmla="*/ 19 h 196"/>
                    <a:gd name="T90" fmla="*/ 1 w 2566"/>
                    <a:gd name="T91" fmla="*/ 21 h 196"/>
                    <a:gd name="T92" fmla="*/ 0 w 2566"/>
                    <a:gd name="T93" fmla="*/ 21 h 196"/>
                    <a:gd name="T94" fmla="*/ 0 w 2566"/>
                    <a:gd name="T95" fmla="*/ 196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196">
                      <a:moveTo>
                        <a:pt x="2566" y="0"/>
                      </a:moveTo>
                      <a:lnTo>
                        <a:pt x="2554" y="0"/>
                      </a:lnTo>
                      <a:lnTo>
                        <a:pt x="2449" y="1"/>
                      </a:lnTo>
                      <a:lnTo>
                        <a:pt x="2437" y="1"/>
                      </a:lnTo>
                      <a:lnTo>
                        <a:pt x="2332" y="2"/>
                      </a:lnTo>
                      <a:lnTo>
                        <a:pt x="2321" y="2"/>
                      </a:lnTo>
                      <a:lnTo>
                        <a:pt x="2216" y="2"/>
                      </a:lnTo>
                      <a:lnTo>
                        <a:pt x="2206" y="2"/>
                      </a:lnTo>
                      <a:lnTo>
                        <a:pt x="2100" y="4"/>
                      </a:lnTo>
                      <a:lnTo>
                        <a:pt x="2089" y="4"/>
                      </a:lnTo>
                      <a:lnTo>
                        <a:pt x="1983" y="4"/>
                      </a:lnTo>
                      <a:lnTo>
                        <a:pt x="1973" y="4"/>
                      </a:lnTo>
                      <a:lnTo>
                        <a:pt x="1866" y="5"/>
                      </a:lnTo>
                      <a:lnTo>
                        <a:pt x="1856" y="5"/>
                      </a:lnTo>
                      <a:lnTo>
                        <a:pt x="1749" y="7"/>
                      </a:lnTo>
                      <a:lnTo>
                        <a:pt x="1741" y="7"/>
                      </a:lnTo>
                      <a:lnTo>
                        <a:pt x="1632" y="7"/>
                      </a:lnTo>
                      <a:lnTo>
                        <a:pt x="1625" y="7"/>
                      </a:lnTo>
                      <a:lnTo>
                        <a:pt x="1517" y="8"/>
                      </a:lnTo>
                      <a:lnTo>
                        <a:pt x="1508" y="8"/>
                      </a:lnTo>
                      <a:lnTo>
                        <a:pt x="1400" y="9"/>
                      </a:lnTo>
                      <a:lnTo>
                        <a:pt x="1393" y="9"/>
                      </a:lnTo>
                      <a:lnTo>
                        <a:pt x="1283" y="9"/>
                      </a:lnTo>
                      <a:lnTo>
                        <a:pt x="1276" y="9"/>
                      </a:lnTo>
                      <a:lnTo>
                        <a:pt x="1166" y="11"/>
                      </a:lnTo>
                      <a:lnTo>
                        <a:pt x="1160" y="11"/>
                      </a:lnTo>
                      <a:lnTo>
                        <a:pt x="1049" y="11"/>
                      </a:lnTo>
                      <a:lnTo>
                        <a:pt x="1045" y="11"/>
                      </a:lnTo>
                      <a:lnTo>
                        <a:pt x="934" y="12"/>
                      </a:lnTo>
                      <a:lnTo>
                        <a:pt x="928" y="12"/>
                      </a:lnTo>
                      <a:lnTo>
                        <a:pt x="817" y="13"/>
                      </a:lnTo>
                      <a:lnTo>
                        <a:pt x="813" y="13"/>
                      </a:lnTo>
                      <a:lnTo>
                        <a:pt x="700" y="15"/>
                      </a:lnTo>
                      <a:lnTo>
                        <a:pt x="696" y="15"/>
                      </a:lnTo>
                      <a:lnTo>
                        <a:pt x="583" y="15"/>
                      </a:lnTo>
                      <a:lnTo>
                        <a:pt x="580" y="15"/>
                      </a:lnTo>
                      <a:lnTo>
                        <a:pt x="466" y="16"/>
                      </a:lnTo>
                      <a:lnTo>
                        <a:pt x="465" y="16"/>
                      </a:lnTo>
                      <a:lnTo>
                        <a:pt x="349" y="17"/>
                      </a:lnTo>
                      <a:lnTo>
                        <a:pt x="348" y="17"/>
                      </a:lnTo>
                      <a:lnTo>
                        <a:pt x="234" y="17"/>
                      </a:lnTo>
                      <a:lnTo>
                        <a:pt x="232" y="17"/>
                      </a:lnTo>
                      <a:lnTo>
                        <a:pt x="117" y="19"/>
                      </a:lnTo>
                      <a:lnTo>
                        <a:pt x="117" y="19"/>
                      </a:lnTo>
                      <a:lnTo>
                        <a:pt x="84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19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" name="Freeform 21"/>
                <p:cNvSpPr>
                  <a:spLocks/>
                </p:cNvSpPr>
                <p:nvPr/>
              </p:nvSpPr>
              <p:spPr bwMode="auto">
                <a:xfrm>
                  <a:off x="2643188" y="4354513"/>
                  <a:ext cx="4073525" cy="206375"/>
                </a:xfrm>
                <a:custGeom>
                  <a:avLst/>
                  <a:gdLst>
                    <a:gd name="T0" fmla="*/ 2481 w 2566"/>
                    <a:gd name="T1" fmla="*/ 3 h 130"/>
                    <a:gd name="T2" fmla="*/ 2367 w 2566"/>
                    <a:gd name="T3" fmla="*/ 6 h 130"/>
                    <a:gd name="T4" fmla="*/ 2252 w 2566"/>
                    <a:gd name="T5" fmla="*/ 8 h 130"/>
                    <a:gd name="T6" fmla="*/ 2138 w 2566"/>
                    <a:gd name="T7" fmla="*/ 11 h 130"/>
                    <a:gd name="T8" fmla="*/ 2022 w 2566"/>
                    <a:gd name="T9" fmla="*/ 14 h 130"/>
                    <a:gd name="T10" fmla="*/ 1907 w 2566"/>
                    <a:gd name="T11" fmla="*/ 15 h 130"/>
                    <a:gd name="T12" fmla="*/ 1792 w 2566"/>
                    <a:gd name="T13" fmla="*/ 18 h 130"/>
                    <a:gd name="T14" fmla="*/ 1677 w 2566"/>
                    <a:gd name="T15" fmla="*/ 19 h 130"/>
                    <a:gd name="T16" fmla="*/ 1561 w 2566"/>
                    <a:gd name="T17" fmla="*/ 22 h 130"/>
                    <a:gd name="T18" fmla="*/ 1446 w 2566"/>
                    <a:gd name="T19" fmla="*/ 23 h 130"/>
                    <a:gd name="T20" fmla="*/ 1330 w 2566"/>
                    <a:gd name="T21" fmla="*/ 26 h 130"/>
                    <a:gd name="T22" fmla="*/ 1215 w 2566"/>
                    <a:gd name="T23" fmla="*/ 27 h 130"/>
                    <a:gd name="T24" fmla="*/ 1099 w 2566"/>
                    <a:gd name="T25" fmla="*/ 30 h 130"/>
                    <a:gd name="T26" fmla="*/ 984 w 2566"/>
                    <a:gd name="T27" fmla="*/ 31 h 130"/>
                    <a:gd name="T28" fmla="*/ 868 w 2566"/>
                    <a:gd name="T29" fmla="*/ 33 h 130"/>
                    <a:gd name="T30" fmla="*/ 753 w 2566"/>
                    <a:gd name="T31" fmla="*/ 34 h 130"/>
                    <a:gd name="T32" fmla="*/ 637 w 2566"/>
                    <a:gd name="T33" fmla="*/ 35 h 130"/>
                    <a:gd name="T34" fmla="*/ 522 w 2566"/>
                    <a:gd name="T35" fmla="*/ 37 h 130"/>
                    <a:gd name="T36" fmla="*/ 406 w 2566"/>
                    <a:gd name="T37" fmla="*/ 39 h 130"/>
                    <a:gd name="T38" fmla="*/ 291 w 2566"/>
                    <a:gd name="T39" fmla="*/ 41 h 130"/>
                    <a:gd name="T40" fmla="*/ 175 w 2566"/>
                    <a:gd name="T41" fmla="*/ 42 h 130"/>
                    <a:gd name="T42" fmla="*/ 60 w 2566"/>
                    <a:gd name="T43" fmla="*/ 44 h 130"/>
                    <a:gd name="T44" fmla="*/ 0 w 2566"/>
                    <a:gd name="T45" fmla="*/ 130 h 130"/>
                    <a:gd name="T46" fmla="*/ 234 w 2566"/>
                    <a:gd name="T47" fmla="*/ 130 h 130"/>
                    <a:gd name="T48" fmla="*/ 466 w 2566"/>
                    <a:gd name="T49" fmla="*/ 130 h 130"/>
                    <a:gd name="T50" fmla="*/ 700 w 2566"/>
                    <a:gd name="T51" fmla="*/ 130 h 130"/>
                    <a:gd name="T52" fmla="*/ 934 w 2566"/>
                    <a:gd name="T53" fmla="*/ 130 h 130"/>
                    <a:gd name="T54" fmla="*/ 1166 w 2566"/>
                    <a:gd name="T55" fmla="*/ 130 h 130"/>
                    <a:gd name="T56" fmla="*/ 1400 w 2566"/>
                    <a:gd name="T57" fmla="*/ 130 h 130"/>
                    <a:gd name="T58" fmla="*/ 1632 w 2566"/>
                    <a:gd name="T59" fmla="*/ 130 h 130"/>
                    <a:gd name="T60" fmla="*/ 1866 w 2566"/>
                    <a:gd name="T61" fmla="*/ 130 h 130"/>
                    <a:gd name="T62" fmla="*/ 2100 w 2566"/>
                    <a:gd name="T63" fmla="*/ 130 h 130"/>
                    <a:gd name="T64" fmla="*/ 2332 w 2566"/>
                    <a:gd name="T65" fmla="*/ 130 h 130"/>
                    <a:gd name="T66" fmla="*/ 2566 w 2566"/>
                    <a:gd name="T67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66" h="130">
                      <a:moveTo>
                        <a:pt x="2566" y="0"/>
                      </a:moveTo>
                      <a:lnTo>
                        <a:pt x="2481" y="3"/>
                      </a:lnTo>
                      <a:lnTo>
                        <a:pt x="2449" y="3"/>
                      </a:lnTo>
                      <a:lnTo>
                        <a:pt x="2367" y="6"/>
                      </a:lnTo>
                      <a:lnTo>
                        <a:pt x="2332" y="6"/>
                      </a:lnTo>
                      <a:lnTo>
                        <a:pt x="2252" y="8"/>
                      </a:lnTo>
                      <a:lnTo>
                        <a:pt x="2216" y="8"/>
                      </a:lnTo>
                      <a:lnTo>
                        <a:pt x="2138" y="11"/>
                      </a:lnTo>
                      <a:lnTo>
                        <a:pt x="2100" y="11"/>
                      </a:lnTo>
                      <a:lnTo>
                        <a:pt x="2022" y="14"/>
                      </a:lnTo>
                      <a:lnTo>
                        <a:pt x="1983" y="14"/>
                      </a:lnTo>
                      <a:lnTo>
                        <a:pt x="1907" y="15"/>
                      </a:lnTo>
                      <a:lnTo>
                        <a:pt x="1866" y="15"/>
                      </a:lnTo>
                      <a:lnTo>
                        <a:pt x="1792" y="18"/>
                      </a:lnTo>
                      <a:lnTo>
                        <a:pt x="1749" y="18"/>
                      </a:lnTo>
                      <a:lnTo>
                        <a:pt x="1677" y="19"/>
                      </a:lnTo>
                      <a:lnTo>
                        <a:pt x="1632" y="19"/>
                      </a:lnTo>
                      <a:lnTo>
                        <a:pt x="1561" y="22"/>
                      </a:lnTo>
                      <a:lnTo>
                        <a:pt x="1517" y="22"/>
                      </a:lnTo>
                      <a:lnTo>
                        <a:pt x="1446" y="23"/>
                      </a:lnTo>
                      <a:lnTo>
                        <a:pt x="1400" y="23"/>
                      </a:lnTo>
                      <a:lnTo>
                        <a:pt x="1330" y="26"/>
                      </a:lnTo>
                      <a:lnTo>
                        <a:pt x="1283" y="26"/>
                      </a:lnTo>
                      <a:lnTo>
                        <a:pt x="1215" y="27"/>
                      </a:lnTo>
                      <a:lnTo>
                        <a:pt x="1166" y="27"/>
                      </a:lnTo>
                      <a:lnTo>
                        <a:pt x="1099" y="30"/>
                      </a:lnTo>
                      <a:lnTo>
                        <a:pt x="1049" y="30"/>
                      </a:lnTo>
                      <a:lnTo>
                        <a:pt x="984" y="31"/>
                      </a:lnTo>
                      <a:lnTo>
                        <a:pt x="934" y="31"/>
                      </a:lnTo>
                      <a:lnTo>
                        <a:pt x="868" y="33"/>
                      </a:lnTo>
                      <a:lnTo>
                        <a:pt x="817" y="33"/>
                      </a:lnTo>
                      <a:lnTo>
                        <a:pt x="753" y="34"/>
                      </a:lnTo>
                      <a:lnTo>
                        <a:pt x="700" y="34"/>
                      </a:lnTo>
                      <a:lnTo>
                        <a:pt x="637" y="35"/>
                      </a:lnTo>
                      <a:lnTo>
                        <a:pt x="583" y="35"/>
                      </a:lnTo>
                      <a:lnTo>
                        <a:pt x="522" y="37"/>
                      </a:lnTo>
                      <a:lnTo>
                        <a:pt x="466" y="37"/>
                      </a:lnTo>
                      <a:lnTo>
                        <a:pt x="406" y="39"/>
                      </a:lnTo>
                      <a:lnTo>
                        <a:pt x="349" y="39"/>
                      </a:lnTo>
                      <a:lnTo>
                        <a:pt x="291" y="41"/>
                      </a:lnTo>
                      <a:lnTo>
                        <a:pt x="234" y="41"/>
                      </a:lnTo>
                      <a:lnTo>
                        <a:pt x="175" y="42"/>
                      </a:lnTo>
                      <a:lnTo>
                        <a:pt x="117" y="42"/>
                      </a:lnTo>
                      <a:lnTo>
                        <a:pt x="60" y="44"/>
                      </a:lnTo>
                      <a:lnTo>
                        <a:pt x="0" y="44"/>
                      </a:lnTo>
                      <a:lnTo>
                        <a:pt x="0" y="130"/>
                      </a:lnTo>
                      <a:lnTo>
                        <a:pt x="117" y="130"/>
                      </a:lnTo>
                      <a:lnTo>
                        <a:pt x="234" y="130"/>
                      </a:lnTo>
                      <a:lnTo>
                        <a:pt x="349" y="130"/>
                      </a:lnTo>
                      <a:lnTo>
                        <a:pt x="466" y="130"/>
                      </a:lnTo>
                      <a:lnTo>
                        <a:pt x="583" y="130"/>
                      </a:lnTo>
                      <a:lnTo>
                        <a:pt x="700" y="130"/>
                      </a:lnTo>
                      <a:lnTo>
                        <a:pt x="817" y="130"/>
                      </a:lnTo>
                      <a:lnTo>
                        <a:pt x="934" y="130"/>
                      </a:lnTo>
                      <a:lnTo>
                        <a:pt x="1049" y="130"/>
                      </a:lnTo>
                      <a:lnTo>
                        <a:pt x="1166" y="130"/>
                      </a:lnTo>
                      <a:lnTo>
                        <a:pt x="1283" y="130"/>
                      </a:lnTo>
                      <a:lnTo>
                        <a:pt x="1400" y="130"/>
                      </a:lnTo>
                      <a:lnTo>
                        <a:pt x="1517" y="130"/>
                      </a:lnTo>
                      <a:lnTo>
                        <a:pt x="1632" y="130"/>
                      </a:lnTo>
                      <a:lnTo>
                        <a:pt x="1749" y="130"/>
                      </a:lnTo>
                      <a:lnTo>
                        <a:pt x="1866" y="130"/>
                      </a:lnTo>
                      <a:lnTo>
                        <a:pt x="1983" y="130"/>
                      </a:lnTo>
                      <a:lnTo>
                        <a:pt x="2100" y="130"/>
                      </a:lnTo>
                      <a:lnTo>
                        <a:pt x="2216" y="130"/>
                      </a:lnTo>
                      <a:lnTo>
                        <a:pt x="2332" y="130"/>
                      </a:lnTo>
                      <a:lnTo>
                        <a:pt x="2449" y="130"/>
                      </a:lnTo>
                      <a:lnTo>
                        <a:pt x="2566" y="130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Freeform 22"/>
                <p:cNvSpPr>
                  <a:spLocks/>
                </p:cNvSpPr>
                <p:nvPr/>
              </p:nvSpPr>
              <p:spPr bwMode="auto">
                <a:xfrm>
                  <a:off x="2643188" y="4354513"/>
                  <a:ext cx="4073525" cy="206375"/>
                </a:xfrm>
                <a:custGeom>
                  <a:avLst/>
                  <a:gdLst>
                    <a:gd name="T0" fmla="*/ 2566 w 2566"/>
                    <a:gd name="T1" fmla="*/ 0 h 130"/>
                    <a:gd name="T2" fmla="*/ 2481 w 2566"/>
                    <a:gd name="T3" fmla="*/ 3 h 130"/>
                    <a:gd name="T4" fmla="*/ 2449 w 2566"/>
                    <a:gd name="T5" fmla="*/ 3 h 130"/>
                    <a:gd name="T6" fmla="*/ 2367 w 2566"/>
                    <a:gd name="T7" fmla="*/ 6 h 130"/>
                    <a:gd name="T8" fmla="*/ 2332 w 2566"/>
                    <a:gd name="T9" fmla="*/ 6 h 130"/>
                    <a:gd name="T10" fmla="*/ 2252 w 2566"/>
                    <a:gd name="T11" fmla="*/ 8 h 130"/>
                    <a:gd name="T12" fmla="*/ 2216 w 2566"/>
                    <a:gd name="T13" fmla="*/ 8 h 130"/>
                    <a:gd name="T14" fmla="*/ 2138 w 2566"/>
                    <a:gd name="T15" fmla="*/ 11 h 130"/>
                    <a:gd name="T16" fmla="*/ 2100 w 2566"/>
                    <a:gd name="T17" fmla="*/ 11 h 130"/>
                    <a:gd name="T18" fmla="*/ 2022 w 2566"/>
                    <a:gd name="T19" fmla="*/ 14 h 130"/>
                    <a:gd name="T20" fmla="*/ 1983 w 2566"/>
                    <a:gd name="T21" fmla="*/ 14 h 130"/>
                    <a:gd name="T22" fmla="*/ 1907 w 2566"/>
                    <a:gd name="T23" fmla="*/ 15 h 130"/>
                    <a:gd name="T24" fmla="*/ 1866 w 2566"/>
                    <a:gd name="T25" fmla="*/ 15 h 130"/>
                    <a:gd name="T26" fmla="*/ 1792 w 2566"/>
                    <a:gd name="T27" fmla="*/ 18 h 130"/>
                    <a:gd name="T28" fmla="*/ 1749 w 2566"/>
                    <a:gd name="T29" fmla="*/ 18 h 130"/>
                    <a:gd name="T30" fmla="*/ 1677 w 2566"/>
                    <a:gd name="T31" fmla="*/ 19 h 130"/>
                    <a:gd name="T32" fmla="*/ 1632 w 2566"/>
                    <a:gd name="T33" fmla="*/ 19 h 130"/>
                    <a:gd name="T34" fmla="*/ 1561 w 2566"/>
                    <a:gd name="T35" fmla="*/ 22 h 130"/>
                    <a:gd name="T36" fmla="*/ 1517 w 2566"/>
                    <a:gd name="T37" fmla="*/ 22 h 130"/>
                    <a:gd name="T38" fmla="*/ 1446 w 2566"/>
                    <a:gd name="T39" fmla="*/ 23 h 130"/>
                    <a:gd name="T40" fmla="*/ 1400 w 2566"/>
                    <a:gd name="T41" fmla="*/ 23 h 130"/>
                    <a:gd name="T42" fmla="*/ 1330 w 2566"/>
                    <a:gd name="T43" fmla="*/ 26 h 130"/>
                    <a:gd name="T44" fmla="*/ 1283 w 2566"/>
                    <a:gd name="T45" fmla="*/ 26 h 130"/>
                    <a:gd name="T46" fmla="*/ 1215 w 2566"/>
                    <a:gd name="T47" fmla="*/ 27 h 130"/>
                    <a:gd name="T48" fmla="*/ 1166 w 2566"/>
                    <a:gd name="T49" fmla="*/ 27 h 130"/>
                    <a:gd name="T50" fmla="*/ 1099 w 2566"/>
                    <a:gd name="T51" fmla="*/ 30 h 130"/>
                    <a:gd name="T52" fmla="*/ 1049 w 2566"/>
                    <a:gd name="T53" fmla="*/ 30 h 130"/>
                    <a:gd name="T54" fmla="*/ 984 w 2566"/>
                    <a:gd name="T55" fmla="*/ 31 h 130"/>
                    <a:gd name="T56" fmla="*/ 934 w 2566"/>
                    <a:gd name="T57" fmla="*/ 31 h 130"/>
                    <a:gd name="T58" fmla="*/ 868 w 2566"/>
                    <a:gd name="T59" fmla="*/ 33 h 130"/>
                    <a:gd name="T60" fmla="*/ 817 w 2566"/>
                    <a:gd name="T61" fmla="*/ 33 h 130"/>
                    <a:gd name="T62" fmla="*/ 753 w 2566"/>
                    <a:gd name="T63" fmla="*/ 34 h 130"/>
                    <a:gd name="T64" fmla="*/ 700 w 2566"/>
                    <a:gd name="T65" fmla="*/ 34 h 130"/>
                    <a:gd name="T66" fmla="*/ 637 w 2566"/>
                    <a:gd name="T67" fmla="*/ 35 h 130"/>
                    <a:gd name="T68" fmla="*/ 583 w 2566"/>
                    <a:gd name="T69" fmla="*/ 35 h 130"/>
                    <a:gd name="T70" fmla="*/ 522 w 2566"/>
                    <a:gd name="T71" fmla="*/ 37 h 130"/>
                    <a:gd name="T72" fmla="*/ 466 w 2566"/>
                    <a:gd name="T73" fmla="*/ 37 h 130"/>
                    <a:gd name="T74" fmla="*/ 406 w 2566"/>
                    <a:gd name="T75" fmla="*/ 39 h 130"/>
                    <a:gd name="T76" fmla="*/ 349 w 2566"/>
                    <a:gd name="T77" fmla="*/ 39 h 130"/>
                    <a:gd name="T78" fmla="*/ 291 w 2566"/>
                    <a:gd name="T79" fmla="*/ 41 h 130"/>
                    <a:gd name="T80" fmla="*/ 234 w 2566"/>
                    <a:gd name="T81" fmla="*/ 41 h 130"/>
                    <a:gd name="T82" fmla="*/ 175 w 2566"/>
                    <a:gd name="T83" fmla="*/ 42 h 130"/>
                    <a:gd name="T84" fmla="*/ 117 w 2566"/>
                    <a:gd name="T85" fmla="*/ 42 h 130"/>
                    <a:gd name="T86" fmla="*/ 60 w 2566"/>
                    <a:gd name="T87" fmla="*/ 44 h 130"/>
                    <a:gd name="T88" fmla="*/ 0 w 2566"/>
                    <a:gd name="T89" fmla="*/ 44 h 130"/>
                    <a:gd name="T90" fmla="*/ 0 w 2566"/>
                    <a:gd name="T91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30">
                      <a:moveTo>
                        <a:pt x="2566" y="0"/>
                      </a:moveTo>
                      <a:lnTo>
                        <a:pt x="2481" y="3"/>
                      </a:lnTo>
                      <a:lnTo>
                        <a:pt x="2449" y="3"/>
                      </a:lnTo>
                      <a:lnTo>
                        <a:pt x="2367" y="6"/>
                      </a:lnTo>
                      <a:lnTo>
                        <a:pt x="2332" y="6"/>
                      </a:lnTo>
                      <a:lnTo>
                        <a:pt x="2252" y="8"/>
                      </a:lnTo>
                      <a:lnTo>
                        <a:pt x="2216" y="8"/>
                      </a:lnTo>
                      <a:lnTo>
                        <a:pt x="2138" y="11"/>
                      </a:lnTo>
                      <a:lnTo>
                        <a:pt x="2100" y="11"/>
                      </a:lnTo>
                      <a:lnTo>
                        <a:pt x="2022" y="14"/>
                      </a:lnTo>
                      <a:lnTo>
                        <a:pt x="1983" y="14"/>
                      </a:lnTo>
                      <a:lnTo>
                        <a:pt x="1907" y="15"/>
                      </a:lnTo>
                      <a:lnTo>
                        <a:pt x="1866" y="15"/>
                      </a:lnTo>
                      <a:lnTo>
                        <a:pt x="1792" y="18"/>
                      </a:lnTo>
                      <a:lnTo>
                        <a:pt x="1749" y="18"/>
                      </a:lnTo>
                      <a:lnTo>
                        <a:pt x="1677" y="19"/>
                      </a:lnTo>
                      <a:lnTo>
                        <a:pt x="1632" y="19"/>
                      </a:lnTo>
                      <a:lnTo>
                        <a:pt x="1561" y="22"/>
                      </a:lnTo>
                      <a:lnTo>
                        <a:pt x="1517" y="22"/>
                      </a:lnTo>
                      <a:lnTo>
                        <a:pt x="1446" y="23"/>
                      </a:lnTo>
                      <a:lnTo>
                        <a:pt x="1400" y="23"/>
                      </a:lnTo>
                      <a:lnTo>
                        <a:pt x="1330" y="26"/>
                      </a:lnTo>
                      <a:lnTo>
                        <a:pt x="1283" y="26"/>
                      </a:lnTo>
                      <a:lnTo>
                        <a:pt x="1215" y="27"/>
                      </a:lnTo>
                      <a:lnTo>
                        <a:pt x="1166" y="27"/>
                      </a:lnTo>
                      <a:lnTo>
                        <a:pt x="1099" y="30"/>
                      </a:lnTo>
                      <a:lnTo>
                        <a:pt x="1049" y="30"/>
                      </a:lnTo>
                      <a:lnTo>
                        <a:pt x="984" y="31"/>
                      </a:lnTo>
                      <a:lnTo>
                        <a:pt x="934" y="31"/>
                      </a:lnTo>
                      <a:lnTo>
                        <a:pt x="868" y="33"/>
                      </a:lnTo>
                      <a:lnTo>
                        <a:pt x="817" y="33"/>
                      </a:lnTo>
                      <a:lnTo>
                        <a:pt x="753" y="34"/>
                      </a:lnTo>
                      <a:lnTo>
                        <a:pt x="700" y="34"/>
                      </a:lnTo>
                      <a:lnTo>
                        <a:pt x="637" y="35"/>
                      </a:lnTo>
                      <a:lnTo>
                        <a:pt x="583" y="35"/>
                      </a:lnTo>
                      <a:lnTo>
                        <a:pt x="522" y="37"/>
                      </a:lnTo>
                      <a:lnTo>
                        <a:pt x="466" y="37"/>
                      </a:lnTo>
                      <a:lnTo>
                        <a:pt x="406" y="39"/>
                      </a:lnTo>
                      <a:lnTo>
                        <a:pt x="349" y="39"/>
                      </a:lnTo>
                      <a:lnTo>
                        <a:pt x="291" y="41"/>
                      </a:lnTo>
                      <a:lnTo>
                        <a:pt x="234" y="41"/>
                      </a:lnTo>
                      <a:lnTo>
                        <a:pt x="175" y="42"/>
                      </a:lnTo>
                      <a:lnTo>
                        <a:pt x="117" y="42"/>
                      </a:lnTo>
                      <a:lnTo>
                        <a:pt x="60" y="44"/>
                      </a:lnTo>
                      <a:lnTo>
                        <a:pt x="0" y="44"/>
                      </a:lnTo>
                      <a:lnTo>
                        <a:pt x="0" y="1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Rectangle 23"/>
                <p:cNvSpPr>
                  <a:spLocks noChangeArrowheads="1"/>
                </p:cNvSpPr>
                <p:nvPr/>
              </p:nvSpPr>
              <p:spPr bwMode="auto">
                <a:xfrm>
                  <a:off x="254000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" name="Rectangle 24"/>
                <p:cNvSpPr>
                  <a:spLocks noChangeArrowheads="1"/>
                </p:cNvSpPr>
                <p:nvPr/>
              </p:nvSpPr>
              <p:spPr bwMode="auto">
                <a:xfrm>
                  <a:off x="32797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" name="Rectangle 25"/>
                <p:cNvSpPr>
                  <a:spLocks noChangeArrowheads="1"/>
                </p:cNvSpPr>
                <p:nvPr/>
              </p:nvSpPr>
              <p:spPr bwMode="auto">
                <a:xfrm>
                  <a:off x="4021138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Rectangle 26"/>
                <p:cNvSpPr>
                  <a:spLocks noChangeArrowheads="1"/>
                </p:cNvSpPr>
                <p:nvPr/>
              </p:nvSpPr>
              <p:spPr bwMode="auto">
                <a:xfrm>
                  <a:off x="4760913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" name="Rectangle 27"/>
                <p:cNvSpPr>
                  <a:spLocks noChangeArrowheads="1"/>
                </p:cNvSpPr>
                <p:nvPr/>
              </p:nvSpPr>
              <p:spPr bwMode="auto">
                <a:xfrm>
                  <a:off x="55022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0.8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" name="Rectangle 28"/>
                <p:cNvSpPr>
                  <a:spLocks noChangeArrowheads="1"/>
                </p:cNvSpPr>
                <p:nvPr/>
              </p:nvSpPr>
              <p:spPr bwMode="auto">
                <a:xfrm>
                  <a:off x="624205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" name="Rectangle 29"/>
                <p:cNvSpPr>
                  <a:spLocks noChangeArrowheads="1"/>
                </p:cNvSpPr>
                <p:nvPr/>
              </p:nvSpPr>
              <p:spPr bwMode="auto">
                <a:xfrm>
                  <a:off x="2314576" y="44688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" name="Rectangle 30"/>
                <p:cNvSpPr>
                  <a:spLocks noChangeArrowheads="1"/>
                </p:cNvSpPr>
                <p:nvPr/>
              </p:nvSpPr>
              <p:spPr bwMode="auto">
                <a:xfrm>
                  <a:off x="2314576" y="3905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" name="Rectangle 31"/>
                <p:cNvSpPr>
                  <a:spLocks noChangeArrowheads="1"/>
                </p:cNvSpPr>
                <p:nvPr/>
              </p:nvSpPr>
              <p:spPr bwMode="auto">
                <a:xfrm>
                  <a:off x="2314576" y="33432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" name="Rectangle 32"/>
                <p:cNvSpPr>
                  <a:spLocks noChangeArrowheads="1"/>
                </p:cNvSpPr>
                <p:nvPr/>
              </p:nvSpPr>
              <p:spPr bwMode="auto">
                <a:xfrm>
                  <a:off x="2314576" y="27797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Rectangle 33"/>
                <p:cNvSpPr>
                  <a:spLocks noChangeArrowheads="1"/>
                </p:cNvSpPr>
                <p:nvPr/>
              </p:nvSpPr>
              <p:spPr bwMode="auto">
                <a:xfrm>
                  <a:off x="2314576" y="22177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Rectangle 34"/>
                <p:cNvSpPr>
                  <a:spLocks noChangeArrowheads="1"/>
                </p:cNvSpPr>
                <p:nvPr/>
              </p:nvSpPr>
              <p:spPr bwMode="auto">
                <a:xfrm>
                  <a:off x="2314576" y="16541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" name="Rectangle 35"/>
                <p:cNvSpPr>
                  <a:spLocks noChangeArrowheads="1"/>
                </p:cNvSpPr>
                <p:nvPr/>
              </p:nvSpPr>
              <p:spPr bwMode="auto">
                <a:xfrm>
                  <a:off x="2314576" y="109378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" name="Rectangle 36"/>
                <p:cNvSpPr>
                  <a:spLocks noChangeArrowheads="1"/>
                </p:cNvSpPr>
                <p:nvPr/>
              </p:nvSpPr>
              <p:spPr bwMode="auto">
                <a:xfrm>
                  <a:off x="2314576" y="5286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26431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301466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33829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37544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412591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44942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48656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" name="Line 44"/>
                <p:cNvSpPr>
                  <a:spLocks noChangeShapeType="1"/>
                </p:cNvSpPr>
                <p:nvPr/>
              </p:nvSpPr>
              <p:spPr bwMode="auto">
                <a:xfrm flipV="1">
                  <a:off x="523398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56054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59769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634523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67167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" name="Line 49"/>
                <p:cNvSpPr>
                  <a:spLocks noChangeShapeType="1"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Line 50"/>
                <p:cNvSpPr>
                  <a:spLocks noChangeShapeType="1"/>
                </p:cNvSpPr>
                <p:nvPr/>
              </p:nvSpPr>
              <p:spPr bwMode="auto">
                <a:xfrm>
                  <a:off x="2570163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Line 51"/>
                <p:cNvSpPr>
                  <a:spLocks noChangeShapeType="1"/>
                </p:cNvSpPr>
                <p:nvPr/>
              </p:nvSpPr>
              <p:spPr bwMode="auto">
                <a:xfrm>
                  <a:off x="2606676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Line 52"/>
                <p:cNvSpPr>
                  <a:spLocks noChangeShapeType="1"/>
                </p:cNvSpPr>
                <p:nvPr/>
              </p:nvSpPr>
              <p:spPr bwMode="auto">
                <a:xfrm>
                  <a:off x="2570163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Line 53"/>
                <p:cNvSpPr>
                  <a:spLocks noChangeShapeType="1"/>
                </p:cNvSpPr>
                <p:nvPr/>
              </p:nvSpPr>
              <p:spPr bwMode="auto">
                <a:xfrm>
                  <a:off x="2606676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Line 54"/>
                <p:cNvSpPr>
                  <a:spLocks noChangeShapeType="1"/>
                </p:cNvSpPr>
                <p:nvPr/>
              </p:nvSpPr>
              <p:spPr bwMode="auto">
                <a:xfrm>
                  <a:off x="2570163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Line 55"/>
                <p:cNvSpPr>
                  <a:spLocks noChangeShapeType="1"/>
                </p:cNvSpPr>
                <p:nvPr/>
              </p:nvSpPr>
              <p:spPr bwMode="auto">
                <a:xfrm>
                  <a:off x="2606676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Line 56"/>
                <p:cNvSpPr>
                  <a:spLocks noChangeShapeType="1"/>
                </p:cNvSpPr>
                <p:nvPr/>
              </p:nvSpPr>
              <p:spPr bwMode="auto">
                <a:xfrm>
                  <a:off x="2570163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Line 57"/>
                <p:cNvSpPr>
                  <a:spLocks noChangeShapeType="1"/>
                </p:cNvSpPr>
                <p:nvPr/>
              </p:nvSpPr>
              <p:spPr bwMode="auto">
                <a:xfrm>
                  <a:off x="2606676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Line 58"/>
                <p:cNvSpPr>
                  <a:spLocks noChangeShapeType="1"/>
                </p:cNvSpPr>
                <p:nvPr/>
              </p:nvSpPr>
              <p:spPr bwMode="auto">
                <a:xfrm>
                  <a:off x="2570163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Line 59"/>
                <p:cNvSpPr>
                  <a:spLocks noChangeShapeType="1"/>
                </p:cNvSpPr>
                <p:nvPr/>
              </p:nvSpPr>
              <p:spPr bwMode="auto">
                <a:xfrm>
                  <a:off x="2606676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Line 60"/>
                <p:cNvSpPr>
                  <a:spLocks noChangeShapeType="1"/>
                </p:cNvSpPr>
                <p:nvPr/>
              </p:nvSpPr>
              <p:spPr bwMode="auto">
                <a:xfrm>
                  <a:off x="2570163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Line 61"/>
                <p:cNvSpPr>
                  <a:spLocks noChangeShapeType="1"/>
                </p:cNvSpPr>
                <p:nvPr/>
              </p:nvSpPr>
              <p:spPr bwMode="auto">
                <a:xfrm>
                  <a:off x="2606676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Line 62"/>
                <p:cNvSpPr>
                  <a:spLocks noChangeShapeType="1"/>
                </p:cNvSpPr>
                <p:nvPr/>
              </p:nvSpPr>
              <p:spPr bwMode="auto">
                <a:xfrm>
                  <a:off x="2570163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Line 63"/>
                <p:cNvSpPr>
                  <a:spLocks noChangeShapeType="1"/>
                </p:cNvSpPr>
                <p:nvPr/>
              </p:nvSpPr>
              <p:spPr bwMode="auto">
                <a:xfrm>
                  <a:off x="2606676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Line 64"/>
                <p:cNvSpPr>
                  <a:spLocks noChangeShapeType="1"/>
                </p:cNvSpPr>
                <p:nvPr/>
              </p:nvSpPr>
              <p:spPr bwMode="auto">
                <a:xfrm>
                  <a:off x="2570163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2643188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Line 66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Line 67"/>
                <p:cNvSpPr>
                  <a:spLocks noChangeShapeType="1"/>
                </p:cNvSpPr>
                <p:nvPr/>
              </p:nvSpPr>
              <p:spPr bwMode="auto">
                <a:xfrm>
                  <a:off x="301466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Line 68"/>
                <p:cNvSpPr>
                  <a:spLocks noChangeShapeType="1"/>
                </p:cNvSpPr>
                <p:nvPr/>
              </p:nvSpPr>
              <p:spPr bwMode="auto">
                <a:xfrm>
                  <a:off x="33829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Line 69"/>
                <p:cNvSpPr>
                  <a:spLocks noChangeShapeType="1"/>
                </p:cNvSpPr>
                <p:nvPr/>
              </p:nvSpPr>
              <p:spPr bwMode="auto">
                <a:xfrm>
                  <a:off x="37544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Line 70"/>
                <p:cNvSpPr>
                  <a:spLocks noChangeShapeType="1"/>
                </p:cNvSpPr>
                <p:nvPr/>
              </p:nvSpPr>
              <p:spPr bwMode="auto">
                <a:xfrm>
                  <a:off x="412591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Line 71"/>
                <p:cNvSpPr>
                  <a:spLocks noChangeShapeType="1"/>
                </p:cNvSpPr>
                <p:nvPr/>
              </p:nvSpPr>
              <p:spPr bwMode="auto">
                <a:xfrm>
                  <a:off x="44942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Line 72"/>
                <p:cNvSpPr>
                  <a:spLocks noChangeShapeType="1"/>
                </p:cNvSpPr>
                <p:nvPr/>
              </p:nvSpPr>
              <p:spPr bwMode="auto">
                <a:xfrm>
                  <a:off x="48656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Line 73"/>
                <p:cNvSpPr>
                  <a:spLocks noChangeShapeType="1"/>
                </p:cNvSpPr>
                <p:nvPr/>
              </p:nvSpPr>
              <p:spPr bwMode="auto">
                <a:xfrm>
                  <a:off x="523398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Line 74"/>
                <p:cNvSpPr>
                  <a:spLocks noChangeShapeType="1"/>
                </p:cNvSpPr>
                <p:nvPr/>
              </p:nvSpPr>
              <p:spPr bwMode="auto">
                <a:xfrm>
                  <a:off x="56054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Line 75"/>
                <p:cNvSpPr>
                  <a:spLocks noChangeShapeType="1"/>
                </p:cNvSpPr>
                <p:nvPr/>
              </p:nvSpPr>
              <p:spPr bwMode="auto">
                <a:xfrm>
                  <a:off x="59769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Line 76"/>
                <p:cNvSpPr>
                  <a:spLocks noChangeShapeType="1"/>
                </p:cNvSpPr>
                <p:nvPr/>
              </p:nvSpPr>
              <p:spPr bwMode="auto">
                <a:xfrm>
                  <a:off x="634523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Line 77"/>
                <p:cNvSpPr>
                  <a:spLocks noChangeShapeType="1"/>
                </p:cNvSpPr>
                <p:nvPr/>
              </p:nvSpPr>
              <p:spPr bwMode="auto">
                <a:xfrm>
                  <a:off x="67167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Line 78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Line 79"/>
                <p:cNvSpPr>
                  <a:spLocks noChangeShapeType="1"/>
                </p:cNvSpPr>
                <p:nvPr/>
              </p:nvSpPr>
              <p:spPr bwMode="auto">
                <a:xfrm flipH="1">
                  <a:off x="6643688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Line 80"/>
                <p:cNvSpPr>
                  <a:spLocks noChangeShapeType="1"/>
                </p:cNvSpPr>
                <p:nvPr/>
              </p:nvSpPr>
              <p:spPr bwMode="auto">
                <a:xfrm flipH="1">
                  <a:off x="6680201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Line 81"/>
                <p:cNvSpPr>
                  <a:spLocks noChangeShapeType="1"/>
                </p:cNvSpPr>
                <p:nvPr/>
              </p:nvSpPr>
              <p:spPr bwMode="auto">
                <a:xfrm flipH="1">
                  <a:off x="6643688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Line 82"/>
                <p:cNvSpPr>
                  <a:spLocks noChangeShapeType="1"/>
                </p:cNvSpPr>
                <p:nvPr/>
              </p:nvSpPr>
              <p:spPr bwMode="auto">
                <a:xfrm flipH="1">
                  <a:off x="6680201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Line 83"/>
                <p:cNvSpPr>
                  <a:spLocks noChangeShapeType="1"/>
                </p:cNvSpPr>
                <p:nvPr/>
              </p:nvSpPr>
              <p:spPr bwMode="auto">
                <a:xfrm flipH="1">
                  <a:off x="6643688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Line 84"/>
                <p:cNvSpPr>
                  <a:spLocks noChangeShapeType="1"/>
                </p:cNvSpPr>
                <p:nvPr/>
              </p:nvSpPr>
              <p:spPr bwMode="auto">
                <a:xfrm flipH="1">
                  <a:off x="6680201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Line 85"/>
                <p:cNvSpPr>
                  <a:spLocks noChangeShapeType="1"/>
                </p:cNvSpPr>
                <p:nvPr/>
              </p:nvSpPr>
              <p:spPr bwMode="auto">
                <a:xfrm flipH="1">
                  <a:off x="6643688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Line 86"/>
                <p:cNvSpPr>
                  <a:spLocks noChangeShapeType="1"/>
                </p:cNvSpPr>
                <p:nvPr/>
              </p:nvSpPr>
              <p:spPr bwMode="auto">
                <a:xfrm flipH="1">
                  <a:off x="6680201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6643688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Line 88"/>
                <p:cNvSpPr>
                  <a:spLocks noChangeShapeType="1"/>
                </p:cNvSpPr>
                <p:nvPr/>
              </p:nvSpPr>
              <p:spPr bwMode="auto">
                <a:xfrm flipH="1">
                  <a:off x="6680201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6643688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Line 90"/>
                <p:cNvSpPr>
                  <a:spLocks noChangeShapeType="1"/>
                </p:cNvSpPr>
                <p:nvPr/>
              </p:nvSpPr>
              <p:spPr bwMode="auto">
                <a:xfrm flipH="1">
                  <a:off x="6680201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6643688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Line 92"/>
                <p:cNvSpPr>
                  <a:spLocks noChangeShapeType="1"/>
                </p:cNvSpPr>
                <p:nvPr/>
              </p:nvSpPr>
              <p:spPr bwMode="auto">
                <a:xfrm flipH="1">
                  <a:off x="6680201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Line 93"/>
                <p:cNvSpPr>
                  <a:spLocks noChangeShapeType="1"/>
                </p:cNvSpPr>
                <p:nvPr/>
              </p:nvSpPr>
              <p:spPr bwMode="auto">
                <a:xfrm flipH="1">
                  <a:off x="6643688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Line 94"/>
                <p:cNvSpPr>
                  <a:spLocks noChangeShapeType="1"/>
                </p:cNvSpPr>
                <p:nvPr/>
              </p:nvSpPr>
              <p:spPr bwMode="auto">
                <a:xfrm flipV="1">
                  <a:off x="6716713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" name="Rectangle 95"/>
                <p:cNvSpPr>
                  <a:spLocks noChangeArrowheads="1"/>
                </p:cNvSpPr>
                <p:nvPr/>
              </p:nvSpPr>
              <p:spPr bwMode="auto">
                <a:xfrm rot="16200000">
                  <a:off x="6947508" y="2569111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" name="Rectangle 97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" name="Rectangle 98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99" name="Group 98"/>
                <p:cNvGrpSpPr/>
                <p:nvPr/>
              </p:nvGrpSpPr>
              <p:grpSpPr>
                <a:xfrm>
                  <a:off x="2570163" y="622300"/>
                  <a:ext cx="4488914" cy="4011613"/>
                  <a:chOff x="2570163" y="622300"/>
                  <a:chExt cx="4488914" cy="4011613"/>
                </a:xfrm>
              </p:grpSpPr>
              <p:grpSp>
                <p:nvGrpSpPr>
                  <p:cNvPr id="100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851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52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53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54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55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56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57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58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59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60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61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62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63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64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65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66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67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68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69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70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71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72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73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74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75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76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77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78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79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80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81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82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83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84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85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86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87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88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89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90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91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92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93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94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95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96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97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98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99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00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01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02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03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04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05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06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07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08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09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10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11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12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13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14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15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16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17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18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19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20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21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22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23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24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25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26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27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28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29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30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31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32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33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34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35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36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37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38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39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40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41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42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43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44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45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46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47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48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49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50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51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52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53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54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55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56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57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58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59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60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61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62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63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64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65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66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67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68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69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70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71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72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73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74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75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76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77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78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79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80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81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82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83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84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85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86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87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88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89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90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91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92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93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94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95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96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97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98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999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00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01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02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03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04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05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06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07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08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09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10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11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12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13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14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15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16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17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18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19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20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21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22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23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24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25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26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27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28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29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30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31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32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33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34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35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36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37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38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39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40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41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42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43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44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45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46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47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48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49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050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01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4089400"/>
                    <a:ext cx="4073525" cy="471488"/>
                    <a:chOff x="1665" y="2576"/>
                    <a:chExt cx="2566" cy="297"/>
                  </a:xfrm>
                </p:grpSpPr>
                <p:sp>
                  <p:nvSpPr>
                    <p:cNvPr id="651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2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3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4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5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6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7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8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9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0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1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2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3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4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5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6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7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8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9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0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1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2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3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4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5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6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7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8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9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80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81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82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83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84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85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86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87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88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89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90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91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92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93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94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95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96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97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98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99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00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01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02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03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04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05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06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07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08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09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10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11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12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13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14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15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16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17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18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19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20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21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22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23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24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25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26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27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28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29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30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31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32" name="Line 2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33" name="Line 2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34" name="Line 2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35" name="Line 2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36" name="Line 2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78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37" name="Line 2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7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38" name="Line 2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7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39" name="Line 2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78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40" name="Line 2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7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41" name="Line 2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7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42" name="Line 2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7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43" name="Line 2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7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44" name="Line 2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7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45" name="Line 3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7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46" name="Line 3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7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47" name="Line 3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7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48" name="Line 3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7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49" name="Line 3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79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50" name="Line 3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7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51" name="Line 3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7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52" name="Line 3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7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53" name="Line 3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7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54" name="Line 3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7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55" name="Line 3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7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56" name="Line 3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7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57" name="Line 3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7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58" name="Line 3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7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59" name="Line 3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79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60" name="Line 3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7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61" name="Line 3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7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62" name="Line 3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7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63" name="Line 3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7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64" name="Line 3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7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65" name="Line 3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7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66" name="Line 3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7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67" name="Line 3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7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68" name="Line 3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7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69" name="Line 3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79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70" name="Line 3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7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71" name="Line 3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7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72" name="Line 3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79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73" name="Line 3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8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74" name="Line 3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8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75" name="Line 3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8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76" name="Line 3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8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77" name="Line 3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8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78" name="Line 3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8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79" name="Line 3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8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80" name="Line 3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8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81" name="Line 3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8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82" name="Line 3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80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83" name="Line 3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8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84" name="Line 3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8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85" name="Line 3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8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86" name="Line 3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8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87" name="Line 3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8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88" name="Line 3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8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89" name="Line 3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8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90" name="Line 3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8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91" name="Line 3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8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92" name="Line 3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80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93" name="Line 3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8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94" name="Line 3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8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95" name="Line 3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80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96" name="Line 3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8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97" name="Line 3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8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98" name="Line 3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8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799" name="Line 3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8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00" name="Line 3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8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01" name="Line 3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8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02" name="Line 3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8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03" name="Line 3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8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04" name="Line 3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8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05" name="Line 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7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06" name="Line 3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7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07" name="Line 3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7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08" name="Line 3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09" name="Line 3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10" name="Line 3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11" name="Line 3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12" name="Line 3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9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13" name="Line 3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14" name="Line 3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7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15" name="Line 3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70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16" name="Line 3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7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17" name="Line 3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7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18" name="Line 3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7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19" name="Line 3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7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20" name="Line 3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70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21" name="Line 3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7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22" name="Line 3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7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23" name="Line 3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7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24" name="Line 3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7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25" name="Line 3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70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26" name="Line 3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7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27" name="Line 3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7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28" name="Line 3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7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29" name="Line 3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7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30" name="Line 3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71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31" name="Line 3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7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32" name="Line 3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7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33" name="Line 3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34" name="Line 3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35" name="Line 3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71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36" name="Line 3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37" name="Line 3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7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38" name="Line 3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71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39" name="Line 3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40" name="Line 3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7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41" name="Line 3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7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42" name="Line 3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72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43" name="Line 3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7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44" name="Line 3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7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45" name="Line 4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72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46" name="Line 4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72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47" name="Line 4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7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48" name="Line 4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7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49" name="Line 4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850" name="Line 4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7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02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3725863"/>
                    <a:ext cx="4073525" cy="627063"/>
                    <a:chOff x="1665" y="2347"/>
                    <a:chExt cx="2566" cy="395"/>
                  </a:xfrm>
                </p:grpSpPr>
                <p:sp>
                  <p:nvSpPr>
                    <p:cNvPr id="451" name="Line 4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52" name="Line 4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7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53" name="Line 4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7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54" name="Line 4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7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55" name="Line 4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7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56" name="Line 4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7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57" name="Line 4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7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58" name="Line 4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73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59" name="Line 4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60" name="Line 4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61" name="Line 4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62" name="Line 4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73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63" name="Line 4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7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64" name="Line 4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7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65" name="Line 4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73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66" name="Line 4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67" name="Line 4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68" name="Line 4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73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69" name="Line 4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73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70" name="Line 4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7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71" name="Line 4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7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72" name="Line 4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7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73" name="Line 4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7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74" name="Line 4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7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75" name="Line 4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73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76" name="Line 4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7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77" name="Line 4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7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78" name="Line 4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7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79" name="Line 4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80" name="Line 4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7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81" name="Line 4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7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82" name="Line 4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83" name="Line 4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84" name="Line 4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3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85" name="Line 4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86" name="Line 4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87" name="Line 4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88" name="Line 4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6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89" name="Line 4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6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90" name="Line 4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6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91" name="Line 4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6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92" name="Line 4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6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93" name="Line 4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6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94" name="Line 4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6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95" name="Line 4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6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96" name="Line 4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6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97" name="Line 4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63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98" name="Line 4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6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99" name="Line 4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6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00" name="Line 4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6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01" name="Line 4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6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02" name="Line 4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6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03" name="Line 4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6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04" name="Line 4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6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05" name="Line 4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6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06" name="Line 4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6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07" name="Line 4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64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08" name="Line 4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09" name="Line 4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6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10" name="Line 4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11" name="Line 4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12" name="Line 4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6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13" name="Line 4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14" name="Line 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15" name="Line 4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16" name="Line 4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17" name="Line 4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64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18" name="Line 4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19" name="Line 4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20" name="Line 4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21" name="Line 4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22" name="Line 4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23" name="Line 4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24" name="Line 4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25" name="Line 4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26" name="Line 4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27" name="Line 4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28" name="Line 4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29" name="Line 4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30" name="Line 4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64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31" name="Line 4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32" name="Line 4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33" name="Line 4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34" name="Line 4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35" name="Line 4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36" name="Line 4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37" name="Line 4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38" name="Line 4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39" name="Line 4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40" name="Line 4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65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41" name="Line 4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42" name="Line 4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43" name="Line 4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44" name="Line 5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45" name="Line 5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46" name="Line 5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47" name="Line 5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48" name="Line 5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49" name="Line 5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50" name="Line 5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65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51" name="Line 5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52" name="Line 5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53" name="Line 5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65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54" name="Line 5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6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55" name="Line 5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2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56" name="Line 5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57" name="Line 5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58" name="Line 5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2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59" name="Line 5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60" name="Line 5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61" name="Line 5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62" name="Line 5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63" name="Line 5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64" name="Line 5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65" name="Line 5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66" name="Line 5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67" name="Line 5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68" name="Line 5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69" name="Line 5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70" name="Line 5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71" name="Line 5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72" name="Line 5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73" name="Line 5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74" name="Line 5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75" name="Line 5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76" name="Line 5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77" name="Line 5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78" name="Line 5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79" name="Line 5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80" name="Line 5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81" name="Line 5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82" name="Line 5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83" name="Line 5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84" name="Line 5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85" name="Line 5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86" name="Line 5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87" name="Line 5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88" name="Line 5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89" name="Line 5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90" name="Line 5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91" name="Line 5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92" name="Line 5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93" name="Line 5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94" name="Line 5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95" name="Line 5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96" name="Line 5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97" name="Line 5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98" name="Line 5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599" name="Line 5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00" name="Line 5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01" name="Line 5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02" name="Line 5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03" name="Line 5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04" name="Line 5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05" name="Line 5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06" name="Line 5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07" name="Line 5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08" name="Line 5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09" name="Line 5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0" name="Line 5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1" name="Line 5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2" name="Line 5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3" name="Line 5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4" name="Line 5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5" name="Line 5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6" name="Line 5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7" name="Line 5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8" name="Line 5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9" name="Line 5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0" name="Line 5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1" name="Line 5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2" name="Line 5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3" name="Line 5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4" name="Line 5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5" name="Line 5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6" name="Line 5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7" name="Line 5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8" name="Line 5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9" name="Line 5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0" name="Line 5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1" name="Line 5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2" name="Line 5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8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3" name="Line 5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4" name="Line 5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5" name="Line 5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6" name="Line 5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4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7" name="Line 5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8" name="Line 5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9" name="Line 5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40" name="Line 5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41" name="Line 5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42" name="Line 5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43" name="Line 5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44" name="Line 6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45" name="Line 6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46" name="Line 6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47" name="Line 6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48" name="Line 6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49" name="Line 6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0" name="Line 6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03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643188" y="3997325"/>
                    <a:ext cx="4073525" cy="349250"/>
                    <a:chOff x="1665" y="2518"/>
                    <a:chExt cx="2566" cy="220"/>
                  </a:xfrm>
                </p:grpSpPr>
                <p:sp>
                  <p:nvSpPr>
                    <p:cNvPr id="251" name="Line 6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2" name="Line 6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3" name="Line 6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4" name="Line 6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5" name="Line 6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6" name="Line 6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7" name="Line 6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8" name="Line 6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9" name="Line 6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0" name="Line 6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1" name="Line 6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2" name="Line 6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3" name="Line 6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4" name="Line 6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5" name="Line 6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6" name="Line 6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7" name="Line 6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8" name="Line 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9" name="Line 6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70" name="Line 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71" name="Line 6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72" name="Line 6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73" name="Line 6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74" name="Line 6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75" name="Line 6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76" name="Line 6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77" name="Line 6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78" name="Line 6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79" name="Line 6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0" name="Line 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1" name="Line 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2" name="Line 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3" name="Line 6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4" name="Line 6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5" name="Line 6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6" name="Line 6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7" name="Line 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8" name="Line 6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9" name="Line 6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0" name="Line 6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1" name="Line 6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2" name="Line 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3" name="Line 6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4" name="Line 6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5" name="Line 6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6" name="Line 6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7" name="Line 6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8" name="Line 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9" name="Line 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0" name="Line 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1" name="Line 6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2" name="Line 6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3" name="Line 6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4" name="Line 6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5" name="Line 6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6" name="Line 6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7" name="Line 6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8" name="Line 6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9" name="Line 6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10" name="Line 6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11" name="Line 6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12" name="Line 6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13" name="Line 6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14" name="Line 6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15" name="Line 6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16" name="Line 6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17" name="Line 6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3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18" name="Line 6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19" name="Line 6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20" name="Line 6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21" name="Line 6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6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22" name="Line 6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6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23" name="Line 6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6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24" name="Line 6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6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25" name="Line 6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6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26" name="Line 6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6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27" name="Line 6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6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28" name="Line 6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6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29" name="Line 6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6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30" name="Line 6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63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31" name="Line 6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6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32" name="Line 6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6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33" name="Line 6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6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34" name="Line 6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6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35" name="Line 6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6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36" name="Line 6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6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37" name="Line 6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6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38" name="Line 6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6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39" name="Line 6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6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0" name="Line 6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64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1" name="Line 6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2" name="Line 6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6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3" name="Line 7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4" name="Line 7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5" name="Line 7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6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6" name="Line 7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7" name="Line 7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8" name="Line 7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9" name="Line 7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50" name="Line 7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64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51" name="Line 7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52" name="Line 7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53" name="Line 7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54" name="Line 7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55" name="Line 7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56" name="Line 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57" name="Line 7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58" name="Line 7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59" name="Line 7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60" name="Line 7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61" name="Line 7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62" name="Line 7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63" name="Line 7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64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64" name="Line 7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65" name="Line 7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66" name="Line 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67" name="Line 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68" name="Line 7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69" name="Line 7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70" name="Line 7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71" name="Line 7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72" name="Line 7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73" name="Line 7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65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74" name="Line 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75" name="Line 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76" name="Line 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77" name="Line 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78" name="Line 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79" name="Line 7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80" name="Line 7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81" name="Line 7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82" name="Line 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83" name="Line 7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65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84" name="Line 7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85" name="Line 7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86" name="Line 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65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87" name="Line 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6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88" name="Line 7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89" name="Line 7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90" name="Line 7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91" name="Line 7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92" name="Line 7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93" name="Line 7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9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94" name="Line 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95" name="Line 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7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96" name="Line 7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70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97" name="Line 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7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98" name="Line 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7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99" name="Line 7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7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00" name="Line 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7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01" name="Line 7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70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02" name="Line 7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7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03" name="Line 7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7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04" name="Line 7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7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05" name="Line 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7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06" name="Line 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70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07" name="Line 7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7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08" name="Line 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7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09" name="Line 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7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10" name="Line 7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7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11" name="Line 7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71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12" name="Line 7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7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13" name="Line 7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7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14" name="Line 7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15" name="Line 7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16" name="Line 7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71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17" name="Line 7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18" name="Line 7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7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19" name="Line 7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71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20" name="Line 7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21" name="Line 7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7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22" name="Line 7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7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23" name="Line 7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72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24" name="Line 7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7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25" name="Line 7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7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26" name="Line 7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72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27" name="Line 7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72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28" name="Line 7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7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29" name="Line 7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7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30" name="Line 7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31" name="Line 7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7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32" name="Line 7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33" name="Line 7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7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34" name="Line 7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7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35" name="Line 7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7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36" name="Line 7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7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37" name="Line 7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7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38" name="Line 7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7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39" name="Line 7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73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40" name="Line 7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41" name="Line 7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42" name="Line 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43" name="Line 8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73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44" name="Line 8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7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45" name="Line 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7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46" name="Line 8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73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47" name="Line 8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48" name="Line 8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49" name="Line 8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73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450" name="Line 8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73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 sz="1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04" name="Line 80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213101" y="43465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5" name="Line 8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55951" y="43465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6" name="Line 81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00388" y="43481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7" name="Line 81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044826" y="43481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8" name="Line 81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87676" y="43481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9" name="Line 8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32113" y="4348163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0" name="Line 81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76551" y="43497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1" name="Line 81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19401" y="43497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2" name="Line 81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63838" y="43497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3" name="Line 81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08276" y="43529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4" name="Line 8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51126" y="43529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5" name="Line 820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373563"/>
                    <a:ext cx="0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6" name="Line 821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430713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7" name="Line 822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486275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8" name="Line 82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9726" y="44196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9" name="Line 8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34163" y="44211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0" name="Line 82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578601" y="44211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1" name="Line 8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521451" y="44211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2" name="Line 8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465888" y="4421188"/>
                    <a:ext cx="25400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3" name="Line 8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410326" y="44243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4" name="Line 8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353176" y="44243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5" name="Line 83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97613" y="4424363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6" name="Line 83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42051" y="44259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7" name="Line 83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84901" y="44259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8" name="Line 83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29338" y="44259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9" name="Line 83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73776" y="44275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0" name="Line 83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16626" y="44275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1" name="Line 8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61063" y="44275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2" name="Line 8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05501" y="44307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3" name="Line 8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48351" y="443071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4" name="Line 8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92788" y="44307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5" name="Line 8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37226" y="4430713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6" name="Line 8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80076" y="44323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7" name="Line 8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24513" y="44323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8" name="Line 8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68951" y="44323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9" name="Line 84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11801" y="4433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0" name="Line 84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456238" y="4433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1" name="Line 84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400676" y="4433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2" name="Line 84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343526" y="44370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3" name="Line 84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87963" y="44370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4" name="Line 84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32401" y="44370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5" name="Line 85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175251" y="4437063"/>
                    <a:ext cx="26988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6" name="Line 85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119688" y="44386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7" name="Line 85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064126" y="44386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8" name="Line 8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006976" y="44386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9" name="Line 8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951413" y="44386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0" name="Line 8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95851" y="44386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1" name="Line 85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38701" y="44386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2" name="Line 85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83138" y="44402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3" name="Line 85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27576" y="44402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4" name="Line 85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670426" y="44402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5" name="Line 86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614863" y="4440238"/>
                    <a:ext cx="25400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6" name="Line 8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559301" y="44434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7" name="Line 8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502151" y="444341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8" name="Line 86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446588" y="4443413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9" name="Line 8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91026" y="44450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0" name="Line 8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33876" y="44450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1" name="Line 8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78313" y="44450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2" name="Line 86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22751" y="44450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3" name="Line 86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65601" y="44450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4" name="Line 86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10038" y="44450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5" name="Line 87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54476" y="44465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" name="Line 87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997326" y="44465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" name="Line 87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941763" y="44465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8" name="Line 8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886201" y="4446588"/>
                    <a:ext cx="25400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9" name="Line 87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829051" y="44497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" name="Line 87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73488" y="44497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1" name="Line 87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17926" y="44497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2" name="Line 87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660776" y="44513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3" name="Line 87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605213" y="44513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4" name="Line 87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549651" y="44513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5" name="Line 88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492501" y="44513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6" name="Line 88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436938" y="44513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7" name="Line 88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81376" y="44513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8" name="Line 88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24226" y="4451350"/>
                    <a:ext cx="26988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9" name="Line 88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268663" y="44529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0" name="Line 88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213101" y="44529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1" name="Line 88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55951" y="4452938"/>
                    <a:ext cx="26988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2" name="Line 8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00388" y="44561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3" name="Line 88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044826" y="44561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4" name="Line 88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87676" y="445611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5" name="Line 89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32113" y="44561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6" name="Line 89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76551" y="44561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7" name="Line 89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19401" y="445611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8" name="Line 89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63838" y="44577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9" name="Line 89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08276" y="44577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0" name="Line 89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51126" y="44577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1" name="Line 896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479925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2" name="Line 9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3" name="Line 9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466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4" name="Line 91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829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5" name="Line 91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544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6" name="Line 9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2591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7" name="Line 9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942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8" name="Line 9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656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9" name="Line 9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3398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0" name="Line 9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6054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1" name="Line 92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9769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2" name="Line 9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4523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3" name="Line 9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4" name="Line 923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560888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5" name="Line 924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6" name="Line 925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7" name="Line 926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8" name="Line 927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9" name="Line 928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0" name="Line 929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1" name="Line 930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2" name="Line 931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3" name="Line 932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4" name="Line 933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5" name="Line 934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6" name="Line 935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7" name="Line 936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8" name="Line 937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9" name="Line 938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0" name="Line 93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1" name="Line 940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2" name="Line 941"/>
                  <p:cNvSpPr>
                    <a:spLocks noChangeShapeType="1"/>
                  </p:cNvSpPr>
                  <p:nvPr/>
                </p:nvSpPr>
                <p:spPr bwMode="auto">
                  <a:xfrm>
                    <a:off x="301466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3" name="Line 942"/>
                  <p:cNvSpPr>
                    <a:spLocks noChangeShapeType="1"/>
                  </p:cNvSpPr>
                  <p:nvPr/>
                </p:nvSpPr>
                <p:spPr bwMode="auto">
                  <a:xfrm>
                    <a:off x="33829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4" name="Line 943"/>
                  <p:cNvSpPr>
                    <a:spLocks noChangeShapeType="1"/>
                  </p:cNvSpPr>
                  <p:nvPr/>
                </p:nvSpPr>
                <p:spPr bwMode="auto">
                  <a:xfrm>
                    <a:off x="37544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5" name="Line 944"/>
                  <p:cNvSpPr>
                    <a:spLocks noChangeShapeType="1"/>
                  </p:cNvSpPr>
                  <p:nvPr/>
                </p:nvSpPr>
                <p:spPr bwMode="auto">
                  <a:xfrm>
                    <a:off x="412591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6" name="Line 945"/>
                  <p:cNvSpPr>
                    <a:spLocks noChangeShapeType="1"/>
                  </p:cNvSpPr>
                  <p:nvPr/>
                </p:nvSpPr>
                <p:spPr bwMode="auto">
                  <a:xfrm>
                    <a:off x="44942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7" name="Line 946"/>
                  <p:cNvSpPr>
                    <a:spLocks noChangeShapeType="1"/>
                  </p:cNvSpPr>
                  <p:nvPr/>
                </p:nvSpPr>
                <p:spPr bwMode="auto">
                  <a:xfrm>
                    <a:off x="48656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8" name="Line 947"/>
                  <p:cNvSpPr>
                    <a:spLocks noChangeShapeType="1"/>
                  </p:cNvSpPr>
                  <p:nvPr/>
                </p:nvSpPr>
                <p:spPr bwMode="auto">
                  <a:xfrm>
                    <a:off x="523398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9" name="Line 948"/>
                  <p:cNvSpPr>
                    <a:spLocks noChangeShapeType="1"/>
                  </p:cNvSpPr>
                  <p:nvPr/>
                </p:nvSpPr>
                <p:spPr bwMode="auto">
                  <a:xfrm>
                    <a:off x="56054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0" name="Line 949"/>
                  <p:cNvSpPr>
                    <a:spLocks noChangeShapeType="1"/>
                  </p:cNvSpPr>
                  <p:nvPr/>
                </p:nvSpPr>
                <p:spPr bwMode="auto">
                  <a:xfrm>
                    <a:off x="59769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1" name="Line 950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2" name="Line 951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3" name="Line 952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4" name="Line 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5" name="Line 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6" name="Line 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7" name="Line 95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8" name="Line 95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9" name="Line 95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0" name="Line 95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1" name="Line 96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2" name="Line 9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3" name="Line 9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4" name="Line 96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5" name="Line 9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6" name="Line 9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7" name="Line 9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8" name="Line 96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9" name="Line 96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0" name="Rectangle 969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6947508" y="2569111"/>
                    <a:ext cx="3847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 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051" name="TextBox 1050"/>
                <p:cNvSpPr txBox="1"/>
                <p:nvPr/>
              </p:nvSpPr>
              <p:spPr>
                <a:xfrm>
                  <a:off x="6698457" y="3829009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  <p:sp>
              <p:nvSpPr>
                <p:cNvPr id="1052" name="TextBox 1051"/>
                <p:cNvSpPr txBox="1"/>
                <p:nvPr/>
              </p:nvSpPr>
              <p:spPr>
                <a:xfrm>
                  <a:off x="6682212" y="401242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0.18</a:t>
                  </a:r>
                </a:p>
              </p:txBody>
            </p:sp>
            <p:sp>
              <p:nvSpPr>
                <p:cNvPr id="1053" name="TextBox 1052"/>
                <p:cNvSpPr txBox="1"/>
                <p:nvPr/>
              </p:nvSpPr>
              <p:spPr>
                <a:xfrm>
                  <a:off x="2236701" y="415600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0.27</a:t>
                  </a:r>
                </a:p>
              </p:txBody>
            </p:sp>
            <p:sp>
              <p:nvSpPr>
                <p:cNvPr id="1054" name="TextBox 1053"/>
                <p:cNvSpPr txBox="1"/>
                <p:nvPr/>
              </p:nvSpPr>
              <p:spPr>
                <a:xfrm>
                  <a:off x="6682630" y="4268013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0.32</a:t>
                  </a:r>
                </a:p>
              </p:txBody>
            </p:sp>
            <p:cxnSp>
              <p:nvCxnSpPr>
                <p:cNvPr id="1055" name="Straight Connector 1054"/>
                <p:cNvCxnSpPr/>
                <p:nvPr/>
              </p:nvCxnSpPr>
              <p:spPr>
                <a:xfrm>
                  <a:off x="3070226" y="1278454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56" name="Straight Connector 1055"/>
                <p:cNvCxnSpPr/>
                <p:nvPr/>
              </p:nvCxnSpPr>
              <p:spPr>
                <a:xfrm>
                  <a:off x="3072992" y="1447480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1057" name="TextBox 1056"/>
                <p:cNvSpPr txBox="1"/>
                <p:nvPr/>
              </p:nvSpPr>
              <p:spPr>
                <a:xfrm>
                  <a:off x="3542505" y="1159204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 Cr</a:t>
                  </a:r>
                </a:p>
              </p:txBody>
            </p:sp>
            <p:sp>
              <p:nvSpPr>
                <p:cNvPr id="1058" name="TextBox 1057"/>
                <p:cNvSpPr txBox="1"/>
                <p:nvPr/>
              </p:nvSpPr>
              <p:spPr>
                <a:xfrm>
                  <a:off x="3536929" y="1320691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0.20 Cr</a:t>
                  </a:r>
                </a:p>
              </p:txBody>
            </p:sp>
            <p:sp>
              <p:nvSpPr>
                <p:cNvPr id="1059" name="TextBox 1058"/>
                <p:cNvSpPr txBox="1"/>
                <p:nvPr/>
              </p:nvSpPr>
              <p:spPr>
                <a:xfrm>
                  <a:off x="3019821" y="954535"/>
                  <a:ext cx="76120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</a:t>
                  </a:r>
                  <a:r>
                    <a:rPr lang="en-CA" sz="1200" baseline="-250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13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Fe</a:t>
                  </a:r>
                  <a:r>
                    <a:rPr lang="en-CA" sz="1200" baseline="-250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4</a:t>
                  </a:r>
                </a:p>
              </p:txBody>
            </p:sp>
            <p:sp>
              <p:nvSpPr>
                <p:cNvPr id="1060" name="TextBox 1059"/>
                <p:cNvSpPr txBox="1"/>
                <p:nvPr/>
              </p:nvSpPr>
              <p:spPr>
                <a:xfrm>
                  <a:off x="3023791" y="774700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0.05Cu-0.15Fe-0.03Mn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3" name="TextBox 2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</a:t>
                </a:r>
              </a:p>
            </p:txBody>
          </p:sp>
        </p:grpSp>
        <p:sp>
          <p:nvSpPr>
            <p:cNvPr id="1061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3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4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5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6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640928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1985842" y="263525"/>
            <a:ext cx="5242266" cy="4876344"/>
            <a:chOff x="1985842" y="263525"/>
            <a:chExt cx="5242266" cy="4876344"/>
          </a:xfrm>
        </p:grpSpPr>
        <p:sp>
          <p:nvSpPr>
            <p:cNvPr id="112" name="Rectangle 112"/>
            <p:cNvSpPr>
              <a:spLocks noChangeArrowheads="1"/>
            </p:cNvSpPr>
            <p:nvPr/>
          </p:nvSpPr>
          <p:spPr bwMode="auto">
            <a:xfrm>
              <a:off x="4663954" y="26352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21" name="Group 1210"/>
            <p:cNvGrpSpPr>
              <a:grpSpLocks/>
            </p:cNvGrpSpPr>
            <p:nvPr/>
          </p:nvGrpSpPr>
          <p:grpSpPr bwMode="auto">
            <a:xfrm>
              <a:off x="2577979" y="263525"/>
              <a:ext cx="4530725" cy="4370388"/>
              <a:chOff x="1619" y="166"/>
              <a:chExt cx="2854" cy="2753"/>
            </a:xfrm>
          </p:grpSpPr>
          <p:sp>
            <p:nvSpPr>
              <p:cNvPr id="122" name="Line 1010"/>
              <p:cNvSpPr>
                <a:spLocks noChangeShapeType="1"/>
              </p:cNvSpPr>
              <p:nvPr/>
            </p:nvSpPr>
            <p:spPr bwMode="auto">
              <a:xfrm>
                <a:off x="2989" y="744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3" name="Line 1011"/>
              <p:cNvSpPr>
                <a:spLocks noChangeShapeType="1"/>
              </p:cNvSpPr>
              <p:nvPr/>
            </p:nvSpPr>
            <p:spPr bwMode="auto">
              <a:xfrm>
                <a:off x="3024" y="767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4" name="Line 1012"/>
              <p:cNvSpPr>
                <a:spLocks noChangeShapeType="1"/>
              </p:cNvSpPr>
              <p:nvPr/>
            </p:nvSpPr>
            <p:spPr bwMode="auto">
              <a:xfrm>
                <a:off x="3059" y="790"/>
                <a:ext cx="1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5" name="Line 1013"/>
              <p:cNvSpPr>
                <a:spLocks noChangeShapeType="1"/>
              </p:cNvSpPr>
              <p:nvPr/>
            </p:nvSpPr>
            <p:spPr bwMode="auto">
              <a:xfrm>
                <a:off x="3095" y="812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6" name="Line 1014"/>
              <p:cNvSpPr>
                <a:spLocks noChangeShapeType="1"/>
              </p:cNvSpPr>
              <p:nvPr/>
            </p:nvSpPr>
            <p:spPr bwMode="auto">
              <a:xfrm>
                <a:off x="3130" y="832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7" name="Line 1015"/>
              <p:cNvSpPr>
                <a:spLocks noChangeShapeType="1"/>
              </p:cNvSpPr>
              <p:nvPr/>
            </p:nvSpPr>
            <p:spPr bwMode="auto">
              <a:xfrm>
                <a:off x="3165" y="854"/>
                <a:ext cx="17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8" name="Line 1016"/>
              <p:cNvSpPr>
                <a:spLocks noChangeShapeType="1"/>
              </p:cNvSpPr>
              <p:nvPr/>
            </p:nvSpPr>
            <p:spPr bwMode="auto">
              <a:xfrm>
                <a:off x="3201" y="873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9" name="Line 1017"/>
              <p:cNvSpPr>
                <a:spLocks noChangeShapeType="1"/>
              </p:cNvSpPr>
              <p:nvPr/>
            </p:nvSpPr>
            <p:spPr bwMode="auto">
              <a:xfrm>
                <a:off x="3236" y="890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0" name="Line 1018"/>
              <p:cNvSpPr>
                <a:spLocks noChangeShapeType="1"/>
              </p:cNvSpPr>
              <p:nvPr/>
            </p:nvSpPr>
            <p:spPr bwMode="auto">
              <a:xfrm>
                <a:off x="3271" y="909"/>
                <a:ext cx="17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1" name="Line 1019"/>
              <p:cNvSpPr>
                <a:spLocks noChangeShapeType="1"/>
              </p:cNvSpPr>
              <p:nvPr/>
            </p:nvSpPr>
            <p:spPr bwMode="auto">
              <a:xfrm>
                <a:off x="3307" y="926"/>
                <a:ext cx="16" cy="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2" name="Line 1020"/>
              <p:cNvSpPr>
                <a:spLocks noChangeShapeType="1"/>
              </p:cNvSpPr>
              <p:nvPr/>
            </p:nvSpPr>
            <p:spPr bwMode="auto">
              <a:xfrm>
                <a:off x="3342" y="941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3" name="Line 1021"/>
              <p:cNvSpPr>
                <a:spLocks noChangeShapeType="1"/>
              </p:cNvSpPr>
              <p:nvPr/>
            </p:nvSpPr>
            <p:spPr bwMode="auto">
              <a:xfrm>
                <a:off x="3377" y="957"/>
                <a:ext cx="17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4" name="Line 1022"/>
              <p:cNvSpPr>
                <a:spLocks noChangeShapeType="1"/>
              </p:cNvSpPr>
              <p:nvPr/>
            </p:nvSpPr>
            <p:spPr bwMode="auto">
              <a:xfrm flipV="1">
                <a:off x="3413" y="962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5" name="Line 1023"/>
              <p:cNvSpPr>
                <a:spLocks noChangeShapeType="1"/>
              </p:cNvSpPr>
              <p:nvPr/>
            </p:nvSpPr>
            <p:spPr bwMode="auto">
              <a:xfrm>
                <a:off x="3448" y="958"/>
                <a:ext cx="16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6" name="Line 1024"/>
              <p:cNvSpPr>
                <a:spLocks noChangeShapeType="1"/>
              </p:cNvSpPr>
              <p:nvPr/>
            </p:nvSpPr>
            <p:spPr bwMode="auto">
              <a:xfrm>
                <a:off x="3483" y="961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7" name="Line 1025"/>
              <p:cNvSpPr>
                <a:spLocks noChangeShapeType="1"/>
              </p:cNvSpPr>
              <p:nvPr/>
            </p:nvSpPr>
            <p:spPr bwMode="auto">
              <a:xfrm flipV="1">
                <a:off x="3519" y="961"/>
                <a:ext cx="16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8" name="Line 1026"/>
              <p:cNvSpPr>
                <a:spLocks noChangeShapeType="1"/>
              </p:cNvSpPr>
              <p:nvPr/>
            </p:nvSpPr>
            <p:spPr bwMode="auto">
              <a:xfrm flipV="1">
                <a:off x="3554" y="930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9" name="Line 1027"/>
              <p:cNvSpPr>
                <a:spLocks noChangeShapeType="1"/>
              </p:cNvSpPr>
              <p:nvPr/>
            </p:nvSpPr>
            <p:spPr bwMode="auto">
              <a:xfrm flipV="1">
                <a:off x="3588" y="896"/>
                <a:ext cx="1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0" name="Line 1028"/>
              <p:cNvSpPr>
                <a:spLocks noChangeShapeType="1"/>
              </p:cNvSpPr>
              <p:nvPr/>
            </p:nvSpPr>
            <p:spPr bwMode="auto">
              <a:xfrm flipV="1">
                <a:off x="3616" y="869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1" name="Line 1029"/>
              <p:cNvSpPr>
                <a:spLocks noChangeShapeType="1"/>
              </p:cNvSpPr>
              <p:nvPr/>
            </p:nvSpPr>
            <p:spPr bwMode="auto">
              <a:xfrm flipV="1">
                <a:off x="3652" y="844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2" name="Line 1030"/>
              <p:cNvSpPr>
                <a:spLocks noChangeShapeType="1"/>
              </p:cNvSpPr>
              <p:nvPr/>
            </p:nvSpPr>
            <p:spPr bwMode="auto">
              <a:xfrm flipV="1">
                <a:off x="3687" y="813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3" name="Line 1031"/>
              <p:cNvSpPr>
                <a:spLocks noChangeShapeType="1"/>
              </p:cNvSpPr>
              <p:nvPr/>
            </p:nvSpPr>
            <p:spPr bwMode="auto">
              <a:xfrm flipV="1">
                <a:off x="3722" y="782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4" name="Line 1032"/>
              <p:cNvSpPr>
                <a:spLocks noChangeShapeType="1"/>
              </p:cNvSpPr>
              <p:nvPr/>
            </p:nvSpPr>
            <p:spPr bwMode="auto">
              <a:xfrm flipV="1">
                <a:off x="3758" y="751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5" name="Line 1033"/>
              <p:cNvSpPr>
                <a:spLocks noChangeShapeType="1"/>
              </p:cNvSpPr>
              <p:nvPr/>
            </p:nvSpPr>
            <p:spPr bwMode="auto">
              <a:xfrm flipV="1">
                <a:off x="3793" y="720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6" name="Line 1034"/>
              <p:cNvSpPr>
                <a:spLocks noChangeShapeType="1"/>
              </p:cNvSpPr>
              <p:nvPr/>
            </p:nvSpPr>
            <p:spPr bwMode="auto">
              <a:xfrm flipV="1">
                <a:off x="3828" y="688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7" name="Line 1035"/>
              <p:cNvSpPr>
                <a:spLocks noChangeShapeType="1"/>
              </p:cNvSpPr>
              <p:nvPr/>
            </p:nvSpPr>
            <p:spPr bwMode="auto">
              <a:xfrm flipV="1">
                <a:off x="3864" y="659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8" name="Line 1036"/>
              <p:cNvSpPr>
                <a:spLocks noChangeShapeType="1"/>
              </p:cNvSpPr>
              <p:nvPr/>
            </p:nvSpPr>
            <p:spPr bwMode="auto">
              <a:xfrm flipV="1">
                <a:off x="3899" y="626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9" name="Line 1037"/>
              <p:cNvSpPr>
                <a:spLocks noChangeShapeType="1"/>
              </p:cNvSpPr>
              <p:nvPr/>
            </p:nvSpPr>
            <p:spPr bwMode="auto">
              <a:xfrm flipV="1">
                <a:off x="3934" y="595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0" name="Line 1038"/>
              <p:cNvSpPr>
                <a:spLocks noChangeShapeType="1"/>
              </p:cNvSpPr>
              <p:nvPr/>
            </p:nvSpPr>
            <p:spPr bwMode="auto">
              <a:xfrm flipV="1">
                <a:off x="3970" y="565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1" name="Line 1039"/>
              <p:cNvSpPr>
                <a:spLocks noChangeShapeType="1"/>
              </p:cNvSpPr>
              <p:nvPr/>
            </p:nvSpPr>
            <p:spPr bwMode="auto">
              <a:xfrm flipV="1">
                <a:off x="4005" y="533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2" name="Line 1040"/>
              <p:cNvSpPr>
                <a:spLocks noChangeShapeType="1"/>
              </p:cNvSpPr>
              <p:nvPr/>
            </p:nvSpPr>
            <p:spPr bwMode="auto">
              <a:xfrm flipV="1">
                <a:off x="4040" y="501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3" name="Line 1041"/>
              <p:cNvSpPr>
                <a:spLocks noChangeShapeType="1"/>
              </p:cNvSpPr>
              <p:nvPr/>
            </p:nvSpPr>
            <p:spPr bwMode="auto">
              <a:xfrm flipV="1">
                <a:off x="4076" y="470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4" name="Line 1042"/>
              <p:cNvSpPr>
                <a:spLocks noChangeShapeType="1"/>
              </p:cNvSpPr>
              <p:nvPr/>
            </p:nvSpPr>
            <p:spPr bwMode="auto">
              <a:xfrm flipV="1">
                <a:off x="4111" y="439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5" name="Line 1043"/>
              <p:cNvSpPr>
                <a:spLocks noChangeShapeType="1"/>
              </p:cNvSpPr>
              <p:nvPr/>
            </p:nvSpPr>
            <p:spPr bwMode="auto">
              <a:xfrm flipV="1">
                <a:off x="4146" y="408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6" name="Line 1044"/>
              <p:cNvSpPr>
                <a:spLocks noChangeShapeType="1"/>
              </p:cNvSpPr>
              <p:nvPr/>
            </p:nvSpPr>
            <p:spPr bwMode="auto">
              <a:xfrm flipH="1">
                <a:off x="416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7" name="Line 1045"/>
              <p:cNvSpPr>
                <a:spLocks noChangeShapeType="1"/>
              </p:cNvSpPr>
              <p:nvPr/>
            </p:nvSpPr>
            <p:spPr bwMode="auto">
              <a:xfrm flipH="1">
                <a:off x="413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8" name="Line 1046"/>
              <p:cNvSpPr>
                <a:spLocks noChangeShapeType="1"/>
              </p:cNvSpPr>
              <p:nvPr/>
            </p:nvSpPr>
            <p:spPr bwMode="auto">
              <a:xfrm>
                <a:off x="2782" y="392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9" name="Line 1047"/>
              <p:cNvSpPr>
                <a:spLocks noChangeShapeType="1"/>
              </p:cNvSpPr>
              <p:nvPr/>
            </p:nvSpPr>
            <p:spPr bwMode="auto">
              <a:xfrm>
                <a:off x="2816" y="427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0" name="Line 1048"/>
              <p:cNvSpPr>
                <a:spLocks noChangeShapeType="1"/>
              </p:cNvSpPr>
              <p:nvPr/>
            </p:nvSpPr>
            <p:spPr bwMode="auto">
              <a:xfrm>
                <a:off x="2850" y="459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1" name="Line 1049"/>
              <p:cNvSpPr>
                <a:spLocks noChangeShapeType="1"/>
              </p:cNvSpPr>
              <p:nvPr/>
            </p:nvSpPr>
            <p:spPr bwMode="auto">
              <a:xfrm>
                <a:off x="2885" y="489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2" name="Line 1050"/>
              <p:cNvSpPr>
                <a:spLocks noChangeShapeType="1"/>
              </p:cNvSpPr>
              <p:nvPr/>
            </p:nvSpPr>
            <p:spPr bwMode="auto">
              <a:xfrm>
                <a:off x="2921" y="520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3" name="Line 1051"/>
              <p:cNvSpPr>
                <a:spLocks noChangeShapeType="1"/>
              </p:cNvSpPr>
              <p:nvPr/>
            </p:nvSpPr>
            <p:spPr bwMode="auto">
              <a:xfrm>
                <a:off x="2956" y="550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4" name="Line 1052"/>
              <p:cNvSpPr>
                <a:spLocks noChangeShapeType="1"/>
              </p:cNvSpPr>
              <p:nvPr/>
            </p:nvSpPr>
            <p:spPr bwMode="auto">
              <a:xfrm>
                <a:off x="2991" y="577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5" name="Line 1053"/>
              <p:cNvSpPr>
                <a:spLocks noChangeShapeType="1"/>
              </p:cNvSpPr>
              <p:nvPr/>
            </p:nvSpPr>
            <p:spPr bwMode="auto">
              <a:xfrm>
                <a:off x="3027" y="603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6" name="Line 1054"/>
              <p:cNvSpPr>
                <a:spLocks noChangeShapeType="1"/>
              </p:cNvSpPr>
              <p:nvPr/>
            </p:nvSpPr>
            <p:spPr bwMode="auto">
              <a:xfrm>
                <a:off x="3062" y="629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7" name="Line 1055"/>
              <p:cNvSpPr>
                <a:spLocks noChangeShapeType="1"/>
              </p:cNvSpPr>
              <p:nvPr/>
            </p:nvSpPr>
            <p:spPr bwMode="auto">
              <a:xfrm>
                <a:off x="3097" y="649"/>
                <a:ext cx="17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8" name="Line 1056"/>
              <p:cNvSpPr>
                <a:spLocks noChangeShapeType="1"/>
              </p:cNvSpPr>
              <p:nvPr/>
            </p:nvSpPr>
            <p:spPr bwMode="auto">
              <a:xfrm>
                <a:off x="3133" y="671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9" name="Line 1057"/>
              <p:cNvSpPr>
                <a:spLocks noChangeShapeType="1"/>
              </p:cNvSpPr>
              <p:nvPr/>
            </p:nvSpPr>
            <p:spPr bwMode="auto">
              <a:xfrm>
                <a:off x="3168" y="694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0" name="Line 1058"/>
              <p:cNvSpPr>
                <a:spLocks noChangeShapeType="1"/>
              </p:cNvSpPr>
              <p:nvPr/>
            </p:nvSpPr>
            <p:spPr bwMode="auto">
              <a:xfrm>
                <a:off x="3203" y="714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1" name="Line 1059"/>
              <p:cNvSpPr>
                <a:spLocks noChangeShapeType="1"/>
              </p:cNvSpPr>
              <p:nvPr/>
            </p:nvSpPr>
            <p:spPr bwMode="auto">
              <a:xfrm>
                <a:off x="3239" y="733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2" name="Line 1060"/>
              <p:cNvSpPr>
                <a:spLocks noChangeShapeType="1"/>
              </p:cNvSpPr>
              <p:nvPr/>
            </p:nvSpPr>
            <p:spPr bwMode="auto">
              <a:xfrm>
                <a:off x="3274" y="751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3" name="Line 1061"/>
              <p:cNvSpPr>
                <a:spLocks noChangeShapeType="1"/>
              </p:cNvSpPr>
              <p:nvPr/>
            </p:nvSpPr>
            <p:spPr bwMode="auto">
              <a:xfrm>
                <a:off x="3309" y="768"/>
                <a:ext cx="17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4" name="Line 1062"/>
              <p:cNvSpPr>
                <a:spLocks noChangeShapeType="1"/>
              </p:cNvSpPr>
              <p:nvPr/>
            </p:nvSpPr>
            <p:spPr bwMode="auto">
              <a:xfrm>
                <a:off x="3345" y="786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5" name="Line 1063"/>
              <p:cNvSpPr>
                <a:spLocks noChangeShapeType="1"/>
              </p:cNvSpPr>
              <p:nvPr/>
            </p:nvSpPr>
            <p:spPr bwMode="auto">
              <a:xfrm>
                <a:off x="3380" y="802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6" name="Line 1064"/>
              <p:cNvSpPr>
                <a:spLocks noChangeShapeType="1"/>
              </p:cNvSpPr>
              <p:nvPr/>
            </p:nvSpPr>
            <p:spPr bwMode="auto">
              <a:xfrm>
                <a:off x="3415" y="817"/>
                <a:ext cx="17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7" name="Line 1065"/>
              <p:cNvSpPr>
                <a:spLocks noChangeShapeType="1"/>
              </p:cNvSpPr>
              <p:nvPr/>
            </p:nvSpPr>
            <p:spPr bwMode="auto">
              <a:xfrm>
                <a:off x="3451" y="823"/>
                <a:ext cx="1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8" name="Line 1066"/>
              <p:cNvSpPr>
                <a:spLocks noChangeShapeType="1"/>
              </p:cNvSpPr>
              <p:nvPr/>
            </p:nvSpPr>
            <p:spPr bwMode="auto">
              <a:xfrm>
                <a:off x="3486" y="831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9" name="Line 1067"/>
              <p:cNvSpPr>
                <a:spLocks noChangeShapeType="1"/>
              </p:cNvSpPr>
              <p:nvPr/>
            </p:nvSpPr>
            <p:spPr bwMode="auto">
              <a:xfrm flipV="1">
                <a:off x="3521" y="840"/>
                <a:ext cx="15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0" name="Line 1068"/>
              <p:cNvSpPr>
                <a:spLocks noChangeShapeType="1"/>
              </p:cNvSpPr>
              <p:nvPr/>
            </p:nvSpPr>
            <p:spPr bwMode="auto">
              <a:xfrm flipV="1">
                <a:off x="3553" y="805"/>
                <a:ext cx="1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1" name="Line 1069"/>
              <p:cNvSpPr>
                <a:spLocks noChangeShapeType="1"/>
              </p:cNvSpPr>
              <p:nvPr/>
            </p:nvSpPr>
            <p:spPr bwMode="auto">
              <a:xfrm flipV="1">
                <a:off x="3585" y="786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2" name="Line 1070"/>
              <p:cNvSpPr>
                <a:spLocks noChangeShapeType="1"/>
              </p:cNvSpPr>
              <p:nvPr/>
            </p:nvSpPr>
            <p:spPr bwMode="auto">
              <a:xfrm flipV="1">
                <a:off x="3621" y="770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3" name="Line 1071"/>
              <p:cNvSpPr>
                <a:spLocks noChangeShapeType="1"/>
              </p:cNvSpPr>
              <p:nvPr/>
            </p:nvSpPr>
            <p:spPr bwMode="auto">
              <a:xfrm flipV="1">
                <a:off x="3656" y="743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4" name="Line 1072"/>
              <p:cNvSpPr>
                <a:spLocks noChangeShapeType="1"/>
              </p:cNvSpPr>
              <p:nvPr/>
            </p:nvSpPr>
            <p:spPr bwMode="auto">
              <a:xfrm flipV="1">
                <a:off x="3691" y="712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5" name="Line 1073"/>
              <p:cNvSpPr>
                <a:spLocks noChangeShapeType="1"/>
              </p:cNvSpPr>
              <p:nvPr/>
            </p:nvSpPr>
            <p:spPr bwMode="auto">
              <a:xfrm flipV="1">
                <a:off x="3727" y="680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6" name="Line 1074"/>
              <p:cNvSpPr>
                <a:spLocks noChangeShapeType="1"/>
              </p:cNvSpPr>
              <p:nvPr/>
            </p:nvSpPr>
            <p:spPr bwMode="auto">
              <a:xfrm flipV="1">
                <a:off x="3762" y="649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7" name="Line 1075"/>
              <p:cNvSpPr>
                <a:spLocks noChangeShapeType="1"/>
              </p:cNvSpPr>
              <p:nvPr/>
            </p:nvSpPr>
            <p:spPr bwMode="auto">
              <a:xfrm flipV="1">
                <a:off x="3797" y="618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8" name="Line 1076"/>
              <p:cNvSpPr>
                <a:spLocks noChangeShapeType="1"/>
              </p:cNvSpPr>
              <p:nvPr/>
            </p:nvSpPr>
            <p:spPr bwMode="auto">
              <a:xfrm flipV="1">
                <a:off x="3833" y="587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9" name="Line 1077"/>
              <p:cNvSpPr>
                <a:spLocks noChangeShapeType="1"/>
              </p:cNvSpPr>
              <p:nvPr/>
            </p:nvSpPr>
            <p:spPr bwMode="auto">
              <a:xfrm flipV="1">
                <a:off x="3868" y="557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0" name="Line 1078"/>
              <p:cNvSpPr>
                <a:spLocks noChangeShapeType="1"/>
              </p:cNvSpPr>
              <p:nvPr/>
            </p:nvSpPr>
            <p:spPr bwMode="auto">
              <a:xfrm flipV="1">
                <a:off x="3903" y="526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1" name="Line 1079"/>
              <p:cNvSpPr>
                <a:spLocks noChangeShapeType="1"/>
              </p:cNvSpPr>
              <p:nvPr/>
            </p:nvSpPr>
            <p:spPr bwMode="auto">
              <a:xfrm flipV="1">
                <a:off x="3939" y="493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2" name="Line 1080"/>
              <p:cNvSpPr>
                <a:spLocks noChangeShapeType="1"/>
              </p:cNvSpPr>
              <p:nvPr/>
            </p:nvSpPr>
            <p:spPr bwMode="auto">
              <a:xfrm flipV="1">
                <a:off x="3974" y="462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3" name="Line 1081"/>
              <p:cNvSpPr>
                <a:spLocks noChangeShapeType="1"/>
              </p:cNvSpPr>
              <p:nvPr/>
            </p:nvSpPr>
            <p:spPr bwMode="auto">
              <a:xfrm flipV="1">
                <a:off x="4009" y="431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4" name="Line 1082"/>
              <p:cNvSpPr>
                <a:spLocks noChangeShapeType="1"/>
              </p:cNvSpPr>
              <p:nvPr/>
            </p:nvSpPr>
            <p:spPr bwMode="auto">
              <a:xfrm flipV="1">
                <a:off x="4045" y="401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5" name="Line 1083"/>
              <p:cNvSpPr>
                <a:spLocks noChangeShapeType="1"/>
              </p:cNvSpPr>
              <p:nvPr/>
            </p:nvSpPr>
            <p:spPr bwMode="auto">
              <a:xfrm flipH="1">
                <a:off x="404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6" name="Line 1084"/>
              <p:cNvSpPr>
                <a:spLocks noChangeShapeType="1"/>
              </p:cNvSpPr>
              <p:nvPr/>
            </p:nvSpPr>
            <p:spPr bwMode="auto">
              <a:xfrm flipH="1">
                <a:off x="401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7" name="Line 1085"/>
              <p:cNvSpPr>
                <a:spLocks noChangeShapeType="1"/>
              </p:cNvSpPr>
              <p:nvPr/>
            </p:nvSpPr>
            <p:spPr bwMode="auto">
              <a:xfrm>
                <a:off x="2972" y="392"/>
                <a:ext cx="17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8" name="Line 1086"/>
              <p:cNvSpPr>
                <a:spLocks noChangeShapeType="1"/>
              </p:cNvSpPr>
              <p:nvPr/>
            </p:nvSpPr>
            <p:spPr bwMode="auto">
              <a:xfrm>
                <a:off x="3008" y="419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9" name="Line 1087"/>
              <p:cNvSpPr>
                <a:spLocks noChangeShapeType="1"/>
              </p:cNvSpPr>
              <p:nvPr/>
            </p:nvSpPr>
            <p:spPr bwMode="auto">
              <a:xfrm>
                <a:off x="3043" y="446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0" name="Line 1088"/>
              <p:cNvSpPr>
                <a:spLocks noChangeShapeType="1"/>
              </p:cNvSpPr>
              <p:nvPr/>
            </p:nvSpPr>
            <p:spPr bwMode="auto">
              <a:xfrm>
                <a:off x="3078" y="470"/>
                <a:ext cx="1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1" name="Line 1089"/>
              <p:cNvSpPr>
                <a:spLocks noChangeShapeType="1"/>
              </p:cNvSpPr>
              <p:nvPr/>
            </p:nvSpPr>
            <p:spPr bwMode="auto">
              <a:xfrm>
                <a:off x="3114" y="493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2" name="Line 1090"/>
              <p:cNvSpPr>
                <a:spLocks noChangeShapeType="1"/>
              </p:cNvSpPr>
              <p:nvPr/>
            </p:nvSpPr>
            <p:spPr bwMode="auto">
              <a:xfrm>
                <a:off x="3149" y="516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3" name="Line 1091"/>
              <p:cNvSpPr>
                <a:spLocks noChangeShapeType="1"/>
              </p:cNvSpPr>
              <p:nvPr/>
            </p:nvSpPr>
            <p:spPr bwMode="auto">
              <a:xfrm>
                <a:off x="3184" y="541"/>
                <a:ext cx="17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4" name="Line 1092"/>
              <p:cNvSpPr>
                <a:spLocks noChangeShapeType="1"/>
              </p:cNvSpPr>
              <p:nvPr/>
            </p:nvSpPr>
            <p:spPr bwMode="auto">
              <a:xfrm>
                <a:off x="3220" y="561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5" name="Line 1093"/>
              <p:cNvSpPr>
                <a:spLocks noChangeShapeType="1"/>
              </p:cNvSpPr>
              <p:nvPr/>
            </p:nvSpPr>
            <p:spPr bwMode="auto">
              <a:xfrm>
                <a:off x="3255" y="580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6" name="Line 1094"/>
              <p:cNvSpPr>
                <a:spLocks noChangeShapeType="1"/>
              </p:cNvSpPr>
              <p:nvPr/>
            </p:nvSpPr>
            <p:spPr bwMode="auto">
              <a:xfrm>
                <a:off x="3290" y="600"/>
                <a:ext cx="17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7" name="Line 1095"/>
              <p:cNvSpPr>
                <a:spLocks noChangeShapeType="1"/>
              </p:cNvSpPr>
              <p:nvPr/>
            </p:nvSpPr>
            <p:spPr bwMode="auto">
              <a:xfrm>
                <a:off x="3326" y="617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8" name="Line 1096"/>
              <p:cNvSpPr>
                <a:spLocks noChangeShapeType="1"/>
              </p:cNvSpPr>
              <p:nvPr/>
            </p:nvSpPr>
            <p:spPr bwMode="auto">
              <a:xfrm>
                <a:off x="3361" y="634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9" name="Line 1097"/>
              <p:cNvSpPr>
                <a:spLocks noChangeShapeType="1"/>
              </p:cNvSpPr>
              <p:nvPr/>
            </p:nvSpPr>
            <p:spPr bwMode="auto">
              <a:xfrm>
                <a:off x="3396" y="652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0" name="Line 1098"/>
              <p:cNvSpPr>
                <a:spLocks noChangeShapeType="1"/>
              </p:cNvSpPr>
              <p:nvPr/>
            </p:nvSpPr>
            <p:spPr bwMode="auto">
              <a:xfrm>
                <a:off x="3432" y="667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1" name="Line 1099"/>
              <p:cNvSpPr>
                <a:spLocks noChangeShapeType="1"/>
              </p:cNvSpPr>
              <p:nvPr/>
            </p:nvSpPr>
            <p:spPr bwMode="auto">
              <a:xfrm>
                <a:off x="3467" y="682"/>
                <a:ext cx="16" cy="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2" name="Line 1100"/>
              <p:cNvSpPr>
                <a:spLocks noChangeShapeType="1"/>
              </p:cNvSpPr>
              <p:nvPr/>
            </p:nvSpPr>
            <p:spPr bwMode="auto">
              <a:xfrm>
                <a:off x="3502" y="697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3" name="Line 1101"/>
              <p:cNvSpPr>
                <a:spLocks noChangeShapeType="1"/>
              </p:cNvSpPr>
              <p:nvPr/>
            </p:nvSpPr>
            <p:spPr bwMode="auto">
              <a:xfrm flipV="1">
                <a:off x="3538" y="693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4" name="Line 1102"/>
              <p:cNvSpPr>
                <a:spLocks noChangeShapeType="1"/>
              </p:cNvSpPr>
              <p:nvPr/>
            </p:nvSpPr>
            <p:spPr bwMode="auto">
              <a:xfrm flipV="1">
                <a:off x="3573" y="665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5" name="Line 1103"/>
              <p:cNvSpPr>
                <a:spLocks noChangeShapeType="1"/>
              </p:cNvSpPr>
              <p:nvPr/>
            </p:nvSpPr>
            <p:spPr bwMode="auto">
              <a:xfrm>
                <a:off x="3608" y="664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6" name="Line 1104"/>
              <p:cNvSpPr>
                <a:spLocks noChangeShapeType="1"/>
              </p:cNvSpPr>
              <p:nvPr/>
            </p:nvSpPr>
            <p:spPr bwMode="auto">
              <a:xfrm flipV="1">
                <a:off x="3644" y="656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7" name="Line 1105"/>
              <p:cNvSpPr>
                <a:spLocks noChangeShapeType="1"/>
              </p:cNvSpPr>
              <p:nvPr/>
            </p:nvSpPr>
            <p:spPr bwMode="auto">
              <a:xfrm flipV="1">
                <a:off x="3679" y="626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8" name="Line 1106"/>
              <p:cNvSpPr>
                <a:spLocks noChangeShapeType="1"/>
              </p:cNvSpPr>
              <p:nvPr/>
            </p:nvSpPr>
            <p:spPr bwMode="auto">
              <a:xfrm flipV="1">
                <a:off x="3714" y="595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9" name="Line 1107"/>
              <p:cNvSpPr>
                <a:spLocks noChangeShapeType="1"/>
              </p:cNvSpPr>
              <p:nvPr/>
            </p:nvSpPr>
            <p:spPr bwMode="auto">
              <a:xfrm flipV="1">
                <a:off x="3750" y="565"/>
                <a:ext cx="15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0" name="Line 1108"/>
              <p:cNvSpPr>
                <a:spLocks noChangeShapeType="1"/>
              </p:cNvSpPr>
              <p:nvPr/>
            </p:nvSpPr>
            <p:spPr bwMode="auto">
              <a:xfrm flipV="1">
                <a:off x="3784" y="534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1" name="Line 1109"/>
              <p:cNvSpPr>
                <a:spLocks noChangeShapeType="1"/>
              </p:cNvSpPr>
              <p:nvPr/>
            </p:nvSpPr>
            <p:spPr bwMode="auto">
              <a:xfrm flipV="1">
                <a:off x="3819" y="503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2" name="Line 1110"/>
              <p:cNvSpPr>
                <a:spLocks noChangeShapeType="1"/>
              </p:cNvSpPr>
              <p:nvPr/>
            </p:nvSpPr>
            <p:spPr bwMode="auto">
              <a:xfrm flipV="1">
                <a:off x="3854" y="472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3" name="Line 1111"/>
              <p:cNvSpPr>
                <a:spLocks noChangeShapeType="1"/>
              </p:cNvSpPr>
              <p:nvPr/>
            </p:nvSpPr>
            <p:spPr bwMode="auto">
              <a:xfrm flipV="1">
                <a:off x="3890" y="440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4" name="Line 1112"/>
              <p:cNvSpPr>
                <a:spLocks noChangeShapeType="1"/>
              </p:cNvSpPr>
              <p:nvPr/>
            </p:nvSpPr>
            <p:spPr bwMode="auto">
              <a:xfrm flipV="1">
                <a:off x="3925" y="408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5" name="Line 1113"/>
              <p:cNvSpPr>
                <a:spLocks noChangeShapeType="1"/>
              </p:cNvSpPr>
              <p:nvPr/>
            </p:nvSpPr>
            <p:spPr bwMode="auto">
              <a:xfrm flipH="1">
                <a:off x="394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6" name="Line 1114"/>
              <p:cNvSpPr>
                <a:spLocks noChangeShapeType="1"/>
              </p:cNvSpPr>
              <p:nvPr/>
            </p:nvSpPr>
            <p:spPr bwMode="auto">
              <a:xfrm flipH="1">
                <a:off x="390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7" name="Line 1115"/>
              <p:cNvSpPr>
                <a:spLocks noChangeShapeType="1"/>
              </p:cNvSpPr>
              <p:nvPr/>
            </p:nvSpPr>
            <p:spPr bwMode="auto">
              <a:xfrm>
                <a:off x="3209" y="392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8" name="Line 1116"/>
              <p:cNvSpPr>
                <a:spLocks noChangeShapeType="1"/>
              </p:cNvSpPr>
              <p:nvPr/>
            </p:nvSpPr>
            <p:spPr bwMode="auto">
              <a:xfrm>
                <a:off x="3244" y="412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9" name="Line 1117"/>
              <p:cNvSpPr>
                <a:spLocks noChangeShapeType="1"/>
              </p:cNvSpPr>
              <p:nvPr/>
            </p:nvSpPr>
            <p:spPr bwMode="auto">
              <a:xfrm>
                <a:off x="3279" y="432"/>
                <a:ext cx="17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0" name="Line 1118"/>
              <p:cNvSpPr>
                <a:spLocks noChangeShapeType="1"/>
              </p:cNvSpPr>
              <p:nvPr/>
            </p:nvSpPr>
            <p:spPr bwMode="auto">
              <a:xfrm>
                <a:off x="3315" y="451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1" name="Line 1119"/>
              <p:cNvSpPr>
                <a:spLocks noChangeShapeType="1"/>
              </p:cNvSpPr>
              <p:nvPr/>
            </p:nvSpPr>
            <p:spPr bwMode="auto">
              <a:xfrm>
                <a:off x="3350" y="470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2" name="Line 1120"/>
              <p:cNvSpPr>
                <a:spLocks noChangeShapeType="1"/>
              </p:cNvSpPr>
              <p:nvPr/>
            </p:nvSpPr>
            <p:spPr bwMode="auto">
              <a:xfrm>
                <a:off x="3385" y="488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3" name="Line 1121"/>
              <p:cNvSpPr>
                <a:spLocks noChangeShapeType="1"/>
              </p:cNvSpPr>
              <p:nvPr/>
            </p:nvSpPr>
            <p:spPr bwMode="auto">
              <a:xfrm>
                <a:off x="3421" y="506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4" name="Line 1122"/>
              <p:cNvSpPr>
                <a:spLocks noChangeShapeType="1"/>
              </p:cNvSpPr>
              <p:nvPr/>
            </p:nvSpPr>
            <p:spPr bwMode="auto">
              <a:xfrm>
                <a:off x="3456" y="522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5" name="Line 1123"/>
              <p:cNvSpPr>
                <a:spLocks noChangeShapeType="1"/>
              </p:cNvSpPr>
              <p:nvPr/>
            </p:nvSpPr>
            <p:spPr bwMode="auto">
              <a:xfrm>
                <a:off x="3491" y="537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6" name="Line 1124"/>
              <p:cNvSpPr>
                <a:spLocks noChangeShapeType="1"/>
              </p:cNvSpPr>
              <p:nvPr/>
            </p:nvSpPr>
            <p:spPr bwMode="auto">
              <a:xfrm>
                <a:off x="3527" y="553"/>
                <a:ext cx="16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7" name="Line 1125"/>
              <p:cNvSpPr>
                <a:spLocks noChangeShapeType="1"/>
              </p:cNvSpPr>
              <p:nvPr/>
            </p:nvSpPr>
            <p:spPr bwMode="auto">
              <a:xfrm>
                <a:off x="3562" y="560"/>
                <a:ext cx="16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8" name="Line 1126"/>
              <p:cNvSpPr>
                <a:spLocks noChangeShapeType="1"/>
              </p:cNvSpPr>
              <p:nvPr/>
            </p:nvSpPr>
            <p:spPr bwMode="auto">
              <a:xfrm>
                <a:off x="3597" y="564"/>
                <a:ext cx="17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9" name="Line 1127"/>
              <p:cNvSpPr>
                <a:spLocks noChangeShapeType="1"/>
              </p:cNvSpPr>
              <p:nvPr/>
            </p:nvSpPr>
            <p:spPr bwMode="auto">
              <a:xfrm>
                <a:off x="3633" y="569"/>
                <a:ext cx="1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0" name="Line 1128"/>
              <p:cNvSpPr>
                <a:spLocks noChangeShapeType="1"/>
              </p:cNvSpPr>
              <p:nvPr/>
            </p:nvSpPr>
            <p:spPr bwMode="auto">
              <a:xfrm flipV="1">
                <a:off x="3664" y="535"/>
                <a:ext cx="1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1" name="Line 1129"/>
              <p:cNvSpPr>
                <a:spLocks noChangeShapeType="1"/>
              </p:cNvSpPr>
              <p:nvPr/>
            </p:nvSpPr>
            <p:spPr bwMode="auto">
              <a:xfrm flipV="1">
                <a:off x="3693" y="500"/>
                <a:ext cx="1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2" name="Line 1130"/>
              <p:cNvSpPr>
                <a:spLocks noChangeShapeType="1"/>
              </p:cNvSpPr>
              <p:nvPr/>
            </p:nvSpPr>
            <p:spPr bwMode="auto">
              <a:xfrm flipV="1">
                <a:off x="3724" y="480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3" name="Line 1131"/>
              <p:cNvSpPr>
                <a:spLocks noChangeShapeType="1"/>
              </p:cNvSpPr>
              <p:nvPr/>
            </p:nvSpPr>
            <p:spPr bwMode="auto">
              <a:xfrm flipV="1">
                <a:off x="3759" y="458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4" name="Line 1132"/>
              <p:cNvSpPr>
                <a:spLocks noChangeShapeType="1"/>
              </p:cNvSpPr>
              <p:nvPr/>
            </p:nvSpPr>
            <p:spPr bwMode="auto">
              <a:xfrm flipV="1">
                <a:off x="3794" y="426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5" name="Line 1133"/>
              <p:cNvSpPr>
                <a:spLocks noChangeShapeType="1"/>
              </p:cNvSpPr>
              <p:nvPr/>
            </p:nvSpPr>
            <p:spPr bwMode="auto">
              <a:xfrm flipV="1">
                <a:off x="3830" y="396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6" name="Line 1134"/>
              <p:cNvSpPr>
                <a:spLocks noChangeShapeType="1"/>
              </p:cNvSpPr>
              <p:nvPr/>
            </p:nvSpPr>
            <p:spPr bwMode="auto">
              <a:xfrm flipH="1">
                <a:off x="381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7" name="Line 1135"/>
              <p:cNvSpPr>
                <a:spLocks noChangeShapeType="1"/>
              </p:cNvSpPr>
              <p:nvPr/>
            </p:nvSpPr>
            <p:spPr bwMode="auto">
              <a:xfrm flipH="1">
                <a:off x="378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8" name="Line 1150"/>
              <p:cNvSpPr>
                <a:spLocks noChangeShapeType="1"/>
              </p:cNvSpPr>
              <p:nvPr/>
            </p:nvSpPr>
            <p:spPr bwMode="auto">
              <a:xfrm flipV="1">
                <a:off x="1665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9" name="Line 1151"/>
              <p:cNvSpPr>
                <a:spLocks noChangeShapeType="1"/>
              </p:cNvSpPr>
              <p:nvPr/>
            </p:nvSpPr>
            <p:spPr bwMode="auto">
              <a:xfrm flipV="1">
                <a:off x="1899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0" name="Line 1152"/>
              <p:cNvSpPr>
                <a:spLocks noChangeShapeType="1"/>
              </p:cNvSpPr>
              <p:nvPr/>
            </p:nvSpPr>
            <p:spPr bwMode="auto">
              <a:xfrm flipV="1">
                <a:off x="2131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1" name="Line 1153"/>
              <p:cNvSpPr>
                <a:spLocks noChangeShapeType="1"/>
              </p:cNvSpPr>
              <p:nvPr/>
            </p:nvSpPr>
            <p:spPr bwMode="auto">
              <a:xfrm flipV="1">
                <a:off x="2365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2" name="Line 1154"/>
              <p:cNvSpPr>
                <a:spLocks noChangeShapeType="1"/>
              </p:cNvSpPr>
              <p:nvPr/>
            </p:nvSpPr>
            <p:spPr bwMode="auto">
              <a:xfrm flipV="1">
                <a:off x="2599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3" name="Line 1155"/>
              <p:cNvSpPr>
                <a:spLocks noChangeShapeType="1"/>
              </p:cNvSpPr>
              <p:nvPr/>
            </p:nvSpPr>
            <p:spPr bwMode="auto">
              <a:xfrm flipV="1">
                <a:off x="2831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4" name="Line 1156"/>
              <p:cNvSpPr>
                <a:spLocks noChangeShapeType="1"/>
              </p:cNvSpPr>
              <p:nvPr/>
            </p:nvSpPr>
            <p:spPr bwMode="auto">
              <a:xfrm flipV="1">
                <a:off x="3065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5" name="Line 1157"/>
              <p:cNvSpPr>
                <a:spLocks noChangeShapeType="1"/>
              </p:cNvSpPr>
              <p:nvPr/>
            </p:nvSpPr>
            <p:spPr bwMode="auto">
              <a:xfrm flipV="1">
                <a:off x="3297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6" name="Line 1158"/>
              <p:cNvSpPr>
                <a:spLocks noChangeShapeType="1"/>
              </p:cNvSpPr>
              <p:nvPr/>
            </p:nvSpPr>
            <p:spPr bwMode="auto">
              <a:xfrm flipV="1">
                <a:off x="3531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7" name="Line 1159"/>
              <p:cNvSpPr>
                <a:spLocks noChangeShapeType="1"/>
              </p:cNvSpPr>
              <p:nvPr/>
            </p:nvSpPr>
            <p:spPr bwMode="auto">
              <a:xfrm flipV="1">
                <a:off x="3765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8" name="Line 1160"/>
              <p:cNvSpPr>
                <a:spLocks noChangeShapeType="1"/>
              </p:cNvSpPr>
              <p:nvPr/>
            </p:nvSpPr>
            <p:spPr bwMode="auto">
              <a:xfrm flipV="1">
                <a:off x="3997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9" name="Line 1161"/>
              <p:cNvSpPr>
                <a:spLocks noChangeShapeType="1"/>
              </p:cNvSpPr>
              <p:nvPr/>
            </p:nvSpPr>
            <p:spPr bwMode="auto">
              <a:xfrm flipV="1">
                <a:off x="4231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0" name="Line 1162"/>
              <p:cNvSpPr>
                <a:spLocks noChangeShapeType="1"/>
              </p:cNvSpPr>
              <p:nvPr/>
            </p:nvSpPr>
            <p:spPr bwMode="auto">
              <a:xfrm>
                <a:off x="1665" y="2873"/>
                <a:ext cx="256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1" name="Line 1163"/>
              <p:cNvSpPr>
                <a:spLocks noChangeShapeType="1"/>
              </p:cNvSpPr>
              <p:nvPr/>
            </p:nvSpPr>
            <p:spPr bwMode="auto">
              <a:xfrm>
                <a:off x="1619" y="2873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2" name="Line 1164"/>
              <p:cNvSpPr>
                <a:spLocks noChangeShapeType="1"/>
              </p:cNvSpPr>
              <p:nvPr/>
            </p:nvSpPr>
            <p:spPr bwMode="auto">
              <a:xfrm>
                <a:off x="1642" y="2696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3" name="Line 1165"/>
              <p:cNvSpPr>
                <a:spLocks noChangeShapeType="1"/>
              </p:cNvSpPr>
              <p:nvPr/>
            </p:nvSpPr>
            <p:spPr bwMode="auto">
              <a:xfrm>
                <a:off x="1619" y="2518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4" name="Line 1166"/>
              <p:cNvSpPr>
                <a:spLocks noChangeShapeType="1"/>
              </p:cNvSpPr>
              <p:nvPr/>
            </p:nvSpPr>
            <p:spPr bwMode="auto">
              <a:xfrm>
                <a:off x="1642" y="2342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5" name="Line 1167"/>
              <p:cNvSpPr>
                <a:spLocks noChangeShapeType="1"/>
              </p:cNvSpPr>
              <p:nvPr/>
            </p:nvSpPr>
            <p:spPr bwMode="auto">
              <a:xfrm>
                <a:off x="1619" y="2164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6" name="Line 1168"/>
              <p:cNvSpPr>
                <a:spLocks noChangeShapeType="1"/>
              </p:cNvSpPr>
              <p:nvPr/>
            </p:nvSpPr>
            <p:spPr bwMode="auto">
              <a:xfrm>
                <a:off x="1642" y="1987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7" name="Line 1169"/>
              <p:cNvSpPr>
                <a:spLocks noChangeShapeType="1"/>
              </p:cNvSpPr>
              <p:nvPr/>
            </p:nvSpPr>
            <p:spPr bwMode="auto">
              <a:xfrm>
                <a:off x="1619" y="1809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8" name="Line 1170"/>
              <p:cNvSpPr>
                <a:spLocks noChangeShapeType="1"/>
              </p:cNvSpPr>
              <p:nvPr/>
            </p:nvSpPr>
            <p:spPr bwMode="auto">
              <a:xfrm>
                <a:off x="1642" y="1633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9" name="Line 1171"/>
              <p:cNvSpPr>
                <a:spLocks noChangeShapeType="1"/>
              </p:cNvSpPr>
              <p:nvPr/>
            </p:nvSpPr>
            <p:spPr bwMode="auto">
              <a:xfrm>
                <a:off x="1619" y="1456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0" name="Line 1172"/>
              <p:cNvSpPr>
                <a:spLocks noChangeShapeType="1"/>
              </p:cNvSpPr>
              <p:nvPr/>
            </p:nvSpPr>
            <p:spPr bwMode="auto">
              <a:xfrm>
                <a:off x="1642" y="1278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1" name="Line 1173"/>
              <p:cNvSpPr>
                <a:spLocks noChangeShapeType="1"/>
              </p:cNvSpPr>
              <p:nvPr/>
            </p:nvSpPr>
            <p:spPr bwMode="auto">
              <a:xfrm>
                <a:off x="1619" y="1101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2" name="Line 1174"/>
              <p:cNvSpPr>
                <a:spLocks noChangeShapeType="1"/>
              </p:cNvSpPr>
              <p:nvPr/>
            </p:nvSpPr>
            <p:spPr bwMode="auto">
              <a:xfrm>
                <a:off x="1642" y="923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3" name="Line 1175"/>
              <p:cNvSpPr>
                <a:spLocks noChangeShapeType="1"/>
              </p:cNvSpPr>
              <p:nvPr/>
            </p:nvSpPr>
            <p:spPr bwMode="auto">
              <a:xfrm>
                <a:off x="1619" y="747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4" name="Line 1176"/>
              <p:cNvSpPr>
                <a:spLocks noChangeShapeType="1"/>
              </p:cNvSpPr>
              <p:nvPr/>
            </p:nvSpPr>
            <p:spPr bwMode="auto">
              <a:xfrm>
                <a:off x="1642" y="569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5" name="Line 1177"/>
              <p:cNvSpPr>
                <a:spLocks noChangeShapeType="1"/>
              </p:cNvSpPr>
              <p:nvPr/>
            </p:nvSpPr>
            <p:spPr bwMode="auto">
              <a:xfrm>
                <a:off x="1619" y="392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6" name="Line 1178"/>
              <p:cNvSpPr>
                <a:spLocks noChangeShapeType="1"/>
              </p:cNvSpPr>
              <p:nvPr/>
            </p:nvSpPr>
            <p:spPr bwMode="auto">
              <a:xfrm flipV="1">
                <a:off x="1665" y="392"/>
                <a:ext cx="0" cy="248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7" name="Line 1179"/>
              <p:cNvSpPr>
                <a:spLocks noChangeShapeType="1"/>
              </p:cNvSpPr>
              <p:nvPr/>
            </p:nvSpPr>
            <p:spPr bwMode="auto">
              <a:xfrm>
                <a:off x="1665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8" name="Line 1180"/>
              <p:cNvSpPr>
                <a:spLocks noChangeShapeType="1"/>
              </p:cNvSpPr>
              <p:nvPr/>
            </p:nvSpPr>
            <p:spPr bwMode="auto">
              <a:xfrm>
                <a:off x="1899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9" name="Line 1181"/>
              <p:cNvSpPr>
                <a:spLocks noChangeShapeType="1"/>
              </p:cNvSpPr>
              <p:nvPr/>
            </p:nvSpPr>
            <p:spPr bwMode="auto">
              <a:xfrm>
                <a:off x="2131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0" name="Line 1182"/>
              <p:cNvSpPr>
                <a:spLocks noChangeShapeType="1"/>
              </p:cNvSpPr>
              <p:nvPr/>
            </p:nvSpPr>
            <p:spPr bwMode="auto">
              <a:xfrm>
                <a:off x="2365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1" name="Line 1183"/>
              <p:cNvSpPr>
                <a:spLocks noChangeShapeType="1"/>
              </p:cNvSpPr>
              <p:nvPr/>
            </p:nvSpPr>
            <p:spPr bwMode="auto">
              <a:xfrm>
                <a:off x="2599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2" name="Line 1184"/>
              <p:cNvSpPr>
                <a:spLocks noChangeShapeType="1"/>
              </p:cNvSpPr>
              <p:nvPr/>
            </p:nvSpPr>
            <p:spPr bwMode="auto">
              <a:xfrm>
                <a:off x="2831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3" name="Line 1185"/>
              <p:cNvSpPr>
                <a:spLocks noChangeShapeType="1"/>
              </p:cNvSpPr>
              <p:nvPr/>
            </p:nvSpPr>
            <p:spPr bwMode="auto">
              <a:xfrm>
                <a:off x="3065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4" name="Line 1186"/>
              <p:cNvSpPr>
                <a:spLocks noChangeShapeType="1"/>
              </p:cNvSpPr>
              <p:nvPr/>
            </p:nvSpPr>
            <p:spPr bwMode="auto">
              <a:xfrm>
                <a:off x="3297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5" name="Line 1187"/>
              <p:cNvSpPr>
                <a:spLocks noChangeShapeType="1"/>
              </p:cNvSpPr>
              <p:nvPr/>
            </p:nvSpPr>
            <p:spPr bwMode="auto">
              <a:xfrm>
                <a:off x="3531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6" name="Line 1188"/>
              <p:cNvSpPr>
                <a:spLocks noChangeShapeType="1"/>
              </p:cNvSpPr>
              <p:nvPr/>
            </p:nvSpPr>
            <p:spPr bwMode="auto">
              <a:xfrm>
                <a:off x="3765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7" name="Line 1189"/>
              <p:cNvSpPr>
                <a:spLocks noChangeShapeType="1"/>
              </p:cNvSpPr>
              <p:nvPr/>
            </p:nvSpPr>
            <p:spPr bwMode="auto">
              <a:xfrm>
                <a:off x="3997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8" name="Line 1190"/>
              <p:cNvSpPr>
                <a:spLocks noChangeShapeType="1"/>
              </p:cNvSpPr>
              <p:nvPr/>
            </p:nvSpPr>
            <p:spPr bwMode="auto">
              <a:xfrm>
                <a:off x="4231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9" name="Line 1191"/>
              <p:cNvSpPr>
                <a:spLocks noChangeShapeType="1"/>
              </p:cNvSpPr>
              <p:nvPr/>
            </p:nvSpPr>
            <p:spPr bwMode="auto">
              <a:xfrm>
                <a:off x="1665" y="392"/>
                <a:ext cx="256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0" name="Line 1192"/>
              <p:cNvSpPr>
                <a:spLocks noChangeShapeType="1"/>
              </p:cNvSpPr>
              <p:nvPr/>
            </p:nvSpPr>
            <p:spPr bwMode="auto">
              <a:xfrm flipH="1">
                <a:off x="4185" y="2873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1" name="Line 1193"/>
              <p:cNvSpPr>
                <a:spLocks noChangeShapeType="1"/>
              </p:cNvSpPr>
              <p:nvPr/>
            </p:nvSpPr>
            <p:spPr bwMode="auto">
              <a:xfrm flipH="1">
                <a:off x="4208" y="2696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2" name="Line 1194"/>
              <p:cNvSpPr>
                <a:spLocks noChangeShapeType="1"/>
              </p:cNvSpPr>
              <p:nvPr/>
            </p:nvSpPr>
            <p:spPr bwMode="auto">
              <a:xfrm flipH="1">
                <a:off x="4185" y="2518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3" name="Line 1195"/>
              <p:cNvSpPr>
                <a:spLocks noChangeShapeType="1"/>
              </p:cNvSpPr>
              <p:nvPr/>
            </p:nvSpPr>
            <p:spPr bwMode="auto">
              <a:xfrm flipH="1">
                <a:off x="4208" y="2342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4" name="Line 1196"/>
              <p:cNvSpPr>
                <a:spLocks noChangeShapeType="1"/>
              </p:cNvSpPr>
              <p:nvPr/>
            </p:nvSpPr>
            <p:spPr bwMode="auto">
              <a:xfrm flipH="1">
                <a:off x="4185" y="2164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5" name="Line 1197"/>
              <p:cNvSpPr>
                <a:spLocks noChangeShapeType="1"/>
              </p:cNvSpPr>
              <p:nvPr/>
            </p:nvSpPr>
            <p:spPr bwMode="auto">
              <a:xfrm flipH="1">
                <a:off x="4208" y="1987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6" name="Line 1198"/>
              <p:cNvSpPr>
                <a:spLocks noChangeShapeType="1"/>
              </p:cNvSpPr>
              <p:nvPr/>
            </p:nvSpPr>
            <p:spPr bwMode="auto">
              <a:xfrm flipH="1">
                <a:off x="4185" y="1809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7" name="Line 1199"/>
              <p:cNvSpPr>
                <a:spLocks noChangeShapeType="1"/>
              </p:cNvSpPr>
              <p:nvPr/>
            </p:nvSpPr>
            <p:spPr bwMode="auto">
              <a:xfrm flipH="1">
                <a:off x="4208" y="1633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8" name="Line 1200"/>
              <p:cNvSpPr>
                <a:spLocks noChangeShapeType="1"/>
              </p:cNvSpPr>
              <p:nvPr/>
            </p:nvSpPr>
            <p:spPr bwMode="auto">
              <a:xfrm flipH="1">
                <a:off x="4185" y="1456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9" name="Line 1201"/>
              <p:cNvSpPr>
                <a:spLocks noChangeShapeType="1"/>
              </p:cNvSpPr>
              <p:nvPr/>
            </p:nvSpPr>
            <p:spPr bwMode="auto">
              <a:xfrm flipH="1">
                <a:off x="4208" y="1278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0" name="Line 1202"/>
              <p:cNvSpPr>
                <a:spLocks noChangeShapeType="1"/>
              </p:cNvSpPr>
              <p:nvPr/>
            </p:nvSpPr>
            <p:spPr bwMode="auto">
              <a:xfrm flipH="1">
                <a:off x="4185" y="1101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1" name="Line 1203"/>
              <p:cNvSpPr>
                <a:spLocks noChangeShapeType="1"/>
              </p:cNvSpPr>
              <p:nvPr/>
            </p:nvSpPr>
            <p:spPr bwMode="auto">
              <a:xfrm flipH="1">
                <a:off x="4208" y="923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2" name="Line 1204"/>
              <p:cNvSpPr>
                <a:spLocks noChangeShapeType="1"/>
              </p:cNvSpPr>
              <p:nvPr/>
            </p:nvSpPr>
            <p:spPr bwMode="auto">
              <a:xfrm flipH="1">
                <a:off x="4185" y="747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3" name="Line 1205"/>
              <p:cNvSpPr>
                <a:spLocks noChangeShapeType="1"/>
              </p:cNvSpPr>
              <p:nvPr/>
            </p:nvSpPr>
            <p:spPr bwMode="auto">
              <a:xfrm flipH="1">
                <a:off x="4208" y="569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4" name="Line 1206"/>
              <p:cNvSpPr>
                <a:spLocks noChangeShapeType="1"/>
              </p:cNvSpPr>
              <p:nvPr/>
            </p:nvSpPr>
            <p:spPr bwMode="auto">
              <a:xfrm flipH="1">
                <a:off x="4185" y="392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5" name="Line 1207"/>
              <p:cNvSpPr>
                <a:spLocks noChangeShapeType="1"/>
              </p:cNvSpPr>
              <p:nvPr/>
            </p:nvSpPr>
            <p:spPr bwMode="auto">
              <a:xfrm flipV="1">
                <a:off x="4231" y="392"/>
                <a:ext cx="0" cy="248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6" name="Rectangle 1208"/>
              <p:cNvSpPr>
                <a:spLocks noChangeArrowheads="1"/>
              </p:cNvSpPr>
              <p:nvPr/>
            </p:nvSpPr>
            <p:spPr bwMode="auto">
              <a:xfrm rot="16200000">
                <a:off x="4343" y="1592"/>
                <a:ext cx="91" cy="1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7" name="Rectangle 1209"/>
              <p:cNvSpPr>
                <a:spLocks noChangeArrowheads="1"/>
              </p:cNvSpPr>
              <p:nvPr/>
            </p:nvSpPr>
            <p:spPr bwMode="auto">
              <a:xfrm>
                <a:off x="2933" y="166"/>
                <a:ext cx="91" cy="1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1985842" y="369619"/>
              <a:ext cx="5242266" cy="4770250"/>
              <a:chOff x="1985842" y="369619"/>
              <a:chExt cx="5242266" cy="4770250"/>
            </a:xfrm>
          </p:grpSpPr>
          <p:sp>
            <p:nvSpPr>
              <p:cNvPr id="5" name="Freeform 5"/>
              <p:cNvSpPr>
                <a:spLocks/>
              </p:cNvSpPr>
              <p:nvPr/>
            </p:nvSpPr>
            <p:spPr bwMode="auto">
              <a:xfrm>
                <a:off x="2651004" y="622300"/>
                <a:ext cx="4073525" cy="3938588"/>
              </a:xfrm>
              <a:custGeom>
                <a:avLst/>
                <a:gdLst>
                  <a:gd name="T0" fmla="*/ 0 w 2566"/>
                  <a:gd name="T1" fmla="*/ 2126 h 2481"/>
                  <a:gd name="T2" fmla="*/ 0 w 2566"/>
                  <a:gd name="T3" fmla="*/ 1772 h 2481"/>
                  <a:gd name="T4" fmla="*/ 0 w 2566"/>
                  <a:gd name="T5" fmla="*/ 1417 h 2481"/>
                  <a:gd name="T6" fmla="*/ 0 w 2566"/>
                  <a:gd name="T7" fmla="*/ 1064 h 2481"/>
                  <a:gd name="T8" fmla="*/ 0 w 2566"/>
                  <a:gd name="T9" fmla="*/ 709 h 2481"/>
                  <a:gd name="T10" fmla="*/ 0 w 2566"/>
                  <a:gd name="T11" fmla="*/ 355 h 2481"/>
                  <a:gd name="T12" fmla="*/ 0 w 2566"/>
                  <a:gd name="T13" fmla="*/ 0 h 2481"/>
                  <a:gd name="T14" fmla="*/ 234 w 2566"/>
                  <a:gd name="T15" fmla="*/ 0 h 2481"/>
                  <a:gd name="T16" fmla="*/ 466 w 2566"/>
                  <a:gd name="T17" fmla="*/ 0 h 2481"/>
                  <a:gd name="T18" fmla="*/ 700 w 2566"/>
                  <a:gd name="T19" fmla="*/ 0 h 2481"/>
                  <a:gd name="T20" fmla="*/ 934 w 2566"/>
                  <a:gd name="T21" fmla="*/ 0 h 2481"/>
                  <a:gd name="T22" fmla="*/ 1166 w 2566"/>
                  <a:gd name="T23" fmla="*/ 0 h 2481"/>
                  <a:gd name="T24" fmla="*/ 1400 w 2566"/>
                  <a:gd name="T25" fmla="*/ 0 h 2481"/>
                  <a:gd name="T26" fmla="*/ 1632 w 2566"/>
                  <a:gd name="T27" fmla="*/ 0 h 2481"/>
                  <a:gd name="T28" fmla="*/ 1866 w 2566"/>
                  <a:gd name="T29" fmla="*/ 0 h 2481"/>
                  <a:gd name="T30" fmla="*/ 2100 w 2566"/>
                  <a:gd name="T31" fmla="*/ 0 h 2481"/>
                  <a:gd name="T32" fmla="*/ 2332 w 2566"/>
                  <a:gd name="T33" fmla="*/ 0 h 2481"/>
                  <a:gd name="T34" fmla="*/ 2566 w 2566"/>
                  <a:gd name="T35" fmla="*/ 0 h 2481"/>
                  <a:gd name="T36" fmla="*/ 2566 w 2566"/>
                  <a:gd name="T37" fmla="*/ 355 h 2481"/>
                  <a:gd name="T38" fmla="*/ 2566 w 2566"/>
                  <a:gd name="T39" fmla="*/ 709 h 2481"/>
                  <a:gd name="T40" fmla="*/ 2566 w 2566"/>
                  <a:gd name="T41" fmla="*/ 1064 h 2481"/>
                  <a:gd name="T42" fmla="*/ 2566 w 2566"/>
                  <a:gd name="T43" fmla="*/ 1417 h 2481"/>
                  <a:gd name="T44" fmla="*/ 2566 w 2566"/>
                  <a:gd name="T45" fmla="*/ 1772 h 2481"/>
                  <a:gd name="T46" fmla="*/ 2566 w 2566"/>
                  <a:gd name="T47" fmla="*/ 2126 h 2481"/>
                  <a:gd name="T48" fmla="*/ 2566 w 2566"/>
                  <a:gd name="T49" fmla="*/ 2481 h 2481"/>
                  <a:gd name="T50" fmla="*/ 2332 w 2566"/>
                  <a:gd name="T51" fmla="*/ 2481 h 2481"/>
                  <a:gd name="T52" fmla="*/ 2100 w 2566"/>
                  <a:gd name="T53" fmla="*/ 2481 h 2481"/>
                  <a:gd name="T54" fmla="*/ 1866 w 2566"/>
                  <a:gd name="T55" fmla="*/ 2481 h 2481"/>
                  <a:gd name="T56" fmla="*/ 1632 w 2566"/>
                  <a:gd name="T57" fmla="*/ 2481 h 2481"/>
                  <a:gd name="T58" fmla="*/ 1400 w 2566"/>
                  <a:gd name="T59" fmla="*/ 2481 h 2481"/>
                  <a:gd name="T60" fmla="*/ 1166 w 2566"/>
                  <a:gd name="T61" fmla="*/ 2481 h 2481"/>
                  <a:gd name="T62" fmla="*/ 934 w 2566"/>
                  <a:gd name="T63" fmla="*/ 2481 h 2481"/>
                  <a:gd name="T64" fmla="*/ 700 w 2566"/>
                  <a:gd name="T65" fmla="*/ 2481 h 2481"/>
                  <a:gd name="T66" fmla="*/ 466 w 2566"/>
                  <a:gd name="T67" fmla="*/ 2481 h 2481"/>
                  <a:gd name="T68" fmla="*/ 234 w 2566"/>
                  <a:gd name="T69" fmla="*/ 2481 h 2481"/>
                  <a:gd name="T70" fmla="*/ 0 w 2566"/>
                  <a:gd name="T71" fmla="*/ 2481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6" h="2481">
                    <a:moveTo>
                      <a:pt x="0" y="2304"/>
                    </a:move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" name="Freeform 6"/>
              <p:cNvSpPr>
                <a:spLocks/>
              </p:cNvSpPr>
              <p:nvPr/>
            </p:nvSpPr>
            <p:spPr bwMode="auto">
              <a:xfrm>
                <a:off x="2651004" y="622300"/>
                <a:ext cx="4073525" cy="3938588"/>
              </a:xfrm>
              <a:custGeom>
                <a:avLst/>
                <a:gdLst>
                  <a:gd name="T0" fmla="*/ 0 w 2566"/>
                  <a:gd name="T1" fmla="*/ 2126 h 2481"/>
                  <a:gd name="T2" fmla="*/ 0 w 2566"/>
                  <a:gd name="T3" fmla="*/ 1772 h 2481"/>
                  <a:gd name="T4" fmla="*/ 0 w 2566"/>
                  <a:gd name="T5" fmla="*/ 1417 h 2481"/>
                  <a:gd name="T6" fmla="*/ 0 w 2566"/>
                  <a:gd name="T7" fmla="*/ 1064 h 2481"/>
                  <a:gd name="T8" fmla="*/ 0 w 2566"/>
                  <a:gd name="T9" fmla="*/ 709 h 2481"/>
                  <a:gd name="T10" fmla="*/ 0 w 2566"/>
                  <a:gd name="T11" fmla="*/ 355 h 2481"/>
                  <a:gd name="T12" fmla="*/ 0 w 2566"/>
                  <a:gd name="T13" fmla="*/ 0 h 2481"/>
                  <a:gd name="T14" fmla="*/ 234 w 2566"/>
                  <a:gd name="T15" fmla="*/ 0 h 2481"/>
                  <a:gd name="T16" fmla="*/ 466 w 2566"/>
                  <a:gd name="T17" fmla="*/ 0 h 2481"/>
                  <a:gd name="T18" fmla="*/ 700 w 2566"/>
                  <a:gd name="T19" fmla="*/ 0 h 2481"/>
                  <a:gd name="T20" fmla="*/ 934 w 2566"/>
                  <a:gd name="T21" fmla="*/ 0 h 2481"/>
                  <a:gd name="T22" fmla="*/ 1166 w 2566"/>
                  <a:gd name="T23" fmla="*/ 0 h 2481"/>
                  <a:gd name="T24" fmla="*/ 1400 w 2566"/>
                  <a:gd name="T25" fmla="*/ 0 h 2481"/>
                  <a:gd name="T26" fmla="*/ 1632 w 2566"/>
                  <a:gd name="T27" fmla="*/ 0 h 2481"/>
                  <a:gd name="T28" fmla="*/ 1866 w 2566"/>
                  <a:gd name="T29" fmla="*/ 0 h 2481"/>
                  <a:gd name="T30" fmla="*/ 2100 w 2566"/>
                  <a:gd name="T31" fmla="*/ 0 h 2481"/>
                  <a:gd name="T32" fmla="*/ 2332 w 2566"/>
                  <a:gd name="T33" fmla="*/ 0 h 2481"/>
                  <a:gd name="T34" fmla="*/ 2566 w 2566"/>
                  <a:gd name="T35" fmla="*/ 0 h 2481"/>
                  <a:gd name="T36" fmla="*/ 2566 w 2566"/>
                  <a:gd name="T37" fmla="*/ 355 h 2481"/>
                  <a:gd name="T38" fmla="*/ 2566 w 2566"/>
                  <a:gd name="T39" fmla="*/ 709 h 2481"/>
                  <a:gd name="T40" fmla="*/ 2566 w 2566"/>
                  <a:gd name="T41" fmla="*/ 1064 h 2481"/>
                  <a:gd name="T42" fmla="*/ 2566 w 2566"/>
                  <a:gd name="T43" fmla="*/ 1417 h 2481"/>
                  <a:gd name="T44" fmla="*/ 2566 w 2566"/>
                  <a:gd name="T45" fmla="*/ 1772 h 2481"/>
                  <a:gd name="T46" fmla="*/ 2566 w 2566"/>
                  <a:gd name="T47" fmla="*/ 2126 h 2481"/>
                  <a:gd name="T48" fmla="*/ 2566 w 2566"/>
                  <a:gd name="T49" fmla="*/ 2481 h 2481"/>
                  <a:gd name="T50" fmla="*/ 2332 w 2566"/>
                  <a:gd name="T51" fmla="*/ 2481 h 2481"/>
                  <a:gd name="T52" fmla="*/ 2100 w 2566"/>
                  <a:gd name="T53" fmla="*/ 2481 h 2481"/>
                  <a:gd name="T54" fmla="*/ 1866 w 2566"/>
                  <a:gd name="T55" fmla="*/ 2481 h 2481"/>
                  <a:gd name="T56" fmla="*/ 1632 w 2566"/>
                  <a:gd name="T57" fmla="*/ 2481 h 2481"/>
                  <a:gd name="T58" fmla="*/ 1400 w 2566"/>
                  <a:gd name="T59" fmla="*/ 2481 h 2481"/>
                  <a:gd name="T60" fmla="*/ 1166 w 2566"/>
                  <a:gd name="T61" fmla="*/ 2481 h 2481"/>
                  <a:gd name="T62" fmla="*/ 934 w 2566"/>
                  <a:gd name="T63" fmla="*/ 2481 h 2481"/>
                  <a:gd name="T64" fmla="*/ 700 w 2566"/>
                  <a:gd name="T65" fmla="*/ 2481 h 2481"/>
                  <a:gd name="T66" fmla="*/ 466 w 2566"/>
                  <a:gd name="T67" fmla="*/ 2481 h 2481"/>
                  <a:gd name="T68" fmla="*/ 234 w 2566"/>
                  <a:gd name="T69" fmla="*/ 2481 h 2481"/>
                  <a:gd name="T70" fmla="*/ 0 w 2566"/>
                  <a:gd name="T71" fmla="*/ 2481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6" h="2481">
                    <a:moveTo>
                      <a:pt x="0" y="2304"/>
                    </a:move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2651004" y="622300"/>
                <a:ext cx="4073525" cy="3938588"/>
              </a:xfrm>
              <a:custGeom>
                <a:avLst/>
                <a:gdLst>
                  <a:gd name="T0" fmla="*/ 1632 w 2566"/>
                  <a:gd name="T1" fmla="*/ 1 h 2481"/>
                  <a:gd name="T2" fmla="*/ 1749 w 2566"/>
                  <a:gd name="T3" fmla="*/ 62 h 2481"/>
                  <a:gd name="T4" fmla="*/ 1866 w 2566"/>
                  <a:gd name="T5" fmla="*/ 116 h 2481"/>
                  <a:gd name="T6" fmla="*/ 1983 w 2566"/>
                  <a:gd name="T7" fmla="*/ 143 h 2481"/>
                  <a:gd name="T8" fmla="*/ 2100 w 2566"/>
                  <a:gd name="T9" fmla="*/ 50 h 2481"/>
                  <a:gd name="T10" fmla="*/ 2155 w 2566"/>
                  <a:gd name="T11" fmla="*/ 0 h 2481"/>
                  <a:gd name="T12" fmla="*/ 2332 w 2566"/>
                  <a:gd name="T13" fmla="*/ 0 h 2481"/>
                  <a:gd name="T14" fmla="*/ 2566 w 2566"/>
                  <a:gd name="T15" fmla="*/ 0 h 2481"/>
                  <a:gd name="T16" fmla="*/ 2566 w 2566"/>
                  <a:gd name="T17" fmla="*/ 355 h 2481"/>
                  <a:gd name="T18" fmla="*/ 2566 w 2566"/>
                  <a:gd name="T19" fmla="*/ 709 h 2481"/>
                  <a:gd name="T20" fmla="*/ 2566 w 2566"/>
                  <a:gd name="T21" fmla="*/ 1064 h 2481"/>
                  <a:gd name="T22" fmla="*/ 2566 w 2566"/>
                  <a:gd name="T23" fmla="*/ 1417 h 2481"/>
                  <a:gd name="T24" fmla="*/ 2566 w 2566"/>
                  <a:gd name="T25" fmla="*/ 1772 h 2481"/>
                  <a:gd name="T26" fmla="*/ 2566 w 2566"/>
                  <a:gd name="T27" fmla="*/ 2126 h 2481"/>
                  <a:gd name="T28" fmla="*/ 2566 w 2566"/>
                  <a:gd name="T29" fmla="*/ 2481 h 2481"/>
                  <a:gd name="T30" fmla="*/ 2332 w 2566"/>
                  <a:gd name="T31" fmla="*/ 2481 h 2481"/>
                  <a:gd name="T32" fmla="*/ 2100 w 2566"/>
                  <a:gd name="T33" fmla="*/ 2481 h 2481"/>
                  <a:gd name="T34" fmla="*/ 1866 w 2566"/>
                  <a:gd name="T35" fmla="*/ 2481 h 2481"/>
                  <a:gd name="T36" fmla="*/ 1632 w 2566"/>
                  <a:gd name="T37" fmla="*/ 2481 h 2481"/>
                  <a:gd name="T38" fmla="*/ 1400 w 2566"/>
                  <a:gd name="T39" fmla="*/ 2481 h 2481"/>
                  <a:gd name="T40" fmla="*/ 1166 w 2566"/>
                  <a:gd name="T41" fmla="*/ 2481 h 2481"/>
                  <a:gd name="T42" fmla="*/ 934 w 2566"/>
                  <a:gd name="T43" fmla="*/ 2481 h 2481"/>
                  <a:gd name="T44" fmla="*/ 700 w 2566"/>
                  <a:gd name="T45" fmla="*/ 2481 h 2481"/>
                  <a:gd name="T46" fmla="*/ 466 w 2566"/>
                  <a:gd name="T47" fmla="*/ 2481 h 2481"/>
                  <a:gd name="T48" fmla="*/ 234 w 2566"/>
                  <a:gd name="T49" fmla="*/ 2481 h 2481"/>
                  <a:gd name="T50" fmla="*/ 0 w 2566"/>
                  <a:gd name="T51" fmla="*/ 2481 h 2481"/>
                  <a:gd name="T52" fmla="*/ 0 w 2566"/>
                  <a:gd name="T53" fmla="*/ 2126 h 2481"/>
                  <a:gd name="T54" fmla="*/ 0 w 2566"/>
                  <a:gd name="T55" fmla="*/ 1772 h 2481"/>
                  <a:gd name="T56" fmla="*/ 0 w 2566"/>
                  <a:gd name="T57" fmla="*/ 1417 h 2481"/>
                  <a:gd name="T58" fmla="*/ 0 w 2566"/>
                  <a:gd name="T59" fmla="*/ 1064 h 2481"/>
                  <a:gd name="T60" fmla="*/ 0 w 2566"/>
                  <a:gd name="T61" fmla="*/ 709 h 2481"/>
                  <a:gd name="T62" fmla="*/ 0 w 2566"/>
                  <a:gd name="T63" fmla="*/ 355 h 2481"/>
                  <a:gd name="T64" fmla="*/ 0 w 2566"/>
                  <a:gd name="T65" fmla="*/ 0 h 2481"/>
                  <a:gd name="T66" fmla="*/ 234 w 2566"/>
                  <a:gd name="T67" fmla="*/ 0 h 2481"/>
                  <a:gd name="T68" fmla="*/ 466 w 2566"/>
                  <a:gd name="T69" fmla="*/ 0 h 2481"/>
                  <a:gd name="T70" fmla="*/ 700 w 2566"/>
                  <a:gd name="T71" fmla="*/ 0 h 2481"/>
                  <a:gd name="T72" fmla="*/ 934 w 2566"/>
                  <a:gd name="T73" fmla="*/ 0 h 2481"/>
                  <a:gd name="T74" fmla="*/ 1166 w 2566"/>
                  <a:gd name="T75" fmla="*/ 0 h 2481"/>
                  <a:gd name="T76" fmla="*/ 1400 w 2566"/>
                  <a:gd name="T77" fmla="*/ 0 h 2481"/>
                  <a:gd name="T78" fmla="*/ 1631 w 2566"/>
                  <a:gd name="T79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66" h="2481">
                    <a:moveTo>
                      <a:pt x="1631" y="0"/>
                    </a:moveTo>
                    <a:lnTo>
                      <a:pt x="1632" y="1"/>
                    </a:lnTo>
                    <a:lnTo>
                      <a:pt x="1633" y="1"/>
                    </a:lnTo>
                    <a:lnTo>
                      <a:pt x="1749" y="62"/>
                    </a:lnTo>
                    <a:lnTo>
                      <a:pt x="1807" y="89"/>
                    </a:lnTo>
                    <a:lnTo>
                      <a:pt x="1866" y="116"/>
                    </a:lnTo>
                    <a:lnTo>
                      <a:pt x="1953" y="133"/>
                    </a:lnTo>
                    <a:lnTo>
                      <a:pt x="1983" y="143"/>
                    </a:lnTo>
                    <a:lnTo>
                      <a:pt x="2034" y="80"/>
                    </a:lnTo>
                    <a:lnTo>
                      <a:pt x="2100" y="50"/>
                    </a:lnTo>
                    <a:lnTo>
                      <a:pt x="2120" y="31"/>
                    </a:lnTo>
                    <a:lnTo>
                      <a:pt x="2155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1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" name="Freeform 8"/>
              <p:cNvSpPr>
                <a:spLocks/>
              </p:cNvSpPr>
              <p:nvPr/>
            </p:nvSpPr>
            <p:spPr bwMode="auto">
              <a:xfrm>
                <a:off x="5240217" y="622300"/>
                <a:ext cx="928688" cy="227013"/>
              </a:xfrm>
              <a:custGeom>
                <a:avLst/>
                <a:gdLst>
                  <a:gd name="T0" fmla="*/ 0 w 585"/>
                  <a:gd name="T1" fmla="*/ 0 h 143"/>
                  <a:gd name="T2" fmla="*/ 1 w 585"/>
                  <a:gd name="T3" fmla="*/ 1 h 143"/>
                  <a:gd name="T4" fmla="*/ 2 w 585"/>
                  <a:gd name="T5" fmla="*/ 1 h 143"/>
                  <a:gd name="T6" fmla="*/ 118 w 585"/>
                  <a:gd name="T7" fmla="*/ 62 h 143"/>
                  <a:gd name="T8" fmla="*/ 176 w 585"/>
                  <a:gd name="T9" fmla="*/ 89 h 143"/>
                  <a:gd name="T10" fmla="*/ 235 w 585"/>
                  <a:gd name="T11" fmla="*/ 116 h 143"/>
                  <a:gd name="T12" fmla="*/ 322 w 585"/>
                  <a:gd name="T13" fmla="*/ 133 h 143"/>
                  <a:gd name="T14" fmla="*/ 352 w 585"/>
                  <a:gd name="T15" fmla="*/ 143 h 143"/>
                  <a:gd name="T16" fmla="*/ 403 w 585"/>
                  <a:gd name="T17" fmla="*/ 80 h 143"/>
                  <a:gd name="T18" fmla="*/ 469 w 585"/>
                  <a:gd name="T19" fmla="*/ 50 h 143"/>
                  <a:gd name="T20" fmla="*/ 489 w 585"/>
                  <a:gd name="T21" fmla="*/ 31 h 143"/>
                  <a:gd name="T22" fmla="*/ 524 w 585"/>
                  <a:gd name="T23" fmla="*/ 0 h 143"/>
                  <a:gd name="T24" fmla="*/ 585 w 585"/>
                  <a:gd name="T25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5" h="143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18" y="62"/>
                    </a:lnTo>
                    <a:lnTo>
                      <a:pt x="176" y="89"/>
                    </a:lnTo>
                    <a:lnTo>
                      <a:pt x="235" y="116"/>
                    </a:lnTo>
                    <a:lnTo>
                      <a:pt x="322" y="133"/>
                    </a:lnTo>
                    <a:lnTo>
                      <a:pt x="352" y="143"/>
                    </a:lnTo>
                    <a:lnTo>
                      <a:pt x="403" y="80"/>
                    </a:lnTo>
                    <a:lnTo>
                      <a:pt x="469" y="50"/>
                    </a:lnTo>
                    <a:lnTo>
                      <a:pt x="489" y="31"/>
                    </a:lnTo>
                    <a:lnTo>
                      <a:pt x="524" y="0"/>
                    </a:lnTo>
                    <a:lnTo>
                      <a:pt x="585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Freeform 9"/>
              <p:cNvSpPr>
                <a:spLocks/>
              </p:cNvSpPr>
              <p:nvPr/>
            </p:nvSpPr>
            <p:spPr bwMode="auto">
              <a:xfrm>
                <a:off x="2651004" y="622300"/>
                <a:ext cx="4073525" cy="3938588"/>
              </a:xfrm>
              <a:custGeom>
                <a:avLst/>
                <a:gdLst>
                  <a:gd name="T0" fmla="*/ 1400 w 2566"/>
                  <a:gd name="T1" fmla="*/ 16 h 2481"/>
                  <a:gd name="T2" fmla="*/ 1517 w 2566"/>
                  <a:gd name="T3" fmla="*/ 95 h 2481"/>
                  <a:gd name="T4" fmla="*/ 1632 w 2566"/>
                  <a:gd name="T5" fmla="*/ 162 h 2481"/>
                  <a:gd name="T6" fmla="*/ 1749 w 2566"/>
                  <a:gd name="T7" fmla="*/ 221 h 2481"/>
                  <a:gd name="T8" fmla="*/ 1866 w 2566"/>
                  <a:gd name="T9" fmla="*/ 272 h 2481"/>
                  <a:gd name="T10" fmla="*/ 1983 w 2566"/>
                  <a:gd name="T11" fmla="*/ 249 h 2481"/>
                  <a:gd name="T12" fmla="*/ 2066 w 2566"/>
                  <a:gd name="T13" fmla="*/ 177 h 2481"/>
                  <a:gd name="T14" fmla="*/ 2100 w 2566"/>
                  <a:gd name="T15" fmla="*/ 147 h 2481"/>
                  <a:gd name="T16" fmla="*/ 2216 w 2566"/>
                  <a:gd name="T17" fmla="*/ 44 h 2481"/>
                  <a:gd name="T18" fmla="*/ 2267 w 2566"/>
                  <a:gd name="T19" fmla="*/ 0 h 2481"/>
                  <a:gd name="T20" fmla="*/ 2449 w 2566"/>
                  <a:gd name="T21" fmla="*/ 0 h 2481"/>
                  <a:gd name="T22" fmla="*/ 2566 w 2566"/>
                  <a:gd name="T23" fmla="*/ 177 h 2481"/>
                  <a:gd name="T24" fmla="*/ 2566 w 2566"/>
                  <a:gd name="T25" fmla="*/ 531 h 2481"/>
                  <a:gd name="T26" fmla="*/ 2566 w 2566"/>
                  <a:gd name="T27" fmla="*/ 886 h 2481"/>
                  <a:gd name="T28" fmla="*/ 2566 w 2566"/>
                  <a:gd name="T29" fmla="*/ 1241 h 2481"/>
                  <a:gd name="T30" fmla="*/ 2566 w 2566"/>
                  <a:gd name="T31" fmla="*/ 1595 h 2481"/>
                  <a:gd name="T32" fmla="*/ 2566 w 2566"/>
                  <a:gd name="T33" fmla="*/ 1950 h 2481"/>
                  <a:gd name="T34" fmla="*/ 2566 w 2566"/>
                  <a:gd name="T35" fmla="*/ 2304 h 2481"/>
                  <a:gd name="T36" fmla="*/ 2449 w 2566"/>
                  <a:gd name="T37" fmla="*/ 2481 h 2481"/>
                  <a:gd name="T38" fmla="*/ 2216 w 2566"/>
                  <a:gd name="T39" fmla="*/ 2481 h 2481"/>
                  <a:gd name="T40" fmla="*/ 1983 w 2566"/>
                  <a:gd name="T41" fmla="*/ 2481 h 2481"/>
                  <a:gd name="T42" fmla="*/ 1749 w 2566"/>
                  <a:gd name="T43" fmla="*/ 2481 h 2481"/>
                  <a:gd name="T44" fmla="*/ 1517 w 2566"/>
                  <a:gd name="T45" fmla="*/ 2481 h 2481"/>
                  <a:gd name="T46" fmla="*/ 1283 w 2566"/>
                  <a:gd name="T47" fmla="*/ 2481 h 2481"/>
                  <a:gd name="T48" fmla="*/ 1049 w 2566"/>
                  <a:gd name="T49" fmla="*/ 2481 h 2481"/>
                  <a:gd name="T50" fmla="*/ 817 w 2566"/>
                  <a:gd name="T51" fmla="*/ 2481 h 2481"/>
                  <a:gd name="T52" fmla="*/ 583 w 2566"/>
                  <a:gd name="T53" fmla="*/ 2481 h 2481"/>
                  <a:gd name="T54" fmla="*/ 349 w 2566"/>
                  <a:gd name="T55" fmla="*/ 2481 h 2481"/>
                  <a:gd name="T56" fmla="*/ 117 w 2566"/>
                  <a:gd name="T57" fmla="*/ 2481 h 2481"/>
                  <a:gd name="T58" fmla="*/ 0 w 2566"/>
                  <a:gd name="T59" fmla="*/ 2304 h 2481"/>
                  <a:gd name="T60" fmla="*/ 0 w 2566"/>
                  <a:gd name="T61" fmla="*/ 1950 h 2481"/>
                  <a:gd name="T62" fmla="*/ 0 w 2566"/>
                  <a:gd name="T63" fmla="*/ 1595 h 2481"/>
                  <a:gd name="T64" fmla="*/ 0 w 2566"/>
                  <a:gd name="T65" fmla="*/ 1241 h 2481"/>
                  <a:gd name="T66" fmla="*/ 0 w 2566"/>
                  <a:gd name="T67" fmla="*/ 886 h 2481"/>
                  <a:gd name="T68" fmla="*/ 0 w 2566"/>
                  <a:gd name="T69" fmla="*/ 531 h 2481"/>
                  <a:gd name="T70" fmla="*/ 0 w 2566"/>
                  <a:gd name="T71" fmla="*/ 177 h 2481"/>
                  <a:gd name="T72" fmla="*/ 117 w 2566"/>
                  <a:gd name="T73" fmla="*/ 0 h 2481"/>
                  <a:gd name="T74" fmla="*/ 349 w 2566"/>
                  <a:gd name="T75" fmla="*/ 0 h 2481"/>
                  <a:gd name="T76" fmla="*/ 583 w 2566"/>
                  <a:gd name="T77" fmla="*/ 0 h 2481"/>
                  <a:gd name="T78" fmla="*/ 817 w 2566"/>
                  <a:gd name="T79" fmla="*/ 0 h 2481"/>
                  <a:gd name="T80" fmla="*/ 1049 w 2566"/>
                  <a:gd name="T81" fmla="*/ 0 h 2481"/>
                  <a:gd name="T82" fmla="*/ 1283 w 2566"/>
                  <a:gd name="T83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66" h="2481">
                    <a:moveTo>
                      <a:pt x="1378" y="0"/>
                    </a:moveTo>
                    <a:lnTo>
                      <a:pt x="1400" y="16"/>
                    </a:lnTo>
                    <a:lnTo>
                      <a:pt x="1419" y="28"/>
                    </a:lnTo>
                    <a:lnTo>
                      <a:pt x="1517" y="95"/>
                    </a:lnTo>
                    <a:lnTo>
                      <a:pt x="1616" y="153"/>
                    </a:lnTo>
                    <a:lnTo>
                      <a:pt x="1632" y="162"/>
                    </a:lnTo>
                    <a:lnTo>
                      <a:pt x="1662" y="177"/>
                    </a:lnTo>
                    <a:lnTo>
                      <a:pt x="1749" y="221"/>
                    </a:lnTo>
                    <a:lnTo>
                      <a:pt x="1790" y="238"/>
                    </a:lnTo>
                    <a:lnTo>
                      <a:pt x="1866" y="272"/>
                    </a:lnTo>
                    <a:lnTo>
                      <a:pt x="1908" y="241"/>
                    </a:lnTo>
                    <a:lnTo>
                      <a:pt x="1983" y="249"/>
                    </a:lnTo>
                    <a:lnTo>
                      <a:pt x="2013" y="223"/>
                    </a:lnTo>
                    <a:lnTo>
                      <a:pt x="2066" y="177"/>
                    </a:lnTo>
                    <a:lnTo>
                      <a:pt x="2085" y="154"/>
                    </a:lnTo>
                    <a:lnTo>
                      <a:pt x="2100" y="147"/>
                    </a:lnTo>
                    <a:lnTo>
                      <a:pt x="2161" y="93"/>
                    </a:lnTo>
                    <a:lnTo>
                      <a:pt x="2216" y="44"/>
                    </a:lnTo>
                    <a:lnTo>
                      <a:pt x="2234" y="28"/>
                    </a:lnTo>
                    <a:lnTo>
                      <a:pt x="2267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378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" name="Freeform 10"/>
              <p:cNvSpPr>
                <a:spLocks/>
              </p:cNvSpPr>
              <p:nvPr/>
            </p:nvSpPr>
            <p:spPr bwMode="auto">
              <a:xfrm>
                <a:off x="4838579" y="622300"/>
                <a:ext cx="1514475" cy="431800"/>
              </a:xfrm>
              <a:custGeom>
                <a:avLst/>
                <a:gdLst>
                  <a:gd name="T0" fmla="*/ 0 w 954"/>
                  <a:gd name="T1" fmla="*/ 0 h 272"/>
                  <a:gd name="T2" fmla="*/ 22 w 954"/>
                  <a:gd name="T3" fmla="*/ 16 h 272"/>
                  <a:gd name="T4" fmla="*/ 41 w 954"/>
                  <a:gd name="T5" fmla="*/ 28 h 272"/>
                  <a:gd name="T6" fmla="*/ 139 w 954"/>
                  <a:gd name="T7" fmla="*/ 95 h 272"/>
                  <a:gd name="T8" fmla="*/ 238 w 954"/>
                  <a:gd name="T9" fmla="*/ 153 h 272"/>
                  <a:gd name="T10" fmla="*/ 254 w 954"/>
                  <a:gd name="T11" fmla="*/ 162 h 272"/>
                  <a:gd name="T12" fmla="*/ 284 w 954"/>
                  <a:gd name="T13" fmla="*/ 177 h 272"/>
                  <a:gd name="T14" fmla="*/ 371 w 954"/>
                  <a:gd name="T15" fmla="*/ 221 h 272"/>
                  <a:gd name="T16" fmla="*/ 412 w 954"/>
                  <a:gd name="T17" fmla="*/ 238 h 272"/>
                  <a:gd name="T18" fmla="*/ 488 w 954"/>
                  <a:gd name="T19" fmla="*/ 272 h 272"/>
                  <a:gd name="T20" fmla="*/ 530 w 954"/>
                  <a:gd name="T21" fmla="*/ 241 h 272"/>
                  <a:gd name="T22" fmla="*/ 605 w 954"/>
                  <a:gd name="T23" fmla="*/ 249 h 272"/>
                  <a:gd name="T24" fmla="*/ 635 w 954"/>
                  <a:gd name="T25" fmla="*/ 223 h 272"/>
                  <a:gd name="T26" fmla="*/ 688 w 954"/>
                  <a:gd name="T27" fmla="*/ 177 h 272"/>
                  <a:gd name="T28" fmla="*/ 707 w 954"/>
                  <a:gd name="T29" fmla="*/ 154 h 272"/>
                  <a:gd name="T30" fmla="*/ 722 w 954"/>
                  <a:gd name="T31" fmla="*/ 147 h 272"/>
                  <a:gd name="T32" fmla="*/ 783 w 954"/>
                  <a:gd name="T33" fmla="*/ 93 h 272"/>
                  <a:gd name="T34" fmla="*/ 838 w 954"/>
                  <a:gd name="T35" fmla="*/ 44 h 272"/>
                  <a:gd name="T36" fmla="*/ 856 w 954"/>
                  <a:gd name="T37" fmla="*/ 28 h 272"/>
                  <a:gd name="T38" fmla="*/ 889 w 954"/>
                  <a:gd name="T39" fmla="*/ 0 h 272"/>
                  <a:gd name="T40" fmla="*/ 954 w 954"/>
                  <a:gd name="T41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4" h="272">
                    <a:moveTo>
                      <a:pt x="0" y="0"/>
                    </a:moveTo>
                    <a:lnTo>
                      <a:pt x="22" y="16"/>
                    </a:lnTo>
                    <a:lnTo>
                      <a:pt x="41" y="28"/>
                    </a:lnTo>
                    <a:lnTo>
                      <a:pt x="139" y="95"/>
                    </a:lnTo>
                    <a:lnTo>
                      <a:pt x="238" y="153"/>
                    </a:lnTo>
                    <a:lnTo>
                      <a:pt x="254" y="162"/>
                    </a:lnTo>
                    <a:lnTo>
                      <a:pt x="284" y="177"/>
                    </a:lnTo>
                    <a:lnTo>
                      <a:pt x="371" y="221"/>
                    </a:lnTo>
                    <a:lnTo>
                      <a:pt x="412" y="238"/>
                    </a:lnTo>
                    <a:lnTo>
                      <a:pt x="488" y="272"/>
                    </a:lnTo>
                    <a:lnTo>
                      <a:pt x="530" y="241"/>
                    </a:lnTo>
                    <a:lnTo>
                      <a:pt x="605" y="249"/>
                    </a:lnTo>
                    <a:lnTo>
                      <a:pt x="635" y="223"/>
                    </a:lnTo>
                    <a:lnTo>
                      <a:pt x="688" y="177"/>
                    </a:lnTo>
                    <a:lnTo>
                      <a:pt x="707" y="154"/>
                    </a:lnTo>
                    <a:lnTo>
                      <a:pt x="722" y="147"/>
                    </a:lnTo>
                    <a:lnTo>
                      <a:pt x="783" y="93"/>
                    </a:lnTo>
                    <a:lnTo>
                      <a:pt x="838" y="44"/>
                    </a:lnTo>
                    <a:lnTo>
                      <a:pt x="856" y="28"/>
                    </a:lnTo>
                    <a:lnTo>
                      <a:pt x="889" y="0"/>
                    </a:lnTo>
                    <a:lnTo>
                      <a:pt x="95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Freeform 11"/>
              <p:cNvSpPr>
                <a:spLocks/>
              </p:cNvSpPr>
              <p:nvPr/>
            </p:nvSpPr>
            <p:spPr bwMode="auto">
              <a:xfrm>
                <a:off x="2651004" y="622300"/>
                <a:ext cx="4073525" cy="3938588"/>
              </a:xfrm>
              <a:custGeom>
                <a:avLst/>
                <a:gdLst>
                  <a:gd name="T0" fmla="*/ 1283 w 2566"/>
                  <a:gd name="T1" fmla="*/ 96 h 2481"/>
                  <a:gd name="T2" fmla="*/ 1400 w 2566"/>
                  <a:gd name="T3" fmla="*/ 184 h 2481"/>
                  <a:gd name="T4" fmla="*/ 1517 w 2566"/>
                  <a:gd name="T5" fmla="*/ 257 h 2481"/>
                  <a:gd name="T6" fmla="*/ 1632 w 2566"/>
                  <a:gd name="T7" fmla="*/ 322 h 2481"/>
                  <a:gd name="T8" fmla="*/ 1749 w 2566"/>
                  <a:gd name="T9" fmla="*/ 378 h 2481"/>
                  <a:gd name="T10" fmla="*/ 1866 w 2566"/>
                  <a:gd name="T11" fmla="*/ 418 h 2481"/>
                  <a:gd name="T12" fmla="*/ 1966 w 2566"/>
                  <a:gd name="T13" fmla="*/ 355 h 2481"/>
                  <a:gd name="T14" fmla="*/ 1983 w 2566"/>
                  <a:gd name="T15" fmla="*/ 347 h 2481"/>
                  <a:gd name="T16" fmla="*/ 2100 w 2566"/>
                  <a:gd name="T17" fmla="*/ 244 h 2481"/>
                  <a:gd name="T18" fmla="*/ 2176 w 2566"/>
                  <a:gd name="T19" fmla="*/ 177 h 2481"/>
                  <a:gd name="T20" fmla="*/ 2216 w 2566"/>
                  <a:gd name="T21" fmla="*/ 142 h 2481"/>
                  <a:gd name="T22" fmla="*/ 2332 w 2566"/>
                  <a:gd name="T23" fmla="*/ 39 h 2481"/>
                  <a:gd name="T24" fmla="*/ 2377 w 2566"/>
                  <a:gd name="T25" fmla="*/ 0 h 2481"/>
                  <a:gd name="T26" fmla="*/ 2566 w 2566"/>
                  <a:gd name="T27" fmla="*/ 0 h 2481"/>
                  <a:gd name="T28" fmla="*/ 2566 w 2566"/>
                  <a:gd name="T29" fmla="*/ 355 h 2481"/>
                  <a:gd name="T30" fmla="*/ 2566 w 2566"/>
                  <a:gd name="T31" fmla="*/ 709 h 2481"/>
                  <a:gd name="T32" fmla="*/ 2566 w 2566"/>
                  <a:gd name="T33" fmla="*/ 1064 h 2481"/>
                  <a:gd name="T34" fmla="*/ 2566 w 2566"/>
                  <a:gd name="T35" fmla="*/ 1417 h 2481"/>
                  <a:gd name="T36" fmla="*/ 2566 w 2566"/>
                  <a:gd name="T37" fmla="*/ 1772 h 2481"/>
                  <a:gd name="T38" fmla="*/ 2566 w 2566"/>
                  <a:gd name="T39" fmla="*/ 2126 h 2481"/>
                  <a:gd name="T40" fmla="*/ 2566 w 2566"/>
                  <a:gd name="T41" fmla="*/ 2481 h 2481"/>
                  <a:gd name="T42" fmla="*/ 2332 w 2566"/>
                  <a:gd name="T43" fmla="*/ 2481 h 2481"/>
                  <a:gd name="T44" fmla="*/ 2100 w 2566"/>
                  <a:gd name="T45" fmla="*/ 2481 h 2481"/>
                  <a:gd name="T46" fmla="*/ 1866 w 2566"/>
                  <a:gd name="T47" fmla="*/ 2481 h 2481"/>
                  <a:gd name="T48" fmla="*/ 1632 w 2566"/>
                  <a:gd name="T49" fmla="*/ 2481 h 2481"/>
                  <a:gd name="T50" fmla="*/ 1400 w 2566"/>
                  <a:gd name="T51" fmla="*/ 2481 h 2481"/>
                  <a:gd name="T52" fmla="*/ 1166 w 2566"/>
                  <a:gd name="T53" fmla="*/ 2481 h 2481"/>
                  <a:gd name="T54" fmla="*/ 934 w 2566"/>
                  <a:gd name="T55" fmla="*/ 2481 h 2481"/>
                  <a:gd name="T56" fmla="*/ 700 w 2566"/>
                  <a:gd name="T57" fmla="*/ 2481 h 2481"/>
                  <a:gd name="T58" fmla="*/ 466 w 2566"/>
                  <a:gd name="T59" fmla="*/ 2481 h 2481"/>
                  <a:gd name="T60" fmla="*/ 234 w 2566"/>
                  <a:gd name="T61" fmla="*/ 2481 h 2481"/>
                  <a:gd name="T62" fmla="*/ 0 w 2566"/>
                  <a:gd name="T63" fmla="*/ 2481 h 2481"/>
                  <a:gd name="T64" fmla="*/ 0 w 2566"/>
                  <a:gd name="T65" fmla="*/ 2126 h 2481"/>
                  <a:gd name="T66" fmla="*/ 0 w 2566"/>
                  <a:gd name="T67" fmla="*/ 1772 h 2481"/>
                  <a:gd name="T68" fmla="*/ 0 w 2566"/>
                  <a:gd name="T69" fmla="*/ 1417 h 2481"/>
                  <a:gd name="T70" fmla="*/ 0 w 2566"/>
                  <a:gd name="T71" fmla="*/ 1064 h 2481"/>
                  <a:gd name="T72" fmla="*/ 0 w 2566"/>
                  <a:gd name="T73" fmla="*/ 709 h 2481"/>
                  <a:gd name="T74" fmla="*/ 0 w 2566"/>
                  <a:gd name="T75" fmla="*/ 355 h 2481"/>
                  <a:gd name="T76" fmla="*/ 0 w 2566"/>
                  <a:gd name="T77" fmla="*/ 0 h 2481"/>
                  <a:gd name="T78" fmla="*/ 234 w 2566"/>
                  <a:gd name="T79" fmla="*/ 0 h 2481"/>
                  <a:gd name="T80" fmla="*/ 466 w 2566"/>
                  <a:gd name="T81" fmla="*/ 0 h 2481"/>
                  <a:gd name="T82" fmla="*/ 700 w 2566"/>
                  <a:gd name="T83" fmla="*/ 0 h 2481"/>
                  <a:gd name="T84" fmla="*/ 934 w 2566"/>
                  <a:gd name="T85" fmla="*/ 0 h 2481"/>
                  <a:gd name="T86" fmla="*/ 1166 w 2566"/>
                  <a:gd name="T87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66" h="2481">
                    <a:moveTo>
                      <a:pt x="1175" y="0"/>
                    </a:moveTo>
                    <a:lnTo>
                      <a:pt x="1283" y="96"/>
                    </a:lnTo>
                    <a:lnTo>
                      <a:pt x="1390" y="177"/>
                    </a:lnTo>
                    <a:lnTo>
                      <a:pt x="1400" y="184"/>
                    </a:lnTo>
                    <a:lnTo>
                      <a:pt x="1406" y="188"/>
                    </a:lnTo>
                    <a:lnTo>
                      <a:pt x="1517" y="257"/>
                    </a:lnTo>
                    <a:lnTo>
                      <a:pt x="1599" y="303"/>
                    </a:lnTo>
                    <a:lnTo>
                      <a:pt x="1632" y="322"/>
                    </a:lnTo>
                    <a:lnTo>
                      <a:pt x="1700" y="355"/>
                    </a:lnTo>
                    <a:lnTo>
                      <a:pt x="1749" y="378"/>
                    </a:lnTo>
                    <a:lnTo>
                      <a:pt x="1767" y="381"/>
                    </a:lnTo>
                    <a:lnTo>
                      <a:pt x="1866" y="418"/>
                    </a:lnTo>
                    <a:lnTo>
                      <a:pt x="1889" y="390"/>
                    </a:lnTo>
                    <a:lnTo>
                      <a:pt x="1966" y="355"/>
                    </a:lnTo>
                    <a:lnTo>
                      <a:pt x="1977" y="347"/>
                    </a:lnTo>
                    <a:lnTo>
                      <a:pt x="1983" y="347"/>
                    </a:lnTo>
                    <a:lnTo>
                      <a:pt x="2053" y="284"/>
                    </a:lnTo>
                    <a:lnTo>
                      <a:pt x="2100" y="244"/>
                    </a:lnTo>
                    <a:lnTo>
                      <a:pt x="2127" y="219"/>
                    </a:lnTo>
                    <a:lnTo>
                      <a:pt x="2176" y="177"/>
                    </a:lnTo>
                    <a:lnTo>
                      <a:pt x="2202" y="154"/>
                    </a:lnTo>
                    <a:lnTo>
                      <a:pt x="2216" y="142"/>
                    </a:lnTo>
                    <a:lnTo>
                      <a:pt x="2275" y="89"/>
                    </a:lnTo>
                    <a:lnTo>
                      <a:pt x="2332" y="39"/>
                    </a:lnTo>
                    <a:lnTo>
                      <a:pt x="2348" y="24"/>
                    </a:lnTo>
                    <a:lnTo>
                      <a:pt x="2377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175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" name="Freeform 12"/>
              <p:cNvSpPr>
                <a:spLocks/>
              </p:cNvSpPr>
              <p:nvPr/>
            </p:nvSpPr>
            <p:spPr bwMode="auto">
              <a:xfrm>
                <a:off x="4516317" y="622300"/>
                <a:ext cx="2022475" cy="663575"/>
              </a:xfrm>
              <a:custGeom>
                <a:avLst/>
                <a:gdLst>
                  <a:gd name="T0" fmla="*/ 0 w 1274"/>
                  <a:gd name="T1" fmla="*/ 0 h 418"/>
                  <a:gd name="T2" fmla="*/ 108 w 1274"/>
                  <a:gd name="T3" fmla="*/ 96 h 418"/>
                  <a:gd name="T4" fmla="*/ 215 w 1274"/>
                  <a:gd name="T5" fmla="*/ 177 h 418"/>
                  <a:gd name="T6" fmla="*/ 225 w 1274"/>
                  <a:gd name="T7" fmla="*/ 184 h 418"/>
                  <a:gd name="T8" fmla="*/ 231 w 1274"/>
                  <a:gd name="T9" fmla="*/ 188 h 418"/>
                  <a:gd name="T10" fmla="*/ 342 w 1274"/>
                  <a:gd name="T11" fmla="*/ 257 h 418"/>
                  <a:gd name="T12" fmla="*/ 424 w 1274"/>
                  <a:gd name="T13" fmla="*/ 303 h 418"/>
                  <a:gd name="T14" fmla="*/ 457 w 1274"/>
                  <a:gd name="T15" fmla="*/ 322 h 418"/>
                  <a:gd name="T16" fmla="*/ 525 w 1274"/>
                  <a:gd name="T17" fmla="*/ 355 h 418"/>
                  <a:gd name="T18" fmla="*/ 574 w 1274"/>
                  <a:gd name="T19" fmla="*/ 378 h 418"/>
                  <a:gd name="T20" fmla="*/ 592 w 1274"/>
                  <a:gd name="T21" fmla="*/ 381 h 418"/>
                  <a:gd name="T22" fmla="*/ 691 w 1274"/>
                  <a:gd name="T23" fmla="*/ 418 h 418"/>
                  <a:gd name="T24" fmla="*/ 714 w 1274"/>
                  <a:gd name="T25" fmla="*/ 390 h 418"/>
                  <a:gd name="T26" fmla="*/ 791 w 1274"/>
                  <a:gd name="T27" fmla="*/ 355 h 418"/>
                  <a:gd name="T28" fmla="*/ 802 w 1274"/>
                  <a:gd name="T29" fmla="*/ 347 h 418"/>
                  <a:gd name="T30" fmla="*/ 808 w 1274"/>
                  <a:gd name="T31" fmla="*/ 347 h 418"/>
                  <a:gd name="T32" fmla="*/ 878 w 1274"/>
                  <a:gd name="T33" fmla="*/ 284 h 418"/>
                  <a:gd name="T34" fmla="*/ 925 w 1274"/>
                  <a:gd name="T35" fmla="*/ 244 h 418"/>
                  <a:gd name="T36" fmla="*/ 952 w 1274"/>
                  <a:gd name="T37" fmla="*/ 219 h 418"/>
                  <a:gd name="T38" fmla="*/ 1001 w 1274"/>
                  <a:gd name="T39" fmla="*/ 177 h 418"/>
                  <a:gd name="T40" fmla="*/ 1027 w 1274"/>
                  <a:gd name="T41" fmla="*/ 154 h 418"/>
                  <a:gd name="T42" fmla="*/ 1041 w 1274"/>
                  <a:gd name="T43" fmla="*/ 142 h 418"/>
                  <a:gd name="T44" fmla="*/ 1100 w 1274"/>
                  <a:gd name="T45" fmla="*/ 89 h 418"/>
                  <a:gd name="T46" fmla="*/ 1157 w 1274"/>
                  <a:gd name="T47" fmla="*/ 39 h 418"/>
                  <a:gd name="T48" fmla="*/ 1173 w 1274"/>
                  <a:gd name="T49" fmla="*/ 24 h 418"/>
                  <a:gd name="T50" fmla="*/ 1202 w 1274"/>
                  <a:gd name="T51" fmla="*/ 0 h 418"/>
                  <a:gd name="T52" fmla="*/ 1274 w 1274"/>
                  <a:gd name="T53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74" h="418">
                    <a:moveTo>
                      <a:pt x="0" y="0"/>
                    </a:moveTo>
                    <a:lnTo>
                      <a:pt x="108" y="96"/>
                    </a:lnTo>
                    <a:lnTo>
                      <a:pt x="215" y="177"/>
                    </a:lnTo>
                    <a:lnTo>
                      <a:pt x="225" y="184"/>
                    </a:lnTo>
                    <a:lnTo>
                      <a:pt x="231" y="188"/>
                    </a:lnTo>
                    <a:lnTo>
                      <a:pt x="342" y="257"/>
                    </a:lnTo>
                    <a:lnTo>
                      <a:pt x="424" y="303"/>
                    </a:lnTo>
                    <a:lnTo>
                      <a:pt x="457" y="322"/>
                    </a:lnTo>
                    <a:lnTo>
                      <a:pt x="525" y="355"/>
                    </a:lnTo>
                    <a:lnTo>
                      <a:pt x="574" y="378"/>
                    </a:lnTo>
                    <a:lnTo>
                      <a:pt x="592" y="381"/>
                    </a:lnTo>
                    <a:lnTo>
                      <a:pt x="691" y="418"/>
                    </a:lnTo>
                    <a:lnTo>
                      <a:pt x="714" y="390"/>
                    </a:lnTo>
                    <a:lnTo>
                      <a:pt x="791" y="355"/>
                    </a:lnTo>
                    <a:lnTo>
                      <a:pt x="802" y="347"/>
                    </a:lnTo>
                    <a:lnTo>
                      <a:pt x="808" y="347"/>
                    </a:lnTo>
                    <a:lnTo>
                      <a:pt x="878" y="284"/>
                    </a:lnTo>
                    <a:lnTo>
                      <a:pt x="925" y="244"/>
                    </a:lnTo>
                    <a:lnTo>
                      <a:pt x="952" y="219"/>
                    </a:lnTo>
                    <a:lnTo>
                      <a:pt x="1001" y="177"/>
                    </a:lnTo>
                    <a:lnTo>
                      <a:pt x="1027" y="154"/>
                    </a:lnTo>
                    <a:lnTo>
                      <a:pt x="1041" y="142"/>
                    </a:lnTo>
                    <a:lnTo>
                      <a:pt x="1100" y="89"/>
                    </a:lnTo>
                    <a:lnTo>
                      <a:pt x="1157" y="39"/>
                    </a:lnTo>
                    <a:lnTo>
                      <a:pt x="1173" y="24"/>
                    </a:lnTo>
                    <a:lnTo>
                      <a:pt x="1202" y="0"/>
                    </a:lnTo>
                    <a:lnTo>
                      <a:pt x="127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" name="Freeform 13"/>
              <p:cNvSpPr>
                <a:spLocks/>
              </p:cNvSpPr>
              <p:nvPr/>
            </p:nvSpPr>
            <p:spPr bwMode="auto">
              <a:xfrm>
                <a:off x="2651004" y="622300"/>
                <a:ext cx="4073525" cy="3938588"/>
              </a:xfrm>
              <a:custGeom>
                <a:avLst/>
                <a:gdLst>
                  <a:gd name="T0" fmla="*/ 1049 w 2566"/>
                  <a:gd name="T1" fmla="*/ 51 h 2481"/>
                  <a:gd name="T2" fmla="*/ 1166 w 2566"/>
                  <a:gd name="T3" fmla="*/ 170 h 2481"/>
                  <a:gd name="T4" fmla="*/ 1283 w 2566"/>
                  <a:gd name="T5" fmla="*/ 268 h 2481"/>
                  <a:gd name="T6" fmla="*/ 1400 w 2566"/>
                  <a:gd name="T7" fmla="*/ 349 h 2481"/>
                  <a:gd name="T8" fmla="*/ 1517 w 2566"/>
                  <a:gd name="T9" fmla="*/ 420 h 2481"/>
                  <a:gd name="T10" fmla="*/ 1632 w 2566"/>
                  <a:gd name="T11" fmla="*/ 481 h 2481"/>
                  <a:gd name="T12" fmla="*/ 1749 w 2566"/>
                  <a:gd name="T13" fmla="*/ 535 h 2481"/>
                  <a:gd name="T14" fmla="*/ 1866 w 2566"/>
                  <a:gd name="T15" fmla="*/ 547 h 2481"/>
                  <a:gd name="T16" fmla="*/ 1883 w 2566"/>
                  <a:gd name="T17" fmla="*/ 531 h 2481"/>
                  <a:gd name="T18" fmla="*/ 1983 w 2566"/>
                  <a:gd name="T19" fmla="*/ 444 h 2481"/>
                  <a:gd name="T20" fmla="*/ 2085 w 2566"/>
                  <a:gd name="T21" fmla="*/ 355 h 2481"/>
                  <a:gd name="T22" fmla="*/ 2100 w 2566"/>
                  <a:gd name="T23" fmla="*/ 341 h 2481"/>
                  <a:gd name="T24" fmla="*/ 2216 w 2566"/>
                  <a:gd name="T25" fmla="*/ 240 h 2481"/>
                  <a:gd name="T26" fmla="*/ 2286 w 2566"/>
                  <a:gd name="T27" fmla="*/ 177 h 2481"/>
                  <a:gd name="T28" fmla="*/ 2332 w 2566"/>
                  <a:gd name="T29" fmla="*/ 137 h 2481"/>
                  <a:gd name="T30" fmla="*/ 2449 w 2566"/>
                  <a:gd name="T31" fmla="*/ 34 h 2481"/>
                  <a:gd name="T32" fmla="*/ 2488 w 2566"/>
                  <a:gd name="T33" fmla="*/ 0 h 2481"/>
                  <a:gd name="T34" fmla="*/ 2566 w 2566"/>
                  <a:gd name="T35" fmla="*/ 177 h 2481"/>
                  <a:gd name="T36" fmla="*/ 2566 w 2566"/>
                  <a:gd name="T37" fmla="*/ 531 h 2481"/>
                  <a:gd name="T38" fmla="*/ 2566 w 2566"/>
                  <a:gd name="T39" fmla="*/ 886 h 2481"/>
                  <a:gd name="T40" fmla="*/ 2566 w 2566"/>
                  <a:gd name="T41" fmla="*/ 1241 h 2481"/>
                  <a:gd name="T42" fmla="*/ 2566 w 2566"/>
                  <a:gd name="T43" fmla="*/ 1595 h 2481"/>
                  <a:gd name="T44" fmla="*/ 2566 w 2566"/>
                  <a:gd name="T45" fmla="*/ 1950 h 2481"/>
                  <a:gd name="T46" fmla="*/ 2566 w 2566"/>
                  <a:gd name="T47" fmla="*/ 2304 h 2481"/>
                  <a:gd name="T48" fmla="*/ 2449 w 2566"/>
                  <a:gd name="T49" fmla="*/ 2481 h 2481"/>
                  <a:gd name="T50" fmla="*/ 2216 w 2566"/>
                  <a:gd name="T51" fmla="*/ 2481 h 2481"/>
                  <a:gd name="T52" fmla="*/ 1983 w 2566"/>
                  <a:gd name="T53" fmla="*/ 2481 h 2481"/>
                  <a:gd name="T54" fmla="*/ 1749 w 2566"/>
                  <a:gd name="T55" fmla="*/ 2481 h 2481"/>
                  <a:gd name="T56" fmla="*/ 1517 w 2566"/>
                  <a:gd name="T57" fmla="*/ 2481 h 2481"/>
                  <a:gd name="T58" fmla="*/ 1283 w 2566"/>
                  <a:gd name="T59" fmla="*/ 2481 h 2481"/>
                  <a:gd name="T60" fmla="*/ 1049 w 2566"/>
                  <a:gd name="T61" fmla="*/ 2481 h 2481"/>
                  <a:gd name="T62" fmla="*/ 817 w 2566"/>
                  <a:gd name="T63" fmla="*/ 2481 h 2481"/>
                  <a:gd name="T64" fmla="*/ 583 w 2566"/>
                  <a:gd name="T65" fmla="*/ 2481 h 2481"/>
                  <a:gd name="T66" fmla="*/ 349 w 2566"/>
                  <a:gd name="T67" fmla="*/ 2481 h 2481"/>
                  <a:gd name="T68" fmla="*/ 117 w 2566"/>
                  <a:gd name="T69" fmla="*/ 2481 h 2481"/>
                  <a:gd name="T70" fmla="*/ 0 w 2566"/>
                  <a:gd name="T71" fmla="*/ 2304 h 2481"/>
                  <a:gd name="T72" fmla="*/ 0 w 2566"/>
                  <a:gd name="T73" fmla="*/ 1950 h 2481"/>
                  <a:gd name="T74" fmla="*/ 0 w 2566"/>
                  <a:gd name="T75" fmla="*/ 1595 h 2481"/>
                  <a:gd name="T76" fmla="*/ 0 w 2566"/>
                  <a:gd name="T77" fmla="*/ 1241 h 2481"/>
                  <a:gd name="T78" fmla="*/ 0 w 2566"/>
                  <a:gd name="T79" fmla="*/ 886 h 2481"/>
                  <a:gd name="T80" fmla="*/ 0 w 2566"/>
                  <a:gd name="T81" fmla="*/ 531 h 2481"/>
                  <a:gd name="T82" fmla="*/ 0 w 2566"/>
                  <a:gd name="T83" fmla="*/ 177 h 2481"/>
                  <a:gd name="T84" fmla="*/ 117 w 2566"/>
                  <a:gd name="T85" fmla="*/ 0 h 2481"/>
                  <a:gd name="T86" fmla="*/ 349 w 2566"/>
                  <a:gd name="T87" fmla="*/ 0 h 2481"/>
                  <a:gd name="T88" fmla="*/ 583 w 2566"/>
                  <a:gd name="T89" fmla="*/ 0 h 2481"/>
                  <a:gd name="T90" fmla="*/ 817 w 2566"/>
                  <a:gd name="T91" fmla="*/ 0 h 2481"/>
                  <a:gd name="T92" fmla="*/ 1008 w 2566"/>
                  <a:gd name="T93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66" h="2481">
                    <a:moveTo>
                      <a:pt x="1008" y="0"/>
                    </a:moveTo>
                    <a:lnTo>
                      <a:pt x="1049" y="51"/>
                    </a:lnTo>
                    <a:lnTo>
                      <a:pt x="1151" y="154"/>
                    </a:lnTo>
                    <a:lnTo>
                      <a:pt x="1166" y="170"/>
                    </a:lnTo>
                    <a:lnTo>
                      <a:pt x="1174" y="177"/>
                    </a:lnTo>
                    <a:lnTo>
                      <a:pt x="1283" y="268"/>
                    </a:lnTo>
                    <a:lnTo>
                      <a:pt x="1394" y="345"/>
                    </a:lnTo>
                    <a:lnTo>
                      <a:pt x="1400" y="349"/>
                    </a:lnTo>
                    <a:lnTo>
                      <a:pt x="1406" y="355"/>
                    </a:lnTo>
                    <a:lnTo>
                      <a:pt x="1517" y="420"/>
                    </a:lnTo>
                    <a:lnTo>
                      <a:pt x="1582" y="454"/>
                    </a:lnTo>
                    <a:lnTo>
                      <a:pt x="1632" y="481"/>
                    </a:lnTo>
                    <a:lnTo>
                      <a:pt x="1742" y="531"/>
                    </a:lnTo>
                    <a:lnTo>
                      <a:pt x="1749" y="535"/>
                    </a:lnTo>
                    <a:lnTo>
                      <a:pt x="1750" y="534"/>
                    </a:lnTo>
                    <a:lnTo>
                      <a:pt x="1866" y="547"/>
                    </a:lnTo>
                    <a:lnTo>
                      <a:pt x="1873" y="542"/>
                    </a:lnTo>
                    <a:lnTo>
                      <a:pt x="1883" y="531"/>
                    </a:lnTo>
                    <a:lnTo>
                      <a:pt x="1938" y="465"/>
                    </a:lnTo>
                    <a:lnTo>
                      <a:pt x="1983" y="444"/>
                    </a:lnTo>
                    <a:lnTo>
                      <a:pt x="2021" y="412"/>
                    </a:lnTo>
                    <a:lnTo>
                      <a:pt x="2085" y="355"/>
                    </a:lnTo>
                    <a:lnTo>
                      <a:pt x="2094" y="347"/>
                    </a:lnTo>
                    <a:lnTo>
                      <a:pt x="2100" y="341"/>
                    </a:lnTo>
                    <a:lnTo>
                      <a:pt x="2168" y="282"/>
                    </a:lnTo>
                    <a:lnTo>
                      <a:pt x="2216" y="240"/>
                    </a:lnTo>
                    <a:lnTo>
                      <a:pt x="2242" y="217"/>
                    </a:lnTo>
                    <a:lnTo>
                      <a:pt x="2286" y="177"/>
                    </a:lnTo>
                    <a:lnTo>
                      <a:pt x="2316" y="151"/>
                    </a:lnTo>
                    <a:lnTo>
                      <a:pt x="2332" y="137"/>
                    </a:lnTo>
                    <a:lnTo>
                      <a:pt x="2389" y="86"/>
                    </a:lnTo>
                    <a:lnTo>
                      <a:pt x="2449" y="34"/>
                    </a:lnTo>
                    <a:lnTo>
                      <a:pt x="2464" y="21"/>
                    </a:lnTo>
                    <a:lnTo>
                      <a:pt x="2488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08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auto">
              <a:xfrm>
                <a:off x="4251204" y="622300"/>
                <a:ext cx="2473325" cy="868363"/>
              </a:xfrm>
              <a:custGeom>
                <a:avLst/>
                <a:gdLst>
                  <a:gd name="T0" fmla="*/ 0 w 1558"/>
                  <a:gd name="T1" fmla="*/ 0 h 547"/>
                  <a:gd name="T2" fmla="*/ 41 w 1558"/>
                  <a:gd name="T3" fmla="*/ 51 h 547"/>
                  <a:gd name="T4" fmla="*/ 143 w 1558"/>
                  <a:gd name="T5" fmla="*/ 154 h 547"/>
                  <a:gd name="T6" fmla="*/ 158 w 1558"/>
                  <a:gd name="T7" fmla="*/ 170 h 547"/>
                  <a:gd name="T8" fmla="*/ 166 w 1558"/>
                  <a:gd name="T9" fmla="*/ 177 h 547"/>
                  <a:gd name="T10" fmla="*/ 275 w 1558"/>
                  <a:gd name="T11" fmla="*/ 268 h 547"/>
                  <a:gd name="T12" fmla="*/ 386 w 1558"/>
                  <a:gd name="T13" fmla="*/ 345 h 547"/>
                  <a:gd name="T14" fmla="*/ 392 w 1558"/>
                  <a:gd name="T15" fmla="*/ 349 h 547"/>
                  <a:gd name="T16" fmla="*/ 398 w 1558"/>
                  <a:gd name="T17" fmla="*/ 355 h 547"/>
                  <a:gd name="T18" fmla="*/ 509 w 1558"/>
                  <a:gd name="T19" fmla="*/ 420 h 547"/>
                  <a:gd name="T20" fmla="*/ 574 w 1558"/>
                  <a:gd name="T21" fmla="*/ 454 h 547"/>
                  <a:gd name="T22" fmla="*/ 624 w 1558"/>
                  <a:gd name="T23" fmla="*/ 481 h 547"/>
                  <a:gd name="T24" fmla="*/ 734 w 1558"/>
                  <a:gd name="T25" fmla="*/ 531 h 547"/>
                  <a:gd name="T26" fmla="*/ 741 w 1558"/>
                  <a:gd name="T27" fmla="*/ 535 h 547"/>
                  <a:gd name="T28" fmla="*/ 742 w 1558"/>
                  <a:gd name="T29" fmla="*/ 534 h 547"/>
                  <a:gd name="T30" fmla="*/ 858 w 1558"/>
                  <a:gd name="T31" fmla="*/ 547 h 547"/>
                  <a:gd name="T32" fmla="*/ 865 w 1558"/>
                  <a:gd name="T33" fmla="*/ 542 h 547"/>
                  <a:gd name="T34" fmla="*/ 875 w 1558"/>
                  <a:gd name="T35" fmla="*/ 531 h 547"/>
                  <a:gd name="T36" fmla="*/ 930 w 1558"/>
                  <a:gd name="T37" fmla="*/ 465 h 547"/>
                  <a:gd name="T38" fmla="*/ 975 w 1558"/>
                  <a:gd name="T39" fmla="*/ 444 h 547"/>
                  <a:gd name="T40" fmla="*/ 1013 w 1558"/>
                  <a:gd name="T41" fmla="*/ 412 h 547"/>
                  <a:gd name="T42" fmla="*/ 1077 w 1558"/>
                  <a:gd name="T43" fmla="*/ 355 h 547"/>
                  <a:gd name="T44" fmla="*/ 1086 w 1558"/>
                  <a:gd name="T45" fmla="*/ 347 h 547"/>
                  <a:gd name="T46" fmla="*/ 1092 w 1558"/>
                  <a:gd name="T47" fmla="*/ 341 h 547"/>
                  <a:gd name="T48" fmla="*/ 1160 w 1558"/>
                  <a:gd name="T49" fmla="*/ 282 h 547"/>
                  <a:gd name="T50" fmla="*/ 1208 w 1558"/>
                  <a:gd name="T51" fmla="*/ 240 h 547"/>
                  <a:gd name="T52" fmla="*/ 1234 w 1558"/>
                  <a:gd name="T53" fmla="*/ 217 h 547"/>
                  <a:gd name="T54" fmla="*/ 1278 w 1558"/>
                  <a:gd name="T55" fmla="*/ 177 h 547"/>
                  <a:gd name="T56" fmla="*/ 1308 w 1558"/>
                  <a:gd name="T57" fmla="*/ 151 h 547"/>
                  <a:gd name="T58" fmla="*/ 1324 w 1558"/>
                  <a:gd name="T59" fmla="*/ 137 h 547"/>
                  <a:gd name="T60" fmla="*/ 1381 w 1558"/>
                  <a:gd name="T61" fmla="*/ 86 h 547"/>
                  <a:gd name="T62" fmla="*/ 1441 w 1558"/>
                  <a:gd name="T63" fmla="*/ 34 h 547"/>
                  <a:gd name="T64" fmla="*/ 1456 w 1558"/>
                  <a:gd name="T65" fmla="*/ 21 h 547"/>
                  <a:gd name="T66" fmla="*/ 1480 w 1558"/>
                  <a:gd name="T67" fmla="*/ 0 h 547"/>
                  <a:gd name="T68" fmla="*/ 1558 w 1558"/>
                  <a:gd name="T69" fmla="*/ 0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8" h="547">
                    <a:moveTo>
                      <a:pt x="0" y="0"/>
                    </a:moveTo>
                    <a:lnTo>
                      <a:pt x="41" y="51"/>
                    </a:lnTo>
                    <a:lnTo>
                      <a:pt x="143" y="154"/>
                    </a:lnTo>
                    <a:lnTo>
                      <a:pt x="158" y="170"/>
                    </a:lnTo>
                    <a:lnTo>
                      <a:pt x="166" y="177"/>
                    </a:lnTo>
                    <a:lnTo>
                      <a:pt x="275" y="268"/>
                    </a:lnTo>
                    <a:lnTo>
                      <a:pt x="386" y="345"/>
                    </a:lnTo>
                    <a:lnTo>
                      <a:pt x="392" y="349"/>
                    </a:lnTo>
                    <a:lnTo>
                      <a:pt x="398" y="355"/>
                    </a:lnTo>
                    <a:lnTo>
                      <a:pt x="509" y="420"/>
                    </a:lnTo>
                    <a:lnTo>
                      <a:pt x="574" y="454"/>
                    </a:lnTo>
                    <a:lnTo>
                      <a:pt x="624" y="481"/>
                    </a:lnTo>
                    <a:lnTo>
                      <a:pt x="734" y="531"/>
                    </a:lnTo>
                    <a:lnTo>
                      <a:pt x="741" y="535"/>
                    </a:lnTo>
                    <a:lnTo>
                      <a:pt x="742" y="534"/>
                    </a:lnTo>
                    <a:lnTo>
                      <a:pt x="858" y="547"/>
                    </a:lnTo>
                    <a:lnTo>
                      <a:pt x="865" y="542"/>
                    </a:lnTo>
                    <a:lnTo>
                      <a:pt x="875" y="531"/>
                    </a:lnTo>
                    <a:lnTo>
                      <a:pt x="930" y="465"/>
                    </a:lnTo>
                    <a:lnTo>
                      <a:pt x="975" y="444"/>
                    </a:lnTo>
                    <a:lnTo>
                      <a:pt x="1013" y="412"/>
                    </a:lnTo>
                    <a:lnTo>
                      <a:pt x="1077" y="355"/>
                    </a:lnTo>
                    <a:lnTo>
                      <a:pt x="1086" y="347"/>
                    </a:lnTo>
                    <a:lnTo>
                      <a:pt x="1092" y="341"/>
                    </a:lnTo>
                    <a:lnTo>
                      <a:pt x="1160" y="282"/>
                    </a:lnTo>
                    <a:lnTo>
                      <a:pt x="1208" y="240"/>
                    </a:lnTo>
                    <a:lnTo>
                      <a:pt x="1234" y="217"/>
                    </a:lnTo>
                    <a:lnTo>
                      <a:pt x="1278" y="177"/>
                    </a:lnTo>
                    <a:lnTo>
                      <a:pt x="1308" y="151"/>
                    </a:lnTo>
                    <a:lnTo>
                      <a:pt x="1324" y="137"/>
                    </a:lnTo>
                    <a:lnTo>
                      <a:pt x="1381" y="86"/>
                    </a:lnTo>
                    <a:lnTo>
                      <a:pt x="1441" y="34"/>
                    </a:lnTo>
                    <a:lnTo>
                      <a:pt x="1456" y="21"/>
                    </a:lnTo>
                    <a:lnTo>
                      <a:pt x="1480" y="0"/>
                    </a:lnTo>
                    <a:lnTo>
                      <a:pt x="155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" name="Freeform 15"/>
              <p:cNvSpPr>
                <a:spLocks/>
              </p:cNvSpPr>
              <p:nvPr/>
            </p:nvSpPr>
            <p:spPr bwMode="auto">
              <a:xfrm>
                <a:off x="2651004" y="622300"/>
                <a:ext cx="4073525" cy="3938588"/>
              </a:xfrm>
              <a:custGeom>
                <a:avLst/>
                <a:gdLst>
                  <a:gd name="T0" fmla="*/ 934 w 2566"/>
                  <a:gd name="T1" fmla="*/ 99 h 2481"/>
                  <a:gd name="T2" fmla="*/ 1049 w 2566"/>
                  <a:gd name="T3" fmla="*/ 234 h 2481"/>
                  <a:gd name="T4" fmla="*/ 1166 w 2566"/>
                  <a:gd name="T5" fmla="*/ 345 h 2481"/>
                  <a:gd name="T6" fmla="*/ 1283 w 2566"/>
                  <a:gd name="T7" fmla="*/ 436 h 2481"/>
                  <a:gd name="T8" fmla="*/ 1400 w 2566"/>
                  <a:gd name="T9" fmla="*/ 515 h 2481"/>
                  <a:gd name="T10" fmla="*/ 1517 w 2566"/>
                  <a:gd name="T11" fmla="*/ 581 h 2481"/>
                  <a:gd name="T12" fmla="*/ 1632 w 2566"/>
                  <a:gd name="T13" fmla="*/ 639 h 2481"/>
                  <a:gd name="T14" fmla="*/ 1749 w 2566"/>
                  <a:gd name="T15" fmla="*/ 691 h 2481"/>
                  <a:gd name="T16" fmla="*/ 1866 w 2566"/>
                  <a:gd name="T17" fmla="*/ 645 h 2481"/>
                  <a:gd name="T18" fmla="*/ 1983 w 2566"/>
                  <a:gd name="T19" fmla="*/ 542 h 2481"/>
                  <a:gd name="T20" fmla="*/ 1994 w 2566"/>
                  <a:gd name="T21" fmla="*/ 531 h 2481"/>
                  <a:gd name="T22" fmla="*/ 2100 w 2566"/>
                  <a:gd name="T23" fmla="*/ 439 h 2481"/>
                  <a:gd name="T24" fmla="*/ 2196 w 2566"/>
                  <a:gd name="T25" fmla="*/ 355 h 2481"/>
                  <a:gd name="T26" fmla="*/ 2216 w 2566"/>
                  <a:gd name="T27" fmla="*/ 336 h 2481"/>
                  <a:gd name="T28" fmla="*/ 2332 w 2566"/>
                  <a:gd name="T29" fmla="*/ 234 h 2481"/>
                  <a:gd name="T30" fmla="*/ 2397 w 2566"/>
                  <a:gd name="T31" fmla="*/ 177 h 2481"/>
                  <a:gd name="T32" fmla="*/ 2449 w 2566"/>
                  <a:gd name="T33" fmla="*/ 131 h 2481"/>
                  <a:gd name="T34" fmla="*/ 2566 w 2566"/>
                  <a:gd name="T35" fmla="*/ 28 h 2481"/>
                  <a:gd name="T36" fmla="*/ 2566 w 2566"/>
                  <a:gd name="T37" fmla="*/ 355 h 2481"/>
                  <a:gd name="T38" fmla="*/ 2566 w 2566"/>
                  <a:gd name="T39" fmla="*/ 709 h 2481"/>
                  <a:gd name="T40" fmla="*/ 2566 w 2566"/>
                  <a:gd name="T41" fmla="*/ 1064 h 2481"/>
                  <a:gd name="T42" fmla="*/ 2566 w 2566"/>
                  <a:gd name="T43" fmla="*/ 1417 h 2481"/>
                  <a:gd name="T44" fmla="*/ 2566 w 2566"/>
                  <a:gd name="T45" fmla="*/ 1772 h 2481"/>
                  <a:gd name="T46" fmla="*/ 2566 w 2566"/>
                  <a:gd name="T47" fmla="*/ 2126 h 2481"/>
                  <a:gd name="T48" fmla="*/ 2566 w 2566"/>
                  <a:gd name="T49" fmla="*/ 2481 h 2481"/>
                  <a:gd name="T50" fmla="*/ 2332 w 2566"/>
                  <a:gd name="T51" fmla="*/ 2481 h 2481"/>
                  <a:gd name="T52" fmla="*/ 2100 w 2566"/>
                  <a:gd name="T53" fmla="*/ 2481 h 2481"/>
                  <a:gd name="T54" fmla="*/ 1866 w 2566"/>
                  <a:gd name="T55" fmla="*/ 2481 h 2481"/>
                  <a:gd name="T56" fmla="*/ 1632 w 2566"/>
                  <a:gd name="T57" fmla="*/ 2481 h 2481"/>
                  <a:gd name="T58" fmla="*/ 1400 w 2566"/>
                  <a:gd name="T59" fmla="*/ 2481 h 2481"/>
                  <a:gd name="T60" fmla="*/ 1166 w 2566"/>
                  <a:gd name="T61" fmla="*/ 2481 h 2481"/>
                  <a:gd name="T62" fmla="*/ 934 w 2566"/>
                  <a:gd name="T63" fmla="*/ 2481 h 2481"/>
                  <a:gd name="T64" fmla="*/ 700 w 2566"/>
                  <a:gd name="T65" fmla="*/ 2481 h 2481"/>
                  <a:gd name="T66" fmla="*/ 466 w 2566"/>
                  <a:gd name="T67" fmla="*/ 2481 h 2481"/>
                  <a:gd name="T68" fmla="*/ 234 w 2566"/>
                  <a:gd name="T69" fmla="*/ 2481 h 2481"/>
                  <a:gd name="T70" fmla="*/ 0 w 2566"/>
                  <a:gd name="T71" fmla="*/ 2481 h 2481"/>
                  <a:gd name="T72" fmla="*/ 0 w 2566"/>
                  <a:gd name="T73" fmla="*/ 2126 h 2481"/>
                  <a:gd name="T74" fmla="*/ 0 w 2566"/>
                  <a:gd name="T75" fmla="*/ 1772 h 2481"/>
                  <a:gd name="T76" fmla="*/ 0 w 2566"/>
                  <a:gd name="T77" fmla="*/ 1417 h 2481"/>
                  <a:gd name="T78" fmla="*/ 0 w 2566"/>
                  <a:gd name="T79" fmla="*/ 1064 h 2481"/>
                  <a:gd name="T80" fmla="*/ 0 w 2566"/>
                  <a:gd name="T81" fmla="*/ 709 h 2481"/>
                  <a:gd name="T82" fmla="*/ 0 w 2566"/>
                  <a:gd name="T83" fmla="*/ 355 h 2481"/>
                  <a:gd name="T84" fmla="*/ 0 w 2566"/>
                  <a:gd name="T85" fmla="*/ 0 h 2481"/>
                  <a:gd name="T86" fmla="*/ 234 w 2566"/>
                  <a:gd name="T87" fmla="*/ 0 h 2481"/>
                  <a:gd name="T88" fmla="*/ 466 w 2566"/>
                  <a:gd name="T89" fmla="*/ 0 h 2481"/>
                  <a:gd name="T90" fmla="*/ 700 w 2566"/>
                  <a:gd name="T91" fmla="*/ 0 h 2481"/>
                  <a:gd name="T92" fmla="*/ 864 w 2566"/>
                  <a:gd name="T93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66" h="2481">
                    <a:moveTo>
                      <a:pt x="864" y="0"/>
                    </a:moveTo>
                    <a:lnTo>
                      <a:pt x="934" y="99"/>
                    </a:lnTo>
                    <a:lnTo>
                      <a:pt x="999" y="177"/>
                    </a:lnTo>
                    <a:lnTo>
                      <a:pt x="1049" y="234"/>
                    </a:lnTo>
                    <a:lnTo>
                      <a:pt x="1150" y="330"/>
                    </a:lnTo>
                    <a:lnTo>
                      <a:pt x="1166" y="345"/>
                    </a:lnTo>
                    <a:lnTo>
                      <a:pt x="1177" y="355"/>
                    </a:lnTo>
                    <a:lnTo>
                      <a:pt x="1283" y="436"/>
                    </a:lnTo>
                    <a:lnTo>
                      <a:pt x="1379" y="500"/>
                    </a:lnTo>
                    <a:lnTo>
                      <a:pt x="1400" y="515"/>
                    </a:lnTo>
                    <a:lnTo>
                      <a:pt x="1428" y="531"/>
                    </a:lnTo>
                    <a:lnTo>
                      <a:pt x="1517" y="581"/>
                    </a:lnTo>
                    <a:lnTo>
                      <a:pt x="1564" y="604"/>
                    </a:lnTo>
                    <a:lnTo>
                      <a:pt x="1632" y="639"/>
                    </a:lnTo>
                    <a:lnTo>
                      <a:pt x="1733" y="683"/>
                    </a:lnTo>
                    <a:lnTo>
                      <a:pt x="1749" y="691"/>
                    </a:lnTo>
                    <a:lnTo>
                      <a:pt x="1820" y="639"/>
                    </a:lnTo>
                    <a:lnTo>
                      <a:pt x="1866" y="645"/>
                    </a:lnTo>
                    <a:lnTo>
                      <a:pt x="1913" y="603"/>
                    </a:lnTo>
                    <a:lnTo>
                      <a:pt x="1983" y="542"/>
                    </a:lnTo>
                    <a:lnTo>
                      <a:pt x="1987" y="538"/>
                    </a:lnTo>
                    <a:lnTo>
                      <a:pt x="1994" y="531"/>
                    </a:lnTo>
                    <a:lnTo>
                      <a:pt x="2060" y="473"/>
                    </a:lnTo>
                    <a:lnTo>
                      <a:pt x="2100" y="439"/>
                    </a:lnTo>
                    <a:lnTo>
                      <a:pt x="2135" y="408"/>
                    </a:lnTo>
                    <a:lnTo>
                      <a:pt x="2196" y="355"/>
                    </a:lnTo>
                    <a:lnTo>
                      <a:pt x="2208" y="343"/>
                    </a:lnTo>
                    <a:lnTo>
                      <a:pt x="2216" y="336"/>
                    </a:lnTo>
                    <a:lnTo>
                      <a:pt x="2282" y="278"/>
                    </a:lnTo>
                    <a:lnTo>
                      <a:pt x="2332" y="234"/>
                    </a:lnTo>
                    <a:lnTo>
                      <a:pt x="2356" y="212"/>
                    </a:lnTo>
                    <a:lnTo>
                      <a:pt x="2397" y="177"/>
                    </a:lnTo>
                    <a:lnTo>
                      <a:pt x="2430" y="147"/>
                    </a:lnTo>
                    <a:lnTo>
                      <a:pt x="2449" y="131"/>
                    </a:lnTo>
                    <a:lnTo>
                      <a:pt x="2503" y="82"/>
                    </a:lnTo>
                    <a:lnTo>
                      <a:pt x="2566" y="28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864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" name="Freeform 16"/>
              <p:cNvSpPr>
                <a:spLocks/>
              </p:cNvSpPr>
              <p:nvPr/>
            </p:nvSpPr>
            <p:spPr bwMode="auto">
              <a:xfrm>
                <a:off x="4022604" y="622300"/>
                <a:ext cx="2701925" cy="1096963"/>
              </a:xfrm>
              <a:custGeom>
                <a:avLst/>
                <a:gdLst>
                  <a:gd name="T0" fmla="*/ 0 w 1702"/>
                  <a:gd name="T1" fmla="*/ 0 h 691"/>
                  <a:gd name="T2" fmla="*/ 70 w 1702"/>
                  <a:gd name="T3" fmla="*/ 99 h 691"/>
                  <a:gd name="T4" fmla="*/ 135 w 1702"/>
                  <a:gd name="T5" fmla="*/ 177 h 691"/>
                  <a:gd name="T6" fmla="*/ 185 w 1702"/>
                  <a:gd name="T7" fmla="*/ 234 h 691"/>
                  <a:gd name="T8" fmla="*/ 286 w 1702"/>
                  <a:gd name="T9" fmla="*/ 330 h 691"/>
                  <a:gd name="T10" fmla="*/ 302 w 1702"/>
                  <a:gd name="T11" fmla="*/ 345 h 691"/>
                  <a:gd name="T12" fmla="*/ 313 w 1702"/>
                  <a:gd name="T13" fmla="*/ 355 h 691"/>
                  <a:gd name="T14" fmla="*/ 419 w 1702"/>
                  <a:gd name="T15" fmla="*/ 436 h 691"/>
                  <a:gd name="T16" fmla="*/ 515 w 1702"/>
                  <a:gd name="T17" fmla="*/ 500 h 691"/>
                  <a:gd name="T18" fmla="*/ 536 w 1702"/>
                  <a:gd name="T19" fmla="*/ 515 h 691"/>
                  <a:gd name="T20" fmla="*/ 564 w 1702"/>
                  <a:gd name="T21" fmla="*/ 531 h 691"/>
                  <a:gd name="T22" fmla="*/ 653 w 1702"/>
                  <a:gd name="T23" fmla="*/ 581 h 691"/>
                  <a:gd name="T24" fmla="*/ 700 w 1702"/>
                  <a:gd name="T25" fmla="*/ 604 h 691"/>
                  <a:gd name="T26" fmla="*/ 768 w 1702"/>
                  <a:gd name="T27" fmla="*/ 639 h 691"/>
                  <a:gd name="T28" fmla="*/ 869 w 1702"/>
                  <a:gd name="T29" fmla="*/ 683 h 691"/>
                  <a:gd name="T30" fmla="*/ 885 w 1702"/>
                  <a:gd name="T31" fmla="*/ 691 h 691"/>
                  <a:gd name="T32" fmla="*/ 956 w 1702"/>
                  <a:gd name="T33" fmla="*/ 639 h 691"/>
                  <a:gd name="T34" fmla="*/ 1002 w 1702"/>
                  <a:gd name="T35" fmla="*/ 645 h 691"/>
                  <a:gd name="T36" fmla="*/ 1049 w 1702"/>
                  <a:gd name="T37" fmla="*/ 603 h 691"/>
                  <a:gd name="T38" fmla="*/ 1119 w 1702"/>
                  <a:gd name="T39" fmla="*/ 542 h 691"/>
                  <a:gd name="T40" fmla="*/ 1123 w 1702"/>
                  <a:gd name="T41" fmla="*/ 538 h 691"/>
                  <a:gd name="T42" fmla="*/ 1130 w 1702"/>
                  <a:gd name="T43" fmla="*/ 531 h 691"/>
                  <a:gd name="T44" fmla="*/ 1196 w 1702"/>
                  <a:gd name="T45" fmla="*/ 473 h 691"/>
                  <a:gd name="T46" fmla="*/ 1236 w 1702"/>
                  <a:gd name="T47" fmla="*/ 439 h 691"/>
                  <a:gd name="T48" fmla="*/ 1271 w 1702"/>
                  <a:gd name="T49" fmla="*/ 408 h 691"/>
                  <a:gd name="T50" fmla="*/ 1332 w 1702"/>
                  <a:gd name="T51" fmla="*/ 355 h 691"/>
                  <a:gd name="T52" fmla="*/ 1344 w 1702"/>
                  <a:gd name="T53" fmla="*/ 343 h 691"/>
                  <a:gd name="T54" fmla="*/ 1352 w 1702"/>
                  <a:gd name="T55" fmla="*/ 336 h 691"/>
                  <a:gd name="T56" fmla="*/ 1418 w 1702"/>
                  <a:gd name="T57" fmla="*/ 278 h 691"/>
                  <a:gd name="T58" fmla="*/ 1468 w 1702"/>
                  <a:gd name="T59" fmla="*/ 234 h 691"/>
                  <a:gd name="T60" fmla="*/ 1492 w 1702"/>
                  <a:gd name="T61" fmla="*/ 212 h 691"/>
                  <a:gd name="T62" fmla="*/ 1533 w 1702"/>
                  <a:gd name="T63" fmla="*/ 177 h 691"/>
                  <a:gd name="T64" fmla="*/ 1566 w 1702"/>
                  <a:gd name="T65" fmla="*/ 147 h 691"/>
                  <a:gd name="T66" fmla="*/ 1585 w 1702"/>
                  <a:gd name="T67" fmla="*/ 131 h 691"/>
                  <a:gd name="T68" fmla="*/ 1639 w 1702"/>
                  <a:gd name="T69" fmla="*/ 82 h 691"/>
                  <a:gd name="T70" fmla="*/ 1702 w 1702"/>
                  <a:gd name="T71" fmla="*/ 28 h 691"/>
                  <a:gd name="T72" fmla="*/ 1702 w 1702"/>
                  <a:gd name="T73" fmla="*/ 177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2" h="691">
                    <a:moveTo>
                      <a:pt x="0" y="0"/>
                    </a:moveTo>
                    <a:lnTo>
                      <a:pt x="70" y="99"/>
                    </a:lnTo>
                    <a:lnTo>
                      <a:pt x="135" y="177"/>
                    </a:lnTo>
                    <a:lnTo>
                      <a:pt x="185" y="234"/>
                    </a:lnTo>
                    <a:lnTo>
                      <a:pt x="286" y="330"/>
                    </a:lnTo>
                    <a:lnTo>
                      <a:pt x="302" y="345"/>
                    </a:lnTo>
                    <a:lnTo>
                      <a:pt x="313" y="355"/>
                    </a:lnTo>
                    <a:lnTo>
                      <a:pt x="419" y="436"/>
                    </a:lnTo>
                    <a:lnTo>
                      <a:pt x="515" y="500"/>
                    </a:lnTo>
                    <a:lnTo>
                      <a:pt x="536" y="515"/>
                    </a:lnTo>
                    <a:lnTo>
                      <a:pt x="564" y="531"/>
                    </a:lnTo>
                    <a:lnTo>
                      <a:pt x="653" y="581"/>
                    </a:lnTo>
                    <a:lnTo>
                      <a:pt x="700" y="604"/>
                    </a:lnTo>
                    <a:lnTo>
                      <a:pt x="768" y="639"/>
                    </a:lnTo>
                    <a:lnTo>
                      <a:pt x="869" y="683"/>
                    </a:lnTo>
                    <a:lnTo>
                      <a:pt x="885" y="691"/>
                    </a:lnTo>
                    <a:lnTo>
                      <a:pt x="956" y="639"/>
                    </a:lnTo>
                    <a:lnTo>
                      <a:pt x="1002" y="645"/>
                    </a:lnTo>
                    <a:lnTo>
                      <a:pt x="1049" y="603"/>
                    </a:lnTo>
                    <a:lnTo>
                      <a:pt x="1119" y="542"/>
                    </a:lnTo>
                    <a:lnTo>
                      <a:pt x="1123" y="538"/>
                    </a:lnTo>
                    <a:lnTo>
                      <a:pt x="1130" y="531"/>
                    </a:lnTo>
                    <a:lnTo>
                      <a:pt x="1196" y="473"/>
                    </a:lnTo>
                    <a:lnTo>
                      <a:pt x="1236" y="439"/>
                    </a:lnTo>
                    <a:lnTo>
                      <a:pt x="1271" y="408"/>
                    </a:lnTo>
                    <a:lnTo>
                      <a:pt x="1332" y="355"/>
                    </a:lnTo>
                    <a:lnTo>
                      <a:pt x="1344" y="343"/>
                    </a:lnTo>
                    <a:lnTo>
                      <a:pt x="1352" y="336"/>
                    </a:lnTo>
                    <a:lnTo>
                      <a:pt x="1418" y="278"/>
                    </a:lnTo>
                    <a:lnTo>
                      <a:pt x="1468" y="234"/>
                    </a:lnTo>
                    <a:lnTo>
                      <a:pt x="1492" y="212"/>
                    </a:lnTo>
                    <a:lnTo>
                      <a:pt x="1533" y="177"/>
                    </a:lnTo>
                    <a:lnTo>
                      <a:pt x="1566" y="147"/>
                    </a:lnTo>
                    <a:lnTo>
                      <a:pt x="1585" y="131"/>
                    </a:lnTo>
                    <a:lnTo>
                      <a:pt x="1639" y="82"/>
                    </a:lnTo>
                    <a:lnTo>
                      <a:pt x="1702" y="28"/>
                    </a:lnTo>
                    <a:lnTo>
                      <a:pt x="1702" y="17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" name="Freeform 17"/>
              <p:cNvSpPr>
                <a:spLocks/>
              </p:cNvSpPr>
              <p:nvPr/>
            </p:nvSpPr>
            <p:spPr bwMode="auto">
              <a:xfrm>
                <a:off x="2651004" y="622300"/>
                <a:ext cx="4073525" cy="3938588"/>
              </a:xfrm>
              <a:custGeom>
                <a:avLst/>
                <a:gdLst>
                  <a:gd name="T0" fmla="*/ 817 w 2566"/>
                  <a:gd name="T1" fmla="*/ 147 h 2481"/>
                  <a:gd name="T2" fmla="*/ 934 w 2566"/>
                  <a:gd name="T3" fmla="*/ 303 h 2481"/>
                  <a:gd name="T4" fmla="*/ 1049 w 2566"/>
                  <a:gd name="T5" fmla="*/ 428 h 2481"/>
                  <a:gd name="T6" fmla="*/ 1166 w 2566"/>
                  <a:gd name="T7" fmla="*/ 531 h 2481"/>
                  <a:gd name="T8" fmla="*/ 1283 w 2566"/>
                  <a:gd name="T9" fmla="*/ 616 h 2481"/>
                  <a:gd name="T10" fmla="*/ 1400 w 2566"/>
                  <a:gd name="T11" fmla="*/ 690 h 2481"/>
                  <a:gd name="T12" fmla="*/ 1517 w 2566"/>
                  <a:gd name="T13" fmla="*/ 752 h 2481"/>
                  <a:gd name="T14" fmla="*/ 1632 w 2566"/>
                  <a:gd name="T15" fmla="*/ 807 h 2481"/>
                  <a:gd name="T16" fmla="*/ 1749 w 2566"/>
                  <a:gd name="T17" fmla="*/ 837 h 2481"/>
                  <a:gd name="T18" fmla="*/ 1866 w 2566"/>
                  <a:gd name="T19" fmla="*/ 749 h 2481"/>
                  <a:gd name="T20" fmla="*/ 1912 w 2566"/>
                  <a:gd name="T21" fmla="*/ 709 h 2481"/>
                  <a:gd name="T22" fmla="*/ 1983 w 2566"/>
                  <a:gd name="T23" fmla="*/ 646 h 2481"/>
                  <a:gd name="T24" fmla="*/ 2100 w 2566"/>
                  <a:gd name="T25" fmla="*/ 543 h 2481"/>
                  <a:gd name="T26" fmla="*/ 2113 w 2566"/>
                  <a:gd name="T27" fmla="*/ 531 h 2481"/>
                  <a:gd name="T28" fmla="*/ 2216 w 2566"/>
                  <a:gd name="T29" fmla="*/ 440 h 2481"/>
                  <a:gd name="T30" fmla="*/ 2314 w 2566"/>
                  <a:gd name="T31" fmla="*/ 355 h 2481"/>
                  <a:gd name="T32" fmla="*/ 2332 w 2566"/>
                  <a:gd name="T33" fmla="*/ 339 h 2481"/>
                  <a:gd name="T34" fmla="*/ 2449 w 2566"/>
                  <a:gd name="T35" fmla="*/ 236 h 2481"/>
                  <a:gd name="T36" fmla="*/ 2515 w 2566"/>
                  <a:gd name="T37" fmla="*/ 177 h 2481"/>
                  <a:gd name="T38" fmla="*/ 2566 w 2566"/>
                  <a:gd name="T39" fmla="*/ 133 h 2481"/>
                  <a:gd name="T40" fmla="*/ 2566 w 2566"/>
                  <a:gd name="T41" fmla="*/ 355 h 2481"/>
                  <a:gd name="T42" fmla="*/ 2566 w 2566"/>
                  <a:gd name="T43" fmla="*/ 709 h 2481"/>
                  <a:gd name="T44" fmla="*/ 2566 w 2566"/>
                  <a:gd name="T45" fmla="*/ 1064 h 2481"/>
                  <a:gd name="T46" fmla="*/ 2566 w 2566"/>
                  <a:gd name="T47" fmla="*/ 1417 h 2481"/>
                  <a:gd name="T48" fmla="*/ 2566 w 2566"/>
                  <a:gd name="T49" fmla="*/ 1772 h 2481"/>
                  <a:gd name="T50" fmla="*/ 2566 w 2566"/>
                  <a:gd name="T51" fmla="*/ 2126 h 2481"/>
                  <a:gd name="T52" fmla="*/ 2566 w 2566"/>
                  <a:gd name="T53" fmla="*/ 2481 h 2481"/>
                  <a:gd name="T54" fmla="*/ 2332 w 2566"/>
                  <a:gd name="T55" fmla="*/ 2481 h 2481"/>
                  <a:gd name="T56" fmla="*/ 2100 w 2566"/>
                  <a:gd name="T57" fmla="*/ 2481 h 2481"/>
                  <a:gd name="T58" fmla="*/ 1866 w 2566"/>
                  <a:gd name="T59" fmla="*/ 2481 h 2481"/>
                  <a:gd name="T60" fmla="*/ 1632 w 2566"/>
                  <a:gd name="T61" fmla="*/ 2481 h 2481"/>
                  <a:gd name="T62" fmla="*/ 1400 w 2566"/>
                  <a:gd name="T63" fmla="*/ 2481 h 2481"/>
                  <a:gd name="T64" fmla="*/ 1166 w 2566"/>
                  <a:gd name="T65" fmla="*/ 2481 h 2481"/>
                  <a:gd name="T66" fmla="*/ 934 w 2566"/>
                  <a:gd name="T67" fmla="*/ 2481 h 2481"/>
                  <a:gd name="T68" fmla="*/ 700 w 2566"/>
                  <a:gd name="T69" fmla="*/ 2481 h 2481"/>
                  <a:gd name="T70" fmla="*/ 466 w 2566"/>
                  <a:gd name="T71" fmla="*/ 2481 h 2481"/>
                  <a:gd name="T72" fmla="*/ 234 w 2566"/>
                  <a:gd name="T73" fmla="*/ 2481 h 2481"/>
                  <a:gd name="T74" fmla="*/ 0 w 2566"/>
                  <a:gd name="T75" fmla="*/ 2481 h 2481"/>
                  <a:gd name="T76" fmla="*/ 0 w 2566"/>
                  <a:gd name="T77" fmla="*/ 2126 h 2481"/>
                  <a:gd name="T78" fmla="*/ 0 w 2566"/>
                  <a:gd name="T79" fmla="*/ 1772 h 2481"/>
                  <a:gd name="T80" fmla="*/ 0 w 2566"/>
                  <a:gd name="T81" fmla="*/ 1417 h 2481"/>
                  <a:gd name="T82" fmla="*/ 0 w 2566"/>
                  <a:gd name="T83" fmla="*/ 1064 h 2481"/>
                  <a:gd name="T84" fmla="*/ 0 w 2566"/>
                  <a:gd name="T85" fmla="*/ 709 h 2481"/>
                  <a:gd name="T86" fmla="*/ 0 w 2566"/>
                  <a:gd name="T87" fmla="*/ 355 h 2481"/>
                  <a:gd name="T88" fmla="*/ 0 w 2566"/>
                  <a:gd name="T89" fmla="*/ 0 h 2481"/>
                  <a:gd name="T90" fmla="*/ 234 w 2566"/>
                  <a:gd name="T91" fmla="*/ 0 h 2481"/>
                  <a:gd name="T92" fmla="*/ 466 w 2566"/>
                  <a:gd name="T93" fmla="*/ 0 h 2481"/>
                  <a:gd name="T94" fmla="*/ 700 w 2566"/>
                  <a:gd name="T95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66" h="2481">
                    <a:moveTo>
                      <a:pt x="730" y="0"/>
                    </a:moveTo>
                    <a:lnTo>
                      <a:pt x="817" y="147"/>
                    </a:lnTo>
                    <a:lnTo>
                      <a:pt x="837" y="177"/>
                    </a:lnTo>
                    <a:lnTo>
                      <a:pt x="934" y="303"/>
                    </a:lnTo>
                    <a:lnTo>
                      <a:pt x="978" y="355"/>
                    </a:lnTo>
                    <a:lnTo>
                      <a:pt x="1049" y="428"/>
                    </a:lnTo>
                    <a:lnTo>
                      <a:pt x="1165" y="530"/>
                    </a:lnTo>
                    <a:lnTo>
                      <a:pt x="1166" y="531"/>
                    </a:lnTo>
                    <a:lnTo>
                      <a:pt x="1167" y="531"/>
                    </a:lnTo>
                    <a:lnTo>
                      <a:pt x="1283" y="616"/>
                    </a:lnTo>
                    <a:lnTo>
                      <a:pt x="1377" y="675"/>
                    </a:lnTo>
                    <a:lnTo>
                      <a:pt x="1400" y="690"/>
                    </a:lnTo>
                    <a:lnTo>
                      <a:pt x="1435" y="709"/>
                    </a:lnTo>
                    <a:lnTo>
                      <a:pt x="1517" y="752"/>
                    </a:lnTo>
                    <a:lnTo>
                      <a:pt x="1557" y="771"/>
                    </a:lnTo>
                    <a:lnTo>
                      <a:pt x="1632" y="807"/>
                    </a:lnTo>
                    <a:lnTo>
                      <a:pt x="1707" y="822"/>
                    </a:lnTo>
                    <a:lnTo>
                      <a:pt x="1749" y="837"/>
                    </a:lnTo>
                    <a:lnTo>
                      <a:pt x="1797" y="780"/>
                    </a:lnTo>
                    <a:lnTo>
                      <a:pt x="1866" y="749"/>
                    </a:lnTo>
                    <a:lnTo>
                      <a:pt x="1886" y="738"/>
                    </a:lnTo>
                    <a:lnTo>
                      <a:pt x="1912" y="709"/>
                    </a:lnTo>
                    <a:lnTo>
                      <a:pt x="1957" y="669"/>
                    </a:lnTo>
                    <a:lnTo>
                      <a:pt x="1983" y="646"/>
                    </a:lnTo>
                    <a:lnTo>
                      <a:pt x="2030" y="604"/>
                    </a:lnTo>
                    <a:lnTo>
                      <a:pt x="2100" y="543"/>
                    </a:lnTo>
                    <a:lnTo>
                      <a:pt x="2106" y="542"/>
                    </a:lnTo>
                    <a:lnTo>
                      <a:pt x="2113" y="531"/>
                    </a:lnTo>
                    <a:lnTo>
                      <a:pt x="2178" y="474"/>
                    </a:lnTo>
                    <a:lnTo>
                      <a:pt x="2216" y="440"/>
                    </a:lnTo>
                    <a:lnTo>
                      <a:pt x="2252" y="409"/>
                    </a:lnTo>
                    <a:lnTo>
                      <a:pt x="2314" y="355"/>
                    </a:lnTo>
                    <a:lnTo>
                      <a:pt x="2325" y="344"/>
                    </a:lnTo>
                    <a:lnTo>
                      <a:pt x="2332" y="339"/>
                    </a:lnTo>
                    <a:lnTo>
                      <a:pt x="2400" y="279"/>
                    </a:lnTo>
                    <a:lnTo>
                      <a:pt x="2449" y="236"/>
                    </a:lnTo>
                    <a:lnTo>
                      <a:pt x="2476" y="218"/>
                    </a:lnTo>
                    <a:lnTo>
                      <a:pt x="2515" y="177"/>
                    </a:lnTo>
                    <a:lnTo>
                      <a:pt x="2547" y="149"/>
                    </a:lnTo>
                    <a:lnTo>
                      <a:pt x="2566" y="133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73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" name="Freeform 18"/>
              <p:cNvSpPr>
                <a:spLocks/>
              </p:cNvSpPr>
              <p:nvPr/>
            </p:nvSpPr>
            <p:spPr bwMode="auto">
              <a:xfrm>
                <a:off x="3809879" y="622300"/>
                <a:ext cx="2914650" cy="1328738"/>
              </a:xfrm>
              <a:custGeom>
                <a:avLst/>
                <a:gdLst>
                  <a:gd name="T0" fmla="*/ 0 w 1836"/>
                  <a:gd name="T1" fmla="*/ 0 h 837"/>
                  <a:gd name="T2" fmla="*/ 87 w 1836"/>
                  <a:gd name="T3" fmla="*/ 147 h 837"/>
                  <a:gd name="T4" fmla="*/ 107 w 1836"/>
                  <a:gd name="T5" fmla="*/ 177 h 837"/>
                  <a:gd name="T6" fmla="*/ 204 w 1836"/>
                  <a:gd name="T7" fmla="*/ 303 h 837"/>
                  <a:gd name="T8" fmla="*/ 248 w 1836"/>
                  <a:gd name="T9" fmla="*/ 355 h 837"/>
                  <a:gd name="T10" fmla="*/ 319 w 1836"/>
                  <a:gd name="T11" fmla="*/ 428 h 837"/>
                  <a:gd name="T12" fmla="*/ 435 w 1836"/>
                  <a:gd name="T13" fmla="*/ 530 h 837"/>
                  <a:gd name="T14" fmla="*/ 436 w 1836"/>
                  <a:gd name="T15" fmla="*/ 531 h 837"/>
                  <a:gd name="T16" fmla="*/ 437 w 1836"/>
                  <a:gd name="T17" fmla="*/ 531 h 837"/>
                  <a:gd name="T18" fmla="*/ 553 w 1836"/>
                  <a:gd name="T19" fmla="*/ 616 h 837"/>
                  <a:gd name="T20" fmla="*/ 647 w 1836"/>
                  <a:gd name="T21" fmla="*/ 675 h 837"/>
                  <a:gd name="T22" fmla="*/ 670 w 1836"/>
                  <a:gd name="T23" fmla="*/ 690 h 837"/>
                  <a:gd name="T24" fmla="*/ 705 w 1836"/>
                  <a:gd name="T25" fmla="*/ 709 h 837"/>
                  <a:gd name="T26" fmla="*/ 787 w 1836"/>
                  <a:gd name="T27" fmla="*/ 752 h 837"/>
                  <a:gd name="T28" fmla="*/ 827 w 1836"/>
                  <a:gd name="T29" fmla="*/ 771 h 837"/>
                  <a:gd name="T30" fmla="*/ 902 w 1836"/>
                  <a:gd name="T31" fmla="*/ 807 h 837"/>
                  <a:gd name="T32" fmla="*/ 977 w 1836"/>
                  <a:gd name="T33" fmla="*/ 822 h 837"/>
                  <a:gd name="T34" fmla="*/ 1019 w 1836"/>
                  <a:gd name="T35" fmla="*/ 837 h 837"/>
                  <a:gd name="T36" fmla="*/ 1067 w 1836"/>
                  <a:gd name="T37" fmla="*/ 780 h 837"/>
                  <a:gd name="T38" fmla="*/ 1136 w 1836"/>
                  <a:gd name="T39" fmla="*/ 749 h 837"/>
                  <a:gd name="T40" fmla="*/ 1156 w 1836"/>
                  <a:gd name="T41" fmla="*/ 738 h 837"/>
                  <a:gd name="T42" fmla="*/ 1182 w 1836"/>
                  <a:gd name="T43" fmla="*/ 709 h 837"/>
                  <a:gd name="T44" fmla="*/ 1227 w 1836"/>
                  <a:gd name="T45" fmla="*/ 669 h 837"/>
                  <a:gd name="T46" fmla="*/ 1253 w 1836"/>
                  <a:gd name="T47" fmla="*/ 646 h 837"/>
                  <a:gd name="T48" fmla="*/ 1300 w 1836"/>
                  <a:gd name="T49" fmla="*/ 604 h 837"/>
                  <a:gd name="T50" fmla="*/ 1370 w 1836"/>
                  <a:gd name="T51" fmla="*/ 543 h 837"/>
                  <a:gd name="T52" fmla="*/ 1376 w 1836"/>
                  <a:gd name="T53" fmla="*/ 542 h 837"/>
                  <a:gd name="T54" fmla="*/ 1383 w 1836"/>
                  <a:gd name="T55" fmla="*/ 531 h 837"/>
                  <a:gd name="T56" fmla="*/ 1448 w 1836"/>
                  <a:gd name="T57" fmla="*/ 474 h 837"/>
                  <a:gd name="T58" fmla="*/ 1486 w 1836"/>
                  <a:gd name="T59" fmla="*/ 440 h 837"/>
                  <a:gd name="T60" fmla="*/ 1522 w 1836"/>
                  <a:gd name="T61" fmla="*/ 409 h 837"/>
                  <a:gd name="T62" fmla="*/ 1584 w 1836"/>
                  <a:gd name="T63" fmla="*/ 355 h 837"/>
                  <a:gd name="T64" fmla="*/ 1595 w 1836"/>
                  <a:gd name="T65" fmla="*/ 344 h 837"/>
                  <a:gd name="T66" fmla="*/ 1602 w 1836"/>
                  <a:gd name="T67" fmla="*/ 339 h 837"/>
                  <a:gd name="T68" fmla="*/ 1670 w 1836"/>
                  <a:gd name="T69" fmla="*/ 279 h 837"/>
                  <a:gd name="T70" fmla="*/ 1719 w 1836"/>
                  <a:gd name="T71" fmla="*/ 236 h 837"/>
                  <a:gd name="T72" fmla="*/ 1746 w 1836"/>
                  <a:gd name="T73" fmla="*/ 218 h 837"/>
                  <a:gd name="T74" fmla="*/ 1785 w 1836"/>
                  <a:gd name="T75" fmla="*/ 177 h 837"/>
                  <a:gd name="T76" fmla="*/ 1817 w 1836"/>
                  <a:gd name="T77" fmla="*/ 149 h 837"/>
                  <a:gd name="T78" fmla="*/ 1836 w 1836"/>
                  <a:gd name="T79" fmla="*/ 133 h 837"/>
                  <a:gd name="T80" fmla="*/ 1836 w 1836"/>
                  <a:gd name="T81" fmla="*/ 177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36" h="837">
                    <a:moveTo>
                      <a:pt x="0" y="0"/>
                    </a:moveTo>
                    <a:lnTo>
                      <a:pt x="87" y="147"/>
                    </a:lnTo>
                    <a:lnTo>
                      <a:pt x="107" y="177"/>
                    </a:lnTo>
                    <a:lnTo>
                      <a:pt x="204" y="303"/>
                    </a:lnTo>
                    <a:lnTo>
                      <a:pt x="248" y="355"/>
                    </a:lnTo>
                    <a:lnTo>
                      <a:pt x="319" y="428"/>
                    </a:lnTo>
                    <a:lnTo>
                      <a:pt x="435" y="530"/>
                    </a:lnTo>
                    <a:lnTo>
                      <a:pt x="436" y="531"/>
                    </a:lnTo>
                    <a:lnTo>
                      <a:pt x="437" y="531"/>
                    </a:lnTo>
                    <a:lnTo>
                      <a:pt x="553" y="616"/>
                    </a:lnTo>
                    <a:lnTo>
                      <a:pt x="647" y="675"/>
                    </a:lnTo>
                    <a:lnTo>
                      <a:pt x="670" y="690"/>
                    </a:lnTo>
                    <a:lnTo>
                      <a:pt x="705" y="709"/>
                    </a:lnTo>
                    <a:lnTo>
                      <a:pt x="787" y="752"/>
                    </a:lnTo>
                    <a:lnTo>
                      <a:pt x="827" y="771"/>
                    </a:lnTo>
                    <a:lnTo>
                      <a:pt x="902" y="807"/>
                    </a:lnTo>
                    <a:lnTo>
                      <a:pt x="977" y="822"/>
                    </a:lnTo>
                    <a:lnTo>
                      <a:pt x="1019" y="837"/>
                    </a:lnTo>
                    <a:lnTo>
                      <a:pt x="1067" y="780"/>
                    </a:lnTo>
                    <a:lnTo>
                      <a:pt x="1136" y="749"/>
                    </a:lnTo>
                    <a:lnTo>
                      <a:pt x="1156" y="738"/>
                    </a:lnTo>
                    <a:lnTo>
                      <a:pt x="1182" y="709"/>
                    </a:lnTo>
                    <a:lnTo>
                      <a:pt x="1227" y="669"/>
                    </a:lnTo>
                    <a:lnTo>
                      <a:pt x="1253" y="646"/>
                    </a:lnTo>
                    <a:lnTo>
                      <a:pt x="1300" y="604"/>
                    </a:lnTo>
                    <a:lnTo>
                      <a:pt x="1370" y="543"/>
                    </a:lnTo>
                    <a:lnTo>
                      <a:pt x="1376" y="542"/>
                    </a:lnTo>
                    <a:lnTo>
                      <a:pt x="1383" y="531"/>
                    </a:lnTo>
                    <a:lnTo>
                      <a:pt x="1448" y="474"/>
                    </a:lnTo>
                    <a:lnTo>
                      <a:pt x="1486" y="440"/>
                    </a:lnTo>
                    <a:lnTo>
                      <a:pt x="1522" y="409"/>
                    </a:lnTo>
                    <a:lnTo>
                      <a:pt x="1584" y="355"/>
                    </a:lnTo>
                    <a:lnTo>
                      <a:pt x="1595" y="344"/>
                    </a:lnTo>
                    <a:lnTo>
                      <a:pt x="1602" y="339"/>
                    </a:lnTo>
                    <a:lnTo>
                      <a:pt x="1670" y="279"/>
                    </a:lnTo>
                    <a:lnTo>
                      <a:pt x="1719" y="236"/>
                    </a:lnTo>
                    <a:lnTo>
                      <a:pt x="1746" y="218"/>
                    </a:lnTo>
                    <a:lnTo>
                      <a:pt x="1785" y="177"/>
                    </a:lnTo>
                    <a:lnTo>
                      <a:pt x="1817" y="149"/>
                    </a:lnTo>
                    <a:lnTo>
                      <a:pt x="1836" y="133"/>
                    </a:lnTo>
                    <a:lnTo>
                      <a:pt x="1836" y="17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Freeform 19"/>
              <p:cNvSpPr>
                <a:spLocks/>
              </p:cNvSpPr>
              <p:nvPr/>
            </p:nvSpPr>
            <p:spPr bwMode="auto">
              <a:xfrm>
                <a:off x="2651004" y="622300"/>
                <a:ext cx="4073525" cy="3938588"/>
              </a:xfrm>
              <a:custGeom>
                <a:avLst/>
                <a:gdLst>
                  <a:gd name="T0" fmla="*/ 700 w 2566"/>
                  <a:gd name="T1" fmla="*/ 164 h 2481"/>
                  <a:gd name="T2" fmla="*/ 817 w 2566"/>
                  <a:gd name="T3" fmla="*/ 347 h 2481"/>
                  <a:gd name="T4" fmla="*/ 934 w 2566"/>
                  <a:gd name="T5" fmla="*/ 490 h 2481"/>
                  <a:gd name="T6" fmla="*/ 1049 w 2566"/>
                  <a:gd name="T7" fmla="*/ 606 h 2481"/>
                  <a:gd name="T8" fmla="*/ 1166 w 2566"/>
                  <a:gd name="T9" fmla="*/ 702 h 2481"/>
                  <a:gd name="T10" fmla="*/ 1283 w 2566"/>
                  <a:gd name="T11" fmla="*/ 782 h 2481"/>
                  <a:gd name="T12" fmla="*/ 1400 w 2566"/>
                  <a:gd name="T13" fmla="*/ 851 h 2481"/>
                  <a:gd name="T14" fmla="*/ 1517 w 2566"/>
                  <a:gd name="T15" fmla="*/ 910 h 2481"/>
                  <a:gd name="T16" fmla="*/ 1632 w 2566"/>
                  <a:gd name="T17" fmla="*/ 963 h 2481"/>
                  <a:gd name="T18" fmla="*/ 1749 w 2566"/>
                  <a:gd name="T19" fmla="*/ 955 h 2481"/>
                  <a:gd name="T20" fmla="*/ 1821 w 2566"/>
                  <a:gd name="T21" fmla="*/ 886 h 2481"/>
                  <a:gd name="T22" fmla="*/ 1866 w 2566"/>
                  <a:gd name="T23" fmla="*/ 845 h 2481"/>
                  <a:gd name="T24" fmla="*/ 1983 w 2566"/>
                  <a:gd name="T25" fmla="*/ 755 h 2481"/>
                  <a:gd name="T26" fmla="*/ 2022 w 2566"/>
                  <a:gd name="T27" fmla="*/ 709 h 2481"/>
                  <a:gd name="T28" fmla="*/ 2100 w 2566"/>
                  <a:gd name="T29" fmla="*/ 641 h 2481"/>
                  <a:gd name="T30" fmla="*/ 2216 w 2566"/>
                  <a:gd name="T31" fmla="*/ 543 h 2481"/>
                  <a:gd name="T32" fmla="*/ 2223 w 2566"/>
                  <a:gd name="T33" fmla="*/ 531 h 2481"/>
                  <a:gd name="T34" fmla="*/ 2332 w 2566"/>
                  <a:gd name="T35" fmla="*/ 435 h 2481"/>
                  <a:gd name="T36" fmla="*/ 2424 w 2566"/>
                  <a:gd name="T37" fmla="*/ 355 h 2481"/>
                  <a:gd name="T38" fmla="*/ 2449 w 2566"/>
                  <a:gd name="T39" fmla="*/ 333 h 2481"/>
                  <a:gd name="T40" fmla="*/ 2566 w 2566"/>
                  <a:gd name="T41" fmla="*/ 240 h 2481"/>
                  <a:gd name="T42" fmla="*/ 2566 w 2566"/>
                  <a:gd name="T43" fmla="*/ 531 h 2481"/>
                  <a:gd name="T44" fmla="*/ 2566 w 2566"/>
                  <a:gd name="T45" fmla="*/ 886 h 2481"/>
                  <a:gd name="T46" fmla="*/ 2566 w 2566"/>
                  <a:gd name="T47" fmla="*/ 1241 h 2481"/>
                  <a:gd name="T48" fmla="*/ 2566 w 2566"/>
                  <a:gd name="T49" fmla="*/ 1595 h 2481"/>
                  <a:gd name="T50" fmla="*/ 2566 w 2566"/>
                  <a:gd name="T51" fmla="*/ 1950 h 2481"/>
                  <a:gd name="T52" fmla="*/ 2566 w 2566"/>
                  <a:gd name="T53" fmla="*/ 2304 h 2481"/>
                  <a:gd name="T54" fmla="*/ 2449 w 2566"/>
                  <a:gd name="T55" fmla="*/ 2481 h 2481"/>
                  <a:gd name="T56" fmla="*/ 2216 w 2566"/>
                  <a:gd name="T57" fmla="*/ 2481 h 2481"/>
                  <a:gd name="T58" fmla="*/ 1983 w 2566"/>
                  <a:gd name="T59" fmla="*/ 2481 h 2481"/>
                  <a:gd name="T60" fmla="*/ 1749 w 2566"/>
                  <a:gd name="T61" fmla="*/ 2481 h 2481"/>
                  <a:gd name="T62" fmla="*/ 1517 w 2566"/>
                  <a:gd name="T63" fmla="*/ 2481 h 2481"/>
                  <a:gd name="T64" fmla="*/ 1283 w 2566"/>
                  <a:gd name="T65" fmla="*/ 2481 h 2481"/>
                  <a:gd name="T66" fmla="*/ 1049 w 2566"/>
                  <a:gd name="T67" fmla="*/ 2481 h 2481"/>
                  <a:gd name="T68" fmla="*/ 817 w 2566"/>
                  <a:gd name="T69" fmla="*/ 2481 h 2481"/>
                  <a:gd name="T70" fmla="*/ 583 w 2566"/>
                  <a:gd name="T71" fmla="*/ 2481 h 2481"/>
                  <a:gd name="T72" fmla="*/ 349 w 2566"/>
                  <a:gd name="T73" fmla="*/ 2481 h 2481"/>
                  <a:gd name="T74" fmla="*/ 117 w 2566"/>
                  <a:gd name="T75" fmla="*/ 2481 h 2481"/>
                  <a:gd name="T76" fmla="*/ 0 w 2566"/>
                  <a:gd name="T77" fmla="*/ 2304 h 2481"/>
                  <a:gd name="T78" fmla="*/ 0 w 2566"/>
                  <a:gd name="T79" fmla="*/ 1950 h 2481"/>
                  <a:gd name="T80" fmla="*/ 0 w 2566"/>
                  <a:gd name="T81" fmla="*/ 1595 h 2481"/>
                  <a:gd name="T82" fmla="*/ 0 w 2566"/>
                  <a:gd name="T83" fmla="*/ 1241 h 2481"/>
                  <a:gd name="T84" fmla="*/ 0 w 2566"/>
                  <a:gd name="T85" fmla="*/ 886 h 2481"/>
                  <a:gd name="T86" fmla="*/ 0 w 2566"/>
                  <a:gd name="T87" fmla="*/ 531 h 2481"/>
                  <a:gd name="T88" fmla="*/ 0 w 2566"/>
                  <a:gd name="T89" fmla="*/ 177 h 2481"/>
                  <a:gd name="T90" fmla="*/ 117 w 2566"/>
                  <a:gd name="T91" fmla="*/ 0 h 2481"/>
                  <a:gd name="T92" fmla="*/ 349 w 2566"/>
                  <a:gd name="T93" fmla="*/ 0 h 2481"/>
                  <a:gd name="T94" fmla="*/ 583 w 2566"/>
                  <a:gd name="T95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66" h="2481">
                    <a:moveTo>
                      <a:pt x="620" y="0"/>
                    </a:moveTo>
                    <a:lnTo>
                      <a:pt x="700" y="164"/>
                    </a:lnTo>
                    <a:lnTo>
                      <a:pt x="708" y="177"/>
                    </a:lnTo>
                    <a:lnTo>
                      <a:pt x="817" y="347"/>
                    </a:lnTo>
                    <a:lnTo>
                      <a:pt x="822" y="355"/>
                    </a:lnTo>
                    <a:lnTo>
                      <a:pt x="934" y="490"/>
                    </a:lnTo>
                    <a:lnTo>
                      <a:pt x="973" y="531"/>
                    </a:lnTo>
                    <a:lnTo>
                      <a:pt x="1049" y="606"/>
                    </a:lnTo>
                    <a:lnTo>
                      <a:pt x="1155" y="692"/>
                    </a:lnTo>
                    <a:lnTo>
                      <a:pt x="1166" y="702"/>
                    </a:lnTo>
                    <a:lnTo>
                      <a:pt x="1177" y="709"/>
                    </a:lnTo>
                    <a:lnTo>
                      <a:pt x="1283" y="782"/>
                    </a:lnTo>
                    <a:lnTo>
                      <a:pt x="1362" y="828"/>
                    </a:lnTo>
                    <a:lnTo>
                      <a:pt x="1400" y="851"/>
                    </a:lnTo>
                    <a:lnTo>
                      <a:pt x="1466" y="886"/>
                    </a:lnTo>
                    <a:lnTo>
                      <a:pt x="1517" y="910"/>
                    </a:lnTo>
                    <a:lnTo>
                      <a:pt x="1540" y="921"/>
                    </a:lnTo>
                    <a:lnTo>
                      <a:pt x="1632" y="963"/>
                    </a:lnTo>
                    <a:lnTo>
                      <a:pt x="1671" y="946"/>
                    </a:lnTo>
                    <a:lnTo>
                      <a:pt x="1749" y="955"/>
                    </a:lnTo>
                    <a:lnTo>
                      <a:pt x="1795" y="955"/>
                    </a:lnTo>
                    <a:lnTo>
                      <a:pt x="1821" y="886"/>
                    </a:lnTo>
                    <a:lnTo>
                      <a:pt x="1845" y="855"/>
                    </a:lnTo>
                    <a:lnTo>
                      <a:pt x="1866" y="845"/>
                    </a:lnTo>
                    <a:lnTo>
                      <a:pt x="1934" y="813"/>
                    </a:lnTo>
                    <a:lnTo>
                      <a:pt x="1983" y="755"/>
                    </a:lnTo>
                    <a:lnTo>
                      <a:pt x="2013" y="755"/>
                    </a:lnTo>
                    <a:lnTo>
                      <a:pt x="2022" y="709"/>
                    </a:lnTo>
                    <a:lnTo>
                      <a:pt x="2071" y="665"/>
                    </a:lnTo>
                    <a:lnTo>
                      <a:pt x="2100" y="641"/>
                    </a:lnTo>
                    <a:lnTo>
                      <a:pt x="2161" y="626"/>
                    </a:lnTo>
                    <a:lnTo>
                      <a:pt x="2216" y="543"/>
                    </a:lnTo>
                    <a:lnTo>
                      <a:pt x="2223" y="543"/>
                    </a:lnTo>
                    <a:lnTo>
                      <a:pt x="2223" y="531"/>
                    </a:lnTo>
                    <a:lnTo>
                      <a:pt x="2293" y="470"/>
                    </a:lnTo>
                    <a:lnTo>
                      <a:pt x="2332" y="435"/>
                    </a:lnTo>
                    <a:lnTo>
                      <a:pt x="2385" y="435"/>
                    </a:lnTo>
                    <a:lnTo>
                      <a:pt x="2424" y="355"/>
                    </a:lnTo>
                    <a:lnTo>
                      <a:pt x="2441" y="340"/>
                    </a:lnTo>
                    <a:lnTo>
                      <a:pt x="2449" y="333"/>
                    </a:lnTo>
                    <a:lnTo>
                      <a:pt x="2521" y="286"/>
                    </a:lnTo>
                    <a:lnTo>
                      <a:pt x="2566" y="240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62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" name="Freeform 20"/>
              <p:cNvSpPr>
                <a:spLocks/>
              </p:cNvSpPr>
              <p:nvPr/>
            </p:nvSpPr>
            <p:spPr bwMode="auto">
              <a:xfrm>
                <a:off x="3635254" y="622300"/>
                <a:ext cx="3089275" cy="1528763"/>
              </a:xfrm>
              <a:custGeom>
                <a:avLst/>
                <a:gdLst>
                  <a:gd name="T0" fmla="*/ 0 w 1946"/>
                  <a:gd name="T1" fmla="*/ 0 h 963"/>
                  <a:gd name="T2" fmla="*/ 80 w 1946"/>
                  <a:gd name="T3" fmla="*/ 164 h 963"/>
                  <a:gd name="T4" fmla="*/ 88 w 1946"/>
                  <a:gd name="T5" fmla="*/ 177 h 963"/>
                  <a:gd name="T6" fmla="*/ 197 w 1946"/>
                  <a:gd name="T7" fmla="*/ 347 h 963"/>
                  <a:gd name="T8" fmla="*/ 202 w 1946"/>
                  <a:gd name="T9" fmla="*/ 355 h 963"/>
                  <a:gd name="T10" fmla="*/ 314 w 1946"/>
                  <a:gd name="T11" fmla="*/ 490 h 963"/>
                  <a:gd name="T12" fmla="*/ 353 w 1946"/>
                  <a:gd name="T13" fmla="*/ 531 h 963"/>
                  <a:gd name="T14" fmla="*/ 429 w 1946"/>
                  <a:gd name="T15" fmla="*/ 606 h 963"/>
                  <a:gd name="T16" fmla="*/ 535 w 1946"/>
                  <a:gd name="T17" fmla="*/ 692 h 963"/>
                  <a:gd name="T18" fmla="*/ 546 w 1946"/>
                  <a:gd name="T19" fmla="*/ 702 h 963"/>
                  <a:gd name="T20" fmla="*/ 557 w 1946"/>
                  <a:gd name="T21" fmla="*/ 709 h 963"/>
                  <a:gd name="T22" fmla="*/ 663 w 1946"/>
                  <a:gd name="T23" fmla="*/ 782 h 963"/>
                  <a:gd name="T24" fmla="*/ 742 w 1946"/>
                  <a:gd name="T25" fmla="*/ 828 h 963"/>
                  <a:gd name="T26" fmla="*/ 780 w 1946"/>
                  <a:gd name="T27" fmla="*/ 851 h 963"/>
                  <a:gd name="T28" fmla="*/ 846 w 1946"/>
                  <a:gd name="T29" fmla="*/ 886 h 963"/>
                  <a:gd name="T30" fmla="*/ 897 w 1946"/>
                  <a:gd name="T31" fmla="*/ 910 h 963"/>
                  <a:gd name="T32" fmla="*/ 920 w 1946"/>
                  <a:gd name="T33" fmla="*/ 921 h 963"/>
                  <a:gd name="T34" fmla="*/ 1012 w 1946"/>
                  <a:gd name="T35" fmla="*/ 963 h 963"/>
                  <a:gd name="T36" fmla="*/ 1051 w 1946"/>
                  <a:gd name="T37" fmla="*/ 946 h 963"/>
                  <a:gd name="T38" fmla="*/ 1129 w 1946"/>
                  <a:gd name="T39" fmla="*/ 955 h 963"/>
                  <a:gd name="T40" fmla="*/ 1175 w 1946"/>
                  <a:gd name="T41" fmla="*/ 955 h 963"/>
                  <a:gd name="T42" fmla="*/ 1201 w 1946"/>
                  <a:gd name="T43" fmla="*/ 886 h 963"/>
                  <a:gd name="T44" fmla="*/ 1225 w 1946"/>
                  <a:gd name="T45" fmla="*/ 855 h 963"/>
                  <a:gd name="T46" fmla="*/ 1246 w 1946"/>
                  <a:gd name="T47" fmla="*/ 845 h 963"/>
                  <a:gd name="T48" fmla="*/ 1314 w 1946"/>
                  <a:gd name="T49" fmla="*/ 813 h 963"/>
                  <a:gd name="T50" fmla="*/ 1363 w 1946"/>
                  <a:gd name="T51" fmla="*/ 755 h 963"/>
                  <a:gd name="T52" fmla="*/ 1393 w 1946"/>
                  <a:gd name="T53" fmla="*/ 755 h 963"/>
                  <a:gd name="T54" fmla="*/ 1402 w 1946"/>
                  <a:gd name="T55" fmla="*/ 709 h 963"/>
                  <a:gd name="T56" fmla="*/ 1451 w 1946"/>
                  <a:gd name="T57" fmla="*/ 665 h 963"/>
                  <a:gd name="T58" fmla="*/ 1480 w 1946"/>
                  <a:gd name="T59" fmla="*/ 641 h 963"/>
                  <a:gd name="T60" fmla="*/ 1541 w 1946"/>
                  <a:gd name="T61" fmla="*/ 626 h 963"/>
                  <a:gd name="T62" fmla="*/ 1596 w 1946"/>
                  <a:gd name="T63" fmla="*/ 543 h 963"/>
                  <a:gd name="T64" fmla="*/ 1603 w 1946"/>
                  <a:gd name="T65" fmla="*/ 543 h 963"/>
                  <a:gd name="T66" fmla="*/ 1603 w 1946"/>
                  <a:gd name="T67" fmla="*/ 531 h 963"/>
                  <a:gd name="T68" fmla="*/ 1673 w 1946"/>
                  <a:gd name="T69" fmla="*/ 470 h 963"/>
                  <a:gd name="T70" fmla="*/ 1712 w 1946"/>
                  <a:gd name="T71" fmla="*/ 435 h 963"/>
                  <a:gd name="T72" fmla="*/ 1765 w 1946"/>
                  <a:gd name="T73" fmla="*/ 435 h 963"/>
                  <a:gd name="T74" fmla="*/ 1804 w 1946"/>
                  <a:gd name="T75" fmla="*/ 355 h 963"/>
                  <a:gd name="T76" fmla="*/ 1821 w 1946"/>
                  <a:gd name="T77" fmla="*/ 340 h 963"/>
                  <a:gd name="T78" fmla="*/ 1829 w 1946"/>
                  <a:gd name="T79" fmla="*/ 333 h 963"/>
                  <a:gd name="T80" fmla="*/ 1901 w 1946"/>
                  <a:gd name="T81" fmla="*/ 286 h 963"/>
                  <a:gd name="T82" fmla="*/ 1946 w 1946"/>
                  <a:gd name="T83" fmla="*/ 240 h 963"/>
                  <a:gd name="T84" fmla="*/ 1946 w 1946"/>
                  <a:gd name="T85" fmla="*/ 355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46" h="963">
                    <a:moveTo>
                      <a:pt x="0" y="0"/>
                    </a:moveTo>
                    <a:lnTo>
                      <a:pt x="80" y="164"/>
                    </a:lnTo>
                    <a:lnTo>
                      <a:pt x="88" y="177"/>
                    </a:lnTo>
                    <a:lnTo>
                      <a:pt x="197" y="347"/>
                    </a:lnTo>
                    <a:lnTo>
                      <a:pt x="202" y="355"/>
                    </a:lnTo>
                    <a:lnTo>
                      <a:pt x="314" y="490"/>
                    </a:lnTo>
                    <a:lnTo>
                      <a:pt x="353" y="531"/>
                    </a:lnTo>
                    <a:lnTo>
                      <a:pt x="429" y="606"/>
                    </a:lnTo>
                    <a:lnTo>
                      <a:pt x="535" y="692"/>
                    </a:lnTo>
                    <a:lnTo>
                      <a:pt x="546" y="702"/>
                    </a:lnTo>
                    <a:lnTo>
                      <a:pt x="557" y="709"/>
                    </a:lnTo>
                    <a:lnTo>
                      <a:pt x="663" y="782"/>
                    </a:lnTo>
                    <a:lnTo>
                      <a:pt x="742" y="828"/>
                    </a:lnTo>
                    <a:lnTo>
                      <a:pt x="780" y="851"/>
                    </a:lnTo>
                    <a:lnTo>
                      <a:pt x="846" y="886"/>
                    </a:lnTo>
                    <a:lnTo>
                      <a:pt x="897" y="910"/>
                    </a:lnTo>
                    <a:lnTo>
                      <a:pt x="920" y="921"/>
                    </a:lnTo>
                    <a:lnTo>
                      <a:pt x="1012" y="963"/>
                    </a:lnTo>
                    <a:lnTo>
                      <a:pt x="1051" y="946"/>
                    </a:lnTo>
                    <a:lnTo>
                      <a:pt x="1129" y="955"/>
                    </a:lnTo>
                    <a:lnTo>
                      <a:pt x="1175" y="955"/>
                    </a:lnTo>
                    <a:lnTo>
                      <a:pt x="1201" y="886"/>
                    </a:lnTo>
                    <a:lnTo>
                      <a:pt x="1225" y="855"/>
                    </a:lnTo>
                    <a:lnTo>
                      <a:pt x="1246" y="845"/>
                    </a:lnTo>
                    <a:lnTo>
                      <a:pt x="1314" y="813"/>
                    </a:lnTo>
                    <a:lnTo>
                      <a:pt x="1363" y="755"/>
                    </a:lnTo>
                    <a:lnTo>
                      <a:pt x="1393" y="755"/>
                    </a:lnTo>
                    <a:lnTo>
                      <a:pt x="1402" y="709"/>
                    </a:lnTo>
                    <a:lnTo>
                      <a:pt x="1451" y="665"/>
                    </a:lnTo>
                    <a:lnTo>
                      <a:pt x="1480" y="641"/>
                    </a:lnTo>
                    <a:lnTo>
                      <a:pt x="1541" y="626"/>
                    </a:lnTo>
                    <a:lnTo>
                      <a:pt x="1596" y="543"/>
                    </a:lnTo>
                    <a:lnTo>
                      <a:pt x="1603" y="543"/>
                    </a:lnTo>
                    <a:lnTo>
                      <a:pt x="1603" y="531"/>
                    </a:lnTo>
                    <a:lnTo>
                      <a:pt x="1673" y="470"/>
                    </a:lnTo>
                    <a:lnTo>
                      <a:pt x="1712" y="435"/>
                    </a:lnTo>
                    <a:lnTo>
                      <a:pt x="1765" y="435"/>
                    </a:lnTo>
                    <a:lnTo>
                      <a:pt x="1804" y="355"/>
                    </a:lnTo>
                    <a:lnTo>
                      <a:pt x="1821" y="340"/>
                    </a:lnTo>
                    <a:lnTo>
                      <a:pt x="1829" y="333"/>
                    </a:lnTo>
                    <a:lnTo>
                      <a:pt x="1901" y="286"/>
                    </a:lnTo>
                    <a:lnTo>
                      <a:pt x="1946" y="240"/>
                    </a:lnTo>
                    <a:lnTo>
                      <a:pt x="1946" y="355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" name="Freeform 25"/>
              <p:cNvSpPr>
                <a:spLocks/>
              </p:cNvSpPr>
              <p:nvPr/>
            </p:nvSpPr>
            <p:spPr bwMode="auto">
              <a:xfrm>
                <a:off x="3635254" y="622300"/>
                <a:ext cx="3089275" cy="1528763"/>
              </a:xfrm>
              <a:custGeom>
                <a:avLst/>
                <a:gdLst>
                  <a:gd name="T0" fmla="*/ 0 w 1946"/>
                  <a:gd name="T1" fmla="*/ 0 h 963"/>
                  <a:gd name="T2" fmla="*/ 80 w 1946"/>
                  <a:gd name="T3" fmla="*/ 164 h 963"/>
                  <a:gd name="T4" fmla="*/ 88 w 1946"/>
                  <a:gd name="T5" fmla="*/ 177 h 963"/>
                  <a:gd name="T6" fmla="*/ 197 w 1946"/>
                  <a:gd name="T7" fmla="*/ 347 h 963"/>
                  <a:gd name="T8" fmla="*/ 202 w 1946"/>
                  <a:gd name="T9" fmla="*/ 355 h 963"/>
                  <a:gd name="T10" fmla="*/ 314 w 1946"/>
                  <a:gd name="T11" fmla="*/ 490 h 963"/>
                  <a:gd name="T12" fmla="*/ 353 w 1946"/>
                  <a:gd name="T13" fmla="*/ 531 h 963"/>
                  <a:gd name="T14" fmla="*/ 429 w 1946"/>
                  <a:gd name="T15" fmla="*/ 606 h 963"/>
                  <a:gd name="T16" fmla="*/ 535 w 1946"/>
                  <a:gd name="T17" fmla="*/ 692 h 963"/>
                  <a:gd name="T18" fmla="*/ 546 w 1946"/>
                  <a:gd name="T19" fmla="*/ 702 h 963"/>
                  <a:gd name="T20" fmla="*/ 557 w 1946"/>
                  <a:gd name="T21" fmla="*/ 709 h 963"/>
                  <a:gd name="T22" fmla="*/ 663 w 1946"/>
                  <a:gd name="T23" fmla="*/ 782 h 963"/>
                  <a:gd name="T24" fmla="*/ 742 w 1946"/>
                  <a:gd name="T25" fmla="*/ 828 h 963"/>
                  <a:gd name="T26" fmla="*/ 780 w 1946"/>
                  <a:gd name="T27" fmla="*/ 851 h 963"/>
                  <a:gd name="T28" fmla="*/ 846 w 1946"/>
                  <a:gd name="T29" fmla="*/ 886 h 963"/>
                  <a:gd name="T30" fmla="*/ 897 w 1946"/>
                  <a:gd name="T31" fmla="*/ 910 h 963"/>
                  <a:gd name="T32" fmla="*/ 920 w 1946"/>
                  <a:gd name="T33" fmla="*/ 921 h 963"/>
                  <a:gd name="T34" fmla="*/ 1012 w 1946"/>
                  <a:gd name="T35" fmla="*/ 963 h 963"/>
                  <a:gd name="T36" fmla="*/ 1051 w 1946"/>
                  <a:gd name="T37" fmla="*/ 946 h 963"/>
                  <a:gd name="T38" fmla="*/ 1129 w 1946"/>
                  <a:gd name="T39" fmla="*/ 955 h 963"/>
                  <a:gd name="T40" fmla="*/ 1175 w 1946"/>
                  <a:gd name="T41" fmla="*/ 955 h 963"/>
                  <a:gd name="T42" fmla="*/ 1201 w 1946"/>
                  <a:gd name="T43" fmla="*/ 886 h 963"/>
                  <a:gd name="T44" fmla="*/ 1225 w 1946"/>
                  <a:gd name="T45" fmla="*/ 855 h 963"/>
                  <a:gd name="T46" fmla="*/ 1246 w 1946"/>
                  <a:gd name="T47" fmla="*/ 845 h 963"/>
                  <a:gd name="T48" fmla="*/ 1314 w 1946"/>
                  <a:gd name="T49" fmla="*/ 813 h 963"/>
                  <a:gd name="T50" fmla="*/ 1363 w 1946"/>
                  <a:gd name="T51" fmla="*/ 755 h 963"/>
                  <a:gd name="T52" fmla="*/ 1393 w 1946"/>
                  <a:gd name="T53" fmla="*/ 755 h 963"/>
                  <a:gd name="T54" fmla="*/ 1402 w 1946"/>
                  <a:gd name="T55" fmla="*/ 709 h 963"/>
                  <a:gd name="T56" fmla="*/ 1451 w 1946"/>
                  <a:gd name="T57" fmla="*/ 665 h 963"/>
                  <a:gd name="T58" fmla="*/ 1480 w 1946"/>
                  <a:gd name="T59" fmla="*/ 641 h 963"/>
                  <a:gd name="T60" fmla="*/ 1541 w 1946"/>
                  <a:gd name="T61" fmla="*/ 626 h 963"/>
                  <a:gd name="T62" fmla="*/ 1596 w 1946"/>
                  <a:gd name="T63" fmla="*/ 543 h 963"/>
                  <a:gd name="T64" fmla="*/ 1603 w 1946"/>
                  <a:gd name="T65" fmla="*/ 543 h 963"/>
                  <a:gd name="T66" fmla="*/ 1603 w 1946"/>
                  <a:gd name="T67" fmla="*/ 531 h 963"/>
                  <a:gd name="T68" fmla="*/ 1673 w 1946"/>
                  <a:gd name="T69" fmla="*/ 470 h 963"/>
                  <a:gd name="T70" fmla="*/ 1712 w 1946"/>
                  <a:gd name="T71" fmla="*/ 435 h 963"/>
                  <a:gd name="T72" fmla="*/ 1765 w 1946"/>
                  <a:gd name="T73" fmla="*/ 435 h 963"/>
                  <a:gd name="T74" fmla="*/ 1804 w 1946"/>
                  <a:gd name="T75" fmla="*/ 355 h 963"/>
                  <a:gd name="T76" fmla="*/ 1821 w 1946"/>
                  <a:gd name="T77" fmla="*/ 340 h 963"/>
                  <a:gd name="T78" fmla="*/ 1829 w 1946"/>
                  <a:gd name="T79" fmla="*/ 333 h 963"/>
                  <a:gd name="T80" fmla="*/ 1901 w 1946"/>
                  <a:gd name="T81" fmla="*/ 286 h 963"/>
                  <a:gd name="T82" fmla="*/ 1946 w 1946"/>
                  <a:gd name="T83" fmla="*/ 240 h 963"/>
                  <a:gd name="T84" fmla="*/ 1946 w 1946"/>
                  <a:gd name="T85" fmla="*/ 177 h 963"/>
                  <a:gd name="T86" fmla="*/ 1946 w 1946"/>
                  <a:gd name="T87" fmla="*/ 0 h 963"/>
                  <a:gd name="T88" fmla="*/ 1829 w 1946"/>
                  <a:gd name="T89" fmla="*/ 0 h 963"/>
                  <a:gd name="T90" fmla="*/ 1712 w 1946"/>
                  <a:gd name="T91" fmla="*/ 0 h 963"/>
                  <a:gd name="T92" fmla="*/ 1596 w 1946"/>
                  <a:gd name="T93" fmla="*/ 0 h 963"/>
                  <a:gd name="T94" fmla="*/ 1480 w 1946"/>
                  <a:gd name="T95" fmla="*/ 0 h 963"/>
                  <a:gd name="T96" fmla="*/ 1363 w 1946"/>
                  <a:gd name="T97" fmla="*/ 0 h 963"/>
                  <a:gd name="T98" fmla="*/ 1246 w 1946"/>
                  <a:gd name="T99" fmla="*/ 0 h 963"/>
                  <a:gd name="T100" fmla="*/ 1129 w 1946"/>
                  <a:gd name="T101" fmla="*/ 0 h 963"/>
                  <a:gd name="T102" fmla="*/ 1012 w 1946"/>
                  <a:gd name="T103" fmla="*/ 0 h 963"/>
                  <a:gd name="T104" fmla="*/ 897 w 1946"/>
                  <a:gd name="T105" fmla="*/ 0 h 963"/>
                  <a:gd name="T106" fmla="*/ 780 w 1946"/>
                  <a:gd name="T107" fmla="*/ 0 h 963"/>
                  <a:gd name="T108" fmla="*/ 663 w 1946"/>
                  <a:gd name="T109" fmla="*/ 0 h 963"/>
                  <a:gd name="T110" fmla="*/ 546 w 1946"/>
                  <a:gd name="T111" fmla="*/ 0 h 963"/>
                  <a:gd name="T112" fmla="*/ 429 w 1946"/>
                  <a:gd name="T113" fmla="*/ 0 h 963"/>
                  <a:gd name="T114" fmla="*/ 314 w 1946"/>
                  <a:gd name="T115" fmla="*/ 0 h 963"/>
                  <a:gd name="T116" fmla="*/ 197 w 1946"/>
                  <a:gd name="T117" fmla="*/ 0 h 963"/>
                  <a:gd name="T118" fmla="*/ 80 w 1946"/>
                  <a:gd name="T119" fmla="*/ 0 h 963"/>
                  <a:gd name="T120" fmla="*/ 0 w 1946"/>
                  <a:gd name="T121" fmla="*/ 0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46" h="963">
                    <a:moveTo>
                      <a:pt x="0" y="0"/>
                    </a:moveTo>
                    <a:lnTo>
                      <a:pt x="80" y="164"/>
                    </a:lnTo>
                    <a:lnTo>
                      <a:pt x="88" y="177"/>
                    </a:lnTo>
                    <a:lnTo>
                      <a:pt x="197" y="347"/>
                    </a:lnTo>
                    <a:lnTo>
                      <a:pt x="202" y="355"/>
                    </a:lnTo>
                    <a:lnTo>
                      <a:pt x="314" y="490"/>
                    </a:lnTo>
                    <a:lnTo>
                      <a:pt x="353" y="531"/>
                    </a:lnTo>
                    <a:lnTo>
                      <a:pt x="429" y="606"/>
                    </a:lnTo>
                    <a:lnTo>
                      <a:pt x="535" y="692"/>
                    </a:lnTo>
                    <a:lnTo>
                      <a:pt x="546" y="702"/>
                    </a:lnTo>
                    <a:lnTo>
                      <a:pt x="557" y="709"/>
                    </a:lnTo>
                    <a:lnTo>
                      <a:pt x="663" y="782"/>
                    </a:lnTo>
                    <a:lnTo>
                      <a:pt x="742" y="828"/>
                    </a:lnTo>
                    <a:lnTo>
                      <a:pt x="780" y="851"/>
                    </a:lnTo>
                    <a:lnTo>
                      <a:pt x="846" y="886"/>
                    </a:lnTo>
                    <a:lnTo>
                      <a:pt x="897" y="910"/>
                    </a:lnTo>
                    <a:lnTo>
                      <a:pt x="920" y="921"/>
                    </a:lnTo>
                    <a:lnTo>
                      <a:pt x="1012" y="963"/>
                    </a:lnTo>
                    <a:lnTo>
                      <a:pt x="1051" y="946"/>
                    </a:lnTo>
                    <a:lnTo>
                      <a:pt x="1129" y="955"/>
                    </a:lnTo>
                    <a:lnTo>
                      <a:pt x="1175" y="955"/>
                    </a:lnTo>
                    <a:lnTo>
                      <a:pt x="1201" y="886"/>
                    </a:lnTo>
                    <a:lnTo>
                      <a:pt x="1225" y="855"/>
                    </a:lnTo>
                    <a:lnTo>
                      <a:pt x="1246" y="845"/>
                    </a:lnTo>
                    <a:lnTo>
                      <a:pt x="1314" y="813"/>
                    </a:lnTo>
                    <a:lnTo>
                      <a:pt x="1363" y="755"/>
                    </a:lnTo>
                    <a:lnTo>
                      <a:pt x="1393" y="755"/>
                    </a:lnTo>
                    <a:lnTo>
                      <a:pt x="1402" y="709"/>
                    </a:lnTo>
                    <a:lnTo>
                      <a:pt x="1451" y="665"/>
                    </a:lnTo>
                    <a:lnTo>
                      <a:pt x="1480" y="641"/>
                    </a:lnTo>
                    <a:lnTo>
                      <a:pt x="1541" y="626"/>
                    </a:lnTo>
                    <a:lnTo>
                      <a:pt x="1596" y="543"/>
                    </a:lnTo>
                    <a:lnTo>
                      <a:pt x="1603" y="543"/>
                    </a:lnTo>
                    <a:lnTo>
                      <a:pt x="1603" y="531"/>
                    </a:lnTo>
                    <a:lnTo>
                      <a:pt x="1673" y="470"/>
                    </a:lnTo>
                    <a:lnTo>
                      <a:pt x="1712" y="435"/>
                    </a:lnTo>
                    <a:lnTo>
                      <a:pt x="1765" y="435"/>
                    </a:lnTo>
                    <a:lnTo>
                      <a:pt x="1804" y="355"/>
                    </a:lnTo>
                    <a:lnTo>
                      <a:pt x="1821" y="340"/>
                    </a:lnTo>
                    <a:lnTo>
                      <a:pt x="1829" y="333"/>
                    </a:lnTo>
                    <a:lnTo>
                      <a:pt x="1901" y="286"/>
                    </a:lnTo>
                    <a:lnTo>
                      <a:pt x="1946" y="240"/>
                    </a:lnTo>
                    <a:lnTo>
                      <a:pt x="1946" y="177"/>
                    </a:lnTo>
                    <a:lnTo>
                      <a:pt x="1946" y="0"/>
                    </a:lnTo>
                    <a:lnTo>
                      <a:pt x="1829" y="0"/>
                    </a:lnTo>
                    <a:lnTo>
                      <a:pt x="1712" y="0"/>
                    </a:lnTo>
                    <a:lnTo>
                      <a:pt x="1596" y="0"/>
                    </a:lnTo>
                    <a:lnTo>
                      <a:pt x="1480" y="0"/>
                    </a:lnTo>
                    <a:lnTo>
                      <a:pt x="1363" y="0"/>
                    </a:lnTo>
                    <a:lnTo>
                      <a:pt x="1246" y="0"/>
                    </a:lnTo>
                    <a:lnTo>
                      <a:pt x="1129" y="0"/>
                    </a:lnTo>
                    <a:lnTo>
                      <a:pt x="1012" y="0"/>
                    </a:lnTo>
                    <a:lnTo>
                      <a:pt x="897" y="0"/>
                    </a:lnTo>
                    <a:lnTo>
                      <a:pt x="780" y="0"/>
                    </a:lnTo>
                    <a:lnTo>
                      <a:pt x="663" y="0"/>
                    </a:lnTo>
                    <a:lnTo>
                      <a:pt x="546" y="0"/>
                    </a:lnTo>
                    <a:lnTo>
                      <a:pt x="429" y="0"/>
                    </a:lnTo>
                    <a:lnTo>
                      <a:pt x="314" y="0"/>
                    </a:lnTo>
                    <a:lnTo>
                      <a:pt x="197" y="0"/>
                    </a:lnTo>
                    <a:lnTo>
                      <a:pt x="8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" name="Freeform 26"/>
              <p:cNvSpPr>
                <a:spLocks/>
              </p:cNvSpPr>
              <p:nvPr/>
            </p:nvSpPr>
            <p:spPr bwMode="auto">
              <a:xfrm>
                <a:off x="3635254" y="622300"/>
                <a:ext cx="3089275" cy="1528763"/>
              </a:xfrm>
              <a:custGeom>
                <a:avLst/>
                <a:gdLst>
                  <a:gd name="T0" fmla="*/ 0 w 1946"/>
                  <a:gd name="T1" fmla="*/ 0 h 963"/>
                  <a:gd name="T2" fmla="*/ 80 w 1946"/>
                  <a:gd name="T3" fmla="*/ 164 h 963"/>
                  <a:gd name="T4" fmla="*/ 88 w 1946"/>
                  <a:gd name="T5" fmla="*/ 177 h 963"/>
                  <a:gd name="T6" fmla="*/ 197 w 1946"/>
                  <a:gd name="T7" fmla="*/ 347 h 963"/>
                  <a:gd name="T8" fmla="*/ 202 w 1946"/>
                  <a:gd name="T9" fmla="*/ 355 h 963"/>
                  <a:gd name="T10" fmla="*/ 314 w 1946"/>
                  <a:gd name="T11" fmla="*/ 490 h 963"/>
                  <a:gd name="T12" fmla="*/ 353 w 1946"/>
                  <a:gd name="T13" fmla="*/ 531 h 963"/>
                  <a:gd name="T14" fmla="*/ 429 w 1946"/>
                  <a:gd name="T15" fmla="*/ 606 h 963"/>
                  <a:gd name="T16" fmla="*/ 535 w 1946"/>
                  <a:gd name="T17" fmla="*/ 692 h 963"/>
                  <a:gd name="T18" fmla="*/ 546 w 1946"/>
                  <a:gd name="T19" fmla="*/ 702 h 963"/>
                  <a:gd name="T20" fmla="*/ 557 w 1946"/>
                  <a:gd name="T21" fmla="*/ 709 h 963"/>
                  <a:gd name="T22" fmla="*/ 663 w 1946"/>
                  <a:gd name="T23" fmla="*/ 782 h 963"/>
                  <a:gd name="T24" fmla="*/ 742 w 1946"/>
                  <a:gd name="T25" fmla="*/ 828 h 963"/>
                  <a:gd name="T26" fmla="*/ 780 w 1946"/>
                  <a:gd name="T27" fmla="*/ 851 h 963"/>
                  <a:gd name="T28" fmla="*/ 846 w 1946"/>
                  <a:gd name="T29" fmla="*/ 886 h 963"/>
                  <a:gd name="T30" fmla="*/ 897 w 1946"/>
                  <a:gd name="T31" fmla="*/ 910 h 963"/>
                  <a:gd name="T32" fmla="*/ 920 w 1946"/>
                  <a:gd name="T33" fmla="*/ 921 h 963"/>
                  <a:gd name="T34" fmla="*/ 1012 w 1946"/>
                  <a:gd name="T35" fmla="*/ 963 h 963"/>
                  <a:gd name="T36" fmla="*/ 1051 w 1946"/>
                  <a:gd name="T37" fmla="*/ 946 h 963"/>
                  <a:gd name="T38" fmla="*/ 1129 w 1946"/>
                  <a:gd name="T39" fmla="*/ 955 h 963"/>
                  <a:gd name="T40" fmla="*/ 1175 w 1946"/>
                  <a:gd name="T41" fmla="*/ 955 h 963"/>
                  <a:gd name="T42" fmla="*/ 1201 w 1946"/>
                  <a:gd name="T43" fmla="*/ 886 h 963"/>
                  <a:gd name="T44" fmla="*/ 1225 w 1946"/>
                  <a:gd name="T45" fmla="*/ 855 h 963"/>
                  <a:gd name="T46" fmla="*/ 1246 w 1946"/>
                  <a:gd name="T47" fmla="*/ 845 h 963"/>
                  <a:gd name="T48" fmla="*/ 1314 w 1946"/>
                  <a:gd name="T49" fmla="*/ 813 h 963"/>
                  <a:gd name="T50" fmla="*/ 1363 w 1946"/>
                  <a:gd name="T51" fmla="*/ 755 h 963"/>
                  <a:gd name="T52" fmla="*/ 1393 w 1946"/>
                  <a:gd name="T53" fmla="*/ 755 h 963"/>
                  <a:gd name="T54" fmla="*/ 1402 w 1946"/>
                  <a:gd name="T55" fmla="*/ 709 h 963"/>
                  <a:gd name="T56" fmla="*/ 1451 w 1946"/>
                  <a:gd name="T57" fmla="*/ 665 h 963"/>
                  <a:gd name="T58" fmla="*/ 1480 w 1946"/>
                  <a:gd name="T59" fmla="*/ 641 h 963"/>
                  <a:gd name="T60" fmla="*/ 1541 w 1946"/>
                  <a:gd name="T61" fmla="*/ 626 h 963"/>
                  <a:gd name="T62" fmla="*/ 1596 w 1946"/>
                  <a:gd name="T63" fmla="*/ 543 h 963"/>
                  <a:gd name="T64" fmla="*/ 1603 w 1946"/>
                  <a:gd name="T65" fmla="*/ 543 h 963"/>
                  <a:gd name="T66" fmla="*/ 1603 w 1946"/>
                  <a:gd name="T67" fmla="*/ 531 h 963"/>
                  <a:gd name="T68" fmla="*/ 1673 w 1946"/>
                  <a:gd name="T69" fmla="*/ 470 h 963"/>
                  <a:gd name="T70" fmla="*/ 1712 w 1946"/>
                  <a:gd name="T71" fmla="*/ 435 h 963"/>
                  <a:gd name="T72" fmla="*/ 1765 w 1946"/>
                  <a:gd name="T73" fmla="*/ 435 h 963"/>
                  <a:gd name="T74" fmla="*/ 1804 w 1946"/>
                  <a:gd name="T75" fmla="*/ 355 h 963"/>
                  <a:gd name="T76" fmla="*/ 1821 w 1946"/>
                  <a:gd name="T77" fmla="*/ 340 h 963"/>
                  <a:gd name="T78" fmla="*/ 1829 w 1946"/>
                  <a:gd name="T79" fmla="*/ 333 h 963"/>
                  <a:gd name="T80" fmla="*/ 1901 w 1946"/>
                  <a:gd name="T81" fmla="*/ 286 h 963"/>
                  <a:gd name="T82" fmla="*/ 1946 w 1946"/>
                  <a:gd name="T83" fmla="*/ 240 h 963"/>
                  <a:gd name="T84" fmla="*/ 1946 w 1946"/>
                  <a:gd name="T85" fmla="*/ 177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46" h="963">
                    <a:moveTo>
                      <a:pt x="0" y="0"/>
                    </a:moveTo>
                    <a:lnTo>
                      <a:pt x="80" y="164"/>
                    </a:lnTo>
                    <a:lnTo>
                      <a:pt x="88" y="177"/>
                    </a:lnTo>
                    <a:lnTo>
                      <a:pt x="197" y="347"/>
                    </a:lnTo>
                    <a:lnTo>
                      <a:pt x="202" y="355"/>
                    </a:lnTo>
                    <a:lnTo>
                      <a:pt x="314" y="490"/>
                    </a:lnTo>
                    <a:lnTo>
                      <a:pt x="353" y="531"/>
                    </a:lnTo>
                    <a:lnTo>
                      <a:pt x="429" y="606"/>
                    </a:lnTo>
                    <a:lnTo>
                      <a:pt x="535" y="692"/>
                    </a:lnTo>
                    <a:lnTo>
                      <a:pt x="546" y="702"/>
                    </a:lnTo>
                    <a:lnTo>
                      <a:pt x="557" y="709"/>
                    </a:lnTo>
                    <a:lnTo>
                      <a:pt x="663" y="782"/>
                    </a:lnTo>
                    <a:lnTo>
                      <a:pt x="742" y="828"/>
                    </a:lnTo>
                    <a:lnTo>
                      <a:pt x="780" y="851"/>
                    </a:lnTo>
                    <a:lnTo>
                      <a:pt x="846" y="886"/>
                    </a:lnTo>
                    <a:lnTo>
                      <a:pt x="897" y="910"/>
                    </a:lnTo>
                    <a:lnTo>
                      <a:pt x="920" y="921"/>
                    </a:lnTo>
                    <a:lnTo>
                      <a:pt x="1012" y="963"/>
                    </a:lnTo>
                    <a:lnTo>
                      <a:pt x="1051" y="946"/>
                    </a:lnTo>
                    <a:lnTo>
                      <a:pt x="1129" y="955"/>
                    </a:lnTo>
                    <a:lnTo>
                      <a:pt x="1175" y="955"/>
                    </a:lnTo>
                    <a:lnTo>
                      <a:pt x="1201" y="886"/>
                    </a:lnTo>
                    <a:lnTo>
                      <a:pt x="1225" y="855"/>
                    </a:lnTo>
                    <a:lnTo>
                      <a:pt x="1246" y="845"/>
                    </a:lnTo>
                    <a:lnTo>
                      <a:pt x="1314" y="813"/>
                    </a:lnTo>
                    <a:lnTo>
                      <a:pt x="1363" y="755"/>
                    </a:lnTo>
                    <a:lnTo>
                      <a:pt x="1393" y="755"/>
                    </a:lnTo>
                    <a:lnTo>
                      <a:pt x="1402" y="709"/>
                    </a:lnTo>
                    <a:lnTo>
                      <a:pt x="1451" y="665"/>
                    </a:lnTo>
                    <a:lnTo>
                      <a:pt x="1480" y="641"/>
                    </a:lnTo>
                    <a:lnTo>
                      <a:pt x="1541" y="626"/>
                    </a:lnTo>
                    <a:lnTo>
                      <a:pt x="1596" y="543"/>
                    </a:lnTo>
                    <a:lnTo>
                      <a:pt x="1603" y="543"/>
                    </a:lnTo>
                    <a:lnTo>
                      <a:pt x="1603" y="531"/>
                    </a:lnTo>
                    <a:lnTo>
                      <a:pt x="1673" y="470"/>
                    </a:lnTo>
                    <a:lnTo>
                      <a:pt x="1712" y="435"/>
                    </a:lnTo>
                    <a:lnTo>
                      <a:pt x="1765" y="435"/>
                    </a:lnTo>
                    <a:lnTo>
                      <a:pt x="1804" y="355"/>
                    </a:lnTo>
                    <a:lnTo>
                      <a:pt x="1821" y="340"/>
                    </a:lnTo>
                    <a:lnTo>
                      <a:pt x="1829" y="333"/>
                    </a:lnTo>
                    <a:lnTo>
                      <a:pt x="1901" y="286"/>
                    </a:lnTo>
                    <a:lnTo>
                      <a:pt x="1946" y="240"/>
                    </a:lnTo>
                    <a:lnTo>
                      <a:pt x="1946" y="17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Freeform 27"/>
              <p:cNvSpPr>
                <a:spLocks/>
              </p:cNvSpPr>
              <p:nvPr/>
            </p:nvSpPr>
            <p:spPr bwMode="auto">
              <a:xfrm>
                <a:off x="3809879" y="622300"/>
                <a:ext cx="2914650" cy="1328738"/>
              </a:xfrm>
              <a:custGeom>
                <a:avLst/>
                <a:gdLst>
                  <a:gd name="T0" fmla="*/ 0 w 1836"/>
                  <a:gd name="T1" fmla="*/ 0 h 837"/>
                  <a:gd name="T2" fmla="*/ 87 w 1836"/>
                  <a:gd name="T3" fmla="*/ 147 h 837"/>
                  <a:gd name="T4" fmla="*/ 107 w 1836"/>
                  <a:gd name="T5" fmla="*/ 177 h 837"/>
                  <a:gd name="T6" fmla="*/ 204 w 1836"/>
                  <a:gd name="T7" fmla="*/ 303 h 837"/>
                  <a:gd name="T8" fmla="*/ 248 w 1836"/>
                  <a:gd name="T9" fmla="*/ 355 h 837"/>
                  <a:gd name="T10" fmla="*/ 319 w 1836"/>
                  <a:gd name="T11" fmla="*/ 428 h 837"/>
                  <a:gd name="T12" fmla="*/ 435 w 1836"/>
                  <a:gd name="T13" fmla="*/ 530 h 837"/>
                  <a:gd name="T14" fmla="*/ 436 w 1836"/>
                  <a:gd name="T15" fmla="*/ 531 h 837"/>
                  <a:gd name="T16" fmla="*/ 437 w 1836"/>
                  <a:gd name="T17" fmla="*/ 531 h 837"/>
                  <a:gd name="T18" fmla="*/ 553 w 1836"/>
                  <a:gd name="T19" fmla="*/ 616 h 837"/>
                  <a:gd name="T20" fmla="*/ 647 w 1836"/>
                  <a:gd name="T21" fmla="*/ 675 h 837"/>
                  <a:gd name="T22" fmla="*/ 670 w 1836"/>
                  <a:gd name="T23" fmla="*/ 690 h 837"/>
                  <a:gd name="T24" fmla="*/ 705 w 1836"/>
                  <a:gd name="T25" fmla="*/ 709 h 837"/>
                  <a:gd name="T26" fmla="*/ 787 w 1836"/>
                  <a:gd name="T27" fmla="*/ 752 h 837"/>
                  <a:gd name="T28" fmla="*/ 827 w 1836"/>
                  <a:gd name="T29" fmla="*/ 771 h 837"/>
                  <a:gd name="T30" fmla="*/ 902 w 1836"/>
                  <a:gd name="T31" fmla="*/ 807 h 837"/>
                  <a:gd name="T32" fmla="*/ 977 w 1836"/>
                  <a:gd name="T33" fmla="*/ 822 h 837"/>
                  <a:gd name="T34" fmla="*/ 1019 w 1836"/>
                  <a:gd name="T35" fmla="*/ 837 h 837"/>
                  <a:gd name="T36" fmla="*/ 1067 w 1836"/>
                  <a:gd name="T37" fmla="*/ 780 h 837"/>
                  <a:gd name="T38" fmla="*/ 1136 w 1836"/>
                  <a:gd name="T39" fmla="*/ 749 h 837"/>
                  <a:gd name="T40" fmla="*/ 1156 w 1836"/>
                  <a:gd name="T41" fmla="*/ 738 h 837"/>
                  <a:gd name="T42" fmla="*/ 1182 w 1836"/>
                  <a:gd name="T43" fmla="*/ 709 h 837"/>
                  <a:gd name="T44" fmla="*/ 1227 w 1836"/>
                  <a:gd name="T45" fmla="*/ 669 h 837"/>
                  <a:gd name="T46" fmla="*/ 1253 w 1836"/>
                  <a:gd name="T47" fmla="*/ 646 h 837"/>
                  <a:gd name="T48" fmla="*/ 1300 w 1836"/>
                  <a:gd name="T49" fmla="*/ 604 h 837"/>
                  <a:gd name="T50" fmla="*/ 1370 w 1836"/>
                  <a:gd name="T51" fmla="*/ 543 h 837"/>
                  <a:gd name="T52" fmla="*/ 1376 w 1836"/>
                  <a:gd name="T53" fmla="*/ 542 h 837"/>
                  <a:gd name="T54" fmla="*/ 1383 w 1836"/>
                  <a:gd name="T55" fmla="*/ 531 h 837"/>
                  <a:gd name="T56" fmla="*/ 1448 w 1836"/>
                  <a:gd name="T57" fmla="*/ 474 h 837"/>
                  <a:gd name="T58" fmla="*/ 1486 w 1836"/>
                  <a:gd name="T59" fmla="*/ 440 h 837"/>
                  <a:gd name="T60" fmla="*/ 1522 w 1836"/>
                  <a:gd name="T61" fmla="*/ 409 h 837"/>
                  <a:gd name="T62" fmla="*/ 1584 w 1836"/>
                  <a:gd name="T63" fmla="*/ 355 h 837"/>
                  <a:gd name="T64" fmla="*/ 1595 w 1836"/>
                  <a:gd name="T65" fmla="*/ 344 h 837"/>
                  <a:gd name="T66" fmla="*/ 1602 w 1836"/>
                  <a:gd name="T67" fmla="*/ 339 h 837"/>
                  <a:gd name="T68" fmla="*/ 1670 w 1836"/>
                  <a:gd name="T69" fmla="*/ 279 h 837"/>
                  <a:gd name="T70" fmla="*/ 1719 w 1836"/>
                  <a:gd name="T71" fmla="*/ 236 h 837"/>
                  <a:gd name="T72" fmla="*/ 1746 w 1836"/>
                  <a:gd name="T73" fmla="*/ 218 h 837"/>
                  <a:gd name="T74" fmla="*/ 1785 w 1836"/>
                  <a:gd name="T75" fmla="*/ 177 h 837"/>
                  <a:gd name="T76" fmla="*/ 1817 w 1836"/>
                  <a:gd name="T77" fmla="*/ 149 h 837"/>
                  <a:gd name="T78" fmla="*/ 1836 w 1836"/>
                  <a:gd name="T79" fmla="*/ 133 h 837"/>
                  <a:gd name="T80" fmla="*/ 1836 w 1836"/>
                  <a:gd name="T81" fmla="*/ 0 h 837"/>
                  <a:gd name="T82" fmla="*/ 1719 w 1836"/>
                  <a:gd name="T83" fmla="*/ 0 h 837"/>
                  <a:gd name="T84" fmla="*/ 1602 w 1836"/>
                  <a:gd name="T85" fmla="*/ 0 h 837"/>
                  <a:gd name="T86" fmla="*/ 1486 w 1836"/>
                  <a:gd name="T87" fmla="*/ 0 h 837"/>
                  <a:gd name="T88" fmla="*/ 1370 w 1836"/>
                  <a:gd name="T89" fmla="*/ 0 h 837"/>
                  <a:gd name="T90" fmla="*/ 1253 w 1836"/>
                  <a:gd name="T91" fmla="*/ 0 h 837"/>
                  <a:gd name="T92" fmla="*/ 1136 w 1836"/>
                  <a:gd name="T93" fmla="*/ 0 h 837"/>
                  <a:gd name="T94" fmla="*/ 1019 w 1836"/>
                  <a:gd name="T95" fmla="*/ 0 h 837"/>
                  <a:gd name="T96" fmla="*/ 902 w 1836"/>
                  <a:gd name="T97" fmla="*/ 0 h 837"/>
                  <a:gd name="T98" fmla="*/ 787 w 1836"/>
                  <a:gd name="T99" fmla="*/ 0 h 837"/>
                  <a:gd name="T100" fmla="*/ 670 w 1836"/>
                  <a:gd name="T101" fmla="*/ 0 h 837"/>
                  <a:gd name="T102" fmla="*/ 553 w 1836"/>
                  <a:gd name="T103" fmla="*/ 0 h 837"/>
                  <a:gd name="T104" fmla="*/ 436 w 1836"/>
                  <a:gd name="T105" fmla="*/ 0 h 837"/>
                  <a:gd name="T106" fmla="*/ 319 w 1836"/>
                  <a:gd name="T107" fmla="*/ 0 h 837"/>
                  <a:gd name="T108" fmla="*/ 204 w 1836"/>
                  <a:gd name="T109" fmla="*/ 0 h 837"/>
                  <a:gd name="T110" fmla="*/ 87 w 1836"/>
                  <a:gd name="T111" fmla="*/ 0 h 837"/>
                  <a:gd name="T112" fmla="*/ 0 w 1836"/>
                  <a:gd name="T113" fmla="*/ 0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6" h="837">
                    <a:moveTo>
                      <a:pt x="0" y="0"/>
                    </a:moveTo>
                    <a:lnTo>
                      <a:pt x="87" y="147"/>
                    </a:lnTo>
                    <a:lnTo>
                      <a:pt x="107" y="177"/>
                    </a:lnTo>
                    <a:lnTo>
                      <a:pt x="204" y="303"/>
                    </a:lnTo>
                    <a:lnTo>
                      <a:pt x="248" y="355"/>
                    </a:lnTo>
                    <a:lnTo>
                      <a:pt x="319" y="428"/>
                    </a:lnTo>
                    <a:lnTo>
                      <a:pt x="435" y="530"/>
                    </a:lnTo>
                    <a:lnTo>
                      <a:pt x="436" y="531"/>
                    </a:lnTo>
                    <a:lnTo>
                      <a:pt x="437" y="531"/>
                    </a:lnTo>
                    <a:lnTo>
                      <a:pt x="553" y="616"/>
                    </a:lnTo>
                    <a:lnTo>
                      <a:pt x="647" y="675"/>
                    </a:lnTo>
                    <a:lnTo>
                      <a:pt x="670" y="690"/>
                    </a:lnTo>
                    <a:lnTo>
                      <a:pt x="705" y="709"/>
                    </a:lnTo>
                    <a:lnTo>
                      <a:pt x="787" y="752"/>
                    </a:lnTo>
                    <a:lnTo>
                      <a:pt x="827" y="771"/>
                    </a:lnTo>
                    <a:lnTo>
                      <a:pt x="902" y="807"/>
                    </a:lnTo>
                    <a:lnTo>
                      <a:pt x="977" y="822"/>
                    </a:lnTo>
                    <a:lnTo>
                      <a:pt x="1019" y="837"/>
                    </a:lnTo>
                    <a:lnTo>
                      <a:pt x="1067" y="780"/>
                    </a:lnTo>
                    <a:lnTo>
                      <a:pt x="1136" y="749"/>
                    </a:lnTo>
                    <a:lnTo>
                      <a:pt x="1156" y="738"/>
                    </a:lnTo>
                    <a:lnTo>
                      <a:pt x="1182" y="709"/>
                    </a:lnTo>
                    <a:lnTo>
                      <a:pt x="1227" y="669"/>
                    </a:lnTo>
                    <a:lnTo>
                      <a:pt x="1253" y="646"/>
                    </a:lnTo>
                    <a:lnTo>
                      <a:pt x="1300" y="604"/>
                    </a:lnTo>
                    <a:lnTo>
                      <a:pt x="1370" y="543"/>
                    </a:lnTo>
                    <a:lnTo>
                      <a:pt x="1376" y="542"/>
                    </a:lnTo>
                    <a:lnTo>
                      <a:pt x="1383" y="531"/>
                    </a:lnTo>
                    <a:lnTo>
                      <a:pt x="1448" y="474"/>
                    </a:lnTo>
                    <a:lnTo>
                      <a:pt x="1486" y="440"/>
                    </a:lnTo>
                    <a:lnTo>
                      <a:pt x="1522" y="409"/>
                    </a:lnTo>
                    <a:lnTo>
                      <a:pt x="1584" y="355"/>
                    </a:lnTo>
                    <a:lnTo>
                      <a:pt x="1595" y="344"/>
                    </a:lnTo>
                    <a:lnTo>
                      <a:pt x="1602" y="339"/>
                    </a:lnTo>
                    <a:lnTo>
                      <a:pt x="1670" y="279"/>
                    </a:lnTo>
                    <a:lnTo>
                      <a:pt x="1719" y="236"/>
                    </a:lnTo>
                    <a:lnTo>
                      <a:pt x="1746" y="218"/>
                    </a:lnTo>
                    <a:lnTo>
                      <a:pt x="1785" y="177"/>
                    </a:lnTo>
                    <a:lnTo>
                      <a:pt x="1817" y="149"/>
                    </a:lnTo>
                    <a:lnTo>
                      <a:pt x="1836" y="133"/>
                    </a:lnTo>
                    <a:lnTo>
                      <a:pt x="1836" y="0"/>
                    </a:lnTo>
                    <a:lnTo>
                      <a:pt x="1719" y="0"/>
                    </a:lnTo>
                    <a:lnTo>
                      <a:pt x="1602" y="0"/>
                    </a:lnTo>
                    <a:lnTo>
                      <a:pt x="1486" y="0"/>
                    </a:lnTo>
                    <a:lnTo>
                      <a:pt x="1370" y="0"/>
                    </a:lnTo>
                    <a:lnTo>
                      <a:pt x="1253" y="0"/>
                    </a:lnTo>
                    <a:lnTo>
                      <a:pt x="1136" y="0"/>
                    </a:lnTo>
                    <a:lnTo>
                      <a:pt x="1019" y="0"/>
                    </a:lnTo>
                    <a:lnTo>
                      <a:pt x="902" y="0"/>
                    </a:lnTo>
                    <a:lnTo>
                      <a:pt x="787" y="0"/>
                    </a:lnTo>
                    <a:lnTo>
                      <a:pt x="670" y="0"/>
                    </a:lnTo>
                    <a:lnTo>
                      <a:pt x="553" y="0"/>
                    </a:lnTo>
                    <a:lnTo>
                      <a:pt x="436" y="0"/>
                    </a:lnTo>
                    <a:lnTo>
                      <a:pt x="319" y="0"/>
                    </a:lnTo>
                    <a:lnTo>
                      <a:pt x="204" y="0"/>
                    </a:lnTo>
                    <a:lnTo>
                      <a:pt x="8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Freeform 28"/>
              <p:cNvSpPr>
                <a:spLocks/>
              </p:cNvSpPr>
              <p:nvPr/>
            </p:nvSpPr>
            <p:spPr bwMode="auto">
              <a:xfrm>
                <a:off x="3809879" y="622300"/>
                <a:ext cx="2914650" cy="1328738"/>
              </a:xfrm>
              <a:custGeom>
                <a:avLst/>
                <a:gdLst>
                  <a:gd name="T0" fmla="*/ 0 w 1836"/>
                  <a:gd name="T1" fmla="*/ 0 h 837"/>
                  <a:gd name="T2" fmla="*/ 87 w 1836"/>
                  <a:gd name="T3" fmla="*/ 147 h 837"/>
                  <a:gd name="T4" fmla="*/ 107 w 1836"/>
                  <a:gd name="T5" fmla="*/ 177 h 837"/>
                  <a:gd name="T6" fmla="*/ 204 w 1836"/>
                  <a:gd name="T7" fmla="*/ 303 h 837"/>
                  <a:gd name="T8" fmla="*/ 248 w 1836"/>
                  <a:gd name="T9" fmla="*/ 355 h 837"/>
                  <a:gd name="T10" fmla="*/ 319 w 1836"/>
                  <a:gd name="T11" fmla="*/ 428 h 837"/>
                  <a:gd name="T12" fmla="*/ 435 w 1836"/>
                  <a:gd name="T13" fmla="*/ 530 h 837"/>
                  <a:gd name="T14" fmla="*/ 436 w 1836"/>
                  <a:gd name="T15" fmla="*/ 531 h 837"/>
                  <a:gd name="T16" fmla="*/ 437 w 1836"/>
                  <a:gd name="T17" fmla="*/ 531 h 837"/>
                  <a:gd name="T18" fmla="*/ 553 w 1836"/>
                  <a:gd name="T19" fmla="*/ 616 h 837"/>
                  <a:gd name="T20" fmla="*/ 647 w 1836"/>
                  <a:gd name="T21" fmla="*/ 675 h 837"/>
                  <a:gd name="T22" fmla="*/ 670 w 1836"/>
                  <a:gd name="T23" fmla="*/ 690 h 837"/>
                  <a:gd name="T24" fmla="*/ 705 w 1836"/>
                  <a:gd name="T25" fmla="*/ 709 h 837"/>
                  <a:gd name="T26" fmla="*/ 787 w 1836"/>
                  <a:gd name="T27" fmla="*/ 752 h 837"/>
                  <a:gd name="T28" fmla="*/ 827 w 1836"/>
                  <a:gd name="T29" fmla="*/ 771 h 837"/>
                  <a:gd name="T30" fmla="*/ 902 w 1836"/>
                  <a:gd name="T31" fmla="*/ 807 h 837"/>
                  <a:gd name="T32" fmla="*/ 977 w 1836"/>
                  <a:gd name="T33" fmla="*/ 822 h 837"/>
                  <a:gd name="T34" fmla="*/ 1019 w 1836"/>
                  <a:gd name="T35" fmla="*/ 837 h 837"/>
                  <a:gd name="T36" fmla="*/ 1067 w 1836"/>
                  <a:gd name="T37" fmla="*/ 780 h 837"/>
                  <a:gd name="T38" fmla="*/ 1136 w 1836"/>
                  <a:gd name="T39" fmla="*/ 749 h 837"/>
                  <a:gd name="T40" fmla="*/ 1156 w 1836"/>
                  <a:gd name="T41" fmla="*/ 738 h 837"/>
                  <a:gd name="T42" fmla="*/ 1182 w 1836"/>
                  <a:gd name="T43" fmla="*/ 709 h 837"/>
                  <a:gd name="T44" fmla="*/ 1227 w 1836"/>
                  <a:gd name="T45" fmla="*/ 669 h 837"/>
                  <a:gd name="T46" fmla="*/ 1253 w 1836"/>
                  <a:gd name="T47" fmla="*/ 646 h 837"/>
                  <a:gd name="T48" fmla="*/ 1300 w 1836"/>
                  <a:gd name="T49" fmla="*/ 604 h 837"/>
                  <a:gd name="T50" fmla="*/ 1370 w 1836"/>
                  <a:gd name="T51" fmla="*/ 543 h 837"/>
                  <a:gd name="T52" fmla="*/ 1376 w 1836"/>
                  <a:gd name="T53" fmla="*/ 542 h 837"/>
                  <a:gd name="T54" fmla="*/ 1383 w 1836"/>
                  <a:gd name="T55" fmla="*/ 531 h 837"/>
                  <a:gd name="T56" fmla="*/ 1448 w 1836"/>
                  <a:gd name="T57" fmla="*/ 474 h 837"/>
                  <a:gd name="T58" fmla="*/ 1486 w 1836"/>
                  <a:gd name="T59" fmla="*/ 440 h 837"/>
                  <a:gd name="T60" fmla="*/ 1522 w 1836"/>
                  <a:gd name="T61" fmla="*/ 409 h 837"/>
                  <a:gd name="T62" fmla="*/ 1584 w 1836"/>
                  <a:gd name="T63" fmla="*/ 355 h 837"/>
                  <a:gd name="T64" fmla="*/ 1595 w 1836"/>
                  <a:gd name="T65" fmla="*/ 344 h 837"/>
                  <a:gd name="T66" fmla="*/ 1602 w 1836"/>
                  <a:gd name="T67" fmla="*/ 339 h 837"/>
                  <a:gd name="T68" fmla="*/ 1670 w 1836"/>
                  <a:gd name="T69" fmla="*/ 279 h 837"/>
                  <a:gd name="T70" fmla="*/ 1719 w 1836"/>
                  <a:gd name="T71" fmla="*/ 236 h 837"/>
                  <a:gd name="T72" fmla="*/ 1746 w 1836"/>
                  <a:gd name="T73" fmla="*/ 218 h 837"/>
                  <a:gd name="T74" fmla="*/ 1785 w 1836"/>
                  <a:gd name="T75" fmla="*/ 177 h 837"/>
                  <a:gd name="T76" fmla="*/ 1817 w 1836"/>
                  <a:gd name="T77" fmla="*/ 149 h 837"/>
                  <a:gd name="T78" fmla="*/ 1836 w 1836"/>
                  <a:gd name="T79" fmla="*/ 133 h 837"/>
                  <a:gd name="T80" fmla="*/ 1836 w 1836"/>
                  <a:gd name="T81" fmla="*/ 0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36" h="837">
                    <a:moveTo>
                      <a:pt x="0" y="0"/>
                    </a:moveTo>
                    <a:lnTo>
                      <a:pt x="87" y="147"/>
                    </a:lnTo>
                    <a:lnTo>
                      <a:pt x="107" y="177"/>
                    </a:lnTo>
                    <a:lnTo>
                      <a:pt x="204" y="303"/>
                    </a:lnTo>
                    <a:lnTo>
                      <a:pt x="248" y="355"/>
                    </a:lnTo>
                    <a:lnTo>
                      <a:pt x="319" y="428"/>
                    </a:lnTo>
                    <a:lnTo>
                      <a:pt x="435" y="530"/>
                    </a:lnTo>
                    <a:lnTo>
                      <a:pt x="436" y="531"/>
                    </a:lnTo>
                    <a:lnTo>
                      <a:pt x="437" y="531"/>
                    </a:lnTo>
                    <a:lnTo>
                      <a:pt x="553" y="616"/>
                    </a:lnTo>
                    <a:lnTo>
                      <a:pt x="647" y="675"/>
                    </a:lnTo>
                    <a:lnTo>
                      <a:pt x="670" y="690"/>
                    </a:lnTo>
                    <a:lnTo>
                      <a:pt x="705" y="709"/>
                    </a:lnTo>
                    <a:lnTo>
                      <a:pt x="787" y="752"/>
                    </a:lnTo>
                    <a:lnTo>
                      <a:pt x="827" y="771"/>
                    </a:lnTo>
                    <a:lnTo>
                      <a:pt x="902" y="807"/>
                    </a:lnTo>
                    <a:lnTo>
                      <a:pt x="977" y="822"/>
                    </a:lnTo>
                    <a:lnTo>
                      <a:pt x="1019" y="837"/>
                    </a:lnTo>
                    <a:lnTo>
                      <a:pt x="1067" y="780"/>
                    </a:lnTo>
                    <a:lnTo>
                      <a:pt x="1136" y="749"/>
                    </a:lnTo>
                    <a:lnTo>
                      <a:pt x="1156" y="738"/>
                    </a:lnTo>
                    <a:lnTo>
                      <a:pt x="1182" y="709"/>
                    </a:lnTo>
                    <a:lnTo>
                      <a:pt x="1227" y="669"/>
                    </a:lnTo>
                    <a:lnTo>
                      <a:pt x="1253" y="646"/>
                    </a:lnTo>
                    <a:lnTo>
                      <a:pt x="1300" y="604"/>
                    </a:lnTo>
                    <a:lnTo>
                      <a:pt x="1370" y="543"/>
                    </a:lnTo>
                    <a:lnTo>
                      <a:pt x="1376" y="542"/>
                    </a:lnTo>
                    <a:lnTo>
                      <a:pt x="1383" y="531"/>
                    </a:lnTo>
                    <a:lnTo>
                      <a:pt x="1448" y="474"/>
                    </a:lnTo>
                    <a:lnTo>
                      <a:pt x="1486" y="440"/>
                    </a:lnTo>
                    <a:lnTo>
                      <a:pt x="1522" y="409"/>
                    </a:lnTo>
                    <a:lnTo>
                      <a:pt x="1584" y="355"/>
                    </a:lnTo>
                    <a:lnTo>
                      <a:pt x="1595" y="344"/>
                    </a:lnTo>
                    <a:lnTo>
                      <a:pt x="1602" y="339"/>
                    </a:lnTo>
                    <a:lnTo>
                      <a:pt x="1670" y="279"/>
                    </a:lnTo>
                    <a:lnTo>
                      <a:pt x="1719" y="236"/>
                    </a:lnTo>
                    <a:lnTo>
                      <a:pt x="1746" y="218"/>
                    </a:lnTo>
                    <a:lnTo>
                      <a:pt x="1785" y="177"/>
                    </a:lnTo>
                    <a:lnTo>
                      <a:pt x="1817" y="149"/>
                    </a:lnTo>
                    <a:lnTo>
                      <a:pt x="1836" y="133"/>
                    </a:lnTo>
                    <a:lnTo>
                      <a:pt x="18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" name="Freeform 29"/>
              <p:cNvSpPr>
                <a:spLocks/>
              </p:cNvSpPr>
              <p:nvPr/>
            </p:nvSpPr>
            <p:spPr bwMode="auto">
              <a:xfrm>
                <a:off x="4022604" y="622300"/>
                <a:ext cx="2701925" cy="1096963"/>
              </a:xfrm>
              <a:custGeom>
                <a:avLst/>
                <a:gdLst>
                  <a:gd name="T0" fmla="*/ 0 w 1702"/>
                  <a:gd name="T1" fmla="*/ 0 h 691"/>
                  <a:gd name="T2" fmla="*/ 70 w 1702"/>
                  <a:gd name="T3" fmla="*/ 99 h 691"/>
                  <a:gd name="T4" fmla="*/ 135 w 1702"/>
                  <a:gd name="T5" fmla="*/ 177 h 691"/>
                  <a:gd name="T6" fmla="*/ 185 w 1702"/>
                  <a:gd name="T7" fmla="*/ 234 h 691"/>
                  <a:gd name="T8" fmla="*/ 286 w 1702"/>
                  <a:gd name="T9" fmla="*/ 330 h 691"/>
                  <a:gd name="T10" fmla="*/ 302 w 1702"/>
                  <a:gd name="T11" fmla="*/ 345 h 691"/>
                  <a:gd name="T12" fmla="*/ 313 w 1702"/>
                  <a:gd name="T13" fmla="*/ 355 h 691"/>
                  <a:gd name="T14" fmla="*/ 419 w 1702"/>
                  <a:gd name="T15" fmla="*/ 436 h 691"/>
                  <a:gd name="T16" fmla="*/ 515 w 1702"/>
                  <a:gd name="T17" fmla="*/ 500 h 691"/>
                  <a:gd name="T18" fmla="*/ 536 w 1702"/>
                  <a:gd name="T19" fmla="*/ 515 h 691"/>
                  <a:gd name="T20" fmla="*/ 564 w 1702"/>
                  <a:gd name="T21" fmla="*/ 531 h 691"/>
                  <a:gd name="T22" fmla="*/ 653 w 1702"/>
                  <a:gd name="T23" fmla="*/ 581 h 691"/>
                  <a:gd name="T24" fmla="*/ 700 w 1702"/>
                  <a:gd name="T25" fmla="*/ 604 h 691"/>
                  <a:gd name="T26" fmla="*/ 768 w 1702"/>
                  <a:gd name="T27" fmla="*/ 639 h 691"/>
                  <a:gd name="T28" fmla="*/ 869 w 1702"/>
                  <a:gd name="T29" fmla="*/ 683 h 691"/>
                  <a:gd name="T30" fmla="*/ 885 w 1702"/>
                  <a:gd name="T31" fmla="*/ 691 h 691"/>
                  <a:gd name="T32" fmla="*/ 956 w 1702"/>
                  <a:gd name="T33" fmla="*/ 639 h 691"/>
                  <a:gd name="T34" fmla="*/ 1002 w 1702"/>
                  <a:gd name="T35" fmla="*/ 645 h 691"/>
                  <a:gd name="T36" fmla="*/ 1049 w 1702"/>
                  <a:gd name="T37" fmla="*/ 603 h 691"/>
                  <a:gd name="T38" fmla="*/ 1119 w 1702"/>
                  <a:gd name="T39" fmla="*/ 542 h 691"/>
                  <a:gd name="T40" fmla="*/ 1123 w 1702"/>
                  <a:gd name="T41" fmla="*/ 538 h 691"/>
                  <a:gd name="T42" fmla="*/ 1130 w 1702"/>
                  <a:gd name="T43" fmla="*/ 531 h 691"/>
                  <a:gd name="T44" fmla="*/ 1196 w 1702"/>
                  <a:gd name="T45" fmla="*/ 473 h 691"/>
                  <a:gd name="T46" fmla="*/ 1236 w 1702"/>
                  <a:gd name="T47" fmla="*/ 439 h 691"/>
                  <a:gd name="T48" fmla="*/ 1271 w 1702"/>
                  <a:gd name="T49" fmla="*/ 408 h 691"/>
                  <a:gd name="T50" fmla="*/ 1332 w 1702"/>
                  <a:gd name="T51" fmla="*/ 355 h 691"/>
                  <a:gd name="T52" fmla="*/ 1344 w 1702"/>
                  <a:gd name="T53" fmla="*/ 343 h 691"/>
                  <a:gd name="T54" fmla="*/ 1352 w 1702"/>
                  <a:gd name="T55" fmla="*/ 336 h 691"/>
                  <a:gd name="T56" fmla="*/ 1418 w 1702"/>
                  <a:gd name="T57" fmla="*/ 278 h 691"/>
                  <a:gd name="T58" fmla="*/ 1468 w 1702"/>
                  <a:gd name="T59" fmla="*/ 234 h 691"/>
                  <a:gd name="T60" fmla="*/ 1492 w 1702"/>
                  <a:gd name="T61" fmla="*/ 212 h 691"/>
                  <a:gd name="T62" fmla="*/ 1533 w 1702"/>
                  <a:gd name="T63" fmla="*/ 177 h 691"/>
                  <a:gd name="T64" fmla="*/ 1566 w 1702"/>
                  <a:gd name="T65" fmla="*/ 147 h 691"/>
                  <a:gd name="T66" fmla="*/ 1585 w 1702"/>
                  <a:gd name="T67" fmla="*/ 131 h 691"/>
                  <a:gd name="T68" fmla="*/ 1639 w 1702"/>
                  <a:gd name="T69" fmla="*/ 82 h 691"/>
                  <a:gd name="T70" fmla="*/ 1702 w 1702"/>
                  <a:gd name="T71" fmla="*/ 28 h 691"/>
                  <a:gd name="T72" fmla="*/ 1702 w 1702"/>
                  <a:gd name="T73" fmla="*/ 0 h 691"/>
                  <a:gd name="T74" fmla="*/ 1585 w 1702"/>
                  <a:gd name="T75" fmla="*/ 0 h 691"/>
                  <a:gd name="T76" fmla="*/ 1468 w 1702"/>
                  <a:gd name="T77" fmla="*/ 0 h 691"/>
                  <a:gd name="T78" fmla="*/ 1352 w 1702"/>
                  <a:gd name="T79" fmla="*/ 0 h 691"/>
                  <a:gd name="T80" fmla="*/ 1236 w 1702"/>
                  <a:gd name="T81" fmla="*/ 0 h 691"/>
                  <a:gd name="T82" fmla="*/ 1119 w 1702"/>
                  <a:gd name="T83" fmla="*/ 0 h 691"/>
                  <a:gd name="T84" fmla="*/ 1002 w 1702"/>
                  <a:gd name="T85" fmla="*/ 0 h 691"/>
                  <a:gd name="T86" fmla="*/ 885 w 1702"/>
                  <a:gd name="T87" fmla="*/ 0 h 691"/>
                  <a:gd name="T88" fmla="*/ 768 w 1702"/>
                  <a:gd name="T89" fmla="*/ 0 h 691"/>
                  <a:gd name="T90" fmla="*/ 653 w 1702"/>
                  <a:gd name="T91" fmla="*/ 0 h 691"/>
                  <a:gd name="T92" fmla="*/ 536 w 1702"/>
                  <a:gd name="T93" fmla="*/ 0 h 691"/>
                  <a:gd name="T94" fmla="*/ 419 w 1702"/>
                  <a:gd name="T95" fmla="*/ 0 h 691"/>
                  <a:gd name="T96" fmla="*/ 302 w 1702"/>
                  <a:gd name="T97" fmla="*/ 0 h 691"/>
                  <a:gd name="T98" fmla="*/ 185 w 1702"/>
                  <a:gd name="T99" fmla="*/ 0 h 691"/>
                  <a:gd name="T100" fmla="*/ 70 w 1702"/>
                  <a:gd name="T101" fmla="*/ 0 h 691"/>
                  <a:gd name="T102" fmla="*/ 0 w 1702"/>
                  <a:gd name="T103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02" h="691">
                    <a:moveTo>
                      <a:pt x="0" y="0"/>
                    </a:moveTo>
                    <a:lnTo>
                      <a:pt x="70" y="99"/>
                    </a:lnTo>
                    <a:lnTo>
                      <a:pt x="135" y="177"/>
                    </a:lnTo>
                    <a:lnTo>
                      <a:pt x="185" y="234"/>
                    </a:lnTo>
                    <a:lnTo>
                      <a:pt x="286" y="330"/>
                    </a:lnTo>
                    <a:lnTo>
                      <a:pt x="302" y="345"/>
                    </a:lnTo>
                    <a:lnTo>
                      <a:pt x="313" y="355"/>
                    </a:lnTo>
                    <a:lnTo>
                      <a:pt x="419" y="436"/>
                    </a:lnTo>
                    <a:lnTo>
                      <a:pt x="515" y="500"/>
                    </a:lnTo>
                    <a:lnTo>
                      <a:pt x="536" y="515"/>
                    </a:lnTo>
                    <a:lnTo>
                      <a:pt x="564" y="531"/>
                    </a:lnTo>
                    <a:lnTo>
                      <a:pt x="653" y="581"/>
                    </a:lnTo>
                    <a:lnTo>
                      <a:pt x="700" y="604"/>
                    </a:lnTo>
                    <a:lnTo>
                      <a:pt x="768" y="639"/>
                    </a:lnTo>
                    <a:lnTo>
                      <a:pt x="869" y="683"/>
                    </a:lnTo>
                    <a:lnTo>
                      <a:pt x="885" y="691"/>
                    </a:lnTo>
                    <a:lnTo>
                      <a:pt x="956" y="639"/>
                    </a:lnTo>
                    <a:lnTo>
                      <a:pt x="1002" y="645"/>
                    </a:lnTo>
                    <a:lnTo>
                      <a:pt x="1049" y="603"/>
                    </a:lnTo>
                    <a:lnTo>
                      <a:pt x="1119" y="542"/>
                    </a:lnTo>
                    <a:lnTo>
                      <a:pt x="1123" y="538"/>
                    </a:lnTo>
                    <a:lnTo>
                      <a:pt x="1130" y="531"/>
                    </a:lnTo>
                    <a:lnTo>
                      <a:pt x="1196" y="473"/>
                    </a:lnTo>
                    <a:lnTo>
                      <a:pt x="1236" y="439"/>
                    </a:lnTo>
                    <a:lnTo>
                      <a:pt x="1271" y="408"/>
                    </a:lnTo>
                    <a:lnTo>
                      <a:pt x="1332" y="355"/>
                    </a:lnTo>
                    <a:lnTo>
                      <a:pt x="1344" y="343"/>
                    </a:lnTo>
                    <a:lnTo>
                      <a:pt x="1352" y="336"/>
                    </a:lnTo>
                    <a:lnTo>
                      <a:pt x="1418" y="278"/>
                    </a:lnTo>
                    <a:lnTo>
                      <a:pt x="1468" y="234"/>
                    </a:lnTo>
                    <a:lnTo>
                      <a:pt x="1492" y="212"/>
                    </a:lnTo>
                    <a:lnTo>
                      <a:pt x="1533" y="177"/>
                    </a:lnTo>
                    <a:lnTo>
                      <a:pt x="1566" y="147"/>
                    </a:lnTo>
                    <a:lnTo>
                      <a:pt x="1585" y="131"/>
                    </a:lnTo>
                    <a:lnTo>
                      <a:pt x="1639" y="82"/>
                    </a:lnTo>
                    <a:lnTo>
                      <a:pt x="1702" y="28"/>
                    </a:lnTo>
                    <a:lnTo>
                      <a:pt x="1702" y="0"/>
                    </a:lnTo>
                    <a:lnTo>
                      <a:pt x="1585" y="0"/>
                    </a:lnTo>
                    <a:lnTo>
                      <a:pt x="1468" y="0"/>
                    </a:lnTo>
                    <a:lnTo>
                      <a:pt x="1352" y="0"/>
                    </a:lnTo>
                    <a:lnTo>
                      <a:pt x="1236" y="0"/>
                    </a:lnTo>
                    <a:lnTo>
                      <a:pt x="1119" y="0"/>
                    </a:lnTo>
                    <a:lnTo>
                      <a:pt x="1002" y="0"/>
                    </a:lnTo>
                    <a:lnTo>
                      <a:pt x="885" y="0"/>
                    </a:lnTo>
                    <a:lnTo>
                      <a:pt x="768" y="0"/>
                    </a:lnTo>
                    <a:lnTo>
                      <a:pt x="653" y="0"/>
                    </a:lnTo>
                    <a:lnTo>
                      <a:pt x="536" y="0"/>
                    </a:lnTo>
                    <a:lnTo>
                      <a:pt x="419" y="0"/>
                    </a:lnTo>
                    <a:lnTo>
                      <a:pt x="302" y="0"/>
                    </a:lnTo>
                    <a:lnTo>
                      <a:pt x="185" y="0"/>
                    </a:lnTo>
                    <a:lnTo>
                      <a:pt x="7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" name="Freeform 30"/>
              <p:cNvSpPr>
                <a:spLocks/>
              </p:cNvSpPr>
              <p:nvPr/>
            </p:nvSpPr>
            <p:spPr bwMode="auto">
              <a:xfrm>
                <a:off x="4022604" y="622300"/>
                <a:ext cx="2701925" cy="1096963"/>
              </a:xfrm>
              <a:custGeom>
                <a:avLst/>
                <a:gdLst>
                  <a:gd name="T0" fmla="*/ 0 w 1702"/>
                  <a:gd name="T1" fmla="*/ 0 h 691"/>
                  <a:gd name="T2" fmla="*/ 70 w 1702"/>
                  <a:gd name="T3" fmla="*/ 99 h 691"/>
                  <a:gd name="T4" fmla="*/ 135 w 1702"/>
                  <a:gd name="T5" fmla="*/ 177 h 691"/>
                  <a:gd name="T6" fmla="*/ 185 w 1702"/>
                  <a:gd name="T7" fmla="*/ 234 h 691"/>
                  <a:gd name="T8" fmla="*/ 286 w 1702"/>
                  <a:gd name="T9" fmla="*/ 330 h 691"/>
                  <a:gd name="T10" fmla="*/ 302 w 1702"/>
                  <a:gd name="T11" fmla="*/ 345 h 691"/>
                  <a:gd name="T12" fmla="*/ 313 w 1702"/>
                  <a:gd name="T13" fmla="*/ 355 h 691"/>
                  <a:gd name="T14" fmla="*/ 419 w 1702"/>
                  <a:gd name="T15" fmla="*/ 436 h 691"/>
                  <a:gd name="T16" fmla="*/ 515 w 1702"/>
                  <a:gd name="T17" fmla="*/ 500 h 691"/>
                  <a:gd name="T18" fmla="*/ 536 w 1702"/>
                  <a:gd name="T19" fmla="*/ 515 h 691"/>
                  <a:gd name="T20" fmla="*/ 564 w 1702"/>
                  <a:gd name="T21" fmla="*/ 531 h 691"/>
                  <a:gd name="T22" fmla="*/ 653 w 1702"/>
                  <a:gd name="T23" fmla="*/ 581 h 691"/>
                  <a:gd name="T24" fmla="*/ 700 w 1702"/>
                  <a:gd name="T25" fmla="*/ 604 h 691"/>
                  <a:gd name="T26" fmla="*/ 768 w 1702"/>
                  <a:gd name="T27" fmla="*/ 639 h 691"/>
                  <a:gd name="T28" fmla="*/ 869 w 1702"/>
                  <a:gd name="T29" fmla="*/ 683 h 691"/>
                  <a:gd name="T30" fmla="*/ 885 w 1702"/>
                  <a:gd name="T31" fmla="*/ 691 h 691"/>
                  <a:gd name="T32" fmla="*/ 956 w 1702"/>
                  <a:gd name="T33" fmla="*/ 639 h 691"/>
                  <a:gd name="T34" fmla="*/ 1002 w 1702"/>
                  <a:gd name="T35" fmla="*/ 645 h 691"/>
                  <a:gd name="T36" fmla="*/ 1049 w 1702"/>
                  <a:gd name="T37" fmla="*/ 603 h 691"/>
                  <a:gd name="T38" fmla="*/ 1119 w 1702"/>
                  <a:gd name="T39" fmla="*/ 542 h 691"/>
                  <a:gd name="T40" fmla="*/ 1123 w 1702"/>
                  <a:gd name="T41" fmla="*/ 538 h 691"/>
                  <a:gd name="T42" fmla="*/ 1130 w 1702"/>
                  <a:gd name="T43" fmla="*/ 531 h 691"/>
                  <a:gd name="T44" fmla="*/ 1196 w 1702"/>
                  <a:gd name="T45" fmla="*/ 473 h 691"/>
                  <a:gd name="T46" fmla="*/ 1236 w 1702"/>
                  <a:gd name="T47" fmla="*/ 439 h 691"/>
                  <a:gd name="T48" fmla="*/ 1271 w 1702"/>
                  <a:gd name="T49" fmla="*/ 408 h 691"/>
                  <a:gd name="T50" fmla="*/ 1332 w 1702"/>
                  <a:gd name="T51" fmla="*/ 355 h 691"/>
                  <a:gd name="T52" fmla="*/ 1344 w 1702"/>
                  <a:gd name="T53" fmla="*/ 343 h 691"/>
                  <a:gd name="T54" fmla="*/ 1352 w 1702"/>
                  <a:gd name="T55" fmla="*/ 336 h 691"/>
                  <a:gd name="T56" fmla="*/ 1418 w 1702"/>
                  <a:gd name="T57" fmla="*/ 278 h 691"/>
                  <a:gd name="T58" fmla="*/ 1468 w 1702"/>
                  <a:gd name="T59" fmla="*/ 234 h 691"/>
                  <a:gd name="T60" fmla="*/ 1492 w 1702"/>
                  <a:gd name="T61" fmla="*/ 212 h 691"/>
                  <a:gd name="T62" fmla="*/ 1533 w 1702"/>
                  <a:gd name="T63" fmla="*/ 177 h 691"/>
                  <a:gd name="T64" fmla="*/ 1566 w 1702"/>
                  <a:gd name="T65" fmla="*/ 147 h 691"/>
                  <a:gd name="T66" fmla="*/ 1585 w 1702"/>
                  <a:gd name="T67" fmla="*/ 131 h 691"/>
                  <a:gd name="T68" fmla="*/ 1639 w 1702"/>
                  <a:gd name="T69" fmla="*/ 82 h 691"/>
                  <a:gd name="T70" fmla="*/ 1702 w 1702"/>
                  <a:gd name="T71" fmla="*/ 28 h 691"/>
                  <a:gd name="T72" fmla="*/ 1702 w 1702"/>
                  <a:gd name="T73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2" h="691">
                    <a:moveTo>
                      <a:pt x="0" y="0"/>
                    </a:moveTo>
                    <a:lnTo>
                      <a:pt x="70" y="99"/>
                    </a:lnTo>
                    <a:lnTo>
                      <a:pt x="135" y="177"/>
                    </a:lnTo>
                    <a:lnTo>
                      <a:pt x="185" y="234"/>
                    </a:lnTo>
                    <a:lnTo>
                      <a:pt x="286" y="330"/>
                    </a:lnTo>
                    <a:lnTo>
                      <a:pt x="302" y="345"/>
                    </a:lnTo>
                    <a:lnTo>
                      <a:pt x="313" y="355"/>
                    </a:lnTo>
                    <a:lnTo>
                      <a:pt x="419" y="436"/>
                    </a:lnTo>
                    <a:lnTo>
                      <a:pt x="515" y="500"/>
                    </a:lnTo>
                    <a:lnTo>
                      <a:pt x="536" y="515"/>
                    </a:lnTo>
                    <a:lnTo>
                      <a:pt x="564" y="531"/>
                    </a:lnTo>
                    <a:lnTo>
                      <a:pt x="653" y="581"/>
                    </a:lnTo>
                    <a:lnTo>
                      <a:pt x="700" y="604"/>
                    </a:lnTo>
                    <a:lnTo>
                      <a:pt x="768" y="639"/>
                    </a:lnTo>
                    <a:lnTo>
                      <a:pt x="869" y="683"/>
                    </a:lnTo>
                    <a:lnTo>
                      <a:pt x="885" y="691"/>
                    </a:lnTo>
                    <a:lnTo>
                      <a:pt x="956" y="639"/>
                    </a:lnTo>
                    <a:lnTo>
                      <a:pt x="1002" y="645"/>
                    </a:lnTo>
                    <a:lnTo>
                      <a:pt x="1049" y="603"/>
                    </a:lnTo>
                    <a:lnTo>
                      <a:pt x="1119" y="542"/>
                    </a:lnTo>
                    <a:lnTo>
                      <a:pt x="1123" y="538"/>
                    </a:lnTo>
                    <a:lnTo>
                      <a:pt x="1130" y="531"/>
                    </a:lnTo>
                    <a:lnTo>
                      <a:pt x="1196" y="473"/>
                    </a:lnTo>
                    <a:lnTo>
                      <a:pt x="1236" y="439"/>
                    </a:lnTo>
                    <a:lnTo>
                      <a:pt x="1271" y="408"/>
                    </a:lnTo>
                    <a:lnTo>
                      <a:pt x="1332" y="355"/>
                    </a:lnTo>
                    <a:lnTo>
                      <a:pt x="1344" y="343"/>
                    </a:lnTo>
                    <a:lnTo>
                      <a:pt x="1352" y="336"/>
                    </a:lnTo>
                    <a:lnTo>
                      <a:pt x="1418" y="278"/>
                    </a:lnTo>
                    <a:lnTo>
                      <a:pt x="1468" y="234"/>
                    </a:lnTo>
                    <a:lnTo>
                      <a:pt x="1492" y="212"/>
                    </a:lnTo>
                    <a:lnTo>
                      <a:pt x="1533" y="177"/>
                    </a:lnTo>
                    <a:lnTo>
                      <a:pt x="1566" y="147"/>
                    </a:lnTo>
                    <a:lnTo>
                      <a:pt x="1585" y="131"/>
                    </a:lnTo>
                    <a:lnTo>
                      <a:pt x="1639" y="82"/>
                    </a:lnTo>
                    <a:lnTo>
                      <a:pt x="1702" y="28"/>
                    </a:lnTo>
                    <a:lnTo>
                      <a:pt x="170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" name="Freeform 31"/>
              <p:cNvSpPr>
                <a:spLocks/>
              </p:cNvSpPr>
              <p:nvPr/>
            </p:nvSpPr>
            <p:spPr bwMode="auto">
              <a:xfrm>
                <a:off x="4251204" y="622300"/>
                <a:ext cx="2349500" cy="868363"/>
              </a:xfrm>
              <a:custGeom>
                <a:avLst/>
                <a:gdLst>
                  <a:gd name="T0" fmla="*/ 0 w 1480"/>
                  <a:gd name="T1" fmla="*/ 0 h 547"/>
                  <a:gd name="T2" fmla="*/ 41 w 1480"/>
                  <a:gd name="T3" fmla="*/ 51 h 547"/>
                  <a:gd name="T4" fmla="*/ 143 w 1480"/>
                  <a:gd name="T5" fmla="*/ 154 h 547"/>
                  <a:gd name="T6" fmla="*/ 158 w 1480"/>
                  <a:gd name="T7" fmla="*/ 170 h 547"/>
                  <a:gd name="T8" fmla="*/ 166 w 1480"/>
                  <a:gd name="T9" fmla="*/ 177 h 547"/>
                  <a:gd name="T10" fmla="*/ 275 w 1480"/>
                  <a:gd name="T11" fmla="*/ 268 h 547"/>
                  <a:gd name="T12" fmla="*/ 386 w 1480"/>
                  <a:gd name="T13" fmla="*/ 345 h 547"/>
                  <a:gd name="T14" fmla="*/ 392 w 1480"/>
                  <a:gd name="T15" fmla="*/ 349 h 547"/>
                  <a:gd name="T16" fmla="*/ 398 w 1480"/>
                  <a:gd name="T17" fmla="*/ 355 h 547"/>
                  <a:gd name="T18" fmla="*/ 509 w 1480"/>
                  <a:gd name="T19" fmla="*/ 420 h 547"/>
                  <a:gd name="T20" fmla="*/ 574 w 1480"/>
                  <a:gd name="T21" fmla="*/ 454 h 547"/>
                  <a:gd name="T22" fmla="*/ 624 w 1480"/>
                  <a:gd name="T23" fmla="*/ 481 h 547"/>
                  <a:gd name="T24" fmla="*/ 734 w 1480"/>
                  <a:gd name="T25" fmla="*/ 531 h 547"/>
                  <a:gd name="T26" fmla="*/ 741 w 1480"/>
                  <a:gd name="T27" fmla="*/ 535 h 547"/>
                  <a:gd name="T28" fmla="*/ 742 w 1480"/>
                  <a:gd name="T29" fmla="*/ 534 h 547"/>
                  <a:gd name="T30" fmla="*/ 858 w 1480"/>
                  <a:gd name="T31" fmla="*/ 547 h 547"/>
                  <a:gd name="T32" fmla="*/ 865 w 1480"/>
                  <a:gd name="T33" fmla="*/ 542 h 547"/>
                  <a:gd name="T34" fmla="*/ 875 w 1480"/>
                  <a:gd name="T35" fmla="*/ 531 h 547"/>
                  <a:gd name="T36" fmla="*/ 930 w 1480"/>
                  <a:gd name="T37" fmla="*/ 465 h 547"/>
                  <a:gd name="T38" fmla="*/ 975 w 1480"/>
                  <a:gd name="T39" fmla="*/ 444 h 547"/>
                  <a:gd name="T40" fmla="*/ 1013 w 1480"/>
                  <a:gd name="T41" fmla="*/ 412 h 547"/>
                  <a:gd name="T42" fmla="*/ 1077 w 1480"/>
                  <a:gd name="T43" fmla="*/ 355 h 547"/>
                  <a:gd name="T44" fmla="*/ 1086 w 1480"/>
                  <a:gd name="T45" fmla="*/ 347 h 547"/>
                  <a:gd name="T46" fmla="*/ 1092 w 1480"/>
                  <a:gd name="T47" fmla="*/ 341 h 547"/>
                  <a:gd name="T48" fmla="*/ 1160 w 1480"/>
                  <a:gd name="T49" fmla="*/ 282 h 547"/>
                  <a:gd name="T50" fmla="*/ 1208 w 1480"/>
                  <a:gd name="T51" fmla="*/ 240 h 547"/>
                  <a:gd name="T52" fmla="*/ 1234 w 1480"/>
                  <a:gd name="T53" fmla="*/ 217 h 547"/>
                  <a:gd name="T54" fmla="*/ 1278 w 1480"/>
                  <a:gd name="T55" fmla="*/ 177 h 547"/>
                  <a:gd name="T56" fmla="*/ 1308 w 1480"/>
                  <a:gd name="T57" fmla="*/ 151 h 547"/>
                  <a:gd name="T58" fmla="*/ 1324 w 1480"/>
                  <a:gd name="T59" fmla="*/ 137 h 547"/>
                  <a:gd name="T60" fmla="*/ 1381 w 1480"/>
                  <a:gd name="T61" fmla="*/ 86 h 547"/>
                  <a:gd name="T62" fmla="*/ 1441 w 1480"/>
                  <a:gd name="T63" fmla="*/ 34 h 547"/>
                  <a:gd name="T64" fmla="*/ 1456 w 1480"/>
                  <a:gd name="T65" fmla="*/ 21 h 547"/>
                  <a:gd name="T66" fmla="*/ 1480 w 1480"/>
                  <a:gd name="T67" fmla="*/ 0 h 547"/>
                  <a:gd name="T68" fmla="*/ 1441 w 1480"/>
                  <a:gd name="T69" fmla="*/ 0 h 547"/>
                  <a:gd name="T70" fmla="*/ 1324 w 1480"/>
                  <a:gd name="T71" fmla="*/ 0 h 547"/>
                  <a:gd name="T72" fmla="*/ 1208 w 1480"/>
                  <a:gd name="T73" fmla="*/ 0 h 547"/>
                  <a:gd name="T74" fmla="*/ 1092 w 1480"/>
                  <a:gd name="T75" fmla="*/ 0 h 547"/>
                  <a:gd name="T76" fmla="*/ 975 w 1480"/>
                  <a:gd name="T77" fmla="*/ 0 h 547"/>
                  <a:gd name="T78" fmla="*/ 858 w 1480"/>
                  <a:gd name="T79" fmla="*/ 0 h 547"/>
                  <a:gd name="T80" fmla="*/ 741 w 1480"/>
                  <a:gd name="T81" fmla="*/ 0 h 547"/>
                  <a:gd name="T82" fmla="*/ 624 w 1480"/>
                  <a:gd name="T83" fmla="*/ 0 h 547"/>
                  <a:gd name="T84" fmla="*/ 509 w 1480"/>
                  <a:gd name="T85" fmla="*/ 0 h 547"/>
                  <a:gd name="T86" fmla="*/ 392 w 1480"/>
                  <a:gd name="T87" fmla="*/ 0 h 547"/>
                  <a:gd name="T88" fmla="*/ 275 w 1480"/>
                  <a:gd name="T89" fmla="*/ 0 h 547"/>
                  <a:gd name="T90" fmla="*/ 158 w 1480"/>
                  <a:gd name="T91" fmla="*/ 0 h 547"/>
                  <a:gd name="T92" fmla="*/ 41 w 1480"/>
                  <a:gd name="T93" fmla="*/ 0 h 547"/>
                  <a:gd name="T94" fmla="*/ 0 w 1480"/>
                  <a:gd name="T95" fmla="*/ 0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80" h="547">
                    <a:moveTo>
                      <a:pt x="0" y="0"/>
                    </a:moveTo>
                    <a:lnTo>
                      <a:pt x="41" y="51"/>
                    </a:lnTo>
                    <a:lnTo>
                      <a:pt x="143" y="154"/>
                    </a:lnTo>
                    <a:lnTo>
                      <a:pt x="158" y="170"/>
                    </a:lnTo>
                    <a:lnTo>
                      <a:pt x="166" y="177"/>
                    </a:lnTo>
                    <a:lnTo>
                      <a:pt x="275" y="268"/>
                    </a:lnTo>
                    <a:lnTo>
                      <a:pt x="386" y="345"/>
                    </a:lnTo>
                    <a:lnTo>
                      <a:pt x="392" y="349"/>
                    </a:lnTo>
                    <a:lnTo>
                      <a:pt x="398" y="355"/>
                    </a:lnTo>
                    <a:lnTo>
                      <a:pt x="509" y="420"/>
                    </a:lnTo>
                    <a:lnTo>
                      <a:pt x="574" y="454"/>
                    </a:lnTo>
                    <a:lnTo>
                      <a:pt x="624" y="481"/>
                    </a:lnTo>
                    <a:lnTo>
                      <a:pt x="734" y="531"/>
                    </a:lnTo>
                    <a:lnTo>
                      <a:pt x="741" y="535"/>
                    </a:lnTo>
                    <a:lnTo>
                      <a:pt x="742" y="534"/>
                    </a:lnTo>
                    <a:lnTo>
                      <a:pt x="858" y="547"/>
                    </a:lnTo>
                    <a:lnTo>
                      <a:pt x="865" y="542"/>
                    </a:lnTo>
                    <a:lnTo>
                      <a:pt x="875" y="531"/>
                    </a:lnTo>
                    <a:lnTo>
                      <a:pt x="930" y="465"/>
                    </a:lnTo>
                    <a:lnTo>
                      <a:pt x="975" y="444"/>
                    </a:lnTo>
                    <a:lnTo>
                      <a:pt x="1013" y="412"/>
                    </a:lnTo>
                    <a:lnTo>
                      <a:pt x="1077" y="355"/>
                    </a:lnTo>
                    <a:lnTo>
                      <a:pt x="1086" y="347"/>
                    </a:lnTo>
                    <a:lnTo>
                      <a:pt x="1092" y="341"/>
                    </a:lnTo>
                    <a:lnTo>
                      <a:pt x="1160" y="282"/>
                    </a:lnTo>
                    <a:lnTo>
                      <a:pt x="1208" y="240"/>
                    </a:lnTo>
                    <a:lnTo>
                      <a:pt x="1234" y="217"/>
                    </a:lnTo>
                    <a:lnTo>
                      <a:pt x="1278" y="177"/>
                    </a:lnTo>
                    <a:lnTo>
                      <a:pt x="1308" y="151"/>
                    </a:lnTo>
                    <a:lnTo>
                      <a:pt x="1324" y="137"/>
                    </a:lnTo>
                    <a:lnTo>
                      <a:pt x="1381" y="86"/>
                    </a:lnTo>
                    <a:lnTo>
                      <a:pt x="1441" y="34"/>
                    </a:lnTo>
                    <a:lnTo>
                      <a:pt x="1456" y="21"/>
                    </a:lnTo>
                    <a:lnTo>
                      <a:pt x="1480" y="0"/>
                    </a:lnTo>
                    <a:lnTo>
                      <a:pt x="1441" y="0"/>
                    </a:lnTo>
                    <a:lnTo>
                      <a:pt x="1324" y="0"/>
                    </a:lnTo>
                    <a:lnTo>
                      <a:pt x="1208" y="0"/>
                    </a:lnTo>
                    <a:lnTo>
                      <a:pt x="1092" y="0"/>
                    </a:lnTo>
                    <a:lnTo>
                      <a:pt x="975" y="0"/>
                    </a:lnTo>
                    <a:lnTo>
                      <a:pt x="858" y="0"/>
                    </a:lnTo>
                    <a:lnTo>
                      <a:pt x="741" y="0"/>
                    </a:lnTo>
                    <a:lnTo>
                      <a:pt x="624" y="0"/>
                    </a:lnTo>
                    <a:lnTo>
                      <a:pt x="509" y="0"/>
                    </a:lnTo>
                    <a:lnTo>
                      <a:pt x="392" y="0"/>
                    </a:lnTo>
                    <a:lnTo>
                      <a:pt x="275" y="0"/>
                    </a:lnTo>
                    <a:lnTo>
                      <a:pt x="158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Freeform 32"/>
              <p:cNvSpPr>
                <a:spLocks/>
              </p:cNvSpPr>
              <p:nvPr/>
            </p:nvSpPr>
            <p:spPr bwMode="auto">
              <a:xfrm>
                <a:off x="4251204" y="622300"/>
                <a:ext cx="2349500" cy="868363"/>
              </a:xfrm>
              <a:custGeom>
                <a:avLst/>
                <a:gdLst>
                  <a:gd name="T0" fmla="*/ 0 w 1480"/>
                  <a:gd name="T1" fmla="*/ 0 h 547"/>
                  <a:gd name="T2" fmla="*/ 41 w 1480"/>
                  <a:gd name="T3" fmla="*/ 51 h 547"/>
                  <a:gd name="T4" fmla="*/ 143 w 1480"/>
                  <a:gd name="T5" fmla="*/ 154 h 547"/>
                  <a:gd name="T6" fmla="*/ 158 w 1480"/>
                  <a:gd name="T7" fmla="*/ 170 h 547"/>
                  <a:gd name="T8" fmla="*/ 166 w 1480"/>
                  <a:gd name="T9" fmla="*/ 177 h 547"/>
                  <a:gd name="T10" fmla="*/ 275 w 1480"/>
                  <a:gd name="T11" fmla="*/ 268 h 547"/>
                  <a:gd name="T12" fmla="*/ 386 w 1480"/>
                  <a:gd name="T13" fmla="*/ 345 h 547"/>
                  <a:gd name="T14" fmla="*/ 392 w 1480"/>
                  <a:gd name="T15" fmla="*/ 349 h 547"/>
                  <a:gd name="T16" fmla="*/ 398 w 1480"/>
                  <a:gd name="T17" fmla="*/ 355 h 547"/>
                  <a:gd name="T18" fmla="*/ 509 w 1480"/>
                  <a:gd name="T19" fmla="*/ 420 h 547"/>
                  <a:gd name="T20" fmla="*/ 574 w 1480"/>
                  <a:gd name="T21" fmla="*/ 454 h 547"/>
                  <a:gd name="T22" fmla="*/ 624 w 1480"/>
                  <a:gd name="T23" fmla="*/ 481 h 547"/>
                  <a:gd name="T24" fmla="*/ 734 w 1480"/>
                  <a:gd name="T25" fmla="*/ 531 h 547"/>
                  <a:gd name="T26" fmla="*/ 741 w 1480"/>
                  <a:gd name="T27" fmla="*/ 535 h 547"/>
                  <a:gd name="T28" fmla="*/ 742 w 1480"/>
                  <a:gd name="T29" fmla="*/ 534 h 547"/>
                  <a:gd name="T30" fmla="*/ 858 w 1480"/>
                  <a:gd name="T31" fmla="*/ 547 h 547"/>
                  <a:gd name="T32" fmla="*/ 865 w 1480"/>
                  <a:gd name="T33" fmla="*/ 542 h 547"/>
                  <a:gd name="T34" fmla="*/ 875 w 1480"/>
                  <a:gd name="T35" fmla="*/ 531 h 547"/>
                  <a:gd name="T36" fmla="*/ 930 w 1480"/>
                  <a:gd name="T37" fmla="*/ 465 h 547"/>
                  <a:gd name="T38" fmla="*/ 975 w 1480"/>
                  <a:gd name="T39" fmla="*/ 444 h 547"/>
                  <a:gd name="T40" fmla="*/ 1013 w 1480"/>
                  <a:gd name="T41" fmla="*/ 412 h 547"/>
                  <a:gd name="T42" fmla="*/ 1077 w 1480"/>
                  <a:gd name="T43" fmla="*/ 355 h 547"/>
                  <a:gd name="T44" fmla="*/ 1086 w 1480"/>
                  <a:gd name="T45" fmla="*/ 347 h 547"/>
                  <a:gd name="T46" fmla="*/ 1092 w 1480"/>
                  <a:gd name="T47" fmla="*/ 341 h 547"/>
                  <a:gd name="T48" fmla="*/ 1160 w 1480"/>
                  <a:gd name="T49" fmla="*/ 282 h 547"/>
                  <a:gd name="T50" fmla="*/ 1208 w 1480"/>
                  <a:gd name="T51" fmla="*/ 240 h 547"/>
                  <a:gd name="T52" fmla="*/ 1234 w 1480"/>
                  <a:gd name="T53" fmla="*/ 217 h 547"/>
                  <a:gd name="T54" fmla="*/ 1278 w 1480"/>
                  <a:gd name="T55" fmla="*/ 177 h 547"/>
                  <a:gd name="T56" fmla="*/ 1308 w 1480"/>
                  <a:gd name="T57" fmla="*/ 151 h 547"/>
                  <a:gd name="T58" fmla="*/ 1324 w 1480"/>
                  <a:gd name="T59" fmla="*/ 137 h 547"/>
                  <a:gd name="T60" fmla="*/ 1381 w 1480"/>
                  <a:gd name="T61" fmla="*/ 86 h 547"/>
                  <a:gd name="T62" fmla="*/ 1441 w 1480"/>
                  <a:gd name="T63" fmla="*/ 34 h 547"/>
                  <a:gd name="T64" fmla="*/ 1456 w 1480"/>
                  <a:gd name="T65" fmla="*/ 21 h 547"/>
                  <a:gd name="T66" fmla="*/ 1480 w 1480"/>
                  <a:gd name="T67" fmla="*/ 0 h 547"/>
                  <a:gd name="T68" fmla="*/ 1441 w 1480"/>
                  <a:gd name="T69" fmla="*/ 0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0" h="547">
                    <a:moveTo>
                      <a:pt x="0" y="0"/>
                    </a:moveTo>
                    <a:lnTo>
                      <a:pt x="41" y="51"/>
                    </a:lnTo>
                    <a:lnTo>
                      <a:pt x="143" y="154"/>
                    </a:lnTo>
                    <a:lnTo>
                      <a:pt x="158" y="170"/>
                    </a:lnTo>
                    <a:lnTo>
                      <a:pt x="166" y="177"/>
                    </a:lnTo>
                    <a:lnTo>
                      <a:pt x="275" y="268"/>
                    </a:lnTo>
                    <a:lnTo>
                      <a:pt x="386" y="345"/>
                    </a:lnTo>
                    <a:lnTo>
                      <a:pt x="392" y="349"/>
                    </a:lnTo>
                    <a:lnTo>
                      <a:pt x="398" y="355"/>
                    </a:lnTo>
                    <a:lnTo>
                      <a:pt x="509" y="420"/>
                    </a:lnTo>
                    <a:lnTo>
                      <a:pt x="574" y="454"/>
                    </a:lnTo>
                    <a:lnTo>
                      <a:pt x="624" y="481"/>
                    </a:lnTo>
                    <a:lnTo>
                      <a:pt x="734" y="531"/>
                    </a:lnTo>
                    <a:lnTo>
                      <a:pt x="741" y="535"/>
                    </a:lnTo>
                    <a:lnTo>
                      <a:pt x="742" y="534"/>
                    </a:lnTo>
                    <a:lnTo>
                      <a:pt x="858" y="547"/>
                    </a:lnTo>
                    <a:lnTo>
                      <a:pt x="865" y="542"/>
                    </a:lnTo>
                    <a:lnTo>
                      <a:pt x="875" y="531"/>
                    </a:lnTo>
                    <a:lnTo>
                      <a:pt x="930" y="465"/>
                    </a:lnTo>
                    <a:lnTo>
                      <a:pt x="975" y="444"/>
                    </a:lnTo>
                    <a:lnTo>
                      <a:pt x="1013" y="412"/>
                    </a:lnTo>
                    <a:lnTo>
                      <a:pt x="1077" y="355"/>
                    </a:lnTo>
                    <a:lnTo>
                      <a:pt x="1086" y="347"/>
                    </a:lnTo>
                    <a:lnTo>
                      <a:pt x="1092" y="341"/>
                    </a:lnTo>
                    <a:lnTo>
                      <a:pt x="1160" y="282"/>
                    </a:lnTo>
                    <a:lnTo>
                      <a:pt x="1208" y="240"/>
                    </a:lnTo>
                    <a:lnTo>
                      <a:pt x="1234" y="217"/>
                    </a:lnTo>
                    <a:lnTo>
                      <a:pt x="1278" y="177"/>
                    </a:lnTo>
                    <a:lnTo>
                      <a:pt x="1308" y="151"/>
                    </a:lnTo>
                    <a:lnTo>
                      <a:pt x="1324" y="137"/>
                    </a:lnTo>
                    <a:lnTo>
                      <a:pt x="1381" y="86"/>
                    </a:lnTo>
                    <a:lnTo>
                      <a:pt x="1441" y="34"/>
                    </a:lnTo>
                    <a:lnTo>
                      <a:pt x="1456" y="21"/>
                    </a:lnTo>
                    <a:lnTo>
                      <a:pt x="1480" y="0"/>
                    </a:lnTo>
                    <a:lnTo>
                      <a:pt x="1441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" name="Freeform 33"/>
              <p:cNvSpPr>
                <a:spLocks/>
              </p:cNvSpPr>
              <p:nvPr/>
            </p:nvSpPr>
            <p:spPr bwMode="auto">
              <a:xfrm>
                <a:off x="4516317" y="622300"/>
                <a:ext cx="1908175" cy="663575"/>
              </a:xfrm>
              <a:custGeom>
                <a:avLst/>
                <a:gdLst>
                  <a:gd name="T0" fmla="*/ 0 w 1202"/>
                  <a:gd name="T1" fmla="*/ 0 h 418"/>
                  <a:gd name="T2" fmla="*/ 108 w 1202"/>
                  <a:gd name="T3" fmla="*/ 96 h 418"/>
                  <a:gd name="T4" fmla="*/ 215 w 1202"/>
                  <a:gd name="T5" fmla="*/ 177 h 418"/>
                  <a:gd name="T6" fmla="*/ 225 w 1202"/>
                  <a:gd name="T7" fmla="*/ 184 h 418"/>
                  <a:gd name="T8" fmla="*/ 231 w 1202"/>
                  <a:gd name="T9" fmla="*/ 188 h 418"/>
                  <a:gd name="T10" fmla="*/ 342 w 1202"/>
                  <a:gd name="T11" fmla="*/ 257 h 418"/>
                  <a:gd name="T12" fmla="*/ 424 w 1202"/>
                  <a:gd name="T13" fmla="*/ 303 h 418"/>
                  <a:gd name="T14" fmla="*/ 457 w 1202"/>
                  <a:gd name="T15" fmla="*/ 322 h 418"/>
                  <a:gd name="T16" fmla="*/ 525 w 1202"/>
                  <a:gd name="T17" fmla="*/ 355 h 418"/>
                  <a:gd name="T18" fmla="*/ 574 w 1202"/>
                  <a:gd name="T19" fmla="*/ 378 h 418"/>
                  <a:gd name="T20" fmla="*/ 592 w 1202"/>
                  <a:gd name="T21" fmla="*/ 381 h 418"/>
                  <a:gd name="T22" fmla="*/ 691 w 1202"/>
                  <a:gd name="T23" fmla="*/ 418 h 418"/>
                  <a:gd name="T24" fmla="*/ 714 w 1202"/>
                  <a:gd name="T25" fmla="*/ 390 h 418"/>
                  <a:gd name="T26" fmla="*/ 791 w 1202"/>
                  <a:gd name="T27" fmla="*/ 355 h 418"/>
                  <a:gd name="T28" fmla="*/ 802 w 1202"/>
                  <a:gd name="T29" fmla="*/ 347 h 418"/>
                  <a:gd name="T30" fmla="*/ 808 w 1202"/>
                  <a:gd name="T31" fmla="*/ 347 h 418"/>
                  <a:gd name="T32" fmla="*/ 878 w 1202"/>
                  <a:gd name="T33" fmla="*/ 284 h 418"/>
                  <a:gd name="T34" fmla="*/ 925 w 1202"/>
                  <a:gd name="T35" fmla="*/ 244 h 418"/>
                  <a:gd name="T36" fmla="*/ 952 w 1202"/>
                  <a:gd name="T37" fmla="*/ 219 h 418"/>
                  <a:gd name="T38" fmla="*/ 1001 w 1202"/>
                  <a:gd name="T39" fmla="*/ 177 h 418"/>
                  <a:gd name="T40" fmla="*/ 1027 w 1202"/>
                  <a:gd name="T41" fmla="*/ 154 h 418"/>
                  <a:gd name="T42" fmla="*/ 1041 w 1202"/>
                  <a:gd name="T43" fmla="*/ 142 h 418"/>
                  <a:gd name="T44" fmla="*/ 1100 w 1202"/>
                  <a:gd name="T45" fmla="*/ 89 h 418"/>
                  <a:gd name="T46" fmla="*/ 1157 w 1202"/>
                  <a:gd name="T47" fmla="*/ 39 h 418"/>
                  <a:gd name="T48" fmla="*/ 1173 w 1202"/>
                  <a:gd name="T49" fmla="*/ 24 h 418"/>
                  <a:gd name="T50" fmla="*/ 1202 w 1202"/>
                  <a:gd name="T51" fmla="*/ 0 h 418"/>
                  <a:gd name="T52" fmla="*/ 1157 w 1202"/>
                  <a:gd name="T53" fmla="*/ 0 h 418"/>
                  <a:gd name="T54" fmla="*/ 1041 w 1202"/>
                  <a:gd name="T55" fmla="*/ 0 h 418"/>
                  <a:gd name="T56" fmla="*/ 925 w 1202"/>
                  <a:gd name="T57" fmla="*/ 0 h 418"/>
                  <a:gd name="T58" fmla="*/ 808 w 1202"/>
                  <a:gd name="T59" fmla="*/ 0 h 418"/>
                  <a:gd name="T60" fmla="*/ 691 w 1202"/>
                  <a:gd name="T61" fmla="*/ 0 h 418"/>
                  <a:gd name="T62" fmla="*/ 574 w 1202"/>
                  <a:gd name="T63" fmla="*/ 0 h 418"/>
                  <a:gd name="T64" fmla="*/ 457 w 1202"/>
                  <a:gd name="T65" fmla="*/ 0 h 418"/>
                  <a:gd name="T66" fmla="*/ 342 w 1202"/>
                  <a:gd name="T67" fmla="*/ 0 h 418"/>
                  <a:gd name="T68" fmla="*/ 225 w 1202"/>
                  <a:gd name="T69" fmla="*/ 0 h 418"/>
                  <a:gd name="T70" fmla="*/ 108 w 1202"/>
                  <a:gd name="T71" fmla="*/ 0 h 418"/>
                  <a:gd name="T72" fmla="*/ 0 w 1202"/>
                  <a:gd name="T73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2" h="418">
                    <a:moveTo>
                      <a:pt x="0" y="0"/>
                    </a:moveTo>
                    <a:lnTo>
                      <a:pt x="108" y="96"/>
                    </a:lnTo>
                    <a:lnTo>
                      <a:pt x="215" y="177"/>
                    </a:lnTo>
                    <a:lnTo>
                      <a:pt x="225" y="184"/>
                    </a:lnTo>
                    <a:lnTo>
                      <a:pt x="231" y="188"/>
                    </a:lnTo>
                    <a:lnTo>
                      <a:pt x="342" y="257"/>
                    </a:lnTo>
                    <a:lnTo>
                      <a:pt x="424" y="303"/>
                    </a:lnTo>
                    <a:lnTo>
                      <a:pt x="457" y="322"/>
                    </a:lnTo>
                    <a:lnTo>
                      <a:pt x="525" y="355"/>
                    </a:lnTo>
                    <a:lnTo>
                      <a:pt x="574" y="378"/>
                    </a:lnTo>
                    <a:lnTo>
                      <a:pt x="592" y="381"/>
                    </a:lnTo>
                    <a:lnTo>
                      <a:pt x="691" y="418"/>
                    </a:lnTo>
                    <a:lnTo>
                      <a:pt x="714" y="390"/>
                    </a:lnTo>
                    <a:lnTo>
                      <a:pt x="791" y="355"/>
                    </a:lnTo>
                    <a:lnTo>
                      <a:pt x="802" y="347"/>
                    </a:lnTo>
                    <a:lnTo>
                      <a:pt x="808" y="347"/>
                    </a:lnTo>
                    <a:lnTo>
                      <a:pt x="878" y="284"/>
                    </a:lnTo>
                    <a:lnTo>
                      <a:pt x="925" y="244"/>
                    </a:lnTo>
                    <a:lnTo>
                      <a:pt x="952" y="219"/>
                    </a:lnTo>
                    <a:lnTo>
                      <a:pt x="1001" y="177"/>
                    </a:lnTo>
                    <a:lnTo>
                      <a:pt x="1027" y="154"/>
                    </a:lnTo>
                    <a:lnTo>
                      <a:pt x="1041" y="142"/>
                    </a:lnTo>
                    <a:lnTo>
                      <a:pt x="1100" y="89"/>
                    </a:lnTo>
                    <a:lnTo>
                      <a:pt x="1157" y="39"/>
                    </a:lnTo>
                    <a:lnTo>
                      <a:pt x="1173" y="24"/>
                    </a:lnTo>
                    <a:lnTo>
                      <a:pt x="1202" y="0"/>
                    </a:lnTo>
                    <a:lnTo>
                      <a:pt x="1157" y="0"/>
                    </a:lnTo>
                    <a:lnTo>
                      <a:pt x="1041" y="0"/>
                    </a:lnTo>
                    <a:lnTo>
                      <a:pt x="925" y="0"/>
                    </a:lnTo>
                    <a:lnTo>
                      <a:pt x="808" y="0"/>
                    </a:lnTo>
                    <a:lnTo>
                      <a:pt x="691" y="0"/>
                    </a:lnTo>
                    <a:lnTo>
                      <a:pt x="574" y="0"/>
                    </a:lnTo>
                    <a:lnTo>
                      <a:pt x="457" y="0"/>
                    </a:lnTo>
                    <a:lnTo>
                      <a:pt x="342" y="0"/>
                    </a:lnTo>
                    <a:lnTo>
                      <a:pt x="225" y="0"/>
                    </a:lnTo>
                    <a:lnTo>
                      <a:pt x="10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Freeform 34"/>
              <p:cNvSpPr>
                <a:spLocks/>
              </p:cNvSpPr>
              <p:nvPr/>
            </p:nvSpPr>
            <p:spPr bwMode="auto">
              <a:xfrm>
                <a:off x="4516317" y="622300"/>
                <a:ext cx="1908175" cy="663575"/>
              </a:xfrm>
              <a:custGeom>
                <a:avLst/>
                <a:gdLst>
                  <a:gd name="T0" fmla="*/ 0 w 1202"/>
                  <a:gd name="T1" fmla="*/ 0 h 418"/>
                  <a:gd name="T2" fmla="*/ 108 w 1202"/>
                  <a:gd name="T3" fmla="*/ 96 h 418"/>
                  <a:gd name="T4" fmla="*/ 215 w 1202"/>
                  <a:gd name="T5" fmla="*/ 177 h 418"/>
                  <a:gd name="T6" fmla="*/ 225 w 1202"/>
                  <a:gd name="T7" fmla="*/ 184 h 418"/>
                  <a:gd name="T8" fmla="*/ 231 w 1202"/>
                  <a:gd name="T9" fmla="*/ 188 h 418"/>
                  <a:gd name="T10" fmla="*/ 342 w 1202"/>
                  <a:gd name="T11" fmla="*/ 257 h 418"/>
                  <a:gd name="T12" fmla="*/ 424 w 1202"/>
                  <a:gd name="T13" fmla="*/ 303 h 418"/>
                  <a:gd name="T14" fmla="*/ 457 w 1202"/>
                  <a:gd name="T15" fmla="*/ 322 h 418"/>
                  <a:gd name="T16" fmla="*/ 525 w 1202"/>
                  <a:gd name="T17" fmla="*/ 355 h 418"/>
                  <a:gd name="T18" fmla="*/ 574 w 1202"/>
                  <a:gd name="T19" fmla="*/ 378 h 418"/>
                  <a:gd name="T20" fmla="*/ 592 w 1202"/>
                  <a:gd name="T21" fmla="*/ 381 h 418"/>
                  <a:gd name="T22" fmla="*/ 691 w 1202"/>
                  <a:gd name="T23" fmla="*/ 418 h 418"/>
                  <a:gd name="T24" fmla="*/ 714 w 1202"/>
                  <a:gd name="T25" fmla="*/ 390 h 418"/>
                  <a:gd name="T26" fmla="*/ 791 w 1202"/>
                  <a:gd name="T27" fmla="*/ 355 h 418"/>
                  <a:gd name="T28" fmla="*/ 802 w 1202"/>
                  <a:gd name="T29" fmla="*/ 347 h 418"/>
                  <a:gd name="T30" fmla="*/ 808 w 1202"/>
                  <a:gd name="T31" fmla="*/ 347 h 418"/>
                  <a:gd name="T32" fmla="*/ 878 w 1202"/>
                  <a:gd name="T33" fmla="*/ 284 h 418"/>
                  <a:gd name="T34" fmla="*/ 925 w 1202"/>
                  <a:gd name="T35" fmla="*/ 244 h 418"/>
                  <a:gd name="T36" fmla="*/ 952 w 1202"/>
                  <a:gd name="T37" fmla="*/ 219 h 418"/>
                  <a:gd name="T38" fmla="*/ 1001 w 1202"/>
                  <a:gd name="T39" fmla="*/ 177 h 418"/>
                  <a:gd name="T40" fmla="*/ 1027 w 1202"/>
                  <a:gd name="T41" fmla="*/ 154 h 418"/>
                  <a:gd name="T42" fmla="*/ 1041 w 1202"/>
                  <a:gd name="T43" fmla="*/ 142 h 418"/>
                  <a:gd name="T44" fmla="*/ 1100 w 1202"/>
                  <a:gd name="T45" fmla="*/ 89 h 418"/>
                  <a:gd name="T46" fmla="*/ 1157 w 1202"/>
                  <a:gd name="T47" fmla="*/ 39 h 418"/>
                  <a:gd name="T48" fmla="*/ 1173 w 1202"/>
                  <a:gd name="T49" fmla="*/ 24 h 418"/>
                  <a:gd name="T50" fmla="*/ 1202 w 1202"/>
                  <a:gd name="T51" fmla="*/ 0 h 418"/>
                  <a:gd name="T52" fmla="*/ 1157 w 1202"/>
                  <a:gd name="T53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2" h="418">
                    <a:moveTo>
                      <a:pt x="0" y="0"/>
                    </a:moveTo>
                    <a:lnTo>
                      <a:pt x="108" y="96"/>
                    </a:lnTo>
                    <a:lnTo>
                      <a:pt x="215" y="177"/>
                    </a:lnTo>
                    <a:lnTo>
                      <a:pt x="225" y="184"/>
                    </a:lnTo>
                    <a:lnTo>
                      <a:pt x="231" y="188"/>
                    </a:lnTo>
                    <a:lnTo>
                      <a:pt x="342" y="257"/>
                    </a:lnTo>
                    <a:lnTo>
                      <a:pt x="424" y="303"/>
                    </a:lnTo>
                    <a:lnTo>
                      <a:pt x="457" y="322"/>
                    </a:lnTo>
                    <a:lnTo>
                      <a:pt x="525" y="355"/>
                    </a:lnTo>
                    <a:lnTo>
                      <a:pt x="574" y="378"/>
                    </a:lnTo>
                    <a:lnTo>
                      <a:pt x="592" y="381"/>
                    </a:lnTo>
                    <a:lnTo>
                      <a:pt x="691" y="418"/>
                    </a:lnTo>
                    <a:lnTo>
                      <a:pt x="714" y="390"/>
                    </a:lnTo>
                    <a:lnTo>
                      <a:pt x="791" y="355"/>
                    </a:lnTo>
                    <a:lnTo>
                      <a:pt x="802" y="347"/>
                    </a:lnTo>
                    <a:lnTo>
                      <a:pt x="808" y="347"/>
                    </a:lnTo>
                    <a:lnTo>
                      <a:pt x="878" y="284"/>
                    </a:lnTo>
                    <a:lnTo>
                      <a:pt x="925" y="244"/>
                    </a:lnTo>
                    <a:lnTo>
                      <a:pt x="952" y="219"/>
                    </a:lnTo>
                    <a:lnTo>
                      <a:pt x="1001" y="177"/>
                    </a:lnTo>
                    <a:lnTo>
                      <a:pt x="1027" y="154"/>
                    </a:lnTo>
                    <a:lnTo>
                      <a:pt x="1041" y="142"/>
                    </a:lnTo>
                    <a:lnTo>
                      <a:pt x="1100" y="89"/>
                    </a:lnTo>
                    <a:lnTo>
                      <a:pt x="1157" y="39"/>
                    </a:lnTo>
                    <a:lnTo>
                      <a:pt x="1173" y="24"/>
                    </a:lnTo>
                    <a:lnTo>
                      <a:pt x="1202" y="0"/>
                    </a:lnTo>
                    <a:lnTo>
                      <a:pt x="1157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Freeform 35"/>
              <p:cNvSpPr>
                <a:spLocks/>
              </p:cNvSpPr>
              <p:nvPr/>
            </p:nvSpPr>
            <p:spPr bwMode="auto">
              <a:xfrm>
                <a:off x="4838579" y="622300"/>
                <a:ext cx="1411288" cy="431800"/>
              </a:xfrm>
              <a:custGeom>
                <a:avLst/>
                <a:gdLst>
                  <a:gd name="T0" fmla="*/ 0 w 889"/>
                  <a:gd name="T1" fmla="*/ 0 h 272"/>
                  <a:gd name="T2" fmla="*/ 22 w 889"/>
                  <a:gd name="T3" fmla="*/ 16 h 272"/>
                  <a:gd name="T4" fmla="*/ 41 w 889"/>
                  <a:gd name="T5" fmla="*/ 28 h 272"/>
                  <a:gd name="T6" fmla="*/ 139 w 889"/>
                  <a:gd name="T7" fmla="*/ 95 h 272"/>
                  <a:gd name="T8" fmla="*/ 238 w 889"/>
                  <a:gd name="T9" fmla="*/ 153 h 272"/>
                  <a:gd name="T10" fmla="*/ 254 w 889"/>
                  <a:gd name="T11" fmla="*/ 162 h 272"/>
                  <a:gd name="T12" fmla="*/ 284 w 889"/>
                  <a:gd name="T13" fmla="*/ 177 h 272"/>
                  <a:gd name="T14" fmla="*/ 371 w 889"/>
                  <a:gd name="T15" fmla="*/ 221 h 272"/>
                  <a:gd name="T16" fmla="*/ 412 w 889"/>
                  <a:gd name="T17" fmla="*/ 238 h 272"/>
                  <a:gd name="T18" fmla="*/ 488 w 889"/>
                  <a:gd name="T19" fmla="*/ 272 h 272"/>
                  <a:gd name="T20" fmla="*/ 530 w 889"/>
                  <a:gd name="T21" fmla="*/ 241 h 272"/>
                  <a:gd name="T22" fmla="*/ 605 w 889"/>
                  <a:gd name="T23" fmla="*/ 249 h 272"/>
                  <a:gd name="T24" fmla="*/ 635 w 889"/>
                  <a:gd name="T25" fmla="*/ 223 h 272"/>
                  <a:gd name="T26" fmla="*/ 688 w 889"/>
                  <a:gd name="T27" fmla="*/ 177 h 272"/>
                  <a:gd name="T28" fmla="*/ 707 w 889"/>
                  <a:gd name="T29" fmla="*/ 154 h 272"/>
                  <a:gd name="T30" fmla="*/ 722 w 889"/>
                  <a:gd name="T31" fmla="*/ 147 h 272"/>
                  <a:gd name="T32" fmla="*/ 783 w 889"/>
                  <a:gd name="T33" fmla="*/ 93 h 272"/>
                  <a:gd name="T34" fmla="*/ 838 w 889"/>
                  <a:gd name="T35" fmla="*/ 44 h 272"/>
                  <a:gd name="T36" fmla="*/ 856 w 889"/>
                  <a:gd name="T37" fmla="*/ 28 h 272"/>
                  <a:gd name="T38" fmla="*/ 889 w 889"/>
                  <a:gd name="T39" fmla="*/ 0 h 272"/>
                  <a:gd name="T40" fmla="*/ 838 w 889"/>
                  <a:gd name="T41" fmla="*/ 0 h 272"/>
                  <a:gd name="T42" fmla="*/ 722 w 889"/>
                  <a:gd name="T43" fmla="*/ 0 h 272"/>
                  <a:gd name="T44" fmla="*/ 605 w 889"/>
                  <a:gd name="T45" fmla="*/ 0 h 272"/>
                  <a:gd name="T46" fmla="*/ 488 w 889"/>
                  <a:gd name="T47" fmla="*/ 0 h 272"/>
                  <a:gd name="T48" fmla="*/ 371 w 889"/>
                  <a:gd name="T49" fmla="*/ 0 h 272"/>
                  <a:gd name="T50" fmla="*/ 254 w 889"/>
                  <a:gd name="T51" fmla="*/ 0 h 272"/>
                  <a:gd name="T52" fmla="*/ 139 w 889"/>
                  <a:gd name="T53" fmla="*/ 0 h 272"/>
                  <a:gd name="T54" fmla="*/ 22 w 889"/>
                  <a:gd name="T55" fmla="*/ 0 h 272"/>
                  <a:gd name="T56" fmla="*/ 0 w 889"/>
                  <a:gd name="T57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89" h="272">
                    <a:moveTo>
                      <a:pt x="0" y="0"/>
                    </a:moveTo>
                    <a:lnTo>
                      <a:pt x="22" y="16"/>
                    </a:lnTo>
                    <a:lnTo>
                      <a:pt x="41" y="28"/>
                    </a:lnTo>
                    <a:lnTo>
                      <a:pt x="139" y="95"/>
                    </a:lnTo>
                    <a:lnTo>
                      <a:pt x="238" y="153"/>
                    </a:lnTo>
                    <a:lnTo>
                      <a:pt x="254" y="162"/>
                    </a:lnTo>
                    <a:lnTo>
                      <a:pt x="284" y="177"/>
                    </a:lnTo>
                    <a:lnTo>
                      <a:pt x="371" y="221"/>
                    </a:lnTo>
                    <a:lnTo>
                      <a:pt x="412" y="238"/>
                    </a:lnTo>
                    <a:lnTo>
                      <a:pt x="488" y="272"/>
                    </a:lnTo>
                    <a:lnTo>
                      <a:pt x="530" y="241"/>
                    </a:lnTo>
                    <a:lnTo>
                      <a:pt x="605" y="249"/>
                    </a:lnTo>
                    <a:lnTo>
                      <a:pt x="635" y="223"/>
                    </a:lnTo>
                    <a:lnTo>
                      <a:pt x="688" y="177"/>
                    </a:lnTo>
                    <a:lnTo>
                      <a:pt x="707" y="154"/>
                    </a:lnTo>
                    <a:lnTo>
                      <a:pt x="722" y="147"/>
                    </a:lnTo>
                    <a:lnTo>
                      <a:pt x="783" y="93"/>
                    </a:lnTo>
                    <a:lnTo>
                      <a:pt x="838" y="44"/>
                    </a:lnTo>
                    <a:lnTo>
                      <a:pt x="856" y="28"/>
                    </a:lnTo>
                    <a:lnTo>
                      <a:pt x="889" y="0"/>
                    </a:lnTo>
                    <a:lnTo>
                      <a:pt x="838" y="0"/>
                    </a:lnTo>
                    <a:lnTo>
                      <a:pt x="722" y="0"/>
                    </a:lnTo>
                    <a:lnTo>
                      <a:pt x="605" y="0"/>
                    </a:lnTo>
                    <a:lnTo>
                      <a:pt x="488" y="0"/>
                    </a:lnTo>
                    <a:lnTo>
                      <a:pt x="371" y="0"/>
                    </a:lnTo>
                    <a:lnTo>
                      <a:pt x="254" y="0"/>
                    </a:lnTo>
                    <a:lnTo>
                      <a:pt x="139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" name="Freeform 36"/>
              <p:cNvSpPr>
                <a:spLocks/>
              </p:cNvSpPr>
              <p:nvPr/>
            </p:nvSpPr>
            <p:spPr bwMode="auto">
              <a:xfrm>
                <a:off x="4838579" y="622300"/>
                <a:ext cx="1411288" cy="431800"/>
              </a:xfrm>
              <a:custGeom>
                <a:avLst/>
                <a:gdLst>
                  <a:gd name="T0" fmla="*/ 0 w 889"/>
                  <a:gd name="T1" fmla="*/ 0 h 272"/>
                  <a:gd name="T2" fmla="*/ 22 w 889"/>
                  <a:gd name="T3" fmla="*/ 16 h 272"/>
                  <a:gd name="T4" fmla="*/ 41 w 889"/>
                  <a:gd name="T5" fmla="*/ 28 h 272"/>
                  <a:gd name="T6" fmla="*/ 139 w 889"/>
                  <a:gd name="T7" fmla="*/ 95 h 272"/>
                  <a:gd name="T8" fmla="*/ 238 w 889"/>
                  <a:gd name="T9" fmla="*/ 153 h 272"/>
                  <a:gd name="T10" fmla="*/ 254 w 889"/>
                  <a:gd name="T11" fmla="*/ 162 h 272"/>
                  <a:gd name="T12" fmla="*/ 284 w 889"/>
                  <a:gd name="T13" fmla="*/ 177 h 272"/>
                  <a:gd name="T14" fmla="*/ 371 w 889"/>
                  <a:gd name="T15" fmla="*/ 221 h 272"/>
                  <a:gd name="T16" fmla="*/ 412 w 889"/>
                  <a:gd name="T17" fmla="*/ 238 h 272"/>
                  <a:gd name="T18" fmla="*/ 488 w 889"/>
                  <a:gd name="T19" fmla="*/ 272 h 272"/>
                  <a:gd name="T20" fmla="*/ 530 w 889"/>
                  <a:gd name="T21" fmla="*/ 241 h 272"/>
                  <a:gd name="T22" fmla="*/ 605 w 889"/>
                  <a:gd name="T23" fmla="*/ 249 h 272"/>
                  <a:gd name="T24" fmla="*/ 635 w 889"/>
                  <a:gd name="T25" fmla="*/ 223 h 272"/>
                  <a:gd name="T26" fmla="*/ 688 w 889"/>
                  <a:gd name="T27" fmla="*/ 177 h 272"/>
                  <a:gd name="T28" fmla="*/ 707 w 889"/>
                  <a:gd name="T29" fmla="*/ 154 h 272"/>
                  <a:gd name="T30" fmla="*/ 722 w 889"/>
                  <a:gd name="T31" fmla="*/ 147 h 272"/>
                  <a:gd name="T32" fmla="*/ 783 w 889"/>
                  <a:gd name="T33" fmla="*/ 93 h 272"/>
                  <a:gd name="T34" fmla="*/ 838 w 889"/>
                  <a:gd name="T35" fmla="*/ 44 h 272"/>
                  <a:gd name="T36" fmla="*/ 856 w 889"/>
                  <a:gd name="T37" fmla="*/ 28 h 272"/>
                  <a:gd name="T38" fmla="*/ 889 w 889"/>
                  <a:gd name="T39" fmla="*/ 0 h 272"/>
                  <a:gd name="T40" fmla="*/ 838 w 889"/>
                  <a:gd name="T41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9" h="272">
                    <a:moveTo>
                      <a:pt x="0" y="0"/>
                    </a:moveTo>
                    <a:lnTo>
                      <a:pt x="22" y="16"/>
                    </a:lnTo>
                    <a:lnTo>
                      <a:pt x="41" y="28"/>
                    </a:lnTo>
                    <a:lnTo>
                      <a:pt x="139" y="95"/>
                    </a:lnTo>
                    <a:lnTo>
                      <a:pt x="238" y="153"/>
                    </a:lnTo>
                    <a:lnTo>
                      <a:pt x="254" y="162"/>
                    </a:lnTo>
                    <a:lnTo>
                      <a:pt x="284" y="177"/>
                    </a:lnTo>
                    <a:lnTo>
                      <a:pt x="371" y="221"/>
                    </a:lnTo>
                    <a:lnTo>
                      <a:pt x="412" y="238"/>
                    </a:lnTo>
                    <a:lnTo>
                      <a:pt x="488" y="272"/>
                    </a:lnTo>
                    <a:lnTo>
                      <a:pt x="530" y="241"/>
                    </a:lnTo>
                    <a:lnTo>
                      <a:pt x="605" y="249"/>
                    </a:lnTo>
                    <a:lnTo>
                      <a:pt x="635" y="223"/>
                    </a:lnTo>
                    <a:lnTo>
                      <a:pt x="688" y="177"/>
                    </a:lnTo>
                    <a:lnTo>
                      <a:pt x="707" y="154"/>
                    </a:lnTo>
                    <a:lnTo>
                      <a:pt x="722" y="147"/>
                    </a:lnTo>
                    <a:lnTo>
                      <a:pt x="783" y="93"/>
                    </a:lnTo>
                    <a:lnTo>
                      <a:pt x="838" y="44"/>
                    </a:lnTo>
                    <a:lnTo>
                      <a:pt x="856" y="28"/>
                    </a:lnTo>
                    <a:lnTo>
                      <a:pt x="889" y="0"/>
                    </a:lnTo>
                    <a:lnTo>
                      <a:pt x="83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Freeform 37"/>
              <p:cNvSpPr>
                <a:spLocks/>
              </p:cNvSpPr>
              <p:nvPr/>
            </p:nvSpPr>
            <p:spPr bwMode="auto">
              <a:xfrm>
                <a:off x="5240217" y="622300"/>
                <a:ext cx="831850" cy="227013"/>
              </a:xfrm>
              <a:custGeom>
                <a:avLst/>
                <a:gdLst>
                  <a:gd name="T0" fmla="*/ 0 w 524"/>
                  <a:gd name="T1" fmla="*/ 0 h 143"/>
                  <a:gd name="T2" fmla="*/ 1 w 524"/>
                  <a:gd name="T3" fmla="*/ 1 h 143"/>
                  <a:gd name="T4" fmla="*/ 2 w 524"/>
                  <a:gd name="T5" fmla="*/ 1 h 143"/>
                  <a:gd name="T6" fmla="*/ 118 w 524"/>
                  <a:gd name="T7" fmla="*/ 62 h 143"/>
                  <a:gd name="T8" fmla="*/ 176 w 524"/>
                  <a:gd name="T9" fmla="*/ 89 h 143"/>
                  <a:gd name="T10" fmla="*/ 235 w 524"/>
                  <a:gd name="T11" fmla="*/ 116 h 143"/>
                  <a:gd name="T12" fmla="*/ 322 w 524"/>
                  <a:gd name="T13" fmla="*/ 133 h 143"/>
                  <a:gd name="T14" fmla="*/ 352 w 524"/>
                  <a:gd name="T15" fmla="*/ 143 h 143"/>
                  <a:gd name="T16" fmla="*/ 403 w 524"/>
                  <a:gd name="T17" fmla="*/ 80 h 143"/>
                  <a:gd name="T18" fmla="*/ 469 w 524"/>
                  <a:gd name="T19" fmla="*/ 50 h 143"/>
                  <a:gd name="T20" fmla="*/ 489 w 524"/>
                  <a:gd name="T21" fmla="*/ 31 h 143"/>
                  <a:gd name="T22" fmla="*/ 524 w 524"/>
                  <a:gd name="T23" fmla="*/ 0 h 143"/>
                  <a:gd name="T24" fmla="*/ 469 w 524"/>
                  <a:gd name="T25" fmla="*/ 0 h 143"/>
                  <a:gd name="T26" fmla="*/ 352 w 524"/>
                  <a:gd name="T27" fmla="*/ 0 h 143"/>
                  <a:gd name="T28" fmla="*/ 235 w 524"/>
                  <a:gd name="T29" fmla="*/ 0 h 143"/>
                  <a:gd name="T30" fmla="*/ 118 w 524"/>
                  <a:gd name="T31" fmla="*/ 0 h 143"/>
                  <a:gd name="T32" fmla="*/ 1 w 524"/>
                  <a:gd name="T33" fmla="*/ 0 h 143"/>
                  <a:gd name="T34" fmla="*/ 0 w 524"/>
                  <a:gd name="T35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4" h="143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18" y="62"/>
                    </a:lnTo>
                    <a:lnTo>
                      <a:pt x="176" y="89"/>
                    </a:lnTo>
                    <a:lnTo>
                      <a:pt x="235" y="116"/>
                    </a:lnTo>
                    <a:lnTo>
                      <a:pt x="322" y="133"/>
                    </a:lnTo>
                    <a:lnTo>
                      <a:pt x="352" y="143"/>
                    </a:lnTo>
                    <a:lnTo>
                      <a:pt x="403" y="80"/>
                    </a:lnTo>
                    <a:lnTo>
                      <a:pt x="469" y="50"/>
                    </a:lnTo>
                    <a:lnTo>
                      <a:pt x="489" y="31"/>
                    </a:lnTo>
                    <a:lnTo>
                      <a:pt x="524" y="0"/>
                    </a:lnTo>
                    <a:lnTo>
                      <a:pt x="469" y="0"/>
                    </a:lnTo>
                    <a:lnTo>
                      <a:pt x="352" y="0"/>
                    </a:lnTo>
                    <a:lnTo>
                      <a:pt x="235" y="0"/>
                    </a:lnTo>
                    <a:lnTo>
                      <a:pt x="118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" name="Freeform 38"/>
              <p:cNvSpPr>
                <a:spLocks/>
              </p:cNvSpPr>
              <p:nvPr/>
            </p:nvSpPr>
            <p:spPr bwMode="auto">
              <a:xfrm>
                <a:off x="5240217" y="622300"/>
                <a:ext cx="831850" cy="227013"/>
              </a:xfrm>
              <a:custGeom>
                <a:avLst/>
                <a:gdLst>
                  <a:gd name="T0" fmla="*/ 0 w 524"/>
                  <a:gd name="T1" fmla="*/ 0 h 143"/>
                  <a:gd name="T2" fmla="*/ 1 w 524"/>
                  <a:gd name="T3" fmla="*/ 1 h 143"/>
                  <a:gd name="T4" fmla="*/ 2 w 524"/>
                  <a:gd name="T5" fmla="*/ 1 h 143"/>
                  <a:gd name="T6" fmla="*/ 118 w 524"/>
                  <a:gd name="T7" fmla="*/ 62 h 143"/>
                  <a:gd name="T8" fmla="*/ 176 w 524"/>
                  <a:gd name="T9" fmla="*/ 89 h 143"/>
                  <a:gd name="T10" fmla="*/ 235 w 524"/>
                  <a:gd name="T11" fmla="*/ 116 h 143"/>
                  <a:gd name="T12" fmla="*/ 322 w 524"/>
                  <a:gd name="T13" fmla="*/ 133 h 143"/>
                  <a:gd name="T14" fmla="*/ 352 w 524"/>
                  <a:gd name="T15" fmla="*/ 143 h 143"/>
                  <a:gd name="T16" fmla="*/ 403 w 524"/>
                  <a:gd name="T17" fmla="*/ 80 h 143"/>
                  <a:gd name="T18" fmla="*/ 469 w 524"/>
                  <a:gd name="T19" fmla="*/ 50 h 143"/>
                  <a:gd name="T20" fmla="*/ 489 w 524"/>
                  <a:gd name="T21" fmla="*/ 31 h 143"/>
                  <a:gd name="T22" fmla="*/ 524 w 524"/>
                  <a:gd name="T23" fmla="*/ 0 h 143"/>
                  <a:gd name="T24" fmla="*/ 469 w 524"/>
                  <a:gd name="T25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4" h="143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18" y="62"/>
                    </a:lnTo>
                    <a:lnTo>
                      <a:pt x="176" y="89"/>
                    </a:lnTo>
                    <a:lnTo>
                      <a:pt x="235" y="116"/>
                    </a:lnTo>
                    <a:lnTo>
                      <a:pt x="322" y="133"/>
                    </a:lnTo>
                    <a:lnTo>
                      <a:pt x="352" y="143"/>
                    </a:lnTo>
                    <a:lnTo>
                      <a:pt x="403" y="80"/>
                    </a:lnTo>
                    <a:lnTo>
                      <a:pt x="469" y="50"/>
                    </a:lnTo>
                    <a:lnTo>
                      <a:pt x="489" y="31"/>
                    </a:lnTo>
                    <a:lnTo>
                      <a:pt x="524" y="0"/>
                    </a:lnTo>
                    <a:lnTo>
                      <a:pt x="469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" name="Rectangle 39"/>
              <p:cNvSpPr>
                <a:spLocks noChangeArrowheads="1"/>
              </p:cNvSpPr>
              <p:nvPr/>
            </p:nvSpPr>
            <p:spPr bwMode="auto">
              <a:xfrm>
                <a:off x="2547817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" name="Rectangle 40"/>
              <p:cNvSpPr>
                <a:spLocks noChangeArrowheads="1"/>
              </p:cNvSpPr>
              <p:nvPr/>
            </p:nvSpPr>
            <p:spPr bwMode="auto">
              <a:xfrm>
                <a:off x="3287592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" name="Rectangle 41"/>
              <p:cNvSpPr>
                <a:spLocks noChangeArrowheads="1"/>
              </p:cNvSpPr>
              <p:nvPr/>
            </p:nvSpPr>
            <p:spPr bwMode="auto">
              <a:xfrm>
                <a:off x="4028954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" name="Rectangle 42"/>
              <p:cNvSpPr>
                <a:spLocks noChangeArrowheads="1"/>
              </p:cNvSpPr>
              <p:nvPr/>
            </p:nvSpPr>
            <p:spPr bwMode="auto">
              <a:xfrm>
                <a:off x="4768729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" name="Rectangle 43"/>
              <p:cNvSpPr>
                <a:spLocks noChangeArrowheads="1"/>
              </p:cNvSpPr>
              <p:nvPr/>
            </p:nvSpPr>
            <p:spPr bwMode="auto">
              <a:xfrm>
                <a:off x="5510092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0.8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Rectangle 44"/>
              <p:cNvSpPr>
                <a:spLocks noChangeArrowheads="1"/>
              </p:cNvSpPr>
              <p:nvPr/>
            </p:nvSpPr>
            <p:spPr bwMode="auto">
              <a:xfrm>
                <a:off x="6249867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" name="Rectangle 45"/>
              <p:cNvSpPr>
                <a:spLocks noChangeArrowheads="1"/>
              </p:cNvSpPr>
              <p:nvPr/>
            </p:nvSpPr>
            <p:spPr bwMode="auto">
              <a:xfrm>
                <a:off x="2322392" y="44688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Rectangle 46"/>
              <p:cNvSpPr>
                <a:spLocks noChangeArrowheads="1"/>
              </p:cNvSpPr>
              <p:nvPr/>
            </p:nvSpPr>
            <p:spPr bwMode="auto">
              <a:xfrm>
                <a:off x="2322392" y="3905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" name="Rectangle 47"/>
              <p:cNvSpPr>
                <a:spLocks noChangeArrowheads="1"/>
              </p:cNvSpPr>
              <p:nvPr/>
            </p:nvSpPr>
            <p:spPr bwMode="auto">
              <a:xfrm>
                <a:off x="2322392" y="33432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Rectangle 48"/>
              <p:cNvSpPr>
                <a:spLocks noChangeArrowheads="1"/>
              </p:cNvSpPr>
              <p:nvPr/>
            </p:nvSpPr>
            <p:spPr bwMode="auto">
              <a:xfrm>
                <a:off x="2322392" y="27797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0.3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" name="Rectangle 49"/>
              <p:cNvSpPr>
                <a:spLocks noChangeArrowheads="1"/>
              </p:cNvSpPr>
              <p:nvPr/>
            </p:nvSpPr>
            <p:spPr bwMode="auto">
              <a:xfrm>
                <a:off x="2322392" y="221773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" name="Rectangle 50"/>
              <p:cNvSpPr>
                <a:spLocks noChangeArrowheads="1"/>
              </p:cNvSpPr>
              <p:nvPr/>
            </p:nvSpPr>
            <p:spPr bwMode="auto">
              <a:xfrm>
                <a:off x="2322392" y="16541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" name="Rectangle 51"/>
              <p:cNvSpPr>
                <a:spLocks noChangeArrowheads="1"/>
              </p:cNvSpPr>
              <p:nvPr/>
            </p:nvSpPr>
            <p:spPr bwMode="auto">
              <a:xfrm>
                <a:off x="2322392" y="10937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" name="Rectangle 52"/>
              <p:cNvSpPr>
                <a:spLocks noChangeArrowheads="1"/>
              </p:cNvSpPr>
              <p:nvPr/>
            </p:nvSpPr>
            <p:spPr bwMode="auto">
              <a:xfrm>
                <a:off x="2322392" y="52863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" name="Line 53"/>
              <p:cNvSpPr>
                <a:spLocks noChangeShapeType="1"/>
              </p:cNvSpPr>
              <p:nvPr/>
            </p:nvSpPr>
            <p:spPr bwMode="auto">
              <a:xfrm flipV="1">
                <a:off x="2651004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" name="Line 54"/>
              <p:cNvSpPr>
                <a:spLocks noChangeShapeType="1"/>
              </p:cNvSpPr>
              <p:nvPr/>
            </p:nvSpPr>
            <p:spPr bwMode="auto">
              <a:xfrm flipV="1">
                <a:off x="3022479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Line 55"/>
              <p:cNvSpPr>
                <a:spLocks noChangeShapeType="1"/>
              </p:cNvSpPr>
              <p:nvPr/>
            </p:nvSpPr>
            <p:spPr bwMode="auto">
              <a:xfrm flipV="1">
                <a:off x="3390779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" name="Line 56"/>
              <p:cNvSpPr>
                <a:spLocks noChangeShapeType="1"/>
              </p:cNvSpPr>
              <p:nvPr/>
            </p:nvSpPr>
            <p:spPr bwMode="auto">
              <a:xfrm flipV="1">
                <a:off x="3762254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" name="Line 57"/>
              <p:cNvSpPr>
                <a:spLocks noChangeShapeType="1"/>
              </p:cNvSpPr>
              <p:nvPr/>
            </p:nvSpPr>
            <p:spPr bwMode="auto">
              <a:xfrm flipV="1">
                <a:off x="4133729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Line 58"/>
              <p:cNvSpPr>
                <a:spLocks noChangeShapeType="1"/>
              </p:cNvSpPr>
              <p:nvPr/>
            </p:nvSpPr>
            <p:spPr bwMode="auto">
              <a:xfrm flipV="1">
                <a:off x="4502029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" name="Line 59"/>
              <p:cNvSpPr>
                <a:spLocks noChangeShapeType="1"/>
              </p:cNvSpPr>
              <p:nvPr/>
            </p:nvSpPr>
            <p:spPr bwMode="auto">
              <a:xfrm flipV="1">
                <a:off x="4873504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" name="Line 60"/>
              <p:cNvSpPr>
                <a:spLocks noChangeShapeType="1"/>
              </p:cNvSpPr>
              <p:nvPr/>
            </p:nvSpPr>
            <p:spPr bwMode="auto">
              <a:xfrm flipV="1">
                <a:off x="5241804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" name="Line 61"/>
              <p:cNvSpPr>
                <a:spLocks noChangeShapeType="1"/>
              </p:cNvSpPr>
              <p:nvPr/>
            </p:nvSpPr>
            <p:spPr bwMode="auto">
              <a:xfrm flipV="1">
                <a:off x="5613279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" name="Line 62"/>
              <p:cNvSpPr>
                <a:spLocks noChangeShapeType="1"/>
              </p:cNvSpPr>
              <p:nvPr/>
            </p:nvSpPr>
            <p:spPr bwMode="auto">
              <a:xfrm flipV="1">
                <a:off x="5984754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" name="Line 63"/>
              <p:cNvSpPr>
                <a:spLocks noChangeShapeType="1"/>
              </p:cNvSpPr>
              <p:nvPr/>
            </p:nvSpPr>
            <p:spPr bwMode="auto">
              <a:xfrm flipV="1">
                <a:off x="6353054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" name="Line 64"/>
              <p:cNvSpPr>
                <a:spLocks noChangeShapeType="1"/>
              </p:cNvSpPr>
              <p:nvPr/>
            </p:nvSpPr>
            <p:spPr bwMode="auto">
              <a:xfrm flipV="1">
                <a:off x="6724529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" name="Line 65"/>
              <p:cNvSpPr>
                <a:spLocks noChangeShapeType="1"/>
              </p:cNvSpPr>
              <p:nvPr/>
            </p:nvSpPr>
            <p:spPr bwMode="auto">
              <a:xfrm>
                <a:off x="2651004" y="4560888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" name="Line 66"/>
              <p:cNvSpPr>
                <a:spLocks noChangeShapeType="1"/>
              </p:cNvSpPr>
              <p:nvPr/>
            </p:nvSpPr>
            <p:spPr bwMode="auto">
              <a:xfrm>
                <a:off x="2577979" y="45608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" name="Line 67"/>
              <p:cNvSpPr>
                <a:spLocks noChangeShapeType="1"/>
              </p:cNvSpPr>
              <p:nvPr/>
            </p:nvSpPr>
            <p:spPr bwMode="auto">
              <a:xfrm>
                <a:off x="2614492" y="4279900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" name="Line 68"/>
              <p:cNvSpPr>
                <a:spLocks noChangeShapeType="1"/>
              </p:cNvSpPr>
              <p:nvPr/>
            </p:nvSpPr>
            <p:spPr bwMode="auto">
              <a:xfrm>
                <a:off x="2577979" y="3997325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Line 69"/>
              <p:cNvSpPr>
                <a:spLocks noChangeShapeType="1"/>
              </p:cNvSpPr>
              <p:nvPr/>
            </p:nvSpPr>
            <p:spPr bwMode="auto">
              <a:xfrm>
                <a:off x="2614492" y="37179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" name="Line 70"/>
              <p:cNvSpPr>
                <a:spLocks noChangeShapeType="1"/>
              </p:cNvSpPr>
              <p:nvPr/>
            </p:nvSpPr>
            <p:spPr bwMode="auto">
              <a:xfrm>
                <a:off x="2577979" y="343535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" name="Line 71"/>
              <p:cNvSpPr>
                <a:spLocks noChangeShapeType="1"/>
              </p:cNvSpPr>
              <p:nvPr/>
            </p:nvSpPr>
            <p:spPr bwMode="auto">
              <a:xfrm>
                <a:off x="2614492" y="31543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Line 72"/>
              <p:cNvSpPr>
                <a:spLocks noChangeShapeType="1"/>
              </p:cNvSpPr>
              <p:nvPr/>
            </p:nvSpPr>
            <p:spPr bwMode="auto">
              <a:xfrm>
                <a:off x="2577979" y="28717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Line 73"/>
              <p:cNvSpPr>
                <a:spLocks noChangeShapeType="1"/>
              </p:cNvSpPr>
              <p:nvPr/>
            </p:nvSpPr>
            <p:spPr bwMode="auto">
              <a:xfrm>
                <a:off x="2614492" y="25923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Line 74"/>
              <p:cNvSpPr>
                <a:spLocks noChangeShapeType="1"/>
              </p:cNvSpPr>
              <p:nvPr/>
            </p:nvSpPr>
            <p:spPr bwMode="auto">
              <a:xfrm>
                <a:off x="2577979" y="23114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Line 75"/>
              <p:cNvSpPr>
                <a:spLocks noChangeShapeType="1"/>
              </p:cNvSpPr>
              <p:nvPr/>
            </p:nvSpPr>
            <p:spPr bwMode="auto">
              <a:xfrm>
                <a:off x="2614492" y="20288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" name="Line 76"/>
              <p:cNvSpPr>
                <a:spLocks noChangeShapeType="1"/>
              </p:cNvSpPr>
              <p:nvPr/>
            </p:nvSpPr>
            <p:spPr bwMode="auto">
              <a:xfrm>
                <a:off x="2577979" y="174783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Line 77"/>
              <p:cNvSpPr>
                <a:spLocks noChangeShapeType="1"/>
              </p:cNvSpPr>
              <p:nvPr/>
            </p:nvSpPr>
            <p:spPr bwMode="auto">
              <a:xfrm>
                <a:off x="2614492" y="14652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" name="Line 78"/>
              <p:cNvSpPr>
                <a:spLocks noChangeShapeType="1"/>
              </p:cNvSpPr>
              <p:nvPr/>
            </p:nvSpPr>
            <p:spPr bwMode="auto">
              <a:xfrm>
                <a:off x="2577979" y="1185863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" name="Line 79"/>
              <p:cNvSpPr>
                <a:spLocks noChangeShapeType="1"/>
              </p:cNvSpPr>
              <p:nvPr/>
            </p:nvSpPr>
            <p:spPr bwMode="auto">
              <a:xfrm>
                <a:off x="2614492" y="9032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Line 80"/>
              <p:cNvSpPr>
                <a:spLocks noChangeShapeType="1"/>
              </p:cNvSpPr>
              <p:nvPr/>
            </p:nvSpPr>
            <p:spPr bwMode="auto">
              <a:xfrm>
                <a:off x="2577979" y="6223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" name="Line 81"/>
              <p:cNvSpPr>
                <a:spLocks noChangeShapeType="1"/>
              </p:cNvSpPr>
              <p:nvPr/>
            </p:nvSpPr>
            <p:spPr bwMode="auto">
              <a:xfrm flipV="1">
                <a:off x="2651004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" name="Line 82"/>
              <p:cNvSpPr>
                <a:spLocks noChangeShapeType="1"/>
              </p:cNvSpPr>
              <p:nvPr/>
            </p:nvSpPr>
            <p:spPr bwMode="auto">
              <a:xfrm>
                <a:off x="2651004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" name="Line 83"/>
              <p:cNvSpPr>
                <a:spLocks noChangeShapeType="1"/>
              </p:cNvSpPr>
              <p:nvPr/>
            </p:nvSpPr>
            <p:spPr bwMode="auto">
              <a:xfrm>
                <a:off x="3022479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Line 84"/>
              <p:cNvSpPr>
                <a:spLocks noChangeShapeType="1"/>
              </p:cNvSpPr>
              <p:nvPr/>
            </p:nvSpPr>
            <p:spPr bwMode="auto">
              <a:xfrm>
                <a:off x="3390779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" name="Line 85"/>
              <p:cNvSpPr>
                <a:spLocks noChangeShapeType="1"/>
              </p:cNvSpPr>
              <p:nvPr/>
            </p:nvSpPr>
            <p:spPr bwMode="auto">
              <a:xfrm>
                <a:off x="3762254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" name="Line 86"/>
              <p:cNvSpPr>
                <a:spLocks noChangeShapeType="1"/>
              </p:cNvSpPr>
              <p:nvPr/>
            </p:nvSpPr>
            <p:spPr bwMode="auto">
              <a:xfrm>
                <a:off x="4133729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" name="Line 87"/>
              <p:cNvSpPr>
                <a:spLocks noChangeShapeType="1"/>
              </p:cNvSpPr>
              <p:nvPr/>
            </p:nvSpPr>
            <p:spPr bwMode="auto">
              <a:xfrm>
                <a:off x="4502029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" name="Line 88"/>
              <p:cNvSpPr>
                <a:spLocks noChangeShapeType="1"/>
              </p:cNvSpPr>
              <p:nvPr/>
            </p:nvSpPr>
            <p:spPr bwMode="auto">
              <a:xfrm>
                <a:off x="4873504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" name="Line 89"/>
              <p:cNvSpPr>
                <a:spLocks noChangeShapeType="1"/>
              </p:cNvSpPr>
              <p:nvPr/>
            </p:nvSpPr>
            <p:spPr bwMode="auto">
              <a:xfrm>
                <a:off x="5241804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" name="Line 90"/>
              <p:cNvSpPr>
                <a:spLocks noChangeShapeType="1"/>
              </p:cNvSpPr>
              <p:nvPr/>
            </p:nvSpPr>
            <p:spPr bwMode="auto">
              <a:xfrm>
                <a:off x="5613279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" name="Line 91"/>
              <p:cNvSpPr>
                <a:spLocks noChangeShapeType="1"/>
              </p:cNvSpPr>
              <p:nvPr/>
            </p:nvSpPr>
            <p:spPr bwMode="auto">
              <a:xfrm>
                <a:off x="5984754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" name="Line 92"/>
              <p:cNvSpPr>
                <a:spLocks noChangeShapeType="1"/>
              </p:cNvSpPr>
              <p:nvPr/>
            </p:nvSpPr>
            <p:spPr bwMode="auto">
              <a:xfrm>
                <a:off x="6353054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" name="Line 93"/>
              <p:cNvSpPr>
                <a:spLocks noChangeShapeType="1"/>
              </p:cNvSpPr>
              <p:nvPr/>
            </p:nvSpPr>
            <p:spPr bwMode="auto">
              <a:xfrm>
                <a:off x="6724529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" name="Line 94"/>
              <p:cNvSpPr>
                <a:spLocks noChangeShapeType="1"/>
              </p:cNvSpPr>
              <p:nvPr/>
            </p:nvSpPr>
            <p:spPr bwMode="auto">
              <a:xfrm>
                <a:off x="2651004" y="622300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" name="Line 95"/>
              <p:cNvSpPr>
                <a:spLocks noChangeShapeType="1"/>
              </p:cNvSpPr>
              <p:nvPr/>
            </p:nvSpPr>
            <p:spPr bwMode="auto">
              <a:xfrm flipH="1">
                <a:off x="6651504" y="45608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" name="Line 96"/>
              <p:cNvSpPr>
                <a:spLocks noChangeShapeType="1"/>
              </p:cNvSpPr>
              <p:nvPr/>
            </p:nvSpPr>
            <p:spPr bwMode="auto">
              <a:xfrm flipH="1">
                <a:off x="6688017" y="4279900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" name="Line 97"/>
              <p:cNvSpPr>
                <a:spLocks noChangeShapeType="1"/>
              </p:cNvSpPr>
              <p:nvPr/>
            </p:nvSpPr>
            <p:spPr bwMode="auto">
              <a:xfrm flipH="1">
                <a:off x="6651504" y="3997325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" name="Line 98"/>
              <p:cNvSpPr>
                <a:spLocks noChangeShapeType="1"/>
              </p:cNvSpPr>
              <p:nvPr/>
            </p:nvSpPr>
            <p:spPr bwMode="auto">
              <a:xfrm flipH="1">
                <a:off x="6688017" y="37179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" name="Line 99"/>
              <p:cNvSpPr>
                <a:spLocks noChangeShapeType="1"/>
              </p:cNvSpPr>
              <p:nvPr/>
            </p:nvSpPr>
            <p:spPr bwMode="auto">
              <a:xfrm flipH="1">
                <a:off x="6651504" y="343535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" name="Line 100"/>
              <p:cNvSpPr>
                <a:spLocks noChangeShapeType="1"/>
              </p:cNvSpPr>
              <p:nvPr/>
            </p:nvSpPr>
            <p:spPr bwMode="auto">
              <a:xfrm flipH="1">
                <a:off x="6688017" y="31543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" name="Line 101"/>
              <p:cNvSpPr>
                <a:spLocks noChangeShapeType="1"/>
              </p:cNvSpPr>
              <p:nvPr/>
            </p:nvSpPr>
            <p:spPr bwMode="auto">
              <a:xfrm flipH="1">
                <a:off x="6651504" y="28717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" name="Line 102"/>
              <p:cNvSpPr>
                <a:spLocks noChangeShapeType="1"/>
              </p:cNvSpPr>
              <p:nvPr/>
            </p:nvSpPr>
            <p:spPr bwMode="auto">
              <a:xfrm flipH="1">
                <a:off x="6688017" y="25923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" name="Line 103"/>
              <p:cNvSpPr>
                <a:spLocks noChangeShapeType="1"/>
              </p:cNvSpPr>
              <p:nvPr/>
            </p:nvSpPr>
            <p:spPr bwMode="auto">
              <a:xfrm flipH="1">
                <a:off x="6651504" y="23114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" name="Line 104"/>
              <p:cNvSpPr>
                <a:spLocks noChangeShapeType="1"/>
              </p:cNvSpPr>
              <p:nvPr/>
            </p:nvSpPr>
            <p:spPr bwMode="auto">
              <a:xfrm flipH="1">
                <a:off x="6688017" y="20288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" name="Line 105"/>
              <p:cNvSpPr>
                <a:spLocks noChangeShapeType="1"/>
              </p:cNvSpPr>
              <p:nvPr/>
            </p:nvSpPr>
            <p:spPr bwMode="auto">
              <a:xfrm flipH="1">
                <a:off x="6651504" y="174783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" name="Line 106"/>
              <p:cNvSpPr>
                <a:spLocks noChangeShapeType="1"/>
              </p:cNvSpPr>
              <p:nvPr/>
            </p:nvSpPr>
            <p:spPr bwMode="auto">
              <a:xfrm flipH="1">
                <a:off x="6688017" y="14652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" name="Line 107"/>
              <p:cNvSpPr>
                <a:spLocks noChangeShapeType="1"/>
              </p:cNvSpPr>
              <p:nvPr/>
            </p:nvSpPr>
            <p:spPr bwMode="auto">
              <a:xfrm flipH="1">
                <a:off x="6651504" y="1185863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" name="Line 108"/>
              <p:cNvSpPr>
                <a:spLocks noChangeShapeType="1"/>
              </p:cNvSpPr>
              <p:nvPr/>
            </p:nvSpPr>
            <p:spPr bwMode="auto">
              <a:xfrm flipH="1">
                <a:off x="6688017" y="9032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" name="Line 109"/>
              <p:cNvSpPr>
                <a:spLocks noChangeShapeType="1"/>
              </p:cNvSpPr>
              <p:nvPr/>
            </p:nvSpPr>
            <p:spPr bwMode="auto">
              <a:xfrm flipH="1">
                <a:off x="6651504" y="6223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" name="Line 110"/>
              <p:cNvSpPr>
                <a:spLocks noChangeShapeType="1"/>
              </p:cNvSpPr>
              <p:nvPr/>
            </p:nvSpPr>
            <p:spPr bwMode="auto">
              <a:xfrm flipV="1">
                <a:off x="6724529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" name="Rectangle 111"/>
              <p:cNvSpPr>
                <a:spLocks noChangeArrowheads="1"/>
              </p:cNvSpPr>
              <p:nvPr/>
            </p:nvSpPr>
            <p:spPr bwMode="auto">
              <a:xfrm rot="16200000">
                <a:off x="6955324" y="2569111"/>
                <a:ext cx="3847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" name="Rectangle 113"/>
              <p:cNvSpPr>
                <a:spLocks noChangeArrowheads="1"/>
              </p:cNvSpPr>
              <p:nvPr/>
            </p:nvSpPr>
            <p:spPr bwMode="auto">
              <a:xfrm rot="16200000">
                <a:off x="1467444" y="2472760"/>
                <a:ext cx="136223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Weight percent Si</a:t>
                </a:r>
                <a:endPara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" name="Rectangle 114"/>
              <p:cNvSpPr>
                <a:spLocks noChangeArrowheads="1"/>
              </p:cNvSpPr>
              <p:nvPr/>
            </p:nvSpPr>
            <p:spPr bwMode="auto">
              <a:xfrm>
                <a:off x="3924179" y="4924425"/>
                <a:ext cx="147283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Weight percent Mg</a:t>
                </a:r>
                <a:endPara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116" name="Group 205"/>
              <p:cNvGrpSpPr>
                <a:grpSpLocks/>
              </p:cNvGrpSpPr>
              <p:nvPr/>
            </p:nvGrpSpPr>
            <p:grpSpPr bwMode="auto">
              <a:xfrm>
                <a:off x="2651004" y="622300"/>
                <a:ext cx="4073525" cy="3657600"/>
                <a:chOff x="1665" y="392"/>
                <a:chExt cx="2566" cy="2304"/>
              </a:xfrm>
            </p:grpSpPr>
            <p:sp>
              <p:nvSpPr>
                <p:cNvPr id="1108" name="Line 5"/>
                <p:cNvSpPr>
                  <a:spLocks noChangeShapeType="1"/>
                </p:cNvSpPr>
                <p:nvPr/>
              </p:nvSpPr>
              <p:spPr bwMode="auto">
                <a:xfrm flipV="1">
                  <a:off x="1665" y="267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09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1665" y="264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10" name="Line 7"/>
                <p:cNvSpPr>
                  <a:spLocks noChangeShapeType="1"/>
                </p:cNvSpPr>
                <p:nvPr/>
              </p:nvSpPr>
              <p:spPr bwMode="auto">
                <a:xfrm flipV="1">
                  <a:off x="1665" y="260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11" name="Line 8"/>
                <p:cNvSpPr>
                  <a:spLocks noChangeShapeType="1"/>
                </p:cNvSpPr>
                <p:nvPr/>
              </p:nvSpPr>
              <p:spPr bwMode="auto">
                <a:xfrm flipV="1">
                  <a:off x="1665" y="257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12" name="Line 9"/>
                <p:cNvSpPr>
                  <a:spLocks noChangeShapeType="1"/>
                </p:cNvSpPr>
                <p:nvPr/>
              </p:nvSpPr>
              <p:spPr bwMode="auto">
                <a:xfrm flipV="1">
                  <a:off x="1665" y="253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13" name="Line 10"/>
                <p:cNvSpPr>
                  <a:spLocks noChangeShapeType="1"/>
                </p:cNvSpPr>
                <p:nvPr/>
              </p:nvSpPr>
              <p:spPr bwMode="auto">
                <a:xfrm flipV="1">
                  <a:off x="1665" y="2503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14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1665" y="246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15" name="Line 12"/>
                <p:cNvSpPr>
                  <a:spLocks noChangeShapeType="1"/>
                </p:cNvSpPr>
                <p:nvPr/>
              </p:nvSpPr>
              <p:spPr bwMode="auto">
                <a:xfrm flipV="1">
                  <a:off x="1665" y="243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16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1665" y="239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17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1665" y="2362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18" name="Line 15"/>
                <p:cNvSpPr>
                  <a:spLocks noChangeShapeType="1"/>
                </p:cNvSpPr>
                <p:nvPr/>
              </p:nvSpPr>
              <p:spPr bwMode="auto">
                <a:xfrm flipV="1">
                  <a:off x="1665" y="232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19" name="Line 16"/>
                <p:cNvSpPr>
                  <a:spLocks noChangeShapeType="1"/>
                </p:cNvSpPr>
                <p:nvPr/>
              </p:nvSpPr>
              <p:spPr bwMode="auto">
                <a:xfrm flipV="1">
                  <a:off x="1665" y="229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20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1665" y="225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21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1665" y="2221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22" name="Line 19"/>
                <p:cNvSpPr>
                  <a:spLocks noChangeShapeType="1"/>
                </p:cNvSpPr>
                <p:nvPr/>
              </p:nvSpPr>
              <p:spPr bwMode="auto">
                <a:xfrm flipV="1">
                  <a:off x="1665" y="218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23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1665" y="215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24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1665" y="211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25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1665" y="208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26" name="Line 23"/>
                <p:cNvSpPr>
                  <a:spLocks noChangeShapeType="1"/>
                </p:cNvSpPr>
                <p:nvPr/>
              </p:nvSpPr>
              <p:spPr bwMode="auto">
                <a:xfrm flipV="1">
                  <a:off x="1665" y="204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27" name="Line 24"/>
                <p:cNvSpPr>
                  <a:spLocks noChangeShapeType="1"/>
                </p:cNvSpPr>
                <p:nvPr/>
              </p:nvSpPr>
              <p:spPr bwMode="auto">
                <a:xfrm flipV="1">
                  <a:off x="1665" y="201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28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665" y="197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29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1665" y="193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30" name="Line 27"/>
                <p:cNvSpPr>
                  <a:spLocks noChangeShapeType="1"/>
                </p:cNvSpPr>
                <p:nvPr/>
              </p:nvSpPr>
              <p:spPr bwMode="auto">
                <a:xfrm flipV="1">
                  <a:off x="1665" y="190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31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1665" y="186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32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1665" y="183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33" name="Line 30"/>
                <p:cNvSpPr>
                  <a:spLocks noChangeShapeType="1"/>
                </p:cNvSpPr>
                <p:nvPr/>
              </p:nvSpPr>
              <p:spPr bwMode="auto">
                <a:xfrm flipV="1">
                  <a:off x="1665" y="179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34" name="Line 31"/>
                <p:cNvSpPr>
                  <a:spLocks noChangeShapeType="1"/>
                </p:cNvSpPr>
                <p:nvPr/>
              </p:nvSpPr>
              <p:spPr bwMode="auto">
                <a:xfrm flipV="1">
                  <a:off x="1665" y="1763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35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1665" y="172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36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1665" y="169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37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1665" y="165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38" name="Line 35"/>
                <p:cNvSpPr>
                  <a:spLocks noChangeShapeType="1"/>
                </p:cNvSpPr>
                <p:nvPr/>
              </p:nvSpPr>
              <p:spPr bwMode="auto">
                <a:xfrm flipV="1">
                  <a:off x="1665" y="1622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39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1665" y="158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40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1665" y="155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41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1665" y="151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42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1665" y="1481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43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1665" y="144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44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1665" y="141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45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65" y="137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46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1665" y="134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47" name="Line 44"/>
                <p:cNvSpPr>
                  <a:spLocks noChangeShapeType="1"/>
                </p:cNvSpPr>
                <p:nvPr/>
              </p:nvSpPr>
              <p:spPr bwMode="auto">
                <a:xfrm flipV="1">
                  <a:off x="1665" y="130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48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1665" y="127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49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1665" y="123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50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1665" y="119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51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1665" y="116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52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1665" y="112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53" name="Line 50"/>
                <p:cNvSpPr>
                  <a:spLocks noChangeShapeType="1"/>
                </p:cNvSpPr>
                <p:nvPr/>
              </p:nvSpPr>
              <p:spPr bwMode="auto">
                <a:xfrm flipV="1">
                  <a:off x="1665" y="109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54" name="Line 51"/>
                <p:cNvSpPr>
                  <a:spLocks noChangeShapeType="1"/>
                </p:cNvSpPr>
                <p:nvPr/>
              </p:nvSpPr>
              <p:spPr bwMode="auto">
                <a:xfrm flipV="1">
                  <a:off x="1665" y="105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55" name="Line 52"/>
                <p:cNvSpPr>
                  <a:spLocks noChangeShapeType="1"/>
                </p:cNvSpPr>
                <p:nvPr/>
              </p:nvSpPr>
              <p:spPr bwMode="auto">
                <a:xfrm flipV="1">
                  <a:off x="1665" y="1023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56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1665" y="98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57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1665" y="95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58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1665" y="91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59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1665" y="882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60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1665" y="84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61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65" y="81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62" name="Line 59"/>
                <p:cNvSpPr>
                  <a:spLocks noChangeShapeType="1"/>
                </p:cNvSpPr>
                <p:nvPr/>
              </p:nvSpPr>
              <p:spPr bwMode="auto">
                <a:xfrm flipV="1">
                  <a:off x="1665" y="77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63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1665" y="741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64" name="Line 61"/>
                <p:cNvSpPr>
                  <a:spLocks noChangeShapeType="1"/>
                </p:cNvSpPr>
                <p:nvPr/>
              </p:nvSpPr>
              <p:spPr bwMode="auto">
                <a:xfrm flipV="1">
                  <a:off x="1665" y="70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65" name="Line 62"/>
                <p:cNvSpPr>
                  <a:spLocks noChangeShapeType="1"/>
                </p:cNvSpPr>
                <p:nvPr/>
              </p:nvSpPr>
              <p:spPr bwMode="auto">
                <a:xfrm flipV="1">
                  <a:off x="1665" y="67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66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1665" y="63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67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1665" y="60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68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1665" y="56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69" name="Line 66"/>
                <p:cNvSpPr>
                  <a:spLocks noChangeShapeType="1"/>
                </p:cNvSpPr>
                <p:nvPr/>
              </p:nvSpPr>
              <p:spPr bwMode="auto">
                <a:xfrm flipV="1">
                  <a:off x="1665" y="53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70" name="Line 67"/>
                <p:cNvSpPr>
                  <a:spLocks noChangeShapeType="1"/>
                </p:cNvSpPr>
                <p:nvPr/>
              </p:nvSpPr>
              <p:spPr bwMode="auto">
                <a:xfrm flipV="1">
                  <a:off x="1665" y="49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71" name="Line 68"/>
                <p:cNvSpPr>
                  <a:spLocks noChangeShapeType="1"/>
                </p:cNvSpPr>
                <p:nvPr/>
              </p:nvSpPr>
              <p:spPr bwMode="auto">
                <a:xfrm flipV="1">
                  <a:off x="1665" y="45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72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1665" y="42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73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1665" y="392"/>
                  <a:ext cx="3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74" name="Line 71"/>
                <p:cNvSpPr>
                  <a:spLocks noChangeShapeType="1"/>
                </p:cNvSpPr>
                <p:nvPr/>
              </p:nvSpPr>
              <p:spPr bwMode="auto">
                <a:xfrm>
                  <a:off x="168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75" name="Line 72"/>
                <p:cNvSpPr>
                  <a:spLocks noChangeShapeType="1"/>
                </p:cNvSpPr>
                <p:nvPr/>
              </p:nvSpPr>
              <p:spPr bwMode="auto">
                <a:xfrm>
                  <a:off x="172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76" name="Line 73"/>
                <p:cNvSpPr>
                  <a:spLocks noChangeShapeType="1"/>
                </p:cNvSpPr>
                <p:nvPr/>
              </p:nvSpPr>
              <p:spPr bwMode="auto">
                <a:xfrm>
                  <a:off x="175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77" name="Line 74"/>
                <p:cNvSpPr>
                  <a:spLocks noChangeShapeType="1"/>
                </p:cNvSpPr>
                <p:nvPr/>
              </p:nvSpPr>
              <p:spPr bwMode="auto">
                <a:xfrm>
                  <a:off x="179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78" name="Line 75"/>
                <p:cNvSpPr>
                  <a:spLocks noChangeShapeType="1"/>
                </p:cNvSpPr>
                <p:nvPr/>
              </p:nvSpPr>
              <p:spPr bwMode="auto">
                <a:xfrm>
                  <a:off x="182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79" name="Line 76"/>
                <p:cNvSpPr>
                  <a:spLocks noChangeShapeType="1"/>
                </p:cNvSpPr>
                <p:nvPr/>
              </p:nvSpPr>
              <p:spPr bwMode="auto">
                <a:xfrm>
                  <a:off x="186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80" name="Line 77"/>
                <p:cNvSpPr>
                  <a:spLocks noChangeShapeType="1"/>
                </p:cNvSpPr>
                <p:nvPr/>
              </p:nvSpPr>
              <p:spPr bwMode="auto">
                <a:xfrm>
                  <a:off x="189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81" name="Line 78"/>
                <p:cNvSpPr>
                  <a:spLocks noChangeShapeType="1"/>
                </p:cNvSpPr>
                <p:nvPr/>
              </p:nvSpPr>
              <p:spPr bwMode="auto">
                <a:xfrm>
                  <a:off x="193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82" name="Line 79"/>
                <p:cNvSpPr>
                  <a:spLocks noChangeShapeType="1"/>
                </p:cNvSpPr>
                <p:nvPr/>
              </p:nvSpPr>
              <p:spPr bwMode="auto">
                <a:xfrm>
                  <a:off x="196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83" name="Line 80"/>
                <p:cNvSpPr>
                  <a:spLocks noChangeShapeType="1"/>
                </p:cNvSpPr>
                <p:nvPr/>
              </p:nvSpPr>
              <p:spPr bwMode="auto">
                <a:xfrm>
                  <a:off x="200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84" name="Line 81"/>
                <p:cNvSpPr>
                  <a:spLocks noChangeShapeType="1"/>
                </p:cNvSpPr>
                <p:nvPr/>
              </p:nvSpPr>
              <p:spPr bwMode="auto">
                <a:xfrm>
                  <a:off x="204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85" name="Line 82"/>
                <p:cNvSpPr>
                  <a:spLocks noChangeShapeType="1"/>
                </p:cNvSpPr>
                <p:nvPr/>
              </p:nvSpPr>
              <p:spPr bwMode="auto">
                <a:xfrm>
                  <a:off x="207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86" name="Line 83"/>
                <p:cNvSpPr>
                  <a:spLocks noChangeShapeType="1"/>
                </p:cNvSpPr>
                <p:nvPr/>
              </p:nvSpPr>
              <p:spPr bwMode="auto">
                <a:xfrm>
                  <a:off x="211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87" name="Line 84"/>
                <p:cNvSpPr>
                  <a:spLocks noChangeShapeType="1"/>
                </p:cNvSpPr>
                <p:nvPr/>
              </p:nvSpPr>
              <p:spPr bwMode="auto">
                <a:xfrm>
                  <a:off x="214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88" name="Line 85"/>
                <p:cNvSpPr>
                  <a:spLocks noChangeShapeType="1"/>
                </p:cNvSpPr>
                <p:nvPr/>
              </p:nvSpPr>
              <p:spPr bwMode="auto">
                <a:xfrm>
                  <a:off x="218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89" name="Line 86"/>
                <p:cNvSpPr>
                  <a:spLocks noChangeShapeType="1"/>
                </p:cNvSpPr>
                <p:nvPr/>
              </p:nvSpPr>
              <p:spPr bwMode="auto">
                <a:xfrm>
                  <a:off x="221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90" name="Line 87"/>
                <p:cNvSpPr>
                  <a:spLocks noChangeShapeType="1"/>
                </p:cNvSpPr>
                <p:nvPr/>
              </p:nvSpPr>
              <p:spPr bwMode="auto">
                <a:xfrm>
                  <a:off x="225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91" name="Line 88"/>
                <p:cNvSpPr>
                  <a:spLocks noChangeShapeType="1"/>
                </p:cNvSpPr>
                <p:nvPr/>
              </p:nvSpPr>
              <p:spPr bwMode="auto">
                <a:xfrm>
                  <a:off x="228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92" name="Line 89"/>
                <p:cNvSpPr>
                  <a:spLocks noChangeShapeType="1"/>
                </p:cNvSpPr>
                <p:nvPr/>
              </p:nvSpPr>
              <p:spPr bwMode="auto">
                <a:xfrm>
                  <a:off x="232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93" name="Line 90"/>
                <p:cNvSpPr>
                  <a:spLocks noChangeShapeType="1"/>
                </p:cNvSpPr>
                <p:nvPr/>
              </p:nvSpPr>
              <p:spPr bwMode="auto">
                <a:xfrm>
                  <a:off x="235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94" name="Line 91"/>
                <p:cNvSpPr>
                  <a:spLocks noChangeShapeType="1"/>
                </p:cNvSpPr>
                <p:nvPr/>
              </p:nvSpPr>
              <p:spPr bwMode="auto">
                <a:xfrm>
                  <a:off x="239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95" name="Line 92"/>
                <p:cNvSpPr>
                  <a:spLocks noChangeShapeType="1"/>
                </p:cNvSpPr>
                <p:nvPr/>
              </p:nvSpPr>
              <p:spPr bwMode="auto">
                <a:xfrm>
                  <a:off x="242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96" name="Line 93"/>
                <p:cNvSpPr>
                  <a:spLocks noChangeShapeType="1"/>
                </p:cNvSpPr>
                <p:nvPr/>
              </p:nvSpPr>
              <p:spPr bwMode="auto">
                <a:xfrm>
                  <a:off x="246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97" name="Line 94"/>
                <p:cNvSpPr>
                  <a:spLocks noChangeShapeType="1"/>
                </p:cNvSpPr>
                <p:nvPr/>
              </p:nvSpPr>
              <p:spPr bwMode="auto">
                <a:xfrm>
                  <a:off x="249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98" name="Line 95"/>
                <p:cNvSpPr>
                  <a:spLocks noChangeShapeType="1"/>
                </p:cNvSpPr>
                <p:nvPr/>
              </p:nvSpPr>
              <p:spPr bwMode="auto">
                <a:xfrm>
                  <a:off x="253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99" name="Line 96"/>
                <p:cNvSpPr>
                  <a:spLocks noChangeShapeType="1"/>
                </p:cNvSpPr>
                <p:nvPr/>
              </p:nvSpPr>
              <p:spPr bwMode="auto">
                <a:xfrm>
                  <a:off x="257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00" name="Line 97"/>
                <p:cNvSpPr>
                  <a:spLocks noChangeShapeType="1"/>
                </p:cNvSpPr>
                <p:nvPr/>
              </p:nvSpPr>
              <p:spPr bwMode="auto">
                <a:xfrm>
                  <a:off x="260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01" name="Line 98"/>
                <p:cNvSpPr>
                  <a:spLocks noChangeShapeType="1"/>
                </p:cNvSpPr>
                <p:nvPr/>
              </p:nvSpPr>
              <p:spPr bwMode="auto">
                <a:xfrm>
                  <a:off x="264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02" name="Line 99"/>
                <p:cNvSpPr>
                  <a:spLocks noChangeShapeType="1"/>
                </p:cNvSpPr>
                <p:nvPr/>
              </p:nvSpPr>
              <p:spPr bwMode="auto">
                <a:xfrm>
                  <a:off x="267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03" name="Line 100"/>
                <p:cNvSpPr>
                  <a:spLocks noChangeShapeType="1"/>
                </p:cNvSpPr>
                <p:nvPr/>
              </p:nvSpPr>
              <p:spPr bwMode="auto">
                <a:xfrm>
                  <a:off x="271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04" name="Line 101"/>
                <p:cNvSpPr>
                  <a:spLocks noChangeShapeType="1"/>
                </p:cNvSpPr>
                <p:nvPr/>
              </p:nvSpPr>
              <p:spPr bwMode="auto">
                <a:xfrm>
                  <a:off x="274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05" name="Line 102"/>
                <p:cNvSpPr>
                  <a:spLocks noChangeShapeType="1"/>
                </p:cNvSpPr>
                <p:nvPr/>
              </p:nvSpPr>
              <p:spPr bwMode="auto">
                <a:xfrm>
                  <a:off x="278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06" name="Line 103"/>
                <p:cNvSpPr>
                  <a:spLocks noChangeShapeType="1"/>
                </p:cNvSpPr>
                <p:nvPr/>
              </p:nvSpPr>
              <p:spPr bwMode="auto">
                <a:xfrm>
                  <a:off x="281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07" name="Line 104"/>
                <p:cNvSpPr>
                  <a:spLocks noChangeShapeType="1"/>
                </p:cNvSpPr>
                <p:nvPr/>
              </p:nvSpPr>
              <p:spPr bwMode="auto">
                <a:xfrm>
                  <a:off x="285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08" name="Line 105"/>
                <p:cNvSpPr>
                  <a:spLocks noChangeShapeType="1"/>
                </p:cNvSpPr>
                <p:nvPr/>
              </p:nvSpPr>
              <p:spPr bwMode="auto">
                <a:xfrm>
                  <a:off x="288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09" name="Line 106"/>
                <p:cNvSpPr>
                  <a:spLocks noChangeShapeType="1"/>
                </p:cNvSpPr>
                <p:nvPr/>
              </p:nvSpPr>
              <p:spPr bwMode="auto">
                <a:xfrm>
                  <a:off x="292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10" name="Line 107"/>
                <p:cNvSpPr>
                  <a:spLocks noChangeShapeType="1"/>
                </p:cNvSpPr>
                <p:nvPr/>
              </p:nvSpPr>
              <p:spPr bwMode="auto">
                <a:xfrm>
                  <a:off x="295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11" name="Line 108"/>
                <p:cNvSpPr>
                  <a:spLocks noChangeShapeType="1"/>
                </p:cNvSpPr>
                <p:nvPr/>
              </p:nvSpPr>
              <p:spPr bwMode="auto">
                <a:xfrm>
                  <a:off x="299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12" name="Line 109"/>
                <p:cNvSpPr>
                  <a:spLocks noChangeShapeType="1"/>
                </p:cNvSpPr>
                <p:nvPr/>
              </p:nvSpPr>
              <p:spPr bwMode="auto">
                <a:xfrm>
                  <a:off x="302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13" name="Line 110"/>
                <p:cNvSpPr>
                  <a:spLocks noChangeShapeType="1"/>
                </p:cNvSpPr>
                <p:nvPr/>
              </p:nvSpPr>
              <p:spPr bwMode="auto">
                <a:xfrm>
                  <a:off x="306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14" name="Line 111"/>
                <p:cNvSpPr>
                  <a:spLocks noChangeShapeType="1"/>
                </p:cNvSpPr>
                <p:nvPr/>
              </p:nvSpPr>
              <p:spPr bwMode="auto">
                <a:xfrm>
                  <a:off x="310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15" name="Line 112"/>
                <p:cNvSpPr>
                  <a:spLocks noChangeShapeType="1"/>
                </p:cNvSpPr>
                <p:nvPr/>
              </p:nvSpPr>
              <p:spPr bwMode="auto">
                <a:xfrm>
                  <a:off x="313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16" name="Line 113"/>
                <p:cNvSpPr>
                  <a:spLocks noChangeShapeType="1"/>
                </p:cNvSpPr>
                <p:nvPr/>
              </p:nvSpPr>
              <p:spPr bwMode="auto">
                <a:xfrm>
                  <a:off x="317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17" name="Line 114"/>
                <p:cNvSpPr>
                  <a:spLocks noChangeShapeType="1"/>
                </p:cNvSpPr>
                <p:nvPr/>
              </p:nvSpPr>
              <p:spPr bwMode="auto">
                <a:xfrm>
                  <a:off x="320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18" name="Line 115"/>
                <p:cNvSpPr>
                  <a:spLocks noChangeShapeType="1"/>
                </p:cNvSpPr>
                <p:nvPr/>
              </p:nvSpPr>
              <p:spPr bwMode="auto">
                <a:xfrm>
                  <a:off x="324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19" name="Line 116"/>
                <p:cNvSpPr>
                  <a:spLocks noChangeShapeType="1"/>
                </p:cNvSpPr>
                <p:nvPr/>
              </p:nvSpPr>
              <p:spPr bwMode="auto">
                <a:xfrm>
                  <a:off x="327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20" name="Line 117"/>
                <p:cNvSpPr>
                  <a:spLocks noChangeShapeType="1"/>
                </p:cNvSpPr>
                <p:nvPr/>
              </p:nvSpPr>
              <p:spPr bwMode="auto">
                <a:xfrm>
                  <a:off x="331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21" name="Line 118"/>
                <p:cNvSpPr>
                  <a:spLocks noChangeShapeType="1"/>
                </p:cNvSpPr>
                <p:nvPr/>
              </p:nvSpPr>
              <p:spPr bwMode="auto">
                <a:xfrm>
                  <a:off x="334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22" name="Line 119"/>
                <p:cNvSpPr>
                  <a:spLocks noChangeShapeType="1"/>
                </p:cNvSpPr>
                <p:nvPr/>
              </p:nvSpPr>
              <p:spPr bwMode="auto">
                <a:xfrm>
                  <a:off x="338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23" name="Line 120"/>
                <p:cNvSpPr>
                  <a:spLocks noChangeShapeType="1"/>
                </p:cNvSpPr>
                <p:nvPr/>
              </p:nvSpPr>
              <p:spPr bwMode="auto">
                <a:xfrm>
                  <a:off x="341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24" name="Line 121"/>
                <p:cNvSpPr>
                  <a:spLocks noChangeShapeType="1"/>
                </p:cNvSpPr>
                <p:nvPr/>
              </p:nvSpPr>
              <p:spPr bwMode="auto">
                <a:xfrm>
                  <a:off x="345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25" name="Line 122"/>
                <p:cNvSpPr>
                  <a:spLocks noChangeShapeType="1"/>
                </p:cNvSpPr>
                <p:nvPr/>
              </p:nvSpPr>
              <p:spPr bwMode="auto">
                <a:xfrm>
                  <a:off x="348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26" name="Line 123"/>
                <p:cNvSpPr>
                  <a:spLocks noChangeShapeType="1"/>
                </p:cNvSpPr>
                <p:nvPr/>
              </p:nvSpPr>
              <p:spPr bwMode="auto">
                <a:xfrm>
                  <a:off x="352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27" name="Line 124"/>
                <p:cNvSpPr>
                  <a:spLocks noChangeShapeType="1"/>
                </p:cNvSpPr>
                <p:nvPr/>
              </p:nvSpPr>
              <p:spPr bwMode="auto">
                <a:xfrm>
                  <a:off x="355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28" name="Line 125"/>
                <p:cNvSpPr>
                  <a:spLocks noChangeShapeType="1"/>
                </p:cNvSpPr>
                <p:nvPr/>
              </p:nvSpPr>
              <p:spPr bwMode="auto">
                <a:xfrm>
                  <a:off x="359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29" name="Line 126"/>
                <p:cNvSpPr>
                  <a:spLocks noChangeShapeType="1"/>
                </p:cNvSpPr>
                <p:nvPr/>
              </p:nvSpPr>
              <p:spPr bwMode="auto">
                <a:xfrm>
                  <a:off x="363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30" name="Line 127"/>
                <p:cNvSpPr>
                  <a:spLocks noChangeShapeType="1"/>
                </p:cNvSpPr>
                <p:nvPr/>
              </p:nvSpPr>
              <p:spPr bwMode="auto">
                <a:xfrm>
                  <a:off x="366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31" name="Line 128"/>
                <p:cNvSpPr>
                  <a:spLocks noChangeShapeType="1"/>
                </p:cNvSpPr>
                <p:nvPr/>
              </p:nvSpPr>
              <p:spPr bwMode="auto">
                <a:xfrm>
                  <a:off x="370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32" name="Line 129"/>
                <p:cNvSpPr>
                  <a:spLocks noChangeShapeType="1"/>
                </p:cNvSpPr>
                <p:nvPr/>
              </p:nvSpPr>
              <p:spPr bwMode="auto">
                <a:xfrm>
                  <a:off x="373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33" name="Line 130"/>
                <p:cNvSpPr>
                  <a:spLocks noChangeShapeType="1"/>
                </p:cNvSpPr>
                <p:nvPr/>
              </p:nvSpPr>
              <p:spPr bwMode="auto">
                <a:xfrm>
                  <a:off x="377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34" name="Line 131"/>
                <p:cNvSpPr>
                  <a:spLocks noChangeShapeType="1"/>
                </p:cNvSpPr>
                <p:nvPr/>
              </p:nvSpPr>
              <p:spPr bwMode="auto">
                <a:xfrm>
                  <a:off x="380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35" name="Line 132"/>
                <p:cNvSpPr>
                  <a:spLocks noChangeShapeType="1"/>
                </p:cNvSpPr>
                <p:nvPr/>
              </p:nvSpPr>
              <p:spPr bwMode="auto">
                <a:xfrm>
                  <a:off x="384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36" name="Line 133"/>
                <p:cNvSpPr>
                  <a:spLocks noChangeShapeType="1"/>
                </p:cNvSpPr>
                <p:nvPr/>
              </p:nvSpPr>
              <p:spPr bwMode="auto">
                <a:xfrm>
                  <a:off x="387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37" name="Line 134"/>
                <p:cNvSpPr>
                  <a:spLocks noChangeShapeType="1"/>
                </p:cNvSpPr>
                <p:nvPr/>
              </p:nvSpPr>
              <p:spPr bwMode="auto">
                <a:xfrm>
                  <a:off x="391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38" name="Line 135"/>
                <p:cNvSpPr>
                  <a:spLocks noChangeShapeType="1"/>
                </p:cNvSpPr>
                <p:nvPr/>
              </p:nvSpPr>
              <p:spPr bwMode="auto">
                <a:xfrm>
                  <a:off x="394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39" name="Line 136"/>
                <p:cNvSpPr>
                  <a:spLocks noChangeShapeType="1"/>
                </p:cNvSpPr>
                <p:nvPr/>
              </p:nvSpPr>
              <p:spPr bwMode="auto">
                <a:xfrm>
                  <a:off x="398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40" name="Line 137"/>
                <p:cNvSpPr>
                  <a:spLocks noChangeShapeType="1"/>
                </p:cNvSpPr>
                <p:nvPr/>
              </p:nvSpPr>
              <p:spPr bwMode="auto">
                <a:xfrm>
                  <a:off x="401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41" name="Line 138"/>
                <p:cNvSpPr>
                  <a:spLocks noChangeShapeType="1"/>
                </p:cNvSpPr>
                <p:nvPr/>
              </p:nvSpPr>
              <p:spPr bwMode="auto">
                <a:xfrm>
                  <a:off x="405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42" name="Line 139"/>
                <p:cNvSpPr>
                  <a:spLocks noChangeShapeType="1"/>
                </p:cNvSpPr>
                <p:nvPr/>
              </p:nvSpPr>
              <p:spPr bwMode="auto">
                <a:xfrm>
                  <a:off x="408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43" name="Line 140"/>
                <p:cNvSpPr>
                  <a:spLocks noChangeShapeType="1"/>
                </p:cNvSpPr>
                <p:nvPr/>
              </p:nvSpPr>
              <p:spPr bwMode="auto">
                <a:xfrm>
                  <a:off x="412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44" name="Line 141"/>
                <p:cNvSpPr>
                  <a:spLocks noChangeShapeType="1"/>
                </p:cNvSpPr>
                <p:nvPr/>
              </p:nvSpPr>
              <p:spPr bwMode="auto">
                <a:xfrm>
                  <a:off x="416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45" name="Line 142"/>
                <p:cNvSpPr>
                  <a:spLocks noChangeShapeType="1"/>
                </p:cNvSpPr>
                <p:nvPr/>
              </p:nvSpPr>
              <p:spPr bwMode="auto">
                <a:xfrm>
                  <a:off x="419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46" name="Line 143"/>
                <p:cNvSpPr>
                  <a:spLocks noChangeShapeType="1"/>
                </p:cNvSpPr>
                <p:nvPr/>
              </p:nvSpPr>
              <p:spPr bwMode="auto">
                <a:xfrm>
                  <a:off x="4231" y="39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47" name="Line 144"/>
                <p:cNvSpPr>
                  <a:spLocks noChangeShapeType="1"/>
                </p:cNvSpPr>
                <p:nvPr/>
              </p:nvSpPr>
              <p:spPr bwMode="auto">
                <a:xfrm>
                  <a:off x="4231" y="42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48" name="Line 145"/>
                <p:cNvSpPr>
                  <a:spLocks noChangeShapeType="1"/>
                </p:cNvSpPr>
                <p:nvPr/>
              </p:nvSpPr>
              <p:spPr bwMode="auto">
                <a:xfrm>
                  <a:off x="4231" y="46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49" name="Line 146"/>
                <p:cNvSpPr>
                  <a:spLocks noChangeShapeType="1"/>
                </p:cNvSpPr>
                <p:nvPr/>
              </p:nvSpPr>
              <p:spPr bwMode="auto">
                <a:xfrm>
                  <a:off x="4231" y="49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50" name="Line 147"/>
                <p:cNvSpPr>
                  <a:spLocks noChangeShapeType="1"/>
                </p:cNvSpPr>
                <p:nvPr/>
              </p:nvSpPr>
              <p:spPr bwMode="auto">
                <a:xfrm>
                  <a:off x="4231" y="53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51" name="Line 148"/>
                <p:cNvSpPr>
                  <a:spLocks noChangeShapeType="1"/>
                </p:cNvSpPr>
                <p:nvPr/>
              </p:nvSpPr>
              <p:spPr bwMode="auto">
                <a:xfrm>
                  <a:off x="4231" y="56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52" name="Line 149"/>
                <p:cNvSpPr>
                  <a:spLocks noChangeShapeType="1"/>
                </p:cNvSpPr>
                <p:nvPr/>
              </p:nvSpPr>
              <p:spPr bwMode="auto">
                <a:xfrm>
                  <a:off x="4231" y="60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53" name="Line 150"/>
                <p:cNvSpPr>
                  <a:spLocks noChangeShapeType="1"/>
                </p:cNvSpPr>
                <p:nvPr/>
              </p:nvSpPr>
              <p:spPr bwMode="auto">
                <a:xfrm>
                  <a:off x="4231" y="63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54" name="Line 151"/>
                <p:cNvSpPr>
                  <a:spLocks noChangeShapeType="1"/>
                </p:cNvSpPr>
                <p:nvPr/>
              </p:nvSpPr>
              <p:spPr bwMode="auto">
                <a:xfrm>
                  <a:off x="4231" y="67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55" name="Line 152"/>
                <p:cNvSpPr>
                  <a:spLocks noChangeShapeType="1"/>
                </p:cNvSpPr>
                <p:nvPr/>
              </p:nvSpPr>
              <p:spPr bwMode="auto">
                <a:xfrm>
                  <a:off x="4231" y="70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56" name="Line 153"/>
                <p:cNvSpPr>
                  <a:spLocks noChangeShapeType="1"/>
                </p:cNvSpPr>
                <p:nvPr/>
              </p:nvSpPr>
              <p:spPr bwMode="auto">
                <a:xfrm>
                  <a:off x="4231" y="74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57" name="Line 154"/>
                <p:cNvSpPr>
                  <a:spLocks noChangeShapeType="1"/>
                </p:cNvSpPr>
                <p:nvPr/>
              </p:nvSpPr>
              <p:spPr bwMode="auto">
                <a:xfrm>
                  <a:off x="4231" y="77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58" name="Line 155"/>
                <p:cNvSpPr>
                  <a:spLocks noChangeShapeType="1"/>
                </p:cNvSpPr>
                <p:nvPr/>
              </p:nvSpPr>
              <p:spPr bwMode="auto">
                <a:xfrm>
                  <a:off x="4231" y="81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59" name="Line 156"/>
                <p:cNvSpPr>
                  <a:spLocks noChangeShapeType="1"/>
                </p:cNvSpPr>
                <p:nvPr/>
              </p:nvSpPr>
              <p:spPr bwMode="auto">
                <a:xfrm>
                  <a:off x="4231" y="85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60" name="Line 157"/>
                <p:cNvSpPr>
                  <a:spLocks noChangeShapeType="1"/>
                </p:cNvSpPr>
                <p:nvPr/>
              </p:nvSpPr>
              <p:spPr bwMode="auto">
                <a:xfrm>
                  <a:off x="4231" y="88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61" name="Line 158"/>
                <p:cNvSpPr>
                  <a:spLocks noChangeShapeType="1"/>
                </p:cNvSpPr>
                <p:nvPr/>
              </p:nvSpPr>
              <p:spPr bwMode="auto">
                <a:xfrm>
                  <a:off x="4231" y="92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62" name="Line 159"/>
                <p:cNvSpPr>
                  <a:spLocks noChangeShapeType="1"/>
                </p:cNvSpPr>
                <p:nvPr/>
              </p:nvSpPr>
              <p:spPr bwMode="auto">
                <a:xfrm>
                  <a:off x="4231" y="955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63" name="Line 160"/>
                <p:cNvSpPr>
                  <a:spLocks noChangeShapeType="1"/>
                </p:cNvSpPr>
                <p:nvPr/>
              </p:nvSpPr>
              <p:spPr bwMode="auto">
                <a:xfrm>
                  <a:off x="4231" y="99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64" name="Line 161"/>
                <p:cNvSpPr>
                  <a:spLocks noChangeShapeType="1"/>
                </p:cNvSpPr>
                <p:nvPr/>
              </p:nvSpPr>
              <p:spPr bwMode="auto">
                <a:xfrm>
                  <a:off x="4231" y="102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65" name="Line 162"/>
                <p:cNvSpPr>
                  <a:spLocks noChangeShapeType="1"/>
                </p:cNvSpPr>
                <p:nvPr/>
              </p:nvSpPr>
              <p:spPr bwMode="auto">
                <a:xfrm>
                  <a:off x="4231" y="106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66" name="Line 163"/>
                <p:cNvSpPr>
                  <a:spLocks noChangeShapeType="1"/>
                </p:cNvSpPr>
                <p:nvPr/>
              </p:nvSpPr>
              <p:spPr bwMode="auto">
                <a:xfrm>
                  <a:off x="4231" y="1096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67" name="Line 164"/>
                <p:cNvSpPr>
                  <a:spLocks noChangeShapeType="1"/>
                </p:cNvSpPr>
                <p:nvPr/>
              </p:nvSpPr>
              <p:spPr bwMode="auto">
                <a:xfrm>
                  <a:off x="4231" y="113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68" name="Line 165"/>
                <p:cNvSpPr>
                  <a:spLocks noChangeShapeType="1"/>
                </p:cNvSpPr>
                <p:nvPr/>
              </p:nvSpPr>
              <p:spPr bwMode="auto">
                <a:xfrm>
                  <a:off x="4231" y="116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69" name="Line 166"/>
                <p:cNvSpPr>
                  <a:spLocks noChangeShapeType="1"/>
                </p:cNvSpPr>
                <p:nvPr/>
              </p:nvSpPr>
              <p:spPr bwMode="auto">
                <a:xfrm>
                  <a:off x="4231" y="120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70" name="Line 167"/>
                <p:cNvSpPr>
                  <a:spLocks noChangeShapeType="1"/>
                </p:cNvSpPr>
                <p:nvPr/>
              </p:nvSpPr>
              <p:spPr bwMode="auto">
                <a:xfrm>
                  <a:off x="4231" y="123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71" name="Line 168"/>
                <p:cNvSpPr>
                  <a:spLocks noChangeShapeType="1"/>
                </p:cNvSpPr>
                <p:nvPr/>
              </p:nvSpPr>
              <p:spPr bwMode="auto">
                <a:xfrm>
                  <a:off x="4231" y="127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72" name="Line 169"/>
                <p:cNvSpPr>
                  <a:spLocks noChangeShapeType="1"/>
                </p:cNvSpPr>
                <p:nvPr/>
              </p:nvSpPr>
              <p:spPr bwMode="auto">
                <a:xfrm>
                  <a:off x="4231" y="130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73" name="Line 170"/>
                <p:cNvSpPr>
                  <a:spLocks noChangeShapeType="1"/>
                </p:cNvSpPr>
                <p:nvPr/>
              </p:nvSpPr>
              <p:spPr bwMode="auto">
                <a:xfrm>
                  <a:off x="4231" y="134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74" name="Line 171"/>
                <p:cNvSpPr>
                  <a:spLocks noChangeShapeType="1"/>
                </p:cNvSpPr>
                <p:nvPr/>
              </p:nvSpPr>
              <p:spPr bwMode="auto">
                <a:xfrm>
                  <a:off x="4231" y="137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75" name="Line 172"/>
                <p:cNvSpPr>
                  <a:spLocks noChangeShapeType="1"/>
                </p:cNvSpPr>
                <p:nvPr/>
              </p:nvSpPr>
              <p:spPr bwMode="auto">
                <a:xfrm>
                  <a:off x="4231" y="141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76" name="Line 173"/>
                <p:cNvSpPr>
                  <a:spLocks noChangeShapeType="1"/>
                </p:cNvSpPr>
                <p:nvPr/>
              </p:nvSpPr>
              <p:spPr bwMode="auto">
                <a:xfrm>
                  <a:off x="4231" y="144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77" name="Line 174"/>
                <p:cNvSpPr>
                  <a:spLocks noChangeShapeType="1"/>
                </p:cNvSpPr>
                <p:nvPr/>
              </p:nvSpPr>
              <p:spPr bwMode="auto">
                <a:xfrm>
                  <a:off x="4231" y="148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78" name="Line 175"/>
                <p:cNvSpPr>
                  <a:spLocks noChangeShapeType="1"/>
                </p:cNvSpPr>
                <p:nvPr/>
              </p:nvSpPr>
              <p:spPr bwMode="auto">
                <a:xfrm>
                  <a:off x="4231" y="151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79" name="Line 176"/>
                <p:cNvSpPr>
                  <a:spLocks noChangeShapeType="1"/>
                </p:cNvSpPr>
                <p:nvPr/>
              </p:nvSpPr>
              <p:spPr bwMode="auto">
                <a:xfrm>
                  <a:off x="4231" y="155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80" name="Line 177"/>
                <p:cNvSpPr>
                  <a:spLocks noChangeShapeType="1"/>
                </p:cNvSpPr>
                <p:nvPr/>
              </p:nvSpPr>
              <p:spPr bwMode="auto">
                <a:xfrm>
                  <a:off x="4231" y="159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81" name="Line 178"/>
                <p:cNvSpPr>
                  <a:spLocks noChangeShapeType="1"/>
                </p:cNvSpPr>
                <p:nvPr/>
              </p:nvSpPr>
              <p:spPr bwMode="auto">
                <a:xfrm>
                  <a:off x="4231" y="162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82" name="Line 179"/>
                <p:cNvSpPr>
                  <a:spLocks noChangeShapeType="1"/>
                </p:cNvSpPr>
                <p:nvPr/>
              </p:nvSpPr>
              <p:spPr bwMode="auto">
                <a:xfrm>
                  <a:off x="4231" y="166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83" name="Line 180"/>
                <p:cNvSpPr>
                  <a:spLocks noChangeShapeType="1"/>
                </p:cNvSpPr>
                <p:nvPr/>
              </p:nvSpPr>
              <p:spPr bwMode="auto">
                <a:xfrm>
                  <a:off x="4231" y="1695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84" name="Line 181"/>
                <p:cNvSpPr>
                  <a:spLocks noChangeShapeType="1"/>
                </p:cNvSpPr>
                <p:nvPr/>
              </p:nvSpPr>
              <p:spPr bwMode="auto">
                <a:xfrm>
                  <a:off x="4231" y="173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85" name="Line 182"/>
                <p:cNvSpPr>
                  <a:spLocks noChangeShapeType="1"/>
                </p:cNvSpPr>
                <p:nvPr/>
              </p:nvSpPr>
              <p:spPr bwMode="auto">
                <a:xfrm>
                  <a:off x="4231" y="176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86" name="Line 183"/>
                <p:cNvSpPr>
                  <a:spLocks noChangeShapeType="1"/>
                </p:cNvSpPr>
                <p:nvPr/>
              </p:nvSpPr>
              <p:spPr bwMode="auto">
                <a:xfrm>
                  <a:off x="4231" y="180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87" name="Line 184"/>
                <p:cNvSpPr>
                  <a:spLocks noChangeShapeType="1"/>
                </p:cNvSpPr>
                <p:nvPr/>
              </p:nvSpPr>
              <p:spPr bwMode="auto">
                <a:xfrm>
                  <a:off x="4231" y="1836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88" name="Line 185"/>
                <p:cNvSpPr>
                  <a:spLocks noChangeShapeType="1"/>
                </p:cNvSpPr>
                <p:nvPr/>
              </p:nvSpPr>
              <p:spPr bwMode="auto">
                <a:xfrm>
                  <a:off x="4231" y="187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89" name="Line 186"/>
                <p:cNvSpPr>
                  <a:spLocks noChangeShapeType="1"/>
                </p:cNvSpPr>
                <p:nvPr/>
              </p:nvSpPr>
              <p:spPr bwMode="auto">
                <a:xfrm>
                  <a:off x="4231" y="190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90" name="Line 187"/>
                <p:cNvSpPr>
                  <a:spLocks noChangeShapeType="1"/>
                </p:cNvSpPr>
                <p:nvPr/>
              </p:nvSpPr>
              <p:spPr bwMode="auto">
                <a:xfrm>
                  <a:off x="4231" y="194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91" name="Line 188"/>
                <p:cNvSpPr>
                  <a:spLocks noChangeShapeType="1"/>
                </p:cNvSpPr>
                <p:nvPr/>
              </p:nvSpPr>
              <p:spPr bwMode="auto">
                <a:xfrm>
                  <a:off x="4231" y="197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92" name="Line 189"/>
                <p:cNvSpPr>
                  <a:spLocks noChangeShapeType="1"/>
                </p:cNvSpPr>
                <p:nvPr/>
              </p:nvSpPr>
              <p:spPr bwMode="auto">
                <a:xfrm>
                  <a:off x="4231" y="201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93" name="Line 190"/>
                <p:cNvSpPr>
                  <a:spLocks noChangeShapeType="1"/>
                </p:cNvSpPr>
                <p:nvPr/>
              </p:nvSpPr>
              <p:spPr bwMode="auto">
                <a:xfrm>
                  <a:off x="4231" y="204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94" name="Line 191"/>
                <p:cNvSpPr>
                  <a:spLocks noChangeShapeType="1"/>
                </p:cNvSpPr>
                <p:nvPr/>
              </p:nvSpPr>
              <p:spPr bwMode="auto">
                <a:xfrm>
                  <a:off x="4231" y="208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95" name="Line 192"/>
                <p:cNvSpPr>
                  <a:spLocks noChangeShapeType="1"/>
                </p:cNvSpPr>
                <p:nvPr/>
              </p:nvSpPr>
              <p:spPr bwMode="auto">
                <a:xfrm>
                  <a:off x="4231" y="211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96" name="Line 193"/>
                <p:cNvSpPr>
                  <a:spLocks noChangeShapeType="1"/>
                </p:cNvSpPr>
                <p:nvPr/>
              </p:nvSpPr>
              <p:spPr bwMode="auto">
                <a:xfrm>
                  <a:off x="4231" y="215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97" name="Line 194"/>
                <p:cNvSpPr>
                  <a:spLocks noChangeShapeType="1"/>
                </p:cNvSpPr>
                <p:nvPr/>
              </p:nvSpPr>
              <p:spPr bwMode="auto">
                <a:xfrm>
                  <a:off x="4231" y="218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98" name="Line 195"/>
                <p:cNvSpPr>
                  <a:spLocks noChangeShapeType="1"/>
                </p:cNvSpPr>
                <p:nvPr/>
              </p:nvSpPr>
              <p:spPr bwMode="auto">
                <a:xfrm>
                  <a:off x="4231" y="222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299" name="Line 196"/>
                <p:cNvSpPr>
                  <a:spLocks noChangeShapeType="1"/>
                </p:cNvSpPr>
                <p:nvPr/>
              </p:nvSpPr>
              <p:spPr bwMode="auto">
                <a:xfrm>
                  <a:off x="4231" y="225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300" name="Line 197"/>
                <p:cNvSpPr>
                  <a:spLocks noChangeShapeType="1"/>
                </p:cNvSpPr>
                <p:nvPr/>
              </p:nvSpPr>
              <p:spPr bwMode="auto">
                <a:xfrm>
                  <a:off x="4231" y="229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301" name="Line 198"/>
                <p:cNvSpPr>
                  <a:spLocks noChangeShapeType="1"/>
                </p:cNvSpPr>
                <p:nvPr/>
              </p:nvSpPr>
              <p:spPr bwMode="auto">
                <a:xfrm>
                  <a:off x="4231" y="233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302" name="Line 199"/>
                <p:cNvSpPr>
                  <a:spLocks noChangeShapeType="1"/>
                </p:cNvSpPr>
                <p:nvPr/>
              </p:nvSpPr>
              <p:spPr bwMode="auto">
                <a:xfrm>
                  <a:off x="4231" y="236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303" name="Line 200"/>
                <p:cNvSpPr>
                  <a:spLocks noChangeShapeType="1"/>
                </p:cNvSpPr>
                <p:nvPr/>
              </p:nvSpPr>
              <p:spPr bwMode="auto">
                <a:xfrm>
                  <a:off x="4231" y="240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304" name="Line 201"/>
                <p:cNvSpPr>
                  <a:spLocks noChangeShapeType="1"/>
                </p:cNvSpPr>
                <p:nvPr/>
              </p:nvSpPr>
              <p:spPr bwMode="auto">
                <a:xfrm>
                  <a:off x="4231" y="2435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305" name="Line 202"/>
                <p:cNvSpPr>
                  <a:spLocks noChangeShapeType="1"/>
                </p:cNvSpPr>
                <p:nvPr/>
              </p:nvSpPr>
              <p:spPr bwMode="auto">
                <a:xfrm>
                  <a:off x="4231" y="247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306" name="Line 203"/>
                <p:cNvSpPr>
                  <a:spLocks noChangeShapeType="1"/>
                </p:cNvSpPr>
                <p:nvPr/>
              </p:nvSpPr>
              <p:spPr bwMode="auto">
                <a:xfrm>
                  <a:off x="4231" y="250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307" name="Line 204"/>
                <p:cNvSpPr>
                  <a:spLocks noChangeShapeType="1"/>
                </p:cNvSpPr>
                <p:nvPr/>
              </p:nvSpPr>
              <p:spPr bwMode="auto">
                <a:xfrm>
                  <a:off x="4231" y="254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</p:grpSp>
          <p:grpSp>
            <p:nvGrpSpPr>
              <p:cNvPr id="117" name="Group 406"/>
              <p:cNvGrpSpPr>
                <a:grpSpLocks/>
              </p:cNvGrpSpPr>
              <p:nvPr/>
            </p:nvGrpSpPr>
            <p:grpSpPr bwMode="auto">
              <a:xfrm>
                <a:off x="2682754" y="622300"/>
                <a:ext cx="4041775" cy="3938588"/>
                <a:chOff x="1685" y="392"/>
                <a:chExt cx="2546" cy="2481"/>
              </a:xfrm>
            </p:grpSpPr>
            <p:sp>
              <p:nvSpPr>
                <p:cNvPr id="908" name="Line 206"/>
                <p:cNvSpPr>
                  <a:spLocks noChangeShapeType="1"/>
                </p:cNvSpPr>
                <p:nvPr/>
              </p:nvSpPr>
              <p:spPr bwMode="auto">
                <a:xfrm>
                  <a:off x="4231" y="2576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9" name="Line 207"/>
                <p:cNvSpPr>
                  <a:spLocks noChangeShapeType="1"/>
                </p:cNvSpPr>
                <p:nvPr/>
              </p:nvSpPr>
              <p:spPr bwMode="auto">
                <a:xfrm>
                  <a:off x="4231" y="261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0" name="Line 208"/>
                <p:cNvSpPr>
                  <a:spLocks noChangeShapeType="1"/>
                </p:cNvSpPr>
                <p:nvPr/>
              </p:nvSpPr>
              <p:spPr bwMode="auto">
                <a:xfrm>
                  <a:off x="4231" y="264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1" name="Line 209"/>
                <p:cNvSpPr>
                  <a:spLocks noChangeShapeType="1"/>
                </p:cNvSpPr>
                <p:nvPr/>
              </p:nvSpPr>
              <p:spPr bwMode="auto">
                <a:xfrm>
                  <a:off x="4231" y="268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2" name="Line 210"/>
                <p:cNvSpPr>
                  <a:spLocks noChangeShapeType="1"/>
                </p:cNvSpPr>
                <p:nvPr/>
              </p:nvSpPr>
              <p:spPr bwMode="auto">
                <a:xfrm>
                  <a:off x="4231" y="271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3" name="Line 211"/>
                <p:cNvSpPr>
                  <a:spLocks noChangeShapeType="1"/>
                </p:cNvSpPr>
                <p:nvPr/>
              </p:nvSpPr>
              <p:spPr bwMode="auto">
                <a:xfrm>
                  <a:off x="4231" y="275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4" name="Line 212"/>
                <p:cNvSpPr>
                  <a:spLocks noChangeShapeType="1"/>
                </p:cNvSpPr>
                <p:nvPr/>
              </p:nvSpPr>
              <p:spPr bwMode="auto">
                <a:xfrm>
                  <a:off x="4231" y="278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5" name="Line 213"/>
                <p:cNvSpPr>
                  <a:spLocks noChangeShapeType="1"/>
                </p:cNvSpPr>
                <p:nvPr/>
              </p:nvSpPr>
              <p:spPr bwMode="auto">
                <a:xfrm>
                  <a:off x="4231" y="282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4229" y="2858"/>
                  <a:ext cx="2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419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415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412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408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405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401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398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394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391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387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7" name="Line 225"/>
                <p:cNvSpPr>
                  <a:spLocks noChangeShapeType="1"/>
                </p:cNvSpPr>
                <p:nvPr/>
              </p:nvSpPr>
              <p:spPr bwMode="auto">
                <a:xfrm flipH="1">
                  <a:off x="384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8" name="Line 226"/>
                <p:cNvSpPr>
                  <a:spLocks noChangeShapeType="1"/>
                </p:cNvSpPr>
                <p:nvPr/>
              </p:nvSpPr>
              <p:spPr bwMode="auto">
                <a:xfrm flipH="1">
                  <a:off x="380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9" name="Line 227"/>
                <p:cNvSpPr>
                  <a:spLocks noChangeShapeType="1"/>
                </p:cNvSpPr>
                <p:nvPr/>
              </p:nvSpPr>
              <p:spPr bwMode="auto">
                <a:xfrm flipH="1">
                  <a:off x="377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0" name="Line 228"/>
                <p:cNvSpPr>
                  <a:spLocks noChangeShapeType="1"/>
                </p:cNvSpPr>
                <p:nvPr/>
              </p:nvSpPr>
              <p:spPr bwMode="auto">
                <a:xfrm flipH="1">
                  <a:off x="373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1" name="Line 229"/>
                <p:cNvSpPr>
                  <a:spLocks noChangeShapeType="1"/>
                </p:cNvSpPr>
                <p:nvPr/>
              </p:nvSpPr>
              <p:spPr bwMode="auto">
                <a:xfrm flipH="1">
                  <a:off x="369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2" name="Line 230"/>
                <p:cNvSpPr>
                  <a:spLocks noChangeShapeType="1"/>
                </p:cNvSpPr>
                <p:nvPr/>
              </p:nvSpPr>
              <p:spPr bwMode="auto">
                <a:xfrm flipH="1">
                  <a:off x="366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3" name="Line 231"/>
                <p:cNvSpPr>
                  <a:spLocks noChangeShapeType="1"/>
                </p:cNvSpPr>
                <p:nvPr/>
              </p:nvSpPr>
              <p:spPr bwMode="auto">
                <a:xfrm flipH="1">
                  <a:off x="362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4" name="Line 232"/>
                <p:cNvSpPr>
                  <a:spLocks noChangeShapeType="1"/>
                </p:cNvSpPr>
                <p:nvPr/>
              </p:nvSpPr>
              <p:spPr bwMode="auto">
                <a:xfrm flipH="1">
                  <a:off x="359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5" name="Line 233"/>
                <p:cNvSpPr>
                  <a:spLocks noChangeShapeType="1"/>
                </p:cNvSpPr>
                <p:nvPr/>
              </p:nvSpPr>
              <p:spPr bwMode="auto">
                <a:xfrm flipH="1">
                  <a:off x="355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6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352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7" name="Line 235"/>
                <p:cNvSpPr>
                  <a:spLocks noChangeShapeType="1"/>
                </p:cNvSpPr>
                <p:nvPr/>
              </p:nvSpPr>
              <p:spPr bwMode="auto">
                <a:xfrm flipH="1">
                  <a:off x="348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8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345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9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341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0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338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1" name="Line 239"/>
                <p:cNvSpPr>
                  <a:spLocks noChangeShapeType="1"/>
                </p:cNvSpPr>
                <p:nvPr/>
              </p:nvSpPr>
              <p:spPr bwMode="auto">
                <a:xfrm flipH="1">
                  <a:off x="334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2" name="Line 240"/>
                <p:cNvSpPr>
                  <a:spLocks noChangeShapeType="1"/>
                </p:cNvSpPr>
                <p:nvPr/>
              </p:nvSpPr>
              <p:spPr bwMode="auto">
                <a:xfrm flipH="1">
                  <a:off x="331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3" name="Line 241"/>
                <p:cNvSpPr>
                  <a:spLocks noChangeShapeType="1"/>
                </p:cNvSpPr>
                <p:nvPr/>
              </p:nvSpPr>
              <p:spPr bwMode="auto">
                <a:xfrm flipH="1">
                  <a:off x="327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4" name="Line 242"/>
                <p:cNvSpPr>
                  <a:spLocks noChangeShapeType="1"/>
                </p:cNvSpPr>
                <p:nvPr/>
              </p:nvSpPr>
              <p:spPr bwMode="auto">
                <a:xfrm flipH="1">
                  <a:off x="324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5" name="Line 243"/>
                <p:cNvSpPr>
                  <a:spLocks noChangeShapeType="1"/>
                </p:cNvSpPr>
                <p:nvPr/>
              </p:nvSpPr>
              <p:spPr bwMode="auto">
                <a:xfrm flipH="1">
                  <a:off x="320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6" name="Line 244"/>
                <p:cNvSpPr>
                  <a:spLocks noChangeShapeType="1"/>
                </p:cNvSpPr>
                <p:nvPr/>
              </p:nvSpPr>
              <p:spPr bwMode="auto">
                <a:xfrm flipH="1">
                  <a:off x="316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7" name="Line 245"/>
                <p:cNvSpPr>
                  <a:spLocks noChangeShapeType="1"/>
                </p:cNvSpPr>
                <p:nvPr/>
              </p:nvSpPr>
              <p:spPr bwMode="auto">
                <a:xfrm flipH="1">
                  <a:off x="313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8" name="Line 246"/>
                <p:cNvSpPr>
                  <a:spLocks noChangeShapeType="1"/>
                </p:cNvSpPr>
                <p:nvPr/>
              </p:nvSpPr>
              <p:spPr bwMode="auto">
                <a:xfrm flipH="1">
                  <a:off x="309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9" name="Line 247"/>
                <p:cNvSpPr>
                  <a:spLocks noChangeShapeType="1"/>
                </p:cNvSpPr>
                <p:nvPr/>
              </p:nvSpPr>
              <p:spPr bwMode="auto">
                <a:xfrm flipH="1">
                  <a:off x="306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0" name="Line 248"/>
                <p:cNvSpPr>
                  <a:spLocks noChangeShapeType="1"/>
                </p:cNvSpPr>
                <p:nvPr/>
              </p:nvSpPr>
              <p:spPr bwMode="auto">
                <a:xfrm flipH="1">
                  <a:off x="302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1" name="Line 249"/>
                <p:cNvSpPr>
                  <a:spLocks noChangeShapeType="1"/>
                </p:cNvSpPr>
                <p:nvPr/>
              </p:nvSpPr>
              <p:spPr bwMode="auto">
                <a:xfrm flipH="1">
                  <a:off x="299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2" name="Line 250"/>
                <p:cNvSpPr>
                  <a:spLocks noChangeShapeType="1"/>
                </p:cNvSpPr>
                <p:nvPr/>
              </p:nvSpPr>
              <p:spPr bwMode="auto">
                <a:xfrm flipH="1">
                  <a:off x="295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3" name="Line 251"/>
                <p:cNvSpPr>
                  <a:spLocks noChangeShapeType="1"/>
                </p:cNvSpPr>
                <p:nvPr/>
              </p:nvSpPr>
              <p:spPr bwMode="auto">
                <a:xfrm flipH="1">
                  <a:off x="292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4" name="Line 252"/>
                <p:cNvSpPr>
                  <a:spLocks noChangeShapeType="1"/>
                </p:cNvSpPr>
                <p:nvPr/>
              </p:nvSpPr>
              <p:spPr bwMode="auto">
                <a:xfrm flipH="1">
                  <a:off x="288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5" name="Line 253"/>
                <p:cNvSpPr>
                  <a:spLocks noChangeShapeType="1"/>
                </p:cNvSpPr>
                <p:nvPr/>
              </p:nvSpPr>
              <p:spPr bwMode="auto">
                <a:xfrm flipH="1">
                  <a:off x="285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6" name="Line 254"/>
                <p:cNvSpPr>
                  <a:spLocks noChangeShapeType="1"/>
                </p:cNvSpPr>
                <p:nvPr/>
              </p:nvSpPr>
              <p:spPr bwMode="auto">
                <a:xfrm flipH="1">
                  <a:off x="281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7" name="Line 255"/>
                <p:cNvSpPr>
                  <a:spLocks noChangeShapeType="1"/>
                </p:cNvSpPr>
                <p:nvPr/>
              </p:nvSpPr>
              <p:spPr bwMode="auto">
                <a:xfrm flipH="1">
                  <a:off x="278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8" name="Line 256"/>
                <p:cNvSpPr>
                  <a:spLocks noChangeShapeType="1"/>
                </p:cNvSpPr>
                <p:nvPr/>
              </p:nvSpPr>
              <p:spPr bwMode="auto">
                <a:xfrm flipH="1">
                  <a:off x="274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9" name="Line 257"/>
                <p:cNvSpPr>
                  <a:spLocks noChangeShapeType="1"/>
                </p:cNvSpPr>
                <p:nvPr/>
              </p:nvSpPr>
              <p:spPr bwMode="auto">
                <a:xfrm flipH="1">
                  <a:off x="271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0" name="Line 258"/>
                <p:cNvSpPr>
                  <a:spLocks noChangeShapeType="1"/>
                </p:cNvSpPr>
                <p:nvPr/>
              </p:nvSpPr>
              <p:spPr bwMode="auto">
                <a:xfrm flipH="1">
                  <a:off x="267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1" name="Line 259"/>
                <p:cNvSpPr>
                  <a:spLocks noChangeShapeType="1"/>
                </p:cNvSpPr>
                <p:nvPr/>
              </p:nvSpPr>
              <p:spPr bwMode="auto">
                <a:xfrm flipH="1">
                  <a:off x="263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2" name="Line 260"/>
                <p:cNvSpPr>
                  <a:spLocks noChangeShapeType="1"/>
                </p:cNvSpPr>
                <p:nvPr/>
              </p:nvSpPr>
              <p:spPr bwMode="auto">
                <a:xfrm flipH="1">
                  <a:off x="260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3" name="Line 261"/>
                <p:cNvSpPr>
                  <a:spLocks noChangeShapeType="1"/>
                </p:cNvSpPr>
                <p:nvPr/>
              </p:nvSpPr>
              <p:spPr bwMode="auto">
                <a:xfrm flipH="1">
                  <a:off x="256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4" name="Line 262"/>
                <p:cNvSpPr>
                  <a:spLocks noChangeShapeType="1"/>
                </p:cNvSpPr>
                <p:nvPr/>
              </p:nvSpPr>
              <p:spPr bwMode="auto">
                <a:xfrm flipH="1">
                  <a:off x="253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5" name="Line 263"/>
                <p:cNvSpPr>
                  <a:spLocks noChangeShapeType="1"/>
                </p:cNvSpPr>
                <p:nvPr/>
              </p:nvSpPr>
              <p:spPr bwMode="auto">
                <a:xfrm flipH="1">
                  <a:off x="249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6" name="Line 264"/>
                <p:cNvSpPr>
                  <a:spLocks noChangeShapeType="1"/>
                </p:cNvSpPr>
                <p:nvPr/>
              </p:nvSpPr>
              <p:spPr bwMode="auto">
                <a:xfrm flipH="1">
                  <a:off x="246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7" name="Line 265"/>
                <p:cNvSpPr>
                  <a:spLocks noChangeShapeType="1"/>
                </p:cNvSpPr>
                <p:nvPr/>
              </p:nvSpPr>
              <p:spPr bwMode="auto">
                <a:xfrm flipH="1">
                  <a:off x="242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8" name="Line 266"/>
                <p:cNvSpPr>
                  <a:spLocks noChangeShapeType="1"/>
                </p:cNvSpPr>
                <p:nvPr/>
              </p:nvSpPr>
              <p:spPr bwMode="auto">
                <a:xfrm flipH="1">
                  <a:off x="239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9" name="Line 267"/>
                <p:cNvSpPr>
                  <a:spLocks noChangeShapeType="1"/>
                </p:cNvSpPr>
                <p:nvPr/>
              </p:nvSpPr>
              <p:spPr bwMode="auto">
                <a:xfrm flipH="1">
                  <a:off x="235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0" name="Line 268"/>
                <p:cNvSpPr>
                  <a:spLocks noChangeShapeType="1"/>
                </p:cNvSpPr>
                <p:nvPr/>
              </p:nvSpPr>
              <p:spPr bwMode="auto">
                <a:xfrm flipH="1">
                  <a:off x="232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1" name="Line 269"/>
                <p:cNvSpPr>
                  <a:spLocks noChangeShapeType="1"/>
                </p:cNvSpPr>
                <p:nvPr/>
              </p:nvSpPr>
              <p:spPr bwMode="auto">
                <a:xfrm flipH="1">
                  <a:off x="228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2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225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3" name="Line 271"/>
                <p:cNvSpPr>
                  <a:spLocks noChangeShapeType="1"/>
                </p:cNvSpPr>
                <p:nvPr/>
              </p:nvSpPr>
              <p:spPr bwMode="auto">
                <a:xfrm flipH="1">
                  <a:off x="221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4" name="Line 272"/>
                <p:cNvSpPr>
                  <a:spLocks noChangeShapeType="1"/>
                </p:cNvSpPr>
                <p:nvPr/>
              </p:nvSpPr>
              <p:spPr bwMode="auto">
                <a:xfrm flipH="1">
                  <a:off x="218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5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214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6" name="Line 274"/>
                <p:cNvSpPr>
                  <a:spLocks noChangeShapeType="1"/>
                </p:cNvSpPr>
                <p:nvPr/>
              </p:nvSpPr>
              <p:spPr bwMode="auto">
                <a:xfrm flipH="1">
                  <a:off x="210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7" name="Line 275"/>
                <p:cNvSpPr>
                  <a:spLocks noChangeShapeType="1"/>
                </p:cNvSpPr>
                <p:nvPr/>
              </p:nvSpPr>
              <p:spPr bwMode="auto">
                <a:xfrm flipH="1">
                  <a:off x="207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8" name="Line 276"/>
                <p:cNvSpPr>
                  <a:spLocks noChangeShapeType="1"/>
                </p:cNvSpPr>
                <p:nvPr/>
              </p:nvSpPr>
              <p:spPr bwMode="auto">
                <a:xfrm flipH="1">
                  <a:off x="203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9" name="Line 277"/>
                <p:cNvSpPr>
                  <a:spLocks noChangeShapeType="1"/>
                </p:cNvSpPr>
                <p:nvPr/>
              </p:nvSpPr>
              <p:spPr bwMode="auto">
                <a:xfrm flipH="1">
                  <a:off x="200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0" name="Line 278"/>
                <p:cNvSpPr>
                  <a:spLocks noChangeShapeType="1"/>
                </p:cNvSpPr>
                <p:nvPr/>
              </p:nvSpPr>
              <p:spPr bwMode="auto">
                <a:xfrm flipH="1">
                  <a:off x="196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1" name="Line 279"/>
                <p:cNvSpPr>
                  <a:spLocks noChangeShapeType="1"/>
                </p:cNvSpPr>
                <p:nvPr/>
              </p:nvSpPr>
              <p:spPr bwMode="auto">
                <a:xfrm flipH="1">
                  <a:off x="193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2" name="Line 280"/>
                <p:cNvSpPr>
                  <a:spLocks noChangeShapeType="1"/>
                </p:cNvSpPr>
                <p:nvPr/>
              </p:nvSpPr>
              <p:spPr bwMode="auto">
                <a:xfrm flipH="1">
                  <a:off x="189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3" name="Line 281"/>
                <p:cNvSpPr>
                  <a:spLocks noChangeShapeType="1"/>
                </p:cNvSpPr>
                <p:nvPr/>
              </p:nvSpPr>
              <p:spPr bwMode="auto">
                <a:xfrm flipH="1">
                  <a:off x="186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4" name="Line 282"/>
                <p:cNvSpPr>
                  <a:spLocks noChangeShapeType="1"/>
                </p:cNvSpPr>
                <p:nvPr/>
              </p:nvSpPr>
              <p:spPr bwMode="auto">
                <a:xfrm flipH="1">
                  <a:off x="182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5" name="Line 283"/>
                <p:cNvSpPr>
                  <a:spLocks noChangeShapeType="1"/>
                </p:cNvSpPr>
                <p:nvPr/>
              </p:nvSpPr>
              <p:spPr bwMode="auto">
                <a:xfrm flipH="1">
                  <a:off x="179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6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175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7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172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8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168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9" name="Line 287"/>
                <p:cNvSpPr>
                  <a:spLocks noChangeShapeType="1"/>
                </p:cNvSpPr>
                <p:nvPr/>
              </p:nvSpPr>
              <p:spPr bwMode="auto">
                <a:xfrm>
                  <a:off x="3209" y="392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0" name="Line 288"/>
                <p:cNvSpPr>
                  <a:spLocks noChangeShapeType="1"/>
                </p:cNvSpPr>
                <p:nvPr/>
              </p:nvSpPr>
              <p:spPr bwMode="auto">
                <a:xfrm>
                  <a:off x="3244" y="412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1" name="Line 289"/>
                <p:cNvSpPr>
                  <a:spLocks noChangeShapeType="1"/>
                </p:cNvSpPr>
                <p:nvPr/>
              </p:nvSpPr>
              <p:spPr bwMode="auto">
                <a:xfrm>
                  <a:off x="3279" y="432"/>
                  <a:ext cx="17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2" name="Line 290"/>
                <p:cNvSpPr>
                  <a:spLocks noChangeShapeType="1"/>
                </p:cNvSpPr>
                <p:nvPr/>
              </p:nvSpPr>
              <p:spPr bwMode="auto">
                <a:xfrm>
                  <a:off x="3315" y="451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3" name="Line 291"/>
                <p:cNvSpPr>
                  <a:spLocks noChangeShapeType="1"/>
                </p:cNvSpPr>
                <p:nvPr/>
              </p:nvSpPr>
              <p:spPr bwMode="auto">
                <a:xfrm>
                  <a:off x="3350" y="470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4" name="Line 292"/>
                <p:cNvSpPr>
                  <a:spLocks noChangeShapeType="1"/>
                </p:cNvSpPr>
                <p:nvPr/>
              </p:nvSpPr>
              <p:spPr bwMode="auto">
                <a:xfrm>
                  <a:off x="3385" y="488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5" name="Line 293"/>
                <p:cNvSpPr>
                  <a:spLocks noChangeShapeType="1"/>
                </p:cNvSpPr>
                <p:nvPr/>
              </p:nvSpPr>
              <p:spPr bwMode="auto">
                <a:xfrm>
                  <a:off x="3421" y="506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6" name="Line 294"/>
                <p:cNvSpPr>
                  <a:spLocks noChangeShapeType="1"/>
                </p:cNvSpPr>
                <p:nvPr/>
              </p:nvSpPr>
              <p:spPr bwMode="auto">
                <a:xfrm>
                  <a:off x="3456" y="522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7" name="Line 295"/>
                <p:cNvSpPr>
                  <a:spLocks noChangeShapeType="1"/>
                </p:cNvSpPr>
                <p:nvPr/>
              </p:nvSpPr>
              <p:spPr bwMode="auto">
                <a:xfrm>
                  <a:off x="3491" y="537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8" name="Line 296"/>
                <p:cNvSpPr>
                  <a:spLocks noChangeShapeType="1"/>
                </p:cNvSpPr>
                <p:nvPr/>
              </p:nvSpPr>
              <p:spPr bwMode="auto">
                <a:xfrm>
                  <a:off x="3527" y="553"/>
                  <a:ext cx="16" cy="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9" name="Line 297"/>
                <p:cNvSpPr>
                  <a:spLocks noChangeShapeType="1"/>
                </p:cNvSpPr>
                <p:nvPr/>
              </p:nvSpPr>
              <p:spPr bwMode="auto">
                <a:xfrm>
                  <a:off x="3562" y="560"/>
                  <a:ext cx="16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0" name="Line 298"/>
                <p:cNvSpPr>
                  <a:spLocks noChangeShapeType="1"/>
                </p:cNvSpPr>
                <p:nvPr/>
              </p:nvSpPr>
              <p:spPr bwMode="auto">
                <a:xfrm>
                  <a:off x="3597" y="564"/>
                  <a:ext cx="17" cy="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1" name="Line 299"/>
                <p:cNvSpPr>
                  <a:spLocks noChangeShapeType="1"/>
                </p:cNvSpPr>
                <p:nvPr/>
              </p:nvSpPr>
              <p:spPr bwMode="auto">
                <a:xfrm>
                  <a:off x="3633" y="569"/>
                  <a:ext cx="1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2" name="Line 300"/>
                <p:cNvSpPr>
                  <a:spLocks noChangeShapeType="1"/>
                </p:cNvSpPr>
                <p:nvPr/>
              </p:nvSpPr>
              <p:spPr bwMode="auto">
                <a:xfrm flipV="1">
                  <a:off x="3664" y="535"/>
                  <a:ext cx="14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3" name="Line 301"/>
                <p:cNvSpPr>
                  <a:spLocks noChangeShapeType="1"/>
                </p:cNvSpPr>
                <p:nvPr/>
              </p:nvSpPr>
              <p:spPr bwMode="auto">
                <a:xfrm flipV="1">
                  <a:off x="3693" y="500"/>
                  <a:ext cx="13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4" name="Line 302"/>
                <p:cNvSpPr>
                  <a:spLocks noChangeShapeType="1"/>
                </p:cNvSpPr>
                <p:nvPr/>
              </p:nvSpPr>
              <p:spPr bwMode="auto">
                <a:xfrm flipV="1">
                  <a:off x="3724" y="480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5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3759" y="458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6" name="Line 304"/>
                <p:cNvSpPr>
                  <a:spLocks noChangeShapeType="1"/>
                </p:cNvSpPr>
                <p:nvPr/>
              </p:nvSpPr>
              <p:spPr bwMode="auto">
                <a:xfrm flipV="1">
                  <a:off x="3794" y="426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7" name="Line 305"/>
                <p:cNvSpPr>
                  <a:spLocks noChangeShapeType="1"/>
                </p:cNvSpPr>
                <p:nvPr/>
              </p:nvSpPr>
              <p:spPr bwMode="auto">
                <a:xfrm flipV="1">
                  <a:off x="3830" y="396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8" name="Line 306"/>
                <p:cNvSpPr>
                  <a:spLocks noChangeShapeType="1"/>
                </p:cNvSpPr>
                <p:nvPr/>
              </p:nvSpPr>
              <p:spPr bwMode="auto">
                <a:xfrm>
                  <a:off x="2972" y="392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9" name="Line 307"/>
                <p:cNvSpPr>
                  <a:spLocks noChangeShapeType="1"/>
                </p:cNvSpPr>
                <p:nvPr/>
              </p:nvSpPr>
              <p:spPr bwMode="auto">
                <a:xfrm>
                  <a:off x="3008" y="419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10" name="Line 308"/>
                <p:cNvSpPr>
                  <a:spLocks noChangeShapeType="1"/>
                </p:cNvSpPr>
                <p:nvPr/>
              </p:nvSpPr>
              <p:spPr bwMode="auto">
                <a:xfrm>
                  <a:off x="3043" y="446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11" name="Line 309"/>
                <p:cNvSpPr>
                  <a:spLocks noChangeShapeType="1"/>
                </p:cNvSpPr>
                <p:nvPr/>
              </p:nvSpPr>
              <p:spPr bwMode="auto">
                <a:xfrm>
                  <a:off x="3078" y="470"/>
                  <a:ext cx="17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12" name="Line 310"/>
                <p:cNvSpPr>
                  <a:spLocks noChangeShapeType="1"/>
                </p:cNvSpPr>
                <p:nvPr/>
              </p:nvSpPr>
              <p:spPr bwMode="auto">
                <a:xfrm>
                  <a:off x="3114" y="493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13" name="Line 311"/>
                <p:cNvSpPr>
                  <a:spLocks noChangeShapeType="1"/>
                </p:cNvSpPr>
                <p:nvPr/>
              </p:nvSpPr>
              <p:spPr bwMode="auto">
                <a:xfrm>
                  <a:off x="3149" y="516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14" name="Line 312"/>
                <p:cNvSpPr>
                  <a:spLocks noChangeShapeType="1"/>
                </p:cNvSpPr>
                <p:nvPr/>
              </p:nvSpPr>
              <p:spPr bwMode="auto">
                <a:xfrm>
                  <a:off x="3184" y="541"/>
                  <a:ext cx="17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15" name="Line 313"/>
                <p:cNvSpPr>
                  <a:spLocks noChangeShapeType="1"/>
                </p:cNvSpPr>
                <p:nvPr/>
              </p:nvSpPr>
              <p:spPr bwMode="auto">
                <a:xfrm>
                  <a:off x="3220" y="561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16" name="Line 314"/>
                <p:cNvSpPr>
                  <a:spLocks noChangeShapeType="1"/>
                </p:cNvSpPr>
                <p:nvPr/>
              </p:nvSpPr>
              <p:spPr bwMode="auto">
                <a:xfrm>
                  <a:off x="3255" y="580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17" name="Line 315"/>
                <p:cNvSpPr>
                  <a:spLocks noChangeShapeType="1"/>
                </p:cNvSpPr>
                <p:nvPr/>
              </p:nvSpPr>
              <p:spPr bwMode="auto">
                <a:xfrm>
                  <a:off x="3290" y="600"/>
                  <a:ext cx="17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18" name="Line 316"/>
                <p:cNvSpPr>
                  <a:spLocks noChangeShapeType="1"/>
                </p:cNvSpPr>
                <p:nvPr/>
              </p:nvSpPr>
              <p:spPr bwMode="auto">
                <a:xfrm>
                  <a:off x="3326" y="617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19" name="Line 317"/>
                <p:cNvSpPr>
                  <a:spLocks noChangeShapeType="1"/>
                </p:cNvSpPr>
                <p:nvPr/>
              </p:nvSpPr>
              <p:spPr bwMode="auto">
                <a:xfrm>
                  <a:off x="3361" y="634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20" name="Line 318"/>
                <p:cNvSpPr>
                  <a:spLocks noChangeShapeType="1"/>
                </p:cNvSpPr>
                <p:nvPr/>
              </p:nvSpPr>
              <p:spPr bwMode="auto">
                <a:xfrm>
                  <a:off x="3396" y="652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21" name="Line 319"/>
                <p:cNvSpPr>
                  <a:spLocks noChangeShapeType="1"/>
                </p:cNvSpPr>
                <p:nvPr/>
              </p:nvSpPr>
              <p:spPr bwMode="auto">
                <a:xfrm>
                  <a:off x="3432" y="667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22" name="Line 320"/>
                <p:cNvSpPr>
                  <a:spLocks noChangeShapeType="1"/>
                </p:cNvSpPr>
                <p:nvPr/>
              </p:nvSpPr>
              <p:spPr bwMode="auto">
                <a:xfrm>
                  <a:off x="3467" y="682"/>
                  <a:ext cx="16" cy="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23" name="Line 321"/>
                <p:cNvSpPr>
                  <a:spLocks noChangeShapeType="1"/>
                </p:cNvSpPr>
                <p:nvPr/>
              </p:nvSpPr>
              <p:spPr bwMode="auto">
                <a:xfrm>
                  <a:off x="3502" y="697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24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3538" y="693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25" name="Line 323"/>
                <p:cNvSpPr>
                  <a:spLocks noChangeShapeType="1"/>
                </p:cNvSpPr>
                <p:nvPr/>
              </p:nvSpPr>
              <p:spPr bwMode="auto">
                <a:xfrm flipV="1">
                  <a:off x="3573" y="665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26" name="Line 324"/>
                <p:cNvSpPr>
                  <a:spLocks noChangeShapeType="1"/>
                </p:cNvSpPr>
                <p:nvPr/>
              </p:nvSpPr>
              <p:spPr bwMode="auto">
                <a:xfrm>
                  <a:off x="3608" y="664"/>
                  <a:ext cx="17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27" name="Line 325"/>
                <p:cNvSpPr>
                  <a:spLocks noChangeShapeType="1"/>
                </p:cNvSpPr>
                <p:nvPr/>
              </p:nvSpPr>
              <p:spPr bwMode="auto">
                <a:xfrm flipV="1">
                  <a:off x="3644" y="656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28" name="Line 326"/>
                <p:cNvSpPr>
                  <a:spLocks noChangeShapeType="1"/>
                </p:cNvSpPr>
                <p:nvPr/>
              </p:nvSpPr>
              <p:spPr bwMode="auto">
                <a:xfrm flipV="1">
                  <a:off x="3679" y="626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29" name="Line 327"/>
                <p:cNvSpPr>
                  <a:spLocks noChangeShapeType="1"/>
                </p:cNvSpPr>
                <p:nvPr/>
              </p:nvSpPr>
              <p:spPr bwMode="auto">
                <a:xfrm flipV="1">
                  <a:off x="3714" y="595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30" name="Line 328"/>
                <p:cNvSpPr>
                  <a:spLocks noChangeShapeType="1"/>
                </p:cNvSpPr>
                <p:nvPr/>
              </p:nvSpPr>
              <p:spPr bwMode="auto">
                <a:xfrm flipV="1">
                  <a:off x="3750" y="565"/>
                  <a:ext cx="15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31" name="Line 329"/>
                <p:cNvSpPr>
                  <a:spLocks noChangeShapeType="1"/>
                </p:cNvSpPr>
                <p:nvPr/>
              </p:nvSpPr>
              <p:spPr bwMode="auto">
                <a:xfrm flipV="1">
                  <a:off x="3784" y="534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32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3819" y="503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33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3854" y="472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34" name="Line 332"/>
                <p:cNvSpPr>
                  <a:spLocks noChangeShapeType="1"/>
                </p:cNvSpPr>
                <p:nvPr/>
              </p:nvSpPr>
              <p:spPr bwMode="auto">
                <a:xfrm flipV="1">
                  <a:off x="3890" y="440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35" name="Line 333"/>
                <p:cNvSpPr>
                  <a:spLocks noChangeShapeType="1"/>
                </p:cNvSpPr>
                <p:nvPr/>
              </p:nvSpPr>
              <p:spPr bwMode="auto">
                <a:xfrm flipV="1">
                  <a:off x="3925" y="408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36" name="Line 334"/>
                <p:cNvSpPr>
                  <a:spLocks noChangeShapeType="1"/>
                </p:cNvSpPr>
                <p:nvPr/>
              </p:nvSpPr>
              <p:spPr bwMode="auto">
                <a:xfrm>
                  <a:off x="3960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37" name="Line 335"/>
                <p:cNvSpPr>
                  <a:spLocks noChangeShapeType="1"/>
                </p:cNvSpPr>
                <p:nvPr/>
              </p:nvSpPr>
              <p:spPr bwMode="auto">
                <a:xfrm>
                  <a:off x="2782" y="392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38" name="Line 336"/>
                <p:cNvSpPr>
                  <a:spLocks noChangeShapeType="1"/>
                </p:cNvSpPr>
                <p:nvPr/>
              </p:nvSpPr>
              <p:spPr bwMode="auto">
                <a:xfrm>
                  <a:off x="2816" y="427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39" name="Line 337"/>
                <p:cNvSpPr>
                  <a:spLocks noChangeShapeType="1"/>
                </p:cNvSpPr>
                <p:nvPr/>
              </p:nvSpPr>
              <p:spPr bwMode="auto">
                <a:xfrm>
                  <a:off x="2850" y="459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40" name="Line 338"/>
                <p:cNvSpPr>
                  <a:spLocks noChangeShapeType="1"/>
                </p:cNvSpPr>
                <p:nvPr/>
              </p:nvSpPr>
              <p:spPr bwMode="auto">
                <a:xfrm>
                  <a:off x="2885" y="489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41" name="Line 339"/>
                <p:cNvSpPr>
                  <a:spLocks noChangeShapeType="1"/>
                </p:cNvSpPr>
                <p:nvPr/>
              </p:nvSpPr>
              <p:spPr bwMode="auto">
                <a:xfrm>
                  <a:off x="2921" y="520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42" name="Line 340"/>
                <p:cNvSpPr>
                  <a:spLocks noChangeShapeType="1"/>
                </p:cNvSpPr>
                <p:nvPr/>
              </p:nvSpPr>
              <p:spPr bwMode="auto">
                <a:xfrm>
                  <a:off x="2956" y="550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43" name="Line 341"/>
                <p:cNvSpPr>
                  <a:spLocks noChangeShapeType="1"/>
                </p:cNvSpPr>
                <p:nvPr/>
              </p:nvSpPr>
              <p:spPr bwMode="auto">
                <a:xfrm>
                  <a:off x="2991" y="577"/>
                  <a:ext cx="17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44" name="Line 342"/>
                <p:cNvSpPr>
                  <a:spLocks noChangeShapeType="1"/>
                </p:cNvSpPr>
                <p:nvPr/>
              </p:nvSpPr>
              <p:spPr bwMode="auto">
                <a:xfrm>
                  <a:off x="3027" y="603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45" name="Line 343"/>
                <p:cNvSpPr>
                  <a:spLocks noChangeShapeType="1"/>
                </p:cNvSpPr>
                <p:nvPr/>
              </p:nvSpPr>
              <p:spPr bwMode="auto">
                <a:xfrm>
                  <a:off x="3062" y="629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46" name="Line 344"/>
                <p:cNvSpPr>
                  <a:spLocks noChangeShapeType="1"/>
                </p:cNvSpPr>
                <p:nvPr/>
              </p:nvSpPr>
              <p:spPr bwMode="auto">
                <a:xfrm>
                  <a:off x="3097" y="649"/>
                  <a:ext cx="17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47" name="Line 345"/>
                <p:cNvSpPr>
                  <a:spLocks noChangeShapeType="1"/>
                </p:cNvSpPr>
                <p:nvPr/>
              </p:nvSpPr>
              <p:spPr bwMode="auto">
                <a:xfrm>
                  <a:off x="3133" y="671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48" name="Line 346"/>
                <p:cNvSpPr>
                  <a:spLocks noChangeShapeType="1"/>
                </p:cNvSpPr>
                <p:nvPr/>
              </p:nvSpPr>
              <p:spPr bwMode="auto">
                <a:xfrm>
                  <a:off x="3168" y="694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49" name="Line 347"/>
                <p:cNvSpPr>
                  <a:spLocks noChangeShapeType="1"/>
                </p:cNvSpPr>
                <p:nvPr/>
              </p:nvSpPr>
              <p:spPr bwMode="auto">
                <a:xfrm>
                  <a:off x="3203" y="714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50" name="Line 348"/>
                <p:cNvSpPr>
                  <a:spLocks noChangeShapeType="1"/>
                </p:cNvSpPr>
                <p:nvPr/>
              </p:nvSpPr>
              <p:spPr bwMode="auto">
                <a:xfrm>
                  <a:off x="3239" y="733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51" name="Line 349"/>
                <p:cNvSpPr>
                  <a:spLocks noChangeShapeType="1"/>
                </p:cNvSpPr>
                <p:nvPr/>
              </p:nvSpPr>
              <p:spPr bwMode="auto">
                <a:xfrm>
                  <a:off x="3274" y="751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52" name="Line 350"/>
                <p:cNvSpPr>
                  <a:spLocks noChangeShapeType="1"/>
                </p:cNvSpPr>
                <p:nvPr/>
              </p:nvSpPr>
              <p:spPr bwMode="auto">
                <a:xfrm>
                  <a:off x="3309" y="768"/>
                  <a:ext cx="17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53" name="Line 351"/>
                <p:cNvSpPr>
                  <a:spLocks noChangeShapeType="1"/>
                </p:cNvSpPr>
                <p:nvPr/>
              </p:nvSpPr>
              <p:spPr bwMode="auto">
                <a:xfrm>
                  <a:off x="3345" y="786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54" name="Line 352"/>
                <p:cNvSpPr>
                  <a:spLocks noChangeShapeType="1"/>
                </p:cNvSpPr>
                <p:nvPr/>
              </p:nvSpPr>
              <p:spPr bwMode="auto">
                <a:xfrm>
                  <a:off x="3380" y="802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55" name="Line 353"/>
                <p:cNvSpPr>
                  <a:spLocks noChangeShapeType="1"/>
                </p:cNvSpPr>
                <p:nvPr/>
              </p:nvSpPr>
              <p:spPr bwMode="auto">
                <a:xfrm>
                  <a:off x="3415" y="817"/>
                  <a:ext cx="17" cy="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56" name="Line 354"/>
                <p:cNvSpPr>
                  <a:spLocks noChangeShapeType="1"/>
                </p:cNvSpPr>
                <p:nvPr/>
              </p:nvSpPr>
              <p:spPr bwMode="auto">
                <a:xfrm>
                  <a:off x="3451" y="823"/>
                  <a:ext cx="16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57" name="Line 355"/>
                <p:cNvSpPr>
                  <a:spLocks noChangeShapeType="1"/>
                </p:cNvSpPr>
                <p:nvPr/>
              </p:nvSpPr>
              <p:spPr bwMode="auto">
                <a:xfrm>
                  <a:off x="3486" y="831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58" name="Line 356"/>
                <p:cNvSpPr>
                  <a:spLocks noChangeShapeType="1"/>
                </p:cNvSpPr>
                <p:nvPr/>
              </p:nvSpPr>
              <p:spPr bwMode="auto">
                <a:xfrm flipV="1">
                  <a:off x="3521" y="840"/>
                  <a:ext cx="15" cy="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59" name="Line 357"/>
                <p:cNvSpPr>
                  <a:spLocks noChangeShapeType="1"/>
                </p:cNvSpPr>
                <p:nvPr/>
              </p:nvSpPr>
              <p:spPr bwMode="auto">
                <a:xfrm flipV="1">
                  <a:off x="3553" y="805"/>
                  <a:ext cx="13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60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3585" y="786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61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3621" y="770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62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3656" y="743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63" name="Line 361"/>
                <p:cNvSpPr>
                  <a:spLocks noChangeShapeType="1"/>
                </p:cNvSpPr>
                <p:nvPr/>
              </p:nvSpPr>
              <p:spPr bwMode="auto">
                <a:xfrm flipV="1">
                  <a:off x="3691" y="712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64" name="Line 362"/>
                <p:cNvSpPr>
                  <a:spLocks noChangeShapeType="1"/>
                </p:cNvSpPr>
                <p:nvPr/>
              </p:nvSpPr>
              <p:spPr bwMode="auto">
                <a:xfrm flipV="1">
                  <a:off x="3727" y="680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65" name="Line 363"/>
                <p:cNvSpPr>
                  <a:spLocks noChangeShapeType="1"/>
                </p:cNvSpPr>
                <p:nvPr/>
              </p:nvSpPr>
              <p:spPr bwMode="auto">
                <a:xfrm flipV="1">
                  <a:off x="3762" y="649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66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3797" y="618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67" name="Line 365"/>
                <p:cNvSpPr>
                  <a:spLocks noChangeShapeType="1"/>
                </p:cNvSpPr>
                <p:nvPr/>
              </p:nvSpPr>
              <p:spPr bwMode="auto">
                <a:xfrm flipV="1">
                  <a:off x="3833" y="587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68" name="Line 366"/>
                <p:cNvSpPr>
                  <a:spLocks noChangeShapeType="1"/>
                </p:cNvSpPr>
                <p:nvPr/>
              </p:nvSpPr>
              <p:spPr bwMode="auto">
                <a:xfrm flipV="1">
                  <a:off x="3868" y="55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69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903" y="526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70" name="Line 368"/>
                <p:cNvSpPr>
                  <a:spLocks noChangeShapeType="1"/>
                </p:cNvSpPr>
                <p:nvPr/>
              </p:nvSpPr>
              <p:spPr bwMode="auto">
                <a:xfrm flipV="1">
                  <a:off x="3939" y="493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71" name="Line 369"/>
                <p:cNvSpPr>
                  <a:spLocks noChangeShapeType="1"/>
                </p:cNvSpPr>
                <p:nvPr/>
              </p:nvSpPr>
              <p:spPr bwMode="auto">
                <a:xfrm flipV="1">
                  <a:off x="3974" y="462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72" name="Line 370"/>
                <p:cNvSpPr>
                  <a:spLocks noChangeShapeType="1"/>
                </p:cNvSpPr>
                <p:nvPr/>
              </p:nvSpPr>
              <p:spPr bwMode="auto">
                <a:xfrm flipV="1">
                  <a:off x="4009" y="431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73" name="Line 371"/>
                <p:cNvSpPr>
                  <a:spLocks noChangeShapeType="1"/>
                </p:cNvSpPr>
                <p:nvPr/>
              </p:nvSpPr>
              <p:spPr bwMode="auto">
                <a:xfrm flipV="1">
                  <a:off x="4045" y="401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74" name="Line 372"/>
                <p:cNvSpPr>
                  <a:spLocks noChangeShapeType="1"/>
                </p:cNvSpPr>
                <p:nvPr/>
              </p:nvSpPr>
              <p:spPr bwMode="auto">
                <a:xfrm>
                  <a:off x="408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75" name="Line 373"/>
                <p:cNvSpPr>
                  <a:spLocks noChangeShapeType="1"/>
                </p:cNvSpPr>
                <p:nvPr/>
              </p:nvSpPr>
              <p:spPr bwMode="auto">
                <a:xfrm>
                  <a:off x="2622" y="392"/>
                  <a:ext cx="13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76" name="Line 374"/>
                <p:cNvSpPr>
                  <a:spLocks noChangeShapeType="1"/>
                </p:cNvSpPr>
                <p:nvPr/>
              </p:nvSpPr>
              <p:spPr bwMode="auto">
                <a:xfrm>
                  <a:off x="2650" y="427"/>
                  <a:ext cx="1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77" name="Line 375"/>
                <p:cNvSpPr>
                  <a:spLocks noChangeShapeType="1"/>
                </p:cNvSpPr>
                <p:nvPr/>
              </p:nvSpPr>
              <p:spPr bwMode="auto">
                <a:xfrm>
                  <a:off x="2680" y="462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78" name="Line 376"/>
                <p:cNvSpPr>
                  <a:spLocks noChangeShapeType="1"/>
                </p:cNvSpPr>
                <p:nvPr/>
              </p:nvSpPr>
              <p:spPr bwMode="auto">
                <a:xfrm>
                  <a:off x="2709" y="497"/>
                  <a:ext cx="1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79" name="Line 377"/>
                <p:cNvSpPr>
                  <a:spLocks noChangeShapeType="1"/>
                </p:cNvSpPr>
                <p:nvPr/>
              </p:nvSpPr>
              <p:spPr bwMode="auto">
                <a:xfrm>
                  <a:off x="2743" y="533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80" name="Line 378"/>
                <p:cNvSpPr>
                  <a:spLocks noChangeShapeType="1"/>
                </p:cNvSpPr>
                <p:nvPr/>
              </p:nvSpPr>
              <p:spPr bwMode="auto">
                <a:xfrm>
                  <a:off x="2777" y="568"/>
                  <a:ext cx="1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81" name="Line 379"/>
                <p:cNvSpPr>
                  <a:spLocks noChangeShapeType="1"/>
                </p:cNvSpPr>
                <p:nvPr/>
              </p:nvSpPr>
              <p:spPr bwMode="auto">
                <a:xfrm>
                  <a:off x="2812" y="602"/>
                  <a:ext cx="1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82" name="Line 380"/>
                <p:cNvSpPr>
                  <a:spLocks noChangeShapeType="1"/>
                </p:cNvSpPr>
                <p:nvPr/>
              </p:nvSpPr>
              <p:spPr bwMode="auto">
                <a:xfrm>
                  <a:off x="2847" y="634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83" name="Line 381"/>
                <p:cNvSpPr>
                  <a:spLocks noChangeShapeType="1"/>
                </p:cNvSpPr>
                <p:nvPr/>
              </p:nvSpPr>
              <p:spPr bwMode="auto">
                <a:xfrm>
                  <a:off x="2883" y="661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84" name="Line 382"/>
                <p:cNvSpPr>
                  <a:spLocks noChangeShapeType="1"/>
                </p:cNvSpPr>
                <p:nvPr/>
              </p:nvSpPr>
              <p:spPr bwMode="auto">
                <a:xfrm>
                  <a:off x="2918" y="690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85" name="Line 383"/>
                <p:cNvSpPr>
                  <a:spLocks noChangeShapeType="1"/>
                </p:cNvSpPr>
                <p:nvPr/>
              </p:nvSpPr>
              <p:spPr bwMode="auto">
                <a:xfrm>
                  <a:off x="2953" y="720"/>
                  <a:ext cx="17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86" name="Line 384"/>
                <p:cNvSpPr>
                  <a:spLocks noChangeShapeType="1"/>
                </p:cNvSpPr>
                <p:nvPr/>
              </p:nvSpPr>
              <p:spPr bwMode="auto">
                <a:xfrm>
                  <a:off x="2989" y="744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87" name="Line 385"/>
                <p:cNvSpPr>
                  <a:spLocks noChangeShapeType="1"/>
                </p:cNvSpPr>
                <p:nvPr/>
              </p:nvSpPr>
              <p:spPr bwMode="auto">
                <a:xfrm>
                  <a:off x="3024" y="767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88" name="Line 386"/>
                <p:cNvSpPr>
                  <a:spLocks noChangeShapeType="1"/>
                </p:cNvSpPr>
                <p:nvPr/>
              </p:nvSpPr>
              <p:spPr bwMode="auto">
                <a:xfrm>
                  <a:off x="3059" y="790"/>
                  <a:ext cx="17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89" name="Line 387"/>
                <p:cNvSpPr>
                  <a:spLocks noChangeShapeType="1"/>
                </p:cNvSpPr>
                <p:nvPr/>
              </p:nvSpPr>
              <p:spPr bwMode="auto">
                <a:xfrm>
                  <a:off x="3095" y="812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90" name="Line 388"/>
                <p:cNvSpPr>
                  <a:spLocks noChangeShapeType="1"/>
                </p:cNvSpPr>
                <p:nvPr/>
              </p:nvSpPr>
              <p:spPr bwMode="auto">
                <a:xfrm>
                  <a:off x="3130" y="832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91" name="Line 389"/>
                <p:cNvSpPr>
                  <a:spLocks noChangeShapeType="1"/>
                </p:cNvSpPr>
                <p:nvPr/>
              </p:nvSpPr>
              <p:spPr bwMode="auto">
                <a:xfrm>
                  <a:off x="3165" y="854"/>
                  <a:ext cx="17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92" name="Line 390"/>
                <p:cNvSpPr>
                  <a:spLocks noChangeShapeType="1"/>
                </p:cNvSpPr>
                <p:nvPr/>
              </p:nvSpPr>
              <p:spPr bwMode="auto">
                <a:xfrm>
                  <a:off x="3201" y="873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93" name="Line 391"/>
                <p:cNvSpPr>
                  <a:spLocks noChangeShapeType="1"/>
                </p:cNvSpPr>
                <p:nvPr/>
              </p:nvSpPr>
              <p:spPr bwMode="auto">
                <a:xfrm>
                  <a:off x="3236" y="890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94" name="Line 392"/>
                <p:cNvSpPr>
                  <a:spLocks noChangeShapeType="1"/>
                </p:cNvSpPr>
                <p:nvPr/>
              </p:nvSpPr>
              <p:spPr bwMode="auto">
                <a:xfrm>
                  <a:off x="3271" y="909"/>
                  <a:ext cx="17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95" name="Line 393"/>
                <p:cNvSpPr>
                  <a:spLocks noChangeShapeType="1"/>
                </p:cNvSpPr>
                <p:nvPr/>
              </p:nvSpPr>
              <p:spPr bwMode="auto">
                <a:xfrm>
                  <a:off x="3307" y="926"/>
                  <a:ext cx="16" cy="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96" name="Line 394"/>
                <p:cNvSpPr>
                  <a:spLocks noChangeShapeType="1"/>
                </p:cNvSpPr>
                <p:nvPr/>
              </p:nvSpPr>
              <p:spPr bwMode="auto">
                <a:xfrm>
                  <a:off x="3342" y="941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97" name="Line 395"/>
                <p:cNvSpPr>
                  <a:spLocks noChangeShapeType="1"/>
                </p:cNvSpPr>
                <p:nvPr/>
              </p:nvSpPr>
              <p:spPr bwMode="auto">
                <a:xfrm>
                  <a:off x="3377" y="957"/>
                  <a:ext cx="17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98" name="Line 396"/>
                <p:cNvSpPr>
                  <a:spLocks noChangeShapeType="1"/>
                </p:cNvSpPr>
                <p:nvPr/>
              </p:nvSpPr>
              <p:spPr bwMode="auto">
                <a:xfrm flipV="1">
                  <a:off x="3413" y="962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99" name="Line 397"/>
                <p:cNvSpPr>
                  <a:spLocks noChangeShapeType="1"/>
                </p:cNvSpPr>
                <p:nvPr/>
              </p:nvSpPr>
              <p:spPr bwMode="auto">
                <a:xfrm>
                  <a:off x="3448" y="958"/>
                  <a:ext cx="16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00" name="Line 398"/>
                <p:cNvSpPr>
                  <a:spLocks noChangeShapeType="1"/>
                </p:cNvSpPr>
                <p:nvPr/>
              </p:nvSpPr>
              <p:spPr bwMode="auto">
                <a:xfrm>
                  <a:off x="3483" y="961"/>
                  <a:ext cx="17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01" name="Line 399"/>
                <p:cNvSpPr>
                  <a:spLocks noChangeShapeType="1"/>
                </p:cNvSpPr>
                <p:nvPr/>
              </p:nvSpPr>
              <p:spPr bwMode="auto">
                <a:xfrm flipV="1">
                  <a:off x="3519" y="961"/>
                  <a:ext cx="16" cy="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02" name="Line 400"/>
                <p:cNvSpPr>
                  <a:spLocks noChangeShapeType="1"/>
                </p:cNvSpPr>
                <p:nvPr/>
              </p:nvSpPr>
              <p:spPr bwMode="auto">
                <a:xfrm flipV="1">
                  <a:off x="3554" y="930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03" name="Line 401"/>
                <p:cNvSpPr>
                  <a:spLocks noChangeShapeType="1"/>
                </p:cNvSpPr>
                <p:nvPr/>
              </p:nvSpPr>
              <p:spPr bwMode="auto">
                <a:xfrm flipV="1">
                  <a:off x="3588" y="896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04" name="Line 402"/>
                <p:cNvSpPr>
                  <a:spLocks noChangeShapeType="1"/>
                </p:cNvSpPr>
                <p:nvPr/>
              </p:nvSpPr>
              <p:spPr bwMode="auto">
                <a:xfrm flipV="1">
                  <a:off x="3616" y="869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05" name="Line 403"/>
                <p:cNvSpPr>
                  <a:spLocks noChangeShapeType="1"/>
                </p:cNvSpPr>
                <p:nvPr/>
              </p:nvSpPr>
              <p:spPr bwMode="auto">
                <a:xfrm flipV="1">
                  <a:off x="3652" y="844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06" name="Line 404"/>
                <p:cNvSpPr>
                  <a:spLocks noChangeShapeType="1"/>
                </p:cNvSpPr>
                <p:nvPr/>
              </p:nvSpPr>
              <p:spPr bwMode="auto">
                <a:xfrm flipV="1">
                  <a:off x="3687" y="813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107" name="Line 405"/>
                <p:cNvSpPr>
                  <a:spLocks noChangeShapeType="1"/>
                </p:cNvSpPr>
                <p:nvPr/>
              </p:nvSpPr>
              <p:spPr bwMode="auto">
                <a:xfrm flipV="1">
                  <a:off x="3722" y="782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</p:grpSp>
          <p:grpSp>
            <p:nvGrpSpPr>
              <p:cNvPr id="118" name="Group 607"/>
              <p:cNvGrpSpPr>
                <a:grpSpLocks/>
              </p:cNvGrpSpPr>
              <p:nvPr/>
            </p:nvGrpSpPr>
            <p:grpSpPr bwMode="auto">
              <a:xfrm>
                <a:off x="3390779" y="622300"/>
                <a:ext cx="3333750" cy="1601788"/>
                <a:chOff x="2131" y="392"/>
                <a:chExt cx="2100" cy="1009"/>
              </a:xfrm>
            </p:grpSpPr>
            <p:sp>
              <p:nvSpPr>
                <p:cNvPr id="708" name="Line 407"/>
                <p:cNvSpPr>
                  <a:spLocks noChangeShapeType="1"/>
                </p:cNvSpPr>
                <p:nvPr/>
              </p:nvSpPr>
              <p:spPr bwMode="auto">
                <a:xfrm flipV="1">
                  <a:off x="3758" y="751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09" name="Line 408"/>
                <p:cNvSpPr>
                  <a:spLocks noChangeShapeType="1"/>
                </p:cNvSpPr>
                <p:nvPr/>
              </p:nvSpPr>
              <p:spPr bwMode="auto">
                <a:xfrm flipV="1">
                  <a:off x="3793" y="720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0" name="Line 409"/>
                <p:cNvSpPr>
                  <a:spLocks noChangeShapeType="1"/>
                </p:cNvSpPr>
                <p:nvPr/>
              </p:nvSpPr>
              <p:spPr bwMode="auto">
                <a:xfrm flipV="1">
                  <a:off x="3828" y="688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1" name="Line 410"/>
                <p:cNvSpPr>
                  <a:spLocks noChangeShapeType="1"/>
                </p:cNvSpPr>
                <p:nvPr/>
              </p:nvSpPr>
              <p:spPr bwMode="auto">
                <a:xfrm flipV="1">
                  <a:off x="3864" y="659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2" name="Line 411"/>
                <p:cNvSpPr>
                  <a:spLocks noChangeShapeType="1"/>
                </p:cNvSpPr>
                <p:nvPr/>
              </p:nvSpPr>
              <p:spPr bwMode="auto">
                <a:xfrm flipV="1">
                  <a:off x="3899" y="626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3" name="Line 412"/>
                <p:cNvSpPr>
                  <a:spLocks noChangeShapeType="1"/>
                </p:cNvSpPr>
                <p:nvPr/>
              </p:nvSpPr>
              <p:spPr bwMode="auto">
                <a:xfrm flipV="1">
                  <a:off x="3934" y="595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4" name="Line 413"/>
                <p:cNvSpPr>
                  <a:spLocks noChangeShapeType="1"/>
                </p:cNvSpPr>
                <p:nvPr/>
              </p:nvSpPr>
              <p:spPr bwMode="auto">
                <a:xfrm flipV="1">
                  <a:off x="3970" y="565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5" name="Line 414"/>
                <p:cNvSpPr>
                  <a:spLocks noChangeShapeType="1"/>
                </p:cNvSpPr>
                <p:nvPr/>
              </p:nvSpPr>
              <p:spPr bwMode="auto">
                <a:xfrm flipV="1">
                  <a:off x="4005" y="533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6" name="Line 415"/>
                <p:cNvSpPr>
                  <a:spLocks noChangeShapeType="1"/>
                </p:cNvSpPr>
                <p:nvPr/>
              </p:nvSpPr>
              <p:spPr bwMode="auto">
                <a:xfrm flipV="1">
                  <a:off x="4040" y="501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7" name="Line 416"/>
                <p:cNvSpPr>
                  <a:spLocks noChangeShapeType="1"/>
                </p:cNvSpPr>
                <p:nvPr/>
              </p:nvSpPr>
              <p:spPr bwMode="auto">
                <a:xfrm flipV="1">
                  <a:off x="4076" y="470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8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4111" y="439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9" name="Line 418"/>
                <p:cNvSpPr>
                  <a:spLocks noChangeShapeType="1"/>
                </p:cNvSpPr>
                <p:nvPr/>
              </p:nvSpPr>
              <p:spPr bwMode="auto">
                <a:xfrm flipV="1">
                  <a:off x="4146" y="408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0" name="Line 419"/>
                <p:cNvSpPr>
                  <a:spLocks noChangeShapeType="1"/>
                </p:cNvSpPr>
                <p:nvPr/>
              </p:nvSpPr>
              <p:spPr bwMode="auto">
                <a:xfrm>
                  <a:off x="418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1" name="Line 420"/>
                <p:cNvSpPr>
                  <a:spLocks noChangeShapeType="1"/>
                </p:cNvSpPr>
                <p:nvPr/>
              </p:nvSpPr>
              <p:spPr bwMode="auto">
                <a:xfrm>
                  <a:off x="2484" y="392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2" name="Line 421"/>
                <p:cNvSpPr>
                  <a:spLocks noChangeShapeType="1"/>
                </p:cNvSpPr>
                <p:nvPr/>
              </p:nvSpPr>
              <p:spPr bwMode="auto">
                <a:xfrm>
                  <a:off x="2509" y="427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3" name="Line 422"/>
                <p:cNvSpPr>
                  <a:spLocks noChangeShapeType="1"/>
                </p:cNvSpPr>
                <p:nvPr/>
              </p:nvSpPr>
              <p:spPr bwMode="auto">
                <a:xfrm>
                  <a:off x="2533" y="462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4" name="Line 423"/>
                <p:cNvSpPr>
                  <a:spLocks noChangeShapeType="1"/>
                </p:cNvSpPr>
                <p:nvPr/>
              </p:nvSpPr>
              <p:spPr bwMode="auto">
                <a:xfrm>
                  <a:off x="2558" y="497"/>
                  <a:ext cx="11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5" name="Line 424"/>
                <p:cNvSpPr>
                  <a:spLocks noChangeShapeType="1"/>
                </p:cNvSpPr>
                <p:nvPr/>
              </p:nvSpPr>
              <p:spPr bwMode="auto">
                <a:xfrm>
                  <a:off x="2582" y="533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6" name="Line 425"/>
                <p:cNvSpPr>
                  <a:spLocks noChangeShapeType="1"/>
                </p:cNvSpPr>
                <p:nvPr/>
              </p:nvSpPr>
              <p:spPr bwMode="auto">
                <a:xfrm>
                  <a:off x="2608" y="568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7" name="Line 426"/>
                <p:cNvSpPr>
                  <a:spLocks noChangeShapeType="1"/>
                </p:cNvSpPr>
                <p:nvPr/>
              </p:nvSpPr>
              <p:spPr bwMode="auto">
                <a:xfrm>
                  <a:off x="2639" y="603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8" name="Line 427"/>
                <p:cNvSpPr>
                  <a:spLocks noChangeShapeType="1"/>
                </p:cNvSpPr>
                <p:nvPr/>
              </p:nvSpPr>
              <p:spPr bwMode="auto">
                <a:xfrm>
                  <a:off x="2671" y="638"/>
                  <a:ext cx="1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9" name="Line 428"/>
                <p:cNvSpPr>
                  <a:spLocks noChangeShapeType="1"/>
                </p:cNvSpPr>
                <p:nvPr/>
              </p:nvSpPr>
              <p:spPr bwMode="auto">
                <a:xfrm>
                  <a:off x="2702" y="674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0" name="Line 429"/>
                <p:cNvSpPr>
                  <a:spLocks noChangeShapeType="1"/>
                </p:cNvSpPr>
                <p:nvPr/>
              </p:nvSpPr>
              <p:spPr bwMode="auto">
                <a:xfrm>
                  <a:off x="2736" y="707"/>
                  <a:ext cx="16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1" name="Line 430"/>
                <p:cNvSpPr>
                  <a:spLocks noChangeShapeType="1"/>
                </p:cNvSpPr>
                <p:nvPr/>
              </p:nvSpPr>
              <p:spPr bwMode="auto">
                <a:xfrm>
                  <a:off x="2771" y="741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2" name="Line 431"/>
                <p:cNvSpPr>
                  <a:spLocks noChangeShapeType="1"/>
                </p:cNvSpPr>
                <p:nvPr/>
              </p:nvSpPr>
              <p:spPr bwMode="auto">
                <a:xfrm>
                  <a:off x="2806" y="773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3" name="Line 432"/>
                <p:cNvSpPr>
                  <a:spLocks noChangeShapeType="1"/>
                </p:cNvSpPr>
                <p:nvPr/>
              </p:nvSpPr>
              <p:spPr bwMode="auto">
                <a:xfrm>
                  <a:off x="2842" y="802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4" name="Line 433"/>
                <p:cNvSpPr>
                  <a:spLocks noChangeShapeType="1"/>
                </p:cNvSpPr>
                <p:nvPr/>
              </p:nvSpPr>
              <p:spPr bwMode="auto">
                <a:xfrm>
                  <a:off x="2877" y="828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5" name="Line 434"/>
                <p:cNvSpPr>
                  <a:spLocks noChangeShapeType="1"/>
                </p:cNvSpPr>
                <p:nvPr/>
              </p:nvSpPr>
              <p:spPr bwMode="auto">
                <a:xfrm>
                  <a:off x="2912" y="855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6" name="Line 435"/>
                <p:cNvSpPr>
                  <a:spLocks noChangeShapeType="1"/>
                </p:cNvSpPr>
                <p:nvPr/>
              </p:nvSpPr>
              <p:spPr bwMode="auto">
                <a:xfrm>
                  <a:off x="2948" y="884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7" name="Line 436"/>
                <p:cNvSpPr>
                  <a:spLocks noChangeShapeType="1"/>
                </p:cNvSpPr>
                <p:nvPr/>
              </p:nvSpPr>
              <p:spPr bwMode="auto">
                <a:xfrm>
                  <a:off x="2983" y="907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8" name="Line 437"/>
                <p:cNvSpPr>
                  <a:spLocks noChangeShapeType="1"/>
                </p:cNvSpPr>
                <p:nvPr/>
              </p:nvSpPr>
              <p:spPr bwMode="auto">
                <a:xfrm>
                  <a:off x="3018" y="928"/>
                  <a:ext cx="17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9" name="Line 438"/>
                <p:cNvSpPr>
                  <a:spLocks noChangeShapeType="1"/>
                </p:cNvSpPr>
                <p:nvPr/>
              </p:nvSpPr>
              <p:spPr bwMode="auto">
                <a:xfrm>
                  <a:off x="3054" y="951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0" name="Line 439"/>
                <p:cNvSpPr>
                  <a:spLocks noChangeShapeType="1"/>
                </p:cNvSpPr>
                <p:nvPr/>
              </p:nvSpPr>
              <p:spPr bwMode="auto">
                <a:xfrm>
                  <a:off x="3089" y="972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1" name="Line 440"/>
                <p:cNvSpPr>
                  <a:spLocks noChangeShapeType="1"/>
                </p:cNvSpPr>
                <p:nvPr/>
              </p:nvSpPr>
              <p:spPr bwMode="auto">
                <a:xfrm>
                  <a:off x="3124" y="992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2" name="Line 441"/>
                <p:cNvSpPr>
                  <a:spLocks noChangeShapeType="1"/>
                </p:cNvSpPr>
                <p:nvPr/>
              </p:nvSpPr>
              <p:spPr bwMode="auto">
                <a:xfrm>
                  <a:off x="3160" y="1011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3" name="Line 442"/>
                <p:cNvSpPr>
                  <a:spLocks noChangeShapeType="1"/>
                </p:cNvSpPr>
                <p:nvPr/>
              </p:nvSpPr>
              <p:spPr bwMode="auto">
                <a:xfrm>
                  <a:off x="3195" y="1030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4" name="Line 443"/>
                <p:cNvSpPr>
                  <a:spLocks noChangeShapeType="1"/>
                </p:cNvSpPr>
                <p:nvPr/>
              </p:nvSpPr>
              <p:spPr bwMode="auto">
                <a:xfrm>
                  <a:off x="3230" y="1046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5" name="Line 444"/>
                <p:cNvSpPr>
                  <a:spLocks noChangeShapeType="1"/>
                </p:cNvSpPr>
                <p:nvPr/>
              </p:nvSpPr>
              <p:spPr bwMode="auto">
                <a:xfrm>
                  <a:off x="3266" y="1064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6" name="Line 445"/>
                <p:cNvSpPr>
                  <a:spLocks noChangeShapeType="1"/>
                </p:cNvSpPr>
                <p:nvPr/>
              </p:nvSpPr>
              <p:spPr bwMode="auto">
                <a:xfrm>
                  <a:off x="3301" y="1080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7" name="Line 446"/>
                <p:cNvSpPr>
                  <a:spLocks noChangeShapeType="1"/>
                </p:cNvSpPr>
                <p:nvPr/>
              </p:nvSpPr>
              <p:spPr bwMode="auto">
                <a:xfrm>
                  <a:off x="3336" y="1096"/>
                  <a:ext cx="17" cy="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8" name="Line 447"/>
                <p:cNvSpPr>
                  <a:spLocks noChangeShapeType="1"/>
                </p:cNvSpPr>
                <p:nvPr/>
              </p:nvSpPr>
              <p:spPr bwMode="auto">
                <a:xfrm>
                  <a:off x="3372" y="1110"/>
                  <a:ext cx="16" cy="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9" name="Line 448"/>
                <p:cNvSpPr>
                  <a:spLocks noChangeShapeType="1"/>
                </p:cNvSpPr>
                <p:nvPr/>
              </p:nvSpPr>
              <p:spPr bwMode="auto">
                <a:xfrm flipV="1">
                  <a:off x="3407" y="1115"/>
                  <a:ext cx="15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0" name="Line 449"/>
                <p:cNvSpPr>
                  <a:spLocks noChangeShapeType="1"/>
                </p:cNvSpPr>
                <p:nvPr/>
              </p:nvSpPr>
              <p:spPr bwMode="auto">
                <a:xfrm flipV="1">
                  <a:off x="3441" y="1095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1" name="Line 450"/>
                <p:cNvSpPr>
                  <a:spLocks noChangeShapeType="1"/>
                </p:cNvSpPr>
                <p:nvPr/>
              </p:nvSpPr>
              <p:spPr bwMode="auto">
                <a:xfrm flipV="1">
                  <a:off x="3476" y="1068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2" name="Line 451"/>
                <p:cNvSpPr>
                  <a:spLocks noChangeShapeType="1"/>
                </p:cNvSpPr>
                <p:nvPr/>
              </p:nvSpPr>
              <p:spPr bwMode="auto">
                <a:xfrm>
                  <a:off x="3512" y="1061"/>
                  <a:ext cx="16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3" name="Line 452"/>
                <p:cNvSpPr>
                  <a:spLocks noChangeShapeType="1"/>
                </p:cNvSpPr>
                <p:nvPr/>
              </p:nvSpPr>
              <p:spPr bwMode="auto">
                <a:xfrm flipV="1">
                  <a:off x="3547" y="1034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4" name="Line 453"/>
                <p:cNvSpPr>
                  <a:spLocks noChangeShapeType="1"/>
                </p:cNvSpPr>
                <p:nvPr/>
              </p:nvSpPr>
              <p:spPr bwMode="auto">
                <a:xfrm flipV="1">
                  <a:off x="3582" y="1003"/>
                  <a:ext cx="17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5" name="Line 454"/>
                <p:cNvSpPr>
                  <a:spLocks noChangeShapeType="1"/>
                </p:cNvSpPr>
                <p:nvPr/>
              </p:nvSpPr>
              <p:spPr bwMode="auto">
                <a:xfrm flipV="1">
                  <a:off x="3618" y="972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6" name="Line 455"/>
                <p:cNvSpPr>
                  <a:spLocks noChangeShapeType="1"/>
                </p:cNvSpPr>
                <p:nvPr/>
              </p:nvSpPr>
              <p:spPr bwMode="auto">
                <a:xfrm flipV="1">
                  <a:off x="3653" y="941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7" name="Line 456"/>
                <p:cNvSpPr>
                  <a:spLocks noChangeShapeType="1"/>
                </p:cNvSpPr>
                <p:nvPr/>
              </p:nvSpPr>
              <p:spPr bwMode="auto">
                <a:xfrm flipV="1">
                  <a:off x="3688" y="908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8" name="Line 457"/>
                <p:cNvSpPr>
                  <a:spLocks noChangeShapeType="1"/>
                </p:cNvSpPr>
                <p:nvPr/>
              </p:nvSpPr>
              <p:spPr bwMode="auto">
                <a:xfrm flipV="1">
                  <a:off x="3724" y="877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9" name="Line 458"/>
                <p:cNvSpPr>
                  <a:spLocks noChangeShapeType="1"/>
                </p:cNvSpPr>
                <p:nvPr/>
              </p:nvSpPr>
              <p:spPr bwMode="auto">
                <a:xfrm flipV="1">
                  <a:off x="3759" y="84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0" name="Line 459"/>
                <p:cNvSpPr>
                  <a:spLocks noChangeShapeType="1"/>
                </p:cNvSpPr>
                <p:nvPr/>
              </p:nvSpPr>
              <p:spPr bwMode="auto">
                <a:xfrm flipV="1">
                  <a:off x="3794" y="816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1" name="Line 460"/>
                <p:cNvSpPr>
                  <a:spLocks noChangeShapeType="1"/>
                </p:cNvSpPr>
                <p:nvPr/>
              </p:nvSpPr>
              <p:spPr bwMode="auto">
                <a:xfrm flipV="1">
                  <a:off x="3830" y="785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2" name="Line 461"/>
                <p:cNvSpPr>
                  <a:spLocks noChangeShapeType="1"/>
                </p:cNvSpPr>
                <p:nvPr/>
              </p:nvSpPr>
              <p:spPr bwMode="auto">
                <a:xfrm flipV="1">
                  <a:off x="3865" y="754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3" name="Line 462"/>
                <p:cNvSpPr>
                  <a:spLocks noChangeShapeType="1"/>
                </p:cNvSpPr>
                <p:nvPr/>
              </p:nvSpPr>
              <p:spPr bwMode="auto">
                <a:xfrm flipV="1">
                  <a:off x="3900" y="722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4" name="Line 463"/>
                <p:cNvSpPr>
                  <a:spLocks noChangeShapeType="1"/>
                </p:cNvSpPr>
                <p:nvPr/>
              </p:nvSpPr>
              <p:spPr bwMode="auto">
                <a:xfrm flipV="1">
                  <a:off x="3936" y="691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5" name="Line 464"/>
                <p:cNvSpPr>
                  <a:spLocks noChangeShapeType="1"/>
                </p:cNvSpPr>
                <p:nvPr/>
              </p:nvSpPr>
              <p:spPr bwMode="auto">
                <a:xfrm flipV="1">
                  <a:off x="3971" y="660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6" name="Line 465"/>
                <p:cNvSpPr>
                  <a:spLocks noChangeShapeType="1"/>
                </p:cNvSpPr>
                <p:nvPr/>
              </p:nvSpPr>
              <p:spPr bwMode="auto">
                <a:xfrm flipV="1">
                  <a:off x="4006" y="629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7" name="Line 466"/>
                <p:cNvSpPr>
                  <a:spLocks noChangeShapeType="1"/>
                </p:cNvSpPr>
                <p:nvPr/>
              </p:nvSpPr>
              <p:spPr bwMode="auto">
                <a:xfrm flipV="1">
                  <a:off x="4042" y="598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8" name="Line 467"/>
                <p:cNvSpPr>
                  <a:spLocks noChangeShapeType="1"/>
                </p:cNvSpPr>
                <p:nvPr/>
              </p:nvSpPr>
              <p:spPr bwMode="auto">
                <a:xfrm flipV="1">
                  <a:off x="4077" y="56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9" name="Line 468"/>
                <p:cNvSpPr>
                  <a:spLocks noChangeShapeType="1"/>
                </p:cNvSpPr>
                <p:nvPr/>
              </p:nvSpPr>
              <p:spPr bwMode="auto">
                <a:xfrm flipV="1">
                  <a:off x="4112" y="535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0" name="Line 469"/>
                <p:cNvSpPr>
                  <a:spLocks noChangeShapeType="1"/>
                </p:cNvSpPr>
                <p:nvPr/>
              </p:nvSpPr>
              <p:spPr bwMode="auto">
                <a:xfrm flipV="1">
                  <a:off x="4148" y="504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1" name="Line 470"/>
                <p:cNvSpPr>
                  <a:spLocks noChangeShapeType="1"/>
                </p:cNvSpPr>
                <p:nvPr/>
              </p:nvSpPr>
              <p:spPr bwMode="auto">
                <a:xfrm flipV="1">
                  <a:off x="4183" y="473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2" name="Line 471"/>
                <p:cNvSpPr>
                  <a:spLocks noChangeShapeType="1"/>
                </p:cNvSpPr>
                <p:nvPr/>
              </p:nvSpPr>
              <p:spPr bwMode="auto">
                <a:xfrm flipV="1">
                  <a:off x="4219" y="450"/>
                  <a:ext cx="12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3" name="Line 472"/>
                <p:cNvSpPr>
                  <a:spLocks noChangeShapeType="1"/>
                </p:cNvSpPr>
                <p:nvPr/>
              </p:nvSpPr>
              <p:spPr bwMode="auto">
                <a:xfrm>
                  <a:off x="4231" y="46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4" name="Line 473"/>
                <p:cNvSpPr>
                  <a:spLocks noChangeShapeType="1"/>
                </p:cNvSpPr>
                <p:nvPr/>
              </p:nvSpPr>
              <p:spPr bwMode="auto">
                <a:xfrm>
                  <a:off x="4231" y="50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5" name="Line 474"/>
                <p:cNvSpPr>
                  <a:spLocks noChangeShapeType="1"/>
                </p:cNvSpPr>
                <p:nvPr/>
              </p:nvSpPr>
              <p:spPr bwMode="auto">
                <a:xfrm>
                  <a:off x="4231" y="53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6" name="Line 475"/>
                <p:cNvSpPr>
                  <a:spLocks noChangeShapeType="1"/>
                </p:cNvSpPr>
                <p:nvPr/>
              </p:nvSpPr>
              <p:spPr bwMode="auto">
                <a:xfrm>
                  <a:off x="2358" y="392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7" name="Line 476"/>
                <p:cNvSpPr>
                  <a:spLocks noChangeShapeType="1"/>
                </p:cNvSpPr>
                <p:nvPr/>
              </p:nvSpPr>
              <p:spPr bwMode="auto">
                <a:xfrm>
                  <a:off x="2377" y="427"/>
                  <a:ext cx="1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8" name="Line 477"/>
                <p:cNvSpPr>
                  <a:spLocks noChangeShapeType="1"/>
                </p:cNvSpPr>
                <p:nvPr/>
              </p:nvSpPr>
              <p:spPr bwMode="auto">
                <a:xfrm>
                  <a:off x="2397" y="462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9" name="Line 478"/>
                <p:cNvSpPr>
                  <a:spLocks noChangeShapeType="1"/>
                </p:cNvSpPr>
                <p:nvPr/>
              </p:nvSpPr>
              <p:spPr bwMode="auto">
                <a:xfrm>
                  <a:off x="2418" y="497"/>
                  <a:ext cx="8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0" name="Line 479"/>
                <p:cNvSpPr>
                  <a:spLocks noChangeShapeType="1"/>
                </p:cNvSpPr>
                <p:nvPr/>
              </p:nvSpPr>
              <p:spPr bwMode="auto">
                <a:xfrm>
                  <a:off x="2437" y="533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1" name="Line 480"/>
                <p:cNvSpPr>
                  <a:spLocks noChangeShapeType="1"/>
                </p:cNvSpPr>
                <p:nvPr/>
              </p:nvSpPr>
              <p:spPr bwMode="auto">
                <a:xfrm>
                  <a:off x="2457" y="568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2" name="Line 481"/>
                <p:cNvSpPr>
                  <a:spLocks noChangeShapeType="1"/>
                </p:cNvSpPr>
                <p:nvPr/>
              </p:nvSpPr>
              <p:spPr bwMode="auto">
                <a:xfrm>
                  <a:off x="2480" y="603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3" name="Line 482"/>
                <p:cNvSpPr>
                  <a:spLocks noChangeShapeType="1"/>
                </p:cNvSpPr>
                <p:nvPr/>
              </p:nvSpPr>
              <p:spPr bwMode="auto">
                <a:xfrm>
                  <a:off x="2506" y="638"/>
                  <a:ext cx="12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4" name="Line 483"/>
                <p:cNvSpPr>
                  <a:spLocks noChangeShapeType="1"/>
                </p:cNvSpPr>
                <p:nvPr/>
              </p:nvSpPr>
              <p:spPr bwMode="auto">
                <a:xfrm>
                  <a:off x="2532" y="674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5" name="Line 484"/>
                <p:cNvSpPr>
                  <a:spLocks noChangeShapeType="1"/>
                </p:cNvSpPr>
                <p:nvPr/>
              </p:nvSpPr>
              <p:spPr bwMode="auto">
                <a:xfrm>
                  <a:off x="2559" y="709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6" name="Line 485"/>
                <p:cNvSpPr>
                  <a:spLocks noChangeShapeType="1"/>
                </p:cNvSpPr>
                <p:nvPr/>
              </p:nvSpPr>
              <p:spPr bwMode="auto">
                <a:xfrm>
                  <a:off x="2585" y="744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7" name="Line 486"/>
                <p:cNvSpPr>
                  <a:spLocks noChangeShapeType="1"/>
                </p:cNvSpPr>
                <p:nvPr/>
              </p:nvSpPr>
              <p:spPr bwMode="auto">
                <a:xfrm>
                  <a:off x="2619" y="779"/>
                  <a:ext cx="1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8" name="Line 487"/>
                <p:cNvSpPr>
                  <a:spLocks noChangeShapeType="1"/>
                </p:cNvSpPr>
                <p:nvPr/>
              </p:nvSpPr>
              <p:spPr bwMode="auto">
                <a:xfrm>
                  <a:off x="2653" y="815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9" name="Line 488"/>
                <p:cNvSpPr>
                  <a:spLocks noChangeShapeType="1"/>
                </p:cNvSpPr>
                <p:nvPr/>
              </p:nvSpPr>
              <p:spPr bwMode="auto">
                <a:xfrm>
                  <a:off x="2686" y="850"/>
                  <a:ext cx="1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0" name="Line 489"/>
                <p:cNvSpPr>
                  <a:spLocks noChangeShapeType="1"/>
                </p:cNvSpPr>
                <p:nvPr/>
              </p:nvSpPr>
              <p:spPr bwMode="auto">
                <a:xfrm>
                  <a:off x="2719" y="884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1" name="Line 490"/>
                <p:cNvSpPr>
                  <a:spLocks noChangeShapeType="1"/>
                </p:cNvSpPr>
                <p:nvPr/>
              </p:nvSpPr>
              <p:spPr bwMode="auto">
                <a:xfrm>
                  <a:off x="2755" y="915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2" name="Line 491"/>
                <p:cNvSpPr>
                  <a:spLocks noChangeShapeType="1"/>
                </p:cNvSpPr>
                <p:nvPr/>
              </p:nvSpPr>
              <p:spPr bwMode="auto">
                <a:xfrm>
                  <a:off x="2790" y="945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3" name="Line 492"/>
                <p:cNvSpPr>
                  <a:spLocks noChangeShapeType="1"/>
                </p:cNvSpPr>
                <p:nvPr/>
              </p:nvSpPr>
              <p:spPr bwMode="auto">
                <a:xfrm>
                  <a:off x="2825" y="974"/>
                  <a:ext cx="17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4" name="Line 493"/>
                <p:cNvSpPr>
                  <a:spLocks noChangeShapeType="1"/>
                </p:cNvSpPr>
                <p:nvPr/>
              </p:nvSpPr>
              <p:spPr bwMode="auto">
                <a:xfrm>
                  <a:off x="2861" y="999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5" name="Line 494"/>
                <p:cNvSpPr>
                  <a:spLocks noChangeShapeType="1"/>
                </p:cNvSpPr>
                <p:nvPr/>
              </p:nvSpPr>
              <p:spPr bwMode="auto">
                <a:xfrm>
                  <a:off x="2896" y="1025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6" name="Line 495"/>
                <p:cNvSpPr>
                  <a:spLocks noChangeShapeType="1"/>
                </p:cNvSpPr>
                <p:nvPr/>
              </p:nvSpPr>
              <p:spPr bwMode="auto">
                <a:xfrm>
                  <a:off x="2931" y="1049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7" name="Line 496"/>
                <p:cNvSpPr>
                  <a:spLocks noChangeShapeType="1"/>
                </p:cNvSpPr>
                <p:nvPr/>
              </p:nvSpPr>
              <p:spPr bwMode="auto">
                <a:xfrm>
                  <a:off x="2967" y="1073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8" name="Line 497"/>
                <p:cNvSpPr>
                  <a:spLocks noChangeShapeType="1"/>
                </p:cNvSpPr>
                <p:nvPr/>
              </p:nvSpPr>
              <p:spPr bwMode="auto">
                <a:xfrm>
                  <a:off x="3002" y="1095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9" name="Line 498"/>
                <p:cNvSpPr>
                  <a:spLocks noChangeShapeType="1"/>
                </p:cNvSpPr>
                <p:nvPr/>
              </p:nvSpPr>
              <p:spPr bwMode="auto">
                <a:xfrm>
                  <a:off x="3037" y="1117"/>
                  <a:ext cx="17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0" name="Line 499"/>
                <p:cNvSpPr>
                  <a:spLocks noChangeShapeType="1"/>
                </p:cNvSpPr>
                <p:nvPr/>
              </p:nvSpPr>
              <p:spPr bwMode="auto">
                <a:xfrm>
                  <a:off x="3073" y="1137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1" name="Line 500"/>
                <p:cNvSpPr>
                  <a:spLocks noChangeShapeType="1"/>
                </p:cNvSpPr>
                <p:nvPr/>
              </p:nvSpPr>
              <p:spPr bwMode="auto">
                <a:xfrm>
                  <a:off x="3108" y="1155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2" name="Line 501"/>
                <p:cNvSpPr>
                  <a:spLocks noChangeShapeType="1"/>
                </p:cNvSpPr>
                <p:nvPr/>
              </p:nvSpPr>
              <p:spPr bwMode="auto">
                <a:xfrm>
                  <a:off x="3144" y="1174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3" name="Line 502"/>
                <p:cNvSpPr>
                  <a:spLocks noChangeShapeType="1"/>
                </p:cNvSpPr>
                <p:nvPr/>
              </p:nvSpPr>
              <p:spPr bwMode="auto">
                <a:xfrm>
                  <a:off x="3179" y="1193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4" name="Line 503"/>
                <p:cNvSpPr>
                  <a:spLocks noChangeShapeType="1"/>
                </p:cNvSpPr>
                <p:nvPr/>
              </p:nvSpPr>
              <p:spPr bwMode="auto">
                <a:xfrm>
                  <a:off x="3214" y="1209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5" name="Line 504"/>
                <p:cNvSpPr>
                  <a:spLocks noChangeShapeType="1"/>
                </p:cNvSpPr>
                <p:nvPr/>
              </p:nvSpPr>
              <p:spPr bwMode="auto">
                <a:xfrm>
                  <a:off x="3250" y="1225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6" name="Line 505"/>
                <p:cNvSpPr>
                  <a:spLocks noChangeShapeType="1"/>
                </p:cNvSpPr>
                <p:nvPr/>
              </p:nvSpPr>
              <p:spPr bwMode="auto">
                <a:xfrm>
                  <a:off x="3285" y="1241"/>
                  <a:ext cx="16" cy="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7" name="Line 506"/>
                <p:cNvSpPr>
                  <a:spLocks noChangeShapeType="1"/>
                </p:cNvSpPr>
                <p:nvPr/>
              </p:nvSpPr>
              <p:spPr bwMode="auto">
                <a:xfrm>
                  <a:off x="3320" y="1250"/>
                  <a:ext cx="16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8" name="Line 507"/>
                <p:cNvSpPr>
                  <a:spLocks noChangeShapeType="1"/>
                </p:cNvSpPr>
                <p:nvPr/>
              </p:nvSpPr>
              <p:spPr bwMode="auto">
                <a:xfrm>
                  <a:off x="3356" y="1255"/>
                  <a:ext cx="16" cy="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9" name="Line 508"/>
                <p:cNvSpPr>
                  <a:spLocks noChangeShapeType="1"/>
                </p:cNvSpPr>
                <p:nvPr/>
              </p:nvSpPr>
              <p:spPr bwMode="auto">
                <a:xfrm>
                  <a:off x="3391" y="1260"/>
                  <a:ext cx="16" cy="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0" name="Line 509"/>
                <p:cNvSpPr>
                  <a:spLocks noChangeShapeType="1"/>
                </p:cNvSpPr>
                <p:nvPr/>
              </p:nvSpPr>
              <p:spPr bwMode="auto">
                <a:xfrm flipV="1">
                  <a:off x="3423" y="1237"/>
                  <a:ext cx="14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1" name="Line 510"/>
                <p:cNvSpPr>
                  <a:spLocks noChangeShapeType="1"/>
                </p:cNvSpPr>
                <p:nvPr/>
              </p:nvSpPr>
              <p:spPr bwMode="auto">
                <a:xfrm flipV="1">
                  <a:off x="3453" y="1202"/>
                  <a:ext cx="1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2" name="Line 511"/>
                <p:cNvSpPr>
                  <a:spLocks noChangeShapeType="1"/>
                </p:cNvSpPr>
                <p:nvPr/>
              </p:nvSpPr>
              <p:spPr bwMode="auto">
                <a:xfrm flipV="1">
                  <a:off x="3485" y="1180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3" name="Line 512"/>
                <p:cNvSpPr>
                  <a:spLocks noChangeShapeType="1"/>
                </p:cNvSpPr>
                <p:nvPr/>
              </p:nvSpPr>
              <p:spPr bwMode="auto">
                <a:xfrm flipV="1">
                  <a:off x="3520" y="1163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4" name="Line 513"/>
                <p:cNvSpPr>
                  <a:spLocks noChangeShapeType="1"/>
                </p:cNvSpPr>
                <p:nvPr/>
              </p:nvSpPr>
              <p:spPr bwMode="auto">
                <a:xfrm flipV="1">
                  <a:off x="3555" y="1134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5" name="Line 514"/>
                <p:cNvSpPr>
                  <a:spLocks noChangeShapeType="1"/>
                </p:cNvSpPr>
                <p:nvPr/>
              </p:nvSpPr>
              <p:spPr bwMode="auto">
                <a:xfrm flipV="1">
                  <a:off x="3591" y="1099"/>
                  <a:ext cx="1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6" name="Line 515"/>
                <p:cNvSpPr>
                  <a:spLocks noChangeShapeType="1"/>
                </p:cNvSpPr>
                <p:nvPr/>
              </p:nvSpPr>
              <p:spPr bwMode="auto">
                <a:xfrm flipV="1">
                  <a:off x="3626" y="1069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7" name="Line 516"/>
                <p:cNvSpPr>
                  <a:spLocks noChangeShapeType="1"/>
                </p:cNvSpPr>
                <p:nvPr/>
              </p:nvSpPr>
              <p:spPr bwMode="auto">
                <a:xfrm flipV="1">
                  <a:off x="3661" y="1038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8" name="Line 517"/>
                <p:cNvSpPr>
                  <a:spLocks noChangeShapeType="1"/>
                </p:cNvSpPr>
                <p:nvPr/>
              </p:nvSpPr>
              <p:spPr bwMode="auto">
                <a:xfrm flipV="1">
                  <a:off x="3697" y="100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9" name="Line 518"/>
                <p:cNvSpPr>
                  <a:spLocks noChangeShapeType="1"/>
                </p:cNvSpPr>
                <p:nvPr/>
              </p:nvSpPr>
              <p:spPr bwMode="auto">
                <a:xfrm flipV="1">
                  <a:off x="3732" y="976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0" name="Line 519"/>
                <p:cNvSpPr>
                  <a:spLocks noChangeShapeType="1"/>
                </p:cNvSpPr>
                <p:nvPr/>
              </p:nvSpPr>
              <p:spPr bwMode="auto">
                <a:xfrm flipV="1">
                  <a:off x="3767" y="953"/>
                  <a:ext cx="17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1" name="Line 520"/>
                <p:cNvSpPr>
                  <a:spLocks noChangeShapeType="1"/>
                </p:cNvSpPr>
                <p:nvPr/>
              </p:nvSpPr>
              <p:spPr bwMode="auto">
                <a:xfrm flipV="1">
                  <a:off x="3799" y="919"/>
                  <a:ext cx="13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2" name="Line 521"/>
                <p:cNvSpPr>
                  <a:spLocks noChangeShapeType="1"/>
                </p:cNvSpPr>
                <p:nvPr/>
              </p:nvSpPr>
              <p:spPr bwMode="auto">
                <a:xfrm flipV="1">
                  <a:off x="3831" y="888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3" name="Line 522"/>
                <p:cNvSpPr>
                  <a:spLocks noChangeShapeType="1"/>
                </p:cNvSpPr>
                <p:nvPr/>
              </p:nvSpPr>
              <p:spPr bwMode="auto">
                <a:xfrm flipV="1">
                  <a:off x="3867" y="85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4" name="Line 523"/>
                <p:cNvSpPr>
                  <a:spLocks noChangeShapeType="1"/>
                </p:cNvSpPr>
                <p:nvPr/>
              </p:nvSpPr>
              <p:spPr bwMode="auto">
                <a:xfrm flipV="1">
                  <a:off x="3902" y="825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5" name="Line 524"/>
                <p:cNvSpPr>
                  <a:spLocks noChangeShapeType="1"/>
                </p:cNvSpPr>
                <p:nvPr/>
              </p:nvSpPr>
              <p:spPr bwMode="auto">
                <a:xfrm flipV="1">
                  <a:off x="3937" y="794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6" name="Line 525"/>
                <p:cNvSpPr>
                  <a:spLocks noChangeShapeType="1"/>
                </p:cNvSpPr>
                <p:nvPr/>
              </p:nvSpPr>
              <p:spPr bwMode="auto">
                <a:xfrm flipV="1">
                  <a:off x="3973" y="763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7" name="Line 526"/>
                <p:cNvSpPr>
                  <a:spLocks noChangeShapeType="1"/>
                </p:cNvSpPr>
                <p:nvPr/>
              </p:nvSpPr>
              <p:spPr bwMode="auto">
                <a:xfrm flipV="1">
                  <a:off x="4006" y="735"/>
                  <a:ext cx="15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8" name="Line 527"/>
                <p:cNvSpPr>
                  <a:spLocks noChangeShapeType="1"/>
                </p:cNvSpPr>
                <p:nvPr/>
              </p:nvSpPr>
              <p:spPr bwMode="auto">
                <a:xfrm flipV="1">
                  <a:off x="4040" y="703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9" name="Line 528"/>
                <p:cNvSpPr>
                  <a:spLocks noChangeShapeType="1"/>
                </p:cNvSpPr>
                <p:nvPr/>
              </p:nvSpPr>
              <p:spPr bwMode="auto">
                <a:xfrm flipV="1">
                  <a:off x="4076" y="672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0" name="Line 529"/>
                <p:cNvSpPr>
                  <a:spLocks noChangeShapeType="1"/>
                </p:cNvSpPr>
                <p:nvPr/>
              </p:nvSpPr>
              <p:spPr bwMode="auto">
                <a:xfrm flipV="1">
                  <a:off x="4111" y="641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1" name="Line 530"/>
                <p:cNvSpPr>
                  <a:spLocks noChangeShapeType="1"/>
                </p:cNvSpPr>
                <p:nvPr/>
              </p:nvSpPr>
              <p:spPr bwMode="auto">
                <a:xfrm flipV="1">
                  <a:off x="4146" y="610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2" name="Line 531"/>
                <p:cNvSpPr>
                  <a:spLocks noChangeShapeType="1"/>
                </p:cNvSpPr>
                <p:nvPr/>
              </p:nvSpPr>
              <p:spPr bwMode="auto">
                <a:xfrm flipV="1">
                  <a:off x="4182" y="579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3" name="Line 532"/>
                <p:cNvSpPr>
                  <a:spLocks noChangeShapeType="1"/>
                </p:cNvSpPr>
                <p:nvPr/>
              </p:nvSpPr>
              <p:spPr bwMode="auto">
                <a:xfrm flipV="1">
                  <a:off x="4217" y="553"/>
                  <a:ext cx="14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4" name="Line 533"/>
                <p:cNvSpPr>
                  <a:spLocks noChangeShapeType="1"/>
                </p:cNvSpPr>
                <p:nvPr/>
              </p:nvSpPr>
              <p:spPr bwMode="auto">
                <a:xfrm>
                  <a:off x="2251" y="392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5" name="Line 534"/>
                <p:cNvSpPr>
                  <a:spLocks noChangeShapeType="1"/>
                </p:cNvSpPr>
                <p:nvPr/>
              </p:nvSpPr>
              <p:spPr bwMode="auto">
                <a:xfrm>
                  <a:off x="2268" y="427"/>
                  <a:ext cx="7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6" name="Line 535"/>
                <p:cNvSpPr>
                  <a:spLocks noChangeShapeType="1"/>
                </p:cNvSpPr>
                <p:nvPr/>
              </p:nvSpPr>
              <p:spPr bwMode="auto">
                <a:xfrm>
                  <a:off x="2285" y="462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7" name="Line 536"/>
                <p:cNvSpPr>
                  <a:spLocks noChangeShapeType="1"/>
                </p:cNvSpPr>
                <p:nvPr/>
              </p:nvSpPr>
              <p:spPr bwMode="auto">
                <a:xfrm>
                  <a:off x="2301" y="497"/>
                  <a:ext cx="8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8" name="Line 537"/>
                <p:cNvSpPr>
                  <a:spLocks noChangeShapeType="1"/>
                </p:cNvSpPr>
                <p:nvPr/>
              </p:nvSpPr>
              <p:spPr bwMode="auto">
                <a:xfrm>
                  <a:off x="2317" y="533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9" name="Line 538"/>
                <p:cNvSpPr>
                  <a:spLocks noChangeShapeType="1"/>
                </p:cNvSpPr>
                <p:nvPr/>
              </p:nvSpPr>
              <p:spPr bwMode="auto">
                <a:xfrm>
                  <a:off x="2335" y="568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0" name="Line 539"/>
                <p:cNvSpPr>
                  <a:spLocks noChangeShapeType="1"/>
                </p:cNvSpPr>
                <p:nvPr/>
              </p:nvSpPr>
              <p:spPr bwMode="auto">
                <a:xfrm>
                  <a:off x="2353" y="603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1" name="Line 540"/>
                <p:cNvSpPr>
                  <a:spLocks noChangeShapeType="1"/>
                </p:cNvSpPr>
                <p:nvPr/>
              </p:nvSpPr>
              <p:spPr bwMode="auto">
                <a:xfrm>
                  <a:off x="2373" y="638"/>
                  <a:ext cx="11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2" name="Line 541"/>
                <p:cNvSpPr>
                  <a:spLocks noChangeShapeType="1"/>
                </p:cNvSpPr>
                <p:nvPr/>
              </p:nvSpPr>
              <p:spPr bwMode="auto">
                <a:xfrm>
                  <a:off x="2395" y="674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3" name="Line 542"/>
                <p:cNvSpPr>
                  <a:spLocks noChangeShapeType="1"/>
                </p:cNvSpPr>
                <p:nvPr/>
              </p:nvSpPr>
              <p:spPr bwMode="auto">
                <a:xfrm>
                  <a:off x="2418" y="709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4" name="Line 543"/>
                <p:cNvSpPr>
                  <a:spLocks noChangeShapeType="1"/>
                </p:cNvSpPr>
                <p:nvPr/>
              </p:nvSpPr>
              <p:spPr bwMode="auto">
                <a:xfrm>
                  <a:off x="2440" y="744"/>
                  <a:ext cx="1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5" name="Line 544"/>
                <p:cNvSpPr>
                  <a:spLocks noChangeShapeType="1"/>
                </p:cNvSpPr>
                <p:nvPr/>
              </p:nvSpPr>
              <p:spPr bwMode="auto">
                <a:xfrm>
                  <a:off x="2464" y="779"/>
                  <a:ext cx="12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6" name="Line 545"/>
                <p:cNvSpPr>
                  <a:spLocks noChangeShapeType="1"/>
                </p:cNvSpPr>
                <p:nvPr/>
              </p:nvSpPr>
              <p:spPr bwMode="auto">
                <a:xfrm>
                  <a:off x="2491" y="815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7" name="Line 546"/>
                <p:cNvSpPr>
                  <a:spLocks noChangeShapeType="1"/>
                </p:cNvSpPr>
                <p:nvPr/>
              </p:nvSpPr>
              <p:spPr bwMode="auto">
                <a:xfrm>
                  <a:off x="2520" y="850"/>
                  <a:ext cx="13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8" name="Line 547"/>
                <p:cNvSpPr>
                  <a:spLocks noChangeShapeType="1"/>
                </p:cNvSpPr>
                <p:nvPr/>
              </p:nvSpPr>
              <p:spPr bwMode="auto">
                <a:xfrm>
                  <a:off x="2548" y="885"/>
                  <a:ext cx="1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9" name="Line 548"/>
                <p:cNvSpPr>
                  <a:spLocks noChangeShapeType="1"/>
                </p:cNvSpPr>
                <p:nvPr/>
              </p:nvSpPr>
              <p:spPr bwMode="auto">
                <a:xfrm>
                  <a:off x="2577" y="920"/>
                  <a:ext cx="1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0" name="Line 549"/>
                <p:cNvSpPr>
                  <a:spLocks noChangeShapeType="1"/>
                </p:cNvSpPr>
                <p:nvPr/>
              </p:nvSpPr>
              <p:spPr bwMode="auto">
                <a:xfrm>
                  <a:off x="2611" y="955"/>
                  <a:ext cx="16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1" name="Line 550"/>
                <p:cNvSpPr>
                  <a:spLocks noChangeShapeType="1"/>
                </p:cNvSpPr>
                <p:nvPr/>
              </p:nvSpPr>
              <p:spPr bwMode="auto">
                <a:xfrm>
                  <a:off x="2646" y="991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2" name="Line 551"/>
                <p:cNvSpPr>
                  <a:spLocks noChangeShapeType="1"/>
                </p:cNvSpPr>
                <p:nvPr/>
              </p:nvSpPr>
              <p:spPr bwMode="auto">
                <a:xfrm>
                  <a:off x="2681" y="1025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3" name="Line 552"/>
                <p:cNvSpPr>
                  <a:spLocks noChangeShapeType="1"/>
                </p:cNvSpPr>
                <p:nvPr/>
              </p:nvSpPr>
              <p:spPr bwMode="auto">
                <a:xfrm>
                  <a:off x="2717" y="1058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4" name="Line 553"/>
                <p:cNvSpPr>
                  <a:spLocks noChangeShapeType="1"/>
                </p:cNvSpPr>
                <p:nvPr/>
              </p:nvSpPr>
              <p:spPr bwMode="auto">
                <a:xfrm>
                  <a:off x="2752" y="1087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5" name="Line 554"/>
                <p:cNvSpPr>
                  <a:spLocks noChangeShapeType="1"/>
                </p:cNvSpPr>
                <p:nvPr/>
              </p:nvSpPr>
              <p:spPr bwMode="auto">
                <a:xfrm>
                  <a:off x="2787" y="1114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6" name="Line 555"/>
                <p:cNvSpPr>
                  <a:spLocks noChangeShapeType="1"/>
                </p:cNvSpPr>
                <p:nvPr/>
              </p:nvSpPr>
              <p:spPr bwMode="auto">
                <a:xfrm>
                  <a:off x="2823" y="1141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7" name="Line 556"/>
                <p:cNvSpPr>
                  <a:spLocks noChangeShapeType="1"/>
                </p:cNvSpPr>
                <p:nvPr/>
              </p:nvSpPr>
              <p:spPr bwMode="auto">
                <a:xfrm>
                  <a:off x="2858" y="1166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8" name="Line 557"/>
                <p:cNvSpPr>
                  <a:spLocks noChangeShapeType="1"/>
                </p:cNvSpPr>
                <p:nvPr/>
              </p:nvSpPr>
              <p:spPr bwMode="auto">
                <a:xfrm>
                  <a:off x="2893" y="1189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9" name="Line 558"/>
                <p:cNvSpPr>
                  <a:spLocks noChangeShapeType="1"/>
                </p:cNvSpPr>
                <p:nvPr/>
              </p:nvSpPr>
              <p:spPr bwMode="auto">
                <a:xfrm>
                  <a:off x="2929" y="1213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0" name="Line 559"/>
                <p:cNvSpPr>
                  <a:spLocks noChangeShapeType="1"/>
                </p:cNvSpPr>
                <p:nvPr/>
              </p:nvSpPr>
              <p:spPr bwMode="auto">
                <a:xfrm>
                  <a:off x="2964" y="1236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1" name="Line 560"/>
                <p:cNvSpPr>
                  <a:spLocks noChangeShapeType="1"/>
                </p:cNvSpPr>
                <p:nvPr/>
              </p:nvSpPr>
              <p:spPr bwMode="auto">
                <a:xfrm>
                  <a:off x="2999" y="1256"/>
                  <a:ext cx="17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2" name="Line 561"/>
                <p:cNvSpPr>
                  <a:spLocks noChangeShapeType="1"/>
                </p:cNvSpPr>
                <p:nvPr/>
              </p:nvSpPr>
              <p:spPr bwMode="auto">
                <a:xfrm>
                  <a:off x="3035" y="1277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3" name="Line 562"/>
                <p:cNvSpPr>
                  <a:spLocks noChangeShapeType="1"/>
                </p:cNvSpPr>
                <p:nvPr/>
              </p:nvSpPr>
              <p:spPr bwMode="auto">
                <a:xfrm>
                  <a:off x="3070" y="1297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4" name="Line 563"/>
                <p:cNvSpPr>
                  <a:spLocks noChangeShapeType="1"/>
                </p:cNvSpPr>
                <p:nvPr/>
              </p:nvSpPr>
              <p:spPr bwMode="auto">
                <a:xfrm>
                  <a:off x="3105" y="1313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5" name="Line 564"/>
                <p:cNvSpPr>
                  <a:spLocks noChangeShapeType="1"/>
                </p:cNvSpPr>
                <p:nvPr/>
              </p:nvSpPr>
              <p:spPr bwMode="auto">
                <a:xfrm>
                  <a:off x="3141" y="1331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6" name="Line 565"/>
                <p:cNvSpPr>
                  <a:spLocks noChangeShapeType="1"/>
                </p:cNvSpPr>
                <p:nvPr/>
              </p:nvSpPr>
              <p:spPr bwMode="auto">
                <a:xfrm>
                  <a:off x="3176" y="1349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7" name="Line 566"/>
                <p:cNvSpPr>
                  <a:spLocks noChangeShapeType="1"/>
                </p:cNvSpPr>
                <p:nvPr/>
              </p:nvSpPr>
              <p:spPr bwMode="auto">
                <a:xfrm>
                  <a:off x="3211" y="1365"/>
                  <a:ext cx="17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8" name="Line 567"/>
                <p:cNvSpPr>
                  <a:spLocks noChangeShapeType="1"/>
                </p:cNvSpPr>
                <p:nvPr/>
              </p:nvSpPr>
              <p:spPr bwMode="auto">
                <a:xfrm>
                  <a:off x="3247" y="1381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9" name="Line 568"/>
                <p:cNvSpPr>
                  <a:spLocks noChangeShapeType="1"/>
                </p:cNvSpPr>
                <p:nvPr/>
              </p:nvSpPr>
              <p:spPr bwMode="auto">
                <a:xfrm>
                  <a:off x="3282" y="1396"/>
                  <a:ext cx="16" cy="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0" name="Line 569"/>
                <p:cNvSpPr>
                  <a:spLocks noChangeShapeType="1"/>
                </p:cNvSpPr>
                <p:nvPr/>
              </p:nvSpPr>
              <p:spPr bwMode="auto">
                <a:xfrm flipV="1">
                  <a:off x="3317" y="1376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1" name="Line 570"/>
                <p:cNvSpPr>
                  <a:spLocks noChangeShapeType="1"/>
                </p:cNvSpPr>
                <p:nvPr/>
              </p:nvSpPr>
              <p:spPr bwMode="auto">
                <a:xfrm>
                  <a:off x="3353" y="1361"/>
                  <a:ext cx="16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2" name="Line 571"/>
                <p:cNvSpPr>
                  <a:spLocks noChangeShapeType="1"/>
                </p:cNvSpPr>
                <p:nvPr/>
              </p:nvSpPr>
              <p:spPr bwMode="auto">
                <a:xfrm>
                  <a:off x="3388" y="1363"/>
                  <a:ext cx="16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3" name="Line 572"/>
                <p:cNvSpPr>
                  <a:spLocks noChangeShapeType="1"/>
                </p:cNvSpPr>
                <p:nvPr/>
              </p:nvSpPr>
              <p:spPr bwMode="auto">
                <a:xfrm>
                  <a:off x="3423" y="1365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4" name="Line 573"/>
                <p:cNvSpPr>
                  <a:spLocks noChangeShapeType="1"/>
                </p:cNvSpPr>
                <p:nvPr/>
              </p:nvSpPr>
              <p:spPr bwMode="auto">
                <a:xfrm flipV="1">
                  <a:off x="3459" y="1357"/>
                  <a:ext cx="13" cy="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5" name="Line 574"/>
                <p:cNvSpPr>
                  <a:spLocks noChangeShapeType="1"/>
                </p:cNvSpPr>
                <p:nvPr/>
              </p:nvSpPr>
              <p:spPr bwMode="auto">
                <a:xfrm flipV="1">
                  <a:off x="3483" y="1321"/>
                  <a:ext cx="8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6" name="Line 575"/>
                <p:cNvSpPr>
                  <a:spLocks noChangeShapeType="1"/>
                </p:cNvSpPr>
                <p:nvPr/>
              </p:nvSpPr>
              <p:spPr bwMode="auto">
                <a:xfrm flipV="1">
                  <a:off x="3501" y="1286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7" name="Line 576"/>
                <p:cNvSpPr>
                  <a:spLocks noChangeShapeType="1"/>
                </p:cNvSpPr>
                <p:nvPr/>
              </p:nvSpPr>
              <p:spPr bwMode="auto">
                <a:xfrm flipV="1">
                  <a:off x="3524" y="1258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8" name="Line 577"/>
                <p:cNvSpPr>
                  <a:spLocks noChangeShapeType="1"/>
                </p:cNvSpPr>
                <p:nvPr/>
              </p:nvSpPr>
              <p:spPr bwMode="auto">
                <a:xfrm flipV="1">
                  <a:off x="3559" y="1232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9" name="Line 578"/>
                <p:cNvSpPr>
                  <a:spLocks noChangeShapeType="1"/>
                </p:cNvSpPr>
                <p:nvPr/>
              </p:nvSpPr>
              <p:spPr bwMode="auto">
                <a:xfrm flipV="1">
                  <a:off x="3595" y="1205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0" name="Line 579"/>
                <p:cNvSpPr>
                  <a:spLocks noChangeShapeType="1"/>
                </p:cNvSpPr>
                <p:nvPr/>
              </p:nvSpPr>
              <p:spPr bwMode="auto">
                <a:xfrm flipV="1">
                  <a:off x="3630" y="1170"/>
                  <a:ext cx="1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1" name="Line 580"/>
                <p:cNvSpPr>
                  <a:spLocks noChangeShapeType="1"/>
                </p:cNvSpPr>
                <p:nvPr/>
              </p:nvSpPr>
              <p:spPr bwMode="auto">
                <a:xfrm>
                  <a:off x="3665" y="1168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2" name="Line 581"/>
                <p:cNvSpPr>
                  <a:spLocks noChangeShapeType="1"/>
                </p:cNvSpPr>
                <p:nvPr/>
              </p:nvSpPr>
              <p:spPr bwMode="auto">
                <a:xfrm flipV="1">
                  <a:off x="3695" y="1144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3" name="Line 582"/>
                <p:cNvSpPr>
                  <a:spLocks noChangeShapeType="1"/>
                </p:cNvSpPr>
                <p:nvPr/>
              </p:nvSpPr>
              <p:spPr bwMode="auto">
                <a:xfrm flipV="1">
                  <a:off x="3708" y="1109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4" name="Line 583"/>
                <p:cNvSpPr>
                  <a:spLocks noChangeShapeType="1"/>
                </p:cNvSpPr>
                <p:nvPr/>
              </p:nvSpPr>
              <p:spPr bwMode="auto">
                <a:xfrm flipV="1">
                  <a:off x="3727" y="107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5" name="Line 584"/>
                <p:cNvSpPr>
                  <a:spLocks noChangeShapeType="1"/>
                </p:cNvSpPr>
                <p:nvPr/>
              </p:nvSpPr>
              <p:spPr bwMode="auto">
                <a:xfrm flipV="1">
                  <a:off x="3762" y="1052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6" name="Line 585"/>
                <p:cNvSpPr>
                  <a:spLocks noChangeShapeType="1"/>
                </p:cNvSpPr>
                <p:nvPr/>
              </p:nvSpPr>
              <p:spPr bwMode="auto">
                <a:xfrm flipV="1">
                  <a:off x="3797" y="1035"/>
                  <a:ext cx="17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7" name="Line 586"/>
                <p:cNvSpPr>
                  <a:spLocks noChangeShapeType="1"/>
                </p:cNvSpPr>
                <p:nvPr/>
              </p:nvSpPr>
              <p:spPr bwMode="auto">
                <a:xfrm flipV="1">
                  <a:off x="3833" y="1010"/>
                  <a:ext cx="13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8" name="Line 587"/>
                <p:cNvSpPr>
                  <a:spLocks noChangeShapeType="1"/>
                </p:cNvSpPr>
                <p:nvPr/>
              </p:nvSpPr>
              <p:spPr bwMode="auto">
                <a:xfrm flipV="1">
                  <a:off x="3862" y="974"/>
                  <a:ext cx="14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9" name="Line 588"/>
                <p:cNvSpPr>
                  <a:spLocks noChangeShapeType="1"/>
                </p:cNvSpPr>
                <p:nvPr/>
              </p:nvSpPr>
              <p:spPr bwMode="auto">
                <a:xfrm>
                  <a:off x="3894" y="968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0" name="Line 589"/>
                <p:cNvSpPr>
                  <a:spLocks noChangeShapeType="1"/>
                </p:cNvSpPr>
                <p:nvPr/>
              </p:nvSpPr>
              <p:spPr bwMode="auto">
                <a:xfrm flipV="1">
                  <a:off x="3914" y="932"/>
                  <a:ext cx="3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1" name="Line 590"/>
                <p:cNvSpPr>
                  <a:spLocks noChangeShapeType="1"/>
                </p:cNvSpPr>
                <p:nvPr/>
              </p:nvSpPr>
              <p:spPr bwMode="auto">
                <a:xfrm flipV="1">
                  <a:off x="3928" y="900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2" name="Line 591"/>
                <p:cNvSpPr>
                  <a:spLocks noChangeShapeType="1"/>
                </p:cNvSpPr>
                <p:nvPr/>
              </p:nvSpPr>
              <p:spPr bwMode="auto">
                <a:xfrm flipV="1">
                  <a:off x="3963" y="869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3" name="Line 592"/>
                <p:cNvSpPr>
                  <a:spLocks noChangeShapeType="1"/>
                </p:cNvSpPr>
                <p:nvPr/>
              </p:nvSpPr>
              <p:spPr bwMode="auto">
                <a:xfrm flipV="1">
                  <a:off x="3998" y="848"/>
                  <a:ext cx="17" cy="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4" name="Line 593"/>
                <p:cNvSpPr>
                  <a:spLocks noChangeShapeType="1"/>
                </p:cNvSpPr>
                <p:nvPr/>
              </p:nvSpPr>
              <p:spPr bwMode="auto">
                <a:xfrm flipV="1">
                  <a:off x="4034" y="840"/>
                  <a:ext cx="16" cy="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5" name="Line 594"/>
                <p:cNvSpPr>
                  <a:spLocks noChangeShapeType="1"/>
                </p:cNvSpPr>
                <p:nvPr/>
              </p:nvSpPr>
              <p:spPr bwMode="auto">
                <a:xfrm flipV="1">
                  <a:off x="4065" y="812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6" name="Line 595"/>
                <p:cNvSpPr>
                  <a:spLocks noChangeShapeType="1"/>
                </p:cNvSpPr>
                <p:nvPr/>
              </p:nvSpPr>
              <p:spPr bwMode="auto">
                <a:xfrm flipV="1">
                  <a:off x="4088" y="777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7" name="Line 596"/>
                <p:cNvSpPr>
                  <a:spLocks noChangeShapeType="1"/>
                </p:cNvSpPr>
                <p:nvPr/>
              </p:nvSpPr>
              <p:spPr bwMode="auto">
                <a:xfrm flipV="1">
                  <a:off x="4111" y="747"/>
                  <a:ext cx="8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8" name="Line 597"/>
                <p:cNvSpPr>
                  <a:spLocks noChangeShapeType="1"/>
                </p:cNvSpPr>
                <p:nvPr/>
              </p:nvSpPr>
              <p:spPr bwMode="auto">
                <a:xfrm flipV="1">
                  <a:off x="4138" y="716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9" name="Line 598"/>
                <p:cNvSpPr>
                  <a:spLocks noChangeShapeType="1"/>
                </p:cNvSpPr>
                <p:nvPr/>
              </p:nvSpPr>
              <p:spPr bwMode="auto">
                <a:xfrm flipV="1">
                  <a:off x="4174" y="684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0" name="Line 599"/>
                <p:cNvSpPr>
                  <a:spLocks noChangeShapeType="1"/>
                </p:cNvSpPr>
                <p:nvPr/>
              </p:nvSpPr>
              <p:spPr bwMode="auto">
                <a:xfrm flipV="1">
                  <a:off x="4209" y="653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1" name="Line 600"/>
                <p:cNvSpPr>
                  <a:spLocks noChangeShapeType="1"/>
                </p:cNvSpPr>
                <p:nvPr/>
              </p:nvSpPr>
              <p:spPr bwMode="auto">
                <a:xfrm>
                  <a:off x="4231" y="661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2" name="Line 601"/>
                <p:cNvSpPr>
                  <a:spLocks noChangeShapeType="1"/>
                </p:cNvSpPr>
                <p:nvPr/>
              </p:nvSpPr>
              <p:spPr bwMode="auto">
                <a:xfrm>
                  <a:off x="4231" y="69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3" name="Line 602"/>
                <p:cNvSpPr>
                  <a:spLocks noChangeShapeType="1"/>
                </p:cNvSpPr>
                <p:nvPr/>
              </p:nvSpPr>
              <p:spPr bwMode="auto">
                <a:xfrm>
                  <a:off x="2131" y="39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4" name="Line 603"/>
                <p:cNvSpPr>
                  <a:spLocks noChangeShapeType="1"/>
                </p:cNvSpPr>
                <p:nvPr/>
              </p:nvSpPr>
              <p:spPr bwMode="auto">
                <a:xfrm>
                  <a:off x="2131" y="42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</p:grpSp>
          <p:grpSp>
            <p:nvGrpSpPr>
              <p:cNvPr id="120" name="Group 1009"/>
              <p:cNvGrpSpPr>
                <a:grpSpLocks/>
              </p:cNvGrpSpPr>
              <p:nvPr/>
            </p:nvGrpSpPr>
            <p:grpSpPr bwMode="auto">
              <a:xfrm>
                <a:off x="3581279" y="622300"/>
                <a:ext cx="3143250" cy="1601788"/>
                <a:chOff x="2251" y="392"/>
                <a:chExt cx="1980" cy="1009"/>
              </a:xfrm>
            </p:grpSpPr>
            <p:sp>
              <p:nvSpPr>
                <p:cNvPr id="308" name="Line 809"/>
                <p:cNvSpPr>
                  <a:spLocks noChangeShapeType="1"/>
                </p:cNvSpPr>
                <p:nvPr/>
              </p:nvSpPr>
              <p:spPr bwMode="auto">
                <a:xfrm flipV="1">
                  <a:off x="4231" y="72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09" name="Line 810"/>
                <p:cNvSpPr>
                  <a:spLocks noChangeShapeType="1"/>
                </p:cNvSpPr>
                <p:nvPr/>
              </p:nvSpPr>
              <p:spPr bwMode="auto">
                <a:xfrm flipV="1">
                  <a:off x="4231" y="69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10" name="Line 811"/>
                <p:cNvSpPr>
                  <a:spLocks noChangeShapeType="1"/>
                </p:cNvSpPr>
                <p:nvPr/>
              </p:nvSpPr>
              <p:spPr bwMode="auto">
                <a:xfrm flipV="1">
                  <a:off x="4231" y="65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11" name="Line 812"/>
                <p:cNvSpPr>
                  <a:spLocks noChangeShapeType="1"/>
                </p:cNvSpPr>
                <p:nvPr/>
              </p:nvSpPr>
              <p:spPr bwMode="auto">
                <a:xfrm flipV="1">
                  <a:off x="4231" y="623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12" name="Line 813"/>
                <p:cNvSpPr>
                  <a:spLocks noChangeShapeType="1"/>
                </p:cNvSpPr>
                <p:nvPr/>
              </p:nvSpPr>
              <p:spPr bwMode="auto">
                <a:xfrm flipV="1">
                  <a:off x="4231" y="58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13" name="Line 814"/>
                <p:cNvSpPr>
                  <a:spLocks noChangeShapeType="1"/>
                </p:cNvSpPr>
                <p:nvPr/>
              </p:nvSpPr>
              <p:spPr bwMode="auto">
                <a:xfrm>
                  <a:off x="2251" y="392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14" name="Line 815"/>
                <p:cNvSpPr>
                  <a:spLocks noChangeShapeType="1"/>
                </p:cNvSpPr>
                <p:nvPr/>
              </p:nvSpPr>
              <p:spPr bwMode="auto">
                <a:xfrm>
                  <a:off x="2268" y="427"/>
                  <a:ext cx="7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15" name="Line 816"/>
                <p:cNvSpPr>
                  <a:spLocks noChangeShapeType="1"/>
                </p:cNvSpPr>
                <p:nvPr/>
              </p:nvSpPr>
              <p:spPr bwMode="auto">
                <a:xfrm>
                  <a:off x="2285" y="462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16" name="Line 817"/>
                <p:cNvSpPr>
                  <a:spLocks noChangeShapeType="1"/>
                </p:cNvSpPr>
                <p:nvPr/>
              </p:nvSpPr>
              <p:spPr bwMode="auto">
                <a:xfrm>
                  <a:off x="2301" y="497"/>
                  <a:ext cx="8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17" name="Line 818"/>
                <p:cNvSpPr>
                  <a:spLocks noChangeShapeType="1"/>
                </p:cNvSpPr>
                <p:nvPr/>
              </p:nvSpPr>
              <p:spPr bwMode="auto">
                <a:xfrm>
                  <a:off x="2317" y="533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18" name="Line 819"/>
                <p:cNvSpPr>
                  <a:spLocks noChangeShapeType="1"/>
                </p:cNvSpPr>
                <p:nvPr/>
              </p:nvSpPr>
              <p:spPr bwMode="auto">
                <a:xfrm>
                  <a:off x="2335" y="568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19" name="Line 820"/>
                <p:cNvSpPr>
                  <a:spLocks noChangeShapeType="1"/>
                </p:cNvSpPr>
                <p:nvPr/>
              </p:nvSpPr>
              <p:spPr bwMode="auto">
                <a:xfrm>
                  <a:off x="2353" y="603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20" name="Line 821"/>
                <p:cNvSpPr>
                  <a:spLocks noChangeShapeType="1"/>
                </p:cNvSpPr>
                <p:nvPr/>
              </p:nvSpPr>
              <p:spPr bwMode="auto">
                <a:xfrm>
                  <a:off x="2373" y="638"/>
                  <a:ext cx="11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21" name="Line 822"/>
                <p:cNvSpPr>
                  <a:spLocks noChangeShapeType="1"/>
                </p:cNvSpPr>
                <p:nvPr/>
              </p:nvSpPr>
              <p:spPr bwMode="auto">
                <a:xfrm>
                  <a:off x="2395" y="674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22" name="Line 823"/>
                <p:cNvSpPr>
                  <a:spLocks noChangeShapeType="1"/>
                </p:cNvSpPr>
                <p:nvPr/>
              </p:nvSpPr>
              <p:spPr bwMode="auto">
                <a:xfrm>
                  <a:off x="2418" y="709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23" name="Line 824"/>
                <p:cNvSpPr>
                  <a:spLocks noChangeShapeType="1"/>
                </p:cNvSpPr>
                <p:nvPr/>
              </p:nvSpPr>
              <p:spPr bwMode="auto">
                <a:xfrm>
                  <a:off x="2440" y="744"/>
                  <a:ext cx="1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24" name="Line 825"/>
                <p:cNvSpPr>
                  <a:spLocks noChangeShapeType="1"/>
                </p:cNvSpPr>
                <p:nvPr/>
              </p:nvSpPr>
              <p:spPr bwMode="auto">
                <a:xfrm>
                  <a:off x="2464" y="779"/>
                  <a:ext cx="12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25" name="Line 826"/>
                <p:cNvSpPr>
                  <a:spLocks noChangeShapeType="1"/>
                </p:cNvSpPr>
                <p:nvPr/>
              </p:nvSpPr>
              <p:spPr bwMode="auto">
                <a:xfrm>
                  <a:off x="2491" y="815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26" name="Line 827"/>
                <p:cNvSpPr>
                  <a:spLocks noChangeShapeType="1"/>
                </p:cNvSpPr>
                <p:nvPr/>
              </p:nvSpPr>
              <p:spPr bwMode="auto">
                <a:xfrm>
                  <a:off x="2520" y="850"/>
                  <a:ext cx="13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27" name="Line 828"/>
                <p:cNvSpPr>
                  <a:spLocks noChangeShapeType="1"/>
                </p:cNvSpPr>
                <p:nvPr/>
              </p:nvSpPr>
              <p:spPr bwMode="auto">
                <a:xfrm>
                  <a:off x="2548" y="885"/>
                  <a:ext cx="1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28" name="Line 829"/>
                <p:cNvSpPr>
                  <a:spLocks noChangeShapeType="1"/>
                </p:cNvSpPr>
                <p:nvPr/>
              </p:nvSpPr>
              <p:spPr bwMode="auto">
                <a:xfrm>
                  <a:off x="2577" y="920"/>
                  <a:ext cx="1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29" name="Line 830"/>
                <p:cNvSpPr>
                  <a:spLocks noChangeShapeType="1"/>
                </p:cNvSpPr>
                <p:nvPr/>
              </p:nvSpPr>
              <p:spPr bwMode="auto">
                <a:xfrm>
                  <a:off x="2611" y="955"/>
                  <a:ext cx="16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30" name="Line 831"/>
                <p:cNvSpPr>
                  <a:spLocks noChangeShapeType="1"/>
                </p:cNvSpPr>
                <p:nvPr/>
              </p:nvSpPr>
              <p:spPr bwMode="auto">
                <a:xfrm>
                  <a:off x="2646" y="991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31" name="Line 832"/>
                <p:cNvSpPr>
                  <a:spLocks noChangeShapeType="1"/>
                </p:cNvSpPr>
                <p:nvPr/>
              </p:nvSpPr>
              <p:spPr bwMode="auto">
                <a:xfrm>
                  <a:off x="2681" y="1025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32" name="Line 833"/>
                <p:cNvSpPr>
                  <a:spLocks noChangeShapeType="1"/>
                </p:cNvSpPr>
                <p:nvPr/>
              </p:nvSpPr>
              <p:spPr bwMode="auto">
                <a:xfrm>
                  <a:off x="2717" y="1058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33" name="Line 834"/>
                <p:cNvSpPr>
                  <a:spLocks noChangeShapeType="1"/>
                </p:cNvSpPr>
                <p:nvPr/>
              </p:nvSpPr>
              <p:spPr bwMode="auto">
                <a:xfrm>
                  <a:off x="2752" y="1087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34" name="Line 835"/>
                <p:cNvSpPr>
                  <a:spLocks noChangeShapeType="1"/>
                </p:cNvSpPr>
                <p:nvPr/>
              </p:nvSpPr>
              <p:spPr bwMode="auto">
                <a:xfrm>
                  <a:off x="2787" y="1114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35" name="Line 836"/>
                <p:cNvSpPr>
                  <a:spLocks noChangeShapeType="1"/>
                </p:cNvSpPr>
                <p:nvPr/>
              </p:nvSpPr>
              <p:spPr bwMode="auto">
                <a:xfrm>
                  <a:off x="2823" y="1141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36" name="Line 837"/>
                <p:cNvSpPr>
                  <a:spLocks noChangeShapeType="1"/>
                </p:cNvSpPr>
                <p:nvPr/>
              </p:nvSpPr>
              <p:spPr bwMode="auto">
                <a:xfrm>
                  <a:off x="2858" y="1166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37" name="Line 838"/>
                <p:cNvSpPr>
                  <a:spLocks noChangeShapeType="1"/>
                </p:cNvSpPr>
                <p:nvPr/>
              </p:nvSpPr>
              <p:spPr bwMode="auto">
                <a:xfrm>
                  <a:off x="2893" y="1189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38" name="Line 839"/>
                <p:cNvSpPr>
                  <a:spLocks noChangeShapeType="1"/>
                </p:cNvSpPr>
                <p:nvPr/>
              </p:nvSpPr>
              <p:spPr bwMode="auto">
                <a:xfrm>
                  <a:off x="2929" y="1213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39" name="Line 840"/>
                <p:cNvSpPr>
                  <a:spLocks noChangeShapeType="1"/>
                </p:cNvSpPr>
                <p:nvPr/>
              </p:nvSpPr>
              <p:spPr bwMode="auto">
                <a:xfrm>
                  <a:off x="2964" y="1236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40" name="Line 841"/>
                <p:cNvSpPr>
                  <a:spLocks noChangeShapeType="1"/>
                </p:cNvSpPr>
                <p:nvPr/>
              </p:nvSpPr>
              <p:spPr bwMode="auto">
                <a:xfrm>
                  <a:off x="2999" y="1256"/>
                  <a:ext cx="17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41" name="Line 842"/>
                <p:cNvSpPr>
                  <a:spLocks noChangeShapeType="1"/>
                </p:cNvSpPr>
                <p:nvPr/>
              </p:nvSpPr>
              <p:spPr bwMode="auto">
                <a:xfrm>
                  <a:off x="3035" y="1277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42" name="Line 843"/>
                <p:cNvSpPr>
                  <a:spLocks noChangeShapeType="1"/>
                </p:cNvSpPr>
                <p:nvPr/>
              </p:nvSpPr>
              <p:spPr bwMode="auto">
                <a:xfrm>
                  <a:off x="3070" y="1297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43" name="Line 844"/>
                <p:cNvSpPr>
                  <a:spLocks noChangeShapeType="1"/>
                </p:cNvSpPr>
                <p:nvPr/>
              </p:nvSpPr>
              <p:spPr bwMode="auto">
                <a:xfrm>
                  <a:off x="3105" y="1313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44" name="Line 845"/>
                <p:cNvSpPr>
                  <a:spLocks noChangeShapeType="1"/>
                </p:cNvSpPr>
                <p:nvPr/>
              </p:nvSpPr>
              <p:spPr bwMode="auto">
                <a:xfrm>
                  <a:off x="3141" y="1331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45" name="Line 846"/>
                <p:cNvSpPr>
                  <a:spLocks noChangeShapeType="1"/>
                </p:cNvSpPr>
                <p:nvPr/>
              </p:nvSpPr>
              <p:spPr bwMode="auto">
                <a:xfrm>
                  <a:off x="3176" y="1349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46" name="Line 847"/>
                <p:cNvSpPr>
                  <a:spLocks noChangeShapeType="1"/>
                </p:cNvSpPr>
                <p:nvPr/>
              </p:nvSpPr>
              <p:spPr bwMode="auto">
                <a:xfrm>
                  <a:off x="3211" y="1365"/>
                  <a:ext cx="17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47" name="Line 848"/>
                <p:cNvSpPr>
                  <a:spLocks noChangeShapeType="1"/>
                </p:cNvSpPr>
                <p:nvPr/>
              </p:nvSpPr>
              <p:spPr bwMode="auto">
                <a:xfrm>
                  <a:off x="3247" y="1381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48" name="Line 849"/>
                <p:cNvSpPr>
                  <a:spLocks noChangeShapeType="1"/>
                </p:cNvSpPr>
                <p:nvPr/>
              </p:nvSpPr>
              <p:spPr bwMode="auto">
                <a:xfrm>
                  <a:off x="3282" y="1396"/>
                  <a:ext cx="16" cy="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49" name="Line 850"/>
                <p:cNvSpPr>
                  <a:spLocks noChangeShapeType="1"/>
                </p:cNvSpPr>
                <p:nvPr/>
              </p:nvSpPr>
              <p:spPr bwMode="auto">
                <a:xfrm flipV="1">
                  <a:off x="3317" y="1376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50" name="Line 851"/>
                <p:cNvSpPr>
                  <a:spLocks noChangeShapeType="1"/>
                </p:cNvSpPr>
                <p:nvPr/>
              </p:nvSpPr>
              <p:spPr bwMode="auto">
                <a:xfrm>
                  <a:off x="3353" y="1361"/>
                  <a:ext cx="16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51" name="Line 852"/>
                <p:cNvSpPr>
                  <a:spLocks noChangeShapeType="1"/>
                </p:cNvSpPr>
                <p:nvPr/>
              </p:nvSpPr>
              <p:spPr bwMode="auto">
                <a:xfrm>
                  <a:off x="3388" y="1363"/>
                  <a:ext cx="16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52" name="Line 853"/>
                <p:cNvSpPr>
                  <a:spLocks noChangeShapeType="1"/>
                </p:cNvSpPr>
                <p:nvPr/>
              </p:nvSpPr>
              <p:spPr bwMode="auto">
                <a:xfrm>
                  <a:off x="3423" y="1365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53" name="Line 854"/>
                <p:cNvSpPr>
                  <a:spLocks noChangeShapeType="1"/>
                </p:cNvSpPr>
                <p:nvPr/>
              </p:nvSpPr>
              <p:spPr bwMode="auto">
                <a:xfrm flipV="1">
                  <a:off x="3459" y="1357"/>
                  <a:ext cx="13" cy="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54" name="Line 855"/>
                <p:cNvSpPr>
                  <a:spLocks noChangeShapeType="1"/>
                </p:cNvSpPr>
                <p:nvPr/>
              </p:nvSpPr>
              <p:spPr bwMode="auto">
                <a:xfrm flipV="1">
                  <a:off x="3483" y="1321"/>
                  <a:ext cx="8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55" name="Line 856"/>
                <p:cNvSpPr>
                  <a:spLocks noChangeShapeType="1"/>
                </p:cNvSpPr>
                <p:nvPr/>
              </p:nvSpPr>
              <p:spPr bwMode="auto">
                <a:xfrm flipV="1">
                  <a:off x="3501" y="1286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56" name="Line 857"/>
                <p:cNvSpPr>
                  <a:spLocks noChangeShapeType="1"/>
                </p:cNvSpPr>
                <p:nvPr/>
              </p:nvSpPr>
              <p:spPr bwMode="auto">
                <a:xfrm flipV="1">
                  <a:off x="3524" y="1258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57" name="Line 858"/>
                <p:cNvSpPr>
                  <a:spLocks noChangeShapeType="1"/>
                </p:cNvSpPr>
                <p:nvPr/>
              </p:nvSpPr>
              <p:spPr bwMode="auto">
                <a:xfrm flipV="1">
                  <a:off x="3559" y="1232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58" name="Line 859"/>
                <p:cNvSpPr>
                  <a:spLocks noChangeShapeType="1"/>
                </p:cNvSpPr>
                <p:nvPr/>
              </p:nvSpPr>
              <p:spPr bwMode="auto">
                <a:xfrm flipV="1">
                  <a:off x="3595" y="1205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59" name="Line 860"/>
                <p:cNvSpPr>
                  <a:spLocks noChangeShapeType="1"/>
                </p:cNvSpPr>
                <p:nvPr/>
              </p:nvSpPr>
              <p:spPr bwMode="auto">
                <a:xfrm flipV="1">
                  <a:off x="3630" y="1170"/>
                  <a:ext cx="1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60" name="Line 861"/>
                <p:cNvSpPr>
                  <a:spLocks noChangeShapeType="1"/>
                </p:cNvSpPr>
                <p:nvPr/>
              </p:nvSpPr>
              <p:spPr bwMode="auto">
                <a:xfrm>
                  <a:off x="3665" y="1168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61" name="Line 862"/>
                <p:cNvSpPr>
                  <a:spLocks noChangeShapeType="1"/>
                </p:cNvSpPr>
                <p:nvPr/>
              </p:nvSpPr>
              <p:spPr bwMode="auto">
                <a:xfrm flipV="1">
                  <a:off x="3695" y="1144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62" name="Line 863"/>
                <p:cNvSpPr>
                  <a:spLocks noChangeShapeType="1"/>
                </p:cNvSpPr>
                <p:nvPr/>
              </p:nvSpPr>
              <p:spPr bwMode="auto">
                <a:xfrm flipV="1">
                  <a:off x="3708" y="1109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63" name="Line 864"/>
                <p:cNvSpPr>
                  <a:spLocks noChangeShapeType="1"/>
                </p:cNvSpPr>
                <p:nvPr/>
              </p:nvSpPr>
              <p:spPr bwMode="auto">
                <a:xfrm flipV="1">
                  <a:off x="3727" y="107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64" name="Line 865"/>
                <p:cNvSpPr>
                  <a:spLocks noChangeShapeType="1"/>
                </p:cNvSpPr>
                <p:nvPr/>
              </p:nvSpPr>
              <p:spPr bwMode="auto">
                <a:xfrm flipV="1">
                  <a:off x="3762" y="1052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65" name="Line 866"/>
                <p:cNvSpPr>
                  <a:spLocks noChangeShapeType="1"/>
                </p:cNvSpPr>
                <p:nvPr/>
              </p:nvSpPr>
              <p:spPr bwMode="auto">
                <a:xfrm flipV="1">
                  <a:off x="3797" y="1035"/>
                  <a:ext cx="17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66" name="Line 867"/>
                <p:cNvSpPr>
                  <a:spLocks noChangeShapeType="1"/>
                </p:cNvSpPr>
                <p:nvPr/>
              </p:nvSpPr>
              <p:spPr bwMode="auto">
                <a:xfrm flipV="1">
                  <a:off x="3833" y="1010"/>
                  <a:ext cx="13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67" name="Line 868"/>
                <p:cNvSpPr>
                  <a:spLocks noChangeShapeType="1"/>
                </p:cNvSpPr>
                <p:nvPr/>
              </p:nvSpPr>
              <p:spPr bwMode="auto">
                <a:xfrm flipV="1">
                  <a:off x="3862" y="974"/>
                  <a:ext cx="14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68" name="Line 869"/>
                <p:cNvSpPr>
                  <a:spLocks noChangeShapeType="1"/>
                </p:cNvSpPr>
                <p:nvPr/>
              </p:nvSpPr>
              <p:spPr bwMode="auto">
                <a:xfrm>
                  <a:off x="3894" y="968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69" name="Line 870"/>
                <p:cNvSpPr>
                  <a:spLocks noChangeShapeType="1"/>
                </p:cNvSpPr>
                <p:nvPr/>
              </p:nvSpPr>
              <p:spPr bwMode="auto">
                <a:xfrm flipV="1">
                  <a:off x="3914" y="932"/>
                  <a:ext cx="3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70" name="Line 871"/>
                <p:cNvSpPr>
                  <a:spLocks noChangeShapeType="1"/>
                </p:cNvSpPr>
                <p:nvPr/>
              </p:nvSpPr>
              <p:spPr bwMode="auto">
                <a:xfrm flipV="1">
                  <a:off x="3928" y="900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71" name="Line 872"/>
                <p:cNvSpPr>
                  <a:spLocks noChangeShapeType="1"/>
                </p:cNvSpPr>
                <p:nvPr/>
              </p:nvSpPr>
              <p:spPr bwMode="auto">
                <a:xfrm flipV="1">
                  <a:off x="3963" y="869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72" name="Line 873"/>
                <p:cNvSpPr>
                  <a:spLocks noChangeShapeType="1"/>
                </p:cNvSpPr>
                <p:nvPr/>
              </p:nvSpPr>
              <p:spPr bwMode="auto">
                <a:xfrm flipV="1">
                  <a:off x="3998" y="848"/>
                  <a:ext cx="17" cy="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73" name="Line 874"/>
                <p:cNvSpPr>
                  <a:spLocks noChangeShapeType="1"/>
                </p:cNvSpPr>
                <p:nvPr/>
              </p:nvSpPr>
              <p:spPr bwMode="auto">
                <a:xfrm flipV="1">
                  <a:off x="4034" y="840"/>
                  <a:ext cx="16" cy="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74" name="Line 875"/>
                <p:cNvSpPr>
                  <a:spLocks noChangeShapeType="1"/>
                </p:cNvSpPr>
                <p:nvPr/>
              </p:nvSpPr>
              <p:spPr bwMode="auto">
                <a:xfrm flipV="1">
                  <a:off x="4065" y="812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75" name="Line 876"/>
                <p:cNvSpPr>
                  <a:spLocks noChangeShapeType="1"/>
                </p:cNvSpPr>
                <p:nvPr/>
              </p:nvSpPr>
              <p:spPr bwMode="auto">
                <a:xfrm flipV="1">
                  <a:off x="4088" y="777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76" name="Line 877"/>
                <p:cNvSpPr>
                  <a:spLocks noChangeShapeType="1"/>
                </p:cNvSpPr>
                <p:nvPr/>
              </p:nvSpPr>
              <p:spPr bwMode="auto">
                <a:xfrm flipV="1">
                  <a:off x="4111" y="747"/>
                  <a:ext cx="8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77" name="Line 878"/>
                <p:cNvSpPr>
                  <a:spLocks noChangeShapeType="1"/>
                </p:cNvSpPr>
                <p:nvPr/>
              </p:nvSpPr>
              <p:spPr bwMode="auto">
                <a:xfrm flipV="1">
                  <a:off x="4138" y="716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78" name="Line 879"/>
                <p:cNvSpPr>
                  <a:spLocks noChangeShapeType="1"/>
                </p:cNvSpPr>
                <p:nvPr/>
              </p:nvSpPr>
              <p:spPr bwMode="auto">
                <a:xfrm flipV="1">
                  <a:off x="4174" y="684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79" name="Line 880"/>
                <p:cNvSpPr>
                  <a:spLocks noChangeShapeType="1"/>
                </p:cNvSpPr>
                <p:nvPr/>
              </p:nvSpPr>
              <p:spPr bwMode="auto">
                <a:xfrm flipV="1">
                  <a:off x="4209" y="653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80" name="Line 881"/>
                <p:cNvSpPr>
                  <a:spLocks noChangeShapeType="1"/>
                </p:cNvSpPr>
                <p:nvPr/>
              </p:nvSpPr>
              <p:spPr bwMode="auto">
                <a:xfrm flipV="1">
                  <a:off x="4231" y="61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81" name="Line 882"/>
                <p:cNvSpPr>
                  <a:spLocks noChangeShapeType="1"/>
                </p:cNvSpPr>
                <p:nvPr/>
              </p:nvSpPr>
              <p:spPr bwMode="auto">
                <a:xfrm flipV="1">
                  <a:off x="4231" y="58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82" name="Line 883"/>
                <p:cNvSpPr>
                  <a:spLocks noChangeShapeType="1"/>
                </p:cNvSpPr>
                <p:nvPr/>
              </p:nvSpPr>
              <p:spPr bwMode="auto">
                <a:xfrm>
                  <a:off x="2358" y="392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83" name="Line 884"/>
                <p:cNvSpPr>
                  <a:spLocks noChangeShapeType="1"/>
                </p:cNvSpPr>
                <p:nvPr/>
              </p:nvSpPr>
              <p:spPr bwMode="auto">
                <a:xfrm>
                  <a:off x="2377" y="427"/>
                  <a:ext cx="1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84" name="Line 885"/>
                <p:cNvSpPr>
                  <a:spLocks noChangeShapeType="1"/>
                </p:cNvSpPr>
                <p:nvPr/>
              </p:nvSpPr>
              <p:spPr bwMode="auto">
                <a:xfrm>
                  <a:off x="2397" y="462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85" name="Line 886"/>
                <p:cNvSpPr>
                  <a:spLocks noChangeShapeType="1"/>
                </p:cNvSpPr>
                <p:nvPr/>
              </p:nvSpPr>
              <p:spPr bwMode="auto">
                <a:xfrm>
                  <a:off x="2418" y="497"/>
                  <a:ext cx="8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86" name="Line 887"/>
                <p:cNvSpPr>
                  <a:spLocks noChangeShapeType="1"/>
                </p:cNvSpPr>
                <p:nvPr/>
              </p:nvSpPr>
              <p:spPr bwMode="auto">
                <a:xfrm>
                  <a:off x="2437" y="533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87" name="Line 888"/>
                <p:cNvSpPr>
                  <a:spLocks noChangeShapeType="1"/>
                </p:cNvSpPr>
                <p:nvPr/>
              </p:nvSpPr>
              <p:spPr bwMode="auto">
                <a:xfrm>
                  <a:off x="2457" y="568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88" name="Line 889"/>
                <p:cNvSpPr>
                  <a:spLocks noChangeShapeType="1"/>
                </p:cNvSpPr>
                <p:nvPr/>
              </p:nvSpPr>
              <p:spPr bwMode="auto">
                <a:xfrm>
                  <a:off x="2480" y="603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89" name="Line 890"/>
                <p:cNvSpPr>
                  <a:spLocks noChangeShapeType="1"/>
                </p:cNvSpPr>
                <p:nvPr/>
              </p:nvSpPr>
              <p:spPr bwMode="auto">
                <a:xfrm>
                  <a:off x="2506" y="638"/>
                  <a:ext cx="12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90" name="Line 891"/>
                <p:cNvSpPr>
                  <a:spLocks noChangeShapeType="1"/>
                </p:cNvSpPr>
                <p:nvPr/>
              </p:nvSpPr>
              <p:spPr bwMode="auto">
                <a:xfrm>
                  <a:off x="2532" y="674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91" name="Line 892"/>
                <p:cNvSpPr>
                  <a:spLocks noChangeShapeType="1"/>
                </p:cNvSpPr>
                <p:nvPr/>
              </p:nvSpPr>
              <p:spPr bwMode="auto">
                <a:xfrm>
                  <a:off x="2559" y="709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92" name="Line 893"/>
                <p:cNvSpPr>
                  <a:spLocks noChangeShapeType="1"/>
                </p:cNvSpPr>
                <p:nvPr/>
              </p:nvSpPr>
              <p:spPr bwMode="auto">
                <a:xfrm>
                  <a:off x="2585" y="744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93" name="Line 894"/>
                <p:cNvSpPr>
                  <a:spLocks noChangeShapeType="1"/>
                </p:cNvSpPr>
                <p:nvPr/>
              </p:nvSpPr>
              <p:spPr bwMode="auto">
                <a:xfrm>
                  <a:off x="2619" y="779"/>
                  <a:ext cx="1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94" name="Line 895"/>
                <p:cNvSpPr>
                  <a:spLocks noChangeShapeType="1"/>
                </p:cNvSpPr>
                <p:nvPr/>
              </p:nvSpPr>
              <p:spPr bwMode="auto">
                <a:xfrm>
                  <a:off x="2653" y="815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95" name="Line 896"/>
                <p:cNvSpPr>
                  <a:spLocks noChangeShapeType="1"/>
                </p:cNvSpPr>
                <p:nvPr/>
              </p:nvSpPr>
              <p:spPr bwMode="auto">
                <a:xfrm>
                  <a:off x="2686" y="850"/>
                  <a:ext cx="1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96" name="Line 897"/>
                <p:cNvSpPr>
                  <a:spLocks noChangeShapeType="1"/>
                </p:cNvSpPr>
                <p:nvPr/>
              </p:nvSpPr>
              <p:spPr bwMode="auto">
                <a:xfrm>
                  <a:off x="2719" y="884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97" name="Line 898"/>
                <p:cNvSpPr>
                  <a:spLocks noChangeShapeType="1"/>
                </p:cNvSpPr>
                <p:nvPr/>
              </p:nvSpPr>
              <p:spPr bwMode="auto">
                <a:xfrm>
                  <a:off x="2755" y="915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98" name="Line 899"/>
                <p:cNvSpPr>
                  <a:spLocks noChangeShapeType="1"/>
                </p:cNvSpPr>
                <p:nvPr/>
              </p:nvSpPr>
              <p:spPr bwMode="auto">
                <a:xfrm>
                  <a:off x="2790" y="945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399" name="Line 900"/>
                <p:cNvSpPr>
                  <a:spLocks noChangeShapeType="1"/>
                </p:cNvSpPr>
                <p:nvPr/>
              </p:nvSpPr>
              <p:spPr bwMode="auto">
                <a:xfrm>
                  <a:off x="2825" y="974"/>
                  <a:ext cx="17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00" name="Line 901"/>
                <p:cNvSpPr>
                  <a:spLocks noChangeShapeType="1"/>
                </p:cNvSpPr>
                <p:nvPr/>
              </p:nvSpPr>
              <p:spPr bwMode="auto">
                <a:xfrm>
                  <a:off x="2861" y="999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01" name="Line 902"/>
                <p:cNvSpPr>
                  <a:spLocks noChangeShapeType="1"/>
                </p:cNvSpPr>
                <p:nvPr/>
              </p:nvSpPr>
              <p:spPr bwMode="auto">
                <a:xfrm>
                  <a:off x="2896" y="1025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02" name="Line 903"/>
                <p:cNvSpPr>
                  <a:spLocks noChangeShapeType="1"/>
                </p:cNvSpPr>
                <p:nvPr/>
              </p:nvSpPr>
              <p:spPr bwMode="auto">
                <a:xfrm>
                  <a:off x="2931" y="1049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03" name="Line 904"/>
                <p:cNvSpPr>
                  <a:spLocks noChangeShapeType="1"/>
                </p:cNvSpPr>
                <p:nvPr/>
              </p:nvSpPr>
              <p:spPr bwMode="auto">
                <a:xfrm>
                  <a:off x="2967" y="1073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04" name="Line 905"/>
                <p:cNvSpPr>
                  <a:spLocks noChangeShapeType="1"/>
                </p:cNvSpPr>
                <p:nvPr/>
              </p:nvSpPr>
              <p:spPr bwMode="auto">
                <a:xfrm>
                  <a:off x="3002" y="1095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05" name="Line 906"/>
                <p:cNvSpPr>
                  <a:spLocks noChangeShapeType="1"/>
                </p:cNvSpPr>
                <p:nvPr/>
              </p:nvSpPr>
              <p:spPr bwMode="auto">
                <a:xfrm>
                  <a:off x="3037" y="1117"/>
                  <a:ext cx="17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06" name="Line 907"/>
                <p:cNvSpPr>
                  <a:spLocks noChangeShapeType="1"/>
                </p:cNvSpPr>
                <p:nvPr/>
              </p:nvSpPr>
              <p:spPr bwMode="auto">
                <a:xfrm>
                  <a:off x="3073" y="1137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07" name="Line 908"/>
                <p:cNvSpPr>
                  <a:spLocks noChangeShapeType="1"/>
                </p:cNvSpPr>
                <p:nvPr/>
              </p:nvSpPr>
              <p:spPr bwMode="auto">
                <a:xfrm>
                  <a:off x="3108" y="1155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08" name="Line 909"/>
                <p:cNvSpPr>
                  <a:spLocks noChangeShapeType="1"/>
                </p:cNvSpPr>
                <p:nvPr/>
              </p:nvSpPr>
              <p:spPr bwMode="auto">
                <a:xfrm>
                  <a:off x="3144" y="1174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09" name="Line 910"/>
                <p:cNvSpPr>
                  <a:spLocks noChangeShapeType="1"/>
                </p:cNvSpPr>
                <p:nvPr/>
              </p:nvSpPr>
              <p:spPr bwMode="auto">
                <a:xfrm>
                  <a:off x="3179" y="1193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10" name="Line 911"/>
                <p:cNvSpPr>
                  <a:spLocks noChangeShapeType="1"/>
                </p:cNvSpPr>
                <p:nvPr/>
              </p:nvSpPr>
              <p:spPr bwMode="auto">
                <a:xfrm>
                  <a:off x="3214" y="1209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11" name="Line 912"/>
                <p:cNvSpPr>
                  <a:spLocks noChangeShapeType="1"/>
                </p:cNvSpPr>
                <p:nvPr/>
              </p:nvSpPr>
              <p:spPr bwMode="auto">
                <a:xfrm>
                  <a:off x="3250" y="1225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12" name="Line 913"/>
                <p:cNvSpPr>
                  <a:spLocks noChangeShapeType="1"/>
                </p:cNvSpPr>
                <p:nvPr/>
              </p:nvSpPr>
              <p:spPr bwMode="auto">
                <a:xfrm>
                  <a:off x="3285" y="1241"/>
                  <a:ext cx="16" cy="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13" name="Line 914"/>
                <p:cNvSpPr>
                  <a:spLocks noChangeShapeType="1"/>
                </p:cNvSpPr>
                <p:nvPr/>
              </p:nvSpPr>
              <p:spPr bwMode="auto">
                <a:xfrm>
                  <a:off x="3320" y="1250"/>
                  <a:ext cx="16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14" name="Line 915"/>
                <p:cNvSpPr>
                  <a:spLocks noChangeShapeType="1"/>
                </p:cNvSpPr>
                <p:nvPr/>
              </p:nvSpPr>
              <p:spPr bwMode="auto">
                <a:xfrm>
                  <a:off x="3356" y="1255"/>
                  <a:ext cx="16" cy="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15" name="Line 916"/>
                <p:cNvSpPr>
                  <a:spLocks noChangeShapeType="1"/>
                </p:cNvSpPr>
                <p:nvPr/>
              </p:nvSpPr>
              <p:spPr bwMode="auto">
                <a:xfrm>
                  <a:off x="3391" y="1260"/>
                  <a:ext cx="16" cy="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16" name="Line 917"/>
                <p:cNvSpPr>
                  <a:spLocks noChangeShapeType="1"/>
                </p:cNvSpPr>
                <p:nvPr/>
              </p:nvSpPr>
              <p:spPr bwMode="auto">
                <a:xfrm flipV="1">
                  <a:off x="3423" y="1237"/>
                  <a:ext cx="14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17" name="Line 918"/>
                <p:cNvSpPr>
                  <a:spLocks noChangeShapeType="1"/>
                </p:cNvSpPr>
                <p:nvPr/>
              </p:nvSpPr>
              <p:spPr bwMode="auto">
                <a:xfrm flipV="1">
                  <a:off x="3453" y="1202"/>
                  <a:ext cx="1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18" name="Line 919"/>
                <p:cNvSpPr>
                  <a:spLocks noChangeShapeType="1"/>
                </p:cNvSpPr>
                <p:nvPr/>
              </p:nvSpPr>
              <p:spPr bwMode="auto">
                <a:xfrm flipV="1">
                  <a:off x="3485" y="1180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19" name="Line 920"/>
                <p:cNvSpPr>
                  <a:spLocks noChangeShapeType="1"/>
                </p:cNvSpPr>
                <p:nvPr/>
              </p:nvSpPr>
              <p:spPr bwMode="auto">
                <a:xfrm flipV="1">
                  <a:off x="3520" y="1163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20" name="Line 921"/>
                <p:cNvSpPr>
                  <a:spLocks noChangeShapeType="1"/>
                </p:cNvSpPr>
                <p:nvPr/>
              </p:nvSpPr>
              <p:spPr bwMode="auto">
                <a:xfrm flipV="1">
                  <a:off x="3555" y="1134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21" name="Line 922"/>
                <p:cNvSpPr>
                  <a:spLocks noChangeShapeType="1"/>
                </p:cNvSpPr>
                <p:nvPr/>
              </p:nvSpPr>
              <p:spPr bwMode="auto">
                <a:xfrm flipV="1">
                  <a:off x="3591" y="1099"/>
                  <a:ext cx="1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22" name="Line 923"/>
                <p:cNvSpPr>
                  <a:spLocks noChangeShapeType="1"/>
                </p:cNvSpPr>
                <p:nvPr/>
              </p:nvSpPr>
              <p:spPr bwMode="auto">
                <a:xfrm flipV="1">
                  <a:off x="3626" y="1069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23" name="Line 924"/>
                <p:cNvSpPr>
                  <a:spLocks noChangeShapeType="1"/>
                </p:cNvSpPr>
                <p:nvPr/>
              </p:nvSpPr>
              <p:spPr bwMode="auto">
                <a:xfrm flipV="1">
                  <a:off x="3661" y="1038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24" name="Line 925"/>
                <p:cNvSpPr>
                  <a:spLocks noChangeShapeType="1"/>
                </p:cNvSpPr>
                <p:nvPr/>
              </p:nvSpPr>
              <p:spPr bwMode="auto">
                <a:xfrm flipV="1">
                  <a:off x="3697" y="100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25" name="Line 926"/>
                <p:cNvSpPr>
                  <a:spLocks noChangeShapeType="1"/>
                </p:cNvSpPr>
                <p:nvPr/>
              </p:nvSpPr>
              <p:spPr bwMode="auto">
                <a:xfrm flipV="1">
                  <a:off x="3732" y="976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26" name="Line 927"/>
                <p:cNvSpPr>
                  <a:spLocks noChangeShapeType="1"/>
                </p:cNvSpPr>
                <p:nvPr/>
              </p:nvSpPr>
              <p:spPr bwMode="auto">
                <a:xfrm flipV="1">
                  <a:off x="3767" y="953"/>
                  <a:ext cx="17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27" name="Line 928"/>
                <p:cNvSpPr>
                  <a:spLocks noChangeShapeType="1"/>
                </p:cNvSpPr>
                <p:nvPr/>
              </p:nvSpPr>
              <p:spPr bwMode="auto">
                <a:xfrm flipV="1">
                  <a:off x="3799" y="919"/>
                  <a:ext cx="13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28" name="Line 929"/>
                <p:cNvSpPr>
                  <a:spLocks noChangeShapeType="1"/>
                </p:cNvSpPr>
                <p:nvPr/>
              </p:nvSpPr>
              <p:spPr bwMode="auto">
                <a:xfrm flipV="1">
                  <a:off x="3831" y="888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29" name="Line 930"/>
                <p:cNvSpPr>
                  <a:spLocks noChangeShapeType="1"/>
                </p:cNvSpPr>
                <p:nvPr/>
              </p:nvSpPr>
              <p:spPr bwMode="auto">
                <a:xfrm flipV="1">
                  <a:off x="3867" y="85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30" name="Line 931"/>
                <p:cNvSpPr>
                  <a:spLocks noChangeShapeType="1"/>
                </p:cNvSpPr>
                <p:nvPr/>
              </p:nvSpPr>
              <p:spPr bwMode="auto">
                <a:xfrm flipV="1">
                  <a:off x="3902" y="825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31" name="Line 932"/>
                <p:cNvSpPr>
                  <a:spLocks noChangeShapeType="1"/>
                </p:cNvSpPr>
                <p:nvPr/>
              </p:nvSpPr>
              <p:spPr bwMode="auto">
                <a:xfrm flipV="1">
                  <a:off x="3937" y="794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32" name="Line 933"/>
                <p:cNvSpPr>
                  <a:spLocks noChangeShapeType="1"/>
                </p:cNvSpPr>
                <p:nvPr/>
              </p:nvSpPr>
              <p:spPr bwMode="auto">
                <a:xfrm flipV="1">
                  <a:off x="3973" y="763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33" name="Line 934"/>
                <p:cNvSpPr>
                  <a:spLocks noChangeShapeType="1"/>
                </p:cNvSpPr>
                <p:nvPr/>
              </p:nvSpPr>
              <p:spPr bwMode="auto">
                <a:xfrm flipV="1">
                  <a:off x="4006" y="735"/>
                  <a:ext cx="15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34" name="Line 935"/>
                <p:cNvSpPr>
                  <a:spLocks noChangeShapeType="1"/>
                </p:cNvSpPr>
                <p:nvPr/>
              </p:nvSpPr>
              <p:spPr bwMode="auto">
                <a:xfrm flipV="1">
                  <a:off x="4040" y="703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35" name="Line 936"/>
                <p:cNvSpPr>
                  <a:spLocks noChangeShapeType="1"/>
                </p:cNvSpPr>
                <p:nvPr/>
              </p:nvSpPr>
              <p:spPr bwMode="auto">
                <a:xfrm flipV="1">
                  <a:off x="4076" y="672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36" name="Line 937"/>
                <p:cNvSpPr>
                  <a:spLocks noChangeShapeType="1"/>
                </p:cNvSpPr>
                <p:nvPr/>
              </p:nvSpPr>
              <p:spPr bwMode="auto">
                <a:xfrm flipV="1">
                  <a:off x="4111" y="641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37" name="Line 938"/>
                <p:cNvSpPr>
                  <a:spLocks noChangeShapeType="1"/>
                </p:cNvSpPr>
                <p:nvPr/>
              </p:nvSpPr>
              <p:spPr bwMode="auto">
                <a:xfrm flipV="1">
                  <a:off x="4146" y="610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38" name="Line 939"/>
                <p:cNvSpPr>
                  <a:spLocks noChangeShapeType="1"/>
                </p:cNvSpPr>
                <p:nvPr/>
              </p:nvSpPr>
              <p:spPr bwMode="auto">
                <a:xfrm flipV="1">
                  <a:off x="4182" y="579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39" name="Line 940"/>
                <p:cNvSpPr>
                  <a:spLocks noChangeShapeType="1"/>
                </p:cNvSpPr>
                <p:nvPr/>
              </p:nvSpPr>
              <p:spPr bwMode="auto">
                <a:xfrm flipV="1">
                  <a:off x="4217" y="548"/>
                  <a:ext cx="14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40" name="Line 941"/>
                <p:cNvSpPr>
                  <a:spLocks noChangeShapeType="1"/>
                </p:cNvSpPr>
                <p:nvPr/>
              </p:nvSpPr>
              <p:spPr bwMode="auto">
                <a:xfrm flipV="1">
                  <a:off x="4231" y="512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41" name="Line 942"/>
                <p:cNvSpPr>
                  <a:spLocks noChangeShapeType="1"/>
                </p:cNvSpPr>
                <p:nvPr/>
              </p:nvSpPr>
              <p:spPr bwMode="auto">
                <a:xfrm flipV="1">
                  <a:off x="4231" y="47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42" name="Line 943"/>
                <p:cNvSpPr>
                  <a:spLocks noChangeShapeType="1"/>
                </p:cNvSpPr>
                <p:nvPr/>
              </p:nvSpPr>
              <p:spPr bwMode="auto">
                <a:xfrm flipV="1">
                  <a:off x="4231" y="44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43" name="Line 944"/>
                <p:cNvSpPr>
                  <a:spLocks noChangeShapeType="1"/>
                </p:cNvSpPr>
                <p:nvPr/>
              </p:nvSpPr>
              <p:spPr bwMode="auto">
                <a:xfrm flipV="1">
                  <a:off x="4231" y="40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44" name="Line 945"/>
                <p:cNvSpPr>
                  <a:spLocks noChangeShapeType="1"/>
                </p:cNvSpPr>
                <p:nvPr/>
              </p:nvSpPr>
              <p:spPr bwMode="auto">
                <a:xfrm>
                  <a:off x="2484" y="392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45" name="Line 946"/>
                <p:cNvSpPr>
                  <a:spLocks noChangeShapeType="1"/>
                </p:cNvSpPr>
                <p:nvPr/>
              </p:nvSpPr>
              <p:spPr bwMode="auto">
                <a:xfrm>
                  <a:off x="2509" y="427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46" name="Line 947"/>
                <p:cNvSpPr>
                  <a:spLocks noChangeShapeType="1"/>
                </p:cNvSpPr>
                <p:nvPr/>
              </p:nvSpPr>
              <p:spPr bwMode="auto">
                <a:xfrm>
                  <a:off x="2533" y="462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47" name="Line 948"/>
                <p:cNvSpPr>
                  <a:spLocks noChangeShapeType="1"/>
                </p:cNvSpPr>
                <p:nvPr/>
              </p:nvSpPr>
              <p:spPr bwMode="auto">
                <a:xfrm>
                  <a:off x="2558" y="497"/>
                  <a:ext cx="11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48" name="Line 949"/>
                <p:cNvSpPr>
                  <a:spLocks noChangeShapeType="1"/>
                </p:cNvSpPr>
                <p:nvPr/>
              </p:nvSpPr>
              <p:spPr bwMode="auto">
                <a:xfrm>
                  <a:off x="2582" y="533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49" name="Line 950"/>
                <p:cNvSpPr>
                  <a:spLocks noChangeShapeType="1"/>
                </p:cNvSpPr>
                <p:nvPr/>
              </p:nvSpPr>
              <p:spPr bwMode="auto">
                <a:xfrm>
                  <a:off x="2608" y="568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50" name="Line 951"/>
                <p:cNvSpPr>
                  <a:spLocks noChangeShapeType="1"/>
                </p:cNvSpPr>
                <p:nvPr/>
              </p:nvSpPr>
              <p:spPr bwMode="auto">
                <a:xfrm>
                  <a:off x="2639" y="603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51" name="Line 952"/>
                <p:cNvSpPr>
                  <a:spLocks noChangeShapeType="1"/>
                </p:cNvSpPr>
                <p:nvPr/>
              </p:nvSpPr>
              <p:spPr bwMode="auto">
                <a:xfrm>
                  <a:off x="2671" y="638"/>
                  <a:ext cx="1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52" name="Line 953"/>
                <p:cNvSpPr>
                  <a:spLocks noChangeShapeType="1"/>
                </p:cNvSpPr>
                <p:nvPr/>
              </p:nvSpPr>
              <p:spPr bwMode="auto">
                <a:xfrm>
                  <a:off x="2702" y="674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53" name="Line 954"/>
                <p:cNvSpPr>
                  <a:spLocks noChangeShapeType="1"/>
                </p:cNvSpPr>
                <p:nvPr/>
              </p:nvSpPr>
              <p:spPr bwMode="auto">
                <a:xfrm>
                  <a:off x="2736" y="707"/>
                  <a:ext cx="16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54" name="Line 955"/>
                <p:cNvSpPr>
                  <a:spLocks noChangeShapeType="1"/>
                </p:cNvSpPr>
                <p:nvPr/>
              </p:nvSpPr>
              <p:spPr bwMode="auto">
                <a:xfrm>
                  <a:off x="2771" y="741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55" name="Line 956"/>
                <p:cNvSpPr>
                  <a:spLocks noChangeShapeType="1"/>
                </p:cNvSpPr>
                <p:nvPr/>
              </p:nvSpPr>
              <p:spPr bwMode="auto">
                <a:xfrm>
                  <a:off x="2806" y="773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56" name="Line 957"/>
                <p:cNvSpPr>
                  <a:spLocks noChangeShapeType="1"/>
                </p:cNvSpPr>
                <p:nvPr/>
              </p:nvSpPr>
              <p:spPr bwMode="auto">
                <a:xfrm>
                  <a:off x="2842" y="802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57" name="Line 958"/>
                <p:cNvSpPr>
                  <a:spLocks noChangeShapeType="1"/>
                </p:cNvSpPr>
                <p:nvPr/>
              </p:nvSpPr>
              <p:spPr bwMode="auto">
                <a:xfrm>
                  <a:off x="2877" y="828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58" name="Line 959"/>
                <p:cNvSpPr>
                  <a:spLocks noChangeShapeType="1"/>
                </p:cNvSpPr>
                <p:nvPr/>
              </p:nvSpPr>
              <p:spPr bwMode="auto">
                <a:xfrm>
                  <a:off x="2912" y="855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59" name="Line 960"/>
                <p:cNvSpPr>
                  <a:spLocks noChangeShapeType="1"/>
                </p:cNvSpPr>
                <p:nvPr/>
              </p:nvSpPr>
              <p:spPr bwMode="auto">
                <a:xfrm>
                  <a:off x="2948" y="884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60" name="Line 961"/>
                <p:cNvSpPr>
                  <a:spLocks noChangeShapeType="1"/>
                </p:cNvSpPr>
                <p:nvPr/>
              </p:nvSpPr>
              <p:spPr bwMode="auto">
                <a:xfrm>
                  <a:off x="2983" y="907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61" name="Line 962"/>
                <p:cNvSpPr>
                  <a:spLocks noChangeShapeType="1"/>
                </p:cNvSpPr>
                <p:nvPr/>
              </p:nvSpPr>
              <p:spPr bwMode="auto">
                <a:xfrm>
                  <a:off x="3018" y="928"/>
                  <a:ext cx="17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62" name="Line 963"/>
                <p:cNvSpPr>
                  <a:spLocks noChangeShapeType="1"/>
                </p:cNvSpPr>
                <p:nvPr/>
              </p:nvSpPr>
              <p:spPr bwMode="auto">
                <a:xfrm>
                  <a:off x="3054" y="951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63" name="Line 964"/>
                <p:cNvSpPr>
                  <a:spLocks noChangeShapeType="1"/>
                </p:cNvSpPr>
                <p:nvPr/>
              </p:nvSpPr>
              <p:spPr bwMode="auto">
                <a:xfrm>
                  <a:off x="3089" y="972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64" name="Line 965"/>
                <p:cNvSpPr>
                  <a:spLocks noChangeShapeType="1"/>
                </p:cNvSpPr>
                <p:nvPr/>
              </p:nvSpPr>
              <p:spPr bwMode="auto">
                <a:xfrm>
                  <a:off x="3124" y="992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65" name="Line 966"/>
                <p:cNvSpPr>
                  <a:spLocks noChangeShapeType="1"/>
                </p:cNvSpPr>
                <p:nvPr/>
              </p:nvSpPr>
              <p:spPr bwMode="auto">
                <a:xfrm>
                  <a:off x="3160" y="1011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66" name="Line 967"/>
                <p:cNvSpPr>
                  <a:spLocks noChangeShapeType="1"/>
                </p:cNvSpPr>
                <p:nvPr/>
              </p:nvSpPr>
              <p:spPr bwMode="auto">
                <a:xfrm>
                  <a:off x="3195" y="1030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67" name="Line 968"/>
                <p:cNvSpPr>
                  <a:spLocks noChangeShapeType="1"/>
                </p:cNvSpPr>
                <p:nvPr/>
              </p:nvSpPr>
              <p:spPr bwMode="auto">
                <a:xfrm>
                  <a:off x="3230" y="1046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68" name="Line 969"/>
                <p:cNvSpPr>
                  <a:spLocks noChangeShapeType="1"/>
                </p:cNvSpPr>
                <p:nvPr/>
              </p:nvSpPr>
              <p:spPr bwMode="auto">
                <a:xfrm>
                  <a:off x="3266" y="1064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69" name="Line 970"/>
                <p:cNvSpPr>
                  <a:spLocks noChangeShapeType="1"/>
                </p:cNvSpPr>
                <p:nvPr/>
              </p:nvSpPr>
              <p:spPr bwMode="auto">
                <a:xfrm>
                  <a:off x="3301" y="1080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70" name="Line 971"/>
                <p:cNvSpPr>
                  <a:spLocks noChangeShapeType="1"/>
                </p:cNvSpPr>
                <p:nvPr/>
              </p:nvSpPr>
              <p:spPr bwMode="auto">
                <a:xfrm>
                  <a:off x="3336" y="1096"/>
                  <a:ext cx="17" cy="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71" name="Line 972"/>
                <p:cNvSpPr>
                  <a:spLocks noChangeShapeType="1"/>
                </p:cNvSpPr>
                <p:nvPr/>
              </p:nvSpPr>
              <p:spPr bwMode="auto">
                <a:xfrm>
                  <a:off x="3372" y="1110"/>
                  <a:ext cx="16" cy="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72" name="Line 973"/>
                <p:cNvSpPr>
                  <a:spLocks noChangeShapeType="1"/>
                </p:cNvSpPr>
                <p:nvPr/>
              </p:nvSpPr>
              <p:spPr bwMode="auto">
                <a:xfrm flipV="1">
                  <a:off x="3407" y="1115"/>
                  <a:ext cx="15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73" name="Line 974"/>
                <p:cNvSpPr>
                  <a:spLocks noChangeShapeType="1"/>
                </p:cNvSpPr>
                <p:nvPr/>
              </p:nvSpPr>
              <p:spPr bwMode="auto">
                <a:xfrm flipV="1">
                  <a:off x="3441" y="1095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74" name="Line 975"/>
                <p:cNvSpPr>
                  <a:spLocks noChangeShapeType="1"/>
                </p:cNvSpPr>
                <p:nvPr/>
              </p:nvSpPr>
              <p:spPr bwMode="auto">
                <a:xfrm flipV="1">
                  <a:off x="3476" y="1068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75" name="Line 976"/>
                <p:cNvSpPr>
                  <a:spLocks noChangeShapeType="1"/>
                </p:cNvSpPr>
                <p:nvPr/>
              </p:nvSpPr>
              <p:spPr bwMode="auto">
                <a:xfrm>
                  <a:off x="3512" y="1061"/>
                  <a:ext cx="16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76" name="Line 977"/>
                <p:cNvSpPr>
                  <a:spLocks noChangeShapeType="1"/>
                </p:cNvSpPr>
                <p:nvPr/>
              </p:nvSpPr>
              <p:spPr bwMode="auto">
                <a:xfrm flipV="1">
                  <a:off x="3547" y="1034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77" name="Line 978"/>
                <p:cNvSpPr>
                  <a:spLocks noChangeShapeType="1"/>
                </p:cNvSpPr>
                <p:nvPr/>
              </p:nvSpPr>
              <p:spPr bwMode="auto">
                <a:xfrm flipV="1">
                  <a:off x="3582" y="1003"/>
                  <a:ext cx="17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78" name="Line 979"/>
                <p:cNvSpPr>
                  <a:spLocks noChangeShapeType="1"/>
                </p:cNvSpPr>
                <p:nvPr/>
              </p:nvSpPr>
              <p:spPr bwMode="auto">
                <a:xfrm flipV="1">
                  <a:off x="3618" y="972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79" name="Line 980"/>
                <p:cNvSpPr>
                  <a:spLocks noChangeShapeType="1"/>
                </p:cNvSpPr>
                <p:nvPr/>
              </p:nvSpPr>
              <p:spPr bwMode="auto">
                <a:xfrm flipV="1">
                  <a:off x="3653" y="941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80" name="Line 981"/>
                <p:cNvSpPr>
                  <a:spLocks noChangeShapeType="1"/>
                </p:cNvSpPr>
                <p:nvPr/>
              </p:nvSpPr>
              <p:spPr bwMode="auto">
                <a:xfrm flipV="1">
                  <a:off x="3688" y="908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81" name="Line 982"/>
                <p:cNvSpPr>
                  <a:spLocks noChangeShapeType="1"/>
                </p:cNvSpPr>
                <p:nvPr/>
              </p:nvSpPr>
              <p:spPr bwMode="auto">
                <a:xfrm flipV="1">
                  <a:off x="3724" y="877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82" name="Line 983"/>
                <p:cNvSpPr>
                  <a:spLocks noChangeShapeType="1"/>
                </p:cNvSpPr>
                <p:nvPr/>
              </p:nvSpPr>
              <p:spPr bwMode="auto">
                <a:xfrm flipV="1">
                  <a:off x="3759" y="84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83" name="Line 984"/>
                <p:cNvSpPr>
                  <a:spLocks noChangeShapeType="1"/>
                </p:cNvSpPr>
                <p:nvPr/>
              </p:nvSpPr>
              <p:spPr bwMode="auto">
                <a:xfrm flipV="1">
                  <a:off x="3794" y="816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84" name="Line 985"/>
                <p:cNvSpPr>
                  <a:spLocks noChangeShapeType="1"/>
                </p:cNvSpPr>
                <p:nvPr/>
              </p:nvSpPr>
              <p:spPr bwMode="auto">
                <a:xfrm flipV="1">
                  <a:off x="3830" y="785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85" name="Line 986"/>
                <p:cNvSpPr>
                  <a:spLocks noChangeShapeType="1"/>
                </p:cNvSpPr>
                <p:nvPr/>
              </p:nvSpPr>
              <p:spPr bwMode="auto">
                <a:xfrm flipV="1">
                  <a:off x="3865" y="754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86" name="Line 987"/>
                <p:cNvSpPr>
                  <a:spLocks noChangeShapeType="1"/>
                </p:cNvSpPr>
                <p:nvPr/>
              </p:nvSpPr>
              <p:spPr bwMode="auto">
                <a:xfrm flipV="1">
                  <a:off x="3900" y="722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87" name="Line 988"/>
                <p:cNvSpPr>
                  <a:spLocks noChangeShapeType="1"/>
                </p:cNvSpPr>
                <p:nvPr/>
              </p:nvSpPr>
              <p:spPr bwMode="auto">
                <a:xfrm flipV="1">
                  <a:off x="3936" y="691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88" name="Line 989"/>
                <p:cNvSpPr>
                  <a:spLocks noChangeShapeType="1"/>
                </p:cNvSpPr>
                <p:nvPr/>
              </p:nvSpPr>
              <p:spPr bwMode="auto">
                <a:xfrm flipV="1">
                  <a:off x="3971" y="660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89" name="Line 990"/>
                <p:cNvSpPr>
                  <a:spLocks noChangeShapeType="1"/>
                </p:cNvSpPr>
                <p:nvPr/>
              </p:nvSpPr>
              <p:spPr bwMode="auto">
                <a:xfrm flipV="1">
                  <a:off x="4006" y="629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90" name="Line 991"/>
                <p:cNvSpPr>
                  <a:spLocks noChangeShapeType="1"/>
                </p:cNvSpPr>
                <p:nvPr/>
              </p:nvSpPr>
              <p:spPr bwMode="auto">
                <a:xfrm flipV="1">
                  <a:off x="4042" y="598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91" name="Line 992"/>
                <p:cNvSpPr>
                  <a:spLocks noChangeShapeType="1"/>
                </p:cNvSpPr>
                <p:nvPr/>
              </p:nvSpPr>
              <p:spPr bwMode="auto">
                <a:xfrm flipV="1">
                  <a:off x="4077" y="56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92" name="Line 993"/>
                <p:cNvSpPr>
                  <a:spLocks noChangeShapeType="1"/>
                </p:cNvSpPr>
                <p:nvPr/>
              </p:nvSpPr>
              <p:spPr bwMode="auto">
                <a:xfrm flipV="1">
                  <a:off x="4112" y="535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93" name="Line 994"/>
                <p:cNvSpPr>
                  <a:spLocks noChangeShapeType="1"/>
                </p:cNvSpPr>
                <p:nvPr/>
              </p:nvSpPr>
              <p:spPr bwMode="auto">
                <a:xfrm flipV="1">
                  <a:off x="4148" y="504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94" name="Line 995"/>
                <p:cNvSpPr>
                  <a:spLocks noChangeShapeType="1"/>
                </p:cNvSpPr>
                <p:nvPr/>
              </p:nvSpPr>
              <p:spPr bwMode="auto">
                <a:xfrm flipV="1">
                  <a:off x="4183" y="473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95" name="Line 996"/>
                <p:cNvSpPr>
                  <a:spLocks noChangeShapeType="1"/>
                </p:cNvSpPr>
                <p:nvPr/>
              </p:nvSpPr>
              <p:spPr bwMode="auto">
                <a:xfrm flipV="1">
                  <a:off x="4219" y="442"/>
                  <a:ext cx="12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96" name="Line 997"/>
                <p:cNvSpPr>
                  <a:spLocks noChangeShapeType="1"/>
                </p:cNvSpPr>
                <p:nvPr/>
              </p:nvSpPr>
              <p:spPr bwMode="auto">
                <a:xfrm flipV="1">
                  <a:off x="4231" y="40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97" name="Line 998"/>
                <p:cNvSpPr>
                  <a:spLocks noChangeShapeType="1"/>
                </p:cNvSpPr>
                <p:nvPr/>
              </p:nvSpPr>
              <p:spPr bwMode="auto">
                <a:xfrm>
                  <a:off x="2622" y="392"/>
                  <a:ext cx="13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98" name="Line 999"/>
                <p:cNvSpPr>
                  <a:spLocks noChangeShapeType="1"/>
                </p:cNvSpPr>
                <p:nvPr/>
              </p:nvSpPr>
              <p:spPr bwMode="auto">
                <a:xfrm>
                  <a:off x="2650" y="427"/>
                  <a:ext cx="1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499" name="Line 1000"/>
                <p:cNvSpPr>
                  <a:spLocks noChangeShapeType="1"/>
                </p:cNvSpPr>
                <p:nvPr/>
              </p:nvSpPr>
              <p:spPr bwMode="auto">
                <a:xfrm>
                  <a:off x="2680" y="462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500" name="Line 1001"/>
                <p:cNvSpPr>
                  <a:spLocks noChangeShapeType="1"/>
                </p:cNvSpPr>
                <p:nvPr/>
              </p:nvSpPr>
              <p:spPr bwMode="auto">
                <a:xfrm>
                  <a:off x="2709" y="497"/>
                  <a:ext cx="1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501" name="Line 1002"/>
                <p:cNvSpPr>
                  <a:spLocks noChangeShapeType="1"/>
                </p:cNvSpPr>
                <p:nvPr/>
              </p:nvSpPr>
              <p:spPr bwMode="auto">
                <a:xfrm>
                  <a:off x="2743" y="533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502" name="Line 1003"/>
                <p:cNvSpPr>
                  <a:spLocks noChangeShapeType="1"/>
                </p:cNvSpPr>
                <p:nvPr/>
              </p:nvSpPr>
              <p:spPr bwMode="auto">
                <a:xfrm>
                  <a:off x="2777" y="568"/>
                  <a:ext cx="1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503" name="Line 1004"/>
                <p:cNvSpPr>
                  <a:spLocks noChangeShapeType="1"/>
                </p:cNvSpPr>
                <p:nvPr/>
              </p:nvSpPr>
              <p:spPr bwMode="auto">
                <a:xfrm>
                  <a:off x="2812" y="602"/>
                  <a:ext cx="1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504" name="Line 1005"/>
                <p:cNvSpPr>
                  <a:spLocks noChangeShapeType="1"/>
                </p:cNvSpPr>
                <p:nvPr/>
              </p:nvSpPr>
              <p:spPr bwMode="auto">
                <a:xfrm>
                  <a:off x="2847" y="634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505" name="Line 1006"/>
                <p:cNvSpPr>
                  <a:spLocks noChangeShapeType="1"/>
                </p:cNvSpPr>
                <p:nvPr/>
              </p:nvSpPr>
              <p:spPr bwMode="auto">
                <a:xfrm>
                  <a:off x="2883" y="661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506" name="Line 1007"/>
                <p:cNvSpPr>
                  <a:spLocks noChangeShapeType="1"/>
                </p:cNvSpPr>
                <p:nvPr/>
              </p:nvSpPr>
              <p:spPr bwMode="auto">
                <a:xfrm>
                  <a:off x="2918" y="690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507" name="Line 1008"/>
                <p:cNvSpPr>
                  <a:spLocks noChangeShapeType="1"/>
                </p:cNvSpPr>
                <p:nvPr/>
              </p:nvSpPr>
              <p:spPr bwMode="auto">
                <a:xfrm>
                  <a:off x="2953" y="720"/>
                  <a:ext cx="17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</p:grpSp>
          <p:cxnSp>
            <p:nvCxnSpPr>
              <p:cNvPr id="1308" name="Straight Connector 1307"/>
              <p:cNvCxnSpPr/>
              <p:nvPr/>
            </p:nvCxnSpPr>
            <p:spPr>
              <a:xfrm>
                <a:off x="2960596" y="4130714"/>
                <a:ext cx="422275" cy="0"/>
              </a:xfrm>
              <a:prstGeom prst="line">
                <a:avLst/>
              </a:prstGeom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9" name="Straight Connector 1308"/>
              <p:cNvCxnSpPr/>
              <p:nvPr/>
            </p:nvCxnSpPr>
            <p:spPr>
              <a:xfrm>
                <a:off x="2963362" y="4299740"/>
                <a:ext cx="422275" cy="0"/>
              </a:xfrm>
              <a:prstGeom prst="line">
                <a:avLst/>
              </a:prstGeom>
              <a:ln>
                <a:prstDash val="sysDash"/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310" name="TextBox 1309"/>
              <p:cNvSpPr txBox="1"/>
              <p:nvPr/>
            </p:nvSpPr>
            <p:spPr>
              <a:xfrm>
                <a:off x="3432875" y="4011464"/>
                <a:ext cx="761207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0.02 Cr</a:t>
                </a:r>
              </a:p>
            </p:txBody>
          </p:sp>
          <p:sp>
            <p:nvSpPr>
              <p:cNvPr id="1311" name="TextBox 1310"/>
              <p:cNvSpPr txBox="1"/>
              <p:nvPr/>
            </p:nvSpPr>
            <p:spPr>
              <a:xfrm>
                <a:off x="3427299" y="4172951"/>
                <a:ext cx="761207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0.20 Cr</a:t>
                </a:r>
              </a:p>
            </p:txBody>
          </p:sp>
          <p:sp>
            <p:nvSpPr>
              <p:cNvPr id="1312" name="TextBox 1311"/>
              <p:cNvSpPr txBox="1"/>
              <p:nvPr/>
            </p:nvSpPr>
            <p:spPr>
              <a:xfrm>
                <a:off x="2910191" y="3806795"/>
                <a:ext cx="1223537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8</a:t>
                </a:r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FeMg</a:t>
                </a:r>
                <a:r>
                  <a: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r>
                  <a: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</a:t>
                </a:r>
              </a:p>
            </p:txBody>
          </p:sp>
          <p:sp>
            <p:nvSpPr>
              <p:cNvPr id="1313" name="TextBox 1312"/>
              <p:cNvSpPr txBox="1"/>
              <p:nvPr/>
            </p:nvSpPr>
            <p:spPr>
              <a:xfrm>
                <a:off x="2914161" y="3626960"/>
                <a:ext cx="31559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0.05Cu-0.15Fe-0.03Mn</a:t>
                </a:r>
                <a:endPara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4" name="TextBox 1313"/>
              <p:cNvSpPr txBox="1"/>
              <p:nvPr/>
            </p:nvSpPr>
            <p:spPr>
              <a:xfrm>
                <a:off x="4766905" y="2294819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1315" name="TextBox 1314"/>
              <p:cNvSpPr txBox="1"/>
              <p:nvPr/>
            </p:nvSpPr>
            <p:spPr>
              <a:xfrm>
                <a:off x="5009235" y="2145654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0.14</a:t>
                </a:r>
              </a:p>
            </p:txBody>
          </p:sp>
          <p:sp>
            <p:nvSpPr>
              <p:cNvPr id="1316" name="TextBox 1315"/>
              <p:cNvSpPr txBox="1"/>
              <p:nvPr/>
            </p:nvSpPr>
            <p:spPr>
              <a:xfrm>
                <a:off x="6693120" y="726657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0.28</a:t>
                </a:r>
              </a:p>
            </p:txBody>
          </p:sp>
          <p:sp>
            <p:nvSpPr>
              <p:cNvPr id="1317" name="TextBox 1316"/>
              <p:cNvSpPr txBox="1"/>
              <p:nvPr/>
            </p:nvSpPr>
            <p:spPr>
              <a:xfrm>
                <a:off x="6686429" y="553164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0.43</a:t>
                </a:r>
              </a:p>
            </p:txBody>
          </p:sp>
          <p:sp>
            <p:nvSpPr>
              <p:cNvPr id="1318" name="TextBox 1317"/>
              <p:cNvSpPr txBox="1"/>
              <p:nvPr/>
            </p:nvSpPr>
            <p:spPr>
              <a:xfrm>
                <a:off x="6398951" y="378946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0.57</a:t>
                </a:r>
              </a:p>
            </p:txBody>
          </p:sp>
          <p:sp>
            <p:nvSpPr>
              <p:cNvPr id="1319" name="TextBox 1318"/>
              <p:cNvSpPr txBox="1"/>
              <p:nvPr/>
            </p:nvSpPr>
            <p:spPr>
              <a:xfrm>
                <a:off x="4251204" y="369619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0.71</a:t>
                </a:r>
              </a:p>
            </p:txBody>
          </p:sp>
          <p:sp>
            <p:nvSpPr>
              <p:cNvPr id="1320" name="TextBox 1319"/>
              <p:cNvSpPr txBox="1"/>
              <p:nvPr/>
            </p:nvSpPr>
            <p:spPr>
              <a:xfrm>
                <a:off x="4595905" y="370253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0.85</a:t>
                </a:r>
              </a:p>
            </p:txBody>
          </p:sp>
          <p:sp>
            <p:nvSpPr>
              <p:cNvPr id="1321" name="TextBox 1320"/>
              <p:cNvSpPr txBox="1"/>
              <p:nvPr/>
            </p:nvSpPr>
            <p:spPr>
              <a:xfrm>
                <a:off x="5004840" y="381886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0.99</a:t>
                </a:r>
              </a:p>
            </p:txBody>
          </p:sp>
          <p:sp>
            <p:nvSpPr>
              <p:cNvPr id="1322" name="TextBox 1321"/>
              <p:cNvSpPr txBox="1"/>
              <p:nvPr/>
            </p:nvSpPr>
            <p:spPr>
              <a:xfrm>
                <a:off x="1985842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</a:t>
                </a:r>
              </a:p>
            </p:txBody>
          </p:sp>
          <p:sp>
            <p:nvSpPr>
              <p:cNvPr id="1323" name="Rectangle 23"/>
              <p:cNvSpPr>
                <a:spLocks noChangeArrowheads="1"/>
              </p:cNvSpPr>
              <p:nvPr/>
            </p:nvSpPr>
            <p:spPr bwMode="auto">
              <a:xfrm>
                <a:off x="2911243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4" name="Rectangle 24"/>
              <p:cNvSpPr>
                <a:spLocks noChangeArrowheads="1"/>
              </p:cNvSpPr>
              <p:nvPr/>
            </p:nvSpPr>
            <p:spPr bwMode="auto">
              <a:xfrm>
                <a:off x="3651018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kumimoji="0" lang="en-US" altLang="zh-CN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.3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5" name="Rectangle 25"/>
              <p:cNvSpPr>
                <a:spLocks noChangeArrowheads="1"/>
              </p:cNvSpPr>
              <p:nvPr/>
            </p:nvSpPr>
            <p:spPr bwMode="auto">
              <a:xfrm>
                <a:off x="4392380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6" name="Rectangle 26"/>
              <p:cNvSpPr>
                <a:spLocks noChangeArrowheads="1"/>
              </p:cNvSpPr>
              <p:nvPr/>
            </p:nvSpPr>
            <p:spPr bwMode="auto">
              <a:xfrm>
                <a:off x="5132155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7" name="Rectangle 27"/>
              <p:cNvSpPr>
                <a:spLocks noChangeArrowheads="1"/>
              </p:cNvSpPr>
              <p:nvPr/>
            </p:nvSpPr>
            <p:spPr bwMode="auto">
              <a:xfrm>
                <a:off x="5873518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0.9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8" name="Rectangle 28"/>
              <p:cNvSpPr>
                <a:spLocks noChangeArrowheads="1"/>
              </p:cNvSpPr>
              <p:nvPr/>
            </p:nvSpPr>
            <p:spPr bwMode="auto">
              <a:xfrm>
                <a:off x="6613293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1.1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9" name="Freeform 1328"/>
              <p:cNvSpPr>
                <a:spLocks/>
              </p:cNvSpPr>
              <p:nvPr/>
            </p:nvSpPr>
            <p:spPr bwMode="auto">
              <a:xfrm>
                <a:off x="3459163" y="606425"/>
                <a:ext cx="3255962" cy="1800225"/>
              </a:xfrm>
              <a:custGeom>
                <a:avLst/>
                <a:gdLst>
                  <a:gd name="T0" fmla="*/ 818 w 818"/>
                  <a:gd name="T1" fmla="*/ 94 h 323"/>
                  <a:gd name="T2" fmla="*/ 817 w 818"/>
                  <a:gd name="T3" fmla="*/ 94 h 323"/>
                  <a:gd name="T4" fmla="*/ 798 w 818"/>
                  <a:gd name="T5" fmla="*/ 106 h 323"/>
                  <a:gd name="T6" fmla="*/ 779 w 818"/>
                  <a:gd name="T7" fmla="*/ 118 h 323"/>
                  <a:gd name="T8" fmla="*/ 760 w 818"/>
                  <a:gd name="T9" fmla="*/ 130 h 323"/>
                  <a:gd name="T10" fmla="*/ 741 w 818"/>
                  <a:gd name="T11" fmla="*/ 142 h 323"/>
                  <a:gd name="T12" fmla="*/ 722 w 818"/>
                  <a:gd name="T13" fmla="*/ 154 h 323"/>
                  <a:gd name="T14" fmla="*/ 704 w 818"/>
                  <a:gd name="T15" fmla="*/ 166 h 323"/>
                  <a:gd name="T16" fmla="*/ 685 w 818"/>
                  <a:gd name="T17" fmla="*/ 178 h 323"/>
                  <a:gd name="T18" fmla="*/ 666 w 818"/>
                  <a:gd name="T19" fmla="*/ 190 h 323"/>
                  <a:gd name="T20" fmla="*/ 647 w 818"/>
                  <a:gd name="T21" fmla="*/ 201 h 323"/>
                  <a:gd name="T22" fmla="*/ 628 w 818"/>
                  <a:gd name="T23" fmla="*/ 213 h 323"/>
                  <a:gd name="T24" fmla="*/ 609 w 818"/>
                  <a:gd name="T25" fmla="*/ 225 h 323"/>
                  <a:gd name="T26" fmla="*/ 590 w 818"/>
                  <a:gd name="T27" fmla="*/ 237 h 323"/>
                  <a:gd name="T28" fmla="*/ 571 w 818"/>
                  <a:gd name="T29" fmla="*/ 249 h 323"/>
                  <a:gd name="T30" fmla="*/ 552 w 818"/>
                  <a:gd name="T31" fmla="*/ 261 h 323"/>
                  <a:gd name="T32" fmla="*/ 533 w 818"/>
                  <a:gd name="T33" fmla="*/ 273 h 323"/>
                  <a:gd name="T34" fmla="*/ 514 w 818"/>
                  <a:gd name="T35" fmla="*/ 285 h 323"/>
                  <a:gd name="T36" fmla="*/ 495 w 818"/>
                  <a:gd name="T37" fmla="*/ 297 h 323"/>
                  <a:gd name="T38" fmla="*/ 476 w 818"/>
                  <a:gd name="T39" fmla="*/ 309 h 323"/>
                  <a:gd name="T40" fmla="*/ 457 w 818"/>
                  <a:gd name="T41" fmla="*/ 321 h 323"/>
                  <a:gd name="T42" fmla="*/ 454 w 818"/>
                  <a:gd name="T43" fmla="*/ 323 h 323"/>
                  <a:gd name="T44" fmla="*/ 453 w 818"/>
                  <a:gd name="T45" fmla="*/ 322 h 323"/>
                  <a:gd name="T46" fmla="*/ 430 w 818"/>
                  <a:gd name="T47" fmla="*/ 315 h 323"/>
                  <a:gd name="T48" fmla="*/ 406 w 818"/>
                  <a:gd name="T49" fmla="*/ 308 h 323"/>
                  <a:gd name="T50" fmla="*/ 383 w 818"/>
                  <a:gd name="T51" fmla="*/ 300 h 323"/>
                  <a:gd name="T52" fmla="*/ 361 w 818"/>
                  <a:gd name="T53" fmla="*/ 292 h 323"/>
                  <a:gd name="T54" fmla="*/ 338 w 818"/>
                  <a:gd name="T55" fmla="*/ 284 h 323"/>
                  <a:gd name="T56" fmla="*/ 316 w 818"/>
                  <a:gd name="T57" fmla="*/ 275 h 323"/>
                  <a:gd name="T58" fmla="*/ 294 w 818"/>
                  <a:gd name="T59" fmla="*/ 265 h 323"/>
                  <a:gd name="T60" fmla="*/ 273 w 818"/>
                  <a:gd name="T61" fmla="*/ 256 h 323"/>
                  <a:gd name="T62" fmla="*/ 252 w 818"/>
                  <a:gd name="T63" fmla="*/ 245 h 323"/>
                  <a:gd name="T64" fmla="*/ 232 w 818"/>
                  <a:gd name="T65" fmla="*/ 234 h 323"/>
                  <a:gd name="T66" fmla="*/ 212 w 818"/>
                  <a:gd name="T67" fmla="*/ 223 h 323"/>
                  <a:gd name="T68" fmla="*/ 193 w 818"/>
                  <a:gd name="T69" fmla="*/ 211 h 323"/>
                  <a:gd name="T70" fmla="*/ 175 w 818"/>
                  <a:gd name="T71" fmla="*/ 199 h 323"/>
                  <a:gd name="T72" fmla="*/ 157 w 818"/>
                  <a:gd name="T73" fmla="*/ 186 h 323"/>
                  <a:gd name="T74" fmla="*/ 140 w 818"/>
                  <a:gd name="T75" fmla="*/ 173 h 323"/>
                  <a:gd name="T76" fmla="*/ 124 w 818"/>
                  <a:gd name="T77" fmla="*/ 159 h 323"/>
                  <a:gd name="T78" fmla="*/ 108 w 818"/>
                  <a:gd name="T79" fmla="*/ 145 h 323"/>
                  <a:gd name="T80" fmla="*/ 94 w 818"/>
                  <a:gd name="T81" fmla="*/ 130 h 323"/>
                  <a:gd name="T82" fmla="*/ 80 w 818"/>
                  <a:gd name="T83" fmla="*/ 115 h 323"/>
                  <a:gd name="T84" fmla="*/ 67 w 818"/>
                  <a:gd name="T85" fmla="*/ 100 h 323"/>
                  <a:gd name="T86" fmla="*/ 54 w 818"/>
                  <a:gd name="T87" fmla="*/ 85 h 323"/>
                  <a:gd name="T88" fmla="*/ 42 w 818"/>
                  <a:gd name="T89" fmla="*/ 69 h 323"/>
                  <a:gd name="T90" fmla="*/ 31 w 818"/>
                  <a:gd name="T91" fmla="*/ 53 h 323"/>
                  <a:gd name="T92" fmla="*/ 21 w 818"/>
                  <a:gd name="T93" fmla="*/ 37 h 323"/>
                  <a:gd name="T94" fmla="*/ 11 w 818"/>
                  <a:gd name="T95" fmla="*/ 20 h 323"/>
                  <a:gd name="T96" fmla="*/ 2 w 818"/>
                  <a:gd name="T97" fmla="*/ 4 h 323"/>
                  <a:gd name="T98" fmla="*/ 0 w 818"/>
                  <a:gd name="T99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18" h="323">
                    <a:moveTo>
                      <a:pt x="818" y="94"/>
                    </a:moveTo>
                    <a:lnTo>
                      <a:pt x="817" y="94"/>
                    </a:lnTo>
                    <a:lnTo>
                      <a:pt x="798" y="106"/>
                    </a:lnTo>
                    <a:lnTo>
                      <a:pt x="779" y="118"/>
                    </a:lnTo>
                    <a:lnTo>
                      <a:pt x="760" y="130"/>
                    </a:lnTo>
                    <a:lnTo>
                      <a:pt x="741" y="142"/>
                    </a:lnTo>
                    <a:lnTo>
                      <a:pt x="722" y="154"/>
                    </a:lnTo>
                    <a:lnTo>
                      <a:pt x="704" y="166"/>
                    </a:lnTo>
                    <a:lnTo>
                      <a:pt x="685" y="178"/>
                    </a:lnTo>
                    <a:lnTo>
                      <a:pt x="666" y="190"/>
                    </a:lnTo>
                    <a:lnTo>
                      <a:pt x="647" y="201"/>
                    </a:lnTo>
                    <a:lnTo>
                      <a:pt x="628" y="213"/>
                    </a:lnTo>
                    <a:lnTo>
                      <a:pt x="609" y="225"/>
                    </a:lnTo>
                    <a:lnTo>
                      <a:pt x="590" y="237"/>
                    </a:lnTo>
                    <a:lnTo>
                      <a:pt x="571" y="249"/>
                    </a:lnTo>
                    <a:lnTo>
                      <a:pt x="552" y="261"/>
                    </a:lnTo>
                    <a:lnTo>
                      <a:pt x="533" y="273"/>
                    </a:lnTo>
                    <a:lnTo>
                      <a:pt x="514" y="285"/>
                    </a:lnTo>
                    <a:lnTo>
                      <a:pt x="495" y="297"/>
                    </a:lnTo>
                    <a:lnTo>
                      <a:pt x="476" y="309"/>
                    </a:lnTo>
                    <a:lnTo>
                      <a:pt x="457" y="321"/>
                    </a:lnTo>
                    <a:lnTo>
                      <a:pt x="454" y="323"/>
                    </a:lnTo>
                    <a:lnTo>
                      <a:pt x="453" y="322"/>
                    </a:lnTo>
                    <a:lnTo>
                      <a:pt x="430" y="315"/>
                    </a:lnTo>
                    <a:lnTo>
                      <a:pt x="406" y="308"/>
                    </a:lnTo>
                    <a:lnTo>
                      <a:pt x="383" y="300"/>
                    </a:lnTo>
                    <a:lnTo>
                      <a:pt x="361" y="292"/>
                    </a:lnTo>
                    <a:lnTo>
                      <a:pt x="338" y="284"/>
                    </a:lnTo>
                    <a:lnTo>
                      <a:pt x="316" y="275"/>
                    </a:lnTo>
                    <a:lnTo>
                      <a:pt x="294" y="265"/>
                    </a:lnTo>
                    <a:lnTo>
                      <a:pt x="273" y="256"/>
                    </a:lnTo>
                    <a:lnTo>
                      <a:pt x="252" y="245"/>
                    </a:lnTo>
                    <a:lnTo>
                      <a:pt x="232" y="234"/>
                    </a:lnTo>
                    <a:lnTo>
                      <a:pt x="212" y="223"/>
                    </a:lnTo>
                    <a:lnTo>
                      <a:pt x="193" y="211"/>
                    </a:lnTo>
                    <a:lnTo>
                      <a:pt x="175" y="199"/>
                    </a:lnTo>
                    <a:lnTo>
                      <a:pt x="157" y="186"/>
                    </a:lnTo>
                    <a:lnTo>
                      <a:pt x="140" y="173"/>
                    </a:lnTo>
                    <a:lnTo>
                      <a:pt x="124" y="159"/>
                    </a:lnTo>
                    <a:lnTo>
                      <a:pt x="108" y="145"/>
                    </a:lnTo>
                    <a:lnTo>
                      <a:pt x="94" y="130"/>
                    </a:lnTo>
                    <a:lnTo>
                      <a:pt x="80" y="115"/>
                    </a:lnTo>
                    <a:lnTo>
                      <a:pt x="67" y="100"/>
                    </a:lnTo>
                    <a:lnTo>
                      <a:pt x="54" y="85"/>
                    </a:lnTo>
                    <a:lnTo>
                      <a:pt x="42" y="69"/>
                    </a:lnTo>
                    <a:lnTo>
                      <a:pt x="31" y="53"/>
                    </a:lnTo>
                    <a:lnTo>
                      <a:pt x="21" y="37"/>
                    </a:lnTo>
                    <a:lnTo>
                      <a:pt x="11" y="20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0" name="Freeform 1329"/>
              <p:cNvSpPr>
                <a:spLocks/>
              </p:cNvSpPr>
              <p:nvPr/>
            </p:nvSpPr>
            <p:spPr bwMode="auto">
              <a:xfrm>
                <a:off x="3419475" y="606425"/>
                <a:ext cx="3295650" cy="1862138"/>
              </a:xfrm>
              <a:custGeom>
                <a:avLst/>
                <a:gdLst>
                  <a:gd name="T0" fmla="*/ 828 w 828"/>
                  <a:gd name="T1" fmla="*/ 101 h 334"/>
                  <a:gd name="T2" fmla="*/ 827 w 828"/>
                  <a:gd name="T3" fmla="*/ 101 h 334"/>
                  <a:gd name="T4" fmla="*/ 808 w 828"/>
                  <a:gd name="T5" fmla="*/ 113 h 334"/>
                  <a:gd name="T6" fmla="*/ 789 w 828"/>
                  <a:gd name="T7" fmla="*/ 125 h 334"/>
                  <a:gd name="T8" fmla="*/ 770 w 828"/>
                  <a:gd name="T9" fmla="*/ 137 h 334"/>
                  <a:gd name="T10" fmla="*/ 751 w 828"/>
                  <a:gd name="T11" fmla="*/ 149 h 334"/>
                  <a:gd name="T12" fmla="*/ 733 w 828"/>
                  <a:gd name="T13" fmla="*/ 161 h 334"/>
                  <a:gd name="T14" fmla="*/ 714 w 828"/>
                  <a:gd name="T15" fmla="*/ 173 h 334"/>
                  <a:gd name="T16" fmla="*/ 695 w 828"/>
                  <a:gd name="T17" fmla="*/ 185 h 334"/>
                  <a:gd name="T18" fmla="*/ 676 w 828"/>
                  <a:gd name="T19" fmla="*/ 197 h 334"/>
                  <a:gd name="T20" fmla="*/ 657 w 828"/>
                  <a:gd name="T21" fmla="*/ 209 h 334"/>
                  <a:gd name="T22" fmla="*/ 638 w 828"/>
                  <a:gd name="T23" fmla="*/ 221 h 334"/>
                  <a:gd name="T24" fmla="*/ 619 w 828"/>
                  <a:gd name="T25" fmla="*/ 233 h 334"/>
                  <a:gd name="T26" fmla="*/ 600 w 828"/>
                  <a:gd name="T27" fmla="*/ 245 h 334"/>
                  <a:gd name="T28" fmla="*/ 581 w 828"/>
                  <a:gd name="T29" fmla="*/ 257 h 334"/>
                  <a:gd name="T30" fmla="*/ 562 w 828"/>
                  <a:gd name="T31" fmla="*/ 268 h 334"/>
                  <a:gd name="T32" fmla="*/ 543 w 828"/>
                  <a:gd name="T33" fmla="*/ 280 h 334"/>
                  <a:gd name="T34" fmla="*/ 524 w 828"/>
                  <a:gd name="T35" fmla="*/ 292 h 334"/>
                  <a:gd name="T36" fmla="*/ 505 w 828"/>
                  <a:gd name="T37" fmla="*/ 304 h 334"/>
                  <a:gd name="T38" fmla="*/ 486 w 828"/>
                  <a:gd name="T39" fmla="*/ 316 h 334"/>
                  <a:gd name="T40" fmla="*/ 467 w 828"/>
                  <a:gd name="T41" fmla="*/ 328 h 334"/>
                  <a:gd name="T42" fmla="*/ 458 w 828"/>
                  <a:gd name="T43" fmla="*/ 334 h 334"/>
                  <a:gd name="T44" fmla="*/ 457 w 828"/>
                  <a:gd name="T45" fmla="*/ 334 h 334"/>
                  <a:gd name="T46" fmla="*/ 433 w 828"/>
                  <a:gd name="T47" fmla="*/ 327 h 334"/>
                  <a:gd name="T48" fmla="*/ 410 w 828"/>
                  <a:gd name="T49" fmla="*/ 320 h 334"/>
                  <a:gd name="T50" fmla="*/ 387 w 828"/>
                  <a:gd name="T51" fmla="*/ 312 h 334"/>
                  <a:gd name="T52" fmla="*/ 364 w 828"/>
                  <a:gd name="T53" fmla="*/ 304 h 334"/>
                  <a:gd name="T54" fmla="*/ 341 w 828"/>
                  <a:gd name="T55" fmla="*/ 296 h 334"/>
                  <a:gd name="T56" fmla="*/ 319 w 828"/>
                  <a:gd name="T57" fmla="*/ 287 h 334"/>
                  <a:gd name="T58" fmla="*/ 297 w 828"/>
                  <a:gd name="T59" fmla="*/ 277 h 334"/>
                  <a:gd name="T60" fmla="*/ 276 w 828"/>
                  <a:gd name="T61" fmla="*/ 268 h 334"/>
                  <a:gd name="T62" fmla="*/ 255 w 828"/>
                  <a:gd name="T63" fmla="*/ 257 h 334"/>
                  <a:gd name="T64" fmla="*/ 235 w 828"/>
                  <a:gd name="T65" fmla="*/ 247 h 334"/>
                  <a:gd name="T66" fmla="*/ 215 w 828"/>
                  <a:gd name="T67" fmla="*/ 235 h 334"/>
                  <a:gd name="T68" fmla="*/ 196 w 828"/>
                  <a:gd name="T69" fmla="*/ 223 h 334"/>
                  <a:gd name="T70" fmla="*/ 178 w 828"/>
                  <a:gd name="T71" fmla="*/ 211 h 334"/>
                  <a:gd name="T72" fmla="*/ 160 w 828"/>
                  <a:gd name="T73" fmla="*/ 198 h 334"/>
                  <a:gd name="T74" fmla="*/ 143 w 828"/>
                  <a:gd name="T75" fmla="*/ 185 h 334"/>
                  <a:gd name="T76" fmla="*/ 127 w 828"/>
                  <a:gd name="T77" fmla="*/ 171 h 334"/>
                  <a:gd name="T78" fmla="*/ 112 w 828"/>
                  <a:gd name="T79" fmla="*/ 157 h 334"/>
                  <a:gd name="T80" fmla="*/ 97 w 828"/>
                  <a:gd name="T81" fmla="*/ 142 h 334"/>
                  <a:gd name="T82" fmla="*/ 83 w 828"/>
                  <a:gd name="T83" fmla="*/ 127 h 334"/>
                  <a:gd name="T84" fmla="*/ 70 w 828"/>
                  <a:gd name="T85" fmla="*/ 112 h 334"/>
                  <a:gd name="T86" fmla="*/ 58 w 828"/>
                  <a:gd name="T87" fmla="*/ 97 h 334"/>
                  <a:gd name="T88" fmla="*/ 46 w 828"/>
                  <a:gd name="T89" fmla="*/ 81 h 334"/>
                  <a:gd name="T90" fmla="*/ 35 w 828"/>
                  <a:gd name="T91" fmla="*/ 65 h 334"/>
                  <a:gd name="T92" fmla="*/ 25 w 828"/>
                  <a:gd name="T93" fmla="*/ 49 h 334"/>
                  <a:gd name="T94" fmla="*/ 15 w 828"/>
                  <a:gd name="T95" fmla="*/ 32 h 334"/>
                  <a:gd name="T96" fmla="*/ 6 w 828"/>
                  <a:gd name="T97" fmla="*/ 16 h 334"/>
                  <a:gd name="T98" fmla="*/ 4 w 828"/>
                  <a:gd name="T99" fmla="*/ 12 h 334"/>
                  <a:gd name="T100" fmla="*/ 0 w 828"/>
                  <a:gd name="T101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8" h="334">
                    <a:moveTo>
                      <a:pt x="828" y="101"/>
                    </a:moveTo>
                    <a:lnTo>
                      <a:pt x="827" y="101"/>
                    </a:lnTo>
                    <a:lnTo>
                      <a:pt x="808" y="113"/>
                    </a:lnTo>
                    <a:lnTo>
                      <a:pt x="789" y="125"/>
                    </a:lnTo>
                    <a:lnTo>
                      <a:pt x="770" y="137"/>
                    </a:lnTo>
                    <a:lnTo>
                      <a:pt x="751" y="149"/>
                    </a:lnTo>
                    <a:lnTo>
                      <a:pt x="733" y="161"/>
                    </a:lnTo>
                    <a:lnTo>
                      <a:pt x="714" y="173"/>
                    </a:lnTo>
                    <a:lnTo>
                      <a:pt x="695" y="185"/>
                    </a:lnTo>
                    <a:lnTo>
                      <a:pt x="676" y="197"/>
                    </a:lnTo>
                    <a:lnTo>
                      <a:pt x="657" y="209"/>
                    </a:lnTo>
                    <a:lnTo>
                      <a:pt x="638" y="221"/>
                    </a:lnTo>
                    <a:lnTo>
                      <a:pt x="619" y="233"/>
                    </a:lnTo>
                    <a:lnTo>
                      <a:pt x="600" y="245"/>
                    </a:lnTo>
                    <a:lnTo>
                      <a:pt x="581" y="257"/>
                    </a:lnTo>
                    <a:lnTo>
                      <a:pt x="562" y="268"/>
                    </a:lnTo>
                    <a:lnTo>
                      <a:pt x="543" y="280"/>
                    </a:lnTo>
                    <a:lnTo>
                      <a:pt x="524" y="292"/>
                    </a:lnTo>
                    <a:lnTo>
                      <a:pt x="505" y="304"/>
                    </a:lnTo>
                    <a:lnTo>
                      <a:pt x="486" y="316"/>
                    </a:lnTo>
                    <a:lnTo>
                      <a:pt x="467" y="328"/>
                    </a:lnTo>
                    <a:lnTo>
                      <a:pt x="458" y="334"/>
                    </a:lnTo>
                    <a:lnTo>
                      <a:pt x="457" y="334"/>
                    </a:lnTo>
                    <a:lnTo>
                      <a:pt x="433" y="327"/>
                    </a:lnTo>
                    <a:lnTo>
                      <a:pt x="410" y="320"/>
                    </a:lnTo>
                    <a:lnTo>
                      <a:pt x="387" y="312"/>
                    </a:lnTo>
                    <a:lnTo>
                      <a:pt x="364" y="304"/>
                    </a:lnTo>
                    <a:lnTo>
                      <a:pt x="341" y="296"/>
                    </a:lnTo>
                    <a:lnTo>
                      <a:pt x="319" y="287"/>
                    </a:lnTo>
                    <a:lnTo>
                      <a:pt x="297" y="277"/>
                    </a:lnTo>
                    <a:lnTo>
                      <a:pt x="276" y="268"/>
                    </a:lnTo>
                    <a:lnTo>
                      <a:pt x="255" y="257"/>
                    </a:lnTo>
                    <a:lnTo>
                      <a:pt x="235" y="247"/>
                    </a:lnTo>
                    <a:lnTo>
                      <a:pt x="215" y="235"/>
                    </a:lnTo>
                    <a:lnTo>
                      <a:pt x="196" y="223"/>
                    </a:lnTo>
                    <a:lnTo>
                      <a:pt x="178" y="211"/>
                    </a:lnTo>
                    <a:lnTo>
                      <a:pt x="160" y="198"/>
                    </a:lnTo>
                    <a:lnTo>
                      <a:pt x="143" y="185"/>
                    </a:lnTo>
                    <a:lnTo>
                      <a:pt x="127" y="171"/>
                    </a:lnTo>
                    <a:lnTo>
                      <a:pt x="112" y="157"/>
                    </a:lnTo>
                    <a:lnTo>
                      <a:pt x="97" y="142"/>
                    </a:lnTo>
                    <a:lnTo>
                      <a:pt x="83" y="127"/>
                    </a:lnTo>
                    <a:lnTo>
                      <a:pt x="70" y="112"/>
                    </a:lnTo>
                    <a:lnTo>
                      <a:pt x="58" y="97"/>
                    </a:lnTo>
                    <a:lnTo>
                      <a:pt x="46" y="81"/>
                    </a:lnTo>
                    <a:lnTo>
                      <a:pt x="35" y="65"/>
                    </a:lnTo>
                    <a:lnTo>
                      <a:pt x="25" y="49"/>
                    </a:lnTo>
                    <a:lnTo>
                      <a:pt x="15" y="32"/>
                    </a:lnTo>
                    <a:lnTo>
                      <a:pt x="6" y="16"/>
                    </a:lnTo>
                    <a:lnTo>
                      <a:pt x="4" y="1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7474633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7" name="Group 946"/>
          <p:cNvGrpSpPr/>
          <p:nvPr/>
        </p:nvGrpSpPr>
        <p:grpSpPr>
          <a:xfrm>
            <a:off x="1978026" y="263525"/>
            <a:ext cx="5212555" cy="4876344"/>
            <a:chOff x="1978026" y="263525"/>
            <a:chExt cx="5212555" cy="4876344"/>
          </a:xfrm>
        </p:grpSpPr>
        <p:sp>
          <p:nvSpPr>
            <p:cNvPr id="100" name="Rectangle 100"/>
            <p:cNvSpPr>
              <a:spLocks noChangeArrowheads="1"/>
            </p:cNvSpPr>
            <p:nvPr/>
          </p:nvSpPr>
          <p:spPr bwMode="auto">
            <a:xfrm>
              <a:off x="4656138" y="26352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Rectangle 840"/>
            <p:cNvSpPr>
              <a:spLocks noChangeArrowheads="1"/>
            </p:cNvSpPr>
            <p:nvPr/>
          </p:nvSpPr>
          <p:spPr bwMode="auto">
            <a:xfrm>
              <a:off x="4656138" y="263525"/>
              <a:ext cx="144463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grpSp>
          <p:nvGrpSpPr>
            <p:cNvPr id="946" name="Group 945"/>
            <p:cNvGrpSpPr/>
            <p:nvPr/>
          </p:nvGrpSpPr>
          <p:grpSpPr>
            <a:xfrm>
              <a:off x="1978026" y="476363"/>
              <a:ext cx="5212555" cy="4663506"/>
              <a:chOff x="1978026" y="476363"/>
              <a:chExt cx="5212555" cy="4663506"/>
            </a:xfrm>
          </p:grpSpPr>
          <p:sp>
            <p:nvSpPr>
              <p:cNvPr id="5" name="Freeform 5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0 w 2566"/>
                  <a:gd name="T1" fmla="*/ 2126 h 2481"/>
                  <a:gd name="T2" fmla="*/ 0 w 2566"/>
                  <a:gd name="T3" fmla="*/ 1772 h 2481"/>
                  <a:gd name="T4" fmla="*/ 0 w 2566"/>
                  <a:gd name="T5" fmla="*/ 1417 h 2481"/>
                  <a:gd name="T6" fmla="*/ 0 w 2566"/>
                  <a:gd name="T7" fmla="*/ 1064 h 2481"/>
                  <a:gd name="T8" fmla="*/ 0 w 2566"/>
                  <a:gd name="T9" fmla="*/ 709 h 2481"/>
                  <a:gd name="T10" fmla="*/ 0 w 2566"/>
                  <a:gd name="T11" fmla="*/ 355 h 2481"/>
                  <a:gd name="T12" fmla="*/ 0 w 2566"/>
                  <a:gd name="T13" fmla="*/ 0 h 2481"/>
                  <a:gd name="T14" fmla="*/ 234 w 2566"/>
                  <a:gd name="T15" fmla="*/ 0 h 2481"/>
                  <a:gd name="T16" fmla="*/ 466 w 2566"/>
                  <a:gd name="T17" fmla="*/ 0 h 2481"/>
                  <a:gd name="T18" fmla="*/ 700 w 2566"/>
                  <a:gd name="T19" fmla="*/ 0 h 2481"/>
                  <a:gd name="T20" fmla="*/ 934 w 2566"/>
                  <a:gd name="T21" fmla="*/ 0 h 2481"/>
                  <a:gd name="T22" fmla="*/ 1166 w 2566"/>
                  <a:gd name="T23" fmla="*/ 0 h 2481"/>
                  <a:gd name="T24" fmla="*/ 1400 w 2566"/>
                  <a:gd name="T25" fmla="*/ 0 h 2481"/>
                  <a:gd name="T26" fmla="*/ 1632 w 2566"/>
                  <a:gd name="T27" fmla="*/ 0 h 2481"/>
                  <a:gd name="T28" fmla="*/ 1866 w 2566"/>
                  <a:gd name="T29" fmla="*/ 0 h 2481"/>
                  <a:gd name="T30" fmla="*/ 2100 w 2566"/>
                  <a:gd name="T31" fmla="*/ 0 h 2481"/>
                  <a:gd name="T32" fmla="*/ 2332 w 2566"/>
                  <a:gd name="T33" fmla="*/ 0 h 2481"/>
                  <a:gd name="T34" fmla="*/ 2566 w 2566"/>
                  <a:gd name="T35" fmla="*/ 0 h 2481"/>
                  <a:gd name="T36" fmla="*/ 2566 w 2566"/>
                  <a:gd name="T37" fmla="*/ 355 h 2481"/>
                  <a:gd name="T38" fmla="*/ 2566 w 2566"/>
                  <a:gd name="T39" fmla="*/ 709 h 2481"/>
                  <a:gd name="T40" fmla="*/ 2566 w 2566"/>
                  <a:gd name="T41" fmla="*/ 1064 h 2481"/>
                  <a:gd name="T42" fmla="*/ 2566 w 2566"/>
                  <a:gd name="T43" fmla="*/ 1417 h 2481"/>
                  <a:gd name="T44" fmla="*/ 2566 w 2566"/>
                  <a:gd name="T45" fmla="*/ 1772 h 2481"/>
                  <a:gd name="T46" fmla="*/ 2566 w 2566"/>
                  <a:gd name="T47" fmla="*/ 2126 h 2481"/>
                  <a:gd name="T48" fmla="*/ 2566 w 2566"/>
                  <a:gd name="T49" fmla="*/ 2481 h 2481"/>
                  <a:gd name="T50" fmla="*/ 2332 w 2566"/>
                  <a:gd name="T51" fmla="*/ 2481 h 2481"/>
                  <a:gd name="T52" fmla="*/ 2100 w 2566"/>
                  <a:gd name="T53" fmla="*/ 2481 h 2481"/>
                  <a:gd name="T54" fmla="*/ 1866 w 2566"/>
                  <a:gd name="T55" fmla="*/ 2481 h 2481"/>
                  <a:gd name="T56" fmla="*/ 1632 w 2566"/>
                  <a:gd name="T57" fmla="*/ 2481 h 2481"/>
                  <a:gd name="T58" fmla="*/ 1400 w 2566"/>
                  <a:gd name="T59" fmla="*/ 2481 h 2481"/>
                  <a:gd name="T60" fmla="*/ 1166 w 2566"/>
                  <a:gd name="T61" fmla="*/ 2481 h 2481"/>
                  <a:gd name="T62" fmla="*/ 934 w 2566"/>
                  <a:gd name="T63" fmla="*/ 2481 h 2481"/>
                  <a:gd name="T64" fmla="*/ 700 w 2566"/>
                  <a:gd name="T65" fmla="*/ 2481 h 2481"/>
                  <a:gd name="T66" fmla="*/ 466 w 2566"/>
                  <a:gd name="T67" fmla="*/ 2481 h 2481"/>
                  <a:gd name="T68" fmla="*/ 234 w 2566"/>
                  <a:gd name="T69" fmla="*/ 2481 h 2481"/>
                  <a:gd name="T70" fmla="*/ 0 w 2566"/>
                  <a:gd name="T71" fmla="*/ 2481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6" h="2481">
                    <a:moveTo>
                      <a:pt x="0" y="2304"/>
                    </a:move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" name="Freeform 6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0 w 2566"/>
                  <a:gd name="T1" fmla="*/ 2126 h 2481"/>
                  <a:gd name="T2" fmla="*/ 0 w 2566"/>
                  <a:gd name="T3" fmla="*/ 1772 h 2481"/>
                  <a:gd name="T4" fmla="*/ 0 w 2566"/>
                  <a:gd name="T5" fmla="*/ 1417 h 2481"/>
                  <a:gd name="T6" fmla="*/ 0 w 2566"/>
                  <a:gd name="T7" fmla="*/ 1064 h 2481"/>
                  <a:gd name="T8" fmla="*/ 0 w 2566"/>
                  <a:gd name="T9" fmla="*/ 709 h 2481"/>
                  <a:gd name="T10" fmla="*/ 0 w 2566"/>
                  <a:gd name="T11" fmla="*/ 355 h 2481"/>
                  <a:gd name="T12" fmla="*/ 0 w 2566"/>
                  <a:gd name="T13" fmla="*/ 0 h 2481"/>
                  <a:gd name="T14" fmla="*/ 234 w 2566"/>
                  <a:gd name="T15" fmla="*/ 0 h 2481"/>
                  <a:gd name="T16" fmla="*/ 466 w 2566"/>
                  <a:gd name="T17" fmla="*/ 0 h 2481"/>
                  <a:gd name="T18" fmla="*/ 700 w 2566"/>
                  <a:gd name="T19" fmla="*/ 0 h 2481"/>
                  <a:gd name="T20" fmla="*/ 934 w 2566"/>
                  <a:gd name="T21" fmla="*/ 0 h 2481"/>
                  <a:gd name="T22" fmla="*/ 1166 w 2566"/>
                  <a:gd name="T23" fmla="*/ 0 h 2481"/>
                  <a:gd name="T24" fmla="*/ 1400 w 2566"/>
                  <a:gd name="T25" fmla="*/ 0 h 2481"/>
                  <a:gd name="T26" fmla="*/ 1632 w 2566"/>
                  <a:gd name="T27" fmla="*/ 0 h 2481"/>
                  <a:gd name="T28" fmla="*/ 1866 w 2566"/>
                  <a:gd name="T29" fmla="*/ 0 h 2481"/>
                  <a:gd name="T30" fmla="*/ 2100 w 2566"/>
                  <a:gd name="T31" fmla="*/ 0 h 2481"/>
                  <a:gd name="T32" fmla="*/ 2332 w 2566"/>
                  <a:gd name="T33" fmla="*/ 0 h 2481"/>
                  <a:gd name="T34" fmla="*/ 2566 w 2566"/>
                  <a:gd name="T35" fmla="*/ 0 h 2481"/>
                  <a:gd name="T36" fmla="*/ 2566 w 2566"/>
                  <a:gd name="T37" fmla="*/ 355 h 2481"/>
                  <a:gd name="T38" fmla="*/ 2566 w 2566"/>
                  <a:gd name="T39" fmla="*/ 709 h 2481"/>
                  <a:gd name="T40" fmla="*/ 2566 w 2566"/>
                  <a:gd name="T41" fmla="*/ 1064 h 2481"/>
                  <a:gd name="T42" fmla="*/ 2566 w 2566"/>
                  <a:gd name="T43" fmla="*/ 1417 h 2481"/>
                  <a:gd name="T44" fmla="*/ 2566 w 2566"/>
                  <a:gd name="T45" fmla="*/ 1772 h 2481"/>
                  <a:gd name="T46" fmla="*/ 2566 w 2566"/>
                  <a:gd name="T47" fmla="*/ 2126 h 2481"/>
                  <a:gd name="T48" fmla="*/ 2566 w 2566"/>
                  <a:gd name="T49" fmla="*/ 2481 h 2481"/>
                  <a:gd name="T50" fmla="*/ 2332 w 2566"/>
                  <a:gd name="T51" fmla="*/ 2481 h 2481"/>
                  <a:gd name="T52" fmla="*/ 2100 w 2566"/>
                  <a:gd name="T53" fmla="*/ 2481 h 2481"/>
                  <a:gd name="T54" fmla="*/ 1866 w 2566"/>
                  <a:gd name="T55" fmla="*/ 2481 h 2481"/>
                  <a:gd name="T56" fmla="*/ 1632 w 2566"/>
                  <a:gd name="T57" fmla="*/ 2481 h 2481"/>
                  <a:gd name="T58" fmla="*/ 1400 w 2566"/>
                  <a:gd name="T59" fmla="*/ 2481 h 2481"/>
                  <a:gd name="T60" fmla="*/ 1166 w 2566"/>
                  <a:gd name="T61" fmla="*/ 2481 h 2481"/>
                  <a:gd name="T62" fmla="*/ 934 w 2566"/>
                  <a:gd name="T63" fmla="*/ 2481 h 2481"/>
                  <a:gd name="T64" fmla="*/ 700 w 2566"/>
                  <a:gd name="T65" fmla="*/ 2481 h 2481"/>
                  <a:gd name="T66" fmla="*/ 466 w 2566"/>
                  <a:gd name="T67" fmla="*/ 2481 h 2481"/>
                  <a:gd name="T68" fmla="*/ 234 w 2566"/>
                  <a:gd name="T69" fmla="*/ 2481 h 2481"/>
                  <a:gd name="T70" fmla="*/ 0 w 2566"/>
                  <a:gd name="T71" fmla="*/ 2481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6" h="2481">
                    <a:moveTo>
                      <a:pt x="0" y="2304"/>
                    </a:move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2534 w 2566"/>
                  <a:gd name="T1" fmla="*/ 130 h 2481"/>
                  <a:gd name="T2" fmla="*/ 2500 w 2566"/>
                  <a:gd name="T3" fmla="*/ 256 h 2481"/>
                  <a:gd name="T4" fmla="*/ 2481 w 2566"/>
                  <a:gd name="T5" fmla="*/ 404 h 2481"/>
                  <a:gd name="T6" fmla="*/ 2566 w 2566"/>
                  <a:gd name="T7" fmla="*/ 612 h 2481"/>
                  <a:gd name="T8" fmla="*/ 2566 w 2566"/>
                  <a:gd name="T9" fmla="*/ 886 h 2481"/>
                  <a:gd name="T10" fmla="*/ 2566 w 2566"/>
                  <a:gd name="T11" fmla="*/ 1241 h 2481"/>
                  <a:gd name="T12" fmla="*/ 2566 w 2566"/>
                  <a:gd name="T13" fmla="*/ 1595 h 2481"/>
                  <a:gd name="T14" fmla="*/ 2566 w 2566"/>
                  <a:gd name="T15" fmla="*/ 1950 h 2481"/>
                  <a:gd name="T16" fmla="*/ 2566 w 2566"/>
                  <a:gd name="T17" fmla="*/ 2304 h 2481"/>
                  <a:gd name="T18" fmla="*/ 2449 w 2566"/>
                  <a:gd name="T19" fmla="*/ 2481 h 2481"/>
                  <a:gd name="T20" fmla="*/ 2216 w 2566"/>
                  <a:gd name="T21" fmla="*/ 2481 h 2481"/>
                  <a:gd name="T22" fmla="*/ 1983 w 2566"/>
                  <a:gd name="T23" fmla="*/ 2481 h 2481"/>
                  <a:gd name="T24" fmla="*/ 1749 w 2566"/>
                  <a:gd name="T25" fmla="*/ 2481 h 2481"/>
                  <a:gd name="T26" fmla="*/ 1517 w 2566"/>
                  <a:gd name="T27" fmla="*/ 2481 h 2481"/>
                  <a:gd name="T28" fmla="*/ 1283 w 2566"/>
                  <a:gd name="T29" fmla="*/ 2481 h 2481"/>
                  <a:gd name="T30" fmla="*/ 1049 w 2566"/>
                  <a:gd name="T31" fmla="*/ 2481 h 2481"/>
                  <a:gd name="T32" fmla="*/ 817 w 2566"/>
                  <a:gd name="T33" fmla="*/ 2481 h 2481"/>
                  <a:gd name="T34" fmla="*/ 583 w 2566"/>
                  <a:gd name="T35" fmla="*/ 2481 h 2481"/>
                  <a:gd name="T36" fmla="*/ 349 w 2566"/>
                  <a:gd name="T37" fmla="*/ 2481 h 2481"/>
                  <a:gd name="T38" fmla="*/ 117 w 2566"/>
                  <a:gd name="T39" fmla="*/ 2481 h 2481"/>
                  <a:gd name="T40" fmla="*/ 0 w 2566"/>
                  <a:gd name="T41" fmla="*/ 2304 h 2481"/>
                  <a:gd name="T42" fmla="*/ 0 w 2566"/>
                  <a:gd name="T43" fmla="*/ 1950 h 2481"/>
                  <a:gd name="T44" fmla="*/ 0 w 2566"/>
                  <a:gd name="T45" fmla="*/ 1595 h 2481"/>
                  <a:gd name="T46" fmla="*/ 0 w 2566"/>
                  <a:gd name="T47" fmla="*/ 1241 h 2481"/>
                  <a:gd name="T48" fmla="*/ 0 w 2566"/>
                  <a:gd name="T49" fmla="*/ 886 h 2481"/>
                  <a:gd name="T50" fmla="*/ 0 w 2566"/>
                  <a:gd name="T51" fmla="*/ 531 h 2481"/>
                  <a:gd name="T52" fmla="*/ 0 w 2566"/>
                  <a:gd name="T53" fmla="*/ 177 h 2481"/>
                  <a:gd name="T54" fmla="*/ 117 w 2566"/>
                  <a:gd name="T55" fmla="*/ 0 h 2481"/>
                  <a:gd name="T56" fmla="*/ 349 w 2566"/>
                  <a:gd name="T57" fmla="*/ 0 h 2481"/>
                  <a:gd name="T58" fmla="*/ 583 w 2566"/>
                  <a:gd name="T59" fmla="*/ 0 h 2481"/>
                  <a:gd name="T60" fmla="*/ 817 w 2566"/>
                  <a:gd name="T61" fmla="*/ 0 h 2481"/>
                  <a:gd name="T62" fmla="*/ 1049 w 2566"/>
                  <a:gd name="T63" fmla="*/ 0 h 2481"/>
                  <a:gd name="T64" fmla="*/ 1283 w 2566"/>
                  <a:gd name="T65" fmla="*/ 0 h 2481"/>
                  <a:gd name="T66" fmla="*/ 1517 w 2566"/>
                  <a:gd name="T67" fmla="*/ 0 h 2481"/>
                  <a:gd name="T68" fmla="*/ 1749 w 2566"/>
                  <a:gd name="T69" fmla="*/ 0 h 2481"/>
                  <a:gd name="T70" fmla="*/ 1983 w 2566"/>
                  <a:gd name="T71" fmla="*/ 0 h 2481"/>
                  <a:gd name="T72" fmla="*/ 2216 w 2566"/>
                  <a:gd name="T73" fmla="*/ 0 h 2481"/>
                  <a:gd name="T74" fmla="*/ 2449 w 2566"/>
                  <a:gd name="T75" fmla="*/ 0 h 2481"/>
                  <a:gd name="T76" fmla="*/ 2566 w 2566"/>
                  <a:gd name="T77" fmla="*/ 34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66" h="2481">
                    <a:moveTo>
                      <a:pt x="2566" y="34"/>
                    </a:moveTo>
                    <a:lnTo>
                      <a:pt x="2534" y="130"/>
                    </a:lnTo>
                    <a:lnTo>
                      <a:pt x="2518" y="177"/>
                    </a:lnTo>
                    <a:lnTo>
                      <a:pt x="2500" y="256"/>
                    </a:lnTo>
                    <a:lnTo>
                      <a:pt x="2462" y="355"/>
                    </a:lnTo>
                    <a:lnTo>
                      <a:pt x="2481" y="404"/>
                    </a:lnTo>
                    <a:lnTo>
                      <a:pt x="2495" y="531"/>
                    </a:lnTo>
                    <a:lnTo>
                      <a:pt x="2566" y="612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34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" name="Freeform 8"/>
              <p:cNvSpPr>
                <a:spLocks/>
              </p:cNvSpPr>
              <p:nvPr/>
            </p:nvSpPr>
            <p:spPr bwMode="auto">
              <a:xfrm>
                <a:off x="6551613" y="676275"/>
                <a:ext cx="165100" cy="1071563"/>
              </a:xfrm>
              <a:custGeom>
                <a:avLst/>
                <a:gdLst>
                  <a:gd name="T0" fmla="*/ 104 w 104"/>
                  <a:gd name="T1" fmla="*/ 0 h 675"/>
                  <a:gd name="T2" fmla="*/ 72 w 104"/>
                  <a:gd name="T3" fmla="*/ 96 h 675"/>
                  <a:gd name="T4" fmla="*/ 56 w 104"/>
                  <a:gd name="T5" fmla="*/ 143 h 675"/>
                  <a:gd name="T6" fmla="*/ 38 w 104"/>
                  <a:gd name="T7" fmla="*/ 222 h 675"/>
                  <a:gd name="T8" fmla="*/ 0 w 104"/>
                  <a:gd name="T9" fmla="*/ 321 h 675"/>
                  <a:gd name="T10" fmla="*/ 19 w 104"/>
                  <a:gd name="T11" fmla="*/ 370 h 675"/>
                  <a:gd name="T12" fmla="*/ 33 w 104"/>
                  <a:gd name="T13" fmla="*/ 497 h 675"/>
                  <a:gd name="T14" fmla="*/ 104 w 104"/>
                  <a:gd name="T15" fmla="*/ 578 h 675"/>
                  <a:gd name="T16" fmla="*/ 104 w 104"/>
                  <a:gd name="T17" fmla="*/ 675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675">
                    <a:moveTo>
                      <a:pt x="104" y="0"/>
                    </a:moveTo>
                    <a:lnTo>
                      <a:pt x="72" y="96"/>
                    </a:lnTo>
                    <a:lnTo>
                      <a:pt x="56" y="143"/>
                    </a:lnTo>
                    <a:lnTo>
                      <a:pt x="38" y="222"/>
                    </a:lnTo>
                    <a:lnTo>
                      <a:pt x="0" y="321"/>
                    </a:lnTo>
                    <a:lnTo>
                      <a:pt x="19" y="370"/>
                    </a:lnTo>
                    <a:lnTo>
                      <a:pt x="33" y="497"/>
                    </a:lnTo>
                    <a:lnTo>
                      <a:pt x="104" y="578"/>
                    </a:lnTo>
                    <a:lnTo>
                      <a:pt x="104" y="675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Freeform 9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2392 w 2566"/>
                  <a:gd name="T1" fmla="*/ 89 h 2481"/>
                  <a:gd name="T2" fmla="*/ 2352 w 2566"/>
                  <a:gd name="T3" fmla="*/ 207 h 2481"/>
                  <a:gd name="T4" fmla="*/ 2314 w 2566"/>
                  <a:gd name="T5" fmla="*/ 326 h 2481"/>
                  <a:gd name="T6" fmla="*/ 2275 w 2566"/>
                  <a:gd name="T7" fmla="*/ 444 h 2481"/>
                  <a:gd name="T8" fmla="*/ 2276 w 2566"/>
                  <a:gd name="T9" fmla="*/ 622 h 2481"/>
                  <a:gd name="T10" fmla="*/ 2332 w 2566"/>
                  <a:gd name="T11" fmla="*/ 790 h 2481"/>
                  <a:gd name="T12" fmla="*/ 2449 w 2566"/>
                  <a:gd name="T13" fmla="*/ 910 h 2481"/>
                  <a:gd name="T14" fmla="*/ 2566 w 2566"/>
                  <a:gd name="T15" fmla="*/ 1009 h 2481"/>
                  <a:gd name="T16" fmla="*/ 2566 w 2566"/>
                  <a:gd name="T17" fmla="*/ 1241 h 2481"/>
                  <a:gd name="T18" fmla="*/ 2566 w 2566"/>
                  <a:gd name="T19" fmla="*/ 1595 h 2481"/>
                  <a:gd name="T20" fmla="*/ 2566 w 2566"/>
                  <a:gd name="T21" fmla="*/ 1950 h 2481"/>
                  <a:gd name="T22" fmla="*/ 2566 w 2566"/>
                  <a:gd name="T23" fmla="*/ 2304 h 2481"/>
                  <a:gd name="T24" fmla="*/ 2449 w 2566"/>
                  <a:gd name="T25" fmla="*/ 2481 h 2481"/>
                  <a:gd name="T26" fmla="*/ 2216 w 2566"/>
                  <a:gd name="T27" fmla="*/ 2481 h 2481"/>
                  <a:gd name="T28" fmla="*/ 1983 w 2566"/>
                  <a:gd name="T29" fmla="*/ 2481 h 2481"/>
                  <a:gd name="T30" fmla="*/ 1749 w 2566"/>
                  <a:gd name="T31" fmla="*/ 2481 h 2481"/>
                  <a:gd name="T32" fmla="*/ 1517 w 2566"/>
                  <a:gd name="T33" fmla="*/ 2481 h 2481"/>
                  <a:gd name="T34" fmla="*/ 1283 w 2566"/>
                  <a:gd name="T35" fmla="*/ 2481 h 2481"/>
                  <a:gd name="T36" fmla="*/ 1049 w 2566"/>
                  <a:gd name="T37" fmla="*/ 2481 h 2481"/>
                  <a:gd name="T38" fmla="*/ 817 w 2566"/>
                  <a:gd name="T39" fmla="*/ 2481 h 2481"/>
                  <a:gd name="T40" fmla="*/ 583 w 2566"/>
                  <a:gd name="T41" fmla="*/ 2481 h 2481"/>
                  <a:gd name="T42" fmla="*/ 349 w 2566"/>
                  <a:gd name="T43" fmla="*/ 2481 h 2481"/>
                  <a:gd name="T44" fmla="*/ 117 w 2566"/>
                  <a:gd name="T45" fmla="*/ 2481 h 2481"/>
                  <a:gd name="T46" fmla="*/ 0 w 2566"/>
                  <a:gd name="T47" fmla="*/ 2304 h 2481"/>
                  <a:gd name="T48" fmla="*/ 0 w 2566"/>
                  <a:gd name="T49" fmla="*/ 1950 h 2481"/>
                  <a:gd name="T50" fmla="*/ 0 w 2566"/>
                  <a:gd name="T51" fmla="*/ 1595 h 2481"/>
                  <a:gd name="T52" fmla="*/ 0 w 2566"/>
                  <a:gd name="T53" fmla="*/ 1241 h 2481"/>
                  <a:gd name="T54" fmla="*/ 0 w 2566"/>
                  <a:gd name="T55" fmla="*/ 886 h 2481"/>
                  <a:gd name="T56" fmla="*/ 0 w 2566"/>
                  <a:gd name="T57" fmla="*/ 531 h 2481"/>
                  <a:gd name="T58" fmla="*/ 0 w 2566"/>
                  <a:gd name="T59" fmla="*/ 177 h 2481"/>
                  <a:gd name="T60" fmla="*/ 117 w 2566"/>
                  <a:gd name="T61" fmla="*/ 0 h 2481"/>
                  <a:gd name="T62" fmla="*/ 349 w 2566"/>
                  <a:gd name="T63" fmla="*/ 0 h 2481"/>
                  <a:gd name="T64" fmla="*/ 583 w 2566"/>
                  <a:gd name="T65" fmla="*/ 0 h 2481"/>
                  <a:gd name="T66" fmla="*/ 817 w 2566"/>
                  <a:gd name="T67" fmla="*/ 0 h 2481"/>
                  <a:gd name="T68" fmla="*/ 1049 w 2566"/>
                  <a:gd name="T69" fmla="*/ 0 h 2481"/>
                  <a:gd name="T70" fmla="*/ 1283 w 2566"/>
                  <a:gd name="T71" fmla="*/ 0 h 2481"/>
                  <a:gd name="T72" fmla="*/ 1517 w 2566"/>
                  <a:gd name="T73" fmla="*/ 0 h 2481"/>
                  <a:gd name="T74" fmla="*/ 1749 w 2566"/>
                  <a:gd name="T75" fmla="*/ 0 h 2481"/>
                  <a:gd name="T76" fmla="*/ 1983 w 2566"/>
                  <a:gd name="T77" fmla="*/ 0 h 2481"/>
                  <a:gd name="T78" fmla="*/ 2216 w 2566"/>
                  <a:gd name="T79" fmla="*/ 0 h 2481"/>
                  <a:gd name="T80" fmla="*/ 2422 w 2566"/>
                  <a:gd name="T81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481">
                    <a:moveTo>
                      <a:pt x="2422" y="0"/>
                    </a:moveTo>
                    <a:lnTo>
                      <a:pt x="2392" y="89"/>
                    </a:lnTo>
                    <a:lnTo>
                      <a:pt x="2363" y="177"/>
                    </a:lnTo>
                    <a:lnTo>
                      <a:pt x="2352" y="207"/>
                    </a:lnTo>
                    <a:lnTo>
                      <a:pt x="2332" y="269"/>
                    </a:lnTo>
                    <a:lnTo>
                      <a:pt x="2314" y="326"/>
                    </a:lnTo>
                    <a:lnTo>
                      <a:pt x="2305" y="355"/>
                    </a:lnTo>
                    <a:lnTo>
                      <a:pt x="2275" y="444"/>
                    </a:lnTo>
                    <a:lnTo>
                      <a:pt x="2246" y="531"/>
                    </a:lnTo>
                    <a:lnTo>
                      <a:pt x="2276" y="622"/>
                    </a:lnTo>
                    <a:lnTo>
                      <a:pt x="2263" y="709"/>
                    </a:lnTo>
                    <a:lnTo>
                      <a:pt x="2332" y="790"/>
                    </a:lnTo>
                    <a:lnTo>
                      <a:pt x="2423" y="886"/>
                    </a:lnTo>
                    <a:lnTo>
                      <a:pt x="2449" y="910"/>
                    </a:lnTo>
                    <a:lnTo>
                      <a:pt x="2484" y="940"/>
                    </a:lnTo>
                    <a:lnTo>
                      <a:pt x="2566" y="1009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22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" name="Freeform 10"/>
              <p:cNvSpPr>
                <a:spLocks/>
              </p:cNvSpPr>
              <p:nvPr/>
            </p:nvSpPr>
            <p:spPr bwMode="auto">
              <a:xfrm>
                <a:off x="6208713" y="622300"/>
                <a:ext cx="508000" cy="1689100"/>
              </a:xfrm>
              <a:custGeom>
                <a:avLst/>
                <a:gdLst>
                  <a:gd name="T0" fmla="*/ 176 w 320"/>
                  <a:gd name="T1" fmla="*/ 0 h 1064"/>
                  <a:gd name="T2" fmla="*/ 146 w 320"/>
                  <a:gd name="T3" fmla="*/ 89 h 1064"/>
                  <a:gd name="T4" fmla="*/ 117 w 320"/>
                  <a:gd name="T5" fmla="*/ 177 h 1064"/>
                  <a:gd name="T6" fmla="*/ 106 w 320"/>
                  <a:gd name="T7" fmla="*/ 207 h 1064"/>
                  <a:gd name="T8" fmla="*/ 86 w 320"/>
                  <a:gd name="T9" fmla="*/ 269 h 1064"/>
                  <a:gd name="T10" fmla="*/ 68 w 320"/>
                  <a:gd name="T11" fmla="*/ 326 h 1064"/>
                  <a:gd name="T12" fmla="*/ 59 w 320"/>
                  <a:gd name="T13" fmla="*/ 355 h 1064"/>
                  <a:gd name="T14" fmla="*/ 29 w 320"/>
                  <a:gd name="T15" fmla="*/ 444 h 1064"/>
                  <a:gd name="T16" fmla="*/ 0 w 320"/>
                  <a:gd name="T17" fmla="*/ 531 h 1064"/>
                  <a:gd name="T18" fmla="*/ 30 w 320"/>
                  <a:gd name="T19" fmla="*/ 622 h 1064"/>
                  <a:gd name="T20" fmla="*/ 17 w 320"/>
                  <a:gd name="T21" fmla="*/ 709 h 1064"/>
                  <a:gd name="T22" fmla="*/ 86 w 320"/>
                  <a:gd name="T23" fmla="*/ 790 h 1064"/>
                  <a:gd name="T24" fmla="*/ 177 w 320"/>
                  <a:gd name="T25" fmla="*/ 886 h 1064"/>
                  <a:gd name="T26" fmla="*/ 203 w 320"/>
                  <a:gd name="T27" fmla="*/ 910 h 1064"/>
                  <a:gd name="T28" fmla="*/ 238 w 320"/>
                  <a:gd name="T29" fmla="*/ 940 h 1064"/>
                  <a:gd name="T30" fmla="*/ 320 w 320"/>
                  <a:gd name="T31" fmla="*/ 1009 h 1064"/>
                  <a:gd name="T32" fmla="*/ 320 w 320"/>
                  <a:gd name="T33" fmla="*/ 1064 h 1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0" h="1064">
                    <a:moveTo>
                      <a:pt x="176" y="0"/>
                    </a:moveTo>
                    <a:lnTo>
                      <a:pt x="146" y="89"/>
                    </a:lnTo>
                    <a:lnTo>
                      <a:pt x="117" y="177"/>
                    </a:lnTo>
                    <a:lnTo>
                      <a:pt x="106" y="207"/>
                    </a:lnTo>
                    <a:lnTo>
                      <a:pt x="86" y="269"/>
                    </a:lnTo>
                    <a:lnTo>
                      <a:pt x="68" y="326"/>
                    </a:lnTo>
                    <a:lnTo>
                      <a:pt x="59" y="355"/>
                    </a:lnTo>
                    <a:lnTo>
                      <a:pt x="29" y="444"/>
                    </a:lnTo>
                    <a:lnTo>
                      <a:pt x="0" y="531"/>
                    </a:lnTo>
                    <a:lnTo>
                      <a:pt x="30" y="622"/>
                    </a:lnTo>
                    <a:lnTo>
                      <a:pt x="17" y="709"/>
                    </a:lnTo>
                    <a:lnTo>
                      <a:pt x="86" y="790"/>
                    </a:lnTo>
                    <a:lnTo>
                      <a:pt x="177" y="886"/>
                    </a:lnTo>
                    <a:lnTo>
                      <a:pt x="203" y="910"/>
                    </a:lnTo>
                    <a:lnTo>
                      <a:pt x="238" y="940"/>
                    </a:lnTo>
                    <a:lnTo>
                      <a:pt x="320" y="1009"/>
                    </a:lnTo>
                    <a:lnTo>
                      <a:pt x="320" y="106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Freeform 11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2249 w 2566"/>
                  <a:gd name="T1" fmla="*/ 50 h 2481"/>
                  <a:gd name="T2" fmla="*/ 2210 w 2566"/>
                  <a:gd name="T3" fmla="*/ 168 h 2481"/>
                  <a:gd name="T4" fmla="*/ 2172 w 2566"/>
                  <a:gd name="T5" fmla="*/ 286 h 2481"/>
                  <a:gd name="T6" fmla="*/ 2132 w 2566"/>
                  <a:gd name="T7" fmla="*/ 405 h 2481"/>
                  <a:gd name="T8" fmla="*/ 2093 w 2566"/>
                  <a:gd name="T9" fmla="*/ 523 h 2481"/>
                  <a:gd name="T10" fmla="*/ 2055 w 2566"/>
                  <a:gd name="T11" fmla="*/ 641 h 2481"/>
                  <a:gd name="T12" fmla="*/ 2056 w 2566"/>
                  <a:gd name="T13" fmla="*/ 821 h 2481"/>
                  <a:gd name="T14" fmla="*/ 2100 w 2566"/>
                  <a:gd name="T15" fmla="*/ 967 h 2481"/>
                  <a:gd name="T16" fmla="*/ 2216 w 2566"/>
                  <a:gd name="T17" fmla="*/ 1091 h 2481"/>
                  <a:gd name="T18" fmla="*/ 2332 w 2566"/>
                  <a:gd name="T19" fmla="*/ 1191 h 2481"/>
                  <a:gd name="T20" fmla="*/ 2449 w 2566"/>
                  <a:gd name="T21" fmla="*/ 1278 h 2481"/>
                  <a:gd name="T22" fmla="*/ 2566 w 2566"/>
                  <a:gd name="T23" fmla="*/ 1350 h 2481"/>
                  <a:gd name="T24" fmla="*/ 2566 w 2566"/>
                  <a:gd name="T25" fmla="*/ 1595 h 2481"/>
                  <a:gd name="T26" fmla="*/ 2566 w 2566"/>
                  <a:gd name="T27" fmla="*/ 1950 h 2481"/>
                  <a:gd name="T28" fmla="*/ 2566 w 2566"/>
                  <a:gd name="T29" fmla="*/ 2304 h 2481"/>
                  <a:gd name="T30" fmla="*/ 2449 w 2566"/>
                  <a:gd name="T31" fmla="*/ 2481 h 2481"/>
                  <a:gd name="T32" fmla="*/ 2216 w 2566"/>
                  <a:gd name="T33" fmla="*/ 2481 h 2481"/>
                  <a:gd name="T34" fmla="*/ 1983 w 2566"/>
                  <a:gd name="T35" fmla="*/ 2481 h 2481"/>
                  <a:gd name="T36" fmla="*/ 1749 w 2566"/>
                  <a:gd name="T37" fmla="*/ 2481 h 2481"/>
                  <a:gd name="T38" fmla="*/ 1517 w 2566"/>
                  <a:gd name="T39" fmla="*/ 2481 h 2481"/>
                  <a:gd name="T40" fmla="*/ 1283 w 2566"/>
                  <a:gd name="T41" fmla="*/ 2481 h 2481"/>
                  <a:gd name="T42" fmla="*/ 1049 w 2566"/>
                  <a:gd name="T43" fmla="*/ 2481 h 2481"/>
                  <a:gd name="T44" fmla="*/ 817 w 2566"/>
                  <a:gd name="T45" fmla="*/ 2481 h 2481"/>
                  <a:gd name="T46" fmla="*/ 583 w 2566"/>
                  <a:gd name="T47" fmla="*/ 2481 h 2481"/>
                  <a:gd name="T48" fmla="*/ 349 w 2566"/>
                  <a:gd name="T49" fmla="*/ 2481 h 2481"/>
                  <a:gd name="T50" fmla="*/ 117 w 2566"/>
                  <a:gd name="T51" fmla="*/ 2481 h 2481"/>
                  <a:gd name="T52" fmla="*/ 0 w 2566"/>
                  <a:gd name="T53" fmla="*/ 2304 h 2481"/>
                  <a:gd name="T54" fmla="*/ 0 w 2566"/>
                  <a:gd name="T55" fmla="*/ 1950 h 2481"/>
                  <a:gd name="T56" fmla="*/ 0 w 2566"/>
                  <a:gd name="T57" fmla="*/ 1595 h 2481"/>
                  <a:gd name="T58" fmla="*/ 0 w 2566"/>
                  <a:gd name="T59" fmla="*/ 1241 h 2481"/>
                  <a:gd name="T60" fmla="*/ 0 w 2566"/>
                  <a:gd name="T61" fmla="*/ 886 h 2481"/>
                  <a:gd name="T62" fmla="*/ 0 w 2566"/>
                  <a:gd name="T63" fmla="*/ 531 h 2481"/>
                  <a:gd name="T64" fmla="*/ 0 w 2566"/>
                  <a:gd name="T65" fmla="*/ 177 h 2481"/>
                  <a:gd name="T66" fmla="*/ 117 w 2566"/>
                  <a:gd name="T67" fmla="*/ 0 h 2481"/>
                  <a:gd name="T68" fmla="*/ 349 w 2566"/>
                  <a:gd name="T69" fmla="*/ 0 h 2481"/>
                  <a:gd name="T70" fmla="*/ 583 w 2566"/>
                  <a:gd name="T71" fmla="*/ 0 h 2481"/>
                  <a:gd name="T72" fmla="*/ 817 w 2566"/>
                  <a:gd name="T73" fmla="*/ 0 h 2481"/>
                  <a:gd name="T74" fmla="*/ 1049 w 2566"/>
                  <a:gd name="T75" fmla="*/ 0 h 2481"/>
                  <a:gd name="T76" fmla="*/ 1283 w 2566"/>
                  <a:gd name="T77" fmla="*/ 0 h 2481"/>
                  <a:gd name="T78" fmla="*/ 1517 w 2566"/>
                  <a:gd name="T79" fmla="*/ 0 h 2481"/>
                  <a:gd name="T80" fmla="*/ 1749 w 2566"/>
                  <a:gd name="T81" fmla="*/ 0 h 2481"/>
                  <a:gd name="T82" fmla="*/ 1983 w 2566"/>
                  <a:gd name="T83" fmla="*/ 0 h 2481"/>
                  <a:gd name="T84" fmla="*/ 2216 w 2566"/>
                  <a:gd name="T85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66" h="2481">
                    <a:moveTo>
                      <a:pt x="2265" y="0"/>
                    </a:moveTo>
                    <a:lnTo>
                      <a:pt x="2249" y="50"/>
                    </a:lnTo>
                    <a:lnTo>
                      <a:pt x="2216" y="150"/>
                    </a:lnTo>
                    <a:lnTo>
                      <a:pt x="2210" y="168"/>
                    </a:lnTo>
                    <a:lnTo>
                      <a:pt x="2207" y="177"/>
                    </a:lnTo>
                    <a:lnTo>
                      <a:pt x="2172" y="286"/>
                    </a:lnTo>
                    <a:lnTo>
                      <a:pt x="2149" y="355"/>
                    </a:lnTo>
                    <a:lnTo>
                      <a:pt x="2132" y="405"/>
                    </a:lnTo>
                    <a:lnTo>
                      <a:pt x="2100" y="505"/>
                    </a:lnTo>
                    <a:lnTo>
                      <a:pt x="2093" y="523"/>
                    </a:lnTo>
                    <a:lnTo>
                      <a:pt x="2090" y="531"/>
                    </a:lnTo>
                    <a:lnTo>
                      <a:pt x="2055" y="641"/>
                    </a:lnTo>
                    <a:lnTo>
                      <a:pt x="2032" y="709"/>
                    </a:lnTo>
                    <a:lnTo>
                      <a:pt x="2056" y="821"/>
                    </a:lnTo>
                    <a:lnTo>
                      <a:pt x="2032" y="886"/>
                    </a:lnTo>
                    <a:lnTo>
                      <a:pt x="2100" y="967"/>
                    </a:lnTo>
                    <a:lnTo>
                      <a:pt x="2188" y="1064"/>
                    </a:lnTo>
                    <a:lnTo>
                      <a:pt x="2216" y="1091"/>
                    </a:lnTo>
                    <a:lnTo>
                      <a:pt x="2256" y="1125"/>
                    </a:lnTo>
                    <a:lnTo>
                      <a:pt x="2332" y="1191"/>
                    </a:lnTo>
                    <a:lnTo>
                      <a:pt x="2396" y="1241"/>
                    </a:lnTo>
                    <a:lnTo>
                      <a:pt x="2449" y="1278"/>
                    </a:lnTo>
                    <a:lnTo>
                      <a:pt x="2490" y="1302"/>
                    </a:lnTo>
                    <a:lnTo>
                      <a:pt x="2566" y="1350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265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" name="Freeform 12"/>
              <p:cNvSpPr>
                <a:spLocks/>
              </p:cNvSpPr>
              <p:nvPr/>
            </p:nvSpPr>
            <p:spPr bwMode="auto">
              <a:xfrm>
                <a:off x="5868988" y="622300"/>
                <a:ext cx="847725" cy="2249488"/>
              </a:xfrm>
              <a:custGeom>
                <a:avLst/>
                <a:gdLst>
                  <a:gd name="T0" fmla="*/ 233 w 534"/>
                  <a:gd name="T1" fmla="*/ 0 h 1417"/>
                  <a:gd name="T2" fmla="*/ 217 w 534"/>
                  <a:gd name="T3" fmla="*/ 50 h 1417"/>
                  <a:gd name="T4" fmla="*/ 184 w 534"/>
                  <a:gd name="T5" fmla="*/ 150 h 1417"/>
                  <a:gd name="T6" fmla="*/ 178 w 534"/>
                  <a:gd name="T7" fmla="*/ 168 h 1417"/>
                  <a:gd name="T8" fmla="*/ 175 w 534"/>
                  <a:gd name="T9" fmla="*/ 177 h 1417"/>
                  <a:gd name="T10" fmla="*/ 140 w 534"/>
                  <a:gd name="T11" fmla="*/ 286 h 1417"/>
                  <a:gd name="T12" fmla="*/ 117 w 534"/>
                  <a:gd name="T13" fmla="*/ 355 h 1417"/>
                  <a:gd name="T14" fmla="*/ 100 w 534"/>
                  <a:gd name="T15" fmla="*/ 405 h 1417"/>
                  <a:gd name="T16" fmla="*/ 68 w 534"/>
                  <a:gd name="T17" fmla="*/ 505 h 1417"/>
                  <a:gd name="T18" fmla="*/ 61 w 534"/>
                  <a:gd name="T19" fmla="*/ 523 h 1417"/>
                  <a:gd name="T20" fmla="*/ 58 w 534"/>
                  <a:gd name="T21" fmla="*/ 531 h 1417"/>
                  <a:gd name="T22" fmla="*/ 23 w 534"/>
                  <a:gd name="T23" fmla="*/ 641 h 1417"/>
                  <a:gd name="T24" fmla="*/ 0 w 534"/>
                  <a:gd name="T25" fmla="*/ 709 h 1417"/>
                  <a:gd name="T26" fmla="*/ 24 w 534"/>
                  <a:gd name="T27" fmla="*/ 821 h 1417"/>
                  <a:gd name="T28" fmla="*/ 0 w 534"/>
                  <a:gd name="T29" fmla="*/ 886 h 1417"/>
                  <a:gd name="T30" fmla="*/ 68 w 534"/>
                  <a:gd name="T31" fmla="*/ 967 h 1417"/>
                  <a:gd name="T32" fmla="*/ 156 w 534"/>
                  <a:gd name="T33" fmla="*/ 1064 h 1417"/>
                  <a:gd name="T34" fmla="*/ 184 w 534"/>
                  <a:gd name="T35" fmla="*/ 1091 h 1417"/>
                  <a:gd name="T36" fmla="*/ 224 w 534"/>
                  <a:gd name="T37" fmla="*/ 1125 h 1417"/>
                  <a:gd name="T38" fmla="*/ 300 w 534"/>
                  <a:gd name="T39" fmla="*/ 1191 h 1417"/>
                  <a:gd name="T40" fmla="*/ 364 w 534"/>
                  <a:gd name="T41" fmla="*/ 1241 h 1417"/>
                  <a:gd name="T42" fmla="*/ 417 w 534"/>
                  <a:gd name="T43" fmla="*/ 1278 h 1417"/>
                  <a:gd name="T44" fmla="*/ 458 w 534"/>
                  <a:gd name="T45" fmla="*/ 1302 h 1417"/>
                  <a:gd name="T46" fmla="*/ 534 w 534"/>
                  <a:gd name="T47" fmla="*/ 1350 h 1417"/>
                  <a:gd name="T48" fmla="*/ 534 w 534"/>
                  <a:gd name="T49" fmla="*/ 1417 h 1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34" h="1417">
                    <a:moveTo>
                      <a:pt x="233" y="0"/>
                    </a:moveTo>
                    <a:lnTo>
                      <a:pt x="217" y="50"/>
                    </a:lnTo>
                    <a:lnTo>
                      <a:pt x="184" y="150"/>
                    </a:lnTo>
                    <a:lnTo>
                      <a:pt x="178" y="168"/>
                    </a:lnTo>
                    <a:lnTo>
                      <a:pt x="175" y="177"/>
                    </a:lnTo>
                    <a:lnTo>
                      <a:pt x="140" y="286"/>
                    </a:lnTo>
                    <a:lnTo>
                      <a:pt x="117" y="355"/>
                    </a:lnTo>
                    <a:lnTo>
                      <a:pt x="100" y="405"/>
                    </a:lnTo>
                    <a:lnTo>
                      <a:pt x="68" y="505"/>
                    </a:lnTo>
                    <a:lnTo>
                      <a:pt x="61" y="523"/>
                    </a:lnTo>
                    <a:lnTo>
                      <a:pt x="58" y="531"/>
                    </a:lnTo>
                    <a:lnTo>
                      <a:pt x="23" y="641"/>
                    </a:lnTo>
                    <a:lnTo>
                      <a:pt x="0" y="709"/>
                    </a:lnTo>
                    <a:lnTo>
                      <a:pt x="24" y="821"/>
                    </a:lnTo>
                    <a:lnTo>
                      <a:pt x="0" y="886"/>
                    </a:lnTo>
                    <a:lnTo>
                      <a:pt x="68" y="967"/>
                    </a:lnTo>
                    <a:lnTo>
                      <a:pt x="156" y="1064"/>
                    </a:lnTo>
                    <a:lnTo>
                      <a:pt x="184" y="1091"/>
                    </a:lnTo>
                    <a:lnTo>
                      <a:pt x="224" y="1125"/>
                    </a:lnTo>
                    <a:lnTo>
                      <a:pt x="300" y="1191"/>
                    </a:lnTo>
                    <a:lnTo>
                      <a:pt x="364" y="1241"/>
                    </a:lnTo>
                    <a:lnTo>
                      <a:pt x="417" y="1278"/>
                    </a:lnTo>
                    <a:lnTo>
                      <a:pt x="458" y="1302"/>
                    </a:lnTo>
                    <a:lnTo>
                      <a:pt x="534" y="1350"/>
                    </a:lnTo>
                    <a:lnTo>
                      <a:pt x="534" y="141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" name="Freeform 13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2104 w 2566"/>
                  <a:gd name="T1" fmla="*/ 6 h 2481"/>
                  <a:gd name="T2" fmla="*/ 2053 w 2566"/>
                  <a:gd name="T3" fmla="*/ 108 h 2481"/>
                  <a:gd name="T4" fmla="*/ 2026 w 2566"/>
                  <a:gd name="T5" fmla="*/ 244 h 2481"/>
                  <a:gd name="T6" fmla="*/ 1987 w 2566"/>
                  <a:gd name="T7" fmla="*/ 362 h 2481"/>
                  <a:gd name="T8" fmla="*/ 1936 w 2566"/>
                  <a:gd name="T9" fmla="*/ 462 h 2481"/>
                  <a:gd name="T10" fmla="*/ 1909 w 2566"/>
                  <a:gd name="T11" fmla="*/ 597 h 2481"/>
                  <a:gd name="T12" fmla="*/ 1871 w 2566"/>
                  <a:gd name="T13" fmla="*/ 718 h 2481"/>
                  <a:gd name="T14" fmla="*/ 1821 w 2566"/>
                  <a:gd name="T15" fmla="*/ 817 h 2481"/>
                  <a:gd name="T16" fmla="*/ 1829 w 2566"/>
                  <a:gd name="T17" fmla="*/ 1007 h 2481"/>
                  <a:gd name="T18" fmla="*/ 1866 w 2566"/>
                  <a:gd name="T19" fmla="*/ 1153 h 2481"/>
                  <a:gd name="T20" fmla="*/ 1983 w 2566"/>
                  <a:gd name="T21" fmla="*/ 1278 h 2481"/>
                  <a:gd name="T22" fmla="*/ 2100 w 2566"/>
                  <a:gd name="T23" fmla="*/ 1381 h 2481"/>
                  <a:gd name="T24" fmla="*/ 2216 w 2566"/>
                  <a:gd name="T25" fmla="*/ 1467 h 2481"/>
                  <a:gd name="T26" fmla="*/ 2332 w 2566"/>
                  <a:gd name="T27" fmla="*/ 1542 h 2481"/>
                  <a:gd name="T28" fmla="*/ 2449 w 2566"/>
                  <a:gd name="T29" fmla="*/ 1607 h 2481"/>
                  <a:gd name="T30" fmla="*/ 2566 w 2566"/>
                  <a:gd name="T31" fmla="*/ 1660 h 2481"/>
                  <a:gd name="T32" fmla="*/ 2566 w 2566"/>
                  <a:gd name="T33" fmla="*/ 1950 h 2481"/>
                  <a:gd name="T34" fmla="*/ 2566 w 2566"/>
                  <a:gd name="T35" fmla="*/ 2304 h 2481"/>
                  <a:gd name="T36" fmla="*/ 2449 w 2566"/>
                  <a:gd name="T37" fmla="*/ 2481 h 2481"/>
                  <a:gd name="T38" fmla="*/ 2216 w 2566"/>
                  <a:gd name="T39" fmla="*/ 2481 h 2481"/>
                  <a:gd name="T40" fmla="*/ 1983 w 2566"/>
                  <a:gd name="T41" fmla="*/ 2481 h 2481"/>
                  <a:gd name="T42" fmla="*/ 1749 w 2566"/>
                  <a:gd name="T43" fmla="*/ 2481 h 2481"/>
                  <a:gd name="T44" fmla="*/ 1517 w 2566"/>
                  <a:gd name="T45" fmla="*/ 2481 h 2481"/>
                  <a:gd name="T46" fmla="*/ 1283 w 2566"/>
                  <a:gd name="T47" fmla="*/ 2481 h 2481"/>
                  <a:gd name="T48" fmla="*/ 1049 w 2566"/>
                  <a:gd name="T49" fmla="*/ 2481 h 2481"/>
                  <a:gd name="T50" fmla="*/ 817 w 2566"/>
                  <a:gd name="T51" fmla="*/ 2481 h 2481"/>
                  <a:gd name="T52" fmla="*/ 583 w 2566"/>
                  <a:gd name="T53" fmla="*/ 2481 h 2481"/>
                  <a:gd name="T54" fmla="*/ 349 w 2566"/>
                  <a:gd name="T55" fmla="*/ 2481 h 2481"/>
                  <a:gd name="T56" fmla="*/ 117 w 2566"/>
                  <a:gd name="T57" fmla="*/ 2481 h 2481"/>
                  <a:gd name="T58" fmla="*/ 0 w 2566"/>
                  <a:gd name="T59" fmla="*/ 2304 h 2481"/>
                  <a:gd name="T60" fmla="*/ 0 w 2566"/>
                  <a:gd name="T61" fmla="*/ 1950 h 2481"/>
                  <a:gd name="T62" fmla="*/ 0 w 2566"/>
                  <a:gd name="T63" fmla="*/ 1595 h 2481"/>
                  <a:gd name="T64" fmla="*/ 0 w 2566"/>
                  <a:gd name="T65" fmla="*/ 1241 h 2481"/>
                  <a:gd name="T66" fmla="*/ 0 w 2566"/>
                  <a:gd name="T67" fmla="*/ 886 h 2481"/>
                  <a:gd name="T68" fmla="*/ 0 w 2566"/>
                  <a:gd name="T69" fmla="*/ 531 h 2481"/>
                  <a:gd name="T70" fmla="*/ 0 w 2566"/>
                  <a:gd name="T71" fmla="*/ 177 h 2481"/>
                  <a:gd name="T72" fmla="*/ 117 w 2566"/>
                  <a:gd name="T73" fmla="*/ 0 h 2481"/>
                  <a:gd name="T74" fmla="*/ 349 w 2566"/>
                  <a:gd name="T75" fmla="*/ 0 h 2481"/>
                  <a:gd name="T76" fmla="*/ 583 w 2566"/>
                  <a:gd name="T77" fmla="*/ 0 h 2481"/>
                  <a:gd name="T78" fmla="*/ 817 w 2566"/>
                  <a:gd name="T79" fmla="*/ 0 h 2481"/>
                  <a:gd name="T80" fmla="*/ 1049 w 2566"/>
                  <a:gd name="T81" fmla="*/ 0 h 2481"/>
                  <a:gd name="T82" fmla="*/ 1283 w 2566"/>
                  <a:gd name="T83" fmla="*/ 0 h 2481"/>
                  <a:gd name="T84" fmla="*/ 1517 w 2566"/>
                  <a:gd name="T85" fmla="*/ 0 h 2481"/>
                  <a:gd name="T86" fmla="*/ 1749 w 2566"/>
                  <a:gd name="T87" fmla="*/ 0 h 2481"/>
                  <a:gd name="T88" fmla="*/ 1983 w 2566"/>
                  <a:gd name="T89" fmla="*/ 0 h 2481"/>
                  <a:gd name="T90" fmla="*/ 2106 w 2566"/>
                  <a:gd name="T91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66" h="2481">
                    <a:moveTo>
                      <a:pt x="2106" y="0"/>
                    </a:moveTo>
                    <a:lnTo>
                      <a:pt x="2104" y="6"/>
                    </a:lnTo>
                    <a:lnTo>
                      <a:pt x="2100" y="21"/>
                    </a:lnTo>
                    <a:lnTo>
                      <a:pt x="2053" y="108"/>
                    </a:lnTo>
                    <a:lnTo>
                      <a:pt x="2048" y="177"/>
                    </a:lnTo>
                    <a:lnTo>
                      <a:pt x="2026" y="244"/>
                    </a:lnTo>
                    <a:lnTo>
                      <a:pt x="1990" y="355"/>
                    </a:lnTo>
                    <a:lnTo>
                      <a:pt x="1987" y="362"/>
                    </a:lnTo>
                    <a:lnTo>
                      <a:pt x="1983" y="376"/>
                    </a:lnTo>
                    <a:lnTo>
                      <a:pt x="1936" y="462"/>
                    </a:lnTo>
                    <a:lnTo>
                      <a:pt x="1931" y="531"/>
                    </a:lnTo>
                    <a:lnTo>
                      <a:pt x="1909" y="597"/>
                    </a:lnTo>
                    <a:lnTo>
                      <a:pt x="1874" y="709"/>
                    </a:lnTo>
                    <a:lnTo>
                      <a:pt x="1871" y="718"/>
                    </a:lnTo>
                    <a:lnTo>
                      <a:pt x="1866" y="732"/>
                    </a:lnTo>
                    <a:lnTo>
                      <a:pt x="1821" y="817"/>
                    </a:lnTo>
                    <a:lnTo>
                      <a:pt x="1816" y="886"/>
                    </a:lnTo>
                    <a:lnTo>
                      <a:pt x="1829" y="1007"/>
                    </a:lnTo>
                    <a:lnTo>
                      <a:pt x="1792" y="1064"/>
                    </a:lnTo>
                    <a:lnTo>
                      <a:pt x="1866" y="1153"/>
                    </a:lnTo>
                    <a:lnTo>
                      <a:pt x="1945" y="1241"/>
                    </a:lnTo>
                    <a:lnTo>
                      <a:pt x="1983" y="1278"/>
                    </a:lnTo>
                    <a:lnTo>
                      <a:pt x="2040" y="1328"/>
                    </a:lnTo>
                    <a:lnTo>
                      <a:pt x="2100" y="1381"/>
                    </a:lnTo>
                    <a:lnTo>
                      <a:pt x="2146" y="1417"/>
                    </a:lnTo>
                    <a:lnTo>
                      <a:pt x="2216" y="1467"/>
                    </a:lnTo>
                    <a:lnTo>
                      <a:pt x="2271" y="1501"/>
                    </a:lnTo>
                    <a:lnTo>
                      <a:pt x="2332" y="1542"/>
                    </a:lnTo>
                    <a:lnTo>
                      <a:pt x="2428" y="1595"/>
                    </a:lnTo>
                    <a:lnTo>
                      <a:pt x="2449" y="1607"/>
                    </a:lnTo>
                    <a:lnTo>
                      <a:pt x="2458" y="1610"/>
                    </a:lnTo>
                    <a:lnTo>
                      <a:pt x="2566" y="1660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106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auto">
              <a:xfrm>
                <a:off x="5487988" y="622300"/>
                <a:ext cx="1228725" cy="2813050"/>
              </a:xfrm>
              <a:custGeom>
                <a:avLst/>
                <a:gdLst>
                  <a:gd name="T0" fmla="*/ 314 w 774"/>
                  <a:gd name="T1" fmla="*/ 0 h 1772"/>
                  <a:gd name="T2" fmla="*/ 312 w 774"/>
                  <a:gd name="T3" fmla="*/ 6 h 1772"/>
                  <a:gd name="T4" fmla="*/ 308 w 774"/>
                  <a:gd name="T5" fmla="*/ 21 h 1772"/>
                  <a:gd name="T6" fmla="*/ 261 w 774"/>
                  <a:gd name="T7" fmla="*/ 108 h 1772"/>
                  <a:gd name="T8" fmla="*/ 256 w 774"/>
                  <a:gd name="T9" fmla="*/ 177 h 1772"/>
                  <a:gd name="T10" fmla="*/ 234 w 774"/>
                  <a:gd name="T11" fmla="*/ 244 h 1772"/>
                  <a:gd name="T12" fmla="*/ 198 w 774"/>
                  <a:gd name="T13" fmla="*/ 355 h 1772"/>
                  <a:gd name="T14" fmla="*/ 195 w 774"/>
                  <a:gd name="T15" fmla="*/ 362 h 1772"/>
                  <a:gd name="T16" fmla="*/ 191 w 774"/>
                  <a:gd name="T17" fmla="*/ 376 h 1772"/>
                  <a:gd name="T18" fmla="*/ 144 w 774"/>
                  <a:gd name="T19" fmla="*/ 462 h 1772"/>
                  <a:gd name="T20" fmla="*/ 139 w 774"/>
                  <a:gd name="T21" fmla="*/ 531 h 1772"/>
                  <a:gd name="T22" fmla="*/ 117 w 774"/>
                  <a:gd name="T23" fmla="*/ 597 h 1772"/>
                  <a:gd name="T24" fmla="*/ 82 w 774"/>
                  <a:gd name="T25" fmla="*/ 709 h 1772"/>
                  <a:gd name="T26" fmla="*/ 79 w 774"/>
                  <a:gd name="T27" fmla="*/ 718 h 1772"/>
                  <a:gd name="T28" fmla="*/ 74 w 774"/>
                  <a:gd name="T29" fmla="*/ 732 h 1772"/>
                  <a:gd name="T30" fmla="*/ 29 w 774"/>
                  <a:gd name="T31" fmla="*/ 817 h 1772"/>
                  <a:gd name="T32" fmla="*/ 24 w 774"/>
                  <a:gd name="T33" fmla="*/ 886 h 1772"/>
                  <a:gd name="T34" fmla="*/ 37 w 774"/>
                  <a:gd name="T35" fmla="*/ 1007 h 1772"/>
                  <a:gd name="T36" fmla="*/ 0 w 774"/>
                  <a:gd name="T37" fmla="*/ 1064 h 1772"/>
                  <a:gd name="T38" fmla="*/ 74 w 774"/>
                  <a:gd name="T39" fmla="*/ 1153 h 1772"/>
                  <a:gd name="T40" fmla="*/ 153 w 774"/>
                  <a:gd name="T41" fmla="*/ 1241 h 1772"/>
                  <a:gd name="T42" fmla="*/ 191 w 774"/>
                  <a:gd name="T43" fmla="*/ 1278 h 1772"/>
                  <a:gd name="T44" fmla="*/ 248 w 774"/>
                  <a:gd name="T45" fmla="*/ 1328 h 1772"/>
                  <a:gd name="T46" fmla="*/ 308 w 774"/>
                  <a:gd name="T47" fmla="*/ 1381 h 1772"/>
                  <a:gd name="T48" fmla="*/ 354 w 774"/>
                  <a:gd name="T49" fmla="*/ 1417 h 1772"/>
                  <a:gd name="T50" fmla="*/ 424 w 774"/>
                  <a:gd name="T51" fmla="*/ 1467 h 1772"/>
                  <a:gd name="T52" fmla="*/ 479 w 774"/>
                  <a:gd name="T53" fmla="*/ 1501 h 1772"/>
                  <a:gd name="T54" fmla="*/ 540 w 774"/>
                  <a:gd name="T55" fmla="*/ 1542 h 1772"/>
                  <a:gd name="T56" fmla="*/ 636 w 774"/>
                  <a:gd name="T57" fmla="*/ 1595 h 1772"/>
                  <a:gd name="T58" fmla="*/ 657 w 774"/>
                  <a:gd name="T59" fmla="*/ 1607 h 1772"/>
                  <a:gd name="T60" fmla="*/ 666 w 774"/>
                  <a:gd name="T61" fmla="*/ 1610 h 1772"/>
                  <a:gd name="T62" fmla="*/ 774 w 774"/>
                  <a:gd name="T63" fmla="*/ 1660 h 1772"/>
                  <a:gd name="T64" fmla="*/ 774 w 774"/>
                  <a:gd name="T65" fmla="*/ 1772 h 1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4" h="1772">
                    <a:moveTo>
                      <a:pt x="314" y="0"/>
                    </a:moveTo>
                    <a:lnTo>
                      <a:pt x="312" y="6"/>
                    </a:lnTo>
                    <a:lnTo>
                      <a:pt x="308" y="21"/>
                    </a:lnTo>
                    <a:lnTo>
                      <a:pt x="261" y="108"/>
                    </a:lnTo>
                    <a:lnTo>
                      <a:pt x="256" y="177"/>
                    </a:lnTo>
                    <a:lnTo>
                      <a:pt x="234" y="244"/>
                    </a:lnTo>
                    <a:lnTo>
                      <a:pt x="198" y="355"/>
                    </a:lnTo>
                    <a:lnTo>
                      <a:pt x="195" y="362"/>
                    </a:lnTo>
                    <a:lnTo>
                      <a:pt x="191" y="376"/>
                    </a:lnTo>
                    <a:lnTo>
                      <a:pt x="144" y="462"/>
                    </a:lnTo>
                    <a:lnTo>
                      <a:pt x="139" y="531"/>
                    </a:lnTo>
                    <a:lnTo>
                      <a:pt x="117" y="597"/>
                    </a:lnTo>
                    <a:lnTo>
                      <a:pt x="82" y="709"/>
                    </a:lnTo>
                    <a:lnTo>
                      <a:pt x="79" y="718"/>
                    </a:lnTo>
                    <a:lnTo>
                      <a:pt x="74" y="732"/>
                    </a:lnTo>
                    <a:lnTo>
                      <a:pt x="29" y="817"/>
                    </a:lnTo>
                    <a:lnTo>
                      <a:pt x="24" y="886"/>
                    </a:lnTo>
                    <a:lnTo>
                      <a:pt x="37" y="1007"/>
                    </a:lnTo>
                    <a:lnTo>
                      <a:pt x="0" y="1064"/>
                    </a:lnTo>
                    <a:lnTo>
                      <a:pt x="74" y="1153"/>
                    </a:lnTo>
                    <a:lnTo>
                      <a:pt x="153" y="1241"/>
                    </a:lnTo>
                    <a:lnTo>
                      <a:pt x="191" y="1278"/>
                    </a:lnTo>
                    <a:lnTo>
                      <a:pt x="248" y="1328"/>
                    </a:lnTo>
                    <a:lnTo>
                      <a:pt x="308" y="1381"/>
                    </a:lnTo>
                    <a:lnTo>
                      <a:pt x="354" y="1417"/>
                    </a:lnTo>
                    <a:lnTo>
                      <a:pt x="424" y="1467"/>
                    </a:lnTo>
                    <a:lnTo>
                      <a:pt x="479" y="1501"/>
                    </a:lnTo>
                    <a:lnTo>
                      <a:pt x="540" y="1542"/>
                    </a:lnTo>
                    <a:lnTo>
                      <a:pt x="636" y="1595"/>
                    </a:lnTo>
                    <a:lnTo>
                      <a:pt x="657" y="1607"/>
                    </a:lnTo>
                    <a:lnTo>
                      <a:pt x="666" y="1610"/>
                    </a:lnTo>
                    <a:lnTo>
                      <a:pt x="774" y="1660"/>
                    </a:lnTo>
                    <a:lnTo>
                      <a:pt x="774" y="177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" name="Freeform 15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1866 w 2566"/>
                  <a:gd name="T1" fmla="*/ 0 h 2481"/>
                  <a:gd name="T2" fmla="*/ 1866 w 2566"/>
                  <a:gd name="T3" fmla="*/ 355 h 2481"/>
                  <a:gd name="T4" fmla="*/ 1749 w 2566"/>
                  <a:gd name="T5" fmla="*/ 531 h 2481"/>
                  <a:gd name="T6" fmla="*/ 1632 w 2566"/>
                  <a:gd name="T7" fmla="*/ 709 h 2481"/>
                  <a:gd name="T8" fmla="*/ 1632 w 2566"/>
                  <a:gd name="T9" fmla="*/ 1064 h 2481"/>
                  <a:gd name="T10" fmla="*/ 1749 w 2566"/>
                  <a:gd name="T11" fmla="*/ 1417 h 2481"/>
                  <a:gd name="T12" fmla="*/ 1983 w 2566"/>
                  <a:gd name="T13" fmla="*/ 1595 h 2481"/>
                  <a:gd name="T14" fmla="*/ 2216 w 2566"/>
                  <a:gd name="T15" fmla="*/ 1772 h 2481"/>
                  <a:gd name="T16" fmla="*/ 2449 w 2566"/>
                  <a:gd name="T17" fmla="*/ 1772 h 2481"/>
                  <a:gd name="T18" fmla="*/ 2566 w 2566"/>
                  <a:gd name="T19" fmla="*/ 2126 h 2481"/>
                  <a:gd name="T20" fmla="*/ 2566 w 2566"/>
                  <a:gd name="T21" fmla="*/ 2481 h 2481"/>
                  <a:gd name="T22" fmla="*/ 2332 w 2566"/>
                  <a:gd name="T23" fmla="*/ 2481 h 2481"/>
                  <a:gd name="T24" fmla="*/ 2100 w 2566"/>
                  <a:gd name="T25" fmla="*/ 2481 h 2481"/>
                  <a:gd name="T26" fmla="*/ 1866 w 2566"/>
                  <a:gd name="T27" fmla="*/ 2481 h 2481"/>
                  <a:gd name="T28" fmla="*/ 1632 w 2566"/>
                  <a:gd name="T29" fmla="*/ 2481 h 2481"/>
                  <a:gd name="T30" fmla="*/ 1400 w 2566"/>
                  <a:gd name="T31" fmla="*/ 2481 h 2481"/>
                  <a:gd name="T32" fmla="*/ 1166 w 2566"/>
                  <a:gd name="T33" fmla="*/ 2481 h 2481"/>
                  <a:gd name="T34" fmla="*/ 934 w 2566"/>
                  <a:gd name="T35" fmla="*/ 2481 h 2481"/>
                  <a:gd name="T36" fmla="*/ 700 w 2566"/>
                  <a:gd name="T37" fmla="*/ 2481 h 2481"/>
                  <a:gd name="T38" fmla="*/ 466 w 2566"/>
                  <a:gd name="T39" fmla="*/ 2481 h 2481"/>
                  <a:gd name="T40" fmla="*/ 234 w 2566"/>
                  <a:gd name="T41" fmla="*/ 2481 h 2481"/>
                  <a:gd name="T42" fmla="*/ 0 w 2566"/>
                  <a:gd name="T43" fmla="*/ 2481 h 2481"/>
                  <a:gd name="T44" fmla="*/ 0 w 2566"/>
                  <a:gd name="T45" fmla="*/ 2126 h 2481"/>
                  <a:gd name="T46" fmla="*/ 0 w 2566"/>
                  <a:gd name="T47" fmla="*/ 1772 h 2481"/>
                  <a:gd name="T48" fmla="*/ 0 w 2566"/>
                  <a:gd name="T49" fmla="*/ 1417 h 2481"/>
                  <a:gd name="T50" fmla="*/ 0 w 2566"/>
                  <a:gd name="T51" fmla="*/ 1064 h 2481"/>
                  <a:gd name="T52" fmla="*/ 0 w 2566"/>
                  <a:gd name="T53" fmla="*/ 709 h 2481"/>
                  <a:gd name="T54" fmla="*/ 0 w 2566"/>
                  <a:gd name="T55" fmla="*/ 355 h 2481"/>
                  <a:gd name="T56" fmla="*/ 0 w 2566"/>
                  <a:gd name="T57" fmla="*/ 0 h 2481"/>
                  <a:gd name="T58" fmla="*/ 234 w 2566"/>
                  <a:gd name="T59" fmla="*/ 0 h 2481"/>
                  <a:gd name="T60" fmla="*/ 466 w 2566"/>
                  <a:gd name="T61" fmla="*/ 0 h 2481"/>
                  <a:gd name="T62" fmla="*/ 700 w 2566"/>
                  <a:gd name="T63" fmla="*/ 0 h 2481"/>
                  <a:gd name="T64" fmla="*/ 934 w 2566"/>
                  <a:gd name="T65" fmla="*/ 0 h 2481"/>
                  <a:gd name="T66" fmla="*/ 1166 w 2566"/>
                  <a:gd name="T67" fmla="*/ 0 h 2481"/>
                  <a:gd name="T68" fmla="*/ 1400 w 2566"/>
                  <a:gd name="T69" fmla="*/ 0 h 2481"/>
                  <a:gd name="T70" fmla="*/ 1632 w 2566"/>
                  <a:gd name="T71" fmla="*/ 0 h 2481"/>
                  <a:gd name="T72" fmla="*/ 1866 w 2566"/>
                  <a:gd name="T73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6" h="2481">
                    <a:moveTo>
                      <a:pt x="1983" y="0"/>
                    </a:moveTo>
                    <a:lnTo>
                      <a:pt x="1866" y="0"/>
                    </a:lnTo>
                    <a:lnTo>
                      <a:pt x="1866" y="177"/>
                    </a:lnTo>
                    <a:lnTo>
                      <a:pt x="1866" y="355"/>
                    </a:lnTo>
                    <a:lnTo>
                      <a:pt x="1749" y="355"/>
                    </a:lnTo>
                    <a:lnTo>
                      <a:pt x="1749" y="531"/>
                    </a:lnTo>
                    <a:lnTo>
                      <a:pt x="1749" y="709"/>
                    </a:lnTo>
                    <a:lnTo>
                      <a:pt x="1632" y="709"/>
                    </a:lnTo>
                    <a:lnTo>
                      <a:pt x="1632" y="886"/>
                    </a:lnTo>
                    <a:lnTo>
                      <a:pt x="1632" y="1064"/>
                    </a:lnTo>
                    <a:lnTo>
                      <a:pt x="1632" y="1241"/>
                    </a:lnTo>
                    <a:lnTo>
                      <a:pt x="1749" y="1417"/>
                    </a:lnTo>
                    <a:lnTo>
                      <a:pt x="1866" y="1417"/>
                    </a:lnTo>
                    <a:lnTo>
                      <a:pt x="1983" y="1595"/>
                    </a:lnTo>
                    <a:lnTo>
                      <a:pt x="2100" y="1595"/>
                    </a:lnTo>
                    <a:lnTo>
                      <a:pt x="2216" y="1772"/>
                    </a:lnTo>
                    <a:lnTo>
                      <a:pt x="2332" y="1772"/>
                    </a:lnTo>
                    <a:lnTo>
                      <a:pt x="2449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" name="Freeform 17"/>
              <p:cNvSpPr>
                <a:spLocks/>
              </p:cNvSpPr>
              <p:nvPr/>
            </p:nvSpPr>
            <p:spPr bwMode="auto">
              <a:xfrm>
                <a:off x="5233988" y="622300"/>
                <a:ext cx="1482725" cy="3095625"/>
              </a:xfrm>
              <a:custGeom>
                <a:avLst/>
                <a:gdLst>
                  <a:gd name="T0" fmla="*/ 351 w 934"/>
                  <a:gd name="T1" fmla="*/ 0 h 1950"/>
                  <a:gd name="T2" fmla="*/ 234 w 934"/>
                  <a:gd name="T3" fmla="*/ 0 h 1950"/>
                  <a:gd name="T4" fmla="*/ 234 w 934"/>
                  <a:gd name="T5" fmla="*/ 177 h 1950"/>
                  <a:gd name="T6" fmla="*/ 234 w 934"/>
                  <a:gd name="T7" fmla="*/ 355 h 1950"/>
                  <a:gd name="T8" fmla="*/ 117 w 934"/>
                  <a:gd name="T9" fmla="*/ 355 h 1950"/>
                  <a:gd name="T10" fmla="*/ 117 w 934"/>
                  <a:gd name="T11" fmla="*/ 531 h 1950"/>
                  <a:gd name="T12" fmla="*/ 117 w 934"/>
                  <a:gd name="T13" fmla="*/ 709 h 1950"/>
                  <a:gd name="T14" fmla="*/ 0 w 934"/>
                  <a:gd name="T15" fmla="*/ 709 h 1950"/>
                  <a:gd name="T16" fmla="*/ 0 w 934"/>
                  <a:gd name="T17" fmla="*/ 886 h 1950"/>
                  <a:gd name="T18" fmla="*/ 0 w 934"/>
                  <a:gd name="T19" fmla="*/ 1064 h 1950"/>
                  <a:gd name="T20" fmla="*/ 0 w 934"/>
                  <a:gd name="T21" fmla="*/ 1241 h 1950"/>
                  <a:gd name="T22" fmla="*/ 117 w 934"/>
                  <a:gd name="T23" fmla="*/ 1417 h 1950"/>
                  <a:gd name="T24" fmla="*/ 234 w 934"/>
                  <a:gd name="T25" fmla="*/ 1417 h 1950"/>
                  <a:gd name="T26" fmla="*/ 351 w 934"/>
                  <a:gd name="T27" fmla="*/ 1595 h 1950"/>
                  <a:gd name="T28" fmla="*/ 468 w 934"/>
                  <a:gd name="T29" fmla="*/ 1595 h 1950"/>
                  <a:gd name="T30" fmla="*/ 584 w 934"/>
                  <a:gd name="T31" fmla="*/ 1772 h 1950"/>
                  <a:gd name="T32" fmla="*/ 700 w 934"/>
                  <a:gd name="T33" fmla="*/ 1772 h 1950"/>
                  <a:gd name="T34" fmla="*/ 817 w 934"/>
                  <a:gd name="T35" fmla="*/ 1772 h 1950"/>
                  <a:gd name="T36" fmla="*/ 934 w 934"/>
                  <a:gd name="T37" fmla="*/ 1950 h 1950"/>
                  <a:gd name="T38" fmla="*/ 934 w 934"/>
                  <a:gd name="T39" fmla="*/ 1772 h 1950"/>
                  <a:gd name="T40" fmla="*/ 934 w 934"/>
                  <a:gd name="T41" fmla="*/ 1595 h 1950"/>
                  <a:gd name="T42" fmla="*/ 934 w 934"/>
                  <a:gd name="T43" fmla="*/ 1417 h 1950"/>
                  <a:gd name="T44" fmla="*/ 934 w 934"/>
                  <a:gd name="T45" fmla="*/ 1241 h 1950"/>
                  <a:gd name="T46" fmla="*/ 934 w 934"/>
                  <a:gd name="T47" fmla="*/ 1064 h 1950"/>
                  <a:gd name="T48" fmla="*/ 934 w 934"/>
                  <a:gd name="T49" fmla="*/ 886 h 1950"/>
                  <a:gd name="T50" fmla="*/ 934 w 934"/>
                  <a:gd name="T51" fmla="*/ 709 h 1950"/>
                  <a:gd name="T52" fmla="*/ 934 w 934"/>
                  <a:gd name="T53" fmla="*/ 531 h 1950"/>
                  <a:gd name="T54" fmla="*/ 934 w 934"/>
                  <a:gd name="T55" fmla="*/ 355 h 1950"/>
                  <a:gd name="T56" fmla="*/ 934 w 934"/>
                  <a:gd name="T57" fmla="*/ 177 h 1950"/>
                  <a:gd name="T58" fmla="*/ 934 w 934"/>
                  <a:gd name="T59" fmla="*/ 0 h 1950"/>
                  <a:gd name="T60" fmla="*/ 817 w 934"/>
                  <a:gd name="T61" fmla="*/ 0 h 1950"/>
                  <a:gd name="T62" fmla="*/ 700 w 934"/>
                  <a:gd name="T63" fmla="*/ 0 h 1950"/>
                  <a:gd name="T64" fmla="*/ 584 w 934"/>
                  <a:gd name="T65" fmla="*/ 0 h 1950"/>
                  <a:gd name="T66" fmla="*/ 468 w 934"/>
                  <a:gd name="T67" fmla="*/ 0 h 1950"/>
                  <a:gd name="T68" fmla="*/ 351 w 934"/>
                  <a:gd name="T69" fmla="*/ 0 h 1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34" h="1950">
                    <a:moveTo>
                      <a:pt x="351" y="0"/>
                    </a:moveTo>
                    <a:lnTo>
                      <a:pt x="234" y="0"/>
                    </a:lnTo>
                    <a:lnTo>
                      <a:pt x="234" y="177"/>
                    </a:lnTo>
                    <a:lnTo>
                      <a:pt x="234" y="355"/>
                    </a:lnTo>
                    <a:lnTo>
                      <a:pt x="117" y="355"/>
                    </a:lnTo>
                    <a:lnTo>
                      <a:pt x="117" y="531"/>
                    </a:lnTo>
                    <a:lnTo>
                      <a:pt x="117" y="709"/>
                    </a:lnTo>
                    <a:lnTo>
                      <a:pt x="0" y="709"/>
                    </a:lnTo>
                    <a:lnTo>
                      <a:pt x="0" y="886"/>
                    </a:lnTo>
                    <a:lnTo>
                      <a:pt x="0" y="1064"/>
                    </a:lnTo>
                    <a:lnTo>
                      <a:pt x="0" y="1241"/>
                    </a:lnTo>
                    <a:lnTo>
                      <a:pt x="117" y="1417"/>
                    </a:lnTo>
                    <a:lnTo>
                      <a:pt x="234" y="1417"/>
                    </a:lnTo>
                    <a:lnTo>
                      <a:pt x="351" y="1595"/>
                    </a:lnTo>
                    <a:lnTo>
                      <a:pt x="468" y="1595"/>
                    </a:lnTo>
                    <a:lnTo>
                      <a:pt x="584" y="1772"/>
                    </a:lnTo>
                    <a:lnTo>
                      <a:pt x="700" y="1772"/>
                    </a:lnTo>
                    <a:lnTo>
                      <a:pt x="817" y="1772"/>
                    </a:lnTo>
                    <a:lnTo>
                      <a:pt x="934" y="1950"/>
                    </a:lnTo>
                    <a:lnTo>
                      <a:pt x="934" y="1772"/>
                    </a:lnTo>
                    <a:lnTo>
                      <a:pt x="934" y="1595"/>
                    </a:lnTo>
                    <a:lnTo>
                      <a:pt x="934" y="1417"/>
                    </a:lnTo>
                    <a:lnTo>
                      <a:pt x="934" y="1241"/>
                    </a:lnTo>
                    <a:lnTo>
                      <a:pt x="934" y="1064"/>
                    </a:lnTo>
                    <a:lnTo>
                      <a:pt x="934" y="886"/>
                    </a:lnTo>
                    <a:lnTo>
                      <a:pt x="934" y="709"/>
                    </a:lnTo>
                    <a:lnTo>
                      <a:pt x="934" y="531"/>
                    </a:lnTo>
                    <a:lnTo>
                      <a:pt x="934" y="355"/>
                    </a:lnTo>
                    <a:lnTo>
                      <a:pt x="934" y="177"/>
                    </a:lnTo>
                    <a:lnTo>
                      <a:pt x="934" y="0"/>
                    </a:lnTo>
                    <a:lnTo>
                      <a:pt x="817" y="0"/>
                    </a:lnTo>
                    <a:lnTo>
                      <a:pt x="700" y="0"/>
                    </a:lnTo>
                    <a:lnTo>
                      <a:pt x="584" y="0"/>
                    </a:lnTo>
                    <a:lnTo>
                      <a:pt x="468" y="0"/>
                    </a:lnTo>
                    <a:lnTo>
                      <a:pt x="351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Freeform 19"/>
              <p:cNvSpPr>
                <a:spLocks/>
              </p:cNvSpPr>
              <p:nvPr/>
            </p:nvSpPr>
            <p:spPr bwMode="auto">
              <a:xfrm>
                <a:off x="5487988" y="622300"/>
                <a:ext cx="1228725" cy="2635250"/>
              </a:xfrm>
              <a:custGeom>
                <a:avLst/>
                <a:gdLst>
                  <a:gd name="T0" fmla="*/ 314 w 774"/>
                  <a:gd name="T1" fmla="*/ 0 h 1660"/>
                  <a:gd name="T2" fmla="*/ 312 w 774"/>
                  <a:gd name="T3" fmla="*/ 6 h 1660"/>
                  <a:gd name="T4" fmla="*/ 308 w 774"/>
                  <a:gd name="T5" fmla="*/ 21 h 1660"/>
                  <a:gd name="T6" fmla="*/ 261 w 774"/>
                  <a:gd name="T7" fmla="*/ 108 h 1660"/>
                  <a:gd name="T8" fmla="*/ 256 w 774"/>
                  <a:gd name="T9" fmla="*/ 177 h 1660"/>
                  <a:gd name="T10" fmla="*/ 234 w 774"/>
                  <a:gd name="T11" fmla="*/ 244 h 1660"/>
                  <a:gd name="T12" fmla="*/ 198 w 774"/>
                  <a:gd name="T13" fmla="*/ 355 h 1660"/>
                  <a:gd name="T14" fmla="*/ 195 w 774"/>
                  <a:gd name="T15" fmla="*/ 362 h 1660"/>
                  <a:gd name="T16" fmla="*/ 191 w 774"/>
                  <a:gd name="T17" fmla="*/ 376 h 1660"/>
                  <a:gd name="T18" fmla="*/ 144 w 774"/>
                  <a:gd name="T19" fmla="*/ 462 h 1660"/>
                  <a:gd name="T20" fmla="*/ 139 w 774"/>
                  <a:gd name="T21" fmla="*/ 531 h 1660"/>
                  <a:gd name="T22" fmla="*/ 117 w 774"/>
                  <a:gd name="T23" fmla="*/ 597 h 1660"/>
                  <a:gd name="T24" fmla="*/ 82 w 774"/>
                  <a:gd name="T25" fmla="*/ 709 h 1660"/>
                  <a:gd name="T26" fmla="*/ 79 w 774"/>
                  <a:gd name="T27" fmla="*/ 718 h 1660"/>
                  <a:gd name="T28" fmla="*/ 74 w 774"/>
                  <a:gd name="T29" fmla="*/ 732 h 1660"/>
                  <a:gd name="T30" fmla="*/ 29 w 774"/>
                  <a:gd name="T31" fmla="*/ 817 h 1660"/>
                  <a:gd name="T32" fmla="*/ 24 w 774"/>
                  <a:gd name="T33" fmla="*/ 886 h 1660"/>
                  <a:gd name="T34" fmla="*/ 37 w 774"/>
                  <a:gd name="T35" fmla="*/ 1007 h 1660"/>
                  <a:gd name="T36" fmla="*/ 0 w 774"/>
                  <a:gd name="T37" fmla="*/ 1064 h 1660"/>
                  <a:gd name="T38" fmla="*/ 74 w 774"/>
                  <a:gd name="T39" fmla="*/ 1153 h 1660"/>
                  <a:gd name="T40" fmla="*/ 153 w 774"/>
                  <a:gd name="T41" fmla="*/ 1241 h 1660"/>
                  <a:gd name="T42" fmla="*/ 191 w 774"/>
                  <a:gd name="T43" fmla="*/ 1278 h 1660"/>
                  <a:gd name="T44" fmla="*/ 248 w 774"/>
                  <a:gd name="T45" fmla="*/ 1328 h 1660"/>
                  <a:gd name="T46" fmla="*/ 308 w 774"/>
                  <a:gd name="T47" fmla="*/ 1381 h 1660"/>
                  <a:gd name="T48" fmla="*/ 354 w 774"/>
                  <a:gd name="T49" fmla="*/ 1417 h 1660"/>
                  <a:gd name="T50" fmla="*/ 424 w 774"/>
                  <a:gd name="T51" fmla="*/ 1467 h 1660"/>
                  <a:gd name="T52" fmla="*/ 479 w 774"/>
                  <a:gd name="T53" fmla="*/ 1501 h 1660"/>
                  <a:gd name="T54" fmla="*/ 540 w 774"/>
                  <a:gd name="T55" fmla="*/ 1542 h 1660"/>
                  <a:gd name="T56" fmla="*/ 636 w 774"/>
                  <a:gd name="T57" fmla="*/ 1595 h 1660"/>
                  <a:gd name="T58" fmla="*/ 657 w 774"/>
                  <a:gd name="T59" fmla="*/ 1607 h 1660"/>
                  <a:gd name="T60" fmla="*/ 666 w 774"/>
                  <a:gd name="T61" fmla="*/ 1610 h 1660"/>
                  <a:gd name="T62" fmla="*/ 774 w 774"/>
                  <a:gd name="T63" fmla="*/ 1660 h 1660"/>
                  <a:gd name="T64" fmla="*/ 774 w 774"/>
                  <a:gd name="T65" fmla="*/ 1595 h 1660"/>
                  <a:gd name="T66" fmla="*/ 774 w 774"/>
                  <a:gd name="T67" fmla="*/ 1417 h 1660"/>
                  <a:gd name="T68" fmla="*/ 774 w 774"/>
                  <a:gd name="T69" fmla="*/ 1241 h 1660"/>
                  <a:gd name="T70" fmla="*/ 774 w 774"/>
                  <a:gd name="T71" fmla="*/ 1064 h 1660"/>
                  <a:gd name="T72" fmla="*/ 774 w 774"/>
                  <a:gd name="T73" fmla="*/ 886 h 1660"/>
                  <a:gd name="T74" fmla="*/ 774 w 774"/>
                  <a:gd name="T75" fmla="*/ 709 h 1660"/>
                  <a:gd name="T76" fmla="*/ 774 w 774"/>
                  <a:gd name="T77" fmla="*/ 531 h 1660"/>
                  <a:gd name="T78" fmla="*/ 774 w 774"/>
                  <a:gd name="T79" fmla="*/ 355 h 1660"/>
                  <a:gd name="T80" fmla="*/ 774 w 774"/>
                  <a:gd name="T81" fmla="*/ 177 h 1660"/>
                  <a:gd name="T82" fmla="*/ 774 w 774"/>
                  <a:gd name="T83" fmla="*/ 0 h 1660"/>
                  <a:gd name="T84" fmla="*/ 657 w 774"/>
                  <a:gd name="T85" fmla="*/ 0 h 1660"/>
                  <a:gd name="T86" fmla="*/ 540 w 774"/>
                  <a:gd name="T87" fmla="*/ 0 h 1660"/>
                  <a:gd name="T88" fmla="*/ 424 w 774"/>
                  <a:gd name="T89" fmla="*/ 0 h 1660"/>
                  <a:gd name="T90" fmla="*/ 314 w 774"/>
                  <a:gd name="T91" fmla="*/ 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74" h="1660">
                    <a:moveTo>
                      <a:pt x="314" y="0"/>
                    </a:moveTo>
                    <a:lnTo>
                      <a:pt x="312" y="6"/>
                    </a:lnTo>
                    <a:lnTo>
                      <a:pt x="308" y="21"/>
                    </a:lnTo>
                    <a:lnTo>
                      <a:pt x="261" y="108"/>
                    </a:lnTo>
                    <a:lnTo>
                      <a:pt x="256" y="177"/>
                    </a:lnTo>
                    <a:lnTo>
                      <a:pt x="234" y="244"/>
                    </a:lnTo>
                    <a:lnTo>
                      <a:pt x="198" y="355"/>
                    </a:lnTo>
                    <a:lnTo>
                      <a:pt x="195" y="362"/>
                    </a:lnTo>
                    <a:lnTo>
                      <a:pt x="191" y="376"/>
                    </a:lnTo>
                    <a:lnTo>
                      <a:pt x="144" y="462"/>
                    </a:lnTo>
                    <a:lnTo>
                      <a:pt x="139" y="531"/>
                    </a:lnTo>
                    <a:lnTo>
                      <a:pt x="117" y="597"/>
                    </a:lnTo>
                    <a:lnTo>
                      <a:pt x="82" y="709"/>
                    </a:lnTo>
                    <a:lnTo>
                      <a:pt x="79" y="718"/>
                    </a:lnTo>
                    <a:lnTo>
                      <a:pt x="74" y="732"/>
                    </a:lnTo>
                    <a:lnTo>
                      <a:pt x="29" y="817"/>
                    </a:lnTo>
                    <a:lnTo>
                      <a:pt x="24" y="886"/>
                    </a:lnTo>
                    <a:lnTo>
                      <a:pt x="37" y="1007"/>
                    </a:lnTo>
                    <a:lnTo>
                      <a:pt x="0" y="1064"/>
                    </a:lnTo>
                    <a:lnTo>
                      <a:pt x="74" y="1153"/>
                    </a:lnTo>
                    <a:lnTo>
                      <a:pt x="153" y="1241"/>
                    </a:lnTo>
                    <a:lnTo>
                      <a:pt x="191" y="1278"/>
                    </a:lnTo>
                    <a:lnTo>
                      <a:pt x="248" y="1328"/>
                    </a:lnTo>
                    <a:lnTo>
                      <a:pt x="308" y="1381"/>
                    </a:lnTo>
                    <a:lnTo>
                      <a:pt x="354" y="1417"/>
                    </a:lnTo>
                    <a:lnTo>
                      <a:pt x="424" y="1467"/>
                    </a:lnTo>
                    <a:lnTo>
                      <a:pt x="479" y="1501"/>
                    </a:lnTo>
                    <a:lnTo>
                      <a:pt x="540" y="1542"/>
                    </a:lnTo>
                    <a:lnTo>
                      <a:pt x="636" y="1595"/>
                    </a:lnTo>
                    <a:lnTo>
                      <a:pt x="657" y="1607"/>
                    </a:lnTo>
                    <a:lnTo>
                      <a:pt x="666" y="1610"/>
                    </a:lnTo>
                    <a:lnTo>
                      <a:pt x="774" y="1660"/>
                    </a:lnTo>
                    <a:lnTo>
                      <a:pt x="774" y="1595"/>
                    </a:lnTo>
                    <a:lnTo>
                      <a:pt x="774" y="1417"/>
                    </a:lnTo>
                    <a:lnTo>
                      <a:pt x="774" y="1241"/>
                    </a:lnTo>
                    <a:lnTo>
                      <a:pt x="774" y="1064"/>
                    </a:lnTo>
                    <a:lnTo>
                      <a:pt x="774" y="886"/>
                    </a:lnTo>
                    <a:lnTo>
                      <a:pt x="774" y="709"/>
                    </a:lnTo>
                    <a:lnTo>
                      <a:pt x="774" y="531"/>
                    </a:lnTo>
                    <a:lnTo>
                      <a:pt x="774" y="355"/>
                    </a:lnTo>
                    <a:lnTo>
                      <a:pt x="774" y="177"/>
                    </a:lnTo>
                    <a:lnTo>
                      <a:pt x="774" y="0"/>
                    </a:lnTo>
                    <a:lnTo>
                      <a:pt x="657" y="0"/>
                    </a:lnTo>
                    <a:lnTo>
                      <a:pt x="540" y="0"/>
                    </a:lnTo>
                    <a:lnTo>
                      <a:pt x="424" y="0"/>
                    </a:lnTo>
                    <a:lnTo>
                      <a:pt x="314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" name="Freeform 20"/>
              <p:cNvSpPr>
                <a:spLocks/>
              </p:cNvSpPr>
              <p:nvPr/>
            </p:nvSpPr>
            <p:spPr bwMode="auto">
              <a:xfrm>
                <a:off x="5487988" y="622300"/>
                <a:ext cx="1228725" cy="2635250"/>
              </a:xfrm>
              <a:custGeom>
                <a:avLst/>
                <a:gdLst>
                  <a:gd name="T0" fmla="*/ 314 w 774"/>
                  <a:gd name="T1" fmla="*/ 0 h 1660"/>
                  <a:gd name="T2" fmla="*/ 312 w 774"/>
                  <a:gd name="T3" fmla="*/ 6 h 1660"/>
                  <a:gd name="T4" fmla="*/ 308 w 774"/>
                  <a:gd name="T5" fmla="*/ 21 h 1660"/>
                  <a:gd name="T6" fmla="*/ 261 w 774"/>
                  <a:gd name="T7" fmla="*/ 108 h 1660"/>
                  <a:gd name="T8" fmla="*/ 256 w 774"/>
                  <a:gd name="T9" fmla="*/ 177 h 1660"/>
                  <a:gd name="T10" fmla="*/ 234 w 774"/>
                  <a:gd name="T11" fmla="*/ 244 h 1660"/>
                  <a:gd name="T12" fmla="*/ 198 w 774"/>
                  <a:gd name="T13" fmla="*/ 355 h 1660"/>
                  <a:gd name="T14" fmla="*/ 195 w 774"/>
                  <a:gd name="T15" fmla="*/ 362 h 1660"/>
                  <a:gd name="T16" fmla="*/ 191 w 774"/>
                  <a:gd name="T17" fmla="*/ 376 h 1660"/>
                  <a:gd name="T18" fmla="*/ 144 w 774"/>
                  <a:gd name="T19" fmla="*/ 462 h 1660"/>
                  <a:gd name="T20" fmla="*/ 139 w 774"/>
                  <a:gd name="T21" fmla="*/ 531 h 1660"/>
                  <a:gd name="T22" fmla="*/ 117 w 774"/>
                  <a:gd name="T23" fmla="*/ 597 h 1660"/>
                  <a:gd name="T24" fmla="*/ 82 w 774"/>
                  <a:gd name="T25" fmla="*/ 709 h 1660"/>
                  <a:gd name="T26" fmla="*/ 79 w 774"/>
                  <a:gd name="T27" fmla="*/ 718 h 1660"/>
                  <a:gd name="T28" fmla="*/ 74 w 774"/>
                  <a:gd name="T29" fmla="*/ 732 h 1660"/>
                  <a:gd name="T30" fmla="*/ 29 w 774"/>
                  <a:gd name="T31" fmla="*/ 817 h 1660"/>
                  <a:gd name="T32" fmla="*/ 24 w 774"/>
                  <a:gd name="T33" fmla="*/ 886 h 1660"/>
                  <a:gd name="T34" fmla="*/ 37 w 774"/>
                  <a:gd name="T35" fmla="*/ 1007 h 1660"/>
                  <a:gd name="T36" fmla="*/ 0 w 774"/>
                  <a:gd name="T37" fmla="*/ 1064 h 1660"/>
                  <a:gd name="T38" fmla="*/ 74 w 774"/>
                  <a:gd name="T39" fmla="*/ 1153 h 1660"/>
                  <a:gd name="T40" fmla="*/ 153 w 774"/>
                  <a:gd name="T41" fmla="*/ 1241 h 1660"/>
                  <a:gd name="T42" fmla="*/ 191 w 774"/>
                  <a:gd name="T43" fmla="*/ 1278 h 1660"/>
                  <a:gd name="T44" fmla="*/ 248 w 774"/>
                  <a:gd name="T45" fmla="*/ 1328 h 1660"/>
                  <a:gd name="T46" fmla="*/ 308 w 774"/>
                  <a:gd name="T47" fmla="*/ 1381 h 1660"/>
                  <a:gd name="T48" fmla="*/ 354 w 774"/>
                  <a:gd name="T49" fmla="*/ 1417 h 1660"/>
                  <a:gd name="T50" fmla="*/ 424 w 774"/>
                  <a:gd name="T51" fmla="*/ 1467 h 1660"/>
                  <a:gd name="T52" fmla="*/ 479 w 774"/>
                  <a:gd name="T53" fmla="*/ 1501 h 1660"/>
                  <a:gd name="T54" fmla="*/ 540 w 774"/>
                  <a:gd name="T55" fmla="*/ 1542 h 1660"/>
                  <a:gd name="T56" fmla="*/ 636 w 774"/>
                  <a:gd name="T57" fmla="*/ 1595 h 1660"/>
                  <a:gd name="T58" fmla="*/ 657 w 774"/>
                  <a:gd name="T59" fmla="*/ 1607 h 1660"/>
                  <a:gd name="T60" fmla="*/ 666 w 774"/>
                  <a:gd name="T61" fmla="*/ 1610 h 1660"/>
                  <a:gd name="T62" fmla="*/ 774 w 774"/>
                  <a:gd name="T63" fmla="*/ 1660 h 1660"/>
                  <a:gd name="T64" fmla="*/ 774 w 774"/>
                  <a:gd name="T65" fmla="*/ 1595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4" h="1660">
                    <a:moveTo>
                      <a:pt x="314" y="0"/>
                    </a:moveTo>
                    <a:lnTo>
                      <a:pt x="312" y="6"/>
                    </a:lnTo>
                    <a:lnTo>
                      <a:pt x="308" y="21"/>
                    </a:lnTo>
                    <a:lnTo>
                      <a:pt x="261" y="108"/>
                    </a:lnTo>
                    <a:lnTo>
                      <a:pt x="256" y="177"/>
                    </a:lnTo>
                    <a:lnTo>
                      <a:pt x="234" y="244"/>
                    </a:lnTo>
                    <a:lnTo>
                      <a:pt x="198" y="355"/>
                    </a:lnTo>
                    <a:lnTo>
                      <a:pt x="195" y="362"/>
                    </a:lnTo>
                    <a:lnTo>
                      <a:pt x="191" y="376"/>
                    </a:lnTo>
                    <a:lnTo>
                      <a:pt x="144" y="462"/>
                    </a:lnTo>
                    <a:lnTo>
                      <a:pt x="139" y="531"/>
                    </a:lnTo>
                    <a:lnTo>
                      <a:pt x="117" y="597"/>
                    </a:lnTo>
                    <a:lnTo>
                      <a:pt x="82" y="709"/>
                    </a:lnTo>
                    <a:lnTo>
                      <a:pt x="79" y="718"/>
                    </a:lnTo>
                    <a:lnTo>
                      <a:pt x="74" y="732"/>
                    </a:lnTo>
                    <a:lnTo>
                      <a:pt x="29" y="817"/>
                    </a:lnTo>
                    <a:lnTo>
                      <a:pt x="24" y="886"/>
                    </a:lnTo>
                    <a:lnTo>
                      <a:pt x="37" y="1007"/>
                    </a:lnTo>
                    <a:lnTo>
                      <a:pt x="0" y="1064"/>
                    </a:lnTo>
                    <a:lnTo>
                      <a:pt x="74" y="1153"/>
                    </a:lnTo>
                    <a:lnTo>
                      <a:pt x="153" y="1241"/>
                    </a:lnTo>
                    <a:lnTo>
                      <a:pt x="191" y="1278"/>
                    </a:lnTo>
                    <a:lnTo>
                      <a:pt x="248" y="1328"/>
                    </a:lnTo>
                    <a:lnTo>
                      <a:pt x="308" y="1381"/>
                    </a:lnTo>
                    <a:lnTo>
                      <a:pt x="354" y="1417"/>
                    </a:lnTo>
                    <a:lnTo>
                      <a:pt x="424" y="1467"/>
                    </a:lnTo>
                    <a:lnTo>
                      <a:pt x="479" y="1501"/>
                    </a:lnTo>
                    <a:lnTo>
                      <a:pt x="540" y="1542"/>
                    </a:lnTo>
                    <a:lnTo>
                      <a:pt x="636" y="1595"/>
                    </a:lnTo>
                    <a:lnTo>
                      <a:pt x="657" y="1607"/>
                    </a:lnTo>
                    <a:lnTo>
                      <a:pt x="666" y="1610"/>
                    </a:lnTo>
                    <a:lnTo>
                      <a:pt x="774" y="1660"/>
                    </a:lnTo>
                    <a:lnTo>
                      <a:pt x="774" y="1595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5868988" y="622300"/>
                <a:ext cx="847725" cy="2143125"/>
              </a:xfrm>
              <a:custGeom>
                <a:avLst/>
                <a:gdLst>
                  <a:gd name="T0" fmla="*/ 233 w 534"/>
                  <a:gd name="T1" fmla="*/ 0 h 1350"/>
                  <a:gd name="T2" fmla="*/ 217 w 534"/>
                  <a:gd name="T3" fmla="*/ 50 h 1350"/>
                  <a:gd name="T4" fmla="*/ 184 w 534"/>
                  <a:gd name="T5" fmla="*/ 150 h 1350"/>
                  <a:gd name="T6" fmla="*/ 178 w 534"/>
                  <a:gd name="T7" fmla="*/ 168 h 1350"/>
                  <a:gd name="T8" fmla="*/ 175 w 534"/>
                  <a:gd name="T9" fmla="*/ 177 h 1350"/>
                  <a:gd name="T10" fmla="*/ 140 w 534"/>
                  <a:gd name="T11" fmla="*/ 286 h 1350"/>
                  <a:gd name="T12" fmla="*/ 117 w 534"/>
                  <a:gd name="T13" fmla="*/ 355 h 1350"/>
                  <a:gd name="T14" fmla="*/ 100 w 534"/>
                  <a:gd name="T15" fmla="*/ 405 h 1350"/>
                  <a:gd name="T16" fmla="*/ 68 w 534"/>
                  <a:gd name="T17" fmla="*/ 505 h 1350"/>
                  <a:gd name="T18" fmla="*/ 61 w 534"/>
                  <a:gd name="T19" fmla="*/ 523 h 1350"/>
                  <a:gd name="T20" fmla="*/ 58 w 534"/>
                  <a:gd name="T21" fmla="*/ 531 h 1350"/>
                  <a:gd name="T22" fmla="*/ 23 w 534"/>
                  <a:gd name="T23" fmla="*/ 641 h 1350"/>
                  <a:gd name="T24" fmla="*/ 0 w 534"/>
                  <a:gd name="T25" fmla="*/ 709 h 1350"/>
                  <a:gd name="T26" fmla="*/ 24 w 534"/>
                  <a:gd name="T27" fmla="*/ 821 h 1350"/>
                  <a:gd name="T28" fmla="*/ 0 w 534"/>
                  <a:gd name="T29" fmla="*/ 886 h 1350"/>
                  <a:gd name="T30" fmla="*/ 68 w 534"/>
                  <a:gd name="T31" fmla="*/ 967 h 1350"/>
                  <a:gd name="T32" fmla="*/ 156 w 534"/>
                  <a:gd name="T33" fmla="*/ 1064 h 1350"/>
                  <a:gd name="T34" fmla="*/ 184 w 534"/>
                  <a:gd name="T35" fmla="*/ 1091 h 1350"/>
                  <a:gd name="T36" fmla="*/ 224 w 534"/>
                  <a:gd name="T37" fmla="*/ 1125 h 1350"/>
                  <a:gd name="T38" fmla="*/ 300 w 534"/>
                  <a:gd name="T39" fmla="*/ 1191 h 1350"/>
                  <a:gd name="T40" fmla="*/ 364 w 534"/>
                  <a:gd name="T41" fmla="*/ 1241 h 1350"/>
                  <a:gd name="T42" fmla="*/ 417 w 534"/>
                  <a:gd name="T43" fmla="*/ 1278 h 1350"/>
                  <a:gd name="T44" fmla="*/ 458 w 534"/>
                  <a:gd name="T45" fmla="*/ 1302 h 1350"/>
                  <a:gd name="T46" fmla="*/ 534 w 534"/>
                  <a:gd name="T47" fmla="*/ 1350 h 1350"/>
                  <a:gd name="T48" fmla="*/ 534 w 534"/>
                  <a:gd name="T49" fmla="*/ 1241 h 1350"/>
                  <a:gd name="T50" fmla="*/ 534 w 534"/>
                  <a:gd name="T51" fmla="*/ 1064 h 1350"/>
                  <a:gd name="T52" fmla="*/ 534 w 534"/>
                  <a:gd name="T53" fmla="*/ 886 h 1350"/>
                  <a:gd name="T54" fmla="*/ 534 w 534"/>
                  <a:gd name="T55" fmla="*/ 709 h 1350"/>
                  <a:gd name="T56" fmla="*/ 534 w 534"/>
                  <a:gd name="T57" fmla="*/ 531 h 1350"/>
                  <a:gd name="T58" fmla="*/ 534 w 534"/>
                  <a:gd name="T59" fmla="*/ 355 h 1350"/>
                  <a:gd name="T60" fmla="*/ 534 w 534"/>
                  <a:gd name="T61" fmla="*/ 177 h 1350"/>
                  <a:gd name="T62" fmla="*/ 534 w 534"/>
                  <a:gd name="T63" fmla="*/ 0 h 1350"/>
                  <a:gd name="T64" fmla="*/ 417 w 534"/>
                  <a:gd name="T65" fmla="*/ 0 h 1350"/>
                  <a:gd name="T66" fmla="*/ 300 w 534"/>
                  <a:gd name="T67" fmla="*/ 0 h 1350"/>
                  <a:gd name="T68" fmla="*/ 233 w 534"/>
                  <a:gd name="T69" fmla="*/ 0 h 1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34" h="1350">
                    <a:moveTo>
                      <a:pt x="233" y="0"/>
                    </a:moveTo>
                    <a:lnTo>
                      <a:pt x="217" y="50"/>
                    </a:lnTo>
                    <a:lnTo>
                      <a:pt x="184" y="150"/>
                    </a:lnTo>
                    <a:lnTo>
                      <a:pt x="178" y="168"/>
                    </a:lnTo>
                    <a:lnTo>
                      <a:pt x="175" y="177"/>
                    </a:lnTo>
                    <a:lnTo>
                      <a:pt x="140" y="286"/>
                    </a:lnTo>
                    <a:lnTo>
                      <a:pt x="117" y="355"/>
                    </a:lnTo>
                    <a:lnTo>
                      <a:pt x="100" y="405"/>
                    </a:lnTo>
                    <a:lnTo>
                      <a:pt x="68" y="505"/>
                    </a:lnTo>
                    <a:lnTo>
                      <a:pt x="61" y="523"/>
                    </a:lnTo>
                    <a:lnTo>
                      <a:pt x="58" y="531"/>
                    </a:lnTo>
                    <a:lnTo>
                      <a:pt x="23" y="641"/>
                    </a:lnTo>
                    <a:lnTo>
                      <a:pt x="0" y="709"/>
                    </a:lnTo>
                    <a:lnTo>
                      <a:pt x="24" y="821"/>
                    </a:lnTo>
                    <a:lnTo>
                      <a:pt x="0" y="886"/>
                    </a:lnTo>
                    <a:lnTo>
                      <a:pt x="68" y="967"/>
                    </a:lnTo>
                    <a:lnTo>
                      <a:pt x="156" y="1064"/>
                    </a:lnTo>
                    <a:lnTo>
                      <a:pt x="184" y="1091"/>
                    </a:lnTo>
                    <a:lnTo>
                      <a:pt x="224" y="1125"/>
                    </a:lnTo>
                    <a:lnTo>
                      <a:pt x="300" y="1191"/>
                    </a:lnTo>
                    <a:lnTo>
                      <a:pt x="364" y="1241"/>
                    </a:lnTo>
                    <a:lnTo>
                      <a:pt x="417" y="1278"/>
                    </a:lnTo>
                    <a:lnTo>
                      <a:pt x="458" y="1302"/>
                    </a:lnTo>
                    <a:lnTo>
                      <a:pt x="534" y="1350"/>
                    </a:lnTo>
                    <a:lnTo>
                      <a:pt x="534" y="1241"/>
                    </a:lnTo>
                    <a:lnTo>
                      <a:pt x="534" y="1064"/>
                    </a:lnTo>
                    <a:lnTo>
                      <a:pt x="534" y="886"/>
                    </a:lnTo>
                    <a:lnTo>
                      <a:pt x="534" y="709"/>
                    </a:lnTo>
                    <a:lnTo>
                      <a:pt x="534" y="531"/>
                    </a:lnTo>
                    <a:lnTo>
                      <a:pt x="534" y="355"/>
                    </a:lnTo>
                    <a:lnTo>
                      <a:pt x="534" y="177"/>
                    </a:lnTo>
                    <a:lnTo>
                      <a:pt x="534" y="0"/>
                    </a:lnTo>
                    <a:lnTo>
                      <a:pt x="417" y="0"/>
                    </a:lnTo>
                    <a:lnTo>
                      <a:pt x="300" y="0"/>
                    </a:lnTo>
                    <a:lnTo>
                      <a:pt x="233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" name="Freeform 22"/>
              <p:cNvSpPr>
                <a:spLocks/>
              </p:cNvSpPr>
              <p:nvPr/>
            </p:nvSpPr>
            <p:spPr bwMode="auto">
              <a:xfrm>
                <a:off x="5868988" y="622300"/>
                <a:ext cx="847725" cy="2143125"/>
              </a:xfrm>
              <a:custGeom>
                <a:avLst/>
                <a:gdLst>
                  <a:gd name="T0" fmla="*/ 233 w 534"/>
                  <a:gd name="T1" fmla="*/ 0 h 1350"/>
                  <a:gd name="T2" fmla="*/ 217 w 534"/>
                  <a:gd name="T3" fmla="*/ 50 h 1350"/>
                  <a:gd name="T4" fmla="*/ 184 w 534"/>
                  <a:gd name="T5" fmla="*/ 150 h 1350"/>
                  <a:gd name="T6" fmla="*/ 178 w 534"/>
                  <a:gd name="T7" fmla="*/ 168 h 1350"/>
                  <a:gd name="T8" fmla="*/ 175 w 534"/>
                  <a:gd name="T9" fmla="*/ 177 h 1350"/>
                  <a:gd name="T10" fmla="*/ 140 w 534"/>
                  <a:gd name="T11" fmla="*/ 286 h 1350"/>
                  <a:gd name="T12" fmla="*/ 117 w 534"/>
                  <a:gd name="T13" fmla="*/ 355 h 1350"/>
                  <a:gd name="T14" fmla="*/ 100 w 534"/>
                  <a:gd name="T15" fmla="*/ 405 h 1350"/>
                  <a:gd name="T16" fmla="*/ 68 w 534"/>
                  <a:gd name="T17" fmla="*/ 505 h 1350"/>
                  <a:gd name="T18" fmla="*/ 61 w 534"/>
                  <a:gd name="T19" fmla="*/ 523 h 1350"/>
                  <a:gd name="T20" fmla="*/ 58 w 534"/>
                  <a:gd name="T21" fmla="*/ 531 h 1350"/>
                  <a:gd name="T22" fmla="*/ 23 w 534"/>
                  <a:gd name="T23" fmla="*/ 641 h 1350"/>
                  <a:gd name="T24" fmla="*/ 0 w 534"/>
                  <a:gd name="T25" fmla="*/ 709 h 1350"/>
                  <a:gd name="T26" fmla="*/ 24 w 534"/>
                  <a:gd name="T27" fmla="*/ 821 h 1350"/>
                  <a:gd name="T28" fmla="*/ 0 w 534"/>
                  <a:gd name="T29" fmla="*/ 886 h 1350"/>
                  <a:gd name="T30" fmla="*/ 68 w 534"/>
                  <a:gd name="T31" fmla="*/ 967 h 1350"/>
                  <a:gd name="T32" fmla="*/ 156 w 534"/>
                  <a:gd name="T33" fmla="*/ 1064 h 1350"/>
                  <a:gd name="T34" fmla="*/ 184 w 534"/>
                  <a:gd name="T35" fmla="*/ 1091 h 1350"/>
                  <a:gd name="T36" fmla="*/ 224 w 534"/>
                  <a:gd name="T37" fmla="*/ 1125 h 1350"/>
                  <a:gd name="T38" fmla="*/ 300 w 534"/>
                  <a:gd name="T39" fmla="*/ 1191 h 1350"/>
                  <a:gd name="T40" fmla="*/ 364 w 534"/>
                  <a:gd name="T41" fmla="*/ 1241 h 1350"/>
                  <a:gd name="T42" fmla="*/ 417 w 534"/>
                  <a:gd name="T43" fmla="*/ 1278 h 1350"/>
                  <a:gd name="T44" fmla="*/ 458 w 534"/>
                  <a:gd name="T45" fmla="*/ 1302 h 1350"/>
                  <a:gd name="T46" fmla="*/ 534 w 534"/>
                  <a:gd name="T47" fmla="*/ 1350 h 1350"/>
                  <a:gd name="T48" fmla="*/ 534 w 534"/>
                  <a:gd name="T49" fmla="*/ 1241 h 1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34" h="1350">
                    <a:moveTo>
                      <a:pt x="233" y="0"/>
                    </a:moveTo>
                    <a:lnTo>
                      <a:pt x="217" y="50"/>
                    </a:lnTo>
                    <a:lnTo>
                      <a:pt x="184" y="150"/>
                    </a:lnTo>
                    <a:lnTo>
                      <a:pt x="178" y="168"/>
                    </a:lnTo>
                    <a:lnTo>
                      <a:pt x="175" y="177"/>
                    </a:lnTo>
                    <a:lnTo>
                      <a:pt x="140" y="286"/>
                    </a:lnTo>
                    <a:lnTo>
                      <a:pt x="117" y="355"/>
                    </a:lnTo>
                    <a:lnTo>
                      <a:pt x="100" y="405"/>
                    </a:lnTo>
                    <a:lnTo>
                      <a:pt x="68" y="505"/>
                    </a:lnTo>
                    <a:lnTo>
                      <a:pt x="61" y="523"/>
                    </a:lnTo>
                    <a:lnTo>
                      <a:pt x="58" y="531"/>
                    </a:lnTo>
                    <a:lnTo>
                      <a:pt x="23" y="641"/>
                    </a:lnTo>
                    <a:lnTo>
                      <a:pt x="0" y="709"/>
                    </a:lnTo>
                    <a:lnTo>
                      <a:pt x="24" y="821"/>
                    </a:lnTo>
                    <a:lnTo>
                      <a:pt x="0" y="886"/>
                    </a:lnTo>
                    <a:lnTo>
                      <a:pt x="68" y="967"/>
                    </a:lnTo>
                    <a:lnTo>
                      <a:pt x="156" y="1064"/>
                    </a:lnTo>
                    <a:lnTo>
                      <a:pt x="184" y="1091"/>
                    </a:lnTo>
                    <a:lnTo>
                      <a:pt x="224" y="1125"/>
                    </a:lnTo>
                    <a:lnTo>
                      <a:pt x="300" y="1191"/>
                    </a:lnTo>
                    <a:lnTo>
                      <a:pt x="364" y="1241"/>
                    </a:lnTo>
                    <a:lnTo>
                      <a:pt x="417" y="1278"/>
                    </a:lnTo>
                    <a:lnTo>
                      <a:pt x="458" y="1302"/>
                    </a:lnTo>
                    <a:lnTo>
                      <a:pt x="534" y="1350"/>
                    </a:lnTo>
                    <a:lnTo>
                      <a:pt x="534" y="1241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" name="Freeform 23"/>
              <p:cNvSpPr>
                <a:spLocks/>
              </p:cNvSpPr>
              <p:nvPr/>
            </p:nvSpPr>
            <p:spPr bwMode="auto">
              <a:xfrm>
                <a:off x="6208713" y="622300"/>
                <a:ext cx="508000" cy="1601788"/>
              </a:xfrm>
              <a:custGeom>
                <a:avLst/>
                <a:gdLst>
                  <a:gd name="T0" fmla="*/ 176 w 320"/>
                  <a:gd name="T1" fmla="*/ 0 h 1009"/>
                  <a:gd name="T2" fmla="*/ 146 w 320"/>
                  <a:gd name="T3" fmla="*/ 89 h 1009"/>
                  <a:gd name="T4" fmla="*/ 117 w 320"/>
                  <a:gd name="T5" fmla="*/ 177 h 1009"/>
                  <a:gd name="T6" fmla="*/ 106 w 320"/>
                  <a:gd name="T7" fmla="*/ 207 h 1009"/>
                  <a:gd name="T8" fmla="*/ 86 w 320"/>
                  <a:gd name="T9" fmla="*/ 269 h 1009"/>
                  <a:gd name="T10" fmla="*/ 68 w 320"/>
                  <a:gd name="T11" fmla="*/ 326 h 1009"/>
                  <a:gd name="T12" fmla="*/ 59 w 320"/>
                  <a:gd name="T13" fmla="*/ 355 h 1009"/>
                  <a:gd name="T14" fmla="*/ 29 w 320"/>
                  <a:gd name="T15" fmla="*/ 444 h 1009"/>
                  <a:gd name="T16" fmla="*/ 0 w 320"/>
                  <a:gd name="T17" fmla="*/ 531 h 1009"/>
                  <a:gd name="T18" fmla="*/ 30 w 320"/>
                  <a:gd name="T19" fmla="*/ 622 h 1009"/>
                  <a:gd name="T20" fmla="*/ 17 w 320"/>
                  <a:gd name="T21" fmla="*/ 709 h 1009"/>
                  <a:gd name="T22" fmla="*/ 86 w 320"/>
                  <a:gd name="T23" fmla="*/ 790 h 1009"/>
                  <a:gd name="T24" fmla="*/ 177 w 320"/>
                  <a:gd name="T25" fmla="*/ 886 h 1009"/>
                  <a:gd name="T26" fmla="*/ 203 w 320"/>
                  <a:gd name="T27" fmla="*/ 910 h 1009"/>
                  <a:gd name="T28" fmla="*/ 238 w 320"/>
                  <a:gd name="T29" fmla="*/ 940 h 1009"/>
                  <a:gd name="T30" fmla="*/ 320 w 320"/>
                  <a:gd name="T31" fmla="*/ 1009 h 1009"/>
                  <a:gd name="T32" fmla="*/ 320 w 320"/>
                  <a:gd name="T33" fmla="*/ 886 h 1009"/>
                  <a:gd name="T34" fmla="*/ 320 w 320"/>
                  <a:gd name="T35" fmla="*/ 709 h 1009"/>
                  <a:gd name="T36" fmla="*/ 320 w 320"/>
                  <a:gd name="T37" fmla="*/ 531 h 1009"/>
                  <a:gd name="T38" fmla="*/ 320 w 320"/>
                  <a:gd name="T39" fmla="*/ 355 h 1009"/>
                  <a:gd name="T40" fmla="*/ 320 w 320"/>
                  <a:gd name="T41" fmla="*/ 177 h 1009"/>
                  <a:gd name="T42" fmla="*/ 320 w 320"/>
                  <a:gd name="T43" fmla="*/ 0 h 1009"/>
                  <a:gd name="T44" fmla="*/ 203 w 320"/>
                  <a:gd name="T45" fmla="*/ 0 h 1009"/>
                  <a:gd name="T46" fmla="*/ 176 w 320"/>
                  <a:gd name="T47" fmla="*/ 0 h 10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0" h="1009">
                    <a:moveTo>
                      <a:pt x="176" y="0"/>
                    </a:moveTo>
                    <a:lnTo>
                      <a:pt x="146" y="89"/>
                    </a:lnTo>
                    <a:lnTo>
                      <a:pt x="117" y="177"/>
                    </a:lnTo>
                    <a:lnTo>
                      <a:pt x="106" y="207"/>
                    </a:lnTo>
                    <a:lnTo>
                      <a:pt x="86" y="269"/>
                    </a:lnTo>
                    <a:lnTo>
                      <a:pt x="68" y="326"/>
                    </a:lnTo>
                    <a:lnTo>
                      <a:pt x="59" y="355"/>
                    </a:lnTo>
                    <a:lnTo>
                      <a:pt x="29" y="444"/>
                    </a:lnTo>
                    <a:lnTo>
                      <a:pt x="0" y="531"/>
                    </a:lnTo>
                    <a:lnTo>
                      <a:pt x="30" y="622"/>
                    </a:lnTo>
                    <a:lnTo>
                      <a:pt x="17" y="709"/>
                    </a:lnTo>
                    <a:lnTo>
                      <a:pt x="86" y="790"/>
                    </a:lnTo>
                    <a:lnTo>
                      <a:pt x="177" y="886"/>
                    </a:lnTo>
                    <a:lnTo>
                      <a:pt x="203" y="910"/>
                    </a:lnTo>
                    <a:lnTo>
                      <a:pt x="238" y="940"/>
                    </a:lnTo>
                    <a:lnTo>
                      <a:pt x="320" y="1009"/>
                    </a:lnTo>
                    <a:lnTo>
                      <a:pt x="320" y="886"/>
                    </a:lnTo>
                    <a:lnTo>
                      <a:pt x="320" y="709"/>
                    </a:lnTo>
                    <a:lnTo>
                      <a:pt x="320" y="531"/>
                    </a:lnTo>
                    <a:lnTo>
                      <a:pt x="320" y="355"/>
                    </a:lnTo>
                    <a:lnTo>
                      <a:pt x="320" y="177"/>
                    </a:lnTo>
                    <a:lnTo>
                      <a:pt x="320" y="0"/>
                    </a:lnTo>
                    <a:lnTo>
                      <a:pt x="203" y="0"/>
                    </a:lnTo>
                    <a:lnTo>
                      <a:pt x="176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" name="Freeform 24"/>
              <p:cNvSpPr>
                <a:spLocks/>
              </p:cNvSpPr>
              <p:nvPr/>
            </p:nvSpPr>
            <p:spPr bwMode="auto">
              <a:xfrm>
                <a:off x="6208713" y="622300"/>
                <a:ext cx="508000" cy="1601788"/>
              </a:xfrm>
              <a:custGeom>
                <a:avLst/>
                <a:gdLst>
                  <a:gd name="T0" fmla="*/ 176 w 320"/>
                  <a:gd name="T1" fmla="*/ 0 h 1009"/>
                  <a:gd name="T2" fmla="*/ 146 w 320"/>
                  <a:gd name="T3" fmla="*/ 89 h 1009"/>
                  <a:gd name="T4" fmla="*/ 117 w 320"/>
                  <a:gd name="T5" fmla="*/ 177 h 1009"/>
                  <a:gd name="T6" fmla="*/ 106 w 320"/>
                  <a:gd name="T7" fmla="*/ 207 h 1009"/>
                  <a:gd name="T8" fmla="*/ 86 w 320"/>
                  <a:gd name="T9" fmla="*/ 269 h 1009"/>
                  <a:gd name="T10" fmla="*/ 68 w 320"/>
                  <a:gd name="T11" fmla="*/ 326 h 1009"/>
                  <a:gd name="T12" fmla="*/ 59 w 320"/>
                  <a:gd name="T13" fmla="*/ 355 h 1009"/>
                  <a:gd name="T14" fmla="*/ 29 w 320"/>
                  <a:gd name="T15" fmla="*/ 444 h 1009"/>
                  <a:gd name="T16" fmla="*/ 0 w 320"/>
                  <a:gd name="T17" fmla="*/ 531 h 1009"/>
                  <a:gd name="T18" fmla="*/ 30 w 320"/>
                  <a:gd name="T19" fmla="*/ 622 h 1009"/>
                  <a:gd name="T20" fmla="*/ 17 w 320"/>
                  <a:gd name="T21" fmla="*/ 709 h 1009"/>
                  <a:gd name="T22" fmla="*/ 86 w 320"/>
                  <a:gd name="T23" fmla="*/ 790 h 1009"/>
                  <a:gd name="T24" fmla="*/ 177 w 320"/>
                  <a:gd name="T25" fmla="*/ 886 h 1009"/>
                  <a:gd name="T26" fmla="*/ 203 w 320"/>
                  <a:gd name="T27" fmla="*/ 910 h 1009"/>
                  <a:gd name="T28" fmla="*/ 238 w 320"/>
                  <a:gd name="T29" fmla="*/ 940 h 1009"/>
                  <a:gd name="T30" fmla="*/ 320 w 320"/>
                  <a:gd name="T31" fmla="*/ 1009 h 1009"/>
                  <a:gd name="T32" fmla="*/ 320 w 320"/>
                  <a:gd name="T33" fmla="*/ 886 h 10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0" h="1009">
                    <a:moveTo>
                      <a:pt x="176" y="0"/>
                    </a:moveTo>
                    <a:lnTo>
                      <a:pt x="146" y="89"/>
                    </a:lnTo>
                    <a:lnTo>
                      <a:pt x="117" y="177"/>
                    </a:lnTo>
                    <a:lnTo>
                      <a:pt x="106" y="207"/>
                    </a:lnTo>
                    <a:lnTo>
                      <a:pt x="86" y="269"/>
                    </a:lnTo>
                    <a:lnTo>
                      <a:pt x="68" y="326"/>
                    </a:lnTo>
                    <a:lnTo>
                      <a:pt x="59" y="355"/>
                    </a:lnTo>
                    <a:lnTo>
                      <a:pt x="29" y="444"/>
                    </a:lnTo>
                    <a:lnTo>
                      <a:pt x="0" y="531"/>
                    </a:lnTo>
                    <a:lnTo>
                      <a:pt x="30" y="622"/>
                    </a:lnTo>
                    <a:lnTo>
                      <a:pt x="17" y="709"/>
                    </a:lnTo>
                    <a:lnTo>
                      <a:pt x="86" y="790"/>
                    </a:lnTo>
                    <a:lnTo>
                      <a:pt x="177" y="886"/>
                    </a:lnTo>
                    <a:lnTo>
                      <a:pt x="203" y="910"/>
                    </a:lnTo>
                    <a:lnTo>
                      <a:pt x="238" y="940"/>
                    </a:lnTo>
                    <a:lnTo>
                      <a:pt x="320" y="1009"/>
                    </a:lnTo>
                    <a:lnTo>
                      <a:pt x="320" y="88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" name="Freeform 25"/>
              <p:cNvSpPr>
                <a:spLocks/>
              </p:cNvSpPr>
              <p:nvPr/>
            </p:nvSpPr>
            <p:spPr bwMode="auto">
              <a:xfrm>
                <a:off x="6551613" y="676275"/>
                <a:ext cx="165100" cy="917575"/>
              </a:xfrm>
              <a:custGeom>
                <a:avLst/>
                <a:gdLst>
                  <a:gd name="T0" fmla="*/ 104 w 104"/>
                  <a:gd name="T1" fmla="*/ 0 h 578"/>
                  <a:gd name="T2" fmla="*/ 72 w 104"/>
                  <a:gd name="T3" fmla="*/ 96 h 578"/>
                  <a:gd name="T4" fmla="*/ 56 w 104"/>
                  <a:gd name="T5" fmla="*/ 143 h 578"/>
                  <a:gd name="T6" fmla="*/ 38 w 104"/>
                  <a:gd name="T7" fmla="*/ 222 h 578"/>
                  <a:gd name="T8" fmla="*/ 0 w 104"/>
                  <a:gd name="T9" fmla="*/ 321 h 578"/>
                  <a:gd name="T10" fmla="*/ 19 w 104"/>
                  <a:gd name="T11" fmla="*/ 370 h 578"/>
                  <a:gd name="T12" fmla="*/ 33 w 104"/>
                  <a:gd name="T13" fmla="*/ 497 h 578"/>
                  <a:gd name="T14" fmla="*/ 104 w 104"/>
                  <a:gd name="T15" fmla="*/ 578 h 578"/>
                  <a:gd name="T16" fmla="*/ 104 w 104"/>
                  <a:gd name="T17" fmla="*/ 497 h 578"/>
                  <a:gd name="T18" fmla="*/ 104 w 104"/>
                  <a:gd name="T19" fmla="*/ 321 h 578"/>
                  <a:gd name="T20" fmla="*/ 104 w 104"/>
                  <a:gd name="T21" fmla="*/ 143 h 578"/>
                  <a:gd name="T22" fmla="*/ 104 w 104"/>
                  <a:gd name="T23" fmla="*/ 0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578">
                    <a:moveTo>
                      <a:pt x="104" y="0"/>
                    </a:moveTo>
                    <a:lnTo>
                      <a:pt x="72" y="96"/>
                    </a:lnTo>
                    <a:lnTo>
                      <a:pt x="56" y="143"/>
                    </a:lnTo>
                    <a:lnTo>
                      <a:pt x="38" y="222"/>
                    </a:lnTo>
                    <a:lnTo>
                      <a:pt x="0" y="321"/>
                    </a:lnTo>
                    <a:lnTo>
                      <a:pt x="19" y="370"/>
                    </a:lnTo>
                    <a:lnTo>
                      <a:pt x="33" y="497"/>
                    </a:lnTo>
                    <a:lnTo>
                      <a:pt x="104" y="578"/>
                    </a:lnTo>
                    <a:lnTo>
                      <a:pt x="104" y="497"/>
                    </a:lnTo>
                    <a:lnTo>
                      <a:pt x="104" y="321"/>
                    </a:lnTo>
                    <a:lnTo>
                      <a:pt x="104" y="143"/>
                    </a:lnTo>
                    <a:lnTo>
                      <a:pt x="104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" name="Freeform 26"/>
              <p:cNvSpPr>
                <a:spLocks/>
              </p:cNvSpPr>
              <p:nvPr/>
            </p:nvSpPr>
            <p:spPr bwMode="auto">
              <a:xfrm>
                <a:off x="6551613" y="676275"/>
                <a:ext cx="165100" cy="917575"/>
              </a:xfrm>
              <a:custGeom>
                <a:avLst/>
                <a:gdLst>
                  <a:gd name="T0" fmla="*/ 104 w 104"/>
                  <a:gd name="T1" fmla="*/ 0 h 578"/>
                  <a:gd name="T2" fmla="*/ 72 w 104"/>
                  <a:gd name="T3" fmla="*/ 96 h 578"/>
                  <a:gd name="T4" fmla="*/ 56 w 104"/>
                  <a:gd name="T5" fmla="*/ 143 h 578"/>
                  <a:gd name="T6" fmla="*/ 38 w 104"/>
                  <a:gd name="T7" fmla="*/ 222 h 578"/>
                  <a:gd name="T8" fmla="*/ 0 w 104"/>
                  <a:gd name="T9" fmla="*/ 321 h 578"/>
                  <a:gd name="T10" fmla="*/ 19 w 104"/>
                  <a:gd name="T11" fmla="*/ 370 h 578"/>
                  <a:gd name="T12" fmla="*/ 33 w 104"/>
                  <a:gd name="T13" fmla="*/ 497 h 578"/>
                  <a:gd name="T14" fmla="*/ 104 w 104"/>
                  <a:gd name="T15" fmla="*/ 578 h 578"/>
                  <a:gd name="T16" fmla="*/ 104 w 104"/>
                  <a:gd name="T17" fmla="*/ 497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578">
                    <a:moveTo>
                      <a:pt x="104" y="0"/>
                    </a:moveTo>
                    <a:lnTo>
                      <a:pt x="72" y="96"/>
                    </a:lnTo>
                    <a:lnTo>
                      <a:pt x="56" y="143"/>
                    </a:lnTo>
                    <a:lnTo>
                      <a:pt x="38" y="222"/>
                    </a:lnTo>
                    <a:lnTo>
                      <a:pt x="0" y="321"/>
                    </a:lnTo>
                    <a:lnTo>
                      <a:pt x="19" y="370"/>
                    </a:lnTo>
                    <a:lnTo>
                      <a:pt x="33" y="497"/>
                    </a:lnTo>
                    <a:lnTo>
                      <a:pt x="104" y="578"/>
                    </a:lnTo>
                    <a:lnTo>
                      <a:pt x="104" y="49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Rectangle 27"/>
              <p:cNvSpPr>
                <a:spLocks noChangeArrowheads="1"/>
              </p:cNvSpPr>
              <p:nvPr/>
            </p:nvSpPr>
            <p:spPr bwMode="auto">
              <a:xfrm>
                <a:off x="2540001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Rectangle 28"/>
              <p:cNvSpPr>
                <a:spLocks noChangeArrowheads="1"/>
              </p:cNvSpPr>
              <p:nvPr/>
            </p:nvSpPr>
            <p:spPr bwMode="auto">
              <a:xfrm>
                <a:off x="3279776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" name="Rectangle 29"/>
              <p:cNvSpPr>
                <a:spLocks noChangeArrowheads="1"/>
              </p:cNvSpPr>
              <p:nvPr/>
            </p:nvSpPr>
            <p:spPr bwMode="auto">
              <a:xfrm>
                <a:off x="4021138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" name="Rectangle 30"/>
              <p:cNvSpPr>
                <a:spLocks noChangeArrowheads="1"/>
              </p:cNvSpPr>
              <p:nvPr/>
            </p:nvSpPr>
            <p:spPr bwMode="auto">
              <a:xfrm>
                <a:off x="4760913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" name="Rectangle 31"/>
              <p:cNvSpPr>
                <a:spLocks noChangeArrowheads="1"/>
              </p:cNvSpPr>
              <p:nvPr/>
            </p:nvSpPr>
            <p:spPr bwMode="auto">
              <a:xfrm>
                <a:off x="5502276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0.8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Rectangle 32"/>
              <p:cNvSpPr>
                <a:spLocks noChangeArrowheads="1"/>
              </p:cNvSpPr>
              <p:nvPr/>
            </p:nvSpPr>
            <p:spPr bwMode="auto">
              <a:xfrm>
                <a:off x="6242051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" name="Rectangle 33"/>
              <p:cNvSpPr>
                <a:spLocks noChangeArrowheads="1"/>
              </p:cNvSpPr>
              <p:nvPr/>
            </p:nvSpPr>
            <p:spPr bwMode="auto">
              <a:xfrm>
                <a:off x="2314576" y="44688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Rectangle 34"/>
              <p:cNvSpPr>
                <a:spLocks noChangeArrowheads="1"/>
              </p:cNvSpPr>
              <p:nvPr/>
            </p:nvSpPr>
            <p:spPr bwMode="auto">
              <a:xfrm>
                <a:off x="2314576" y="3905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Rectangle 35"/>
              <p:cNvSpPr>
                <a:spLocks noChangeArrowheads="1"/>
              </p:cNvSpPr>
              <p:nvPr/>
            </p:nvSpPr>
            <p:spPr bwMode="auto">
              <a:xfrm>
                <a:off x="2314576" y="33432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" name="Rectangle 36"/>
              <p:cNvSpPr>
                <a:spLocks noChangeArrowheads="1"/>
              </p:cNvSpPr>
              <p:nvPr/>
            </p:nvSpPr>
            <p:spPr bwMode="auto">
              <a:xfrm>
                <a:off x="2314576" y="27797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0.3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Rectangle 37"/>
              <p:cNvSpPr>
                <a:spLocks noChangeArrowheads="1"/>
              </p:cNvSpPr>
              <p:nvPr/>
            </p:nvSpPr>
            <p:spPr bwMode="auto">
              <a:xfrm>
                <a:off x="2314576" y="221773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" name="Rectangle 38"/>
              <p:cNvSpPr>
                <a:spLocks noChangeArrowheads="1"/>
              </p:cNvSpPr>
              <p:nvPr/>
            </p:nvSpPr>
            <p:spPr bwMode="auto">
              <a:xfrm>
                <a:off x="2314576" y="16541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" name="Rectangle 39"/>
              <p:cNvSpPr>
                <a:spLocks noChangeArrowheads="1"/>
              </p:cNvSpPr>
              <p:nvPr/>
            </p:nvSpPr>
            <p:spPr bwMode="auto">
              <a:xfrm>
                <a:off x="2314576" y="10937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" name="Rectangle 40"/>
              <p:cNvSpPr>
                <a:spLocks noChangeArrowheads="1"/>
              </p:cNvSpPr>
              <p:nvPr/>
            </p:nvSpPr>
            <p:spPr bwMode="auto">
              <a:xfrm>
                <a:off x="2314576" y="52863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" name="Line 41"/>
              <p:cNvSpPr>
                <a:spLocks noChangeShapeType="1"/>
              </p:cNvSpPr>
              <p:nvPr/>
            </p:nvSpPr>
            <p:spPr bwMode="auto">
              <a:xfrm flipV="1">
                <a:off x="264318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" name="Line 42"/>
              <p:cNvSpPr>
                <a:spLocks noChangeShapeType="1"/>
              </p:cNvSpPr>
              <p:nvPr/>
            </p:nvSpPr>
            <p:spPr bwMode="auto">
              <a:xfrm flipV="1">
                <a:off x="301466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" name="Line 43"/>
              <p:cNvSpPr>
                <a:spLocks noChangeShapeType="1"/>
              </p:cNvSpPr>
              <p:nvPr/>
            </p:nvSpPr>
            <p:spPr bwMode="auto">
              <a:xfrm flipV="1">
                <a:off x="338296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Line 44"/>
              <p:cNvSpPr>
                <a:spLocks noChangeShapeType="1"/>
              </p:cNvSpPr>
              <p:nvPr/>
            </p:nvSpPr>
            <p:spPr bwMode="auto">
              <a:xfrm flipV="1">
                <a:off x="375443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" name="Line 45"/>
              <p:cNvSpPr>
                <a:spLocks noChangeShapeType="1"/>
              </p:cNvSpPr>
              <p:nvPr/>
            </p:nvSpPr>
            <p:spPr bwMode="auto">
              <a:xfrm flipV="1">
                <a:off x="412591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Line 46"/>
              <p:cNvSpPr>
                <a:spLocks noChangeShapeType="1"/>
              </p:cNvSpPr>
              <p:nvPr/>
            </p:nvSpPr>
            <p:spPr bwMode="auto">
              <a:xfrm flipV="1">
                <a:off x="449421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" name="Line 47"/>
              <p:cNvSpPr>
                <a:spLocks noChangeShapeType="1"/>
              </p:cNvSpPr>
              <p:nvPr/>
            </p:nvSpPr>
            <p:spPr bwMode="auto">
              <a:xfrm flipV="1">
                <a:off x="486568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Line 48"/>
              <p:cNvSpPr>
                <a:spLocks noChangeShapeType="1"/>
              </p:cNvSpPr>
              <p:nvPr/>
            </p:nvSpPr>
            <p:spPr bwMode="auto">
              <a:xfrm flipV="1">
                <a:off x="523398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" name="Line 49"/>
              <p:cNvSpPr>
                <a:spLocks noChangeShapeType="1"/>
              </p:cNvSpPr>
              <p:nvPr/>
            </p:nvSpPr>
            <p:spPr bwMode="auto">
              <a:xfrm flipV="1">
                <a:off x="560546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" name="Line 50"/>
              <p:cNvSpPr>
                <a:spLocks noChangeShapeType="1"/>
              </p:cNvSpPr>
              <p:nvPr/>
            </p:nvSpPr>
            <p:spPr bwMode="auto">
              <a:xfrm flipV="1">
                <a:off x="597693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" name="Line 51"/>
              <p:cNvSpPr>
                <a:spLocks noChangeShapeType="1"/>
              </p:cNvSpPr>
              <p:nvPr/>
            </p:nvSpPr>
            <p:spPr bwMode="auto">
              <a:xfrm flipV="1">
                <a:off x="634523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" name="Line 52"/>
              <p:cNvSpPr>
                <a:spLocks noChangeShapeType="1"/>
              </p:cNvSpPr>
              <p:nvPr/>
            </p:nvSpPr>
            <p:spPr bwMode="auto">
              <a:xfrm flipV="1">
                <a:off x="671671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" name="Line 53"/>
              <p:cNvSpPr>
                <a:spLocks noChangeShapeType="1"/>
              </p:cNvSpPr>
              <p:nvPr/>
            </p:nvSpPr>
            <p:spPr bwMode="auto">
              <a:xfrm>
                <a:off x="2643188" y="4560888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" name="Line 54"/>
              <p:cNvSpPr>
                <a:spLocks noChangeShapeType="1"/>
              </p:cNvSpPr>
              <p:nvPr/>
            </p:nvSpPr>
            <p:spPr bwMode="auto">
              <a:xfrm>
                <a:off x="2570163" y="45608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Line 55"/>
              <p:cNvSpPr>
                <a:spLocks noChangeShapeType="1"/>
              </p:cNvSpPr>
              <p:nvPr/>
            </p:nvSpPr>
            <p:spPr bwMode="auto">
              <a:xfrm>
                <a:off x="2606676" y="4279900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" name="Line 56"/>
              <p:cNvSpPr>
                <a:spLocks noChangeShapeType="1"/>
              </p:cNvSpPr>
              <p:nvPr/>
            </p:nvSpPr>
            <p:spPr bwMode="auto">
              <a:xfrm>
                <a:off x="2570163" y="3997325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" name="Line 57"/>
              <p:cNvSpPr>
                <a:spLocks noChangeShapeType="1"/>
              </p:cNvSpPr>
              <p:nvPr/>
            </p:nvSpPr>
            <p:spPr bwMode="auto">
              <a:xfrm>
                <a:off x="2606676" y="37179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Line 58"/>
              <p:cNvSpPr>
                <a:spLocks noChangeShapeType="1"/>
              </p:cNvSpPr>
              <p:nvPr/>
            </p:nvSpPr>
            <p:spPr bwMode="auto">
              <a:xfrm>
                <a:off x="2570163" y="343535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" name="Line 59"/>
              <p:cNvSpPr>
                <a:spLocks noChangeShapeType="1"/>
              </p:cNvSpPr>
              <p:nvPr/>
            </p:nvSpPr>
            <p:spPr bwMode="auto">
              <a:xfrm>
                <a:off x="2606676" y="31543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" name="Line 60"/>
              <p:cNvSpPr>
                <a:spLocks noChangeShapeType="1"/>
              </p:cNvSpPr>
              <p:nvPr/>
            </p:nvSpPr>
            <p:spPr bwMode="auto">
              <a:xfrm>
                <a:off x="2570163" y="28717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" name="Line 61"/>
              <p:cNvSpPr>
                <a:spLocks noChangeShapeType="1"/>
              </p:cNvSpPr>
              <p:nvPr/>
            </p:nvSpPr>
            <p:spPr bwMode="auto">
              <a:xfrm>
                <a:off x="2606676" y="25923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" name="Line 62"/>
              <p:cNvSpPr>
                <a:spLocks noChangeShapeType="1"/>
              </p:cNvSpPr>
              <p:nvPr/>
            </p:nvSpPr>
            <p:spPr bwMode="auto">
              <a:xfrm>
                <a:off x="2570163" y="23114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" name="Line 63"/>
              <p:cNvSpPr>
                <a:spLocks noChangeShapeType="1"/>
              </p:cNvSpPr>
              <p:nvPr/>
            </p:nvSpPr>
            <p:spPr bwMode="auto">
              <a:xfrm>
                <a:off x="2606676" y="20288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" name="Line 64"/>
              <p:cNvSpPr>
                <a:spLocks noChangeShapeType="1"/>
              </p:cNvSpPr>
              <p:nvPr/>
            </p:nvSpPr>
            <p:spPr bwMode="auto">
              <a:xfrm>
                <a:off x="2570163" y="174783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" name="Line 65"/>
              <p:cNvSpPr>
                <a:spLocks noChangeShapeType="1"/>
              </p:cNvSpPr>
              <p:nvPr/>
            </p:nvSpPr>
            <p:spPr bwMode="auto">
              <a:xfrm>
                <a:off x="2606676" y="14652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" name="Line 66"/>
              <p:cNvSpPr>
                <a:spLocks noChangeShapeType="1"/>
              </p:cNvSpPr>
              <p:nvPr/>
            </p:nvSpPr>
            <p:spPr bwMode="auto">
              <a:xfrm>
                <a:off x="2570163" y="1185863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" name="Line 67"/>
              <p:cNvSpPr>
                <a:spLocks noChangeShapeType="1"/>
              </p:cNvSpPr>
              <p:nvPr/>
            </p:nvSpPr>
            <p:spPr bwMode="auto">
              <a:xfrm>
                <a:off x="2606676" y="9032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" name="Line 68"/>
              <p:cNvSpPr>
                <a:spLocks noChangeShapeType="1"/>
              </p:cNvSpPr>
              <p:nvPr/>
            </p:nvSpPr>
            <p:spPr bwMode="auto">
              <a:xfrm>
                <a:off x="2570163" y="6223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Line 69"/>
              <p:cNvSpPr>
                <a:spLocks noChangeShapeType="1"/>
              </p:cNvSpPr>
              <p:nvPr/>
            </p:nvSpPr>
            <p:spPr bwMode="auto">
              <a:xfrm flipV="1">
                <a:off x="2643188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" name="Line 70"/>
              <p:cNvSpPr>
                <a:spLocks noChangeShapeType="1"/>
              </p:cNvSpPr>
              <p:nvPr/>
            </p:nvSpPr>
            <p:spPr bwMode="auto">
              <a:xfrm>
                <a:off x="264318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" name="Line 71"/>
              <p:cNvSpPr>
                <a:spLocks noChangeShapeType="1"/>
              </p:cNvSpPr>
              <p:nvPr/>
            </p:nvSpPr>
            <p:spPr bwMode="auto">
              <a:xfrm>
                <a:off x="301466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Line 72"/>
              <p:cNvSpPr>
                <a:spLocks noChangeShapeType="1"/>
              </p:cNvSpPr>
              <p:nvPr/>
            </p:nvSpPr>
            <p:spPr bwMode="auto">
              <a:xfrm>
                <a:off x="338296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Line 73"/>
              <p:cNvSpPr>
                <a:spLocks noChangeShapeType="1"/>
              </p:cNvSpPr>
              <p:nvPr/>
            </p:nvSpPr>
            <p:spPr bwMode="auto">
              <a:xfrm>
                <a:off x="375443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Line 74"/>
              <p:cNvSpPr>
                <a:spLocks noChangeShapeType="1"/>
              </p:cNvSpPr>
              <p:nvPr/>
            </p:nvSpPr>
            <p:spPr bwMode="auto">
              <a:xfrm>
                <a:off x="412591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Line 75"/>
              <p:cNvSpPr>
                <a:spLocks noChangeShapeType="1"/>
              </p:cNvSpPr>
              <p:nvPr/>
            </p:nvSpPr>
            <p:spPr bwMode="auto">
              <a:xfrm>
                <a:off x="449421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" name="Line 76"/>
              <p:cNvSpPr>
                <a:spLocks noChangeShapeType="1"/>
              </p:cNvSpPr>
              <p:nvPr/>
            </p:nvSpPr>
            <p:spPr bwMode="auto">
              <a:xfrm>
                <a:off x="486568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Line 77"/>
              <p:cNvSpPr>
                <a:spLocks noChangeShapeType="1"/>
              </p:cNvSpPr>
              <p:nvPr/>
            </p:nvSpPr>
            <p:spPr bwMode="auto">
              <a:xfrm>
                <a:off x="523398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" name="Line 78"/>
              <p:cNvSpPr>
                <a:spLocks noChangeShapeType="1"/>
              </p:cNvSpPr>
              <p:nvPr/>
            </p:nvSpPr>
            <p:spPr bwMode="auto">
              <a:xfrm>
                <a:off x="560546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" name="Line 79"/>
              <p:cNvSpPr>
                <a:spLocks noChangeShapeType="1"/>
              </p:cNvSpPr>
              <p:nvPr/>
            </p:nvSpPr>
            <p:spPr bwMode="auto">
              <a:xfrm>
                <a:off x="597693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Line 80"/>
              <p:cNvSpPr>
                <a:spLocks noChangeShapeType="1"/>
              </p:cNvSpPr>
              <p:nvPr/>
            </p:nvSpPr>
            <p:spPr bwMode="auto">
              <a:xfrm>
                <a:off x="634523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" name="Line 81"/>
              <p:cNvSpPr>
                <a:spLocks noChangeShapeType="1"/>
              </p:cNvSpPr>
              <p:nvPr/>
            </p:nvSpPr>
            <p:spPr bwMode="auto">
              <a:xfrm>
                <a:off x="671671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" name="Line 82"/>
              <p:cNvSpPr>
                <a:spLocks noChangeShapeType="1"/>
              </p:cNvSpPr>
              <p:nvPr/>
            </p:nvSpPr>
            <p:spPr bwMode="auto">
              <a:xfrm>
                <a:off x="2643188" y="622300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" name="Line 83"/>
              <p:cNvSpPr>
                <a:spLocks noChangeShapeType="1"/>
              </p:cNvSpPr>
              <p:nvPr/>
            </p:nvSpPr>
            <p:spPr bwMode="auto">
              <a:xfrm flipH="1">
                <a:off x="6643688" y="45608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Line 84"/>
              <p:cNvSpPr>
                <a:spLocks noChangeShapeType="1"/>
              </p:cNvSpPr>
              <p:nvPr/>
            </p:nvSpPr>
            <p:spPr bwMode="auto">
              <a:xfrm flipH="1">
                <a:off x="6680201" y="4279900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" name="Line 85"/>
              <p:cNvSpPr>
                <a:spLocks noChangeShapeType="1"/>
              </p:cNvSpPr>
              <p:nvPr/>
            </p:nvSpPr>
            <p:spPr bwMode="auto">
              <a:xfrm flipH="1">
                <a:off x="6643688" y="3997325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" name="Line 86"/>
              <p:cNvSpPr>
                <a:spLocks noChangeShapeType="1"/>
              </p:cNvSpPr>
              <p:nvPr/>
            </p:nvSpPr>
            <p:spPr bwMode="auto">
              <a:xfrm flipH="1">
                <a:off x="6680201" y="37179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" name="Line 87"/>
              <p:cNvSpPr>
                <a:spLocks noChangeShapeType="1"/>
              </p:cNvSpPr>
              <p:nvPr/>
            </p:nvSpPr>
            <p:spPr bwMode="auto">
              <a:xfrm flipH="1">
                <a:off x="6643688" y="343535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" name="Line 88"/>
              <p:cNvSpPr>
                <a:spLocks noChangeShapeType="1"/>
              </p:cNvSpPr>
              <p:nvPr/>
            </p:nvSpPr>
            <p:spPr bwMode="auto">
              <a:xfrm flipH="1">
                <a:off x="6680201" y="31543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" name="Line 89"/>
              <p:cNvSpPr>
                <a:spLocks noChangeShapeType="1"/>
              </p:cNvSpPr>
              <p:nvPr/>
            </p:nvSpPr>
            <p:spPr bwMode="auto">
              <a:xfrm flipH="1">
                <a:off x="6643688" y="28717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" name="Line 90"/>
              <p:cNvSpPr>
                <a:spLocks noChangeShapeType="1"/>
              </p:cNvSpPr>
              <p:nvPr/>
            </p:nvSpPr>
            <p:spPr bwMode="auto">
              <a:xfrm flipH="1">
                <a:off x="6680201" y="25923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" name="Line 91"/>
              <p:cNvSpPr>
                <a:spLocks noChangeShapeType="1"/>
              </p:cNvSpPr>
              <p:nvPr/>
            </p:nvSpPr>
            <p:spPr bwMode="auto">
              <a:xfrm flipH="1">
                <a:off x="6643688" y="23114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" name="Line 92"/>
              <p:cNvSpPr>
                <a:spLocks noChangeShapeType="1"/>
              </p:cNvSpPr>
              <p:nvPr/>
            </p:nvSpPr>
            <p:spPr bwMode="auto">
              <a:xfrm flipH="1">
                <a:off x="6680201" y="20288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" name="Line 93"/>
              <p:cNvSpPr>
                <a:spLocks noChangeShapeType="1"/>
              </p:cNvSpPr>
              <p:nvPr/>
            </p:nvSpPr>
            <p:spPr bwMode="auto">
              <a:xfrm flipH="1">
                <a:off x="6643688" y="174783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" name="Line 94"/>
              <p:cNvSpPr>
                <a:spLocks noChangeShapeType="1"/>
              </p:cNvSpPr>
              <p:nvPr/>
            </p:nvSpPr>
            <p:spPr bwMode="auto">
              <a:xfrm flipH="1">
                <a:off x="6680201" y="14652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" name="Line 95"/>
              <p:cNvSpPr>
                <a:spLocks noChangeShapeType="1"/>
              </p:cNvSpPr>
              <p:nvPr/>
            </p:nvSpPr>
            <p:spPr bwMode="auto">
              <a:xfrm flipH="1">
                <a:off x="6643688" y="1185863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" name="Line 96"/>
              <p:cNvSpPr>
                <a:spLocks noChangeShapeType="1"/>
              </p:cNvSpPr>
              <p:nvPr/>
            </p:nvSpPr>
            <p:spPr bwMode="auto">
              <a:xfrm flipH="1">
                <a:off x="6680201" y="9032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" name="Line 97"/>
              <p:cNvSpPr>
                <a:spLocks noChangeShapeType="1"/>
              </p:cNvSpPr>
              <p:nvPr/>
            </p:nvSpPr>
            <p:spPr bwMode="auto">
              <a:xfrm flipH="1">
                <a:off x="6643688" y="6223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" name="Line 98"/>
              <p:cNvSpPr>
                <a:spLocks noChangeShapeType="1"/>
              </p:cNvSpPr>
              <p:nvPr/>
            </p:nvSpPr>
            <p:spPr bwMode="auto">
              <a:xfrm flipV="1">
                <a:off x="6716713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" name="Rectangle 99"/>
              <p:cNvSpPr>
                <a:spLocks noChangeArrowheads="1"/>
              </p:cNvSpPr>
              <p:nvPr/>
            </p:nvSpPr>
            <p:spPr bwMode="auto">
              <a:xfrm rot="16200000">
                <a:off x="6947508" y="2569111"/>
                <a:ext cx="3847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" name="Rectangle 101"/>
              <p:cNvSpPr>
                <a:spLocks noChangeArrowheads="1"/>
              </p:cNvSpPr>
              <p:nvPr/>
            </p:nvSpPr>
            <p:spPr bwMode="auto">
              <a:xfrm rot="16200000">
                <a:off x="1459629" y="2474347"/>
                <a:ext cx="136223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Weight percent Si</a:t>
                </a:r>
                <a:endPara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" name="Rectangle 102"/>
              <p:cNvSpPr>
                <a:spLocks noChangeArrowheads="1"/>
              </p:cNvSpPr>
              <p:nvPr/>
            </p:nvSpPr>
            <p:spPr bwMode="auto">
              <a:xfrm>
                <a:off x="3916363" y="4924425"/>
                <a:ext cx="147283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Weight percent Mg</a:t>
                </a:r>
                <a:endPara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6" name="Line 5"/>
              <p:cNvSpPr>
                <a:spLocks noChangeShapeType="1"/>
              </p:cNvSpPr>
              <p:nvPr/>
            </p:nvSpPr>
            <p:spPr bwMode="auto">
              <a:xfrm flipV="1">
                <a:off x="2643188" y="425291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7" name="Line 6"/>
              <p:cNvSpPr>
                <a:spLocks noChangeShapeType="1"/>
              </p:cNvSpPr>
              <p:nvPr/>
            </p:nvSpPr>
            <p:spPr bwMode="auto">
              <a:xfrm flipV="1">
                <a:off x="2643188" y="41973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8" name="Line 7"/>
              <p:cNvSpPr>
                <a:spLocks noChangeShapeType="1"/>
              </p:cNvSpPr>
              <p:nvPr/>
            </p:nvSpPr>
            <p:spPr bwMode="auto">
              <a:xfrm flipV="1">
                <a:off x="2643188" y="41417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9" name="Line 8"/>
              <p:cNvSpPr>
                <a:spLocks noChangeShapeType="1"/>
              </p:cNvSpPr>
              <p:nvPr/>
            </p:nvSpPr>
            <p:spPr bwMode="auto">
              <a:xfrm flipV="1">
                <a:off x="2643188" y="408622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0" name="Line 9"/>
              <p:cNvSpPr>
                <a:spLocks noChangeShapeType="1"/>
              </p:cNvSpPr>
              <p:nvPr/>
            </p:nvSpPr>
            <p:spPr bwMode="auto">
              <a:xfrm flipV="1">
                <a:off x="2643188" y="403066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1" name="Line 10"/>
              <p:cNvSpPr>
                <a:spLocks noChangeShapeType="1"/>
              </p:cNvSpPr>
              <p:nvPr/>
            </p:nvSpPr>
            <p:spPr bwMode="auto">
              <a:xfrm flipV="1">
                <a:off x="2643188" y="397351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2" name="Line 11"/>
              <p:cNvSpPr>
                <a:spLocks noChangeShapeType="1"/>
              </p:cNvSpPr>
              <p:nvPr/>
            </p:nvSpPr>
            <p:spPr bwMode="auto">
              <a:xfrm flipV="1">
                <a:off x="2643188" y="39179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3" name="Line 12"/>
              <p:cNvSpPr>
                <a:spLocks noChangeShapeType="1"/>
              </p:cNvSpPr>
              <p:nvPr/>
            </p:nvSpPr>
            <p:spPr bwMode="auto">
              <a:xfrm flipV="1">
                <a:off x="2643188" y="38623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4" name="Line 13"/>
              <p:cNvSpPr>
                <a:spLocks noChangeShapeType="1"/>
              </p:cNvSpPr>
              <p:nvPr/>
            </p:nvSpPr>
            <p:spPr bwMode="auto">
              <a:xfrm flipV="1">
                <a:off x="2643188" y="380682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5" name="Line 14"/>
              <p:cNvSpPr>
                <a:spLocks noChangeShapeType="1"/>
              </p:cNvSpPr>
              <p:nvPr/>
            </p:nvSpPr>
            <p:spPr bwMode="auto">
              <a:xfrm flipV="1">
                <a:off x="2643188" y="3749675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6" name="Line 15"/>
              <p:cNvSpPr>
                <a:spLocks noChangeShapeType="1"/>
              </p:cNvSpPr>
              <p:nvPr/>
            </p:nvSpPr>
            <p:spPr bwMode="auto">
              <a:xfrm flipV="1">
                <a:off x="2643188" y="36941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7" name="Line 16"/>
              <p:cNvSpPr>
                <a:spLocks noChangeShapeType="1"/>
              </p:cNvSpPr>
              <p:nvPr/>
            </p:nvSpPr>
            <p:spPr bwMode="auto">
              <a:xfrm flipV="1">
                <a:off x="2643188" y="36385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8" name="Line 17"/>
              <p:cNvSpPr>
                <a:spLocks noChangeShapeType="1"/>
              </p:cNvSpPr>
              <p:nvPr/>
            </p:nvSpPr>
            <p:spPr bwMode="auto">
              <a:xfrm flipV="1">
                <a:off x="2643188" y="35829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9" name="Line 18"/>
              <p:cNvSpPr>
                <a:spLocks noChangeShapeType="1"/>
              </p:cNvSpPr>
              <p:nvPr/>
            </p:nvSpPr>
            <p:spPr bwMode="auto">
              <a:xfrm flipV="1">
                <a:off x="2643188" y="3525838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0" name="Line 19"/>
              <p:cNvSpPr>
                <a:spLocks noChangeShapeType="1"/>
              </p:cNvSpPr>
              <p:nvPr/>
            </p:nvSpPr>
            <p:spPr bwMode="auto">
              <a:xfrm flipV="1">
                <a:off x="2643188" y="34702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1" name="Line 20"/>
              <p:cNvSpPr>
                <a:spLocks noChangeShapeType="1"/>
              </p:cNvSpPr>
              <p:nvPr/>
            </p:nvSpPr>
            <p:spPr bwMode="auto">
              <a:xfrm flipV="1">
                <a:off x="2643188" y="34147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2" name="Line 21"/>
              <p:cNvSpPr>
                <a:spLocks noChangeShapeType="1"/>
              </p:cNvSpPr>
              <p:nvPr/>
            </p:nvSpPr>
            <p:spPr bwMode="auto">
              <a:xfrm flipV="1">
                <a:off x="2643188" y="33591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3" name="Line 22"/>
              <p:cNvSpPr>
                <a:spLocks noChangeShapeType="1"/>
              </p:cNvSpPr>
              <p:nvPr/>
            </p:nvSpPr>
            <p:spPr bwMode="auto">
              <a:xfrm flipV="1">
                <a:off x="2643188" y="3302000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4" name="Line 23"/>
              <p:cNvSpPr>
                <a:spLocks noChangeShapeType="1"/>
              </p:cNvSpPr>
              <p:nvPr/>
            </p:nvSpPr>
            <p:spPr bwMode="auto">
              <a:xfrm flipV="1">
                <a:off x="2643188" y="32464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5" name="Line 24"/>
              <p:cNvSpPr>
                <a:spLocks noChangeShapeType="1"/>
              </p:cNvSpPr>
              <p:nvPr/>
            </p:nvSpPr>
            <p:spPr bwMode="auto">
              <a:xfrm flipV="1">
                <a:off x="2643188" y="31908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6" name="Line 25"/>
              <p:cNvSpPr>
                <a:spLocks noChangeShapeType="1"/>
              </p:cNvSpPr>
              <p:nvPr/>
            </p:nvSpPr>
            <p:spPr bwMode="auto">
              <a:xfrm flipV="1">
                <a:off x="2643188" y="31353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7" name="Line 26"/>
              <p:cNvSpPr>
                <a:spLocks noChangeShapeType="1"/>
              </p:cNvSpPr>
              <p:nvPr/>
            </p:nvSpPr>
            <p:spPr bwMode="auto">
              <a:xfrm flipV="1">
                <a:off x="2643188" y="307816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8" name="Line 27"/>
              <p:cNvSpPr>
                <a:spLocks noChangeShapeType="1"/>
              </p:cNvSpPr>
              <p:nvPr/>
            </p:nvSpPr>
            <p:spPr bwMode="auto">
              <a:xfrm flipV="1">
                <a:off x="2643188" y="302260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9" name="Line 28"/>
              <p:cNvSpPr>
                <a:spLocks noChangeShapeType="1"/>
              </p:cNvSpPr>
              <p:nvPr/>
            </p:nvSpPr>
            <p:spPr bwMode="auto">
              <a:xfrm flipV="1">
                <a:off x="2643188" y="29670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0" name="Line 29"/>
              <p:cNvSpPr>
                <a:spLocks noChangeShapeType="1"/>
              </p:cNvSpPr>
              <p:nvPr/>
            </p:nvSpPr>
            <p:spPr bwMode="auto">
              <a:xfrm flipV="1">
                <a:off x="2643188" y="29114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1" name="Line 30"/>
              <p:cNvSpPr>
                <a:spLocks noChangeShapeType="1"/>
              </p:cNvSpPr>
              <p:nvPr/>
            </p:nvSpPr>
            <p:spPr bwMode="auto">
              <a:xfrm flipV="1">
                <a:off x="2643188" y="28559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2" name="Line 31"/>
              <p:cNvSpPr>
                <a:spLocks noChangeShapeType="1"/>
              </p:cNvSpPr>
              <p:nvPr/>
            </p:nvSpPr>
            <p:spPr bwMode="auto">
              <a:xfrm flipV="1">
                <a:off x="2643188" y="279876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3" name="Line 32"/>
              <p:cNvSpPr>
                <a:spLocks noChangeShapeType="1"/>
              </p:cNvSpPr>
              <p:nvPr/>
            </p:nvSpPr>
            <p:spPr bwMode="auto">
              <a:xfrm flipV="1">
                <a:off x="2643188" y="274320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4" name="Line 33"/>
              <p:cNvSpPr>
                <a:spLocks noChangeShapeType="1"/>
              </p:cNvSpPr>
              <p:nvPr/>
            </p:nvSpPr>
            <p:spPr bwMode="auto">
              <a:xfrm flipV="1">
                <a:off x="2643188" y="26876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5" name="Line 34"/>
              <p:cNvSpPr>
                <a:spLocks noChangeShapeType="1"/>
              </p:cNvSpPr>
              <p:nvPr/>
            </p:nvSpPr>
            <p:spPr bwMode="auto">
              <a:xfrm flipV="1">
                <a:off x="2643188" y="26320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6" name="Line 35"/>
              <p:cNvSpPr>
                <a:spLocks noChangeShapeType="1"/>
              </p:cNvSpPr>
              <p:nvPr/>
            </p:nvSpPr>
            <p:spPr bwMode="auto">
              <a:xfrm flipV="1">
                <a:off x="2643188" y="2574925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7" name="Line 36"/>
              <p:cNvSpPr>
                <a:spLocks noChangeShapeType="1"/>
              </p:cNvSpPr>
              <p:nvPr/>
            </p:nvSpPr>
            <p:spPr bwMode="auto">
              <a:xfrm flipV="1">
                <a:off x="2643188" y="251936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8" name="Line 37"/>
              <p:cNvSpPr>
                <a:spLocks noChangeShapeType="1"/>
              </p:cNvSpPr>
              <p:nvPr/>
            </p:nvSpPr>
            <p:spPr bwMode="auto">
              <a:xfrm flipV="1">
                <a:off x="2643188" y="246380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9" name="Line 38"/>
              <p:cNvSpPr>
                <a:spLocks noChangeShapeType="1"/>
              </p:cNvSpPr>
              <p:nvPr/>
            </p:nvSpPr>
            <p:spPr bwMode="auto">
              <a:xfrm flipV="1">
                <a:off x="2643188" y="24082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0" name="Line 39"/>
              <p:cNvSpPr>
                <a:spLocks noChangeShapeType="1"/>
              </p:cNvSpPr>
              <p:nvPr/>
            </p:nvSpPr>
            <p:spPr bwMode="auto">
              <a:xfrm flipV="1">
                <a:off x="2643188" y="2351088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1" name="Line 40"/>
              <p:cNvSpPr>
                <a:spLocks noChangeShapeType="1"/>
              </p:cNvSpPr>
              <p:nvPr/>
            </p:nvSpPr>
            <p:spPr bwMode="auto">
              <a:xfrm flipV="1">
                <a:off x="2643188" y="229552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2" name="Line 41"/>
              <p:cNvSpPr>
                <a:spLocks noChangeShapeType="1"/>
              </p:cNvSpPr>
              <p:nvPr/>
            </p:nvSpPr>
            <p:spPr bwMode="auto">
              <a:xfrm flipV="1">
                <a:off x="2643188" y="223996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3" name="Line 42"/>
              <p:cNvSpPr>
                <a:spLocks noChangeShapeType="1"/>
              </p:cNvSpPr>
              <p:nvPr/>
            </p:nvSpPr>
            <p:spPr bwMode="auto">
              <a:xfrm flipV="1">
                <a:off x="2643188" y="218440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4" name="Line 43"/>
              <p:cNvSpPr>
                <a:spLocks noChangeShapeType="1"/>
              </p:cNvSpPr>
              <p:nvPr/>
            </p:nvSpPr>
            <p:spPr bwMode="auto">
              <a:xfrm flipV="1">
                <a:off x="2643188" y="2127250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5" name="Line 44"/>
              <p:cNvSpPr>
                <a:spLocks noChangeShapeType="1"/>
              </p:cNvSpPr>
              <p:nvPr/>
            </p:nvSpPr>
            <p:spPr bwMode="auto">
              <a:xfrm flipV="1">
                <a:off x="2643188" y="20716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6" name="Line 45"/>
              <p:cNvSpPr>
                <a:spLocks noChangeShapeType="1"/>
              </p:cNvSpPr>
              <p:nvPr/>
            </p:nvSpPr>
            <p:spPr bwMode="auto">
              <a:xfrm flipV="1">
                <a:off x="2643188" y="201612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7" name="Line 46"/>
              <p:cNvSpPr>
                <a:spLocks noChangeShapeType="1"/>
              </p:cNvSpPr>
              <p:nvPr/>
            </p:nvSpPr>
            <p:spPr bwMode="auto">
              <a:xfrm flipV="1">
                <a:off x="2643188" y="196056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8" name="Line 47"/>
              <p:cNvSpPr>
                <a:spLocks noChangeShapeType="1"/>
              </p:cNvSpPr>
              <p:nvPr/>
            </p:nvSpPr>
            <p:spPr bwMode="auto">
              <a:xfrm flipV="1">
                <a:off x="2643188" y="190341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9" name="Line 48"/>
              <p:cNvSpPr>
                <a:spLocks noChangeShapeType="1"/>
              </p:cNvSpPr>
              <p:nvPr/>
            </p:nvSpPr>
            <p:spPr bwMode="auto">
              <a:xfrm flipV="1">
                <a:off x="2643188" y="18478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0" name="Line 49"/>
              <p:cNvSpPr>
                <a:spLocks noChangeShapeType="1"/>
              </p:cNvSpPr>
              <p:nvPr/>
            </p:nvSpPr>
            <p:spPr bwMode="auto">
              <a:xfrm flipV="1">
                <a:off x="2643188" y="17922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1" name="Line 50"/>
              <p:cNvSpPr>
                <a:spLocks noChangeShapeType="1"/>
              </p:cNvSpPr>
              <p:nvPr/>
            </p:nvSpPr>
            <p:spPr bwMode="auto">
              <a:xfrm flipV="1">
                <a:off x="2643188" y="173672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2" name="Line 51"/>
              <p:cNvSpPr>
                <a:spLocks noChangeShapeType="1"/>
              </p:cNvSpPr>
              <p:nvPr/>
            </p:nvSpPr>
            <p:spPr bwMode="auto">
              <a:xfrm flipV="1">
                <a:off x="2643188" y="1679575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3" name="Line 52"/>
              <p:cNvSpPr>
                <a:spLocks noChangeShapeType="1"/>
              </p:cNvSpPr>
              <p:nvPr/>
            </p:nvSpPr>
            <p:spPr bwMode="auto">
              <a:xfrm flipV="1">
                <a:off x="2643188" y="162401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4" name="Line 53"/>
              <p:cNvSpPr>
                <a:spLocks noChangeShapeType="1"/>
              </p:cNvSpPr>
              <p:nvPr/>
            </p:nvSpPr>
            <p:spPr bwMode="auto">
              <a:xfrm flipV="1">
                <a:off x="2643188" y="15684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5" name="Line 54"/>
              <p:cNvSpPr>
                <a:spLocks noChangeShapeType="1"/>
              </p:cNvSpPr>
              <p:nvPr/>
            </p:nvSpPr>
            <p:spPr bwMode="auto">
              <a:xfrm flipV="1">
                <a:off x="2643188" y="15128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6" name="Line 55"/>
              <p:cNvSpPr>
                <a:spLocks noChangeShapeType="1"/>
              </p:cNvSpPr>
              <p:nvPr/>
            </p:nvSpPr>
            <p:spPr bwMode="auto">
              <a:xfrm flipV="1">
                <a:off x="2643188" y="145732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7" name="Line 56"/>
              <p:cNvSpPr>
                <a:spLocks noChangeShapeType="1"/>
              </p:cNvSpPr>
              <p:nvPr/>
            </p:nvSpPr>
            <p:spPr bwMode="auto">
              <a:xfrm flipV="1">
                <a:off x="2643188" y="1400175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8" name="Line 57"/>
              <p:cNvSpPr>
                <a:spLocks noChangeShapeType="1"/>
              </p:cNvSpPr>
              <p:nvPr/>
            </p:nvSpPr>
            <p:spPr bwMode="auto">
              <a:xfrm flipV="1">
                <a:off x="2643188" y="13446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9" name="Line 58"/>
              <p:cNvSpPr>
                <a:spLocks noChangeShapeType="1"/>
              </p:cNvSpPr>
              <p:nvPr/>
            </p:nvSpPr>
            <p:spPr bwMode="auto">
              <a:xfrm flipV="1">
                <a:off x="2643188" y="12890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0" name="Line 59"/>
              <p:cNvSpPr>
                <a:spLocks noChangeShapeType="1"/>
              </p:cNvSpPr>
              <p:nvPr/>
            </p:nvSpPr>
            <p:spPr bwMode="auto">
              <a:xfrm flipV="1">
                <a:off x="2643188" y="12334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1" name="Line 60"/>
              <p:cNvSpPr>
                <a:spLocks noChangeShapeType="1"/>
              </p:cNvSpPr>
              <p:nvPr/>
            </p:nvSpPr>
            <p:spPr bwMode="auto">
              <a:xfrm flipV="1">
                <a:off x="2643188" y="1176338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2" name="Line 61"/>
              <p:cNvSpPr>
                <a:spLocks noChangeShapeType="1"/>
              </p:cNvSpPr>
              <p:nvPr/>
            </p:nvSpPr>
            <p:spPr bwMode="auto">
              <a:xfrm flipV="1">
                <a:off x="2643188" y="11207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3" name="Line 62"/>
              <p:cNvSpPr>
                <a:spLocks noChangeShapeType="1"/>
              </p:cNvSpPr>
              <p:nvPr/>
            </p:nvSpPr>
            <p:spPr bwMode="auto">
              <a:xfrm flipV="1">
                <a:off x="2643188" y="10652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4" name="Line 63"/>
              <p:cNvSpPr>
                <a:spLocks noChangeShapeType="1"/>
              </p:cNvSpPr>
              <p:nvPr/>
            </p:nvSpPr>
            <p:spPr bwMode="auto">
              <a:xfrm flipV="1">
                <a:off x="2643188" y="10096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5" name="Line 64"/>
              <p:cNvSpPr>
                <a:spLocks noChangeShapeType="1"/>
              </p:cNvSpPr>
              <p:nvPr/>
            </p:nvSpPr>
            <p:spPr bwMode="auto">
              <a:xfrm flipV="1">
                <a:off x="2643188" y="952500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6" name="Line 65"/>
              <p:cNvSpPr>
                <a:spLocks noChangeShapeType="1"/>
              </p:cNvSpPr>
              <p:nvPr/>
            </p:nvSpPr>
            <p:spPr bwMode="auto">
              <a:xfrm flipV="1">
                <a:off x="2643188" y="8969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7" name="Line 66"/>
              <p:cNvSpPr>
                <a:spLocks noChangeShapeType="1"/>
              </p:cNvSpPr>
              <p:nvPr/>
            </p:nvSpPr>
            <p:spPr bwMode="auto">
              <a:xfrm flipV="1">
                <a:off x="2643188" y="8413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8" name="Line 67"/>
              <p:cNvSpPr>
                <a:spLocks noChangeShapeType="1"/>
              </p:cNvSpPr>
              <p:nvPr/>
            </p:nvSpPr>
            <p:spPr bwMode="auto">
              <a:xfrm flipV="1">
                <a:off x="2643188" y="7858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9" name="Line 68"/>
              <p:cNvSpPr>
                <a:spLocks noChangeShapeType="1"/>
              </p:cNvSpPr>
              <p:nvPr/>
            </p:nvSpPr>
            <p:spPr bwMode="auto">
              <a:xfrm flipV="1">
                <a:off x="2643188" y="72866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0" name="Line 69"/>
              <p:cNvSpPr>
                <a:spLocks noChangeShapeType="1"/>
              </p:cNvSpPr>
              <p:nvPr/>
            </p:nvSpPr>
            <p:spPr bwMode="auto">
              <a:xfrm flipV="1">
                <a:off x="2643188" y="67310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1" name="Line 70"/>
              <p:cNvSpPr>
                <a:spLocks noChangeShapeType="1"/>
              </p:cNvSpPr>
              <p:nvPr/>
            </p:nvSpPr>
            <p:spPr bwMode="auto">
              <a:xfrm flipV="1">
                <a:off x="2643188" y="622300"/>
                <a:ext cx="4763" cy="2063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2" name="Line 71"/>
              <p:cNvSpPr>
                <a:spLocks noChangeShapeType="1"/>
              </p:cNvSpPr>
              <p:nvPr/>
            </p:nvSpPr>
            <p:spPr bwMode="auto">
              <a:xfrm>
                <a:off x="267811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3" name="Line 72"/>
              <p:cNvSpPr>
                <a:spLocks noChangeShapeType="1"/>
              </p:cNvSpPr>
              <p:nvPr/>
            </p:nvSpPr>
            <p:spPr bwMode="auto">
              <a:xfrm>
                <a:off x="273367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4" name="Line 73"/>
              <p:cNvSpPr>
                <a:spLocks noChangeShapeType="1"/>
              </p:cNvSpPr>
              <p:nvPr/>
            </p:nvSpPr>
            <p:spPr bwMode="auto">
              <a:xfrm>
                <a:off x="278923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5" name="Line 74"/>
              <p:cNvSpPr>
                <a:spLocks noChangeShapeType="1"/>
              </p:cNvSpPr>
              <p:nvPr/>
            </p:nvSpPr>
            <p:spPr bwMode="auto">
              <a:xfrm>
                <a:off x="284638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6" name="Line 75"/>
              <p:cNvSpPr>
                <a:spLocks noChangeShapeType="1"/>
              </p:cNvSpPr>
              <p:nvPr/>
            </p:nvSpPr>
            <p:spPr bwMode="auto">
              <a:xfrm>
                <a:off x="290195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7" name="Line 76"/>
              <p:cNvSpPr>
                <a:spLocks noChangeShapeType="1"/>
              </p:cNvSpPr>
              <p:nvPr/>
            </p:nvSpPr>
            <p:spPr bwMode="auto">
              <a:xfrm>
                <a:off x="295751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8" name="Line 77"/>
              <p:cNvSpPr>
                <a:spLocks noChangeShapeType="1"/>
              </p:cNvSpPr>
              <p:nvPr/>
            </p:nvSpPr>
            <p:spPr bwMode="auto">
              <a:xfrm>
                <a:off x="301466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9" name="Line 78"/>
              <p:cNvSpPr>
                <a:spLocks noChangeShapeType="1"/>
              </p:cNvSpPr>
              <p:nvPr/>
            </p:nvSpPr>
            <p:spPr bwMode="auto">
              <a:xfrm>
                <a:off x="307022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0" name="Line 79"/>
              <p:cNvSpPr>
                <a:spLocks noChangeShapeType="1"/>
              </p:cNvSpPr>
              <p:nvPr/>
            </p:nvSpPr>
            <p:spPr bwMode="auto">
              <a:xfrm>
                <a:off x="312578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1" name="Line 80"/>
              <p:cNvSpPr>
                <a:spLocks noChangeShapeType="1"/>
              </p:cNvSpPr>
              <p:nvPr/>
            </p:nvSpPr>
            <p:spPr bwMode="auto">
              <a:xfrm>
                <a:off x="318293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2" name="Line 81"/>
              <p:cNvSpPr>
                <a:spLocks noChangeShapeType="1"/>
              </p:cNvSpPr>
              <p:nvPr/>
            </p:nvSpPr>
            <p:spPr bwMode="auto">
              <a:xfrm>
                <a:off x="323850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3" name="Line 82"/>
              <p:cNvSpPr>
                <a:spLocks noChangeShapeType="1"/>
              </p:cNvSpPr>
              <p:nvPr/>
            </p:nvSpPr>
            <p:spPr bwMode="auto">
              <a:xfrm>
                <a:off x="329406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4" name="Line 83"/>
              <p:cNvSpPr>
                <a:spLocks noChangeShapeType="1"/>
              </p:cNvSpPr>
              <p:nvPr/>
            </p:nvSpPr>
            <p:spPr bwMode="auto">
              <a:xfrm>
                <a:off x="335121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5" name="Line 84"/>
              <p:cNvSpPr>
                <a:spLocks noChangeShapeType="1"/>
              </p:cNvSpPr>
              <p:nvPr/>
            </p:nvSpPr>
            <p:spPr bwMode="auto">
              <a:xfrm>
                <a:off x="340677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6" name="Line 85"/>
              <p:cNvSpPr>
                <a:spLocks noChangeShapeType="1"/>
              </p:cNvSpPr>
              <p:nvPr/>
            </p:nvSpPr>
            <p:spPr bwMode="auto">
              <a:xfrm>
                <a:off x="346233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7" name="Line 86"/>
              <p:cNvSpPr>
                <a:spLocks noChangeShapeType="1"/>
              </p:cNvSpPr>
              <p:nvPr/>
            </p:nvSpPr>
            <p:spPr bwMode="auto">
              <a:xfrm>
                <a:off x="351948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8" name="Line 87"/>
              <p:cNvSpPr>
                <a:spLocks noChangeShapeType="1"/>
              </p:cNvSpPr>
              <p:nvPr/>
            </p:nvSpPr>
            <p:spPr bwMode="auto">
              <a:xfrm>
                <a:off x="357505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9" name="Line 88"/>
              <p:cNvSpPr>
                <a:spLocks noChangeShapeType="1"/>
              </p:cNvSpPr>
              <p:nvPr/>
            </p:nvSpPr>
            <p:spPr bwMode="auto">
              <a:xfrm>
                <a:off x="363061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0" name="Line 89"/>
              <p:cNvSpPr>
                <a:spLocks noChangeShapeType="1"/>
              </p:cNvSpPr>
              <p:nvPr/>
            </p:nvSpPr>
            <p:spPr bwMode="auto">
              <a:xfrm>
                <a:off x="368776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1" name="Line 90"/>
              <p:cNvSpPr>
                <a:spLocks noChangeShapeType="1"/>
              </p:cNvSpPr>
              <p:nvPr/>
            </p:nvSpPr>
            <p:spPr bwMode="auto">
              <a:xfrm>
                <a:off x="374332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2" name="Line 91"/>
              <p:cNvSpPr>
                <a:spLocks noChangeShapeType="1"/>
              </p:cNvSpPr>
              <p:nvPr/>
            </p:nvSpPr>
            <p:spPr bwMode="auto">
              <a:xfrm>
                <a:off x="379888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3" name="Line 92"/>
              <p:cNvSpPr>
                <a:spLocks noChangeShapeType="1"/>
              </p:cNvSpPr>
              <p:nvPr/>
            </p:nvSpPr>
            <p:spPr bwMode="auto">
              <a:xfrm>
                <a:off x="385603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4" name="Line 93"/>
              <p:cNvSpPr>
                <a:spLocks noChangeShapeType="1"/>
              </p:cNvSpPr>
              <p:nvPr/>
            </p:nvSpPr>
            <p:spPr bwMode="auto">
              <a:xfrm>
                <a:off x="391160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5" name="Line 94"/>
              <p:cNvSpPr>
                <a:spLocks noChangeShapeType="1"/>
              </p:cNvSpPr>
              <p:nvPr/>
            </p:nvSpPr>
            <p:spPr bwMode="auto">
              <a:xfrm>
                <a:off x="396716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6" name="Line 95"/>
              <p:cNvSpPr>
                <a:spLocks noChangeShapeType="1"/>
              </p:cNvSpPr>
              <p:nvPr/>
            </p:nvSpPr>
            <p:spPr bwMode="auto">
              <a:xfrm>
                <a:off x="402431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7" name="Line 96"/>
              <p:cNvSpPr>
                <a:spLocks noChangeShapeType="1"/>
              </p:cNvSpPr>
              <p:nvPr/>
            </p:nvSpPr>
            <p:spPr bwMode="auto">
              <a:xfrm>
                <a:off x="407987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8" name="Line 97"/>
              <p:cNvSpPr>
                <a:spLocks noChangeShapeType="1"/>
              </p:cNvSpPr>
              <p:nvPr/>
            </p:nvSpPr>
            <p:spPr bwMode="auto">
              <a:xfrm>
                <a:off x="413543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9" name="Line 98"/>
              <p:cNvSpPr>
                <a:spLocks noChangeShapeType="1"/>
              </p:cNvSpPr>
              <p:nvPr/>
            </p:nvSpPr>
            <p:spPr bwMode="auto">
              <a:xfrm>
                <a:off x="419258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0" name="Line 99"/>
              <p:cNvSpPr>
                <a:spLocks noChangeShapeType="1"/>
              </p:cNvSpPr>
              <p:nvPr/>
            </p:nvSpPr>
            <p:spPr bwMode="auto">
              <a:xfrm>
                <a:off x="424815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1" name="Line 100"/>
              <p:cNvSpPr>
                <a:spLocks noChangeShapeType="1"/>
              </p:cNvSpPr>
              <p:nvPr/>
            </p:nvSpPr>
            <p:spPr bwMode="auto">
              <a:xfrm>
                <a:off x="430371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2" name="Line 101"/>
              <p:cNvSpPr>
                <a:spLocks noChangeShapeType="1"/>
              </p:cNvSpPr>
              <p:nvPr/>
            </p:nvSpPr>
            <p:spPr bwMode="auto">
              <a:xfrm>
                <a:off x="436086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3" name="Line 102"/>
              <p:cNvSpPr>
                <a:spLocks noChangeShapeType="1"/>
              </p:cNvSpPr>
              <p:nvPr/>
            </p:nvSpPr>
            <p:spPr bwMode="auto">
              <a:xfrm>
                <a:off x="441642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4" name="Line 103"/>
              <p:cNvSpPr>
                <a:spLocks noChangeShapeType="1"/>
              </p:cNvSpPr>
              <p:nvPr/>
            </p:nvSpPr>
            <p:spPr bwMode="auto">
              <a:xfrm>
                <a:off x="447198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5" name="Line 104"/>
              <p:cNvSpPr>
                <a:spLocks noChangeShapeType="1"/>
              </p:cNvSpPr>
              <p:nvPr/>
            </p:nvSpPr>
            <p:spPr bwMode="auto">
              <a:xfrm>
                <a:off x="452913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6" name="Line 105"/>
              <p:cNvSpPr>
                <a:spLocks noChangeShapeType="1"/>
              </p:cNvSpPr>
              <p:nvPr/>
            </p:nvSpPr>
            <p:spPr bwMode="auto">
              <a:xfrm>
                <a:off x="458470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7" name="Line 106"/>
              <p:cNvSpPr>
                <a:spLocks noChangeShapeType="1"/>
              </p:cNvSpPr>
              <p:nvPr/>
            </p:nvSpPr>
            <p:spPr bwMode="auto">
              <a:xfrm>
                <a:off x="464026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8" name="Line 107"/>
              <p:cNvSpPr>
                <a:spLocks noChangeShapeType="1"/>
              </p:cNvSpPr>
              <p:nvPr/>
            </p:nvSpPr>
            <p:spPr bwMode="auto">
              <a:xfrm>
                <a:off x="469741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9" name="Line 108"/>
              <p:cNvSpPr>
                <a:spLocks noChangeShapeType="1"/>
              </p:cNvSpPr>
              <p:nvPr/>
            </p:nvSpPr>
            <p:spPr bwMode="auto">
              <a:xfrm>
                <a:off x="475297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0" name="Line 109"/>
              <p:cNvSpPr>
                <a:spLocks noChangeShapeType="1"/>
              </p:cNvSpPr>
              <p:nvPr/>
            </p:nvSpPr>
            <p:spPr bwMode="auto">
              <a:xfrm>
                <a:off x="480853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1" name="Line 110"/>
              <p:cNvSpPr>
                <a:spLocks noChangeShapeType="1"/>
              </p:cNvSpPr>
              <p:nvPr/>
            </p:nvSpPr>
            <p:spPr bwMode="auto">
              <a:xfrm>
                <a:off x="486568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2" name="Line 111"/>
              <p:cNvSpPr>
                <a:spLocks noChangeShapeType="1"/>
              </p:cNvSpPr>
              <p:nvPr/>
            </p:nvSpPr>
            <p:spPr bwMode="auto">
              <a:xfrm>
                <a:off x="492125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3" name="Line 112"/>
              <p:cNvSpPr>
                <a:spLocks noChangeShapeType="1"/>
              </p:cNvSpPr>
              <p:nvPr/>
            </p:nvSpPr>
            <p:spPr bwMode="auto">
              <a:xfrm>
                <a:off x="497681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4" name="Line 113"/>
              <p:cNvSpPr>
                <a:spLocks noChangeShapeType="1"/>
              </p:cNvSpPr>
              <p:nvPr/>
            </p:nvSpPr>
            <p:spPr bwMode="auto">
              <a:xfrm>
                <a:off x="503396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5" name="Line 114"/>
              <p:cNvSpPr>
                <a:spLocks noChangeShapeType="1"/>
              </p:cNvSpPr>
              <p:nvPr/>
            </p:nvSpPr>
            <p:spPr bwMode="auto">
              <a:xfrm>
                <a:off x="508952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6" name="Line 115"/>
              <p:cNvSpPr>
                <a:spLocks noChangeShapeType="1"/>
              </p:cNvSpPr>
              <p:nvPr/>
            </p:nvSpPr>
            <p:spPr bwMode="auto">
              <a:xfrm>
                <a:off x="514508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7" name="Line 116"/>
              <p:cNvSpPr>
                <a:spLocks noChangeShapeType="1"/>
              </p:cNvSpPr>
              <p:nvPr/>
            </p:nvSpPr>
            <p:spPr bwMode="auto">
              <a:xfrm>
                <a:off x="520223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8" name="Line 117"/>
              <p:cNvSpPr>
                <a:spLocks noChangeShapeType="1"/>
              </p:cNvSpPr>
              <p:nvPr/>
            </p:nvSpPr>
            <p:spPr bwMode="auto">
              <a:xfrm>
                <a:off x="525780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9" name="Line 118"/>
              <p:cNvSpPr>
                <a:spLocks noChangeShapeType="1"/>
              </p:cNvSpPr>
              <p:nvPr/>
            </p:nvSpPr>
            <p:spPr bwMode="auto">
              <a:xfrm>
                <a:off x="531336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0" name="Line 119"/>
              <p:cNvSpPr>
                <a:spLocks noChangeShapeType="1"/>
              </p:cNvSpPr>
              <p:nvPr/>
            </p:nvSpPr>
            <p:spPr bwMode="auto">
              <a:xfrm>
                <a:off x="537051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1" name="Line 120"/>
              <p:cNvSpPr>
                <a:spLocks noChangeShapeType="1"/>
              </p:cNvSpPr>
              <p:nvPr/>
            </p:nvSpPr>
            <p:spPr bwMode="auto">
              <a:xfrm>
                <a:off x="542607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2" name="Line 121"/>
              <p:cNvSpPr>
                <a:spLocks noChangeShapeType="1"/>
              </p:cNvSpPr>
              <p:nvPr/>
            </p:nvSpPr>
            <p:spPr bwMode="auto">
              <a:xfrm>
                <a:off x="548163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3" name="Line 122"/>
              <p:cNvSpPr>
                <a:spLocks noChangeShapeType="1"/>
              </p:cNvSpPr>
              <p:nvPr/>
            </p:nvSpPr>
            <p:spPr bwMode="auto">
              <a:xfrm>
                <a:off x="553878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4" name="Line 123"/>
              <p:cNvSpPr>
                <a:spLocks noChangeShapeType="1"/>
              </p:cNvSpPr>
              <p:nvPr/>
            </p:nvSpPr>
            <p:spPr bwMode="auto">
              <a:xfrm>
                <a:off x="559435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5" name="Line 124"/>
              <p:cNvSpPr>
                <a:spLocks noChangeShapeType="1"/>
              </p:cNvSpPr>
              <p:nvPr/>
            </p:nvSpPr>
            <p:spPr bwMode="auto">
              <a:xfrm>
                <a:off x="564991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6" name="Line 125"/>
              <p:cNvSpPr>
                <a:spLocks noChangeShapeType="1"/>
              </p:cNvSpPr>
              <p:nvPr/>
            </p:nvSpPr>
            <p:spPr bwMode="auto">
              <a:xfrm>
                <a:off x="570706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7" name="Line 126"/>
              <p:cNvSpPr>
                <a:spLocks noChangeShapeType="1"/>
              </p:cNvSpPr>
              <p:nvPr/>
            </p:nvSpPr>
            <p:spPr bwMode="auto">
              <a:xfrm>
                <a:off x="576262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8" name="Line 127"/>
              <p:cNvSpPr>
                <a:spLocks noChangeShapeType="1"/>
              </p:cNvSpPr>
              <p:nvPr/>
            </p:nvSpPr>
            <p:spPr bwMode="auto">
              <a:xfrm>
                <a:off x="581818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9" name="Line 128"/>
              <p:cNvSpPr>
                <a:spLocks noChangeShapeType="1"/>
              </p:cNvSpPr>
              <p:nvPr/>
            </p:nvSpPr>
            <p:spPr bwMode="auto">
              <a:xfrm>
                <a:off x="587533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0" name="Line 129"/>
              <p:cNvSpPr>
                <a:spLocks noChangeShapeType="1"/>
              </p:cNvSpPr>
              <p:nvPr/>
            </p:nvSpPr>
            <p:spPr bwMode="auto">
              <a:xfrm>
                <a:off x="593090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1" name="Line 130"/>
              <p:cNvSpPr>
                <a:spLocks noChangeShapeType="1"/>
              </p:cNvSpPr>
              <p:nvPr/>
            </p:nvSpPr>
            <p:spPr bwMode="auto">
              <a:xfrm>
                <a:off x="598646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2" name="Line 131"/>
              <p:cNvSpPr>
                <a:spLocks noChangeShapeType="1"/>
              </p:cNvSpPr>
              <p:nvPr/>
            </p:nvSpPr>
            <p:spPr bwMode="auto">
              <a:xfrm>
                <a:off x="604361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3" name="Line 132"/>
              <p:cNvSpPr>
                <a:spLocks noChangeShapeType="1"/>
              </p:cNvSpPr>
              <p:nvPr/>
            </p:nvSpPr>
            <p:spPr bwMode="auto">
              <a:xfrm>
                <a:off x="609917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4" name="Line 133"/>
              <p:cNvSpPr>
                <a:spLocks noChangeShapeType="1"/>
              </p:cNvSpPr>
              <p:nvPr/>
            </p:nvSpPr>
            <p:spPr bwMode="auto">
              <a:xfrm>
                <a:off x="615473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5" name="Line 134"/>
              <p:cNvSpPr>
                <a:spLocks noChangeShapeType="1"/>
              </p:cNvSpPr>
              <p:nvPr/>
            </p:nvSpPr>
            <p:spPr bwMode="auto">
              <a:xfrm>
                <a:off x="621188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6" name="Line 135"/>
              <p:cNvSpPr>
                <a:spLocks noChangeShapeType="1"/>
              </p:cNvSpPr>
              <p:nvPr/>
            </p:nvSpPr>
            <p:spPr bwMode="auto">
              <a:xfrm>
                <a:off x="626745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7" name="Line 136"/>
              <p:cNvSpPr>
                <a:spLocks noChangeShapeType="1"/>
              </p:cNvSpPr>
              <p:nvPr/>
            </p:nvSpPr>
            <p:spPr bwMode="auto">
              <a:xfrm>
                <a:off x="632301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8" name="Line 137"/>
              <p:cNvSpPr>
                <a:spLocks noChangeShapeType="1"/>
              </p:cNvSpPr>
              <p:nvPr/>
            </p:nvSpPr>
            <p:spPr bwMode="auto">
              <a:xfrm>
                <a:off x="6380163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9" name="Line 138"/>
              <p:cNvSpPr>
                <a:spLocks noChangeShapeType="1"/>
              </p:cNvSpPr>
              <p:nvPr/>
            </p:nvSpPr>
            <p:spPr bwMode="auto">
              <a:xfrm>
                <a:off x="6435726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0" name="Line 139"/>
              <p:cNvSpPr>
                <a:spLocks noChangeShapeType="1"/>
              </p:cNvSpPr>
              <p:nvPr/>
            </p:nvSpPr>
            <p:spPr bwMode="auto">
              <a:xfrm>
                <a:off x="6491288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1" name="Line 140"/>
              <p:cNvSpPr>
                <a:spLocks noChangeShapeType="1"/>
              </p:cNvSpPr>
              <p:nvPr/>
            </p:nvSpPr>
            <p:spPr bwMode="auto">
              <a:xfrm>
                <a:off x="6548438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2" name="Line 141"/>
              <p:cNvSpPr>
                <a:spLocks noChangeShapeType="1"/>
              </p:cNvSpPr>
              <p:nvPr/>
            </p:nvSpPr>
            <p:spPr bwMode="auto">
              <a:xfrm>
                <a:off x="660400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3" name="Line 142"/>
              <p:cNvSpPr>
                <a:spLocks noChangeShapeType="1"/>
              </p:cNvSpPr>
              <p:nvPr/>
            </p:nvSpPr>
            <p:spPr bwMode="auto">
              <a:xfrm>
                <a:off x="6659563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4" name="Line 143"/>
              <p:cNvSpPr>
                <a:spLocks noChangeShapeType="1"/>
              </p:cNvSpPr>
              <p:nvPr/>
            </p:nvSpPr>
            <p:spPr bwMode="auto">
              <a:xfrm>
                <a:off x="6716713" y="62230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5" name="Line 144"/>
              <p:cNvSpPr>
                <a:spLocks noChangeShapeType="1"/>
              </p:cNvSpPr>
              <p:nvPr/>
            </p:nvSpPr>
            <p:spPr bwMode="auto">
              <a:xfrm>
                <a:off x="6716713" y="67786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6" name="Line 145"/>
              <p:cNvSpPr>
                <a:spLocks noChangeShapeType="1"/>
              </p:cNvSpPr>
              <p:nvPr/>
            </p:nvSpPr>
            <p:spPr bwMode="auto">
              <a:xfrm>
                <a:off x="6716713" y="73342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7" name="Line 146"/>
              <p:cNvSpPr>
                <a:spLocks noChangeShapeType="1"/>
              </p:cNvSpPr>
              <p:nvPr/>
            </p:nvSpPr>
            <p:spPr bwMode="auto">
              <a:xfrm>
                <a:off x="6716713" y="788988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8" name="Line 147"/>
              <p:cNvSpPr>
                <a:spLocks noChangeShapeType="1"/>
              </p:cNvSpPr>
              <p:nvPr/>
            </p:nvSpPr>
            <p:spPr bwMode="auto">
              <a:xfrm>
                <a:off x="6716713" y="8461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9" name="Line 148"/>
              <p:cNvSpPr>
                <a:spLocks noChangeShapeType="1"/>
              </p:cNvSpPr>
              <p:nvPr/>
            </p:nvSpPr>
            <p:spPr bwMode="auto">
              <a:xfrm>
                <a:off x="6716713" y="90170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0" name="Line 149"/>
              <p:cNvSpPr>
                <a:spLocks noChangeShapeType="1"/>
              </p:cNvSpPr>
              <p:nvPr/>
            </p:nvSpPr>
            <p:spPr bwMode="auto">
              <a:xfrm>
                <a:off x="6716713" y="95726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1" name="Line 150"/>
              <p:cNvSpPr>
                <a:spLocks noChangeShapeType="1"/>
              </p:cNvSpPr>
              <p:nvPr/>
            </p:nvSpPr>
            <p:spPr bwMode="auto">
              <a:xfrm>
                <a:off x="6716713" y="1012825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2" name="Line 151"/>
              <p:cNvSpPr>
                <a:spLocks noChangeShapeType="1"/>
              </p:cNvSpPr>
              <p:nvPr/>
            </p:nvSpPr>
            <p:spPr bwMode="auto">
              <a:xfrm>
                <a:off x="6716713" y="10699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3" name="Line 152"/>
              <p:cNvSpPr>
                <a:spLocks noChangeShapeType="1"/>
              </p:cNvSpPr>
              <p:nvPr/>
            </p:nvSpPr>
            <p:spPr bwMode="auto">
              <a:xfrm>
                <a:off x="6716713" y="11255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4" name="Line 153"/>
              <p:cNvSpPr>
                <a:spLocks noChangeShapeType="1"/>
              </p:cNvSpPr>
              <p:nvPr/>
            </p:nvSpPr>
            <p:spPr bwMode="auto">
              <a:xfrm>
                <a:off x="6716713" y="118110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5" name="Line 154"/>
              <p:cNvSpPr>
                <a:spLocks noChangeShapeType="1"/>
              </p:cNvSpPr>
              <p:nvPr/>
            </p:nvSpPr>
            <p:spPr bwMode="auto">
              <a:xfrm>
                <a:off x="6716713" y="123666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6" name="Line 155"/>
              <p:cNvSpPr>
                <a:spLocks noChangeShapeType="1"/>
              </p:cNvSpPr>
              <p:nvPr/>
            </p:nvSpPr>
            <p:spPr bwMode="auto">
              <a:xfrm>
                <a:off x="6716713" y="12938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7" name="Line 156"/>
              <p:cNvSpPr>
                <a:spLocks noChangeShapeType="1"/>
              </p:cNvSpPr>
              <p:nvPr/>
            </p:nvSpPr>
            <p:spPr bwMode="auto">
              <a:xfrm>
                <a:off x="6716713" y="13493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8" name="Line 157"/>
              <p:cNvSpPr>
                <a:spLocks noChangeShapeType="1"/>
              </p:cNvSpPr>
              <p:nvPr/>
            </p:nvSpPr>
            <p:spPr bwMode="auto">
              <a:xfrm>
                <a:off x="6716713" y="14049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9" name="Line 158"/>
              <p:cNvSpPr>
                <a:spLocks noChangeShapeType="1"/>
              </p:cNvSpPr>
              <p:nvPr/>
            </p:nvSpPr>
            <p:spPr bwMode="auto">
              <a:xfrm>
                <a:off x="6716713" y="1460500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0" name="Line 159"/>
              <p:cNvSpPr>
                <a:spLocks noChangeShapeType="1"/>
              </p:cNvSpPr>
              <p:nvPr/>
            </p:nvSpPr>
            <p:spPr bwMode="auto">
              <a:xfrm>
                <a:off x="6716713" y="151606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1" name="Line 160"/>
              <p:cNvSpPr>
                <a:spLocks noChangeShapeType="1"/>
              </p:cNvSpPr>
              <p:nvPr/>
            </p:nvSpPr>
            <p:spPr bwMode="auto">
              <a:xfrm>
                <a:off x="6716713" y="15732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2" name="Line 161"/>
              <p:cNvSpPr>
                <a:spLocks noChangeShapeType="1"/>
              </p:cNvSpPr>
              <p:nvPr/>
            </p:nvSpPr>
            <p:spPr bwMode="auto">
              <a:xfrm>
                <a:off x="6716713" y="16287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3" name="Line 162"/>
              <p:cNvSpPr>
                <a:spLocks noChangeShapeType="1"/>
              </p:cNvSpPr>
              <p:nvPr/>
            </p:nvSpPr>
            <p:spPr bwMode="auto">
              <a:xfrm>
                <a:off x="6716713" y="16843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4" name="Line 163"/>
              <p:cNvSpPr>
                <a:spLocks noChangeShapeType="1"/>
              </p:cNvSpPr>
              <p:nvPr/>
            </p:nvSpPr>
            <p:spPr bwMode="auto">
              <a:xfrm>
                <a:off x="6716713" y="1739900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5" name="Line 164"/>
              <p:cNvSpPr>
                <a:spLocks noChangeShapeType="1"/>
              </p:cNvSpPr>
              <p:nvPr/>
            </p:nvSpPr>
            <p:spPr bwMode="auto">
              <a:xfrm>
                <a:off x="6716713" y="17970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6" name="Line 165"/>
              <p:cNvSpPr>
                <a:spLocks noChangeShapeType="1"/>
              </p:cNvSpPr>
              <p:nvPr/>
            </p:nvSpPr>
            <p:spPr bwMode="auto">
              <a:xfrm>
                <a:off x="6716713" y="18526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7" name="Line 166"/>
              <p:cNvSpPr>
                <a:spLocks noChangeShapeType="1"/>
              </p:cNvSpPr>
              <p:nvPr/>
            </p:nvSpPr>
            <p:spPr bwMode="auto">
              <a:xfrm>
                <a:off x="6716713" y="19081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8" name="Line 167"/>
              <p:cNvSpPr>
                <a:spLocks noChangeShapeType="1"/>
              </p:cNvSpPr>
              <p:nvPr/>
            </p:nvSpPr>
            <p:spPr bwMode="auto">
              <a:xfrm>
                <a:off x="6716713" y="1963738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9" name="Line 168"/>
              <p:cNvSpPr>
                <a:spLocks noChangeShapeType="1"/>
              </p:cNvSpPr>
              <p:nvPr/>
            </p:nvSpPr>
            <p:spPr bwMode="auto">
              <a:xfrm>
                <a:off x="6716713" y="20208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0" name="Line 169"/>
              <p:cNvSpPr>
                <a:spLocks noChangeShapeType="1"/>
              </p:cNvSpPr>
              <p:nvPr/>
            </p:nvSpPr>
            <p:spPr bwMode="auto">
              <a:xfrm>
                <a:off x="6716713" y="20764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1" name="Line 170"/>
              <p:cNvSpPr>
                <a:spLocks noChangeShapeType="1"/>
              </p:cNvSpPr>
              <p:nvPr/>
            </p:nvSpPr>
            <p:spPr bwMode="auto">
              <a:xfrm>
                <a:off x="6716713" y="21320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2" name="Line 171"/>
              <p:cNvSpPr>
                <a:spLocks noChangeShapeType="1"/>
              </p:cNvSpPr>
              <p:nvPr/>
            </p:nvSpPr>
            <p:spPr bwMode="auto">
              <a:xfrm>
                <a:off x="6716713" y="2187575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3" name="Line 172"/>
              <p:cNvSpPr>
                <a:spLocks noChangeShapeType="1"/>
              </p:cNvSpPr>
              <p:nvPr/>
            </p:nvSpPr>
            <p:spPr bwMode="auto">
              <a:xfrm>
                <a:off x="6716713" y="224472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4" name="Line 173"/>
              <p:cNvSpPr>
                <a:spLocks noChangeShapeType="1"/>
              </p:cNvSpPr>
              <p:nvPr/>
            </p:nvSpPr>
            <p:spPr bwMode="auto">
              <a:xfrm>
                <a:off x="6716713" y="23002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5" name="Line 174"/>
              <p:cNvSpPr>
                <a:spLocks noChangeShapeType="1"/>
              </p:cNvSpPr>
              <p:nvPr/>
            </p:nvSpPr>
            <p:spPr bwMode="auto">
              <a:xfrm>
                <a:off x="6716713" y="23558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6" name="Line 175"/>
              <p:cNvSpPr>
                <a:spLocks noChangeShapeType="1"/>
              </p:cNvSpPr>
              <p:nvPr/>
            </p:nvSpPr>
            <p:spPr bwMode="auto">
              <a:xfrm>
                <a:off x="6716713" y="241141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7" name="Line 176"/>
              <p:cNvSpPr>
                <a:spLocks noChangeShapeType="1"/>
              </p:cNvSpPr>
              <p:nvPr/>
            </p:nvSpPr>
            <p:spPr bwMode="auto">
              <a:xfrm>
                <a:off x="6716713" y="246856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8" name="Line 177"/>
              <p:cNvSpPr>
                <a:spLocks noChangeShapeType="1"/>
              </p:cNvSpPr>
              <p:nvPr/>
            </p:nvSpPr>
            <p:spPr bwMode="auto">
              <a:xfrm>
                <a:off x="6716713" y="252412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9" name="Line 178"/>
              <p:cNvSpPr>
                <a:spLocks noChangeShapeType="1"/>
              </p:cNvSpPr>
              <p:nvPr/>
            </p:nvSpPr>
            <p:spPr bwMode="auto">
              <a:xfrm>
                <a:off x="6716713" y="25796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0" name="Line 179"/>
              <p:cNvSpPr>
                <a:spLocks noChangeShapeType="1"/>
              </p:cNvSpPr>
              <p:nvPr/>
            </p:nvSpPr>
            <p:spPr bwMode="auto">
              <a:xfrm>
                <a:off x="6716713" y="2635250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1" name="Line 180"/>
              <p:cNvSpPr>
                <a:spLocks noChangeShapeType="1"/>
              </p:cNvSpPr>
              <p:nvPr/>
            </p:nvSpPr>
            <p:spPr bwMode="auto">
              <a:xfrm>
                <a:off x="6716713" y="269081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2" name="Line 181"/>
              <p:cNvSpPr>
                <a:spLocks noChangeShapeType="1"/>
              </p:cNvSpPr>
              <p:nvPr/>
            </p:nvSpPr>
            <p:spPr bwMode="auto">
              <a:xfrm>
                <a:off x="6716713" y="274796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3" name="Line 182"/>
              <p:cNvSpPr>
                <a:spLocks noChangeShapeType="1"/>
              </p:cNvSpPr>
              <p:nvPr/>
            </p:nvSpPr>
            <p:spPr bwMode="auto">
              <a:xfrm>
                <a:off x="6716713" y="280352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4" name="Line 183"/>
              <p:cNvSpPr>
                <a:spLocks noChangeShapeType="1"/>
              </p:cNvSpPr>
              <p:nvPr/>
            </p:nvSpPr>
            <p:spPr bwMode="auto">
              <a:xfrm>
                <a:off x="6716713" y="28590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5" name="Line 184"/>
              <p:cNvSpPr>
                <a:spLocks noChangeShapeType="1"/>
              </p:cNvSpPr>
              <p:nvPr/>
            </p:nvSpPr>
            <p:spPr bwMode="auto">
              <a:xfrm>
                <a:off x="6716713" y="2914650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6" name="Line 185"/>
              <p:cNvSpPr>
                <a:spLocks noChangeShapeType="1"/>
              </p:cNvSpPr>
              <p:nvPr/>
            </p:nvSpPr>
            <p:spPr bwMode="auto">
              <a:xfrm>
                <a:off x="6716713" y="297180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7" name="Line 186"/>
              <p:cNvSpPr>
                <a:spLocks noChangeShapeType="1"/>
              </p:cNvSpPr>
              <p:nvPr/>
            </p:nvSpPr>
            <p:spPr bwMode="auto">
              <a:xfrm>
                <a:off x="6716713" y="302736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8" name="Line 187"/>
              <p:cNvSpPr>
                <a:spLocks noChangeShapeType="1"/>
              </p:cNvSpPr>
              <p:nvPr/>
            </p:nvSpPr>
            <p:spPr bwMode="auto">
              <a:xfrm>
                <a:off x="6716713" y="308292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9" name="Line 188"/>
              <p:cNvSpPr>
                <a:spLocks noChangeShapeType="1"/>
              </p:cNvSpPr>
              <p:nvPr/>
            </p:nvSpPr>
            <p:spPr bwMode="auto">
              <a:xfrm>
                <a:off x="6716713" y="3138488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0" name="Line 189"/>
              <p:cNvSpPr>
                <a:spLocks noChangeShapeType="1"/>
              </p:cNvSpPr>
              <p:nvPr/>
            </p:nvSpPr>
            <p:spPr bwMode="auto">
              <a:xfrm>
                <a:off x="6716713" y="31956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1" name="Line 190"/>
              <p:cNvSpPr>
                <a:spLocks noChangeShapeType="1"/>
              </p:cNvSpPr>
              <p:nvPr/>
            </p:nvSpPr>
            <p:spPr bwMode="auto">
              <a:xfrm>
                <a:off x="6716713" y="325120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2" name="Line 191"/>
              <p:cNvSpPr>
                <a:spLocks noChangeShapeType="1"/>
              </p:cNvSpPr>
              <p:nvPr/>
            </p:nvSpPr>
            <p:spPr bwMode="auto">
              <a:xfrm>
                <a:off x="6716713" y="330676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3" name="Line 192"/>
              <p:cNvSpPr>
                <a:spLocks noChangeShapeType="1"/>
              </p:cNvSpPr>
              <p:nvPr/>
            </p:nvSpPr>
            <p:spPr bwMode="auto">
              <a:xfrm>
                <a:off x="6716713" y="3362325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4" name="Line 193"/>
              <p:cNvSpPr>
                <a:spLocks noChangeShapeType="1"/>
              </p:cNvSpPr>
              <p:nvPr/>
            </p:nvSpPr>
            <p:spPr bwMode="auto">
              <a:xfrm>
                <a:off x="6716713" y="34194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5" name="Line 194"/>
              <p:cNvSpPr>
                <a:spLocks noChangeShapeType="1"/>
              </p:cNvSpPr>
              <p:nvPr/>
            </p:nvSpPr>
            <p:spPr bwMode="auto">
              <a:xfrm>
                <a:off x="6716713" y="34750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6" name="Line 195"/>
              <p:cNvSpPr>
                <a:spLocks noChangeShapeType="1"/>
              </p:cNvSpPr>
              <p:nvPr/>
            </p:nvSpPr>
            <p:spPr bwMode="auto">
              <a:xfrm>
                <a:off x="6716713" y="353060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7" name="Line 196"/>
              <p:cNvSpPr>
                <a:spLocks noChangeShapeType="1"/>
              </p:cNvSpPr>
              <p:nvPr/>
            </p:nvSpPr>
            <p:spPr bwMode="auto">
              <a:xfrm>
                <a:off x="6716713" y="358616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8" name="Line 197"/>
              <p:cNvSpPr>
                <a:spLocks noChangeShapeType="1"/>
              </p:cNvSpPr>
              <p:nvPr/>
            </p:nvSpPr>
            <p:spPr bwMode="auto">
              <a:xfrm>
                <a:off x="6716713" y="36433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9" name="Line 198"/>
              <p:cNvSpPr>
                <a:spLocks noChangeShapeType="1"/>
              </p:cNvSpPr>
              <p:nvPr/>
            </p:nvSpPr>
            <p:spPr bwMode="auto">
              <a:xfrm>
                <a:off x="6716713" y="36988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0" name="Line 199"/>
              <p:cNvSpPr>
                <a:spLocks noChangeShapeType="1"/>
              </p:cNvSpPr>
              <p:nvPr/>
            </p:nvSpPr>
            <p:spPr bwMode="auto">
              <a:xfrm>
                <a:off x="6716713" y="37544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1" name="Line 200"/>
              <p:cNvSpPr>
                <a:spLocks noChangeShapeType="1"/>
              </p:cNvSpPr>
              <p:nvPr/>
            </p:nvSpPr>
            <p:spPr bwMode="auto">
              <a:xfrm>
                <a:off x="6716713" y="3810000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2" name="Line 201"/>
              <p:cNvSpPr>
                <a:spLocks noChangeShapeType="1"/>
              </p:cNvSpPr>
              <p:nvPr/>
            </p:nvSpPr>
            <p:spPr bwMode="auto">
              <a:xfrm>
                <a:off x="6716713" y="3865563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3" name="Line 202"/>
              <p:cNvSpPr>
                <a:spLocks noChangeShapeType="1"/>
              </p:cNvSpPr>
              <p:nvPr/>
            </p:nvSpPr>
            <p:spPr bwMode="auto">
              <a:xfrm>
                <a:off x="6716713" y="39227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4" name="Line 203"/>
              <p:cNvSpPr>
                <a:spLocks noChangeShapeType="1"/>
              </p:cNvSpPr>
              <p:nvPr/>
            </p:nvSpPr>
            <p:spPr bwMode="auto">
              <a:xfrm>
                <a:off x="6716713" y="39782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5" name="Line 204"/>
              <p:cNvSpPr>
                <a:spLocks noChangeShapeType="1"/>
              </p:cNvSpPr>
              <p:nvPr/>
            </p:nvSpPr>
            <p:spPr bwMode="auto">
              <a:xfrm>
                <a:off x="6716713" y="403383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6" name="Line 206"/>
              <p:cNvSpPr>
                <a:spLocks noChangeShapeType="1"/>
              </p:cNvSpPr>
              <p:nvPr/>
            </p:nvSpPr>
            <p:spPr bwMode="auto">
              <a:xfrm>
                <a:off x="6716713" y="4089400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7" name="Line 207"/>
              <p:cNvSpPr>
                <a:spLocks noChangeShapeType="1"/>
              </p:cNvSpPr>
              <p:nvPr/>
            </p:nvSpPr>
            <p:spPr bwMode="auto">
              <a:xfrm>
                <a:off x="6716713" y="41465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8" name="Line 208"/>
              <p:cNvSpPr>
                <a:spLocks noChangeShapeType="1"/>
              </p:cNvSpPr>
              <p:nvPr/>
            </p:nvSpPr>
            <p:spPr bwMode="auto">
              <a:xfrm>
                <a:off x="6716713" y="42021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9" name="Line 209"/>
              <p:cNvSpPr>
                <a:spLocks noChangeShapeType="1"/>
              </p:cNvSpPr>
              <p:nvPr/>
            </p:nvSpPr>
            <p:spPr bwMode="auto">
              <a:xfrm>
                <a:off x="6716713" y="42576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0" name="Line 210"/>
              <p:cNvSpPr>
                <a:spLocks noChangeShapeType="1"/>
              </p:cNvSpPr>
              <p:nvPr/>
            </p:nvSpPr>
            <p:spPr bwMode="auto">
              <a:xfrm>
                <a:off x="6716713" y="4313238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1" name="Line 211"/>
              <p:cNvSpPr>
                <a:spLocks noChangeShapeType="1"/>
              </p:cNvSpPr>
              <p:nvPr/>
            </p:nvSpPr>
            <p:spPr bwMode="auto">
              <a:xfrm>
                <a:off x="6716713" y="43703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2" name="Line 212"/>
              <p:cNvSpPr>
                <a:spLocks noChangeShapeType="1"/>
              </p:cNvSpPr>
              <p:nvPr/>
            </p:nvSpPr>
            <p:spPr bwMode="auto">
              <a:xfrm>
                <a:off x="6716713" y="4425950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3" name="Line 213"/>
              <p:cNvSpPr>
                <a:spLocks noChangeShapeType="1"/>
              </p:cNvSpPr>
              <p:nvPr/>
            </p:nvSpPr>
            <p:spPr bwMode="auto">
              <a:xfrm>
                <a:off x="6716713" y="4481513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4" name="Line 214"/>
              <p:cNvSpPr>
                <a:spLocks noChangeShapeType="1"/>
              </p:cNvSpPr>
              <p:nvPr/>
            </p:nvSpPr>
            <p:spPr bwMode="auto">
              <a:xfrm flipH="1">
                <a:off x="6713538" y="4537075"/>
                <a:ext cx="3175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5" name="Line 215"/>
              <p:cNvSpPr>
                <a:spLocks noChangeShapeType="1"/>
              </p:cNvSpPr>
              <p:nvPr/>
            </p:nvSpPr>
            <p:spPr bwMode="auto">
              <a:xfrm flipH="1">
                <a:off x="665797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6" name="Line 216"/>
              <p:cNvSpPr>
                <a:spLocks noChangeShapeType="1"/>
              </p:cNvSpPr>
              <p:nvPr/>
            </p:nvSpPr>
            <p:spPr bwMode="auto">
              <a:xfrm flipH="1">
                <a:off x="660241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7" name="Line 217"/>
              <p:cNvSpPr>
                <a:spLocks noChangeShapeType="1"/>
              </p:cNvSpPr>
              <p:nvPr/>
            </p:nvSpPr>
            <p:spPr bwMode="auto">
              <a:xfrm flipH="1">
                <a:off x="654526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8" name="Line 218"/>
              <p:cNvSpPr>
                <a:spLocks noChangeShapeType="1"/>
              </p:cNvSpPr>
              <p:nvPr/>
            </p:nvSpPr>
            <p:spPr bwMode="auto">
              <a:xfrm flipH="1">
                <a:off x="648970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9" name="Line 219"/>
              <p:cNvSpPr>
                <a:spLocks noChangeShapeType="1"/>
              </p:cNvSpPr>
              <p:nvPr/>
            </p:nvSpPr>
            <p:spPr bwMode="auto">
              <a:xfrm flipH="1">
                <a:off x="643413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0" name="Line 220"/>
              <p:cNvSpPr>
                <a:spLocks noChangeShapeType="1"/>
              </p:cNvSpPr>
              <p:nvPr/>
            </p:nvSpPr>
            <p:spPr bwMode="auto">
              <a:xfrm flipH="1">
                <a:off x="637698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1" name="Line 221"/>
              <p:cNvSpPr>
                <a:spLocks noChangeShapeType="1"/>
              </p:cNvSpPr>
              <p:nvPr/>
            </p:nvSpPr>
            <p:spPr bwMode="auto">
              <a:xfrm flipH="1">
                <a:off x="632142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2" name="Line 222"/>
              <p:cNvSpPr>
                <a:spLocks noChangeShapeType="1"/>
              </p:cNvSpPr>
              <p:nvPr/>
            </p:nvSpPr>
            <p:spPr bwMode="auto">
              <a:xfrm flipH="1">
                <a:off x="626586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3" name="Line 223"/>
              <p:cNvSpPr>
                <a:spLocks noChangeShapeType="1"/>
              </p:cNvSpPr>
              <p:nvPr/>
            </p:nvSpPr>
            <p:spPr bwMode="auto">
              <a:xfrm flipH="1">
                <a:off x="620871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4" name="Line 224"/>
              <p:cNvSpPr>
                <a:spLocks noChangeShapeType="1"/>
              </p:cNvSpPr>
              <p:nvPr/>
            </p:nvSpPr>
            <p:spPr bwMode="auto">
              <a:xfrm flipH="1">
                <a:off x="615315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5" name="Line 225"/>
              <p:cNvSpPr>
                <a:spLocks noChangeShapeType="1"/>
              </p:cNvSpPr>
              <p:nvPr/>
            </p:nvSpPr>
            <p:spPr bwMode="auto">
              <a:xfrm flipH="1">
                <a:off x="609758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6" name="Line 226"/>
              <p:cNvSpPr>
                <a:spLocks noChangeShapeType="1"/>
              </p:cNvSpPr>
              <p:nvPr/>
            </p:nvSpPr>
            <p:spPr bwMode="auto">
              <a:xfrm flipH="1">
                <a:off x="604043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7" name="Line 227"/>
              <p:cNvSpPr>
                <a:spLocks noChangeShapeType="1"/>
              </p:cNvSpPr>
              <p:nvPr/>
            </p:nvSpPr>
            <p:spPr bwMode="auto">
              <a:xfrm flipH="1">
                <a:off x="598487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8" name="Line 228"/>
              <p:cNvSpPr>
                <a:spLocks noChangeShapeType="1"/>
              </p:cNvSpPr>
              <p:nvPr/>
            </p:nvSpPr>
            <p:spPr bwMode="auto">
              <a:xfrm flipH="1">
                <a:off x="592931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9" name="Line 229"/>
              <p:cNvSpPr>
                <a:spLocks noChangeShapeType="1"/>
              </p:cNvSpPr>
              <p:nvPr/>
            </p:nvSpPr>
            <p:spPr bwMode="auto">
              <a:xfrm flipH="1">
                <a:off x="587216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0" name="Line 230"/>
              <p:cNvSpPr>
                <a:spLocks noChangeShapeType="1"/>
              </p:cNvSpPr>
              <p:nvPr/>
            </p:nvSpPr>
            <p:spPr bwMode="auto">
              <a:xfrm flipH="1">
                <a:off x="581660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1" name="Line 231"/>
              <p:cNvSpPr>
                <a:spLocks noChangeShapeType="1"/>
              </p:cNvSpPr>
              <p:nvPr/>
            </p:nvSpPr>
            <p:spPr bwMode="auto">
              <a:xfrm flipH="1">
                <a:off x="576103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2" name="Line 232"/>
              <p:cNvSpPr>
                <a:spLocks noChangeShapeType="1"/>
              </p:cNvSpPr>
              <p:nvPr/>
            </p:nvSpPr>
            <p:spPr bwMode="auto">
              <a:xfrm flipH="1">
                <a:off x="570388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3" name="Line 233"/>
              <p:cNvSpPr>
                <a:spLocks noChangeShapeType="1"/>
              </p:cNvSpPr>
              <p:nvPr/>
            </p:nvSpPr>
            <p:spPr bwMode="auto">
              <a:xfrm flipH="1">
                <a:off x="564832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4" name="Line 234"/>
              <p:cNvSpPr>
                <a:spLocks noChangeShapeType="1"/>
              </p:cNvSpPr>
              <p:nvPr/>
            </p:nvSpPr>
            <p:spPr bwMode="auto">
              <a:xfrm flipH="1">
                <a:off x="559276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5" name="Line 235"/>
              <p:cNvSpPr>
                <a:spLocks noChangeShapeType="1"/>
              </p:cNvSpPr>
              <p:nvPr/>
            </p:nvSpPr>
            <p:spPr bwMode="auto">
              <a:xfrm flipH="1">
                <a:off x="553561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6" name="Line 236"/>
              <p:cNvSpPr>
                <a:spLocks noChangeShapeType="1"/>
              </p:cNvSpPr>
              <p:nvPr/>
            </p:nvSpPr>
            <p:spPr bwMode="auto">
              <a:xfrm flipH="1">
                <a:off x="548005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7" name="Line 237"/>
              <p:cNvSpPr>
                <a:spLocks noChangeShapeType="1"/>
              </p:cNvSpPr>
              <p:nvPr/>
            </p:nvSpPr>
            <p:spPr bwMode="auto">
              <a:xfrm flipH="1">
                <a:off x="542448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8" name="Line 238"/>
              <p:cNvSpPr>
                <a:spLocks noChangeShapeType="1"/>
              </p:cNvSpPr>
              <p:nvPr/>
            </p:nvSpPr>
            <p:spPr bwMode="auto">
              <a:xfrm flipH="1">
                <a:off x="536733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9" name="Line 239"/>
              <p:cNvSpPr>
                <a:spLocks noChangeShapeType="1"/>
              </p:cNvSpPr>
              <p:nvPr/>
            </p:nvSpPr>
            <p:spPr bwMode="auto">
              <a:xfrm flipH="1">
                <a:off x="531177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0" name="Line 240"/>
              <p:cNvSpPr>
                <a:spLocks noChangeShapeType="1"/>
              </p:cNvSpPr>
              <p:nvPr/>
            </p:nvSpPr>
            <p:spPr bwMode="auto">
              <a:xfrm flipH="1">
                <a:off x="525621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1" name="Line 241"/>
              <p:cNvSpPr>
                <a:spLocks noChangeShapeType="1"/>
              </p:cNvSpPr>
              <p:nvPr/>
            </p:nvSpPr>
            <p:spPr bwMode="auto">
              <a:xfrm flipH="1">
                <a:off x="519906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2" name="Line 242"/>
              <p:cNvSpPr>
                <a:spLocks noChangeShapeType="1"/>
              </p:cNvSpPr>
              <p:nvPr/>
            </p:nvSpPr>
            <p:spPr bwMode="auto">
              <a:xfrm flipH="1">
                <a:off x="514350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3" name="Line 243"/>
              <p:cNvSpPr>
                <a:spLocks noChangeShapeType="1"/>
              </p:cNvSpPr>
              <p:nvPr/>
            </p:nvSpPr>
            <p:spPr bwMode="auto">
              <a:xfrm flipH="1">
                <a:off x="508793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4" name="Line 244"/>
              <p:cNvSpPr>
                <a:spLocks noChangeShapeType="1"/>
              </p:cNvSpPr>
              <p:nvPr/>
            </p:nvSpPr>
            <p:spPr bwMode="auto">
              <a:xfrm flipH="1">
                <a:off x="503078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5" name="Line 245"/>
              <p:cNvSpPr>
                <a:spLocks noChangeShapeType="1"/>
              </p:cNvSpPr>
              <p:nvPr/>
            </p:nvSpPr>
            <p:spPr bwMode="auto">
              <a:xfrm flipH="1">
                <a:off x="497522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6" name="Line 246"/>
              <p:cNvSpPr>
                <a:spLocks noChangeShapeType="1"/>
              </p:cNvSpPr>
              <p:nvPr/>
            </p:nvSpPr>
            <p:spPr bwMode="auto">
              <a:xfrm flipH="1">
                <a:off x="491966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7" name="Line 247"/>
              <p:cNvSpPr>
                <a:spLocks noChangeShapeType="1"/>
              </p:cNvSpPr>
              <p:nvPr/>
            </p:nvSpPr>
            <p:spPr bwMode="auto">
              <a:xfrm flipH="1">
                <a:off x="486251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8" name="Line 248"/>
              <p:cNvSpPr>
                <a:spLocks noChangeShapeType="1"/>
              </p:cNvSpPr>
              <p:nvPr/>
            </p:nvSpPr>
            <p:spPr bwMode="auto">
              <a:xfrm flipH="1">
                <a:off x="480695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9" name="Line 249"/>
              <p:cNvSpPr>
                <a:spLocks noChangeShapeType="1"/>
              </p:cNvSpPr>
              <p:nvPr/>
            </p:nvSpPr>
            <p:spPr bwMode="auto">
              <a:xfrm flipH="1">
                <a:off x="475138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0" name="Line 250"/>
              <p:cNvSpPr>
                <a:spLocks noChangeShapeType="1"/>
              </p:cNvSpPr>
              <p:nvPr/>
            </p:nvSpPr>
            <p:spPr bwMode="auto">
              <a:xfrm flipH="1">
                <a:off x="469423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1" name="Line 251"/>
              <p:cNvSpPr>
                <a:spLocks noChangeShapeType="1"/>
              </p:cNvSpPr>
              <p:nvPr/>
            </p:nvSpPr>
            <p:spPr bwMode="auto">
              <a:xfrm flipH="1">
                <a:off x="463867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2" name="Line 252"/>
              <p:cNvSpPr>
                <a:spLocks noChangeShapeType="1"/>
              </p:cNvSpPr>
              <p:nvPr/>
            </p:nvSpPr>
            <p:spPr bwMode="auto">
              <a:xfrm flipH="1">
                <a:off x="458311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3" name="Line 253"/>
              <p:cNvSpPr>
                <a:spLocks noChangeShapeType="1"/>
              </p:cNvSpPr>
              <p:nvPr/>
            </p:nvSpPr>
            <p:spPr bwMode="auto">
              <a:xfrm flipH="1">
                <a:off x="452596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4" name="Line 254"/>
              <p:cNvSpPr>
                <a:spLocks noChangeShapeType="1"/>
              </p:cNvSpPr>
              <p:nvPr/>
            </p:nvSpPr>
            <p:spPr bwMode="auto">
              <a:xfrm flipH="1">
                <a:off x="447040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5" name="Line 255"/>
              <p:cNvSpPr>
                <a:spLocks noChangeShapeType="1"/>
              </p:cNvSpPr>
              <p:nvPr/>
            </p:nvSpPr>
            <p:spPr bwMode="auto">
              <a:xfrm flipH="1">
                <a:off x="441483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6" name="Line 256"/>
              <p:cNvSpPr>
                <a:spLocks noChangeShapeType="1"/>
              </p:cNvSpPr>
              <p:nvPr/>
            </p:nvSpPr>
            <p:spPr bwMode="auto">
              <a:xfrm flipH="1">
                <a:off x="435768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7" name="Line 257"/>
              <p:cNvSpPr>
                <a:spLocks noChangeShapeType="1"/>
              </p:cNvSpPr>
              <p:nvPr/>
            </p:nvSpPr>
            <p:spPr bwMode="auto">
              <a:xfrm flipH="1">
                <a:off x="430212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8" name="Line 258"/>
              <p:cNvSpPr>
                <a:spLocks noChangeShapeType="1"/>
              </p:cNvSpPr>
              <p:nvPr/>
            </p:nvSpPr>
            <p:spPr bwMode="auto">
              <a:xfrm flipH="1">
                <a:off x="424656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9" name="Line 259"/>
              <p:cNvSpPr>
                <a:spLocks noChangeShapeType="1"/>
              </p:cNvSpPr>
              <p:nvPr/>
            </p:nvSpPr>
            <p:spPr bwMode="auto">
              <a:xfrm flipH="1">
                <a:off x="418941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0" name="Line 260"/>
              <p:cNvSpPr>
                <a:spLocks noChangeShapeType="1"/>
              </p:cNvSpPr>
              <p:nvPr/>
            </p:nvSpPr>
            <p:spPr bwMode="auto">
              <a:xfrm flipH="1">
                <a:off x="413385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1" name="Line 261"/>
              <p:cNvSpPr>
                <a:spLocks noChangeShapeType="1"/>
              </p:cNvSpPr>
              <p:nvPr/>
            </p:nvSpPr>
            <p:spPr bwMode="auto">
              <a:xfrm flipH="1">
                <a:off x="407828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2" name="Line 262"/>
              <p:cNvSpPr>
                <a:spLocks noChangeShapeType="1"/>
              </p:cNvSpPr>
              <p:nvPr/>
            </p:nvSpPr>
            <p:spPr bwMode="auto">
              <a:xfrm flipH="1">
                <a:off x="402113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3" name="Line 263"/>
              <p:cNvSpPr>
                <a:spLocks noChangeShapeType="1"/>
              </p:cNvSpPr>
              <p:nvPr/>
            </p:nvSpPr>
            <p:spPr bwMode="auto">
              <a:xfrm flipH="1">
                <a:off x="396557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4" name="Line 264"/>
              <p:cNvSpPr>
                <a:spLocks noChangeShapeType="1"/>
              </p:cNvSpPr>
              <p:nvPr/>
            </p:nvSpPr>
            <p:spPr bwMode="auto">
              <a:xfrm flipH="1">
                <a:off x="391001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5" name="Line 265"/>
              <p:cNvSpPr>
                <a:spLocks noChangeShapeType="1"/>
              </p:cNvSpPr>
              <p:nvPr/>
            </p:nvSpPr>
            <p:spPr bwMode="auto">
              <a:xfrm flipH="1">
                <a:off x="385286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6" name="Line 266"/>
              <p:cNvSpPr>
                <a:spLocks noChangeShapeType="1"/>
              </p:cNvSpPr>
              <p:nvPr/>
            </p:nvSpPr>
            <p:spPr bwMode="auto">
              <a:xfrm flipH="1">
                <a:off x="379730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7" name="Line 267"/>
              <p:cNvSpPr>
                <a:spLocks noChangeShapeType="1"/>
              </p:cNvSpPr>
              <p:nvPr/>
            </p:nvSpPr>
            <p:spPr bwMode="auto">
              <a:xfrm flipH="1">
                <a:off x="374173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8" name="Line 268"/>
              <p:cNvSpPr>
                <a:spLocks noChangeShapeType="1"/>
              </p:cNvSpPr>
              <p:nvPr/>
            </p:nvSpPr>
            <p:spPr bwMode="auto">
              <a:xfrm flipH="1">
                <a:off x="368458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9" name="Line 269"/>
              <p:cNvSpPr>
                <a:spLocks noChangeShapeType="1"/>
              </p:cNvSpPr>
              <p:nvPr/>
            </p:nvSpPr>
            <p:spPr bwMode="auto">
              <a:xfrm flipH="1">
                <a:off x="362902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0" name="Line 270"/>
              <p:cNvSpPr>
                <a:spLocks noChangeShapeType="1"/>
              </p:cNvSpPr>
              <p:nvPr/>
            </p:nvSpPr>
            <p:spPr bwMode="auto">
              <a:xfrm flipH="1">
                <a:off x="357346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1" name="Line 271"/>
              <p:cNvSpPr>
                <a:spLocks noChangeShapeType="1"/>
              </p:cNvSpPr>
              <p:nvPr/>
            </p:nvSpPr>
            <p:spPr bwMode="auto">
              <a:xfrm flipH="1">
                <a:off x="351631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2" name="Line 272"/>
              <p:cNvSpPr>
                <a:spLocks noChangeShapeType="1"/>
              </p:cNvSpPr>
              <p:nvPr/>
            </p:nvSpPr>
            <p:spPr bwMode="auto">
              <a:xfrm flipH="1">
                <a:off x="346075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3" name="Line 273"/>
              <p:cNvSpPr>
                <a:spLocks noChangeShapeType="1"/>
              </p:cNvSpPr>
              <p:nvPr/>
            </p:nvSpPr>
            <p:spPr bwMode="auto">
              <a:xfrm flipH="1">
                <a:off x="340518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4" name="Line 274"/>
              <p:cNvSpPr>
                <a:spLocks noChangeShapeType="1"/>
              </p:cNvSpPr>
              <p:nvPr/>
            </p:nvSpPr>
            <p:spPr bwMode="auto">
              <a:xfrm flipH="1">
                <a:off x="334803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5" name="Line 275"/>
              <p:cNvSpPr>
                <a:spLocks noChangeShapeType="1"/>
              </p:cNvSpPr>
              <p:nvPr/>
            </p:nvSpPr>
            <p:spPr bwMode="auto">
              <a:xfrm flipH="1">
                <a:off x="329247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6" name="Line 276"/>
              <p:cNvSpPr>
                <a:spLocks noChangeShapeType="1"/>
              </p:cNvSpPr>
              <p:nvPr/>
            </p:nvSpPr>
            <p:spPr bwMode="auto">
              <a:xfrm flipH="1">
                <a:off x="323691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7" name="Line 277"/>
              <p:cNvSpPr>
                <a:spLocks noChangeShapeType="1"/>
              </p:cNvSpPr>
              <p:nvPr/>
            </p:nvSpPr>
            <p:spPr bwMode="auto">
              <a:xfrm flipH="1">
                <a:off x="317976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8" name="Line 278"/>
              <p:cNvSpPr>
                <a:spLocks noChangeShapeType="1"/>
              </p:cNvSpPr>
              <p:nvPr/>
            </p:nvSpPr>
            <p:spPr bwMode="auto">
              <a:xfrm flipH="1">
                <a:off x="312420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9" name="Line 279"/>
              <p:cNvSpPr>
                <a:spLocks noChangeShapeType="1"/>
              </p:cNvSpPr>
              <p:nvPr/>
            </p:nvSpPr>
            <p:spPr bwMode="auto">
              <a:xfrm flipH="1">
                <a:off x="306863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0" name="Line 280"/>
              <p:cNvSpPr>
                <a:spLocks noChangeShapeType="1"/>
              </p:cNvSpPr>
              <p:nvPr/>
            </p:nvSpPr>
            <p:spPr bwMode="auto">
              <a:xfrm flipH="1">
                <a:off x="301148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1" name="Line 281"/>
              <p:cNvSpPr>
                <a:spLocks noChangeShapeType="1"/>
              </p:cNvSpPr>
              <p:nvPr/>
            </p:nvSpPr>
            <p:spPr bwMode="auto">
              <a:xfrm flipH="1">
                <a:off x="2955926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2" name="Line 282"/>
              <p:cNvSpPr>
                <a:spLocks noChangeShapeType="1"/>
              </p:cNvSpPr>
              <p:nvPr/>
            </p:nvSpPr>
            <p:spPr bwMode="auto">
              <a:xfrm flipH="1">
                <a:off x="2900363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3" name="Line 283"/>
              <p:cNvSpPr>
                <a:spLocks noChangeShapeType="1"/>
              </p:cNvSpPr>
              <p:nvPr/>
            </p:nvSpPr>
            <p:spPr bwMode="auto">
              <a:xfrm flipH="1">
                <a:off x="2843213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4" name="Line 284"/>
              <p:cNvSpPr>
                <a:spLocks noChangeShapeType="1"/>
              </p:cNvSpPr>
              <p:nvPr/>
            </p:nvSpPr>
            <p:spPr bwMode="auto">
              <a:xfrm flipH="1">
                <a:off x="2787651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5" name="Line 285"/>
              <p:cNvSpPr>
                <a:spLocks noChangeShapeType="1"/>
              </p:cNvSpPr>
              <p:nvPr/>
            </p:nvSpPr>
            <p:spPr bwMode="auto">
              <a:xfrm flipH="1">
                <a:off x="2732088" y="4560888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6" name="Line 286"/>
              <p:cNvSpPr>
                <a:spLocks noChangeShapeType="1"/>
              </p:cNvSpPr>
              <p:nvPr/>
            </p:nvSpPr>
            <p:spPr bwMode="auto">
              <a:xfrm flipH="1">
                <a:off x="2674938" y="4560888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7" name="Line 287"/>
              <p:cNvSpPr>
                <a:spLocks noChangeShapeType="1"/>
              </p:cNvSpPr>
              <p:nvPr/>
            </p:nvSpPr>
            <p:spPr bwMode="auto">
              <a:xfrm flipH="1">
                <a:off x="6707188" y="661988"/>
                <a:ext cx="95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8" name="Line 288"/>
              <p:cNvSpPr>
                <a:spLocks noChangeShapeType="1"/>
              </p:cNvSpPr>
              <p:nvPr/>
            </p:nvSpPr>
            <p:spPr bwMode="auto">
              <a:xfrm flipH="1">
                <a:off x="6689726" y="719138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9" name="Line 289"/>
              <p:cNvSpPr>
                <a:spLocks noChangeShapeType="1"/>
              </p:cNvSpPr>
              <p:nvPr/>
            </p:nvSpPr>
            <p:spPr bwMode="auto">
              <a:xfrm flipH="1">
                <a:off x="6673851" y="774700"/>
                <a:ext cx="635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0" name="Line 290"/>
              <p:cNvSpPr>
                <a:spLocks noChangeShapeType="1"/>
              </p:cNvSpPr>
              <p:nvPr/>
            </p:nvSpPr>
            <p:spPr bwMode="auto">
              <a:xfrm flipH="1">
                <a:off x="6653213" y="830263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1" name="Line 291"/>
              <p:cNvSpPr>
                <a:spLocks noChangeShapeType="1"/>
              </p:cNvSpPr>
              <p:nvPr/>
            </p:nvSpPr>
            <p:spPr bwMode="auto">
              <a:xfrm flipH="1">
                <a:off x="6634163" y="885825"/>
                <a:ext cx="95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2" name="Line 292"/>
              <p:cNvSpPr>
                <a:spLocks noChangeShapeType="1"/>
              </p:cNvSpPr>
              <p:nvPr/>
            </p:nvSpPr>
            <p:spPr bwMode="auto">
              <a:xfrm flipH="1">
                <a:off x="6615113" y="942975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3" name="Line 293"/>
              <p:cNvSpPr>
                <a:spLocks noChangeShapeType="1"/>
              </p:cNvSpPr>
              <p:nvPr/>
            </p:nvSpPr>
            <p:spPr bwMode="auto">
              <a:xfrm flipH="1">
                <a:off x="6597651" y="998538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4" name="Line 294"/>
              <p:cNvSpPr>
                <a:spLocks noChangeShapeType="1"/>
              </p:cNvSpPr>
              <p:nvPr/>
            </p:nvSpPr>
            <p:spPr bwMode="auto">
              <a:xfrm flipH="1">
                <a:off x="6580188" y="1054100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5" name="Line 295"/>
              <p:cNvSpPr>
                <a:spLocks noChangeShapeType="1"/>
              </p:cNvSpPr>
              <p:nvPr/>
            </p:nvSpPr>
            <p:spPr bwMode="auto">
              <a:xfrm flipH="1">
                <a:off x="6561138" y="1109663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6" name="Line 296"/>
              <p:cNvSpPr>
                <a:spLocks noChangeShapeType="1"/>
              </p:cNvSpPr>
              <p:nvPr/>
            </p:nvSpPr>
            <p:spPr bwMode="auto">
              <a:xfrm flipH="1">
                <a:off x="6548438" y="1166813"/>
                <a:ext cx="317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7" name="Line 297"/>
              <p:cNvSpPr>
                <a:spLocks noChangeShapeType="1"/>
              </p:cNvSpPr>
              <p:nvPr/>
            </p:nvSpPr>
            <p:spPr bwMode="auto">
              <a:xfrm>
                <a:off x="6556376" y="1222375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8" name="Line 298"/>
              <p:cNvSpPr>
                <a:spLocks noChangeShapeType="1"/>
              </p:cNvSpPr>
              <p:nvPr/>
            </p:nvSpPr>
            <p:spPr bwMode="auto">
              <a:xfrm flipH="1">
                <a:off x="6550026" y="1277938"/>
                <a:ext cx="158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9" name="Line 299"/>
              <p:cNvSpPr>
                <a:spLocks noChangeShapeType="1"/>
              </p:cNvSpPr>
              <p:nvPr/>
            </p:nvSpPr>
            <p:spPr bwMode="auto">
              <a:xfrm flipH="1">
                <a:off x="6542088" y="1333500"/>
                <a:ext cx="317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0" name="Line 300"/>
              <p:cNvSpPr>
                <a:spLocks noChangeShapeType="1"/>
              </p:cNvSpPr>
              <p:nvPr/>
            </p:nvSpPr>
            <p:spPr bwMode="auto">
              <a:xfrm flipH="1">
                <a:off x="6535738" y="1390650"/>
                <a:ext cx="317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1" name="Line 301"/>
              <p:cNvSpPr>
                <a:spLocks noChangeShapeType="1"/>
              </p:cNvSpPr>
              <p:nvPr/>
            </p:nvSpPr>
            <p:spPr bwMode="auto">
              <a:xfrm>
                <a:off x="6530976" y="1446213"/>
                <a:ext cx="476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2" name="Line 302"/>
              <p:cNvSpPr>
                <a:spLocks noChangeShapeType="1"/>
              </p:cNvSpPr>
              <p:nvPr/>
            </p:nvSpPr>
            <p:spPr bwMode="auto">
              <a:xfrm>
                <a:off x="6561138" y="1501775"/>
                <a:ext cx="2381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3" name="Line 303"/>
              <p:cNvSpPr>
                <a:spLocks noChangeShapeType="1"/>
              </p:cNvSpPr>
              <p:nvPr/>
            </p:nvSpPr>
            <p:spPr bwMode="auto">
              <a:xfrm>
                <a:off x="6610351" y="1557338"/>
                <a:ext cx="222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4" name="Line 304"/>
              <p:cNvSpPr>
                <a:spLocks noChangeShapeType="1"/>
              </p:cNvSpPr>
              <p:nvPr/>
            </p:nvSpPr>
            <p:spPr bwMode="auto">
              <a:xfrm>
                <a:off x="6657976" y="1612900"/>
                <a:ext cx="23813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5" name="Line 305"/>
              <p:cNvSpPr>
                <a:spLocks noChangeShapeType="1"/>
              </p:cNvSpPr>
              <p:nvPr/>
            </p:nvSpPr>
            <p:spPr bwMode="auto">
              <a:xfrm>
                <a:off x="6707188" y="1670050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6" name="Line 306"/>
              <p:cNvSpPr>
                <a:spLocks noChangeShapeType="1"/>
              </p:cNvSpPr>
              <p:nvPr/>
            </p:nvSpPr>
            <p:spPr bwMode="auto">
              <a:xfrm flipH="1">
                <a:off x="6475413" y="622300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7" name="Line 307"/>
              <p:cNvSpPr>
                <a:spLocks noChangeShapeType="1"/>
              </p:cNvSpPr>
              <p:nvPr/>
            </p:nvSpPr>
            <p:spPr bwMode="auto">
              <a:xfrm flipH="1">
                <a:off x="6457951" y="677863"/>
                <a:ext cx="635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8" name="Line 308"/>
              <p:cNvSpPr>
                <a:spLocks noChangeShapeType="1"/>
              </p:cNvSpPr>
              <p:nvPr/>
            </p:nvSpPr>
            <p:spPr bwMode="auto">
              <a:xfrm flipH="1">
                <a:off x="6437313" y="733425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9" name="Line 309"/>
              <p:cNvSpPr>
                <a:spLocks noChangeShapeType="1"/>
              </p:cNvSpPr>
              <p:nvPr/>
            </p:nvSpPr>
            <p:spPr bwMode="auto">
              <a:xfrm flipH="1">
                <a:off x="6418263" y="788988"/>
                <a:ext cx="95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0" name="Line 310"/>
              <p:cNvSpPr>
                <a:spLocks noChangeShapeType="1"/>
              </p:cNvSpPr>
              <p:nvPr/>
            </p:nvSpPr>
            <p:spPr bwMode="auto">
              <a:xfrm flipH="1">
                <a:off x="6400801" y="846138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1" name="Line 311"/>
              <p:cNvSpPr>
                <a:spLocks noChangeShapeType="1"/>
              </p:cNvSpPr>
              <p:nvPr/>
            </p:nvSpPr>
            <p:spPr bwMode="auto">
              <a:xfrm flipH="1">
                <a:off x="6381751" y="901700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2" name="Line 312"/>
              <p:cNvSpPr>
                <a:spLocks noChangeShapeType="1"/>
              </p:cNvSpPr>
              <p:nvPr/>
            </p:nvSpPr>
            <p:spPr bwMode="auto">
              <a:xfrm flipH="1">
                <a:off x="6362701" y="957263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3" name="Line 313"/>
              <p:cNvSpPr>
                <a:spLocks noChangeShapeType="1"/>
              </p:cNvSpPr>
              <p:nvPr/>
            </p:nvSpPr>
            <p:spPr bwMode="auto">
              <a:xfrm flipH="1">
                <a:off x="6345238" y="1012825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4" name="Line 314"/>
              <p:cNvSpPr>
                <a:spLocks noChangeShapeType="1"/>
              </p:cNvSpPr>
              <p:nvPr/>
            </p:nvSpPr>
            <p:spPr bwMode="auto">
              <a:xfrm flipH="1">
                <a:off x="6326188" y="1069975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5" name="Line 315"/>
              <p:cNvSpPr>
                <a:spLocks noChangeShapeType="1"/>
              </p:cNvSpPr>
              <p:nvPr/>
            </p:nvSpPr>
            <p:spPr bwMode="auto">
              <a:xfrm flipH="1">
                <a:off x="6308726" y="1125538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6" name="Line 316"/>
              <p:cNvSpPr>
                <a:spLocks noChangeShapeType="1"/>
              </p:cNvSpPr>
              <p:nvPr/>
            </p:nvSpPr>
            <p:spPr bwMode="auto">
              <a:xfrm flipH="1">
                <a:off x="6291263" y="1181100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7" name="Line 317"/>
              <p:cNvSpPr>
                <a:spLocks noChangeShapeType="1"/>
              </p:cNvSpPr>
              <p:nvPr/>
            </p:nvSpPr>
            <p:spPr bwMode="auto">
              <a:xfrm flipH="1">
                <a:off x="6272213" y="1236663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8" name="Line 318"/>
              <p:cNvSpPr>
                <a:spLocks noChangeShapeType="1"/>
              </p:cNvSpPr>
              <p:nvPr/>
            </p:nvSpPr>
            <p:spPr bwMode="auto">
              <a:xfrm flipH="1">
                <a:off x="6254751" y="1293813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9" name="Line 319"/>
              <p:cNvSpPr>
                <a:spLocks noChangeShapeType="1"/>
              </p:cNvSpPr>
              <p:nvPr/>
            </p:nvSpPr>
            <p:spPr bwMode="auto">
              <a:xfrm flipH="1">
                <a:off x="6235701" y="1349375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0" name="Line 320"/>
              <p:cNvSpPr>
                <a:spLocks noChangeShapeType="1"/>
              </p:cNvSpPr>
              <p:nvPr/>
            </p:nvSpPr>
            <p:spPr bwMode="auto">
              <a:xfrm flipH="1">
                <a:off x="6215063" y="1404938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1" name="Line 321"/>
              <p:cNvSpPr>
                <a:spLocks noChangeShapeType="1"/>
              </p:cNvSpPr>
              <p:nvPr/>
            </p:nvSpPr>
            <p:spPr bwMode="auto">
              <a:xfrm>
                <a:off x="6207126" y="1460500"/>
                <a:ext cx="158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2" name="Line 322"/>
              <p:cNvSpPr>
                <a:spLocks noChangeShapeType="1"/>
              </p:cNvSpPr>
              <p:nvPr/>
            </p:nvSpPr>
            <p:spPr bwMode="auto">
              <a:xfrm>
                <a:off x="6215063" y="1516063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3" name="Line 323"/>
              <p:cNvSpPr>
                <a:spLocks noChangeShapeType="1"/>
              </p:cNvSpPr>
              <p:nvPr/>
            </p:nvSpPr>
            <p:spPr bwMode="auto">
              <a:xfrm flipH="1">
                <a:off x="6218238" y="1573213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4" name="Line 324"/>
              <p:cNvSpPr>
                <a:spLocks noChangeShapeType="1"/>
              </p:cNvSpPr>
              <p:nvPr/>
            </p:nvSpPr>
            <p:spPr bwMode="auto">
              <a:xfrm flipH="1">
                <a:off x="6196013" y="1628775"/>
                <a:ext cx="1111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5" name="Line 325"/>
              <p:cNvSpPr>
                <a:spLocks noChangeShapeType="1"/>
              </p:cNvSpPr>
              <p:nvPr/>
            </p:nvSpPr>
            <p:spPr bwMode="auto">
              <a:xfrm flipH="1">
                <a:off x="6175376" y="1684338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6" name="Line 326"/>
              <p:cNvSpPr>
                <a:spLocks noChangeShapeType="1"/>
              </p:cNvSpPr>
              <p:nvPr/>
            </p:nvSpPr>
            <p:spPr bwMode="auto">
              <a:xfrm>
                <a:off x="6164263" y="1739900"/>
                <a:ext cx="1428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7" name="Line 327"/>
              <p:cNvSpPr>
                <a:spLocks noChangeShapeType="1"/>
              </p:cNvSpPr>
              <p:nvPr/>
            </p:nvSpPr>
            <p:spPr bwMode="auto">
              <a:xfrm>
                <a:off x="6205538" y="1797050"/>
                <a:ext cx="206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8" name="Line 328"/>
              <p:cNvSpPr>
                <a:spLocks noChangeShapeType="1"/>
              </p:cNvSpPr>
              <p:nvPr/>
            </p:nvSpPr>
            <p:spPr bwMode="auto">
              <a:xfrm>
                <a:off x="6253163" y="1852613"/>
                <a:ext cx="206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9" name="Line 329"/>
              <p:cNvSpPr>
                <a:spLocks noChangeShapeType="1"/>
              </p:cNvSpPr>
              <p:nvPr/>
            </p:nvSpPr>
            <p:spPr bwMode="auto">
              <a:xfrm>
                <a:off x="6299201" y="1908175"/>
                <a:ext cx="222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0" name="Line 330"/>
              <p:cNvSpPr>
                <a:spLocks noChangeShapeType="1"/>
              </p:cNvSpPr>
              <p:nvPr/>
            </p:nvSpPr>
            <p:spPr bwMode="auto">
              <a:xfrm>
                <a:off x="6346826" y="1963738"/>
                <a:ext cx="23813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1" name="Line 331"/>
              <p:cNvSpPr>
                <a:spLocks noChangeShapeType="1"/>
              </p:cNvSpPr>
              <p:nvPr/>
            </p:nvSpPr>
            <p:spPr bwMode="auto">
              <a:xfrm>
                <a:off x="6399213" y="2020888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2" name="Line 332"/>
              <p:cNvSpPr>
                <a:spLocks noChangeShapeType="1"/>
              </p:cNvSpPr>
              <p:nvPr/>
            </p:nvSpPr>
            <p:spPr bwMode="auto">
              <a:xfrm>
                <a:off x="6454776" y="2071688"/>
                <a:ext cx="2698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3" name="Line 333"/>
              <p:cNvSpPr>
                <a:spLocks noChangeShapeType="1"/>
              </p:cNvSpPr>
              <p:nvPr/>
            </p:nvSpPr>
            <p:spPr bwMode="auto">
              <a:xfrm>
                <a:off x="6511926" y="2125663"/>
                <a:ext cx="25400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4" name="Line 334"/>
              <p:cNvSpPr>
                <a:spLocks noChangeShapeType="1"/>
              </p:cNvSpPr>
              <p:nvPr/>
            </p:nvSpPr>
            <p:spPr bwMode="auto">
              <a:xfrm>
                <a:off x="6567488" y="2173288"/>
                <a:ext cx="25400" cy="2063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5" name="Line 335"/>
              <p:cNvSpPr>
                <a:spLocks noChangeShapeType="1"/>
              </p:cNvSpPr>
              <p:nvPr/>
            </p:nvSpPr>
            <p:spPr bwMode="auto">
              <a:xfrm>
                <a:off x="6623051" y="2217738"/>
                <a:ext cx="26988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6" name="Line 336"/>
              <p:cNvSpPr>
                <a:spLocks noChangeShapeType="1"/>
              </p:cNvSpPr>
              <p:nvPr/>
            </p:nvSpPr>
            <p:spPr bwMode="auto">
              <a:xfrm>
                <a:off x="6680201" y="2263775"/>
                <a:ext cx="25400" cy="2063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7" name="Line 337"/>
              <p:cNvSpPr>
                <a:spLocks noChangeShapeType="1"/>
              </p:cNvSpPr>
              <p:nvPr/>
            </p:nvSpPr>
            <p:spPr bwMode="auto">
              <a:xfrm flipH="1">
                <a:off x="6226176" y="622300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8" name="Line 338"/>
              <p:cNvSpPr>
                <a:spLocks noChangeShapeType="1"/>
              </p:cNvSpPr>
              <p:nvPr/>
            </p:nvSpPr>
            <p:spPr bwMode="auto">
              <a:xfrm flipH="1">
                <a:off x="6207126" y="677863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9" name="Line 339"/>
              <p:cNvSpPr>
                <a:spLocks noChangeShapeType="1"/>
              </p:cNvSpPr>
              <p:nvPr/>
            </p:nvSpPr>
            <p:spPr bwMode="auto">
              <a:xfrm flipH="1">
                <a:off x="6189663" y="733425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0" name="Line 340"/>
              <p:cNvSpPr>
                <a:spLocks noChangeShapeType="1"/>
              </p:cNvSpPr>
              <p:nvPr/>
            </p:nvSpPr>
            <p:spPr bwMode="auto">
              <a:xfrm flipH="1">
                <a:off x="6172201" y="788988"/>
                <a:ext cx="635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1" name="Line 341"/>
              <p:cNvSpPr>
                <a:spLocks noChangeShapeType="1"/>
              </p:cNvSpPr>
              <p:nvPr/>
            </p:nvSpPr>
            <p:spPr bwMode="auto">
              <a:xfrm flipH="1">
                <a:off x="6153151" y="846138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2" name="Line 342"/>
              <p:cNvSpPr>
                <a:spLocks noChangeShapeType="1"/>
              </p:cNvSpPr>
              <p:nvPr/>
            </p:nvSpPr>
            <p:spPr bwMode="auto">
              <a:xfrm flipH="1">
                <a:off x="6134101" y="901700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3" name="Line 343"/>
              <p:cNvSpPr>
                <a:spLocks noChangeShapeType="1"/>
              </p:cNvSpPr>
              <p:nvPr/>
            </p:nvSpPr>
            <p:spPr bwMode="auto">
              <a:xfrm flipH="1">
                <a:off x="6116638" y="957263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4" name="Line 344"/>
              <p:cNvSpPr>
                <a:spLocks noChangeShapeType="1"/>
              </p:cNvSpPr>
              <p:nvPr/>
            </p:nvSpPr>
            <p:spPr bwMode="auto">
              <a:xfrm flipH="1">
                <a:off x="6097588" y="1012825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5" name="Line 345"/>
              <p:cNvSpPr>
                <a:spLocks noChangeShapeType="1"/>
              </p:cNvSpPr>
              <p:nvPr/>
            </p:nvSpPr>
            <p:spPr bwMode="auto">
              <a:xfrm flipH="1">
                <a:off x="6076951" y="1069975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6" name="Line 346"/>
              <p:cNvSpPr>
                <a:spLocks noChangeShapeType="1"/>
              </p:cNvSpPr>
              <p:nvPr/>
            </p:nvSpPr>
            <p:spPr bwMode="auto">
              <a:xfrm flipH="1">
                <a:off x="6061076" y="1125538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7" name="Line 347"/>
              <p:cNvSpPr>
                <a:spLocks noChangeShapeType="1"/>
              </p:cNvSpPr>
              <p:nvPr/>
            </p:nvSpPr>
            <p:spPr bwMode="auto">
              <a:xfrm flipH="1">
                <a:off x="6043613" y="1181100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8" name="Line 348"/>
              <p:cNvSpPr>
                <a:spLocks noChangeShapeType="1"/>
              </p:cNvSpPr>
              <p:nvPr/>
            </p:nvSpPr>
            <p:spPr bwMode="auto">
              <a:xfrm flipH="1">
                <a:off x="6026151" y="1236663"/>
                <a:ext cx="635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9" name="Line 349"/>
              <p:cNvSpPr>
                <a:spLocks noChangeShapeType="1"/>
              </p:cNvSpPr>
              <p:nvPr/>
            </p:nvSpPr>
            <p:spPr bwMode="auto">
              <a:xfrm flipH="1">
                <a:off x="6007101" y="1293813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0" name="Line 350"/>
              <p:cNvSpPr>
                <a:spLocks noChangeShapeType="1"/>
              </p:cNvSpPr>
              <p:nvPr/>
            </p:nvSpPr>
            <p:spPr bwMode="auto">
              <a:xfrm flipH="1">
                <a:off x="5989638" y="1349375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1" name="Line 351"/>
              <p:cNvSpPr>
                <a:spLocks noChangeShapeType="1"/>
              </p:cNvSpPr>
              <p:nvPr/>
            </p:nvSpPr>
            <p:spPr bwMode="auto">
              <a:xfrm flipH="1">
                <a:off x="5970588" y="1404938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2" name="Line 352"/>
              <p:cNvSpPr>
                <a:spLocks noChangeShapeType="1"/>
              </p:cNvSpPr>
              <p:nvPr/>
            </p:nvSpPr>
            <p:spPr bwMode="auto">
              <a:xfrm flipH="1">
                <a:off x="5949951" y="1460500"/>
                <a:ext cx="95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3" name="Line 353"/>
              <p:cNvSpPr>
                <a:spLocks noChangeShapeType="1"/>
              </p:cNvSpPr>
              <p:nvPr/>
            </p:nvSpPr>
            <p:spPr bwMode="auto">
              <a:xfrm flipH="1">
                <a:off x="5932488" y="1516063"/>
                <a:ext cx="635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4" name="Line 354"/>
              <p:cNvSpPr>
                <a:spLocks noChangeShapeType="1"/>
              </p:cNvSpPr>
              <p:nvPr/>
            </p:nvSpPr>
            <p:spPr bwMode="auto">
              <a:xfrm flipH="1">
                <a:off x="5913438" y="1573213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5" name="Line 355"/>
              <p:cNvSpPr>
                <a:spLocks noChangeShapeType="1"/>
              </p:cNvSpPr>
              <p:nvPr/>
            </p:nvSpPr>
            <p:spPr bwMode="auto">
              <a:xfrm flipH="1">
                <a:off x="5895976" y="1628775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6" name="Line 356"/>
              <p:cNvSpPr>
                <a:spLocks noChangeShapeType="1"/>
              </p:cNvSpPr>
              <p:nvPr/>
            </p:nvSpPr>
            <p:spPr bwMode="auto">
              <a:xfrm flipH="1">
                <a:off x="5876926" y="1684338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7" name="Line 357"/>
              <p:cNvSpPr>
                <a:spLocks noChangeShapeType="1"/>
              </p:cNvSpPr>
              <p:nvPr/>
            </p:nvSpPr>
            <p:spPr bwMode="auto">
              <a:xfrm>
                <a:off x="5865813" y="1739900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8" name="Line 358"/>
              <p:cNvSpPr>
                <a:spLocks noChangeShapeType="1"/>
              </p:cNvSpPr>
              <p:nvPr/>
            </p:nvSpPr>
            <p:spPr bwMode="auto">
              <a:xfrm>
                <a:off x="5870576" y="1797050"/>
                <a:ext cx="158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9" name="Line 359"/>
              <p:cNvSpPr>
                <a:spLocks noChangeShapeType="1"/>
              </p:cNvSpPr>
              <p:nvPr/>
            </p:nvSpPr>
            <p:spPr bwMode="auto">
              <a:xfrm>
                <a:off x="5876926" y="1852613"/>
                <a:ext cx="476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0" name="Line 360"/>
              <p:cNvSpPr>
                <a:spLocks noChangeShapeType="1"/>
              </p:cNvSpPr>
              <p:nvPr/>
            </p:nvSpPr>
            <p:spPr bwMode="auto">
              <a:xfrm flipH="1">
                <a:off x="5853113" y="1908175"/>
                <a:ext cx="1587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1" name="Line 361"/>
              <p:cNvSpPr>
                <a:spLocks noChangeShapeType="1"/>
              </p:cNvSpPr>
              <p:nvPr/>
            </p:nvSpPr>
            <p:spPr bwMode="auto">
              <a:xfrm flipH="1">
                <a:off x="5818188" y="1963738"/>
                <a:ext cx="1587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2" name="Line 362"/>
              <p:cNvSpPr>
                <a:spLocks noChangeShapeType="1"/>
              </p:cNvSpPr>
              <p:nvPr/>
            </p:nvSpPr>
            <p:spPr bwMode="auto">
              <a:xfrm>
                <a:off x="5799138" y="2020888"/>
                <a:ext cx="1111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3" name="Line 363"/>
              <p:cNvSpPr>
                <a:spLocks noChangeShapeType="1"/>
              </p:cNvSpPr>
              <p:nvPr/>
            </p:nvSpPr>
            <p:spPr bwMode="auto">
              <a:xfrm>
                <a:off x="5834063" y="2076450"/>
                <a:ext cx="206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4" name="Line 364"/>
              <p:cNvSpPr>
                <a:spLocks noChangeShapeType="1"/>
              </p:cNvSpPr>
              <p:nvPr/>
            </p:nvSpPr>
            <p:spPr bwMode="auto">
              <a:xfrm>
                <a:off x="5881688" y="2132013"/>
                <a:ext cx="206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5" name="Line 365"/>
              <p:cNvSpPr>
                <a:spLocks noChangeShapeType="1"/>
              </p:cNvSpPr>
              <p:nvPr/>
            </p:nvSpPr>
            <p:spPr bwMode="auto">
              <a:xfrm>
                <a:off x="5929313" y="2187575"/>
                <a:ext cx="206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6" name="Line 366"/>
              <p:cNvSpPr>
                <a:spLocks noChangeShapeType="1"/>
              </p:cNvSpPr>
              <p:nvPr/>
            </p:nvSpPr>
            <p:spPr bwMode="auto">
              <a:xfrm>
                <a:off x="5973763" y="2244725"/>
                <a:ext cx="2381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7" name="Line 367"/>
              <p:cNvSpPr>
                <a:spLocks noChangeShapeType="1"/>
              </p:cNvSpPr>
              <p:nvPr/>
            </p:nvSpPr>
            <p:spPr bwMode="auto">
              <a:xfrm>
                <a:off x="6022976" y="2300288"/>
                <a:ext cx="2698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8" name="Line 368"/>
              <p:cNvSpPr>
                <a:spLocks noChangeShapeType="1"/>
              </p:cNvSpPr>
              <p:nvPr/>
            </p:nvSpPr>
            <p:spPr bwMode="auto">
              <a:xfrm>
                <a:off x="6080126" y="2354263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9" name="Line 369"/>
              <p:cNvSpPr>
                <a:spLocks noChangeShapeType="1"/>
              </p:cNvSpPr>
              <p:nvPr/>
            </p:nvSpPr>
            <p:spPr bwMode="auto">
              <a:xfrm>
                <a:off x="6135688" y="2405063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0" name="Line 370"/>
              <p:cNvSpPr>
                <a:spLocks noChangeShapeType="1"/>
              </p:cNvSpPr>
              <p:nvPr/>
            </p:nvSpPr>
            <p:spPr bwMode="auto">
              <a:xfrm>
                <a:off x="6191251" y="2454275"/>
                <a:ext cx="26988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1" name="Line 371"/>
              <p:cNvSpPr>
                <a:spLocks noChangeShapeType="1"/>
              </p:cNvSpPr>
              <p:nvPr/>
            </p:nvSpPr>
            <p:spPr bwMode="auto">
              <a:xfrm>
                <a:off x="6248401" y="2501900"/>
                <a:ext cx="25400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2" name="Line 372"/>
              <p:cNvSpPr>
                <a:spLocks noChangeShapeType="1"/>
              </p:cNvSpPr>
              <p:nvPr/>
            </p:nvSpPr>
            <p:spPr bwMode="auto">
              <a:xfrm>
                <a:off x="6303963" y="2549525"/>
                <a:ext cx="25400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3" name="Line 373"/>
              <p:cNvSpPr>
                <a:spLocks noChangeShapeType="1"/>
              </p:cNvSpPr>
              <p:nvPr/>
            </p:nvSpPr>
            <p:spPr bwMode="auto">
              <a:xfrm>
                <a:off x="6359526" y="2597150"/>
                <a:ext cx="26988" cy="174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4" name="Line 374"/>
              <p:cNvSpPr>
                <a:spLocks noChangeShapeType="1"/>
              </p:cNvSpPr>
              <p:nvPr/>
            </p:nvSpPr>
            <p:spPr bwMode="auto">
              <a:xfrm>
                <a:off x="6416676" y="2635250"/>
                <a:ext cx="25400" cy="174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5" name="Line 375"/>
              <p:cNvSpPr>
                <a:spLocks noChangeShapeType="1"/>
              </p:cNvSpPr>
              <p:nvPr/>
            </p:nvSpPr>
            <p:spPr bwMode="auto">
              <a:xfrm>
                <a:off x="6472238" y="2674938"/>
                <a:ext cx="25400" cy="158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6" name="Line 376"/>
              <p:cNvSpPr>
                <a:spLocks noChangeShapeType="1"/>
              </p:cNvSpPr>
              <p:nvPr/>
            </p:nvSpPr>
            <p:spPr bwMode="auto">
              <a:xfrm>
                <a:off x="6527801" y="2711450"/>
                <a:ext cx="26988" cy="142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7" name="Line 377"/>
              <p:cNvSpPr>
                <a:spLocks noChangeShapeType="1"/>
              </p:cNvSpPr>
              <p:nvPr/>
            </p:nvSpPr>
            <p:spPr bwMode="auto">
              <a:xfrm>
                <a:off x="6584951" y="2744788"/>
                <a:ext cx="25400" cy="158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8" name="Line 378"/>
              <p:cNvSpPr>
                <a:spLocks noChangeShapeType="1"/>
              </p:cNvSpPr>
              <p:nvPr/>
            </p:nvSpPr>
            <p:spPr bwMode="auto">
              <a:xfrm>
                <a:off x="6640513" y="2778125"/>
                <a:ext cx="25400" cy="142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9" name="Line 379"/>
              <p:cNvSpPr>
                <a:spLocks noChangeShapeType="1"/>
              </p:cNvSpPr>
              <p:nvPr/>
            </p:nvSpPr>
            <p:spPr bwMode="auto">
              <a:xfrm>
                <a:off x="6697663" y="2809875"/>
                <a:ext cx="19050" cy="1905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0" name="Line 380"/>
              <p:cNvSpPr>
                <a:spLocks noChangeShapeType="1"/>
              </p:cNvSpPr>
              <p:nvPr/>
            </p:nvSpPr>
            <p:spPr bwMode="auto">
              <a:xfrm flipH="1">
                <a:off x="5973763" y="622300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1" name="Line 381"/>
              <p:cNvSpPr>
                <a:spLocks noChangeShapeType="1"/>
              </p:cNvSpPr>
              <p:nvPr/>
            </p:nvSpPr>
            <p:spPr bwMode="auto">
              <a:xfrm flipH="1">
                <a:off x="5946776" y="677863"/>
                <a:ext cx="1270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2" name="Line 382"/>
              <p:cNvSpPr>
                <a:spLocks noChangeShapeType="1"/>
              </p:cNvSpPr>
              <p:nvPr/>
            </p:nvSpPr>
            <p:spPr bwMode="auto">
              <a:xfrm flipH="1">
                <a:off x="5916613" y="733425"/>
                <a:ext cx="1270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3" name="Line 383"/>
              <p:cNvSpPr>
                <a:spLocks noChangeShapeType="1"/>
              </p:cNvSpPr>
              <p:nvPr/>
            </p:nvSpPr>
            <p:spPr bwMode="auto">
              <a:xfrm flipH="1">
                <a:off x="5899151" y="788988"/>
                <a:ext cx="158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4" name="Line 384"/>
              <p:cNvSpPr>
                <a:spLocks noChangeShapeType="1"/>
              </p:cNvSpPr>
              <p:nvPr/>
            </p:nvSpPr>
            <p:spPr bwMode="auto">
              <a:xfrm flipH="1">
                <a:off x="5892801" y="846138"/>
                <a:ext cx="317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5" name="Line 385"/>
              <p:cNvSpPr>
                <a:spLocks noChangeShapeType="1"/>
              </p:cNvSpPr>
              <p:nvPr/>
            </p:nvSpPr>
            <p:spPr bwMode="auto">
              <a:xfrm flipH="1">
                <a:off x="5881688" y="901700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6" name="Line 386"/>
              <p:cNvSpPr>
                <a:spLocks noChangeShapeType="1"/>
              </p:cNvSpPr>
              <p:nvPr/>
            </p:nvSpPr>
            <p:spPr bwMode="auto">
              <a:xfrm flipH="1">
                <a:off x="5864226" y="957263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7" name="Line 387"/>
              <p:cNvSpPr>
                <a:spLocks noChangeShapeType="1"/>
              </p:cNvSpPr>
              <p:nvPr/>
            </p:nvSpPr>
            <p:spPr bwMode="auto">
              <a:xfrm flipH="1">
                <a:off x="5846763" y="1012825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8" name="Line 388"/>
              <p:cNvSpPr>
                <a:spLocks noChangeShapeType="1"/>
              </p:cNvSpPr>
              <p:nvPr/>
            </p:nvSpPr>
            <p:spPr bwMode="auto">
              <a:xfrm flipH="1">
                <a:off x="5827713" y="1069975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9" name="Line 389"/>
              <p:cNvSpPr>
                <a:spLocks noChangeShapeType="1"/>
              </p:cNvSpPr>
              <p:nvPr/>
            </p:nvSpPr>
            <p:spPr bwMode="auto">
              <a:xfrm flipH="1">
                <a:off x="5808663" y="1125538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0" name="Line 390"/>
              <p:cNvSpPr>
                <a:spLocks noChangeShapeType="1"/>
              </p:cNvSpPr>
              <p:nvPr/>
            </p:nvSpPr>
            <p:spPr bwMode="auto">
              <a:xfrm flipH="1">
                <a:off x="5791201" y="1181100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1" name="Line 391"/>
              <p:cNvSpPr>
                <a:spLocks noChangeShapeType="1"/>
              </p:cNvSpPr>
              <p:nvPr/>
            </p:nvSpPr>
            <p:spPr bwMode="auto">
              <a:xfrm flipH="1">
                <a:off x="5762626" y="1236663"/>
                <a:ext cx="1270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2" name="Line 392"/>
              <p:cNvSpPr>
                <a:spLocks noChangeShapeType="1"/>
              </p:cNvSpPr>
              <p:nvPr/>
            </p:nvSpPr>
            <p:spPr bwMode="auto">
              <a:xfrm flipH="1">
                <a:off x="5732463" y="1293813"/>
                <a:ext cx="1270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3" name="Line 393"/>
              <p:cNvSpPr>
                <a:spLocks noChangeShapeType="1"/>
              </p:cNvSpPr>
              <p:nvPr/>
            </p:nvSpPr>
            <p:spPr bwMode="auto">
              <a:xfrm flipH="1">
                <a:off x="5713413" y="1349375"/>
                <a:ext cx="317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4" name="Line 394"/>
              <p:cNvSpPr>
                <a:spLocks noChangeShapeType="1"/>
              </p:cNvSpPr>
              <p:nvPr/>
            </p:nvSpPr>
            <p:spPr bwMode="auto">
              <a:xfrm flipH="1">
                <a:off x="5708651" y="1404938"/>
                <a:ext cx="158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5" name="Line 395"/>
              <p:cNvSpPr>
                <a:spLocks noChangeShapeType="1"/>
              </p:cNvSpPr>
              <p:nvPr/>
            </p:nvSpPr>
            <p:spPr bwMode="auto">
              <a:xfrm flipH="1">
                <a:off x="5697538" y="1460500"/>
                <a:ext cx="635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6" name="Line 396"/>
              <p:cNvSpPr>
                <a:spLocks noChangeShapeType="1"/>
              </p:cNvSpPr>
              <p:nvPr/>
            </p:nvSpPr>
            <p:spPr bwMode="auto">
              <a:xfrm flipH="1">
                <a:off x="5680076" y="1516063"/>
                <a:ext cx="635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7" name="Line 397"/>
              <p:cNvSpPr>
                <a:spLocks noChangeShapeType="1"/>
              </p:cNvSpPr>
              <p:nvPr/>
            </p:nvSpPr>
            <p:spPr bwMode="auto">
              <a:xfrm flipH="1">
                <a:off x="5661026" y="1573213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8" name="Line 398"/>
              <p:cNvSpPr>
                <a:spLocks noChangeShapeType="1"/>
              </p:cNvSpPr>
              <p:nvPr/>
            </p:nvSpPr>
            <p:spPr bwMode="auto">
              <a:xfrm flipH="1">
                <a:off x="5643563" y="1628775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9" name="Line 399"/>
              <p:cNvSpPr>
                <a:spLocks noChangeShapeType="1"/>
              </p:cNvSpPr>
              <p:nvPr/>
            </p:nvSpPr>
            <p:spPr bwMode="auto">
              <a:xfrm flipH="1">
                <a:off x="5624513" y="1684338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0" name="Line 400"/>
              <p:cNvSpPr>
                <a:spLocks noChangeShapeType="1"/>
              </p:cNvSpPr>
              <p:nvPr/>
            </p:nvSpPr>
            <p:spPr bwMode="auto">
              <a:xfrm flipH="1">
                <a:off x="5607051" y="1739900"/>
                <a:ext cx="95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1" name="Line 401"/>
              <p:cNvSpPr>
                <a:spLocks noChangeShapeType="1"/>
              </p:cNvSpPr>
              <p:nvPr/>
            </p:nvSpPr>
            <p:spPr bwMode="auto">
              <a:xfrm flipH="1">
                <a:off x="5580063" y="1797050"/>
                <a:ext cx="1270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2" name="Line 402"/>
              <p:cNvSpPr>
                <a:spLocks noChangeShapeType="1"/>
              </p:cNvSpPr>
              <p:nvPr/>
            </p:nvSpPr>
            <p:spPr bwMode="auto">
              <a:xfrm flipH="1">
                <a:off x="5551488" y="1852613"/>
                <a:ext cx="1270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3" name="Line 403"/>
              <p:cNvSpPr>
                <a:spLocks noChangeShapeType="1"/>
              </p:cNvSpPr>
              <p:nvPr/>
            </p:nvSpPr>
            <p:spPr bwMode="auto">
              <a:xfrm flipH="1">
                <a:off x="5529263" y="1908175"/>
                <a:ext cx="635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4" name="Line 404"/>
              <p:cNvSpPr>
                <a:spLocks noChangeShapeType="1"/>
              </p:cNvSpPr>
              <p:nvPr/>
            </p:nvSpPr>
            <p:spPr bwMode="auto">
              <a:xfrm flipH="1">
                <a:off x="5526088" y="1963738"/>
                <a:ext cx="158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5" name="Line 405"/>
              <p:cNvSpPr>
                <a:spLocks noChangeShapeType="1"/>
              </p:cNvSpPr>
              <p:nvPr/>
            </p:nvSpPr>
            <p:spPr bwMode="auto">
              <a:xfrm>
                <a:off x="5521326" y="2020888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0" name="Line 608"/>
              <p:cNvSpPr>
                <a:spLocks noChangeShapeType="1"/>
              </p:cNvSpPr>
              <p:nvPr/>
            </p:nvSpPr>
            <p:spPr bwMode="auto">
              <a:xfrm flipH="1">
                <a:off x="5916613" y="733426"/>
                <a:ext cx="1270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1" name="Line 609"/>
              <p:cNvSpPr>
                <a:spLocks noChangeShapeType="1"/>
              </p:cNvSpPr>
              <p:nvPr/>
            </p:nvSpPr>
            <p:spPr bwMode="auto">
              <a:xfrm flipH="1">
                <a:off x="5899151" y="788989"/>
                <a:ext cx="158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2" name="Line 610"/>
              <p:cNvSpPr>
                <a:spLocks noChangeShapeType="1"/>
              </p:cNvSpPr>
              <p:nvPr/>
            </p:nvSpPr>
            <p:spPr bwMode="auto">
              <a:xfrm flipH="1">
                <a:off x="5892801" y="846139"/>
                <a:ext cx="317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3" name="Line 611"/>
              <p:cNvSpPr>
                <a:spLocks noChangeShapeType="1"/>
              </p:cNvSpPr>
              <p:nvPr/>
            </p:nvSpPr>
            <p:spPr bwMode="auto">
              <a:xfrm flipH="1">
                <a:off x="5881688" y="901701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4" name="Line 612"/>
              <p:cNvSpPr>
                <a:spLocks noChangeShapeType="1"/>
              </p:cNvSpPr>
              <p:nvPr/>
            </p:nvSpPr>
            <p:spPr bwMode="auto">
              <a:xfrm flipH="1">
                <a:off x="5864226" y="957264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5" name="Line 613"/>
              <p:cNvSpPr>
                <a:spLocks noChangeShapeType="1"/>
              </p:cNvSpPr>
              <p:nvPr/>
            </p:nvSpPr>
            <p:spPr bwMode="auto">
              <a:xfrm flipH="1">
                <a:off x="5846763" y="1012826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6" name="Line 614"/>
              <p:cNvSpPr>
                <a:spLocks noChangeShapeType="1"/>
              </p:cNvSpPr>
              <p:nvPr/>
            </p:nvSpPr>
            <p:spPr bwMode="auto">
              <a:xfrm flipH="1">
                <a:off x="5827713" y="1069976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7" name="Line 615"/>
              <p:cNvSpPr>
                <a:spLocks noChangeShapeType="1"/>
              </p:cNvSpPr>
              <p:nvPr/>
            </p:nvSpPr>
            <p:spPr bwMode="auto">
              <a:xfrm flipH="1">
                <a:off x="5808663" y="1125539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8" name="Line 616"/>
              <p:cNvSpPr>
                <a:spLocks noChangeShapeType="1"/>
              </p:cNvSpPr>
              <p:nvPr/>
            </p:nvSpPr>
            <p:spPr bwMode="auto">
              <a:xfrm flipH="1">
                <a:off x="5791201" y="1181101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9" name="Line 617"/>
              <p:cNvSpPr>
                <a:spLocks noChangeShapeType="1"/>
              </p:cNvSpPr>
              <p:nvPr/>
            </p:nvSpPr>
            <p:spPr bwMode="auto">
              <a:xfrm flipH="1">
                <a:off x="5762626" y="1236664"/>
                <a:ext cx="1270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0" name="Line 618"/>
              <p:cNvSpPr>
                <a:spLocks noChangeShapeType="1"/>
              </p:cNvSpPr>
              <p:nvPr/>
            </p:nvSpPr>
            <p:spPr bwMode="auto">
              <a:xfrm flipH="1">
                <a:off x="5732463" y="1293814"/>
                <a:ext cx="1270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1" name="Line 619"/>
              <p:cNvSpPr>
                <a:spLocks noChangeShapeType="1"/>
              </p:cNvSpPr>
              <p:nvPr/>
            </p:nvSpPr>
            <p:spPr bwMode="auto">
              <a:xfrm flipH="1">
                <a:off x="5713413" y="1349376"/>
                <a:ext cx="317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2" name="Line 620"/>
              <p:cNvSpPr>
                <a:spLocks noChangeShapeType="1"/>
              </p:cNvSpPr>
              <p:nvPr/>
            </p:nvSpPr>
            <p:spPr bwMode="auto">
              <a:xfrm flipH="1">
                <a:off x="5708651" y="1404939"/>
                <a:ext cx="158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3" name="Line 621"/>
              <p:cNvSpPr>
                <a:spLocks noChangeShapeType="1"/>
              </p:cNvSpPr>
              <p:nvPr/>
            </p:nvSpPr>
            <p:spPr bwMode="auto">
              <a:xfrm flipH="1">
                <a:off x="5697538" y="1460501"/>
                <a:ext cx="635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4" name="Line 622"/>
              <p:cNvSpPr>
                <a:spLocks noChangeShapeType="1"/>
              </p:cNvSpPr>
              <p:nvPr/>
            </p:nvSpPr>
            <p:spPr bwMode="auto">
              <a:xfrm flipH="1">
                <a:off x="5680076" y="1516064"/>
                <a:ext cx="635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5" name="Line 623"/>
              <p:cNvSpPr>
                <a:spLocks noChangeShapeType="1"/>
              </p:cNvSpPr>
              <p:nvPr/>
            </p:nvSpPr>
            <p:spPr bwMode="auto">
              <a:xfrm flipH="1">
                <a:off x="5661026" y="1573214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6" name="Line 624"/>
              <p:cNvSpPr>
                <a:spLocks noChangeShapeType="1"/>
              </p:cNvSpPr>
              <p:nvPr/>
            </p:nvSpPr>
            <p:spPr bwMode="auto">
              <a:xfrm flipH="1">
                <a:off x="5643563" y="1628776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7" name="Line 625"/>
              <p:cNvSpPr>
                <a:spLocks noChangeShapeType="1"/>
              </p:cNvSpPr>
              <p:nvPr/>
            </p:nvSpPr>
            <p:spPr bwMode="auto">
              <a:xfrm flipH="1">
                <a:off x="5624513" y="1684339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8" name="Line 626"/>
              <p:cNvSpPr>
                <a:spLocks noChangeShapeType="1"/>
              </p:cNvSpPr>
              <p:nvPr/>
            </p:nvSpPr>
            <p:spPr bwMode="auto">
              <a:xfrm flipH="1">
                <a:off x="5607051" y="1739901"/>
                <a:ext cx="95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9" name="Line 627"/>
              <p:cNvSpPr>
                <a:spLocks noChangeShapeType="1"/>
              </p:cNvSpPr>
              <p:nvPr/>
            </p:nvSpPr>
            <p:spPr bwMode="auto">
              <a:xfrm flipH="1">
                <a:off x="5580063" y="1797051"/>
                <a:ext cx="1270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0" name="Line 628"/>
              <p:cNvSpPr>
                <a:spLocks noChangeShapeType="1"/>
              </p:cNvSpPr>
              <p:nvPr/>
            </p:nvSpPr>
            <p:spPr bwMode="auto">
              <a:xfrm flipH="1">
                <a:off x="5551488" y="1852614"/>
                <a:ext cx="1270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1" name="Line 629"/>
              <p:cNvSpPr>
                <a:spLocks noChangeShapeType="1"/>
              </p:cNvSpPr>
              <p:nvPr/>
            </p:nvSpPr>
            <p:spPr bwMode="auto">
              <a:xfrm flipH="1">
                <a:off x="5529263" y="1908176"/>
                <a:ext cx="635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2" name="Line 630"/>
              <p:cNvSpPr>
                <a:spLocks noChangeShapeType="1"/>
              </p:cNvSpPr>
              <p:nvPr/>
            </p:nvSpPr>
            <p:spPr bwMode="auto">
              <a:xfrm flipH="1">
                <a:off x="5526088" y="1963739"/>
                <a:ext cx="158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3" name="Line 631"/>
              <p:cNvSpPr>
                <a:spLocks noChangeShapeType="1"/>
              </p:cNvSpPr>
              <p:nvPr/>
            </p:nvSpPr>
            <p:spPr bwMode="auto">
              <a:xfrm>
                <a:off x="5521326" y="2020889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4" name="Line 632"/>
              <p:cNvSpPr>
                <a:spLocks noChangeShapeType="1"/>
              </p:cNvSpPr>
              <p:nvPr/>
            </p:nvSpPr>
            <p:spPr bwMode="auto">
              <a:xfrm>
                <a:off x="5521326" y="2076451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5" name="Line 633"/>
              <p:cNvSpPr>
                <a:spLocks noChangeShapeType="1"/>
              </p:cNvSpPr>
              <p:nvPr/>
            </p:nvSpPr>
            <p:spPr bwMode="auto">
              <a:xfrm>
                <a:off x="5522913" y="2132014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6" name="Line 634"/>
              <p:cNvSpPr>
                <a:spLocks noChangeShapeType="1"/>
              </p:cNvSpPr>
              <p:nvPr/>
            </p:nvSpPr>
            <p:spPr bwMode="auto">
              <a:xfrm flipH="1">
                <a:off x="5503863" y="2187576"/>
                <a:ext cx="17463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7" name="Line 635"/>
              <p:cNvSpPr>
                <a:spLocks noChangeShapeType="1"/>
              </p:cNvSpPr>
              <p:nvPr/>
            </p:nvSpPr>
            <p:spPr bwMode="auto">
              <a:xfrm flipH="1">
                <a:off x="5464176" y="2244726"/>
                <a:ext cx="1746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8" name="Line 636"/>
              <p:cNvSpPr>
                <a:spLocks noChangeShapeType="1"/>
              </p:cNvSpPr>
              <p:nvPr/>
            </p:nvSpPr>
            <p:spPr bwMode="auto">
              <a:xfrm>
                <a:off x="5443538" y="2300289"/>
                <a:ext cx="476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9" name="Line 637"/>
              <p:cNvSpPr>
                <a:spLocks noChangeShapeType="1"/>
              </p:cNvSpPr>
              <p:nvPr/>
            </p:nvSpPr>
            <p:spPr bwMode="auto">
              <a:xfrm>
                <a:off x="5468938" y="2355851"/>
                <a:ext cx="1905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0" name="Line 638"/>
              <p:cNvSpPr>
                <a:spLocks noChangeShapeType="1"/>
              </p:cNvSpPr>
              <p:nvPr/>
            </p:nvSpPr>
            <p:spPr bwMode="auto">
              <a:xfrm>
                <a:off x="5510213" y="2411414"/>
                <a:ext cx="1905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1" name="Line 639"/>
              <p:cNvSpPr>
                <a:spLocks noChangeShapeType="1"/>
              </p:cNvSpPr>
              <p:nvPr/>
            </p:nvSpPr>
            <p:spPr bwMode="auto">
              <a:xfrm>
                <a:off x="5551488" y="2468564"/>
                <a:ext cx="1905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2" name="Line 640"/>
              <p:cNvSpPr>
                <a:spLocks noChangeShapeType="1"/>
              </p:cNvSpPr>
              <p:nvPr/>
            </p:nvSpPr>
            <p:spPr bwMode="auto">
              <a:xfrm>
                <a:off x="5592763" y="2524126"/>
                <a:ext cx="1905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3" name="Line 641"/>
              <p:cNvSpPr>
                <a:spLocks noChangeShapeType="1"/>
              </p:cNvSpPr>
              <p:nvPr/>
            </p:nvSpPr>
            <p:spPr bwMode="auto">
              <a:xfrm>
                <a:off x="5640388" y="2579689"/>
                <a:ext cx="2381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4" name="Line 642"/>
              <p:cNvSpPr>
                <a:spLocks noChangeShapeType="1"/>
              </p:cNvSpPr>
              <p:nvPr/>
            </p:nvSpPr>
            <p:spPr bwMode="auto">
              <a:xfrm>
                <a:off x="5694363" y="2633664"/>
                <a:ext cx="2540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5" name="Line 643"/>
              <p:cNvSpPr>
                <a:spLocks noChangeShapeType="1"/>
              </p:cNvSpPr>
              <p:nvPr/>
            </p:nvSpPr>
            <p:spPr bwMode="auto">
              <a:xfrm>
                <a:off x="5749926" y="2689226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6" name="Line 644"/>
              <p:cNvSpPr>
                <a:spLocks noChangeShapeType="1"/>
              </p:cNvSpPr>
              <p:nvPr/>
            </p:nvSpPr>
            <p:spPr bwMode="auto">
              <a:xfrm>
                <a:off x="5805488" y="2741614"/>
                <a:ext cx="26988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7" name="Line 645"/>
              <p:cNvSpPr>
                <a:spLocks noChangeShapeType="1"/>
              </p:cNvSpPr>
              <p:nvPr/>
            </p:nvSpPr>
            <p:spPr bwMode="auto">
              <a:xfrm>
                <a:off x="5862638" y="2790826"/>
                <a:ext cx="25400" cy="2063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8" name="Line 646"/>
              <p:cNvSpPr>
                <a:spLocks noChangeShapeType="1"/>
              </p:cNvSpPr>
              <p:nvPr/>
            </p:nvSpPr>
            <p:spPr bwMode="auto">
              <a:xfrm>
                <a:off x="5918201" y="2838451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9" name="Line 647"/>
              <p:cNvSpPr>
                <a:spLocks noChangeShapeType="1"/>
              </p:cNvSpPr>
              <p:nvPr/>
            </p:nvSpPr>
            <p:spPr bwMode="auto">
              <a:xfrm>
                <a:off x="5973763" y="2884489"/>
                <a:ext cx="26988" cy="2063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0" name="Line 648"/>
              <p:cNvSpPr>
                <a:spLocks noChangeShapeType="1"/>
              </p:cNvSpPr>
              <p:nvPr/>
            </p:nvSpPr>
            <p:spPr bwMode="auto">
              <a:xfrm>
                <a:off x="6030913" y="2925764"/>
                <a:ext cx="25400" cy="174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1" name="Line 649"/>
              <p:cNvSpPr>
                <a:spLocks noChangeShapeType="1"/>
              </p:cNvSpPr>
              <p:nvPr/>
            </p:nvSpPr>
            <p:spPr bwMode="auto">
              <a:xfrm>
                <a:off x="6086476" y="2965451"/>
                <a:ext cx="25400" cy="158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2" name="Line 650"/>
              <p:cNvSpPr>
                <a:spLocks noChangeShapeType="1"/>
              </p:cNvSpPr>
              <p:nvPr/>
            </p:nvSpPr>
            <p:spPr bwMode="auto">
              <a:xfrm>
                <a:off x="6142038" y="3003551"/>
                <a:ext cx="26988" cy="174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3" name="Line 651"/>
              <p:cNvSpPr>
                <a:spLocks noChangeShapeType="1"/>
              </p:cNvSpPr>
              <p:nvPr/>
            </p:nvSpPr>
            <p:spPr bwMode="auto">
              <a:xfrm>
                <a:off x="6199188" y="3038476"/>
                <a:ext cx="25400" cy="174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4" name="Line 652"/>
              <p:cNvSpPr>
                <a:spLocks noChangeShapeType="1"/>
              </p:cNvSpPr>
              <p:nvPr/>
            </p:nvSpPr>
            <p:spPr bwMode="auto">
              <a:xfrm>
                <a:off x="6254751" y="3071814"/>
                <a:ext cx="25400" cy="174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5" name="Line 653"/>
              <p:cNvSpPr>
                <a:spLocks noChangeShapeType="1"/>
              </p:cNvSpPr>
              <p:nvPr/>
            </p:nvSpPr>
            <p:spPr bwMode="auto">
              <a:xfrm>
                <a:off x="6310313" y="3106739"/>
                <a:ext cx="26988" cy="174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6" name="Line 654"/>
              <p:cNvSpPr>
                <a:spLocks noChangeShapeType="1"/>
              </p:cNvSpPr>
              <p:nvPr/>
            </p:nvSpPr>
            <p:spPr bwMode="auto">
              <a:xfrm>
                <a:off x="6367463" y="3138489"/>
                <a:ext cx="25400" cy="158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7" name="Line 655"/>
              <p:cNvSpPr>
                <a:spLocks noChangeShapeType="1"/>
              </p:cNvSpPr>
              <p:nvPr/>
            </p:nvSpPr>
            <p:spPr bwMode="auto">
              <a:xfrm>
                <a:off x="6423026" y="3168651"/>
                <a:ext cx="25400" cy="142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8" name="Line 656"/>
              <p:cNvSpPr>
                <a:spLocks noChangeShapeType="1"/>
              </p:cNvSpPr>
              <p:nvPr/>
            </p:nvSpPr>
            <p:spPr bwMode="auto">
              <a:xfrm>
                <a:off x="6478588" y="3197226"/>
                <a:ext cx="26988" cy="127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9" name="Line 657"/>
              <p:cNvSpPr>
                <a:spLocks noChangeShapeType="1"/>
              </p:cNvSpPr>
              <p:nvPr/>
            </p:nvSpPr>
            <p:spPr bwMode="auto">
              <a:xfrm>
                <a:off x="6535738" y="3225801"/>
                <a:ext cx="25400" cy="95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0" name="Line 658"/>
              <p:cNvSpPr>
                <a:spLocks noChangeShapeType="1"/>
              </p:cNvSpPr>
              <p:nvPr/>
            </p:nvSpPr>
            <p:spPr bwMode="auto">
              <a:xfrm>
                <a:off x="6591301" y="3249614"/>
                <a:ext cx="25400" cy="95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1" name="Line 659"/>
              <p:cNvSpPr>
                <a:spLocks noChangeShapeType="1"/>
              </p:cNvSpPr>
              <p:nvPr/>
            </p:nvSpPr>
            <p:spPr bwMode="auto">
              <a:xfrm>
                <a:off x="6646863" y="3271839"/>
                <a:ext cx="26988" cy="142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2" name="Line 660"/>
              <p:cNvSpPr>
                <a:spLocks noChangeShapeType="1"/>
              </p:cNvSpPr>
              <p:nvPr/>
            </p:nvSpPr>
            <p:spPr bwMode="auto">
              <a:xfrm flipV="1">
                <a:off x="6704013" y="3292476"/>
                <a:ext cx="12700" cy="635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3" name="Line 661"/>
              <p:cNvSpPr>
                <a:spLocks noChangeShapeType="1"/>
              </p:cNvSpPr>
              <p:nvPr/>
            </p:nvSpPr>
            <p:spPr bwMode="auto">
              <a:xfrm flipV="1">
                <a:off x="6716713" y="3235326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4" name="Line 662"/>
              <p:cNvSpPr>
                <a:spLocks noChangeShapeType="1"/>
              </p:cNvSpPr>
              <p:nvPr/>
            </p:nvSpPr>
            <p:spPr bwMode="auto">
              <a:xfrm flipV="1">
                <a:off x="6716713" y="3179764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5" name="Line 663"/>
              <p:cNvSpPr>
                <a:spLocks noChangeShapeType="1"/>
              </p:cNvSpPr>
              <p:nvPr/>
            </p:nvSpPr>
            <p:spPr bwMode="auto">
              <a:xfrm flipH="1">
                <a:off x="6226176" y="622301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6" name="Line 664"/>
              <p:cNvSpPr>
                <a:spLocks noChangeShapeType="1"/>
              </p:cNvSpPr>
              <p:nvPr/>
            </p:nvSpPr>
            <p:spPr bwMode="auto">
              <a:xfrm flipH="1">
                <a:off x="6207126" y="677864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7" name="Line 665"/>
              <p:cNvSpPr>
                <a:spLocks noChangeShapeType="1"/>
              </p:cNvSpPr>
              <p:nvPr/>
            </p:nvSpPr>
            <p:spPr bwMode="auto">
              <a:xfrm flipH="1">
                <a:off x="6189663" y="733426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8" name="Line 666"/>
              <p:cNvSpPr>
                <a:spLocks noChangeShapeType="1"/>
              </p:cNvSpPr>
              <p:nvPr/>
            </p:nvSpPr>
            <p:spPr bwMode="auto">
              <a:xfrm flipH="1">
                <a:off x="6172201" y="788989"/>
                <a:ext cx="635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9" name="Line 667"/>
              <p:cNvSpPr>
                <a:spLocks noChangeShapeType="1"/>
              </p:cNvSpPr>
              <p:nvPr/>
            </p:nvSpPr>
            <p:spPr bwMode="auto">
              <a:xfrm flipH="1">
                <a:off x="6153151" y="846139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0" name="Line 668"/>
              <p:cNvSpPr>
                <a:spLocks noChangeShapeType="1"/>
              </p:cNvSpPr>
              <p:nvPr/>
            </p:nvSpPr>
            <p:spPr bwMode="auto">
              <a:xfrm flipH="1">
                <a:off x="6134101" y="901701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1" name="Line 669"/>
              <p:cNvSpPr>
                <a:spLocks noChangeShapeType="1"/>
              </p:cNvSpPr>
              <p:nvPr/>
            </p:nvSpPr>
            <p:spPr bwMode="auto">
              <a:xfrm flipH="1">
                <a:off x="6116638" y="957264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2" name="Line 670"/>
              <p:cNvSpPr>
                <a:spLocks noChangeShapeType="1"/>
              </p:cNvSpPr>
              <p:nvPr/>
            </p:nvSpPr>
            <p:spPr bwMode="auto">
              <a:xfrm flipH="1">
                <a:off x="6097588" y="1012826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3" name="Line 671"/>
              <p:cNvSpPr>
                <a:spLocks noChangeShapeType="1"/>
              </p:cNvSpPr>
              <p:nvPr/>
            </p:nvSpPr>
            <p:spPr bwMode="auto">
              <a:xfrm flipH="1">
                <a:off x="6076951" y="1069976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4" name="Line 672"/>
              <p:cNvSpPr>
                <a:spLocks noChangeShapeType="1"/>
              </p:cNvSpPr>
              <p:nvPr/>
            </p:nvSpPr>
            <p:spPr bwMode="auto">
              <a:xfrm flipH="1">
                <a:off x="6061076" y="1125539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5" name="Line 673"/>
              <p:cNvSpPr>
                <a:spLocks noChangeShapeType="1"/>
              </p:cNvSpPr>
              <p:nvPr/>
            </p:nvSpPr>
            <p:spPr bwMode="auto">
              <a:xfrm flipH="1">
                <a:off x="6043613" y="1181101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6" name="Line 674"/>
              <p:cNvSpPr>
                <a:spLocks noChangeShapeType="1"/>
              </p:cNvSpPr>
              <p:nvPr/>
            </p:nvSpPr>
            <p:spPr bwMode="auto">
              <a:xfrm flipH="1">
                <a:off x="6026151" y="1236664"/>
                <a:ext cx="635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7" name="Line 675"/>
              <p:cNvSpPr>
                <a:spLocks noChangeShapeType="1"/>
              </p:cNvSpPr>
              <p:nvPr/>
            </p:nvSpPr>
            <p:spPr bwMode="auto">
              <a:xfrm flipH="1">
                <a:off x="6007101" y="1293814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8" name="Line 676"/>
              <p:cNvSpPr>
                <a:spLocks noChangeShapeType="1"/>
              </p:cNvSpPr>
              <p:nvPr/>
            </p:nvSpPr>
            <p:spPr bwMode="auto">
              <a:xfrm flipH="1">
                <a:off x="5989638" y="1349376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9" name="Line 677"/>
              <p:cNvSpPr>
                <a:spLocks noChangeShapeType="1"/>
              </p:cNvSpPr>
              <p:nvPr/>
            </p:nvSpPr>
            <p:spPr bwMode="auto">
              <a:xfrm flipH="1">
                <a:off x="5970588" y="1404939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0" name="Line 678"/>
              <p:cNvSpPr>
                <a:spLocks noChangeShapeType="1"/>
              </p:cNvSpPr>
              <p:nvPr/>
            </p:nvSpPr>
            <p:spPr bwMode="auto">
              <a:xfrm flipH="1">
                <a:off x="5949951" y="1460501"/>
                <a:ext cx="95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1" name="Line 679"/>
              <p:cNvSpPr>
                <a:spLocks noChangeShapeType="1"/>
              </p:cNvSpPr>
              <p:nvPr/>
            </p:nvSpPr>
            <p:spPr bwMode="auto">
              <a:xfrm flipH="1">
                <a:off x="5932488" y="1516064"/>
                <a:ext cx="635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2" name="Line 680"/>
              <p:cNvSpPr>
                <a:spLocks noChangeShapeType="1"/>
              </p:cNvSpPr>
              <p:nvPr/>
            </p:nvSpPr>
            <p:spPr bwMode="auto">
              <a:xfrm flipH="1">
                <a:off x="5913438" y="1573214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3" name="Line 681"/>
              <p:cNvSpPr>
                <a:spLocks noChangeShapeType="1"/>
              </p:cNvSpPr>
              <p:nvPr/>
            </p:nvSpPr>
            <p:spPr bwMode="auto">
              <a:xfrm flipH="1">
                <a:off x="5895976" y="1628776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4" name="Line 682"/>
              <p:cNvSpPr>
                <a:spLocks noChangeShapeType="1"/>
              </p:cNvSpPr>
              <p:nvPr/>
            </p:nvSpPr>
            <p:spPr bwMode="auto">
              <a:xfrm flipH="1">
                <a:off x="5876926" y="1684339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5" name="Line 683"/>
              <p:cNvSpPr>
                <a:spLocks noChangeShapeType="1"/>
              </p:cNvSpPr>
              <p:nvPr/>
            </p:nvSpPr>
            <p:spPr bwMode="auto">
              <a:xfrm>
                <a:off x="5865813" y="1739901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6" name="Line 684"/>
              <p:cNvSpPr>
                <a:spLocks noChangeShapeType="1"/>
              </p:cNvSpPr>
              <p:nvPr/>
            </p:nvSpPr>
            <p:spPr bwMode="auto">
              <a:xfrm>
                <a:off x="5870576" y="1797051"/>
                <a:ext cx="158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7" name="Line 685"/>
              <p:cNvSpPr>
                <a:spLocks noChangeShapeType="1"/>
              </p:cNvSpPr>
              <p:nvPr/>
            </p:nvSpPr>
            <p:spPr bwMode="auto">
              <a:xfrm>
                <a:off x="5876926" y="1852614"/>
                <a:ext cx="476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8" name="Line 686"/>
              <p:cNvSpPr>
                <a:spLocks noChangeShapeType="1"/>
              </p:cNvSpPr>
              <p:nvPr/>
            </p:nvSpPr>
            <p:spPr bwMode="auto">
              <a:xfrm flipH="1">
                <a:off x="5853113" y="1908176"/>
                <a:ext cx="1587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9" name="Line 687"/>
              <p:cNvSpPr>
                <a:spLocks noChangeShapeType="1"/>
              </p:cNvSpPr>
              <p:nvPr/>
            </p:nvSpPr>
            <p:spPr bwMode="auto">
              <a:xfrm flipH="1">
                <a:off x="5818188" y="1963739"/>
                <a:ext cx="1587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0" name="Line 688"/>
              <p:cNvSpPr>
                <a:spLocks noChangeShapeType="1"/>
              </p:cNvSpPr>
              <p:nvPr/>
            </p:nvSpPr>
            <p:spPr bwMode="auto">
              <a:xfrm>
                <a:off x="5799138" y="2020889"/>
                <a:ext cx="1111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1" name="Line 689"/>
              <p:cNvSpPr>
                <a:spLocks noChangeShapeType="1"/>
              </p:cNvSpPr>
              <p:nvPr/>
            </p:nvSpPr>
            <p:spPr bwMode="auto">
              <a:xfrm>
                <a:off x="5834063" y="2076451"/>
                <a:ext cx="206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2" name="Line 690"/>
              <p:cNvSpPr>
                <a:spLocks noChangeShapeType="1"/>
              </p:cNvSpPr>
              <p:nvPr/>
            </p:nvSpPr>
            <p:spPr bwMode="auto">
              <a:xfrm>
                <a:off x="5881688" y="2132014"/>
                <a:ext cx="206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3" name="Line 691"/>
              <p:cNvSpPr>
                <a:spLocks noChangeShapeType="1"/>
              </p:cNvSpPr>
              <p:nvPr/>
            </p:nvSpPr>
            <p:spPr bwMode="auto">
              <a:xfrm>
                <a:off x="5929313" y="2187576"/>
                <a:ext cx="206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4" name="Line 692"/>
              <p:cNvSpPr>
                <a:spLocks noChangeShapeType="1"/>
              </p:cNvSpPr>
              <p:nvPr/>
            </p:nvSpPr>
            <p:spPr bwMode="auto">
              <a:xfrm>
                <a:off x="5973763" y="2244726"/>
                <a:ext cx="2381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5" name="Line 693"/>
              <p:cNvSpPr>
                <a:spLocks noChangeShapeType="1"/>
              </p:cNvSpPr>
              <p:nvPr/>
            </p:nvSpPr>
            <p:spPr bwMode="auto">
              <a:xfrm>
                <a:off x="6022976" y="2300289"/>
                <a:ext cx="2698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6" name="Line 694"/>
              <p:cNvSpPr>
                <a:spLocks noChangeShapeType="1"/>
              </p:cNvSpPr>
              <p:nvPr/>
            </p:nvSpPr>
            <p:spPr bwMode="auto">
              <a:xfrm>
                <a:off x="6080126" y="2354264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7" name="Line 695"/>
              <p:cNvSpPr>
                <a:spLocks noChangeShapeType="1"/>
              </p:cNvSpPr>
              <p:nvPr/>
            </p:nvSpPr>
            <p:spPr bwMode="auto">
              <a:xfrm>
                <a:off x="6135688" y="2405064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8" name="Line 696"/>
              <p:cNvSpPr>
                <a:spLocks noChangeShapeType="1"/>
              </p:cNvSpPr>
              <p:nvPr/>
            </p:nvSpPr>
            <p:spPr bwMode="auto">
              <a:xfrm>
                <a:off x="6191251" y="2454276"/>
                <a:ext cx="26988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9" name="Line 697"/>
              <p:cNvSpPr>
                <a:spLocks noChangeShapeType="1"/>
              </p:cNvSpPr>
              <p:nvPr/>
            </p:nvSpPr>
            <p:spPr bwMode="auto">
              <a:xfrm>
                <a:off x="6248401" y="2501901"/>
                <a:ext cx="25400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0" name="Line 698"/>
              <p:cNvSpPr>
                <a:spLocks noChangeShapeType="1"/>
              </p:cNvSpPr>
              <p:nvPr/>
            </p:nvSpPr>
            <p:spPr bwMode="auto">
              <a:xfrm>
                <a:off x="6303963" y="2549526"/>
                <a:ext cx="25400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1" name="Line 699"/>
              <p:cNvSpPr>
                <a:spLocks noChangeShapeType="1"/>
              </p:cNvSpPr>
              <p:nvPr/>
            </p:nvSpPr>
            <p:spPr bwMode="auto">
              <a:xfrm>
                <a:off x="6359526" y="2597151"/>
                <a:ext cx="26988" cy="174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2" name="Line 700"/>
              <p:cNvSpPr>
                <a:spLocks noChangeShapeType="1"/>
              </p:cNvSpPr>
              <p:nvPr/>
            </p:nvSpPr>
            <p:spPr bwMode="auto">
              <a:xfrm>
                <a:off x="6416676" y="2635251"/>
                <a:ext cx="25400" cy="174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3" name="Line 701"/>
              <p:cNvSpPr>
                <a:spLocks noChangeShapeType="1"/>
              </p:cNvSpPr>
              <p:nvPr/>
            </p:nvSpPr>
            <p:spPr bwMode="auto">
              <a:xfrm>
                <a:off x="6472238" y="2674939"/>
                <a:ext cx="25400" cy="158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4" name="Line 702"/>
              <p:cNvSpPr>
                <a:spLocks noChangeShapeType="1"/>
              </p:cNvSpPr>
              <p:nvPr/>
            </p:nvSpPr>
            <p:spPr bwMode="auto">
              <a:xfrm>
                <a:off x="6527801" y="2711451"/>
                <a:ext cx="26988" cy="142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5" name="Line 703"/>
              <p:cNvSpPr>
                <a:spLocks noChangeShapeType="1"/>
              </p:cNvSpPr>
              <p:nvPr/>
            </p:nvSpPr>
            <p:spPr bwMode="auto">
              <a:xfrm>
                <a:off x="6584951" y="2744789"/>
                <a:ext cx="25400" cy="158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6" name="Line 704"/>
              <p:cNvSpPr>
                <a:spLocks noChangeShapeType="1"/>
              </p:cNvSpPr>
              <p:nvPr/>
            </p:nvSpPr>
            <p:spPr bwMode="auto">
              <a:xfrm>
                <a:off x="6640513" y="2778126"/>
                <a:ext cx="25400" cy="142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7" name="Line 705"/>
              <p:cNvSpPr>
                <a:spLocks noChangeShapeType="1"/>
              </p:cNvSpPr>
              <p:nvPr/>
            </p:nvSpPr>
            <p:spPr bwMode="auto">
              <a:xfrm>
                <a:off x="6697663" y="2809876"/>
                <a:ext cx="19050" cy="635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8" name="Line 706"/>
              <p:cNvSpPr>
                <a:spLocks noChangeShapeType="1"/>
              </p:cNvSpPr>
              <p:nvPr/>
            </p:nvSpPr>
            <p:spPr bwMode="auto">
              <a:xfrm flipV="1">
                <a:off x="6716713" y="2760664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9" name="Line 707"/>
              <p:cNvSpPr>
                <a:spLocks noChangeShapeType="1"/>
              </p:cNvSpPr>
              <p:nvPr/>
            </p:nvSpPr>
            <p:spPr bwMode="auto">
              <a:xfrm flipV="1">
                <a:off x="6716713" y="2705101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0" name="Line 708"/>
              <p:cNvSpPr>
                <a:spLocks noChangeShapeType="1"/>
              </p:cNvSpPr>
              <p:nvPr/>
            </p:nvSpPr>
            <p:spPr bwMode="auto">
              <a:xfrm flipV="1">
                <a:off x="6716713" y="2647951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1" name="Line 709"/>
              <p:cNvSpPr>
                <a:spLocks noChangeShapeType="1"/>
              </p:cNvSpPr>
              <p:nvPr/>
            </p:nvSpPr>
            <p:spPr bwMode="auto">
              <a:xfrm flipH="1">
                <a:off x="6475413" y="622301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2" name="Line 710"/>
              <p:cNvSpPr>
                <a:spLocks noChangeShapeType="1"/>
              </p:cNvSpPr>
              <p:nvPr/>
            </p:nvSpPr>
            <p:spPr bwMode="auto">
              <a:xfrm flipH="1">
                <a:off x="6457951" y="677864"/>
                <a:ext cx="635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3" name="Line 711"/>
              <p:cNvSpPr>
                <a:spLocks noChangeShapeType="1"/>
              </p:cNvSpPr>
              <p:nvPr/>
            </p:nvSpPr>
            <p:spPr bwMode="auto">
              <a:xfrm flipH="1">
                <a:off x="6437313" y="733426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4" name="Line 712"/>
              <p:cNvSpPr>
                <a:spLocks noChangeShapeType="1"/>
              </p:cNvSpPr>
              <p:nvPr/>
            </p:nvSpPr>
            <p:spPr bwMode="auto">
              <a:xfrm flipH="1">
                <a:off x="6418263" y="788989"/>
                <a:ext cx="95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5" name="Line 713"/>
              <p:cNvSpPr>
                <a:spLocks noChangeShapeType="1"/>
              </p:cNvSpPr>
              <p:nvPr/>
            </p:nvSpPr>
            <p:spPr bwMode="auto">
              <a:xfrm flipH="1">
                <a:off x="6400801" y="846139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6" name="Line 714"/>
              <p:cNvSpPr>
                <a:spLocks noChangeShapeType="1"/>
              </p:cNvSpPr>
              <p:nvPr/>
            </p:nvSpPr>
            <p:spPr bwMode="auto">
              <a:xfrm flipH="1">
                <a:off x="6381751" y="901701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7" name="Line 715"/>
              <p:cNvSpPr>
                <a:spLocks noChangeShapeType="1"/>
              </p:cNvSpPr>
              <p:nvPr/>
            </p:nvSpPr>
            <p:spPr bwMode="auto">
              <a:xfrm flipH="1">
                <a:off x="6362701" y="957264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8" name="Line 716"/>
              <p:cNvSpPr>
                <a:spLocks noChangeShapeType="1"/>
              </p:cNvSpPr>
              <p:nvPr/>
            </p:nvSpPr>
            <p:spPr bwMode="auto">
              <a:xfrm flipH="1">
                <a:off x="6345238" y="1012826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9" name="Line 717"/>
              <p:cNvSpPr>
                <a:spLocks noChangeShapeType="1"/>
              </p:cNvSpPr>
              <p:nvPr/>
            </p:nvSpPr>
            <p:spPr bwMode="auto">
              <a:xfrm flipH="1">
                <a:off x="6326188" y="1069976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0" name="Line 718"/>
              <p:cNvSpPr>
                <a:spLocks noChangeShapeType="1"/>
              </p:cNvSpPr>
              <p:nvPr/>
            </p:nvSpPr>
            <p:spPr bwMode="auto">
              <a:xfrm flipH="1">
                <a:off x="6308726" y="1125539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1" name="Line 719"/>
              <p:cNvSpPr>
                <a:spLocks noChangeShapeType="1"/>
              </p:cNvSpPr>
              <p:nvPr/>
            </p:nvSpPr>
            <p:spPr bwMode="auto">
              <a:xfrm flipH="1">
                <a:off x="6291263" y="1181101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2" name="Line 720"/>
              <p:cNvSpPr>
                <a:spLocks noChangeShapeType="1"/>
              </p:cNvSpPr>
              <p:nvPr/>
            </p:nvSpPr>
            <p:spPr bwMode="auto">
              <a:xfrm flipH="1">
                <a:off x="6272213" y="1236664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3" name="Line 721"/>
              <p:cNvSpPr>
                <a:spLocks noChangeShapeType="1"/>
              </p:cNvSpPr>
              <p:nvPr/>
            </p:nvSpPr>
            <p:spPr bwMode="auto">
              <a:xfrm flipH="1">
                <a:off x="6254751" y="1293814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4" name="Line 722"/>
              <p:cNvSpPr>
                <a:spLocks noChangeShapeType="1"/>
              </p:cNvSpPr>
              <p:nvPr/>
            </p:nvSpPr>
            <p:spPr bwMode="auto">
              <a:xfrm flipH="1">
                <a:off x="6235701" y="1349376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5" name="Line 723"/>
              <p:cNvSpPr>
                <a:spLocks noChangeShapeType="1"/>
              </p:cNvSpPr>
              <p:nvPr/>
            </p:nvSpPr>
            <p:spPr bwMode="auto">
              <a:xfrm flipH="1">
                <a:off x="6215063" y="1404939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6" name="Line 724"/>
              <p:cNvSpPr>
                <a:spLocks noChangeShapeType="1"/>
              </p:cNvSpPr>
              <p:nvPr/>
            </p:nvSpPr>
            <p:spPr bwMode="auto">
              <a:xfrm>
                <a:off x="6207126" y="1460501"/>
                <a:ext cx="158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7" name="Line 725"/>
              <p:cNvSpPr>
                <a:spLocks noChangeShapeType="1"/>
              </p:cNvSpPr>
              <p:nvPr/>
            </p:nvSpPr>
            <p:spPr bwMode="auto">
              <a:xfrm>
                <a:off x="6215063" y="1516064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8" name="Line 726"/>
              <p:cNvSpPr>
                <a:spLocks noChangeShapeType="1"/>
              </p:cNvSpPr>
              <p:nvPr/>
            </p:nvSpPr>
            <p:spPr bwMode="auto">
              <a:xfrm flipH="1">
                <a:off x="6218238" y="1573214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9" name="Line 727"/>
              <p:cNvSpPr>
                <a:spLocks noChangeShapeType="1"/>
              </p:cNvSpPr>
              <p:nvPr/>
            </p:nvSpPr>
            <p:spPr bwMode="auto">
              <a:xfrm flipH="1">
                <a:off x="6196013" y="1628776"/>
                <a:ext cx="1111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0" name="Line 728"/>
              <p:cNvSpPr>
                <a:spLocks noChangeShapeType="1"/>
              </p:cNvSpPr>
              <p:nvPr/>
            </p:nvSpPr>
            <p:spPr bwMode="auto">
              <a:xfrm flipH="1">
                <a:off x="6175376" y="1684339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1" name="Line 729"/>
              <p:cNvSpPr>
                <a:spLocks noChangeShapeType="1"/>
              </p:cNvSpPr>
              <p:nvPr/>
            </p:nvSpPr>
            <p:spPr bwMode="auto">
              <a:xfrm>
                <a:off x="6164263" y="1739901"/>
                <a:ext cx="1428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2" name="Line 730"/>
              <p:cNvSpPr>
                <a:spLocks noChangeShapeType="1"/>
              </p:cNvSpPr>
              <p:nvPr/>
            </p:nvSpPr>
            <p:spPr bwMode="auto">
              <a:xfrm>
                <a:off x="6205538" y="1797051"/>
                <a:ext cx="206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3" name="Line 731"/>
              <p:cNvSpPr>
                <a:spLocks noChangeShapeType="1"/>
              </p:cNvSpPr>
              <p:nvPr/>
            </p:nvSpPr>
            <p:spPr bwMode="auto">
              <a:xfrm>
                <a:off x="6253163" y="1852614"/>
                <a:ext cx="206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4" name="Line 732"/>
              <p:cNvSpPr>
                <a:spLocks noChangeShapeType="1"/>
              </p:cNvSpPr>
              <p:nvPr/>
            </p:nvSpPr>
            <p:spPr bwMode="auto">
              <a:xfrm>
                <a:off x="6299201" y="1908176"/>
                <a:ext cx="222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5" name="Line 733"/>
              <p:cNvSpPr>
                <a:spLocks noChangeShapeType="1"/>
              </p:cNvSpPr>
              <p:nvPr/>
            </p:nvSpPr>
            <p:spPr bwMode="auto">
              <a:xfrm>
                <a:off x="6346826" y="1963739"/>
                <a:ext cx="23813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6" name="Line 734"/>
              <p:cNvSpPr>
                <a:spLocks noChangeShapeType="1"/>
              </p:cNvSpPr>
              <p:nvPr/>
            </p:nvSpPr>
            <p:spPr bwMode="auto">
              <a:xfrm>
                <a:off x="6399213" y="2020889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7" name="Line 735"/>
              <p:cNvSpPr>
                <a:spLocks noChangeShapeType="1"/>
              </p:cNvSpPr>
              <p:nvPr/>
            </p:nvSpPr>
            <p:spPr bwMode="auto">
              <a:xfrm>
                <a:off x="6454776" y="2071689"/>
                <a:ext cx="2698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8" name="Line 736"/>
              <p:cNvSpPr>
                <a:spLocks noChangeShapeType="1"/>
              </p:cNvSpPr>
              <p:nvPr/>
            </p:nvSpPr>
            <p:spPr bwMode="auto">
              <a:xfrm>
                <a:off x="6511926" y="2125664"/>
                <a:ext cx="25400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9" name="Line 737"/>
              <p:cNvSpPr>
                <a:spLocks noChangeShapeType="1"/>
              </p:cNvSpPr>
              <p:nvPr/>
            </p:nvSpPr>
            <p:spPr bwMode="auto">
              <a:xfrm>
                <a:off x="6567488" y="2173289"/>
                <a:ext cx="25400" cy="2063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0" name="Line 738"/>
              <p:cNvSpPr>
                <a:spLocks noChangeShapeType="1"/>
              </p:cNvSpPr>
              <p:nvPr/>
            </p:nvSpPr>
            <p:spPr bwMode="auto">
              <a:xfrm>
                <a:off x="6623051" y="2217739"/>
                <a:ext cx="26988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1" name="Line 739"/>
              <p:cNvSpPr>
                <a:spLocks noChangeShapeType="1"/>
              </p:cNvSpPr>
              <p:nvPr/>
            </p:nvSpPr>
            <p:spPr bwMode="auto">
              <a:xfrm>
                <a:off x="6680201" y="2263776"/>
                <a:ext cx="25400" cy="2063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2" name="Line 740"/>
              <p:cNvSpPr>
                <a:spLocks noChangeShapeType="1"/>
              </p:cNvSpPr>
              <p:nvPr/>
            </p:nvSpPr>
            <p:spPr bwMode="auto">
              <a:xfrm flipV="1">
                <a:off x="6716713" y="2251076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3" name="Line 741"/>
              <p:cNvSpPr>
                <a:spLocks noChangeShapeType="1"/>
              </p:cNvSpPr>
              <p:nvPr/>
            </p:nvSpPr>
            <p:spPr bwMode="auto">
              <a:xfrm flipV="1">
                <a:off x="6716713" y="2193926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4" name="Line 742"/>
              <p:cNvSpPr>
                <a:spLocks noChangeShapeType="1"/>
              </p:cNvSpPr>
              <p:nvPr/>
            </p:nvSpPr>
            <p:spPr bwMode="auto">
              <a:xfrm flipV="1">
                <a:off x="6716713" y="2138364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5" name="Line 743"/>
              <p:cNvSpPr>
                <a:spLocks noChangeShapeType="1"/>
              </p:cNvSpPr>
              <p:nvPr/>
            </p:nvSpPr>
            <p:spPr bwMode="auto">
              <a:xfrm flipV="1">
                <a:off x="6716713" y="2082801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6" name="Line 744"/>
              <p:cNvSpPr>
                <a:spLocks noChangeShapeType="1"/>
              </p:cNvSpPr>
              <p:nvPr/>
            </p:nvSpPr>
            <p:spPr bwMode="auto">
              <a:xfrm flipH="1">
                <a:off x="6707188" y="661989"/>
                <a:ext cx="95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7" name="Line 745"/>
              <p:cNvSpPr>
                <a:spLocks noChangeShapeType="1"/>
              </p:cNvSpPr>
              <p:nvPr/>
            </p:nvSpPr>
            <p:spPr bwMode="auto">
              <a:xfrm flipH="1">
                <a:off x="6689726" y="719139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8" name="Line 746"/>
              <p:cNvSpPr>
                <a:spLocks noChangeShapeType="1"/>
              </p:cNvSpPr>
              <p:nvPr/>
            </p:nvSpPr>
            <p:spPr bwMode="auto">
              <a:xfrm flipH="1">
                <a:off x="6673851" y="774701"/>
                <a:ext cx="635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9" name="Line 747"/>
              <p:cNvSpPr>
                <a:spLocks noChangeShapeType="1"/>
              </p:cNvSpPr>
              <p:nvPr/>
            </p:nvSpPr>
            <p:spPr bwMode="auto">
              <a:xfrm flipH="1">
                <a:off x="6653213" y="830264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0" name="Line 748"/>
              <p:cNvSpPr>
                <a:spLocks noChangeShapeType="1"/>
              </p:cNvSpPr>
              <p:nvPr/>
            </p:nvSpPr>
            <p:spPr bwMode="auto">
              <a:xfrm flipH="1">
                <a:off x="6634163" y="885826"/>
                <a:ext cx="95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1" name="Line 749"/>
              <p:cNvSpPr>
                <a:spLocks noChangeShapeType="1"/>
              </p:cNvSpPr>
              <p:nvPr/>
            </p:nvSpPr>
            <p:spPr bwMode="auto">
              <a:xfrm flipH="1">
                <a:off x="6615113" y="942976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2" name="Line 750"/>
              <p:cNvSpPr>
                <a:spLocks noChangeShapeType="1"/>
              </p:cNvSpPr>
              <p:nvPr/>
            </p:nvSpPr>
            <p:spPr bwMode="auto">
              <a:xfrm flipH="1">
                <a:off x="6597651" y="998539"/>
                <a:ext cx="793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3" name="Line 751"/>
              <p:cNvSpPr>
                <a:spLocks noChangeShapeType="1"/>
              </p:cNvSpPr>
              <p:nvPr/>
            </p:nvSpPr>
            <p:spPr bwMode="auto">
              <a:xfrm flipH="1">
                <a:off x="6580188" y="1054101"/>
                <a:ext cx="95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4" name="Line 752"/>
              <p:cNvSpPr>
                <a:spLocks noChangeShapeType="1"/>
              </p:cNvSpPr>
              <p:nvPr/>
            </p:nvSpPr>
            <p:spPr bwMode="auto">
              <a:xfrm flipH="1">
                <a:off x="6561138" y="1109664"/>
                <a:ext cx="7938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5" name="Line 753"/>
              <p:cNvSpPr>
                <a:spLocks noChangeShapeType="1"/>
              </p:cNvSpPr>
              <p:nvPr/>
            </p:nvSpPr>
            <p:spPr bwMode="auto">
              <a:xfrm flipH="1">
                <a:off x="6548438" y="1166814"/>
                <a:ext cx="317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6" name="Line 754"/>
              <p:cNvSpPr>
                <a:spLocks noChangeShapeType="1"/>
              </p:cNvSpPr>
              <p:nvPr/>
            </p:nvSpPr>
            <p:spPr bwMode="auto">
              <a:xfrm>
                <a:off x="6556376" y="1222376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7" name="Line 755"/>
              <p:cNvSpPr>
                <a:spLocks noChangeShapeType="1"/>
              </p:cNvSpPr>
              <p:nvPr/>
            </p:nvSpPr>
            <p:spPr bwMode="auto">
              <a:xfrm flipH="1">
                <a:off x="6550026" y="1277939"/>
                <a:ext cx="1588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8" name="Line 756"/>
              <p:cNvSpPr>
                <a:spLocks noChangeShapeType="1"/>
              </p:cNvSpPr>
              <p:nvPr/>
            </p:nvSpPr>
            <p:spPr bwMode="auto">
              <a:xfrm flipH="1">
                <a:off x="6542088" y="1333501"/>
                <a:ext cx="317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9" name="Line 757"/>
              <p:cNvSpPr>
                <a:spLocks noChangeShapeType="1"/>
              </p:cNvSpPr>
              <p:nvPr/>
            </p:nvSpPr>
            <p:spPr bwMode="auto">
              <a:xfrm flipH="1">
                <a:off x="6535738" y="1390651"/>
                <a:ext cx="317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0" name="Line 758"/>
              <p:cNvSpPr>
                <a:spLocks noChangeShapeType="1"/>
              </p:cNvSpPr>
              <p:nvPr/>
            </p:nvSpPr>
            <p:spPr bwMode="auto">
              <a:xfrm>
                <a:off x="6530976" y="1446214"/>
                <a:ext cx="476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1" name="Line 759"/>
              <p:cNvSpPr>
                <a:spLocks noChangeShapeType="1"/>
              </p:cNvSpPr>
              <p:nvPr/>
            </p:nvSpPr>
            <p:spPr bwMode="auto">
              <a:xfrm>
                <a:off x="6561138" y="1501776"/>
                <a:ext cx="23813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2" name="Line 760"/>
              <p:cNvSpPr>
                <a:spLocks noChangeShapeType="1"/>
              </p:cNvSpPr>
              <p:nvPr/>
            </p:nvSpPr>
            <p:spPr bwMode="auto">
              <a:xfrm>
                <a:off x="6610351" y="1557339"/>
                <a:ext cx="22225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3" name="Line 761"/>
              <p:cNvSpPr>
                <a:spLocks noChangeShapeType="1"/>
              </p:cNvSpPr>
              <p:nvPr/>
            </p:nvSpPr>
            <p:spPr bwMode="auto">
              <a:xfrm>
                <a:off x="6657976" y="1612901"/>
                <a:ext cx="23813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4" name="Line 762"/>
              <p:cNvSpPr>
                <a:spLocks noChangeShapeType="1"/>
              </p:cNvSpPr>
              <p:nvPr/>
            </p:nvSpPr>
            <p:spPr bwMode="auto">
              <a:xfrm flipV="1">
                <a:off x="6707188" y="1665289"/>
                <a:ext cx="9525" cy="47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5" name="Line 763"/>
              <p:cNvSpPr>
                <a:spLocks noChangeShapeType="1"/>
              </p:cNvSpPr>
              <p:nvPr/>
            </p:nvSpPr>
            <p:spPr bwMode="auto">
              <a:xfrm flipV="1">
                <a:off x="6716713" y="1609726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6" name="Line 764"/>
              <p:cNvSpPr>
                <a:spLocks noChangeShapeType="1"/>
              </p:cNvSpPr>
              <p:nvPr/>
            </p:nvSpPr>
            <p:spPr bwMode="auto">
              <a:xfrm flipV="1">
                <a:off x="6716713" y="1554164"/>
                <a:ext cx="0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7" name="Line 765"/>
              <p:cNvSpPr>
                <a:spLocks noChangeShapeType="1"/>
              </p:cNvSpPr>
              <p:nvPr/>
            </p:nvSpPr>
            <p:spPr bwMode="auto">
              <a:xfrm flipV="1">
                <a:off x="6716713" y="1497014"/>
                <a:ext cx="0" cy="269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8" name="Line 780"/>
              <p:cNvSpPr>
                <a:spLocks noChangeShapeType="1"/>
              </p:cNvSpPr>
              <p:nvPr/>
            </p:nvSpPr>
            <p:spPr bwMode="auto">
              <a:xfrm flipV="1">
                <a:off x="2643188" y="4560889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9" name="Line 781"/>
              <p:cNvSpPr>
                <a:spLocks noChangeShapeType="1"/>
              </p:cNvSpPr>
              <p:nvPr/>
            </p:nvSpPr>
            <p:spPr bwMode="auto">
              <a:xfrm flipV="1">
                <a:off x="3014663" y="4560889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0" name="Line 782"/>
              <p:cNvSpPr>
                <a:spLocks noChangeShapeType="1"/>
              </p:cNvSpPr>
              <p:nvPr/>
            </p:nvSpPr>
            <p:spPr bwMode="auto">
              <a:xfrm flipV="1">
                <a:off x="3382963" y="4560889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1" name="Line 783"/>
              <p:cNvSpPr>
                <a:spLocks noChangeShapeType="1"/>
              </p:cNvSpPr>
              <p:nvPr/>
            </p:nvSpPr>
            <p:spPr bwMode="auto">
              <a:xfrm flipV="1">
                <a:off x="3754438" y="4560889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2" name="Line 784"/>
              <p:cNvSpPr>
                <a:spLocks noChangeShapeType="1"/>
              </p:cNvSpPr>
              <p:nvPr/>
            </p:nvSpPr>
            <p:spPr bwMode="auto">
              <a:xfrm flipV="1">
                <a:off x="4125913" y="4560889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3" name="Line 785"/>
              <p:cNvSpPr>
                <a:spLocks noChangeShapeType="1"/>
              </p:cNvSpPr>
              <p:nvPr/>
            </p:nvSpPr>
            <p:spPr bwMode="auto">
              <a:xfrm flipV="1">
                <a:off x="4494213" y="4560889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4" name="Line 786"/>
              <p:cNvSpPr>
                <a:spLocks noChangeShapeType="1"/>
              </p:cNvSpPr>
              <p:nvPr/>
            </p:nvSpPr>
            <p:spPr bwMode="auto">
              <a:xfrm flipV="1">
                <a:off x="4865688" y="4560889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5" name="Line 787"/>
              <p:cNvSpPr>
                <a:spLocks noChangeShapeType="1"/>
              </p:cNvSpPr>
              <p:nvPr/>
            </p:nvSpPr>
            <p:spPr bwMode="auto">
              <a:xfrm flipV="1">
                <a:off x="5233988" y="4560889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6" name="Line 788"/>
              <p:cNvSpPr>
                <a:spLocks noChangeShapeType="1"/>
              </p:cNvSpPr>
              <p:nvPr/>
            </p:nvSpPr>
            <p:spPr bwMode="auto">
              <a:xfrm flipV="1">
                <a:off x="5605463" y="4560889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7" name="Line 789"/>
              <p:cNvSpPr>
                <a:spLocks noChangeShapeType="1"/>
              </p:cNvSpPr>
              <p:nvPr/>
            </p:nvSpPr>
            <p:spPr bwMode="auto">
              <a:xfrm flipV="1">
                <a:off x="5976938" y="4560889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8" name="Line 790"/>
              <p:cNvSpPr>
                <a:spLocks noChangeShapeType="1"/>
              </p:cNvSpPr>
              <p:nvPr/>
            </p:nvSpPr>
            <p:spPr bwMode="auto">
              <a:xfrm flipV="1">
                <a:off x="6345238" y="4560889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9" name="Line 791"/>
              <p:cNvSpPr>
                <a:spLocks noChangeShapeType="1"/>
              </p:cNvSpPr>
              <p:nvPr/>
            </p:nvSpPr>
            <p:spPr bwMode="auto">
              <a:xfrm flipV="1">
                <a:off x="6716713" y="4560889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0" name="Line 792"/>
              <p:cNvSpPr>
                <a:spLocks noChangeShapeType="1"/>
              </p:cNvSpPr>
              <p:nvPr/>
            </p:nvSpPr>
            <p:spPr bwMode="auto">
              <a:xfrm>
                <a:off x="2643188" y="4560889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1" name="Line 793"/>
              <p:cNvSpPr>
                <a:spLocks noChangeShapeType="1"/>
              </p:cNvSpPr>
              <p:nvPr/>
            </p:nvSpPr>
            <p:spPr bwMode="auto">
              <a:xfrm>
                <a:off x="2570163" y="4560889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2" name="Line 794"/>
              <p:cNvSpPr>
                <a:spLocks noChangeShapeType="1"/>
              </p:cNvSpPr>
              <p:nvPr/>
            </p:nvSpPr>
            <p:spPr bwMode="auto">
              <a:xfrm>
                <a:off x="2606676" y="4279901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3" name="Line 795"/>
              <p:cNvSpPr>
                <a:spLocks noChangeShapeType="1"/>
              </p:cNvSpPr>
              <p:nvPr/>
            </p:nvSpPr>
            <p:spPr bwMode="auto">
              <a:xfrm>
                <a:off x="2570163" y="3997326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4" name="Line 796"/>
              <p:cNvSpPr>
                <a:spLocks noChangeShapeType="1"/>
              </p:cNvSpPr>
              <p:nvPr/>
            </p:nvSpPr>
            <p:spPr bwMode="auto">
              <a:xfrm>
                <a:off x="2606676" y="3717926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5" name="Line 797"/>
              <p:cNvSpPr>
                <a:spLocks noChangeShapeType="1"/>
              </p:cNvSpPr>
              <p:nvPr/>
            </p:nvSpPr>
            <p:spPr bwMode="auto">
              <a:xfrm>
                <a:off x="2570163" y="3435351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6" name="Line 798"/>
              <p:cNvSpPr>
                <a:spLocks noChangeShapeType="1"/>
              </p:cNvSpPr>
              <p:nvPr/>
            </p:nvSpPr>
            <p:spPr bwMode="auto">
              <a:xfrm>
                <a:off x="2606676" y="3154364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7" name="Line 799"/>
              <p:cNvSpPr>
                <a:spLocks noChangeShapeType="1"/>
              </p:cNvSpPr>
              <p:nvPr/>
            </p:nvSpPr>
            <p:spPr bwMode="auto">
              <a:xfrm>
                <a:off x="2570163" y="2871789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8" name="Line 800"/>
              <p:cNvSpPr>
                <a:spLocks noChangeShapeType="1"/>
              </p:cNvSpPr>
              <p:nvPr/>
            </p:nvSpPr>
            <p:spPr bwMode="auto">
              <a:xfrm>
                <a:off x="2606676" y="2592389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9" name="Line 801"/>
              <p:cNvSpPr>
                <a:spLocks noChangeShapeType="1"/>
              </p:cNvSpPr>
              <p:nvPr/>
            </p:nvSpPr>
            <p:spPr bwMode="auto">
              <a:xfrm>
                <a:off x="2570163" y="2311401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0" name="Line 802"/>
              <p:cNvSpPr>
                <a:spLocks noChangeShapeType="1"/>
              </p:cNvSpPr>
              <p:nvPr/>
            </p:nvSpPr>
            <p:spPr bwMode="auto">
              <a:xfrm>
                <a:off x="2606676" y="2028826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1" name="Line 803"/>
              <p:cNvSpPr>
                <a:spLocks noChangeShapeType="1"/>
              </p:cNvSpPr>
              <p:nvPr/>
            </p:nvSpPr>
            <p:spPr bwMode="auto">
              <a:xfrm>
                <a:off x="2570163" y="1747839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2" name="Line 804"/>
              <p:cNvSpPr>
                <a:spLocks noChangeShapeType="1"/>
              </p:cNvSpPr>
              <p:nvPr/>
            </p:nvSpPr>
            <p:spPr bwMode="auto">
              <a:xfrm>
                <a:off x="2606676" y="1465264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3" name="Line 805"/>
              <p:cNvSpPr>
                <a:spLocks noChangeShapeType="1"/>
              </p:cNvSpPr>
              <p:nvPr/>
            </p:nvSpPr>
            <p:spPr bwMode="auto">
              <a:xfrm>
                <a:off x="2570163" y="1185864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4" name="Line 806"/>
              <p:cNvSpPr>
                <a:spLocks noChangeShapeType="1"/>
              </p:cNvSpPr>
              <p:nvPr/>
            </p:nvSpPr>
            <p:spPr bwMode="auto">
              <a:xfrm>
                <a:off x="2606676" y="903289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5" name="Line 807"/>
              <p:cNvSpPr>
                <a:spLocks noChangeShapeType="1"/>
              </p:cNvSpPr>
              <p:nvPr/>
            </p:nvSpPr>
            <p:spPr bwMode="auto">
              <a:xfrm>
                <a:off x="2570163" y="622301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" name="Line 809"/>
              <p:cNvSpPr>
                <a:spLocks noChangeShapeType="1"/>
              </p:cNvSpPr>
              <p:nvPr/>
            </p:nvSpPr>
            <p:spPr bwMode="auto">
              <a:xfrm flipV="1">
                <a:off x="2643188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" name="Line 810"/>
              <p:cNvSpPr>
                <a:spLocks noChangeShapeType="1"/>
              </p:cNvSpPr>
              <p:nvPr/>
            </p:nvSpPr>
            <p:spPr bwMode="auto">
              <a:xfrm>
                <a:off x="264318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" name="Line 811"/>
              <p:cNvSpPr>
                <a:spLocks noChangeShapeType="1"/>
              </p:cNvSpPr>
              <p:nvPr/>
            </p:nvSpPr>
            <p:spPr bwMode="auto">
              <a:xfrm>
                <a:off x="301466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1" name="Line 812"/>
              <p:cNvSpPr>
                <a:spLocks noChangeShapeType="1"/>
              </p:cNvSpPr>
              <p:nvPr/>
            </p:nvSpPr>
            <p:spPr bwMode="auto">
              <a:xfrm>
                <a:off x="338296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2" name="Line 813"/>
              <p:cNvSpPr>
                <a:spLocks noChangeShapeType="1"/>
              </p:cNvSpPr>
              <p:nvPr/>
            </p:nvSpPr>
            <p:spPr bwMode="auto">
              <a:xfrm>
                <a:off x="375443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3" name="Line 814"/>
              <p:cNvSpPr>
                <a:spLocks noChangeShapeType="1"/>
              </p:cNvSpPr>
              <p:nvPr/>
            </p:nvSpPr>
            <p:spPr bwMode="auto">
              <a:xfrm>
                <a:off x="412591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4" name="Line 815"/>
              <p:cNvSpPr>
                <a:spLocks noChangeShapeType="1"/>
              </p:cNvSpPr>
              <p:nvPr/>
            </p:nvSpPr>
            <p:spPr bwMode="auto">
              <a:xfrm>
                <a:off x="449421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5" name="Line 816"/>
              <p:cNvSpPr>
                <a:spLocks noChangeShapeType="1"/>
              </p:cNvSpPr>
              <p:nvPr/>
            </p:nvSpPr>
            <p:spPr bwMode="auto">
              <a:xfrm>
                <a:off x="486568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6" name="Line 817"/>
              <p:cNvSpPr>
                <a:spLocks noChangeShapeType="1"/>
              </p:cNvSpPr>
              <p:nvPr/>
            </p:nvSpPr>
            <p:spPr bwMode="auto">
              <a:xfrm>
                <a:off x="523398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7" name="Line 818"/>
              <p:cNvSpPr>
                <a:spLocks noChangeShapeType="1"/>
              </p:cNvSpPr>
              <p:nvPr/>
            </p:nvSpPr>
            <p:spPr bwMode="auto">
              <a:xfrm>
                <a:off x="560546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8" name="Line 819"/>
              <p:cNvSpPr>
                <a:spLocks noChangeShapeType="1"/>
              </p:cNvSpPr>
              <p:nvPr/>
            </p:nvSpPr>
            <p:spPr bwMode="auto">
              <a:xfrm>
                <a:off x="597693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9" name="Line 820"/>
              <p:cNvSpPr>
                <a:spLocks noChangeShapeType="1"/>
              </p:cNvSpPr>
              <p:nvPr/>
            </p:nvSpPr>
            <p:spPr bwMode="auto">
              <a:xfrm>
                <a:off x="634523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0" name="Line 821"/>
              <p:cNvSpPr>
                <a:spLocks noChangeShapeType="1"/>
              </p:cNvSpPr>
              <p:nvPr/>
            </p:nvSpPr>
            <p:spPr bwMode="auto">
              <a:xfrm>
                <a:off x="671671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1" name="Line 822"/>
              <p:cNvSpPr>
                <a:spLocks noChangeShapeType="1"/>
              </p:cNvSpPr>
              <p:nvPr/>
            </p:nvSpPr>
            <p:spPr bwMode="auto">
              <a:xfrm>
                <a:off x="2643188" y="622300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2" name="Line 823"/>
              <p:cNvSpPr>
                <a:spLocks noChangeShapeType="1"/>
              </p:cNvSpPr>
              <p:nvPr/>
            </p:nvSpPr>
            <p:spPr bwMode="auto">
              <a:xfrm flipH="1">
                <a:off x="6643688" y="45608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3" name="Line 824"/>
              <p:cNvSpPr>
                <a:spLocks noChangeShapeType="1"/>
              </p:cNvSpPr>
              <p:nvPr/>
            </p:nvSpPr>
            <p:spPr bwMode="auto">
              <a:xfrm flipH="1">
                <a:off x="6680201" y="4279900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4" name="Line 825"/>
              <p:cNvSpPr>
                <a:spLocks noChangeShapeType="1"/>
              </p:cNvSpPr>
              <p:nvPr/>
            </p:nvSpPr>
            <p:spPr bwMode="auto">
              <a:xfrm flipH="1">
                <a:off x="6643688" y="3997325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5" name="Line 826"/>
              <p:cNvSpPr>
                <a:spLocks noChangeShapeType="1"/>
              </p:cNvSpPr>
              <p:nvPr/>
            </p:nvSpPr>
            <p:spPr bwMode="auto">
              <a:xfrm flipH="1">
                <a:off x="6680201" y="37179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6" name="Line 827"/>
              <p:cNvSpPr>
                <a:spLocks noChangeShapeType="1"/>
              </p:cNvSpPr>
              <p:nvPr/>
            </p:nvSpPr>
            <p:spPr bwMode="auto">
              <a:xfrm flipH="1">
                <a:off x="6643688" y="343535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7" name="Line 828"/>
              <p:cNvSpPr>
                <a:spLocks noChangeShapeType="1"/>
              </p:cNvSpPr>
              <p:nvPr/>
            </p:nvSpPr>
            <p:spPr bwMode="auto">
              <a:xfrm flipH="1">
                <a:off x="6680201" y="31543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8" name="Line 829"/>
              <p:cNvSpPr>
                <a:spLocks noChangeShapeType="1"/>
              </p:cNvSpPr>
              <p:nvPr/>
            </p:nvSpPr>
            <p:spPr bwMode="auto">
              <a:xfrm flipH="1">
                <a:off x="6643688" y="28717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9" name="Line 830"/>
              <p:cNvSpPr>
                <a:spLocks noChangeShapeType="1"/>
              </p:cNvSpPr>
              <p:nvPr/>
            </p:nvSpPr>
            <p:spPr bwMode="auto">
              <a:xfrm flipH="1">
                <a:off x="6680201" y="25923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0" name="Line 831"/>
              <p:cNvSpPr>
                <a:spLocks noChangeShapeType="1"/>
              </p:cNvSpPr>
              <p:nvPr/>
            </p:nvSpPr>
            <p:spPr bwMode="auto">
              <a:xfrm flipH="1">
                <a:off x="6643688" y="23114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1" name="Line 832"/>
              <p:cNvSpPr>
                <a:spLocks noChangeShapeType="1"/>
              </p:cNvSpPr>
              <p:nvPr/>
            </p:nvSpPr>
            <p:spPr bwMode="auto">
              <a:xfrm flipH="1">
                <a:off x="6680201" y="20288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2" name="Line 833"/>
              <p:cNvSpPr>
                <a:spLocks noChangeShapeType="1"/>
              </p:cNvSpPr>
              <p:nvPr/>
            </p:nvSpPr>
            <p:spPr bwMode="auto">
              <a:xfrm flipH="1">
                <a:off x="6643688" y="174783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3" name="Line 834"/>
              <p:cNvSpPr>
                <a:spLocks noChangeShapeType="1"/>
              </p:cNvSpPr>
              <p:nvPr/>
            </p:nvSpPr>
            <p:spPr bwMode="auto">
              <a:xfrm flipH="1">
                <a:off x="6680201" y="14652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4" name="Line 835"/>
              <p:cNvSpPr>
                <a:spLocks noChangeShapeType="1"/>
              </p:cNvSpPr>
              <p:nvPr/>
            </p:nvSpPr>
            <p:spPr bwMode="auto">
              <a:xfrm flipH="1">
                <a:off x="6643688" y="1185863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5" name="Line 836"/>
              <p:cNvSpPr>
                <a:spLocks noChangeShapeType="1"/>
              </p:cNvSpPr>
              <p:nvPr/>
            </p:nvSpPr>
            <p:spPr bwMode="auto">
              <a:xfrm flipH="1">
                <a:off x="6680201" y="9032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6" name="Line 837"/>
              <p:cNvSpPr>
                <a:spLocks noChangeShapeType="1"/>
              </p:cNvSpPr>
              <p:nvPr/>
            </p:nvSpPr>
            <p:spPr bwMode="auto">
              <a:xfrm flipH="1">
                <a:off x="6643688" y="6223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7" name="Line 838"/>
              <p:cNvSpPr>
                <a:spLocks noChangeShapeType="1"/>
              </p:cNvSpPr>
              <p:nvPr/>
            </p:nvSpPr>
            <p:spPr bwMode="auto">
              <a:xfrm flipV="1">
                <a:off x="6716713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8" name="Rectangle 839"/>
              <p:cNvSpPr>
                <a:spLocks noChangeArrowheads="1"/>
              </p:cNvSpPr>
              <p:nvPr/>
            </p:nvSpPr>
            <p:spPr bwMode="auto">
              <a:xfrm rot="16200000">
                <a:off x="6894513" y="2527300"/>
                <a:ext cx="144463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cxnSp>
            <p:nvCxnSpPr>
              <p:cNvPr id="926" name="Straight Connector 925"/>
              <p:cNvCxnSpPr/>
              <p:nvPr/>
            </p:nvCxnSpPr>
            <p:spPr>
              <a:xfrm>
                <a:off x="2952780" y="4130714"/>
                <a:ext cx="422275" cy="0"/>
              </a:xfrm>
              <a:prstGeom prst="line">
                <a:avLst/>
              </a:prstGeom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27" name="Straight Connector 926"/>
              <p:cNvCxnSpPr/>
              <p:nvPr/>
            </p:nvCxnSpPr>
            <p:spPr>
              <a:xfrm>
                <a:off x="2955546" y="4299740"/>
                <a:ext cx="422275" cy="0"/>
              </a:xfrm>
              <a:prstGeom prst="line">
                <a:avLst/>
              </a:prstGeom>
              <a:ln>
                <a:prstDash val="sysDash"/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928" name="TextBox 927"/>
              <p:cNvSpPr txBox="1"/>
              <p:nvPr/>
            </p:nvSpPr>
            <p:spPr>
              <a:xfrm>
                <a:off x="3425059" y="4011464"/>
                <a:ext cx="761207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0.02 Cr</a:t>
                </a:r>
              </a:p>
            </p:txBody>
          </p:sp>
          <p:sp>
            <p:nvSpPr>
              <p:cNvPr id="929" name="TextBox 928"/>
              <p:cNvSpPr txBox="1"/>
              <p:nvPr/>
            </p:nvSpPr>
            <p:spPr>
              <a:xfrm>
                <a:off x="3419483" y="4172951"/>
                <a:ext cx="761207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0.20 Cr</a:t>
                </a:r>
              </a:p>
            </p:txBody>
          </p:sp>
          <p:sp>
            <p:nvSpPr>
              <p:cNvPr id="930" name="TextBox 929"/>
              <p:cNvSpPr txBox="1"/>
              <p:nvPr/>
            </p:nvSpPr>
            <p:spPr>
              <a:xfrm>
                <a:off x="2902375" y="3806795"/>
                <a:ext cx="1223537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Mg</a:t>
                </a:r>
                <a:r>
                  <a: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endPara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1" name="TextBox 930"/>
              <p:cNvSpPr txBox="1"/>
              <p:nvPr/>
            </p:nvSpPr>
            <p:spPr>
              <a:xfrm>
                <a:off x="2906345" y="3626960"/>
                <a:ext cx="31559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0.05Cu-0.15Fe-0.03Mn</a:t>
                </a:r>
                <a:endPara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2" name="TextBox 931"/>
              <p:cNvSpPr txBox="1"/>
              <p:nvPr/>
            </p:nvSpPr>
            <p:spPr>
              <a:xfrm>
                <a:off x="5004851" y="2267377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933" name="TextBox 932"/>
              <p:cNvSpPr txBox="1"/>
              <p:nvPr/>
            </p:nvSpPr>
            <p:spPr>
              <a:xfrm>
                <a:off x="5506721" y="2214196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0.07</a:t>
                </a:r>
              </a:p>
            </p:txBody>
          </p:sp>
          <p:sp>
            <p:nvSpPr>
              <p:cNvPr id="934" name="TextBox 933"/>
              <p:cNvSpPr txBox="1"/>
              <p:nvPr/>
            </p:nvSpPr>
            <p:spPr>
              <a:xfrm>
                <a:off x="5975350" y="1989098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0.23</a:t>
                </a:r>
              </a:p>
            </p:txBody>
          </p:sp>
          <p:sp>
            <p:nvSpPr>
              <p:cNvPr id="935" name="TextBox 934"/>
              <p:cNvSpPr txBox="1"/>
              <p:nvPr/>
            </p:nvSpPr>
            <p:spPr>
              <a:xfrm>
                <a:off x="6250495" y="1625814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0.38</a:t>
                </a:r>
              </a:p>
            </p:txBody>
          </p:sp>
          <p:sp>
            <p:nvSpPr>
              <p:cNvPr id="936" name="TextBox 935"/>
              <p:cNvSpPr txBox="1"/>
              <p:nvPr/>
            </p:nvSpPr>
            <p:spPr>
              <a:xfrm>
                <a:off x="6655593" y="603251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0.53</a:t>
                </a:r>
              </a:p>
            </p:txBody>
          </p:sp>
          <p:sp>
            <p:nvSpPr>
              <p:cNvPr id="937" name="TextBox 936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</a:t>
                </a:r>
              </a:p>
            </p:txBody>
          </p:sp>
          <p:sp>
            <p:nvSpPr>
              <p:cNvPr id="938" name="Rectangle 23"/>
              <p:cNvSpPr>
                <a:spLocks noChangeArrowheads="1"/>
              </p:cNvSpPr>
              <p:nvPr/>
            </p:nvSpPr>
            <p:spPr bwMode="auto">
              <a:xfrm>
                <a:off x="2911243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9" name="Rectangle 24"/>
              <p:cNvSpPr>
                <a:spLocks noChangeArrowheads="1"/>
              </p:cNvSpPr>
              <p:nvPr/>
            </p:nvSpPr>
            <p:spPr bwMode="auto">
              <a:xfrm>
                <a:off x="3651018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kumimoji="0" lang="en-US" altLang="zh-CN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.3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0" name="Rectangle 25"/>
              <p:cNvSpPr>
                <a:spLocks noChangeArrowheads="1"/>
              </p:cNvSpPr>
              <p:nvPr/>
            </p:nvSpPr>
            <p:spPr bwMode="auto">
              <a:xfrm>
                <a:off x="4392380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1" name="Rectangle 26"/>
              <p:cNvSpPr>
                <a:spLocks noChangeArrowheads="1"/>
              </p:cNvSpPr>
              <p:nvPr/>
            </p:nvSpPr>
            <p:spPr bwMode="auto">
              <a:xfrm>
                <a:off x="5132155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2" name="Rectangle 27"/>
              <p:cNvSpPr>
                <a:spLocks noChangeArrowheads="1"/>
              </p:cNvSpPr>
              <p:nvPr/>
            </p:nvSpPr>
            <p:spPr bwMode="auto">
              <a:xfrm>
                <a:off x="5873518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0.9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3" name="Rectangle 28"/>
              <p:cNvSpPr>
                <a:spLocks noChangeArrowheads="1"/>
              </p:cNvSpPr>
              <p:nvPr/>
            </p:nvSpPr>
            <p:spPr bwMode="auto">
              <a:xfrm>
                <a:off x="6613293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1.1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4" name="Freeform 943"/>
              <p:cNvSpPr>
                <a:spLocks/>
              </p:cNvSpPr>
              <p:nvPr/>
            </p:nvSpPr>
            <p:spPr bwMode="auto">
              <a:xfrm>
                <a:off x="5265738" y="606425"/>
                <a:ext cx="1449387" cy="2876550"/>
              </a:xfrm>
              <a:custGeom>
                <a:avLst/>
                <a:gdLst>
                  <a:gd name="T0" fmla="*/ 364 w 364"/>
                  <a:gd name="T1" fmla="*/ 516 h 516"/>
                  <a:gd name="T2" fmla="*/ 363 w 364"/>
                  <a:gd name="T3" fmla="*/ 516 h 516"/>
                  <a:gd name="T4" fmla="*/ 339 w 364"/>
                  <a:gd name="T5" fmla="*/ 509 h 516"/>
                  <a:gd name="T6" fmla="*/ 316 w 364"/>
                  <a:gd name="T7" fmla="*/ 502 h 516"/>
                  <a:gd name="T8" fmla="*/ 293 w 364"/>
                  <a:gd name="T9" fmla="*/ 494 h 516"/>
                  <a:gd name="T10" fmla="*/ 270 w 364"/>
                  <a:gd name="T11" fmla="*/ 486 h 516"/>
                  <a:gd name="T12" fmla="*/ 247 w 364"/>
                  <a:gd name="T13" fmla="*/ 478 h 516"/>
                  <a:gd name="T14" fmla="*/ 225 w 364"/>
                  <a:gd name="T15" fmla="*/ 469 h 516"/>
                  <a:gd name="T16" fmla="*/ 203 w 364"/>
                  <a:gd name="T17" fmla="*/ 459 h 516"/>
                  <a:gd name="T18" fmla="*/ 182 w 364"/>
                  <a:gd name="T19" fmla="*/ 450 h 516"/>
                  <a:gd name="T20" fmla="*/ 161 w 364"/>
                  <a:gd name="T21" fmla="*/ 439 h 516"/>
                  <a:gd name="T22" fmla="*/ 141 w 364"/>
                  <a:gd name="T23" fmla="*/ 428 h 516"/>
                  <a:gd name="T24" fmla="*/ 122 w 364"/>
                  <a:gd name="T25" fmla="*/ 417 h 516"/>
                  <a:gd name="T26" fmla="*/ 103 w 364"/>
                  <a:gd name="T27" fmla="*/ 405 h 516"/>
                  <a:gd name="T28" fmla="*/ 84 w 364"/>
                  <a:gd name="T29" fmla="*/ 393 h 516"/>
                  <a:gd name="T30" fmla="*/ 67 w 364"/>
                  <a:gd name="T31" fmla="*/ 380 h 516"/>
                  <a:gd name="T32" fmla="*/ 50 w 364"/>
                  <a:gd name="T33" fmla="*/ 367 h 516"/>
                  <a:gd name="T34" fmla="*/ 33 w 364"/>
                  <a:gd name="T35" fmla="*/ 353 h 516"/>
                  <a:gd name="T36" fmla="*/ 17 w 364"/>
                  <a:gd name="T37" fmla="*/ 339 h 516"/>
                  <a:gd name="T38" fmla="*/ 2 w 364"/>
                  <a:gd name="T39" fmla="*/ 325 h 516"/>
                  <a:gd name="T40" fmla="*/ 0 w 364"/>
                  <a:gd name="T41" fmla="*/ 323 h 516"/>
                  <a:gd name="T42" fmla="*/ 1 w 364"/>
                  <a:gd name="T43" fmla="*/ 322 h 516"/>
                  <a:gd name="T44" fmla="*/ 8 w 364"/>
                  <a:gd name="T45" fmla="*/ 305 h 516"/>
                  <a:gd name="T46" fmla="*/ 16 w 364"/>
                  <a:gd name="T47" fmla="*/ 288 h 516"/>
                  <a:gd name="T48" fmla="*/ 24 w 364"/>
                  <a:gd name="T49" fmla="*/ 271 h 516"/>
                  <a:gd name="T50" fmla="*/ 32 w 364"/>
                  <a:gd name="T51" fmla="*/ 254 h 516"/>
                  <a:gd name="T52" fmla="*/ 39 w 364"/>
                  <a:gd name="T53" fmla="*/ 237 h 516"/>
                  <a:gd name="T54" fmla="*/ 47 w 364"/>
                  <a:gd name="T55" fmla="*/ 221 h 516"/>
                  <a:gd name="T56" fmla="*/ 55 w 364"/>
                  <a:gd name="T57" fmla="*/ 204 h 516"/>
                  <a:gd name="T58" fmla="*/ 63 w 364"/>
                  <a:gd name="T59" fmla="*/ 187 h 516"/>
                  <a:gd name="T60" fmla="*/ 70 w 364"/>
                  <a:gd name="T61" fmla="*/ 170 h 516"/>
                  <a:gd name="T62" fmla="*/ 78 w 364"/>
                  <a:gd name="T63" fmla="*/ 153 h 516"/>
                  <a:gd name="T64" fmla="*/ 86 w 364"/>
                  <a:gd name="T65" fmla="*/ 136 h 516"/>
                  <a:gd name="T66" fmla="*/ 94 w 364"/>
                  <a:gd name="T67" fmla="*/ 119 h 516"/>
                  <a:gd name="T68" fmla="*/ 102 w 364"/>
                  <a:gd name="T69" fmla="*/ 102 h 516"/>
                  <a:gd name="T70" fmla="*/ 109 w 364"/>
                  <a:gd name="T71" fmla="*/ 85 h 516"/>
                  <a:gd name="T72" fmla="*/ 117 w 364"/>
                  <a:gd name="T73" fmla="*/ 69 h 516"/>
                  <a:gd name="T74" fmla="*/ 125 w 364"/>
                  <a:gd name="T75" fmla="*/ 52 h 516"/>
                  <a:gd name="T76" fmla="*/ 133 w 364"/>
                  <a:gd name="T77" fmla="*/ 35 h 516"/>
                  <a:gd name="T78" fmla="*/ 140 w 364"/>
                  <a:gd name="T79" fmla="*/ 18 h 516"/>
                  <a:gd name="T80" fmla="*/ 148 w 364"/>
                  <a:gd name="T81" fmla="*/ 1 h 516"/>
                  <a:gd name="T82" fmla="*/ 149 w 364"/>
                  <a:gd name="T83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4" h="516">
                    <a:moveTo>
                      <a:pt x="364" y="516"/>
                    </a:moveTo>
                    <a:lnTo>
                      <a:pt x="363" y="516"/>
                    </a:lnTo>
                    <a:lnTo>
                      <a:pt x="339" y="509"/>
                    </a:lnTo>
                    <a:lnTo>
                      <a:pt x="316" y="502"/>
                    </a:lnTo>
                    <a:lnTo>
                      <a:pt x="293" y="494"/>
                    </a:lnTo>
                    <a:lnTo>
                      <a:pt x="270" y="486"/>
                    </a:lnTo>
                    <a:lnTo>
                      <a:pt x="247" y="478"/>
                    </a:lnTo>
                    <a:lnTo>
                      <a:pt x="225" y="469"/>
                    </a:lnTo>
                    <a:lnTo>
                      <a:pt x="203" y="459"/>
                    </a:lnTo>
                    <a:lnTo>
                      <a:pt x="182" y="450"/>
                    </a:lnTo>
                    <a:lnTo>
                      <a:pt x="161" y="439"/>
                    </a:lnTo>
                    <a:lnTo>
                      <a:pt x="141" y="428"/>
                    </a:lnTo>
                    <a:lnTo>
                      <a:pt x="122" y="417"/>
                    </a:lnTo>
                    <a:lnTo>
                      <a:pt x="103" y="405"/>
                    </a:lnTo>
                    <a:lnTo>
                      <a:pt x="84" y="393"/>
                    </a:lnTo>
                    <a:lnTo>
                      <a:pt x="67" y="380"/>
                    </a:lnTo>
                    <a:lnTo>
                      <a:pt x="50" y="367"/>
                    </a:lnTo>
                    <a:lnTo>
                      <a:pt x="33" y="353"/>
                    </a:lnTo>
                    <a:lnTo>
                      <a:pt x="17" y="339"/>
                    </a:lnTo>
                    <a:lnTo>
                      <a:pt x="2" y="325"/>
                    </a:lnTo>
                    <a:lnTo>
                      <a:pt x="0" y="323"/>
                    </a:lnTo>
                    <a:lnTo>
                      <a:pt x="1" y="322"/>
                    </a:lnTo>
                    <a:lnTo>
                      <a:pt x="8" y="305"/>
                    </a:lnTo>
                    <a:lnTo>
                      <a:pt x="16" y="288"/>
                    </a:lnTo>
                    <a:lnTo>
                      <a:pt x="24" y="271"/>
                    </a:lnTo>
                    <a:lnTo>
                      <a:pt x="32" y="254"/>
                    </a:lnTo>
                    <a:lnTo>
                      <a:pt x="39" y="237"/>
                    </a:lnTo>
                    <a:lnTo>
                      <a:pt x="47" y="221"/>
                    </a:lnTo>
                    <a:lnTo>
                      <a:pt x="55" y="204"/>
                    </a:lnTo>
                    <a:lnTo>
                      <a:pt x="63" y="187"/>
                    </a:lnTo>
                    <a:lnTo>
                      <a:pt x="70" y="170"/>
                    </a:lnTo>
                    <a:lnTo>
                      <a:pt x="78" y="153"/>
                    </a:lnTo>
                    <a:lnTo>
                      <a:pt x="86" y="136"/>
                    </a:lnTo>
                    <a:lnTo>
                      <a:pt x="94" y="119"/>
                    </a:lnTo>
                    <a:lnTo>
                      <a:pt x="102" y="102"/>
                    </a:lnTo>
                    <a:lnTo>
                      <a:pt x="109" y="85"/>
                    </a:lnTo>
                    <a:lnTo>
                      <a:pt x="117" y="69"/>
                    </a:lnTo>
                    <a:lnTo>
                      <a:pt x="125" y="52"/>
                    </a:lnTo>
                    <a:lnTo>
                      <a:pt x="133" y="35"/>
                    </a:lnTo>
                    <a:lnTo>
                      <a:pt x="140" y="18"/>
                    </a:lnTo>
                    <a:lnTo>
                      <a:pt x="148" y="1"/>
                    </a:lnTo>
                    <a:lnTo>
                      <a:pt x="149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Freeform 944"/>
              <p:cNvSpPr>
                <a:spLocks/>
              </p:cNvSpPr>
              <p:nvPr/>
            </p:nvSpPr>
            <p:spPr bwMode="auto">
              <a:xfrm>
                <a:off x="5241925" y="606425"/>
                <a:ext cx="1473200" cy="2921000"/>
              </a:xfrm>
              <a:custGeom>
                <a:avLst/>
                <a:gdLst>
                  <a:gd name="T0" fmla="*/ 370 w 370"/>
                  <a:gd name="T1" fmla="*/ 524 h 524"/>
                  <a:gd name="T2" fmla="*/ 369 w 370"/>
                  <a:gd name="T3" fmla="*/ 524 h 524"/>
                  <a:gd name="T4" fmla="*/ 345 w 370"/>
                  <a:gd name="T5" fmla="*/ 517 h 524"/>
                  <a:gd name="T6" fmla="*/ 321 w 370"/>
                  <a:gd name="T7" fmla="*/ 510 h 524"/>
                  <a:gd name="T8" fmla="*/ 298 w 370"/>
                  <a:gd name="T9" fmla="*/ 503 h 524"/>
                  <a:gd name="T10" fmla="*/ 275 w 370"/>
                  <a:gd name="T11" fmla="*/ 496 h 524"/>
                  <a:gd name="T12" fmla="*/ 252 w 370"/>
                  <a:gd name="T13" fmla="*/ 487 h 524"/>
                  <a:gd name="T14" fmla="*/ 230 w 370"/>
                  <a:gd name="T15" fmla="*/ 479 h 524"/>
                  <a:gd name="T16" fmla="*/ 208 w 370"/>
                  <a:gd name="T17" fmla="*/ 470 h 524"/>
                  <a:gd name="T18" fmla="*/ 186 w 370"/>
                  <a:gd name="T19" fmla="*/ 460 h 524"/>
                  <a:gd name="T20" fmla="*/ 165 w 370"/>
                  <a:gd name="T21" fmla="*/ 450 h 524"/>
                  <a:gd name="T22" fmla="*/ 145 w 370"/>
                  <a:gd name="T23" fmla="*/ 439 h 524"/>
                  <a:gd name="T24" fmla="*/ 125 w 370"/>
                  <a:gd name="T25" fmla="*/ 428 h 524"/>
                  <a:gd name="T26" fmla="*/ 105 w 370"/>
                  <a:gd name="T27" fmla="*/ 417 h 524"/>
                  <a:gd name="T28" fmla="*/ 87 w 370"/>
                  <a:gd name="T29" fmla="*/ 404 h 524"/>
                  <a:gd name="T30" fmla="*/ 69 w 370"/>
                  <a:gd name="T31" fmla="*/ 392 h 524"/>
                  <a:gd name="T32" fmla="*/ 51 w 370"/>
                  <a:gd name="T33" fmla="*/ 379 h 524"/>
                  <a:gd name="T34" fmla="*/ 35 w 370"/>
                  <a:gd name="T35" fmla="*/ 365 h 524"/>
                  <a:gd name="T36" fmla="*/ 19 w 370"/>
                  <a:gd name="T37" fmla="*/ 352 h 524"/>
                  <a:gd name="T38" fmla="*/ 3 w 370"/>
                  <a:gd name="T39" fmla="*/ 337 h 524"/>
                  <a:gd name="T40" fmla="*/ 0 w 370"/>
                  <a:gd name="T41" fmla="*/ 334 h 524"/>
                  <a:gd name="T42" fmla="*/ 0 w 370"/>
                  <a:gd name="T43" fmla="*/ 333 h 524"/>
                  <a:gd name="T44" fmla="*/ 8 w 370"/>
                  <a:gd name="T45" fmla="*/ 316 h 524"/>
                  <a:gd name="T46" fmla="*/ 16 w 370"/>
                  <a:gd name="T47" fmla="*/ 300 h 524"/>
                  <a:gd name="T48" fmla="*/ 24 w 370"/>
                  <a:gd name="T49" fmla="*/ 283 h 524"/>
                  <a:gd name="T50" fmla="*/ 31 w 370"/>
                  <a:gd name="T51" fmla="*/ 266 h 524"/>
                  <a:gd name="T52" fmla="*/ 39 w 370"/>
                  <a:gd name="T53" fmla="*/ 249 h 524"/>
                  <a:gd name="T54" fmla="*/ 47 w 370"/>
                  <a:gd name="T55" fmla="*/ 232 h 524"/>
                  <a:gd name="T56" fmla="*/ 55 w 370"/>
                  <a:gd name="T57" fmla="*/ 215 h 524"/>
                  <a:gd name="T58" fmla="*/ 62 w 370"/>
                  <a:gd name="T59" fmla="*/ 198 h 524"/>
                  <a:gd name="T60" fmla="*/ 70 w 370"/>
                  <a:gd name="T61" fmla="*/ 181 h 524"/>
                  <a:gd name="T62" fmla="*/ 78 w 370"/>
                  <a:gd name="T63" fmla="*/ 164 h 524"/>
                  <a:gd name="T64" fmla="*/ 86 w 370"/>
                  <a:gd name="T65" fmla="*/ 147 h 524"/>
                  <a:gd name="T66" fmla="*/ 93 w 370"/>
                  <a:gd name="T67" fmla="*/ 131 h 524"/>
                  <a:gd name="T68" fmla="*/ 101 w 370"/>
                  <a:gd name="T69" fmla="*/ 114 h 524"/>
                  <a:gd name="T70" fmla="*/ 109 w 370"/>
                  <a:gd name="T71" fmla="*/ 97 h 524"/>
                  <a:gd name="T72" fmla="*/ 117 w 370"/>
                  <a:gd name="T73" fmla="*/ 80 h 524"/>
                  <a:gd name="T74" fmla="*/ 124 w 370"/>
                  <a:gd name="T75" fmla="*/ 63 h 524"/>
                  <a:gd name="T76" fmla="*/ 132 w 370"/>
                  <a:gd name="T77" fmla="*/ 46 h 524"/>
                  <a:gd name="T78" fmla="*/ 140 w 370"/>
                  <a:gd name="T79" fmla="*/ 29 h 524"/>
                  <a:gd name="T80" fmla="*/ 148 w 370"/>
                  <a:gd name="T81" fmla="*/ 12 h 524"/>
                  <a:gd name="T82" fmla="*/ 153 w 370"/>
                  <a:gd name="T83" fmla="*/ 0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0" h="524">
                    <a:moveTo>
                      <a:pt x="370" y="524"/>
                    </a:moveTo>
                    <a:lnTo>
                      <a:pt x="369" y="524"/>
                    </a:lnTo>
                    <a:lnTo>
                      <a:pt x="345" y="517"/>
                    </a:lnTo>
                    <a:lnTo>
                      <a:pt x="321" y="510"/>
                    </a:lnTo>
                    <a:lnTo>
                      <a:pt x="298" y="503"/>
                    </a:lnTo>
                    <a:lnTo>
                      <a:pt x="275" y="496"/>
                    </a:lnTo>
                    <a:lnTo>
                      <a:pt x="252" y="487"/>
                    </a:lnTo>
                    <a:lnTo>
                      <a:pt x="230" y="479"/>
                    </a:lnTo>
                    <a:lnTo>
                      <a:pt x="208" y="470"/>
                    </a:lnTo>
                    <a:lnTo>
                      <a:pt x="186" y="460"/>
                    </a:lnTo>
                    <a:lnTo>
                      <a:pt x="165" y="450"/>
                    </a:lnTo>
                    <a:lnTo>
                      <a:pt x="145" y="439"/>
                    </a:lnTo>
                    <a:lnTo>
                      <a:pt x="125" y="428"/>
                    </a:lnTo>
                    <a:lnTo>
                      <a:pt x="105" y="417"/>
                    </a:lnTo>
                    <a:lnTo>
                      <a:pt x="87" y="404"/>
                    </a:lnTo>
                    <a:lnTo>
                      <a:pt x="69" y="392"/>
                    </a:lnTo>
                    <a:lnTo>
                      <a:pt x="51" y="379"/>
                    </a:lnTo>
                    <a:lnTo>
                      <a:pt x="35" y="365"/>
                    </a:lnTo>
                    <a:lnTo>
                      <a:pt x="19" y="352"/>
                    </a:lnTo>
                    <a:lnTo>
                      <a:pt x="3" y="337"/>
                    </a:lnTo>
                    <a:lnTo>
                      <a:pt x="0" y="334"/>
                    </a:lnTo>
                    <a:lnTo>
                      <a:pt x="0" y="333"/>
                    </a:lnTo>
                    <a:lnTo>
                      <a:pt x="8" y="316"/>
                    </a:lnTo>
                    <a:lnTo>
                      <a:pt x="16" y="300"/>
                    </a:lnTo>
                    <a:lnTo>
                      <a:pt x="24" y="283"/>
                    </a:lnTo>
                    <a:lnTo>
                      <a:pt x="31" y="266"/>
                    </a:lnTo>
                    <a:lnTo>
                      <a:pt x="39" y="249"/>
                    </a:lnTo>
                    <a:lnTo>
                      <a:pt x="47" y="232"/>
                    </a:lnTo>
                    <a:lnTo>
                      <a:pt x="55" y="215"/>
                    </a:lnTo>
                    <a:lnTo>
                      <a:pt x="62" y="198"/>
                    </a:lnTo>
                    <a:lnTo>
                      <a:pt x="70" y="181"/>
                    </a:lnTo>
                    <a:lnTo>
                      <a:pt x="78" y="164"/>
                    </a:lnTo>
                    <a:lnTo>
                      <a:pt x="86" y="147"/>
                    </a:lnTo>
                    <a:lnTo>
                      <a:pt x="93" y="131"/>
                    </a:lnTo>
                    <a:lnTo>
                      <a:pt x="101" y="114"/>
                    </a:lnTo>
                    <a:lnTo>
                      <a:pt x="109" y="97"/>
                    </a:lnTo>
                    <a:lnTo>
                      <a:pt x="117" y="80"/>
                    </a:lnTo>
                    <a:lnTo>
                      <a:pt x="124" y="63"/>
                    </a:lnTo>
                    <a:lnTo>
                      <a:pt x="132" y="46"/>
                    </a:lnTo>
                    <a:lnTo>
                      <a:pt x="140" y="29"/>
                    </a:lnTo>
                    <a:lnTo>
                      <a:pt x="148" y="12"/>
                    </a:lnTo>
                    <a:lnTo>
                      <a:pt x="153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11614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216502" cy="4876344"/>
            <a:chOff x="1978026" y="263525"/>
            <a:chExt cx="5216502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216502" cy="4876344"/>
              <a:chOff x="1978026" y="263525"/>
              <a:chExt cx="5216502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161506" cy="4876344"/>
                <a:chOff x="2033022" y="263525"/>
                <a:chExt cx="5161506" cy="4876344"/>
              </a:xfrm>
            </p:grpSpPr>
            <p:sp>
              <p:nvSpPr>
                <p:cNvPr id="5" name="Freeform 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" name="Freeform 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Freeform 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117 w 2566"/>
                    <a:gd name="T1" fmla="*/ 2481 h 2481"/>
                    <a:gd name="T2" fmla="*/ 349 w 2566"/>
                    <a:gd name="T3" fmla="*/ 2481 h 2481"/>
                    <a:gd name="T4" fmla="*/ 583 w 2566"/>
                    <a:gd name="T5" fmla="*/ 2481 h 2481"/>
                    <a:gd name="T6" fmla="*/ 817 w 2566"/>
                    <a:gd name="T7" fmla="*/ 2481 h 2481"/>
                    <a:gd name="T8" fmla="*/ 1049 w 2566"/>
                    <a:gd name="T9" fmla="*/ 2481 h 2481"/>
                    <a:gd name="T10" fmla="*/ 1283 w 2566"/>
                    <a:gd name="T11" fmla="*/ 2481 h 2481"/>
                    <a:gd name="T12" fmla="*/ 1517 w 2566"/>
                    <a:gd name="T13" fmla="*/ 2481 h 2481"/>
                    <a:gd name="T14" fmla="*/ 1749 w 2566"/>
                    <a:gd name="T15" fmla="*/ 2481 h 2481"/>
                    <a:gd name="T16" fmla="*/ 1983 w 2566"/>
                    <a:gd name="T17" fmla="*/ 2481 h 2481"/>
                    <a:gd name="T18" fmla="*/ 2216 w 2566"/>
                    <a:gd name="T19" fmla="*/ 2481 h 2481"/>
                    <a:gd name="T20" fmla="*/ 2449 w 2566"/>
                    <a:gd name="T21" fmla="*/ 2481 h 2481"/>
                    <a:gd name="T22" fmla="*/ 2566 w 2566"/>
                    <a:gd name="T23" fmla="*/ 2304 h 2481"/>
                    <a:gd name="T24" fmla="*/ 2566 w 2566"/>
                    <a:gd name="T25" fmla="*/ 1950 h 2481"/>
                    <a:gd name="T26" fmla="*/ 2566 w 2566"/>
                    <a:gd name="T27" fmla="*/ 1595 h 2481"/>
                    <a:gd name="T28" fmla="*/ 2566 w 2566"/>
                    <a:gd name="T29" fmla="*/ 1241 h 2481"/>
                    <a:gd name="T30" fmla="*/ 2566 w 2566"/>
                    <a:gd name="T31" fmla="*/ 886 h 2481"/>
                    <a:gd name="T32" fmla="*/ 2566 w 2566"/>
                    <a:gd name="T33" fmla="*/ 531 h 2481"/>
                    <a:gd name="T34" fmla="*/ 2566 w 2566"/>
                    <a:gd name="T35" fmla="*/ 177 h 2481"/>
                    <a:gd name="T36" fmla="*/ 2449 w 2566"/>
                    <a:gd name="T37" fmla="*/ 0 h 2481"/>
                    <a:gd name="T38" fmla="*/ 2216 w 2566"/>
                    <a:gd name="T39" fmla="*/ 0 h 2481"/>
                    <a:gd name="T40" fmla="*/ 1983 w 2566"/>
                    <a:gd name="T41" fmla="*/ 0 h 2481"/>
                    <a:gd name="T42" fmla="*/ 1749 w 2566"/>
                    <a:gd name="T43" fmla="*/ 0 h 2481"/>
                    <a:gd name="T44" fmla="*/ 1517 w 2566"/>
                    <a:gd name="T45" fmla="*/ 0 h 2481"/>
                    <a:gd name="T46" fmla="*/ 1283 w 2566"/>
                    <a:gd name="T47" fmla="*/ 0 h 2481"/>
                    <a:gd name="T48" fmla="*/ 1049 w 2566"/>
                    <a:gd name="T49" fmla="*/ 0 h 2481"/>
                    <a:gd name="T50" fmla="*/ 817 w 2566"/>
                    <a:gd name="T51" fmla="*/ 0 h 2481"/>
                    <a:gd name="T52" fmla="*/ 583 w 2566"/>
                    <a:gd name="T53" fmla="*/ 0 h 2481"/>
                    <a:gd name="T54" fmla="*/ 349 w 2566"/>
                    <a:gd name="T55" fmla="*/ 0 h 2481"/>
                    <a:gd name="T56" fmla="*/ 117 w 2566"/>
                    <a:gd name="T57" fmla="*/ 0 h 2481"/>
                    <a:gd name="T58" fmla="*/ 0 w 2566"/>
                    <a:gd name="T59" fmla="*/ 177 h 2481"/>
                    <a:gd name="T60" fmla="*/ 0 w 2566"/>
                    <a:gd name="T61" fmla="*/ 531 h 2481"/>
                    <a:gd name="T62" fmla="*/ 0 w 2566"/>
                    <a:gd name="T63" fmla="*/ 886 h 2481"/>
                    <a:gd name="T64" fmla="*/ 0 w 2566"/>
                    <a:gd name="T65" fmla="*/ 1241 h 2481"/>
                    <a:gd name="T66" fmla="*/ 0 w 2566"/>
                    <a:gd name="T67" fmla="*/ 1595 h 2481"/>
                    <a:gd name="T68" fmla="*/ 0 w 2566"/>
                    <a:gd name="T69" fmla="*/ 1950 h 2481"/>
                    <a:gd name="T70" fmla="*/ 0 w 2566"/>
                    <a:gd name="T71" fmla="*/ 2304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481"/>
                      </a:move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Freeform 8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280988"/>
                </a:xfrm>
                <a:custGeom>
                  <a:avLst/>
                  <a:gdLst>
                    <a:gd name="T0" fmla="*/ 0 w 2566"/>
                    <a:gd name="T1" fmla="*/ 177 h 177"/>
                    <a:gd name="T2" fmla="*/ 117 w 2566"/>
                    <a:gd name="T3" fmla="*/ 177 h 177"/>
                    <a:gd name="T4" fmla="*/ 234 w 2566"/>
                    <a:gd name="T5" fmla="*/ 177 h 177"/>
                    <a:gd name="T6" fmla="*/ 349 w 2566"/>
                    <a:gd name="T7" fmla="*/ 177 h 177"/>
                    <a:gd name="T8" fmla="*/ 466 w 2566"/>
                    <a:gd name="T9" fmla="*/ 177 h 177"/>
                    <a:gd name="T10" fmla="*/ 583 w 2566"/>
                    <a:gd name="T11" fmla="*/ 177 h 177"/>
                    <a:gd name="T12" fmla="*/ 700 w 2566"/>
                    <a:gd name="T13" fmla="*/ 177 h 177"/>
                    <a:gd name="T14" fmla="*/ 817 w 2566"/>
                    <a:gd name="T15" fmla="*/ 177 h 177"/>
                    <a:gd name="T16" fmla="*/ 934 w 2566"/>
                    <a:gd name="T17" fmla="*/ 177 h 177"/>
                    <a:gd name="T18" fmla="*/ 1049 w 2566"/>
                    <a:gd name="T19" fmla="*/ 177 h 177"/>
                    <a:gd name="T20" fmla="*/ 1166 w 2566"/>
                    <a:gd name="T21" fmla="*/ 177 h 177"/>
                    <a:gd name="T22" fmla="*/ 1283 w 2566"/>
                    <a:gd name="T23" fmla="*/ 177 h 177"/>
                    <a:gd name="T24" fmla="*/ 1400 w 2566"/>
                    <a:gd name="T25" fmla="*/ 177 h 177"/>
                    <a:gd name="T26" fmla="*/ 1517 w 2566"/>
                    <a:gd name="T27" fmla="*/ 177 h 177"/>
                    <a:gd name="T28" fmla="*/ 1632 w 2566"/>
                    <a:gd name="T29" fmla="*/ 177 h 177"/>
                    <a:gd name="T30" fmla="*/ 1749 w 2566"/>
                    <a:gd name="T31" fmla="*/ 177 h 177"/>
                    <a:gd name="T32" fmla="*/ 1866 w 2566"/>
                    <a:gd name="T33" fmla="*/ 177 h 177"/>
                    <a:gd name="T34" fmla="*/ 1983 w 2566"/>
                    <a:gd name="T35" fmla="*/ 177 h 177"/>
                    <a:gd name="T36" fmla="*/ 2100 w 2566"/>
                    <a:gd name="T37" fmla="*/ 177 h 177"/>
                    <a:gd name="T38" fmla="*/ 2216 w 2566"/>
                    <a:gd name="T39" fmla="*/ 177 h 177"/>
                    <a:gd name="T40" fmla="*/ 2332 w 2566"/>
                    <a:gd name="T41" fmla="*/ 177 h 177"/>
                    <a:gd name="T42" fmla="*/ 2449 w 2566"/>
                    <a:gd name="T43" fmla="*/ 177 h 177"/>
                    <a:gd name="T44" fmla="*/ 2566 w 2566"/>
                    <a:gd name="T45" fmla="*/ 177 h 177"/>
                    <a:gd name="T46" fmla="*/ 2566 w 2566"/>
                    <a:gd name="T47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7">
                      <a:moveTo>
                        <a:pt x="0" y="177"/>
                      </a:moveTo>
                      <a:lnTo>
                        <a:pt x="117" y="177"/>
                      </a:lnTo>
                      <a:lnTo>
                        <a:pt x="234" y="177"/>
                      </a:lnTo>
                      <a:lnTo>
                        <a:pt x="349" y="177"/>
                      </a:lnTo>
                      <a:lnTo>
                        <a:pt x="466" y="177"/>
                      </a:lnTo>
                      <a:lnTo>
                        <a:pt x="583" y="177"/>
                      </a:lnTo>
                      <a:lnTo>
                        <a:pt x="700" y="177"/>
                      </a:lnTo>
                      <a:lnTo>
                        <a:pt x="817" y="177"/>
                      </a:lnTo>
                      <a:lnTo>
                        <a:pt x="934" y="177"/>
                      </a:lnTo>
                      <a:lnTo>
                        <a:pt x="1049" y="177"/>
                      </a:lnTo>
                      <a:lnTo>
                        <a:pt x="1166" y="177"/>
                      </a:lnTo>
                      <a:lnTo>
                        <a:pt x="1283" y="177"/>
                      </a:lnTo>
                      <a:lnTo>
                        <a:pt x="1400" y="177"/>
                      </a:lnTo>
                      <a:lnTo>
                        <a:pt x="1517" y="177"/>
                      </a:lnTo>
                      <a:lnTo>
                        <a:pt x="1632" y="177"/>
                      </a:lnTo>
                      <a:lnTo>
                        <a:pt x="1749" y="177"/>
                      </a:lnTo>
                      <a:lnTo>
                        <a:pt x="1866" y="177"/>
                      </a:lnTo>
                      <a:lnTo>
                        <a:pt x="1983" y="177"/>
                      </a:lnTo>
                      <a:lnTo>
                        <a:pt x="2100" y="177"/>
                      </a:lnTo>
                      <a:lnTo>
                        <a:pt x="2216" y="177"/>
                      </a:lnTo>
                      <a:lnTo>
                        <a:pt x="2332" y="177"/>
                      </a:lnTo>
                      <a:lnTo>
                        <a:pt x="2449" y="177"/>
                      </a:lnTo>
                      <a:lnTo>
                        <a:pt x="2566" y="177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751263"/>
                </a:xfrm>
                <a:custGeom>
                  <a:avLst/>
                  <a:gdLst>
                    <a:gd name="T0" fmla="*/ 39 w 2566"/>
                    <a:gd name="T1" fmla="*/ 2363 h 2363"/>
                    <a:gd name="T2" fmla="*/ 155 w 2566"/>
                    <a:gd name="T3" fmla="*/ 2362 h 2363"/>
                    <a:gd name="T4" fmla="*/ 270 w 2566"/>
                    <a:gd name="T5" fmla="*/ 2361 h 2363"/>
                    <a:gd name="T6" fmla="*/ 386 w 2566"/>
                    <a:gd name="T7" fmla="*/ 2358 h 2363"/>
                    <a:gd name="T8" fmla="*/ 501 w 2566"/>
                    <a:gd name="T9" fmla="*/ 2357 h 2363"/>
                    <a:gd name="T10" fmla="*/ 616 w 2566"/>
                    <a:gd name="T11" fmla="*/ 2354 h 2363"/>
                    <a:gd name="T12" fmla="*/ 731 w 2566"/>
                    <a:gd name="T13" fmla="*/ 2353 h 2363"/>
                    <a:gd name="T14" fmla="*/ 847 w 2566"/>
                    <a:gd name="T15" fmla="*/ 2350 h 2363"/>
                    <a:gd name="T16" fmla="*/ 962 w 2566"/>
                    <a:gd name="T17" fmla="*/ 2348 h 2363"/>
                    <a:gd name="T18" fmla="*/ 1078 w 2566"/>
                    <a:gd name="T19" fmla="*/ 2346 h 2363"/>
                    <a:gd name="T20" fmla="*/ 1192 w 2566"/>
                    <a:gd name="T21" fmla="*/ 2343 h 2363"/>
                    <a:gd name="T22" fmla="*/ 1307 w 2566"/>
                    <a:gd name="T23" fmla="*/ 2342 h 2363"/>
                    <a:gd name="T24" fmla="*/ 1423 w 2566"/>
                    <a:gd name="T25" fmla="*/ 2339 h 2363"/>
                    <a:gd name="T26" fmla="*/ 1537 w 2566"/>
                    <a:gd name="T27" fmla="*/ 2336 h 2363"/>
                    <a:gd name="T28" fmla="*/ 1652 w 2566"/>
                    <a:gd name="T29" fmla="*/ 2334 h 2363"/>
                    <a:gd name="T30" fmla="*/ 1767 w 2566"/>
                    <a:gd name="T31" fmla="*/ 2331 h 2363"/>
                    <a:gd name="T32" fmla="*/ 1881 w 2566"/>
                    <a:gd name="T33" fmla="*/ 2328 h 2363"/>
                    <a:gd name="T34" fmla="*/ 1996 w 2566"/>
                    <a:gd name="T35" fmla="*/ 2324 h 2363"/>
                    <a:gd name="T36" fmla="*/ 2110 w 2566"/>
                    <a:gd name="T37" fmla="*/ 2321 h 2363"/>
                    <a:gd name="T38" fmla="*/ 2225 w 2566"/>
                    <a:gd name="T39" fmla="*/ 2319 h 2363"/>
                    <a:gd name="T40" fmla="*/ 2340 w 2566"/>
                    <a:gd name="T41" fmla="*/ 2315 h 2363"/>
                    <a:gd name="T42" fmla="*/ 2454 w 2566"/>
                    <a:gd name="T43" fmla="*/ 2310 h 2363"/>
                    <a:gd name="T44" fmla="*/ 2566 w 2566"/>
                    <a:gd name="T45" fmla="*/ 2304 h 2363"/>
                    <a:gd name="T46" fmla="*/ 2566 w 2566"/>
                    <a:gd name="T47" fmla="*/ 1950 h 2363"/>
                    <a:gd name="T48" fmla="*/ 2566 w 2566"/>
                    <a:gd name="T49" fmla="*/ 1595 h 2363"/>
                    <a:gd name="T50" fmla="*/ 2566 w 2566"/>
                    <a:gd name="T51" fmla="*/ 1241 h 2363"/>
                    <a:gd name="T52" fmla="*/ 2566 w 2566"/>
                    <a:gd name="T53" fmla="*/ 886 h 2363"/>
                    <a:gd name="T54" fmla="*/ 2566 w 2566"/>
                    <a:gd name="T55" fmla="*/ 531 h 2363"/>
                    <a:gd name="T56" fmla="*/ 2566 w 2566"/>
                    <a:gd name="T57" fmla="*/ 177 h 2363"/>
                    <a:gd name="T58" fmla="*/ 2449 w 2566"/>
                    <a:gd name="T59" fmla="*/ 0 h 2363"/>
                    <a:gd name="T60" fmla="*/ 2216 w 2566"/>
                    <a:gd name="T61" fmla="*/ 0 h 2363"/>
                    <a:gd name="T62" fmla="*/ 1983 w 2566"/>
                    <a:gd name="T63" fmla="*/ 0 h 2363"/>
                    <a:gd name="T64" fmla="*/ 1749 w 2566"/>
                    <a:gd name="T65" fmla="*/ 0 h 2363"/>
                    <a:gd name="T66" fmla="*/ 1517 w 2566"/>
                    <a:gd name="T67" fmla="*/ 0 h 2363"/>
                    <a:gd name="T68" fmla="*/ 1283 w 2566"/>
                    <a:gd name="T69" fmla="*/ 0 h 2363"/>
                    <a:gd name="T70" fmla="*/ 1049 w 2566"/>
                    <a:gd name="T71" fmla="*/ 0 h 2363"/>
                    <a:gd name="T72" fmla="*/ 817 w 2566"/>
                    <a:gd name="T73" fmla="*/ 0 h 2363"/>
                    <a:gd name="T74" fmla="*/ 583 w 2566"/>
                    <a:gd name="T75" fmla="*/ 0 h 2363"/>
                    <a:gd name="T76" fmla="*/ 349 w 2566"/>
                    <a:gd name="T77" fmla="*/ 0 h 2363"/>
                    <a:gd name="T78" fmla="*/ 117 w 2566"/>
                    <a:gd name="T79" fmla="*/ 0 h 2363"/>
                    <a:gd name="T80" fmla="*/ 0 w 2566"/>
                    <a:gd name="T81" fmla="*/ 177 h 2363"/>
                    <a:gd name="T82" fmla="*/ 0 w 2566"/>
                    <a:gd name="T83" fmla="*/ 531 h 2363"/>
                    <a:gd name="T84" fmla="*/ 0 w 2566"/>
                    <a:gd name="T85" fmla="*/ 886 h 2363"/>
                    <a:gd name="T86" fmla="*/ 0 w 2566"/>
                    <a:gd name="T87" fmla="*/ 1241 h 2363"/>
                    <a:gd name="T88" fmla="*/ 0 w 2566"/>
                    <a:gd name="T89" fmla="*/ 1595 h 2363"/>
                    <a:gd name="T90" fmla="*/ 0 w 2566"/>
                    <a:gd name="T91" fmla="*/ 1950 h 2363"/>
                    <a:gd name="T92" fmla="*/ 0 w 2566"/>
                    <a:gd name="T93" fmla="*/ 2304 h 2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66" h="2363">
                      <a:moveTo>
                        <a:pt x="0" y="2363"/>
                      </a:moveTo>
                      <a:lnTo>
                        <a:pt x="39" y="2363"/>
                      </a:lnTo>
                      <a:lnTo>
                        <a:pt x="117" y="2362"/>
                      </a:lnTo>
                      <a:lnTo>
                        <a:pt x="155" y="2362"/>
                      </a:lnTo>
                      <a:lnTo>
                        <a:pt x="234" y="2361"/>
                      </a:lnTo>
                      <a:lnTo>
                        <a:pt x="270" y="2361"/>
                      </a:lnTo>
                      <a:lnTo>
                        <a:pt x="349" y="2358"/>
                      </a:lnTo>
                      <a:lnTo>
                        <a:pt x="386" y="2358"/>
                      </a:lnTo>
                      <a:lnTo>
                        <a:pt x="466" y="2357"/>
                      </a:lnTo>
                      <a:lnTo>
                        <a:pt x="501" y="2357"/>
                      </a:lnTo>
                      <a:lnTo>
                        <a:pt x="583" y="2354"/>
                      </a:lnTo>
                      <a:lnTo>
                        <a:pt x="616" y="2354"/>
                      </a:lnTo>
                      <a:lnTo>
                        <a:pt x="700" y="2353"/>
                      </a:lnTo>
                      <a:lnTo>
                        <a:pt x="731" y="2353"/>
                      </a:lnTo>
                      <a:lnTo>
                        <a:pt x="817" y="2350"/>
                      </a:lnTo>
                      <a:lnTo>
                        <a:pt x="847" y="2350"/>
                      </a:lnTo>
                      <a:lnTo>
                        <a:pt x="934" y="2348"/>
                      </a:lnTo>
                      <a:lnTo>
                        <a:pt x="962" y="2348"/>
                      </a:lnTo>
                      <a:lnTo>
                        <a:pt x="1049" y="2346"/>
                      </a:lnTo>
                      <a:lnTo>
                        <a:pt x="1078" y="2346"/>
                      </a:lnTo>
                      <a:lnTo>
                        <a:pt x="1166" y="2343"/>
                      </a:lnTo>
                      <a:lnTo>
                        <a:pt x="1192" y="2343"/>
                      </a:lnTo>
                      <a:lnTo>
                        <a:pt x="1283" y="2342"/>
                      </a:lnTo>
                      <a:lnTo>
                        <a:pt x="1307" y="2342"/>
                      </a:lnTo>
                      <a:lnTo>
                        <a:pt x="1400" y="2339"/>
                      </a:lnTo>
                      <a:lnTo>
                        <a:pt x="1423" y="2339"/>
                      </a:lnTo>
                      <a:lnTo>
                        <a:pt x="1517" y="2336"/>
                      </a:lnTo>
                      <a:lnTo>
                        <a:pt x="1537" y="2336"/>
                      </a:lnTo>
                      <a:lnTo>
                        <a:pt x="1632" y="2334"/>
                      </a:lnTo>
                      <a:lnTo>
                        <a:pt x="1652" y="2334"/>
                      </a:lnTo>
                      <a:lnTo>
                        <a:pt x="1749" y="2331"/>
                      </a:lnTo>
                      <a:lnTo>
                        <a:pt x="1767" y="2331"/>
                      </a:lnTo>
                      <a:lnTo>
                        <a:pt x="1866" y="2328"/>
                      </a:lnTo>
                      <a:lnTo>
                        <a:pt x="1881" y="2328"/>
                      </a:lnTo>
                      <a:lnTo>
                        <a:pt x="1983" y="2324"/>
                      </a:lnTo>
                      <a:lnTo>
                        <a:pt x="1996" y="2324"/>
                      </a:lnTo>
                      <a:lnTo>
                        <a:pt x="2100" y="2321"/>
                      </a:lnTo>
                      <a:lnTo>
                        <a:pt x="2110" y="2321"/>
                      </a:lnTo>
                      <a:lnTo>
                        <a:pt x="2216" y="2319"/>
                      </a:lnTo>
                      <a:lnTo>
                        <a:pt x="2225" y="2319"/>
                      </a:lnTo>
                      <a:lnTo>
                        <a:pt x="2332" y="2315"/>
                      </a:lnTo>
                      <a:lnTo>
                        <a:pt x="2340" y="2315"/>
                      </a:lnTo>
                      <a:lnTo>
                        <a:pt x="2449" y="2310"/>
                      </a:lnTo>
                      <a:lnTo>
                        <a:pt x="2454" y="2310"/>
                      </a:lnTo>
                      <a:lnTo>
                        <a:pt x="2566" y="2308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363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93663"/>
                </a:xfrm>
                <a:custGeom>
                  <a:avLst/>
                  <a:gdLst>
                    <a:gd name="T0" fmla="*/ 0 w 2566"/>
                    <a:gd name="T1" fmla="*/ 59 h 59"/>
                    <a:gd name="T2" fmla="*/ 39 w 2566"/>
                    <a:gd name="T3" fmla="*/ 59 h 59"/>
                    <a:gd name="T4" fmla="*/ 117 w 2566"/>
                    <a:gd name="T5" fmla="*/ 58 h 59"/>
                    <a:gd name="T6" fmla="*/ 155 w 2566"/>
                    <a:gd name="T7" fmla="*/ 58 h 59"/>
                    <a:gd name="T8" fmla="*/ 234 w 2566"/>
                    <a:gd name="T9" fmla="*/ 57 h 59"/>
                    <a:gd name="T10" fmla="*/ 270 w 2566"/>
                    <a:gd name="T11" fmla="*/ 57 h 59"/>
                    <a:gd name="T12" fmla="*/ 349 w 2566"/>
                    <a:gd name="T13" fmla="*/ 54 h 59"/>
                    <a:gd name="T14" fmla="*/ 386 w 2566"/>
                    <a:gd name="T15" fmla="*/ 54 h 59"/>
                    <a:gd name="T16" fmla="*/ 466 w 2566"/>
                    <a:gd name="T17" fmla="*/ 53 h 59"/>
                    <a:gd name="T18" fmla="*/ 501 w 2566"/>
                    <a:gd name="T19" fmla="*/ 53 h 59"/>
                    <a:gd name="T20" fmla="*/ 583 w 2566"/>
                    <a:gd name="T21" fmla="*/ 50 h 59"/>
                    <a:gd name="T22" fmla="*/ 616 w 2566"/>
                    <a:gd name="T23" fmla="*/ 50 h 59"/>
                    <a:gd name="T24" fmla="*/ 700 w 2566"/>
                    <a:gd name="T25" fmla="*/ 49 h 59"/>
                    <a:gd name="T26" fmla="*/ 731 w 2566"/>
                    <a:gd name="T27" fmla="*/ 49 h 59"/>
                    <a:gd name="T28" fmla="*/ 817 w 2566"/>
                    <a:gd name="T29" fmla="*/ 46 h 59"/>
                    <a:gd name="T30" fmla="*/ 847 w 2566"/>
                    <a:gd name="T31" fmla="*/ 46 h 59"/>
                    <a:gd name="T32" fmla="*/ 934 w 2566"/>
                    <a:gd name="T33" fmla="*/ 44 h 59"/>
                    <a:gd name="T34" fmla="*/ 962 w 2566"/>
                    <a:gd name="T35" fmla="*/ 44 h 59"/>
                    <a:gd name="T36" fmla="*/ 1049 w 2566"/>
                    <a:gd name="T37" fmla="*/ 42 h 59"/>
                    <a:gd name="T38" fmla="*/ 1078 w 2566"/>
                    <a:gd name="T39" fmla="*/ 42 h 59"/>
                    <a:gd name="T40" fmla="*/ 1166 w 2566"/>
                    <a:gd name="T41" fmla="*/ 39 h 59"/>
                    <a:gd name="T42" fmla="*/ 1192 w 2566"/>
                    <a:gd name="T43" fmla="*/ 39 h 59"/>
                    <a:gd name="T44" fmla="*/ 1283 w 2566"/>
                    <a:gd name="T45" fmla="*/ 38 h 59"/>
                    <a:gd name="T46" fmla="*/ 1307 w 2566"/>
                    <a:gd name="T47" fmla="*/ 38 h 59"/>
                    <a:gd name="T48" fmla="*/ 1400 w 2566"/>
                    <a:gd name="T49" fmla="*/ 35 h 59"/>
                    <a:gd name="T50" fmla="*/ 1423 w 2566"/>
                    <a:gd name="T51" fmla="*/ 35 h 59"/>
                    <a:gd name="T52" fmla="*/ 1517 w 2566"/>
                    <a:gd name="T53" fmla="*/ 32 h 59"/>
                    <a:gd name="T54" fmla="*/ 1537 w 2566"/>
                    <a:gd name="T55" fmla="*/ 32 h 59"/>
                    <a:gd name="T56" fmla="*/ 1632 w 2566"/>
                    <a:gd name="T57" fmla="*/ 30 h 59"/>
                    <a:gd name="T58" fmla="*/ 1652 w 2566"/>
                    <a:gd name="T59" fmla="*/ 30 h 59"/>
                    <a:gd name="T60" fmla="*/ 1749 w 2566"/>
                    <a:gd name="T61" fmla="*/ 27 h 59"/>
                    <a:gd name="T62" fmla="*/ 1767 w 2566"/>
                    <a:gd name="T63" fmla="*/ 27 h 59"/>
                    <a:gd name="T64" fmla="*/ 1866 w 2566"/>
                    <a:gd name="T65" fmla="*/ 24 h 59"/>
                    <a:gd name="T66" fmla="*/ 1881 w 2566"/>
                    <a:gd name="T67" fmla="*/ 24 h 59"/>
                    <a:gd name="T68" fmla="*/ 1983 w 2566"/>
                    <a:gd name="T69" fmla="*/ 20 h 59"/>
                    <a:gd name="T70" fmla="*/ 1996 w 2566"/>
                    <a:gd name="T71" fmla="*/ 20 h 59"/>
                    <a:gd name="T72" fmla="*/ 2100 w 2566"/>
                    <a:gd name="T73" fmla="*/ 17 h 59"/>
                    <a:gd name="T74" fmla="*/ 2110 w 2566"/>
                    <a:gd name="T75" fmla="*/ 17 h 59"/>
                    <a:gd name="T76" fmla="*/ 2216 w 2566"/>
                    <a:gd name="T77" fmla="*/ 15 h 59"/>
                    <a:gd name="T78" fmla="*/ 2225 w 2566"/>
                    <a:gd name="T79" fmla="*/ 15 h 59"/>
                    <a:gd name="T80" fmla="*/ 2332 w 2566"/>
                    <a:gd name="T81" fmla="*/ 11 h 59"/>
                    <a:gd name="T82" fmla="*/ 2340 w 2566"/>
                    <a:gd name="T83" fmla="*/ 11 h 59"/>
                    <a:gd name="T84" fmla="*/ 2449 w 2566"/>
                    <a:gd name="T85" fmla="*/ 6 h 59"/>
                    <a:gd name="T86" fmla="*/ 2454 w 2566"/>
                    <a:gd name="T87" fmla="*/ 6 h 59"/>
                    <a:gd name="T88" fmla="*/ 2566 w 2566"/>
                    <a:gd name="T89" fmla="*/ 4 h 59"/>
                    <a:gd name="T90" fmla="*/ 2566 w 2566"/>
                    <a:gd name="T9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9">
                      <a:moveTo>
                        <a:pt x="0" y="59"/>
                      </a:moveTo>
                      <a:lnTo>
                        <a:pt x="39" y="59"/>
                      </a:lnTo>
                      <a:lnTo>
                        <a:pt x="117" y="58"/>
                      </a:lnTo>
                      <a:lnTo>
                        <a:pt x="155" y="58"/>
                      </a:lnTo>
                      <a:lnTo>
                        <a:pt x="234" y="57"/>
                      </a:lnTo>
                      <a:lnTo>
                        <a:pt x="270" y="57"/>
                      </a:lnTo>
                      <a:lnTo>
                        <a:pt x="349" y="54"/>
                      </a:lnTo>
                      <a:lnTo>
                        <a:pt x="386" y="54"/>
                      </a:lnTo>
                      <a:lnTo>
                        <a:pt x="466" y="53"/>
                      </a:lnTo>
                      <a:lnTo>
                        <a:pt x="501" y="53"/>
                      </a:lnTo>
                      <a:lnTo>
                        <a:pt x="583" y="50"/>
                      </a:lnTo>
                      <a:lnTo>
                        <a:pt x="616" y="50"/>
                      </a:lnTo>
                      <a:lnTo>
                        <a:pt x="700" y="49"/>
                      </a:lnTo>
                      <a:lnTo>
                        <a:pt x="731" y="49"/>
                      </a:lnTo>
                      <a:lnTo>
                        <a:pt x="817" y="46"/>
                      </a:lnTo>
                      <a:lnTo>
                        <a:pt x="847" y="46"/>
                      </a:lnTo>
                      <a:lnTo>
                        <a:pt x="934" y="44"/>
                      </a:lnTo>
                      <a:lnTo>
                        <a:pt x="962" y="44"/>
                      </a:lnTo>
                      <a:lnTo>
                        <a:pt x="1049" y="42"/>
                      </a:lnTo>
                      <a:lnTo>
                        <a:pt x="1078" y="42"/>
                      </a:lnTo>
                      <a:lnTo>
                        <a:pt x="1166" y="39"/>
                      </a:lnTo>
                      <a:lnTo>
                        <a:pt x="1192" y="39"/>
                      </a:lnTo>
                      <a:lnTo>
                        <a:pt x="1283" y="38"/>
                      </a:lnTo>
                      <a:lnTo>
                        <a:pt x="1307" y="38"/>
                      </a:lnTo>
                      <a:lnTo>
                        <a:pt x="1400" y="35"/>
                      </a:lnTo>
                      <a:lnTo>
                        <a:pt x="1423" y="35"/>
                      </a:lnTo>
                      <a:lnTo>
                        <a:pt x="1517" y="32"/>
                      </a:lnTo>
                      <a:lnTo>
                        <a:pt x="1537" y="32"/>
                      </a:lnTo>
                      <a:lnTo>
                        <a:pt x="1632" y="30"/>
                      </a:lnTo>
                      <a:lnTo>
                        <a:pt x="1652" y="30"/>
                      </a:lnTo>
                      <a:lnTo>
                        <a:pt x="1749" y="27"/>
                      </a:lnTo>
                      <a:lnTo>
                        <a:pt x="1767" y="27"/>
                      </a:lnTo>
                      <a:lnTo>
                        <a:pt x="1866" y="24"/>
                      </a:lnTo>
                      <a:lnTo>
                        <a:pt x="1881" y="24"/>
                      </a:lnTo>
                      <a:lnTo>
                        <a:pt x="1983" y="20"/>
                      </a:lnTo>
                      <a:lnTo>
                        <a:pt x="1996" y="20"/>
                      </a:lnTo>
                      <a:lnTo>
                        <a:pt x="2100" y="17"/>
                      </a:lnTo>
                      <a:lnTo>
                        <a:pt x="2110" y="17"/>
                      </a:lnTo>
                      <a:lnTo>
                        <a:pt x="2216" y="15"/>
                      </a:lnTo>
                      <a:lnTo>
                        <a:pt x="2225" y="15"/>
                      </a:lnTo>
                      <a:lnTo>
                        <a:pt x="2332" y="11"/>
                      </a:lnTo>
                      <a:lnTo>
                        <a:pt x="2340" y="11"/>
                      </a:lnTo>
                      <a:lnTo>
                        <a:pt x="2449" y="6"/>
                      </a:lnTo>
                      <a:lnTo>
                        <a:pt x="2454" y="6"/>
                      </a:lnTo>
                      <a:lnTo>
                        <a:pt x="2566" y="4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609975"/>
                </a:xfrm>
                <a:custGeom>
                  <a:avLst/>
                  <a:gdLst>
                    <a:gd name="T0" fmla="*/ 95 w 2566"/>
                    <a:gd name="T1" fmla="*/ 2271 h 2274"/>
                    <a:gd name="T2" fmla="*/ 211 w 2566"/>
                    <a:gd name="T3" fmla="*/ 2270 h 2274"/>
                    <a:gd name="T4" fmla="*/ 326 w 2566"/>
                    <a:gd name="T5" fmla="*/ 2268 h 2274"/>
                    <a:gd name="T6" fmla="*/ 443 w 2566"/>
                    <a:gd name="T7" fmla="*/ 2267 h 2274"/>
                    <a:gd name="T8" fmla="*/ 558 w 2566"/>
                    <a:gd name="T9" fmla="*/ 2266 h 2274"/>
                    <a:gd name="T10" fmla="*/ 674 w 2566"/>
                    <a:gd name="T11" fmla="*/ 2264 h 2274"/>
                    <a:gd name="T12" fmla="*/ 789 w 2566"/>
                    <a:gd name="T13" fmla="*/ 2264 h 2274"/>
                    <a:gd name="T14" fmla="*/ 906 w 2566"/>
                    <a:gd name="T15" fmla="*/ 2263 h 2274"/>
                    <a:gd name="T16" fmla="*/ 1022 w 2566"/>
                    <a:gd name="T17" fmla="*/ 2262 h 2274"/>
                    <a:gd name="T18" fmla="*/ 1137 w 2566"/>
                    <a:gd name="T19" fmla="*/ 2260 h 2274"/>
                    <a:gd name="T20" fmla="*/ 1254 w 2566"/>
                    <a:gd name="T21" fmla="*/ 2260 h 2274"/>
                    <a:gd name="T22" fmla="*/ 1370 w 2566"/>
                    <a:gd name="T23" fmla="*/ 2259 h 2274"/>
                    <a:gd name="T24" fmla="*/ 1485 w 2566"/>
                    <a:gd name="T25" fmla="*/ 2258 h 2274"/>
                    <a:gd name="T26" fmla="*/ 1602 w 2566"/>
                    <a:gd name="T27" fmla="*/ 2258 h 2274"/>
                    <a:gd name="T28" fmla="*/ 1718 w 2566"/>
                    <a:gd name="T29" fmla="*/ 2256 h 2274"/>
                    <a:gd name="T30" fmla="*/ 1835 w 2566"/>
                    <a:gd name="T31" fmla="*/ 2256 h 2274"/>
                    <a:gd name="T32" fmla="*/ 1950 w 2566"/>
                    <a:gd name="T33" fmla="*/ 2255 h 2274"/>
                    <a:gd name="T34" fmla="*/ 2067 w 2566"/>
                    <a:gd name="T35" fmla="*/ 2255 h 2274"/>
                    <a:gd name="T36" fmla="*/ 2182 w 2566"/>
                    <a:gd name="T37" fmla="*/ 2254 h 2274"/>
                    <a:gd name="T38" fmla="*/ 2299 w 2566"/>
                    <a:gd name="T39" fmla="*/ 2254 h 2274"/>
                    <a:gd name="T40" fmla="*/ 2415 w 2566"/>
                    <a:gd name="T41" fmla="*/ 2252 h 2274"/>
                    <a:gd name="T42" fmla="*/ 2532 w 2566"/>
                    <a:gd name="T43" fmla="*/ 2252 h 2274"/>
                    <a:gd name="T44" fmla="*/ 2566 w 2566"/>
                    <a:gd name="T45" fmla="*/ 2126 h 2274"/>
                    <a:gd name="T46" fmla="*/ 2566 w 2566"/>
                    <a:gd name="T47" fmla="*/ 1772 h 2274"/>
                    <a:gd name="T48" fmla="*/ 2566 w 2566"/>
                    <a:gd name="T49" fmla="*/ 1417 h 2274"/>
                    <a:gd name="T50" fmla="*/ 2566 w 2566"/>
                    <a:gd name="T51" fmla="*/ 1064 h 2274"/>
                    <a:gd name="T52" fmla="*/ 2566 w 2566"/>
                    <a:gd name="T53" fmla="*/ 709 h 2274"/>
                    <a:gd name="T54" fmla="*/ 2566 w 2566"/>
                    <a:gd name="T55" fmla="*/ 355 h 2274"/>
                    <a:gd name="T56" fmla="*/ 2566 w 2566"/>
                    <a:gd name="T57" fmla="*/ 0 h 2274"/>
                    <a:gd name="T58" fmla="*/ 2332 w 2566"/>
                    <a:gd name="T59" fmla="*/ 0 h 2274"/>
                    <a:gd name="T60" fmla="*/ 2100 w 2566"/>
                    <a:gd name="T61" fmla="*/ 0 h 2274"/>
                    <a:gd name="T62" fmla="*/ 1866 w 2566"/>
                    <a:gd name="T63" fmla="*/ 0 h 2274"/>
                    <a:gd name="T64" fmla="*/ 1632 w 2566"/>
                    <a:gd name="T65" fmla="*/ 0 h 2274"/>
                    <a:gd name="T66" fmla="*/ 1400 w 2566"/>
                    <a:gd name="T67" fmla="*/ 0 h 2274"/>
                    <a:gd name="T68" fmla="*/ 1166 w 2566"/>
                    <a:gd name="T69" fmla="*/ 0 h 2274"/>
                    <a:gd name="T70" fmla="*/ 934 w 2566"/>
                    <a:gd name="T71" fmla="*/ 0 h 2274"/>
                    <a:gd name="T72" fmla="*/ 700 w 2566"/>
                    <a:gd name="T73" fmla="*/ 0 h 2274"/>
                    <a:gd name="T74" fmla="*/ 466 w 2566"/>
                    <a:gd name="T75" fmla="*/ 0 h 2274"/>
                    <a:gd name="T76" fmla="*/ 234 w 2566"/>
                    <a:gd name="T77" fmla="*/ 0 h 2274"/>
                    <a:gd name="T78" fmla="*/ 0 w 2566"/>
                    <a:gd name="T79" fmla="*/ 0 h 2274"/>
                    <a:gd name="T80" fmla="*/ 0 w 2566"/>
                    <a:gd name="T81" fmla="*/ 355 h 2274"/>
                    <a:gd name="T82" fmla="*/ 0 w 2566"/>
                    <a:gd name="T83" fmla="*/ 709 h 2274"/>
                    <a:gd name="T84" fmla="*/ 0 w 2566"/>
                    <a:gd name="T85" fmla="*/ 1064 h 2274"/>
                    <a:gd name="T86" fmla="*/ 0 w 2566"/>
                    <a:gd name="T87" fmla="*/ 1417 h 2274"/>
                    <a:gd name="T88" fmla="*/ 0 w 2566"/>
                    <a:gd name="T89" fmla="*/ 1772 h 2274"/>
                    <a:gd name="T90" fmla="*/ 0 w 2566"/>
                    <a:gd name="T91" fmla="*/ 2126 h 2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274">
                      <a:moveTo>
                        <a:pt x="0" y="2274"/>
                      </a:moveTo>
                      <a:lnTo>
                        <a:pt x="95" y="2271"/>
                      </a:lnTo>
                      <a:lnTo>
                        <a:pt x="117" y="2273"/>
                      </a:lnTo>
                      <a:lnTo>
                        <a:pt x="211" y="2270"/>
                      </a:lnTo>
                      <a:lnTo>
                        <a:pt x="234" y="2271"/>
                      </a:lnTo>
                      <a:lnTo>
                        <a:pt x="326" y="2268"/>
                      </a:lnTo>
                      <a:lnTo>
                        <a:pt x="349" y="2270"/>
                      </a:lnTo>
                      <a:lnTo>
                        <a:pt x="443" y="2267"/>
                      </a:lnTo>
                      <a:lnTo>
                        <a:pt x="466" y="2268"/>
                      </a:lnTo>
                      <a:lnTo>
                        <a:pt x="558" y="2266"/>
                      </a:lnTo>
                      <a:lnTo>
                        <a:pt x="583" y="2267"/>
                      </a:lnTo>
                      <a:lnTo>
                        <a:pt x="674" y="2264"/>
                      </a:lnTo>
                      <a:lnTo>
                        <a:pt x="700" y="2266"/>
                      </a:lnTo>
                      <a:lnTo>
                        <a:pt x="789" y="2264"/>
                      </a:lnTo>
                      <a:lnTo>
                        <a:pt x="817" y="2264"/>
                      </a:lnTo>
                      <a:lnTo>
                        <a:pt x="906" y="2263"/>
                      </a:lnTo>
                      <a:lnTo>
                        <a:pt x="934" y="2263"/>
                      </a:lnTo>
                      <a:lnTo>
                        <a:pt x="1022" y="2262"/>
                      </a:lnTo>
                      <a:lnTo>
                        <a:pt x="1049" y="2262"/>
                      </a:lnTo>
                      <a:lnTo>
                        <a:pt x="1137" y="2260"/>
                      </a:lnTo>
                      <a:lnTo>
                        <a:pt x="1166" y="2262"/>
                      </a:lnTo>
                      <a:lnTo>
                        <a:pt x="1254" y="2260"/>
                      </a:lnTo>
                      <a:lnTo>
                        <a:pt x="1283" y="2260"/>
                      </a:lnTo>
                      <a:lnTo>
                        <a:pt x="1370" y="2259"/>
                      </a:lnTo>
                      <a:lnTo>
                        <a:pt x="1400" y="2259"/>
                      </a:lnTo>
                      <a:lnTo>
                        <a:pt x="1485" y="2258"/>
                      </a:lnTo>
                      <a:lnTo>
                        <a:pt x="1517" y="2259"/>
                      </a:lnTo>
                      <a:lnTo>
                        <a:pt x="1602" y="2258"/>
                      </a:lnTo>
                      <a:lnTo>
                        <a:pt x="1632" y="2258"/>
                      </a:lnTo>
                      <a:lnTo>
                        <a:pt x="1718" y="2256"/>
                      </a:lnTo>
                      <a:lnTo>
                        <a:pt x="1749" y="2258"/>
                      </a:lnTo>
                      <a:lnTo>
                        <a:pt x="1835" y="2256"/>
                      </a:lnTo>
                      <a:lnTo>
                        <a:pt x="1866" y="2256"/>
                      </a:lnTo>
                      <a:lnTo>
                        <a:pt x="1950" y="2255"/>
                      </a:lnTo>
                      <a:lnTo>
                        <a:pt x="1983" y="2256"/>
                      </a:lnTo>
                      <a:lnTo>
                        <a:pt x="2067" y="2255"/>
                      </a:lnTo>
                      <a:lnTo>
                        <a:pt x="2100" y="2255"/>
                      </a:lnTo>
                      <a:lnTo>
                        <a:pt x="2182" y="2254"/>
                      </a:lnTo>
                      <a:lnTo>
                        <a:pt x="2216" y="2255"/>
                      </a:lnTo>
                      <a:lnTo>
                        <a:pt x="2299" y="2254"/>
                      </a:lnTo>
                      <a:lnTo>
                        <a:pt x="2332" y="2254"/>
                      </a:lnTo>
                      <a:lnTo>
                        <a:pt x="2415" y="2252"/>
                      </a:lnTo>
                      <a:lnTo>
                        <a:pt x="2449" y="2254"/>
                      </a:lnTo>
                      <a:lnTo>
                        <a:pt x="2532" y="2252"/>
                      </a:lnTo>
                      <a:lnTo>
                        <a:pt x="2566" y="2252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27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Freeform 12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234950"/>
                </a:xfrm>
                <a:custGeom>
                  <a:avLst/>
                  <a:gdLst>
                    <a:gd name="T0" fmla="*/ 0 w 2566"/>
                    <a:gd name="T1" fmla="*/ 148 h 148"/>
                    <a:gd name="T2" fmla="*/ 95 w 2566"/>
                    <a:gd name="T3" fmla="*/ 145 h 148"/>
                    <a:gd name="T4" fmla="*/ 117 w 2566"/>
                    <a:gd name="T5" fmla="*/ 147 h 148"/>
                    <a:gd name="T6" fmla="*/ 211 w 2566"/>
                    <a:gd name="T7" fmla="*/ 144 h 148"/>
                    <a:gd name="T8" fmla="*/ 234 w 2566"/>
                    <a:gd name="T9" fmla="*/ 145 h 148"/>
                    <a:gd name="T10" fmla="*/ 326 w 2566"/>
                    <a:gd name="T11" fmla="*/ 142 h 148"/>
                    <a:gd name="T12" fmla="*/ 349 w 2566"/>
                    <a:gd name="T13" fmla="*/ 144 h 148"/>
                    <a:gd name="T14" fmla="*/ 443 w 2566"/>
                    <a:gd name="T15" fmla="*/ 141 h 148"/>
                    <a:gd name="T16" fmla="*/ 466 w 2566"/>
                    <a:gd name="T17" fmla="*/ 142 h 148"/>
                    <a:gd name="T18" fmla="*/ 558 w 2566"/>
                    <a:gd name="T19" fmla="*/ 140 h 148"/>
                    <a:gd name="T20" fmla="*/ 583 w 2566"/>
                    <a:gd name="T21" fmla="*/ 141 h 148"/>
                    <a:gd name="T22" fmla="*/ 674 w 2566"/>
                    <a:gd name="T23" fmla="*/ 138 h 148"/>
                    <a:gd name="T24" fmla="*/ 700 w 2566"/>
                    <a:gd name="T25" fmla="*/ 140 h 148"/>
                    <a:gd name="T26" fmla="*/ 789 w 2566"/>
                    <a:gd name="T27" fmla="*/ 138 h 148"/>
                    <a:gd name="T28" fmla="*/ 817 w 2566"/>
                    <a:gd name="T29" fmla="*/ 138 h 148"/>
                    <a:gd name="T30" fmla="*/ 906 w 2566"/>
                    <a:gd name="T31" fmla="*/ 137 h 148"/>
                    <a:gd name="T32" fmla="*/ 934 w 2566"/>
                    <a:gd name="T33" fmla="*/ 137 h 148"/>
                    <a:gd name="T34" fmla="*/ 1022 w 2566"/>
                    <a:gd name="T35" fmla="*/ 136 h 148"/>
                    <a:gd name="T36" fmla="*/ 1049 w 2566"/>
                    <a:gd name="T37" fmla="*/ 136 h 148"/>
                    <a:gd name="T38" fmla="*/ 1137 w 2566"/>
                    <a:gd name="T39" fmla="*/ 134 h 148"/>
                    <a:gd name="T40" fmla="*/ 1166 w 2566"/>
                    <a:gd name="T41" fmla="*/ 136 h 148"/>
                    <a:gd name="T42" fmla="*/ 1254 w 2566"/>
                    <a:gd name="T43" fmla="*/ 134 h 148"/>
                    <a:gd name="T44" fmla="*/ 1283 w 2566"/>
                    <a:gd name="T45" fmla="*/ 134 h 148"/>
                    <a:gd name="T46" fmla="*/ 1370 w 2566"/>
                    <a:gd name="T47" fmla="*/ 133 h 148"/>
                    <a:gd name="T48" fmla="*/ 1400 w 2566"/>
                    <a:gd name="T49" fmla="*/ 133 h 148"/>
                    <a:gd name="T50" fmla="*/ 1485 w 2566"/>
                    <a:gd name="T51" fmla="*/ 132 h 148"/>
                    <a:gd name="T52" fmla="*/ 1517 w 2566"/>
                    <a:gd name="T53" fmla="*/ 133 h 148"/>
                    <a:gd name="T54" fmla="*/ 1602 w 2566"/>
                    <a:gd name="T55" fmla="*/ 132 h 148"/>
                    <a:gd name="T56" fmla="*/ 1632 w 2566"/>
                    <a:gd name="T57" fmla="*/ 132 h 148"/>
                    <a:gd name="T58" fmla="*/ 1718 w 2566"/>
                    <a:gd name="T59" fmla="*/ 130 h 148"/>
                    <a:gd name="T60" fmla="*/ 1749 w 2566"/>
                    <a:gd name="T61" fmla="*/ 132 h 148"/>
                    <a:gd name="T62" fmla="*/ 1835 w 2566"/>
                    <a:gd name="T63" fmla="*/ 130 h 148"/>
                    <a:gd name="T64" fmla="*/ 1866 w 2566"/>
                    <a:gd name="T65" fmla="*/ 130 h 148"/>
                    <a:gd name="T66" fmla="*/ 1950 w 2566"/>
                    <a:gd name="T67" fmla="*/ 129 h 148"/>
                    <a:gd name="T68" fmla="*/ 1983 w 2566"/>
                    <a:gd name="T69" fmla="*/ 130 h 148"/>
                    <a:gd name="T70" fmla="*/ 2067 w 2566"/>
                    <a:gd name="T71" fmla="*/ 129 h 148"/>
                    <a:gd name="T72" fmla="*/ 2100 w 2566"/>
                    <a:gd name="T73" fmla="*/ 129 h 148"/>
                    <a:gd name="T74" fmla="*/ 2182 w 2566"/>
                    <a:gd name="T75" fmla="*/ 128 h 148"/>
                    <a:gd name="T76" fmla="*/ 2216 w 2566"/>
                    <a:gd name="T77" fmla="*/ 129 h 148"/>
                    <a:gd name="T78" fmla="*/ 2299 w 2566"/>
                    <a:gd name="T79" fmla="*/ 128 h 148"/>
                    <a:gd name="T80" fmla="*/ 2332 w 2566"/>
                    <a:gd name="T81" fmla="*/ 128 h 148"/>
                    <a:gd name="T82" fmla="*/ 2415 w 2566"/>
                    <a:gd name="T83" fmla="*/ 126 h 148"/>
                    <a:gd name="T84" fmla="*/ 2449 w 2566"/>
                    <a:gd name="T85" fmla="*/ 128 h 148"/>
                    <a:gd name="T86" fmla="*/ 2532 w 2566"/>
                    <a:gd name="T87" fmla="*/ 126 h 148"/>
                    <a:gd name="T88" fmla="*/ 2566 w 2566"/>
                    <a:gd name="T89" fmla="*/ 126 h 148"/>
                    <a:gd name="T90" fmla="*/ 2566 w 2566"/>
                    <a:gd name="T91" fmla="*/ 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48">
                      <a:moveTo>
                        <a:pt x="0" y="148"/>
                      </a:moveTo>
                      <a:lnTo>
                        <a:pt x="95" y="145"/>
                      </a:lnTo>
                      <a:lnTo>
                        <a:pt x="117" y="147"/>
                      </a:lnTo>
                      <a:lnTo>
                        <a:pt x="211" y="144"/>
                      </a:lnTo>
                      <a:lnTo>
                        <a:pt x="234" y="145"/>
                      </a:lnTo>
                      <a:lnTo>
                        <a:pt x="326" y="142"/>
                      </a:lnTo>
                      <a:lnTo>
                        <a:pt x="349" y="144"/>
                      </a:lnTo>
                      <a:lnTo>
                        <a:pt x="443" y="141"/>
                      </a:lnTo>
                      <a:lnTo>
                        <a:pt x="466" y="142"/>
                      </a:lnTo>
                      <a:lnTo>
                        <a:pt x="558" y="140"/>
                      </a:lnTo>
                      <a:lnTo>
                        <a:pt x="583" y="141"/>
                      </a:lnTo>
                      <a:lnTo>
                        <a:pt x="674" y="138"/>
                      </a:lnTo>
                      <a:lnTo>
                        <a:pt x="700" y="140"/>
                      </a:lnTo>
                      <a:lnTo>
                        <a:pt x="789" y="138"/>
                      </a:lnTo>
                      <a:lnTo>
                        <a:pt x="817" y="138"/>
                      </a:lnTo>
                      <a:lnTo>
                        <a:pt x="906" y="137"/>
                      </a:lnTo>
                      <a:lnTo>
                        <a:pt x="934" y="137"/>
                      </a:lnTo>
                      <a:lnTo>
                        <a:pt x="1022" y="136"/>
                      </a:lnTo>
                      <a:lnTo>
                        <a:pt x="1049" y="136"/>
                      </a:lnTo>
                      <a:lnTo>
                        <a:pt x="1137" y="134"/>
                      </a:lnTo>
                      <a:lnTo>
                        <a:pt x="1166" y="136"/>
                      </a:lnTo>
                      <a:lnTo>
                        <a:pt x="1254" y="134"/>
                      </a:lnTo>
                      <a:lnTo>
                        <a:pt x="1283" y="134"/>
                      </a:lnTo>
                      <a:lnTo>
                        <a:pt x="1370" y="133"/>
                      </a:lnTo>
                      <a:lnTo>
                        <a:pt x="1400" y="133"/>
                      </a:lnTo>
                      <a:lnTo>
                        <a:pt x="1485" y="132"/>
                      </a:lnTo>
                      <a:lnTo>
                        <a:pt x="1517" y="133"/>
                      </a:lnTo>
                      <a:lnTo>
                        <a:pt x="1602" y="132"/>
                      </a:lnTo>
                      <a:lnTo>
                        <a:pt x="1632" y="132"/>
                      </a:lnTo>
                      <a:lnTo>
                        <a:pt x="1718" y="130"/>
                      </a:lnTo>
                      <a:lnTo>
                        <a:pt x="1749" y="132"/>
                      </a:lnTo>
                      <a:lnTo>
                        <a:pt x="1835" y="130"/>
                      </a:lnTo>
                      <a:lnTo>
                        <a:pt x="1866" y="130"/>
                      </a:lnTo>
                      <a:lnTo>
                        <a:pt x="1950" y="129"/>
                      </a:lnTo>
                      <a:lnTo>
                        <a:pt x="1983" y="130"/>
                      </a:lnTo>
                      <a:lnTo>
                        <a:pt x="2067" y="129"/>
                      </a:lnTo>
                      <a:lnTo>
                        <a:pt x="2100" y="129"/>
                      </a:lnTo>
                      <a:lnTo>
                        <a:pt x="2182" y="128"/>
                      </a:lnTo>
                      <a:lnTo>
                        <a:pt x="2216" y="129"/>
                      </a:lnTo>
                      <a:lnTo>
                        <a:pt x="2299" y="128"/>
                      </a:lnTo>
                      <a:lnTo>
                        <a:pt x="2332" y="128"/>
                      </a:lnTo>
                      <a:lnTo>
                        <a:pt x="2415" y="126"/>
                      </a:lnTo>
                      <a:lnTo>
                        <a:pt x="2449" y="128"/>
                      </a:lnTo>
                      <a:lnTo>
                        <a:pt x="2532" y="126"/>
                      </a:lnTo>
                      <a:lnTo>
                        <a:pt x="2566" y="126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Freeform 1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465513"/>
                </a:xfrm>
                <a:custGeom>
                  <a:avLst/>
                  <a:gdLst>
                    <a:gd name="T0" fmla="*/ 15 w 2566"/>
                    <a:gd name="T1" fmla="*/ 2151 h 2183"/>
                    <a:gd name="T2" fmla="*/ 133 w 2566"/>
                    <a:gd name="T3" fmla="*/ 2153 h 2183"/>
                    <a:gd name="T4" fmla="*/ 251 w 2566"/>
                    <a:gd name="T5" fmla="*/ 2155 h 2183"/>
                    <a:gd name="T6" fmla="*/ 370 w 2566"/>
                    <a:gd name="T7" fmla="*/ 2157 h 2183"/>
                    <a:gd name="T8" fmla="*/ 488 w 2566"/>
                    <a:gd name="T9" fmla="*/ 2159 h 2183"/>
                    <a:gd name="T10" fmla="*/ 606 w 2566"/>
                    <a:gd name="T11" fmla="*/ 2161 h 2183"/>
                    <a:gd name="T12" fmla="*/ 723 w 2566"/>
                    <a:gd name="T13" fmla="*/ 2163 h 2183"/>
                    <a:gd name="T14" fmla="*/ 841 w 2566"/>
                    <a:gd name="T15" fmla="*/ 2164 h 2183"/>
                    <a:gd name="T16" fmla="*/ 959 w 2566"/>
                    <a:gd name="T17" fmla="*/ 2165 h 2183"/>
                    <a:gd name="T18" fmla="*/ 1076 w 2566"/>
                    <a:gd name="T19" fmla="*/ 2168 h 2183"/>
                    <a:gd name="T20" fmla="*/ 1194 w 2566"/>
                    <a:gd name="T21" fmla="*/ 2170 h 2183"/>
                    <a:gd name="T22" fmla="*/ 1311 w 2566"/>
                    <a:gd name="T23" fmla="*/ 2171 h 2183"/>
                    <a:gd name="T24" fmla="*/ 1430 w 2566"/>
                    <a:gd name="T25" fmla="*/ 2172 h 2183"/>
                    <a:gd name="T26" fmla="*/ 1546 w 2566"/>
                    <a:gd name="T27" fmla="*/ 2174 h 2183"/>
                    <a:gd name="T28" fmla="*/ 1663 w 2566"/>
                    <a:gd name="T29" fmla="*/ 2174 h 2183"/>
                    <a:gd name="T30" fmla="*/ 1782 w 2566"/>
                    <a:gd name="T31" fmla="*/ 2175 h 2183"/>
                    <a:gd name="T32" fmla="*/ 1898 w 2566"/>
                    <a:gd name="T33" fmla="*/ 2176 h 2183"/>
                    <a:gd name="T34" fmla="*/ 2015 w 2566"/>
                    <a:gd name="T35" fmla="*/ 2178 h 2183"/>
                    <a:gd name="T36" fmla="*/ 2134 w 2566"/>
                    <a:gd name="T37" fmla="*/ 2179 h 2183"/>
                    <a:gd name="T38" fmla="*/ 2250 w 2566"/>
                    <a:gd name="T39" fmla="*/ 2179 h 2183"/>
                    <a:gd name="T40" fmla="*/ 2367 w 2566"/>
                    <a:gd name="T41" fmla="*/ 2180 h 2183"/>
                    <a:gd name="T42" fmla="*/ 2486 w 2566"/>
                    <a:gd name="T43" fmla="*/ 2182 h 2183"/>
                    <a:gd name="T44" fmla="*/ 2566 w 2566"/>
                    <a:gd name="T45" fmla="*/ 2126 h 2183"/>
                    <a:gd name="T46" fmla="*/ 2566 w 2566"/>
                    <a:gd name="T47" fmla="*/ 1772 h 2183"/>
                    <a:gd name="T48" fmla="*/ 2566 w 2566"/>
                    <a:gd name="T49" fmla="*/ 1417 h 2183"/>
                    <a:gd name="T50" fmla="*/ 2566 w 2566"/>
                    <a:gd name="T51" fmla="*/ 1064 h 2183"/>
                    <a:gd name="T52" fmla="*/ 2566 w 2566"/>
                    <a:gd name="T53" fmla="*/ 709 h 2183"/>
                    <a:gd name="T54" fmla="*/ 2566 w 2566"/>
                    <a:gd name="T55" fmla="*/ 355 h 2183"/>
                    <a:gd name="T56" fmla="*/ 2566 w 2566"/>
                    <a:gd name="T57" fmla="*/ 0 h 2183"/>
                    <a:gd name="T58" fmla="*/ 2332 w 2566"/>
                    <a:gd name="T59" fmla="*/ 0 h 2183"/>
                    <a:gd name="T60" fmla="*/ 2100 w 2566"/>
                    <a:gd name="T61" fmla="*/ 0 h 2183"/>
                    <a:gd name="T62" fmla="*/ 1866 w 2566"/>
                    <a:gd name="T63" fmla="*/ 0 h 2183"/>
                    <a:gd name="T64" fmla="*/ 1632 w 2566"/>
                    <a:gd name="T65" fmla="*/ 0 h 2183"/>
                    <a:gd name="T66" fmla="*/ 1400 w 2566"/>
                    <a:gd name="T67" fmla="*/ 0 h 2183"/>
                    <a:gd name="T68" fmla="*/ 1166 w 2566"/>
                    <a:gd name="T69" fmla="*/ 0 h 2183"/>
                    <a:gd name="T70" fmla="*/ 934 w 2566"/>
                    <a:gd name="T71" fmla="*/ 0 h 2183"/>
                    <a:gd name="T72" fmla="*/ 700 w 2566"/>
                    <a:gd name="T73" fmla="*/ 0 h 2183"/>
                    <a:gd name="T74" fmla="*/ 466 w 2566"/>
                    <a:gd name="T75" fmla="*/ 0 h 2183"/>
                    <a:gd name="T76" fmla="*/ 234 w 2566"/>
                    <a:gd name="T77" fmla="*/ 0 h 2183"/>
                    <a:gd name="T78" fmla="*/ 0 w 2566"/>
                    <a:gd name="T79" fmla="*/ 0 h 2183"/>
                    <a:gd name="T80" fmla="*/ 0 w 2566"/>
                    <a:gd name="T81" fmla="*/ 355 h 2183"/>
                    <a:gd name="T82" fmla="*/ 0 w 2566"/>
                    <a:gd name="T83" fmla="*/ 709 h 2183"/>
                    <a:gd name="T84" fmla="*/ 0 w 2566"/>
                    <a:gd name="T85" fmla="*/ 1064 h 2183"/>
                    <a:gd name="T86" fmla="*/ 0 w 2566"/>
                    <a:gd name="T87" fmla="*/ 1417 h 2183"/>
                    <a:gd name="T88" fmla="*/ 0 w 2566"/>
                    <a:gd name="T89" fmla="*/ 1772 h 2183"/>
                    <a:gd name="T90" fmla="*/ 0 w 2566"/>
                    <a:gd name="T91" fmla="*/ 2126 h 2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183">
                      <a:moveTo>
                        <a:pt x="0" y="2151"/>
                      </a:moveTo>
                      <a:lnTo>
                        <a:pt x="15" y="2151"/>
                      </a:lnTo>
                      <a:lnTo>
                        <a:pt x="117" y="2153"/>
                      </a:lnTo>
                      <a:lnTo>
                        <a:pt x="133" y="2153"/>
                      </a:lnTo>
                      <a:lnTo>
                        <a:pt x="234" y="2156"/>
                      </a:lnTo>
                      <a:lnTo>
                        <a:pt x="251" y="2155"/>
                      </a:lnTo>
                      <a:lnTo>
                        <a:pt x="349" y="2157"/>
                      </a:lnTo>
                      <a:lnTo>
                        <a:pt x="370" y="2157"/>
                      </a:lnTo>
                      <a:lnTo>
                        <a:pt x="466" y="2160"/>
                      </a:lnTo>
                      <a:lnTo>
                        <a:pt x="488" y="2159"/>
                      </a:lnTo>
                      <a:lnTo>
                        <a:pt x="583" y="2161"/>
                      </a:lnTo>
                      <a:lnTo>
                        <a:pt x="606" y="2161"/>
                      </a:lnTo>
                      <a:lnTo>
                        <a:pt x="700" y="2163"/>
                      </a:lnTo>
                      <a:lnTo>
                        <a:pt x="723" y="2163"/>
                      </a:lnTo>
                      <a:lnTo>
                        <a:pt x="817" y="2165"/>
                      </a:lnTo>
                      <a:lnTo>
                        <a:pt x="841" y="2164"/>
                      </a:lnTo>
                      <a:lnTo>
                        <a:pt x="934" y="2167"/>
                      </a:lnTo>
                      <a:lnTo>
                        <a:pt x="959" y="2165"/>
                      </a:lnTo>
                      <a:lnTo>
                        <a:pt x="1049" y="2168"/>
                      </a:lnTo>
                      <a:lnTo>
                        <a:pt x="1076" y="2168"/>
                      </a:lnTo>
                      <a:lnTo>
                        <a:pt x="1166" y="2170"/>
                      </a:lnTo>
                      <a:lnTo>
                        <a:pt x="1194" y="2170"/>
                      </a:lnTo>
                      <a:lnTo>
                        <a:pt x="1283" y="2171"/>
                      </a:lnTo>
                      <a:lnTo>
                        <a:pt x="1311" y="2171"/>
                      </a:lnTo>
                      <a:lnTo>
                        <a:pt x="1400" y="2172"/>
                      </a:lnTo>
                      <a:lnTo>
                        <a:pt x="1430" y="2172"/>
                      </a:lnTo>
                      <a:lnTo>
                        <a:pt x="1517" y="2174"/>
                      </a:lnTo>
                      <a:lnTo>
                        <a:pt x="1546" y="2174"/>
                      </a:lnTo>
                      <a:lnTo>
                        <a:pt x="1632" y="2175"/>
                      </a:lnTo>
                      <a:lnTo>
                        <a:pt x="1663" y="2174"/>
                      </a:lnTo>
                      <a:lnTo>
                        <a:pt x="1749" y="2176"/>
                      </a:lnTo>
                      <a:lnTo>
                        <a:pt x="1782" y="2175"/>
                      </a:lnTo>
                      <a:lnTo>
                        <a:pt x="1866" y="2176"/>
                      </a:lnTo>
                      <a:lnTo>
                        <a:pt x="1898" y="2176"/>
                      </a:lnTo>
                      <a:lnTo>
                        <a:pt x="1983" y="2178"/>
                      </a:lnTo>
                      <a:lnTo>
                        <a:pt x="2015" y="2178"/>
                      </a:lnTo>
                      <a:lnTo>
                        <a:pt x="2100" y="2179"/>
                      </a:lnTo>
                      <a:lnTo>
                        <a:pt x="2134" y="2179"/>
                      </a:lnTo>
                      <a:lnTo>
                        <a:pt x="2216" y="2180"/>
                      </a:lnTo>
                      <a:lnTo>
                        <a:pt x="2250" y="2179"/>
                      </a:lnTo>
                      <a:lnTo>
                        <a:pt x="2332" y="2180"/>
                      </a:lnTo>
                      <a:lnTo>
                        <a:pt x="2367" y="2180"/>
                      </a:lnTo>
                      <a:lnTo>
                        <a:pt x="2449" y="2182"/>
                      </a:lnTo>
                      <a:lnTo>
                        <a:pt x="2486" y="2182"/>
                      </a:lnTo>
                      <a:lnTo>
                        <a:pt x="2566" y="2183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15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" name="Freeform 14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90488"/>
                </a:xfrm>
                <a:custGeom>
                  <a:avLst/>
                  <a:gdLst>
                    <a:gd name="T0" fmla="*/ 0 w 2566"/>
                    <a:gd name="T1" fmla="*/ 25 h 57"/>
                    <a:gd name="T2" fmla="*/ 15 w 2566"/>
                    <a:gd name="T3" fmla="*/ 25 h 57"/>
                    <a:gd name="T4" fmla="*/ 117 w 2566"/>
                    <a:gd name="T5" fmla="*/ 27 h 57"/>
                    <a:gd name="T6" fmla="*/ 133 w 2566"/>
                    <a:gd name="T7" fmla="*/ 27 h 57"/>
                    <a:gd name="T8" fmla="*/ 234 w 2566"/>
                    <a:gd name="T9" fmla="*/ 30 h 57"/>
                    <a:gd name="T10" fmla="*/ 251 w 2566"/>
                    <a:gd name="T11" fmla="*/ 29 h 57"/>
                    <a:gd name="T12" fmla="*/ 349 w 2566"/>
                    <a:gd name="T13" fmla="*/ 31 h 57"/>
                    <a:gd name="T14" fmla="*/ 370 w 2566"/>
                    <a:gd name="T15" fmla="*/ 31 h 57"/>
                    <a:gd name="T16" fmla="*/ 466 w 2566"/>
                    <a:gd name="T17" fmla="*/ 34 h 57"/>
                    <a:gd name="T18" fmla="*/ 488 w 2566"/>
                    <a:gd name="T19" fmla="*/ 33 h 57"/>
                    <a:gd name="T20" fmla="*/ 583 w 2566"/>
                    <a:gd name="T21" fmla="*/ 35 h 57"/>
                    <a:gd name="T22" fmla="*/ 606 w 2566"/>
                    <a:gd name="T23" fmla="*/ 35 h 57"/>
                    <a:gd name="T24" fmla="*/ 700 w 2566"/>
                    <a:gd name="T25" fmla="*/ 37 h 57"/>
                    <a:gd name="T26" fmla="*/ 723 w 2566"/>
                    <a:gd name="T27" fmla="*/ 37 h 57"/>
                    <a:gd name="T28" fmla="*/ 817 w 2566"/>
                    <a:gd name="T29" fmla="*/ 39 h 57"/>
                    <a:gd name="T30" fmla="*/ 841 w 2566"/>
                    <a:gd name="T31" fmla="*/ 38 h 57"/>
                    <a:gd name="T32" fmla="*/ 934 w 2566"/>
                    <a:gd name="T33" fmla="*/ 41 h 57"/>
                    <a:gd name="T34" fmla="*/ 959 w 2566"/>
                    <a:gd name="T35" fmla="*/ 39 h 57"/>
                    <a:gd name="T36" fmla="*/ 1049 w 2566"/>
                    <a:gd name="T37" fmla="*/ 42 h 57"/>
                    <a:gd name="T38" fmla="*/ 1076 w 2566"/>
                    <a:gd name="T39" fmla="*/ 42 h 57"/>
                    <a:gd name="T40" fmla="*/ 1166 w 2566"/>
                    <a:gd name="T41" fmla="*/ 44 h 57"/>
                    <a:gd name="T42" fmla="*/ 1194 w 2566"/>
                    <a:gd name="T43" fmla="*/ 44 h 57"/>
                    <a:gd name="T44" fmla="*/ 1283 w 2566"/>
                    <a:gd name="T45" fmla="*/ 45 h 57"/>
                    <a:gd name="T46" fmla="*/ 1311 w 2566"/>
                    <a:gd name="T47" fmla="*/ 45 h 57"/>
                    <a:gd name="T48" fmla="*/ 1400 w 2566"/>
                    <a:gd name="T49" fmla="*/ 46 h 57"/>
                    <a:gd name="T50" fmla="*/ 1430 w 2566"/>
                    <a:gd name="T51" fmla="*/ 46 h 57"/>
                    <a:gd name="T52" fmla="*/ 1517 w 2566"/>
                    <a:gd name="T53" fmla="*/ 48 h 57"/>
                    <a:gd name="T54" fmla="*/ 1546 w 2566"/>
                    <a:gd name="T55" fmla="*/ 48 h 57"/>
                    <a:gd name="T56" fmla="*/ 1632 w 2566"/>
                    <a:gd name="T57" fmla="*/ 49 h 57"/>
                    <a:gd name="T58" fmla="*/ 1663 w 2566"/>
                    <a:gd name="T59" fmla="*/ 48 h 57"/>
                    <a:gd name="T60" fmla="*/ 1749 w 2566"/>
                    <a:gd name="T61" fmla="*/ 50 h 57"/>
                    <a:gd name="T62" fmla="*/ 1782 w 2566"/>
                    <a:gd name="T63" fmla="*/ 49 h 57"/>
                    <a:gd name="T64" fmla="*/ 1866 w 2566"/>
                    <a:gd name="T65" fmla="*/ 50 h 57"/>
                    <a:gd name="T66" fmla="*/ 1898 w 2566"/>
                    <a:gd name="T67" fmla="*/ 50 h 57"/>
                    <a:gd name="T68" fmla="*/ 1983 w 2566"/>
                    <a:gd name="T69" fmla="*/ 52 h 57"/>
                    <a:gd name="T70" fmla="*/ 2015 w 2566"/>
                    <a:gd name="T71" fmla="*/ 52 h 57"/>
                    <a:gd name="T72" fmla="*/ 2100 w 2566"/>
                    <a:gd name="T73" fmla="*/ 53 h 57"/>
                    <a:gd name="T74" fmla="*/ 2134 w 2566"/>
                    <a:gd name="T75" fmla="*/ 53 h 57"/>
                    <a:gd name="T76" fmla="*/ 2216 w 2566"/>
                    <a:gd name="T77" fmla="*/ 54 h 57"/>
                    <a:gd name="T78" fmla="*/ 2250 w 2566"/>
                    <a:gd name="T79" fmla="*/ 53 h 57"/>
                    <a:gd name="T80" fmla="*/ 2332 w 2566"/>
                    <a:gd name="T81" fmla="*/ 54 h 57"/>
                    <a:gd name="T82" fmla="*/ 2367 w 2566"/>
                    <a:gd name="T83" fmla="*/ 54 h 57"/>
                    <a:gd name="T84" fmla="*/ 2449 w 2566"/>
                    <a:gd name="T85" fmla="*/ 56 h 57"/>
                    <a:gd name="T86" fmla="*/ 2486 w 2566"/>
                    <a:gd name="T87" fmla="*/ 56 h 57"/>
                    <a:gd name="T88" fmla="*/ 2566 w 2566"/>
                    <a:gd name="T89" fmla="*/ 57 h 57"/>
                    <a:gd name="T90" fmla="*/ 2566 w 2566"/>
                    <a:gd name="T91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7">
                      <a:moveTo>
                        <a:pt x="0" y="25"/>
                      </a:moveTo>
                      <a:lnTo>
                        <a:pt x="15" y="25"/>
                      </a:lnTo>
                      <a:lnTo>
                        <a:pt x="117" y="27"/>
                      </a:lnTo>
                      <a:lnTo>
                        <a:pt x="133" y="27"/>
                      </a:lnTo>
                      <a:lnTo>
                        <a:pt x="234" y="30"/>
                      </a:lnTo>
                      <a:lnTo>
                        <a:pt x="251" y="29"/>
                      </a:lnTo>
                      <a:lnTo>
                        <a:pt x="349" y="31"/>
                      </a:lnTo>
                      <a:lnTo>
                        <a:pt x="370" y="31"/>
                      </a:lnTo>
                      <a:lnTo>
                        <a:pt x="466" y="34"/>
                      </a:lnTo>
                      <a:lnTo>
                        <a:pt x="488" y="33"/>
                      </a:lnTo>
                      <a:lnTo>
                        <a:pt x="583" y="35"/>
                      </a:lnTo>
                      <a:lnTo>
                        <a:pt x="606" y="35"/>
                      </a:lnTo>
                      <a:lnTo>
                        <a:pt x="700" y="37"/>
                      </a:lnTo>
                      <a:lnTo>
                        <a:pt x="723" y="37"/>
                      </a:lnTo>
                      <a:lnTo>
                        <a:pt x="817" y="39"/>
                      </a:lnTo>
                      <a:lnTo>
                        <a:pt x="841" y="38"/>
                      </a:lnTo>
                      <a:lnTo>
                        <a:pt x="934" y="41"/>
                      </a:lnTo>
                      <a:lnTo>
                        <a:pt x="959" y="39"/>
                      </a:lnTo>
                      <a:lnTo>
                        <a:pt x="1049" y="42"/>
                      </a:lnTo>
                      <a:lnTo>
                        <a:pt x="1076" y="42"/>
                      </a:lnTo>
                      <a:lnTo>
                        <a:pt x="1166" y="44"/>
                      </a:lnTo>
                      <a:lnTo>
                        <a:pt x="1194" y="44"/>
                      </a:lnTo>
                      <a:lnTo>
                        <a:pt x="1283" y="45"/>
                      </a:lnTo>
                      <a:lnTo>
                        <a:pt x="1311" y="45"/>
                      </a:lnTo>
                      <a:lnTo>
                        <a:pt x="1400" y="46"/>
                      </a:lnTo>
                      <a:lnTo>
                        <a:pt x="1430" y="46"/>
                      </a:lnTo>
                      <a:lnTo>
                        <a:pt x="1517" y="48"/>
                      </a:lnTo>
                      <a:lnTo>
                        <a:pt x="1546" y="48"/>
                      </a:lnTo>
                      <a:lnTo>
                        <a:pt x="1632" y="49"/>
                      </a:lnTo>
                      <a:lnTo>
                        <a:pt x="1663" y="48"/>
                      </a:lnTo>
                      <a:lnTo>
                        <a:pt x="1749" y="50"/>
                      </a:lnTo>
                      <a:lnTo>
                        <a:pt x="1782" y="49"/>
                      </a:lnTo>
                      <a:lnTo>
                        <a:pt x="1866" y="50"/>
                      </a:lnTo>
                      <a:lnTo>
                        <a:pt x="1898" y="50"/>
                      </a:lnTo>
                      <a:lnTo>
                        <a:pt x="1983" y="52"/>
                      </a:lnTo>
                      <a:lnTo>
                        <a:pt x="2015" y="52"/>
                      </a:lnTo>
                      <a:lnTo>
                        <a:pt x="2100" y="53"/>
                      </a:lnTo>
                      <a:lnTo>
                        <a:pt x="2134" y="53"/>
                      </a:lnTo>
                      <a:lnTo>
                        <a:pt x="2216" y="54"/>
                      </a:lnTo>
                      <a:lnTo>
                        <a:pt x="2250" y="53"/>
                      </a:lnTo>
                      <a:lnTo>
                        <a:pt x="2332" y="54"/>
                      </a:lnTo>
                      <a:lnTo>
                        <a:pt x="2367" y="54"/>
                      </a:lnTo>
                      <a:lnTo>
                        <a:pt x="2449" y="56"/>
                      </a:lnTo>
                      <a:lnTo>
                        <a:pt x="2486" y="56"/>
                      </a:lnTo>
                      <a:lnTo>
                        <a:pt x="2566" y="57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" name="Freeform 1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357563"/>
                </a:xfrm>
                <a:custGeom>
                  <a:avLst/>
                  <a:gdLst>
                    <a:gd name="T0" fmla="*/ 2540 w 2566"/>
                    <a:gd name="T1" fmla="*/ 2087 h 2115"/>
                    <a:gd name="T2" fmla="*/ 2423 w 2566"/>
                    <a:gd name="T3" fmla="*/ 2088 h 2115"/>
                    <a:gd name="T4" fmla="*/ 2308 w 2566"/>
                    <a:gd name="T5" fmla="*/ 2090 h 2115"/>
                    <a:gd name="T6" fmla="*/ 2192 w 2566"/>
                    <a:gd name="T7" fmla="*/ 2090 h 2115"/>
                    <a:gd name="T8" fmla="*/ 2076 w 2566"/>
                    <a:gd name="T9" fmla="*/ 2091 h 2115"/>
                    <a:gd name="T10" fmla="*/ 1960 w 2566"/>
                    <a:gd name="T11" fmla="*/ 2092 h 2115"/>
                    <a:gd name="T12" fmla="*/ 1844 w 2566"/>
                    <a:gd name="T13" fmla="*/ 2094 h 2115"/>
                    <a:gd name="T14" fmla="*/ 1729 w 2566"/>
                    <a:gd name="T15" fmla="*/ 2095 h 2115"/>
                    <a:gd name="T16" fmla="*/ 1613 w 2566"/>
                    <a:gd name="T17" fmla="*/ 2096 h 2115"/>
                    <a:gd name="T18" fmla="*/ 1496 w 2566"/>
                    <a:gd name="T19" fmla="*/ 2098 h 2115"/>
                    <a:gd name="T20" fmla="*/ 1381 w 2566"/>
                    <a:gd name="T21" fmla="*/ 2099 h 2115"/>
                    <a:gd name="T22" fmla="*/ 1265 w 2566"/>
                    <a:gd name="T23" fmla="*/ 2100 h 2115"/>
                    <a:gd name="T24" fmla="*/ 1150 w 2566"/>
                    <a:gd name="T25" fmla="*/ 2100 h 2115"/>
                    <a:gd name="T26" fmla="*/ 1034 w 2566"/>
                    <a:gd name="T27" fmla="*/ 2102 h 2115"/>
                    <a:gd name="T28" fmla="*/ 917 w 2566"/>
                    <a:gd name="T29" fmla="*/ 2103 h 2115"/>
                    <a:gd name="T30" fmla="*/ 802 w 2566"/>
                    <a:gd name="T31" fmla="*/ 2104 h 2115"/>
                    <a:gd name="T32" fmla="*/ 686 w 2566"/>
                    <a:gd name="T33" fmla="*/ 2106 h 2115"/>
                    <a:gd name="T34" fmla="*/ 571 w 2566"/>
                    <a:gd name="T35" fmla="*/ 2107 h 2115"/>
                    <a:gd name="T36" fmla="*/ 455 w 2566"/>
                    <a:gd name="T37" fmla="*/ 2109 h 2115"/>
                    <a:gd name="T38" fmla="*/ 340 w 2566"/>
                    <a:gd name="T39" fmla="*/ 2111 h 2115"/>
                    <a:gd name="T40" fmla="*/ 224 w 2566"/>
                    <a:gd name="T41" fmla="*/ 2113 h 2115"/>
                    <a:gd name="T42" fmla="*/ 107 w 2566"/>
                    <a:gd name="T43" fmla="*/ 2114 h 2115"/>
                    <a:gd name="T44" fmla="*/ 0 w 2566"/>
                    <a:gd name="T45" fmla="*/ 1950 h 2115"/>
                    <a:gd name="T46" fmla="*/ 0 w 2566"/>
                    <a:gd name="T47" fmla="*/ 1595 h 2115"/>
                    <a:gd name="T48" fmla="*/ 0 w 2566"/>
                    <a:gd name="T49" fmla="*/ 1241 h 2115"/>
                    <a:gd name="T50" fmla="*/ 0 w 2566"/>
                    <a:gd name="T51" fmla="*/ 886 h 2115"/>
                    <a:gd name="T52" fmla="*/ 0 w 2566"/>
                    <a:gd name="T53" fmla="*/ 531 h 2115"/>
                    <a:gd name="T54" fmla="*/ 0 w 2566"/>
                    <a:gd name="T55" fmla="*/ 177 h 2115"/>
                    <a:gd name="T56" fmla="*/ 117 w 2566"/>
                    <a:gd name="T57" fmla="*/ 0 h 2115"/>
                    <a:gd name="T58" fmla="*/ 349 w 2566"/>
                    <a:gd name="T59" fmla="*/ 0 h 2115"/>
                    <a:gd name="T60" fmla="*/ 583 w 2566"/>
                    <a:gd name="T61" fmla="*/ 0 h 2115"/>
                    <a:gd name="T62" fmla="*/ 817 w 2566"/>
                    <a:gd name="T63" fmla="*/ 0 h 2115"/>
                    <a:gd name="T64" fmla="*/ 1049 w 2566"/>
                    <a:gd name="T65" fmla="*/ 0 h 2115"/>
                    <a:gd name="T66" fmla="*/ 1283 w 2566"/>
                    <a:gd name="T67" fmla="*/ 0 h 2115"/>
                    <a:gd name="T68" fmla="*/ 1517 w 2566"/>
                    <a:gd name="T69" fmla="*/ 0 h 2115"/>
                    <a:gd name="T70" fmla="*/ 1749 w 2566"/>
                    <a:gd name="T71" fmla="*/ 0 h 2115"/>
                    <a:gd name="T72" fmla="*/ 1983 w 2566"/>
                    <a:gd name="T73" fmla="*/ 0 h 2115"/>
                    <a:gd name="T74" fmla="*/ 2216 w 2566"/>
                    <a:gd name="T75" fmla="*/ 0 h 2115"/>
                    <a:gd name="T76" fmla="*/ 2449 w 2566"/>
                    <a:gd name="T77" fmla="*/ 0 h 2115"/>
                    <a:gd name="T78" fmla="*/ 2566 w 2566"/>
                    <a:gd name="T79" fmla="*/ 177 h 2115"/>
                    <a:gd name="T80" fmla="*/ 2566 w 2566"/>
                    <a:gd name="T81" fmla="*/ 531 h 2115"/>
                    <a:gd name="T82" fmla="*/ 2566 w 2566"/>
                    <a:gd name="T83" fmla="*/ 886 h 2115"/>
                    <a:gd name="T84" fmla="*/ 2566 w 2566"/>
                    <a:gd name="T85" fmla="*/ 1241 h 2115"/>
                    <a:gd name="T86" fmla="*/ 2566 w 2566"/>
                    <a:gd name="T87" fmla="*/ 1595 h 2115"/>
                    <a:gd name="T88" fmla="*/ 2566 w 2566"/>
                    <a:gd name="T89" fmla="*/ 1950 h 2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115">
                      <a:moveTo>
                        <a:pt x="2566" y="2087"/>
                      </a:moveTo>
                      <a:lnTo>
                        <a:pt x="2540" y="2087"/>
                      </a:lnTo>
                      <a:lnTo>
                        <a:pt x="2449" y="2088"/>
                      </a:lnTo>
                      <a:lnTo>
                        <a:pt x="2423" y="2088"/>
                      </a:lnTo>
                      <a:lnTo>
                        <a:pt x="2332" y="2090"/>
                      </a:lnTo>
                      <a:lnTo>
                        <a:pt x="2308" y="2090"/>
                      </a:lnTo>
                      <a:lnTo>
                        <a:pt x="2216" y="2090"/>
                      </a:lnTo>
                      <a:lnTo>
                        <a:pt x="2192" y="2090"/>
                      </a:lnTo>
                      <a:lnTo>
                        <a:pt x="2100" y="2091"/>
                      </a:lnTo>
                      <a:lnTo>
                        <a:pt x="2076" y="2091"/>
                      </a:lnTo>
                      <a:lnTo>
                        <a:pt x="1983" y="2092"/>
                      </a:lnTo>
                      <a:lnTo>
                        <a:pt x="1960" y="2092"/>
                      </a:lnTo>
                      <a:lnTo>
                        <a:pt x="1866" y="2094"/>
                      </a:lnTo>
                      <a:lnTo>
                        <a:pt x="1844" y="2094"/>
                      </a:lnTo>
                      <a:lnTo>
                        <a:pt x="1749" y="2095"/>
                      </a:lnTo>
                      <a:lnTo>
                        <a:pt x="1729" y="2095"/>
                      </a:lnTo>
                      <a:lnTo>
                        <a:pt x="1632" y="2096"/>
                      </a:lnTo>
                      <a:lnTo>
                        <a:pt x="1613" y="2096"/>
                      </a:lnTo>
                      <a:lnTo>
                        <a:pt x="1517" y="2098"/>
                      </a:lnTo>
                      <a:lnTo>
                        <a:pt x="1496" y="2098"/>
                      </a:lnTo>
                      <a:lnTo>
                        <a:pt x="1400" y="2099"/>
                      </a:lnTo>
                      <a:lnTo>
                        <a:pt x="1381" y="2099"/>
                      </a:lnTo>
                      <a:lnTo>
                        <a:pt x="1283" y="2100"/>
                      </a:lnTo>
                      <a:lnTo>
                        <a:pt x="1265" y="2100"/>
                      </a:lnTo>
                      <a:lnTo>
                        <a:pt x="1166" y="2100"/>
                      </a:lnTo>
                      <a:lnTo>
                        <a:pt x="1150" y="2100"/>
                      </a:lnTo>
                      <a:lnTo>
                        <a:pt x="1049" y="2102"/>
                      </a:lnTo>
                      <a:lnTo>
                        <a:pt x="1034" y="2102"/>
                      </a:lnTo>
                      <a:lnTo>
                        <a:pt x="934" y="2103"/>
                      </a:lnTo>
                      <a:lnTo>
                        <a:pt x="917" y="2103"/>
                      </a:lnTo>
                      <a:lnTo>
                        <a:pt x="817" y="2104"/>
                      </a:lnTo>
                      <a:lnTo>
                        <a:pt x="802" y="2104"/>
                      </a:lnTo>
                      <a:lnTo>
                        <a:pt x="700" y="2106"/>
                      </a:lnTo>
                      <a:lnTo>
                        <a:pt x="686" y="2106"/>
                      </a:lnTo>
                      <a:lnTo>
                        <a:pt x="583" y="2107"/>
                      </a:lnTo>
                      <a:lnTo>
                        <a:pt x="571" y="2107"/>
                      </a:lnTo>
                      <a:lnTo>
                        <a:pt x="466" y="2109"/>
                      </a:lnTo>
                      <a:lnTo>
                        <a:pt x="455" y="2109"/>
                      </a:lnTo>
                      <a:lnTo>
                        <a:pt x="349" y="2111"/>
                      </a:lnTo>
                      <a:lnTo>
                        <a:pt x="340" y="2111"/>
                      </a:lnTo>
                      <a:lnTo>
                        <a:pt x="234" y="2113"/>
                      </a:lnTo>
                      <a:lnTo>
                        <a:pt x="224" y="2113"/>
                      </a:lnTo>
                      <a:lnTo>
                        <a:pt x="117" y="2114"/>
                      </a:lnTo>
                      <a:lnTo>
                        <a:pt x="107" y="2114"/>
                      </a:lnTo>
                      <a:lnTo>
                        <a:pt x="0" y="2115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08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" name="Freeform 16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61938"/>
                </a:xfrm>
                <a:custGeom>
                  <a:avLst/>
                  <a:gdLst>
                    <a:gd name="T0" fmla="*/ 2566 w 2566"/>
                    <a:gd name="T1" fmla="*/ 137 h 165"/>
                    <a:gd name="T2" fmla="*/ 2540 w 2566"/>
                    <a:gd name="T3" fmla="*/ 137 h 165"/>
                    <a:gd name="T4" fmla="*/ 2449 w 2566"/>
                    <a:gd name="T5" fmla="*/ 138 h 165"/>
                    <a:gd name="T6" fmla="*/ 2423 w 2566"/>
                    <a:gd name="T7" fmla="*/ 138 h 165"/>
                    <a:gd name="T8" fmla="*/ 2332 w 2566"/>
                    <a:gd name="T9" fmla="*/ 140 h 165"/>
                    <a:gd name="T10" fmla="*/ 2308 w 2566"/>
                    <a:gd name="T11" fmla="*/ 140 h 165"/>
                    <a:gd name="T12" fmla="*/ 2216 w 2566"/>
                    <a:gd name="T13" fmla="*/ 140 h 165"/>
                    <a:gd name="T14" fmla="*/ 2192 w 2566"/>
                    <a:gd name="T15" fmla="*/ 140 h 165"/>
                    <a:gd name="T16" fmla="*/ 2100 w 2566"/>
                    <a:gd name="T17" fmla="*/ 141 h 165"/>
                    <a:gd name="T18" fmla="*/ 2076 w 2566"/>
                    <a:gd name="T19" fmla="*/ 141 h 165"/>
                    <a:gd name="T20" fmla="*/ 1983 w 2566"/>
                    <a:gd name="T21" fmla="*/ 142 h 165"/>
                    <a:gd name="T22" fmla="*/ 1960 w 2566"/>
                    <a:gd name="T23" fmla="*/ 142 h 165"/>
                    <a:gd name="T24" fmla="*/ 1866 w 2566"/>
                    <a:gd name="T25" fmla="*/ 144 h 165"/>
                    <a:gd name="T26" fmla="*/ 1844 w 2566"/>
                    <a:gd name="T27" fmla="*/ 144 h 165"/>
                    <a:gd name="T28" fmla="*/ 1749 w 2566"/>
                    <a:gd name="T29" fmla="*/ 145 h 165"/>
                    <a:gd name="T30" fmla="*/ 1729 w 2566"/>
                    <a:gd name="T31" fmla="*/ 145 h 165"/>
                    <a:gd name="T32" fmla="*/ 1632 w 2566"/>
                    <a:gd name="T33" fmla="*/ 146 h 165"/>
                    <a:gd name="T34" fmla="*/ 1613 w 2566"/>
                    <a:gd name="T35" fmla="*/ 146 h 165"/>
                    <a:gd name="T36" fmla="*/ 1517 w 2566"/>
                    <a:gd name="T37" fmla="*/ 148 h 165"/>
                    <a:gd name="T38" fmla="*/ 1496 w 2566"/>
                    <a:gd name="T39" fmla="*/ 148 h 165"/>
                    <a:gd name="T40" fmla="*/ 1400 w 2566"/>
                    <a:gd name="T41" fmla="*/ 149 h 165"/>
                    <a:gd name="T42" fmla="*/ 1381 w 2566"/>
                    <a:gd name="T43" fmla="*/ 149 h 165"/>
                    <a:gd name="T44" fmla="*/ 1283 w 2566"/>
                    <a:gd name="T45" fmla="*/ 150 h 165"/>
                    <a:gd name="T46" fmla="*/ 1265 w 2566"/>
                    <a:gd name="T47" fmla="*/ 150 h 165"/>
                    <a:gd name="T48" fmla="*/ 1166 w 2566"/>
                    <a:gd name="T49" fmla="*/ 150 h 165"/>
                    <a:gd name="T50" fmla="*/ 1150 w 2566"/>
                    <a:gd name="T51" fmla="*/ 150 h 165"/>
                    <a:gd name="T52" fmla="*/ 1049 w 2566"/>
                    <a:gd name="T53" fmla="*/ 152 h 165"/>
                    <a:gd name="T54" fmla="*/ 1034 w 2566"/>
                    <a:gd name="T55" fmla="*/ 152 h 165"/>
                    <a:gd name="T56" fmla="*/ 934 w 2566"/>
                    <a:gd name="T57" fmla="*/ 153 h 165"/>
                    <a:gd name="T58" fmla="*/ 917 w 2566"/>
                    <a:gd name="T59" fmla="*/ 153 h 165"/>
                    <a:gd name="T60" fmla="*/ 817 w 2566"/>
                    <a:gd name="T61" fmla="*/ 154 h 165"/>
                    <a:gd name="T62" fmla="*/ 802 w 2566"/>
                    <a:gd name="T63" fmla="*/ 154 h 165"/>
                    <a:gd name="T64" fmla="*/ 700 w 2566"/>
                    <a:gd name="T65" fmla="*/ 156 h 165"/>
                    <a:gd name="T66" fmla="*/ 686 w 2566"/>
                    <a:gd name="T67" fmla="*/ 156 h 165"/>
                    <a:gd name="T68" fmla="*/ 583 w 2566"/>
                    <a:gd name="T69" fmla="*/ 157 h 165"/>
                    <a:gd name="T70" fmla="*/ 571 w 2566"/>
                    <a:gd name="T71" fmla="*/ 157 h 165"/>
                    <a:gd name="T72" fmla="*/ 466 w 2566"/>
                    <a:gd name="T73" fmla="*/ 159 h 165"/>
                    <a:gd name="T74" fmla="*/ 455 w 2566"/>
                    <a:gd name="T75" fmla="*/ 159 h 165"/>
                    <a:gd name="T76" fmla="*/ 349 w 2566"/>
                    <a:gd name="T77" fmla="*/ 161 h 165"/>
                    <a:gd name="T78" fmla="*/ 340 w 2566"/>
                    <a:gd name="T79" fmla="*/ 161 h 165"/>
                    <a:gd name="T80" fmla="*/ 234 w 2566"/>
                    <a:gd name="T81" fmla="*/ 163 h 165"/>
                    <a:gd name="T82" fmla="*/ 224 w 2566"/>
                    <a:gd name="T83" fmla="*/ 163 h 165"/>
                    <a:gd name="T84" fmla="*/ 117 w 2566"/>
                    <a:gd name="T85" fmla="*/ 164 h 165"/>
                    <a:gd name="T86" fmla="*/ 107 w 2566"/>
                    <a:gd name="T87" fmla="*/ 164 h 165"/>
                    <a:gd name="T88" fmla="*/ 0 w 2566"/>
                    <a:gd name="T89" fmla="*/ 165 h 165"/>
                    <a:gd name="T90" fmla="*/ 0 w 2566"/>
                    <a:gd name="T91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65">
                      <a:moveTo>
                        <a:pt x="2566" y="137"/>
                      </a:moveTo>
                      <a:lnTo>
                        <a:pt x="2540" y="137"/>
                      </a:lnTo>
                      <a:lnTo>
                        <a:pt x="2449" y="138"/>
                      </a:lnTo>
                      <a:lnTo>
                        <a:pt x="2423" y="138"/>
                      </a:lnTo>
                      <a:lnTo>
                        <a:pt x="2332" y="140"/>
                      </a:lnTo>
                      <a:lnTo>
                        <a:pt x="2308" y="140"/>
                      </a:lnTo>
                      <a:lnTo>
                        <a:pt x="2216" y="140"/>
                      </a:lnTo>
                      <a:lnTo>
                        <a:pt x="2192" y="140"/>
                      </a:lnTo>
                      <a:lnTo>
                        <a:pt x="2100" y="141"/>
                      </a:lnTo>
                      <a:lnTo>
                        <a:pt x="2076" y="141"/>
                      </a:lnTo>
                      <a:lnTo>
                        <a:pt x="1983" y="142"/>
                      </a:lnTo>
                      <a:lnTo>
                        <a:pt x="1960" y="142"/>
                      </a:lnTo>
                      <a:lnTo>
                        <a:pt x="1866" y="144"/>
                      </a:lnTo>
                      <a:lnTo>
                        <a:pt x="1844" y="144"/>
                      </a:lnTo>
                      <a:lnTo>
                        <a:pt x="1749" y="145"/>
                      </a:lnTo>
                      <a:lnTo>
                        <a:pt x="1729" y="145"/>
                      </a:lnTo>
                      <a:lnTo>
                        <a:pt x="1632" y="146"/>
                      </a:lnTo>
                      <a:lnTo>
                        <a:pt x="1613" y="146"/>
                      </a:lnTo>
                      <a:lnTo>
                        <a:pt x="1517" y="148"/>
                      </a:lnTo>
                      <a:lnTo>
                        <a:pt x="1496" y="148"/>
                      </a:lnTo>
                      <a:lnTo>
                        <a:pt x="1400" y="149"/>
                      </a:lnTo>
                      <a:lnTo>
                        <a:pt x="1381" y="149"/>
                      </a:lnTo>
                      <a:lnTo>
                        <a:pt x="1283" y="150"/>
                      </a:lnTo>
                      <a:lnTo>
                        <a:pt x="1265" y="150"/>
                      </a:lnTo>
                      <a:lnTo>
                        <a:pt x="1166" y="150"/>
                      </a:lnTo>
                      <a:lnTo>
                        <a:pt x="1150" y="150"/>
                      </a:lnTo>
                      <a:lnTo>
                        <a:pt x="1049" y="152"/>
                      </a:lnTo>
                      <a:lnTo>
                        <a:pt x="1034" y="152"/>
                      </a:lnTo>
                      <a:lnTo>
                        <a:pt x="934" y="153"/>
                      </a:lnTo>
                      <a:lnTo>
                        <a:pt x="917" y="153"/>
                      </a:lnTo>
                      <a:lnTo>
                        <a:pt x="817" y="154"/>
                      </a:lnTo>
                      <a:lnTo>
                        <a:pt x="802" y="154"/>
                      </a:lnTo>
                      <a:lnTo>
                        <a:pt x="700" y="156"/>
                      </a:lnTo>
                      <a:lnTo>
                        <a:pt x="686" y="156"/>
                      </a:lnTo>
                      <a:lnTo>
                        <a:pt x="583" y="157"/>
                      </a:lnTo>
                      <a:lnTo>
                        <a:pt x="571" y="157"/>
                      </a:lnTo>
                      <a:lnTo>
                        <a:pt x="466" y="159"/>
                      </a:lnTo>
                      <a:lnTo>
                        <a:pt x="455" y="159"/>
                      </a:lnTo>
                      <a:lnTo>
                        <a:pt x="349" y="161"/>
                      </a:lnTo>
                      <a:lnTo>
                        <a:pt x="340" y="161"/>
                      </a:lnTo>
                      <a:lnTo>
                        <a:pt x="234" y="163"/>
                      </a:lnTo>
                      <a:lnTo>
                        <a:pt x="224" y="163"/>
                      </a:lnTo>
                      <a:lnTo>
                        <a:pt x="117" y="164"/>
                      </a:lnTo>
                      <a:lnTo>
                        <a:pt x="107" y="164"/>
                      </a:lnTo>
                      <a:lnTo>
                        <a:pt x="0" y="16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" name="Freeform 1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260725"/>
                </a:xfrm>
                <a:custGeom>
                  <a:avLst/>
                  <a:gdLst>
                    <a:gd name="T0" fmla="*/ 2507 w 2566"/>
                    <a:gd name="T1" fmla="*/ 2037 h 2054"/>
                    <a:gd name="T2" fmla="*/ 2390 w 2566"/>
                    <a:gd name="T3" fmla="*/ 2038 h 2054"/>
                    <a:gd name="T4" fmla="*/ 2275 w 2566"/>
                    <a:gd name="T5" fmla="*/ 2038 h 2054"/>
                    <a:gd name="T6" fmla="*/ 2158 w 2566"/>
                    <a:gd name="T7" fmla="*/ 2039 h 2054"/>
                    <a:gd name="T8" fmla="*/ 2043 w 2566"/>
                    <a:gd name="T9" fmla="*/ 2039 h 2054"/>
                    <a:gd name="T10" fmla="*/ 1926 w 2566"/>
                    <a:gd name="T11" fmla="*/ 2041 h 2054"/>
                    <a:gd name="T12" fmla="*/ 1810 w 2566"/>
                    <a:gd name="T13" fmla="*/ 2041 h 2054"/>
                    <a:gd name="T14" fmla="*/ 1693 w 2566"/>
                    <a:gd name="T15" fmla="*/ 2042 h 2054"/>
                    <a:gd name="T16" fmla="*/ 1578 w 2566"/>
                    <a:gd name="T17" fmla="*/ 2042 h 2054"/>
                    <a:gd name="T18" fmla="*/ 1461 w 2566"/>
                    <a:gd name="T19" fmla="*/ 2043 h 2054"/>
                    <a:gd name="T20" fmla="*/ 1345 w 2566"/>
                    <a:gd name="T21" fmla="*/ 2045 h 2054"/>
                    <a:gd name="T22" fmla="*/ 1228 w 2566"/>
                    <a:gd name="T23" fmla="*/ 2045 h 2054"/>
                    <a:gd name="T24" fmla="*/ 1113 w 2566"/>
                    <a:gd name="T25" fmla="*/ 2046 h 2054"/>
                    <a:gd name="T26" fmla="*/ 997 w 2566"/>
                    <a:gd name="T27" fmla="*/ 2046 h 2054"/>
                    <a:gd name="T28" fmla="*/ 881 w 2566"/>
                    <a:gd name="T29" fmla="*/ 2048 h 2054"/>
                    <a:gd name="T30" fmla="*/ 765 w 2566"/>
                    <a:gd name="T31" fmla="*/ 2049 h 2054"/>
                    <a:gd name="T32" fmla="*/ 648 w 2566"/>
                    <a:gd name="T33" fmla="*/ 2049 h 2054"/>
                    <a:gd name="T34" fmla="*/ 533 w 2566"/>
                    <a:gd name="T35" fmla="*/ 2050 h 2054"/>
                    <a:gd name="T36" fmla="*/ 417 w 2566"/>
                    <a:gd name="T37" fmla="*/ 2052 h 2054"/>
                    <a:gd name="T38" fmla="*/ 300 w 2566"/>
                    <a:gd name="T39" fmla="*/ 2052 h 2054"/>
                    <a:gd name="T40" fmla="*/ 185 w 2566"/>
                    <a:gd name="T41" fmla="*/ 2053 h 2054"/>
                    <a:gd name="T42" fmla="*/ 69 w 2566"/>
                    <a:gd name="T43" fmla="*/ 2054 h 2054"/>
                    <a:gd name="T44" fmla="*/ 0 w 2566"/>
                    <a:gd name="T45" fmla="*/ 1950 h 2054"/>
                    <a:gd name="T46" fmla="*/ 0 w 2566"/>
                    <a:gd name="T47" fmla="*/ 1595 h 2054"/>
                    <a:gd name="T48" fmla="*/ 0 w 2566"/>
                    <a:gd name="T49" fmla="*/ 1241 h 2054"/>
                    <a:gd name="T50" fmla="*/ 0 w 2566"/>
                    <a:gd name="T51" fmla="*/ 886 h 2054"/>
                    <a:gd name="T52" fmla="*/ 0 w 2566"/>
                    <a:gd name="T53" fmla="*/ 531 h 2054"/>
                    <a:gd name="T54" fmla="*/ 0 w 2566"/>
                    <a:gd name="T55" fmla="*/ 177 h 2054"/>
                    <a:gd name="T56" fmla="*/ 117 w 2566"/>
                    <a:gd name="T57" fmla="*/ 0 h 2054"/>
                    <a:gd name="T58" fmla="*/ 349 w 2566"/>
                    <a:gd name="T59" fmla="*/ 0 h 2054"/>
                    <a:gd name="T60" fmla="*/ 583 w 2566"/>
                    <a:gd name="T61" fmla="*/ 0 h 2054"/>
                    <a:gd name="T62" fmla="*/ 817 w 2566"/>
                    <a:gd name="T63" fmla="*/ 0 h 2054"/>
                    <a:gd name="T64" fmla="*/ 1049 w 2566"/>
                    <a:gd name="T65" fmla="*/ 0 h 2054"/>
                    <a:gd name="T66" fmla="*/ 1283 w 2566"/>
                    <a:gd name="T67" fmla="*/ 0 h 2054"/>
                    <a:gd name="T68" fmla="*/ 1517 w 2566"/>
                    <a:gd name="T69" fmla="*/ 0 h 2054"/>
                    <a:gd name="T70" fmla="*/ 1749 w 2566"/>
                    <a:gd name="T71" fmla="*/ 0 h 2054"/>
                    <a:gd name="T72" fmla="*/ 1983 w 2566"/>
                    <a:gd name="T73" fmla="*/ 0 h 2054"/>
                    <a:gd name="T74" fmla="*/ 2216 w 2566"/>
                    <a:gd name="T75" fmla="*/ 0 h 2054"/>
                    <a:gd name="T76" fmla="*/ 2449 w 2566"/>
                    <a:gd name="T77" fmla="*/ 0 h 2054"/>
                    <a:gd name="T78" fmla="*/ 2566 w 2566"/>
                    <a:gd name="T79" fmla="*/ 177 h 2054"/>
                    <a:gd name="T80" fmla="*/ 2566 w 2566"/>
                    <a:gd name="T81" fmla="*/ 531 h 2054"/>
                    <a:gd name="T82" fmla="*/ 2566 w 2566"/>
                    <a:gd name="T83" fmla="*/ 886 h 2054"/>
                    <a:gd name="T84" fmla="*/ 2566 w 2566"/>
                    <a:gd name="T85" fmla="*/ 1241 h 2054"/>
                    <a:gd name="T86" fmla="*/ 2566 w 2566"/>
                    <a:gd name="T87" fmla="*/ 1595 h 2054"/>
                    <a:gd name="T88" fmla="*/ 2566 w 2566"/>
                    <a:gd name="T89" fmla="*/ 1950 h 2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054">
                      <a:moveTo>
                        <a:pt x="2566" y="2037"/>
                      </a:moveTo>
                      <a:lnTo>
                        <a:pt x="2507" y="2037"/>
                      </a:lnTo>
                      <a:lnTo>
                        <a:pt x="2449" y="2038"/>
                      </a:lnTo>
                      <a:lnTo>
                        <a:pt x="2390" y="2038"/>
                      </a:lnTo>
                      <a:lnTo>
                        <a:pt x="2332" y="2038"/>
                      </a:lnTo>
                      <a:lnTo>
                        <a:pt x="2275" y="2038"/>
                      </a:lnTo>
                      <a:lnTo>
                        <a:pt x="2216" y="2039"/>
                      </a:lnTo>
                      <a:lnTo>
                        <a:pt x="2158" y="2039"/>
                      </a:lnTo>
                      <a:lnTo>
                        <a:pt x="2100" y="2039"/>
                      </a:lnTo>
                      <a:lnTo>
                        <a:pt x="2043" y="2039"/>
                      </a:lnTo>
                      <a:lnTo>
                        <a:pt x="1983" y="2041"/>
                      </a:lnTo>
                      <a:lnTo>
                        <a:pt x="1926" y="2041"/>
                      </a:lnTo>
                      <a:lnTo>
                        <a:pt x="1866" y="2041"/>
                      </a:lnTo>
                      <a:lnTo>
                        <a:pt x="1810" y="2041"/>
                      </a:lnTo>
                      <a:lnTo>
                        <a:pt x="1749" y="2042"/>
                      </a:lnTo>
                      <a:lnTo>
                        <a:pt x="1693" y="2042"/>
                      </a:lnTo>
                      <a:lnTo>
                        <a:pt x="1632" y="2042"/>
                      </a:lnTo>
                      <a:lnTo>
                        <a:pt x="1578" y="2042"/>
                      </a:lnTo>
                      <a:lnTo>
                        <a:pt x="1517" y="2043"/>
                      </a:lnTo>
                      <a:lnTo>
                        <a:pt x="1461" y="2043"/>
                      </a:lnTo>
                      <a:lnTo>
                        <a:pt x="1400" y="2045"/>
                      </a:lnTo>
                      <a:lnTo>
                        <a:pt x="1345" y="2045"/>
                      </a:lnTo>
                      <a:lnTo>
                        <a:pt x="1283" y="2045"/>
                      </a:lnTo>
                      <a:lnTo>
                        <a:pt x="1228" y="2045"/>
                      </a:lnTo>
                      <a:lnTo>
                        <a:pt x="1166" y="2046"/>
                      </a:lnTo>
                      <a:lnTo>
                        <a:pt x="1113" y="2046"/>
                      </a:lnTo>
                      <a:lnTo>
                        <a:pt x="1049" y="2046"/>
                      </a:lnTo>
                      <a:lnTo>
                        <a:pt x="997" y="2046"/>
                      </a:lnTo>
                      <a:lnTo>
                        <a:pt x="934" y="2048"/>
                      </a:lnTo>
                      <a:lnTo>
                        <a:pt x="881" y="2048"/>
                      </a:lnTo>
                      <a:lnTo>
                        <a:pt x="817" y="2049"/>
                      </a:lnTo>
                      <a:lnTo>
                        <a:pt x="765" y="2049"/>
                      </a:lnTo>
                      <a:lnTo>
                        <a:pt x="700" y="2049"/>
                      </a:lnTo>
                      <a:lnTo>
                        <a:pt x="648" y="2049"/>
                      </a:lnTo>
                      <a:lnTo>
                        <a:pt x="583" y="2050"/>
                      </a:lnTo>
                      <a:lnTo>
                        <a:pt x="533" y="2050"/>
                      </a:lnTo>
                      <a:lnTo>
                        <a:pt x="466" y="2052"/>
                      </a:lnTo>
                      <a:lnTo>
                        <a:pt x="417" y="2052"/>
                      </a:lnTo>
                      <a:lnTo>
                        <a:pt x="349" y="2052"/>
                      </a:lnTo>
                      <a:lnTo>
                        <a:pt x="300" y="2052"/>
                      </a:lnTo>
                      <a:lnTo>
                        <a:pt x="234" y="2053"/>
                      </a:lnTo>
                      <a:lnTo>
                        <a:pt x="185" y="2053"/>
                      </a:lnTo>
                      <a:lnTo>
                        <a:pt x="117" y="2054"/>
                      </a:lnTo>
                      <a:lnTo>
                        <a:pt x="69" y="2054"/>
                      </a:lnTo>
                      <a:lnTo>
                        <a:pt x="0" y="2054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03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" name="Freeform 18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165100"/>
                </a:xfrm>
                <a:custGeom>
                  <a:avLst/>
                  <a:gdLst>
                    <a:gd name="T0" fmla="*/ 2566 w 2566"/>
                    <a:gd name="T1" fmla="*/ 87 h 104"/>
                    <a:gd name="T2" fmla="*/ 2507 w 2566"/>
                    <a:gd name="T3" fmla="*/ 87 h 104"/>
                    <a:gd name="T4" fmla="*/ 2449 w 2566"/>
                    <a:gd name="T5" fmla="*/ 88 h 104"/>
                    <a:gd name="T6" fmla="*/ 2390 w 2566"/>
                    <a:gd name="T7" fmla="*/ 88 h 104"/>
                    <a:gd name="T8" fmla="*/ 2332 w 2566"/>
                    <a:gd name="T9" fmla="*/ 88 h 104"/>
                    <a:gd name="T10" fmla="*/ 2275 w 2566"/>
                    <a:gd name="T11" fmla="*/ 88 h 104"/>
                    <a:gd name="T12" fmla="*/ 2216 w 2566"/>
                    <a:gd name="T13" fmla="*/ 89 h 104"/>
                    <a:gd name="T14" fmla="*/ 2158 w 2566"/>
                    <a:gd name="T15" fmla="*/ 89 h 104"/>
                    <a:gd name="T16" fmla="*/ 2100 w 2566"/>
                    <a:gd name="T17" fmla="*/ 89 h 104"/>
                    <a:gd name="T18" fmla="*/ 2043 w 2566"/>
                    <a:gd name="T19" fmla="*/ 89 h 104"/>
                    <a:gd name="T20" fmla="*/ 1983 w 2566"/>
                    <a:gd name="T21" fmla="*/ 91 h 104"/>
                    <a:gd name="T22" fmla="*/ 1926 w 2566"/>
                    <a:gd name="T23" fmla="*/ 91 h 104"/>
                    <a:gd name="T24" fmla="*/ 1866 w 2566"/>
                    <a:gd name="T25" fmla="*/ 91 h 104"/>
                    <a:gd name="T26" fmla="*/ 1810 w 2566"/>
                    <a:gd name="T27" fmla="*/ 91 h 104"/>
                    <a:gd name="T28" fmla="*/ 1749 w 2566"/>
                    <a:gd name="T29" fmla="*/ 92 h 104"/>
                    <a:gd name="T30" fmla="*/ 1693 w 2566"/>
                    <a:gd name="T31" fmla="*/ 92 h 104"/>
                    <a:gd name="T32" fmla="*/ 1632 w 2566"/>
                    <a:gd name="T33" fmla="*/ 92 h 104"/>
                    <a:gd name="T34" fmla="*/ 1578 w 2566"/>
                    <a:gd name="T35" fmla="*/ 92 h 104"/>
                    <a:gd name="T36" fmla="*/ 1517 w 2566"/>
                    <a:gd name="T37" fmla="*/ 93 h 104"/>
                    <a:gd name="T38" fmla="*/ 1461 w 2566"/>
                    <a:gd name="T39" fmla="*/ 93 h 104"/>
                    <a:gd name="T40" fmla="*/ 1400 w 2566"/>
                    <a:gd name="T41" fmla="*/ 95 h 104"/>
                    <a:gd name="T42" fmla="*/ 1345 w 2566"/>
                    <a:gd name="T43" fmla="*/ 95 h 104"/>
                    <a:gd name="T44" fmla="*/ 1283 w 2566"/>
                    <a:gd name="T45" fmla="*/ 95 h 104"/>
                    <a:gd name="T46" fmla="*/ 1228 w 2566"/>
                    <a:gd name="T47" fmla="*/ 95 h 104"/>
                    <a:gd name="T48" fmla="*/ 1166 w 2566"/>
                    <a:gd name="T49" fmla="*/ 96 h 104"/>
                    <a:gd name="T50" fmla="*/ 1113 w 2566"/>
                    <a:gd name="T51" fmla="*/ 96 h 104"/>
                    <a:gd name="T52" fmla="*/ 1049 w 2566"/>
                    <a:gd name="T53" fmla="*/ 96 h 104"/>
                    <a:gd name="T54" fmla="*/ 997 w 2566"/>
                    <a:gd name="T55" fmla="*/ 96 h 104"/>
                    <a:gd name="T56" fmla="*/ 934 w 2566"/>
                    <a:gd name="T57" fmla="*/ 98 h 104"/>
                    <a:gd name="T58" fmla="*/ 881 w 2566"/>
                    <a:gd name="T59" fmla="*/ 98 h 104"/>
                    <a:gd name="T60" fmla="*/ 817 w 2566"/>
                    <a:gd name="T61" fmla="*/ 99 h 104"/>
                    <a:gd name="T62" fmla="*/ 765 w 2566"/>
                    <a:gd name="T63" fmla="*/ 99 h 104"/>
                    <a:gd name="T64" fmla="*/ 700 w 2566"/>
                    <a:gd name="T65" fmla="*/ 99 h 104"/>
                    <a:gd name="T66" fmla="*/ 648 w 2566"/>
                    <a:gd name="T67" fmla="*/ 99 h 104"/>
                    <a:gd name="T68" fmla="*/ 583 w 2566"/>
                    <a:gd name="T69" fmla="*/ 100 h 104"/>
                    <a:gd name="T70" fmla="*/ 533 w 2566"/>
                    <a:gd name="T71" fmla="*/ 100 h 104"/>
                    <a:gd name="T72" fmla="*/ 466 w 2566"/>
                    <a:gd name="T73" fmla="*/ 102 h 104"/>
                    <a:gd name="T74" fmla="*/ 417 w 2566"/>
                    <a:gd name="T75" fmla="*/ 102 h 104"/>
                    <a:gd name="T76" fmla="*/ 349 w 2566"/>
                    <a:gd name="T77" fmla="*/ 102 h 104"/>
                    <a:gd name="T78" fmla="*/ 300 w 2566"/>
                    <a:gd name="T79" fmla="*/ 102 h 104"/>
                    <a:gd name="T80" fmla="*/ 234 w 2566"/>
                    <a:gd name="T81" fmla="*/ 103 h 104"/>
                    <a:gd name="T82" fmla="*/ 185 w 2566"/>
                    <a:gd name="T83" fmla="*/ 103 h 104"/>
                    <a:gd name="T84" fmla="*/ 117 w 2566"/>
                    <a:gd name="T85" fmla="*/ 104 h 104"/>
                    <a:gd name="T86" fmla="*/ 69 w 2566"/>
                    <a:gd name="T87" fmla="*/ 104 h 104"/>
                    <a:gd name="T88" fmla="*/ 0 w 2566"/>
                    <a:gd name="T89" fmla="*/ 104 h 104"/>
                    <a:gd name="T90" fmla="*/ 0 w 2566"/>
                    <a:gd name="T9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04">
                      <a:moveTo>
                        <a:pt x="2566" y="87"/>
                      </a:moveTo>
                      <a:lnTo>
                        <a:pt x="2507" y="87"/>
                      </a:lnTo>
                      <a:lnTo>
                        <a:pt x="2449" y="88"/>
                      </a:lnTo>
                      <a:lnTo>
                        <a:pt x="2390" y="88"/>
                      </a:lnTo>
                      <a:lnTo>
                        <a:pt x="2332" y="88"/>
                      </a:lnTo>
                      <a:lnTo>
                        <a:pt x="2275" y="88"/>
                      </a:lnTo>
                      <a:lnTo>
                        <a:pt x="2216" y="89"/>
                      </a:lnTo>
                      <a:lnTo>
                        <a:pt x="2158" y="89"/>
                      </a:lnTo>
                      <a:lnTo>
                        <a:pt x="2100" y="89"/>
                      </a:lnTo>
                      <a:lnTo>
                        <a:pt x="2043" y="89"/>
                      </a:lnTo>
                      <a:lnTo>
                        <a:pt x="1983" y="91"/>
                      </a:lnTo>
                      <a:lnTo>
                        <a:pt x="1926" y="91"/>
                      </a:lnTo>
                      <a:lnTo>
                        <a:pt x="1866" y="91"/>
                      </a:lnTo>
                      <a:lnTo>
                        <a:pt x="1810" y="91"/>
                      </a:lnTo>
                      <a:lnTo>
                        <a:pt x="1749" y="92"/>
                      </a:lnTo>
                      <a:lnTo>
                        <a:pt x="1693" y="92"/>
                      </a:lnTo>
                      <a:lnTo>
                        <a:pt x="1632" y="92"/>
                      </a:lnTo>
                      <a:lnTo>
                        <a:pt x="1578" y="92"/>
                      </a:lnTo>
                      <a:lnTo>
                        <a:pt x="1517" y="93"/>
                      </a:lnTo>
                      <a:lnTo>
                        <a:pt x="1461" y="93"/>
                      </a:lnTo>
                      <a:lnTo>
                        <a:pt x="1400" y="95"/>
                      </a:lnTo>
                      <a:lnTo>
                        <a:pt x="1345" y="95"/>
                      </a:lnTo>
                      <a:lnTo>
                        <a:pt x="1283" y="95"/>
                      </a:lnTo>
                      <a:lnTo>
                        <a:pt x="1228" y="95"/>
                      </a:lnTo>
                      <a:lnTo>
                        <a:pt x="1166" y="96"/>
                      </a:lnTo>
                      <a:lnTo>
                        <a:pt x="1113" y="96"/>
                      </a:lnTo>
                      <a:lnTo>
                        <a:pt x="1049" y="96"/>
                      </a:lnTo>
                      <a:lnTo>
                        <a:pt x="997" y="96"/>
                      </a:lnTo>
                      <a:lnTo>
                        <a:pt x="934" y="98"/>
                      </a:lnTo>
                      <a:lnTo>
                        <a:pt x="881" y="98"/>
                      </a:lnTo>
                      <a:lnTo>
                        <a:pt x="817" y="99"/>
                      </a:lnTo>
                      <a:lnTo>
                        <a:pt x="765" y="99"/>
                      </a:lnTo>
                      <a:lnTo>
                        <a:pt x="700" y="99"/>
                      </a:lnTo>
                      <a:lnTo>
                        <a:pt x="648" y="99"/>
                      </a:lnTo>
                      <a:lnTo>
                        <a:pt x="583" y="100"/>
                      </a:lnTo>
                      <a:lnTo>
                        <a:pt x="533" y="100"/>
                      </a:lnTo>
                      <a:lnTo>
                        <a:pt x="466" y="102"/>
                      </a:lnTo>
                      <a:lnTo>
                        <a:pt x="417" y="102"/>
                      </a:lnTo>
                      <a:lnTo>
                        <a:pt x="349" y="102"/>
                      </a:lnTo>
                      <a:lnTo>
                        <a:pt x="300" y="102"/>
                      </a:lnTo>
                      <a:lnTo>
                        <a:pt x="234" y="103"/>
                      </a:lnTo>
                      <a:lnTo>
                        <a:pt x="185" y="103"/>
                      </a:lnTo>
                      <a:lnTo>
                        <a:pt x="117" y="104"/>
                      </a:lnTo>
                      <a:lnTo>
                        <a:pt x="69" y="104"/>
                      </a:lnTo>
                      <a:lnTo>
                        <a:pt x="0" y="10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" name="Freeform 1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190875"/>
                </a:xfrm>
                <a:custGeom>
                  <a:avLst/>
                  <a:gdLst>
                    <a:gd name="T0" fmla="*/ 2481 w 2566"/>
                    <a:gd name="T1" fmla="*/ 2000 h 2010"/>
                    <a:gd name="T2" fmla="*/ 2366 w 2566"/>
                    <a:gd name="T3" fmla="*/ 2000 h 2010"/>
                    <a:gd name="T4" fmla="*/ 2249 w 2566"/>
                    <a:gd name="T5" fmla="*/ 2000 h 2010"/>
                    <a:gd name="T6" fmla="*/ 2134 w 2566"/>
                    <a:gd name="T7" fmla="*/ 2000 h 2010"/>
                    <a:gd name="T8" fmla="*/ 2017 w 2566"/>
                    <a:gd name="T9" fmla="*/ 2001 h 2010"/>
                    <a:gd name="T10" fmla="*/ 1900 w 2566"/>
                    <a:gd name="T11" fmla="*/ 2001 h 2010"/>
                    <a:gd name="T12" fmla="*/ 1784 w 2566"/>
                    <a:gd name="T13" fmla="*/ 2001 h 2010"/>
                    <a:gd name="T14" fmla="*/ 1667 w 2566"/>
                    <a:gd name="T15" fmla="*/ 2003 h 2010"/>
                    <a:gd name="T16" fmla="*/ 1551 w 2566"/>
                    <a:gd name="T17" fmla="*/ 2003 h 2010"/>
                    <a:gd name="T18" fmla="*/ 1435 w 2566"/>
                    <a:gd name="T19" fmla="*/ 2003 h 2010"/>
                    <a:gd name="T20" fmla="*/ 1318 w 2566"/>
                    <a:gd name="T21" fmla="*/ 2004 h 2010"/>
                    <a:gd name="T22" fmla="*/ 1203 w 2566"/>
                    <a:gd name="T23" fmla="*/ 2004 h 2010"/>
                    <a:gd name="T24" fmla="*/ 1086 w 2566"/>
                    <a:gd name="T25" fmla="*/ 2004 h 2010"/>
                    <a:gd name="T26" fmla="*/ 969 w 2566"/>
                    <a:gd name="T27" fmla="*/ 2006 h 2010"/>
                    <a:gd name="T28" fmla="*/ 853 w 2566"/>
                    <a:gd name="T29" fmla="*/ 2006 h 2010"/>
                    <a:gd name="T30" fmla="*/ 736 w 2566"/>
                    <a:gd name="T31" fmla="*/ 2006 h 2010"/>
                    <a:gd name="T32" fmla="*/ 621 w 2566"/>
                    <a:gd name="T33" fmla="*/ 2007 h 2010"/>
                    <a:gd name="T34" fmla="*/ 504 w 2566"/>
                    <a:gd name="T35" fmla="*/ 2007 h 2010"/>
                    <a:gd name="T36" fmla="*/ 389 w 2566"/>
                    <a:gd name="T37" fmla="*/ 2007 h 2010"/>
                    <a:gd name="T38" fmla="*/ 272 w 2566"/>
                    <a:gd name="T39" fmla="*/ 2008 h 2010"/>
                    <a:gd name="T40" fmla="*/ 155 w 2566"/>
                    <a:gd name="T41" fmla="*/ 2008 h 2010"/>
                    <a:gd name="T42" fmla="*/ 39 w 2566"/>
                    <a:gd name="T43" fmla="*/ 2010 h 2010"/>
                    <a:gd name="T44" fmla="*/ 0 w 2566"/>
                    <a:gd name="T45" fmla="*/ 1950 h 2010"/>
                    <a:gd name="T46" fmla="*/ 0 w 2566"/>
                    <a:gd name="T47" fmla="*/ 1595 h 2010"/>
                    <a:gd name="T48" fmla="*/ 0 w 2566"/>
                    <a:gd name="T49" fmla="*/ 1241 h 2010"/>
                    <a:gd name="T50" fmla="*/ 0 w 2566"/>
                    <a:gd name="T51" fmla="*/ 886 h 2010"/>
                    <a:gd name="T52" fmla="*/ 0 w 2566"/>
                    <a:gd name="T53" fmla="*/ 531 h 2010"/>
                    <a:gd name="T54" fmla="*/ 0 w 2566"/>
                    <a:gd name="T55" fmla="*/ 177 h 2010"/>
                    <a:gd name="T56" fmla="*/ 117 w 2566"/>
                    <a:gd name="T57" fmla="*/ 0 h 2010"/>
                    <a:gd name="T58" fmla="*/ 349 w 2566"/>
                    <a:gd name="T59" fmla="*/ 0 h 2010"/>
                    <a:gd name="T60" fmla="*/ 583 w 2566"/>
                    <a:gd name="T61" fmla="*/ 0 h 2010"/>
                    <a:gd name="T62" fmla="*/ 817 w 2566"/>
                    <a:gd name="T63" fmla="*/ 0 h 2010"/>
                    <a:gd name="T64" fmla="*/ 1049 w 2566"/>
                    <a:gd name="T65" fmla="*/ 0 h 2010"/>
                    <a:gd name="T66" fmla="*/ 1283 w 2566"/>
                    <a:gd name="T67" fmla="*/ 0 h 2010"/>
                    <a:gd name="T68" fmla="*/ 1517 w 2566"/>
                    <a:gd name="T69" fmla="*/ 0 h 2010"/>
                    <a:gd name="T70" fmla="*/ 1749 w 2566"/>
                    <a:gd name="T71" fmla="*/ 0 h 2010"/>
                    <a:gd name="T72" fmla="*/ 1983 w 2566"/>
                    <a:gd name="T73" fmla="*/ 0 h 2010"/>
                    <a:gd name="T74" fmla="*/ 2216 w 2566"/>
                    <a:gd name="T75" fmla="*/ 0 h 2010"/>
                    <a:gd name="T76" fmla="*/ 2449 w 2566"/>
                    <a:gd name="T77" fmla="*/ 0 h 2010"/>
                    <a:gd name="T78" fmla="*/ 2566 w 2566"/>
                    <a:gd name="T79" fmla="*/ 177 h 2010"/>
                    <a:gd name="T80" fmla="*/ 2566 w 2566"/>
                    <a:gd name="T81" fmla="*/ 531 h 2010"/>
                    <a:gd name="T82" fmla="*/ 2566 w 2566"/>
                    <a:gd name="T83" fmla="*/ 886 h 2010"/>
                    <a:gd name="T84" fmla="*/ 2566 w 2566"/>
                    <a:gd name="T85" fmla="*/ 1241 h 2010"/>
                    <a:gd name="T86" fmla="*/ 2566 w 2566"/>
                    <a:gd name="T87" fmla="*/ 1595 h 2010"/>
                    <a:gd name="T88" fmla="*/ 2566 w 2566"/>
                    <a:gd name="T89" fmla="*/ 1950 h 2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010">
                      <a:moveTo>
                        <a:pt x="2566" y="2000"/>
                      </a:moveTo>
                      <a:lnTo>
                        <a:pt x="2481" y="2000"/>
                      </a:lnTo>
                      <a:lnTo>
                        <a:pt x="2449" y="2000"/>
                      </a:lnTo>
                      <a:lnTo>
                        <a:pt x="2366" y="2000"/>
                      </a:lnTo>
                      <a:lnTo>
                        <a:pt x="2332" y="2000"/>
                      </a:lnTo>
                      <a:lnTo>
                        <a:pt x="2249" y="2000"/>
                      </a:lnTo>
                      <a:lnTo>
                        <a:pt x="2216" y="2000"/>
                      </a:lnTo>
                      <a:lnTo>
                        <a:pt x="2134" y="2000"/>
                      </a:lnTo>
                      <a:lnTo>
                        <a:pt x="2100" y="2001"/>
                      </a:lnTo>
                      <a:lnTo>
                        <a:pt x="2017" y="2001"/>
                      </a:lnTo>
                      <a:lnTo>
                        <a:pt x="1983" y="2001"/>
                      </a:lnTo>
                      <a:lnTo>
                        <a:pt x="1900" y="2001"/>
                      </a:lnTo>
                      <a:lnTo>
                        <a:pt x="1866" y="2001"/>
                      </a:lnTo>
                      <a:lnTo>
                        <a:pt x="1784" y="2001"/>
                      </a:lnTo>
                      <a:lnTo>
                        <a:pt x="1749" y="2003"/>
                      </a:lnTo>
                      <a:lnTo>
                        <a:pt x="1667" y="2003"/>
                      </a:lnTo>
                      <a:lnTo>
                        <a:pt x="1632" y="2003"/>
                      </a:lnTo>
                      <a:lnTo>
                        <a:pt x="1551" y="2003"/>
                      </a:lnTo>
                      <a:lnTo>
                        <a:pt x="1517" y="2003"/>
                      </a:lnTo>
                      <a:lnTo>
                        <a:pt x="1435" y="2003"/>
                      </a:lnTo>
                      <a:lnTo>
                        <a:pt x="1400" y="2004"/>
                      </a:lnTo>
                      <a:lnTo>
                        <a:pt x="1318" y="2004"/>
                      </a:lnTo>
                      <a:lnTo>
                        <a:pt x="1283" y="2004"/>
                      </a:lnTo>
                      <a:lnTo>
                        <a:pt x="1203" y="2004"/>
                      </a:lnTo>
                      <a:lnTo>
                        <a:pt x="1166" y="2004"/>
                      </a:lnTo>
                      <a:lnTo>
                        <a:pt x="1086" y="2004"/>
                      </a:lnTo>
                      <a:lnTo>
                        <a:pt x="1049" y="2006"/>
                      </a:lnTo>
                      <a:lnTo>
                        <a:pt x="969" y="2006"/>
                      </a:lnTo>
                      <a:lnTo>
                        <a:pt x="934" y="2006"/>
                      </a:lnTo>
                      <a:lnTo>
                        <a:pt x="853" y="2006"/>
                      </a:lnTo>
                      <a:lnTo>
                        <a:pt x="817" y="2006"/>
                      </a:lnTo>
                      <a:lnTo>
                        <a:pt x="736" y="2006"/>
                      </a:lnTo>
                      <a:lnTo>
                        <a:pt x="700" y="2007"/>
                      </a:lnTo>
                      <a:lnTo>
                        <a:pt x="621" y="2007"/>
                      </a:lnTo>
                      <a:lnTo>
                        <a:pt x="583" y="2007"/>
                      </a:lnTo>
                      <a:lnTo>
                        <a:pt x="504" y="2007"/>
                      </a:lnTo>
                      <a:lnTo>
                        <a:pt x="466" y="2007"/>
                      </a:lnTo>
                      <a:lnTo>
                        <a:pt x="389" y="2007"/>
                      </a:lnTo>
                      <a:lnTo>
                        <a:pt x="349" y="2008"/>
                      </a:lnTo>
                      <a:lnTo>
                        <a:pt x="272" y="2008"/>
                      </a:lnTo>
                      <a:lnTo>
                        <a:pt x="234" y="2008"/>
                      </a:lnTo>
                      <a:lnTo>
                        <a:pt x="155" y="2008"/>
                      </a:lnTo>
                      <a:lnTo>
                        <a:pt x="117" y="2010"/>
                      </a:lnTo>
                      <a:lnTo>
                        <a:pt x="39" y="2010"/>
                      </a:lnTo>
                      <a:lnTo>
                        <a:pt x="0" y="2010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00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Freeform 20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95250"/>
                </a:xfrm>
                <a:custGeom>
                  <a:avLst/>
                  <a:gdLst>
                    <a:gd name="T0" fmla="*/ 2566 w 2566"/>
                    <a:gd name="T1" fmla="*/ 50 h 60"/>
                    <a:gd name="T2" fmla="*/ 2481 w 2566"/>
                    <a:gd name="T3" fmla="*/ 50 h 60"/>
                    <a:gd name="T4" fmla="*/ 2449 w 2566"/>
                    <a:gd name="T5" fmla="*/ 50 h 60"/>
                    <a:gd name="T6" fmla="*/ 2366 w 2566"/>
                    <a:gd name="T7" fmla="*/ 50 h 60"/>
                    <a:gd name="T8" fmla="*/ 2332 w 2566"/>
                    <a:gd name="T9" fmla="*/ 50 h 60"/>
                    <a:gd name="T10" fmla="*/ 2249 w 2566"/>
                    <a:gd name="T11" fmla="*/ 50 h 60"/>
                    <a:gd name="T12" fmla="*/ 2216 w 2566"/>
                    <a:gd name="T13" fmla="*/ 50 h 60"/>
                    <a:gd name="T14" fmla="*/ 2134 w 2566"/>
                    <a:gd name="T15" fmla="*/ 50 h 60"/>
                    <a:gd name="T16" fmla="*/ 2100 w 2566"/>
                    <a:gd name="T17" fmla="*/ 51 h 60"/>
                    <a:gd name="T18" fmla="*/ 2017 w 2566"/>
                    <a:gd name="T19" fmla="*/ 51 h 60"/>
                    <a:gd name="T20" fmla="*/ 1983 w 2566"/>
                    <a:gd name="T21" fmla="*/ 51 h 60"/>
                    <a:gd name="T22" fmla="*/ 1900 w 2566"/>
                    <a:gd name="T23" fmla="*/ 51 h 60"/>
                    <a:gd name="T24" fmla="*/ 1866 w 2566"/>
                    <a:gd name="T25" fmla="*/ 51 h 60"/>
                    <a:gd name="T26" fmla="*/ 1784 w 2566"/>
                    <a:gd name="T27" fmla="*/ 51 h 60"/>
                    <a:gd name="T28" fmla="*/ 1749 w 2566"/>
                    <a:gd name="T29" fmla="*/ 53 h 60"/>
                    <a:gd name="T30" fmla="*/ 1667 w 2566"/>
                    <a:gd name="T31" fmla="*/ 53 h 60"/>
                    <a:gd name="T32" fmla="*/ 1632 w 2566"/>
                    <a:gd name="T33" fmla="*/ 53 h 60"/>
                    <a:gd name="T34" fmla="*/ 1551 w 2566"/>
                    <a:gd name="T35" fmla="*/ 53 h 60"/>
                    <a:gd name="T36" fmla="*/ 1517 w 2566"/>
                    <a:gd name="T37" fmla="*/ 53 h 60"/>
                    <a:gd name="T38" fmla="*/ 1435 w 2566"/>
                    <a:gd name="T39" fmla="*/ 53 h 60"/>
                    <a:gd name="T40" fmla="*/ 1400 w 2566"/>
                    <a:gd name="T41" fmla="*/ 54 h 60"/>
                    <a:gd name="T42" fmla="*/ 1318 w 2566"/>
                    <a:gd name="T43" fmla="*/ 54 h 60"/>
                    <a:gd name="T44" fmla="*/ 1283 w 2566"/>
                    <a:gd name="T45" fmla="*/ 54 h 60"/>
                    <a:gd name="T46" fmla="*/ 1203 w 2566"/>
                    <a:gd name="T47" fmla="*/ 54 h 60"/>
                    <a:gd name="T48" fmla="*/ 1166 w 2566"/>
                    <a:gd name="T49" fmla="*/ 54 h 60"/>
                    <a:gd name="T50" fmla="*/ 1086 w 2566"/>
                    <a:gd name="T51" fmla="*/ 54 h 60"/>
                    <a:gd name="T52" fmla="*/ 1049 w 2566"/>
                    <a:gd name="T53" fmla="*/ 56 h 60"/>
                    <a:gd name="T54" fmla="*/ 969 w 2566"/>
                    <a:gd name="T55" fmla="*/ 56 h 60"/>
                    <a:gd name="T56" fmla="*/ 934 w 2566"/>
                    <a:gd name="T57" fmla="*/ 56 h 60"/>
                    <a:gd name="T58" fmla="*/ 853 w 2566"/>
                    <a:gd name="T59" fmla="*/ 56 h 60"/>
                    <a:gd name="T60" fmla="*/ 817 w 2566"/>
                    <a:gd name="T61" fmla="*/ 56 h 60"/>
                    <a:gd name="T62" fmla="*/ 736 w 2566"/>
                    <a:gd name="T63" fmla="*/ 56 h 60"/>
                    <a:gd name="T64" fmla="*/ 700 w 2566"/>
                    <a:gd name="T65" fmla="*/ 57 h 60"/>
                    <a:gd name="T66" fmla="*/ 621 w 2566"/>
                    <a:gd name="T67" fmla="*/ 57 h 60"/>
                    <a:gd name="T68" fmla="*/ 583 w 2566"/>
                    <a:gd name="T69" fmla="*/ 57 h 60"/>
                    <a:gd name="T70" fmla="*/ 504 w 2566"/>
                    <a:gd name="T71" fmla="*/ 57 h 60"/>
                    <a:gd name="T72" fmla="*/ 466 w 2566"/>
                    <a:gd name="T73" fmla="*/ 57 h 60"/>
                    <a:gd name="T74" fmla="*/ 389 w 2566"/>
                    <a:gd name="T75" fmla="*/ 57 h 60"/>
                    <a:gd name="T76" fmla="*/ 349 w 2566"/>
                    <a:gd name="T77" fmla="*/ 58 h 60"/>
                    <a:gd name="T78" fmla="*/ 272 w 2566"/>
                    <a:gd name="T79" fmla="*/ 58 h 60"/>
                    <a:gd name="T80" fmla="*/ 234 w 2566"/>
                    <a:gd name="T81" fmla="*/ 58 h 60"/>
                    <a:gd name="T82" fmla="*/ 155 w 2566"/>
                    <a:gd name="T83" fmla="*/ 58 h 60"/>
                    <a:gd name="T84" fmla="*/ 117 w 2566"/>
                    <a:gd name="T85" fmla="*/ 60 h 60"/>
                    <a:gd name="T86" fmla="*/ 39 w 2566"/>
                    <a:gd name="T87" fmla="*/ 60 h 60"/>
                    <a:gd name="T88" fmla="*/ 0 w 2566"/>
                    <a:gd name="T89" fmla="*/ 60 h 60"/>
                    <a:gd name="T90" fmla="*/ 0 w 2566"/>
                    <a:gd name="T9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60">
                      <a:moveTo>
                        <a:pt x="2566" y="50"/>
                      </a:moveTo>
                      <a:lnTo>
                        <a:pt x="2481" y="50"/>
                      </a:lnTo>
                      <a:lnTo>
                        <a:pt x="2449" y="50"/>
                      </a:lnTo>
                      <a:lnTo>
                        <a:pt x="2366" y="50"/>
                      </a:lnTo>
                      <a:lnTo>
                        <a:pt x="2332" y="50"/>
                      </a:lnTo>
                      <a:lnTo>
                        <a:pt x="2249" y="50"/>
                      </a:lnTo>
                      <a:lnTo>
                        <a:pt x="2216" y="50"/>
                      </a:lnTo>
                      <a:lnTo>
                        <a:pt x="2134" y="50"/>
                      </a:lnTo>
                      <a:lnTo>
                        <a:pt x="2100" y="51"/>
                      </a:lnTo>
                      <a:lnTo>
                        <a:pt x="2017" y="51"/>
                      </a:lnTo>
                      <a:lnTo>
                        <a:pt x="1983" y="51"/>
                      </a:lnTo>
                      <a:lnTo>
                        <a:pt x="1900" y="51"/>
                      </a:lnTo>
                      <a:lnTo>
                        <a:pt x="1866" y="51"/>
                      </a:lnTo>
                      <a:lnTo>
                        <a:pt x="1784" y="51"/>
                      </a:lnTo>
                      <a:lnTo>
                        <a:pt x="1749" y="53"/>
                      </a:lnTo>
                      <a:lnTo>
                        <a:pt x="1667" y="53"/>
                      </a:lnTo>
                      <a:lnTo>
                        <a:pt x="1632" y="53"/>
                      </a:lnTo>
                      <a:lnTo>
                        <a:pt x="1551" y="53"/>
                      </a:lnTo>
                      <a:lnTo>
                        <a:pt x="1517" y="53"/>
                      </a:lnTo>
                      <a:lnTo>
                        <a:pt x="1435" y="53"/>
                      </a:lnTo>
                      <a:lnTo>
                        <a:pt x="1400" y="54"/>
                      </a:lnTo>
                      <a:lnTo>
                        <a:pt x="1318" y="54"/>
                      </a:lnTo>
                      <a:lnTo>
                        <a:pt x="1283" y="54"/>
                      </a:lnTo>
                      <a:lnTo>
                        <a:pt x="1203" y="54"/>
                      </a:lnTo>
                      <a:lnTo>
                        <a:pt x="1166" y="54"/>
                      </a:lnTo>
                      <a:lnTo>
                        <a:pt x="1086" y="54"/>
                      </a:lnTo>
                      <a:lnTo>
                        <a:pt x="1049" y="56"/>
                      </a:lnTo>
                      <a:lnTo>
                        <a:pt x="969" y="56"/>
                      </a:lnTo>
                      <a:lnTo>
                        <a:pt x="934" y="56"/>
                      </a:lnTo>
                      <a:lnTo>
                        <a:pt x="853" y="56"/>
                      </a:lnTo>
                      <a:lnTo>
                        <a:pt x="817" y="56"/>
                      </a:lnTo>
                      <a:lnTo>
                        <a:pt x="736" y="56"/>
                      </a:lnTo>
                      <a:lnTo>
                        <a:pt x="700" y="57"/>
                      </a:lnTo>
                      <a:lnTo>
                        <a:pt x="621" y="57"/>
                      </a:lnTo>
                      <a:lnTo>
                        <a:pt x="583" y="57"/>
                      </a:lnTo>
                      <a:lnTo>
                        <a:pt x="504" y="57"/>
                      </a:lnTo>
                      <a:lnTo>
                        <a:pt x="466" y="57"/>
                      </a:lnTo>
                      <a:lnTo>
                        <a:pt x="389" y="57"/>
                      </a:lnTo>
                      <a:lnTo>
                        <a:pt x="349" y="58"/>
                      </a:lnTo>
                      <a:lnTo>
                        <a:pt x="272" y="58"/>
                      </a:lnTo>
                      <a:lnTo>
                        <a:pt x="234" y="58"/>
                      </a:lnTo>
                      <a:lnTo>
                        <a:pt x="155" y="58"/>
                      </a:lnTo>
                      <a:lnTo>
                        <a:pt x="117" y="60"/>
                      </a:lnTo>
                      <a:lnTo>
                        <a:pt x="3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" name="Freeform 2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095625"/>
                </a:xfrm>
                <a:custGeom>
                  <a:avLst/>
                  <a:gdLst>
                    <a:gd name="T0" fmla="*/ 2449 w 2566"/>
                    <a:gd name="T1" fmla="*/ 1950 h 1950"/>
                    <a:gd name="T2" fmla="*/ 2216 w 2566"/>
                    <a:gd name="T3" fmla="*/ 1950 h 1950"/>
                    <a:gd name="T4" fmla="*/ 1983 w 2566"/>
                    <a:gd name="T5" fmla="*/ 1950 h 1950"/>
                    <a:gd name="T6" fmla="*/ 1749 w 2566"/>
                    <a:gd name="T7" fmla="*/ 1950 h 1950"/>
                    <a:gd name="T8" fmla="*/ 1517 w 2566"/>
                    <a:gd name="T9" fmla="*/ 1950 h 1950"/>
                    <a:gd name="T10" fmla="*/ 1283 w 2566"/>
                    <a:gd name="T11" fmla="*/ 1950 h 1950"/>
                    <a:gd name="T12" fmla="*/ 1049 w 2566"/>
                    <a:gd name="T13" fmla="*/ 1950 h 1950"/>
                    <a:gd name="T14" fmla="*/ 817 w 2566"/>
                    <a:gd name="T15" fmla="*/ 1950 h 1950"/>
                    <a:gd name="T16" fmla="*/ 583 w 2566"/>
                    <a:gd name="T17" fmla="*/ 1950 h 1950"/>
                    <a:gd name="T18" fmla="*/ 349 w 2566"/>
                    <a:gd name="T19" fmla="*/ 1950 h 1950"/>
                    <a:gd name="T20" fmla="*/ 117 w 2566"/>
                    <a:gd name="T21" fmla="*/ 1950 h 1950"/>
                    <a:gd name="T22" fmla="*/ 0 w 2566"/>
                    <a:gd name="T23" fmla="*/ 1772 h 1950"/>
                    <a:gd name="T24" fmla="*/ 0 w 2566"/>
                    <a:gd name="T25" fmla="*/ 1417 h 1950"/>
                    <a:gd name="T26" fmla="*/ 0 w 2566"/>
                    <a:gd name="T27" fmla="*/ 1064 h 1950"/>
                    <a:gd name="T28" fmla="*/ 0 w 2566"/>
                    <a:gd name="T29" fmla="*/ 709 h 1950"/>
                    <a:gd name="T30" fmla="*/ 0 w 2566"/>
                    <a:gd name="T31" fmla="*/ 355 h 1950"/>
                    <a:gd name="T32" fmla="*/ 0 w 2566"/>
                    <a:gd name="T33" fmla="*/ 0 h 1950"/>
                    <a:gd name="T34" fmla="*/ 234 w 2566"/>
                    <a:gd name="T35" fmla="*/ 0 h 1950"/>
                    <a:gd name="T36" fmla="*/ 466 w 2566"/>
                    <a:gd name="T37" fmla="*/ 0 h 1950"/>
                    <a:gd name="T38" fmla="*/ 700 w 2566"/>
                    <a:gd name="T39" fmla="*/ 0 h 1950"/>
                    <a:gd name="T40" fmla="*/ 934 w 2566"/>
                    <a:gd name="T41" fmla="*/ 0 h 1950"/>
                    <a:gd name="T42" fmla="*/ 1166 w 2566"/>
                    <a:gd name="T43" fmla="*/ 0 h 1950"/>
                    <a:gd name="T44" fmla="*/ 1400 w 2566"/>
                    <a:gd name="T45" fmla="*/ 0 h 1950"/>
                    <a:gd name="T46" fmla="*/ 1632 w 2566"/>
                    <a:gd name="T47" fmla="*/ 0 h 1950"/>
                    <a:gd name="T48" fmla="*/ 1866 w 2566"/>
                    <a:gd name="T49" fmla="*/ 0 h 1950"/>
                    <a:gd name="T50" fmla="*/ 2100 w 2566"/>
                    <a:gd name="T51" fmla="*/ 0 h 1950"/>
                    <a:gd name="T52" fmla="*/ 2332 w 2566"/>
                    <a:gd name="T53" fmla="*/ 0 h 1950"/>
                    <a:gd name="T54" fmla="*/ 2566 w 2566"/>
                    <a:gd name="T55" fmla="*/ 0 h 1950"/>
                    <a:gd name="T56" fmla="*/ 2566 w 2566"/>
                    <a:gd name="T57" fmla="*/ 355 h 1950"/>
                    <a:gd name="T58" fmla="*/ 2566 w 2566"/>
                    <a:gd name="T59" fmla="*/ 709 h 1950"/>
                    <a:gd name="T60" fmla="*/ 2566 w 2566"/>
                    <a:gd name="T61" fmla="*/ 1064 h 1950"/>
                    <a:gd name="T62" fmla="*/ 2566 w 2566"/>
                    <a:gd name="T63" fmla="*/ 1417 h 1950"/>
                    <a:gd name="T64" fmla="*/ 2566 w 2566"/>
                    <a:gd name="T65" fmla="*/ 1772 h 19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566" h="1950">
                      <a:moveTo>
                        <a:pt x="2566" y="1950"/>
                      </a:moveTo>
                      <a:lnTo>
                        <a:pt x="2449" y="1950"/>
                      </a:lnTo>
                      <a:lnTo>
                        <a:pt x="2332" y="1950"/>
                      </a:lnTo>
                      <a:lnTo>
                        <a:pt x="2216" y="1950"/>
                      </a:lnTo>
                      <a:lnTo>
                        <a:pt x="2100" y="1950"/>
                      </a:lnTo>
                      <a:lnTo>
                        <a:pt x="1983" y="1950"/>
                      </a:lnTo>
                      <a:lnTo>
                        <a:pt x="1866" y="1950"/>
                      </a:lnTo>
                      <a:lnTo>
                        <a:pt x="1749" y="1950"/>
                      </a:lnTo>
                      <a:lnTo>
                        <a:pt x="1632" y="1950"/>
                      </a:lnTo>
                      <a:lnTo>
                        <a:pt x="1517" y="1950"/>
                      </a:lnTo>
                      <a:lnTo>
                        <a:pt x="1400" y="1950"/>
                      </a:lnTo>
                      <a:lnTo>
                        <a:pt x="1283" y="1950"/>
                      </a:lnTo>
                      <a:lnTo>
                        <a:pt x="1166" y="1950"/>
                      </a:lnTo>
                      <a:lnTo>
                        <a:pt x="1049" y="1950"/>
                      </a:lnTo>
                      <a:lnTo>
                        <a:pt x="934" y="1950"/>
                      </a:lnTo>
                      <a:lnTo>
                        <a:pt x="817" y="1950"/>
                      </a:lnTo>
                      <a:lnTo>
                        <a:pt x="700" y="1950"/>
                      </a:lnTo>
                      <a:lnTo>
                        <a:pt x="583" y="1950"/>
                      </a:lnTo>
                      <a:lnTo>
                        <a:pt x="466" y="1950"/>
                      </a:lnTo>
                      <a:lnTo>
                        <a:pt x="349" y="1950"/>
                      </a:lnTo>
                      <a:lnTo>
                        <a:pt x="234" y="1950"/>
                      </a:lnTo>
                      <a:lnTo>
                        <a:pt x="117" y="1950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Freeform 22"/>
                <p:cNvSpPr>
                  <a:spLocks/>
                </p:cNvSpPr>
                <p:nvPr/>
              </p:nvSpPr>
              <p:spPr bwMode="auto">
                <a:xfrm>
                  <a:off x="2643188" y="3435350"/>
                  <a:ext cx="4073525" cy="282575"/>
                </a:xfrm>
                <a:custGeom>
                  <a:avLst/>
                  <a:gdLst>
                    <a:gd name="T0" fmla="*/ 2566 w 2566"/>
                    <a:gd name="T1" fmla="*/ 178 h 178"/>
                    <a:gd name="T2" fmla="*/ 2449 w 2566"/>
                    <a:gd name="T3" fmla="*/ 178 h 178"/>
                    <a:gd name="T4" fmla="*/ 2332 w 2566"/>
                    <a:gd name="T5" fmla="*/ 178 h 178"/>
                    <a:gd name="T6" fmla="*/ 2216 w 2566"/>
                    <a:gd name="T7" fmla="*/ 178 h 178"/>
                    <a:gd name="T8" fmla="*/ 2100 w 2566"/>
                    <a:gd name="T9" fmla="*/ 178 h 178"/>
                    <a:gd name="T10" fmla="*/ 1983 w 2566"/>
                    <a:gd name="T11" fmla="*/ 178 h 178"/>
                    <a:gd name="T12" fmla="*/ 1866 w 2566"/>
                    <a:gd name="T13" fmla="*/ 178 h 178"/>
                    <a:gd name="T14" fmla="*/ 1749 w 2566"/>
                    <a:gd name="T15" fmla="*/ 178 h 178"/>
                    <a:gd name="T16" fmla="*/ 1632 w 2566"/>
                    <a:gd name="T17" fmla="*/ 178 h 178"/>
                    <a:gd name="T18" fmla="*/ 1517 w 2566"/>
                    <a:gd name="T19" fmla="*/ 178 h 178"/>
                    <a:gd name="T20" fmla="*/ 1400 w 2566"/>
                    <a:gd name="T21" fmla="*/ 178 h 178"/>
                    <a:gd name="T22" fmla="*/ 1283 w 2566"/>
                    <a:gd name="T23" fmla="*/ 178 h 178"/>
                    <a:gd name="T24" fmla="*/ 1166 w 2566"/>
                    <a:gd name="T25" fmla="*/ 178 h 178"/>
                    <a:gd name="T26" fmla="*/ 1049 w 2566"/>
                    <a:gd name="T27" fmla="*/ 178 h 178"/>
                    <a:gd name="T28" fmla="*/ 934 w 2566"/>
                    <a:gd name="T29" fmla="*/ 178 h 178"/>
                    <a:gd name="T30" fmla="*/ 817 w 2566"/>
                    <a:gd name="T31" fmla="*/ 178 h 178"/>
                    <a:gd name="T32" fmla="*/ 700 w 2566"/>
                    <a:gd name="T33" fmla="*/ 178 h 178"/>
                    <a:gd name="T34" fmla="*/ 583 w 2566"/>
                    <a:gd name="T35" fmla="*/ 178 h 178"/>
                    <a:gd name="T36" fmla="*/ 466 w 2566"/>
                    <a:gd name="T37" fmla="*/ 178 h 178"/>
                    <a:gd name="T38" fmla="*/ 349 w 2566"/>
                    <a:gd name="T39" fmla="*/ 178 h 178"/>
                    <a:gd name="T40" fmla="*/ 234 w 2566"/>
                    <a:gd name="T41" fmla="*/ 178 h 178"/>
                    <a:gd name="T42" fmla="*/ 117 w 2566"/>
                    <a:gd name="T43" fmla="*/ 178 h 178"/>
                    <a:gd name="T44" fmla="*/ 0 w 2566"/>
                    <a:gd name="T45" fmla="*/ 178 h 178"/>
                    <a:gd name="T46" fmla="*/ 0 w 2566"/>
                    <a:gd name="T47" fmla="*/ 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8">
                      <a:moveTo>
                        <a:pt x="2566" y="178"/>
                      </a:moveTo>
                      <a:lnTo>
                        <a:pt x="2449" y="178"/>
                      </a:lnTo>
                      <a:lnTo>
                        <a:pt x="2332" y="178"/>
                      </a:lnTo>
                      <a:lnTo>
                        <a:pt x="2216" y="178"/>
                      </a:lnTo>
                      <a:lnTo>
                        <a:pt x="2100" y="178"/>
                      </a:lnTo>
                      <a:lnTo>
                        <a:pt x="1983" y="178"/>
                      </a:lnTo>
                      <a:lnTo>
                        <a:pt x="1866" y="178"/>
                      </a:lnTo>
                      <a:lnTo>
                        <a:pt x="1749" y="178"/>
                      </a:lnTo>
                      <a:lnTo>
                        <a:pt x="1632" y="178"/>
                      </a:lnTo>
                      <a:lnTo>
                        <a:pt x="1517" y="178"/>
                      </a:lnTo>
                      <a:lnTo>
                        <a:pt x="1400" y="178"/>
                      </a:lnTo>
                      <a:lnTo>
                        <a:pt x="1283" y="178"/>
                      </a:lnTo>
                      <a:lnTo>
                        <a:pt x="1166" y="178"/>
                      </a:lnTo>
                      <a:lnTo>
                        <a:pt x="1049" y="178"/>
                      </a:lnTo>
                      <a:lnTo>
                        <a:pt x="934" y="178"/>
                      </a:lnTo>
                      <a:lnTo>
                        <a:pt x="817" y="178"/>
                      </a:lnTo>
                      <a:lnTo>
                        <a:pt x="700" y="178"/>
                      </a:lnTo>
                      <a:lnTo>
                        <a:pt x="583" y="178"/>
                      </a:lnTo>
                      <a:lnTo>
                        <a:pt x="466" y="178"/>
                      </a:lnTo>
                      <a:lnTo>
                        <a:pt x="349" y="178"/>
                      </a:lnTo>
                      <a:lnTo>
                        <a:pt x="234" y="178"/>
                      </a:lnTo>
                      <a:lnTo>
                        <a:pt x="117" y="178"/>
                      </a:lnTo>
                      <a:lnTo>
                        <a:pt x="0" y="17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Freeform 23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842963"/>
                </a:xfrm>
                <a:custGeom>
                  <a:avLst/>
                  <a:gdLst>
                    <a:gd name="T0" fmla="*/ 2566 w 2566"/>
                    <a:gd name="T1" fmla="*/ 0 h 531"/>
                    <a:gd name="T2" fmla="*/ 2449 w 2566"/>
                    <a:gd name="T3" fmla="*/ 0 h 531"/>
                    <a:gd name="T4" fmla="*/ 2332 w 2566"/>
                    <a:gd name="T5" fmla="*/ 0 h 531"/>
                    <a:gd name="T6" fmla="*/ 2216 w 2566"/>
                    <a:gd name="T7" fmla="*/ 0 h 531"/>
                    <a:gd name="T8" fmla="*/ 2100 w 2566"/>
                    <a:gd name="T9" fmla="*/ 0 h 531"/>
                    <a:gd name="T10" fmla="*/ 1983 w 2566"/>
                    <a:gd name="T11" fmla="*/ 0 h 531"/>
                    <a:gd name="T12" fmla="*/ 1866 w 2566"/>
                    <a:gd name="T13" fmla="*/ 0 h 531"/>
                    <a:gd name="T14" fmla="*/ 1749 w 2566"/>
                    <a:gd name="T15" fmla="*/ 0 h 531"/>
                    <a:gd name="T16" fmla="*/ 1632 w 2566"/>
                    <a:gd name="T17" fmla="*/ 0 h 531"/>
                    <a:gd name="T18" fmla="*/ 1517 w 2566"/>
                    <a:gd name="T19" fmla="*/ 0 h 531"/>
                    <a:gd name="T20" fmla="*/ 1400 w 2566"/>
                    <a:gd name="T21" fmla="*/ 0 h 531"/>
                    <a:gd name="T22" fmla="*/ 1283 w 2566"/>
                    <a:gd name="T23" fmla="*/ 0 h 531"/>
                    <a:gd name="T24" fmla="*/ 1166 w 2566"/>
                    <a:gd name="T25" fmla="*/ 0 h 531"/>
                    <a:gd name="T26" fmla="*/ 1049 w 2566"/>
                    <a:gd name="T27" fmla="*/ 0 h 531"/>
                    <a:gd name="T28" fmla="*/ 934 w 2566"/>
                    <a:gd name="T29" fmla="*/ 0 h 531"/>
                    <a:gd name="T30" fmla="*/ 817 w 2566"/>
                    <a:gd name="T31" fmla="*/ 0 h 531"/>
                    <a:gd name="T32" fmla="*/ 700 w 2566"/>
                    <a:gd name="T33" fmla="*/ 0 h 531"/>
                    <a:gd name="T34" fmla="*/ 583 w 2566"/>
                    <a:gd name="T35" fmla="*/ 0 h 531"/>
                    <a:gd name="T36" fmla="*/ 466 w 2566"/>
                    <a:gd name="T37" fmla="*/ 0 h 531"/>
                    <a:gd name="T38" fmla="*/ 349 w 2566"/>
                    <a:gd name="T39" fmla="*/ 0 h 531"/>
                    <a:gd name="T40" fmla="*/ 234 w 2566"/>
                    <a:gd name="T41" fmla="*/ 0 h 531"/>
                    <a:gd name="T42" fmla="*/ 117 w 2566"/>
                    <a:gd name="T43" fmla="*/ 0 h 531"/>
                    <a:gd name="T44" fmla="*/ 0 w 2566"/>
                    <a:gd name="T45" fmla="*/ 0 h 531"/>
                    <a:gd name="T46" fmla="*/ 0 w 2566"/>
                    <a:gd name="T47" fmla="*/ 176 h 531"/>
                    <a:gd name="T48" fmla="*/ 0 w 2566"/>
                    <a:gd name="T49" fmla="*/ 354 h 531"/>
                    <a:gd name="T50" fmla="*/ 0 w 2566"/>
                    <a:gd name="T51" fmla="*/ 531 h 531"/>
                    <a:gd name="T52" fmla="*/ 117 w 2566"/>
                    <a:gd name="T53" fmla="*/ 531 h 531"/>
                    <a:gd name="T54" fmla="*/ 234 w 2566"/>
                    <a:gd name="T55" fmla="*/ 531 h 531"/>
                    <a:gd name="T56" fmla="*/ 349 w 2566"/>
                    <a:gd name="T57" fmla="*/ 531 h 531"/>
                    <a:gd name="T58" fmla="*/ 466 w 2566"/>
                    <a:gd name="T59" fmla="*/ 531 h 531"/>
                    <a:gd name="T60" fmla="*/ 583 w 2566"/>
                    <a:gd name="T61" fmla="*/ 531 h 531"/>
                    <a:gd name="T62" fmla="*/ 700 w 2566"/>
                    <a:gd name="T63" fmla="*/ 531 h 531"/>
                    <a:gd name="T64" fmla="*/ 817 w 2566"/>
                    <a:gd name="T65" fmla="*/ 531 h 531"/>
                    <a:gd name="T66" fmla="*/ 934 w 2566"/>
                    <a:gd name="T67" fmla="*/ 531 h 531"/>
                    <a:gd name="T68" fmla="*/ 1049 w 2566"/>
                    <a:gd name="T69" fmla="*/ 531 h 531"/>
                    <a:gd name="T70" fmla="*/ 1166 w 2566"/>
                    <a:gd name="T71" fmla="*/ 531 h 531"/>
                    <a:gd name="T72" fmla="*/ 1283 w 2566"/>
                    <a:gd name="T73" fmla="*/ 531 h 531"/>
                    <a:gd name="T74" fmla="*/ 1400 w 2566"/>
                    <a:gd name="T75" fmla="*/ 531 h 531"/>
                    <a:gd name="T76" fmla="*/ 1517 w 2566"/>
                    <a:gd name="T77" fmla="*/ 531 h 531"/>
                    <a:gd name="T78" fmla="*/ 1632 w 2566"/>
                    <a:gd name="T79" fmla="*/ 531 h 531"/>
                    <a:gd name="T80" fmla="*/ 1749 w 2566"/>
                    <a:gd name="T81" fmla="*/ 531 h 531"/>
                    <a:gd name="T82" fmla="*/ 1866 w 2566"/>
                    <a:gd name="T83" fmla="*/ 531 h 531"/>
                    <a:gd name="T84" fmla="*/ 1983 w 2566"/>
                    <a:gd name="T85" fmla="*/ 531 h 531"/>
                    <a:gd name="T86" fmla="*/ 2100 w 2566"/>
                    <a:gd name="T87" fmla="*/ 531 h 531"/>
                    <a:gd name="T88" fmla="*/ 2216 w 2566"/>
                    <a:gd name="T89" fmla="*/ 531 h 531"/>
                    <a:gd name="T90" fmla="*/ 2332 w 2566"/>
                    <a:gd name="T91" fmla="*/ 531 h 531"/>
                    <a:gd name="T92" fmla="*/ 2449 w 2566"/>
                    <a:gd name="T93" fmla="*/ 531 h 531"/>
                    <a:gd name="T94" fmla="*/ 2566 w 2566"/>
                    <a:gd name="T95" fmla="*/ 531 h 531"/>
                    <a:gd name="T96" fmla="*/ 2566 w 2566"/>
                    <a:gd name="T97" fmla="*/ 354 h 531"/>
                    <a:gd name="T98" fmla="*/ 2566 w 2566"/>
                    <a:gd name="T99" fmla="*/ 176 h 531"/>
                    <a:gd name="T100" fmla="*/ 2566 w 2566"/>
                    <a:gd name="T101" fmla="*/ 0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66" h="531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0" y="354"/>
                      </a:lnTo>
                      <a:lnTo>
                        <a:pt x="0" y="531"/>
                      </a:lnTo>
                      <a:lnTo>
                        <a:pt x="117" y="531"/>
                      </a:lnTo>
                      <a:lnTo>
                        <a:pt x="234" y="531"/>
                      </a:lnTo>
                      <a:lnTo>
                        <a:pt x="349" y="531"/>
                      </a:lnTo>
                      <a:lnTo>
                        <a:pt x="466" y="531"/>
                      </a:lnTo>
                      <a:lnTo>
                        <a:pt x="583" y="531"/>
                      </a:lnTo>
                      <a:lnTo>
                        <a:pt x="700" y="531"/>
                      </a:lnTo>
                      <a:lnTo>
                        <a:pt x="817" y="531"/>
                      </a:lnTo>
                      <a:lnTo>
                        <a:pt x="934" y="531"/>
                      </a:lnTo>
                      <a:lnTo>
                        <a:pt x="1049" y="531"/>
                      </a:lnTo>
                      <a:lnTo>
                        <a:pt x="1166" y="531"/>
                      </a:lnTo>
                      <a:lnTo>
                        <a:pt x="1283" y="531"/>
                      </a:lnTo>
                      <a:lnTo>
                        <a:pt x="1400" y="531"/>
                      </a:lnTo>
                      <a:lnTo>
                        <a:pt x="1517" y="531"/>
                      </a:lnTo>
                      <a:lnTo>
                        <a:pt x="1632" y="531"/>
                      </a:lnTo>
                      <a:lnTo>
                        <a:pt x="1749" y="531"/>
                      </a:lnTo>
                      <a:lnTo>
                        <a:pt x="1866" y="531"/>
                      </a:lnTo>
                      <a:lnTo>
                        <a:pt x="1983" y="531"/>
                      </a:lnTo>
                      <a:lnTo>
                        <a:pt x="2100" y="531"/>
                      </a:lnTo>
                      <a:lnTo>
                        <a:pt x="2216" y="531"/>
                      </a:lnTo>
                      <a:lnTo>
                        <a:pt x="2332" y="531"/>
                      </a:lnTo>
                      <a:lnTo>
                        <a:pt x="2449" y="531"/>
                      </a:lnTo>
                      <a:lnTo>
                        <a:pt x="2566" y="531"/>
                      </a:lnTo>
                      <a:lnTo>
                        <a:pt x="2566" y="354"/>
                      </a:lnTo>
                      <a:lnTo>
                        <a:pt x="2566" y="176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" name="Freeform 24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79400"/>
                </a:xfrm>
                <a:custGeom>
                  <a:avLst/>
                  <a:gdLst>
                    <a:gd name="T0" fmla="*/ 2566 w 2566"/>
                    <a:gd name="T1" fmla="*/ 0 h 176"/>
                    <a:gd name="T2" fmla="*/ 2449 w 2566"/>
                    <a:gd name="T3" fmla="*/ 0 h 176"/>
                    <a:gd name="T4" fmla="*/ 2332 w 2566"/>
                    <a:gd name="T5" fmla="*/ 0 h 176"/>
                    <a:gd name="T6" fmla="*/ 2216 w 2566"/>
                    <a:gd name="T7" fmla="*/ 0 h 176"/>
                    <a:gd name="T8" fmla="*/ 2100 w 2566"/>
                    <a:gd name="T9" fmla="*/ 0 h 176"/>
                    <a:gd name="T10" fmla="*/ 1983 w 2566"/>
                    <a:gd name="T11" fmla="*/ 0 h 176"/>
                    <a:gd name="T12" fmla="*/ 1866 w 2566"/>
                    <a:gd name="T13" fmla="*/ 0 h 176"/>
                    <a:gd name="T14" fmla="*/ 1749 w 2566"/>
                    <a:gd name="T15" fmla="*/ 0 h 176"/>
                    <a:gd name="T16" fmla="*/ 1632 w 2566"/>
                    <a:gd name="T17" fmla="*/ 0 h 176"/>
                    <a:gd name="T18" fmla="*/ 1517 w 2566"/>
                    <a:gd name="T19" fmla="*/ 0 h 176"/>
                    <a:gd name="T20" fmla="*/ 1400 w 2566"/>
                    <a:gd name="T21" fmla="*/ 0 h 176"/>
                    <a:gd name="T22" fmla="*/ 1283 w 2566"/>
                    <a:gd name="T23" fmla="*/ 0 h 176"/>
                    <a:gd name="T24" fmla="*/ 1166 w 2566"/>
                    <a:gd name="T25" fmla="*/ 0 h 176"/>
                    <a:gd name="T26" fmla="*/ 1049 w 2566"/>
                    <a:gd name="T27" fmla="*/ 0 h 176"/>
                    <a:gd name="T28" fmla="*/ 934 w 2566"/>
                    <a:gd name="T29" fmla="*/ 0 h 176"/>
                    <a:gd name="T30" fmla="*/ 817 w 2566"/>
                    <a:gd name="T31" fmla="*/ 0 h 176"/>
                    <a:gd name="T32" fmla="*/ 700 w 2566"/>
                    <a:gd name="T33" fmla="*/ 0 h 176"/>
                    <a:gd name="T34" fmla="*/ 583 w 2566"/>
                    <a:gd name="T35" fmla="*/ 0 h 176"/>
                    <a:gd name="T36" fmla="*/ 466 w 2566"/>
                    <a:gd name="T37" fmla="*/ 0 h 176"/>
                    <a:gd name="T38" fmla="*/ 349 w 2566"/>
                    <a:gd name="T39" fmla="*/ 0 h 176"/>
                    <a:gd name="T40" fmla="*/ 234 w 2566"/>
                    <a:gd name="T41" fmla="*/ 0 h 176"/>
                    <a:gd name="T42" fmla="*/ 117 w 2566"/>
                    <a:gd name="T43" fmla="*/ 0 h 176"/>
                    <a:gd name="T44" fmla="*/ 0 w 2566"/>
                    <a:gd name="T45" fmla="*/ 0 h 176"/>
                    <a:gd name="T46" fmla="*/ 0 w 2566"/>
                    <a:gd name="T47" fmla="*/ 176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6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" name="Freeform 25"/>
                <p:cNvSpPr>
                  <a:spLocks/>
                </p:cNvSpPr>
                <p:nvPr/>
              </p:nvSpPr>
              <p:spPr bwMode="auto">
                <a:xfrm>
                  <a:off x="2643188" y="3797300"/>
                  <a:ext cx="4073525" cy="763588"/>
                </a:xfrm>
                <a:custGeom>
                  <a:avLst/>
                  <a:gdLst>
                    <a:gd name="T0" fmla="*/ 2481 w 2566"/>
                    <a:gd name="T1" fmla="*/ 0 h 481"/>
                    <a:gd name="T2" fmla="*/ 2366 w 2566"/>
                    <a:gd name="T3" fmla="*/ 0 h 481"/>
                    <a:gd name="T4" fmla="*/ 2249 w 2566"/>
                    <a:gd name="T5" fmla="*/ 0 h 481"/>
                    <a:gd name="T6" fmla="*/ 2134 w 2566"/>
                    <a:gd name="T7" fmla="*/ 0 h 481"/>
                    <a:gd name="T8" fmla="*/ 2017 w 2566"/>
                    <a:gd name="T9" fmla="*/ 1 h 481"/>
                    <a:gd name="T10" fmla="*/ 1900 w 2566"/>
                    <a:gd name="T11" fmla="*/ 1 h 481"/>
                    <a:gd name="T12" fmla="*/ 1784 w 2566"/>
                    <a:gd name="T13" fmla="*/ 1 h 481"/>
                    <a:gd name="T14" fmla="*/ 1667 w 2566"/>
                    <a:gd name="T15" fmla="*/ 3 h 481"/>
                    <a:gd name="T16" fmla="*/ 1551 w 2566"/>
                    <a:gd name="T17" fmla="*/ 3 h 481"/>
                    <a:gd name="T18" fmla="*/ 1435 w 2566"/>
                    <a:gd name="T19" fmla="*/ 3 h 481"/>
                    <a:gd name="T20" fmla="*/ 1318 w 2566"/>
                    <a:gd name="T21" fmla="*/ 4 h 481"/>
                    <a:gd name="T22" fmla="*/ 1203 w 2566"/>
                    <a:gd name="T23" fmla="*/ 4 h 481"/>
                    <a:gd name="T24" fmla="*/ 1086 w 2566"/>
                    <a:gd name="T25" fmla="*/ 4 h 481"/>
                    <a:gd name="T26" fmla="*/ 969 w 2566"/>
                    <a:gd name="T27" fmla="*/ 6 h 481"/>
                    <a:gd name="T28" fmla="*/ 853 w 2566"/>
                    <a:gd name="T29" fmla="*/ 6 h 481"/>
                    <a:gd name="T30" fmla="*/ 736 w 2566"/>
                    <a:gd name="T31" fmla="*/ 6 h 481"/>
                    <a:gd name="T32" fmla="*/ 621 w 2566"/>
                    <a:gd name="T33" fmla="*/ 7 h 481"/>
                    <a:gd name="T34" fmla="*/ 504 w 2566"/>
                    <a:gd name="T35" fmla="*/ 7 h 481"/>
                    <a:gd name="T36" fmla="*/ 389 w 2566"/>
                    <a:gd name="T37" fmla="*/ 7 h 481"/>
                    <a:gd name="T38" fmla="*/ 272 w 2566"/>
                    <a:gd name="T39" fmla="*/ 8 h 481"/>
                    <a:gd name="T40" fmla="*/ 155 w 2566"/>
                    <a:gd name="T41" fmla="*/ 8 h 481"/>
                    <a:gd name="T42" fmla="*/ 39 w 2566"/>
                    <a:gd name="T43" fmla="*/ 10 h 481"/>
                    <a:gd name="T44" fmla="*/ 0 w 2566"/>
                    <a:gd name="T45" fmla="*/ 126 h 481"/>
                    <a:gd name="T46" fmla="*/ 0 w 2566"/>
                    <a:gd name="T47" fmla="*/ 481 h 481"/>
                    <a:gd name="T48" fmla="*/ 234 w 2566"/>
                    <a:gd name="T49" fmla="*/ 481 h 481"/>
                    <a:gd name="T50" fmla="*/ 466 w 2566"/>
                    <a:gd name="T51" fmla="*/ 481 h 481"/>
                    <a:gd name="T52" fmla="*/ 700 w 2566"/>
                    <a:gd name="T53" fmla="*/ 481 h 481"/>
                    <a:gd name="T54" fmla="*/ 934 w 2566"/>
                    <a:gd name="T55" fmla="*/ 481 h 481"/>
                    <a:gd name="T56" fmla="*/ 1166 w 2566"/>
                    <a:gd name="T57" fmla="*/ 481 h 481"/>
                    <a:gd name="T58" fmla="*/ 1400 w 2566"/>
                    <a:gd name="T59" fmla="*/ 481 h 481"/>
                    <a:gd name="T60" fmla="*/ 1632 w 2566"/>
                    <a:gd name="T61" fmla="*/ 481 h 481"/>
                    <a:gd name="T62" fmla="*/ 1866 w 2566"/>
                    <a:gd name="T63" fmla="*/ 481 h 481"/>
                    <a:gd name="T64" fmla="*/ 2100 w 2566"/>
                    <a:gd name="T65" fmla="*/ 481 h 481"/>
                    <a:gd name="T66" fmla="*/ 2332 w 2566"/>
                    <a:gd name="T67" fmla="*/ 481 h 481"/>
                    <a:gd name="T68" fmla="*/ 2566 w 2566"/>
                    <a:gd name="T69" fmla="*/ 481 h 481"/>
                    <a:gd name="T70" fmla="*/ 2566 w 2566"/>
                    <a:gd name="T71" fmla="*/ 126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481">
                      <a:moveTo>
                        <a:pt x="2566" y="0"/>
                      </a:moveTo>
                      <a:lnTo>
                        <a:pt x="2481" y="0"/>
                      </a:lnTo>
                      <a:lnTo>
                        <a:pt x="2449" y="0"/>
                      </a:lnTo>
                      <a:lnTo>
                        <a:pt x="2366" y="0"/>
                      </a:lnTo>
                      <a:lnTo>
                        <a:pt x="2332" y="0"/>
                      </a:lnTo>
                      <a:lnTo>
                        <a:pt x="2249" y="0"/>
                      </a:lnTo>
                      <a:lnTo>
                        <a:pt x="2216" y="0"/>
                      </a:lnTo>
                      <a:lnTo>
                        <a:pt x="2134" y="0"/>
                      </a:lnTo>
                      <a:lnTo>
                        <a:pt x="2100" y="1"/>
                      </a:lnTo>
                      <a:lnTo>
                        <a:pt x="2017" y="1"/>
                      </a:lnTo>
                      <a:lnTo>
                        <a:pt x="1983" y="1"/>
                      </a:lnTo>
                      <a:lnTo>
                        <a:pt x="1900" y="1"/>
                      </a:lnTo>
                      <a:lnTo>
                        <a:pt x="1866" y="1"/>
                      </a:lnTo>
                      <a:lnTo>
                        <a:pt x="1784" y="1"/>
                      </a:lnTo>
                      <a:lnTo>
                        <a:pt x="1749" y="3"/>
                      </a:lnTo>
                      <a:lnTo>
                        <a:pt x="1667" y="3"/>
                      </a:lnTo>
                      <a:lnTo>
                        <a:pt x="1632" y="3"/>
                      </a:lnTo>
                      <a:lnTo>
                        <a:pt x="1551" y="3"/>
                      </a:lnTo>
                      <a:lnTo>
                        <a:pt x="1517" y="3"/>
                      </a:lnTo>
                      <a:lnTo>
                        <a:pt x="1435" y="3"/>
                      </a:lnTo>
                      <a:lnTo>
                        <a:pt x="1400" y="4"/>
                      </a:lnTo>
                      <a:lnTo>
                        <a:pt x="1318" y="4"/>
                      </a:lnTo>
                      <a:lnTo>
                        <a:pt x="1283" y="4"/>
                      </a:lnTo>
                      <a:lnTo>
                        <a:pt x="1203" y="4"/>
                      </a:lnTo>
                      <a:lnTo>
                        <a:pt x="1166" y="4"/>
                      </a:lnTo>
                      <a:lnTo>
                        <a:pt x="1086" y="4"/>
                      </a:lnTo>
                      <a:lnTo>
                        <a:pt x="1049" y="6"/>
                      </a:lnTo>
                      <a:lnTo>
                        <a:pt x="969" y="6"/>
                      </a:lnTo>
                      <a:lnTo>
                        <a:pt x="934" y="6"/>
                      </a:lnTo>
                      <a:lnTo>
                        <a:pt x="853" y="6"/>
                      </a:lnTo>
                      <a:lnTo>
                        <a:pt x="817" y="6"/>
                      </a:lnTo>
                      <a:lnTo>
                        <a:pt x="736" y="6"/>
                      </a:lnTo>
                      <a:lnTo>
                        <a:pt x="700" y="7"/>
                      </a:lnTo>
                      <a:lnTo>
                        <a:pt x="621" y="7"/>
                      </a:lnTo>
                      <a:lnTo>
                        <a:pt x="583" y="7"/>
                      </a:lnTo>
                      <a:lnTo>
                        <a:pt x="504" y="7"/>
                      </a:lnTo>
                      <a:lnTo>
                        <a:pt x="466" y="7"/>
                      </a:lnTo>
                      <a:lnTo>
                        <a:pt x="389" y="7"/>
                      </a:lnTo>
                      <a:lnTo>
                        <a:pt x="349" y="8"/>
                      </a:lnTo>
                      <a:lnTo>
                        <a:pt x="272" y="8"/>
                      </a:lnTo>
                      <a:lnTo>
                        <a:pt x="234" y="8"/>
                      </a:lnTo>
                      <a:lnTo>
                        <a:pt x="155" y="8"/>
                      </a:lnTo>
                      <a:lnTo>
                        <a:pt x="117" y="10"/>
                      </a:lnTo>
                      <a:lnTo>
                        <a:pt x="39" y="10"/>
                      </a:lnTo>
                      <a:lnTo>
                        <a:pt x="0" y="10"/>
                      </a:lnTo>
                      <a:lnTo>
                        <a:pt x="0" y="126"/>
                      </a:lnTo>
                      <a:lnTo>
                        <a:pt x="0" y="304"/>
                      </a:lnTo>
                      <a:lnTo>
                        <a:pt x="0" y="481"/>
                      </a:lnTo>
                      <a:lnTo>
                        <a:pt x="117" y="481"/>
                      </a:lnTo>
                      <a:lnTo>
                        <a:pt x="234" y="481"/>
                      </a:lnTo>
                      <a:lnTo>
                        <a:pt x="349" y="481"/>
                      </a:lnTo>
                      <a:lnTo>
                        <a:pt x="466" y="481"/>
                      </a:lnTo>
                      <a:lnTo>
                        <a:pt x="583" y="481"/>
                      </a:lnTo>
                      <a:lnTo>
                        <a:pt x="700" y="481"/>
                      </a:lnTo>
                      <a:lnTo>
                        <a:pt x="817" y="481"/>
                      </a:lnTo>
                      <a:lnTo>
                        <a:pt x="934" y="481"/>
                      </a:lnTo>
                      <a:lnTo>
                        <a:pt x="1049" y="481"/>
                      </a:lnTo>
                      <a:lnTo>
                        <a:pt x="1166" y="481"/>
                      </a:lnTo>
                      <a:lnTo>
                        <a:pt x="1283" y="481"/>
                      </a:lnTo>
                      <a:lnTo>
                        <a:pt x="1400" y="481"/>
                      </a:lnTo>
                      <a:lnTo>
                        <a:pt x="1517" y="481"/>
                      </a:lnTo>
                      <a:lnTo>
                        <a:pt x="1632" y="481"/>
                      </a:lnTo>
                      <a:lnTo>
                        <a:pt x="1749" y="481"/>
                      </a:lnTo>
                      <a:lnTo>
                        <a:pt x="1866" y="481"/>
                      </a:lnTo>
                      <a:lnTo>
                        <a:pt x="1983" y="481"/>
                      </a:lnTo>
                      <a:lnTo>
                        <a:pt x="2100" y="481"/>
                      </a:lnTo>
                      <a:lnTo>
                        <a:pt x="2216" y="481"/>
                      </a:lnTo>
                      <a:lnTo>
                        <a:pt x="2332" y="481"/>
                      </a:lnTo>
                      <a:lnTo>
                        <a:pt x="2449" y="481"/>
                      </a:lnTo>
                      <a:lnTo>
                        <a:pt x="2566" y="481"/>
                      </a:lnTo>
                      <a:lnTo>
                        <a:pt x="2566" y="304"/>
                      </a:lnTo>
                      <a:lnTo>
                        <a:pt x="2566" y="126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Freeform 26"/>
                <p:cNvSpPr>
                  <a:spLocks/>
                </p:cNvSpPr>
                <p:nvPr/>
              </p:nvSpPr>
              <p:spPr bwMode="auto">
                <a:xfrm>
                  <a:off x="2643188" y="3797300"/>
                  <a:ext cx="4073525" cy="200025"/>
                </a:xfrm>
                <a:custGeom>
                  <a:avLst/>
                  <a:gdLst>
                    <a:gd name="T0" fmla="*/ 2566 w 2566"/>
                    <a:gd name="T1" fmla="*/ 0 h 126"/>
                    <a:gd name="T2" fmla="*/ 2481 w 2566"/>
                    <a:gd name="T3" fmla="*/ 0 h 126"/>
                    <a:gd name="T4" fmla="*/ 2449 w 2566"/>
                    <a:gd name="T5" fmla="*/ 0 h 126"/>
                    <a:gd name="T6" fmla="*/ 2366 w 2566"/>
                    <a:gd name="T7" fmla="*/ 0 h 126"/>
                    <a:gd name="T8" fmla="*/ 2332 w 2566"/>
                    <a:gd name="T9" fmla="*/ 0 h 126"/>
                    <a:gd name="T10" fmla="*/ 2249 w 2566"/>
                    <a:gd name="T11" fmla="*/ 0 h 126"/>
                    <a:gd name="T12" fmla="*/ 2216 w 2566"/>
                    <a:gd name="T13" fmla="*/ 0 h 126"/>
                    <a:gd name="T14" fmla="*/ 2134 w 2566"/>
                    <a:gd name="T15" fmla="*/ 0 h 126"/>
                    <a:gd name="T16" fmla="*/ 2100 w 2566"/>
                    <a:gd name="T17" fmla="*/ 1 h 126"/>
                    <a:gd name="T18" fmla="*/ 2017 w 2566"/>
                    <a:gd name="T19" fmla="*/ 1 h 126"/>
                    <a:gd name="T20" fmla="*/ 1983 w 2566"/>
                    <a:gd name="T21" fmla="*/ 1 h 126"/>
                    <a:gd name="T22" fmla="*/ 1900 w 2566"/>
                    <a:gd name="T23" fmla="*/ 1 h 126"/>
                    <a:gd name="T24" fmla="*/ 1866 w 2566"/>
                    <a:gd name="T25" fmla="*/ 1 h 126"/>
                    <a:gd name="T26" fmla="*/ 1784 w 2566"/>
                    <a:gd name="T27" fmla="*/ 1 h 126"/>
                    <a:gd name="T28" fmla="*/ 1749 w 2566"/>
                    <a:gd name="T29" fmla="*/ 3 h 126"/>
                    <a:gd name="T30" fmla="*/ 1667 w 2566"/>
                    <a:gd name="T31" fmla="*/ 3 h 126"/>
                    <a:gd name="T32" fmla="*/ 1632 w 2566"/>
                    <a:gd name="T33" fmla="*/ 3 h 126"/>
                    <a:gd name="T34" fmla="*/ 1551 w 2566"/>
                    <a:gd name="T35" fmla="*/ 3 h 126"/>
                    <a:gd name="T36" fmla="*/ 1517 w 2566"/>
                    <a:gd name="T37" fmla="*/ 3 h 126"/>
                    <a:gd name="T38" fmla="*/ 1435 w 2566"/>
                    <a:gd name="T39" fmla="*/ 3 h 126"/>
                    <a:gd name="T40" fmla="*/ 1400 w 2566"/>
                    <a:gd name="T41" fmla="*/ 4 h 126"/>
                    <a:gd name="T42" fmla="*/ 1318 w 2566"/>
                    <a:gd name="T43" fmla="*/ 4 h 126"/>
                    <a:gd name="T44" fmla="*/ 1283 w 2566"/>
                    <a:gd name="T45" fmla="*/ 4 h 126"/>
                    <a:gd name="T46" fmla="*/ 1203 w 2566"/>
                    <a:gd name="T47" fmla="*/ 4 h 126"/>
                    <a:gd name="T48" fmla="*/ 1166 w 2566"/>
                    <a:gd name="T49" fmla="*/ 4 h 126"/>
                    <a:gd name="T50" fmla="*/ 1086 w 2566"/>
                    <a:gd name="T51" fmla="*/ 4 h 126"/>
                    <a:gd name="T52" fmla="*/ 1049 w 2566"/>
                    <a:gd name="T53" fmla="*/ 6 h 126"/>
                    <a:gd name="T54" fmla="*/ 969 w 2566"/>
                    <a:gd name="T55" fmla="*/ 6 h 126"/>
                    <a:gd name="T56" fmla="*/ 934 w 2566"/>
                    <a:gd name="T57" fmla="*/ 6 h 126"/>
                    <a:gd name="T58" fmla="*/ 853 w 2566"/>
                    <a:gd name="T59" fmla="*/ 6 h 126"/>
                    <a:gd name="T60" fmla="*/ 817 w 2566"/>
                    <a:gd name="T61" fmla="*/ 6 h 126"/>
                    <a:gd name="T62" fmla="*/ 736 w 2566"/>
                    <a:gd name="T63" fmla="*/ 6 h 126"/>
                    <a:gd name="T64" fmla="*/ 700 w 2566"/>
                    <a:gd name="T65" fmla="*/ 7 h 126"/>
                    <a:gd name="T66" fmla="*/ 621 w 2566"/>
                    <a:gd name="T67" fmla="*/ 7 h 126"/>
                    <a:gd name="T68" fmla="*/ 583 w 2566"/>
                    <a:gd name="T69" fmla="*/ 7 h 126"/>
                    <a:gd name="T70" fmla="*/ 504 w 2566"/>
                    <a:gd name="T71" fmla="*/ 7 h 126"/>
                    <a:gd name="T72" fmla="*/ 466 w 2566"/>
                    <a:gd name="T73" fmla="*/ 7 h 126"/>
                    <a:gd name="T74" fmla="*/ 389 w 2566"/>
                    <a:gd name="T75" fmla="*/ 7 h 126"/>
                    <a:gd name="T76" fmla="*/ 349 w 2566"/>
                    <a:gd name="T77" fmla="*/ 8 h 126"/>
                    <a:gd name="T78" fmla="*/ 272 w 2566"/>
                    <a:gd name="T79" fmla="*/ 8 h 126"/>
                    <a:gd name="T80" fmla="*/ 234 w 2566"/>
                    <a:gd name="T81" fmla="*/ 8 h 126"/>
                    <a:gd name="T82" fmla="*/ 155 w 2566"/>
                    <a:gd name="T83" fmla="*/ 8 h 126"/>
                    <a:gd name="T84" fmla="*/ 117 w 2566"/>
                    <a:gd name="T85" fmla="*/ 10 h 126"/>
                    <a:gd name="T86" fmla="*/ 39 w 2566"/>
                    <a:gd name="T87" fmla="*/ 10 h 126"/>
                    <a:gd name="T88" fmla="*/ 0 w 2566"/>
                    <a:gd name="T89" fmla="*/ 10 h 126"/>
                    <a:gd name="T90" fmla="*/ 0 w 2566"/>
                    <a:gd name="T91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26">
                      <a:moveTo>
                        <a:pt x="2566" y="0"/>
                      </a:moveTo>
                      <a:lnTo>
                        <a:pt x="2481" y="0"/>
                      </a:lnTo>
                      <a:lnTo>
                        <a:pt x="2449" y="0"/>
                      </a:lnTo>
                      <a:lnTo>
                        <a:pt x="2366" y="0"/>
                      </a:lnTo>
                      <a:lnTo>
                        <a:pt x="2332" y="0"/>
                      </a:lnTo>
                      <a:lnTo>
                        <a:pt x="2249" y="0"/>
                      </a:lnTo>
                      <a:lnTo>
                        <a:pt x="2216" y="0"/>
                      </a:lnTo>
                      <a:lnTo>
                        <a:pt x="2134" y="0"/>
                      </a:lnTo>
                      <a:lnTo>
                        <a:pt x="2100" y="1"/>
                      </a:lnTo>
                      <a:lnTo>
                        <a:pt x="2017" y="1"/>
                      </a:lnTo>
                      <a:lnTo>
                        <a:pt x="1983" y="1"/>
                      </a:lnTo>
                      <a:lnTo>
                        <a:pt x="1900" y="1"/>
                      </a:lnTo>
                      <a:lnTo>
                        <a:pt x="1866" y="1"/>
                      </a:lnTo>
                      <a:lnTo>
                        <a:pt x="1784" y="1"/>
                      </a:lnTo>
                      <a:lnTo>
                        <a:pt x="1749" y="3"/>
                      </a:lnTo>
                      <a:lnTo>
                        <a:pt x="1667" y="3"/>
                      </a:lnTo>
                      <a:lnTo>
                        <a:pt x="1632" y="3"/>
                      </a:lnTo>
                      <a:lnTo>
                        <a:pt x="1551" y="3"/>
                      </a:lnTo>
                      <a:lnTo>
                        <a:pt x="1517" y="3"/>
                      </a:lnTo>
                      <a:lnTo>
                        <a:pt x="1435" y="3"/>
                      </a:lnTo>
                      <a:lnTo>
                        <a:pt x="1400" y="4"/>
                      </a:lnTo>
                      <a:lnTo>
                        <a:pt x="1318" y="4"/>
                      </a:lnTo>
                      <a:lnTo>
                        <a:pt x="1283" y="4"/>
                      </a:lnTo>
                      <a:lnTo>
                        <a:pt x="1203" y="4"/>
                      </a:lnTo>
                      <a:lnTo>
                        <a:pt x="1166" y="4"/>
                      </a:lnTo>
                      <a:lnTo>
                        <a:pt x="1086" y="4"/>
                      </a:lnTo>
                      <a:lnTo>
                        <a:pt x="1049" y="6"/>
                      </a:lnTo>
                      <a:lnTo>
                        <a:pt x="969" y="6"/>
                      </a:lnTo>
                      <a:lnTo>
                        <a:pt x="934" y="6"/>
                      </a:lnTo>
                      <a:lnTo>
                        <a:pt x="853" y="6"/>
                      </a:lnTo>
                      <a:lnTo>
                        <a:pt x="817" y="6"/>
                      </a:lnTo>
                      <a:lnTo>
                        <a:pt x="736" y="6"/>
                      </a:lnTo>
                      <a:lnTo>
                        <a:pt x="700" y="7"/>
                      </a:lnTo>
                      <a:lnTo>
                        <a:pt x="621" y="7"/>
                      </a:lnTo>
                      <a:lnTo>
                        <a:pt x="583" y="7"/>
                      </a:lnTo>
                      <a:lnTo>
                        <a:pt x="504" y="7"/>
                      </a:lnTo>
                      <a:lnTo>
                        <a:pt x="466" y="7"/>
                      </a:lnTo>
                      <a:lnTo>
                        <a:pt x="389" y="7"/>
                      </a:lnTo>
                      <a:lnTo>
                        <a:pt x="349" y="8"/>
                      </a:lnTo>
                      <a:lnTo>
                        <a:pt x="272" y="8"/>
                      </a:lnTo>
                      <a:lnTo>
                        <a:pt x="234" y="8"/>
                      </a:lnTo>
                      <a:lnTo>
                        <a:pt x="155" y="8"/>
                      </a:lnTo>
                      <a:lnTo>
                        <a:pt x="117" y="10"/>
                      </a:lnTo>
                      <a:lnTo>
                        <a:pt x="39" y="10"/>
                      </a:lnTo>
                      <a:lnTo>
                        <a:pt x="0" y="10"/>
                      </a:lnTo>
                      <a:lnTo>
                        <a:pt x="0" y="1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" name="Freeform 27"/>
                <p:cNvSpPr>
                  <a:spLocks/>
                </p:cNvSpPr>
                <p:nvPr/>
              </p:nvSpPr>
              <p:spPr bwMode="auto">
                <a:xfrm>
                  <a:off x="2643188" y="3856038"/>
                  <a:ext cx="4073525" cy="704850"/>
                </a:xfrm>
                <a:custGeom>
                  <a:avLst/>
                  <a:gdLst>
                    <a:gd name="T0" fmla="*/ 2507 w 2566"/>
                    <a:gd name="T1" fmla="*/ 0 h 444"/>
                    <a:gd name="T2" fmla="*/ 2390 w 2566"/>
                    <a:gd name="T3" fmla="*/ 1 h 444"/>
                    <a:gd name="T4" fmla="*/ 2275 w 2566"/>
                    <a:gd name="T5" fmla="*/ 1 h 444"/>
                    <a:gd name="T6" fmla="*/ 2158 w 2566"/>
                    <a:gd name="T7" fmla="*/ 2 h 444"/>
                    <a:gd name="T8" fmla="*/ 2043 w 2566"/>
                    <a:gd name="T9" fmla="*/ 2 h 444"/>
                    <a:gd name="T10" fmla="*/ 1926 w 2566"/>
                    <a:gd name="T11" fmla="*/ 4 h 444"/>
                    <a:gd name="T12" fmla="*/ 1810 w 2566"/>
                    <a:gd name="T13" fmla="*/ 4 h 444"/>
                    <a:gd name="T14" fmla="*/ 1693 w 2566"/>
                    <a:gd name="T15" fmla="*/ 5 h 444"/>
                    <a:gd name="T16" fmla="*/ 1578 w 2566"/>
                    <a:gd name="T17" fmla="*/ 5 h 444"/>
                    <a:gd name="T18" fmla="*/ 1461 w 2566"/>
                    <a:gd name="T19" fmla="*/ 6 h 444"/>
                    <a:gd name="T20" fmla="*/ 1345 w 2566"/>
                    <a:gd name="T21" fmla="*/ 8 h 444"/>
                    <a:gd name="T22" fmla="*/ 1228 w 2566"/>
                    <a:gd name="T23" fmla="*/ 8 h 444"/>
                    <a:gd name="T24" fmla="*/ 1113 w 2566"/>
                    <a:gd name="T25" fmla="*/ 9 h 444"/>
                    <a:gd name="T26" fmla="*/ 997 w 2566"/>
                    <a:gd name="T27" fmla="*/ 9 h 444"/>
                    <a:gd name="T28" fmla="*/ 881 w 2566"/>
                    <a:gd name="T29" fmla="*/ 11 h 444"/>
                    <a:gd name="T30" fmla="*/ 765 w 2566"/>
                    <a:gd name="T31" fmla="*/ 12 h 444"/>
                    <a:gd name="T32" fmla="*/ 648 w 2566"/>
                    <a:gd name="T33" fmla="*/ 12 h 444"/>
                    <a:gd name="T34" fmla="*/ 533 w 2566"/>
                    <a:gd name="T35" fmla="*/ 13 h 444"/>
                    <a:gd name="T36" fmla="*/ 417 w 2566"/>
                    <a:gd name="T37" fmla="*/ 15 h 444"/>
                    <a:gd name="T38" fmla="*/ 300 w 2566"/>
                    <a:gd name="T39" fmla="*/ 15 h 444"/>
                    <a:gd name="T40" fmla="*/ 185 w 2566"/>
                    <a:gd name="T41" fmla="*/ 16 h 444"/>
                    <a:gd name="T42" fmla="*/ 69 w 2566"/>
                    <a:gd name="T43" fmla="*/ 17 h 444"/>
                    <a:gd name="T44" fmla="*/ 0 w 2566"/>
                    <a:gd name="T45" fmla="*/ 89 h 444"/>
                    <a:gd name="T46" fmla="*/ 0 w 2566"/>
                    <a:gd name="T47" fmla="*/ 444 h 444"/>
                    <a:gd name="T48" fmla="*/ 234 w 2566"/>
                    <a:gd name="T49" fmla="*/ 444 h 444"/>
                    <a:gd name="T50" fmla="*/ 466 w 2566"/>
                    <a:gd name="T51" fmla="*/ 444 h 444"/>
                    <a:gd name="T52" fmla="*/ 700 w 2566"/>
                    <a:gd name="T53" fmla="*/ 444 h 444"/>
                    <a:gd name="T54" fmla="*/ 934 w 2566"/>
                    <a:gd name="T55" fmla="*/ 444 h 444"/>
                    <a:gd name="T56" fmla="*/ 1166 w 2566"/>
                    <a:gd name="T57" fmla="*/ 444 h 444"/>
                    <a:gd name="T58" fmla="*/ 1400 w 2566"/>
                    <a:gd name="T59" fmla="*/ 444 h 444"/>
                    <a:gd name="T60" fmla="*/ 1632 w 2566"/>
                    <a:gd name="T61" fmla="*/ 444 h 444"/>
                    <a:gd name="T62" fmla="*/ 1866 w 2566"/>
                    <a:gd name="T63" fmla="*/ 444 h 444"/>
                    <a:gd name="T64" fmla="*/ 2100 w 2566"/>
                    <a:gd name="T65" fmla="*/ 444 h 444"/>
                    <a:gd name="T66" fmla="*/ 2332 w 2566"/>
                    <a:gd name="T67" fmla="*/ 444 h 444"/>
                    <a:gd name="T68" fmla="*/ 2566 w 2566"/>
                    <a:gd name="T69" fmla="*/ 444 h 444"/>
                    <a:gd name="T70" fmla="*/ 2566 w 2566"/>
                    <a:gd name="T71" fmla="*/ 89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444">
                      <a:moveTo>
                        <a:pt x="2566" y="0"/>
                      </a:moveTo>
                      <a:lnTo>
                        <a:pt x="2507" y="0"/>
                      </a:lnTo>
                      <a:lnTo>
                        <a:pt x="2449" y="1"/>
                      </a:lnTo>
                      <a:lnTo>
                        <a:pt x="2390" y="1"/>
                      </a:lnTo>
                      <a:lnTo>
                        <a:pt x="2332" y="1"/>
                      </a:lnTo>
                      <a:lnTo>
                        <a:pt x="2275" y="1"/>
                      </a:lnTo>
                      <a:lnTo>
                        <a:pt x="2216" y="2"/>
                      </a:lnTo>
                      <a:lnTo>
                        <a:pt x="2158" y="2"/>
                      </a:lnTo>
                      <a:lnTo>
                        <a:pt x="2100" y="2"/>
                      </a:lnTo>
                      <a:lnTo>
                        <a:pt x="2043" y="2"/>
                      </a:lnTo>
                      <a:lnTo>
                        <a:pt x="1983" y="4"/>
                      </a:lnTo>
                      <a:lnTo>
                        <a:pt x="1926" y="4"/>
                      </a:lnTo>
                      <a:lnTo>
                        <a:pt x="1866" y="4"/>
                      </a:lnTo>
                      <a:lnTo>
                        <a:pt x="1810" y="4"/>
                      </a:lnTo>
                      <a:lnTo>
                        <a:pt x="1749" y="5"/>
                      </a:lnTo>
                      <a:lnTo>
                        <a:pt x="1693" y="5"/>
                      </a:lnTo>
                      <a:lnTo>
                        <a:pt x="1632" y="5"/>
                      </a:lnTo>
                      <a:lnTo>
                        <a:pt x="1578" y="5"/>
                      </a:lnTo>
                      <a:lnTo>
                        <a:pt x="1517" y="6"/>
                      </a:lnTo>
                      <a:lnTo>
                        <a:pt x="1461" y="6"/>
                      </a:lnTo>
                      <a:lnTo>
                        <a:pt x="1400" y="8"/>
                      </a:lnTo>
                      <a:lnTo>
                        <a:pt x="1345" y="8"/>
                      </a:lnTo>
                      <a:lnTo>
                        <a:pt x="1283" y="8"/>
                      </a:lnTo>
                      <a:lnTo>
                        <a:pt x="1228" y="8"/>
                      </a:lnTo>
                      <a:lnTo>
                        <a:pt x="1166" y="9"/>
                      </a:lnTo>
                      <a:lnTo>
                        <a:pt x="1113" y="9"/>
                      </a:lnTo>
                      <a:lnTo>
                        <a:pt x="1049" y="9"/>
                      </a:lnTo>
                      <a:lnTo>
                        <a:pt x="997" y="9"/>
                      </a:lnTo>
                      <a:lnTo>
                        <a:pt x="934" y="11"/>
                      </a:lnTo>
                      <a:lnTo>
                        <a:pt x="881" y="11"/>
                      </a:lnTo>
                      <a:lnTo>
                        <a:pt x="817" y="12"/>
                      </a:lnTo>
                      <a:lnTo>
                        <a:pt x="765" y="12"/>
                      </a:lnTo>
                      <a:lnTo>
                        <a:pt x="700" y="12"/>
                      </a:lnTo>
                      <a:lnTo>
                        <a:pt x="648" y="12"/>
                      </a:lnTo>
                      <a:lnTo>
                        <a:pt x="583" y="13"/>
                      </a:lnTo>
                      <a:lnTo>
                        <a:pt x="533" y="13"/>
                      </a:lnTo>
                      <a:lnTo>
                        <a:pt x="466" y="15"/>
                      </a:lnTo>
                      <a:lnTo>
                        <a:pt x="417" y="15"/>
                      </a:lnTo>
                      <a:lnTo>
                        <a:pt x="349" y="15"/>
                      </a:lnTo>
                      <a:lnTo>
                        <a:pt x="300" y="15"/>
                      </a:lnTo>
                      <a:lnTo>
                        <a:pt x="234" y="16"/>
                      </a:lnTo>
                      <a:lnTo>
                        <a:pt x="185" y="16"/>
                      </a:lnTo>
                      <a:lnTo>
                        <a:pt x="117" y="17"/>
                      </a:lnTo>
                      <a:lnTo>
                        <a:pt x="69" y="17"/>
                      </a:lnTo>
                      <a:lnTo>
                        <a:pt x="0" y="17"/>
                      </a:lnTo>
                      <a:lnTo>
                        <a:pt x="0" y="89"/>
                      </a:lnTo>
                      <a:lnTo>
                        <a:pt x="0" y="267"/>
                      </a:lnTo>
                      <a:lnTo>
                        <a:pt x="0" y="444"/>
                      </a:lnTo>
                      <a:lnTo>
                        <a:pt x="117" y="444"/>
                      </a:lnTo>
                      <a:lnTo>
                        <a:pt x="234" y="444"/>
                      </a:lnTo>
                      <a:lnTo>
                        <a:pt x="349" y="444"/>
                      </a:lnTo>
                      <a:lnTo>
                        <a:pt x="466" y="444"/>
                      </a:lnTo>
                      <a:lnTo>
                        <a:pt x="583" y="444"/>
                      </a:lnTo>
                      <a:lnTo>
                        <a:pt x="700" y="444"/>
                      </a:lnTo>
                      <a:lnTo>
                        <a:pt x="817" y="444"/>
                      </a:lnTo>
                      <a:lnTo>
                        <a:pt x="934" y="444"/>
                      </a:lnTo>
                      <a:lnTo>
                        <a:pt x="1049" y="444"/>
                      </a:lnTo>
                      <a:lnTo>
                        <a:pt x="1166" y="444"/>
                      </a:lnTo>
                      <a:lnTo>
                        <a:pt x="1283" y="444"/>
                      </a:lnTo>
                      <a:lnTo>
                        <a:pt x="1400" y="444"/>
                      </a:lnTo>
                      <a:lnTo>
                        <a:pt x="1517" y="444"/>
                      </a:lnTo>
                      <a:lnTo>
                        <a:pt x="1632" y="444"/>
                      </a:lnTo>
                      <a:lnTo>
                        <a:pt x="1749" y="444"/>
                      </a:lnTo>
                      <a:lnTo>
                        <a:pt x="1866" y="444"/>
                      </a:lnTo>
                      <a:lnTo>
                        <a:pt x="1983" y="444"/>
                      </a:lnTo>
                      <a:lnTo>
                        <a:pt x="2100" y="444"/>
                      </a:lnTo>
                      <a:lnTo>
                        <a:pt x="2216" y="444"/>
                      </a:lnTo>
                      <a:lnTo>
                        <a:pt x="2332" y="444"/>
                      </a:lnTo>
                      <a:lnTo>
                        <a:pt x="2449" y="444"/>
                      </a:lnTo>
                      <a:lnTo>
                        <a:pt x="2566" y="444"/>
                      </a:lnTo>
                      <a:lnTo>
                        <a:pt x="2566" y="267"/>
                      </a:lnTo>
                      <a:lnTo>
                        <a:pt x="2566" y="89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" name="Freeform 28"/>
                <p:cNvSpPr>
                  <a:spLocks/>
                </p:cNvSpPr>
                <p:nvPr/>
              </p:nvSpPr>
              <p:spPr bwMode="auto">
                <a:xfrm>
                  <a:off x="2643188" y="3856038"/>
                  <a:ext cx="4073525" cy="141288"/>
                </a:xfrm>
                <a:custGeom>
                  <a:avLst/>
                  <a:gdLst>
                    <a:gd name="T0" fmla="*/ 2566 w 2566"/>
                    <a:gd name="T1" fmla="*/ 0 h 89"/>
                    <a:gd name="T2" fmla="*/ 2507 w 2566"/>
                    <a:gd name="T3" fmla="*/ 0 h 89"/>
                    <a:gd name="T4" fmla="*/ 2449 w 2566"/>
                    <a:gd name="T5" fmla="*/ 1 h 89"/>
                    <a:gd name="T6" fmla="*/ 2390 w 2566"/>
                    <a:gd name="T7" fmla="*/ 1 h 89"/>
                    <a:gd name="T8" fmla="*/ 2332 w 2566"/>
                    <a:gd name="T9" fmla="*/ 1 h 89"/>
                    <a:gd name="T10" fmla="*/ 2275 w 2566"/>
                    <a:gd name="T11" fmla="*/ 1 h 89"/>
                    <a:gd name="T12" fmla="*/ 2216 w 2566"/>
                    <a:gd name="T13" fmla="*/ 2 h 89"/>
                    <a:gd name="T14" fmla="*/ 2158 w 2566"/>
                    <a:gd name="T15" fmla="*/ 2 h 89"/>
                    <a:gd name="T16" fmla="*/ 2100 w 2566"/>
                    <a:gd name="T17" fmla="*/ 2 h 89"/>
                    <a:gd name="T18" fmla="*/ 2043 w 2566"/>
                    <a:gd name="T19" fmla="*/ 2 h 89"/>
                    <a:gd name="T20" fmla="*/ 1983 w 2566"/>
                    <a:gd name="T21" fmla="*/ 4 h 89"/>
                    <a:gd name="T22" fmla="*/ 1926 w 2566"/>
                    <a:gd name="T23" fmla="*/ 4 h 89"/>
                    <a:gd name="T24" fmla="*/ 1866 w 2566"/>
                    <a:gd name="T25" fmla="*/ 4 h 89"/>
                    <a:gd name="T26" fmla="*/ 1810 w 2566"/>
                    <a:gd name="T27" fmla="*/ 4 h 89"/>
                    <a:gd name="T28" fmla="*/ 1749 w 2566"/>
                    <a:gd name="T29" fmla="*/ 5 h 89"/>
                    <a:gd name="T30" fmla="*/ 1693 w 2566"/>
                    <a:gd name="T31" fmla="*/ 5 h 89"/>
                    <a:gd name="T32" fmla="*/ 1632 w 2566"/>
                    <a:gd name="T33" fmla="*/ 5 h 89"/>
                    <a:gd name="T34" fmla="*/ 1578 w 2566"/>
                    <a:gd name="T35" fmla="*/ 5 h 89"/>
                    <a:gd name="T36" fmla="*/ 1517 w 2566"/>
                    <a:gd name="T37" fmla="*/ 6 h 89"/>
                    <a:gd name="T38" fmla="*/ 1461 w 2566"/>
                    <a:gd name="T39" fmla="*/ 6 h 89"/>
                    <a:gd name="T40" fmla="*/ 1400 w 2566"/>
                    <a:gd name="T41" fmla="*/ 8 h 89"/>
                    <a:gd name="T42" fmla="*/ 1345 w 2566"/>
                    <a:gd name="T43" fmla="*/ 8 h 89"/>
                    <a:gd name="T44" fmla="*/ 1283 w 2566"/>
                    <a:gd name="T45" fmla="*/ 8 h 89"/>
                    <a:gd name="T46" fmla="*/ 1228 w 2566"/>
                    <a:gd name="T47" fmla="*/ 8 h 89"/>
                    <a:gd name="T48" fmla="*/ 1166 w 2566"/>
                    <a:gd name="T49" fmla="*/ 9 h 89"/>
                    <a:gd name="T50" fmla="*/ 1113 w 2566"/>
                    <a:gd name="T51" fmla="*/ 9 h 89"/>
                    <a:gd name="T52" fmla="*/ 1049 w 2566"/>
                    <a:gd name="T53" fmla="*/ 9 h 89"/>
                    <a:gd name="T54" fmla="*/ 997 w 2566"/>
                    <a:gd name="T55" fmla="*/ 9 h 89"/>
                    <a:gd name="T56" fmla="*/ 934 w 2566"/>
                    <a:gd name="T57" fmla="*/ 11 h 89"/>
                    <a:gd name="T58" fmla="*/ 881 w 2566"/>
                    <a:gd name="T59" fmla="*/ 11 h 89"/>
                    <a:gd name="T60" fmla="*/ 817 w 2566"/>
                    <a:gd name="T61" fmla="*/ 12 h 89"/>
                    <a:gd name="T62" fmla="*/ 765 w 2566"/>
                    <a:gd name="T63" fmla="*/ 12 h 89"/>
                    <a:gd name="T64" fmla="*/ 700 w 2566"/>
                    <a:gd name="T65" fmla="*/ 12 h 89"/>
                    <a:gd name="T66" fmla="*/ 648 w 2566"/>
                    <a:gd name="T67" fmla="*/ 12 h 89"/>
                    <a:gd name="T68" fmla="*/ 583 w 2566"/>
                    <a:gd name="T69" fmla="*/ 13 h 89"/>
                    <a:gd name="T70" fmla="*/ 533 w 2566"/>
                    <a:gd name="T71" fmla="*/ 13 h 89"/>
                    <a:gd name="T72" fmla="*/ 466 w 2566"/>
                    <a:gd name="T73" fmla="*/ 15 h 89"/>
                    <a:gd name="T74" fmla="*/ 417 w 2566"/>
                    <a:gd name="T75" fmla="*/ 15 h 89"/>
                    <a:gd name="T76" fmla="*/ 349 w 2566"/>
                    <a:gd name="T77" fmla="*/ 15 h 89"/>
                    <a:gd name="T78" fmla="*/ 300 w 2566"/>
                    <a:gd name="T79" fmla="*/ 15 h 89"/>
                    <a:gd name="T80" fmla="*/ 234 w 2566"/>
                    <a:gd name="T81" fmla="*/ 16 h 89"/>
                    <a:gd name="T82" fmla="*/ 185 w 2566"/>
                    <a:gd name="T83" fmla="*/ 16 h 89"/>
                    <a:gd name="T84" fmla="*/ 117 w 2566"/>
                    <a:gd name="T85" fmla="*/ 17 h 89"/>
                    <a:gd name="T86" fmla="*/ 69 w 2566"/>
                    <a:gd name="T87" fmla="*/ 17 h 89"/>
                    <a:gd name="T88" fmla="*/ 0 w 2566"/>
                    <a:gd name="T89" fmla="*/ 17 h 89"/>
                    <a:gd name="T90" fmla="*/ 0 w 2566"/>
                    <a:gd name="T9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89">
                      <a:moveTo>
                        <a:pt x="2566" y="0"/>
                      </a:moveTo>
                      <a:lnTo>
                        <a:pt x="2507" y="0"/>
                      </a:lnTo>
                      <a:lnTo>
                        <a:pt x="2449" y="1"/>
                      </a:lnTo>
                      <a:lnTo>
                        <a:pt x="2390" y="1"/>
                      </a:lnTo>
                      <a:lnTo>
                        <a:pt x="2332" y="1"/>
                      </a:lnTo>
                      <a:lnTo>
                        <a:pt x="2275" y="1"/>
                      </a:lnTo>
                      <a:lnTo>
                        <a:pt x="2216" y="2"/>
                      </a:lnTo>
                      <a:lnTo>
                        <a:pt x="2158" y="2"/>
                      </a:lnTo>
                      <a:lnTo>
                        <a:pt x="2100" y="2"/>
                      </a:lnTo>
                      <a:lnTo>
                        <a:pt x="2043" y="2"/>
                      </a:lnTo>
                      <a:lnTo>
                        <a:pt x="1983" y="4"/>
                      </a:lnTo>
                      <a:lnTo>
                        <a:pt x="1926" y="4"/>
                      </a:lnTo>
                      <a:lnTo>
                        <a:pt x="1866" y="4"/>
                      </a:lnTo>
                      <a:lnTo>
                        <a:pt x="1810" y="4"/>
                      </a:lnTo>
                      <a:lnTo>
                        <a:pt x="1749" y="5"/>
                      </a:lnTo>
                      <a:lnTo>
                        <a:pt x="1693" y="5"/>
                      </a:lnTo>
                      <a:lnTo>
                        <a:pt x="1632" y="5"/>
                      </a:lnTo>
                      <a:lnTo>
                        <a:pt x="1578" y="5"/>
                      </a:lnTo>
                      <a:lnTo>
                        <a:pt x="1517" y="6"/>
                      </a:lnTo>
                      <a:lnTo>
                        <a:pt x="1461" y="6"/>
                      </a:lnTo>
                      <a:lnTo>
                        <a:pt x="1400" y="8"/>
                      </a:lnTo>
                      <a:lnTo>
                        <a:pt x="1345" y="8"/>
                      </a:lnTo>
                      <a:lnTo>
                        <a:pt x="1283" y="8"/>
                      </a:lnTo>
                      <a:lnTo>
                        <a:pt x="1228" y="8"/>
                      </a:lnTo>
                      <a:lnTo>
                        <a:pt x="1166" y="9"/>
                      </a:lnTo>
                      <a:lnTo>
                        <a:pt x="1113" y="9"/>
                      </a:lnTo>
                      <a:lnTo>
                        <a:pt x="1049" y="9"/>
                      </a:lnTo>
                      <a:lnTo>
                        <a:pt x="997" y="9"/>
                      </a:lnTo>
                      <a:lnTo>
                        <a:pt x="934" y="11"/>
                      </a:lnTo>
                      <a:lnTo>
                        <a:pt x="881" y="11"/>
                      </a:lnTo>
                      <a:lnTo>
                        <a:pt x="817" y="12"/>
                      </a:lnTo>
                      <a:lnTo>
                        <a:pt x="765" y="12"/>
                      </a:lnTo>
                      <a:lnTo>
                        <a:pt x="700" y="12"/>
                      </a:lnTo>
                      <a:lnTo>
                        <a:pt x="648" y="12"/>
                      </a:lnTo>
                      <a:lnTo>
                        <a:pt x="583" y="13"/>
                      </a:lnTo>
                      <a:lnTo>
                        <a:pt x="533" y="13"/>
                      </a:lnTo>
                      <a:lnTo>
                        <a:pt x="466" y="15"/>
                      </a:lnTo>
                      <a:lnTo>
                        <a:pt x="417" y="15"/>
                      </a:lnTo>
                      <a:lnTo>
                        <a:pt x="349" y="15"/>
                      </a:lnTo>
                      <a:lnTo>
                        <a:pt x="300" y="15"/>
                      </a:lnTo>
                      <a:lnTo>
                        <a:pt x="234" y="16"/>
                      </a:lnTo>
                      <a:lnTo>
                        <a:pt x="185" y="16"/>
                      </a:lnTo>
                      <a:lnTo>
                        <a:pt x="117" y="17"/>
                      </a:lnTo>
                      <a:lnTo>
                        <a:pt x="69" y="17"/>
                      </a:lnTo>
                      <a:lnTo>
                        <a:pt x="0" y="17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" name="Freeform 29"/>
                <p:cNvSpPr>
                  <a:spLocks/>
                </p:cNvSpPr>
                <p:nvPr/>
              </p:nvSpPr>
              <p:spPr bwMode="auto">
                <a:xfrm>
                  <a:off x="2643188" y="3935413"/>
                  <a:ext cx="4073525" cy="625475"/>
                </a:xfrm>
                <a:custGeom>
                  <a:avLst/>
                  <a:gdLst>
                    <a:gd name="T0" fmla="*/ 2540 w 2566"/>
                    <a:gd name="T1" fmla="*/ 0 h 394"/>
                    <a:gd name="T2" fmla="*/ 2423 w 2566"/>
                    <a:gd name="T3" fmla="*/ 1 h 394"/>
                    <a:gd name="T4" fmla="*/ 2308 w 2566"/>
                    <a:gd name="T5" fmla="*/ 3 h 394"/>
                    <a:gd name="T6" fmla="*/ 2192 w 2566"/>
                    <a:gd name="T7" fmla="*/ 3 h 394"/>
                    <a:gd name="T8" fmla="*/ 2076 w 2566"/>
                    <a:gd name="T9" fmla="*/ 4 h 394"/>
                    <a:gd name="T10" fmla="*/ 1960 w 2566"/>
                    <a:gd name="T11" fmla="*/ 5 h 394"/>
                    <a:gd name="T12" fmla="*/ 1844 w 2566"/>
                    <a:gd name="T13" fmla="*/ 7 h 394"/>
                    <a:gd name="T14" fmla="*/ 1729 w 2566"/>
                    <a:gd name="T15" fmla="*/ 8 h 394"/>
                    <a:gd name="T16" fmla="*/ 1613 w 2566"/>
                    <a:gd name="T17" fmla="*/ 9 h 394"/>
                    <a:gd name="T18" fmla="*/ 1496 w 2566"/>
                    <a:gd name="T19" fmla="*/ 11 h 394"/>
                    <a:gd name="T20" fmla="*/ 1381 w 2566"/>
                    <a:gd name="T21" fmla="*/ 12 h 394"/>
                    <a:gd name="T22" fmla="*/ 1265 w 2566"/>
                    <a:gd name="T23" fmla="*/ 13 h 394"/>
                    <a:gd name="T24" fmla="*/ 1150 w 2566"/>
                    <a:gd name="T25" fmla="*/ 13 h 394"/>
                    <a:gd name="T26" fmla="*/ 1034 w 2566"/>
                    <a:gd name="T27" fmla="*/ 15 h 394"/>
                    <a:gd name="T28" fmla="*/ 917 w 2566"/>
                    <a:gd name="T29" fmla="*/ 16 h 394"/>
                    <a:gd name="T30" fmla="*/ 802 w 2566"/>
                    <a:gd name="T31" fmla="*/ 17 h 394"/>
                    <a:gd name="T32" fmla="*/ 686 w 2566"/>
                    <a:gd name="T33" fmla="*/ 19 h 394"/>
                    <a:gd name="T34" fmla="*/ 571 w 2566"/>
                    <a:gd name="T35" fmla="*/ 20 h 394"/>
                    <a:gd name="T36" fmla="*/ 455 w 2566"/>
                    <a:gd name="T37" fmla="*/ 22 h 394"/>
                    <a:gd name="T38" fmla="*/ 340 w 2566"/>
                    <a:gd name="T39" fmla="*/ 24 h 394"/>
                    <a:gd name="T40" fmla="*/ 224 w 2566"/>
                    <a:gd name="T41" fmla="*/ 26 h 394"/>
                    <a:gd name="T42" fmla="*/ 107 w 2566"/>
                    <a:gd name="T43" fmla="*/ 27 h 394"/>
                    <a:gd name="T44" fmla="*/ 0 w 2566"/>
                    <a:gd name="T45" fmla="*/ 39 h 394"/>
                    <a:gd name="T46" fmla="*/ 0 w 2566"/>
                    <a:gd name="T47" fmla="*/ 394 h 394"/>
                    <a:gd name="T48" fmla="*/ 234 w 2566"/>
                    <a:gd name="T49" fmla="*/ 394 h 394"/>
                    <a:gd name="T50" fmla="*/ 466 w 2566"/>
                    <a:gd name="T51" fmla="*/ 394 h 394"/>
                    <a:gd name="T52" fmla="*/ 700 w 2566"/>
                    <a:gd name="T53" fmla="*/ 394 h 394"/>
                    <a:gd name="T54" fmla="*/ 934 w 2566"/>
                    <a:gd name="T55" fmla="*/ 394 h 394"/>
                    <a:gd name="T56" fmla="*/ 1166 w 2566"/>
                    <a:gd name="T57" fmla="*/ 394 h 394"/>
                    <a:gd name="T58" fmla="*/ 1400 w 2566"/>
                    <a:gd name="T59" fmla="*/ 394 h 394"/>
                    <a:gd name="T60" fmla="*/ 1632 w 2566"/>
                    <a:gd name="T61" fmla="*/ 394 h 394"/>
                    <a:gd name="T62" fmla="*/ 1866 w 2566"/>
                    <a:gd name="T63" fmla="*/ 394 h 394"/>
                    <a:gd name="T64" fmla="*/ 2100 w 2566"/>
                    <a:gd name="T65" fmla="*/ 394 h 394"/>
                    <a:gd name="T66" fmla="*/ 2332 w 2566"/>
                    <a:gd name="T67" fmla="*/ 394 h 394"/>
                    <a:gd name="T68" fmla="*/ 2566 w 2566"/>
                    <a:gd name="T69" fmla="*/ 394 h 394"/>
                    <a:gd name="T70" fmla="*/ 2566 w 2566"/>
                    <a:gd name="T71" fmla="*/ 39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394">
                      <a:moveTo>
                        <a:pt x="2566" y="0"/>
                      </a:moveTo>
                      <a:lnTo>
                        <a:pt x="2540" y="0"/>
                      </a:lnTo>
                      <a:lnTo>
                        <a:pt x="2449" y="1"/>
                      </a:lnTo>
                      <a:lnTo>
                        <a:pt x="2423" y="1"/>
                      </a:lnTo>
                      <a:lnTo>
                        <a:pt x="2332" y="3"/>
                      </a:lnTo>
                      <a:lnTo>
                        <a:pt x="2308" y="3"/>
                      </a:lnTo>
                      <a:lnTo>
                        <a:pt x="2216" y="3"/>
                      </a:lnTo>
                      <a:lnTo>
                        <a:pt x="2192" y="3"/>
                      </a:lnTo>
                      <a:lnTo>
                        <a:pt x="2100" y="4"/>
                      </a:lnTo>
                      <a:lnTo>
                        <a:pt x="2076" y="4"/>
                      </a:lnTo>
                      <a:lnTo>
                        <a:pt x="1983" y="5"/>
                      </a:lnTo>
                      <a:lnTo>
                        <a:pt x="1960" y="5"/>
                      </a:lnTo>
                      <a:lnTo>
                        <a:pt x="1866" y="7"/>
                      </a:lnTo>
                      <a:lnTo>
                        <a:pt x="1844" y="7"/>
                      </a:lnTo>
                      <a:lnTo>
                        <a:pt x="1749" y="8"/>
                      </a:lnTo>
                      <a:lnTo>
                        <a:pt x="1729" y="8"/>
                      </a:lnTo>
                      <a:lnTo>
                        <a:pt x="1632" y="9"/>
                      </a:lnTo>
                      <a:lnTo>
                        <a:pt x="1613" y="9"/>
                      </a:lnTo>
                      <a:lnTo>
                        <a:pt x="1517" y="11"/>
                      </a:lnTo>
                      <a:lnTo>
                        <a:pt x="1496" y="11"/>
                      </a:lnTo>
                      <a:lnTo>
                        <a:pt x="1400" y="12"/>
                      </a:lnTo>
                      <a:lnTo>
                        <a:pt x="1381" y="12"/>
                      </a:lnTo>
                      <a:lnTo>
                        <a:pt x="1283" y="13"/>
                      </a:lnTo>
                      <a:lnTo>
                        <a:pt x="1265" y="13"/>
                      </a:lnTo>
                      <a:lnTo>
                        <a:pt x="1166" y="13"/>
                      </a:lnTo>
                      <a:lnTo>
                        <a:pt x="1150" y="13"/>
                      </a:lnTo>
                      <a:lnTo>
                        <a:pt x="1049" y="15"/>
                      </a:lnTo>
                      <a:lnTo>
                        <a:pt x="1034" y="15"/>
                      </a:lnTo>
                      <a:lnTo>
                        <a:pt x="934" y="16"/>
                      </a:lnTo>
                      <a:lnTo>
                        <a:pt x="917" y="16"/>
                      </a:lnTo>
                      <a:lnTo>
                        <a:pt x="817" y="17"/>
                      </a:lnTo>
                      <a:lnTo>
                        <a:pt x="802" y="17"/>
                      </a:lnTo>
                      <a:lnTo>
                        <a:pt x="700" y="19"/>
                      </a:lnTo>
                      <a:lnTo>
                        <a:pt x="686" y="19"/>
                      </a:lnTo>
                      <a:lnTo>
                        <a:pt x="583" y="20"/>
                      </a:lnTo>
                      <a:lnTo>
                        <a:pt x="571" y="20"/>
                      </a:lnTo>
                      <a:lnTo>
                        <a:pt x="466" y="22"/>
                      </a:lnTo>
                      <a:lnTo>
                        <a:pt x="455" y="22"/>
                      </a:lnTo>
                      <a:lnTo>
                        <a:pt x="349" y="24"/>
                      </a:lnTo>
                      <a:lnTo>
                        <a:pt x="340" y="24"/>
                      </a:lnTo>
                      <a:lnTo>
                        <a:pt x="234" y="26"/>
                      </a:lnTo>
                      <a:lnTo>
                        <a:pt x="224" y="26"/>
                      </a:lnTo>
                      <a:lnTo>
                        <a:pt x="117" y="27"/>
                      </a:lnTo>
                      <a:lnTo>
                        <a:pt x="107" y="27"/>
                      </a:lnTo>
                      <a:lnTo>
                        <a:pt x="0" y="28"/>
                      </a:lnTo>
                      <a:lnTo>
                        <a:pt x="0" y="39"/>
                      </a:lnTo>
                      <a:lnTo>
                        <a:pt x="0" y="217"/>
                      </a:lnTo>
                      <a:lnTo>
                        <a:pt x="0" y="394"/>
                      </a:lnTo>
                      <a:lnTo>
                        <a:pt x="117" y="394"/>
                      </a:lnTo>
                      <a:lnTo>
                        <a:pt x="234" y="394"/>
                      </a:lnTo>
                      <a:lnTo>
                        <a:pt x="349" y="394"/>
                      </a:lnTo>
                      <a:lnTo>
                        <a:pt x="466" y="394"/>
                      </a:lnTo>
                      <a:lnTo>
                        <a:pt x="583" y="394"/>
                      </a:lnTo>
                      <a:lnTo>
                        <a:pt x="700" y="394"/>
                      </a:lnTo>
                      <a:lnTo>
                        <a:pt x="817" y="394"/>
                      </a:lnTo>
                      <a:lnTo>
                        <a:pt x="934" y="394"/>
                      </a:lnTo>
                      <a:lnTo>
                        <a:pt x="1049" y="394"/>
                      </a:lnTo>
                      <a:lnTo>
                        <a:pt x="1166" y="394"/>
                      </a:lnTo>
                      <a:lnTo>
                        <a:pt x="1283" y="394"/>
                      </a:lnTo>
                      <a:lnTo>
                        <a:pt x="1400" y="394"/>
                      </a:lnTo>
                      <a:lnTo>
                        <a:pt x="1517" y="394"/>
                      </a:lnTo>
                      <a:lnTo>
                        <a:pt x="1632" y="394"/>
                      </a:lnTo>
                      <a:lnTo>
                        <a:pt x="1749" y="394"/>
                      </a:lnTo>
                      <a:lnTo>
                        <a:pt x="1866" y="394"/>
                      </a:lnTo>
                      <a:lnTo>
                        <a:pt x="1983" y="394"/>
                      </a:lnTo>
                      <a:lnTo>
                        <a:pt x="2100" y="394"/>
                      </a:lnTo>
                      <a:lnTo>
                        <a:pt x="2216" y="394"/>
                      </a:lnTo>
                      <a:lnTo>
                        <a:pt x="2332" y="394"/>
                      </a:lnTo>
                      <a:lnTo>
                        <a:pt x="2449" y="394"/>
                      </a:lnTo>
                      <a:lnTo>
                        <a:pt x="2566" y="394"/>
                      </a:lnTo>
                      <a:lnTo>
                        <a:pt x="2566" y="217"/>
                      </a:lnTo>
                      <a:lnTo>
                        <a:pt x="2566" y="39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2643188" y="3935413"/>
                  <a:ext cx="4073525" cy="61913"/>
                </a:xfrm>
                <a:custGeom>
                  <a:avLst/>
                  <a:gdLst>
                    <a:gd name="T0" fmla="*/ 2566 w 2566"/>
                    <a:gd name="T1" fmla="*/ 0 h 39"/>
                    <a:gd name="T2" fmla="*/ 2540 w 2566"/>
                    <a:gd name="T3" fmla="*/ 0 h 39"/>
                    <a:gd name="T4" fmla="*/ 2449 w 2566"/>
                    <a:gd name="T5" fmla="*/ 1 h 39"/>
                    <a:gd name="T6" fmla="*/ 2423 w 2566"/>
                    <a:gd name="T7" fmla="*/ 1 h 39"/>
                    <a:gd name="T8" fmla="*/ 2332 w 2566"/>
                    <a:gd name="T9" fmla="*/ 3 h 39"/>
                    <a:gd name="T10" fmla="*/ 2308 w 2566"/>
                    <a:gd name="T11" fmla="*/ 3 h 39"/>
                    <a:gd name="T12" fmla="*/ 2216 w 2566"/>
                    <a:gd name="T13" fmla="*/ 3 h 39"/>
                    <a:gd name="T14" fmla="*/ 2192 w 2566"/>
                    <a:gd name="T15" fmla="*/ 3 h 39"/>
                    <a:gd name="T16" fmla="*/ 2100 w 2566"/>
                    <a:gd name="T17" fmla="*/ 4 h 39"/>
                    <a:gd name="T18" fmla="*/ 2076 w 2566"/>
                    <a:gd name="T19" fmla="*/ 4 h 39"/>
                    <a:gd name="T20" fmla="*/ 1983 w 2566"/>
                    <a:gd name="T21" fmla="*/ 5 h 39"/>
                    <a:gd name="T22" fmla="*/ 1960 w 2566"/>
                    <a:gd name="T23" fmla="*/ 5 h 39"/>
                    <a:gd name="T24" fmla="*/ 1866 w 2566"/>
                    <a:gd name="T25" fmla="*/ 7 h 39"/>
                    <a:gd name="T26" fmla="*/ 1844 w 2566"/>
                    <a:gd name="T27" fmla="*/ 7 h 39"/>
                    <a:gd name="T28" fmla="*/ 1749 w 2566"/>
                    <a:gd name="T29" fmla="*/ 8 h 39"/>
                    <a:gd name="T30" fmla="*/ 1729 w 2566"/>
                    <a:gd name="T31" fmla="*/ 8 h 39"/>
                    <a:gd name="T32" fmla="*/ 1632 w 2566"/>
                    <a:gd name="T33" fmla="*/ 9 h 39"/>
                    <a:gd name="T34" fmla="*/ 1613 w 2566"/>
                    <a:gd name="T35" fmla="*/ 9 h 39"/>
                    <a:gd name="T36" fmla="*/ 1517 w 2566"/>
                    <a:gd name="T37" fmla="*/ 11 h 39"/>
                    <a:gd name="T38" fmla="*/ 1496 w 2566"/>
                    <a:gd name="T39" fmla="*/ 11 h 39"/>
                    <a:gd name="T40" fmla="*/ 1400 w 2566"/>
                    <a:gd name="T41" fmla="*/ 12 h 39"/>
                    <a:gd name="T42" fmla="*/ 1381 w 2566"/>
                    <a:gd name="T43" fmla="*/ 12 h 39"/>
                    <a:gd name="T44" fmla="*/ 1283 w 2566"/>
                    <a:gd name="T45" fmla="*/ 13 h 39"/>
                    <a:gd name="T46" fmla="*/ 1265 w 2566"/>
                    <a:gd name="T47" fmla="*/ 13 h 39"/>
                    <a:gd name="T48" fmla="*/ 1166 w 2566"/>
                    <a:gd name="T49" fmla="*/ 13 h 39"/>
                    <a:gd name="T50" fmla="*/ 1150 w 2566"/>
                    <a:gd name="T51" fmla="*/ 13 h 39"/>
                    <a:gd name="T52" fmla="*/ 1049 w 2566"/>
                    <a:gd name="T53" fmla="*/ 15 h 39"/>
                    <a:gd name="T54" fmla="*/ 1034 w 2566"/>
                    <a:gd name="T55" fmla="*/ 15 h 39"/>
                    <a:gd name="T56" fmla="*/ 934 w 2566"/>
                    <a:gd name="T57" fmla="*/ 16 h 39"/>
                    <a:gd name="T58" fmla="*/ 917 w 2566"/>
                    <a:gd name="T59" fmla="*/ 16 h 39"/>
                    <a:gd name="T60" fmla="*/ 817 w 2566"/>
                    <a:gd name="T61" fmla="*/ 17 h 39"/>
                    <a:gd name="T62" fmla="*/ 802 w 2566"/>
                    <a:gd name="T63" fmla="*/ 17 h 39"/>
                    <a:gd name="T64" fmla="*/ 700 w 2566"/>
                    <a:gd name="T65" fmla="*/ 19 h 39"/>
                    <a:gd name="T66" fmla="*/ 686 w 2566"/>
                    <a:gd name="T67" fmla="*/ 19 h 39"/>
                    <a:gd name="T68" fmla="*/ 583 w 2566"/>
                    <a:gd name="T69" fmla="*/ 20 h 39"/>
                    <a:gd name="T70" fmla="*/ 571 w 2566"/>
                    <a:gd name="T71" fmla="*/ 20 h 39"/>
                    <a:gd name="T72" fmla="*/ 466 w 2566"/>
                    <a:gd name="T73" fmla="*/ 22 h 39"/>
                    <a:gd name="T74" fmla="*/ 455 w 2566"/>
                    <a:gd name="T75" fmla="*/ 22 h 39"/>
                    <a:gd name="T76" fmla="*/ 349 w 2566"/>
                    <a:gd name="T77" fmla="*/ 24 h 39"/>
                    <a:gd name="T78" fmla="*/ 340 w 2566"/>
                    <a:gd name="T79" fmla="*/ 24 h 39"/>
                    <a:gd name="T80" fmla="*/ 234 w 2566"/>
                    <a:gd name="T81" fmla="*/ 26 h 39"/>
                    <a:gd name="T82" fmla="*/ 224 w 2566"/>
                    <a:gd name="T83" fmla="*/ 26 h 39"/>
                    <a:gd name="T84" fmla="*/ 117 w 2566"/>
                    <a:gd name="T85" fmla="*/ 27 h 39"/>
                    <a:gd name="T86" fmla="*/ 107 w 2566"/>
                    <a:gd name="T87" fmla="*/ 27 h 39"/>
                    <a:gd name="T88" fmla="*/ 0 w 2566"/>
                    <a:gd name="T89" fmla="*/ 28 h 39"/>
                    <a:gd name="T90" fmla="*/ 0 w 2566"/>
                    <a:gd name="T91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39">
                      <a:moveTo>
                        <a:pt x="2566" y="0"/>
                      </a:moveTo>
                      <a:lnTo>
                        <a:pt x="2540" y="0"/>
                      </a:lnTo>
                      <a:lnTo>
                        <a:pt x="2449" y="1"/>
                      </a:lnTo>
                      <a:lnTo>
                        <a:pt x="2423" y="1"/>
                      </a:lnTo>
                      <a:lnTo>
                        <a:pt x="2332" y="3"/>
                      </a:lnTo>
                      <a:lnTo>
                        <a:pt x="2308" y="3"/>
                      </a:lnTo>
                      <a:lnTo>
                        <a:pt x="2216" y="3"/>
                      </a:lnTo>
                      <a:lnTo>
                        <a:pt x="2192" y="3"/>
                      </a:lnTo>
                      <a:lnTo>
                        <a:pt x="2100" y="4"/>
                      </a:lnTo>
                      <a:lnTo>
                        <a:pt x="2076" y="4"/>
                      </a:lnTo>
                      <a:lnTo>
                        <a:pt x="1983" y="5"/>
                      </a:lnTo>
                      <a:lnTo>
                        <a:pt x="1960" y="5"/>
                      </a:lnTo>
                      <a:lnTo>
                        <a:pt x="1866" y="7"/>
                      </a:lnTo>
                      <a:lnTo>
                        <a:pt x="1844" y="7"/>
                      </a:lnTo>
                      <a:lnTo>
                        <a:pt x="1749" y="8"/>
                      </a:lnTo>
                      <a:lnTo>
                        <a:pt x="1729" y="8"/>
                      </a:lnTo>
                      <a:lnTo>
                        <a:pt x="1632" y="9"/>
                      </a:lnTo>
                      <a:lnTo>
                        <a:pt x="1613" y="9"/>
                      </a:lnTo>
                      <a:lnTo>
                        <a:pt x="1517" y="11"/>
                      </a:lnTo>
                      <a:lnTo>
                        <a:pt x="1496" y="11"/>
                      </a:lnTo>
                      <a:lnTo>
                        <a:pt x="1400" y="12"/>
                      </a:lnTo>
                      <a:lnTo>
                        <a:pt x="1381" y="12"/>
                      </a:lnTo>
                      <a:lnTo>
                        <a:pt x="1283" y="13"/>
                      </a:lnTo>
                      <a:lnTo>
                        <a:pt x="1265" y="13"/>
                      </a:lnTo>
                      <a:lnTo>
                        <a:pt x="1166" y="13"/>
                      </a:lnTo>
                      <a:lnTo>
                        <a:pt x="1150" y="13"/>
                      </a:lnTo>
                      <a:lnTo>
                        <a:pt x="1049" y="15"/>
                      </a:lnTo>
                      <a:lnTo>
                        <a:pt x="1034" y="15"/>
                      </a:lnTo>
                      <a:lnTo>
                        <a:pt x="934" y="16"/>
                      </a:lnTo>
                      <a:lnTo>
                        <a:pt x="917" y="16"/>
                      </a:lnTo>
                      <a:lnTo>
                        <a:pt x="817" y="17"/>
                      </a:lnTo>
                      <a:lnTo>
                        <a:pt x="802" y="17"/>
                      </a:lnTo>
                      <a:lnTo>
                        <a:pt x="700" y="19"/>
                      </a:lnTo>
                      <a:lnTo>
                        <a:pt x="686" y="19"/>
                      </a:lnTo>
                      <a:lnTo>
                        <a:pt x="583" y="20"/>
                      </a:lnTo>
                      <a:lnTo>
                        <a:pt x="571" y="20"/>
                      </a:lnTo>
                      <a:lnTo>
                        <a:pt x="466" y="22"/>
                      </a:lnTo>
                      <a:lnTo>
                        <a:pt x="455" y="22"/>
                      </a:lnTo>
                      <a:lnTo>
                        <a:pt x="349" y="24"/>
                      </a:lnTo>
                      <a:lnTo>
                        <a:pt x="340" y="24"/>
                      </a:lnTo>
                      <a:lnTo>
                        <a:pt x="234" y="26"/>
                      </a:lnTo>
                      <a:lnTo>
                        <a:pt x="224" y="26"/>
                      </a:lnTo>
                      <a:lnTo>
                        <a:pt x="117" y="27"/>
                      </a:lnTo>
                      <a:lnTo>
                        <a:pt x="107" y="27"/>
                      </a:lnTo>
                      <a:lnTo>
                        <a:pt x="0" y="28"/>
                      </a:lnTo>
                      <a:lnTo>
                        <a:pt x="0" y="3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" name="Freeform 31"/>
                <p:cNvSpPr>
                  <a:spLocks/>
                </p:cNvSpPr>
                <p:nvPr/>
              </p:nvSpPr>
              <p:spPr bwMode="auto">
                <a:xfrm>
                  <a:off x="2643188" y="4037013"/>
                  <a:ext cx="4073525" cy="523875"/>
                </a:xfrm>
                <a:custGeom>
                  <a:avLst/>
                  <a:gdLst>
                    <a:gd name="T0" fmla="*/ 15 w 2566"/>
                    <a:gd name="T1" fmla="*/ 0 h 330"/>
                    <a:gd name="T2" fmla="*/ 133 w 2566"/>
                    <a:gd name="T3" fmla="*/ 2 h 330"/>
                    <a:gd name="T4" fmla="*/ 251 w 2566"/>
                    <a:gd name="T5" fmla="*/ 4 h 330"/>
                    <a:gd name="T6" fmla="*/ 370 w 2566"/>
                    <a:gd name="T7" fmla="*/ 6 h 330"/>
                    <a:gd name="T8" fmla="*/ 488 w 2566"/>
                    <a:gd name="T9" fmla="*/ 8 h 330"/>
                    <a:gd name="T10" fmla="*/ 606 w 2566"/>
                    <a:gd name="T11" fmla="*/ 10 h 330"/>
                    <a:gd name="T12" fmla="*/ 723 w 2566"/>
                    <a:gd name="T13" fmla="*/ 12 h 330"/>
                    <a:gd name="T14" fmla="*/ 841 w 2566"/>
                    <a:gd name="T15" fmla="*/ 13 h 330"/>
                    <a:gd name="T16" fmla="*/ 959 w 2566"/>
                    <a:gd name="T17" fmla="*/ 14 h 330"/>
                    <a:gd name="T18" fmla="*/ 1076 w 2566"/>
                    <a:gd name="T19" fmla="*/ 17 h 330"/>
                    <a:gd name="T20" fmla="*/ 1194 w 2566"/>
                    <a:gd name="T21" fmla="*/ 19 h 330"/>
                    <a:gd name="T22" fmla="*/ 1311 w 2566"/>
                    <a:gd name="T23" fmla="*/ 20 h 330"/>
                    <a:gd name="T24" fmla="*/ 1430 w 2566"/>
                    <a:gd name="T25" fmla="*/ 21 h 330"/>
                    <a:gd name="T26" fmla="*/ 1546 w 2566"/>
                    <a:gd name="T27" fmla="*/ 23 h 330"/>
                    <a:gd name="T28" fmla="*/ 1663 w 2566"/>
                    <a:gd name="T29" fmla="*/ 23 h 330"/>
                    <a:gd name="T30" fmla="*/ 1782 w 2566"/>
                    <a:gd name="T31" fmla="*/ 24 h 330"/>
                    <a:gd name="T32" fmla="*/ 1898 w 2566"/>
                    <a:gd name="T33" fmla="*/ 25 h 330"/>
                    <a:gd name="T34" fmla="*/ 2015 w 2566"/>
                    <a:gd name="T35" fmla="*/ 27 h 330"/>
                    <a:gd name="T36" fmla="*/ 2134 w 2566"/>
                    <a:gd name="T37" fmla="*/ 28 h 330"/>
                    <a:gd name="T38" fmla="*/ 2250 w 2566"/>
                    <a:gd name="T39" fmla="*/ 28 h 330"/>
                    <a:gd name="T40" fmla="*/ 2367 w 2566"/>
                    <a:gd name="T41" fmla="*/ 29 h 330"/>
                    <a:gd name="T42" fmla="*/ 2486 w 2566"/>
                    <a:gd name="T43" fmla="*/ 31 h 330"/>
                    <a:gd name="T44" fmla="*/ 2566 w 2566"/>
                    <a:gd name="T45" fmla="*/ 153 h 330"/>
                    <a:gd name="T46" fmla="*/ 2449 w 2566"/>
                    <a:gd name="T47" fmla="*/ 330 h 330"/>
                    <a:gd name="T48" fmla="*/ 2216 w 2566"/>
                    <a:gd name="T49" fmla="*/ 330 h 330"/>
                    <a:gd name="T50" fmla="*/ 1983 w 2566"/>
                    <a:gd name="T51" fmla="*/ 330 h 330"/>
                    <a:gd name="T52" fmla="*/ 1749 w 2566"/>
                    <a:gd name="T53" fmla="*/ 330 h 330"/>
                    <a:gd name="T54" fmla="*/ 1517 w 2566"/>
                    <a:gd name="T55" fmla="*/ 330 h 330"/>
                    <a:gd name="T56" fmla="*/ 1283 w 2566"/>
                    <a:gd name="T57" fmla="*/ 330 h 330"/>
                    <a:gd name="T58" fmla="*/ 1049 w 2566"/>
                    <a:gd name="T59" fmla="*/ 330 h 330"/>
                    <a:gd name="T60" fmla="*/ 817 w 2566"/>
                    <a:gd name="T61" fmla="*/ 330 h 330"/>
                    <a:gd name="T62" fmla="*/ 583 w 2566"/>
                    <a:gd name="T63" fmla="*/ 330 h 330"/>
                    <a:gd name="T64" fmla="*/ 349 w 2566"/>
                    <a:gd name="T65" fmla="*/ 330 h 330"/>
                    <a:gd name="T66" fmla="*/ 117 w 2566"/>
                    <a:gd name="T67" fmla="*/ 330 h 330"/>
                    <a:gd name="T68" fmla="*/ 0 w 2566"/>
                    <a:gd name="T69" fmla="*/ 153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330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17" y="2"/>
                      </a:lnTo>
                      <a:lnTo>
                        <a:pt x="133" y="2"/>
                      </a:lnTo>
                      <a:lnTo>
                        <a:pt x="234" y="5"/>
                      </a:lnTo>
                      <a:lnTo>
                        <a:pt x="251" y="4"/>
                      </a:lnTo>
                      <a:lnTo>
                        <a:pt x="349" y="6"/>
                      </a:lnTo>
                      <a:lnTo>
                        <a:pt x="370" y="6"/>
                      </a:lnTo>
                      <a:lnTo>
                        <a:pt x="466" y="9"/>
                      </a:lnTo>
                      <a:lnTo>
                        <a:pt x="488" y="8"/>
                      </a:lnTo>
                      <a:lnTo>
                        <a:pt x="583" y="10"/>
                      </a:lnTo>
                      <a:lnTo>
                        <a:pt x="606" y="10"/>
                      </a:lnTo>
                      <a:lnTo>
                        <a:pt x="700" y="12"/>
                      </a:lnTo>
                      <a:lnTo>
                        <a:pt x="723" y="12"/>
                      </a:lnTo>
                      <a:lnTo>
                        <a:pt x="817" y="14"/>
                      </a:lnTo>
                      <a:lnTo>
                        <a:pt x="841" y="13"/>
                      </a:lnTo>
                      <a:lnTo>
                        <a:pt x="934" y="16"/>
                      </a:lnTo>
                      <a:lnTo>
                        <a:pt x="959" y="14"/>
                      </a:lnTo>
                      <a:lnTo>
                        <a:pt x="1049" y="17"/>
                      </a:lnTo>
                      <a:lnTo>
                        <a:pt x="1076" y="17"/>
                      </a:lnTo>
                      <a:lnTo>
                        <a:pt x="1166" y="19"/>
                      </a:lnTo>
                      <a:lnTo>
                        <a:pt x="1194" y="19"/>
                      </a:lnTo>
                      <a:lnTo>
                        <a:pt x="1283" y="20"/>
                      </a:lnTo>
                      <a:lnTo>
                        <a:pt x="1311" y="20"/>
                      </a:lnTo>
                      <a:lnTo>
                        <a:pt x="1400" y="21"/>
                      </a:lnTo>
                      <a:lnTo>
                        <a:pt x="1430" y="21"/>
                      </a:lnTo>
                      <a:lnTo>
                        <a:pt x="1517" y="23"/>
                      </a:lnTo>
                      <a:lnTo>
                        <a:pt x="1546" y="23"/>
                      </a:lnTo>
                      <a:lnTo>
                        <a:pt x="1632" y="24"/>
                      </a:lnTo>
                      <a:lnTo>
                        <a:pt x="1663" y="23"/>
                      </a:lnTo>
                      <a:lnTo>
                        <a:pt x="1749" y="25"/>
                      </a:lnTo>
                      <a:lnTo>
                        <a:pt x="1782" y="24"/>
                      </a:lnTo>
                      <a:lnTo>
                        <a:pt x="1866" y="25"/>
                      </a:lnTo>
                      <a:lnTo>
                        <a:pt x="1898" y="25"/>
                      </a:lnTo>
                      <a:lnTo>
                        <a:pt x="1983" y="27"/>
                      </a:lnTo>
                      <a:lnTo>
                        <a:pt x="2015" y="27"/>
                      </a:lnTo>
                      <a:lnTo>
                        <a:pt x="2100" y="28"/>
                      </a:lnTo>
                      <a:lnTo>
                        <a:pt x="2134" y="28"/>
                      </a:lnTo>
                      <a:lnTo>
                        <a:pt x="2216" y="29"/>
                      </a:lnTo>
                      <a:lnTo>
                        <a:pt x="2250" y="28"/>
                      </a:lnTo>
                      <a:lnTo>
                        <a:pt x="2332" y="29"/>
                      </a:lnTo>
                      <a:lnTo>
                        <a:pt x="2367" y="29"/>
                      </a:lnTo>
                      <a:lnTo>
                        <a:pt x="2449" y="31"/>
                      </a:lnTo>
                      <a:lnTo>
                        <a:pt x="2486" y="31"/>
                      </a:lnTo>
                      <a:lnTo>
                        <a:pt x="2566" y="32"/>
                      </a:lnTo>
                      <a:lnTo>
                        <a:pt x="2566" y="153"/>
                      </a:lnTo>
                      <a:lnTo>
                        <a:pt x="2566" y="330"/>
                      </a:lnTo>
                      <a:lnTo>
                        <a:pt x="2449" y="330"/>
                      </a:lnTo>
                      <a:lnTo>
                        <a:pt x="2332" y="330"/>
                      </a:lnTo>
                      <a:lnTo>
                        <a:pt x="2216" y="330"/>
                      </a:lnTo>
                      <a:lnTo>
                        <a:pt x="2100" y="330"/>
                      </a:lnTo>
                      <a:lnTo>
                        <a:pt x="1983" y="330"/>
                      </a:lnTo>
                      <a:lnTo>
                        <a:pt x="1866" y="330"/>
                      </a:lnTo>
                      <a:lnTo>
                        <a:pt x="1749" y="330"/>
                      </a:lnTo>
                      <a:lnTo>
                        <a:pt x="1632" y="330"/>
                      </a:lnTo>
                      <a:lnTo>
                        <a:pt x="1517" y="330"/>
                      </a:lnTo>
                      <a:lnTo>
                        <a:pt x="1400" y="330"/>
                      </a:lnTo>
                      <a:lnTo>
                        <a:pt x="1283" y="330"/>
                      </a:lnTo>
                      <a:lnTo>
                        <a:pt x="1166" y="330"/>
                      </a:lnTo>
                      <a:lnTo>
                        <a:pt x="1049" y="330"/>
                      </a:lnTo>
                      <a:lnTo>
                        <a:pt x="934" y="330"/>
                      </a:lnTo>
                      <a:lnTo>
                        <a:pt x="817" y="330"/>
                      </a:lnTo>
                      <a:lnTo>
                        <a:pt x="700" y="330"/>
                      </a:lnTo>
                      <a:lnTo>
                        <a:pt x="583" y="330"/>
                      </a:lnTo>
                      <a:lnTo>
                        <a:pt x="466" y="330"/>
                      </a:lnTo>
                      <a:lnTo>
                        <a:pt x="349" y="330"/>
                      </a:lnTo>
                      <a:lnTo>
                        <a:pt x="234" y="330"/>
                      </a:lnTo>
                      <a:lnTo>
                        <a:pt x="117" y="330"/>
                      </a:lnTo>
                      <a:lnTo>
                        <a:pt x="0" y="330"/>
                      </a:lnTo>
                      <a:lnTo>
                        <a:pt x="0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" name="Freeform 32"/>
                <p:cNvSpPr>
                  <a:spLocks/>
                </p:cNvSpPr>
                <p:nvPr/>
              </p:nvSpPr>
              <p:spPr bwMode="auto">
                <a:xfrm>
                  <a:off x="2643188" y="4037013"/>
                  <a:ext cx="4073525" cy="242888"/>
                </a:xfrm>
                <a:custGeom>
                  <a:avLst/>
                  <a:gdLst>
                    <a:gd name="T0" fmla="*/ 0 w 2566"/>
                    <a:gd name="T1" fmla="*/ 0 h 153"/>
                    <a:gd name="T2" fmla="*/ 15 w 2566"/>
                    <a:gd name="T3" fmla="*/ 0 h 153"/>
                    <a:gd name="T4" fmla="*/ 117 w 2566"/>
                    <a:gd name="T5" fmla="*/ 2 h 153"/>
                    <a:gd name="T6" fmla="*/ 133 w 2566"/>
                    <a:gd name="T7" fmla="*/ 2 h 153"/>
                    <a:gd name="T8" fmla="*/ 234 w 2566"/>
                    <a:gd name="T9" fmla="*/ 5 h 153"/>
                    <a:gd name="T10" fmla="*/ 251 w 2566"/>
                    <a:gd name="T11" fmla="*/ 4 h 153"/>
                    <a:gd name="T12" fmla="*/ 349 w 2566"/>
                    <a:gd name="T13" fmla="*/ 6 h 153"/>
                    <a:gd name="T14" fmla="*/ 370 w 2566"/>
                    <a:gd name="T15" fmla="*/ 6 h 153"/>
                    <a:gd name="T16" fmla="*/ 466 w 2566"/>
                    <a:gd name="T17" fmla="*/ 9 h 153"/>
                    <a:gd name="T18" fmla="*/ 488 w 2566"/>
                    <a:gd name="T19" fmla="*/ 8 h 153"/>
                    <a:gd name="T20" fmla="*/ 583 w 2566"/>
                    <a:gd name="T21" fmla="*/ 10 h 153"/>
                    <a:gd name="T22" fmla="*/ 606 w 2566"/>
                    <a:gd name="T23" fmla="*/ 10 h 153"/>
                    <a:gd name="T24" fmla="*/ 700 w 2566"/>
                    <a:gd name="T25" fmla="*/ 12 h 153"/>
                    <a:gd name="T26" fmla="*/ 723 w 2566"/>
                    <a:gd name="T27" fmla="*/ 12 h 153"/>
                    <a:gd name="T28" fmla="*/ 817 w 2566"/>
                    <a:gd name="T29" fmla="*/ 14 h 153"/>
                    <a:gd name="T30" fmla="*/ 841 w 2566"/>
                    <a:gd name="T31" fmla="*/ 13 h 153"/>
                    <a:gd name="T32" fmla="*/ 934 w 2566"/>
                    <a:gd name="T33" fmla="*/ 16 h 153"/>
                    <a:gd name="T34" fmla="*/ 959 w 2566"/>
                    <a:gd name="T35" fmla="*/ 14 h 153"/>
                    <a:gd name="T36" fmla="*/ 1049 w 2566"/>
                    <a:gd name="T37" fmla="*/ 17 h 153"/>
                    <a:gd name="T38" fmla="*/ 1076 w 2566"/>
                    <a:gd name="T39" fmla="*/ 17 h 153"/>
                    <a:gd name="T40" fmla="*/ 1166 w 2566"/>
                    <a:gd name="T41" fmla="*/ 19 h 153"/>
                    <a:gd name="T42" fmla="*/ 1194 w 2566"/>
                    <a:gd name="T43" fmla="*/ 19 h 153"/>
                    <a:gd name="T44" fmla="*/ 1283 w 2566"/>
                    <a:gd name="T45" fmla="*/ 20 h 153"/>
                    <a:gd name="T46" fmla="*/ 1311 w 2566"/>
                    <a:gd name="T47" fmla="*/ 20 h 153"/>
                    <a:gd name="T48" fmla="*/ 1400 w 2566"/>
                    <a:gd name="T49" fmla="*/ 21 h 153"/>
                    <a:gd name="T50" fmla="*/ 1430 w 2566"/>
                    <a:gd name="T51" fmla="*/ 21 h 153"/>
                    <a:gd name="T52" fmla="*/ 1517 w 2566"/>
                    <a:gd name="T53" fmla="*/ 23 h 153"/>
                    <a:gd name="T54" fmla="*/ 1546 w 2566"/>
                    <a:gd name="T55" fmla="*/ 23 h 153"/>
                    <a:gd name="T56" fmla="*/ 1632 w 2566"/>
                    <a:gd name="T57" fmla="*/ 24 h 153"/>
                    <a:gd name="T58" fmla="*/ 1663 w 2566"/>
                    <a:gd name="T59" fmla="*/ 23 h 153"/>
                    <a:gd name="T60" fmla="*/ 1749 w 2566"/>
                    <a:gd name="T61" fmla="*/ 25 h 153"/>
                    <a:gd name="T62" fmla="*/ 1782 w 2566"/>
                    <a:gd name="T63" fmla="*/ 24 h 153"/>
                    <a:gd name="T64" fmla="*/ 1866 w 2566"/>
                    <a:gd name="T65" fmla="*/ 25 h 153"/>
                    <a:gd name="T66" fmla="*/ 1898 w 2566"/>
                    <a:gd name="T67" fmla="*/ 25 h 153"/>
                    <a:gd name="T68" fmla="*/ 1983 w 2566"/>
                    <a:gd name="T69" fmla="*/ 27 h 153"/>
                    <a:gd name="T70" fmla="*/ 2015 w 2566"/>
                    <a:gd name="T71" fmla="*/ 27 h 153"/>
                    <a:gd name="T72" fmla="*/ 2100 w 2566"/>
                    <a:gd name="T73" fmla="*/ 28 h 153"/>
                    <a:gd name="T74" fmla="*/ 2134 w 2566"/>
                    <a:gd name="T75" fmla="*/ 28 h 153"/>
                    <a:gd name="T76" fmla="*/ 2216 w 2566"/>
                    <a:gd name="T77" fmla="*/ 29 h 153"/>
                    <a:gd name="T78" fmla="*/ 2250 w 2566"/>
                    <a:gd name="T79" fmla="*/ 28 h 153"/>
                    <a:gd name="T80" fmla="*/ 2332 w 2566"/>
                    <a:gd name="T81" fmla="*/ 29 h 153"/>
                    <a:gd name="T82" fmla="*/ 2367 w 2566"/>
                    <a:gd name="T83" fmla="*/ 29 h 153"/>
                    <a:gd name="T84" fmla="*/ 2449 w 2566"/>
                    <a:gd name="T85" fmla="*/ 31 h 153"/>
                    <a:gd name="T86" fmla="*/ 2486 w 2566"/>
                    <a:gd name="T87" fmla="*/ 31 h 153"/>
                    <a:gd name="T88" fmla="*/ 2566 w 2566"/>
                    <a:gd name="T89" fmla="*/ 32 h 153"/>
                    <a:gd name="T90" fmla="*/ 2566 w 2566"/>
                    <a:gd name="T91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53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17" y="2"/>
                      </a:lnTo>
                      <a:lnTo>
                        <a:pt x="133" y="2"/>
                      </a:lnTo>
                      <a:lnTo>
                        <a:pt x="234" y="5"/>
                      </a:lnTo>
                      <a:lnTo>
                        <a:pt x="251" y="4"/>
                      </a:lnTo>
                      <a:lnTo>
                        <a:pt x="349" y="6"/>
                      </a:lnTo>
                      <a:lnTo>
                        <a:pt x="370" y="6"/>
                      </a:lnTo>
                      <a:lnTo>
                        <a:pt x="466" y="9"/>
                      </a:lnTo>
                      <a:lnTo>
                        <a:pt x="488" y="8"/>
                      </a:lnTo>
                      <a:lnTo>
                        <a:pt x="583" y="10"/>
                      </a:lnTo>
                      <a:lnTo>
                        <a:pt x="606" y="10"/>
                      </a:lnTo>
                      <a:lnTo>
                        <a:pt x="700" y="12"/>
                      </a:lnTo>
                      <a:lnTo>
                        <a:pt x="723" y="12"/>
                      </a:lnTo>
                      <a:lnTo>
                        <a:pt x="817" y="14"/>
                      </a:lnTo>
                      <a:lnTo>
                        <a:pt x="841" y="13"/>
                      </a:lnTo>
                      <a:lnTo>
                        <a:pt x="934" y="16"/>
                      </a:lnTo>
                      <a:lnTo>
                        <a:pt x="959" y="14"/>
                      </a:lnTo>
                      <a:lnTo>
                        <a:pt x="1049" y="17"/>
                      </a:lnTo>
                      <a:lnTo>
                        <a:pt x="1076" y="17"/>
                      </a:lnTo>
                      <a:lnTo>
                        <a:pt x="1166" y="19"/>
                      </a:lnTo>
                      <a:lnTo>
                        <a:pt x="1194" y="19"/>
                      </a:lnTo>
                      <a:lnTo>
                        <a:pt x="1283" y="20"/>
                      </a:lnTo>
                      <a:lnTo>
                        <a:pt x="1311" y="20"/>
                      </a:lnTo>
                      <a:lnTo>
                        <a:pt x="1400" y="21"/>
                      </a:lnTo>
                      <a:lnTo>
                        <a:pt x="1430" y="21"/>
                      </a:lnTo>
                      <a:lnTo>
                        <a:pt x="1517" y="23"/>
                      </a:lnTo>
                      <a:lnTo>
                        <a:pt x="1546" y="23"/>
                      </a:lnTo>
                      <a:lnTo>
                        <a:pt x="1632" y="24"/>
                      </a:lnTo>
                      <a:lnTo>
                        <a:pt x="1663" y="23"/>
                      </a:lnTo>
                      <a:lnTo>
                        <a:pt x="1749" y="25"/>
                      </a:lnTo>
                      <a:lnTo>
                        <a:pt x="1782" y="24"/>
                      </a:lnTo>
                      <a:lnTo>
                        <a:pt x="1866" y="25"/>
                      </a:lnTo>
                      <a:lnTo>
                        <a:pt x="1898" y="25"/>
                      </a:lnTo>
                      <a:lnTo>
                        <a:pt x="1983" y="27"/>
                      </a:lnTo>
                      <a:lnTo>
                        <a:pt x="2015" y="27"/>
                      </a:lnTo>
                      <a:lnTo>
                        <a:pt x="2100" y="28"/>
                      </a:lnTo>
                      <a:lnTo>
                        <a:pt x="2134" y="28"/>
                      </a:lnTo>
                      <a:lnTo>
                        <a:pt x="2216" y="29"/>
                      </a:lnTo>
                      <a:lnTo>
                        <a:pt x="2250" y="28"/>
                      </a:lnTo>
                      <a:lnTo>
                        <a:pt x="2332" y="29"/>
                      </a:lnTo>
                      <a:lnTo>
                        <a:pt x="2367" y="29"/>
                      </a:lnTo>
                      <a:lnTo>
                        <a:pt x="2449" y="31"/>
                      </a:lnTo>
                      <a:lnTo>
                        <a:pt x="2486" y="31"/>
                      </a:lnTo>
                      <a:lnTo>
                        <a:pt x="2566" y="32"/>
                      </a:lnTo>
                      <a:lnTo>
                        <a:pt x="2566" y="15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Freeform 33"/>
                <p:cNvSpPr>
                  <a:spLocks/>
                </p:cNvSpPr>
                <p:nvPr/>
              </p:nvSpPr>
              <p:spPr bwMode="auto">
                <a:xfrm>
                  <a:off x="2643188" y="4197350"/>
                  <a:ext cx="4073525" cy="363538"/>
                </a:xfrm>
                <a:custGeom>
                  <a:avLst/>
                  <a:gdLst>
                    <a:gd name="T0" fmla="*/ 95 w 2566"/>
                    <a:gd name="T1" fmla="*/ 19 h 229"/>
                    <a:gd name="T2" fmla="*/ 211 w 2566"/>
                    <a:gd name="T3" fmla="*/ 18 h 229"/>
                    <a:gd name="T4" fmla="*/ 326 w 2566"/>
                    <a:gd name="T5" fmla="*/ 16 h 229"/>
                    <a:gd name="T6" fmla="*/ 443 w 2566"/>
                    <a:gd name="T7" fmla="*/ 15 h 229"/>
                    <a:gd name="T8" fmla="*/ 558 w 2566"/>
                    <a:gd name="T9" fmla="*/ 14 h 229"/>
                    <a:gd name="T10" fmla="*/ 674 w 2566"/>
                    <a:gd name="T11" fmla="*/ 12 h 229"/>
                    <a:gd name="T12" fmla="*/ 789 w 2566"/>
                    <a:gd name="T13" fmla="*/ 12 h 229"/>
                    <a:gd name="T14" fmla="*/ 906 w 2566"/>
                    <a:gd name="T15" fmla="*/ 11 h 229"/>
                    <a:gd name="T16" fmla="*/ 1022 w 2566"/>
                    <a:gd name="T17" fmla="*/ 10 h 229"/>
                    <a:gd name="T18" fmla="*/ 1137 w 2566"/>
                    <a:gd name="T19" fmla="*/ 8 h 229"/>
                    <a:gd name="T20" fmla="*/ 1254 w 2566"/>
                    <a:gd name="T21" fmla="*/ 8 h 229"/>
                    <a:gd name="T22" fmla="*/ 1370 w 2566"/>
                    <a:gd name="T23" fmla="*/ 7 h 229"/>
                    <a:gd name="T24" fmla="*/ 1485 w 2566"/>
                    <a:gd name="T25" fmla="*/ 6 h 229"/>
                    <a:gd name="T26" fmla="*/ 1602 w 2566"/>
                    <a:gd name="T27" fmla="*/ 6 h 229"/>
                    <a:gd name="T28" fmla="*/ 1718 w 2566"/>
                    <a:gd name="T29" fmla="*/ 4 h 229"/>
                    <a:gd name="T30" fmla="*/ 1835 w 2566"/>
                    <a:gd name="T31" fmla="*/ 4 h 229"/>
                    <a:gd name="T32" fmla="*/ 1950 w 2566"/>
                    <a:gd name="T33" fmla="*/ 3 h 229"/>
                    <a:gd name="T34" fmla="*/ 2067 w 2566"/>
                    <a:gd name="T35" fmla="*/ 3 h 229"/>
                    <a:gd name="T36" fmla="*/ 2182 w 2566"/>
                    <a:gd name="T37" fmla="*/ 2 h 229"/>
                    <a:gd name="T38" fmla="*/ 2299 w 2566"/>
                    <a:gd name="T39" fmla="*/ 2 h 229"/>
                    <a:gd name="T40" fmla="*/ 2415 w 2566"/>
                    <a:gd name="T41" fmla="*/ 0 h 229"/>
                    <a:gd name="T42" fmla="*/ 2532 w 2566"/>
                    <a:gd name="T43" fmla="*/ 0 h 229"/>
                    <a:gd name="T44" fmla="*/ 2566 w 2566"/>
                    <a:gd name="T45" fmla="*/ 52 h 229"/>
                    <a:gd name="T46" fmla="*/ 2449 w 2566"/>
                    <a:gd name="T47" fmla="*/ 229 h 229"/>
                    <a:gd name="T48" fmla="*/ 2216 w 2566"/>
                    <a:gd name="T49" fmla="*/ 229 h 229"/>
                    <a:gd name="T50" fmla="*/ 1983 w 2566"/>
                    <a:gd name="T51" fmla="*/ 229 h 229"/>
                    <a:gd name="T52" fmla="*/ 1749 w 2566"/>
                    <a:gd name="T53" fmla="*/ 229 h 229"/>
                    <a:gd name="T54" fmla="*/ 1517 w 2566"/>
                    <a:gd name="T55" fmla="*/ 229 h 229"/>
                    <a:gd name="T56" fmla="*/ 1283 w 2566"/>
                    <a:gd name="T57" fmla="*/ 229 h 229"/>
                    <a:gd name="T58" fmla="*/ 1049 w 2566"/>
                    <a:gd name="T59" fmla="*/ 229 h 229"/>
                    <a:gd name="T60" fmla="*/ 817 w 2566"/>
                    <a:gd name="T61" fmla="*/ 229 h 229"/>
                    <a:gd name="T62" fmla="*/ 583 w 2566"/>
                    <a:gd name="T63" fmla="*/ 229 h 229"/>
                    <a:gd name="T64" fmla="*/ 349 w 2566"/>
                    <a:gd name="T65" fmla="*/ 229 h 229"/>
                    <a:gd name="T66" fmla="*/ 117 w 2566"/>
                    <a:gd name="T67" fmla="*/ 229 h 229"/>
                    <a:gd name="T68" fmla="*/ 0 w 2566"/>
                    <a:gd name="T69" fmla="*/ 52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29">
                      <a:moveTo>
                        <a:pt x="0" y="22"/>
                      </a:moveTo>
                      <a:lnTo>
                        <a:pt x="95" y="19"/>
                      </a:lnTo>
                      <a:lnTo>
                        <a:pt x="117" y="21"/>
                      </a:lnTo>
                      <a:lnTo>
                        <a:pt x="211" y="18"/>
                      </a:lnTo>
                      <a:lnTo>
                        <a:pt x="234" y="19"/>
                      </a:lnTo>
                      <a:lnTo>
                        <a:pt x="326" y="16"/>
                      </a:lnTo>
                      <a:lnTo>
                        <a:pt x="349" y="18"/>
                      </a:lnTo>
                      <a:lnTo>
                        <a:pt x="443" y="15"/>
                      </a:lnTo>
                      <a:lnTo>
                        <a:pt x="466" y="16"/>
                      </a:lnTo>
                      <a:lnTo>
                        <a:pt x="558" y="14"/>
                      </a:lnTo>
                      <a:lnTo>
                        <a:pt x="583" y="15"/>
                      </a:lnTo>
                      <a:lnTo>
                        <a:pt x="674" y="12"/>
                      </a:lnTo>
                      <a:lnTo>
                        <a:pt x="700" y="14"/>
                      </a:lnTo>
                      <a:lnTo>
                        <a:pt x="789" y="12"/>
                      </a:lnTo>
                      <a:lnTo>
                        <a:pt x="817" y="12"/>
                      </a:lnTo>
                      <a:lnTo>
                        <a:pt x="906" y="11"/>
                      </a:lnTo>
                      <a:lnTo>
                        <a:pt x="934" y="11"/>
                      </a:lnTo>
                      <a:lnTo>
                        <a:pt x="1022" y="10"/>
                      </a:lnTo>
                      <a:lnTo>
                        <a:pt x="1049" y="10"/>
                      </a:lnTo>
                      <a:lnTo>
                        <a:pt x="1137" y="8"/>
                      </a:lnTo>
                      <a:lnTo>
                        <a:pt x="1166" y="10"/>
                      </a:lnTo>
                      <a:lnTo>
                        <a:pt x="1254" y="8"/>
                      </a:lnTo>
                      <a:lnTo>
                        <a:pt x="1283" y="8"/>
                      </a:lnTo>
                      <a:lnTo>
                        <a:pt x="1370" y="7"/>
                      </a:lnTo>
                      <a:lnTo>
                        <a:pt x="1400" y="7"/>
                      </a:lnTo>
                      <a:lnTo>
                        <a:pt x="1485" y="6"/>
                      </a:lnTo>
                      <a:lnTo>
                        <a:pt x="1517" y="7"/>
                      </a:lnTo>
                      <a:lnTo>
                        <a:pt x="1602" y="6"/>
                      </a:lnTo>
                      <a:lnTo>
                        <a:pt x="1632" y="6"/>
                      </a:lnTo>
                      <a:lnTo>
                        <a:pt x="1718" y="4"/>
                      </a:lnTo>
                      <a:lnTo>
                        <a:pt x="1749" y="6"/>
                      </a:lnTo>
                      <a:lnTo>
                        <a:pt x="1835" y="4"/>
                      </a:lnTo>
                      <a:lnTo>
                        <a:pt x="1866" y="4"/>
                      </a:lnTo>
                      <a:lnTo>
                        <a:pt x="1950" y="3"/>
                      </a:lnTo>
                      <a:lnTo>
                        <a:pt x="1983" y="4"/>
                      </a:lnTo>
                      <a:lnTo>
                        <a:pt x="2067" y="3"/>
                      </a:lnTo>
                      <a:lnTo>
                        <a:pt x="2100" y="3"/>
                      </a:lnTo>
                      <a:lnTo>
                        <a:pt x="2182" y="2"/>
                      </a:lnTo>
                      <a:lnTo>
                        <a:pt x="2216" y="3"/>
                      </a:lnTo>
                      <a:lnTo>
                        <a:pt x="2299" y="2"/>
                      </a:lnTo>
                      <a:lnTo>
                        <a:pt x="2332" y="2"/>
                      </a:lnTo>
                      <a:lnTo>
                        <a:pt x="2415" y="0"/>
                      </a:lnTo>
                      <a:lnTo>
                        <a:pt x="2449" y="2"/>
                      </a:lnTo>
                      <a:lnTo>
                        <a:pt x="2532" y="0"/>
                      </a:lnTo>
                      <a:lnTo>
                        <a:pt x="2566" y="0"/>
                      </a:lnTo>
                      <a:lnTo>
                        <a:pt x="2566" y="52"/>
                      </a:lnTo>
                      <a:lnTo>
                        <a:pt x="2566" y="229"/>
                      </a:lnTo>
                      <a:lnTo>
                        <a:pt x="2449" y="229"/>
                      </a:lnTo>
                      <a:lnTo>
                        <a:pt x="2332" y="229"/>
                      </a:lnTo>
                      <a:lnTo>
                        <a:pt x="2216" y="229"/>
                      </a:lnTo>
                      <a:lnTo>
                        <a:pt x="2100" y="229"/>
                      </a:lnTo>
                      <a:lnTo>
                        <a:pt x="1983" y="229"/>
                      </a:lnTo>
                      <a:lnTo>
                        <a:pt x="1866" y="229"/>
                      </a:lnTo>
                      <a:lnTo>
                        <a:pt x="1749" y="229"/>
                      </a:lnTo>
                      <a:lnTo>
                        <a:pt x="1632" y="229"/>
                      </a:lnTo>
                      <a:lnTo>
                        <a:pt x="1517" y="229"/>
                      </a:lnTo>
                      <a:lnTo>
                        <a:pt x="1400" y="229"/>
                      </a:lnTo>
                      <a:lnTo>
                        <a:pt x="1283" y="229"/>
                      </a:lnTo>
                      <a:lnTo>
                        <a:pt x="1166" y="229"/>
                      </a:lnTo>
                      <a:lnTo>
                        <a:pt x="1049" y="229"/>
                      </a:lnTo>
                      <a:lnTo>
                        <a:pt x="934" y="229"/>
                      </a:lnTo>
                      <a:lnTo>
                        <a:pt x="817" y="229"/>
                      </a:lnTo>
                      <a:lnTo>
                        <a:pt x="700" y="229"/>
                      </a:lnTo>
                      <a:lnTo>
                        <a:pt x="583" y="229"/>
                      </a:lnTo>
                      <a:lnTo>
                        <a:pt x="466" y="229"/>
                      </a:lnTo>
                      <a:lnTo>
                        <a:pt x="349" y="229"/>
                      </a:lnTo>
                      <a:lnTo>
                        <a:pt x="234" y="229"/>
                      </a:lnTo>
                      <a:lnTo>
                        <a:pt x="117" y="229"/>
                      </a:lnTo>
                      <a:lnTo>
                        <a:pt x="0" y="229"/>
                      </a:lnTo>
                      <a:lnTo>
                        <a:pt x="0" y="5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Freeform 34"/>
                <p:cNvSpPr>
                  <a:spLocks/>
                </p:cNvSpPr>
                <p:nvPr/>
              </p:nvSpPr>
              <p:spPr bwMode="auto">
                <a:xfrm>
                  <a:off x="2643188" y="4197350"/>
                  <a:ext cx="4073525" cy="82550"/>
                </a:xfrm>
                <a:custGeom>
                  <a:avLst/>
                  <a:gdLst>
                    <a:gd name="T0" fmla="*/ 0 w 2566"/>
                    <a:gd name="T1" fmla="*/ 22 h 52"/>
                    <a:gd name="T2" fmla="*/ 95 w 2566"/>
                    <a:gd name="T3" fmla="*/ 19 h 52"/>
                    <a:gd name="T4" fmla="*/ 117 w 2566"/>
                    <a:gd name="T5" fmla="*/ 21 h 52"/>
                    <a:gd name="T6" fmla="*/ 211 w 2566"/>
                    <a:gd name="T7" fmla="*/ 18 h 52"/>
                    <a:gd name="T8" fmla="*/ 234 w 2566"/>
                    <a:gd name="T9" fmla="*/ 19 h 52"/>
                    <a:gd name="T10" fmla="*/ 326 w 2566"/>
                    <a:gd name="T11" fmla="*/ 16 h 52"/>
                    <a:gd name="T12" fmla="*/ 349 w 2566"/>
                    <a:gd name="T13" fmla="*/ 18 h 52"/>
                    <a:gd name="T14" fmla="*/ 443 w 2566"/>
                    <a:gd name="T15" fmla="*/ 15 h 52"/>
                    <a:gd name="T16" fmla="*/ 466 w 2566"/>
                    <a:gd name="T17" fmla="*/ 16 h 52"/>
                    <a:gd name="T18" fmla="*/ 558 w 2566"/>
                    <a:gd name="T19" fmla="*/ 14 h 52"/>
                    <a:gd name="T20" fmla="*/ 583 w 2566"/>
                    <a:gd name="T21" fmla="*/ 15 h 52"/>
                    <a:gd name="T22" fmla="*/ 674 w 2566"/>
                    <a:gd name="T23" fmla="*/ 12 h 52"/>
                    <a:gd name="T24" fmla="*/ 700 w 2566"/>
                    <a:gd name="T25" fmla="*/ 14 h 52"/>
                    <a:gd name="T26" fmla="*/ 789 w 2566"/>
                    <a:gd name="T27" fmla="*/ 12 h 52"/>
                    <a:gd name="T28" fmla="*/ 817 w 2566"/>
                    <a:gd name="T29" fmla="*/ 12 h 52"/>
                    <a:gd name="T30" fmla="*/ 906 w 2566"/>
                    <a:gd name="T31" fmla="*/ 11 h 52"/>
                    <a:gd name="T32" fmla="*/ 934 w 2566"/>
                    <a:gd name="T33" fmla="*/ 11 h 52"/>
                    <a:gd name="T34" fmla="*/ 1022 w 2566"/>
                    <a:gd name="T35" fmla="*/ 10 h 52"/>
                    <a:gd name="T36" fmla="*/ 1049 w 2566"/>
                    <a:gd name="T37" fmla="*/ 10 h 52"/>
                    <a:gd name="T38" fmla="*/ 1137 w 2566"/>
                    <a:gd name="T39" fmla="*/ 8 h 52"/>
                    <a:gd name="T40" fmla="*/ 1166 w 2566"/>
                    <a:gd name="T41" fmla="*/ 10 h 52"/>
                    <a:gd name="T42" fmla="*/ 1254 w 2566"/>
                    <a:gd name="T43" fmla="*/ 8 h 52"/>
                    <a:gd name="T44" fmla="*/ 1283 w 2566"/>
                    <a:gd name="T45" fmla="*/ 8 h 52"/>
                    <a:gd name="T46" fmla="*/ 1370 w 2566"/>
                    <a:gd name="T47" fmla="*/ 7 h 52"/>
                    <a:gd name="T48" fmla="*/ 1400 w 2566"/>
                    <a:gd name="T49" fmla="*/ 7 h 52"/>
                    <a:gd name="T50" fmla="*/ 1485 w 2566"/>
                    <a:gd name="T51" fmla="*/ 6 h 52"/>
                    <a:gd name="T52" fmla="*/ 1517 w 2566"/>
                    <a:gd name="T53" fmla="*/ 7 h 52"/>
                    <a:gd name="T54" fmla="*/ 1602 w 2566"/>
                    <a:gd name="T55" fmla="*/ 6 h 52"/>
                    <a:gd name="T56" fmla="*/ 1632 w 2566"/>
                    <a:gd name="T57" fmla="*/ 6 h 52"/>
                    <a:gd name="T58" fmla="*/ 1718 w 2566"/>
                    <a:gd name="T59" fmla="*/ 4 h 52"/>
                    <a:gd name="T60" fmla="*/ 1749 w 2566"/>
                    <a:gd name="T61" fmla="*/ 6 h 52"/>
                    <a:gd name="T62" fmla="*/ 1835 w 2566"/>
                    <a:gd name="T63" fmla="*/ 4 h 52"/>
                    <a:gd name="T64" fmla="*/ 1866 w 2566"/>
                    <a:gd name="T65" fmla="*/ 4 h 52"/>
                    <a:gd name="T66" fmla="*/ 1950 w 2566"/>
                    <a:gd name="T67" fmla="*/ 3 h 52"/>
                    <a:gd name="T68" fmla="*/ 1983 w 2566"/>
                    <a:gd name="T69" fmla="*/ 4 h 52"/>
                    <a:gd name="T70" fmla="*/ 2067 w 2566"/>
                    <a:gd name="T71" fmla="*/ 3 h 52"/>
                    <a:gd name="T72" fmla="*/ 2100 w 2566"/>
                    <a:gd name="T73" fmla="*/ 3 h 52"/>
                    <a:gd name="T74" fmla="*/ 2182 w 2566"/>
                    <a:gd name="T75" fmla="*/ 2 h 52"/>
                    <a:gd name="T76" fmla="*/ 2216 w 2566"/>
                    <a:gd name="T77" fmla="*/ 3 h 52"/>
                    <a:gd name="T78" fmla="*/ 2299 w 2566"/>
                    <a:gd name="T79" fmla="*/ 2 h 52"/>
                    <a:gd name="T80" fmla="*/ 2332 w 2566"/>
                    <a:gd name="T81" fmla="*/ 2 h 52"/>
                    <a:gd name="T82" fmla="*/ 2415 w 2566"/>
                    <a:gd name="T83" fmla="*/ 0 h 52"/>
                    <a:gd name="T84" fmla="*/ 2449 w 2566"/>
                    <a:gd name="T85" fmla="*/ 2 h 52"/>
                    <a:gd name="T86" fmla="*/ 2532 w 2566"/>
                    <a:gd name="T87" fmla="*/ 0 h 52"/>
                    <a:gd name="T88" fmla="*/ 2566 w 2566"/>
                    <a:gd name="T89" fmla="*/ 0 h 52"/>
                    <a:gd name="T90" fmla="*/ 2566 w 2566"/>
                    <a:gd name="T91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2">
                      <a:moveTo>
                        <a:pt x="0" y="22"/>
                      </a:moveTo>
                      <a:lnTo>
                        <a:pt x="95" y="19"/>
                      </a:lnTo>
                      <a:lnTo>
                        <a:pt x="117" y="21"/>
                      </a:lnTo>
                      <a:lnTo>
                        <a:pt x="211" y="18"/>
                      </a:lnTo>
                      <a:lnTo>
                        <a:pt x="234" y="19"/>
                      </a:lnTo>
                      <a:lnTo>
                        <a:pt x="326" y="16"/>
                      </a:lnTo>
                      <a:lnTo>
                        <a:pt x="349" y="18"/>
                      </a:lnTo>
                      <a:lnTo>
                        <a:pt x="443" y="15"/>
                      </a:lnTo>
                      <a:lnTo>
                        <a:pt x="466" y="16"/>
                      </a:lnTo>
                      <a:lnTo>
                        <a:pt x="558" y="14"/>
                      </a:lnTo>
                      <a:lnTo>
                        <a:pt x="583" y="15"/>
                      </a:lnTo>
                      <a:lnTo>
                        <a:pt x="674" y="12"/>
                      </a:lnTo>
                      <a:lnTo>
                        <a:pt x="700" y="14"/>
                      </a:lnTo>
                      <a:lnTo>
                        <a:pt x="789" y="12"/>
                      </a:lnTo>
                      <a:lnTo>
                        <a:pt x="817" y="12"/>
                      </a:lnTo>
                      <a:lnTo>
                        <a:pt x="906" y="11"/>
                      </a:lnTo>
                      <a:lnTo>
                        <a:pt x="934" y="11"/>
                      </a:lnTo>
                      <a:lnTo>
                        <a:pt x="1022" y="10"/>
                      </a:lnTo>
                      <a:lnTo>
                        <a:pt x="1049" y="10"/>
                      </a:lnTo>
                      <a:lnTo>
                        <a:pt x="1137" y="8"/>
                      </a:lnTo>
                      <a:lnTo>
                        <a:pt x="1166" y="10"/>
                      </a:lnTo>
                      <a:lnTo>
                        <a:pt x="1254" y="8"/>
                      </a:lnTo>
                      <a:lnTo>
                        <a:pt x="1283" y="8"/>
                      </a:lnTo>
                      <a:lnTo>
                        <a:pt x="1370" y="7"/>
                      </a:lnTo>
                      <a:lnTo>
                        <a:pt x="1400" y="7"/>
                      </a:lnTo>
                      <a:lnTo>
                        <a:pt x="1485" y="6"/>
                      </a:lnTo>
                      <a:lnTo>
                        <a:pt x="1517" y="7"/>
                      </a:lnTo>
                      <a:lnTo>
                        <a:pt x="1602" y="6"/>
                      </a:lnTo>
                      <a:lnTo>
                        <a:pt x="1632" y="6"/>
                      </a:lnTo>
                      <a:lnTo>
                        <a:pt x="1718" y="4"/>
                      </a:lnTo>
                      <a:lnTo>
                        <a:pt x="1749" y="6"/>
                      </a:lnTo>
                      <a:lnTo>
                        <a:pt x="1835" y="4"/>
                      </a:lnTo>
                      <a:lnTo>
                        <a:pt x="1866" y="4"/>
                      </a:lnTo>
                      <a:lnTo>
                        <a:pt x="1950" y="3"/>
                      </a:lnTo>
                      <a:lnTo>
                        <a:pt x="1983" y="4"/>
                      </a:lnTo>
                      <a:lnTo>
                        <a:pt x="2067" y="3"/>
                      </a:lnTo>
                      <a:lnTo>
                        <a:pt x="2100" y="3"/>
                      </a:lnTo>
                      <a:lnTo>
                        <a:pt x="2182" y="2"/>
                      </a:lnTo>
                      <a:lnTo>
                        <a:pt x="2216" y="3"/>
                      </a:lnTo>
                      <a:lnTo>
                        <a:pt x="2299" y="2"/>
                      </a:lnTo>
                      <a:lnTo>
                        <a:pt x="2332" y="2"/>
                      </a:lnTo>
                      <a:lnTo>
                        <a:pt x="2415" y="0"/>
                      </a:lnTo>
                      <a:lnTo>
                        <a:pt x="2449" y="2"/>
                      </a:lnTo>
                      <a:lnTo>
                        <a:pt x="2532" y="0"/>
                      </a:lnTo>
                      <a:lnTo>
                        <a:pt x="2566" y="0"/>
                      </a:lnTo>
                      <a:lnTo>
                        <a:pt x="2566" y="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" name="Freeform 35"/>
                <p:cNvSpPr>
                  <a:spLocks/>
                </p:cNvSpPr>
                <p:nvPr/>
              </p:nvSpPr>
              <p:spPr bwMode="auto">
                <a:xfrm>
                  <a:off x="2643188" y="4286250"/>
                  <a:ext cx="4073525" cy="274638"/>
                </a:xfrm>
                <a:custGeom>
                  <a:avLst/>
                  <a:gdLst>
                    <a:gd name="T0" fmla="*/ 39 w 2566"/>
                    <a:gd name="T1" fmla="*/ 55 h 173"/>
                    <a:gd name="T2" fmla="*/ 155 w 2566"/>
                    <a:gd name="T3" fmla="*/ 54 h 173"/>
                    <a:gd name="T4" fmla="*/ 270 w 2566"/>
                    <a:gd name="T5" fmla="*/ 53 h 173"/>
                    <a:gd name="T6" fmla="*/ 386 w 2566"/>
                    <a:gd name="T7" fmla="*/ 50 h 173"/>
                    <a:gd name="T8" fmla="*/ 501 w 2566"/>
                    <a:gd name="T9" fmla="*/ 49 h 173"/>
                    <a:gd name="T10" fmla="*/ 616 w 2566"/>
                    <a:gd name="T11" fmla="*/ 46 h 173"/>
                    <a:gd name="T12" fmla="*/ 731 w 2566"/>
                    <a:gd name="T13" fmla="*/ 45 h 173"/>
                    <a:gd name="T14" fmla="*/ 847 w 2566"/>
                    <a:gd name="T15" fmla="*/ 42 h 173"/>
                    <a:gd name="T16" fmla="*/ 962 w 2566"/>
                    <a:gd name="T17" fmla="*/ 40 h 173"/>
                    <a:gd name="T18" fmla="*/ 1078 w 2566"/>
                    <a:gd name="T19" fmla="*/ 38 h 173"/>
                    <a:gd name="T20" fmla="*/ 1192 w 2566"/>
                    <a:gd name="T21" fmla="*/ 35 h 173"/>
                    <a:gd name="T22" fmla="*/ 1307 w 2566"/>
                    <a:gd name="T23" fmla="*/ 34 h 173"/>
                    <a:gd name="T24" fmla="*/ 1423 w 2566"/>
                    <a:gd name="T25" fmla="*/ 31 h 173"/>
                    <a:gd name="T26" fmla="*/ 1537 w 2566"/>
                    <a:gd name="T27" fmla="*/ 28 h 173"/>
                    <a:gd name="T28" fmla="*/ 1652 w 2566"/>
                    <a:gd name="T29" fmla="*/ 26 h 173"/>
                    <a:gd name="T30" fmla="*/ 1767 w 2566"/>
                    <a:gd name="T31" fmla="*/ 23 h 173"/>
                    <a:gd name="T32" fmla="*/ 1881 w 2566"/>
                    <a:gd name="T33" fmla="*/ 20 h 173"/>
                    <a:gd name="T34" fmla="*/ 1996 w 2566"/>
                    <a:gd name="T35" fmla="*/ 16 h 173"/>
                    <a:gd name="T36" fmla="*/ 2110 w 2566"/>
                    <a:gd name="T37" fmla="*/ 13 h 173"/>
                    <a:gd name="T38" fmla="*/ 2225 w 2566"/>
                    <a:gd name="T39" fmla="*/ 11 h 173"/>
                    <a:gd name="T40" fmla="*/ 2340 w 2566"/>
                    <a:gd name="T41" fmla="*/ 7 h 173"/>
                    <a:gd name="T42" fmla="*/ 2454 w 2566"/>
                    <a:gd name="T43" fmla="*/ 2 h 173"/>
                    <a:gd name="T44" fmla="*/ 2566 w 2566"/>
                    <a:gd name="T45" fmla="*/ 173 h 173"/>
                    <a:gd name="T46" fmla="*/ 2332 w 2566"/>
                    <a:gd name="T47" fmla="*/ 173 h 173"/>
                    <a:gd name="T48" fmla="*/ 2100 w 2566"/>
                    <a:gd name="T49" fmla="*/ 173 h 173"/>
                    <a:gd name="T50" fmla="*/ 1866 w 2566"/>
                    <a:gd name="T51" fmla="*/ 173 h 173"/>
                    <a:gd name="T52" fmla="*/ 1632 w 2566"/>
                    <a:gd name="T53" fmla="*/ 173 h 173"/>
                    <a:gd name="T54" fmla="*/ 1400 w 2566"/>
                    <a:gd name="T55" fmla="*/ 173 h 173"/>
                    <a:gd name="T56" fmla="*/ 1166 w 2566"/>
                    <a:gd name="T57" fmla="*/ 173 h 173"/>
                    <a:gd name="T58" fmla="*/ 934 w 2566"/>
                    <a:gd name="T59" fmla="*/ 173 h 173"/>
                    <a:gd name="T60" fmla="*/ 700 w 2566"/>
                    <a:gd name="T61" fmla="*/ 173 h 173"/>
                    <a:gd name="T62" fmla="*/ 466 w 2566"/>
                    <a:gd name="T63" fmla="*/ 173 h 173"/>
                    <a:gd name="T64" fmla="*/ 234 w 2566"/>
                    <a:gd name="T65" fmla="*/ 173 h 173"/>
                    <a:gd name="T66" fmla="*/ 0 w 2566"/>
                    <a:gd name="T67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66" h="173">
                      <a:moveTo>
                        <a:pt x="0" y="55"/>
                      </a:moveTo>
                      <a:lnTo>
                        <a:pt x="39" y="55"/>
                      </a:lnTo>
                      <a:lnTo>
                        <a:pt x="117" y="54"/>
                      </a:lnTo>
                      <a:lnTo>
                        <a:pt x="155" y="54"/>
                      </a:lnTo>
                      <a:lnTo>
                        <a:pt x="234" y="53"/>
                      </a:lnTo>
                      <a:lnTo>
                        <a:pt x="270" y="53"/>
                      </a:lnTo>
                      <a:lnTo>
                        <a:pt x="349" y="50"/>
                      </a:lnTo>
                      <a:lnTo>
                        <a:pt x="386" y="50"/>
                      </a:lnTo>
                      <a:lnTo>
                        <a:pt x="466" y="49"/>
                      </a:lnTo>
                      <a:lnTo>
                        <a:pt x="501" y="49"/>
                      </a:lnTo>
                      <a:lnTo>
                        <a:pt x="583" y="46"/>
                      </a:lnTo>
                      <a:lnTo>
                        <a:pt x="616" y="46"/>
                      </a:lnTo>
                      <a:lnTo>
                        <a:pt x="700" y="45"/>
                      </a:lnTo>
                      <a:lnTo>
                        <a:pt x="731" y="45"/>
                      </a:lnTo>
                      <a:lnTo>
                        <a:pt x="817" y="42"/>
                      </a:lnTo>
                      <a:lnTo>
                        <a:pt x="847" y="42"/>
                      </a:lnTo>
                      <a:lnTo>
                        <a:pt x="934" y="40"/>
                      </a:lnTo>
                      <a:lnTo>
                        <a:pt x="962" y="40"/>
                      </a:lnTo>
                      <a:lnTo>
                        <a:pt x="1049" y="38"/>
                      </a:lnTo>
                      <a:lnTo>
                        <a:pt x="1078" y="38"/>
                      </a:lnTo>
                      <a:lnTo>
                        <a:pt x="1166" y="35"/>
                      </a:lnTo>
                      <a:lnTo>
                        <a:pt x="1192" y="35"/>
                      </a:lnTo>
                      <a:lnTo>
                        <a:pt x="1283" y="34"/>
                      </a:lnTo>
                      <a:lnTo>
                        <a:pt x="1307" y="34"/>
                      </a:lnTo>
                      <a:lnTo>
                        <a:pt x="1400" y="31"/>
                      </a:lnTo>
                      <a:lnTo>
                        <a:pt x="1423" y="31"/>
                      </a:lnTo>
                      <a:lnTo>
                        <a:pt x="1517" y="28"/>
                      </a:lnTo>
                      <a:lnTo>
                        <a:pt x="1537" y="28"/>
                      </a:lnTo>
                      <a:lnTo>
                        <a:pt x="1632" y="26"/>
                      </a:lnTo>
                      <a:lnTo>
                        <a:pt x="1652" y="26"/>
                      </a:lnTo>
                      <a:lnTo>
                        <a:pt x="1749" y="23"/>
                      </a:lnTo>
                      <a:lnTo>
                        <a:pt x="1767" y="23"/>
                      </a:lnTo>
                      <a:lnTo>
                        <a:pt x="1866" y="20"/>
                      </a:lnTo>
                      <a:lnTo>
                        <a:pt x="1881" y="20"/>
                      </a:lnTo>
                      <a:lnTo>
                        <a:pt x="1983" y="16"/>
                      </a:lnTo>
                      <a:lnTo>
                        <a:pt x="1996" y="16"/>
                      </a:lnTo>
                      <a:lnTo>
                        <a:pt x="2100" y="13"/>
                      </a:lnTo>
                      <a:lnTo>
                        <a:pt x="2110" y="13"/>
                      </a:lnTo>
                      <a:lnTo>
                        <a:pt x="2216" y="11"/>
                      </a:lnTo>
                      <a:lnTo>
                        <a:pt x="2225" y="11"/>
                      </a:lnTo>
                      <a:lnTo>
                        <a:pt x="2332" y="7"/>
                      </a:lnTo>
                      <a:lnTo>
                        <a:pt x="2340" y="7"/>
                      </a:lnTo>
                      <a:lnTo>
                        <a:pt x="2449" y="2"/>
                      </a:lnTo>
                      <a:lnTo>
                        <a:pt x="2454" y="2"/>
                      </a:lnTo>
                      <a:lnTo>
                        <a:pt x="2566" y="0"/>
                      </a:lnTo>
                      <a:lnTo>
                        <a:pt x="2566" y="173"/>
                      </a:lnTo>
                      <a:lnTo>
                        <a:pt x="2449" y="173"/>
                      </a:lnTo>
                      <a:lnTo>
                        <a:pt x="2332" y="173"/>
                      </a:lnTo>
                      <a:lnTo>
                        <a:pt x="2216" y="173"/>
                      </a:lnTo>
                      <a:lnTo>
                        <a:pt x="2100" y="173"/>
                      </a:lnTo>
                      <a:lnTo>
                        <a:pt x="1983" y="173"/>
                      </a:lnTo>
                      <a:lnTo>
                        <a:pt x="1866" y="173"/>
                      </a:lnTo>
                      <a:lnTo>
                        <a:pt x="1749" y="173"/>
                      </a:lnTo>
                      <a:lnTo>
                        <a:pt x="1632" y="173"/>
                      </a:lnTo>
                      <a:lnTo>
                        <a:pt x="1517" y="173"/>
                      </a:lnTo>
                      <a:lnTo>
                        <a:pt x="1400" y="173"/>
                      </a:lnTo>
                      <a:lnTo>
                        <a:pt x="1283" y="173"/>
                      </a:lnTo>
                      <a:lnTo>
                        <a:pt x="1166" y="173"/>
                      </a:lnTo>
                      <a:lnTo>
                        <a:pt x="1049" y="173"/>
                      </a:lnTo>
                      <a:lnTo>
                        <a:pt x="934" y="173"/>
                      </a:lnTo>
                      <a:lnTo>
                        <a:pt x="817" y="173"/>
                      </a:lnTo>
                      <a:lnTo>
                        <a:pt x="700" y="173"/>
                      </a:lnTo>
                      <a:lnTo>
                        <a:pt x="583" y="173"/>
                      </a:lnTo>
                      <a:lnTo>
                        <a:pt x="466" y="173"/>
                      </a:lnTo>
                      <a:lnTo>
                        <a:pt x="349" y="173"/>
                      </a:lnTo>
                      <a:lnTo>
                        <a:pt x="234" y="173"/>
                      </a:lnTo>
                      <a:lnTo>
                        <a:pt x="117" y="173"/>
                      </a:lnTo>
                      <a:lnTo>
                        <a:pt x="0" y="173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" name="Freeform 36"/>
                <p:cNvSpPr>
                  <a:spLocks/>
                </p:cNvSpPr>
                <p:nvPr/>
              </p:nvSpPr>
              <p:spPr bwMode="auto">
                <a:xfrm>
                  <a:off x="2643188" y="4286250"/>
                  <a:ext cx="4073525" cy="274638"/>
                </a:xfrm>
                <a:custGeom>
                  <a:avLst/>
                  <a:gdLst>
                    <a:gd name="T0" fmla="*/ 0 w 2566"/>
                    <a:gd name="T1" fmla="*/ 55 h 173"/>
                    <a:gd name="T2" fmla="*/ 39 w 2566"/>
                    <a:gd name="T3" fmla="*/ 55 h 173"/>
                    <a:gd name="T4" fmla="*/ 117 w 2566"/>
                    <a:gd name="T5" fmla="*/ 54 h 173"/>
                    <a:gd name="T6" fmla="*/ 155 w 2566"/>
                    <a:gd name="T7" fmla="*/ 54 h 173"/>
                    <a:gd name="T8" fmla="*/ 234 w 2566"/>
                    <a:gd name="T9" fmla="*/ 53 h 173"/>
                    <a:gd name="T10" fmla="*/ 270 w 2566"/>
                    <a:gd name="T11" fmla="*/ 53 h 173"/>
                    <a:gd name="T12" fmla="*/ 349 w 2566"/>
                    <a:gd name="T13" fmla="*/ 50 h 173"/>
                    <a:gd name="T14" fmla="*/ 386 w 2566"/>
                    <a:gd name="T15" fmla="*/ 50 h 173"/>
                    <a:gd name="T16" fmla="*/ 466 w 2566"/>
                    <a:gd name="T17" fmla="*/ 49 h 173"/>
                    <a:gd name="T18" fmla="*/ 501 w 2566"/>
                    <a:gd name="T19" fmla="*/ 49 h 173"/>
                    <a:gd name="T20" fmla="*/ 583 w 2566"/>
                    <a:gd name="T21" fmla="*/ 46 h 173"/>
                    <a:gd name="T22" fmla="*/ 616 w 2566"/>
                    <a:gd name="T23" fmla="*/ 46 h 173"/>
                    <a:gd name="T24" fmla="*/ 700 w 2566"/>
                    <a:gd name="T25" fmla="*/ 45 h 173"/>
                    <a:gd name="T26" fmla="*/ 731 w 2566"/>
                    <a:gd name="T27" fmla="*/ 45 h 173"/>
                    <a:gd name="T28" fmla="*/ 817 w 2566"/>
                    <a:gd name="T29" fmla="*/ 42 h 173"/>
                    <a:gd name="T30" fmla="*/ 847 w 2566"/>
                    <a:gd name="T31" fmla="*/ 42 h 173"/>
                    <a:gd name="T32" fmla="*/ 934 w 2566"/>
                    <a:gd name="T33" fmla="*/ 40 h 173"/>
                    <a:gd name="T34" fmla="*/ 962 w 2566"/>
                    <a:gd name="T35" fmla="*/ 40 h 173"/>
                    <a:gd name="T36" fmla="*/ 1049 w 2566"/>
                    <a:gd name="T37" fmla="*/ 38 h 173"/>
                    <a:gd name="T38" fmla="*/ 1078 w 2566"/>
                    <a:gd name="T39" fmla="*/ 38 h 173"/>
                    <a:gd name="T40" fmla="*/ 1166 w 2566"/>
                    <a:gd name="T41" fmla="*/ 35 h 173"/>
                    <a:gd name="T42" fmla="*/ 1192 w 2566"/>
                    <a:gd name="T43" fmla="*/ 35 h 173"/>
                    <a:gd name="T44" fmla="*/ 1283 w 2566"/>
                    <a:gd name="T45" fmla="*/ 34 h 173"/>
                    <a:gd name="T46" fmla="*/ 1307 w 2566"/>
                    <a:gd name="T47" fmla="*/ 34 h 173"/>
                    <a:gd name="T48" fmla="*/ 1400 w 2566"/>
                    <a:gd name="T49" fmla="*/ 31 h 173"/>
                    <a:gd name="T50" fmla="*/ 1423 w 2566"/>
                    <a:gd name="T51" fmla="*/ 31 h 173"/>
                    <a:gd name="T52" fmla="*/ 1517 w 2566"/>
                    <a:gd name="T53" fmla="*/ 28 h 173"/>
                    <a:gd name="T54" fmla="*/ 1537 w 2566"/>
                    <a:gd name="T55" fmla="*/ 28 h 173"/>
                    <a:gd name="T56" fmla="*/ 1632 w 2566"/>
                    <a:gd name="T57" fmla="*/ 26 h 173"/>
                    <a:gd name="T58" fmla="*/ 1652 w 2566"/>
                    <a:gd name="T59" fmla="*/ 26 h 173"/>
                    <a:gd name="T60" fmla="*/ 1749 w 2566"/>
                    <a:gd name="T61" fmla="*/ 23 h 173"/>
                    <a:gd name="T62" fmla="*/ 1767 w 2566"/>
                    <a:gd name="T63" fmla="*/ 23 h 173"/>
                    <a:gd name="T64" fmla="*/ 1866 w 2566"/>
                    <a:gd name="T65" fmla="*/ 20 h 173"/>
                    <a:gd name="T66" fmla="*/ 1881 w 2566"/>
                    <a:gd name="T67" fmla="*/ 20 h 173"/>
                    <a:gd name="T68" fmla="*/ 1983 w 2566"/>
                    <a:gd name="T69" fmla="*/ 16 h 173"/>
                    <a:gd name="T70" fmla="*/ 1996 w 2566"/>
                    <a:gd name="T71" fmla="*/ 16 h 173"/>
                    <a:gd name="T72" fmla="*/ 2100 w 2566"/>
                    <a:gd name="T73" fmla="*/ 13 h 173"/>
                    <a:gd name="T74" fmla="*/ 2110 w 2566"/>
                    <a:gd name="T75" fmla="*/ 13 h 173"/>
                    <a:gd name="T76" fmla="*/ 2216 w 2566"/>
                    <a:gd name="T77" fmla="*/ 11 h 173"/>
                    <a:gd name="T78" fmla="*/ 2225 w 2566"/>
                    <a:gd name="T79" fmla="*/ 11 h 173"/>
                    <a:gd name="T80" fmla="*/ 2332 w 2566"/>
                    <a:gd name="T81" fmla="*/ 7 h 173"/>
                    <a:gd name="T82" fmla="*/ 2340 w 2566"/>
                    <a:gd name="T83" fmla="*/ 7 h 173"/>
                    <a:gd name="T84" fmla="*/ 2449 w 2566"/>
                    <a:gd name="T85" fmla="*/ 2 h 173"/>
                    <a:gd name="T86" fmla="*/ 2454 w 2566"/>
                    <a:gd name="T87" fmla="*/ 2 h 173"/>
                    <a:gd name="T88" fmla="*/ 2566 w 2566"/>
                    <a:gd name="T89" fmla="*/ 0 h 173"/>
                    <a:gd name="T90" fmla="*/ 2566 w 2566"/>
                    <a:gd name="T91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73">
                      <a:moveTo>
                        <a:pt x="0" y="55"/>
                      </a:moveTo>
                      <a:lnTo>
                        <a:pt x="39" y="55"/>
                      </a:lnTo>
                      <a:lnTo>
                        <a:pt x="117" y="54"/>
                      </a:lnTo>
                      <a:lnTo>
                        <a:pt x="155" y="54"/>
                      </a:lnTo>
                      <a:lnTo>
                        <a:pt x="234" y="53"/>
                      </a:lnTo>
                      <a:lnTo>
                        <a:pt x="270" y="53"/>
                      </a:lnTo>
                      <a:lnTo>
                        <a:pt x="349" y="50"/>
                      </a:lnTo>
                      <a:lnTo>
                        <a:pt x="386" y="50"/>
                      </a:lnTo>
                      <a:lnTo>
                        <a:pt x="466" y="49"/>
                      </a:lnTo>
                      <a:lnTo>
                        <a:pt x="501" y="49"/>
                      </a:lnTo>
                      <a:lnTo>
                        <a:pt x="583" y="46"/>
                      </a:lnTo>
                      <a:lnTo>
                        <a:pt x="616" y="46"/>
                      </a:lnTo>
                      <a:lnTo>
                        <a:pt x="700" y="45"/>
                      </a:lnTo>
                      <a:lnTo>
                        <a:pt x="731" y="45"/>
                      </a:lnTo>
                      <a:lnTo>
                        <a:pt x="817" y="42"/>
                      </a:lnTo>
                      <a:lnTo>
                        <a:pt x="847" y="42"/>
                      </a:lnTo>
                      <a:lnTo>
                        <a:pt x="934" y="40"/>
                      </a:lnTo>
                      <a:lnTo>
                        <a:pt x="962" y="40"/>
                      </a:lnTo>
                      <a:lnTo>
                        <a:pt x="1049" y="38"/>
                      </a:lnTo>
                      <a:lnTo>
                        <a:pt x="1078" y="38"/>
                      </a:lnTo>
                      <a:lnTo>
                        <a:pt x="1166" y="35"/>
                      </a:lnTo>
                      <a:lnTo>
                        <a:pt x="1192" y="35"/>
                      </a:lnTo>
                      <a:lnTo>
                        <a:pt x="1283" y="34"/>
                      </a:lnTo>
                      <a:lnTo>
                        <a:pt x="1307" y="34"/>
                      </a:lnTo>
                      <a:lnTo>
                        <a:pt x="1400" y="31"/>
                      </a:lnTo>
                      <a:lnTo>
                        <a:pt x="1423" y="31"/>
                      </a:lnTo>
                      <a:lnTo>
                        <a:pt x="1517" y="28"/>
                      </a:lnTo>
                      <a:lnTo>
                        <a:pt x="1537" y="28"/>
                      </a:lnTo>
                      <a:lnTo>
                        <a:pt x="1632" y="26"/>
                      </a:lnTo>
                      <a:lnTo>
                        <a:pt x="1652" y="26"/>
                      </a:lnTo>
                      <a:lnTo>
                        <a:pt x="1749" y="23"/>
                      </a:lnTo>
                      <a:lnTo>
                        <a:pt x="1767" y="23"/>
                      </a:lnTo>
                      <a:lnTo>
                        <a:pt x="1866" y="20"/>
                      </a:lnTo>
                      <a:lnTo>
                        <a:pt x="1881" y="20"/>
                      </a:lnTo>
                      <a:lnTo>
                        <a:pt x="1983" y="16"/>
                      </a:lnTo>
                      <a:lnTo>
                        <a:pt x="1996" y="16"/>
                      </a:lnTo>
                      <a:lnTo>
                        <a:pt x="2100" y="13"/>
                      </a:lnTo>
                      <a:lnTo>
                        <a:pt x="2110" y="13"/>
                      </a:lnTo>
                      <a:lnTo>
                        <a:pt x="2216" y="11"/>
                      </a:lnTo>
                      <a:lnTo>
                        <a:pt x="2225" y="11"/>
                      </a:lnTo>
                      <a:lnTo>
                        <a:pt x="2332" y="7"/>
                      </a:lnTo>
                      <a:lnTo>
                        <a:pt x="2340" y="7"/>
                      </a:lnTo>
                      <a:lnTo>
                        <a:pt x="2449" y="2"/>
                      </a:lnTo>
                      <a:lnTo>
                        <a:pt x="2454" y="2"/>
                      </a:lnTo>
                      <a:lnTo>
                        <a:pt x="2566" y="0"/>
                      </a:lnTo>
                      <a:lnTo>
                        <a:pt x="2566" y="17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" name="Freeform 37"/>
                <p:cNvSpPr>
                  <a:spLocks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custGeom>
                  <a:avLst/>
                  <a:gdLst>
                    <a:gd name="T0" fmla="*/ 0 w 2566"/>
                    <a:gd name="T1" fmla="*/ 117 w 2566"/>
                    <a:gd name="T2" fmla="*/ 234 w 2566"/>
                    <a:gd name="T3" fmla="*/ 349 w 2566"/>
                    <a:gd name="T4" fmla="*/ 466 w 2566"/>
                    <a:gd name="T5" fmla="*/ 583 w 2566"/>
                    <a:gd name="T6" fmla="*/ 700 w 2566"/>
                    <a:gd name="T7" fmla="*/ 817 w 2566"/>
                    <a:gd name="T8" fmla="*/ 934 w 2566"/>
                    <a:gd name="T9" fmla="*/ 1049 w 2566"/>
                    <a:gd name="T10" fmla="*/ 1166 w 2566"/>
                    <a:gd name="T11" fmla="*/ 1283 w 2566"/>
                    <a:gd name="T12" fmla="*/ 1400 w 2566"/>
                    <a:gd name="T13" fmla="*/ 1517 w 2566"/>
                    <a:gd name="T14" fmla="*/ 1632 w 2566"/>
                    <a:gd name="T15" fmla="*/ 1749 w 2566"/>
                    <a:gd name="T16" fmla="*/ 1866 w 2566"/>
                    <a:gd name="T17" fmla="*/ 1983 w 2566"/>
                    <a:gd name="T18" fmla="*/ 2100 w 2566"/>
                    <a:gd name="T19" fmla="*/ 2216 w 2566"/>
                    <a:gd name="T20" fmla="*/ 2332 w 2566"/>
                    <a:gd name="T21" fmla="*/ 2449 w 2566"/>
                    <a:gd name="T22" fmla="*/ 2566 w 2566"/>
                    <a:gd name="T23" fmla="*/ 2449 w 2566"/>
                    <a:gd name="T24" fmla="*/ 2332 w 2566"/>
                    <a:gd name="T25" fmla="*/ 2216 w 2566"/>
                    <a:gd name="T26" fmla="*/ 2100 w 2566"/>
                    <a:gd name="T27" fmla="*/ 1983 w 2566"/>
                    <a:gd name="T28" fmla="*/ 1866 w 2566"/>
                    <a:gd name="T29" fmla="*/ 1749 w 2566"/>
                    <a:gd name="T30" fmla="*/ 1632 w 2566"/>
                    <a:gd name="T31" fmla="*/ 1517 w 2566"/>
                    <a:gd name="T32" fmla="*/ 1400 w 2566"/>
                    <a:gd name="T33" fmla="*/ 1283 w 2566"/>
                    <a:gd name="T34" fmla="*/ 1166 w 2566"/>
                    <a:gd name="T35" fmla="*/ 1049 w 2566"/>
                    <a:gd name="T36" fmla="*/ 934 w 2566"/>
                    <a:gd name="T37" fmla="*/ 817 w 2566"/>
                    <a:gd name="T38" fmla="*/ 700 w 2566"/>
                    <a:gd name="T39" fmla="*/ 583 w 2566"/>
                    <a:gd name="T40" fmla="*/ 466 w 2566"/>
                    <a:gd name="T41" fmla="*/ 349 w 2566"/>
                    <a:gd name="T42" fmla="*/ 234 w 2566"/>
                    <a:gd name="T43" fmla="*/ 117 w 2566"/>
                    <a:gd name="T44" fmla="*/ 0 w 256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  <a:cxn ang="0">
                      <a:pos x="T42" y="0"/>
                    </a:cxn>
                    <a:cxn ang="0">
                      <a:pos x="T43" y="0"/>
                    </a:cxn>
                    <a:cxn ang="0">
                      <a:pos x="T44" y="0"/>
                    </a:cxn>
                  </a:cxnLst>
                  <a:rect l="0" t="0" r="r" b="b"/>
                  <a:pathLst>
                    <a:path w="2566">
                      <a:moveTo>
                        <a:pt x="0" y="0"/>
                      </a:move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Freeform 38"/>
                <p:cNvSpPr>
                  <a:spLocks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custGeom>
                  <a:avLst/>
                  <a:gdLst>
                    <a:gd name="T0" fmla="*/ 0 w 2566"/>
                    <a:gd name="T1" fmla="*/ 117 w 2566"/>
                    <a:gd name="T2" fmla="*/ 234 w 2566"/>
                    <a:gd name="T3" fmla="*/ 349 w 2566"/>
                    <a:gd name="T4" fmla="*/ 466 w 2566"/>
                    <a:gd name="T5" fmla="*/ 583 w 2566"/>
                    <a:gd name="T6" fmla="*/ 700 w 2566"/>
                    <a:gd name="T7" fmla="*/ 817 w 2566"/>
                    <a:gd name="T8" fmla="*/ 934 w 2566"/>
                    <a:gd name="T9" fmla="*/ 1049 w 2566"/>
                    <a:gd name="T10" fmla="*/ 1166 w 2566"/>
                    <a:gd name="T11" fmla="*/ 1283 w 2566"/>
                    <a:gd name="T12" fmla="*/ 1400 w 2566"/>
                    <a:gd name="T13" fmla="*/ 1517 w 2566"/>
                    <a:gd name="T14" fmla="*/ 1632 w 2566"/>
                    <a:gd name="T15" fmla="*/ 1749 w 2566"/>
                    <a:gd name="T16" fmla="*/ 1866 w 2566"/>
                    <a:gd name="T17" fmla="*/ 1983 w 2566"/>
                    <a:gd name="T18" fmla="*/ 2100 w 2566"/>
                    <a:gd name="T19" fmla="*/ 2216 w 2566"/>
                    <a:gd name="T20" fmla="*/ 2332 w 2566"/>
                    <a:gd name="T21" fmla="*/ 2449 w 2566"/>
                    <a:gd name="T22" fmla="*/ 2566 w 2566"/>
                    <a:gd name="T23" fmla="*/ 2449 w 256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</a:cxnLst>
                  <a:rect l="0" t="0" r="r" b="b"/>
                  <a:pathLst>
                    <a:path w="2566">
                      <a:moveTo>
                        <a:pt x="0" y="0"/>
                      </a:move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449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" name="Rectangle 39"/>
                <p:cNvSpPr>
                  <a:spLocks noChangeArrowheads="1"/>
                </p:cNvSpPr>
                <p:nvPr/>
              </p:nvSpPr>
              <p:spPr bwMode="auto">
                <a:xfrm>
                  <a:off x="254000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Rectangle 40"/>
                <p:cNvSpPr>
                  <a:spLocks noChangeArrowheads="1"/>
                </p:cNvSpPr>
                <p:nvPr/>
              </p:nvSpPr>
              <p:spPr bwMode="auto">
                <a:xfrm>
                  <a:off x="32797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" name="Rectangle 41"/>
                <p:cNvSpPr>
                  <a:spLocks noChangeArrowheads="1"/>
                </p:cNvSpPr>
                <p:nvPr/>
              </p:nvSpPr>
              <p:spPr bwMode="auto">
                <a:xfrm>
                  <a:off x="4021138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Rectangle 42"/>
                <p:cNvSpPr>
                  <a:spLocks noChangeArrowheads="1"/>
                </p:cNvSpPr>
                <p:nvPr/>
              </p:nvSpPr>
              <p:spPr bwMode="auto">
                <a:xfrm>
                  <a:off x="4760913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" name="Rectangle 43"/>
                <p:cNvSpPr>
                  <a:spLocks noChangeArrowheads="1"/>
                </p:cNvSpPr>
                <p:nvPr/>
              </p:nvSpPr>
              <p:spPr bwMode="auto">
                <a:xfrm>
                  <a:off x="55022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0.8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" name="Rectangle 44"/>
                <p:cNvSpPr>
                  <a:spLocks noChangeArrowheads="1"/>
                </p:cNvSpPr>
                <p:nvPr/>
              </p:nvSpPr>
              <p:spPr bwMode="auto">
                <a:xfrm>
                  <a:off x="624205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" name="Rectangle 45"/>
                <p:cNvSpPr>
                  <a:spLocks noChangeArrowheads="1"/>
                </p:cNvSpPr>
                <p:nvPr/>
              </p:nvSpPr>
              <p:spPr bwMode="auto">
                <a:xfrm>
                  <a:off x="2314576" y="44688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" name="Rectangle 46"/>
                <p:cNvSpPr>
                  <a:spLocks noChangeArrowheads="1"/>
                </p:cNvSpPr>
                <p:nvPr/>
              </p:nvSpPr>
              <p:spPr bwMode="auto">
                <a:xfrm>
                  <a:off x="2314576" y="3905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" name="Rectangle 47"/>
                <p:cNvSpPr>
                  <a:spLocks noChangeArrowheads="1"/>
                </p:cNvSpPr>
                <p:nvPr/>
              </p:nvSpPr>
              <p:spPr bwMode="auto">
                <a:xfrm>
                  <a:off x="2314576" y="33432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" name="Rectangle 48"/>
                <p:cNvSpPr>
                  <a:spLocks noChangeArrowheads="1"/>
                </p:cNvSpPr>
                <p:nvPr/>
              </p:nvSpPr>
              <p:spPr bwMode="auto">
                <a:xfrm>
                  <a:off x="2314576" y="27797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" name="Rectangle 49"/>
                <p:cNvSpPr>
                  <a:spLocks noChangeArrowheads="1"/>
                </p:cNvSpPr>
                <p:nvPr/>
              </p:nvSpPr>
              <p:spPr bwMode="auto">
                <a:xfrm>
                  <a:off x="2314576" y="22177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Rectangle 50"/>
                <p:cNvSpPr>
                  <a:spLocks noChangeArrowheads="1"/>
                </p:cNvSpPr>
                <p:nvPr/>
              </p:nvSpPr>
              <p:spPr bwMode="auto">
                <a:xfrm>
                  <a:off x="2314576" y="16541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Rectangle 51"/>
                <p:cNvSpPr>
                  <a:spLocks noChangeArrowheads="1"/>
                </p:cNvSpPr>
                <p:nvPr/>
              </p:nvSpPr>
              <p:spPr bwMode="auto">
                <a:xfrm>
                  <a:off x="2314576" y="109378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Rectangle 52"/>
                <p:cNvSpPr>
                  <a:spLocks noChangeArrowheads="1"/>
                </p:cNvSpPr>
                <p:nvPr/>
              </p:nvSpPr>
              <p:spPr bwMode="auto">
                <a:xfrm>
                  <a:off x="2314576" y="5286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26431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301466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33829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37544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412591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44942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Line 59"/>
                <p:cNvSpPr>
                  <a:spLocks noChangeShapeType="1"/>
                </p:cNvSpPr>
                <p:nvPr/>
              </p:nvSpPr>
              <p:spPr bwMode="auto">
                <a:xfrm flipV="1">
                  <a:off x="48656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523398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Line 61"/>
                <p:cNvSpPr>
                  <a:spLocks noChangeShapeType="1"/>
                </p:cNvSpPr>
                <p:nvPr/>
              </p:nvSpPr>
              <p:spPr bwMode="auto">
                <a:xfrm flipV="1">
                  <a:off x="56054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Line 62"/>
                <p:cNvSpPr>
                  <a:spLocks noChangeShapeType="1"/>
                </p:cNvSpPr>
                <p:nvPr/>
              </p:nvSpPr>
              <p:spPr bwMode="auto">
                <a:xfrm flipV="1">
                  <a:off x="59769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634523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67167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Line 65"/>
                <p:cNvSpPr>
                  <a:spLocks noChangeShapeType="1"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Line 66"/>
                <p:cNvSpPr>
                  <a:spLocks noChangeShapeType="1"/>
                </p:cNvSpPr>
                <p:nvPr/>
              </p:nvSpPr>
              <p:spPr bwMode="auto">
                <a:xfrm>
                  <a:off x="2570163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Line 67"/>
                <p:cNvSpPr>
                  <a:spLocks noChangeShapeType="1"/>
                </p:cNvSpPr>
                <p:nvPr/>
              </p:nvSpPr>
              <p:spPr bwMode="auto">
                <a:xfrm>
                  <a:off x="2606676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Line 68"/>
                <p:cNvSpPr>
                  <a:spLocks noChangeShapeType="1"/>
                </p:cNvSpPr>
                <p:nvPr/>
              </p:nvSpPr>
              <p:spPr bwMode="auto">
                <a:xfrm>
                  <a:off x="2570163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Line 69"/>
                <p:cNvSpPr>
                  <a:spLocks noChangeShapeType="1"/>
                </p:cNvSpPr>
                <p:nvPr/>
              </p:nvSpPr>
              <p:spPr bwMode="auto">
                <a:xfrm>
                  <a:off x="2606676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Line 70"/>
                <p:cNvSpPr>
                  <a:spLocks noChangeShapeType="1"/>
                </p:cNvSpPr>
                <p:nvPr/>
              </p:nvSpPr>
              <p:spPr bwMode="auto">
                <a:xfrm>
                  <a:off x="2570163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Line 71"/>
                <p:cNvSpPr>
                  <a:spLocks noChangeShapeType="1"/>
                </p:cNvSpPr>
                <p:nvPr/>
              </p:nvSpPr>
              <p:spPr bwMode="auto">
                <a:xfrm>
                  <a:off x="2606676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Line 72"/>
                <p:cNvSpPr>
                  <a:spLocks noChangeShapeType="1"/>
                </p:cNvSpPr>
                <p:nvPr/>
              </p:nvSpPr>
              <p:spPr bwMode="auto">
                <a:xfrm>
                  <a:off x="2570163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Line 73"/>
                <p:cNvSpPr>
                  <a:spLocks noChangeShapeType="1"/>
                </p:cNvSpPr>
                <p:nvPr/>
              </p:nvSpPr>
              <p:spPr bwMode="auto">
                <a:xfrm>
                  <a:off x="2606676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Line 74"/>
                <p:cNvSpPr>
                  <a:spLocks noChangeShapeType="1"/>
                </p:cNvSpPr>
                <p:nvPr/>
              </p:nvSpPr>
              <p:spPr bwMode="auto">
                <a:xfrm>
                  <a:off x="2570163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Line 75"/>
                <p:cNvSpPr>
                  <a:spLocks noChangeShapeType="1"/>
                </p:cNvSpPr>
                <p:nvPr/>
              </p:nvSpPr>
              <p:spPr bwMode="auto">
                <a:xfrm>
                  <a:off x="2606676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Line 76"/>
                <p:cNvSpPr>
                  <a:spLocks noChangeShapeType="1"/>
                </p:cNvSpPr>
                <p:nvPr/>
              </p:nvSpPr>
              <p:spPr bwMode="auto">
                <a:xfrm>
                  <a:off x="2570163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Line 77"/>
                <p:cNvSpPr>
                  <a:spLocks noChangeShapeType="1"/>
                </p:cNvSpPr>
                <p:nvPr/>
              </p:nvSpPr>
              <p:spPr bwMode="auto">
                <a:xfrm>
                  <a:off x="2606676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Line 78"/>
                <p:cNvSpPr>
                  <a:spLocks noChangeShapeType="1"/>
                </p:cNvSpPr>
                <p:nvPr/>
              </p:nvSpPr>
              <p:spPr bwMode="auto">
                <a:xfrm>
                  <a:off x="2570163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Line 79"/>
                <p:cNvSpPr>
                  <a:spLocks noChangeShapeType="1"/>
                </p:cNvSpPr>
                <p:nvPr/>
              </p:nvSpPr>
              <p:spPr bwMode="auto">
                <a:xfrm>
                  <a:off x="2606676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Line 80"/>
                <p:cNvSpPr>
                  <a:spLocks noChangeShapeType="1"/>
                </p:cNvSpPr>
                <p:nvPr/>
              </p:nvSpPr>
              <p:spPr bwMode="auto">
                <a:xfrm>
                  <a:off x="2570163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2643188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Line 82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Line 83"/>
                <p:cNvSpPr>
                  <a:spLocks noChangeShapeType="1"/>
                </p:cNvSpPr>
                <p:nvPr/>
              </p:nvSpPr>
              <p:spPr bwMode="auto">
                <a:xfrm>
                  <a:off x="301466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Line 84"/>
                <p:cNvSpPr>
                  <a:spLocks noChangeShapeType="1"/>
                </p:cNvSpPr>
                <p:nvPr/>
              </p:nvSpPr>
              <p:spPr bwMode="auto">
                <a:xfrm>
                  <a:off x="33829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Line 85"/>
                <p:cNvSpPr>
                  <a:spLocks noChangeShapeType="1"/>
                </p:cNvSpPr>
                <p:nvPr/>
              </p:nvSpPr>
              <p:spPr bwMode="auto">
                <a:xfrm>
                  <a:off x="37544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Line 86"/>
                <p:cNvSpPr>
                  <a:spLocks noChangeShapeType="1"/>
                </p:cNvSpPr>
                <p:nvPr/>
              </p:nvSpPr>
              <p:spPr bwMode="auto">
                <a:xfrm>
                  <a:off x="412591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Line 87"/>
                <p:cNvSpPr>
                  <a:spLocks noChangeShapeType="1"/>
                </p:cNvSpPr>
                <p:nvPr/>
              </p:nvSpPr>
              <p:spPr bwMode="auto">
                <a:xfrm>
                  <a:off x="44942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Line 88"/>
                <p:cNvSpPr>
                  <a:spLocks noChangeShapeType="1"/>
                </p:cNvSpPr>
                <p:nvPr/>
              </p:nvSpPr>
              <p:spPr bwMode="auto">
                <a:xfrm>
                  <a:off x="48656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Line 89"/>
                <p:cNvSpPr>
                  <a:spLocks noChangeShapeType="1"/>
                </p:cNvSpPr>
                <p:nvPr/>
              </p:nvSpPr>
              <p:spPr bwMode="auto">
                <a:xfrm>
                  <a:off x="523398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Line 90"/>
                <p:cNvSpPr>
                  <a:spLocks noChangeShapeType="1"/>
                </p:cNvSpPr>
                <p:nvPr/>
              </p:nvSpPr>
              <p:spPr bwMode="auto">
                <a:xfrm>
                  <a:off x="56054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Line 91"/>
                <p:cNvSpPr>
                  <a:spLocks noChangeShapeType="1"/>
                </p:cNvSpPr>
                <p:nvPr/>
              </p:nvSpPr>
              <p:spPr bwMode="auto">
                <a:xfrm>
                  <a:off x="59769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Line 92"/>
                <p:cNvSpPr>
                  <a:spLocks noChangeShapeType="1"/>
                </p:cNvSpPr>
                <p:nvPr/>
              </p:nvSpPr>
              <p:spPr bwMode="auto">
                <a:xfrm>
                  <a:off x="634523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Line 93"/>
                <p:cNvSpPr>
                  <a:spLocks noChangeShapeType="1"/>
                </p:cNvSpPr>
                <p:nvPr/>
              </p:nvSpPr>
              <p:spPr bwMode="auto">
                <a:xfrm>
                  <a:off x="67167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Line 94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" name="Line 95"/>
                <p:cNvSpPr>
                  <a:spLocks noChangeShapeType="1"/>
                </p:cNvSpPr>
                <p:nvPr/>
              </p:nvSpPr>
              <p:spPr bwMode="auto">
                <a:xfrm flipH="1">
                  <a:off x="6643688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" name="Line 96"/>
                <p:cNvSpPr>
                  <a:spLocks noChangeShapeType="1"/>
                </p:cNvSpPr>
                <p:nvPr/>
              </p:nvSpPr>
              <p:spPr bwMode="auto">
                <a:xfrm flipH="1">
                  <a:off x="6680201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" name="Line 97"/>
                <p:cNvSpPr>
                  <a:spLocks noChangeShapeType="1"/>
                </p:cNvSpPr>
                <p:nvPr/>
              </p:nvSpPr>
              <p:spPr bwMode="auto">
                <a:xfrm flipH="1">
                  <a:off x="6643688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" name="Line 98"/>
                <p:cNvSpPr>
                  <a:spLocks noChangeShapeType="1"/>
                </p:cNvSpPr>
                <p:nvPr/>
              </p:nvSpPr>
              <p:spPr bwMode="auto">
                <a:xfrm flipH="1">
                  <a:off x="6680201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643688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" name="Line 100"/>
                <p:cNvSpPr>
                  <a:spLocks noChangeShapeType="1"/>
                </p:cNvSpPr>
                <p:nvPr/>
              </p:nvSpPr>
              <p:spPr bwMode="auto">
                <a:xfrm flipH="1">
                  <a:off x="6680201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" name="Line 101"/>
                <p:cNvSpPr>
                  <a:spLocks noChangeShapeType="1"/>
                </p:cNvSpPr>
                <p:nvPr/>
              </p:nvSpPr>
              <p:spPr bwMode="auto">
                <a:xfrm flipH="1">
                  <a:off x="6643688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" name="Line 102"/>
                <p:cNvSpPr>
                  <a:spLocks noChangeShapeType="1"/>
                </p:cNvSpPr>
                <p:nvPr/>
              </p:nvSpPr>
              <p:spPr bwMode="auto">
                <a:xfrm flipH="1">
                  <a:off x="6680201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" name="Line 103"/>
                <p:cNvSpPr>
                  <a:spLocks noChangeShapeType="1"/>
                </p:cNvSpPr>
                <p:nvPr/>
              </p:nvSpPr>
              <p:spPr bwMode="auto">
                <a:xfrm flipH="1">
                  <a:off x="6643688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" name="Line 104"/>
                <p:cNvSpPr>
                  <a:spLocks noChangeShapeType="1"/>
                </p:cNvSpPr>
                <p:nvPr/>
              </p:nvSpPr>
              <p:spPr bwMode="auto">
                <a:xfrm flipH="1">
                  <a:off x="6680201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" name="Line 105"/>
                <p:cNvSpPr>
                  <a:spLocks noChangeShapeType="1"/>
                </p:cNvSpPr>
                <p:nvPr/>
              </p:nvSpPr>
              <p:spPr bwMode="auto">
                <a:xfrm flipH="1">
                  <a:off x="6643688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" name="Line 106"/>
                <p:cNvSpPr>
                  <a:spLocks noChangeShapeType="1"/>
                </p:cNvSpPr>
                <p:nvPr/>
              </p:nvSpPr>
              <p:spPr bwMode="auto">
                <a:xfrm flipH="1">
                  <a:off x="6680201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" name="Line 107"/>
                <p:cNvSpPr>
                  <a:spLocks noChangeShapeType="1"/>
                </p:cNvSpPr>
                <p:nvPr/>
              </p:nvSpPr>
              <p:spPr bwMode="auto">
                <a:xfrm flipH="1">
                  <a:off x="6643688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" name="Line 108"/>
                <p:cNvSpPr>
                  <a:spLocks noChangeShapeType="1"/>
                </p:cNvSpPr>
                <p:nvPr/>
              </p:nvSpPr>
              <p:spPr bwMode="auto">
                <a:xfrm flipH="1">
                  <a:off x="6680201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" name="Line 109"/>
                <p:cNvSpPr>
                  <a:spLocks noChangeShapeType="1"/>
                </p:cNvSpPr>
                <p:nvPr/>
              </p:nvSpPr>
              <p:spPr bwMode="auto">
                <a:xfrm flipH="1">
                  <a:off x="6643688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" name="Line 110"/>
                <p:cNvSpPr>
                  <a:spLocks noChangeShapeType="1"/>
                </p:cNvSpPr>
                <p:nvPr/>
              </p:nvSpPr>
              <p:spPr bwMode="auto">
                <a:xfrm flipV="1">
                  <a:off x="6716713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" name="Rectangle 111"/>
                <p:cNvSpPr>
                  <a:spLocks noChangeArrowheads="1"/>
                </p:cNvSpPr>
                <p:nvPr/>
              </p:nvSpPr>
              <p:spPr bwMode="auto">
                <a:xfrm rot="16200000">
                  <a:off x="6947508" y="2569111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" name="Rectangle 112"/>
                <p:cNvSpPr>
                  <a:spLocks noChangeArrowheads="1"/>
                </p:cNvSpPr>
                <p:nvPr/>
              </p:nvSpPr>
              <p:spPr bwMode="auto">
                <a:xfrm>
                  <a:off x="4656138" y="263525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" name="Rectangle 113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" name="Rectangle 114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115" name="Group 114"/>
                <p:cNvGrpSpPr/>
                <p:nvPr/>
              </p:nvGrpSpPr>
              <p:grpSpPr>
                <a:xfrm>
                  <a:off x="2570163" y="263525"/>
                  <a:ext cx="4530725" cy="4370389"/>
                  <a:chOff x="2570163" y="263525"/>
                  <a:chExt cx="4530725" cy="4370389"/>
                </a:xfrm>
              </p:grpSpPr>
              <p:grpSp>
                <p:nvGrpSpPr>
                  <p:cNvPr id="116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1310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1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2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3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4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5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6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7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8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9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0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1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2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3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4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5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6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7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8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9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0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1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2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3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4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5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6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7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8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9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0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1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2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3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4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5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6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7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8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9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0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1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2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3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4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5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6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7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8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9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0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1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2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3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4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5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6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7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8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9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0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1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2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3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4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5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6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7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8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9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0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1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2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3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4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5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6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7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8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9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0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1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2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3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4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5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6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7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8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9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0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1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2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3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4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5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6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7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8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9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0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1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2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3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4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5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6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7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8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9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0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1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2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3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4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5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6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7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8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9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0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1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2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3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4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5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6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7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8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9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0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1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2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3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4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5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6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7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8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9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0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1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2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3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4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5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6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7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8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9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0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1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2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3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4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5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6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7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8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9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0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1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2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3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4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5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6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7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8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9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0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1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2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3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4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5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6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7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8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9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0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1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2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3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4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5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6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7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8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9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0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1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2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3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4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5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6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7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8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9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17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3971925"/>
                    <a:ext cx="4073525" cy="588963"/>
                    <a:chOff x="1665" y="2502"/>
                    <a:chExt cx="2566" cy="371"/>
                  </a:xfrm>
                </p:grpSpPr>
                <p:sp>
                  <p:nvSpPr>
                    <p:cNvPr id="1110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1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2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3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4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5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6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7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8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9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0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1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2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3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4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5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6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7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8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9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0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1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2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3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4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5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6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7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8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9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0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1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2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3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4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5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6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7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8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9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0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1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2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3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4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5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6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7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8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9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0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1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2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3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4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5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6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7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8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9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0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1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2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3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4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5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6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7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8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9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0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1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2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3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4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5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6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7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8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9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0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1" name="Line 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2" name="Line 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3" name="Line 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4" name="Line 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5" name="Line 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6" name="Line 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7" name="Line 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8" name="Line 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9" name="Line 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0" name="Line 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1" name="Line 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2" name="Line 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3" name="Line 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4" name="Line 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5" name="Line 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6" name="Line 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7" name="Line 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8" name="Line 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9" name="Line 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0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1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2" name="Line 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3" name="Line 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4" name="Line 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5" name="Line 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6" name="Line 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7" name="Line 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8" name="Line 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9" name="Line 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0" name="Line 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1" name="Line 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2" name="Line 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3" name="Line 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4" name="Line 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5" name="Line 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6" name="Line 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7" name="Line 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8" name="Line 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9" name="Line 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0" name="Line 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1" name="Line 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2" name="Line 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3" name="Line 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4" name="Line 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5" name="Line 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6" name="Line 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7" name="Line 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8" name="Line 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9" name="Line 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0" name="Line 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1" name="Line 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2" name="Line 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3" name="Line 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4" name="Line 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5" name="Line 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6" name="Line 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7" name="Line 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8" name="Line 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9" name="Line 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0" name="Line 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1" name="Line 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2" name="Line 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3" name="Line 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4" name="Line 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5" name="Line 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6" name="Line 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7" name="Line 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8" name="Line 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9" name="Line 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0" name="Line 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1" name="Line 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2" name="Line 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3" name="Line 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4" name="Line 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84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5" name="Line 3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8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6" name="Line 3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7" name="Line 3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8" name="Line 3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0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9" name="Line 3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0" name="Line 3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1" name="Line 3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2" name="Line 3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3" name="Line 3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4" name="Line 3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0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5" name="Line 3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6" name="Line 3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7" name="Line 3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0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8" name="Line 3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9" name="Line 3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0" name="Line 3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1" name="Line 3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0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2" name="Line 3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3" name="Line 3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4" name="Line 3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5" name="Line 3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6" name="Line 3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7" name="Line 3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10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8" name="Line 3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9" name="Line 3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0" name="Line 3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1" name="Line 3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1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2" name="Line 3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3" name="Line 3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4" name="Line 3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5" name="Line 3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6" name="Line 3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7" name="Line 3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1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8" name="Line 3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9" name="Line 3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0" name="Line 3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1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1" name="Line 3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6" y="2518"/>
                      <a:ext cx="14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2" name="Line 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5" y="25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3" name="Line 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1" y="25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4" name="Line 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6" y="25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5" name="Line 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11" y="252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6" name="Line 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7" y="252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7" name="Line 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82" y="252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8" name="Line 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7" y="252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9" name="Line 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53" y="252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18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3879850"/>
                    <a:ext cx="4073525" cy="541338"/>
                    <a:chOff x="1665" y="2444"/>
                    <a:chExt cx="2566" cy="341"/>
                  </a:xfrm>
                </p:grpSpPr>
                <p:sp>
                  <p:nvSpPr>
                    <p:cNvPr id="910" name="Line 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8" y="253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1" name="Line 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23" y="25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2" name="Line 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9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3" name="Line 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94" y="25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4" name="Line 4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9" y="25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5" name="Line 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65" y="25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6" name="Line 4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0" y="2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7" name="Line 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5" y="25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8" name="Line 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1" y="253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9" name="Line 4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6" y="2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0" name="Line 4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41" y="2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1" name="Line 4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7" y="2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2" name="Line 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12" y="25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3" name="Line 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7" y="254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4" name="Line 4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3" y="25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5" name="Line 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8" y="254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6" name="Line 4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53" y="25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7" name="Line 4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9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8" name="Line 4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24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9" name="Line 4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9" y="25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0" name="Line 4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5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1" name="Line 4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0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2" name="Line 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5" y="25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3" name="Line 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1" y="25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4" name="Line 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5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5" name="Line 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6" name="Line 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7" name="Line 4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6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8" name="Line 4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9" name="Line 4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0" name="Line 4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1" name="Line 4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2" name="Line 4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3" name="Line 4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4" name="Line 4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5" name="Line 4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6" name="Line 4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7" name="Line 4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78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8" name="Line 4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7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9" name="Line 4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7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0" name="Line 4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9" y="278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1" name="Line 4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7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2" name="Line 4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7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3" name="Line 4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7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4" name="Line 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7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5" name="Line 4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7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6" name="Line 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7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7" name="Line 4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7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8" name="Line 4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7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9" name="Line 4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7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0" name="Line 4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42" y="277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1" name="Line 4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7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2" name="Line 4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7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3" name="Line 4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7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4" name="Line 4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7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5" name="Line 4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7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6" name="Line 4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7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7" name="Line 4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7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8" name="Line 4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7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9" name="Line 4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7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0" name="Line 4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77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1" name="Line 4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2" name="Line 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7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3" name="Line 4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02" y="277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4" name="Line 4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7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5" name="Line 4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7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6" name="Line 4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7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7" name="Line 4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7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8" name="Line 4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7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9" name="Line 4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7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0" name="Line 4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7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1" name="Line 4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7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2" name="Line 4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7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3" name="Line 48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5" y="276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4" name="Line 4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7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5" name="Line 4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6" name="Line 4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7" name="Line 4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7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8" name="Line 4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7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9" name="Line 4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7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0" name="Line 4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7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1" name="Line 4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7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2" name="Line 4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7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3" name="Line 4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76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4" name="Line 4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7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5" name="Line 4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7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6" name="Line 4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7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7" name="Line 4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76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8" name="Line 4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76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9" name="Line 4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76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0" name="Line 4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7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1" name="Line 4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7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2" name="Line 4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7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3" name="Line 5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7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4" name="Line 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7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5" name="Line 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7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6" name="Line 5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7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7" name="Line 5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7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8" name="Line 5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7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9" name="Line 5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7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0" name="Line 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7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1" name="Line 50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2" name="Line 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3" name="Line 5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00" y="271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4" name="Line 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5" name="Line 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7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6" name="Line 5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7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7" name="Line 5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71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8" name="Line 5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9" name="Line 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7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0" name="Line 5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1" name="Line 5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71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2" name="Line 5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7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3" name="Line 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7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4" name="Line 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7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5" name="Line 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7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6" name="Line 5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0" y="271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7" name="Line 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7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8" name="Line 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7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9" name="Line 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7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0" name="Line 5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01" y="270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1" name="Line 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7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2" name="Line 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7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3" name="Line 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7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4" name="Line 5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42" y="270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5" name="Line 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7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6" name="Line 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7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7" name="Line 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7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8" name="Line 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7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9" name="Line 5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19" y="270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0" name="Line 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7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1" name="Line 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7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2" name="Line 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7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3" name="Line 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7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4" name="Line 5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69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5" name="Line 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6" name="Line 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7" name="Line 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8" name="Line 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9" name="Line 5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72" y="269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0" name="Line 5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08" y="269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1" name="Line 5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43" y="269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2" name="Line 5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78" y="269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3" name="Line 5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4" y="268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4" name="Line 5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68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5" name="Line 5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84" y="268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6" name="Line 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7" name="Line 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8" name="Line 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9" name="Line 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0" name="Line 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1" name="Line 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8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2" name="Line 5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32" y="268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3" name="Line 5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267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4" name="Line 5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267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5" name="Line 5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267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6" name="Line 5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67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7" name="Line 5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67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8" name="Line 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9" name="Line 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0" name="Line 5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267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1" name="Line 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2" name="Line 5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67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3" name="Line 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4" name="Line 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5" name="Line 57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267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6" name="Line 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7" name="Line 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8" name="Line 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9" name="Line 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0" name="Line 5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266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1" name="Line 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2" name="Line 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3" name="Line 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4" name="Line 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5" name="Line 58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6" name="Line 5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7" name="Line 5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8" name="Line 58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3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9" name="Line 5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0" name="Line 5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1" name="Line 5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4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2" name="Line 5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3" name="Line 5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4" name="Line 5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5" name="Line 5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6" name="Line 5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7" name="Line 5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8" name="Line 5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9" name="Line 5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0" name="Line 5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1" name="Line 5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4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2" name="Line 5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3" name="Line 6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4" name="Line 6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5" name="Line 6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6" name="Line 6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7" name="Line 6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4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8" name="Line 6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9" name="Line 6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19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643188" y="3717925"/>
                    <a:ext cx="4073525" cy="204788"/>
                    <a:chOff x="1665" y="2342"/>
                    <a:chExt cx="2566" cy="129"/>
                  </a:xfrm>
                </p:grpSpPr>
                <p:sp>
                  <p:nvSpPr>
                    <p:cNvPr id="710" name="Line 6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1" name="Line 6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2" name="Line 6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3" name="Line 6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4" name="Line 6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5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5" name="Line 6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6" name="Line 6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7" name="Line 6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8" name="Line 6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9" name="Line 6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0" name="Line 6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1" name="Line 6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2" name="Line 6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3" name="Line 6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4" name="Line 6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5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5" name="Line 6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6" name="Line 6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7" name="Line 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8" name="Line 6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9" name="Line 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0" name="Line 6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1" name="Line 6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2" name="Line 6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3" name="Line 6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4" name="Line 6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5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5" name="Line 6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6" name="Line 6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7" name="Line 6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60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8" name="Line 6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6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9" name="Line 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6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0" name="Line 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6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1" name="Line 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2" name="Line 6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3" name="Line 6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4" name="Line 6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5" name="Line 6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6" name="Line 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7" name="Line 6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6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8" name="Line 6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9" name="Line 6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0" name="Line 6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1" name="Line 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2" name="Line 6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3" name="Line 6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4" name="Line 6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5" name="Line 6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6" name="Line 6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7" name="Line 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6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8" name="Line 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9" name="Line 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0" name="Line 6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6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1" name="Line 6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2" name="Line 6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3" name="Line 6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4" name="Line 6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7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5" name="Line 6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6" name="Line 6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7" name="Line 6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8" name="Line 6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9" name="Line 6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0" name="Line 6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1" name="Line 6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0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2" name="Line 6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3" name="Line 6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4" name="Line 6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5" name="Line 6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6" name="Line 6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7" name="Line 6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8" name="Line 6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9" name="Line 6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0" name="Line 6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1" name="Line 6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2" name="Line 6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3" name="Line 6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4" name="Line 6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5" name="Line 6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6" name="Line 6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7" name="Line 6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8" name="Line 6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9" name="Line 6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0" name="Line 6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1" name="Line 6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2" name="Line 6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3" name="Line 6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4" name="Line 6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0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5" name="Line 6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6" name="Line 6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7" name="Line 6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8" name="Line 6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9" name="Line 6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0" name="Line 6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1" name="Line 6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2" name="Line 7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3" name="Line 7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4" name="Line 7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5" name="Line 7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6" name="Line 7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7" name="Line 7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0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8" name="Line 7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9" name="Line 7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0" name="Line 7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1" name="Line 7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2" name="Line 7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3" name="Line 7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4" name="Line 7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5" name="Line 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6" name="Line 7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7" name="Line 7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1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8" name="Line 7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9" name="Line 7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0" name="Line 7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1" name="Line 7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2" name="Line 7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3" name="Line 7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4" name="Line 7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5" name="Line 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6" name="Line 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7" name="Line 7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8" name="Line 7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9" name="Line 7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0" name="Line 7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1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1" name="Line 7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2" name="Line 7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3" name="Line 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4" name="Line 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5" name="Line 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6" name="Line 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7" name="Line 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8" name="Line 7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8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9" name="Line 7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0" name="Line 7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1" name="Line 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2" name="Line 7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3" name="Line 7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4" name="Line 7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5" name="Line 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6" name="Line 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7" name="Line 7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8" name="Line 7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9" name="Line 7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0" name="Line 7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1" name="Line 7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2" name="Line 7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3" name="Line 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4" name="Line 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5" name="Line 7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6" name="Line 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7" name="Line 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8" name="Line 7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9" name="Line 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0" name="Line 7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1" name="Line 7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2" name="Line 7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3" name="Line 7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4" name="Line 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5" name="Line 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6" name="Line 7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7" name="Line 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8" name="Line 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9" name="Line 7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0" name="Line 7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1" name="Line 7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2" name="Line 7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3" name="Line 7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4" name="Line 7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5" name="Line 7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6" name="Line 7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7" name="Line 7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8" name="Line 7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9" name="Line 7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0" name="Line 7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1" name="Line 7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2" name="Line 7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3" name="Line 7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4" name="Line 7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5" name="Line 7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6" name="Line 7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7" name="Line 7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8" name="Line 7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9" name="Line 7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0" name="Line 7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1" name="Line 7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2" name="Line 7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3" name="Line 7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4" name="Line 7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5" name="Line 7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6" name="Line 7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7" name="Line 7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8" name="Line 7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9" name="Line 7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0" name="Line 7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1" name="Line 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2" name="Line 8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3" name="Line 8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4" name="Line 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5" name="Line 8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6" name="Line 8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7" name="Line 8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8" name="Line 8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9" name="Line 8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0" name="Group 1009"/>
                  <p:cNvGrpSpPr>
                    <a:grpSpLocks/>
                  </p:cNvGrpSpPr>
                  <p:nvPr/>
                </p:nvGrpSpPr>
                <p:grpSpPr bwMode="auto">
                  <a:xfrm>
                    <a:off x="2643188" y="3446463"/>
                    <a:ext cx="4073525" cy="546100"/>
                    <a:chOff x="1665" y="2171"/>
                    <a:chExt cx="2566" cy="344"/>
                  </a:xfrm>
                </p:grpSpPr>
                <p:sp>
                  <p:nvSpPr>
                    <p:cNvPr id="510" name="Line 8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1" name="Line 8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2" name="Line 8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3" name="Line 8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4" name="Line 8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5" name="Line 8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6" name="Line 8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0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7" name="Line 8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8" name="Line 8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9" name="Line 8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0" name="Line 8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1" name="Line 8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2" name="Line 8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3" name="Line 8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4" name="Line 8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5" name="Line 8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6" name="Line 8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7" name="Line 8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8" name="Line 8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9" name="Line 8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0" name="Line 8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1" name="Line 8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2" name="Line 8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3" name="Line 8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4" name="Line 8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5" name="Line 8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6" name="Line 8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7" name="Line 8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8" name="Line 8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9" name="Line 8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0" name="Line 8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1" name="Line 8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2" name="Line 8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3" name="Line 8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4" name="Line 8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5" name="Line 8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6" name="Line 8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7" name="Line 8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8" name="Line 8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9" name="Line 8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0" name="Line 8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1" name="Line 8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2" name="Line 8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3" name="Line 8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4" name="Line 8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5" name="Line 8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6" name="Line 8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7" name="Line 8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8" name="Line 8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9" name="Line 8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0" name="Line 8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1" name="Line 8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2" name="Line 8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3" name="Line 8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4" name="Line 8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5" name="Line 8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6" name="Line 8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7" name="Line 8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8" name="Line 8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9" name="Line 8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0" name="Line 8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1" name="Line 8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2" name="Line 8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3" name="Line 8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4" name="Line 8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5" name="Line 8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6" name="Line 8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7" name="Line 8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8" name="Line 8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9" name="Line 8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0" name="Line 8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1" name="Line 8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2" name="Line 8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3" name="Line 8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4" name="Line 8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5" name="Line 8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6" name="Line 8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7" name="Line 8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8" name="Line 8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9" name="Line 8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0" name="Line 8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1" name="Line 8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2" name="Line 8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3" name="Line 8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4" name="Line 8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6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5" name="Line 8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6" name="Line 8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7" name="Line 8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8" name="Line 8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9" name="Line 8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0" name="Line 8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1" name="Line 9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2" name="Line 9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0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3" name="Line 9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4" name="Line 9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5" name="Line 9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6" name="Line 9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7" name="Line 9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8" name="Line 9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9" name="Line 9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0" name="Line 9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1" name="Line 9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2" name="Line 9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3" name="Line 9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4" name="Line 9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5" name="Line 9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6" name="Line 9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7" name="Line 9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8" name="Line 9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9" name="Line 9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0" name="Line 9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1" name="Line 9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2" name="Line 9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3" name="Line 9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4" name="Line 9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5" name="Line 9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0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6" name="Line 9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7" name="Line 9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8" name="Line 9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9" name="Line 9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0" name="Line 9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1" name="Line 9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2" name="Line 9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3" name="Line 9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4" name="Line 9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5" name="Line 9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6" name="Line 9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7" name="Line 9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8" name="Line 9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0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9" name="Line 9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0" name="Line 9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1" name="Line 9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2" name="Line 9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3" name="Line 9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4" name="Line 9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5" name="Line 9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6" name="Line 9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7" name="Line 9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8" name="Line 9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1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9" name="Line 9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0" name="Line 9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1" name="Line 9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2" name="Line 9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3" name="Line 9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4" name="Line 9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5" name="Line 9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6" name="Line 9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7" name="Line 9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8" name="Line 9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9" name="Line 9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0" name="Line 9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1" name="Line 9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1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2" name="Line 9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3" name="Line 9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4" name="Line 9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5" name="Line 9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6" name="Line 9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7" name="Line 9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8" name="Line 9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9" name="Line 9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0" name="Line 9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1" name="Line 9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2" name="Line 9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3" name="Line 9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4" name="Line 9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4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5" name="Line 9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6" name="Line 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7" name="Line 9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8" name="Line 9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9" name="Line 9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0" name="Line 9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1" name="Line 9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2" name="Line 9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3" name="Line 9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4" name="Line 9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4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5" name="Line 9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6" name="Line 9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7" name="Line 9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8" name="Line 9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9" name="Line 9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0" name="Line 9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4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1" name="Line 9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2" name="Line 9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3" name="Line 9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4" name="Line 9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5" name="Line 9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6" name="Line 9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7" name="Line 9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5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8" name="Line 9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9" name="Line 9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0" name="Line 9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1" name="Line 10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2" name="Line 10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3" name="Line 10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4" name="Line 10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5" name="Line 10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6" name="Line 10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7" name="Line 10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5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8" name="Line 10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9" name="Line 10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1" name="Group 1210"/>
                  <p:cNvGrpSpPr>
                    <a:grpSpLocks/>
                  </p:cNvGrpSpPr>
                  <p:nvPr/>
                </p:nvGrpSpPr>
                <p:grpSpPr bwMode="auto">
                  <a:xfrm>
                    <a:off x="2643188" y="3898900"/>
                    <a:ext cx="4073525" cy="631825"/>
                    <a:chOff x="1665" y="2456"/>
                    <a:chExt cx="2566" cy="398"/>
                  </a:xfrm>
                </p:grpSpPr>
                <p:sp>
                  <p:nvSpPr>
                    <p:cNvPr id="310" name="Line 10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" name="Line 10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" name="Line 10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" name="Line 10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" name="Line 10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" name="Line 10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" name="Line 10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" name="Line 10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5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" name="Line 10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" name="Line 10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" name="Line 10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60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" name="Line 10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6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" name="Line 10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6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" name="Line 10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6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" name="Line 10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" name="Line 10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" name="Line 10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" name="Line 10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" name="Line 10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" name="Line 10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" name="Line 10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6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" name="Line 10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" name="Line 10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" name="Line 10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" name="Line 10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" name="Line 10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" name="Line 10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" name="Line 10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" name="Line 10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" name="Line 10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" name="Line 10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6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" name="Line 10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" name="Line 10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" name="Line 10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6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" name="Line 10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" name="Line 10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8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" name="Line 1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" name="Line 10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00" y="271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" name="Line 10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" name="Line 10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7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" name="Line 10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7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" name="Line 10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71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" name="Line 10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" name="Line 10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7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" name="Line 10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" name="Line 10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71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" name="Line 10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7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" name="Line 10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7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" name="Line 10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7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" name="Line 10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7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" name="Line 10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0" y="271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" name="Line 10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7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" name="Line 10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7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" name="Line 10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7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" name="Line 10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01" y="270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" name="Line 10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7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" name="Line 10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7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" name="Line 10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7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" name="Line 10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42" y="270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" name="Line 10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7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" name="Line 10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7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" name="Line 10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7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" name="Line 10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7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" name="Line 10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19" y="270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" name="Line 10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7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" name="Line 10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7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" name="Line 10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7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" name="Line 10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7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" name="Line 107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69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" name="Line 10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" name="Line 10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" name="Line 10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" name="Line 10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" name="Line 10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72" y="269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" name="Line 10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08" y="269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" name="Line 108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43" y="269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" name="Line 10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78" y="269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" name="Line 10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4" y="268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" name="Line 10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68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" name="Line 10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84" y="268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" name="Line 10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" name="Line 10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" name="Line 10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" name="Line 10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" name="Line 10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" name="Line 10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8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" name="Line 10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32" y="268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" name="Line 10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267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" name="Line 10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267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" name="Line 10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267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" name="Line 11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67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" name="Line 11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67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" name="Line 1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" name="Line 1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" name="Line 110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267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" name="Line 1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" name="Line 11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67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" name="Line 1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" name="Line 1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" name="Line 11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267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" name="Line 1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" name="Line 1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" name="Line 1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" name="Line 1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" name="Line 11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266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" name="Line 1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" name="Line 1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" name="Line 1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" name="Line 1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" name="Line 1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" name="Line 1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" name="Line 1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" name="Line 1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" name="Line 1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" name="Line 1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" name="Line 1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" name="Line 1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" name="Line 1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" name="Line 11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78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" name="Line 1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7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" name="Line 1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7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" name="Line 11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9" y="278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" name="Line 1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7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" name="Line 1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7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" name="Line 1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7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" name="Line 1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7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" name="Line 1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7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" name="Line 1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7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" name="Line 1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7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" name="Line 1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7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" name="Line 1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7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" name="Line 11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42" y="277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" name="Line 1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7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" name="Line 1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7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4" name="Line 1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7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5" name="Line 1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7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6" name="Line 1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7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7" name="Line 1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7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8" name="Line 1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7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9" name="Line 1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7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0" name="Line 1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7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1" name="Line 11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77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2" name="Line 1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3" name="Line 1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7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4" name="Line 11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02" y="277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5" name="Line 1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7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6" name="Line 1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7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7" name="Line 1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7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8" name="Line 1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7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9" name="Line 1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7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0" name="Line 1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7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1" name="Line 1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7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2" name="Line 1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7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3" name="Line 1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7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4" name="Line 11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5" y="276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5" name="Line 1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7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6" name="Line 1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7" name="Line 1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8" name="Line 1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7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9" name="Line 1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7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0" name="Line 1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7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1" name="Line 1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7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2" name="Line 1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7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3" name="Line 1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7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4" name="Line 11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76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5" name="Line 1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7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6" name="Line 1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7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7" name="Line 1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7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8" name="Line 1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76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9" name="Line 1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76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0" name="Line 1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76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1" name="Line 1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7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2" name="Line 1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7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3" name="Line 1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7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4" name="Line 1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7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5" name="Line 1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7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6" name="Line 1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7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7" name="Line 1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7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8" name="Line 1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7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9" name="Line 1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7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0" name="Line 1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7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1" name="Line 1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7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2" name="Line 1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3" name="Line 1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4" name="Line 1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5" name="Line 11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6" name="Line 11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7" name="Line 11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8" name="Line 11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9" name="Line 11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0" name="Line 12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0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1" name="Line 12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2" name="Line 12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3" name="Line 12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0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4" name="Line 12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5" name="Line 12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6" name="Line 12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7" name="Line 12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0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8" name="Line 12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9" name="Line 12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2" name="Group 1411"/>
                  <p:cNvGrpSpPr>
                    <a:grpSpLocks/>
                  </p:cNvGrpSpPr>
                  <p:nvPr/>
                </p:nvGrpSpPr>
                <p:grpSpPr bwMode="auto">
                  <a:xfrm>
                    <a:off x="2570163" y="622301"/>
                    <a:ext cx="4530725" cy="4011613"/>
                    <a:chOff x="1619" y="392"/>
                    <a:chExt cx="2854" cy="2527"/>
                  </a:xfrm>
                </p:grpSpPr>
                <p:sp>
                  <p:nvSpPr>
                    <p:cNvPr id="124" name="Line 12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" name="Line 12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" name="Line 12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" name="Line 1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10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" name="Line 1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" name="Line 1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" name="Line 1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" name="Line 1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1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" name="Line 1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" name="Line 1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" name="Line 1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" name="Line 1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" name="Line 1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" name="Line 1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1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" name="Line 1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" name="Line 1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" name="Line 1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1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" name="Line 1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6" y="2518"/>
                      <a:ext cx="14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" name="Line 1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5" y="25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" name="Line 12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1" y="25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" name="Line 12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6" y="25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" name="Line 12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11" y="252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" name="Line 12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7" y="252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" name="Line 12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82" y="252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" name="Line 12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7" y="252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" name="Line 12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53" y="252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" name="Line 12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8" y="253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" name="Line 12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23" y="25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" name="Line 12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9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" name="Line 12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94" y="25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" name="Line 12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9" y="25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" name="Line 12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65" y="25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" name="Line 12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0" y="2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" name="Line 12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5" y="25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" name="Line 12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1" y="253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" name="Line 12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6" y="2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" name="Line 12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41" y="2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" name="Line 12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7" y="2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" name="Line 12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12" y="25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" name="Line 12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7" y="254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" name="Line 12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3" y="25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" name="Line 12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8" y="254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" name="Line 12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53" y="25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" name="Line 12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9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" name="Line 12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24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" name="Line 12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9" y="25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" name="Line 12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5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" name="Line 12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0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" name="Line 12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5" y="25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" name="Line 12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1" y="25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" name="Line 12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3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" name="Line 12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" name="Line 12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" name="Line 12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" name="Line 12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" name="Line 12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" name="Line 12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" name="Line 12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" name="Line 12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" name="Line 12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" name="Line 1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" name="Line 1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" name="Line 1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" name="Line 1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" name="Line 1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" name="Line 1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" name="Line 12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" name="Line 1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" name="Line 12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" name="Line 1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" name="Line 1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" name="Line 12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" name="Line 1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" name="Line 12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" name="Line 1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" name="Line 1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" name="Line 1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" name="Line 1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" name="Line 1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" name="Line 1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" name="Line 1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" name="Line 1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" name="Line 1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" name="Line 1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" name="Line 1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" name="Line 1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" name="Line 1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" name="Line 1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" name="Line 1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" name="Line 1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" name="Line 1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" name="Line 1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" name="Line 1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" name="Line 1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" name="Line 1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" name="Line 1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" name="Line 1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" name="Line 1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" name="Line 1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" name="Line 1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" name="Line 1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" name="Line 1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" name="Line 1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" name="Line 1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" name="Line 1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" name="Line 1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" name="Line 1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" name="Line 1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" name="Line 1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" name="Line 1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" name="Line 1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" name="Line 1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" name="Line 1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" name="Line 1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" name="Line 1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" name="Line 1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" name="Line 1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" name="Line 1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" name="Line 1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" name="Line 1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" name="Line 1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" name="Line 1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" name="Line 1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" name="Line 1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" name="Line 13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" name="Line 13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6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" name="Line 13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" name="Line 13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" name="Line 13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99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" name="Line 13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1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" name="Line 13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65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" name="Line 13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99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" name="Line 13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31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" name="Line 13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65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" name="Line 13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97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" name="Line 1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1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" name="Line 13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65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" name="Line 13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" name="Line 13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" name="Line 13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873"/>
                      <a:ext cx="256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" name="Line 1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2873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" name="Line 1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2696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" name="Line 1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2518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" name="Line 1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2342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" name="Line 1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2164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" name="Line 1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1987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" name="Line 1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1809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" name="Line 1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1633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" name="Line 1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1456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" name="Line 1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1278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" name="Line 1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1101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" name="Line 1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923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" name="Line 1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747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" name="Line 1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569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" name="Line 1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392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" name="Line 138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0" cy="2481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" name="Line 1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" name="Line 1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" name="Line 1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31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" name="Line 1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65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" name="Line 1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99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" name="Line 13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" name="Line 1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" name="Line 1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7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" name="Line 1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1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" name="Line 1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65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" name="Line 1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" name="Line 1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" name="Line 1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392"/>
                      <a:ext cx="256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" name="Line 13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5" y="2873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" name="Line 13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2696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" name="Line 13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5" y="2518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" name="Line 13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2342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" name="Line 13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5" y="2164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" name="Line 13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1987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" name="Line 14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5" y="1809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" name="Line 14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1633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" name="Line 14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5" y="1456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" name="Line 14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1278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" name="Line 14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5" y="1101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" name="Line 14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923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" name="Line 14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5" y="747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" name="Line 14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569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" name="Line 14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5" y="392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" name="Line 14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392"/>
                      <a:ext cx="0" cy="2481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" name="Rectangle 1410"/>
                    <p:cNvSpPr>
                      <a:spLocks noChangeArrowheads="1"/>
                    </p:cNvSpPr>
                    <p:nvPr/>
                  </p:nvSpPr>
                  <p:spPr bwMode="auto">
                    <a:xfrm rot="16200000">
                      <a:off x="4343" y="1592"/>
                      <a:ext cx="91" cy="16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5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23" name="Rectangle 1412"/>
                  <p:cNvSpPr>
                    <a:spLocks noChangeArrowheads="1"/>
                  </p:cNvSpPr>
                  <p:nvPr/>
                </p:nvSpPr>
                <p:spPr bwMode="auto">
                  <a:xfrm>
                    <a:off x="4656138" y="263525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1510" name="Straight Connector 1509"/>
                <p:cNvCxnSpPr/>
                <p:nvPr/>
              </p:nvCxnSpPr>
              <p:spPr>
                <a:xfrm>
                  <a:off x="2952780" y="1286843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11" name="Straight Connector 1510"/>
                <p:cNvCxnSpPr/>
                <p:nvPr/>
              </p:nvCxnSpPr>
              <p:spPr>
                <a:xfrm>
                  <a:off x="2955546" y="1455869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1512" name="TextBox 1511"/>
                <p:cNvSpPr txBox="1"/>
                <p:nvPr/>
              </p:nvSpPr>
              <p:spPr>
                <a:xfrm>
                  <a:off x="3425059" y="1167593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 Cr</a:t>
                  </a:r>
                </a:p>
              </p:txBody>
            </p:sp>
            <p:sp>
              <p:nvSpPr>
                <p:cNvPr id="1513" name="TextBox 1512"/>
                <p:cNvSpPr txBox="1"/>
                <p:nvPr/>
              </p:nvSpPr>
              <p:spPr>
                <a:xfrm>
                  <a:off x="3419483" y="1329080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0.20 Cr</a:t>
                  </a:r>
                </a:p>
              </p:txBody>
            </p:sp>
            <p:sp>
              <p:nvSpPr>
                <p:cNvPr id="1514" name="TextBox 1513"/>
                <p:cNvSpPr txBox="1"/>
                <p:nvPr/>
              </p:nvSpPr>
              <p:spPr>
                <a:xfrm>
                  <a:off x="2902375" y="962924"/>
                  <a:ext cx="122353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α_</a:t>
                  </a:r>
                  <a:r>
                    <a:rPr lang="en-CA" sz="1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AlFeSi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5" name="TextBox 1514"/>
                <p:cNvSpPr txBox="1"/>
                <p:nvPr/>
              </p:nvSpPr>
              <p:spPr>
                <a:xfrm>
                  <a:off x="2906345" y="783089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0.05Cu-0.15Fe-0.03Mn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0" name="TextBox 1519"/>
                <p:cNvSpPr txBox="1"/>
                <p:nvPr/>
              </p:nvSpPr>
              <p:spPr>
                <a:xfrm>
                  <a:off x="6659540" y="3893041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0.22</a:t>
                  </a:r>
                </a:p>
              </p:txBody>
            </p:sp>
            <p:sp>
              <p:nvSpPr>
                <p:cNvPr id="1521" name="TextBox 1520"/>
                <p:cNvSpPr txBox="1"/>
                <p:nvPr/>
              </p:nvSpPr>
              <p:spPr>
                <a:xfrm>
                  <a:off x="6659350" y="3734623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0.14</a:t>
                  </a:r>
                </a:p>
              </p:txBody>
            </p:sp>
            <p:sp>
              <p:nvSpPr>
                <p:cNvPr id="1522" name="TextBox 1521"/>
                <p:cNvSpPr txBox="1"/>
                <p:nvPr/>
              </p:nvSpPr>
              <p:spPr>
                <a:xfrm>
                  <a:off x="4865688" y="365810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0.08</a:t>
                  </a:r>
                </a:p>
              </p:txBody>
            </p:sp>
            <p:sp>
              <p:nvSpPr>
                <p:cNvPr id="1523" name="TextBox 1522"/>
                <p:cNvSpPr txBox="1"/>
                <p:nvPr/>
              </p:nvSpPr>
              <p:spPr>
                <a:xfrm>
                  <a:off x="4869181" y="3506025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  <p:sp>
              <p:nvSpPr>
                <p:cNvPr id="1524" name="TextBox 1523"/>
                <p:cNvSpPr txBox="1"/>
                <p:nvPr/>
              </p:nvSpPr>
              <p:spPr>
                <a:xfrm>
                  <a:off x="6658915" y="4238624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0.08</a:t>
                  </a:r>
                </a:p>
              </p:txBody>
            </p:sp>
            <p:sp>
              <p:nvSpPr>
                <p:cNvPr id="1525" name="TextBox 1524"/>
                <p:cNvSpPr txBox="1"/>
                <p:nvPr/>
              </p:nvSpPr>
              <p:spPr>
                <a:xfrm>
                  <a:off x="6653500" y="4077658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0.14</a:t>
                  </a:r>
                </a:p>
              </p:txBody>
            </p:sp>
          </p:grpSp>
          <p:sp>
            <p:nvSpPr>
              <p:cNvPr id="1526" name="TextBox 1525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</a:t>
                </a:r>
              </a:p>
            </p:txBody>
          </p:sp>
        </p:grpSp>
        <p:sp>
          <p:nvSpPr>
            <p:cNvPr id="1527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8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9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30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31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32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701645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251816" cy="4876344"/>
            <a:chOff x="1978026" y="263525"/>
            <a:chExt cx="5251816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251816" cy="4876344"/>
              <a:chOff x="1978026" y="263525"/>
              <a:chExt cx="5251816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196820" cy="4876344"/>
                <a:chOff x="2033022" y="263525"/>
                <a:chExt cx="5196820" cy="4876344"/>
              </a:xfrm>
            </p:grpSpPr>
            <p:sp>
              <p:nvSpPr>
                <p:cNvPr id="4438" name="TextBox 4437"/>
                <p:cNvSpPr txBox="1"/>
                <p:nvPr/>
              </p:nvSpPr>
              <p:spPr>
                <a:xfrm>
                  <a:off x="2648395" y="4304040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0.05Cu-0.15Fe-0.03Mn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5" name="Group 205"/>
                <p:cNvGrpSpPr>
                  <a:grpSpLocks/>
                </p:cNvGrpSpPr>
                <p:nvPr/>
              </p:nvGrpSpPr>
              <p:grpSpPr bwMode="auto">
                <a:xfrm>
                  <a:off x="2314576" y="263525"/>
                  <a:ext cx="4743450" cy="4587875"/>
                  <a:chOff x="1458" y="166"/>
                  <a:chExt cx="2988" cy="2890"/>
                </a:xfrm>
              </p:grpSpPr>
              <p:sp>
                <p:nvSpPr>
                  <p:cNvPr id="8" name="Freeform 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0 w 2566"/>
                      <a:gd name="T1" fmla="*/ 2126 h 2481"/>
                      <a:gd name="T2" fmla="*/ 0 w 2566"/>
                      <a:gd name="T3" fmla="*/ 1772 h 2481"/>
                      <a:gd name="T4" fmla="*/ 0 w 2566"/>
                      <a:gd name="T5" fmla="*/ 1417 h 2481"/>
                      <a:gd name="T6" fmla="*/ 0 w 2566"/>
                      <a:gd name="T7" fmla="*/ 1064 h 2481"/>
                      <a:gd name="T8" fmla="*/ 0 w 2566"/>
                      <a:gd name="T9" fmla="*/ 709 h 2481"/>
                      <a:gd name="T10" fmla="*/ 0 w 2566"/>
                      <a:gd name="T11" fmla="*/ 355 h 2481"/>
                      <a:gd name="T12" fmla="*/ 0 w 2566"/>
                      <a:gd name="T13" fmla="*/ 0 h 2481"/>
                      <a:gd name="T14" fmla="*/ 234 w 2566"/>
                      <a:gd name="T15" fmla="*/ 0 h 2481"/>
                      <a:gd name="T16" fmla="*/ 466 w 2566"/>
                      <a:gd name="T17" fmla="*/ 0 h 2481"/>
                      <a:gd name="T18" fmla="*/ 700 w 2566"/>
                      <a:gd name="T19" fmla="*/ 0 h 2481"/>
                      <a:gd name="T20" fmla="*/ 934 w 2566"/>
                      <a:gd name="T21" fmla="*/ 0 h 2481"/>
                      <a:gd name="T22" fmla="*/ 1166 w 2566"/>
                      <a:gd name="T23" fmla="*/ 0 h 2481"/>
                      <a:gd name="T24" fmla="*/ 1400 w 2566"/>
                      <a:gd name="T25" fmla="*/ 0 h 2481"/>
                      <a:gd name="T26" fmla="*/ 1632 w 2566"/>
                      <a:gd name="T27" fmla="*/ 0 h 2481"/>
                      <a:gd name="T28" fmla="*/ 1866 w 2566"/>
                      <a:gd name="T29" fmla="*/ 0 h 2481"/>
                      <a:gd name="T30" fmla="*/ 2100 w 2566"/>
                      <a:gd name="T31" fmla="*/ 0 h 2481"/>
                      <a:gd name="T32" fmla="*/ 2332 w 2566"/>
                      <a:gd name="T33" fmla="*/ 0 h 2481"/>
                      <a:gd name="T34" fmla="*/ 2566 w 2566"/>
                      <a:gd name="T35" fmla="*/ 0 h 2481"/>
                      <a:gd name="T36" fmla="*/ 2566 w 2566"/>
                      <a:gd name="T37" fmla="*/ 355 h 2481"/>
                      <a:gd name="T38" fmla="*/ 2566 w 2566"/>
                      <a:gd name="T39" fmla="*/ 709 h 2481"/>
                      <a:gd name="T40" fmla="*/ 2566 w 2566"/>
                      <a:gd name="T41" fmla="*/ 1064 h 2481"/>
                      <a:gd name="T42" fmla="*/ 2566 w 2566"/>
                      <a:gd name="T43" fmla="*/ 1417 h 2481"/>
                      <a:gd name="T44" fmla="*/ 2566 w 2566"/>
                      <a:gd name="T45" fmla="*/ 1772 h 2481"/>
                      <a:gd name="T46" fmla="*/ 2566 w 2566"/>
                      <a:gd name="T47" fmla="*/ 2126 h 2481"/>
                      <a:gd name="T48" fmla="*/ 2566 w 2566"/>
                      <a:gd name="T49" fmla="*/ 2481 h 2481"/>
                      <a:gd name="T50" fmla="*/ 2332 w 2566"/>
                      <a:gd name="T51" fmla="*/ 2481 h 2481"/>
                      <a:gd name="T52" fmla="*/ 2100 w 2566"/>
                      <a:gd name="T53" fmla="*/ 2481 h 2481"/>
                      <a:gd name="T54" fmla="*/ 1866 w 2566"/>
                      <a:gd name="T55" fmla="*/ 2481 h 2481"/>
                      <a:gd name="T56" fmla="*/ 1632 w 2566"/>
                      <a:gd name="T57" fmla="*/ 2481 h 2481"/>
                      <a:gd name="T58" fmla="*/ 1400 w 2566"/>
                      <a:gd name="T59" fmla="*/ 2481 h 2481"/>
                      <a:gd name="T60" fmla="*/ 1166 w 2566"/>
                      <a:gd name="T61" fmla="*/ 2481 h 2481"/>
                      <a:gd name="T62" fmla="*/ 934 w 2566"/>
                      <a:gd name="T63" fmla="*/ 2481 h 2481"/>
                      <a:gd name="T64" fmla="*/ 700 w 2566"/>
                      <a:gd name="T65" fmla="*/ 2481 h 2481"/>
                      <a:gd name="T66" fmla="*/ 466 w 2566"/>
                      <a:gd name="T67" fmla="*/ 2481 h 2481"/>
                      <a:gd name="T68" fmla="*/ 234 w 2566"/>
                      <a:gd name="T69" fmla="*/ 2481 h 2481"/>
                      <a:gd name="T70" fmla="*/ 0 w 2566"/>
                      <a:gd name="T71" fmla="*/ 248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2481">
                        <a:moveTo>
                          <a:pt x="0" y="2304"/>
                        </a:move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" name="Freeform 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0 w 2566"/>
                      <a:gd name="T1" fmla="*/ 2126 h 2481"/>
                      <a:gd name="T2" fmla="*/ 0 w 2566"/>
                      <a:gd name="T3" fmla="*/ 1772 h 2481"/>
                      <a:gd name="T4" fmla="*/ 0 w 2566"/>
                      <a:gd name="T5" fmla="*/ 1417 h 2481"/>
                      <a:gd name="T6" fmla="*/ 0 w 2566"/>
                      <a:gd name="T7" fmla="*/ 1064 h 2481"/>
                      <a:gd name="T8" fmla="*/ 0 w 2566"/>
                      <a:gd name="T9" fmla="*/ 709 h 2481"/>
                      <a:gd name="T10" fmla="*/ 0 w 2566"/>
                      <a:gd name="T11" fmla="*/ 355 h 2481"/>
                      <a:gd name="T12" fmla="*/ 0 w 2566"/>
                      <a:gd name="T13" fmla="*/ 0 h 2481"/>
                      <a:gd name="T14" fmla="*/ 234 w 2566"/>
                      <a:gd name="T15" fmla="*/ 0 h 2481"/>
                      <a:gd name="T16" fmla="*/ 466 w 2566"/>
                      <a:gd name="T17" fmla="*/ 0 h 2481"/>
                      <a:gd name="T18" fmla="*/ 700 w 2566"/>
                      <a:gd name="T19" fmla="*/ 0 h 2481"/>
                      <a:gd name="T20" fmla="*/ 934 w 2566"/>
                      <a:gd name="T21" fmla="*/ 0 h 2481"/>
                      <a:gd name="T22" fmla="*/ 1166 w 2566"/>
                      <a:gd name="T23" fmla="*/ 0 h 2481"/>
                      <a:gd name="T24" fmla="*/ 1400 w 2566"/>
                      <a:gd name="T25" fmla="*/ 0 h 2481"/>
                      <a:gd name="T26" fmla="*/ 1632 w 2566"/>
                      <a:gd name="T27" fmla="*/ 0 h 2481"/>
                      <a:gd name="T28" fmla="*/ 1866 w 2566"/>
                      <a:gd name="T29" fmla="*/ 0 h 2481"/>
                      <a:gd name="T30" fmla="*/ 2100 w 2566"/>
                      <a:gd name="T31" fmla="*/ 0 h 2481"/>
                      <a:gd name="T32" fmla="*/ 2332 w 2566"/>
                      <a:gd name="T33" fmla="*/ 0 h 2481"/>
                      <a:gd name="T34" fmla="*/ 2566 w 2566"/>
                      <a:gd name="T35" fmla="*/ 0 h 2481"/>
                      <a:gd name="T36" fmla="*/ 2566 w 2566"/>
                      <a:gd name="T37" fmla="*/ 355 h 2481"/>
                      <a:gd name="T38" fmla="*/ 2566 w 2566"/>
                      <a:gd name="T39" fmla="*/ 709 h 2481"/>
                      <a:gd name="T40" fmla="*/ 2566 w 2566"/>
                      <a:gd name="T41" fmla="*/ 1064 h 2481"/>
                      <a:gd name="T42" fmla="*/ 2566 w 2566"/>
                      <a:gd name="T43" fmla="*/ 1417 h 2481"/>
                      <a:gd name="T44" fmla="*/ 2566 w 2566"/>
                      <a:gd name="T45" fmla="*/ 1772 h 2481"/>
                      <a:gd name="T46" fmla="*/ 2566 w 2566"/>
                      <a:gd name="T47" fmla="*/ 2126 h 2481"/>
                      <a:gd name="T48" fmla="*/ 2566 w 2566"/>
                      <a:gd name="T49" fmla="*/ 2481 h 2481"/>
                      <a:gd name="T50" fmla="*/ 2332 w 2566"/>
                      <a:gd name="T51" fmla="*/ 2481 h 2481"/>
                      <a:gd name="T52" fmla="*/ 2100 w 2566"/>
                      <a:gd name="T53" fmla="*/ 2481 h 2481"/>
                      <a:gd name="T54" fmla="*/ 1866 w 2566"/>
                      <a:gd name="T55" fmla="*/ 2481 h 2481"/>
                      <a:gd name="T56" fmla="*/ 1632 w 2566"/>
                      <a:gd name="T57" fmla="*/ 2481 h 2481"/>
                      <a:gd name="T58" fmla="*/ 1400 w 2566"/>
                      <a:gd name="T59" fmla="*/ 2481 h 2481"/>
                      <a:gd name="T60" fmla="*/ 1166 w 2566"/>
                      <a:gd name="T61" fmla="*/ 2481 h 2481"/>
                      <a:gd name="T62" fmla="*/ 934 w 2566"/>
                      <a:gd name="T63" fmla="*/ 2481 h 2481"/>
                      <a:gd name="T64" fmla="*/ 700 w 2566"/>
                      <a:gd name="T65" fmla="*/ 2481 h 2481"/>
                      <a:gd name="T66" fmla="*/ 466 w 2566"/>
                      <a:gd name="T67" fmla="*/ 2481 h 2481"/>
                      <a:gd name="T68" fmla="*/ 234 w 2566"/>
                      <a:gd name="T69" fmla="*/ 2481 h 2481"/>
                      <a:gd name="T70" fmla="*/ 0 w 2566"/>
                      <a:gd name="T71" fmla="*/ 248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2481">
                        <a:moveTo>
                          <a:pt x="0" y="2304"/>
                        </a:move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" name="Freeform 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6 w 2566"/>
                      <a:gd name="T1" fmla="*/ 353 h 2481"/>
                      <a:gd name="T2" fmla="*/ 2566 w 2566"/>
                      <a:gd name="T3" fmla="*/ 390 h 2481"/>
                      <a:gd name="T4" fmla="*/ 2566 w 2566"/>
                      <a:gd name="T5" fmla="*/ 709 h 2481"/>
                      <a:gd name="T6" fmla="*/ 2566 w 2566"/>
                      <a:gd name="T7" fmla="*/ 1064 h 2481"/>
                      <a:gd name="T8" fmla="*/ 2566 w 2566"/>
                      <a:gd name="T9" fmla="*/ 1417 h 2481"/>
                      <a:gd name="T10" fmla="*/ 2566 w 2566"/>
                      <a:gd name="T11" fmla="*/ 1772 h 2481"/>
                      <a:gd name="T12" fmla="*/ 2566 w 2566"/>
                      <a:gd name="T13" fmla="*/ 2126 h 2481"/>
                      <a:gd name="T14" fmla="*/ 2566 w 2566"/>
                      <a:gd name="T15" fmla="*/ 2481 h 2481"/>
                      <a:gd name="T16" fmla="*/ 2332 w 2566"/>
                      <a:gd name="T17" fmla="*/ 2481 h 2481"/>
                      <a:gd name="T18" fmla="*/ 2100 w 2566"/>
                      <a:gd name="T19" fmla="*/ 2481 h 2481"/>
                      <a:gd name="T20" fmla="*/ 1866 w 2566"/>
                      <a:gd name="T21" fmla="*/ 2481 h 2481"/>
                      <a:gd name="T22" fmla="*/ 1632 w 2566"/>
                      <a:gd name="T23" fmla="*/ 2481 h 2481"/>
                      <a:gd name="T24" fmla="*/ 1400 w 2566"/>
                      <a:gd name="T25" fmla="*/ 2481 h 2481"/>
                      <a:gd name="T26" fmla="*/ 1166 w 2566"/>
                      <a:gd name="T27" fmla="*/ 2481 h 2481"/>
                      <a:gd name="T28" fmla="*/ 934 w 2566"/>
                      <a:gd name="T29" fmla="*/ 2481 h 2481"/>
                      <a:gd name="T30" fmla="*/ 700 w 2566"/>
                      <a:gd name="T31" fmla="*/ 2481 h 2481"/>
                      <a:gd name="T32" fmla="*/ 466 w 2566"/>
                      <a:gd name="T33" fmla="*/ 2481 h 2481"/>
                      <a:gd name="T34" fmla="*/ 234 w 2566"/>
                      <a:gd name="T35" fmla="*/ 2481 h 2481"/>
                      <a:gd name="T36" fmla="*/ 0 w 2566"/>
                      <a:gd name="T37" fmla="*/ 2481 h 2481"/>
                      <a:gd name="T38" fmla="*/ 0 w 2566"/>
                      <a:gd name="T39" fmla="*/ 2126 h 2481"/>
                      <a:gd name="T40" fmla="*/ 0 w 2566"/>
                      <a:gd name="T41" fmla="*/ 1772 h 2481"/>
                      <a:gd name="T42" fmla="*/ 0 w 2566"/>
                      <a:gd name="T43" fmla="*/ 1417 h 2481"/>
                      <a:gd name="T44" fmla="*/ 0 w 2566"/>
                      <a:gd name="T45" fmla="*/ 1064 h 2481"/>
                      <a:gd name="T46" fmla="*/ 0 w 2566"/>
                      <a:gd name="T47" fmla="*/ 709 h 2481"/>
                      <a:gd name="T48" fmla="*/ 0 w 2566"/>
                      <a:gd name="T49" fmla="*/ 355 h 2481"/>
                      <a:gd name="T50" fmla="*/ 0 w 2566"/>
                      <a:gd name="T51" fmla="*/ 0 h 2481"/>
                      <a:gd name="T52" fmla="*/ 234 w 2566"/>
                      <a:gd name="T53" fmla="*/ 0 h 2481"/>
                      <a:gd name="T54" fmla="*/ 466 w 2566"/>
                      <a:gd name="T55" fmla="*/ 0 h 2481"/>
                      <a:gd name="T56" fmla="*/ 700 w 2566"/>
                      <a:gd name="T57" fmla="*/ 0 h 2481"/>
                      <a:gd name="T58" fmla="*/ 934 w 2566"/>
                      <a:gd name="T59" fmla="*/ 0 h 2481"/>
                      <a:gd name="T60" fmla="*/ 1166 w 2566"/>
                      <a:gd name="T61" fmla="*/ 0 h 2481"/>
                      <a:gd name="T62" fmla="*/ 1400 w 2566"/>
                      <a:gd name="T63" fmla="*/ 0 h 2481"/>
                      <a:gd name="T64" fmla="*/ 1632 w 2566"/>
                      <a:gd name="T65" fmla="*/ 0 h 2481"/>
                      <a:gd name="T66" fmla="*/ 1866 w 2566"/>
                      <a:gd name="T67" fmla="*/ 0 h 2481"/>
                      <a:gd name="T68" fmla="*/ 2100 w 2566"/>
                      <a:gd name="T69" fmla="*/ 0 h 2481"/>
                      <a:gd name="T70" fmla="*/ 2332 w 2566"/>
                      <a:gd name="T71" fmla="*/ 0 h 2481"/>
                      <a:gd name="T72" fmla="*/ 2566 w 2566"/>
                      <a:gd name="T73" fmla="*/ 0 h 2481"/>
                      <a:gd name="T74" fmla="*/ 2566 w 2566"/>
                      <a:gd name="T75" fmla="*/ 353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53"/>
                        </a:moveTo>
                        <a:lnTo>
                          <a:pt x="2566" y="353"/>
                        </a:lnTo>
                        <a:lnTo>
                          <a:pt x="2566" y="355"/>
                        </a:lnTo>
                        <a:lnTo>
                          <a:pt x="2566" y="390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3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" name="Freeform 8"/>
                  <p:cNvSpPr>
                    <a:spLocks/>
                  </p:cNvSpPr>
                  <p:nvPr/>
                </p:nvSpPr>
                <p:spPr bwMode="auto">
                  <a:xfrm>
                    <a:off x="4231" y="745"/>
                    <a:ext cx="0" cy="178"/>
                  </a:xfrm>
                  <a:custGeom>
                    <a:avLst/>
                    <a:gdLst>
                      <a:gd name="T0" fmla="*/ 0 h 178"/>
                      <a:gd name="T1" fmla="*/ 0 h 178"/>
                      <a:gd name="T2" fmla="*/ 2 h 178"/>
                      <a:gd name="T3" fmla="*/ 37 h 178"/>
                      <a:gd name="T4" fmla="*/ 178 h 17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7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37"/>
                        </a:lnTo>
                        <a:lnTo>
                          <a:pt x="0" y="17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Freeform 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106 w 2566"/>
                      <a:gd name="T1" fmla="*/ 11 h 2481"/>
                      <a:gd name="T2" fmla="*/ 2018 w 2566"/>
                      <a:gd name="T3" fmla="*/ 54 h 2481"/>
                      <a:gd name="T4" fmla="*/ 1913 w 2566"/>
                      <a:gd name="T5" fmla="*/ 72 h 2481"/>
                      <a:gd name="T6" fmla="*/ 1756 w 2566"/>
                      <a:gd name="T7" fmla="*/ 11 h 2481"/>
                      <a:gd name="T8" fmla="*/ 1735 w 2566"/>
                      <a:gd name="T9" fmla="*/ 0 h 2481"/>
                      <a:gd name="T10" fmla="*/ 1517 w 2566"/>
                      <a:gd name="T11" fmla="*/ 0 h 2481"/>
                      <a:gd name="T12" fmla="*/ 1283 w 2566"/>
                      <a:gd name="T13" fmla="*/ 0 h 2481"/>
                      <a:gd name="T14" fmla="*/ 1049 w 2566"/>
                      <a:gd name="T15" fmla="*/ 0 h 2481"/>
                      <a:gd name="T16" fmla="*/ 817 w 2566"/>
                      <a:gd name="T17" fmla="*/ 0 h 2481"/>
                      <a:gd name="T18" fmla="*/ 583 w 2566"/>
                      <a:gd name="T19" fmla="*/ 0 h 2481"/>
                      <a:gd name="T20" fmla="*/ 349 w 2566"/>
                      <a:gd name="T21" fmla="*/ 0 h 2481"/>
                      <a:gd name="T22" fmla="*/ 117 w 2566"/>
                      <a:gd name="T23" fmla="*/ 0 h 2481"/>
                      <a:gd name="T24" fmla="*/ 0 w 2566"/>
                      <a:gd name="T25" fmla="*/ 177 h 2481"/>
                      <a:gd name="T26" fmla="*/ 0 w 2566"/>
                      <a:gd name="T27" fmla="*/ 531 h 2481"/>
                      <a:gd name="T28" fmla="*/ 0 w 2566"/>
                      <a:gd name="T29" fmla="*/ 886 h 2481"/>
                      <a:gd name="T30" fmla="*/ 0 w 2566"/>
                      <a:gd name="T31" fmla="*/ 1241 h 2481"/>
                      <a:gd name="T32" fmla="*/ 0 w 2566"/>
                      <a:gd name="T33" fmla="*/ 1595 h 2481"/>
                      <a:gd name="T34" fmla="*/ 0 w 2566"/>
                      <a:gd name="T35" fmla="*/ 1950 h 2481"/>
                      <a:gd name="T36" fmla="*/ 0 w 2566"/>
                      <a:gd name="T37" fmla="*/ 2304 h 2481"/>
                      <a:gd name="T38" fmla="*/ 117 w 2566"/>
                      <a:gd name="T39" fmla="*/ 2481 h 2481"/>
                      <a:gd name="T40" fmla="*/ 349 w 2566"/>
                      <a:gd name="T41" fmla="*/ 2481 h 2481"/>
                      <a:gd name="T42" fmla="*/ 583 w 2566"/>
                      <a:gd name="T43" fmla="*/ 2481 h 2481"/>
                      <a:gd name="T44" fmla="*/ 817 w 2566"/>
                      <a:gd name="T45" fmla="*/ 2481 h 2481"/>
                      <a:gd name="T46" fmla="*/ 1049 w 2566"/>
                      <a:gd name="T47" fmla="*/ 2481 h 2481"/>
                      <a:gd name="T48" fmla="*/ 1283 w 2566"/>
                      <a:gd name="T49" fmla="*/ 2481 h 2481"/>
                      <a:gd name="T50" fmla="*/ 1517 w 2566"/>
                      <a:gd name="T51" fmla="*/ 2481 h 2481"/>
                      <a:gd name="T52" fmla="*/ 1749 w 2566"/>
                      <a:gd name="T53" fmla="*/ 2481 h 2481"/>
                      <a:gd name="T54" fmla="*/ 1983 w 2566"/>
                      <a:gd name="T55" fmla="*/ 2481 h 2481"/>
                      <a:gd name="T56" fmla="*/ 2216 w 2566"/>
                      <a:gd name="T57" fmla="*/ 2481 h 2481"/>
                      <a:gd name="T58" fmla="*/ 2449 w 2566"/>
                      <a:gd name="T59" fmla="*/ 2481 h 2481"/>
                      <a:gd name="T60" fmla="*/ 2566 w 2566"/>
                      <a:gd name="T61" fmla="*/ 2304 h 2481"/>
                      <a:gd name="T62" fmla="*/ 2566 w 2566"/>
                      <a:gd name="T63" fmla="*/ 1950 h 2481"/>
                      <a:gd name="T64" fmla="*/ 2566 w 2566"/>
                      <a:gd name="T65" fmla="*/ 1595 h 2481"/>
                      <a:gd name="T66" fmla="*/ 2566 w 2566"/>
                      <a:gd name="T67" fmla="*/ 1241 h 2481"/>
                      <a:gd name="T68" fmla="*/ 2566 w 2566"/>
                      <a:gd name="T69" fmla="*/ 886 h 2481"/>
                      <a:gd name="T70" fmla="*/ 2566 w 2566"/>
                      <a:gd name="T71" fmla="*/ 531 h 2481"/>
                      <a:gd name="T72" fmla="*/ 2566 w 2566"/>
                      <a:gd name="T73" fmla="*/ 177 h 2481"/>
                      <a:gd name="T74" fmla="*/ 2449 w 2566"/>
                      <a:gd name="T75" fmla="*/ 0 h 2481"/>
                      <a:gd name="T76" fmla="*/ 2216 w 2566"/>
                      <a:gd name="T77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66" h="2481">
                        <a:moveTo>
                          <a:pt x="2119" y="0"/>
                        </a:moveTo>
                        <a:lnTo>
                          <a:pt x="2106" y="11"/>
                        </a:lnTo>
                        <a:lnTo>
                          <a:pt x="2100" y="16"/>
                        </a:lnTo>
                        <a:lnTo>
                          <a:pt x="2018" y="54"/>
                        </a:lnTo>
                        <a:lnTo>
                          <a:pt x="1983" y="97"/>
                        </a:lnTo>
                        <a:lnTo>
                          <a:pt x="1913" y="72"/>
                        </a:lnTo>
                        <a:lnTo>
                          <a:pt x="1866" y="62"/>
                        </a:lnTo>
                        <a:lnTo>
                          <a:pt x="1756" y="11"/>
                        </a:lnTo>
                        <a:lnTo>
                          <a:pt x="1749" y="6"/>
                        </a:lnTo>
                        <a:lnTo>
                          <a:pt x="1735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19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" name="Freeform 10"/>
                  <p:cNvSpPr>
                    <a:spLocks/>
                  </p:cNvSpPr>
                  <p:nvPr/>
                </p:nvSpPr>
                <p:spPr bwMode="auto">
                  <a:xfrm>
                    <a:off x="3297" y="392"/>
                    <a:ext cx="487" cy="97"/>
                  </a:xfrm>
                  <a:custGeom>
                    <a:avLst/>
                    <a:gdLst>
                      <a:gd name="T0" fmla="*/ 487 w 487"/>
                      <a:gd name="T1" fmla="*/ 0 h 97"/>
                      <a:gd name="T2" fmla="*/ 474 w 487"/>
                      <a:gd name="T3" fmla="*/ 11 h 97"/>
                      <a:gd name="T4" fmla="*/ 468 w 487"/>
                      <a:gd name="T5" fmla="*/ 16 h 97"/>
                      <a:gd name="T6" fmla="*/ 386 w 487"/>
                      <a:gd name="T7" fmla="*/ 54 h 97"/>
                      <a:gd name="T8" fmla="*/ 351 w 487"/>
                      <a:gd name="T9" fmla="*/ 97 h 97"/>
                      <a:gd name="T10" fmla="*/ 281 w 487"/>
                      <a:gd name="T11" fmla="*/ 72 h 97"/>
                      <a:gd name="T12" fmla="*/ 234 w 487"/>
                      <a:gd name="T13" fmla="*/ 62 h 97"/>
                      <a:gd name="T14" fmla="*/ 124 w 487"/>
                      <a:gd name="T15" fmla="*/ 11 h 97"/>
                      <a:gd name="T16" fmla="*/ 117 w 487"/>
                      <a:gd name="T17" fmla="*/ 6 h 97"/>
                      <a:gd name="T18" fmla="*/ 103 w 487"/>
                      <a:gd name="T19" fmla="*/ 0 h 97"/>
                      <a:gd name="T20" fmla="*/ 0 w 487"/>
                      <a:gd name="T21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87" h="97">
                        <a:moveTo>
                          <a:pt x="487" y="0"/>
                        </a:moveTo>
                        <a:lnTo>
                          <a:pt x="474" y="11"/>
                        </a:lnTo>
                        <a:lnTo>
                          <a:pt x="468" y="16"/>
                        </a:lnTo>
                        <a:lnTo>
                          <a:pt x="386" y="54"/>
                        </a:lnTo>
                        <a:lnTo>
                          <a:pt x="351" y="97"/>
                        </a:lnTo>
                        <a:lnTo>
                          <a:pt x="281" y="72"/>
                        </a:lnTo>
                        <a:lnTo>
                          <a:pt x="234" y="62"/>
                        </a:lnTo>
                        <a:lnTo>
                          <a:pt x="124" y="11"/>
                        </a:lnTo>
                        <a:lnTo>
                          <a:pt x="117" y="6"/>
                        </a:lnTo>
                        <a:lnTo>
                          <a:pt x="10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" name="Freeform 1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139 w 2566"/>
                      <a:gd name="T1" fmla="*/ 59 h 2481"/>
                      <a:gd name="T2" fmla="*/ 2057 w 2566"/>
                      <a:gd name="T3" fmla="*/ 114 h 2481"/>
                      <a:gd name="T4" fmla="*/ 1991 w 2566"/>
                      <a:gd name="T5" fmla="*/ 189 h 2481"/>
                      <a:gd name="T6" fmla="*/ 1871 w 2566"/>
                      <a:gd name="T7" fmla="*/ 184 h 2481"/>
                      <a:gd name="T8" fmla="*/ 1841 w 2566"/>
                      <a:gd name="T9" fmla="*/ 177 h 2481"/>
                      <a:gd name="T10" fmla="*/ 1707 w 2566"/>
                      <a:gd name="T11" fmla="*/ 112 h 2481"/>
                      <a:gd name="T12" fmla="*/ 1521 w 2566"/>
                      <a:gd name="T13" fmla="*/ 6 h 2481"/>
                      <a:gd name="T14" fmla="*/ 1510 w 2566"/>
                      <a:gd name="T15" fmla="*/ 0 h 2481"/>
                      <a:gd name="T16" fmla="*/ 1283 w 2566"/>
                      <a:gd name="T17" fmla="*/ 0 h 2481"/>
                      <a:gd name="T18" fmla="*/ 1049 w 2566"/>
                      <a:gd name="T19" fmla="*/ 0 h 2481"/>
                      <a:gd name="T20" fmla="*/ 817 w 2566"/>
                      <a:gd name="T21" fmla="*/ 0 h 2481"/>
                      <a:gd name="T22" fmla="*/ 583 w 2566"/>
                      <a:gd name="T23" fmla="*/ 0 h 2481"/>
                      <a:gd name="T24" fmla="*/ 349 w 2566"/>
                      <a:gd name="T25" fmla="*/ 0 h 2481"/>
                      <a:gd name="T26" fmla="*/ 117 w 2566"/>
                      <a:gd name="T27" fmla="*/ 0 h 2481"/>
                      <a:gd name="T28" fmla="*/ 0 w 2566"/>
                      <a:gd name="T29" fmla="*/ 177 h 2481"/>
                      <a:gd name="T30" fmla="*/ 0 w 2566"/>
                      <a:gd name="T31" fmla="*/ 531 h 2481"/>
                      <a:gd name="T32" fmla="*/ 0 w 2566"/>
                      <a:gd name="T33" fmla="*/ 886 h 2481"/>
                      <a:gd name="T34" fmla="*/ 0 w 2566"/>
                      <a:gd name="T35" fmla="*/ 1241 h 2481"/>
                      <a:gd name="T36" fmla="*/ 0 w 2566"/>
                      <a:gd name="T37" fmla="*/ 1595 h 2481"/>
                      <a:gd name="T38" fmla="*/ 0 w 2566"/>
                      <a:gd name="T39" fmla="*/ 1950 h 2481"/>
                      <a:gd name="T40" fmla="*/ 0 w 2566"/>
                      <a:gd name="T41" fmla="*/ 2304 h 2481"/>
                      <a:gd name="T42" fmla="*/ 117 w 2566"/>
                      <a:gd name="T43" fmla="*/ 2481 h 2481"/>
                      <a:gd name="T44" fmla="*/ 349 w 2566"/>
                      <a:gd name="T45" fmla="*/ 2481 h 2481"/>
                      <a:gd name="T46" fmla="*/ 583 w 2566"/>
                      <a:gd name="T47" fmla="*/ 2481 h 2481"/>
                      <a:gd name="T48" fmla="*/ 817 w 2566"/>
                      <a:gd name="T49" fmla="*/ 2481 h 2481"/>
                      <a:gd name="T50" fmla="*/ 1049 w 2566"/>
                      <a:gd name="T51" fmla="*/ 2481 h 2481"/>
                      <a:gd name="T52" fmla="*/ 1283 w 2566"/>
                      <a:gd name="T53" fmla="*/ 2481 h 2481"/>
                      <a:gd name="T54" fmla="*/ 1517 w 2566"/>
                      <a:gd name="T55" fmla="*/ 2481 h 2481"/>
                      <a:gd name="T56" fmla="*/ 1749 w 2566"/>
                      <a:gd name="T57" fmla="*/ 2481 h 2481"/>
                      <a:gd name="T58" fmla="*/ 1983 w 2566"/>
                      <a:gd name="T59" fmla="*/ 2481 h 2481"/>
                      <a:gd name="T60" fmla="*/ 2216 w 2566"/>
                      <a:gd name="T61" fmla="*/ 2481 h 2481"/>
                      <a:gd name="T62" fmla="*/ 2449 w 2566"/>
                      <a:gd name="T63" fmla="*/ 2481 h 2481"/>
                      <a:gd name="T64" fmla="*/ 2566 w 2566"/>
                      <a:gd name="T65" fmla="*/ 2304 h 2481"/>
                      <a:gd name="T66" fmla="*/ 2566 w 2566"/>
                      <a:gd name="T67" fmla="*/ 1950 h 2481"/>
                      <a:gd name="T68" fmla="*/ 2566 w 2566"/>
                      <a:gd name="T69" fmla="*/ 1595 h 2481"/>
                      <a:gd name="T70" fmla="*/ 2566 w 2566"/>
                      <a:gd name="T71" fmla="*/ 1241 h 2481"/>
                      <a:gd name="T72" fmla="*/ 2566 w 2566"/>
                      <a:gd name="T73" fmla="*/ 886 h 2481"/>
                      <a:gd name="T74" fmla="*/ 2566 w 2566"/>
                      <a:gd name="T75" fmla="*/ 531 h 2481"/>
                      <a:gd name="T76" fmla="*/ 2566 w 2566"/>
                      <a:gd name="T77" fmla="*/ 177 h 2481"/>
                      <a:gd name="T78" fmla="*/ 2449 w 2566"/>
                      <a:gd name="T79" fmla="*/ 0 h 2481"/>
                      <a:gd name="T80" fmla="*/ 2216 w 2566"/>
                      <a:gd name="T81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2481">
                        <a:moveTo>
                          <a:pt x="2207" y="0"/>
                        </a:moveTo>
                        <a:lnTo>
                          <a:pt x="2139" y="59"/>
                        </a:lnTo>
                        <a:lnTo>
                          <a:pt x="2100" y="95"/>
                        </a:lnTo>
                        <a:lnTo>
                          <a:pt x="2057" y="114"/>
                        </a:lnTo>
                        <a:lnTo>
                          <a:pt x="2006" y="177"/>
                        </a:lnTo>
                        <a:lnTo>
                          <a:pt x="1991" y="189"/>
                        </a:lnTo>
                        <a:lnTo>
                          <a:pt x="1983" y="198"/>
                        </a:lnTo>
                        <a:lnTo>
                          <a:pt x="1871" y="184"/>
                        </a:lnTo>
                        <a:lnTo>
                          <a:pt x="1866" y="188"/>
                        </a:lnTo>
                        <a:lnTo>
                          <a:pt x="1841" y="177"/>
                        </a:lnTo>
                        <a:lnTo>
                          <a:pt x="1749" y="135"/>
                        </a:lnTo>
                        <a:lnTo>
                          <a:pt x="1707" y="112"/>
                        </a:lnTo>
                        <a:lnTo>
                          <a:pt x="1632" y="74"/>
                        </a:lnTo>
                        <a:lnTo>
                          <a:pt x="1521" y="6"/>
                        </a:lnTo>
                        <a:lnTo>
                          <a:pt x="1517" y="4"/>
                        </a:lnTo>
                        <a:lnTo>
                          <a:pt x="1510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207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" name="Freeform 12"/>
                  <p:cNvSpPr>
                    <a:spLocks/>
                  </p:cNvSpPr>
                  <p:nvPr/>
                </p:nvSpPr>
                <p:spPr bwMode="auto">
                  <a:xfrm>
                    <a:off x="3065" y="392"/>
                    <a:ext cx="807" cy="198"/>
                  </a:xfrm>
                  <a:custGeom>
                    <a:avLst/>
                    <a:gdLst>
                      <a:gd name="T0" fmla="*/ 807 w 807"/>
                      <a:gd name="T1" fmla="*/ 0 h 198"/>
                      <a:gd name="T2" fmla="*/ 739 w 807"/>
                      <a:gd name="T3" fmla="*/ 59 h 198"/>
                      <a:gd name="T4" fmla="*/ 700 w 807"/>
                      <a:gd name="T5" fmla="*/ 95 h 198"/>
                      <a:gd name="T6" fmla="*/ 657 w 807"/>
                      <a:gd name="T7" fmla="*/ 114 h 198"/>
                      <a:gd name="T8" fmla="*/ 606 w 807"/>
                      <a:gd name="T9" fmla="*/ 177 h 198"/>
                      <a:gd name="T10" fmla="*/ 591 w 807"/>
                      <a:gd name="T11" fmla="*/ 189 h 198"/>
                      <a:gd name="T12" fmla="*/ 583 w 807"/>
                      <a:gd name="T13" fmla="*/ 198 h 198"/>
                      <a:gd name="T14" fmla="*/ 471 w 807"/>
                      <a:gd name="T15" fmla="*/ 184 h 198"/>
                      <a:gd name="T16" fmla="*/ 466 w 807"/>
                      <a:gd name="T17" fmla="*/ 188 h 198"/>
                      <a:gd name="T18" fmla="*/ 441 w 807"/>
                      <a:gd name="T19" fmla="*/ 177 h 198"/>
                      <a:gd name="T20" fmla="*/ 349 w 807"/>
                      <a:gd name="T21" fmla="*/ 135 h 198"/>
                      <a:gd name="T22" fmla="*/ 307 w 807"/>
                      <a:gd name="T23" fmla="*/ 112 h 198"/>
                      <a:gd name="T24" fmla="*/ 232 w 807"/>
                      <a:gd name="T25" fmla="*/ 74 h 198"/>
                      <a:gd name="T26" fmla="*/ 121 w 807"/>
                      <a:gd name="T27" fmla="*/ 6 h 198"/>
                      <a:gd name="T28" fmla="*/ 117 w 807"/>
                      <a:gd name="T29" fmla="*/ 4 h 198"/>
                      <a:gd name="T30" fmla="*/ 110 w 807"/>
                      <a:gd name="T31" fmla="*/ 0 h 198"/>
                      <a:gd name="T32" fmla="*/ 0 w 807"/>
                      <a:gd name="T33" fmla="*/ 0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07" h="198">
                        <a:moveTo>
                          <a:pt x="807" y="0"/>
                        </a:moveTo>
                        <a:lnTo>
                          <a:pt x="739" y="59"/>
                        </a:lnTo>
                        <a:lnTo>
                          <a:pt x="700" y="95"/>
                        </a:lnTo>
                        <a:lnTo>
                          <a:pt x="657" y="114"/>
                        </a:lnTo>
                        <a:lnTo>
                          <a:pt x="606" y="177"/>
                        </a:lnTo>
                        <a:lnTo>
                          <a:pt x="591" y="189"/>
                        </a:lnTo>
                        <a:lnTo>
                          <a:pt x="583" y="198"/>
                        </a:lnTo>
                        <a:lnTo>
                          <a:pt x="471" y="184"/>
                        </a:lnTo>
                        <a:lnTo>
                          <a:pt x="466" y="188"/>
                        </a:lnTo>
                        <a:lnTo>
                          <a:pt x="441" y="177"/>
                        </a:lnTo>
                        <a:lnTo>
                          <a:pt x="349" y="135"/>
                        </a:lnTo>
                        <a:lnTo>
                          <a:pt x="307" y="112"/>
                        </a:lnTo>
                        <a:lnTo>
                          <a:pt x="232" y="74"/>
                        </a:lnTo>
                        <a:lnTo>
                          <a:pt x="121" y="6"/>
                        </a:lnTo>
                        <a:lnTo>
                          <a:pt x="117" y="4"/>
                        </a:lnTo>
                        <a:lnTo>
                          <a:pt x="11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Freeform 1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113 w 2566"/>
                      <a:gd name="T1" fmla="*/ 172 h 2481"/>
                      <a:gd name="T2" fmla="*/ 230 w 2566"/>
                      <a:gd name="T3" fmla="*/ 172 h 2481"/>
                      <a:gd name="T4" fmla="*/ 346 w 2566"/>
                      <a:gd name="T5" fmla="*/ 172 h 2481"/>
                      <a:gd name="T6" fmla="*/ 463 w 2566"/>
                      <a:gd name="T7" fmla="*/ 173 h 2481"/>
                      <a:gd name="T8" fmla="*/ 580 w 2566"/>
                      <a:gd name="T9" fmla="*/ 173 h 2481"/>
                      <a:gd name="T10" fmla="*/ 583 w 2566"/>
                      <a:gd name="T11" fmla="*/ 0 h 2481"/>
                      <a:gd name="T12" fmla="*/ 817 w 2566"/>
                      <a:gd name="T13" fmla="*/ 0 h 2481"/>
                      <a:gd name="T14" fmla="*/ 1049 w 2566"/>
                      <a:gd name="T15" fmla="*/ 0 h 2481"/>
                      <a:gd name="T16" fmla="*/ 1283 w 2566"/>
                      <a:gd name="T17" fmla="*/ 0 h 2481"/>
                      <a:gd name="T18" fmla="*/ 1517 w 2566"/>
                      <a:gd name="T19" fmla="*/ 0 h 2481"/>
                      <a:gd name="T20" fmla="*/ 1749 w 2566"/>
                      <a:gd name="T21" fmla="*/ 0 h 2481"/>
                      <a:gd name="T22" fmla="*/ 1983 w 2566"/>
                      <a:gd name="T23" fmla="*/ 0 h 2481"/>
                      <a:gd name="T24" fmla="*/ 2216 w 2566"/>
                      <a:gd name="T25" fmla="*/ 0 h 2481"/>
                      <a:gd name="T26" fmla="*/ 2449 w 2566"/>
                      <a:gd name="T27" fmla="*/ 0 h 2481"/>
                      <a:gd name="T28" fmla="*/ 2566 w 2566"/>
                      <a:gd name="T29" fmla="*/ 177 h 2481"/>
                      <a:gd name="T30" fmla="*/ 2566 w 2566"/>
                      <a:gd name="T31" fmla="*/ 531 h 2481"/>
                      <a:gd name="T32" fmla="*/ 2566 w 2566"/>
                      <a:gd name="T33" fmla="*/ 886 h 2481"/>
                      <a:gd name="T34" fmla="*/ 2566 w 2566"/>
                      <a:gd name="T35" fmla="*/ 1241 h 2481"/>
                      <a:gd name="T36" fmla="*/ 2566 w 2566"/>
                      <a:gd name="T37" fmla="*/ 1595 h 2481"/>
                      <a:gd name="T38" fmla="*/ 2566 w 2566"/>
                      <a:gd name="T39" fmla="*/ 1950 h 2481"/>
                      <a:gd name="T40" fmla="*/ 2566 w 2566"/>
                      <a:gd name="T41" fmla="*/ 2304 h 2481"/>
                      <a:gd name="T42" fmla="*/ 2449 w 2566"/>
                      <a:gd name="T43" fmla="*/ 2481 h 2481"/>
                      <a:gd name="T44" fmla="*/ 2216 w 2566"/>
                      <a:gd name="T45" fmla="*/ 2481 h 2481"/>
                      <a:gd name="T46" fmla="*/ 1983 w 2566"/>
                      <a:gd name="T47" fmla="*/ 2481 h 2481"/>
                      <a:gd name="T48" fmla="*/ 1749 w 2566"/>
                      <a:gd name="T49" fmla="*/ 2481 h 2481"/>
                      <a:gd name="T50" fmla="*/ 1517 w 2566"/>
                      <a:gd name="T51" fmla="*/ 2481 h 2481"/>
                      <a:gd name="T52" fmla="*/ 1283 w 2566"/>
                      <a:gd name="T53" fmla="*/ 2481 h 2481"/>
                      <a:gd name="T54" fmla="*/ 1049 w 2566"/>
                      <a:gd name="T55" fmla="*/ 2481 h 2481"/>
                      <a:gd name="T56" fmla="*/ 817 w 2566"/>
                      <a:gd name="T57" fmla="*/ 2481 h 2481"/>
                      <a:gd name="T58" fmla="*/ 583 w 2566"/>
                      <a:gd name="T59" fmla="*/ 2481 h 2481"/>
                      <a:gd name="T60" fmla="*/ 349 w 2566"/>
                      <a:gd name="T61" fmla="*/ 2481 h 2481"/>
                      <a:gd name="T62" fmla="*/ 117 w 2566"/>
                      <a:gd name="T63" fmla="*/ 2481 h 2481"/>
                      <a:gd name="T64" fmla="*/ 0 w 2566"/>
                      <a:gd name="T65" fmla="*/ 2304 h 2481"/>
                      <a:gd name="T66" fmla="*/ 0 w 2566"/>
                      <a:gd name="T67" fmla="*/ 1950 h 2481"/>
                      <a:gd name="T68" fmla="*/ 0 w 2566"/>
                      <a:gd name="T69" fmla="*/ 1595 h 2481"/>
                      <a:gd name="T70" fmla="*/ 0 w 2566"/>
                      <a:gd name="T71" fmla="*/ 1241 h 2481"/>
                      <a:gd name="T72" fmla="*/ 0 w 2566"/>
                      <a:gd name="T73" fmla="*/ 886 h 2481"/>
                      <a:gd name="T74" fmla="*/ 0 w 2566"/>
                      <a:gd name="T75" fmla="*/ 531 h 2481"/>
                      <a:gd name="T76" fmla="*/ 0 w 2566"/>
                      <a:gd name="T77" fmla="*/ 177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66" h="2481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Freeform 14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583" cy="173"/>
                  </a:xfrm>
                  <a:custGeom>
                    <a:avLst/>
                    <a:gdLst>
                      <a:gd name="T0" fmla="*/ 0 w 583"/>
                      <a:gd name="T1" fmla="*/ 170 h 173"/>
                      <a:gd name="T2" fmla="*/ 113 w 583"/>
                      <a:gd name="T3" fmla="*/ 172 h 173"/>
                      <a:gd name="T4" fmla="*/ 117 w 583"/>
                      <a:gd name="T5" fmla="*/ 172 h 173"/>
                      <a:gd name="T6" fmla="*/ 230 w 583"/>
                      <a:gd name="T7" fmla="*/ 172 h 173"/>
                      <a:gd name="T8" fmla="*/ 234 w 583"/>
                      <a:gd name="T9" fmla="*/ 172 h 173"/>
                      <a:gd name="T10" fmla="*/ 346 w 583"/>
                      <a:gd name="T11" fmla="*/ 172 h 173"/>
                      <a:gd name="T12" fmla="*/ 349 w 583"/>
                      <a:gd name="T13" fmla="*/ 172 h 173"/>
                      <a:gd name="T14" fmla="*/ 463 w 583"/>
                      <a:gd name="T15" fmla="*/ 173 h 173"/>
                      <a:gd name="T16" fmla="*/ 466 w 583"/>
                      <a:gd name="T17" fmla="*/ 173 h 173"/>
                      <a:gd name="T18" fmla="*/ 580 w 583"/>
                      <a:gd name="T19" fmla="*/ 173 h 173"/>
                      <a:gd name="T20" fmla="*/ 467 w 583"/>
                      <a:gd name="T21" fmla="*/ 0 h 173"/>
                      <a:gd name="T22" fmla="*/ 583 w 583"/>
                      <a:gd name="T23" fmla="*/ 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83" h="173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" name="Freeform 1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255 w 2566"/>
                      <a:gd name="T1" fmla="*/ 59 h 2481"/>
                      <a:gd name="T2" fmla="*/ 2181 w 2566"/>
                      <a:gd name="T3" fmla="*/ 124 h 2481"/>
                      <a:gd name="T4" fmla="*/ 2108 w 2566"/>
                      <a:gd name="T5" fmla="*/ 189 h 2481"/>
                      <a:gd name="T6" fmla="*/ 2033 w 2566"/>
                      <a:gd name="T7" fmla="*/ 254 h 2481"/>
                      <a:gd name="T8" fmla="*/ 1943 w 2566"/>
                      <a:gd name="T9" fmla="*/ 295 h 2481"/>
                      <a:gd name="T10" fmla="*/ 1863 w 2566"/>
                      <a:gd name="T11" fmla="*/ 351 h 2481"/>
                      <a:gd name="T12" fmla="*/ 1696 w 2566"/>
                      <a:gd name="T13" fmla="*/ 273 h 2481"/>
                      <a:gd name="T14" fmla="*/ 1517 w 2566"/>
                      <a:gd name="T15" fmla="*/ 177 h 2481"/>
                      <a:gd name="T16" fmla="*/ 1515 w 2566"/>
                      <a:gd name="T17" fmla="*/ 176 h 2481"/>
                      <a:gd name="T18" fmla="*/ 1294 w 2566"/>
                      <a:gd name="T19" fmla="*/ 17 h 2481"/>
                      <a:gd name="T20" fmla="*/ 1273 w 2566"/>
                      <a:gd name="T21" fmla="*/ 0 h 2481"/>
                      <a:gd name="T22" fmla="*/ 1049 w 2566"/>
                      <a:gd name="T23" fmla="*/ 0 h 2481"/>
                      <a:gd name="T24" fmla="*/ 817 w 2566"/>
                      <a:gd name="T25" fmla="*/ 0 h 2481"/>
                      <a:gd name="T26" fmla="*/ 583 w 2566"/>
                      <a:gd name="T27" fmla="*/ 0 h 2481"/>
                      <a:gd name="T28" fmla="*/ 349 w 2566"/>
                      <a:gd name="T29" fmla="*/ 0 h 2481"/>
                      <a:gd name="T30" fmla="*/ 117 w 2566"/>
                      <a:gd name="T31" fmla="*/ 0 h 2481"/>
                      <a:gd name="T32" fmla="*/ 0 w 2566"/>
                      <a:gd name="T33" fmla="*/ 177 h 2481"/>
                      <a:gd name="T34" fmla="*/ 0 w 2566"/>
                      <a:gd name="T35" fmla="*/ 531 h 2481"/>
                      <a:gd name="T36" fmla="*/ 0 w 2566"/>
                      <a:gd name="T37" fmla="*/ 886 h 2481"/>
                      <a:gd name="T38" fmla="*/ 0 w 2566"/>
                      <a:gd name="T39" fmla="*/ 1241 h 2481"/>
                      <a:gd name="T40" fmla="*/ 0 w 2566"/>
                      <a:gd name="T41" fmla="*/ 1595 h 2481"/>
                      <a:gd name="T42" fmla="*/ 0 w 2566"/>
                      <a:gd name="T43" fmla="*/ 1950 h 2481"/>
                      <a:gd name="T44" fmla="*/ 0 w 2566"/>
                      <a:gd name="T45" fmla="*/ 2304 h 2481"/>
                      <a:gd name="T46" fmla="*/ 117 w 2566"/>
                      <a:gd name="T47" fmla="*/ 2481 h 2481"/>
                      <a:gd name="T48" fmla="*/ 349 w 2566"/>
                      <a:gd name="T49" fmla="*/ 2481 h 2481"/>
                      <a:gd name="T50" fmla="*/ 583 w 2566"/>
                      <a:gd name="T51" fmla="*/ 2481 h 2481"/>
                      <a:gd name="T52" fmla="*/ 817 w 2566"/>
                      <a:gd name="T53" fmla="*/ 2481 h 2481"/>
                      <a:gd name="T54" fmla="*/ 1049 w 2566"/>
                      <a:gd name="T55" fmla="*/ 2481 h 2481"/>
                      <a:gd name="T56" fmla="*/ 1283 w 2566"/>
                      <a:gd name="T57" fmla="*/ 2481 h 2481"/>
                      <a:gd name="T58" fmla="*/ 1517 w 2566"/>
                      <a:gd name="T59" fmla="*/ 2481 h 2481"/>
                      <a:gd name="T60" fmla="*/ 1749 w 2566"/>
                      <a:gd name="T61" fmla="*/ 2481 h 2481"/>
                      <a:gd name="T62" fmla="*/ 1983 w 2566"/>
                      <a:gd name="T63" fmla="*/ 2481 h 2481"/>
                      <a:gd name="T64" fmla="*/ 2216 w 2566"/>
                      <a:gd name="T65" fmla="*/ 2481 h 2481"/>
                      <a:gd name="T66" fmla="*/ 2449 w 2566"/>
                      <a:gd name="T67" fmla="*/ 2481 h 2481"/>
                      <a:gd name="T68" fmla="*/ 2566 w 2566"/>
                      <a:gd name="T69" fmla="*/ 2304 h 2481"/>
                      <a:gd name="T70" fmla="*/ 2566 w 2566"/>
                      <a:gd name="T71" fmla="*/ 1950 h 2481"/>
                      <a:gd name="T72" fmla="*/ 2566 w 2566"/>
                      <a:gd name="T73" fmla="*/ 1595 h 2481"/>
                      <a:gd name="T74" fmla="*/ 2566 w 2566"/>
                      <a:gd name="T75" fmla="*/ 1241 h 2481"/>
                      <a:gd name="T76" fmla="*/ 2566 w 2566"/>
                      <a:gd name="T77" fmla="*/ 886 h 2481"/>
                      <a:gd name="T78" fmla="*/ 2566 w 2566"/>
                      <a:gd name="T79" fmla="*/ 531 h 2481"/>
                      <a:gd name="T80" fmla="*/ 2566 w 2566"/>
                      <a:gd name="T81" fmla="*/ 177 h 2481"/>
                      <a:gd name="T82" fmla="*/ 2449 w 2566"/>
                      <a:gd name="T83" fmla="*/ 0 h 2481"/>
                      <a:gd name="T84" fmla="*/ 2322 w 2566"/>
                      <a:gd name="T85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566" h="2481">
                        <a:moveTo>
                          <a:pt x="2322" y="0"/>
                        </a:moveTo>
                        <a:lnTo>
                          <a:pt x="2255" y="59"/>
                        </a:lnTo>
                        <a:lnTo>
                          <a:pt x="2216" y="95"/>
                        </a:lnTo>
                        <a:lnTo>
                          <a:pt x="2181" y="124"/>
                        </a:lnTo>
                        <a:lnTo>
                          <a:pt x="2121" y="177"/>
                        </a:lnTo>
                        <a:lnTo>
                          <a:pt x="2108" y="189"/>
                        </a:lnTo>
                        <a:lnTo>
                          <a:pt x="2100" y="196"/>
                        </a:lnTo>
                        <a:lnTo>
                          <a:pt x="2033" y="254"/>
                        </a:lnTo>
                        <a:lnTo>
                          <a:pt x="1983" y="299"/>
                        </a:lnTo>
                        <a:lnTo>
                          <a:pt x="1943" y="295"/>
                        </a:lnTo>
                        <a:lnTo>
                          <a:pt x="1866" y="351"/>
                        </a:lnTo>
                        <a:lnTo>
                          <a:pt x="1863" y="351"/>
                        </a:lnTo>
                        <a:lnTo>
                          <a:pt x="1749" y="301"/>
                        </a:lnTo>
                        <a:lnTo>
                          <a:pt x="1696" y="273"/>
                        </a:lnTo>
                        <a:lnTo>
                          <a:pt x="1632" y="242"/>
                        </a:lnTo>
                        <a:lnTo>
                          <a:pt x="1517" y="177"/>
                        </a:lnTo>
                        <a:lnTo>
                          <a:pt x="1517" y="176"/>
                        </a:lnTo>
                        <a:lnTo>
                          <a:pt x="1515" y="176"/>
                        </a:lnTo>
                        <a:lnTo>
                          <a:pt x="1400" y="99"/>
                        </a:lnTo>
                        <a:lnTo>
                          <a:pt x="1294" y="17"/>
                        </a:lnTo>
                        <a:lnTo>
                          <a:pt x="1283" y="8"/>
                        </a:lnTo>
                        <a:lnTo>
                          <a:pt x="127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322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" name="Freeform 16"/>
                  <p:cNvSpPr>
                    <a:spLocks/>
                  </p:cNvSpPr>
                  <p:nvPr/>
                </p:nvSpPr>
                <p:spPr bwMode="auto">
                  <a:xfrm>
                    <a:off x="2831" y="392"/>
                    <a:ext cx="1156" cy="351"/>
                  </a:xfrm>
                  <a:custGeom>
                    <a:avLst/>
                    <a:gdLst>
                      <a:gd name="T0" fmla="*/ 1156 w 1156"/>
                      <a:gd name="T1" fmla="*/ 0 h 351"/>
                      <a:gd name="T2" fmla="*/ 1089 w 1156"/>
                      <a:gd name="T3" fmla="*/ 59 h 351"/>
                      <a:gd name="T4" fmla="*/ 1050 w 1156"/>
                      <a:gd name="T5" fmla="*/ 95 h 351"/>
                      <a:gd name="T6" fmla="*/ 1015 w 1156"/>
                      <a:gd name="T7" fmla="*/ 124 h 351"/>
                      <a:gd name="T8" fmla="*/ 955 w 1156"/>
                      <a:gd name="T9" fmla="*/ 177 h 351"/>
                      <a:gd name="T10" fmla="*/ 942 w 1156"/>
                      <a:gd name="T11" fmla="*/ 189 h 351"/>
                      <a:gd name="T12" fmla="*/ 934 w 1156"/>
                      <a:gd name="T13" fmla="*/ 196 h 351"/>
                      <a:gd name="T14" fmla="*/ 867 w 1156"/>
                      <a:gd name="T15" fmla="*/ 254 h 351"/>
                      <a:gd name="T16" fmla="*/ 817 w 1156"/>
                      <a:gd name="T17" fmla="*/ 299 h 351"/>
                      <a:gd name="T18" fmla="*/ 777 w 1156"/>
                      <a:gd name="T19" fmla="*/ 295 h 351"/>
                      <a:gd name="T20" fmla="*/ 700 w 1156"/>
                      <a:gd name="T21" fmla="*/ 351 h 351"/>
                      <a:gd name="T22" fmla="*/ 697 w 1156"/>
                      <a:gd name="T23" fmla="*/ 351 h 351"/>
                      <a:gd name="T24" fmla="*/ 583 w 1156"/>
                      <a:gd name="T25" fmla="*/ 301 h 351"/>
                      <a:gd name="T26" fmla="*/ 530 w 1156"/>
                      <a:gd name="T27" fmla="*/ 273 h 351"/>
                      <a:gd name="T28" fmla="*/ 466 w 1156"/>
                      <a:gd name="T29" fmla="*/ 242 h 351"/>
                      <a:gd name="T30" fmla="*/ 351 w 1156"/>
                      <a:gd name="T31" fmla="*/ 177 h 351"/>
                      <a:gd name="T32" fmla="*/ 351 w 1156"/>
                      <a:gd name="T33" fmla="*/ 176 h 351"/>
                      <a:gd name="T34" fmla="*/ 349 w 1156"/>
                      <a:gd name="T35" fmla="*/ 176 h 351"/>
                      <a:gd name="T36" fmla="*/ 234 w 1156"/>
                      <a:gd name="T37" fmla="*/ 99 h 351"/>
                      <a:gd name="T38" fmla="*/ 128 w 1156"/>
                      <a:gd name="T39" fmla="*/ 17 h 351"/>
                      <a:gd name="T40" fmla="*/ 117 w 1156"/>
                      <a:gd name="T41" fmla="*/ 8 h 351"/>
                      <a:gd name="T42" fmla="*/ 107 w 1156"/>
                      <a:gd name="T43" fmla="*/ 0 h 351"/>
                      <a:gd name="T44" fmla="*/ 0 w 1156"/>
                      <a:gd name="T45" fmla="*/ 0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156" h="351">
                        <a:moveTo>
                          <a:pt x="1156" y="0"/>
                        </a:moveTo>
                        <a:lnTo>
                          <a:pt x="1089" y="59"/>
                        </a:lnTo>
                        <a:lnTo>
                          <a:pt x="1050" y="95"/>
                        </a:lnTo>
                        <a:lnTo>
                          <a:pt x="1015" y="124"/>
                        </a:lnTo>
                        <a:lnTo>
                          <a:pt x="955" y="177"/>
                        </a:lnTo>
                        <a:lnTo>
                          <a:pt x="942" y="189"/>
                        </a:lnTo>
                        <a:lnTo>
                          <a:pt x="934" y="196"/>
                        </a:lnTo>
                        <a:lnTo>
                          <a:pt x="867" y="254"/>
                        </a:lnTo>
                        <a:lnTo>
                          <a:pt x="817" y="299"/>
                        </a:lnTo>
                        <a:lnTo>
                          <a:pt x="777" y="295"/>
                        </a:lnTo>
                        <a:lnTo>
                          <a:pt x="700" y="351"/>
                        </a:lnTo>
                        <a:lnTo>
                          <a:pt x="697" y="351"/>
                        </a:lnTo>
                        <a:lnTo>
                          <a:pt x="583" y="301"/>
                        </a:lnTo>
                        <a:lnTo>
                          <a:pt x="530" y="273"/>
                        </a:lnTo>
                        <a:lnTo>
                          <a:pt x="466" y="242"/>
                        </a:lnTo>
                        <a:lnTo>
                          <a:pt x="351" y="177"/>
                        </a:lnTo>
                        <a:lnTo>
                          <a:pt x="351" y="176"/>
                        </a:lnTo>
                        <a:lnTo>
                          <a:pt x="349" y="176"/>
                        </a:lnTo>
                        <a:lnTo>
                          <a:pt x="234" y="99"/>
                        </a:lnTo>
                        <a:lnTo>
                          <a:pt x="128" y="17"/>
                        </a:lnTo>
                        <a:lnTo>
                          <a:pt x="117" y="8"/>
                        </a:lnTo>
                        <a:lnTo>
                          <a:pt x="10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" name="Freeform 1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0 w 2566"/>
                      <a:gd name="T1" fmla="*/ 386 h 2481"/>
                      <a:gd name="T2" fmla="*/ 137 w 2566"/>
                      <a:gd name="T3" fmla="*/ 386 h 2481"/>
                      <a:gd name="T4" fmla="*/ 254 w 2566"/>
                      <a:gd name="T5" fmla="*/ 386 h 2481"/>
                      <a:gd name="T6" fmla="*/ 371 w 2566"/>
                      <a:gd name="T7" fmla="*/ 387 h 2481"/>
                      <a:gd name="T8" fmla="*/ 488 w 2566"/>
                      <a:gd name="T9" fmla="*/ 387 h 2481"/>
                      <a:gd name="T10" fmla="*/ 605 w 2566"/>
                      <a:gd name="T11" fmla="*/ 387 h 2481"/>
                      <a:gd name="T12" fmla="*/ 591 w 2566"/>
                      <a:gd name="T13" fmla="*/ 188 h 2481"/>
                      <a:gd name="T14" fmla="*/ 583 w 2566"/>
                      <a:gd name="T15" fmla="*/ 175 h 2481"/>
                      <a:gd name="T16" fmla="*/ 583 w 2566"/>
                      <a:gd name="T17" fmla="*/ 0 h 2481"/>
                      <a:gd name="T18" fmla="*/ 817 w 2566"/>
                      <a:gd name="T19" fmla="*/ 0 h 2481"/>
                      <a:gd name="T20" fmla="*/ 1049 w 2566"/>
                      <a:gd name="T21" fmla="*/ 0 h 2481"/>
                      <a:gd name="T22" fmla="*/ 1283 w 2566"/>
                      <a:gd name="T23" fmla="*/ 0 h 2481"/>
                      <a:gd name="T24" fmla="*/ 1517 w 2566"/>
                      <a:gd name="T25" fmla="*/ 0 h 2481"/>
                      <a:gd name="T26" fmla="*/ 1749 w 2566"/>
                      <a:gd name="T27" fmla="*/ 0 h 2481"/>
                      <a:gd name="T28" fmla="*/ 1983 w 2566"/>
                      <a:gd name="T29" fmla="*/ 0 h 2481"/>
                      <a:gd name="T30" fmla="*/ 2216 w 2566"/>
                      <a:gd name="T31" fmla="*/ 0 h 2481"/>
                      <a:gd name="T32" fmla="*/ 2449 w 2566"/>
                      <a:gd name="T33" fmla="*/ 0 h 2481"/>
                      <a:gd name="T34" fmla="*/ 2566 w 2566"/>
                      <a:gd name="T35" fmla="*/ 177 h 2481"/>
                      <a:gd name="T36" fmla="*/ 2566 w 2566"/>
                      <a:gd name="T37" fmla="*/ 531 h 2481"/>
                      <a:gd name="T38" fmla="*/ 2566 w 2566"/>
                      <a:gd name="T39" fmla="*/ 886 h 2481"/>
                      <a:gd name="T40" fmla="*/ 2566 w 2566"/>
                      <a:gd name="T41" fmla="*/ 1241 h 2481"/>
                      <a:gd name="T42" fmla="*/ 2566 w 2566"/>
                      <a:gd name="T43" fmla="*/ 1595 h 2481"/>
                      <a:gd name="T44" fmla="*/ 2566 w 2566"/>
                      <a:gd name="T45" fmla="*/ 1950 h 2481"/>
                      <a:gd name="T46" fmla="*/ 2566 w 2566"/>
                      <a:gd name="T47" fmla="*/ 2304 h 2481"/>
                      <a:gd name="T48" fmla="*/ 2449 w 2566"/>
                      <a:gd name="T49" fmla="*/ 2481 h 2481"/>
                      <a:gd name="T50" fmla="*/ 2216 w 2566"/>
                      <a:gd name="T51" fmla="*/ 2481 h 2481"/>
                      <a:gd name="T52" fmla="*/ 1983 w 2566"/>
                      <a:gd name="T53" fmla="*/ 2481 h 2481"/>
                      <a:gd name="T54" fmla="*/ 1749 w 2566"/>
                      <a:gd name="T55" fmla="*/ 2481 h 2481"/>
                      <a:gd name="T56" fmla="*/ 1517 w 2566"/>
                      <a:gd name="T57" fmla="*/ 2481 h 2481"/>
                      <a:gd name="T58" fmla="*/ 1283 w 2566"/>
                      <a:gd name="T59" fmla="*/ 2481 h 2481"/>
                      <a:gd name="T60" fmla="*/ 1049 w 2566"/>
                      <a:gd name="T61" fmla="*/ 2481 h 2481"/>
                      <a:gd name="T62" fmla="*/ 817 w 2566"/>
                      <a:gd name="T63" fmla="*/ 2481 h 2481"/>
                      <a:gd name="T64" fmla="*/ 583 w 2566"/>
                      <a:gd name="T65" fmla="*/ 2481 h 2481"/>
                      <a:gd name="T66" fmla="*/ 349 w 2566"/>
                      <a:gd name="T67" fmla="*/ 2481 h 2481"/>
                      <a:gd name="T68" fmla="*/ 117 w 2566"/>
                      <a:gd name="T69" fmla="*/ 2481 h 2481"/>
                      <a:gd name="T70" fmla="*/ 0 w 2566"/>
                      <a:gd name="T71" fmla="*/ 2304 h 2481"/>
                      <a:gd name="T72" fmla="*/ 0 w 2566"/>
                      <a:gd name="T73" fmla="*/ 1950 h 2481"/>
                      <a:gd name="T74" fmla="*/ 0 w 2566"/>
                      <a:gd name="T75" fmla="*/ 1595 h 2481"/>
                      <a:gd name="T76" fmla="*/ 0 w 2566"/>
                      <a:gd name="T77" fmla="*/ 1241 h 2481"/>
                      <a:gd name="T78" fmla="*/ 0 w 2566"/>
                      <a:gd name="T79" fmla="*/ 886 h 2481"/>
                      <a:gd name="T80" fmla="*/ 0 w 2566"/>
                      <a:gd name="T81" fmla="*/ 53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2481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8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" name="Freeform 18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05" cy="387"/>
                  </a:xfrm>
                  <a:custGeom>
                    <a:avLst/>
                    <a:gdLst>
                      <a:gd name="T0" fmla="*/ 0 w 605"/>
                      <a:gd name="T1" fmla="*/ 386 h 387"/>
                      <a:gd name="T2" fmla="*/ 20 w 605"/>
                      <a:gd name="T3" fmla="*/ 386 h 387"/>
                      <a:gd name="T4" fmla="*/ 117 w 605"/>
                      <a:gd name="T5" fmla="*/ 386 h 387"/>
                      <a:gd name="T6" fmla="*/ 137 w 605"/>
                      <a:gd name="T7" fmla="*/ 386 h 387"/>
                      <a:gd name="T8" fmla="*/ 234 w 605"/>
                      <a:gd name="T9" fmla="*/ 386 h 387"/>
                      <a:gd name="T10" fmla="*/ 254 w 605"/>
                      <a:gd name="T11" fmla="*/ 386 h 387"/>
                      <a:gd name="T12" fmla="*/ 349 w 605"/>
                      <a:gd name="T13" fmla="*/ 387 h 387"/>
                      <a:gd name="T14" fmla="*/ 371 w 605"/>
                      <a:gd name="T15" fmla="*/ 387 h 387"/>
                      <a:gd name="T16" fmla="*/ 466 w 605"/>
                      <a:gd name="T17" fmla="*/ 387 h 387"/>
                      <a:gd name="T18" fmla="*/ 488 w 605"/>
                      <a:gd name="T19" fmla="*/ 387 h 387"/>
                      <a:gd name="T20" fmla="*/ 583 w 605"/>
                      <a:gd name="T21" fmla="*/ 387 h 387"/>
                      <a:gd name="T22" fmla="*/ 605 w 605"/>
                      <a:gd name="T23" fmla="*/ 387 h 387"/>
                      <a:gd name="T24" fmla="*/ 584 w 605"/>
                      <a:gd name="T25" fmla="*/ 355 h 387"/>
                      <a:gd name="T26" fmla="*/ 591 w 605"/>
                      <a:gd name="T27" fmla="*/ 188 h 387"/>
                      <a:gd name="T28" fmla="*/ 584 w 605"/>
                      <a:gd name="T29" fmla="*/ 177 h 387"/>
                      <a:gd name="T30" fmla="*/ 583 w 605"/>
                      <a:gd name="T31" fmla="*/ 175 h 387"/>
                      <a:gd name="T32" fmla="*/ 469 w 605"/>
                      <a:gd name="T33" fmla="*/ 0 h 387"/>
                      <a:gd name="T34" fmla="*/ 583 w 605"/>
                      <a:gd name="T35" fmla="*/ 0 h 3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05" h="387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" name="Freeform 1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114 w 2566"/>
                      <a:gd name="T1" fmla="*/ 528 h 2481"/>
                      <a:gd name="T2" fmla="*/ 231 w 2566"/>
                      <a:gd name="T3" fmla="*/ 528 h 2481"/>
                      <a:gd name="T4" fmla="*/ 348 w 2566"/>
                      <a:gd name="T5" fmla="*/ 530 h 2481"/>
                      <a:gd name="T6" fmla="*/ 465 w 2566"/>
                      <a:gd name="T7" fmla="*/ 530 h 2481"/>
                      <a:gd name="T8" fmla="*/ 582 w 2566"/>
                      <a:gd name="T9" fmla="*/ 530 h 2481"/>
                      <a:gd name="T10" fmla="*/ 698 w 2566"/>
                      <a:gd name="T11" fmla="*/ 531 h 2481"/>
                      <a:gd name="T12" fmla="*/ 596 w 2566"/>
                      <a:gd name="T13" fmla="*/ 196 h 2481"/>
                      <a:gd name="T14" fmla="*/ 583 w 2566"/>
                      <a:gd name="T15" fmla="*/ 173 h 2481"/>
                      <a:gd name="T16" fmla="*/ 583 w 2566"/>
                      <a:gd name="T17" fmla="*/ 0 h 2481"/>
                      <a:gd name="T18" fmla="*/ 817 w 2566"/>
                      <a:gd name="T19" fmla="*/ 0 h 2481"/>
                      <a:gd name="T20" fmla="*/ 1049 w 2566"/>
                      <a:gd name="T21" fmla="*/ 0 h 2481"/>
                      <a:gd name="T22" fmla="*/ 1283 w 2566"/>
                      <a:gd name="T23" fmla="*/ 0 h 2481"/>
                      <a:gd name="T24" fmla="*/ 1517 w 2566"/>
                      <a:gd name="T25" fmla="*/ 0 h 2481"/>
                      <a:gd name="T26" fmla="*/ 1749 w 2566"/>
                      <a:gd name="T27" fmla="*/ 0 h 2481"/>
                      <a:gd name="T28" fmla="*/ 1983 w 2566"/>
                      <a:gd name="T29" fmla="*/ 0 h 2481"/>
                      <a:gd name="T30" fmla="*/ 2216 w 2566"/>
                      <a:gd name="T31" fmla="*/ 0 h 2481"/>
                      <a:gd name="T32" fmla="*/ 2449 w 2566"/>
                      <a:gd name="T33" fmla="*/ 0 h 2481"/>
                      <a:gd name="T34" fmla="*/ 2566 w 2566"/>
                      <a:gd name="T35" fmla="*/ 177 h 2481"/>
                      <a:gd name="T36" fmla="*/ 2566 w 2566"/>
                      <a:gd name="T37" fmla="*/ 531 h 2481"/>
                      <a:gd name="T38" fmla="*/ 2566 w 2566"/>
                      <a:gd name="T39" fmla="*/ 886 h 2481"/>
                      <a:gd name="T40" fmla="*/ 2566 w 2566"/>
                      <a:gd name="T41" fmla="*/ 1241 h 2481"/>
                      <a:gd name="T42" fmla="*/ 2566 w 2566"/>
                      <a:gd name="T43" fmla="*/ 1595 h 2481"/>
                      <a:gd name="T44" fmla="*/ 2566 w 2566"/>
                      <a:gd name="T45" fmla="*/ 1950 h 2481"/>
                      <a:gd name="T46" fmla="*/ 2566 w 2566"/>
                      <a:gd name="T47" fmla="*/ 2304 h 2481"/>
                      <a:gd name="T48" fmla="*/ 2449 w 2566"/>
                      <a:gd name="T49" fmla="*/ 2481 h 2481"/>
                      <a:gd name="T50" fmla="*/ 2216 w 2566"/>
                      <a:gd name="T51" fmla="*/ 2481 h 2481"/>
                      <a:gd name="T52" fmla="*/ 1983 w 2566"/>
                      <a:gd name="T53" fmla="*/ 2481 h 2481"/>
                      <a:gd name="T54" fmla="*/ 1749 w 2566"/>
                      <a:gd name="T55" fmla="*/ 2481 h 2481"/>
                      <a:gd name="T56" fmla="*/ 1517 w 2566"/>
                      <a:gd name="T57" fmla="*/ 2481 h 2481"/>
                      <a:gd name="T58" fmla="*/ 1283 w 2566"/>
                      <a:gd name="T59" fmla="*/ 2481 h 2481"/>
                      <a:gd name="T60" fmla="*/ 1049 w 2566"/>
                      <a:gd name="T61" fmla="*/ 2481 h 2481"/>
                      <a:gd name="T62" fmla="*/ 817 w 2566"/>
                      <a:gd name="T63" fmla="*/ 2481 h 2481"/>
                      <a:gd name="T64" fmla="*/ 583 w 2566"/>
                      <a:gd name="T65" fmla="*/ 2481 h 2481"/>
                      <a:gd name="T66" fmla="*/ 349 w 2566"/>
                      <a:gd name="T67" fmla="*/ 2481 h 2481"/>
                      <a:gd name="T68" fmla="*/ 117 w 2566"/>
                      <a:gd name="T69" fmla="*/ 2481 h 2481"/>
                      <a:gd name="T70" fmla="*/ 0 w 2566"/>
                      <a:gd name="T71" fmla="*/ 2304 h 2481"/>
                      <a:gd name="T72" fmla="*/ 0 w 2566"/>
                      <a:gd name="T73" fmla="*/ 1950 h 2481"/>
                      <a:gd name="T74" fmla="*/ 0 w 2566"/>
                      <a:gd name="T75" fmla="*/ 1595 h 2481"/>
                      <a:gd name="T76" fmla="*/ 0 w 2566"/>
                      <a:gd name="T77" fmla="*/ 1241 h 2481"/>
                      <a:gd name="T78" fmla="*/ 0 w 2566"/>
                      <a:gd name="T79" fmla="*/ 886 h 2481"/>
                      <a:gd name="T80" fmla="*/ 0 w 2566"/>
                      <a:gd name="T81" fmla="*/ 53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248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52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" name="Freeform 20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98" cy="531"/>
                  </a:xfrm>
                  <a:custGeom>
                    <a:avLst/>
                    <a:gdLst>
                      <a:gd name="T0" fmla="*/ 0 w 698"/>
                      <a:gd name="T1" fmla="*/ 528 h 531"/>
                      <a:gd name="T2" fmla="*/ 114 w 698"/>
                      <a:gd name="T3" fmla="*/ 528 h 531"/>
                      <a:gd name="T4" fmla="*/ 117 w 698"/>
                      <a:gd name="T5" fmla="*/ 528 h 531"/>
                      <a:gd name="T6" fmla="*/ 231 w 698"/>
                      <a:gd name="T7" fmla="*/ 528 h 531"/>
                      <a:gd name="T8" fmla="*/ 234 w 698"/>
                      <a:gd name="T9" fmla="*/ 528 h 531"/>
                      <a:gd name="T10" fmla="*/ 348 w 698"/>
                      <a:gd name="T11" fmla="*/ 530 h 531"/>
                      <a:gd name="T12" fmla="*/ 349 w 698"/>
                      <a:gd name="T13" fmla="*/ 530 h 531"/>
                      <a:gd name="T14" fmla="*/ 465 w 698"/>
                      <a:gd name="T15" fmla="*/ 530 h 531"/>
                      <a:gd name="T16" fmla="*/ 466 w 698"/>
                      <a:gd name="T17" fmla="*/ 530 h 531"/>
                      <a:gd name="T18" fmla="*/ 582 w 698"/>
                      <a:gd name="T19" fmla="*/ 530 h 531"/>
                      <a:gd name="T20" fmla="*/ 583 w 698"/>
                      <a:gd name="T21" fmla="*/ 530 h 531"/>
                      <a:gd name="T22" fmla="*/ 698 w 698"/>
                      <a:gd name="T23" fmla="*/ 531 h 531"/>
                      <a:gd name="T24" fmla="*/ 590 w 698"/>
                      <a:gd name="T25" fmla="*/ 355 h 531"/>
                      <a:gd name="T26" fmla="*/ 596 w 698"/>
                      <a:gd name="T27" fmla="*/ 196 h 531"/>
                      <a:gd name="T28" fmla="*/ 584 w 698"/>
                      <a:gd name="T29" fmla="*/ 177 h 531"/>
                      <a:gd name="T30" fmla="*/ 583 w 698"/>
                      <a:gd name="T31" fmla="*/ 173 h 531"/>
                      <a:gd name="T32" fmla="*/ 469 w 698"/>
                      <a:gd name="T33" fmla="*/ 0 h 531"/>
                      <a:gd name="T34" fmla="*/ 583 w 698"/>
                      <a:gd name="T35" fmla="*/ 0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98" h="53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Freeform 2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358 w 2566"/>
                      <a:gd name="T1" fmla="*/ 38 h 2481"/>
                      <a:gd name="T2" fmla="*/ 2283 w 2566"/>
                      <a:gd name="T3" fmla="*/ 103 h 2481"/>
                      <a:gd name="T4" fmla="*/ 2210 w 2566"/>
                      <a:gd name="T5" fmla="*/ 168 h 2481"/>
                      <a:gd name="T6" fmla="*/ 2136 w 2566"/>
                      <a:gd name="T7" fmla="*/ 233 h 2481"/>
                      <a:gd name="T8" fmla="*/ 2062 w 2566"/>
                      <a:gd name="T9" fmla="*/ 298 h 2481"/>
                      <a:gd name="T10" fmla="*/ 1988 w 2566"/>
                      <a:gd name="T11" fmla="*/ 363 h 2481"/>
                      <a:gd name="T12" fmla="*/ 1900 w 2566"/>
                      <a:gd name="T13" fmla="*/ 405 h 2481"/>
                      <a:gd name="T14" fmla="*/ 1791 w 2566"/>
                      <a:gd name="T15" fmla="*/ 418 h 2481"/>
                      <a:gd name="T16" fmla="*/ 1633 w 2566"/>
                      <a:gd name="T17" fmla="*/ 355 h 2481"/>
                      <a:gd name="T18" fmla="*/ 1632 w 2566"/>
                      <a:gd name="T19" fmla="*/ 355 h 2481"/>
                      <a:gd name="T20" fmla="*/ 1443 w 2566"/>
                      <a:gd name="T21" fmla="*/ 244 h 2481"/>
                      <a:gd name="T22" fmla="*/ 1345 w 2566"/>
                      <a:gd name="T23" fmla="*/ 177 h 2481"/>
                      <a:gd name="T24" fmla="*/ 1205 w 2566"/>
                      <a:gd name="T25" fmla="*/ 59 h 2481"/>
                      <a:gd name="T26" fmla="*/ 1141 w 2566"/>
                      <a:gd name="T27" fmla="*/ 0 h 2481"/>
                      <a:gd name="T28" fmla="*/ 934 w 2566"/>
                      <a:gd name="T29" fmla="*/ 0 h 2481"/>
                      <a:gd name="T30" fmla="*/ 700 w 2566"/>
                      <a:gd name="T31" fmla="*/ 0 h 2481"/>
                      <a:gd name="T32" fmla="*/ 466 w 2566"/>
                      <a:gd name="T33" fmla="*/ 0 h 2481"/>
                      <a:gd name="T34" fmla="*/ 234 w 2566"/>
                      <a:gd name="T35" fmla="*/ 0 h 2481"/>
                      <a:gd name="T36" fmla="*/ 0 w 2566"/>
                      <a:gd name="T37" fmla="*/ 0 h 2481"/>
                      <a:gd name="T38" fmla="*/ 0 w 2566"/>
                      <a:gd name="T39" fmla="*/ 355 h 2481"/>
                      <a:gd name="T40" fmla="*/ 0 w 2566"/>
                      <a:gd name="T41" fmla="*/ 709 h 2481"/>
                      <a:gd name="T42" fmla="*/ 0 w 2566"/>
                      <a:gd name="T43" fmla="*/ 1064 h 2481"/>
                      <a:gd name="T44" fmla="*/ 0 w 2566"/>
                      <a:gd name="T45" fmla="*/ 1417 h 2481"/>
                      <a:gd name="T46" fmla="*/ 0 w 2566"/>
                      <a:gd name="T47" fmla="*/ 1772 h 2481"/>
                      <a:gd name="T48" fmla="*/ 0 w 2566"/>
                      <a:gd name="T49" fmla="*/ 2126 h 2481"/>
                      <a:gd name="T50" fmla="*/ 0 w 2566"/>
                      <a:gd name="T51" fmla="*/ 2481 h 2481"/>
                      <a:gd name="T52" fmla="*/ 234 w 2566"/>
                      <a:gd name="T53" fmla="*/ 2481 h 2481"/>
                      <a:gd name="T54" fmla="*/ 466 w 2566"/>
                      <a:gd name="T55" fmla="*/ 2481 h 2481"/>
                      <a:gd name="T56" fmla="*/ 700 w 2566"/>
                      <a:gd name="T57" fmla="*/ 2481 h 2481"/>
                      <a:gd name="T58" fmla="*/ 934 w 2566"/>
                      <a:gd name="T59" fmla="*/ 2481 h 2481"/>
                      <a:gd name="T60" fmla="*/ 1166 w 2566"/>
                      <a:gd name="T61" fmla="*/ 2481 h 2481"/>
                      <a:gd name="T62" fmla="*/ 1400 w 2566"/>
                      <a:gd name="T63" fmla="*/ 2481 h 2481"/>
                      <a:gd name="T64" fmla="*/ 1632 w 2566"/>
                      <a:gd name="T65" fmla="*/ 2481 h 2481"/>
                      <a:gd name="T66" fmla="*/ 1866 w 2566"/>
                      <a:gd name="T67" fmla="*/ 2481 h 2481"/>
                      <a:gd name="T68" fmla="*/ 2100 w 2566"/>
                      <a:gd name="T69" fmla="*/ 2481 h 2481"/>
                      <a:gd name="T70" fmla="*/ 2332 w 2566"/>
                      <a:gd name="T71" fmla="*/ 2481 h 2481"/>
                      <a:gd name="T72" fmla="*/ 2566 w 2566"/>
                      <a:gd name="T73" fmla="*/ 2481 h 2481"/>
                      <a:gd name="T74" fmla="*/ 2566 w 2566"/>
                      <a:gd name="T75" fmla="*/ 2126 h 2481"/>
                      <a:gd name="T76" fmla="*/ 2566 w 2566"/>
                      <a:gd name="T77" fmla="*/ 1772 h 2481"/>
                      <a:gd name="T78" fmla="*/ 2566 w 2566"/>
                      <a:gd name="T79" fmla="*/ 1417 h 2481"/>
                      <a:gd name="T80" fmla="*/ 2566 w 2566"/>
                      <a:gd name="T81" fmla="*/ 1064 h 2481"/>
                      <a:gd name="T82" fmla="*/ 2566 w 2566"/>
                      <a:gd name="T83" fmla="*/ 709 h 2481"/>
                      <a:gd name="T84" fmla="*/ 2566 w 2566"/>
                      <a:gd name="T85" fmla="*/ 355 h 2481"/>
                      <a:gd name="T86" fmla="*/ 2566 w 2566"/>
                      <a:gd name="T87" fmla="*/ 0 h 2481"/>
                      <a:gd name="T88" fmla="*/ 2400 w 2566"/>
                      <a:gd name="T89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2481">
                        <a:moveTo>
                          <a:pt x="2400" y="0"/>
                        </a:moveTo>
                        <a:lnTo>
                          <a:pt x="2358" y="38"/>
                        </a:lnTo>
                        <a:lnTo>
                          <a:pt x="2332" y="59"/>
                        </a:lnTo>
                        <a:lnTo>
                          <a:pt x="2283" y="103"/>
                        </a:lnTo>
                        <a:lnTo>
                          <a:pt x="2216" y="162"/>
                        </a:lnTo>
                        <a:lnTo>
                          <a:pt x="2210" y="168"/>
                        </a:lnTo>
                        <a:lnTo>
                          <a:pt x="2199" y="177"/>
                        </a:lnTo>
                        <a:lnTo>
                          <a:pt x="2136" y="233"/>
                        </a:lnTo>
                        <a:lnTo>
                          <a:pt x="2100" y="265"/>
                        </a:lnTo>
                        <a:lnTo>
                          <a:pt x="2062" y="298"/>
                        </a:lnTo>
                        <a:lnTo>
                          <a:pt x="1998" y="355"/>
                        </a:lnTo>
                        <a:lnTo>
                          <a:pt x="1988" y="363"/>
                        </a:lnTo>
                        <a:lnTo>
                          <a:pt x="1983" y="367"/>
                        </a:lnTo>
                        <a:lnTo>
                          <a:pt x="1900" y="405"/>
                        </a:lnTo>
                        <a:lnTo>
                          <a:pt x="1866" y="447"/>
                        </a:lnTo>
                        <a:lnTo>
                          <a:pt x="1791" y="418"/>
                        </a:lnTo>
                        <a:lnTo>
                          <a:pt x="1749" y="410"/>
                        </a:lnTo>
                        <a:lnTo>
                          <a:pt x="1633" y="355"/>
                        </a:lnTo>
                        <a:lnTo>
                          <a:pt x="1632" y="355"/>
                        </a:lnTo>
                        <a:lnTo>
                          <a:pt x="1632" y="355"/>
                        </a:lnTo>
                        <a:lnTo>
                          <a:pt x="1517" y="290"/>
                        </a:lnTo>
                        <a:lnTo>
                          <a:pt x="1443" y="244"/>
                        </a:lnTo>
                        <a:lnTo>
                          <a:pt x="1400" y="217"/>
                        </a:lnTo>
                        <a:lnTo>
                          <a:pt x="1345" y="177"/>
                        </a:lnTo>
                        <a:lnTo>
                          <a:pt x="1283" y="128"/>
                        </a:lnTo>
                        <a:lnTo>
                          <a:pt x="1205" y="59"/>
                        </a:lnTo>
                        <a:lnTo>
                          <a:pt x="1166" y="25"/>
                        </a:lnTo>
                        <a:lnTo>
                          <a:pt x="1141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40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Freeform 22"/>
                  <p:cNvSpPr>
                    <a:spLocks/>
                  </p:cNvSpPr>
                  <p:nvPr/>
                </p:nvSpPr>
                <p:spPr bwMode="auto">
                  <a:xfrm>
                    <a:off x="2714" y="392"/>
                    <a:ext cx="1351" cy="447"/>
                  </a:xfrm>
                  <a:custGeom>
                    <a:avLst/>
                    <a:gdLst>
                      <a:gd name="T0" fmla="*/ 1351 w 1351"/>
                      <a:gd name="T1" fmla="*/ 0 h 447"/>
                      <a:gd name="T2" fmla="*/ 1309 w 1351"/>
                      <a:gd name="T3" fmla="*/ 38 h 447"/>
                      <a:gd name="T4" fmla="*/ 1283 w 1351"/>
                      <a:gd name="T5" fmla="*/ 59 h 447"/>
                      <a:gd name="T6" fmla="*/ 1234 w 1351"/>
                      <a:gd name="T7" fmla="*/ 103 h 447"/>
                      <a:gd name="T8" fmla="*/ 1167 w 1351"/>
                      <a:gd name="T9" fmla="*/ 162 h 447"/>
                      <a:gd name="T10" fmla="*/ 1161 w 1351"/>
                      <a:gd name="T11" fmla="*/ 168 h 447"/>
                      <a:gd name="T12" fmla="*/ 1150 w 1351"/>
                      <a:gd name="T13" fmla="*/ 177 h 447"/>
                      <a:gd name="T14" fmla="*/ 1087 w 1351"/>
                      <a:gd name="T15" fmla="*/ 233 h 447"/>
                      <a:gd name="T16" fmla="*/ 1051 w 1351"/>
                      <a:gd name="T17" fmla="*/ 265 h 447"/>
                      <a:gd name="T18" fmla="*/ 1013 w 1351"/>
                      <a:gd name="T19" fmla="*/ 298 h 447"/>
                      <a:gd name="T20" fmla="*/ 949 w 1351"/>
                      <a:gd name="T21" fmla="*/ 355 h 447"/>
                      <a:gd name="T22" fmla="*/ 939 w 1351"/>
                      <a:gd name="T23" fmla="*/ 363 h 447"/>
                      <a:gd name="T24" fmla="*/ 934 w 1351"/>
                      <a:gd name="T25" fmla="*/ 367 h 447"/>
                      <a:gd name="T26" fmla="*/ 851 w 1351"/>
                      <a:gd name="T27" fmla="*/ 405 h 447"/>
                      <a:gd name="T28" fmla="*/ 817 w 1351"/>
                      <a:gd name="T29" fmla="*/ 447 h 447"/>
                      <a:gd name="T30" fmla="*/ 742 w 1351"/>
                      <a:gd name="T31" fmla="*/ 418 h 447"/>
                      <a:gd name="T32" fmla="*/ 700 w 1351"/>
                      <a:gd name="T33" fmla="*/ 410 h 447"/>
                      <a:gd name="T34" fmla="*/ 584 w 1351"/>
                      <a:gd name="T35" fmla="*/ 355 h 447"/>
                      <a:gd name="T36" fmla="*/ 583 w 1351"/>
                      <a:gd name="T37" fmla="*/ 355 h 447"/>
                      <a:gd name="T38" fmla="*/ 583 w 1351"/>
                      <a:gd name="T39" fmla="*/ 355 h 447"/>
                      <a:gd name="T40" fmla="*/ 468 w 1351"/>
                      <a:gd name="T41" fmla="*/ 290 h 447"/>
                      <a:gd name="T42" fmla="*/ 394 w 1351"/>
                      <a:gd name="T43" fmla="*/ 244 h 447"/>
                      <a:gd name="T44" fmla="*/ 351 w 1351"/>
                      <a:gd name="T45" fmla="*/ 217 h 447"/>
                      <a:gd name="T46" fmla="*/ 296 w 1351"/>
                      <a:gd name="T47" fmla="*/ 177 h 447"/>
                      <a:gd name="T48" fmla="*/ 234 w 1351"/>
                      <a:gd name="T49" fmla="*/ 128 h 447"/>
                      <a:gd name="T50" fmla="*/ 156 w 1351"/>
                      <a:gd name="T51" fmla="*/ 59 h 447"/>
                      <a:gd name="T52" fmla="*/ 117 w 1351"/>
                      <a:gd name="T53" fmla="*/ 25 h 447"/>
                      <a:gd name="T54" fmla="*/ 92 w 1351"/>
                      <a:gd name="T55" fmla="*/ 0 h 447"/>
                      <a:gd name="T56" fmla="*/ 0 w 1351"/>
                      <a:gd name="T57" fmla="*/ 0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351" h="447">
                        <a:moveTo>
                          <a:pt x="1351" y="0"/>
                        </a:moveTo>
                        <a:lnTo>
                          <a:pt x="1309" y="38"/>
                        </a:lnTo>
                        <a:lnTo>
                          <a:pt x="1283" y="59"/>
                        </a:lnTo>
                        <a:lnTo>
                          <a:pt x="1234" y="103"/>
                        </a:lnTo>
                        <a:lnTo>
                          <a:pt x="1167" y="162"/>
                        </a:lnTo>
                        <a:lnTo>
                          <a:pt x="1161" y="168"/>
                        </a:lnTo>
                        <a:lnTo>
                          <a:pt x="1150" y="177"/>
                        </a:lnTo>
                        <a:lnTo>
                          <a:pt x="1087" y="233"/>
                        </a:lnTo>
                        <a:lnTo>
                          <a:pt x="1051" y="265"/>
                        </a:lnTo>
                        <a:lnTo>
                          <a:pt x="1013" y="298"/>
                        </a:lnTo>
                        <a:lnTo>
                          <a:pt x="949" y="355"/>
                        </a:lnTo>
                        <a:lnTo>
                          <a:pt x="939" y="363"/>
                        </a:lnTo>
                        <a:lnTo>
                          <a:pt x="934" y="367"/>
                        </a:lnTo>
                        <a:lnTo>
                          <a:pt x="851" y="405"/>
                        </a:lnTo>
                        <a:lnTo>
                          <a:pt x="817" y="447"/>
                        </a:lnTo>
                        <a:lnTo>
                          <a:pt x="742" y="418"/>
                        </a:lnTo>
                        <a:lnTo>
                          <a:pt x="700" y="410"/>
                        </a:lnTo>
                        <a:lnTo>
                          <a:pt x="584" y="355"/>
                        </a:lnTo>
                        <a:lnTo>
                          <a:pt x="583" y="355"/>
                        </a:lnTo>
                        <a:lnTo>
                          <a:pt x="583" y="355"/>
                        </a:lnTo>
                        <a:lnTo>
                          <a:pt x="468" y="290"/>
                        </a:lnTo>
                        <a:lnTo>
                          <a:pt x="394" y="244"/>
                        </a:lnTo>
                        <a:lnTo>
                          <a:pt x="351" y="217"/>
                        </a:lnTo>
                        <a:lnTo>
                          <a:pt x="296" y="177"/>
                        </a:lnTo>
                        <a:lnTo>
                          <a:pt x="234" y="128"/>
                        </a:lnTo>
                        <a:lnTo>
                          <a:pt x="156" y="59"/>
                        </a:lnTo>
                        <a:lnTo>
                          <a:pt x="117" y="25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Freeform 2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304"/>
                  </a:xfrm>
                  <a:custGeom>
                    <a:avLst/>
                    <a:gdLst>
                      <a:gd name="T0" fmla="*/ 117 w 2566"/>
                      <a:gd name="T1" fmla="*/ 2304 h 2304"/>
                      <a:gd name="T2" fmla="*/ 349 w 2566"/>
                      <a:gd name="T3" fmla="*/ 2304 h 2304"/>
                      <a:gd name="T4" fmla="*/ 583 w 2566"/>
                      <a:gd name="T5" fmla="*/ 2304 h 2304"/>
                      <a:gd name="T6" fmla="*/ 817 w 2566"/>
                      <a:gd name="T7" fmla="*/ 2304 h 2304"/>
                      <a:gd name="T8" fmla="*/ 1049 w 2566"/>
                      <a:gd name="T9" fmla="*/ 2304 h 2304"/>
                      <a:gd name="T10" fmla="*/ 1283 w 2566"/>
                      <a:gd name="T11" fmla="*/ 2304 h 2304"/>
                      <a:gd name="T12" fmla="*/ 1517 w 2566"/>
                      <a:gd name="T13" fmla="*/ 2304 h 2304"/>
                      <a:gd name="T14" fmla="*/ 1749 w 2566"/>
                      <a:gd name="T15" fmla="*/ 2304 h 2304"/>
                      <a:gd name="T16" fmla="*/ 1983 w 2566"/>
                      <a:gd name="T17" fmla="*/ 2304 h 2304"/>
                      <a:gd name="T18" fmla="*/ 2216 w 2566"/>
                      <a:gd name="T19" fmla="*/ 2304 h 2304"/>
                      <a:gd name="T20" fmla="*/ 2449 w 2566"/>
                      <a:gd name="T21" fmla="*/ 2304 h 2304"/>
                      <a:gd name="T22" fmla="*/ 2566 w 2566"/>
                      <a:gd name="T23" fmla="*/ 2126 h 2304"/>
                      <a:gd name="T24" fmla="*/ 2566 w 2566"/>
                      <a:gd name="T25" fmla="*/ 1772 h 2304"/>
                      <a:gd name="T26" fmla="*/ 2566 w 2566"/>
                      <a:gd name="T27" fmla="*/ 1417 h 2304"/>
                      <a:gd name="T28" fmla="*/ 2566 w 2566"/>
                      <a:gd name="T29" fmla="*/ 1064 h 2304"/>
                      <a:gd name="T30" fmla="*/ 2566 w 2566"/>
                      <a:gd name="T31" fmla="*/ 709 h 2304"/>
                      <a:gd name="T32" fmla="*/ 2566 w 2566"/>
                      <a:gd name="T33" fmla="*/ 355 h 2304"/>
                      <a:gd name="T34" fmla="*/ 2566 w 2566"/>
                      <a:gd name="T35" fmla="*/ 0 h 2304"/>
                      <a:gd name="T36" fmla="*/ 2332 w 2566"/>
                      <a:gd name="T37" fmla="*/ 0 h 2304"/>
                      <a:gd name="T38" fmla="*/ 2100 w 2566"/>
                      <a:gd name="T39" fmla="*/ 0 h 2304"/>
                      <a:gd name="T40" fmla="*/ 1866 w 2566"/>
                      <a:gd name="T41" fmla="*/ 0 h 2304"/>
                      <a:gd name="T42" fmla="*/ 1632 w 2566"/>
                      <a:gd name="T43" fmla="*/ 0 h 2304"/>
                      <a:gd name="T44" fmla="*/ 1400 w 2566"/>
                      <a:gd name="T45" fmla="*/ 0 h 2304"/>
                      <a:gd name="T46" fmla="*/ 1166 w 2566"/>
                      <a:gd name="T47" fmla="*/ 0 h 2304"/>
                      <a:gd name="T48" fmla="*/ 934 w 2566"/>
                      <a:gd name="T49" fmla="*/ 0 h 2304"/>
                      <a:gd name="T50" fmla="*/ 700 w 2566"/>
                      <a:gd name="T51" fmla="*/ 0 h 2304"/>
                      <a:gd name="T52" fmla="*/ 466 w 2566"/>
                      <a:gd name="T53" fmla="*/ 0 h 2304"/>
                      <a:gd name="T54" fmla="*/ 234 w 2566"/>
                      <a:gd name="T55" fmla="*/ 0 h 2304"/>
                      <a:gd name="T56" fmla="*/ 0 w 2566"/>
                      <a:gd name="T57" fmla="*/ 0 h 2304"/>
                      <a:gd name="T58" fmla="*/ 0 w 2566"/>
                      <a:gd name="T59" fmla="*/ 355 h 2304"/>
                      <a:gd name="T60" fmla="*/ 0 w 2566"/>
                      <a:gd name="T61" fmla="*/ 709 h 2304"/>
                      <a:gd name="T62" fmla="*/ 0 w 2566"/>
                      <a:gd name="T63" fmla="*/ 1064 h 2304"/>
                      <a:gd name="T64" fmla="*/ 0 w 2566"/>
                      <a:gd name="T65" fmla="*/ 1417 h 2304"/>
                      <a:gd name="T66" fmla="*/ 0 w 2566"/>
                      <a:gd name="T67" fmla="*/ 1772 h 2304"/>
                      <a:gd name="T68" fmla="*/ 0 w 2566"/>
                      <a:gd name="T69" fmla="*/ 2126 h 23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66" h="2304">
                        <a:moveTo>
                          <a:pt x="0" y="2304"/>
                        </a:moveTo>
                        <a:lnTo>
                          <a:pt x="117" y="2304"/>
                        </a:lnTo>
                        <a:lnTo>
                          <a:pt x="234" y="2304"/>
                        </a:lnTo>
                        <a:lnTo>
                          <a:pt x="349" y="2304"/>
                        </a:lnTo>
                        <a:lnTo>
                          <a:pt x="466" y="2304"/>
                        </a:lnTo>
                        <a:lnTo>
                          <a:pt x="583" y="2304"/>
                        </a:lnTo>
                        <a:lnTo>
                          <a:pt x="700" y="2304"/>
                        </a:lnTo>
                        <a:lnTo>
                          <a:pt x="817" y="2304"/>
                        </a:lnTo>
                        <a:lnTo>
                          <a:pt x="934" y="2304"/>
                        </a:lnTo>
                        <a:lnTo>
                          <a:pt x="1049" y="2304"/>
                        </a:lnTo>
                        <a:lnTo>
                          <a:pt x="1166" y="2304"/>
                        </a:lnTo>
                        <a:lnTo>
                          <a:pt x="1283" y="2304"/>
                        </a:lnTo>
                        <a:lnTo>
                          <a:pt x="1400" y="2304"/>
                        </a:lnTo>
                        <a:lnTo>
                          <a:pt x="1517" y="2304"/>
                        </a:lnTo>
                        <a:lnTo>
                          <a:pt x="1632" y="2304"/>
                        </a:lnTo>
                        <a:lnTo>
                          <a:pt x="1749" y="2304"/>
                        </a:lnTo>
                        <a:lnTo>
                          <a:pt x="1866" y="2304"/>
                        </a:lnTo>
                        <a:lnTo>
                          <a:pt x="1983" y="2304"/>
                        </a:lnTo>
                        <a:lnTo>
                          <a:pt x="2100" y="2304"/>
                        </a:lnTo>
                        <a:lnTo>
                          <a:pt x="2216" y="2304"/>
                        </a:lnTo>
                        <a:lnTo>
                          <a:pt x="2332" y="2304"/>
                        </a:lnTo>
                        <a:lnTo>
                          <a:pt x="2449" y="2304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" name="Freeform 24"/>
                  <p:cNvSpPr>
                    <a:spLocks/>
                  </p:cNvSpPr>
                  <p:nvPr/>
                </p:nvSpPr>
                <p:spPr bwMode="auto">
                  <a:xfrm>
                    <a:off x="1665" y="2518"/>
                    <a:ext cx="2566" cy="178"/>
                  </a:xfrm>
                  <a:custGeom>
                    <a:avLst/>
                    <a:gdLst>
                      <a:gd name="T0" fmla="*/ 0 w 2566"/>
                      <a:gd name="T1" fmla="*/ 178 h 178"/>
                      <a:gd name="T2" fmla="*/ 117 w 2566"/>
                      <a:gd name="T3" fmla="*/ 178 h 178"/>
                      <a:gd name="T4" fmla="*/ 234 w 2566"/>
                      <a:gd name="T5" fmla="*/ 178 h 178"/>
                      <a:gd name="T6" fmla="*/ 349 w 2566"/>
                      <a:gd name="T7" fmla="*/ 178 h 178"/>
                      <a:gd name="T8" fmla="*/ 466 w 2566"/>
                      <a:gd name="T9" fmla="*/ 178 h 178"/>
                      <a:gd name="T10" fmla="*/ 583 w 2566"/>
                      <a:gd name="T11" fmla="*/ 178 h 178"/>
                      <a:gd name="T12" fmla="*/ 700 w 2566"/>
                      <a:gd name="T13" fmla="*/ 178 h 178"/>
                      <a:gd name="T14" fmla="*/ 817 w 2566"/>
                      <a:gd name="T15" fmla="*/ 178 h 178"/>
                      <a:gd name="T16" fmla="*/ 934 w 2566"/>
                      <a:gd name="T17" fmla="*/ 178 h 178"/>
                      <a:gd name="T18" fmla="*/ 1049 w 2566"/>
                      <a:gd name="T19" fmla="*/ 178 h 178"/>
                      <a:gd name="T20" fmla="*/ 1166 w 2566"/>
                      <a:gd name="T21" fmla="*/ 178 h 178"/>
                      <a:gd name="T22" fmla="*/ 1283 w 2566"/>
                      <a:gd name="T23" fmla="*/ 178 h 178"/>
                      <a:gd name="T24" fmla="*/ 1400 w 2566"/>
                      <a:gd name="T25" fmla="*/ 178 h 178"/>
                      <a:gd name="T26" fmla="*/ 1517 w 2566"/>
                      <a:gd name="T27" fmla="*/ 178 h 178"/>
                      <a:gd name="T28" fmla="*/ 1632 w 2566"/>
                      <a:gd name="T29" fmla="*/ 178 h 178"/>
                      <a:gd name="T30" fmla="*/ 1749 w 2566"/>
                      <a:gd name="T31" fmla="*/ 178 h 178"/>
                      <a:gd name="T32" fmla="*/ 1866 w 2566"/>
                      <a:gd name="T33" fmla="*/ 178 h 178"/>
                      <a:gd name="T34" fmla="*/ 1983 w 2566"/>
                      <a:gd name="T35" fmla="*/ 178 h 178"/>
                      <a:gd name="T36" fmla="*/ 2100 w 2566"/>
                      <a:gd name="T37" fmla="*/ 178 h 178"/>
                      <a:gd name="T38" fmla="*/ 2216 w 2566"/>
                      <a:gd name="T39" fmla="*/ 178 h 178"/>
                      <a:gd name="T40" fmla="*/ 2332 w 2566"/>
                      <a:gd name="T41" fmla="*/ 178 h 178"/>
                      <a:gd name="T42" fmla="*/ 2449 w 2566"/>
                      <a:gd name="T43" fmla="*/ 178 h 178"/>
                      <a:gd name="T44" fmla="*/ 2566 w 2566"/>
                      <a:gd name="T45" fmla="*/ 178 h 178"/>
                      <a:gd name="T46" fmla="*/ 2566 w 2566"/>
                      <a:gd name="T47" fmla="*/ 0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566" h="178">
                        <a:moveTo>
                          <a:pt x="0" y="178"/>
                        </a:moveTo>
                        <a:lnTo>
                          <a:pt x="117" y="178"/>
                        </a:lnTo>
                        <a:lnTo>
                          <a:pt x="234" y="178"/>
                        </a:lnTo>
                        <a:lnTo>
                          <a:pt x="349" y="178"/>
                        </a:lnTo>
                        <a:lnTo>
                          <a:pt x="466" y="178"/>
                        </a:lnTo>
                        <a:lnTo>
                          <a:pt x="583" y="178"/>
                        </a:lnTo>
                        <a:lnTo>
                          <a:pt x="700" y="178"/>
                        </a:lnTo>
                        <a:lnTo>
                          <a:pt x="817" y="178"/>
                        </a:lnTo>
                        <a:lnTo>
                          <a:pt x="934" y="178"/>
                        </a:lnTo>
                        <a:lnTo>
                          <a:pt x="1049" y="178"/>
                        </a:lnTo>
                        <a:lnTo>
                          <a:pt x="1166" y="178"/>
                        </a:lnTo>
                        <a:lnTo>
                          <a:pt x="1283" y="178"/>
                        </a:lnTo>
                        <a:lnTo>
                          <a:pt x="1400" y="178"/>
                        </a:lnTo>
                        <a:lnTo>
                          <a:pt x="1517" y="178"/>
                        </a:lnTo>
                        <a:lnTo>
                          <a:pt x="1632" y="178"/>
                        </a:lnTo>
                        <a:lnTo>
                          <a:pt x="1749" y="178"/>
                        </a:lnTo>
                        <a:lnTo>
                          <a:pt x="1866" y="178"/>
                        </a:lnTo>
                        <a:lnTo>
                          <a:pt x="1983" y="178"/>
                        </a:lnTo>
                        <a:lnTo>
                          <a:pt x="2100" y="178"/>
                        </a:lnTo>
                        <a:lnTo>
                          <a:pt x="2216" y="178"/>
                        </a:lnTo>
                        <a:lnTo>
                          <a:pt x="2332" y="178"/>
                        </a:lnTo>
                        <a:lnTo>
                          <a:pt x="2449" y="178"/>
                        </a:lnTo>
                        <a:lnTo>
                          <a:pt x="2566" y="178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Freeform 2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12 w 2566"/>
                      <a:gd name="T1" fmla="*/ 727 h 2481"/>
                      <a:gd name="T2" fmla="*/ 129 w 2566"/>
                      <a:gd name="T3" fmla="*/ 727 h 2481"/>
                      <a:gd name="T4" fmla="*/ 246 w 2566"/>
                      <a:gd name="T5" fmla="*/ 727 h 2481"/>
                      <a:gd name="T6" fmla="*/ 363 w 2566"/>
                      <a:gd name="T7" fmla="*/ 727 h 2481"/>
                      <a:gd name="T8" fmla="*/ 480 w 2566"/>
                      <a:gd name="T9" fmla="*/ 729 h 2481"/>
                      <a:gd name="T10" fmla="*/ 596 w 2566"/>
                      <a:gd name="T11" fmla="*/ 729 h 2481"/>
                      <a:gd name="T12" fmla="*/ 713 w 2566"/>
                      <a:gd name="T13" fmla="*/ 729 h 2481"/>
                      <a:gd name="T14" fmla="*/ 830 w 2566"/>
                      <a:gd name="T15" fmla="*/ 729 h 2481"/>
                      <a:gd name="T16" fmla="*/ 947 w 2566"/>
                      <a:gd name="T17" fmla="*/ 730 h 2481"/>
                      <a:gd name="T18" fmla="*/ 934 w 2566"/>
                      <a:gd name="T19" fmla="*/ 709 h 2481"/>
                      <a:gd name="T20" fmla="*/ 817 w 2566"/>
                      <a:gd name="T21" fmla="*/ 704 h 2481"/>
                      <a:gd name="T22" fmla="*/ 700 w 2566"/>
                      <a:gd name="T23" fmla="*/ 516 h 2481"/>
                      <a:gd name="T24" fmla="*/ 606 w 2566"/>
                      <a:gd name="T25" fmla="*/ 211 h 2481"/>
                      <a:gd name="T26" fmla="*/ 583 w 2566"/>
                      <a:gd name="T27" fmla="*/ 172 h 2481"/>
                      <a:gd name="T28" fmla="*/ 583 w 2566"/>
                      <a:gd name="T29" fmla="*/ 0 h 2481"/>
                      <a:gd name="T30" fmla="*/ 817 w 2566"/>
                      <a:gd name="T31" fmla="*/ 0 h 2481"/>
                      <a:gd name="T32" fmla="*/ 1049 w 2566"/>
                      <a:gd name="T33" fmla="*/ 0 h 2481"/>
                      <a:gd name="T34" fmla="*/ 1283 w 2566"/>
                      <a:gd name="T35" fmla="*/ 0 h 2481"/>
                      <a:gd name="T36" fmla="*/ 1517 w 2566"/>
                      <a:gd name="T37" fmla="*/ 0 h 2481"/>
                      <a:gd name="T38" fmla="*/ 1749 w 2566"/>
                      <a:gd name="T39" fmla="*/ 0 h 2481"/>
                      <a:gd name="T40" fmla="*/ 1983 w 2566"/>
                      <a:gd name="T41" fmla="*/ 0 h 2481"/>
                      <a:gd name="T42" fmla="*/ 2216 w 2566"/>
                      <a:gd name="T43" fmla="*/ 0 h 2481"/>
                      <a:gd name="T44" fmla="*/ 2449 w 2566"/>
                      <a:gd name="T45" fmla="*/ 0 h 2481"/>
                      <a:gd name="T46" fmla="*/ 2566 w 2566"/>
                      <a:gd name="T47" fmla="*/ 177 h 2481"/>
                      <a:gd name="T48" fmla="*/ 2566 w 2566"/>
                      <a:gd name="T49" fmla="*/ 531 h 2481"/>
                      <a:gd name="T50" fmla="*/ 2566 w 2566"/>
                      <a:gd name="T51" fmla="*/ 886 h 2481"/>
                      <a:gd name="T52" fmla="*/ 2566 w 2566"/>
                      <a:gd name="T53" fmla="*/ 1241 h 2481"/>
                      <a:gd name="T54" fmla="*/ 2566 w 2566"/>
                      <a:gd name="T55" fmla="*/ 1595 h 2481"/>
                      <a:gd name="T56" fmla="*/ 2566 w 2566"/>
                      <a:gd name="T57" fmla="*/ 1950 h 2481"/>
                      <a:gd name="T58" fmla="*/ 2566 w 2566"/>
                      <a:gd name="T59" fmla="*/ 2304 h 2481"/>
                      <a:gd name="T60" fmla="*/ 2449 w 2566"/>
                      <a:gd name="T61" fmla="*/ 2481 h 2481"/>
                      <a:gd name="T62" fmla="*/ 2216 w 2566"/>
                      <a:gd name="T63" fmla="*/ 2481 h 2481"/>
                      <a:gd name="T64" fmla="*/ 1983 w 2566"/>
                      <a:gd name="T65" fmla="*/ 2481 h 2481"/>
                      <a:gd name="T66" fmla="*/ 1749 w 2566"/>
                      <a:gd name="T67" fmla="*/ 2481 h 2481"/>
                      <a:gd name="T68" fmla="*/ 1517 w 2566"/>
                      <a:gd name="T69" fmla="*/ 2481 h 2481"/>
                      <a:gd name="T70" fmla="*/ 1283 w 2566"/>
                      <a:gd name="T71" fmla="*/ 2481 h 2481"/>
                      <a:gd name="T72" fmla="*/ 1049 w 2566"/>
                      <a:gd name="T73" fmla="*/ 2481 h 2481"/>
                      <a:gd name="T74" fmla="*/ 817 w 2566"/>
                      <a:gd name="T75" fmla="*/ 2481 h 2481"/>
                      <a:gd name="T76" fmla="*/ 583 w 2566"/>
                      <a:gd name="T77" fmla="*/ 2481 h 2481"/>
                      <a:gd name="T78" fmla="*/ 349 w 2566"/>
                      <a:gd name="T79" fmla="*/ 2481 h 2481"/>
                      <a:gd name="T80" fmla="*/ 117 w 2566"/>
                      <a:gd name="T81" fmla="*/ 2481 h 2481"/>
                      <a:gd name="T82" fmla="*/ 0 w 2566"/>
                      <a:gd name="T83" fmla="*/ 2304 h 2481"/>
                      <a:gd name="T84" fmla="*/ 0 w 2566"/>
                      <a:gd name="T85" fmla="*/ 1950 h 2481"/>
                      <a:gd name="T86" fmla="*/ 0 w 2566"/>
                      <a:gd name="T87" fmla="*/ 1595 h 2481"/>
                      <a:gd name="T88" fmla="*/ 0 w 2566"/>
                      <a:gd name="T89" fmla="*/ 1241 h 2481"/>
                      <a:gd name="T90" fmla="*/ 0 w 2566"/>
                      <a:gd name="T91" fmla="*/ 886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2481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2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Freeform 2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947" cy="730"/>
                  </a:xfrm>
                  <a:custGeom>
                    <a:avLst/>
                    <a:gdLst>
                      <a:gd name="T0" fmla="*/ 0 w 947"/>
                      <a:gd name="T1" fmla="*/ 727 h 730"/>
                      <a:gd name="T2" fmla="*/ 12 w 947"/>
                      <a:gd name="T3" fmla="*/ 727 h 730"/>
                      <a:gd name="T4" fmla="*/ 117 w 947"/>
                      <a:gd name="T5" fmla="*/ 727 h 730"/>
                      <a:gd name="T6" fmla="*/ 129 w 947"/>
                      <a:gd name="T7" fmla="*/ 727 h 730"/>
                      <a:gd name="T8" fmla="*/ 234 w 947"/>
                      <a:gd name="T9" fmla="*/ 727 h 730"/>
                      <a:gd name="T10" fmla="*/ 246 w 947"/>
                      <a:gd name="T11" fmla="*/ 727 h 730"/>
                      <a:gd name="T12" fmla="*/ 349 w 947"/>
                      <a:gd name="T13" fmla="*/ 727 h 730"/>
                      <a:gd name="T14" fmla="*/ 363 w 947"/>
                      <a:gd name="T15" fmla="*/ 727 h 730"/>
                      <a:gd name="T16" fmla="*/ 466 w 947"/>
                      <a:gd name="T17" fmla="*/ 729 h 730"/>
                      <a:gd name="T18" fmla="*/ 480 w 947"/>
                      <a:gd name="T19" fmla="*/ 729 h 730"/>
                      <a:gd name="T20" fmla="*/ 583 w 947"/>
                      <a:gd name="T21" fmla="*/ 729 h 730"/>
                      <a:gd name="T22" fmla="*/ 596 w 947"/>
                      <a:gd name="T23" fmla="*/ 729 h 730"/>
                      <a:gd name="T24" fmla="*/ 700 w 947"/>
                      <a:gd name="T25" fmla="*/ 729 h 730"/>
                      <a:gd name="T26" fmla="*/ 713 w 947"/>
                      <a:gd name="T27" fmla="*/ 729 h 730"/>
                      <a:gd name="T28" fmla="*/ 817 w 947"/>
                      <a:gd name="T29" fmla="*/ 729 h 730"/>
                      <a:gd name="T30" fmla="*/ 830 w 947"/>
                      <a:gd name="T31" fmla="*/ 729 h 730"/>
                      <a:gd name="T32" fmla="*/ 934 w 947"/>
                      <a:gd name="T33" fmla="*/ 730 h 730"/>
                      <a:gd name="T34" fmla="*/ 947 w 947"/>
                      <a:gd name="T35" fmla="*/ 730 h 730"/>
                      <a:gd name="T36" fmla="*/ 934 w 947"/>
                      <a:gd name="T37" fmla="*/ 709 h 730"/>
                      <a:gd name="T38" fmla="*/ 934 w 947"/>
                      <a:gd name="T39" fmla="*/ 709 h 730"/>
                      <a:gd name="T40" fmla="*/ 929 w 947"/>
                      <a:gd name="T41" fmla="*/ 704 h 730"/>
                      <a:gd name="T42" fmla="*/ 817 w 947"/>
                      <a:gd name="T43" fmla="*/ 704 h 730"/>
                      <a:gd name="T44" fmla="*/ 719 w 947"/>
                      <a:gd name="T45" fmla="*/ 531 h 730"/>
                      <a:gd name="T46" fmla="*/ 700 w 947"/>
                      <a:gd name="T47" fmla="*/ 516 h 730"/>
                      <a:gd name="T48" fmla="*/ 601 w 947"/>
                      <a:gd name="T49" fmla="*/ 355 h 730"/>
                      <a:gd name="T50" fmla="*/ 606 w 947"/>
                      <a:gd name="T51" fmla="*/ 211 h 730"/>
                      <a:gd name="T52" fmla="*/ 586 w 947"/>
                      <a:gd name="T53" fmla="*/ 177 h 730"/>
                      <a:gd name="T54" fmla="*/ 583 w 947"/>
                      <a:gd name="T55" fmla="*/ 172 h 730"/>
                      <a:gd name="T56" fmla="*/ 471 w 947"/>
                      <a:gd name="T57" fmla="*/ 0 h 730"/>
                      <a:gd name="T58" fmla="*/ 583 w 947"/>
                      <a:gd name="T59" fmla="*/ 0 h 7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947" h="730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Freeform 2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5 w 2566"/>
                      <a:gd name="T1" fmla="*/ 894 h 2481"/>
                      <a:gd name="T2" fmla="*/ 122 w 2566"/>
                      <a:gd name="T3" fmla="*/ 896 h 2481"/>
                      <a:gd name="T4" fmla="*/ 239 w 2566"/>
                      <a:gd name="T5" fmla="*/ 896 h 2481"/>
                      <a:gd name="T6" fmla="*/ 356 w 2566"/>
                      <a:gd name="T7" fmla="*/ 896 h 2481"/>
                      <a:gd name="T8" fmla="*/ 473 w 2566"/>
                      <a:gd name="T9" fmla="*/ 896 h 2481"/>
                      <a:gd name="T10" fmla="*/ 590 w 2566"/>
                      <a:gd name="T11" fmla="*/ 897 h 2481"/>
                      <a:gd name="T12" fmla="*/ 707 w 2566"/>
                      <a:gd name="T13" fmla="*/ 897 h 2481"/>
                      <a:gd name="T14" fmla="*/ 823 w 2566"/>
                      <a:gd name="T15" fmla="*/ 897 h 2481"/>
                      <a:gd name="T16" fmla="*/ 940 w 2566"/>
                      <a:gd name="T17" fmla="*/ 897 h 2481"/>
                      <a:gd name="T18" fmla="*/ 1057 w 2566"/>
                      <a:gd name="T19" fmla="*/ 898 h 2481"/>
                      <a:gd name="T20" fmla="*/ 1174 w 2566"/>
                      <a:gd name="T21" fmla="*/ 898 h 2481"/>
                      <a:gd name="T22" fmla="*/ 1166 w 2566"/>
                      <a:gd name="T23" fmla="*/ 886 h 2481"/>
                      <a:gd name="T24" fmla="*/ 1049 w 2566"/>
                      <a:gd name="T25" fmla="*/ 886 h 2481"/>
                      <a:gd name="T26" fmla="*/ 934 w 2566"/>
                      <a:gd name="T27" fmla="*/ 706 h 2481"/>
                      <a:gd name="T28" fmla="*/ 817 w 2566"/>
                      <a:gd name="T29" fmla="*/ 671 h 2481"/>
                      <a:gd name="T30" fmla="*/ 700 w 2566"/>
                      <a:gd name="T31" fmla="*/ 500 h 2481"/>
                      <a:gd name="T32" fmla="*/ 616 w 2566"/>
                      <a:gd name="T33" fmla="*/ 225 h 2481"/>
                      <a:gd name="T34" fmla="*/ 583 w 2566"/>
                      <a:gd name="T35" fmla="*/ 169 h 2481"/>
                      <a:gd name="T36" fmla="*/ 583 w 2566"/>
                      <a:gd name="T37" fmla="*/ 0 h 2481"/>
                      <a:gd name="T38" fmla="*/ 817 w 2566"/>
                      <a:gd name="T39" fmla="*/ 0 h 2481"/>
                      <a:gd name="T40" fmla="*/ 1049 w 2566"/>
                      <a:gd name="T41" fmla="*/ 0 h 2481"/>
                      <a:gd name="T42" fmla="*/ 1283 w 2566"/>
                      <a:gd name="T43" fmla="*/ 0 h 2481"/>
                      <a:gd name="T44" fmla="*/ 1517 w 2566"/>
                      <a:gd name="T45" fmla="*/ 0 h 2481"/>
                      <a:gd name="T46" fmla="*/ 1749 w 2566"/>
                      <a:gd name="T47" fmla="*/ 0 h 2481"/>
                      <a:gd name="T48" fmla="*/ 1983 w 2566"/>
                      <a:gd name="T49" fmla="*/ 0 h 2481"/>
                      <a:gd name="T50" fmla="*/ 2216 w 2566"/>
                      <a:gd name="T51" fmla="*/ 0 h 2481"/>
                      <a:gd name="T52" fmla="*/ 2449 w 2566"/>
                      <a:gd name="T53" fmla="*/ 0 h 2481"/>
                      <a:gd name="T54" fmla="*/ 2566 w 2566"/>
                      <a:gd name="T55" fmla="*/ 177 h 2481"/>
                      <a:gd name="T56" fmla="*/ 2566 w 2566"/>
                      <a:gd name="T57" fmla="*/ 531 h 2481"/>
                      <a:gd name="T58" fmla="*/ 2566 w 2566"/>
                      <a:gd name="T59" fmla="*/ 886 h 2481"/>
                      <a:gd name="T60" fmla="*/ 2566 w 2566"/>
                      <a:gd name="T61" fmla="*/ 1241 h 2481"/>
                      <a:gd name="T62" fmla="*/ 2566 w 2566"/>
                      <a:gd name="T63" fmla="*/ 1595 h 2481"/>
                      <a:gd name="T64" fmla="*/ 2566 w 2566"/>
                      <a:gd name="T65" fmla="*/ 1950 h 2481"/>
                      <a:gd name="T66" fmla="*/ 2566 w 2566"/>
                      <a:gd name="T67" fmla="*/ 2304 h 2481"/>
                      <a:gd name="T68" fmla="*/ 2449 w 2566"/>
                      <a:gd name="T69" fmla="*/ 2481 h 2481"/>
                      <a:gd name="T70" fmla="*/ 2216 w 2566"/>
                      <a:gd name="T71" fmla="*/ 2481 h 2481"/>
                      <a:gd name="T72" fmla="*/ 1983 w 2566"/>
                      <a:gd name="T73" fmla="*/ 2481 h 2481"/>
                      <a:gd name="T74" fmla="*/ 1749 w 2566"/>
                      <a:gd name="T75" fmla="*/ 2481 h 2481"/>
                      <a:gd name="T76" fmla="*/ 1517 w 2566"/>
                      <a:gd name="T77" fmla="*/ 2481 h 2481"/>
                      <a:gd name="T78" fmla="*/ 1283 w 2566"/>
                      <a:gd name="T79" fmla="*/ 2481 h 2481"/>
                      <a:gd name="T80" fmla="*/ 1049 w 2566"/>
                      <a:gd name="T81" fmla="*/ 2481 h 2481"/>
                      <a:gd name="T82" fmla="*/ 817 w 2566"/>
                      <a:gd name="T83" fmla="*/ 2481 h 2481"/>
                      <a:gd name="T84" fmla="*/ 583 w 2566"/>
                      <a:gd name="T85" fmla="*/ 2481 h 2481"/>
                      <a:gd name="T86" fmla="*/ 349 w 2566"/>
                      <a:gd name="T87" fmla="*/ 2481 h 2481"/>
                      <a:gd name="T88" fmla="*/ 117 w 2566"/>
                      <a:gd name="T89" fmla="*/ 2481 h 2481"/>
                      <a:gd name="T90" fmla="*/ 0 w 2566"/>
                      <a:gd name="T91" fmla="*/ 2304 h 2481"/>
                      <a:gd name="T92" fmla="*/ 0 w 2566"/>
                      <a:gd name="T93" fmla="*/ 1950 h 2481"/>
                      <a:gd name="T94" fmla="*/ 0 w 2566"/>
                      <a:gd name="T95" fmla="*/ 1595 h 2481"/>
                      <a:gd name="T96" fmla="*/ 0 w 2566"/>
                      <a:gd name="T97" fmla="*/ 1241 h 2481"/>
                      <a:gd name="T98" fmla="*/ 0 w 2566"/>
                      <a:gd name="T99" fmla="*/ 894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2481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9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" name="Freeform 28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174" cy="898"/>
                  </a:xfrm>
                  <a:custGeom>
                    <a:avLst/>
                    <a:gdLst>
                      <a:gd name="T0" fmla="*/ 0 w 1174"/>
                      <a:gd name="T1" fmla="*/ 894 h 898"/>
                      <a:gd name="T2" fmla="*/ 5 w 1174"/>
                      <a:gd name="T3" fmla="*/ 894 h 898"/>
                      <a:gd name="T4" fmla="*/ 117 w 1174"/>
                      <a:gd name="T5" fmla="*/ 896 h 898"/>
                      <a:gd name="T6" fmla="*/ 122 w 1174"/>
                      <a:gd name="T7" fmla="*/ 896 h 898"/>
                      <a:gd name="T8" fmla="*/ 234 w 1174"/>
                      <a:gd name="T9" fmla="*/ 896 h 898"/>
                      <a:gd name="T10" fmla="*/ 239 w 1174"/>
                      <a:gd name="T11" fmla="*/ 896 h 898"/>
                      <a:gd name="T12" fmla="*/ 349 w 1174"/>
                      <a:gd name="T13" fmla="*/ 896 h 898"/>
                      <a:gd name="T14" fmla="*/ 356 w 1174"/>
                      <a:gd name="T15" fmla="*/ 896 h 898"/>
                      <a:gd name="T16" fmla="*/ 466 w 1174"/>
                      <a:gd name="T17" fmla="*/ 896 h 898"/>
                      <a:gd name="T18" fmla="*/ 473 w 1174"/>
                      <a:gd name="T19" fmla="*/ 896 h 898"/>
                      <a:gd name="T20" fmla="*/ 583 w 1174"/>
                      <a:gd name="T21" fmla="*/ 896 h 898"/>
                      <a:gd name="T22" fmla="*/ 590 w 1174"/>
                      <a:gd name="T23" fmla="*/ 897 h 898"/>
                      <a:gd name="T24" fmla="*/ 700 w 1174"/>
                      <a:gd name="T25" fmla="*/ 897 h 898"/>
                      <a:gd name="T26" fmla="*/ 707 w 1174"/>
                      <a:gd name="T27" fmla="*/ 897 h 898"/>
                      <a:gd name="T28" fmla="*/ 817 w 1174"/>
                      <a:gd name="T29" fmla="*/ 897 h 898"/>
                      <a:gd name="T30" fmla="*/ 823 w 1174"/>
                      <a:gd name="T31" fmla="*/ 897 h 898"/>
                      <a:gd name="T32" fmla="*/ 934 w 1174"/>
                      <a:gd name="T33" fmla="*/ 897 h 898"/>
                      <a:gd name="T34" fmla="*/ 940 w 1174"/>
                      <a:gd name="T35" fmla="*/ 897 h 898"/>
                      <a:gd name="T36" fmla="*/ 1049 w 1174"/>
                      <a:gd name="T37" fmla="*/ 897 h 898"/>
                      <a:gd name="T38" fmla="*/ 1057 w 1174"/>
                      <a:gd name="T39" fmla="*/ 898 h 898"/>
                      <a:gd name="T40" fmla="*/ 1166 w 1174"/>
                      <a:gd name="T41" fmla="*/ 898 h 898"/>
                      <a:gd name="T42" fmla="*/ 1174 w 1174"/>
                      <a:gd name="T43" fmla="*/ 898 h 898"/>
                      <a:gd name="T44" fmla="*/ 1166 w 1174"/>
                      <a:gd name="T45" fmla="*/ 886 h 898"/>
                      <a:gd name="T46" fmla="*/ 1166 w 1174"/>
                      <a:gd name="T47" fmla="*/ 886 h 898"/>
                      <a:gd name="T48" fmla="*/ 1166 w 1174"/>
                      <a:gd name="T49" fmla="*/ 886 h 898"/>
                      <a:gd name="T50" fmla="*/ 1049 w 1174"/>
                      <a:gd name="T51" fmla="*/ 886 h 898"/>
                      <a:gd name="T52" fmla="*/ 936 w 1174"/>
                      <a:gd name="T53" fmla="*/ 709 h 898"/>
                      <a:gd name="T54" fmla="*/ 934 w 1174"/>
                      <a:gd name="T55" fmla="*/ 706 h 898"/>
                      <a:gd name="T56" fmla="*/ 908 w 1174"/>
                      <a:gd name="T57" fmla="*/ 671 h 898"/>
                      <a:gd name="T58" fmla="*/ 817 w 1174"/>
                      <a:gd name="T59" fmla="*/ 671 h 898"/>
                      <a:gd name="T60" fmla="*/ 738 w 1174"/>
                      <a:gd name="T61" fmla="*/ 531 h 898"/>
                      <a:gd name="T62" fmla="*/ 700 w 1174"/>
                      <a:gd name="T63" fmla="*/ 500 h 898"/>
                      <a:gd name="T64" fmla="*/ 610 w 1174"/>
                      <a:gd name="T65" fmla="*/ 355 h 898"/>
                      <a:gd name="T66" fmla="*/ 616 w 1174"/>
                      <a:gd name="T67" fmla="*/ 225 h 898"/>
                      <a:gd name="T68" fmla="*/ 587 w 1174"/>
                      <a:gd name="T69" fmla="*/ 177 h 898"/>
                      <a:gd name="T70" fmla="*/ 583 w 1174"/>
                      <a:gd name="T71" fmla="*/ 169 h 898"/>
                      <a:gd name="T72" fmla="*/ 473 w 1174"/>
                      <a:gd name="T73" fmla="*/ 0 h 898"/>
                      <a:gd name="T74" fmla="*/ 583 w 1174"/>
                      <a:gd name="T75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174" h="898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" name="Freeform 2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212"/>
                  </a:xfrm>
                  <a:custGeom>
                    <a:avLst/>
                    <a:gdLst>
                      <a:gd name="T0" fmla="*/ 56 w 2566"/>
                      <a:gd name="T1" fmla="*/ 2212 h 2212"/>
                      <a:gd name="T2" fmla="*/ 171 w 2566"/>
                      <a:gd name="T3" fmla="*/ 2210 h 2212"/>
                      <a:gd name="T4" fmla="*/ 288 w 2566"/>
                      <a:gd name="T5" fmla="*/ 2209 h 2212"/>
                      <a:gd name="T6" fmla="*/ 404 w 2566"/>
                      <a:gd name="T7" fmla="*/ 2209 h 2212"/>
                      <a:gd name="T8" fmla="*/ 519 w 2566"/>
                      <a:gd name="T9" fmla="*/ 2207 h 2212"/>
                      <a:gd name="T10" fmla="*/ 636 w 2566"/>
                      <a:gd name="T11" fmla="*/ 2206 h 2212"/>
                      <a:gd name="T12" fmla="*/ 751 w 2566"/>
                      <a:gd name="T13" fmla="*/ 2205 h 2212"/>
                      <a:gd name="T14" fmla="*/ 867 w 2566"/>
                      <a:gd name="T15" fmla="*/ 2205 h 2212"/>
                      <a:gd name="T16" fmla="*/ 982 w 2566"/>
                      <a:gd name="T17" fmla="*/ 2203 h 2212"/>
                      <a:gd name="T18" fmla="*/ 1099 w 2566"/>
                      <a:gd name="T19" fmla="*/ 2202 h 2212"/>
                      <a:gd name="T20" fmla="*/ 1215 w 2566"/>
                      <a:gd name="T21" fmla="*/ 2201 h 2212"/>
                      <a:gd name="T22" fmla="*/ 1330 w 2566"/>
                      <a:gd name="T23" fmla="*/ 2199 h 2212"/>
                      <a:gd name="T24" fmla="*/ 1446 w 2566"/>
                      <a:gd name="T25" fmla="*/ 2198 h 2212"/>
                      <a:gd name="T26" fmla="*/ 1563 w 2566"/>
                      <a:gd name="T27" fmla="*/ 2197 h 2212"/>
                      <a:gd name="T28" fmla="*/ 1678 w 2566"/>
                      <a:gd name="T29" fmla="*/ 2195 h 2212"/>
                      <a:gd name="T30" fmla="*/ 1794 w 2566"/>
                      <a:gd name="T31" fmla="*/ 2194 h 2212"/>
                      <a:gd name="T32" fmla="*/ 1909 w 2566"/>
                      <a:gd name="T33" fmla="*/ 2193 h 2212"/>
                      <a:gd name="T34" fmla="*/ 2025 w 2566"/>
                      <a:gd name="T35" fmla="*/ 2191 h 2212"/>
                      <a:gd name="T36" fmla="*/ 2140 w 2566"/>
                      <a:gd name="T37" fmla="*/ 2190 h 2212"/>
                      <a:gd name="T38" fmla="*/ 2257 w 2566"/>
                      <a:gd name="T39" fmla="*/ 2189 h 2212"/>
                      <a:gd name="T40" fmla="*/ 2373 w 2566"/>
                      <a:gd name="T41" fmla="*/ 2187 h 2212"/>
                      <a:gd name="T42" fmla="*/ 2488 w 2566"/>
                      <a:gd name="T43" fmla="*/ 2186 h 2212"/>
                      <a:gd name="T44" fmla="*/ 2566 w 2566"/>
                      <a:gd name="T45" fmla="*/ 2126 h 2212"/>
                      <a:gd name="T46" fmla="*/ 2566 w 2566"/>
                      <a:gd name="T47" fmla="*/ 1772 h 2212"/>
                      <a:gd name="T48" fmla="*/ 2566 w 2566"/>
                      <a:gd name="T49" fmla="*/ 1417 h 2212"/>
                      <a:gd name="T50" fmla="*/ 2566 w 2566"/>
                      <a:gd name="T51" fmla="*/ 1064 h 2212"/>
                      <a:gd name="T52" fmla="*/ 2566 w 2566"/>
                      <a:gd name="T53" fmla="*/ 709 h 2212"/>
                      <a:gd name="T54" fmla="*/ 2566 w 2566"/>
                      <a:gd name="T55" fmla="*/ 355 h 2212"/>
                      <a:gd name="T56" fmla="*/ 2566 w 2566"/>
                      <a:gd name="T57" fmla="*/ 0 h 2212"/>
                      <a:gd name="T58" fmla="*/ 2332 w 2566"/>
                      <a:gd name="T59" fmla="*/ 0 h 2212"/>
                      <a:gd name="T60" fmla="*/ 2100 w 2566"/>
                      <a:gd name="T61" fmla="*/ 0 h 2212"/>
                      <a:gd name="T62" fmla="*/ 1866 w 2566"/>
                      <a:gd name="T63" fmla="*/ 0 h 2212"/>
                      <a:gd name="T64" fmla="*/ 1632 w 2566"/>
                      <a:gd name="T65" fmla="*/ 0 h 2212"/>
                      <a:gd name="T66" fmla="*/ 1400 w 2566"/>
                      <a:gd name="T67" fmla="*/ 0 h 2212"/>
                      <a:gd name="T68" fmla="*/ 1166 w 2566"/>
                      <a:gd name="T69" fmla="*/ 0 h 2212"/>
                      <a:gd name="T70" fmla="*/ 934 w 2566"/>
                      <a:gd name="T71" fmla="*/ 0 h 2212"/>
                      <a:gd name="T72" fmla="*/ 700 w 2566"/>
                      <a:gd name="T73" fmla="*/ 0 h 2212"/>
                      <a:gd name="T74" fmla="*/ 466 w 2566"/>
                      <a:gd name="T75" fmla="*/ 0 h 2212"/>
                      <a:gd name="T76" fmla="*/ 234 w 2566"/>
                      <a:gd name="T77" fmla="*/ 0 h 2212"/>
                      <a:gd name="T78" fmla="*/ 0 w 2566"/>
                      <a:gd name="T79" fmla="*/ 0 h 2212"/>
                      <a:gd name="T80" fmla="*/ 0 w 2566"/>
                      <a:gd name="T81" fmla="*/ 355 h 2212"/>
                      <a:gd name="T82" fmla="*/ 0 w 2566"/>
                      <a:gd name="T83" fmla="*/ 709 h 2212"/>
                      <a:gd name="T84" fmla="*/ 0 w 2566"/>
                      <a:gd name="T85" fmla="*/ 1064 h 2212"/>
                      <a:gd name="T86" fmla="*/ 0 w 2566"/>
                      <a:gd name="T87" fmla="*/ 1417 h 2212"/>
                      <a:gd name="T88" fmla="*/ 0 w 2566"/>
                      <a:gd name="T89" fmla="*/ 1772 h 2212"/>
                      <a:gd name="T90" fmla="*/ 0 w 2566"/>
                      <a:gd name="T91" fmla="*/ 2126 h 22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2212">
                        <a:moveTo>
                          <a:pt x="0" y="2212"/>
                        </a:moveTo>
                        <a:lnTo>
                          <a:pt x="56" y="2212"/>
                        </a:lnTo>
                        <a:lnTo>
                          <a:pt x="117" y="2210"/>
                        </a:lnTo>
                        <a:lnTo>
                          <a:pt x="171" y="2210"/>
                        </a:lnTo>
                        <a:lnTo>
                          <a:pt x="234" y="2209"/>
                        </a:lnTo>
                        <a:lnTo>
                          <a:pt x="288" y="2209"/>
                        </a:lnTo>
                        <a:lnTo>
                          <a:pt x="349" y="2209"/>
                        </a:lnTo>
                        <a:lnTo>
                          <a:pt x="404" y="2209"/>
                        </a:lnTo>
                        <a:lnTo>
                          <a:pt x="466" y="2207"/>
                        </a:lnTo>
                        <a:lnTo>
                          <a:pt x="519" y="2207"/>
                        </a:lnTo>
                        <a:lnTo>
                          <a:pt x="583" y="2206"/>
                        </a:lnTo>
                        <a:lnTo>
                          <a:pt x="636" y="2206"/>
                        </a:lnTo>
                        <a:lnTo>
                          <a:pt x="700" y="2205"/>
                        </a:lnTo>
                        <a:lnTo>
                          <a:pt x="751" y="2205"/>
                        </a:lnTo>
                        <a:lnTo>
                          <a:pt x="817" y="2205"/>
                        </a:lnTo>
                        <a:lnTo>
                          <a:pt x="867" y="2205"/>
                        </a:lnTo>
                        <a:lnTo>
                          <a:pt x="934" y="2203"/>
                        </a:lnTo>
                        <a:lnTo>
                          <a:pt x="982" y="2203"/>
                        </a:lnTo>
                        <a:lnTo>
                          <a:pt x="1049" y="2202"/>
                        </a:lnTo>
                        <a:lnTo>
                          <a:pt x="1099" y="2202"/>
                        </a:lnTo>
                        <a:lnTo>
                          <a:pt x="1166" y="2201"/>
                        </a:lnTo>
                        <a:lnTo>
                          <a:pt x="1215" y="2201"/>
                        </a:lnTo>
                        <a:lnTo>
                          <a:pt x="1283" y="2199"/>
                        </a:lnTo>
                        <a:lnTo>
                          <a:pt x="1330" y="2199"/>
                        </a:lnTo>
                        <a:lnTo>
                          <a:pt x="1400" y="2198"/>
                        </a:lnTo>
                        <a:lnTo>
                          <a:pt x="1446" y="2198"/>
                        </a:lnTo>
                        <a:lnTo>
                          <a:pt x="1517" y="2197"/>
                        </a:lnTo>
                        <a:lnTo>
                          <a:pt x="1563" y="2197"/>
                        </a:lnTo>
                        <a:lnTo>
                          <a:pt x="1632" y="2195"/>
                        </a:lnTo>
                        <a:lnTo>
                          <a:pt x="1678" y="2195"/>
                        </a:lnTo>
                        <a:lnTo>
                          <a:pt x="1749" y="2194"/>
                        </a:lnTo>
                        <a:lnTo>
                          <a:pt x="1794" y="2194"/>
                        </a:lnTo>
                        <a:lnTo>
                          <a:pt x="1866" y="2193"/>
                        </a:lnTo>
                        <a:lnTo>
                          <a:pt x="1909" y="2193"/>
                        </a:lnTo>
                        <a:lnTo>
                          <a:pt x="1983" y="2191"/>
                        </a:lnTo>
                        <a:lnTo>
                          <a:pt x="2025" y="2191"/>
                        </a:lnTo>
                        <a:lnTo>
                          <a:pt x="2100" y="2190"/>
                        </a:lnTo>
                        <a:lnTo>
                          <a:pt x="2140" y="2190"/>
                        </a:lnTo>
                        <a:lnTo>
                          <a:pt x="2216" y="2189"/>
                        </a:lnTo>
                        <a:lnTo>
                          <a:pt x="2257" y="2189"/>
                        </a:lnTo>
                        <a:lnTo>
                          <a:pt x="2332" y="2187"/>
                        </a:lnTo>
                        <a:lnTo>
                          <a:pt x="2373" y="2187"/>
                        </a:lnTo>
                        <a:lnTo>
                          <a:pt x="2449" y="2186"/>
                        </a:lnTo>
                        <a:lnTo>
                          <a:pt x="2488" y="2186"/>
                        </a:lnTo>
                        <a:lnTo>
                          <a:pt x="2566" y="218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21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" name="Freeform 30"/>
                  <p:cNvSpPr>
                    <a:spLocks/>
                  </p:cNvSpPr>
                  <p:nvPr/>
                </p:nvSpPr>
                <p:spPr bwMode="auto">
                  <a:xfrm>
                    <a:off x="1665" y="2518"/>
                    <a:ext cx="2566" cy="86"/>
                  </a:xfrm>
                  <a:custGeom>
                    <a:avLst/>
                    <a:gdLst>
                      <a:gd name="T0" fmla="*/ 0 w 2566"/>
                      <a:gd name="T1" fmla="*/ 86 h 86"/>
                      <a:gd name="T2" fmla="*/ 56 w 2566"/>
                      <a:gd name="T3" fmla="*/ 86 h 86"/>
                      <a:gd name="T4" fmla="*/ 117 w 2566"/>
                      <a:gd name="T5" fmla="*/ 84 h 86"/>
                      <a:gd name="T6" fmla="*/ 171 w 2566"/>
                      <a:gd name="T7" fmla="*/ 84 h 86"/>
                      <a:gd name="T8" fmla="*/ 234 w 2566"/>
                      <a:gd name="T9" fmla="*/ 83 h 86"/>
                      <a:gd name="T10" fmla="*/ 288 w 2566"/>
                      <a:gd name="T11" fmla="*/ 83 h 86"/>
                      <a:gd name="T12" fmla="*/ 349 w 2566"/>
                      <a:gd name="T13" fmla="*/ 83 h 86"/>
                      <a:gd name="T14" fmla="*/ 404 w 2566"/>
                      <a:gd name="T15" fmla="*/ 83 h 86"/>
                      <a:gd name="T16" fmla="*/ 466 w 2566"/>
                      <a:gd name="T17" fmla="*/ 81 h 86"/>
                      <a:gd name="T18" fmla="*/ 519 w 2566"/>
                      <a:gd name="T19" fmla="*/ 81 h 86"/>
                      <a:gd name="T20" fmla="*/ 583 w 2566"/>
                      <a:gd name="T21" fmla="*/ 80 h 86"/>
                      <a:gd name="T22" fmla="*/ 636 w 2566"/>
                      <a:gd name="T23" fmla="*/ 80 h 86"/>
                      <a:gd name="T24" fmla="*/ 700 w 2566"/>
                      <a:gd name="T25" fmla="*/ 79 h 86"/>
                      <a:gd name="T26" fmla="*/ 751 w 2566"/>
                      <a:gd name="T27" fmla="*/ 79 h 86"/>
                      <a:gd name="T28" fmla="*/ 817 w 2566"/>
                      <a:gd name="T29" fmla="*/ 79 h 86"/>
                      <a:gd name="T30" fmla="*/ 867 w 2566"/>
                      <a:gd name="T31" fmla="*/ 79 h 86"/>
                      <a:gd name="T32" fmla="*/ 934 w 2566"/>
                      <a:gd name="T33" fmla="*/ 77 h 86"/>
                      <a:gd name="T34" fmla="*/ 982 w 2566"/>
                      <a:gd name="T35" fmla="*/ 77 h 86"/>
                      <a:gd name="T36" fmla="*/ 1049 w 2566"/>
                      <a:gd name="T37" fmla="*/ 76 h 86"/>
                      <a:gd name="T38" fmla="*/ 1099 w 2566"/>
                      <a:gd name="T39" fmla="*/ 76 h 86"/>
                      <a:gd name="T40" fmla="*/ 1166 w 2566"/>
                      <a:gd name="T41" fmla="*/ 75 h 86"/>
                      <a:gd name="T42" fmla="*/ 1215 w 2566"/>
                      <a:gd name="T43" fmla="*/ 75 h 86"/>
                      <a:gd name="T44" fmla="*/ 1283 w 2566"/>
                      <a:gd name="T45" fmla="*/ 73 h 86"/>
                      <a:gd name="T46" fmla="*/ 1330 w 2566"/>
                      <a:gd name="T47" fmla="*/ 73 h 86"/>
                      <a:gd name="T48" fmla="*/ 1400 w 2566"/>
                      <a:gd name="T49" fmla="*/ 72 h 86"/>
                      <a:gd name="T50" fmla="*/ 1446 w 2566"/>
                      <a:gd name="T51" fmla="*/ 72 h 86"/>
                      <a:gd name="T52" fmla="*/ 1517 w 2566"/>
                      <a:gd name="T53" fmla="*/ 71 h 86"/>
                      <a:gd name="T54" fmla="*/ 1563 w 2566"/>
                      <a:gd name="T55" fmla="*/ 71 h 86"/>
                      <a:gd name="T56" fmla="*/ 1632 w 2566"/>
                      <a:gd name="T57" fmla="*/ 69 h 86"/>
                      <a:gd name="T58" fmla="*/ 1678 w 2566"/>
                      <a:gd name="T59" fmla="*/ 69 h 86"/>
                      <a:gd name="T60" fmla="*/ 1749 w 2566"/>
                      <a:gd name="T61" fmla="*/ 68 h 86"/>
                      <a:gd name="T62" fmla="*/ 1794 w 2566"/>
                      <a:gd name="T63" fmla="*/ 68 h 86"/>
                      <a:gd name="T64" fmla="*/ 1866 w 2566"/>
                      <a:gd name="T65" fmla="*/ 67 h 86"/>
                      <a:gd name="T66" fmla="*/ 1909 w 2566"/>
                      <a:gd name="T67" fmla="*/ 67 h 86"/>
                      <a:gd name="T68" fmla="*/ 1983 w 2566"/>
                      <a:gd name="T69" fmla="*/ 65 h 86"/>
                      <a:gd name="T70" fmla="*/ 2025 w 2566"/>
                      <a:gd name="T71" fmla="*/ 65 h 86"/>
                      <a:gd name="T72" fmla="*/ 2100 w 2566"/>
                      <a:gd name="T73" fmla="*/ 64 h 86"/>
                      <a:gd name="T74" fmla="*/ 2140 w 2566"/>
                      <a:gd name="T75" fmla="*/ 64 h 86"/>
                      <a:gd name="T76" fmla="*/ 2216 w 2566"/>
                      <a:gd name="T77" fmla="*/ 63 h 86"/>
                      <a:gd name="T78" fmla="*/ 2257 w 2566"/>
                      <a:gd name="T79" fmla="*/ 63 h 86"/>
                      <a:gd name="T80" fmla="*/ 2332 w 2566"/>
                      <a:gd name="T81" fmla="*/ 61 h 86"/>
                      <a:gd name="T82" fmla="*/ 2373 w 2566"/>
                      <a:gd name="T83" fmla="*/ 61 h 86"/>
                      <a:gd name="T84" fmla="*/ 2449 w 2566"/>
                      <a:gd name="T85" fmla="*/ 60 h 86"/>
                      <a:gd name="T86" fmla="*/ 2488 w 2566"/>
                      <a:gd name="T87" fmla="*/ 60 h 86"/>
                      <a:gd name="T88" fmla="*/ 2566 w 2566"/>
                      <a:gd name="T89" fmla="*/ 58 h 86"/>
                      <a:gd name="T90" fmla="*/ 2566 w 2566"/>
                      <a:gd name="T91" fmla="*/ 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86">
                        <a:moveTo>
                          <a:pt x="0" y="86"/>
                        </a:moveTo>
                        <a:lnTo>
                          <a:pt x="56" y="86"/>
                        </a:lnTo>
                        <a:lnTo>
                          <a:pt x="117" y="84"/>
                        </a:lnTo>
                        <a:lnTo>
                          <a:pt x="171" y="84"/>
                        </a:lnTo>
                        <a:lnTo>
                          <a:pt x="234" y="83"/>
                        </a:lnTo>
                        <a:lnTo>
                          <a:pt x="288" y="83"/>
                        </a:lnTo>
                        <a:lnTo>
                          <a:pt x="349" y="83"/>
                        </a:lnTo>
                        <a:lnTo>
                          <a:pt x="404" y="83"/>
                        </a:lnTo>
                        <a:lnTo>
                          <a:pt x="466" y="81"/>
                        </a:lnTo>
                        <a:lnTo>
                          <a:pt x="519" y="81"/>
                        </a:lnTo>
                        <a:lnTo>
                          <a:pt x="583" y="80"/>
                        </a:lnTo>
                        <a:lnTo>
                          <a:pt x="636" y="80"/>
                        </a:lnTo>
                        <a:lnTo>
                          <a:pt x="700" y="79"/>
                        </a:lnTo>
                        <a:lnTo>
                          <a:pt x="751" y="79"/>
                        </a:lnTo>
                        <a:lnTo>
                          <a:pt x="817" y="79"/>
                        </a:lnTo>
                        <a:lnTo>
                          <a:pt x="867" y="79"/>
                        </a:lnTo>
                        <a:lnTo>
                          <a:pt x="934" y="77"/>
                        </a:lnTo>
                        <a:lnTo>
                          <a:pt x="982" y="77"/>
                        </a:lnTo>
                        <a:lnTo>
                          <a:pt x="1049" y="76"/>
                        </a:lnTo>
                        <a:lnTo>
                          <a:pt x="1099" y="76"/>
                        </a:lnTo>
                        <a:lnTo>
                          <a:pt x="1166" y="75"/>
                        </a:lnTo>
                        <a:lnTo>
                          <a:pt x="1215" y="75"/>
                        </a:lnTo>
                        <a:lnTo>
                          <a:pt x="1283" y="73"/>
                        </a:lnTo>
                        <a:lnTo>
                          <a:pt x="1330" y="73"/>
                        </a:lnTo>
                        <a:lnTo>
                          <a:pt x="1400" y="72"/>
                        </a:lnTo>
                        <a:lnTo>
                          <a:pt x="1446" y="72"/>
                        </a:lnTo>
                        <a:lnTo>
                          <a:pt x="1517" y="71"/>
                        </a:lnTo>
                        <a:lnTo>
                          <a:pt x="1563" y="71"/>
                        </a:lnTo>
                        <a:lnTo>
                          <a:pt x="1632" y="69"/>
                        </a:lnTo>
                        <a:lnTo>
                          <a:pt x="1678" y="69"/>
                        </a:lnTo>
                        <a:lnTo>
                          <a:pt x="1749" y="68"/>
                        </a:lnTo>
                        <a:lnTo>
                          <a:pt x="1794" y="68"/>
                        </a:lnTo>
                        <a:lnTo>
                          <a:pt x="1866" y="67"/>
                        </a:lnTo>
                        <a:lnTo>
                          <a:pt x="1909" y="67"/>
                        </a:lnTo>
                        <a:lnTo>
                          <a:pt x="1983" y="65"/>
                        </a:lnTo>
                        <a:lnTo>
                          <a:pt x="2025" y="65"/>
                        </a:lnTo>
                        <a:lnTo>
                          <a:pt x="2100" y="64"/>
                        </a:lnTo>
                        <a:lnTo>
                          <a:pt x="2140" y="64"/>
                        </a:lnTo>
                        <a:lnTo>
                          <a:pt x="2216" y="63"/>
                        </a:lnTo>
                        <a:lnTo>
                          <a:pt x="2257" y="63"/>
                        </a:lnTo>
                        <a:lnTo>
                          <a:pt x="2332" y="61"/>
                        </a:lnTo>
                        <a:lnTo>
                          <a:pt x="2373" y="61"/>
                        </a:lnTo>
                        <a:lnTo>
                          <a:pt x="2449" y="60"/>
                        </a:lnTo>
                        <a:lnTo>
                          <a:pt x="2488" y="60"/>
                        </a:lnTo>
                        <a:lnTo>
                          <a:pt x="2566" y="58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" name="Freeform 3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24 w 2566"/>
                      <a:gd name="T1" fmla="*/ 112 h 2481"/>
                      <a:gd name="T2" fmla="*/ 2450 w 2566"/>
                      <a:gd name="T3" fmla="*/ 177 h 2481"/>
                      <a:gd name="T4" fmla="*/ 2375 w 2566"/>
                      <a:gd name="T5" fmla="*/ 242 h 2481"/>
                      <a:gd name="T6" fmla="*/ 2302 w 2566"/>
                      <a:gd name="T7" fmla="*/ 307 h 2481"/>
                      <a:gd name="T8" fmla="*/ 2227 w 2566"/>
                      <a:gd name="T9" fmla="*/ 372 h 2481"/>
                      <a:gd name="T10" fmla="*/ 2154 w 2566"/>
                      <a:gd name="T11" fmla="*/ 437 h 2481"/>
                      <a:gd name="T12" fmla="*/ 2081 w 2566"/>
                      <a:gd name="T13" fmla="*/ 503 h 2481"/>
                      <a:gd name="T14" fmla="*/ 2006 w 2566"/>
                      <a:gd name="T15" fmla="*/ 568 h 2481"/>
                      <a:gd name="T16" fmla="*/ 1932 w 2566"/>
                      <a:gd name="T17" fmla="*/ 633 h 2481"/>
                      <a:gd name="T18" fmla="*/ 1854 w 2566"/>
                      <a:gd name="T19" fmla="*/ 690 h 2481"/>
                      <a:gd name="T20" fmla="*/ 1767 w 2566"/>
                      <a:gd name="T21" fmla="*/ 736 h 2481"/>
                      <a:gd name="T22" fmla="*/ 1638 w 2566"/>
                      <a:gd name="T23" fmla="*/ 715 h 2481"/>
                      <a:gd name="T24" fmla="*/ 1621 w 2566"/>
                      <a:gd name="T25" fmla="*/ 709 h 2481"/>
                      <a:gd name="T26" fmla="*/ 1461 w 2566"/>
                      <a:gd name="T27" fmla="*/ 626 h 2481"/>
                      <a:gd name="T28" fmla="*/ 1307 w 2566"/>
                      <a:gd name="T29" fmla="*/ 531 h 2481"/>
                      <a:gd name="T30" fmla="*/ 1261 w 2566"/>
                      <a:gd name="T31" fmla="*/ 497 h 2481"/>
                      <a:gd name="T32" fmla="*/ 1087 w 2566"/>
                      <a:gd name="T33" fmla="*/ 355 h 2481"/>
                      <a:gd name="T34" fmla="*/ 955 w 2566"/>
                      <a:gd name="T35" fmla="*/ 211 h 2481"/>
                      <a:gd name="T36" fmla="*/ 927 w 2566"/>
                      <a:gd name="T37" fmla="*/ 177 h 2481"/>
                      <a:gd name="T38" fmla="*/ 804 w 2566"/>
                      <a:gd name="T39" fmla="*/ 0 h 2481"/>
                      <a:gd name="T40" fmla="*/ 583 w 2566"/>
                      <a:gd name="T41" fmla="*/ 0 h 2481"/>
                      <a:gd name="T42" fmla="*/ 349 w 2566"/>
                      <a:gd name="T43" fmla="*/ 0 h 2481"/>
                      <a:gd name="T44" fmla="*/ 117 w 2566"/>
                      <a:gd name="T45" fmla="*/ 0 h 2481"/>
                      <a:gd name="T46" fmla="*/ 0 w 2566"/>
                      <a:gd name="T47" fmla="*/ 177 h 2481"/>
                      <a:gd name="T48" fmla="*/ 0 w 2566"/>
                      <a:gd name="T49" fmla="*/ 531 h 2481"/>
                      <a:gd name="T50" fmla="*/ 0 w 2566"/>
                      <a:gd name="T51" fmla="*/ 886 h 2481"/>
                      <a:gd name="T52" fmla="*/ 0 w 2566"/>
                      <a:gd name="T53" fmla="*/ 1241 h 2481"/>
                      <a:gd name="T54" fmla="*/ 0 w 2566"/>
                      <a:gd name="T55" fmla="*/ 1595 h 2481"/>
                      <a:gd name="T56" fmla="*/ 0 w 2566"/>
                      <a:gd name="T57" fmla="*/ 1950 h 2481"/>
                      <a:gd name="T58" fmla="*/ 0 w 2566"/>
                      <a:gd name="T59" fmla="*/ 2304 h 2481"/>
                      <a:gd name="T60" fmla="*/ 117 w 2566"/>
                      <a:gd name="T61" fmla="*/ 2481 h 2481"/>
                      <a:gd name="T62" fmla="*/ 349 w 2566"/>
                      <a:gd name="T63" fmla="*/ 2481 h 2481"/>
                      <a:gd name="T64" fmla="*/ 583 w 2566"/>
                      <a:gd name="T65" fmla="*/ 2481 h 2481"/>
                      <a:gd name="T66" fmla="*/ 817 w 2566"/>
                      <a:gd name="T67" fmla="*/ 2481 h 2481"/>
                      <a:gd name="T68" fmla="*/ 1049 w 2566"/>
                      <a:gd name="T69" fmla="*/ 2481 h 2481"/>
                      <a:gd name="T70" fmla="*/ 1283 w 2566"/>
                      <a:gd name="T71" fmla="*/ 2481 h 2481"/>
                      <a:gd name="T72" fmla="*/ 1517 w 2566"/>
                      <a:gd name="T73" fmla="*/ 2481 h 2481"/>
                      <a:gd name="T74" fmla="*/ 1749 w 2566"/>
                      <a:gd name="T75" fmla="*/ 2481 h 2481"/>
                      <a:gd name="T76" fmla="*/ 1983 w 2566"/>
                      <a:gd name="T77" fmla="*/ 2481 h 2481"/>
                      <a:gd name="T78" fmla="*/ 2216 w 2566"/>
                      <a:gd name="T79" fmla="*/ 2481 h 2481"/>
                      <a:gd name="T80" fmla="*/ 2449 w 2566"/>
                      <a:gd name="T81" fmla="*/ 2481 h 2481"/>
                      <a:gd name="T82" fmla="*/ 2566 w 2566"/>
                      <a:gd name="T83" fmla="*/ 2304 h 2481"/>
                      <a:gd name="T84" fmla="*/ 2566 w 2566"/>
                      <a:gd name="T85" fmla="*/ 1950 h 2481"/>
                      <a:gd name="T86" fmla="*/ 2566 w 2566"/>
                      <a:gd name="T87" fmla="*/ 1595 h 2481"/>
                      <a:gd name="T88" fmla="*/ 2566 w 2566"/>
                      <a:gd name="T89" fmla="*/ 1241 h 2481"/>
                      <a:gd name="T90" fmla="*/ 2566 w 2566"/>
                      <a:gd name="T91" fmla="*/ 886 h 2481"/>
                      <a:gd name="T92" fmla="*/ 2566 w 2566"/>
                      <a:gd name="T93" fmla="*/ 531 h 2481"/>
                      <a:gd name="T94" fmla="*/ 2566 w 2566"/>
                      <a:gd name="T95" fmla="*/ 177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76"/>
                        </a:moveTo>
                        <a:lnTo>
                          <a:pt x="2524" y="112"/>
                        </a:lnTo>
                        <a:lnTo>
                          <a:pt x="2450" y="177"/>
                        </a:lnTo>
                        <a:lnTo>
                          <a:pt x="2450" y="177"/>
                        </a:lnTo>
                        <a:lnTo>
                          <a:pt x="2449" y="177"/>
                        </a:lnTo>
                        <a:lnTo>
                          <a:pt x="2375" y="242"/>
                        </a:lnTo>
                        <a:lnTo>
                          <a:pt x="2332" y="280"/>
                        </a:lnTo>
                        <a:lnTo>
                          <a:pt x="2302" y="307"/>
                        </a:lnTo>
                        <a:lnTo>
                          <a:pt x="2249" y="355"/>
                        </a:lnTo>
                        <a:lnTo>
                          <a:pt x="2227" y="372"/>
                        </a:lnTo>
                        <a:lnTo>
                          <a:pt x="2216" y="383"/>
                        </a:lnTo>
                        <a:lnTo>
                          <a:pt x="2154" y="437"/>
                        </a:lnTo>
                        <a:lnTo>
                          <a:pt x="2100" y="486"/>
                        </a:lnTo>
                        <a:lnTo>
                          <a:pt x="2081" y="503"/>
                        </a:lnTo>
                        <a:lnTo>
                          <a:pt x="2048" y="531"/>
                        </a:lnTo>
                        <a:lnTo>
                          <a:pt x="2006" y="568"/>
                        </a:lnTo>
                        <a:lnTo>
                          <a:pt x="1983" y="589"/>
                        </a:lnTo>
                        <a:lnTo>
                          <a:pt x="1932" y="633"/>
                        </a:lnTo>
                        <a:lnTo>
                          <a:pt x="1866" y="691"/>
                        </a:lnTo>
                        <a:lnTo>
                          <a:pt x="1854" y="690"/>
                        </a:lnTo>
                        <a:lnTo>
                          <a:pt x="1828" y="709"/>
                        </a:lnTo>
                        <a:lnTo>
                          <a:pt x="1767" y="736"/>
                        </a:lnTo>
                        <a:lnTo>
                          <a:pt x="1749" y="757"/>
                        </a:lnTo>
                        <a:lnTo>
                          <a:pt x="1638" y="715"/>
                        </a:lnTo>
                        <a:lnTo>
                          <a:pt x="1632" y="714"/>
                        </a:lnTo>
                        <a:lnTo>
                          <a:pt x="1621" y="709"/>
                        </a:lnTo>
                        <a:lnTo>
                          <a:pt x="1517" y="657"/>
                        </a:lnTo>
                        <a:lnTo>
                          <a:pt x="1461" y="626"/>
                        </a:lnTo>
                        <a:lnTo>
                          <a:pt x="1400" y="591"/>
                        </a:lnTo>
                        <a:lnTo>
                          <a:pt x="1307" y="531"/>
                        </a:lnTo>
                        <a:lnTo>
                          <a:pt x="1283" y="515"/>
                        </a:lnTo>
                        <a:lnTo>
                          <a:pt x="1261" y="497"/>
                        </a:lnTo>
                        <a:lnTo>
                          <a:pt x="1166" y="425"/>
                        </a:lnTo>
                        <a:lnTo>
                          <a:pt x="1087" y="355"/>
                        </a:lnTo>
                        <a:lnTo>
                          <a:pt x="1049" y="318"/>
                        </a:lnTo>
                        <a:lnTo>
                          <a:pt x="955" y="211"/>
                        </a:lnTo>
                        <a:lnTo>
                          <a:pt x="934" y="187"/>
                        </a:lnTo>
                        <a:lnTo>
                          <a:pt x="927" y="177"/>
                        </a:lnTo>
                        <a:lnTo>
                          <a:pt x="817" y="19"/>
                        </a:lnTo>
                        <a:lnTo>
                          <a:pt x="804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7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" name="Freeform 32"/>
                  <p:cNvSpPr>
                    <a:spLocks/>
                  </p:cNvSpPr>
                  <p:nvPr/>
                </p:nvSpPr>
                <p:spPr bwMode="auto">
                  <a:xfrm>
                    <a:off x="2365" y="392"/>
                    <a:ext cx="1866" cy="757"/>
                  </a:xfrm>
                  <a:custGeom>
                    <a:avLst/>
                    <a:gdLst>
                      <a:gd name="T0" fmla="*/ 1866 w 1866"/>
                      <a:gd name="T1" fmla="*/ 76 h 757"/>
                      <a:gd name="T2" fmla="*/ 1824 w 1866"/>
                      <a:gd name="T3" fmla="*/ 112 h 757"/>
                      <a:gd name="T4" fmla="*/ 1750 w 1866"/>
                      <a:gd name="T5" fmla="*/ 177 h 757"/>
                      <a:gd name="T6" fmla="*/ 1750 w 1866"/>
                      <a:gd name="T7" fmla="*/ 177 h 757"/>
                      <a:gd name="T8" fmla="*/ 1749 w 1866"/>
                      <a:gd name="T9" fmla="*/ 177 h 757"/>
                      <a:gd name="T10" fmla="*/ 1675 w 1866"/>
                      <a:gd name="T11" fmla="*/ 242 h 757"/>
                      <a:gd name="T12" fmla="*/ 1632 w 1866"/>
                      <a:gd name="T13" fmla="*/ 280 h 757"/>
                      <a:gd name="T14" fmla="*/ 1602 w 1866"/>
                      <a:gd name="T15" fmla="*/ 307 h 757"/>
                      <a:gd name="T16" fmla="*/ 1549 w 1866"/>
                      <a:gd name="T17" fmla="*/ 355 h 757"/>
                      <a:gd name="T18" fmla="*/ 1527 w 1866"/>
                      <a:gd name="T19" fmla="*/ 372 h 757"/>
                      <a:gd name="T20" fmla="*/ 1516 w 1866"/>
                      <a:gd name="T21" fmla="*/ 383 h 757"/>
                      <a:gd name="T22" fmla="*/ 1454 w 1866"/>
                      <a:gd name="T23" fmla="*/ 437 h 757"/>
                      <a:gd name="T24" fmla="*/ 1400 w 1866"/>
                      <a:gd name="T25" fmla="*/ 486 h 757"/>
                      <a:gd name="T26" fmla="*/ 1381 w 1866"/>
                      <a:gd name="T27" fmla="*/ 503 h 757"/>
                      <a:gd name="T28" fmla="*/ 1348 w 1866"/>
                      <a:gd name="T29" fmla="*/ 531 h 757"/>
                      <a:gd name="T30" fmla="*/ 1306 w 1866"/>
                      <a:gd name="T31" fmla="*/ 568 h 757"/>
                      <a:gd name="T32" fmla="*/ 1283 w 1866"/>
                      <a:gd name="T33" fmla="*/ 589 h 757"/>
                      <a:gd name="T34" fmla="*/ 1232 w 1866"/>
                      <a:gd name="T35" fmla="*/ 633 h 757"/>
                      <a:gd name="T36" fmla="*/ 1166 w 1866"/>
                      <a:gd name="T37" fmla="*/ 691 h 757"/>
                      <a:gd name="T38" fmla="*/ 1154 w 1866"/>
                      <a:gd name="T39" fmla="*/ 690 h 757"/>
                      <a:gd name="T40" fmla="*/ 1128 w 1866"/>
                      <a:gd name="T41" fmla="*/ 709 h 757"/>
                      <a:gd name="T42" fmla="*/ 1067 w 1866"/>
                      <a:gd name="T43" fmla="*/ 736 h 757"/>
                      <a:gd name="T44" fmla="*/ 1049 w 1866"/>
                      <a:gd name="T45" fmla="*/ 757 h 757"/>
                      <a:gd name="T46" fmla="*/ 938 w 1866"/>
                      <a:gd name="T47" fmla="*/ 715 h 757"/>
                      <a:gd name="T48" fmla="*/ 932 w 1866"/>
                      <a:gd name="T49" fmla="*/ 714 h 757"/>
                      <a:gd name="T50" fmla="*/ 921 w 1866"/>
                      <a:gd name="T51" fmla="*/ 709 h 757"/>
                      <a:gd name="T52" fmla="*/ 817 w 1866"/>
                      <a:gd name="T53" fmla="*/ 657 h 757"/>
                      <a:gd name="T54" fmla="*/ 761 w 1866"/>
                      <a:gd name="T55" fmla="*/ 626 h 757"/>
                      <a:gd name="T56" fmla="*/ 700 w 1866"/>
                      <a:gd name="T57" fmla="*/ 591 h 757"/>
                      <a:gd name="T58" fmla="*/ 607 w 1866"/>
                      <a:gd name="T59" fmla="*/ 531 h 757"/>
                      <a:gd name="T60" fmla="*/ 583 w 1866"/>
                      <a:gd name="T61" fmla="*/ 515 h 757"/>
                      <a:gd name="T62" fmla="*/ 561 w 1866"/>
                      <a:gd name="T63" fmla="*/ 497 h 757"/>
                      <a:gd name="T64" fmla="*/ 466 w 1866"/>
                      <a:gd name="T65" fmla="*/ 425 h 757"/>
                      <a:gd name="T66" fmla="*/ 387 w 1866"/>
                      <a:gd name="T67" fmla="*/ 355 h 757"/>
                      <a:gd name="T68" fmla="*/ 349 w 1866"/>
                      <a:gd name="T69" fmla="*/ 318 h 757"/>
                      <a:gd name="T70" fmla="*/ 255 w 1866"/>
                      <a:gd name="T71" fmla="*/ 211 h 757"/>
                      <a:gd name="T72" fmla="*/ 234 w 1866"/>
                      <a:gd name="T73" fmla="*/ 187 h 757"/>
                      <a:gd name="T74" fmla="*/ 227 w 1866"/>
                      <a:gd name="T75" fmla="*/ 177 h 757"/>
                      <a:gd name="T76" fmla="*/ 117 w 1866"/>
                      <a:gd name="T77" fmla="*/ 19 h 757"/>
                      <a:gd name="T78" fmla="*/ 104 w 1866"/>
                      <a:gd name="T79" fmla="*/ 0 h 757"/>
                      <a:gd name="T80" fmla="*/ 0 w 1866"/>
                      <a:gd name="T81" fmla="*/ 0 h 7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866" h="757">
                        <a:moveTo>
                          <a:pt x="1866" y="76"/>
                        </a:moveTo>
                        <a:lnTo>
                          <a:pt x="1824" y="112"/>
                        </a:lnTo>
                        <a:lnTo>
                          <a:pt x="1750" y="177"/>
                        </a:lnTo>
                        <a:lnTo>
                          <a:pt x="1750" y="177"/>
                        </a:lnTo>
                        <a:lnTo>
                          <a:pt x="1749" y="177"/>
                        </a:lnTo>
                        <a:lnTo>
                          <a:pt x="1675" y="242"/>
                        </a:lnTo>
                        <a:lnTo>
                          <a:pt x="1632" y="280"/>
                        </a:lnTo>
                        <a:lnTo>
                          <a:pt x="1602" y="307"/>
                        </a:lnTo>
                        <a:lnTo>
                          <a:pt x="1549" y="355"/>
                        </a:lnTo>
                        <a:lnTo>
                          <a:pt x="1527" y="372"/>
                        </a:lnTo>
                        <a:lnTo>
                          <a:pt x="1516" y="383"/>
                        </a:lnTo>
                        <a:lnTo>
                          <a:pt x="1454" y="437"/>
                        </a:lnTo>
                        <a:lnTo>
                          <a:pt x="1400" y="486"/>
                        </a:lnTo>
                        <a:lnTo>
                          <a:pt x="1381" y="503"/>
                        </a:lnTo>
                        <a:lnTo>
                          <a:pt x="1348" y="531"/>
                        </a:lnTo>
                        <a:lnTo>
                          <a:pt x="1306" y="568"/>
                        </a:lnTo>
                        <a:lnTo>
                          <a:pt x="1283" y="589"/>
                        </a:lnTo>
                        <a:lnTo>
                          <a:pt x="1232" y="633"/>
                        </a:lnTo>
                        <a:lnTo>
                          <a:pt x="1166" y="691"/>
                        </a:lnTo>
                        <a:lnTo>
                          <a:pt x="1154" y="690"/>
                        </a:lnTo>
                        <a:lnTo>
                          <a:pt x="1128" y="709"/>
                        </a:lnTo>
                        <a:lnTo>
                          <a:pt x="1067" y="736"/>
                        </a:lnTo>
                        <a:lnTo>
                          <a:pt x="1049" y="757"/>
                        </a:lnTo>
                        <a:lnTo>
                          <a:pt x="938" y="715"/>
                        </a:lnTo>
                        <a:lnTo>
                          <a:pt x="932" y="714"/>
                        </a:lnTo>
                        <a:lnTo>
                          <a:pt x="921" y="709"/>
                        </a:lnTo>
                        <a:lnTo>
                          <a:pt x="817" y="657"/>
                        </a:lnTo>
                        <a:lnTo>
                          <a:pt x="761" y="626"/>
                        </a:lnTo>
                        <a:lnTo>
                          <a:pt x="700" y="591"/>
                        </a:lnTo>
                        <a:lnTo>
                          <a:pt x="607" y="531"/>
                        </a:lnTo>
                        <a:lnTo>
                          <a:pt x="583" y="515"/>
                        </a:lnTo>
                        <a:lnTo>
                          <a:pt x="561" y="497"/>
                        </a:lnTo>
                        <a:lnTo>
                          <a:pt x="466" y="425"/>
                        </a:lnTo>
                        <a:lnTo>
                          <a:pt x="387" y="355"/>
                        </a:lnTo>
                        <a:lnTo>
                          <a:pt x="349" y="318"/>
                        </a:lnTo>
                        <a:lnTo>
                          <a:pt x="255" y="211"/>
                        </a:lnTo>
                        <a:lnTo>
                          <a:pt x="234" y="187"/>
                        </a:lnTo>
                        <a:lnTo>
                          <a:pt x="227" y="177"/>
                        </a:lnTo>
                        <a:lnTo>
                          <a:pt x="117" y="19"/>
                        </a:lnTo>
                        <a:lnTo>
                          <a:pt x="104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6" name="Freeform 3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179"/>
                  </a:xfrm>
                  <a:custGeom>
                    <a:avLst/>
                    <a:gdLst>
                      <a:gd name="T0" fmla="*/ 35 w 2566"/>
                      <a:gd name="T1" fmla="*/ 2179 h 2179"/>
                      <a:gd name="T2" fmla="*/ 151 w 2566"/>
                      <a:gd name="T3" fmla="*/ 2178 h 2179"/>
                      <a:gd name="T4" fmla="*/ 266 w 2566"/>
                      <a:gd name="T5" fmla="*/ 2176 h 2179"/>
                      <a:gd name="T6" fmla="*/ 382 w 2566"/>
                      <a:gd name="T7" fmla="*/ 2175 h 2179"/>
                      <a:gd name="T8" fmla="*/ 497 w 2566"/>
                      <a:gd name="T9" fmla="*/ 2174 h 2179"/>
                      <a:gd name="T10" fmla="*/ 613 w 2566"/>
                      <a:gd name="T11" fmla="*/ 2172 h 2179"/>
                      <a:gd name="T12" fmla="*/ 730 w 2566"/>
                      <a:gd name="T13" fmla="*/ 2171 h 2179"/>
                      <a:gd name="T14" fmla="*/ 845 w 2566"/>
                      <a:gd name="T15" fmla="*/ 2170 h 2179"/>
                      <a:gd name="T16" fmla="*/ 961 w 2566"/>
                      <a:gd name="T17" fmla="*/ 2168 h 2179"/>
                      <a:gd name="T18" fmla="*/ 1076 w 2566"/>
                      <a:gd name="T19" fmla="*/ 2167 h 2179"/>
                      <a:gd name="T20" fmla="*/ 1192 w 2566"/>
                      <a:gd name="T21" fmla="*/ 2165 h 2179"/>
                      <a:gd name="T22" fmla="*/ 1307 w 2566"/>
                      <a:gd name="T23" fmla="*/ 2164 h 2179"/>
                      <a:gd name="T24" fmla="*/ 1423 w 2566"/>
                      <a:gd name="T25" fmla="*/ 2161 h 2179"/>
                      <a:gd name="T26" fmla="*/ 1538 w 2566"/>
                      <a:gd name="T27" fmla="*/ 2160 h 2179"/>
                      <a:gd name="T28" fmla="*/ 1654 w 2566"/>
                      <a:gd name="T29" fmla="*/ 2159 h 2179"/>
                      <a:gd name="T30" fmla="*/ 1769 w 2566"/>
                      <a:gd name="T31" fmla="*/ 2157 h 2179"/>
                      <a:gd name="T32" fmla="*/ 1885 w 2566"/>
                      <a:gd name="T33" fmla="*/ 2155 h 2179"/>
                      <a:gd name="T34" fmla="*/ 2000 w 2566"/>
                      <a:gd name="T35" fmla="*/ 2153 h 2179"/>
                      <a:gd name="T36" fmla="*/ 2116 w 2566"/>
                      <a:gd name="T37" fmla="*/ 2151 h 2179"/>
                      <a:gd name="T38" fmla="*/ 2230 w 2566"/>
                      <a:gd name="T39" fmla="*/ 2149 h 2179"/>
                      <a:gd name="T40" fmla="*/ 2346 w 2566"/>
                      <a:gd name="T41" fmla="*/ 2147 h 2179"/>
                      <a:gd name="T42" fmla="*/ 2461 w 2566"/>
                      <a:gd name="T43" fmla="*/ 2145 h 2179"/>
                      <a:gd name="T44" fmla="*/ 2566 w 2566"/>
                      <a:gd name="T45" fmla="*/ 2126 h 2179"/>
                      <a:gd name="T46" fmla="*/ 2566 w 2566"/>
                      <a:gd name="T47" fmla="*/ 1772 h 2179"/>
                      <a:gd name="T48" fmla="*/ 2566 w 2566"/>
                      <a:gd name="T49" fmla="*/ 1417 h 2179"/>
                      <a:gd name="T50" fmla="*/ 2566 w 2566"/>
                      <a:gd name="T51" fmla="*/ 1064 h 2179"/>
                      <a:gd name="T52" fmla="*/ 2566 w 2566"/>
                      <a:gd name="T53" fmla="*/ 709 h 2179"/>
                      <a:gd name="T54" fmla="*/ 2566 w 2566"/>
                      <a:gd name="T55" fmla="*/ 355 h 2179"/>
                      <a:gd name="T56" fmla="*/ 2566 w 2566"/>
                      <a:gd name="T57" fmla="*/ 0 h 2179"/>
                      <a:gd name="T58" fmla="*/ 2332 w 2566"/>
                      <a:gd name="T59" fmla="*/ 0 h 2179"/>
                      <a:gd name="T60" fmla="*/ 2100 w 2566"/>
                      <a:gd name="T61" fmla="*/ 0 h 2179"/>
                      <a:gd name="T62" fmla="*/ 1866 w 2566"/>
                      <a:gd name="T63" fmla="*/ 0 h 2179"/>
                      <a:gd name="T64" fmla="*/ 1632 w 2566"/>
                      <a:gd name="T65" fmla="*/ 0 h 2179"/>
                      <a:gd name="T66" fmla="*/ 1400 w 2566"/>
                      <a:gd name="T67" fmla="*/ 0 h 2179"/>
                      <a:gd name="T68" fmla="*/ 1166 w 2566"/>
                      <a:gd name="T69" fmla="*/ 0 h 2179"/>
                      <a:gd name="T70" fmla="*/ 934 w 2566"/>
                      <a:gd name="T71" fmla="*/ 0 h 2179"/>
                      <a:gd name="T72" fmla="*/ 700 w 2566"/>
                      <a:gd name="T73" fmla="*/ 0 h 2179"/>
                      <a:gd name="T74" fmla="*/ 466 w 2566"/>
                      <a:gd name="T75" fmla="*/ 0 h 2179"/>
                      <a:gd name="T76" fmla="*/ 234 w 2566"/>
                      <a:gd name="T77" fmla="*/ 0 h 2179"/>
                      <a:gd name="T78" fmla="*/ 0 w 2566"/>
                      <a:gd name="T79" fmla="*/ 0 h 2179"/>
                      <a:gd name="T80" fmla="*/ 0 w 2566"/>
                      <a:gd name="T81" fmla="*/ 355 h 2179"/>
                      <a:gd name="T82" fmla="*/ 0 w 2566"/>
                      <a:gd name="T83" fmla="*/ 709 h 2179"/>
                      <a:gd name="T84" fmla="*/ 0 w 2566"/>
                      <a:gd name="T85" fmla="*/ 1064 h 2179"/>
                      <a:gd name="T86" fmla="*/ 0 w 2566"/>
                      <a:gd name="T87" fmla="*/ 1417 h 2179"/>
                      <a:gd name="T88" fmla="*/ 0 w 2566"/>
                      <a:gd name="T89" fmla="*/ 1772 h 2179"/>
                      <a:gd name="T90" fmla="*/ 0 w 2566"/>
                      <a:gd name="T91" fmla="*/ 2126 h 2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2179">
                        <a:moveTo>
                          <a:pt x="0" y="2179"/>
                        </a:moveTo>
                        <a:lnTo>
                          <a:pt x="35" y="2179"/>
                        </a:lnTo>
                        <a:lnTo>
                          <a:pt x="117" y="2178"/>
                        </a:lnTo>
                        <a:lnTo>
                          <a:pt x="151" y="2178"/>
                        </a:lnTo>
                        <a:lnTo>
                          <a:pt x="234" y="2176"/>
                        </a:lnTo>
                        <a:lnTo>
                          <a:pt x="266" y="2176"/>
                        </a:lnTo>
                        <a:lnTo>
                          <a:pt x="349" y="2175"/>
                        </a:lnTo>
                        <a:lnTo>
                          <a:pt x="382" y="2175"/>
                        </a:lnTo>
                        <a:lnTo>
                          <a:pt x="466" y="2174"/>
                        </a:lnTo>
                        <a:lnTo>
                          <a:pt x="497" y="2174"/>
                        </a:lnTo>
                        <a:lnTo>
                          <a:pt x="583" y="2172"/>
                        </a:lnTo>
                        <a:lnTo>
                          <a:pt x="613" y="2172"/>
                        </a:lnTo>
                        <a:lnTo>
                          <a:pt x="700" y="2171"/>
                        </a:lnTo>
                        <a:lnTo>
                          <a:pt x="730" y="2171"/>
                        </a:lnTo>
                        <a:lnTo>
                          <a:pt x="817" y="2170"/>
                        </a:lnTo>
                        <a:lnTo>
                          <a:pt x="845" y="2170"/>
                        </a:lnTo>
                        <a:lnTo>
                          <a:pt x="934" y="2168"/>
                        </a:lnTo>
                        <a:lnTo>
                          <a:pt x="961" y="2168"/>
                        </a:lnTo>
                        <a:lnTo>
                          <a:pt x="1049" y="2167"/>
                        </a:lnTo>
                        <a:lnTo>
                          <a:pt x="1076" y="2167"/>
                        </a:lnTo>
                        <a:lnTo>
                          <a:pt x="1166" y="2165"/>
                        </a:lnTo>
                        <a:lnTo>
                          <a:pt x="1192" y="2165"/>
                        </a:lnTo>
                        <a:lnTo>
                          <a:pt x="1283" y="2164"/>
                        </a:lnTo>
                        <a:lnTo>
                          <a:pt x="1307" y="2164"/>
                        </a:lnTo>
                        <a:lnTo>
                          <a:pt x="1400" y="2161"/>
                        </a:lnTo>
                        <a:lnTo>
                          <a:pt x="1423" y="2161"/>
                        </a:lnTo>
                        <a:lnTo>
                          <a:pt x="1517" y="2160"/>
                        </a:lnTo>
                        <a:lnTo>
                          <a:pt x="1538" y="2160"/>
                        </a:lnTo>
                        <a:lnTo>
                          <a:pt x="1632" y="2159"/>
                        </a:lnTo>
                        <a:lnTo>
                          <a:pt x="1654" y="2159"/>
                        </a:lnTo>
                        <a:lnTo>
                          <a:pt x="1749" y="2157"/>
                        </a:lnTo>
                        <a:lnTo>
                          <a:pt x="1769" y="2157"/>
                        </a:lnTo>
                        <a:lnTo>
                          <a:pt x="1866" y="2155"/>
                        </a:lnTo>
                        <a:lnTo>
                          <a:pt x="1885" y="2155"/>
                        </a:lnTo>
                        <a:lnTo>
                          <a:pt x="1983" y="2153"/>
                        </a:lnTo>
                        <a:lnTo>
                          <a:pt x="2000" y="2153"/>
                        </a:lnTo>
                        <a:lnTo>
                          <a:pt x="2100" y="2151"/>
                        </a:lnTo>
                        <a:lnTo>
                          <a:pt x="2116" y="2151"/>
                        </a:lnTo>
                        <a:lnTo>
                          <a:pt x="2216" y="2149"/>
                        </a:lnTo>
                        <a:lnTo>
                          <a:pt x="2230" y="2149"/>
                        </a:lnTo>
                        <a:lnTo>
                          <a:pt x="2332" y="2147"/>
                        </a:lnTo>
                        <a:lnTo>
                          <a:pt x="2346" y="2147"/>
                        </a:lnTo>
                        <a:lnTo>
                          <a:pt x="2449" y="2145"/>
                        </a:lnTo>
                        <a:lnTo>
                          <a:pt x="2461" y="2145"/>
                        </a:lnTo>
                        <a:lnTo>
                          <a:pt x="2566" y="2142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179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7" name="Freeform 34"/>
                  <p:cNvSpPr>
                    <a:spLocks/>
                  </p:cNvSpPr>
                  <p:nvPr/>
                </p:nvSpPr>
                <p:spPr bwMode="auto">
                  <a:xfrm>
                    <a:off x="1665" y="2518"/>
                    <a:ext cx="2566" cy="53"/>
                  </a:xfrm>
                  <a:custGeom>
                    <a:avLst/>
                    <a:gdLst>
                      <a:gd name="T0" fmla="*/ 0 w 2566"/>
                      <a:gd name="T1" fmla="*/ 53 h 53"/>
                      <a:gd name="T2" fmla="*/ 35 w 2566"/>
                      <a:gd name="T3" fmla="*/ 53 h 53"/>
                      <a:gd name="T4" fmla="*/ 117 w 2566"/>
                      <a:gd name="T5" fmla="*/ 52 h 53"/>
                      <a:gd name="T6" fmla="*/ 151 w 2566"/>
                      <a:gd name="T7" fmla="*/ 52 h 53"/>
                      <a:gd name="T8" fmla="*/ 234 w 2566"/>
                      <a:gd name="T9" fmla="*/ 50 h 53"/>
                      <a:gd name="T10" fmla="*/ 266 w 2566"/>
                      <a:gd name="T11" fmla="*/ 50 h 53"/>
                      <a:gd name="T12" fmla="*/ 349 w 2566"/>
                      <a:gd name="T13" fmla="*/ 49 h 53"/>
                      <a:gd name="T14" fmla="*/ 382 w 2566"/>
                      <a:gd name="T15" fmla="*/ 49 h 53"/>
                      <a:gd name="T16" fmla="*/ 466 w 2566"/>
                      <a:gd name="T17" fmla="*/ 48 h 53"/>
                      <a:gd name="T18" fmla="*/ 497 w 2566"/>
                      <a:gd name="T19" fmla="*/ 48 h 53"/>
                      <a:gd name="T20" fmla="*/ 583 w 2566"/>
                      <a:gd name="T21" fmla="*/ 46 h 53"/>
                      <a:gd name="T22" fmla="*/ 613 w 2566"/>
                      <a:gd name="T23" fmla="*/ 46 h 53"/>
                      <a:gd name="T24" fmla="*/ 700 w 2566"/>
                      <a:gd name="T25" fmla="*/ 45 h 53"/>
                      <a:gd name="T26" fmla="*/ 730 w 2566"/>
                      <a:gd name="T27" fmla="*/ 45 h 53"/>
                      <a:gd name="T28" fmla="*/ 817 w 2566"/>
                      <a:gd name="T29" fmla="*/ 44 h 53"/>
                      <a:gd name="T30" fmla="*/ 845 w 2566"/>
                      <a:gd name="T31" fmla="*/ 44 h 53"/>
                      <a:gd name="T32" fmla="*/ 934 w 2566"/>
                      <a:gd name="T33" fmla="*/ 42 h 53"/>
                      <a:gd name="T34" fmla="*/ 961 w 2566"/>
                      <a:gd name="T35" fmla="*/ 42 h 53"/>
                      <a:gd name="T36" fmla="*/ 1049 w 2566"/>
                      <a:gd name="T37" fmla="*/ 41 h 53"/>
                      <a:gd name="T38" fmla="*/ 1076 w 2566"/>
                      <a:gd name="T39" fmla="*/ 41 h 53"/>
                      <a:gd name="T40" fmla="*/ 1166 w 2566"/>
                      <a:gd name="T41" fmla="*/ 39 h 53"/>
                      <a:gd name="T42" fmla="*/ 1192 w 2566"/>
                      <a:gd name="T43" fmla="*/ 39 h 53"/>
                      <a:gd name="T44" fmla="*/ 1283 w 2566"/>
                      <a:gd name="T45" fmla="*/ 38 h 53"/>
                      <a:gd name="T46" fmla="*/ 1307 w 2566"/>
                      <a:gd name="T47" fmla="*/ 38 h 53"/>
                      <a:gd name="T48" fmla="*/ 1400 w 2566"/>
                      <a:gd name="T49" fmla="*/ 35 h 53"/>
                      <a:gd name="T50" fmla="*/ 1423 w 2566"/>
                      <a:gd name="T51" fmla="*/ 35 h 53"/>
                      <a:gd name="T52" fmla="*/ 1517 w 2566"/>
                      <a:gd name="T53" fmla="*/ 34 h 53"/>
                      <a:gd name="T54" fmla="*/ 1538 w 2566"/>
                      <a:gd name="T55" fmla="*/ 34 h 53"/>
                      <a:gd name="T56" fmla="*/ 1632 w 2566"/>
                      <a:gd name="T57" fmla="*/ 33 h 53"/>
                      <a:gd name="T58" fmla="*/ 1654 w 2566"/>
                      <a:gd name="T59" fmla="*/ 33 h 53"/>
                      <a:gd name="T60" fmla="*/ 1749 w 2566"/>
                      <a:gd name="T61" fmla="*/ 31 h 53"/>
                      <a:gd name="T62" fmla="*/ 1769 w 2566"/>
                      <a:gd name="T63" fmla="*/ 31 h 53"/>
                      <a:gd name="T64" fmla="*/ 1866 w 2566"/>
                      <a:gd name="T65" fmla="*/ 29 h 53"/>
                      <a:gd name="T66" fmla="*/ 1885 w 2566"/>
                      <a:gd name="T67" fmla="*/ 29 h 53"/>
                      <a:gd name="T68" fmla="*/ 1983 w 2566"/>
                      <a:gd name="T69" fmla="*/ 27 h 53"/>
                      <a:gd name="T70" fmla="*/ 2000 w 2566"/>
                      <a:gd name="T71" fmla="*/ 27 h 53"/>
                      <a:gd name="T72" fmla="*/ 2100 w 2566"/>
                      <a:gd name="T73" fmla="*/ 25 h 53"/>
                      <a:gd name="T74" fmla="*/ 2116 w 2566"/>
                      <a:gd name="T75" fmla="*/ 25 h 53"/>
                      <a:gd name="T76" fmla="*/ 2216 w 2566"/>
                      <a:gd name="T77" fmla="*/ 23 h 53"/>
                      <a:gd name="T78" fmla="*/ 2230 w 2566"/>
                      <a:gd name="T79" fmla="*/ 23 h 53"/>
                      <a:gd name="T80" fmla="*/ 2332 w 2566"/>
                      <a:gd name="T81" fmla="*/ 21 h 53"/>
                      <a:gd name="T82" fmla="*/ 2346 w 2566"/>
                      <a:gd name="T83" fmla="*/ 21 h 53"/>
                      <a:gd name="T84" fmla="*/ 2449 w 2566"/>
                      <a:gd name="T85" fmla="*/ 19 h 53"/>
                      <a:gd name="T86" fmla="*/ 2461 w 2566"/>
                      <a:gd name="T87" fmla="*/ 19 h 53"/>
                      <a:gd name="T88" fmla="*/ 2566 w 2566"/>
                      <a:gd name="T89" fmla="*/ 16 h 53"/>
                      <a:gd name="T90" fmla="*/ 2566 w 2566"/>
                      <a:gd name="T91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53">
                        <a:moveTo>
                          <a:pt x="0" y="53"/>
                        </a:moveTo>
                        <a:lnTo>
                          <a:pt x="35" y="53"/>
                        </a:lnTo>
                        <a:lnTo>
                          <a:pt x="117" y="52"/>
                        </a:lnTo>
                        <a:lnTo>
                          <a:pt x="151" y="52"/>
                        </a:lnTo>
                        <a:lnTo>
                          <a:pt x="234" y="50"/>
                        </a:lnTo>
                        <a:lnTo>
                          <a:pt x="266" y="50"/>
                        </a:lnTo>
                        <a:lnTo>
                          <a:pt x="349" y="49"/>
                        </a:lnTo>
                        <a:lnTo>
                          <a:pt x="382" y="49"/>
                        </a:lnTo>
                        <a:lnTo>
                          <a:pt x="466" y="48"/>
                        </a:lnTo>
                        <a:lnTo>
                          <a:pt x="497" y="48"/>
                        </a:lnTo>
                        <a:lnTo>
                          <a:pt x="583" y="46"/>
                        </a:lnTo>
                        <a:lnTo>
                          <a:pt x="613" y="46"/>
                        </a:lnTo>
                        <a:lnTo>
                          <a:pt x="700" y="45"/>
                        </a:lnTo>
                        <a:lnTo>
                          <a:pt x="730" y="45"/>
                        </a:lnTo>
                        <a:lnTo>
                          <a:pt x="817" y="44"/>
                        </a:lnTo>
                        <a:lnTo>
                          <a:pt x="845" y="44"/>
                        </a:lnTo>
                        <a:lnTo>
                          <a:pt x="934" y="42"/>
                        </a:lnTo>
                        <a:lnTo>
                          <a:pt x="961" y="42"/>
                        </a:lnTo>
                        <a:lnTo>
                          <a:pt x="1049" y="41"/>
                        </a:lnTo>
                        <a:lnTo>
                          <a:pt x="1076" y="41"/>
                        </a:lnTo>
                        <a:lnTo>
                          <a:pt x="1166" y="39"/>
                        </a:lnTo>
                        <a:lnTo>
                          <a:pt x="1192" y="39"/>
                        </a:lnTo>
                        <a:lnTo>
                          <a:pt x="1283" y="38"/>
                        </a:lnTo>
                        <a:lnTo>
                          <a:pt x="1307" y="38"/>
                        </a:lnTo>
                        <a:lnTo>
                          <a:pt x="1400" y="35"/>
                        </a:lnTo>
                        <a:lnTo>
                          <a:pt x="1423" y="35"/>
                        </a:lnTo>
                        <a:lnTo>
                          <a:pt x="1517" y="34"/>
                        </a:lnTo>
                        <a:lnTo>
                          <a:pt x="1538" y="34"/>
                        </a:lnTo>
                        <a:lnTo>
                          <a:pt x="1632" y="33"/>
                        </a:lnTo>
                        <a:lnTo>
                          <a:pt x="1654" y="33"/>
                        </a:lnTo>
                        <a:lnTo>
                          <a:pt x="1749" y="31"/>
                        </a:lnTo>
                        <a:lnTo>
                          <a:pt x="1769" y="31"/>
                        </a:lnTo>
                        <a:lnTo>
                          <a:pt x="1866" y="29"/>
                        </a:lnTo>
                        <a:lnTo>
                          <a:pt x="1885" y="29"/>
                        </a:lnTo>
                        <a:lnTo>
                          <a:pt x="1983" y="27"/>
                        </a:lnTo>
                        <a:lnTo>
                          <a:pt x="2000" y="27"/>
                        </a:lnTo>
                        <a:lnTo>
                          <a:pt x="2100" y="25"/>
                        </a:lnTo>
                        <a:lnTo>
                          <a:pt x="2116" y="25"/>
                        </a:lnTo>
                        <a:lnTo>
                          <a:pt x="2216" y="23"/>
                        </a:lnTo>
                        <a:lnTo>
                          <a:pt x="2230" y="23"/>
                        </a:lnTo>
                        <a:lnTo>
                          <a:pt x="2332" y="21"/>
                        </a:lnTo>
                        <a:lnTo>
                          <a:pt x="2346" y="21"/>
                        </a:lnTo>
                        <a:lnTo>
                          <a:pt x="2449" y="19"/>
                        </a:lnTo>
                        <a:lnTo>
                          <a:pt x="2461" y="19"/>
                        </a:lnTo>
                        <a:lnTo>
                          <a:pt x="2566" y="1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8" name="Freeform 3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138"/>
                  </a:xfrm>
                  <a:custGeom>
                    <a:avLst/>
                    <a:gdLst>
                      <a:gd name="T0" fmla="*/ 7 w 2566"/>
                      <a:gd name="T1" fmla="*/ 2138 h 2138"/>
                      <a:gd name="T2" fmla="*/ 122 w 2566"/>
                      <a:gd name="T3" fmla="*/ 2136 h 2138"/>
                      <a:gd name="T4" fmla="*/ 238 w 2566"/>
                      <a:gd name="T5" fmla="*/ 2134 h 2138"/>
                      <a:gd name="T6" fmla="*/ 353 w 2566"/>
                      <a:gd name="T7" fmla="*/ 2133 h 2138"/>
                      <a:gd name="T8" fmla="*/ 469 w 2566"/>
                      <a:gd name="T9" fmla="*/ 2132 h 2138"/>
                      <a:gd name="T10" fmla="*/ 584 w 2566"/>
                      <a:gd name="T11" fmla="*/ 2129 h 2138"/>
                      <a:gd name="T12" fmla="*/ 700 w 2566"/>
                      <a:gd name="T13" fmla="*/ 2128 h 2138"/>
                      <a:gd name="T14" fmla="*/ 815 w 2566"/>
                      <a:gd name="T15" fmla="*/ 2126 h 2138"/>
                      <a:gd name="T16" fmla="*/ 931 w 2566"/>
                      <a:gd name="T17" fmla="*/ 2123 h 2138"/>
                      <a:gd name="T18" fmla="*/ 1046 w 2566"/>
                      <a:gd name="T19" fmla="*/ 2122 h 2138"/>
                      <a:gd name="T20" fmla="*/ 1162 w 2566"/>
                      <a:gd name="T21" fmla="*/ 2121 h 2138"/>
                      <a:gd name="T22" fmla="*/ 1279 w 2566"/>
                      <a:gd name="T23" fmla="*/ 2119 h 2138"/>
                      <a:gd name="T24" fmla="*/ 1394 w 2566"/>
                      <a:gd name="T25" fmla="*/ 2118 h 2138"/>
                      <a:gd name="T26" fmla="*/ 1510 w 2566"/>
                      <a:gd name="T27" fmla="*/ 2117 h 2138"/>
                      <a:gd name="T28" fmla="*/ 1625 w 2566"/>
                      <a:gd name="T29" fmla="*/ 2115 h 2138"/>
                      <a:gd name="T30" fmla="*/ 1741 w 2566"/>
                      <a:gd name="T31" fmla="*/ 2114 h 2138"/>
                      <a:gd name="T32" fmla="*/ 1856 w 2566"/>
                      <a:gd name="T33" fmla="*/ 2113 h 2138"/>
                      <a:gd name="T34" fmla="*/ 1973 w 2566"/>
                      <a:gd name="T35" fmla="*/ 2111 h 2138"/>
                      <a:gd name="T36" fmla="*/ 2089 w 2566"/>
                      <a:gd name="T37" fmla="*/ 2110 h 2138"/>
                      <a:gd name="T38" fmla="*/ 2204 w 2566"/>
                      <a:gd name="T39" fmla="*/ 2109 h 2138"/>
                      <a:gd name="T40" fmla="*/ 2320 w 2566"/>
                      <a:gd name="T41" fmla="*/ 2109 h 2138"/>
                      <a:gd name="T42" fmla="*/ 2435 w 2566"/>
                      <a:gd name="T43" fmla="*/ 2107 h 2138"/>
                      <a:gd name="T44" fmla="*/ 2552 w 2566"/>
                      <a:gd name="T45" fmla="*/ 2106 h 2138"/>
                      <a:gd name="T46" fmla="*/ 2566 w 2566"/>
                      <a:gd name="T47" fmla="*/ 1950 h 2138"/>
                      <a:gd name="T48" fmla="*/ 2566 w 2566"/>
                      <a:gd name="T49" fmla="*/ 1595 h 2138"/>
                      <a:gd name="T50" fmla="*/ 2566 w 2566"/>
                      <a:gd name="T51" fmla="*/ 1241 h 2138"/>
                      <a:gd name="T52" fmla="*/ 2566 w 2566"/>
                      <a:gd name="T53" fmla="*/ 886 h 2138"/>
                      <a:gd name="T54" fmla="*/ 2566 w 2566"/>
                      <a:gd name="T55" fmla="*/ 531 h 2138"/>
                      <a:gd name="T56" fmla="*/ 2566 w 2566"/>
                      <a:gd name="T57" fmla="*/ 177 h 2138"/>
                      <a:gd name="T58" fmla="*/ 2449 w 2566"/>
                      <a:gd name="T59" fmla="*/ 0 h 2138"/>
                      <a:gd name="T60" fmla="*/ 2216 w 2566"/>
                      <a:gd name="T61" fmla="*/ 0 h 2138"/>
                      <a:gd name="T62" fmla="*/ 1983 w 2566"/>
                      <a:gd name="T63" fmla="*/ 0 h 2138"/>
                      <a:gd name="T64" fmla="*/ 1749 w 2566"/>
                      <a:gd name="T65" fmla="*/ 0 h 2138"/>
                      <a:gd name="T66" fmla="*/ 1517 w 2566"/>
                      <a:gd name="T67" fmla="*/ 0 h 2138"/>
                      <a:gd name="T68" fmla="*/ 1283 w 2566"/>
                      <a:gd name="T69" fmla="*/ 0 h 2138"/>
                      <a:gd name="T70" fmla="*/ 1049 w 2566"/>
                      <a:gd name="T71" fmla="*/ 0 h 2138"/>
                      <a:gd name="T72" fmla="*/ 817 w 2566"/>
                      <a:gd name="T73" fmla="*/ 0 h 2138"/>
                      <a:gd name="T74" fmla="*/ 583 w 2566"/>
                      <a:gd name="T75" fmla="*/ 0 h 2138"/>
                      <a:gd name="T76" fmla="*/ 349 w 2566"/>
                      <a:gd name="T77" fmla="*/ 0 h 2138"/>
                      <a:gd name="T78" fmla="*/ 117 w 2566"/>
                      <a:gd name="T79" fmla="*/ 0 h 2138"/>
                      <a:gd name="T80" fmla="*/ 0 w 2566"/>
                      <a:gd name="T81" fmla="*/ 177 h 2138"/>
                      <a:gd name="T82" fmla="*/ 0 w 2566"/>
                      <a:gd name="T83" fmla="*/ 531 h 2138"/>
                      <a:gd name="T84" fmla="*/ 0 w 2566"/>
                      <a:gd name="T85" fmla="*/ 886 h 2138"/>
                      <a:gd name="T86" fmla="*/ 0 w 2566"/>
                      <a:gd name="T87" fmla="*/ 1241 h 2138"/>
                      <a:gd name="T88" fmla="*/ 0 w 2566"/>
                      <a:gd name="T89" fmla="*/ 1595 h 2138"/>
                      <a:gd name="T90" fmla="*/ 0 w 2566"/>
                      <a:gd name="T91" fmla="*/ 1950 h 2138"/>
                      <a:gd name="T92" fmla="*/ 0 w 2566"/>
                      <a:gd name="T93" fmla="*/ 2138 h 2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566" h="2138">
                        <a:moveTo>
                          <a:pt x="0" y="2138"/>
                        </a:moveTo>
                        <a:lnTo>
                          <a:pt x="7" y="2138"/>
                        </a:lnTo>
                        <a:lnTo>
                          <a:pt x="117" y="2136"/>
                        </a:lnTo>
                        <a:lnTo>
                          <a:pt x="122" y="2136"/>
                        </a:lnTo>
                        <a:lnTo>
                          <a:pt x="234" y="2134"/>
                        </a:lnTo>
                        <a:lnTo>
                          <a:pt x="238" y="2134"/>
                        </a:lnTo>
                        <a:lnTo>
                          <a:pt x="349" y="2133"/>
                        </a:lnTo>
                        <a:lnTo>
                          <a:pt x="353" y="2133"/>
                        </a:lnTo>
                        <a:lnTo>
                          <a:pt x="466" y="2132"/>
                        </a:lnTo>
                        <a:lnTo>
                          <a:pt x="469" y="2132"/>
                        </a:lnTo>
                        <a:lnTo>
                          <a:pt x="583" y="2129"/>
                        </a:lnTo>
                        <a:lnTo>
                          <a:pt x="584" y="2129"/>
                        </a:lnTo>
                        <a:lnTo>
                          <a:pt x="700" y="2128"/>
                        </a:lnTo>
                        <a:lnTo>
                          <a:pt x="700" y="2128"/>
                        </a:lnTo>
                        <a:lnTo>
                          <a:pt x="724" y="2126"/>
                        </a:lnTo>
                        <a:lnTo>
                          <a:pt x="815" y="2126"/>
                        </a:lnTo>
                        <a:lnTo>
                          <a:pt x="817" y="2126"/>
                        </a:lnTo>
                        <a:lnTo>
                          <a:pt x="931" y="2123"/>
                        </a:lnTo>
                        <a:lnTo>
                          <a:pt x="934" y="2123"/>
                        </a:lnTo>
                        <a:lnTo>
                          <a:pt x="1046" y="2122"/>
                        </a:lnTo>
                        <a:lnTo>
                          <a:pt x="1049" y="2122"/>
                        </a:lnTo>
                        <a:lnTo>
                          <a:pt x="1162" y="2121"/>
                        </a:lnTo>
                        <a:lnTo>
                          <a:pt x="1166" y="2121"/>
                        </a:lnTo>
                        <a:lnTo>
                          <a:pt x="1279" y="2119"/>
                        </a:lnTo>
                        <a:lnTo>
                          <a:pt x="1283" y="2119"/>
                        </a:lnTo>
                        <a:lnTo>
                          <a:pt x="1394" y="2118"/>
                        </a:lnTo>
                        <a:lnTo>
                          <a:pt x="1400" y="2118"/>
                        </a:lnTo>
                        <a:lnTo>
                          <a:pt x="1510" y="2117"/>
                        </a:lnTo>
                        <a:lnTo>
                          <a:pt x="1517" y="2117"/>
                        </a:lnTo>
                        <a:lnTo>
                          <a:pt x="1625" y="2115"/>
                        </a:lnTo>
                        <a:lnTo>
                          <a:pt x="1632" y="2115"/>
                        </a:lnTo>
                        <a:lnTo>
                          <a:pt x="1741" y="2114"/>
                        </a:lnTo>
                        <a:lnTo>
                          <a:pt x="1749" y="2114"/>
                        </a:lnTo>
                        <a:lnTo>
                          <a:pt x="1856" y="2113"/>
                        </a:lnTo>
                        <a:lnTo>
                          <a:pt x="1866" y="2113"/>
                        </a:lnTo>
                        <a:lnTo>
                          <a:pt x="1973" y="2111"/>
                        </a:lnTo>
                        <a:lnTo>
                          <a:pt x="1983" y="2111"/>
                        </a:lnTo>
                        <a:lnTo>
                          <a:pt x="2089" y="2110"/>
                        </a:lnTo>
                        <a:lnTo>
                          <a:pt x="2100" y="2110"/>
                        </a:lnTo>
                        <a:lnTo>
                          <a:pt x="2204" y="2109"/>
                        </a:lnTo>
                        <a:lnTo>
                          <a:pt x="2216" y="2109"/>
                        </a:lnTo>
                        <a:lnTo>
                          <a:pt x="2320" y="2109"/>
                        </a:lnTo>
                        <a:lnTo>
                          <a:pt x="2332" y="2109"/>
                        </a:lnTo>
                        <a:lnTo>
                          <a:pt x="2435" y="2107"/>
                        </a:lnTo>
                        <a:lnTo>
                          <a:pt x="2449" y="2107"/>
                        </a:lnTo>
                        <a:lnTo>
                          <a:pt x="2552" y="2106"/>
                        </a:lnTo>
                        <a:lnTo>
                          <a:pt x="2566" y="210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13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9" name="Freeform 36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188"/>
                  </a:xfrm>
                  <a:custGeom>
                    <a:avLst/>
                    <a:gdLst>
                      <a:gd name="T0" fmla="*/ 0 w 2566"/>
                      <a:gd name="T1" fmla="*/ 188 h 188"/>
                      <a:gd name="T2" fmla="*/ 7 w 2566"/>
                      <a:gd name="T3" fmla="*/ 188 h 188"/>
                      <a:gd name="T4" fmla="*/ 117 w 2566"/>
                      <a:gd name="T5" fmla="*/ 186 h 188"/>
                      <a:gd name="T6" fmla="*/ 122 w 2566"/>
                      <a:gd name="T7" fmla="*/ 186 h 188"/>
                      <a:gd name="T8" fmla="*/ 234 w 2566"/>
                      <a:gd name="T9" fmla="*/ 184 h 188"/>
                      <a:gd name="T10" fmla="*/ 238 w 2566"/>
                      <a:gd name="T11" fmla="*/ 184 h 188"/>
                      <a:gd name="T12" fmla="*/ 349 w 2566"/>
                      <a:gd name="T13" fmla="*/ 183 h 188"/>
                      <a:gd name="T14" fmla="*/ 353 w 2566"/>
                      <a:gd name="T15" fmla="*/ 183 h 188"/>
                      <a:gd name="T16" fmla="*/ 466 w 2566"/>
                      <a:gd name="T17" fmla="*/ 182 h 188"/>
                      <a:gd name="T18" fmla="*/ 469 w 2566"/>
                      <a:gd name="T19" fmla="*/ 182 h 188"/>
                      <a:gd name="T20" fmla="*/ 583 w 2566"/>
                      <a:gd name="T21" fmla="*/ 179 h 188"/>
                      <a:gd name="T22" fmla="*/ 584 w 2566"/>
                      <a:gd name="T23" fmla="*/ 179 h 188"/>
                      <a:gd name="T24" fmla="*/ 700 w 2566"/>
                      <a:gd name="T25" fmla="*/ 178 h 188"/>
                      <a:gd name="T26" fmla="*/ 700 w 2566"/>
                      <a:gd name="T27" fmla="*/ 178 h 188"/>
                      <a:gd name="T28" fmla="*/ 724 w 2566"/>
                      <a:gd name="T29" fmla="*/ 176 h 188"/>
                      <a:gd name="T30" fmla="*/ 815 w 2566"/>
                      <a:gd name="T31" fmla="*/ 176 h 188"/>
                      <a:gd name="T32" fmla="*/ 817 w 2566"/>
                      <a:gd name="T33" fmla="*/ 176 h 188"/>
                      <a:gd name="T34" fmla="*/ 931 w 2566"/>
                      <a:gd name="T35" fmla="*/ 173 h 188"/>
                      <a:gd name="T36" fmla="*/ 934 w 2566"/>
                      <a:gd name="T37" fmla="*/ 173 h 188"/>
                      <a:gd name="T38" fmla="*/ 1046 w 2566"/>
                      <a:gd name="T39" fmla="*/ 172 h 188"/>
                      <a:gd name="T40" fmla="*/ 1049 w 2566"/>
                      <a:gd name="T41" fmla="*/ 172 h 188"/>
                      <a:gd name="T42" fmla="*/ 1162 w 2566"/>
                      <a:gd name="T43" fmla="*/ 171 h 188"/>
                      <a:gd name="T44" fmla="*/ 1166 w 2566"/>
                      <a:gd name="T45" fmla="*/ 171 h 188"/>
                      <a:gd name="T46" fmla="*/ 1279 w 2566"/>
                      <a:gd name="T47" fmla="*/ 169 h 188"/>
                      <a:gd name="T48" fmla="*/ 1283 w 2566"/>
                      <a:gd name="T49" fmla="*/ 169 h 188"/>
                      <a:gd name="T50" fmla="*/ 1394 w 2566"/>
                      <a:gd name="T51" fmla="*/ 168 h 188"/>
                      <a:gd name="T52" fmla="*/ 1400 w 2566"/>
                      <a:gd name="T53" fmla="*/ 168 h 188"/>
                      <a:gd name="T54" fmla="*/ 1510 w 2566"/>
                      <a:gd name="T55" fmla="*/ 167 h 188"/>
                      <a:gd name="T56" fmla="*/ 1517 w 2566"/>
                      <a:gd name="T57" fmla="*/ 167 h 188"/>
                      <a:gd name="T58" fmla="*/ 1625 w 2566"/>
                      <a:gd name="T59" fmla="*/ 165 h 188"/>
                      <a:gd name="T60" fmla="*/ 1632 w 2566"/>
                      <a:gd name="T61" fmla="*/ 165 h 188"/>
                      <a:gd name="T62" fmla="*/ 1741 w 2566"/>
                      <a:gd name="T63" fmla="*/ 164 h 188"/>
                      <a:gd name="T64" fmla="*/ 1749 w 2566"/>
                      <a:gd name="T65" fmla="*/ 164 h 188"/>
                      <a:gd name="T66" fmla="*/ 1856 w 2566"/>
                      <a:gd name="T67" fmla="*/ 163 h 188"/>
                      <a:gd name="T68" fmla="*/ 1866 w 2566"/>
                      <a:gd name="T69" fmla="*/ 163 h 188"/>
                      <a:gd name="T70" fmla="*/ 1973 w 2566"/>
                      <a:gd name="T71" fmla="*/ 161 h 188"/>
                      <a:gd name="T72" fmla="*/ 1983 w 2566"/>
                      <a:gd name="T73" fmla="*/ 161 h 188"/>
                      <a:gd name="T74" fmla="*/ 2089 w 2566"/>
                      <a:gd name="T75" fmla="*/ 160 h 188"/>
                      <a:gd name="T76" fmla="*/ 2100 w 2566"/>
                      <a:gd name="T77" fmla="*/ 160 h 188"/>
                      <a:gd name="T78" fmla="*/ 2204 w 2566"/>
                      <a:gd name="T79" fmla="*/ 159 h 188"/>
                      <a:gd name="T80" fmla="*/ 2216 w 2566"/>
                      <a:gd name="T81" fmla="*/ 159 h 188"/>
                      <a:gd name="T82" fmla="*/ 2320 w 2566"/>
                      <a:gd name="T83" fmla="*/ 159 h 188"/>
                      <a:gd name="T84" fmla="*/ 2332 w 2566"/>
                      <a:gd name="T85" fmla="*/ 159 h 188"/>
                      <a:gd name="T86" fmla="*/ 2435 w 2566"/>
                      <a:gd name="T87" fmla="*/ 157 h 188"/>
                      <a:gd name="T88" fmla="*/ 2449 w 2566"/>
                      <a:gd name="T89" fmla="*/ 157 h 188"/>
                      <a:gd name="T90" fmla="*/ 2552 w 2566"/>
                      <a:gd name="T91" fmla="*/ 156 h 188"/>
                      <a:gd name="T92" fmla="*/ 2566 w 2566"/>
                      <a:gd name="T93" fmla="*/ 156 h 188"/>
                      <a:gd name="T94" fmla="*/ 2566 w 2566"/>
                      <a:gd name="T95" fmla="*/ 0 h 1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188">
                        <a:moveTo>
                          <a:pt x="0" y="188"/>
                        </a:moveTo>
                        <a:lnTo>
                          <a:pt x="7" y="188"/>
                        </a:lnTo>
                        <a:lnTo>
                          <a:pt x="117" y="186"/>
                        </a:lnTo>
                        <a:lnTo>
                          <a:pt x="122" y="186"/>
                        </a:lnTo>
                        <a:lnTo>
                          <a:pt x="234" y="184"/>
                        </a:lnTo>
                        <a:lnTo>
                          <a:pt x="238" y="184"/>
                        </a:lnTo>
                        <a:lnTo>
                          <a:pt x="349" y="183"/>
                        </a:lnTo>
                        <a:lnTo>
                          <a:pt x="353" y="183"/>
                        </a:lnTo>
                        <a:lnTo>
                          <a:pt x="466" y="182"/>
                        </a:lnTo>
                        <a:lnTo>
                          <a:pt x="469" y="182"/>
                        </a:lnTo>
                        <a:lnTo>
                          <a:pt x="583" y="179"/>
                        </a:lnTo>
                        <a:lnTo>
                          <a:pt x="584" y="179"/>
                        </a:lnTo>
                        <a:lnTo>
                          <a:pt x="700" y="178"/>
                        </a:lnTo>
                        <a:lnTo>
                          <a:pt x="700" y="178"/>
                        </a:lnTo>
                        <a:lnTo>
                          <a:pt x="724" y="176"/>
                        </a:lnTo>
                        <a:lnTo>
                          <a:pt x="815" y="176"/>
                        </a:lnTo>
                        <a:lnTo>
                          <a:pt x="817" y="176"/>
                        </a:lnTo>
                        <a:lnTo>
                          <a:pt x="931" y="173"/>
                        </a:lnTo>
                        <a:lnTo>
                          <a:pt x="934" y="173"/>
                        </a:lnTo>
                        <a:lnTo>
                          <a:pt x="1046" y="172"/>
                        </a:lnTo>
                        <a:lnTo>
                          <a:pt x="1049" y="172"/>
                        </a:lnTo>
                        <a:lnTo>
                          <a:pt x="1162" y="171"/>
                        </a:lnTo>
                        <a:lnTo>
                          <a:pt x="1166" y="171"/>
                        </a:lnTo>
                        <a:lnTo>
                          <a:pt x="1279" y="169"/>
                        </a:lnTo>
                        <a:lnTo>
                          <a:pt x="1283" y="169"/>
                        </a:lnTo>
                        <a:lnTo>
                          <a:pt x="1394" y="168"/>
                        </a:lnTo>
                        <a:lnTo>
                          <a:pt x="1400" y="168"/>
                        </a:lnTo>
                        <a:lnTo>
                          <a:pt x="1510" y="167"/>
                        </a:lnTo>
                        <a:lnTo>
                          <a:pt x="1517" y="167"/>
                        </a:lnTo>
                        <a:lnTo>
                          <a:pt x="1625" y="165"/>
                        </a:lnTo>
                        <a:lnTo>
                          <a:pt x="1632" y="165"/>
                        </a:lnTo>
                        <a:lnTo>
                          <a:pt x="1741" y="164"/>
                        </a:lnTo>
                        <a:lnTo>
                          <a:pt x="1749" y="164"/>
                        </a:lnTo>
                        <a:lnTo>
                          <a:pt x="1856" y="163"/>
                        </a:lnTo>
                        <a:lnTo>
                          <a:pt x="1866" y="163"/>
                        </a:lnTo>
                        <a:lnTo>
                          <a:pt x="1973" y="161"/>
                        </a:lnTo>
                        <a:lnTo>
                          <a:pt x="1983" y="161"/>
                        </a:lnTo>
                        <a:lnTo>
                          <a:pt x="2089" y="160"/>
                        </a:lnTo>
                        <a:lnTo>
                          <a:pt x="2100" y="160"/>
                        </a:lnTo>
                        <a:lnTo>
                          <a:pt x="2204" y="159"/>
                        </a:lnTo>
                        <a:lnTo>
                          <a:pt x="2216" y="159"/>
                        </a:lnTo>
                        <a:lnTo>
                          <a:pt x="2320" y="159"/>
                        </a:lnTo>
                        <a:lnTo>
                          <a:pt x="2332" y="159"/>
                        </a:lnTo>
                        <a:lnTo>
                          <a:pt x="2435" y="157"/>
                        </a:lnTo>
                        <a:lnTo>
                          <a:pt x="2449" y="157"/>
                        </a:lnTo>
                        <a:lnTo>
                          <a:pt x="2552" y="156"/>
                        </a:lnTo>
                        <a:lnTo>
                          <a:pt x="2566" y="15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0" name="Freeform 3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113"/>
                  </a:xfrm>
                  <a:custGeom>
                    <a:avLst/>
                    <a:gdLst>
                      <a:gd name="T0" fmla="*/ 106 w 2566"/>
                      <a:gd name="T1" fmla="*/ 2111 h 2113"/>
                      <a:gd name="T2" fmla="*/ 221 w 2566"/>
                      <a:gd name="T3" fmla="*/ 2110 h 2113"/>
                      <a:gd name="T4" fmla="*/ 337 w 2566"/>
                      <a:gd name="T5" fmla="*/ 2109 h 2113"/>
                      <a:gd name="T6" fmla="*/ 454 w 2566"/>
                      <a:gd name="T7" fmla="*/ 2107 h 2113"/>
                      <a:gd name="T8" fmla="*/ 569 w 2566"/>
                      <a:gd name="T9" fmla="*/ 2106 h 2113"/>
                      <a:gd name="T10" fmla="*/ 685 w 2566"/>
                      <a:gd name="T11" fmla="*/ 2104 h 2113"/>
                      <a:gd name="T12" fmla="*/ 800 w 2566"/>
                      <a:gd name="T13" fmla="*/ 2103 h 2113"/>
                      <a:gd name="T14" fmla="*/ 916 w 2566"/>
                      <a:gd name="T15" fmla="*/ 2102 h 2113"/>
                      <a:gd name="T16" fmla="*/ 1033 w 2566"/>
                      <a:gd name="T17" fmla="*/ 2100 h 2113"/>
                      <a:gd name="T18" fmla="*/ 1148 w 2566"/>
                      <a:gd name="T19" fmla="*/ 2099 h 2113"/>
                      <a:gd name="T20" fmla="*/ 1264 w 2566"/>
                      <a:gd name="T21" fmla="*/ 2098 h 2113"/>
                      <a:gd name="T22" fmla="*/ 1379 w 2566"/>
                      <a:gd name="T23" fmla="*/ 2096 h 2113"/>
                      <a:gd name="T24" fmla="*/ 1495 w 2566"/>
                      <a:gd name="T25" fmla="*/ 2095 h 2113"/>
                      <a:gd name="T26" fmla="*/ 1612 w 2566"/>
                      <a:gd name="T27" fmla="*/ 2094 h 2113"/>
                      <a:gd name="T28" fmla="*/ 1727 w 2566"/>
                      <a:gd name="T29" fmla="*/ 2094 h 2113"/>
                      <a:gd name="T30" fmla="*/ 1843 w 2566"/>
                      <a:gd name="T31" fmla="*/ 2092 h 2113"/>
                      <a:gd name="T32" fmla="*/ 1958 w 2566"/>
                      <a:gd name="T33" fmla="*/ 2091 h 2113"/>
                      <a:gd name="T34" fmla="*/ 2075 w 2566"/>
                      <a:gd name="T35" fmla="*/ 2090 h 2113"/>
                      <a:gd name="T36" fmla="*/ 2191 w 2566"/>
                      <a:gd name="T37" fmla="*/ 2088 h 2113"/>
                      <a:gd name="T38" fmla="*/ 2306 w 2566"/>
                      <a:gd name="T39" fmla="*/ 2087 h 2113"/>
                      <a:gd name="T40" fmla="*/ 2423 w 2566"/>
                      <a:gd name="T41" fmla="*/ 2087 h 2113"/>
                      <a:gd name="T42" fmla="*/ 2539 w 2566"/>
                      <a:gd name="T43" fmla="*/ 2086 h 2113"/>
                      <a:gd name="T44" fmla="*/ 2566 w 2566"/>
                      <a:gd name="T45" fmla="*/ 1950 h 2113"/>
                      <a:gd name="T46" fmla="*/ 2566 w 2566"/>
                      <a:gd name="T47" fmla="*/ 1595 h 2113"/>
                      <a:gd name="T48" fmla="*/ 2566 w 2566"/>
                      <a:gd name="T49" fmla="*/ 1241 h 2113"/>
                      <a:gd name="T50" fmla="*/ 2566 w 2566"/>
                      <a:gd name="T51" fmla="*/ 886 h 2113"/>
                      <a:gd name="T52" fmla="*/ 2566 w 2566"/>
                      <a:gd name="T53" fmla="*/ 531 h 2113"/>
                      <a:gd name="T54" fmla="*/ 2566 w 2566"/>
                      <a:gd name="T55" fmla="*/ 177 h 2113"/>
                      <a:gd name="T56" fmla="*/ 2449 w 2566"/>
                      <a:gd name="T57" fmla="*/ 0 h 2113"/>
                      <a:gd name="T58" fmla="*/ 2216 w 2566"/>
                      <a:gd name="T59" fmla="*/ 0 h 2113"/>
                      <a:gd name="T60" fmla="*/ 1983 w 2566"/>
                      <a:gd name="T61" fmla="*/ 0 h 2113"/>
                      <a:gd name="T62" fmla="*/ 1749 w 2566"/>
                      <a:gd name="T63" fmla="*/ 0 h 2113"/>
                      <a:gd name="T64" fmla="*/ 1517 w 2566"/>
                      <a:gd name="T65" fmla="*/ 0 h 2113"/>
                      <a:gd name="T66" fmla="*/ 1283 w 2566"/>
                      <a:gd name="T67" fmla="*/ 0 h 2113"/>
                      <a:gd name="T68" fmla="*/ 1049 w 2566"/>
                      <a:gd name="T69" fmla="*/ 0 h 2113"/>
                      <a:gd name="T70" fmla="*/ 817 w 2566"/>
                      <a:gd name="T71" fmla="*/ 0 h 2113"/>
                      <a:gd name="T72" fmla="*/ 583 w 2566"/>
                      <a:gd name="T73" fmla="*/ 0 h 2113"/>
                      <a:gd name="T74" fmla="*/ 349 w 2566"/>
                      <a:gd name="T75" fmla="*/ 0 h 2113"/>
                      <a:gd name="T76" fmla="*/ 117 w 2566"/>
                      <a:gd name="T77" fmla="*/ 0 h 2113"/>
                      <a:gd name="T78" fmla="*/ 0 w 2566"/>
                      <a:gd name="T79" fmla="*/ 177 h 2113"/>
                      <a:gd name="T80" fmla="*/ 0 w 2566"/>
                      <a:gd name="T81" fmla="*/ 531 h 2113"/>
                      <a:gd name="T82" fmla="*/ 0 w 2566"/>
                      <a:gd name="T83" fmla="*/ 886 h 2113"/>
                      <a:gd name="T84" fmla="*/ 0 w 2566"/>
                      <a:gd name="T85" fmla="*/ 1241 h 2113"/>
                      <a:gd name="T86" fmla="*/ 0 w 2566"/>
                      <a:gd name="T87" fmla="*/ 1595 h 2113"/>
                      <a:gd name="T88" fmla="*/ 0 w 2566"/>
                      <a:gd name="T89" fmla="*/ 1950 h 2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2113">
                        <a:moveTo>
                          <a:pt x="0" y="2113"/>
                        </a:moveTo>
                        <a:lnTo>
                          <a:pt x="106" y="2111"/>
                        </a:lnTo>
                        <a:lnTo>
                          <a:pt x="117" y="2111"/>
                        </a:lnTo>
                        <a:lnTo>
                          <a:pt x="221" y="2110"/>
                        </a:lnTo>
                        <a:lnTo>
                          <a:pt x="234" y="2110"/>
                        </a:lnTo>
                        <a:lnTo>
                          <a:pt x="337" y="2109"/>
                        </a:lnTo>
                        <a:lnTo>
                          <a:pt x="349" y="2109"/>
                        </a:lnTo>
                        <a:lnTo>
                          <a:pt x="454" y="2107"/>
                        </a:lnTo>
                        <a:lnTo>
                          <a:pt x="466" y="2107"/>
                        </a:lnTo>
                        <a:lnTo>
                          <a:pt x="569" y="2106"/>
                        </a:lnTo>
                        <a:lnTo>
                          <a:pt x="583" y="2106"/>
                        </a:lnTo>
                        <a:lnTo>
                          <a:pt x="685" y="2104"/>
                        </a:lnTo>
                        <a:lnTo>
                          <a:pt x="700" y="2104"/>
                        </a:lnTo>
                        <a:lnTo>
                          <a:pt x="800" y="2103"/>
                        </a:lnTo>
                        <a:lnTo>
                          <a:pt x="817" y="2103"/>
                        </a:lnTo>
                        <a:lnTo>
                          <a:pt x="916" y="2102"/>
                        </a:lnTo>
                        <a:lnTo>
                          <a:pt x="934" y="2102"/>
                        </a:lnTo>
                        <a:lnTo>
                          <a:pt x="1033" y="2100"/>
                        </a:lnTo>
                        <a:lnTo>
                          <a:pt x="1049" y="2100"/>
                        </a:lnTo>
                        <a:lnTo>
                          <a:pt x="1148" y="2099"/>
                        </a:lnTo>
                        <a:lnTo>
                          <a:pt x="1166" y="2099"/>
                        </a:lnTo>
                        <a:lnTo>
                          <a:pt x="1264" y="2098"/>
                        </a:lnTo>
                        <a:lnTo>
                          <a:pt x="1283" y="2098"/>
                        </a:lnTo>
                        <a:lnTo>
                          <a:pt x="1379" y="2096"/>
                        </a:lnTo>
                        <a:lnTo>
                          <a:pt x="1400" y="2096"/>
                        </a:lnTo>
                        <a:lnTo>
                          <a:pt x="1495" y="2095"/>
                        </a:lnTo>
                        <a:lnTo>
                          <a:pt x="1517" y="2095"/>
                        </a:lnTo>
                        <a:lnTo>
                          <a:pt x="1612" y="2094"/>
                        </a:lnTo>
                        <a:lnTo>
                          <a:pt x="1632" y="2094"/>
                        </a:lnTo>
                        <a:lnTo>
                          <a:pt x="1727" y="2094"/>
                        </a:lnTo>
                        <a:lnTo>
                          <a:pt x="1749" y="2094"/>
                        </a:lnTo>
                        <a:lnTo>
                          <a:pt x="1843" y="2092"/>
                        </a:lnTo>
                        <a:lnTo>
                          <a:pt x="1866" y="2092"/>
                        </a:lnTo>
                        <a:lnTo>
                          <a:pt x="1958" y="2091"/>
                        </a:lnTo>
                        <a:lnTo>
                          <a:pt x="1983" y="2091"/>
                        </a:lnTo>
                        <a:lnTo>
                          <a:pt x="2075" y="2090"/>
                        </a:lnTo>
                        <a:lnTo>
                          <a:pt x="2100" y="2090"/>
                        </a:lnTo>
                        <a:lnTo>
                          <a:pt x="2191" y="2088"/>
                        </a:lnTo>
                        <a:lnTo>
                          <a:pt x="2216" y="2088"/>
                        </a:lnTo>
                        <a:lnTo>
                          <a:pt x="2306" y="2087"/>
                        </a:lnTo>
                        <a:lnTo>
                          <a:pt x="2332" y="2087"/>
                        </a:lnTo>
                        <a:lnTo>
                          <a:pt x="2423" y="2087"/>
                        </a:lnTo>
                        <a:lnTo>
                          <a:pt x="2449" y="2087"/>
                        </a:lnTo>
                        <a:lnTo>
                          <a:pt x="2539" y="2086"/>
                        </a:lnTo>
                        <a:lnTo>
                          <a:pt x="2566" y="208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13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1" name="Freeform 38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163"/>
                  </a:xfrm>
                  <a:custGeom>
                    <a:avLst/>
                    <a:gdLst>
                      <a:gd name="T0" fmla="*/ 0 w 2566"/>
                      <a:gd name="T1" fmla="*/ 163 h 163"/>
                      <a:gd name="T2" fmla="*/ 106 w 2566"/>
                      <a:gd name="T3" fmla="*/ 161 h 163"/>
                      <a:gd name="T4" fmla="*/ 117 w 2566"/>
                      <a:gd name="T5" fmla="*/ 161 h 163"/>
                      <a:gd name="T6" fmla="*/ 221 w 2566"/>
                      <a:gd name="T7" fmla="*/ 160 h 163"/>
                      <a:gd name="T8" fmla="*/ 234 w 2566"/>
                      <a:gd name="T9" fmla="*/ 160 h 163"/>
                      <a:gd name="T10" fmla="*/ 337 w 2566"/>
                      <a:gd name="T11" fmla="*/ 159 h 163"/>
                      <a:gd name="T12" fmla="*/ 349 w 2566"/>
                      <a:gd name="T13" fmla="*/ 159 h 163"/>
                      <a:gd name="T14" fmla="*/ 454 w 2566"/>
                      <a:gd name="T15" fmla="*/ 157 h 163"/>
                      <a:gd name="T16" fmla="*/ 466 w 2566"/>
                      <a:gd name="T17" fmla="*/ 157 h 163"/>
                      <a:gd name="T18" fmla="*/ 569 w 2566"/>
                      <a:gd name="T19" fmla="*/ 156 h 163"/>
                      <a:gd name="T20" fmla="*/ 583 w 2566"/>
                      <a:gd name="T21" fmla="*/ 156 h 163"/>
                      <a:gd name="T22" fmla="*/ 685 w 2566"/>
                      <a:gd name="T23" fmla="*/ 154 h 163"/>
                      <a:gd name="T24" fmla="*/ 700 w 2566"/>
                      <a:gd name="T25" fmla="*/ 154 h 163"/>
                      <a:gd name="T26" fmla="*/ 800 w 2566"/>
                      <a:gd name="T27" fmla="*/ 153 h 163"/>
                      <a:gd name="T28" fmla="*/ 817 w 2566"/>
                      <a:gd name="T29" fmla="*/ 153 h 163"/>
                      <a:gd name="T30" fmla="*/ 916 w 2566"/>
                      <a:gd name="T31" fmla="*/ 152 h 163"/>
                      <a:gd name="T32" fmla="*/ 934 w 2566"/>
                      <a:gd name="T33" fmla="*/ 152 h 163"/>
                      <a:gd name="T34" fmla="*/ 1033 w 2566"/>
                      <a:gd name="T35" fmla="*/ 150 h 163"/>
                      <a:gd name="T36" fmla="*/ 1049 w 2566"/>
                      <a:gd name="T37" fmla="*/ 150 h 163"/>
                      <a:gd name="T38" fmla="*/ 1148 w 2566"/>
                      <a:gd name="T39" fmla="*/ 149 h 163"/>
                      <a:gd name="T40" fmla="*/ 1166 w 2566"/>
                      <a:gd name="T41" fmla="*/ 149 h 163"/>
                      <a:gd name="T42" fmla="*/ 1264 w 2566"/>
                      <a:gd name="T43" fmla="*/ 148 h 163"/>
                      <a:gd name="T44" fmla="*/ 1283 w 2566"/>
                      <a:gd name="T45" fmla="*/ 148 h 163"/>
                      <a:gd name="T46" fmla="*/ 1379 w 2566"/>
                      <a:gd name="T47" fmla="*/ 146 h 163"/>
                      <a:gd name="T48" fmla="*/ 1400 w 2566"/>
                      <a:gd name="T49" fmla="*/ 146 h 163"/>
                      <a:gd name="T50" fmla="*/ 1495 w 2566"/>
                      <a:gd name="T51" fmla="*/ 145 h 163"/>
                      <a:gd name="T52" fmla="*/ 1517 w 2566"/>
                      <a:gd name="T53" fmla="*/ 145 h 163"/>
                      <a:gd name="T54" fmla="*/ 1612 w 2566"/>
                      <a:gd name="T55" fmla="*/ 144 h 163"/>
                      <a:gd name="T56" fmla="*/ 1632 w 2566"/>
                      <a:gd name="T57" fmla="*/ 144 h 163"/>
                      <a:gd name="T58" fmla="*/ 1727 w 2566"/>
                      <a:gd name="T59" fmla="*/ 144 h 163"/>
                      <a:gd name="T60" fmla="*/ 1749 w 2566"/>
                      <a:gd name="T61" fmla="*/ 144 h 163"/>
                      <a:gd name="T62" fmla="*/ 1843 w 2566"/>
                      <a:gd name="T63" fmla="*/ 142 h 163"/>
                      <a:gd name="T64" fmla="*/ 1866 w 2566"/>
                      <a:gd name="T65" fmla="*/ 142 h 163"/>
                      <a:gd name="T66" fmla="*/ 1958 w 2566"/>
                      <a:gd name="T67" fmla="*/ 141 h 163"/>
                      <a:gd name="T68" fmla="*/ 1983 w 2566"/>
                      <a:gd name="T69" fmla="*/ 141 h 163"/>
                      <a:gd name="T70" fmla="*/ 2075 w 2566"/>
                      <a:gd name="T71" fmla="*/ 140 h 163"/>
                      <a:gd name="T72" fmla="*/ 2100 w 2566"/>
                      <a:gd name="T73" fmla="*/ 140 h 163"/>
                      <a:gd name="T74" fmla="*/ 2191 w 2566"/>
                      <a:gd name="T75" fmla="*/ 138 h 163"/>
                      <a:gd name="T76" fmla="*/ 2216 w 2566"/>
                      <a:gd name="T77" fmla="*/ 138 h 163"/>
                      <a:gd name="T78" fmla="*/ 2306 w 2566"/>
                      <a:gd name="T79" fmla="*/ 137 h 163"/>
                      <a:gd name="T80" fmla="*/ 2332 w 2566"/>
                      <a:gd name="T81" fmla="*/ 137 h 163"/>
                      <a:gd name="T82" fmla="*/ 2423 w 2566"/>
                      <a:gd name="T83" fmla="*/ 137 h 163"/>
                      <a:gd name="T84" fmla="*/ 2449 w 2566"/>
                      <a:gd name="T85" fmla="*/ 137 h 163"/>
                      <a:gd name="T86" fmla="*/ 2539 w 2566"/>
                      <a:gd name="T87" fmla="*/ 136 h 163"/>
                      <a:gd name="T88" fmla="*/ 2566 w 2566"/>
                      <a:gd name="T89" fmla="*/ 136 h 163"/>
                      <a:gd name="T90" fmla="*/ 2566 w 2566"/>
                      <a:gd name="T91" fmla="*/ 0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63">
                        <a:moveTo>
                          <a:pt x="0" y="163"/>
                        </a:moveTo>
                        <a:lnTo>
                          <a:pt x="106" y="161"/>
                        </a:lnTo>
                        <a:lnTo>
                          <a:pt x="117" y="161"/>
                        </a:lnTo>
                        <a:lnTo>
                          <a:pt x="221" y="160"/>
                        </a:lnTo>
                        <a:lnTo>
                          <a:pt x="234" y="160"/>
                        </a:lnTo>
                        <a:lnTo>
                          <a:pt x="337" y="159"/>
                        </a:lnTo>
                        <a:lnTo>
                          <a:pt x="349" y="159"/>
                        </a:lnTo>
                        <a:lnTo>
                          <a:pt x="454" y="157"/>
                        </a:lnTo>
                        <a:lnTo>
                          <a:pt x="466" y="157"/>
                        </a:lnTo>
                        <a:lnTo>
                          <a:pt x="569" y="156"/>
                        </a:lnTo>
                        <a:lnTo>
                          <a:pt x="583" y="156"/>
                        </a:lnTo>
                        <a:lnTo>
                          <a:pt x="685" y="154"/>
                        </a:lnTo>
                        <a:lnTo>
                          <a:pt x="700" y="154"/>
                        </a:lnTo>
                        <a:lnTo>
                          <a:pt x="800" y="153"/>
                        </a:lnTo>
                        <a:lnTo>
                          <a:pt x="817" y="153"/>
                        </a:lnTo>
                        <a:lnTo>
                          <a:pt x="916" y="152"/>
                        </a:lnTo>
                        <a:lnTo>
                          <a:pt x="934" y="152"/>
                        </a:lnTo>
                        <a:lnTo>
                          <a:pt x="1033" y="150"/>
                        </a:lnTo>
                        <a:lnTo>
                          <a:pt x="1049" y="150"/>
                        </a:lnTo>
                        <a:lnTo>
                          <a:pt x="1148" y="149"/>
                        </a:lnTo>
                        <a:lnTo>
                          <a:pt x="1166" y="149"/>
                        </a:lnTo>
                        <a:lnTo>
                          <a:pt x="1264" y="148"/>
                        </a:lnTo>
                        <a:lnTo>
                          <a:pt x="1283" y="148"/>
                        </a:lnTo>
                        <a:lnTo>
                          <a:pt x="1379" y="146"/>
                        </a:lnTo>
                        <a:lnTo>
                          <a:pt x="1400" y="146"/>
                        </a:lnTo>
                        <a:lnTo>
                          <a:pt x="1495" y="145"/>
                        </a:lnTo>
                        <a:lnTo>
                          <a:pt x="1517" y="145"/>
                        </a:lnTo>
                        <a:lnTo>
                          <a:pt x="1612" y="144"/>
                        </a:lnTo>
                        <a:lnTo>
                          <a:pt x="1632" y="144"/>
                        </a:lnTo>
                        <a:lnTo>
                          <a:pt x="1727" y="144"/>
                        </a:lnTo>
                        <a:lnTo>
                          <a:pt x="1749" y="144"/>
                        </a:lnTo>
                        <a:lnTo>
                          <a:pt x="1843" y="142"/>
                        </a:lnTo>
                        <a:lnTo>
                          <a:pt x="1866" y="142"/>
                        </a:lnTo>
                        <a:lnTo>
                          <a:pt x="1958" y="141"/>
                        </a:lnTo>
                        <a:lnTo>
                          <a:pt x="1983" y="141"/>
                        </a:lnTo>
                        <a:lnTo>
                          <a:pt x="2075" y="140"/>
                        </a:lnTo>
                        <a:lnTo>
                          <a:pt x="2100" y="140"/>
                        </a:lnTo>
                        <a:lnTo>
                          <a:pt x="2191" y="138"/>
                        </a:lnTo>
                        <a:lnTo>
                          <a:pt x="2216" y="138"/>
                        </a:lnTo>
                        <a:lnTo>
                          <a:pt x="2306" y="137"/>
                        </a:lnTo>
                        <a:lnTo>
                          <a:pt x="2332" y="137"/>
                        </a:lnTo>
                        <a:lnTo>
                          <a:pt x="2423" y="137"/>
                        </a:lnTo>
                        <a:lnTo>
                          <a:pt x="2449" y="137"/>
                        </a:lnTo>
                        <a:lnTo>
                          <a:pt x="2539" y="136"/>
                        </a:lnTo>
                        <a:lnTo>
                          <a:pt x="2566" y="13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" name="Freeform 3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58 w 2566"/>
                      <a:gd name="T1" fmla="*/ 1152 h 2481"/>
                      <a:gd name="T2" fmla="*/ 174 w 2566"/>
                      <a:gd name="T3" fmla="*/ 1152 h 2481"/>
                      <a:gd name="T4" fmla="*/ 291 w 2566"/>
                      <a:gd name="T5" fmla="*/ 1152 h 2481"/>
                      <a:gd name="T6" fmla="*/ 408 w 2566"/>
                      <a:gd name="T7" fmla="*/ 1152 h 2481"/>
                      <a:gd name="T8" fmla="*/ 524 w 2566"/>
                      <a:gd name="T9" fmla="*/ 1152 h 2481"/>
                      <a:gd name="T10" fmla="*/ 641 w 2566"/>
                      <a:gd name="T11" fmla="*/ 1153 h 2481"/>
                      <a:gd name="T12" fmla="*/ 758 w 2566"/>
                      <a:gd name="T13" fmla="*/ 1153 h 2481"/>
                      <a:gd name="T14" fmla="*/ 875 w 2566"/>
                      <a:gd name="T15" fmla="*/ 1153 h 2481"/>
                      <a:gd name="T16" fmla="*/ 992 w 2566"/>
                      <a:gd name="T17" fmla="*/ 1153 h 2481"/>
                      <a:gd name="T18" fmla="*/ 1109 w 2566"/>
                      <a:gd name="T19" fmla="*/ 1154 h 2481"/>
                      <a:gd name="T20" fmla="*/ 1226 w 2566"/>
                      <a:gd name="T21" fmla="*/ 1154 h 2481"/>
                      <a:gd name="T22" fmla="*/ 1343 w 2566"/>
                      <a:gd name="T23" fmla="*/ 1154 h 2481"/>
                      <a:gd name="T24" fmla="*/ 1459 w 2566"/>
                      <a:gd name="T25" fmla="*/ 1154 h 2481"/>
                      <a:gd name="T26" fmla="*/ 1400 w 2566"/>
                      <a:gd name="T27" fmla="*/ 1062 h 2481"/>
                      <a:gd name="T28" fmla="*/ 1283 w 2566"/>
                      <a:gd name="T29" fmla="*/ 1060 h 2481"/>
                      <a:gd name="T30" fmla="*/ 1166 w 2566"/>
                      <a:gd name="T31" fmla="*/ 882 h 2481"/>
                      <a:gd name="T32" fmla="*/ 1049 w 2566"/>
                      <a:gd name="T33" fmla="*/ 878 h 2481"/>
                      <a:gd name="T34" fmla="*/ 934 w 2566"/>
                      <a:gd name="T35" fmla="*/ 703 h 2481"/>
                      <a:gd name="T36" fmla="*/ 817 w 2566"/>
                      <a:gd name="T37" fmla="*/ 601 h 2481"/>
                      <a:gd name="T38" fmla="*/ 700 w 2566"/>
                      <a:gd name="T39" fmla="*/ 467 h 2481"/>
                      <a:gd name="T40" fmla="*/ 633 w 2566"/>
                      <a:gd name="T41" fmla="*/ 254 h 2481"/>
                      <a:gd name="T42" fmla="*/ 583 w 2566"/>
                      <a:gd name="T43" fmla="*/ 165 h 2481"/>
                      <a:gd name="T44" fmla="*/ 583 w 2566"/>
                      <a:gd name="T45" fmla="*/ 0 h 2481"/>
                      <a:gd name="T46" fmla="*/ 817 w 2566"/>
                      <a:gd name="T47" fmla="*/ 0 h 2481"/>
                      <a:gd name="T48" fmla="*/ 1049 w 2566"/>
                      <a:gd name="T49" fmla="*/ 0 h 2481"/>
                      <a:gd name="T50" fmla="*/ 1283 w 2566"/>
                      <a:gd name="T51" fmla="*/ 0 h 2481"/>
                      <a:gd name="T52" fmla="*/ 1517 w 2566"/>
                      <a:gd name="T53" fmla="*/ 0 h 2481"/>
                      <a:gd name="T54" fmla="*/ 1749 w 2566"/>
                      <a:gd name="T55" fmla="*/ 0 h 2481"/>
                      <a:gd name="T56" fmla="*/ 1983 w 2566"/>
                      <a:gd name="T57" fmla="*/ 0 h 2481"/>
                      <a:gd name="T58" fmla="*/ 2216 w 2566"/>
                      <a:gd name="T59" fmla="*/ 0 h 2481"/>
                      <a:gd name="T60" fmla="*/ 2449 w 2566"/>
                      <a:gd name="T61" fmla="*/ 0 h 2481"/>
                      <a:gd name="T62" fmla="*/ 2566 w 2566"/>
                      <a:gd name="T63" fmla="*/ 177 h 2481"/>
                      <a:gd name="T64" fmla="*/ 2566 w 2566"/>
                      <a:gd name="T65" fmla="*/ 531 h 2481"/>
                      <a:gd name="T66" fmla="*/ 2566 w 2566"/>
                      <a:gd name="T67" fmla="*/ 886 h 2481"/>
                      <a:gd name="T68" fmla="*/ 2566 w 2566"/>
                      <a:gd name="T69" fmla="*/ 1241 h 2481"/>
                      <a:gd name="T70" fmla="*/ 2566 w 2566"/>
                      <a:gd name="T71" fmla="*/ 1595 h 2481"/>
                      <a:gd name="T72" fmla="*/ 2566 w 2566"/>
                      <a:gd name="T73" fmla="*/ 1950 h 2481"/>
                      <a:gd name="T74" fmla="*/ 2566 w 2566"/>
                      <a:gd name="T75" fmla="*/ 2304 h 2481"/>
                      <a:gd name="T76" fmla="*/ 2449 w 2566"/>
                      <a:gd name="T77" fmla="*/ 2481 h 2481"/>
                      <a:gd name="T78" fmla="*/ 2216 w 2566"/>
                      <a:gd name="T79" fmla="*/ 2481 h 2481"/>
                      <a:gd name="T80" fmla="*/ 1983 w 2566"/>
                      <a:gd name="T81" fmla="*/ 2481 h 2481"/>
                      <a:gd name="T82" fmla="*/ 1749 w 2566"/>
                      <a:gd name="T83" fmla="*/ 2481 h 2481"/>
                      <a:gd name="T84" fmla="*/ 1517 w 2566"/>
                      <a:gd name="T85" fmla="*/ 2481 h 2481"/>
                      <a:gd name="T86" fmla="*/ 1283 w 2566"/>
                      <a:gd name="T87" fmla="*/ 2481 h 2481"/>
                      <a:gd name="T88" fmla="*/ 1049 w 2566"/>
                      <a:gd name="T89" fmla="*/ 2481 h 2481"/>
                      <a:gd name="T90" fmla="*/ 817 w 2566"/>
                      <a:gd name="T91" fmla="*/ 2481 h 2481"/>
                      <a:gd name="T92" fmla="*/ 583 w 2566"/>
                      <a:gd name="T93" fmla="*/ 2481 h 2481"/>
                      <a:gd name="T94" fmla="*/ 349 w 2566"/>
                      <a:gd name="T95" fmla="*/ 2481 h 2481"/>
                      <a:gd name="T96" fmla="*/ 117 w 2566"/>
                      <a:gd name="T97" fmla="*/ 2481 h 2481"/>
                      <a:gd name="T98" fmla="*/ 0 w 2566"/>
                      <a:gd name="T99" fmla="*/ 2304 h 2481"/>
                      <a:gd name="T100" fmla="*/ 0 w 2566"/>
                      <a:gd name="T101" fmla="*/ 1950 h 2481"/>
                      <a:gd name="T102" fmla="*/ 0 w 2566"/>
                      <a:gd name="T103" fmla="*/ 1595 h 2481"/>
                      <a:gd name="T104" fmla="*/ 0 w 2566"/>
                      <a:gd name="T105" fmla="*/ 124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566" h="2481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15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" name="Freeform 40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459" cy="1154"/>
                  </a:xfrm>
                  <a:custGeom>
                    <a:avLst/>
                    <a:gdLst>
                      <a:gd name="T0" fmla="*/ 0 w 1459"/>
                      <a:gd name="T1" fmla="*/ 1150 h 1154"/>
                      <a:gd name="T2" fmla="*/ 58 w 1459"/>
                      <a:gd name="T3" fmla="*/ 1152 h 1154"/>
                      <a:gd name="T4" fmla="*/ 117 w 1459"/>
                      <a:gd name="T5" fmla="*/ 1152 h 1154"/>
                      <a:gd name="T6" fmla="*/ 174 w 1459"/>
                      <a:gd name="T7" fmla="*/ 1152 h 1154"/>
                      <a:gd name="T8" fmla="*/ 234 w 1459"/>
                      <a:gd name="T9" fmla="*/ 1152 h 1154"/>
                      <a:gd name="T10" fmla="*/ 291 w 1459"/>
                      <a:gd name="T11" fmla="*/ 1152 h 1154"/>
                      <a:gd name="T12" fmla="*/ 349 w 1459"/>
                      <a:gd name="T13" fmla="*/ 1152 h 1154"/>
                      <a:gd name="T14" fmla="*/ 408 w 1459"/>
                      <a:gd name="T15" fmla="*/ 1152 h 1154"/>
                      <a:gd name="T16" fmla="*/ 466 w 1459"/>
                      <a:gd name="T17" fmla="*/ 1152 h 1154"/>
                      <a:gd name="T18" fmla="*/ 524 w 1459"/>
                      <a:gd name="T19" fmla="*/ 1152 h 1154"/>
                      <a:gd name="T20" fmla="*/ 583 w 1459"/>
                      <a:gd name="T21" fmla="*/ 1152 h 1154"/>
                      <a:gd name="T22" fmla="*/ 641 w 1459"/>
                      <a:gd name="T23" fmla="*/ 1153 h 1154"/>
                      <a:gd name="T24" fmla="*/ 700 w 1459"/>
                      <a:gd name="T25" fmla="*/ 1153 h 1154"/>
                      <a:gd name="T26" fmla="*/ 758 w 1459"/>
                      <a:gd name="T27" fmla="*/ 1153 h 1154"/>
                      <a:gd name="T28" fmla="*/ 817 w 1459"/>
                      <a:gd name="T29" fmla="*/ 1153 h 1154"/>
                      <a:gd name="T30" fmla="*/ 875 w 1459"/>
                      <a:gd name="T31" fmla="*/ 1153 h 1154"/>
                      <a:gd name="T32" fmla="*/ 934 w 1459"/>
                      <a:gd name="T33" fmla="*/ 1153 h 1154"/>
                      <a:gd name="T34" fmla="*/ 992 w 1459"/>
                      <a:gd name="T35" fmla="*/ 1153 h 1154"/>
                      <a:gd name="T36" fmla="*/ 1049 w 1459"/>
                      <a:gd name="T37" fmla="*/ 1153 h 1154"/>
                      <a:gd name="T38" fmla="*/ 1109 w 1459"/>
                      <a:gd name="T39" fmla="*/ 1154 h 1154"/>
                      <a:gd name="T40" fmla="*/ 1166 w 1459"/>
                      <a:gd name="T41" fmla="*/ 1154 h 1154"/>
                      <a:gd name="T42" fmla="*/ 1226 w 1459"/>
                      <a:gd name="T43" fmla="*/ 1154 h 1154"/>
                      <a:gd name="T44" fmla="*/ 1283 w 1459"/>
                      <a:gd name="T45" fmla="*/ 1154 h 1154"/>
                      <a:gd name="T46" fmla="*/ 1343 w 1459"/>
                      <a:gd name="T47" fmla="*/ 1154 h 1154"/>
                      <a:gd name="T48" fmla="*/ 1400 w 1459"/>
                      <a:gd name="T49" fmla="*/ 1154 h 1154"/>
                      <a:gd name="T50" fmla="*/ 1459 w 1459"/>
                      <a:gd name="T51" fmla="*/ 1154 h 1154"/>
                      <a:gd name="T52" fmla="*/ 1421 w 1459"/>
                      <a:gd name="T53" fmla="*/ 1064 h 1154"/>
                      <a:gd name="T54" fmla="*/ 1400 w 1459"/>
                      <a:gd name="T55" fmla="*/ 1062 h 1154"/>
                      <a:gd name="T56" fmla="*/ 1397 w 1459"/>
                      <a:gd name="T57" fmla="*/ 1060 h 1154"/>
                      <a:gd name="T58" fmla="*/ 1283 w 1459"/>
                      <a:gd name="T59" fmla="*/ 1060 h 1154"/>
                      <a:gd name="T60" fmla="*/ 1171 w 1459"/>
                      <a:gd name="T61" fmla="*/ 886 h 1154"/>
                      <a:gd name="T62" fmla="*/ 1166 w 1459"/>
                      <a:gd name="T63" fmla="*/ 882 h 1154"/>
                      <a:gd name="T64" fmla="*/ 1160 w 1459"/>
                      <a:gd name="T65" fmla="*/ 878 h 1154"/>
                      <a:gd name="T66" fmla="*/ 1049 w 1459"/>
                      <a:gd name="T67" fmla="*/ 878 h 1154"/>
                      <a:gd name="T68" fmla="*/ 940 w 1459"/>
                      <a:gd name="T69" fmla="*/ 709 h 1154"/>
                      <a:gd name="T70" fmla="*/ 934 w 1459"/>
                      <a:gd name="T71" fmla="*/ 703 h 1154"/>
                      <a:gd name="T72" fmla="*/ 863 w 1459"/>
                      <a:gd name="T73" fmla="*/ 601 h 1154"/>
                      <a:gd name="T74" fmla="*/ 817 w 1459"/>
                      <a:gd name="T75" fmla="*/ 601 h 1154"/>
                      <a:gd name="T76" fmla="*/ 777 w 1459"/>
                      <a:gd name="T77" fmla="*/ 531 h 1154"/>
                      <a:gd name="T78" fmla="*/ 700 w 1459"/>
                      <a:gd name="T79" fmla="*/ 467 h 1154"/>
                      <a:gd name="T80" fmla="*/ 630 w 1459"/>
                      <a:gd name="T81" fmla="*/ 355 h 1154"/>
                      <a:gd name="T82" fmla="*/ 633 w 1459"/>
                      <a:gd name="T83" fmla="*/ 254 h 1154"/>
                      <a:gd name="T84" fmla="*/ 588 w 1459"/>
                      <a:gd name="T85" fmla="*/ 177 h 1154"/>
                      <a:gd name="T86" fmla="*/ 583 w 1459"/>
                      <a:gd name="T87" fmla="*/ 165 h 1154"/>
                      <a:gd name="T88" fmla="*/ 476 w 1459"/>
                      <a:gd name="T89" fmla="*/ 0 h 1154"/>
                      <a:gd name="T90" fmla="*/ 583 w 1459"/>
                      <a:gd name="T91" fmla="*/ 0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459" h="1154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" name="Freeform 4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05 w 2566"/>
                      <a:gd name="T1" fmla="*/ 261 h 2481"/>
                      <a:gd name="T2" fmla="*/ 2426 w 2566"/>
                      <a:gd name="T3" fmla="*/ 318 h 2481"/>
                      <a:gd name="T4" fmla="*/ 2362 w 2566"/>
                      <a:gd name="T5" fmla="*/ 400 h 2481"/>
                      <a:gd name="T6" fmla="*/ 2278 w 2566"/>
                      <a:gd name="T7" fmla="*/ 448 h 2481"/>
                      <a:gd name="T8" fmla="*/ 2204 w 2566"/>
                      <a:gd name="T9" fmla="*/ 513 h 2481"/>
                      <a:gd name="T10" fmla="*/ 2140 w 2566"/>
                      <a:gd name="T11" fmla="*/ 595 h 2481"/>
                      <a:gd name="T12" fmla="*/ 2056 w 2566"/>
                      <a:gd name="T13" fmla="*/ 643 h 2481"/>
                      <a:gd name="T14" fmla="*/ 1983 w 2566"/>
                      <a:gd name="T15" fmla="*/ 709 h 2481"/>
                      <a:gd name="T16" fmla="*/ 1916 w 2566"/>
                      <a:gd name="T17" fmla="*/ 786 h 2481"/>
                      <a:gd name="T18" fmla="*/ 1828 w 2566"/>
                      <a:gd name="T19" fmla="*/ 828 h 2481"/>
                      <a:gd name="T20" fmla="*/ 1769 w 2566"/>
                      <a:gd name="T21" fmla="*/ 916 h 2481"/>
                      <a:gd name="T22" fmla="*/ 1643 w 2566"/>
                      <a:gd name="T23" fmla="*/ 901 h 2481"/>
                      <a:gd name="T24" fmla="*/ 1589 w 2566"/>
                      <a:gd name="T25" fmla="*/ 886 h 2481"/>
                      <a:gd name="T26" fmla="*/ 1481 w 2566"/>
                      <a:gd name="T27" fmla="*/ 833 h 2481"/>
                      <a:gd name="T28" fmla="*/ 1294 w 2566"/>
                      <a:gd name="T29" fmla="*/ 726 h 2481"/>
                      <a:gd name="T30" fmla="*/ 1268 w 2566"/>
                      <a:gd name="T31" fmla="*/ 709 h 2481"/>
                      <a:gd name="T32" fmla="*/ 1057 w 2566"/>
                      <a:gd name="T33" fmla="*/ 543 h 2481"/>
                      <a:gd name="T34" fmla="*/ 1044 w 2566"/>
                      <a:gd name="T35" fmla="*/ 531 h 2481"/>
                      <a:gd name="T36" fmla="*/ 882 w 2566"/>
                      <a:gd name="T37" fmla="*/ 355 h 2481"/>
                      <a:gd name="T38" fmla="*/ 758 w 2566"/>
                      <a:gd name="T39" fmla="*/ 177 h 2481"/>
                      <a:gd name="T40" fmla="*/ 663 w 2566"/>
                      <a:gd name="T41" fmla="*/ 0 h 2481"/>
                      <a:gd name="T42" fmla="*/ 466 w 2566"/>
                      <a:gd name="T43" fmla="*/ 0 h 2481"/>
                      <a:gd name="T44" fmla="*/ 234 w 2566"/>
                      <a:gd name="T45" fmla="*/ 0 h 2481"/>
                      <a:gd name="T46" fmla="*/ 0 w 2566"/>
                      <a:gd name="T47" fmla="*/ 0 h 2481"/>
                      <a:gd name="T48" fmla="*/ 0 w 2566"/>
                      <a:gd name="T49" fmla="*/ 355 h 2481"/>
                      <a:gd name="T50" fmla="*/ 0 w 2566"/>
                      <a:gd name="T51" fmla="*/ 709 h 2481"/>
                      <a:gd name="T52" fmla="*/ 0 w 2566"/>
                      <a:gd name="T53" fmla="*/ 1064 h 2481"/>
                      <a:gd name="T54" fmla="*/ 0 w 2566"/>
                      <a:gd name="T55" fmla="*/ 1417 h 2481"/>
                      <a:gd name="T56" fmla="*/ 0 w 2566"/>
                      <a:gd name="T57" fmla="*/ 1772 h 2481"/>
                      <a:gd name="T58" fmla="*/ 0 w 2566"/>
                      <a:gd name="T59" fmla="*/ 2126 h 2481"/>
                      <a:gd name="T60" fmla="*/ 0 w 2566"/>
                      <a:gd name="T61" fmla="*/ 2481 h 2481"/>
                      <a:gd name="T62" fmla="*/ 234 w 2566"/>
                      <a:gd name="T63" fmla="*/ 2481 h 2481"/>
                      <a:gd name="T64" fmla="*/ 466 w 2566"/>
                      <a:gd name="T65" fmla="*/ 2481 h 2481"/>
                      <a:gd name="T66" fmla="*/ 700 w 2566"/>
                      <a:gd name="T67" fmla="*/ 2481 h 2481"/>
                      <a:gd name="T68" fmla="*/ 934 w 2566"/>
                      <a:gd name="T69" fmla="*/ 2481 h 2481"/>
                      <a:gd name="T70" fmla="*/ 1166 w 2566"/>
                      <a:gd name="T71" fmla="*/ 2481 h 2481"/>
                      <a:gd name="T72" fmla="*/ 1400 w 2566"/>
                      <a:gd name="T73" fmla="*/ 2481 h 2481"/>
                      <a:gd name="T74" fmla="*/ 1632 w 2566"/>
                      <a:gd name="T75" fmla="*/ 2481 h 2481"/>
                      <a:gd name="T76" fmla="*/ 1866 w 2566"/>
                      <a:gd name="T77" fmla="*/ 2481 h 2481"/>
                      <a:gd name="T78" fmla="*/ 2100 w 2566"/>
                      <a:gd name="T79" fmla="*/ 2481 h 2481"/>
                      <a:gd name="T80" fmla="*/ 2332 w 2566"/>
                      <a:gd name="T81" fmla="*/ 2481 h 2481"/>
                      <a:gd name="T82" fmla="*/ 2566 w 2566"/>
                      <a:gd name="T83" fmla="*/ 2481 h 2481"/>
                      <a:gd name="T84" fmla="*/ 2566 w 2566"/>
                      <a:gd name="T85" fmla="*/ 2126 h 2481"/>
                      <a:gd name="T86" fmla="*/ 2566 w 2566"/>
                      <a:gd name="T87" fmla="*/ 1772 h 2481"/>
                      <a:gd name="T88" fmla="*/ 2566 w 2566"/>
                      <a:gd name="T89" fmla="*/ 1417 h 2481"/>
                      <a:gd name="T90" fmla="*/ 2566 w 2566"/>
                      <a:gd name="T91" fmla="*/ 1064 h 2481"/>
                      <a:gd name="T92" fmla="*/ 2566 w 2566"/>
                      <a:gd name="T93" fmla="*/ 709 h 2481"/>
                      <a:gd name="T94" fmla="*/ 2566 w 2566"/>
                      <a:gd name="T95" fmla="*/ 355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198"/>
                        </a:moveTo>
                        <a:lnTo>
                          <a:pt x="2505" y="261"/>
                        </a:lnTo>
                        <a:lnTo>
                          <a:pt x="2449" y="296"/>
                        </a:lnTo>
                        <a:lnTo>
                          <a:pt x="2426" y="318"/>
                        </a:lnTo>
                        <a:lnTo>
                          <a:pt x="2384" y="355"/>
                        </a:lnTo>
                        <a:lnTo>
                          <a:pt x="2362" y="400"/>
                        </a:lnTo>
                        <a:lnTo>
                          <a:pt x="2332" y="400"/>
                        </a:lnTo>
                        <a:lnTo>
                          <a:pt x="2278" y="448"/>
                        </a:lnTo>
                        <a:lnTo>
                          <a:pt x="2216" y="503"/>
                        </a:lnTo>
                        <a:lnTo>
                          <a:pt x="2204" y="513"/>
                        </a:lnTo>
                        <a:lnTo>
                          <a:pt x="2182" y="531"/>
                        </a:lnTo>
                        <a:lnTo>
                          <a:pt x="2140" y="595"/>
                        </a:lnTo>
                        <a:lnTo>
                          <a:pt x="2100" y="606"/>
                        </a:lnTo>
                        <a:lnTo>
                          <a:pt x="2056" y="643"/>
                        </a:lnTo>
                        <a:lnTo>
                          <a:pt x="1983" y="707"/>
                        </a:lnTo>
                        <a:lnTo>
                          <a:pt x="1983" y="709"/>
                        </a:lnTo>
                        <a:lnTo>
                          <a:pt x="1981" y="709"/>
                        </a:lnTo>
                        <a:lnTo>
                          <a:pt x="1916" y="786"/>
                        </a:lnTo>
                        <a:lnTo>
                          <a:pt x="1866" y="810"/>
                        </a:lnTo>
                        <a:lnTo>
                          <a:pt x="1828" y="828"/>
                        </a:lnTo>
                        <a:lnTo>
                          <a:pt x="1780" y="886"/>
                        </a:lnTo>
                        <a:lnTo>
                          <a:pt x="1769" y="916"/>
                        </a:lnTo>
                        <a:lnTo>
                          <a:pt x="1749" y="916"/>
                        </a:lnTo>
                        <a:lnTo>
                          <a:pt x="1643" y="901"/>
                        </a:lnTo>
                        <a:lnTo>
                          <a:pt x="1632" y="906"/>
                        </a:lnTo>
                        <a:lnTo>
                          <a:pt x="1589" y="886"/>
                        </a:lnTo>
                        <a:lnTo>
                          <a:pt x="1517" y="852"/>
                        </a:lnTo>
                        <a:lnTo>
                          <a:pt x="1481" y="833"/>
                        </a:lnTo>
                        <a:lnTo>
                          <a:pt x="1400" y="790"/>
                        </a:lnTo>
                        <a:lnTo>
                          <a:pt x="1294" y="726"/>
                        </a:lnTo>
                        <a:lnTo>
                          <a:pt x="1283" y="719"/>
                        </a:lnTo>
                        <a:lnTo>
                          <a:pt x="1268" y="709"/>
                        </a:lnTo>
                        <a:lnTo>
                          <a:pt x="1166" y="635"/>
                        </a:lnTo>
                        <a:lnTo>
                          <a:pt x="1057" y="543"/>
                        </a:lnTo>
                        <a:lnTo>
                          <a:pt x="1049" y="538"/>
                        </a:lnTo>
                        <a:lnTo>
                          <a:pt x="1044" y="531"/>
                        </a:lnTo>
                        <a:lnTo>
                          <a:pt x="934" y="417"/>
                        </a:lnTo>
                        <a:lnTo>
                          <a:pt x="882" y="355"/>
                        </a:lnTo>
                        <a:lnTo>
                          <a:pt x="817" y="268"/>
                        </a:lnTo>
                        <a:lnTo>
                          <a:pt x="758" y="177"/>
                        </a:lnTo>
                        <a:lnTo>
                          <a:pt x="700" y="76"/>
                        </a:lnTo>
                        <a:lnTo>
                          <a:pt x="663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9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" name="Freeform 42"/>
                  <p:cNvSpPr>
                    <a:spLocks/>
                  </p:cNvSpPr>
                  <p:nvPr/>
                </p:nvSpPr>
                <p:spPr bwMode="auto">
                  <a:xfrm>
                    <a:off x="2248" y="392"/>
                    <a:ext cx="1983" cy="916"/>
                  </a:xfrm>
                  <a:custGeom>
                    <a:avLst/>
                    <a:gdLst>
                      <a:gd name="T0" fmla="*/ 1983 w 1983"/>
                      <a:gd name="T1" fmla="*/ 198 h 916"/>
                      <a:gd name="T2" fmla="*/ 1922 w 1983"/>
                      <a:gd name="T3" fmla="*/ 261 h 916"/>
                      <a:gd name="T4" fmla="*/ 1866 w 1983"/>
                      <a:gd name="T5" fmla="*/ 296 h 916"/>
                      <a:gd name="T6" fmla="*/ 1843 w 1983"/>
                      <a:gd name="T7" fmla="*/ 318 h 916"/>
                      <a:gd name="T8" fmla="*/ 1801 w 1983"/>
                      <a:gd name="T9" fmla="*/ 355 h 916"/>
                      <a:gd name="T10" fmla="*/ 1779 w 1983"/>
                      <a:gd name="T11" fmla="*/ 400 h 916"/>
                      <a:gd name="T12" fmla="*/ 1749 w 1983"/>
                      <a:gd name="T13" fmla="*/ 400 h 916"/>
                      <a:gd name="T14" fmla="*/ 1695 w 1983"/>
                      <a:gd name="T15" fmla="*/ 448 h 916"/>
                      <a:gd name="T16" fmla="*/ 1633 w 1983"/>
                      <a:gd name="T17" fmla="*/ 503 h 916"/>
                      <a:gd name="T18" fmla="*/ 1621 w 1983"/>
                      <a:gd name="T19" fmla="*/ 513 h 916"/>
                      <a:gd name="T20" fmla="*/ 1599 w 1983"/>
                      <a:gd name="T21" fmla="*/ 531 h 916"/>
                      <a:gd name="T22" fmla="*/ 1557 w 1983"/>
                      <a:gd name="T23" fmla="*/ 595 h 916"/>
                      <a:gd name="T24" fmla="*/ 1517 w 1983"/>
                      <a:gd name="T25" fmla="*/ 606 h 916"/>
                      <a:gd name="T26" fmla="*/ 1473 w 1983"/>
                      <a:gd name="T27" fmla="*/ 643 h 916"/>
                      <a:gd name="T28" fmla="*/ 1400 w 1983"/>
                      <a:gd name="T29" fmla="*/ 707 h 916"/>
                      <a:gd name="T30" fmla="*/ 1400 w 1983"/>
                      <a:gd name="T31" fmla="*/ 709 h 916"/>
                      <a:gd name="T32" fmla="*/ 1398 w 1983"/>
                      <a:gd name="T33" fmla="*/ 709 h 916"/>
                      <a:gd name="T34" fmla="*/ 1333 w 1983"/>
                      <a:gd name="T35" fmla="*/ 786 h 916"/>
                      <a:gd name="T36" fmla="*/ 1283 w 1983"/>
                      <a:gd name="T37" fmla="*/ 810 h 916"/>
                      <a:gd name="T38" fmla="*/ 1245 w 1983"/>
                      <a:gd name="T39" fmla="*/ 828 h 916"/>
                      <a:gd name="T40" fmla="*/ 1197 w 1983"/>
                      <a:gd name="T41" fmla="*/ 886 h 916"/>
                      <a:gd name="T42" fmla="*/ 1186 w 1983"/>
                      <a:gd name="T43" fmla="*/ 916 h 916"/>
                      <a:gd name="T44" fmla="*/ 1166 w 1983"/>
                      <a:gd name="T45" fmla="*/ 916 h 916"/>
                      <a:gd name="T46" fmla="*/ 1060 w 1983"/>
                      <a:gd name="T47" fmla="*/ 901 h 916"/>
                      <a:gd name="T48" fmla="*/ 1049 w 1983"/>
                      <a:gd name="T49" fmla="*/ 906 h 916"/>
                      <a:gd name="T50" fmla="*/ 1006 w 1983"/>
                      <a:gd name="T51" fmla="*/ 886 h 916"/>
                      <a:gd name="T52" fmla="*/ 934 w 1983"/>
                      <a:gd name="T53" fmla="*/ 852 h 916"/>
                      <a:gd name="T54" fmla="*/ 898 w 1983"/>
                      <a:gd name="T55" fmla="*/ 833 h 916"/>
                      <a:gd name="T56" fmla="*/ 817 w 1983"/>
                      <a:gd name="T57" fmla="*/ 790 h 916"/>
                      <a:gd name="T58" fmla="*/ 711 w 1983"/>
                      <a:gd name="T59" fmla="*/ 726 h 916"/>
                      <a:gd name="T60" fmla="*/ 700 w 1983"/>
                      <a:gd name="T61" fmla="*/ 719 h 916"/>
                      <a:gd name="T62" fmla="*/ 685 w 1983"/>
                      <a:gd name="T63" fmla="*/ 709 h 916"/>
                      <a:gd name="T64" fmla="*/ 583 w 1983"/>
                      <a:gd name="T65" fmla="*/ 635 h 916"/>
                      <a:gd name="T66" fmla="*/ 474 w 1983"/>
                      <a:gd name="T67" fmla="*/ 543 h 916"/>
                      <a:gd name="T68" fmla="*/ 466 w 1983"/>
                      <a:gd name="T69" fmla="*/ 538 h 916"/>
                      <a:gd name="T70" fmla="*/ 461 w 1983"/>
                      <a:gd name="T71" fmla="*/ 531 h 916"/>
                      <a:gd name="T72" fmla="*/ 351 w 1983"/>
                      <a:gd name="T73" fmla="*/ 417 h 916"/>
                      <a:gd name="T74" fmla="*/ 299 w 1983"/>
                      <a:gd name="T75" fmla="*/ 355 h 916"/>
                      <a:gd name="T76" fmla="*/ 234 w 1983"/>
                      <a:gd name="T77" fmla="*/ 268 h 916"/>
                      <a:gd name="T78" fmla="*/ 175 w 1983"/>
                      <a:gd name="T79" fmla="*/ 177 h 916"/>
                      <a:gd name="T80" fmla="*/ 117 w 1983"/>
                      <a:gd name="T81" fmla="*/ 76 h 916"/>
                      <a:gd name="T82" fmla="*/ 80 w 1983"/>
                      <a:gd name="T83" fmla="*/ 0 h 916"/>
                      <a:gd name="T84" fmla="*/ 0 w 1983"/>
                      <a:gd name="T85" fmla="*/ 0 h 9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983" h="916">
                        <a:moveTo>
                          <a:pt x="1983" y="198"/>
                        </a:moveTo>
                        <a:lnTo>
                          <a:pt x="1922" y="261"/>
                        </a:lnTo>
                        <a:lnTo>
                          <a:pt x="1866" y="296"/>
                        </a:lnTo>
                        <a:lnTo>
                          <a:pt x="1843" y="318"/>
                        </a:lnTo>
                        <a:lnTo>
                          <a:pt x="1801" y="355"/>
                        </a:lnTo>
                        <a:lnTo>
                          <a:pt x="1779" y="400"/>
                        </a:lnTo>
                        <a:lnTo>
                          <a:pt x="1749" y="400"/>
                        </a:lnTo>
                        <a:lnTo>
                          <a:pt x="1695" y="448"/>
                        </a:lnTo>
                        <a:lnTo>
                          <a:pt x="1633" y="503"/>
                        </a:lnTo>
                        <a:lnTo>
                          <a:pt x="1621" y="513"/>
                        </a:lnTo>
                        <a:lnTo>
                          <a:pt x="1599" y="531"/>
                        </a:lnTo>
                        <a:lnTo>
                          <a:pt x="1557" y="595"/>
                        </a:lnTo>
                        <a:lnTo>
                          <a:pt x="1517" y="606"/>
                        </a:lnTo>
                        <a:lnTo>
                          <a:pt x="1473" y="643"/>
                        </a:lnTo>
                        <a:lnTo>
                          <a:pt x="1400" y="707"/>
                        </a:lnTo>
                        <a:lnTo>
                          <a:pt x="1400" y="709"/>
                        </a:lnTo>
                        <a:lnTo>
                          <a:pt x="1398" y="709"/>
                        </a:lnTo>
                        <a:lnTo>
                          <a:pt x="1333" y="786"/>
                        </a:lnTo>
                        <a:lnTo>
                          <a:pt x="1283" y="810"/>
                        </a:lnTo>
                        <a:lnTo>
                          <a:pt x="1245" y="828"/>
                        </a:lnTo>
                        <a:lnTo>
                          <a:pt x="1197" y="886"/>
                        </a:lnTo>
                        <a:lnTo>
                          <a:pt x="1186" y="916"/>
                        </a:lnTo>
                        <a:lnTo>
                          <a:pt x="1166" y="916"/>
                        </a:lnTo>
                        <a:lnTo>
                          <a:pt x="1060" y="901"/>
                        </a:lnTo>
                        <a:lnTo>
                          <a:pt x="1049" y="906"/>
                        </a:lnTo>
                        <a:lnTo>
                          <a:pt x="1006" y="886"/>
                        </a:lnTo>
                        <a:lnTo>
                          <a:pt x="934" y="852"/>
                        </a:lnTo>
                        <a:lnTo>
                          <a:pt x="898" y="833"/>
                        </a:lnTo>
                        <a:lnTo>
                          <a:pt x="817" y="790"/>
                        </a:lnTo>
                        <a:lnTo>
                          <a:pt x="711" y="726"/>
                        </a:lnTo>
                        <a:lnTo>
                          <a:pt x="700" y="719"/>
                        </a:lnTo>
                        <a:lnTo>
                          <a:pt x="685" y="709"/>
                        </a:lnTo>
                        <a:lnTo>
                          <a:pt x="583" y="635"/>
                        </a:lnTo>
                        <a:lnTo>
                          <a:pt x="474" y="543"/>
                        </a:lnTo>
                        <a:lnTo>
                          <a:pt x="466" y="538"/>
                        </a:lnTo>
                        <a:lnTo>
                          <a:pt x="461" y="531"/>
                        </a:lnTo>
                        <a:lnTo>
                          <a:pt x="351" y="417"/>
                        </a:lnTo>
                        <a:lnTo>
                          <a:pt x="299" y="355"/>
                        </a:lnTo>
                        <a:lnTo>
                          <a:pt x="234" y="268"/>
                        </a:lnTo>
                        <a:lnTo>
                          <a:pt x="175" y="177"/>
                        </a:lnTo>
                        <a:lnTo>
                          <a:pt x="117" y="76"/>
                        </a:lnTo>
                        <a:lnTo>
                          <a:pt x="8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" name="Freeform 4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034"/>
                  </a:xfrm>
                  <a:custGeom>
                    <a:avLst/>
                    <a:gdLst>
                      <a:gd name="T0" fmla="*/ 54 w 2566"/>
                      <a:gd name="T1" fmla="*/ 2033 h 2034"/>
                      <a:gd name="T2" fmla="*/ 171 w 2566"/>
                      <a:gd name="T3" fmla="*/ 2033 h 2034"/>
                      <a:gd name="T4" fmla="*/ 287 w 2566"/>
                      <a:gd name="T5" fmla="*/ 2031 h 2034"/>
                      <a:gd name="T6" fmla="*/ 404 w 2566"/>
                      <a:gd name="T7" fmla="*/ 2031 h 2034"/>
                      <a:gd name="T8" fmla="*/ 519 w 2566"/>
                      <a:gd name="T9" fmla="*/ 2030 h 2034"/>
                      <a:gd name="T10" fmla="*/ 636 w 2566"/>
                      <a:gd name="T11" fmla="*/ 2030 h 2034"/>
                      <a:gd name="T12" fmla="*/ 751 w 2566"/>
                      <a:gd name="T13" fmla="*/ 2029 h 2034"/>
                      <a:gd name="T14" fmla="*/ 868 w 2566"/>
                      <a:gd name="T15" fmla="*/ 2029 h 2034"/>
                      <a:gd name="T16" fmla="*/ 984 w 2566"/>
                      <a:gd name="T17" fmla="*/ 2027 h 2034"/>
                      <a:gd name="T18" fmla="*/ 1101 w 2566"/>
                      <a:gd name="T19" fmla="*/ 2027 h 2034"/>
                      <a:gd name="T20" fmla="*/ 1216 w 2566"/>
                      <a:gd name="T21" fmla="*/ 2026 h 2034"/>
                      <a:gd name="T22" fmla="*/ 1333 w 2566"/>
                      <a:gd name="T23" fmla="*/ 2026 h 2034"/>
                      <a:gd name="T24" fmla="*/ 1449 w 2566"/>
                      <a:gd name="T25" fmla="*/ 2025 h 2034"/>
                      <a:gd name="T26" fmla="*/ 1565 w 2566"/>
                      <a:gd name="T27" fmla="*/ 2025 h 2034"/>
                      <a:gd name="T28" fmla="*/ 1681 w 2566"/>
                      <a:gd name="T29" fmla="*/ 2023 h 2034"/>
                      <a:gd name="T30" fmla="*/ 1798 w 2566"/>
                      <a:gd name="T31" fmla="*/ 2023 h 2034"/>
                      <a:gd name="T32" fmla="*/ 1913 w 2566"/>
                      <a:gd name="T33" fmla="*/ 2023 h 2034"/>
                      <a:gd name="T34" fmla="*/ 2030 w 2566"/>
                      <a:gd name="T35" fmla="*/ 2022 h 2034"/>
                      <a:gd name="T36" fmla="*/ 2147 w 2566"/>
                      <a:gd name="T37" fmla="*/ 2022 h 2034"/>
                      <a:gd name="T38" fmla="*/ 2263 w 2566"/>
                      <a:gd name="T39" fmla="*/ 2020 h 2034"/>
                      <a:gd name="T40" fmla="*/ 2380 w 2566"/>
                      <a:gd name="T41" fmla="*/ 2020 h 2034"/>
                      <a:gd name="T42" fmla="*/ 2495 w 2566"/>
                      <a:gd name="T43" fmla="*/ 2020 h 2034"/>
                      <a:gd name="T44" fmla="*/ 2566 w 2566"/>
                      <a:gd name="T45" fmla="*/ 1950 h 2034"/>
                      <a:gd name="T46" fmla="*/ 2566 w 2566"/>
                      <a:gd name="T47" fmla="*/ 1595 h 2034"/>
                      <a:gd name="T48" fmla="*/ 2566 w 2566"/>
                      <a:gd name="T49" fmla="*/ 1241 h 2034"/>
                      <a:gd name="T50" fmla="*/ 2566 w 2566"/>
                      <a:gd name="T51" fmla="*/ 886 h 2034"/>
                      <a:gd name="T52" fmla="*/ 2566 w 2566"/>
                      <a:gd name="T53" fmla="*/ 531 h 2034"/>
                      <a:gd name="T54" fmla="*/ 2566 w 2566"/>
                      <a:gd name="T55" fmla="*/ 177 h 2034"/>
                      <a:gd name="T56" fmla="*/ 2449 w 2566"/>
                      <a:gd name="T57" fmla="*/ 0 h 2034"/>
                      <a:gd name="T58" fmla="*/ 2216 w 2566"/>
                      <a:gd name="T59" fmla="*/ 0 h 2034"/>
                      <a:gd name="T60" fmla="*/ 1983 w 2566"/>
                      <a:gd name="T61" fmla="*/ 0 h 2034"/>
                      <a:gd name="T62" fmla="*/ 1749 w 2566"/>
                      <a:gd name="T63" fmla="*/ 0 h 2034"/>
                      <a:gd name="T64" fmla="*/ 1517 w 2566"/>
                      <a:gd name="T65" fmla="*/ 0 h 2034"/>
                      <a:gd name="T66" fmla="*/ 1283 w 2566"/>
                      <a:gd name="T67" fmla="*/ 0 h 2034"/>
                      <a:gd name="T68" fmla="*/ 1049 w 2566"/>
                      <a:gd name="T69" fmla="*/ 0 h 2034"/>
                      <a:gd name="T70" fmla="*/ 817 w 2566"/>
                      <a:gd name="T71" fmla="*/ 0 h 2034"/>
                      <a:gd name="T72" fmla="*/ 583 w 2566"/>
                      <a:gd name="T73" fmla="*/ 0 h 2034"/>
                      <a:gd name="T74" fmla="*/ 349 w 2566"/>
                      <a:gd name="T75" fmla="*/ 0 h 2034"/>
                      <a:gd name="T76" fmla="*/ 117 w 2566"/>
                      <a:gd name="T77" fmla="*/ 0 h 2034"/>
                      <a:gd name="T78" fmla="*/ 0 w 2566"/>
                      <a:gd name="T79" fmla="*/ 177 h 2034"/>
                      <a:gd name="T80" fmla="*/ 0 w 2566"/>
                      <a:gd name="T81" fmla="*/ 531 h 2034"/>
                      <a:gd name="T82" fmla="*/ 0 w 2566"/>
                      <a:gd name="T83" fmla="*/ 886 h 2034"/>
                      <a:gd name="T84" fmla="*/ 0 w 2566"/>
                      <a:gd name="T85" fmla="*/ 1241 h 2034"/>
                      <a:gd name="T86" fmla="*/ 0 w 2566"/>
                      <a:gd name="T87" fmla="*/ 1595 h 2034"/>
                      <a:gd name="T88" fmla="*/ 0 w 2566"/>
                      <a:gd name="T89" fmla="*/ 1950 h 20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2034">
                        <a:moveTo>
                          <a:pt x="0" y="2034"/>
                        </a:moveTo>
                        <a:lnTo>
                          <a:pt x="54" y="2033"/>
                        </a:lnTo>
                        <a:lnTo>
                          <a:pt x="117" y="2033"/>
                        </a:lnTo>
                        <a:lnTo>
                          <a:pt x="171" y="2033"/>
                        </a:lnTo>
                        <a:lnTo>
                          <a:pt x="234" y="2033"/>
                        </a:lnTo>
                        <a:lnTo>
                          <a:pt x="287" y="2031"/>
                        </a:lnTo>
                        <a:lnTo>
                          <a:pt x="349" y="2031"/>
                        </a:lnTo>
                        <a:lnTo>
                          <a:pt x="404" y="2031"/>
                        </a:lnTo>
                        <a:lnTo>
                          <a:pt x="466" y="2031"/>
                        </a:lnTo>
                        <a:lnTo>
                          <a:pt x="519" y="2030"/>
                        </a:lnTo>
                        <a:lnTo>
                          <a:pt x="583" y="2030"/>
                        </a:lnTo>
                        <a:lnTo>
                          <a:pt x="636" y="2030"/>
                        </a:lnTo>
                        <a:lnTo>
                          <a:pt x="700" y="2030"/>
                        </a:lnTo>
                        <a:lnTo>
                          <a:pt x="751" y="2029"/>
                        </a:lnTo>
                        <a:lnTo>
                          <a:pt x="817" y="2029"/>
                        </a:lnTo>
                        <a:lnTo>
                          <a:pt x="868" y="2029"/>
                        </a:lnTo>
                        <a:lnTo>
                          <a:pt x="934" y="2029"/>
                        </a:lnTo>
                        <a:lnTo>
                          <a:pt x="984" y="2027"/>
                        </a:lnTo>
                        <a:lnTo>
                          <a:pt x="1049" y="2027"/>
                        </a:lnTo>
                        <a:lnTo>
                          <a:pt x="1101" y="2027"/>
                        </a:lnTo>
                        <a:lnTo>
                          <a:pt x="1166" y="2027"/>
                        </a:lnTo>
                        <a:lnTo>
                          <a:pt x="1216" y="2026"/>
                        </a:lnTo>
                        <a:lnTo>
                          <a:pt x="1283" y="2026"/>
                        </a:lnTo>
                        <a:lnTo>
                          <a:pt x="1333" y="2026"/>
                        </a:lnTo>
                        <a:lnTo>
                          <a:pt x="1400" y="2026"/>
                        </a:lnTo>
                        <a:lnTo>
                          <a:pt x="1449" y="2025"/>
                        </a:lnTo>
                        <a:lnTo>
                          <a:pt x="1517" y="2025"/>
                        </a:lnTo>
                        <a:lnTo>
                          <a:pt x="1565" y="2025"/>
                        </a:lnTo>
                        <a:lnTo>
                          <a:pt x="1632" y="2025"/>
                        </a:lnTo>
                        <a:lnTo>
                          <a:pt x="1681" y="2023"/>
                        </a:lnTo>
                        <a:lnTo>
                          <a:pt x="1749" y="2023"/>
                        </a:lnTo>
                        <a:lnTo>
                          <a:pt x="1798" y="2023"/>
                        </a:lnTo>
                        <a:lnTo>
                          <a:pt x="1866" y="2023"/>
                        </a:lnTo>
                        <a:lnTo>
                          <a:pt x="1913" y="2023"/>
                        </a:lnTo>
                        <a:lnTo>
                          <a:pt x="1983" y="2023"/>
                        </a:lnTo>
                        <a:lnTo>
                          <a:pt x="2030" y="2022"/>
                        </a:lnTo>
                        <a:lnTo>
                          <a:pt x="2100" y="2022"/>
                        </a:lnTo>
                        <a:lnTo>
                          <a:pt x="2147" y="2022"/>
                        </a:lnTo>
                        <a:lnTo>
                          <a:pt x="2216" y="2022"/>
                        </a:lnTo>
                        <a:lnTo>
                          <a:pt x="2263" y="2020"/>
                        </a:lnTo>
                        <a:lnTo>
                          <a:pt x="2332" y="2020"/>
                        </a:lnTo>
                        <a:lnTo>
                          <a:pt x="2380" y="2020"/>
                        </a:lnTo>
                        <a:lnTo>
                          <a:pt x="2449" y="2020"/>
                        </a:lnTo>
                        <a:lnTo>
                          <a:pt x="2495" y="2020"/>
                        </a:lnTo>
                        <a:lnTo>
                          <a:pt x="2566" y="2020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03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7" name="Freeform 44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84"/>
                  </a:xfrm>
                  <a:custGeom>
                    <a:avLst/>
                    <a:gdLst>
                      <a:gd name="T0" fmla="*/ 0 w 2566"/>
                      <a:gd name="T1" fmla="*/ 84 h 84"/>
                      <a:gd name="T2" fmla="*/ 54 w 2566"/>
                      <a:gd name="T3" fmla="*/ 83 h 84"/>
                      <a:gd name="T4" fmla="*/ 117 w 2566"/>
                      <a:gd name="T5" fmla="*/ 83 h 84"/>
                      <a:gd name="T6" fmla="*/ 171 w 2566"/>
                      <a:gd name="T7" fmla="*/ 83 h 84"/>
                      <a:gd name="T8" fmla="*/ 234 w 2566"/>
                      <a:gd name="T9" fmla="*/ 83 h 84"/>
                      <a:gd name="T10" fmla="*/ 287 w 2566"/>
                      <a:gd name="T11" fmla="*/ 81 h 84"/>
                      <a:gd name="T12" fmla="*/ 349 w 2566"/>
                      <a:gd name="T13" fmla="*/ 81 h 84"/>
                      <a:gd name="T14" fmla="*/ 404 w 2566"/>
                      <a:gd name="T15" fmla="*/ 81 h 84"/>
                      <a:gd name="T16" fmla="*/ 466 w 2566"/>
                      <a:gd name="T17" fmla="*/ 81 h 84"/>
                      <a:gd name="T18" fmla="*/ 519 w 2566"/>
                      <a:gd name="T19" fmla="*/ 80 h 84"/>
                      <a:gd name="T20" fmla="*/ 583 w 2566"/>
                      <a:gd name="T21" fmla="*/ 80 h 84"/>
                      <a:gd name="T22" fmla="*/ 636 w 2566"/>
                      <a:gd name="T23" fmla="*/ 80 h 84"/>
                      <a:gd name="T24" fmla="*/ 700 w 2566"/>
                      <a:gd name="T25" fmla="*/ 80 h 84"/>
                      <a:gd name="T26" fmla="*/ 751 w 2566"/>
                      <a:gd name="T27" fmla="*/ 79 h 84"/>
                      <a:gd name="T28" fmla="*/ 817 w 2566"/>
                      <a:gd name="T29" fmla="*/ 79 h 84"/>
                      <a:gd name="T30" fmla="*/ 868 w 2566"/>
                      <a:gd name="T31" fmla="*/ 79 h 84"/>
                      <a:gd name="T32" fmla="*/ 934 w 2566"/>
                      <a:gd name="T33" fmla="*/ 79 h 84"/>
                      <a:gd name="T34" fmla="*/ 984 w 2566"/>
                      <a:gd name="T35" fmla="*/ 77 h 84"/>
                      <a:gd name="T36" fmla="*/ 1049 w 2566"/>
                      <a:gd name="T37" fmla="*/ 77 h 84"/>
                      <a:gd name="T38" fmla="*/ 1101 w 2566"/>
                      <a:gd name="T39" fmla="*/ 77 h 84"/>
                      <a:gd name="T40" fmla="*/ 1166 w 2566"/>
                      <a:gd name="T41" fmla="*/ 77 h 84"/>
                      <a:gd name="T42" fmla="*/ 1216 w 2566"/>
                      <a:gd name="T43" fmla="*/ 76 h 84"/>
                      <a:gd name="T44" fmla="*/ 1283 w 2566"/>
                      <a:gd name="T45" fmla="*/ 76 h 84"/>
                      <a:gd name="T46" fmla="*/ 1333 w 2566"/>
                      <a:gd name="T47" fmla="*/ 76 h 84"/>
                      <a:gd name="T48" fmla="*/ 1400 w 2566"/>
                      <a:gd name="T49" fmla="*/ 76 h 84"/>
                      <a:gd name="T50" fmla="*/ 1449 w 2566"/>
                      <a:gd name="T51" fmla="*/ 75 h 84"/>
                      <a:gd name="T52" fmla="*/ 1517 w 2566"/>
                      <a:gd name="T53" fmla="*/ 75 h 84"/>
                      <a:gd name="T54" fmla="*/ 1565 w 2566"/>
                      <a:gd name="T55" fmla="*/ 75 h 84"/>
                      <a:gd name="T56" fmla="*/ 1632 w 2566"/>
                      <a:gd name="T57" fmla="*/ 75 h 84"/>
                      <a:gd name="T58" fmla="*/ 1681 w 2566"/>
                      <a:gd name="T59" fmla="*/ 73 h 84"/>
                      <a:gd name="T60" fmla="*/ 1749 w 2566"/>
                      <a:gd name="T61" fmla="*/ 73 h 84"/>
                      <a:gd name="T62" fmla="*/ 1798 w 2566"/>
                      <a:gd name="T63" fmla="*/ 73 h 84"/>
                      <a:gd name="T64" fmla="*/ 1866 w 2566"/>
                      <a:gd name="T65" fmla="*/ 73 h 84"/>
                      <a:gd name="T66" fmla="*/ 1913 w 2566"/>
                      <a:gd name="T67" fmla="*/ 73 h 84"/>
                      <a:gd name="T68" fmla="*/ 1983 w 2566"/>
                      <a:gd name="T69" fmla="*/ 73 h 84"/>
                      <a:gd name="T70" fmla="*/ 2030 w 2566"/>
                      <a:gd name="T71" fmla="*/ 72 h 84"/>
                      <a:gd name="T72" fmla="*/ 2100 w 2566"/>
                      <a:gd name="T73" fmla="*/ 72 h 84"/>
                      <a:gd name="T74" fmla="*/ 2147 w 2566"/>
                      <a:gd name="T75" fmla="*/ 72 h 84"/>
                      <a:gd name="T76" fmla="*/ 2216 w 2566"/>
                      <a:gd name="T77" fmla="*/ 72 h 84"/>
                      <a:gd name="T78" fmla="*/ 2263 w 2566"/>
                      <a:gd name="T79" fmla="*/ 70 h 84"/>
                      <a:gd name="T80" fmla="*/ 2332 w 2566"/>
                      <a:gd name="T81" fmla="*/ 70 h 84"/>
                      <a:gd name="T82" fmla="*/ 2380 w 2566"/>
                      <a:gd name="T83" fmla="*/ 70 h 84"/>
                      <a:gd name="T84" fmla="*/ 2449 w 2566"/>
                      <a:gd name="T85" fmla="*/ 70 h 84"/>
                      <a:gd name="T86" fmla="*/ 2495 w 2566"/>
                      <a:gd name="T87" fmla="*/ 70 h 84"/>
                      <a:gd name="T88" fmla="*/ 2566 w 2566"/>
                      <a:gd name="T89" fmla="*/ 70 h 84"/>
                      <a:gd name="T90" fmla="*/ 2566 w 2566"/>
                      <a:gd name="T91" fmla="*/ 0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84">
                        <a:moveTo>
                          <a:pt x="0" y="84"/>
                        </a:moveTo>
                        <a:lnTo>
                          <a:pt x="54" y="83"/>
                        </a:lnTo>
                        <a:lnTo>
                          <a:pt x="117" y="83"/>
                        </a:lnTo>
                        <a:lnTo>
                          <a:pt x="171" y="83"/>
                        </a:lnTo>
                        <a:lnTo>
                          <a:pt x="234" y="83"/>
                        </a:lnTo>
                        <a:lnTo>
                          <a:pt x="287" y="81"/>
                        </a:lnTo>
                        <a:lnTo>
                          <a:pt x="349" y="81"/>
                        </a:lnTo>
                        <a:lnTo>
                          <a:pt x="404" y="81"/>
                        </a:lnTo>
                        <a:lnTo>
                          <a:pt x="466" y="81"/>
                        </a:lnTo>
                        <a:lnTo>
                          <a:pt x="519" y="80"/>
                        </a:lnTo>
                        <a:lnTo>
                          <a:pt x="583" y="80"/>
                        </a:lnTo>
                        <a:lnTo>
                          <a:pt x="636" y="80"/>
                        </a:lnTo>
                        <a:lnTo>
                          <a:pt x="700" y="80"/>
                        </a:lnTo>
                        <a:lnTo>
                          <a:pt x="751" y="79"/>
                        </a:lnTo>
                        <a:lnTo>
                          <a:pt x="817" y="79"/>
                        </a:lnTo>
                        <a:lnTo>
                          <a:pt x="868" y="79"/>
                        </a:lnTo>
                        <a:lnTo>
                          <a:pt x="934" y="79"/>
                        </a:lnTo>
                        <a:lnTo>
                          <a:pt x="984" y="77"/>
                        </a:lnTo>
                        <a:lnTo>
                          <a:pt x="1049" y="77"/>
                        </a:lnTo>
                        <a:lnTo>
                          <a:pt x="1101" y="77"/>
                        </a:lnTo>
                        <a:lnTo>
                          <a:pt x="1166" y="77"/>
                        </a:lnTo>
                        <a:lnTo>
                          <a:pt x="1216" y="76"/>
                        </a:lnTo>
                        <a:lnTo>
                          <a:pt x="1283" y="76"/>
                        </a:lnTo>
                        <a:lnTo>
                          <a:pt x="1333" y="76"/>
                        </a:lnTo>
                        <a:lnTo>
                          <a:pt x="1400" y="76"/>
                        </a:lnTo>
                        <a:lnTo>
                          <a:pt x="1449" y="75"/>
                        </a:lnTo>
                        <a:lnTo>
                          <a:pt x="1517" y="75"/>
                        </a:lnTo>
                        <a:lnTo>
                          <a:pt x="1565" y="75"/>
                        </a:lnTo>
                        <a:lnTo>
                          <a:pt x="1632" y="75"/>
                        </a:lnTo>
                        <a:lnTo>
                          <a:pt x="1681" y="73"/>
                        </a:lnTo>
                        <a:lnTo>
                          <a:pt x="1749" y="73"/>
                        </a:lnTo>
                        <a:lnTo>
                          <a:pt x="1798" y="73"/>
                        </a:lnTo>
                        <a:lnTo>
                          <a:pt x="1866" y="73"/>
                        </a:lnTo>
                        <a:lnTo>
                          <a:pt x="1913" y="73"/>
                        </a:lnTo>
                        <a:lnTo>
                          <a:pt x="1983" y="73"/>
                        </a:lnTo>
                        <a:lnTo>
                          <a:pt x="2030" y="72"/>
                        </a:lnTo>
                        <a:lnTo>
                          <a:pt x="2100" y="72"/>
                        </a:lnTo>
                        <a:lnTo>
                          <a:pt x="2147" y="72"/>
                        </a:lnTo>
                        <a:lnTo>
                          <a:pt x="2216" y="72"/>
                        </a:lnTo>
                        <a:lnTo>
                          <a:pt x="2263" y="70"/>
                        </a:lnTo>
                        <a:lnTo>
                          <a:pt x="2332" y="70"/>
                        </a:lnTo>
                        <a:lnTo>
                          <a:pt x="2380" y="70"/>
                        </a:lnTo>
                        <a:lnTo>
                          <a:pt x="2449" y="70"/>
                        </a:lnTo>
                        <a:lnTo>
                          <a:pt x="2495" y="70"/>
                        </a:lnTo>
                        <a:lnTo>
                          <a:pt x="2566" y="70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8" name="Freeform 4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992"/>
                  </a:xfrm>
                  <a:custGeom>
                    <a:avLst/>
                    <a:gdLst>
                      <a:gd name="T0" fmla="*/ 27 w 2566"/>
                      <a:gd name="T1" fmla="*/ 1991 h 1992"/>
                      <a:gd name="T2" fmla="*/ 144 w 2566"/>
                      <a:gd name="T3" fmla="*/ 1991 h 1992"/>
                      <a:gd name="T4" fmla="*/ 259 w 2566"/>
                      <a:gd name="T5" fmla="*/ 1991 h 1992"/>
                      <a:gd name="T6" fmla="*/ 376 w 2566"/>
                      <a:gd name="T7" fmla="*/ 1991 h 1992"/>
                      <a:gd name="T8" fmla="*/ 493 w 2566"/>
                      <a:gd name="T9" fmla="*/ 1989 h 1992"/>
                      <a:gd name="T10" fmla="*/ 609 w 2566"/>
                      <a:gd name="T11" fmla="*/ 1989 h 1992"/>
                      <a:gd name="T12" fmla="*/ 726 w 2566"/>
                      <a:gd name="T13" fmla="*/ 1989 h 1992"/>
                      <a:gd name="T14" fmla="*/ 842 w 2566"/>
                      <a:gd name="T15" fmla="*/ 1989 h 1992"/>
                      <a:gd name="T16" fmla="*/ 958 w 2566"/>
                      <a:gd name="T17" fmla="*/ 1988 h 1992"/>
                      <a:gd name="T18" fmla="*/ 1075 w 2566"/>
                      <a:gd name="T19" fmla="*/ 1988 h 1992"/>
                      <a:gd name="T20" fmla="*/ 1192 w 2566"/>
                      <a:gd name="T21" fmla="*/ 1988 h 1992"/>
                      <a:gd name="T22" fmla="*/ 1307 w 2566"/>
                      <a:gd name="T23" fmla="*/ 1988 h 1992"/>
                      <a:gd name="T24" fmla="*/ 1424 w 2566"/>
                      <a:gd name="T25" fmla="*/ 1987 h 1992"/>
                      <a:gd name="T26" fmla="*/ 1541 w 2566"/>
                      <a:gd name="T27" fmla="*/ 1987 h 1992"/>
                      <a:gd name="T28" fmla="*/ 1657 w 2566"/>
                      <a:gd name="T29" fmla="*/ 1987 h 1992"/>
                      <a:gd name="T30" fmla="*/ 1773 w 2566"/>
                      <a:gd name="T31" fmla="*/ 1987 h 1992"/>
                      <a:gd name="T32" fmla="*/ 1890 w 2566"/>
                      <a:gd name="T33" fmla="*/ 1985 h 1992"/>
                      <a:gd name="T34" fmla="*/ 2006 w 2566"/>
                      <a:gd name="T35" fmla="*/ 1985 h 1992"/>
                      <a:gd name="T36" fmla="*/ 2123 w 2566"/>
                      <a:gd name="T37" fmla="*/ 1985 h 1992"/>
                      <a:gd name="T38" fmla="*/ 2240 w 2566"/>
                      <a:gd name="T39" fmla="*/ 1985 h 1992"/>
                      <a:gd name="T40" fmla="*/ 2355 w 2566"/>
                      <a:gd name="T41" fmla="*/ 1985 h 1992"/>
                      <a:gd name="T42" fmla="*/ 2472 w 2566"/>
                      <a:gd name="T43" fmla="*/ 1984 h 1992"/>
                      <a:gd name="T44" fmla="*/ 2566 w 2566"/>
                      <a:gd name="T45" fmla="*/ 1950 h 1992"/>
                      <a:gd name="T46" fmla="*/ 2566 w 2566"/>
                      <a:gd name="T47" fmla="*/ 1595 h 1992"/>
                      <a:gd name="T48" fmla="*/ 2566 w 2566"/>
                      <a:gd name="T49" fmla="*/ 1241 h 1992"/>
                      <a:gd name="T50" fmla="*/ 2566 w 2566"/>
                      <a:gd name="T51" fmla="*/ 886 h 1992"/>
                      <a:gd name="T52" fmla="*/ 2566 w 2566"/>
                      <a:gd name="T53" fmla="*/ 531 h 1992"/>
                      <a:gd name="T54" fmla="*/ 2566 w 2566"/>
                      <a:gd name="T55" fmla="*/ 177 h 1992"/>
                      <a:gd name="T56" fmla="*/ 2449 w 2566"/>
                      <a:gd name="T57" fmla="*/ 0 h 1992"/>
                      <a:gd name="T58" fmla="*/ 2216 w 2566"/>
                      <a:gd name="T59" fmla="*/ 0 h 1992"/>
                      <a:gd name="T60" fmla="*/ 1983 w 2566"/>
                      <a:gd name="T61" fmla="*/ 0 h 1992"/>
                      <a:gd name="T62" fmla="*/ 1749 w 2566"/>
                      <a:gd name="T63" fmla="*/ 0 h 1992"/>
                      <a:gd name="T64" fmla="*/ 1517 w 2566"/>
                      <a:gd name="T65" fmla="*/ 0 h 1992"/>
                      <a:gd name="T66" fmla="*/ 1283 w 2566"/>
                      <a:gd name="T67" fmla="*/ 0 h 1992"/>
                      <a:gd name="T68" fmla="*/ 1049 w 2566"/>
                      <a:gd name="T69" fmla="*/ 0 h 1992"/>
                      <a:gd name="T70" fmla="*/ 817 w 2566"/>
                      <a:gd name="T71" fmla="*/ 0 h 1992"/>
                      <a:gd name="T72" fmla="*/ 583 w 2566"/>
                      <a:gd name="T73" fmla="*/ 0 h 1992"/>
                      <a:gd name="T74" fmla="*/ 349 w 2566"/>
                      <a:gd name="T75" fmla="*/ 0 h 1992"/>
                      <a:gd name="T76" fmla="*/ 117 w 2566"/>
                      <a:gd name="T77" fmla="*/ 0 h 1992"/>
                      <a:gd name="T78" fmla="*/ 0 w 2566"/>
                      <a:gd name="T79" fmla="*/ 177 h 1992"/>
                      <a:gd name="T80" fmla="*/ 0 w 2566"/>
                      <a:gd name="T81" fmla="*/ 531 h 1992"/>
                      <a:gd name="T82" fmla="*/ 0 w 2566"/>
                      <a:gd name="T83" fmla="*/ 886 h 1992"/>
                      <a:gd name="T84" fmla="*/ 0 w 2566"/>
                      <a:gd name="T85" fmla="*/ 1241 h 1992"/>
                      <a:gd name="T86" fmla="*/ 0 w 2566"/>
                      <a:gd name="T87" fmla="*/ 1595 h 1992"/>
                      <a:gd name="T88" fmla="*/ 0 w 2566"/>
                      <a:gd name="T89" fmla="*/ 1950 h 19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992">
                        <a:moveTo>
                          <a:pt x="0" y="1992"/>
                        </a:moveTo>
                        <a:lnTo>
                          <a:pt x="27" y="1991"/>
                        </a:lnTo>
                        <a:lnTo>
                          <a:pt x="117" y="1991"/>
                        </a:lnTo>
                        <a:lnTo>
                          <a:pt x="144" y="1991"/>
                        </a:lnTo>
                        <a:lnTo>
                          <a:pt x="234" y="1991"/>
                        </a:lnTo>
                        <a:lnTo>
                          <a:pt x="259" y="1991"/>
                        </a:lnTo>
                        <a:lnTo>
                          <a:pt x="349" y="1991"/>
                        </a:lnTo>
                        <a:lnTo>
                          <a:pt x="376" y="1991"/>
                        </a:lnTo>
                        <a:lnTo>
                          <a:pt x="466" y="1991"/>
                        </a:lnTo>
                        <a:lnTo>
                          <a:pt x="493" y="1989"/>
                        </a:lnTo>
                        <a:lnTo>
                          <a:pt x="583" y="1989"/>
                        </a:lnTo>
                        <a:lnTo>
                          <a:pt x="609" y="1989"/>
                        </a:lnTo>
                        <a:lnTo>
                          <a:pt x="700" y="1989"/>
                        </a:lnTo>
                        <a:lnTo>
                          <a:pt x="726" y="1989"/>
                        </a:lnTo>
                        <a:lnTo>
                          <a:pt x="817" y="1989"/>
                        </a:lnTo>
                        <a:lnTo>
                          <a:pt x="842" y="1989"/>
                        </a:lnTo>
                        <a:lnTo>
                          <a:pt x="934" y="1989"/>
                        </a:lnTo>
                        <a:lnTo>
                          <a:pt x="958" y="1988"/>
                        </a:lnTo>
                        <a:lnTo>
                          <a:pt x="1049" y="1988"/>
                        </a:lnTo>
                        <a:lnTo>
                          <a:pt x="1075" y="1988"/>
                        </a:lnTo>
                        <a:lnTo>
                          <a:pt x="1166" y="1988"/>
                        </a:lnTo>
                        <a:lnTo>
                          <a:pt x="1192" y="1988"/>
                        </a:lnTo>
                        <a:lnTo>
                          <a:pt x="1283" y="1988"/>
                        </a:lnTo>
                        <a:lnTo>
                          <a:pt x="1307" y="1988"/>
                        </a:lnTo>
                        <a:lnTo>
                          <a:pt x="1400" y="1988"/>
                        </a:lnTo>
                        <a:lnTo>
                          <a:pt x="1424" y="1987"/>
                        </a:lnTo>
                        <a:lnTo>
                          <a:pt x="1517" y="1987"/>
                        </a:lnTo>
                        <a:lnTo>
                          <a:pt x="1541" y="1987"/>
                        </a:lnTo>
                        <a:lnTo>
                          <a:pt x="1632" y="1987"/>
                        </a:lnTo>
                        <a:lnTo>
                          <a:pt x="1657" y="1987"/>
                        </a:lnTo>
                        <a:lnTo>
                          <a:pt x="1749" y="1987"/>
                        </a:lnTo>
                        <a:lnTo>
                          <a:pt x="1773" y="1987"/>
                        </a:lnTo>
                        <a:lnTo>
                          <a:pt x="1866" y="1987"/>
                        </a:lnTo>
                        <a:lnTo>
                          <a:pt x="1890" y="1985"/>
                        </a:lnTo>
                        <a:lnTo>
                          <a:pt x="1983" y="1985"/>
                        </a:lnTo>
                        <a:lnTo>
                          <a:pt x="2006" y="1985"/>
                        </a:lnTo>
                        <a:lnTo>
                          <a:pt x="2100" y="1985"/>
                        </a:lnTo>
                        <a:lnTo>
                          <a:pt x="2123" y="1985"/>
                        </a:lnTo>
                        <a:lnTo>
                          <a:pt x="2216" y="1985"/>
                        </a:lnTo>
                        <a:lnTo>
                          <a:pt x="2240" y="1985"/>
                        </a:lnTo>
                        <a:lnTo>
                          <a:pt x="2332" y="1985"/>
                        </a:lnTo>
                        <a:lnTo>
                          <a:pt x="2355" y="1985"/>
                        </a:lnTo>
                        <a:lnTo>
                          <a:pt x="2449" y="1985"/>
                        </a:lnTo>
                        <a:lnTo>
                          <a:pt x="2472" y="1984"/>
                        </a:lnTo>
                        <a:lnTo>
                          <a:pt x="2566" y="1984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199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9" name="Freeform 46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42"/>
                  </a:xfrm>
                  <a:custGeom>
                    <a:avLst/>
                    <a:gdLst>
                      <a:gd name="T0" fmla="*/ 0 w 2566"/>
                      <a:gd name="T1" fmla="*/ 42 h 42"/>
                      <a:gd name="T2" fmla="*/ 27 w 2566"/>
                      <a:gd name="T3" fmla="*/ 41 h 42"/>
                      <a:gd name="T4" fmla="*/ 117 w 2566"/>
                      <a:gd name="T5" fmla="*/ 41 h 42"/>
                      <a:gd name="T6" fmla="*/ 144 w 2566"/>
                      <a:gd name="T7" fmla="*/ 41 h 42"/>
                      <a:gd name="T8" fmla="*/ 234 w 2566"/>
                      <a:gd name="T9" fmla="*/ 41 h 42"/>
                      <a:gd name="T10" fmla="*/ 259 w 2566"/>
                      <a:gd name="T11" fmla="*/ 41 h 42"/>
                      <a:gd name="T12" fmla="*/ 349 w 2566"/>
                      <a:gd name="T13" fmla="*/ 41 h 42"/>
                      <a:gd name="T14" fmla="*/ 376 w 2566"/>
                      <a:gd name="T15" fmla="*/ 41 h 42"/>
                      <a:gd name="T16" fmla="*/ 466 w 2566"/>
                      <a:gd name="T17" fmla="*/ 41 h 42"/>
                      <a:gd name="T18" fmla="*/ 493 w 2566"/>
                      <a:gd name="T19" fmla="*/ 39 h 42"/>
                      <a:gd name="T20" fmla="*/ 583 w 2566"/>
                      <a:gd name="T21" fmla="*/ 39 h 42"/>
                      <a:gd name="T22" fmla="*/ 609 w 2566"/>
                      <a:gd name="T23" fmla="*/ 39 h 42"/>
                      <a:gd name="T24" fmla="*/ 700 w 2566"/>
                      <a:gd name="T25" fmla="*/ 39 h 42"/>
                      <a:gd name="T26" fmla="*/ 726 w 2566"/>
                      <a:gd name="T27" fmla="*/ 39 h 42"/>
                      <a:gd name="T28" fmla="*/ 817 w 2566"/>
                      <a:gd name="T29" fmla="*/ 39 h 42"/>
                      <a:gd name="T30" fmla="*/ 842 w 2566"/>
                      <a:gd name="T31" fmla="*/ 39 h 42"/>
                      <a:gd name="T32" fmla="*/ 934 w 2566"/>
                      <a:gd name="T33" fmla="*/ 39 h 42"/>
                      <a:gd name="T34" fmla="*/ 958 w 2566"/>
                      <a:gd name="T35" fmla="*/ 38 h 42"/>
                      <a:gd name="T36" fmla="*/ 1049 w 2566"/>
                      <a:gd name="T37" fmla="*/ 38 h 42"/>
                      <a:gd name="T38" fmla="*/ 1075 w 2566"/>
                      <a:gd name="T39" fmla="*/ 38 h 42"/>
                      <a:gd name="T40" fmla="*/ 1166 w 2566"/>
                      <a:gd name="T41" fmla="*/ 38 h 42"/>
                      <a:gd name="T42" fmla="*/ 1192 w 2566"/>
                      <a:gd name="T43" fmla="*/ 38 h 42"/>
                      <a:gd name="T44" fmla="*/ 1283 w 2566"/>
                      <a:gd name="T45" fmla="*/ 38 h 42"/>
                      <a:gd name="T46" fmla="*/ 1307 w 2566"/>
                      <a:gd name="T47" fmla="*/ 38 h 42"/>
                      <a:gd name="T48" fmla="*/ 1400 w 2566"/>
                      <a:gd name="T49" fmla="*/ 38 h 42"/>
                      <a:gd name="T50" fmla="*/ 1424 w 2566"/>
                      <a:gd name="T51" fmla="*/ 37 h 42"/>
                      <a:gd name="T52" fmla="*/ 1517 w 2566"/>
                      <a:gd name="T53" fmla="*/ 37 h 42"/>
                      <a:gd name="T54" fmla="*/ 1541 w 2566"/>
                      <a:gd name="T55" fmla="*/ 37 h 42"/>
                      <a:gd name="T56" fmla="*/ 1632 w 2566"/>
                      <a:gd name="T57" fmla="*/ 37 h 42"/>
                      <a:gd name="T58" fmla="*/ 1657 w 2566"/>
                      <a:gd name="T59" fmla="*/ 37 h 42"/>
                      <a:gd name="T60" fmla="*/ 1749 w 2566"/>
                      <a:gd name="T61" fmla="*/ 37 h 42"/>
                      <a:gd name="T62" fmla="*/ 1773 w 2566"/>
                      <a:gd name="T63" fmla="*/ 37 h 42"/>
                      <a:gd name="T64" fmla="*/ 1866 w 2566"/>
                      <a:gd name="T65" fmla="*/ 37 h 42"/>
                      <a:gd name="T66" fmla="*/ 1890 w 2566"/>
                      <a:gd name="T67" fmla="*/ 35 h 42"/>
                      <a:gd name="T68" fmla="*/ 1983 w 2566"/>
                      <a:gd name="T69" fmla="*/ 35 h 42"/>
                      <a:gd name="T70" fmla="*/ 2006 w 2566"/>
                      <a:gd name="T71" fmla="*/ 35 h 42"/>
                      <a:gd name="T72" fmla="*/ 2100 w 2566"/>
                      <a:gd name="T73" fmla="*/ 35 h 42"/>
                      <a:gd name="T74" fmla="*/ 2123 w 2566"/>
                      <a:gd name="T75" fmla="*/ 35 h 42"/>
                      <a:gd name="T76" fmla="*/ 2216 w 2566"/>
                      <a:gd name="T77" fmla="*/ 35 h 42"/>
                      <a:gd name="T78" fmla="*/ 2240 w 2566"/>
                      <a:gd name="T79" fmla="*/ 35 h 42"/>
                      <a:gd name="T80" fmla="*/ 2332 w 2566"/>
                      <a:gd name="T81" fmla="*/ 35 h 42"/>
                      <a:gd name="T82" fmla="*/ 2355 w 2566"/>
                      <a:gd name="T83" fmla="*/ 35 h 42"/>
                      <a:gd name="T84" fmla="*/ 2449 w 2566"/>
                      <a:gd name="T85" fmla="*/ 35 h 42"/>
                      <a:gd name="T86" fmla="*/ 2472 w 2566"/>
                      <a:gd name="T87" fmla="*/ 34 h 42"/>
                      <a:gd name="T88" fmla="*/ 2566 w 2566"/>
                      <a:gd name="T89" fmla="*/ 34 h 42"/>
                      <a:gd name="T90" fmla="*/ 2566 w 2566"/>
                      <a:gd name="T91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42">
                        <a:moveTo>
                          <a:pt x="0" y="42"/>
                        </a:moveTo>
                        <a:lnTo>
                          <a:pt x="27" y="41"/>
                        </a:lnTo>
                        <a:lnTo>
                          <a:pt x="117" y="41"/>
                        </a:lnTo>
                        <a:lnTo>
                          <a:pt x="144" y="41"/>
                        </a:lnTo>
                        <a:lnTo>
                          <a:pt x="234" y="41"/>
                        </a:lnTo>
                        <a:lnTo>
                          <a:pt x="259" y="41"/>
                        </a:lnTo>
                        <a:lnTo>
                          <a:pt x="349" y="41"/>
                        </a:lnTo>
                        <a:lnTo>
                          <a:pt x="376" y="41"/>
                        </a:lnTo>
                        <a:lnTo>
                          <a:pt x="466" y="41"/>
                        </a:lnTo>
                        <a:lnTo>
                          <a:pt x="493" y="39"/>
                        </a:lnTo>
                        <a:lnTo>
                          <a:pt x="583" y="39"/>
                        </a:lnTo>
                        <a:lnTo>
                          <a:pt x="609" y="39"/>
                        </a:lnTo>
                        <a:lnTo>
                          <a:pt x="700" y="39"/>
                        </a:lnTo>
                        <a:lnTo>
                          <a:pt x="726" y="39"/>
                        </a:lnTo>
                        <a:lnTo>
                          <a:pt x="817" y="39"/>
                        </a:lnTo>
                        <a:lnTo>
                          <a:pt x="842" y="39"/>
                        </a:lnTo>
                        <a:lnTo>
                          <a:pt x="934" y="39"/>
                        </a:lnTo>
                        <a:lnTo>
                          <a:pt x="958" y="38"/>
                        </a:lnTo>
                        <a:lnTo>
                          <a:pt x="1049" y="38"/>
                        </a:lnTo>
                        <a:lnTo>
                          <a:pt x="1075" y="38"/>
                        </a:lnTo>
                        <a:lnTo>
                          <a:pt x="1166" y="38"/>
                        </a:lnTo>
                        <a:lnTo>
                          <a:pt x="1192" y="38"/>
                        </a:lnTo>
                        <a:lnTo>
                          <a:pt x="1283" y="38"/>
                        </a:lnTo>
                        <a:lnTo>
                          <a:pt x="1307" y="38"/>
                        </a:lnTo>
                        <a:lnTo>
                          <a:pt x="1400" y="38"/>
                        </a:lnTo>
                        <a:lnTo>
                          <a:pt x="1424" y="37"/>
                        </a:lnTo>
                        <a:lnTo>
                          <a:pt x="1517" y="37"/>
                        </a:lnTo>
                        <a:lnTo>
                          <a:pt x="1541" y="37"/>
                        </a:lnTo>
                        <a:lnTo>
                          <a:pt x="1632" y="37"/>
                        </a:lnTo>
                        <a:lnTo>
                          <a:pt x="1657" y="37"/>
                        </a:lnTo>
                        <a:lnTo>
                          <a:pt x="1749" y="37"/>
                        </a:lnTo>
                        <a:lnTo>
                          <a:pt x="1773" y="37"/>
                        </a:lnTo>
                        <a:lnTo>
                          <a:pt x="1866" y="37"/>
                        </a:lnTo>
                        <a:lnTo>
                          <a:pt x="1890" y="35"/>
                        </a:lnTo>
                        <a:lnTo>
                          <a:pt x="1983" y="35"/>
                        </a:lnTo>
                        <a:lnTo>
                          <a:pt x="2006" y="35"/>
                        </a:lnTo>
                        <a:lnTo>
                          <a:pt x="2100" y="35"/>
                        </a:lnTo>
                        <a:lnTo>
                          <a:pt x="2123" y="35"/>
                        </a:lnTo>
                        <a:lnTo>
                          <a:pt x="2216" y="35"/>
                        </a:lnTo>
                        <a:lnTo>
                          <a:pt x="2240" y="35"/>
                        </a:lnTo>
                        <a:lnTo>
                          <a:pt x="2332" y="35"/>
                        </a:lnTo>
                        <a:lnTo>
                          <a:pt x="2355" y="35"/>
                        </a:lnTo>
                        <a:lnTo>
                          <a:pt x="2449" y="35"/>
                        </a:lnTo>
                        <a:lnTo>
                          <a:pt x="2472" y="34"/>
                        </a:lnTo>
                        <a:lnTo>
                          <a:pt x="2566" y="34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0" name="Freeform 4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950"/>
                  </a:xfrm>
                  <a:custGeom>
                    <a:avLst/>
                    <a:gdLst>
                      <a:gd name="T0" fmla="*/ 0 w 2566"/>
                      <a:gd name="T1" fmla="*/ 1950 h 1950"/>
                      <a:gd name="T2" fmla="*/ 117 w 2566"/>
                      <a:gd name="T3" fmla="*/ 1950 h 1950"/>
                      <a:gd name="T4" fmla="*/ 234 w 2566"/>
                      <a:gd name="T5" fmla="*/ 1950 h 1950"/>
                      <a:gd name="T6" fmla="*/ 351 w 2566"/>
                      <a:gd name="T7" fmla="*/ 1950 h 1950"/>
                      <a:gd name="T8" fmla="*/ 466 w 2566"/>
                      <a:gd name="T9" fmla="*/ 1950 h 1950"/>
                      <a:gd name="T10" fmla="*/ 583 w 2566"/>
                      <a:gd name="T11" fmla="*/ 1950 h 1950"/>
                      <a:gd name="T12" fmla="*/ 700 w 2566"/>
                      <a:gd name="T13" fmla="*/ 1950 h 1950"/>
                      <a:gd name="T14" fmla="*/ 817 w 2566"/>
                      <a:gd name="T15" fmla="*/ 1950 h 1950"/>
                      <a:gd name="T16" fmla="*/ 934 w 2566"/>
                      <a:gd name="T17" fmla="*/ 1950 h 1950"/>
                      <a:gd name="T18" fmla="*/ 1049 w 2566"/>
                      <a:gd name="T19" fmla="*/ 1950 h 1950"/>
                      <a:gd name="T20" fmla="*/ 1166 w 2566"/>
                      <a:gd name="T21" fmla="*/ 1950 h 1950"/>
                      <a:gd name="T22" fmla="*/ 1283 w 2566"/>
                      <a:gd name="T23" fmla="*/ 1950 h 1950"/>
                      <a:gd name="T24" fmla="*/ 1400 w 2566"/>
                      <a:gd name="T25" fmla="*/ 1950 h 1950"/>
                      <a:gd name="T26" fmla="*/ 1517 w 2566"/>
                      <a:gd name="T27" fmla="*/ 1950 h 1950"/>
                      <a:gd name="T28" fmla="*/ 1633 w 2566"/>
                      <a:gd name="T29" fmla="*/ 1950 h 1950"/>
                      <a:gd name="T30" fmla="*/ 1749 w 2566"/>
                      <a:gd name="T31" fmla="*/ 1950 h 1950"/>
                      <a:gd name="T32" fmla="*/ 1866 w 2566"/>
                      <a:gd name="T33" fmla="*/ 1950 h 1950"/>
                      <a:gd name="T34" fmla="*/ 1983 w 2566"/>
                      <a:gd name="T35" fmla="*/ 1950 h 1950"/>
                      <a:gd name="T36" fmla="*/ 2100 w 2566"/>
                      <a:gd name="T37" fmla="*/ 1950 h 1950"/>
                      <a:gd name="T38" fmla="*/ 2216 w 2566"/>
                      <a:gd name="T39" fmla="*/ 1950 h 1950"/>
                      <a:gd name="T40" fmla="*/ 2332 w 2566"/>
                      <a:gd name="T41" fmla="*/ 1950 h 1950"/>
                      <a:gd name="T42" fmla="*/ 2449 w 2566"/>
                      <a:gd name="T43" fmla="*/ 1950 h 1950"/>
                      <a:gd name="T44" fmla="*/ 2566 w 2566"/>
                      <a:gd name="T45" fmla="*/ 1950 h 1950"/>
                      <a:gd name="T46" fmla="*/ 2566 w 2566"/>
                      <a:gd name="T47" fmla="*/ 1595 h 1950"/>
                      <a:gd name="T48" fmla="*/ 2566 w 2566"/>
                      <a:gd name="T49" fmla="*/ 1241 h 1950"/>
                      <a:gd name="T50" fmla="*/ 2566 w 2566"/>
                      <a:gd name="T51" fmla="*/ 886 h 1950"/>
                      <a:gd name="T52" fmla="*/ 2566 w 2566"/>
                      <a:gd name="T53" fmla="*/ 531 h 1950"/>
                      <a:gd name="T54" fmla="*/ 2566 w 2566"/>
                      <a:gd name="T55" fmla="*/ 177 h 1950"/>
                      <a:gd name="T56" fmla="*/ 2449 w 2566"/>
                      <a:gd name="T57" fmla="*/ 0 h 1950"/>
                      <a:gd name="T58" fmla="*/ 2216 w 2566"/>
                      <a:gd name="T59" fmla="*/ 0 h 1950"/>
                      <a:gd name="T60" fmla="*/ 1983 w 2566"/>
                      <a:gd name="T61" fmla="*/ 0 h 1950"/>
                      <a:gd name="T62" fmla="*/ 1749 w 2566"/>
                      <a:gd name="T63" fmla="*/ 0 h 1950"/>
                      <a:gd name="T64" fmla="*/ 1517 w 2566"/>
                      <a:gd name="T65" fmla="*/ 0 h 1950"/>
                      <a:gd name="T66" fmla="*/ 1283 w 2566"/>
                      <a:gd name="T67" fmla="*/ 0 h 1950"/>
                      <a:gd name="T68" fmla="*/ 1049 w 2566"/>
                      <a:gd name="T69" fmla="*/ 0 h 1950"/>
                      <a:gd name="T70" fmla="*/ 817 w 2566"/>
                      <a:gd name="T71" fmla="*/ 0 h 1950"/>
                      <a:gd name="T72" fmla="*/ 583 w 2566"/>
                      <a:gd name="T73" fmla="*/ 0 h 1950"/>
                      <a:gd name="T74" fmla="*/ 349 w 2566"/>
                      <a:gd name="T75" fmla="*/ 0 h 1950"/>
                      <a:gd name="T76" fmla="*/ 117 w 2566"/>
                      <a:gd name="T77" fmla="*/ 0 h 1950"/>
                      <a:gd name="T78" fmla="*/ 0 w 2566"/>
                      <a:gd name="T79" fmla="*/ 177 h 1950"/>
                      <a:gd name="T80" fmla="*/ 0 w 2566"/>
                      <a:gd name="T81" fmla="*/ 531 h 1950"/>
                      <a:gd name="T82" fmla="*/ 0 w 2566"/>
                      <a:gd name="T83" fmla="*/ 886 h 1950"/>
                      <a:gd name="T84" fmla="*/ 0 w 2566"/>
                      <a:gd name="T85" fmla="*/ 1241 h 1950"/>
                      <a:gd name="T86" fmla="*/ 0 w 2566"/>
                      <a:gd name="T87" fmla="*/ 1595 h 1950"/>
                      <a:gd name="T88" fmla="*/ 0 w 2566"/>
                      <a:gd name="T89" fmla="*/ 1950 h 19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950">
                        <a:moveTo>
                          <a:pt x="0" y="1950"/>
                        </a:moveTo>
                        <a:lnTo>
                          <a:pt x="0" y="1950"/>
                        </a:lnTo>
                        <a:lnTo>
                          <a:pt x="117" y="1950"/>
                        </a:lnTo>
                        <a:lnTo>
                          <a:pt x="117" y="1950"/>
                        </a:lnTo>
                        <a:lnTo>
                          <a:pt x="234" y="1950"/>
                        </a:lnTo>
                        <a:lnTo>
                          <a:pt x="234" y="1950"/>
                        </a:lnTo>
                        <a:lnTo>
                          <a:pt x="349" y="1950"/>
                        </a:lnTo>
                        <a:lnTo>
                          <a:pt x="351" y="1950"/>
                        </a:lnTo>
                        <a:lnTo>
                          <a:pt x="466" y="1950"/>
                        </a:lnTo>
                        <a:lnTo>
                          <a:pt x="466" y="1950"/>
                        </a:lnTo>
                        <a:lnTo>
                          <a:pt x="583" y="1950"/>
                        </a:lnTo>
                        <a:lnTo>
                          <a:pt x="583" y="1950"/>
                        </a:lnTo>
                        <a:lnTo>
                          <a:pt x="700" y="1950"/>
                        </a:lnTo>
                        <a:lnTo>
                          <a:pt x="700" y="1950"/>
                        </a:lnTo>
                        <a:lnTo>
                          <a:pt x="817" y="1950"/>
                        </a:lnTo>
                        <a:lnTo>
                          <a:pt x="817" y="1950"/>
                        </a:lnTo>
                        <a:lnTo>
                          <a:pt x="934" y="1950"/>
                        </a:lnTo>
                        <a:lnTo>
                          <a:pt x="934" y="1950"/>
                        </a:lnTo>
                        <a:lnTo>
                          <a:pt x="1049" y="1950"/>
                        </a:lnTo>
                        <a:lnTo>
                          <a:pt x="1049" y="1950"/>
                        </a:lnTo>
                        <a:lnTo>
                          <a:pt x="1166" y="1950"/>
                        </a:lnTo>
                        <a:lnTo>
                          <a:pt x="1166" y="1950"/>
                        </a:lnTo>
                        <a:lnTo>
                          <a:pt x="1283" y="1950"/>
                        </a:lnTo>
                        <a:lnTo>
                          <a:pt x="1283" y="1950"/>
                        </a:lnTo>
                        <a:lnTo>
                          <a:pt x="1400" y="1950"/>
                        </a:lnTo>
                        <a:lnTo>
                          <a:pt x="1400" y="1950"/>
                        </a:lnTo>
                        <a:lnTo>
                          <a:pt x="1517" y="1950"/>
                        </a:lnTo>
                        <a:lnTo>
                          <a:pt x="1517" y="1950"/>
                        </a:lnTo>
                        <a:lnTo>
                          <a:pt x="1632" y="1950"/>
                        </a:lnTo>
                        <a:lnTo>
                          <a:pt x="1633" y="1950"/>
                        </a:lnTo>
                        <a:lnTo>
                          <a:pt x="1749" y="1950"/>
                        </a:lnTo>
                        <a:lnTo>
                          <a:pt x="1749" y="1950"/>
                        </a:lnTo>
                        <a:lnTo>
                          <a:pt x="1866" y="1950"/>
                        </a:lnTo>
                        <a:lnTo>
                          <a:pt x="1866" y="1950"/>
                        </a:lnTo>
                        <a:lnTo>
                          <a:pt x="1983" y="1950"/>
                        </a:lnTo>
                        <a:lnTo>
                          <a:pt x="1983" y="1950"/>
                        </a:lnTo>
                        <a:lnTo>
                          <a:pt x="2100" y="1950"/>
                        </a:lnTo>
                        <a:lnTo>
                          <a:pt x="2100" y="1950"/>
                        </a:lnTo>
                        <a:lnTo>
                          <a:pt x="2216" y="1950"/>
                        </a:lnTo>
                        <a:lnTo>
                          <a:pt x="2216" y="1950"/>
                        </a:lnTo>
                        <a:lnTo>
                          <a:pt x="2332" y="1950"/>
                        </a:lnTo>
                        <a:lnTo>
                          <a:pt x="2332" y="1950"/>
                        </a:lnTo>
                        <a:lnTo>
                          <a:pt x="2449" y="1950"/>
                        </a:lnTo>
                        <a:lnTo>
                          <a:pt x="2449" y="1950"/>
                        </a:lnTo>
                        <a:lnTo>
                          <a:pt x="2566" y="1950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195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1" name="Freeform 48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0"/>
                  </a:xfrm>
                  <a:custGeom>
                    <a:avLst/>
                    <a:gdLst>
                      <a:gd name="T0" fmla="*/ 0 w 2566"/>
                      <a:gd name="T1" fmla="*/ 0 w 2566"/>
                      <a:gd name="T2" fmla="*/ 117 w 2566"/>
                      <a:gd name="T3" fmla="*/ 117 w 2566"/>
                      <a:gd name="T4" fmla="*/ 234 w 2566"/>
                      <a:gd name="T5" fmla="*/ 234 w 2566"/>
                      <a:gd name="T6" fmla="*/ 349 w 2566"/>
                      <a:gd name="T7" fmla="*/ 351 w 2566"/>
                      <a:gd name="T8" fmla="*/ 466 w 2566"/>
                      <a:gd name="T9" fmla="*/ 466 w 2566"/>
                      <a:gd name="T10" fmla="*/ 583 w 2566"/>
                      <a:gd name="T11" fmla="*/ 583 w 2566"/>
                      <a:gd name="T12" fmla="*/ 700 w 2566"/>
                      <a:gd name="T13" fmla="*/ 700 w 2566"/>
                      <a:gd name="T14" fmla="*/ 817 w 2566"/>
                      <a:gd name="T15" fmla="*/ 817 w 2566"/>
                      <a:gd name="T16" fmla="*/ 934 w 2566"/>
                      <a:gd name="T17" fmla="*/ 934 w 2566"/>
                      <a:gd name="T18" fmla="*/ 1049 w 2566"/>
                      <a:gd name="T19" fmla="*/ 1049 w 2566"/>
                      <a:gd name="T20" fmla="*/ 1166 w 2566"/>
                      <a:gd name="T21" fmla="*/ 1166 w 2566"/>
                      <a:gd name="T22" fmla="*/ 1283 w 2566"/>
                      <a:gd name="T23" fmla="*/ 1283 w 2566"/>
                      <a:gd name="T24" fmla="*/ 1400 w 2566"/>
                      <a:gd name="T25" fmla="*/ 1400 w 2566"/>
                      <a:gd name="T26" fmla="*/ 1517 w 2566"/>
                      <a:gd name="T27" fmla="*/ 1517 w 2566"/>
                      <a:gd name="T28" fmla="*/ 1632 w 2566"/>
                      <a:gd name="T29" fmla="*/ 1633 w 2566"/>
                      <a:gd name="T30" fmla="*/ 1749 w 2566"/>
                      <a:gd name="T31" fmla="*/ 1749 w 2566"/>
                      <a:gd name="T32" fmla="*/ 1866 w 2566"/>
                      <a:gd name="T33" fmla="*/ 1866 w 2566"/>
                      <a:gd name="T34" fmla="*/ 1983 w 2566"/>
                      <a:gd name="T35" fmla="*/ 1983 w 2566"/>
                      <a:gd name="T36" fmla="*/ 2100 w 2566"/>
                      <a:gd name="T37" fmla="*/ 2100 w 2566"/>
                      <a:gd name="T38" fmla="*/ 2216 w 2566"/>
                      <a:gd name="T39" fmla="*/ 2216 w 2566"/>
                      <a:gd name="T40" fmla="*/ 2332 w 2566"/>
                      <a:gd name="T41" fmla="*/ 2332 w 2566"/>
                      <a:gd name="T42" fmla="*/ 2449 w 2566"/>
                      <a:gd name="T43" fmla="*/ 2449 w 2566"/>
                      <a:gd name="T44" fmla="*/ 2566 w 2566"/>
                      <a:gd name="T45" fmla="*/ 2566 w 2566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  <a:cxn ang="0">
                        <a:pos x="T8" y="0"/>
                      </a:cxn>
                      <a:cxn ang="0">
                        <a:pos x="T9" y="0"/>
                      </a:cxn>
                      <a:cxn ang="0">
                        <a:pos x="T10" y="0"/>
                      </a:cxn>
                      <a:cxn ang="0">
                        <a:pos x="T11" y="0"/>
                      </a:cxn>
                      <a:cxn ang="0">
                        <a:pos x="T12" y="0"/>
                      </a:cxn>
                      <a:cxn ang="0">
                        <a:pos x="T13" y="0"/>
                      </a:cxn>
                      <a:cxn ang="0">
                        <a:pos x="T14" y="0"/>
                      </a:cxn>
                      <a:cxn ang="0">
                        <a:pos x="T15" y="0"/>
                      </a:cxn>
                      <a:cxn ang="0">
                        <a:pos x="T16" y="0"/>
                      </a:cxn>
                      <a:cxn ang="0">
                        <a:pos x="T17" y="0"/>
                      </a:cxn>
                      <a:cxn ang="0">
                        <a:pos x="T18" y="0"/>
                      </a:cxn>
                      <a:cxn ang="0">
                        <a:pos x="T19" y="0"/>
                      </a:cxn>
                      <a:cxn ang="0">
                        <a:pos x="T20" y="0"/>
                      </a:cxn>
                      <a:cxn ang="0">
                        <a:pos x="T21" y="0"/>
                      </a:cxn>
                      <a:cxn ang="0">
                        <a:pos x="T22" y="0"/>
                      </a:cxn>
                      <a:cxn ang="0">
                        <a:pos x="T23" y="0"/>
                      </a:cxn>
                      <a:cxn ang="0">
                        <a:pos x="T24" y="0"/>
                      </a:cxn>
                      <a:cxn ang="0">
                        <a:pos x="T25" y="0"/>
                      </a:cxn>
                      <a:cxn ang="0">
                        <a:pos x="T26" y="0"/>
                      </a:cxn>
                      <a:cxn ang="0">
                        <a:pos x="T27" y="0"/>
                      </a:cxn>
                      <a:cxn ang="0">
                        <a:pos x="T28" y="0"/>
                      </a:cxn>
                      <a:cxn ang="0">
                        <a:pos x="T29" y="0"/>
                      </a:cxn>
                      <a:cxn ang="0">
                        <a:pos x="T30" y="0"/>
                      </a:cxn>
                      <a:cxn ang="0">
                        <a:pos x="T31" y="0"/>
                      </a:cxn>
                      <a:cxn ang="0">
                        <a:pos x="T32" y="0"/>
                      </a:cxn>
                      <a:cxn ang="0">
                        <a:pos x="T33" y="0"/>
                      </a:cxn>
                      <a:cxn ang="0">
                        <a:pos x="T34" y="0"/>
                      </a:cxn>
                      <a:cxn ang="0">
                        <a:pos x="T35" y="0"/>
                      </a:cxn>
                      <a:cxn ang="0">
                        <a:pos x="T36" y="0"/>
                      </a:cxn>
                      <a:cxn ang="0">
                        <a:pos x="T37" y="0"/>
                      </a:cxn>
                      <a:cxn ang="0">
                        <a:pos x="T38" y="0"/>
                      </a:cxn>
                      <a:cxn ang="0">
                        <a:pos x="T39" y="0"/>
                      </a:cxn>
                      <a:cxn ang="0">
                        <a:pos x="T40" y="0"/>
                      </a:cxn>
                      <a:cxn ang="0">
                        <a:pos x="T41" y="0"/>
                      </a:cxn>
                      <a:cxn ang="0">
                        <a:pos x="T42" y="0"/>
                      </a:cxn>
                      <a:cxn ang="0">
                        <a:pos x="T43" y="0"/>
                      </a:cxn>
                      <a:cxn ang="0">
                        <a:pos x="T44" y="0"/>
                      </a:cxn>
                      <a:cxn ang="0">
                        <a:pos x="T45" y="0"/>
                      </a:cxn>
                    </a:cxnLst>
                    <a:rect l="0" t="0" r="r" b="b"/>
                    <a:pathLst>
                      <a:path w="256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351" y="0"/>
                        </a:lnTo>
                        <a:lnTo>
                          <a:pt x="466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633" y="0"/>
                        </a:lnTo>
                        <a:lnTo>
                          <a:pt x="1749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2" name="Freeform 4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59 w 2566"/>
                      <a:gd name="T1" fmla="*/ 344 h 2481"/>
                      <a:gd name="T2" fmla="*/ 2543 w 2566"/>
                      <a:gd name="T3" fmla="*/ 497 h 2481"/>
                      <a:gd name="T4" fmla="*/ 2439 w 2566"/>
                      <a:gd name="T5" fmla="*/ 516 h 2481"/>
                      <a:gd name="T6" fmla="*/ 2327 w 2566"/>
                      <a:gd name="T7" fmla="*/ 523 h 2481"/>
                      <a:gd name="T8" fmla="*/ 2316 w 2566"/>
                      <a:gd name="T9" fmla="*/ 683 h 2481"/>
                      <a:gd name="T10" fmla="*/ 2207 w 2566"/>
                      <a:gd name="T11" fmla="*/ 695 h 2481"/>
                      <a:gd name="T12" fmla="*/ 2157 w 2566"/>
                      <a:gd name="T13" fmla="*/ 795 h 2481"/>
                      <a:gd name="T14" fmla="*/ 2086 w 2566"/>
                      <a:gd name="T15" fmla="*/ 866 h 2481"/>
                      <a:gd name="T16" fmla="*/ 1975 w 2566"/>
                      <a:gd name="T17" fmla="*/ 874 h 2481"/>
                      <a:gd name="T18" fmla="*/ 1953 w 2566"/>
                      <a:gd name="T19" fmla="*/ 1018 h 2481"/>
                      <a:gd name="T20" fmla="*/ 1855 w 2566"/>
                      <a:gd name="T21" fmla="*/ 1046 h 2481"/>
                      <a:gd name="T22" fmla="*/ 1737 w 2566"/>
                      <a:gd name="T23" fmla="*/ 1045 h 2481"/>
                      <a:gd name="T24" fmla="*/ 1700 w 2566"/>
                      <a:gd name="T25" fmla="*/ 1165 h 2481"/>
                      <a:gd name="T26" fmla="*/ 1561 w 2566"/>
                      <a:gd name="T27" fmla="*/ 1064 h 2481"/>
                      <a:gd name="T28" fmla="*/ 1496 w 2566"/>
                      <a:gd name="T29" fmla="*/ 1032 h 2481"/>
                      <a:gd name="T30" fmla="*/ 1345 w 2566"/>
                      <a:gd name="T31" fmla="*/ 982 h 2481"/>
                      <a:gd name="T32" fmla="*/ 1222 w 2566"/>
                      <a:gd name="T33" fmla="*/ 886 h 2481"/>
                      <a:gd name="T34" fmla="*/ 1116 w 2566"/>
                      <a:gd name="T35" fmla="*/ 809 h 2481"/>
                      <a:gd name="T36" fmla="*/ 985 w 2566"/>
                      <a:gd name="T37" fmla="*/ 709 h 2481"/>
                      <a:gd name="T38" fmla="*/ 838 w 2566"/>
                      <a:gd name="T39" fmla="*/ 531 h 2481"/>
                      <a:gd name="T40" fmla="*/ 712 w 2566"/>
                      <a:gd name="T41" fmla="*/ 355 h 2481"/>
                      <a:gd name="T42" fmla="*/ 609 w 2566"/>
                      <a:gd name="T43" fmla="*/ 177 h 2481"/>
                      <a:gd name="T44" fmla="*/ 503 w 2566"/>
                      <a:gd name="T45" fmla="*/ 0 h 2481"/>
                      <a:gd name="T46" fmla="*/ 349 w 2566"/>
                      <a:gd name="T47" fmla="*/ 0 h 2481"/>
                      <a:gd name="T48" fmla="*/ 117 w 2566"/>
                      <a:gd name="T49" fmla="*/ 0 h 2481"/>
                      <a:gd name="T50" fmla="*/ 0 w 2566"/>
                      <a:gd name="T51" fmla="*/ 177 h 2481"/>
                      <a:gd name="T52" fmla="*/ 0 w 2566"/>
                      <a:gd name="T53" fmla="*/ 531 h 2481"/>
                      <a:gd name="T54" fmla="*/ 0 w 2566"/>
                      <a:gd name="T55" fmla="*/ 886 h 2481"/>
                      <a:gd name="T56" fmla="*/ 0 w 2566"/>
                      <a:gd name="T57" fmla="*/ 1241 h 2481"/>
                      <a:gd name="T58" fmla="*/ 0 w 2566"/>
                      <a:gd name="T59" fmla="*/ 1595 h 2481"/>
                      <a:gd name="T60" fmla="*/ 0 w 2566"/>
                      <a:gd name="T61" fmla="*/ 1950 h 2481"/>
                      <a:gd name="T62" fmla="*/ 0 w 2566"/>
                      <a:gd name="T63" fmla="*/ 2304 h 2481"/>
                      <a:gd name="T64" fmla="*/ 117 w 2566"/>
                      <a:gd name="T65" fmla="*/ 2481 h 2481"/>
                      <a:gd name="T66" fmla="*/ 349 w 2566"/>
                      <a:gd name="T67" fmla="*/ 2481 h 2481"/>
                      <a:gd name="T68" fmla="*/ 583 w 2566"/>
                      <a:gd name="T69" fmla="*/ 2481 h 2481"/>
                      <a:gd name="T70" fmla="*/ 817 w 2566"/>
                      <a:gd name="T71" fmla="*/ 2481 h 2481"/>
                      <a:gd name="T72" fmla="*/ 1049 w 2566"/>
                      <a:gd name="T73" fmla="*/ 2481 h 2481"/>
                      <a:gd name="T74" fmla="*/ 1283 w 2566"/>
                      <a:gd name="T75" fmla="*/ 2481 h 2481"/>
                      <a:gd name="T76" fmla="*/ 1517 w 2566"/>
                      <a:gd name="T77" fmla="*/ 2481 h 2481"/>
                      <a:gd name="T78" fmla="*/ 1749 w 2566"/>
                      <a:gd name="T79" fmla="*/ 2481 h 2481"/>
                      <a:gd name="T80" fmla="*/ 1983 w 2566"/>
                      <a:gd name="T81" fmla="*/ 2481 h 2481"/>
                      <a:gd name="T82" fmla="*/ 2216 w 2566"/>
                      <a:gd name="T83" fmla="*/ 2481 h 2481"/>
                      <a:gd name="T84" fmla="*/ 2449 w 2566"/>
                      <a:gd name="T85" fmla="*/ 2481 h 2481"/>
                      <a:gd name="T86" fmla="*/ 2566 w 2566"/>
                      <a:gd name="T87" fmla="*/ 2304 h 2481"/>
                      <a:gd name="T88" fmla="*/ 2566 w 2566"/>
                      <a:gd name="T89" fmla="*/ 1950 h 2481"/>
                      <a:gd name="T90" fmla="*/ 2566 w 2566"/>
                      <a:gd name="T91" fmla="*/ 1595 h 2481"/>
                      <a:gd name="T92" fmla="*/ 2566 w 2566"/>
                      <a:gd name="T93" fmla="*/ 1241 h 2481"/>
                      <a:gd name="T94" fmla="*/ 2566 w 2566"/>
                      <a:gd name="T95" fmla="*/ 886 h 2481"/>
                      <a:gd name="T96" fmla="*/ 2566 w 2566"/>
                      <a:gd name="T97" fmla="*/ 531 h 2481"/>
                      <a:gd name="T98" fmla="*/ 2566 w 2566"/>
                      <a:gd name="T99" fmla="*/ 336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36"/>
                        </a:moveTo>
                        <a:lnTo>
                          <a:pt x="2559" y="344"/>
                        </a:lnTo>
                        <a:lnTo>
                          <a:pt x="2541" y="355"/>
                        </a:lnTo>
                        <a:lnTo>
                          <a:pt x="2543" y="497"/>
                        </a:lnTo>
                        <a:lnTo>
                          <a:pt x="2449" y="496"/>
                        </a:lnTo>
                        <a:lnTo>
                          <a:pt x="2439" y="516"/>
                        </a:lnTo>
                        <a:lnTo>
                          <a:pt x="2332" y="517"/>
                        </a:lnTo>
                        <a:lnTo>
                          <a:pt x="2327" y="523"/>
                        </a:lnTo>
                        <a:lnTo>
                          <a:pt x="2316" y="531"/>
                        </a:lnTo>
                        <a:lnTo>
                          <a:pt x="2316" y="683"/>
                        </a:lnTo>
                        <a:lnTo>
                          <a:pt x="2216" y="683"/>
                        </a:lnTo>
                        <a:lnTo>
                          <a:pt x="2207" y="695"/>
                        </a:lnTo>
                        <a:lnTo>
                          <a:pt x="2154" y="709"/>
                        </a:lnTo>
                        <a:lnTo>
                          <a:pt x="2157" y="795"/>
                        </a:lnTo>
                        <a:lnTo>
                          <a:pt x="2100" y="794"/>
                        </a:lnTo>
                        <a:lnTo>
                          <a:pt x="2086" y="866"/>
                        </a:lnTo>
                        <a:lnTo>
                          <a:pt x="1983" y="866"/>
                        </a:lnTo>
                        <a:lnTo>
                          <a:pt x="1975" y="874"/>
                        </a:lnTo>
                        <a:lnTo>
                          <a:pt x="1951" y="886"/>
                        </a:lnTo>
                        <a:lnTo>
                          <a:pt x="1953" y="1018"/>
                        </a:lnTo>
                        <a:lnTo>
                          <a:pt x="1866" y="1016"/>
                        </a:lnTo>
                        <a:lnTo>
                          <a:pt x="1855" y="1046"/>
                        </a:lnTo>
                        <a:lnTo>
                          <a:pt x="1749" y="1046"/>
                        </a:lnTo>
                        <a:lnTo>
                          <a:pt x="1737" y="1045"/>
                        </a:lnTo>
                        <a:lnTo>
                          <a:pt x="1699" y="1064"/>
                        </a:lnTo>
                        <a:lnTo>
                          <a:pt x="1700" y="1165"/>
                        </a:lnTo>
                        <a:lnTo>
                          <a:pt x="1632" y="1165"/>
                        </a:lnTo>
                        <a:lnTo>
                          <a:pt x="1561" y="1064"/>
                        </a:lnTo>
                        <a:lnTo>
                          <a:pt x="1517" y="1043"/>
                        </a:lnTo>
                        <a:lnTo>
                          <a:pt x="1496" y="1032"/>
                        </a:lnTo>
                        <a:lnTo>
                          <a:pt x="1400" y="1026"/>
                        </a:lnTo>
                        <a:lnTo>
                          <a:pt x="1345" y="982"/>
                        </a:lnTo>
                        <a:lnTo>
                          <a:pt x="1283" y="982"/>
                        </a:lnTo>
                        <a:lnTo>
                          <a:pt x="1222" y="886"/>
                        </a:lnTo>
                        <a:lnTo>
                          <a:pt x="1166" y="854"/>
                        </a:lnTo>
                        <a:lnTo>
                          <a:pt x="1116" y="809"/>
                        </a:lnTo>
                        <a:lnTo>
                          <a:pt x="1049" y="809"/>
                        </a:lnTo>
                        <a:lnTo>
                          <a:pt x="985" y="709"/>
                        </a:lnTo>
                        <a:lnTo>
                          <a:pt x="934" y="666"/>
                        </a:lnTo>
                        <a:lnTo>
                          <a:pt x="838" y="531"/>
                        </a:lnTo>
                        <a:lnTo>
                          <a:pt x="817" y="504"/>
                        </a:lnTo>
                        <a:lnTo>
                          <a:pt x="712" y="355"/>
                        </a:lnTo>
                        <a:lnTo>
                          <a:pt x="700" y="334"/>
                        </a:lnTo>
                        <a:lnTo>
                          <a:pt x="609" y="177"/>
                        </a:lnTo>
                        <a:lnTo>
                          <a:pt x="583" y="123"/>
                        </a:lnTo>
                        <a:lnTo>
                          <a:pt x="50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3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3" name="Freeform 50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165"/>
                  </a:xfrm>
                  <a:custGeom>
                    <a:avLst/>
                    <a:gdLst>
                      <a:gd name="T0" fmla="*/ 2100 w 2100"/>
                      <a:gd name="T1" fmla="*/ 336 h 1165"/>
                      <a:gd name="T2" fmla="*/ 2093 w 2100"/>
                      <a:gd name="T3" fmla="*/ 344 h 1165"/>
                      <a:gd name="T4" fmla="*/ 2075 w 2100"/>
                      <a:gd name="T5" fmla="*/ 355 h 1165"/>
                      <a:gd name="T6" fmla="*/ 2077 w 2100"/>
                      <a:gd name="T7" fmla="*/ 497 h 1165"/>
                      <a:gd name="T8" fmla="*/ 1983 w 2100"/>
                      <a:gd name="T9" fmla="*/ 496 h 1165"/>
                      <a:gd name="T10" fmla="*/ 1973 w 2100"/>
                      <a:gd name="T11" fmla="*/ 516 h 1165"/>
                      <a:gd name="T12" fmla="*/ 1866 w 2100"/>
                      <a:gd name="T13" fmla="*/ 517 h 1165"/>
                      <a:gd name="T14" fmla="*/ 1861 w 2100"/>
                      <a:gd name="T15" fmla="*/ 523 h 1165"/>
                      <a:gd name="T16" fmla="*/ 1850 w 2100"/>
                      <a:gd name="T17" fmla="*/ 531 h 1165"/>
                      <a:gd name="T18" fmla="*/ 1850 w 2100"/>
                      <a:gd name="T19" fmla="*/ 683 h 1165"/>
                      <a:gd name="T20" fmla="*/ 1750 w 2100"/>
                      <a:gd name="T21" fmla="*/ 683 h 1165"/>
                      <a:gd name="T22" fmla="*/ 1741 w 2100"/>
                      <a:gd name="T23" fmla="*/ 695 h 1165"/>
                      <a:gd name="T24" fmla="*/ 1688 w 2100"/>
                      <a:gd name="T25" fmla="*/ 709 h 1165"/>
                      <a:gd name="T26" fmla="*/ 1691 w 2100"/>
                      <a:gd name="T27" fmla="*/ 795 h 1165"/>
                      <a:gd name="T28" fmla="*/ 1634 w 2100"/>
                      <a:gd name="T29" fmla="*/ 794 h 1165"/>
                      <a:gd name="T30" fmla="*/ 1620 w 2100"/>
                      <a:gd name="T31" fmla="*/ 866 h 1165"/>
                      <a:gd name="T32" fmla="*/ 1517 w 2100"/>
                      <a:gd name="T33" fmla="*/ 866 h 1165"/>
                      <a:gd name="T34" fmla="*/ 1509 w 2100"/>
                      <a:gd name="T35" fmla="*/ 874 h 1165"/>
                      <a:gd name="T36" fmla="*/ 1485 w 2100"/>
                      <a:gd name="T37" fmla="*/ 886 h 1165"/>
                      <a:gd name="T38" fmla="*/ 1487 w 2100"/>
                      <a:gd name="T39" fmla="*/ 1018 h 1165"/>
                      <a:gd name="T40" fmla="*/ 1400 w 2100"/>
                      <a:gd name="T41" fmla="*/ 1016 h 1165"/>
                      <a:gd name="T42" fmla="*/ 1389 w 2100"/>
                      <a:gd name="T43" fmla="*/ 1046 h 1165"/>
                      <a:gd name="T44" fmla="*/ 1283 w 2100"/>
                      <a:gd name="T45" fmla="*/ 1046 h 1165"/>
                      <a:gd name="T46" fmla="*/ 1271 w 2100"/>
                      <a:gd name="T47" fmla="*/ 1045 h 1165"/>
                      <a:gd name="T48" fmla="*/ 1233 w 2100"/>
                      <a:gd name="T49" fmla="*/ 1064 h 1165"/>
                      <a:gd name="T50" fmla="*/ 1234 w 2100"/>
                      <a:gd name="T51" fmla="*/ 1165 h 1165"/>
                      <a:gd name="T52" fmla="*/ 1166 w 2100"/>
                      <a:gd name="T53" fmla="*/ 1165 h 1165"/>
                      <a:gd name="T54" fmla="*/ 1095 w 2100"/>
                      <a:gd name="T55" fmla="*/ 1064 h 1165"/>
                      <a:gd name="T56" fmla="*/ 1051 w 2100"/>
                      <a:gd name="T57" fmla="*/ 1043 h 1165"/>
                      <a:gd name="T58" fmla="*/ 1030 w 2100"/>
                      <a:gd name="T59" fmla="*/ 1032 h 1165"/>
                      <a:gd name="T60" fmla="*/ 934 w 2100"/>
                      <a:gd name="T61" fmla="*/ 1026 h 1165"/>
                      <a:gd name="T62" fmla="*/ 879 w 2100"/>
                      <a:gd name="T63" fmla="*/ 982 h 1165"/>
                      <a:gd name="T64" fmla="*/ 817 w 2100"/>
                      <a:gd name="T65" fmla="*/ 982 h 1165"/>
                      <a:gd name="T66" fmla="*/ 756 w 2100"/>
                      <a:gd name="T67" fmla="*/ 886 h 1165"/>
                      <a:gd name="T68" fmla="*/ 700 w 2100"/>
                      <a:gd name="T69" fmla="*/ 854 h 1165"/>
                      <a:gd name="T70" fmla="*/ 650 w 2100"/>
                      <a:gd name="T71" fmla="*/ 809 h 1165"/>
                      <a:gd name="T72" fmla="*/ 583 w 2100"/>
                      <a:gd name="T73" fmla="*/ 809 h 1165"/>
                      <a:gd name="T74" fmla="*/ 519 w 2100"/>
                      <a:gd name="T75" fmla="*/ 709 h 1165"/>
                      <a:gd name="T76" fmla="*/ 468 w 2100"/>
                      <a:gd name="T77" fmla="*/ 666 h 1165"/>
                      <a:gd name="T78" fmla="*/ 372 w 2100"/>
                      <a:gd name="T79" fmla="*/ 531 h 1165"/>
                      <a:gd name="T80" fmla="*/ 351 w 2100"/>
                      <a:gd name="T81" fmla="*/ 504 h 1165"/>
                      <a:gd name="T82" fmla="*/ 246 w 2100"/>
                      <a:gd name="T83" fmla="*/ 355 h 1165"/>
                      <a:gd name="T84" fmla="*/ 234 w 2100"/>
                      <a:gd name="T85" fmla="*/ 334 h 1165"/>
                      <a:gd name="T86" fmla="*/ 143 w 2100"/>
                      <a:gd name="T87" fmla="*/ 177 h 1165"/>
                      <a:gd name="T88" fmla="*/ 117 w 2100"/>
                      <a:gd name="T89" fmla="*/ 123 h 1165"/>
                      <a:gd name="T90" fmla="*/ 37 w 2100"/>
                      <a:gd name="T91" fmla="*/ 0 h 1165"/>
                      <a:gd name="T92" fmla="*/ 0 w 2100"/>
                      <a:gd name="T93" fmla="*/ 0 h 1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100" h="1165">
                        <a:moveTo>
                          <a:pt x="2100" y="336"/>
                        </a:moveTo>
                        <a:lnTo>
                          <a:pt x="2093" y="344"/>
                        </a:lnTo>
                        <a:lnTo>
                          <a:pt x="2075" y="355"/>
                        </a:lnTo>
                        <a:lnTo>
                          <a:pt x="2077" y="497"/>
                        </a:lnTo>
                        <a:lnTo>
                          <a:pt x="1983" y="496"/>
                        </a:lnTo>
                        <a:lnTo>
                          <a:pt x="1973" y="516"/>
                        </a:lnTo>
                        <a:lnTo>
                          <a:pt x="1866" y="517"/>
                        </a:lnTo>
                        <a:lnTo>
                          <a:pt x="1861" y="523"/>
                        </a:lnTo>
                        <a:lnTo>
                          <a:pt x="1850" y="531"/>
                        </a:lnTo>
                        <a:lnTo>
                          <a:pt x="1850" y="683"/>
                        </a:lnTo>
                        <a:lnTo>
                          <a:pt x="1750" y="683"/>
                        </a:lnTo>
                        <a:lnTo>
                          <a:pt x="1741" y="695"/>
                        </a:lnTo>
                        <a:lnTo>
                          <a:pt x="1688" y="709"/>
                        </a:lnTo>
                        <a:lnTo>
                          <a:pt x="1691" y="795"/>
                        </a:lnTo>
                        <a:lnTo>
                          <a:pt x="1634" y="794"/>
                        </a:lnTo>
                        <a:lnTo>
                          <a:pt x="1620" y="866"/>
                        </a:lnTo>
                        <a:lnTo>
                          <a:pt x="1517" y="866"/>
                        </a:lnTo>
                        <a:lnTo>
                          <a:pt x="1509" y="874"/>
                        </a:lnTo>
                        <a:lnTo>
                          <a:pt x="1485" y="886"/>
                        </a:lnTo>
                        <a:lnTo>
                          <a:pt x="1487" y="1018"/>
                        </a:lnTo>
                        <a:lnTo>
                          <a:pt x="1400" y="1016"/>
                        </a:lnTo>
                        <a:lnTo>
                          <a:pt x="1389" y="1046"/>
                        </a:lnTo>
                        <a:lnTo>
                          <a:pt x="1283" y="1046"/>
                        </a:lnTo>
                        <a:lnTo>
                          <a:pt x="1271" y="1045"/>
                        </a:lnTo>
                        <a:lnTo>
                          <a:pt x="1233" y="1064"/>
                        </a:lnTo>
                        <a:lnTo>
                          <a:pt x="1234" y="1165"/>
                        </a:lnTo>
                        <a:lnTo>
                          <a:pt x="1166" y="1165"/>
                        </a:lnTo>
                        <a:lnTo>
                          <a:pt x="1095" y="1064"/>
                        </a:lnTo>
                        <a:lnTo>
                          <a:pt x="1051" y="1043"/>
                        </a:lnTo>
                        <a:lnTo>
                          <a:pt x="1030" y="1032"/>
                        </a:lnTo>
                        <a:lnTo>
                          <a:pt x="934" y="1026"/>
                        </a:lnTo>
                        <a:lnTo>
                          <a:pt x="879" y="982"/>
                        </a:lnTo>
                        <a:lnTo>
                          <a:pt x="817" y="982"/>
                        </a:lnTo>
                        <a:lnTo>
                          <a:pt x="756" y="886"/>
                        </a:lnTo>
                        <a:lnTo>
                          <a:pt x="700" y="854"/>
                        </a:lnTo>
                        <a:lnTo>
                          <a:pt x="650" y="809"/>
                        </a:lnTo>
                        <a:lnTo>
                          <a:pt x="583" y="809"/>
                        </a:lnTo>
                        <a:lnTo>
                          <a:pt x="519" y="709"/>
                        </a:lnTo>
                        <a:lnTo>
                          <a:pt x="468" y="666"/>
                        </a:lnTo>
                        <a:lnTo>
                          <a:pt x="372" y="531"/>
                        </a:lnTo>
                        <a:lnTo>
                          <a:pt x="351" y="504"/>
                        </a:lnTo>
                        <a:lnTo>
                          <a:pt x="246" y="355"/>
                        </a:lnTo>
                        <a:lnTo>
                          <a:pt x="234" y="334"/>
                        </a:lnTo>
                        <a:lnTo>
                          <a:pt x="143" y="177"/>
                        </a:lnTo>
                        <a:lnTo>
                          <a:pt x="117" y="123"/>
                        </a:lnTo>
                        <a:lnTo>
                          <a:pt x="3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4" name="Freeform 5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2 w 2566"/>
                      <a:gd name="T1" fmla="*/ 348 h 2481"/>
                      <a:gd name="T2" fmla="*/ 2554 w 2566"/>
                      <a:gd name="T3" fmla="*/ 513 h 2481"/>
                      <a:gd name="T4" fmla="*/ 2443 w 2566"/>
                      <a:gd name="T5" fmla="*/ 523 h 2481"/>
                      <a:gd name="T6" fmla="*/ 2329 w 2566"/>
                      <a:gd name="T7" fmla="*/ 527 h 2481"/>
                      <a:gd name="T8" fmla="*/ 2324 w 2566"/>
                      <a:gd name="T9" fmla="*/ 695 h 2481"/>
                      <a:gd name="T10" fmla="*/ 2211 w 2566"/>
                      <a:gd name="T11" fmla="*/ 702 h 2481"/>
                      <a:gd name="T12" fmla="*/ 2184 w 2566"/>
                      <a:gd name="T13" fmla="*/ 839 h 2481"/>
                      <a:gd name="T14" fmla="*/ 2091 w 2566"/>
                      <a:gd name="T15" fmla="*/ 875 h 2481"/>
                      <a:gd name="T16" fmla="*/ 1979 w 2566"/>
                      <a:gd name="T17" fmla="*/ 879 h 2481"/>
                      <a:gd name="T18" fmla="*/ 1966 w 2566"/>
                      <a:gd name="T19" fmla="*/ 1039 h 2481"/>
                      <a:gd name="T20" fmla="*/ 1860 w 2566"/>
                      <a:gd name="T21" fmla="*/ 1054 h 2481"/>
                      <a:gd name="T22" fmla="*/ 1742 w 2566"/>
                      <a:gd name="T23" fmla="*/ 1053 h 2481"/>
                      <a:gd name="T24" fmla="*/ 1723 w 2566"/>
                      <a:gd name="T25" fmla="*/ 1200 h 2481"/>
                      <a:gd name="T26" fmla="*/ 1536 w 2566"/>
                      <a:gd name="T27" fmla="*/ 1064 h 2481"/>
                      <a:gd name="T28" fmla="*/ 1507 w 2566"/>
                      <a:gd name="T29" fmla="*/ 1050 h 2481"/>
                      <a:gd name="T30" fmla="*/ 1368 w 2566"/>
                      <a:gd name="T31" fmla="*/ 1016 h 2481"/>
                      <a:gd name="T32" fmla="*/ 1200 w 2566"/>
                      <a:gd name="T33" fmla="*/ 886 h 2481"/>
                      <a:gd name="T34" fmla="*/ 1136 w 2566"/>
                      <a:gd name="T35" fmla="*/ 840 h 2481"/>
                      <a:gd name="T36" fmla="*/ 965 w 2566"/>
                      <a:gd name="T37" fmla="*/ 709 h 2481"/>
                      <a:gd name="T38" fmla="*/ 828 w 2566"/>
                      <a:gd name="T39" fmla="*/ 531 h 2481"/>
                      <a:gd name="T40" fmla="*/ 702 w 2566"/>
                      <a:gd name="T41" fmla="*/ 355 h 2481"/>
                      <a:gd name="T42" fmla="*/ 599 w 2566"/>
                      <a:gd name="T43" fmla="*/ 177 h 2481"/>
                      <a:gd name="T44" fmla="*/ 490 w 2566"/>
                      <a:gd name="T45" fmla="*/ 0 h 2481"/>
                      <a:gd name="T46" fmla="*/ 349 w 2566"/>
                      <a:gd name="T47" fmla="*/ 0 h 2481"/>
                      <a:gd name="T48" fmla="*/ 117 w 2566"/>
                      <a:gd name="T49" fmla="*/ 0 h 2481"/>
                      <a:gd name="T50" fmla="*/ 0 w 2566"/>
                      <a:gd name="T51" fmla="*/ 177 h 2481"/>
                      <a:gd name="T52" fmla="*/ 0 w 2566"/>
                      <a:gd name="T53" fmla="*/ 531 h 2481"/>
                      <a:gd name="T54" fmla="*/ 0 w 2566"/>
                      <a:gd name="T55" fmla="*/ 886 h 2481"/>
                      <a:gd name="T56" fmla="*/ 0 w 2566"/>
                      <a:gd name="T57" fmla="*/ 1241 h 2481"/>
                      <a:gd name="T58" fmla="*/ 0 w 2566"/>
                      <a:gd name="T59" fmla="*/ 1595 h 2481"/>
                      <a:gd name="T60" fmla="*/ 0 w 2566"/>
                      <a:gd name="T61" fmla="*/ 1950 h 2481"/>
                      <a:gd name="T62" fmla="*/ 0 w 2566"/>
                      <a:gd name="T63" fmla="*/ 2304 h 2481"/>
                      <a:gd name="T64" fmla="*/ 117 w 2566"/>
                      <a:gd name="T65" fmla="*/ 2481 h 2481"/>
                      <a:gd name="T66" fmla="*/ 349 w 2566"/>
                      <a:gd name="T67" fmla="*/ 2481 h 2481"/>
                      <a:gd name="T68" fmla="*/ 583 w 2566"/>
                      <a:gd name="T69" fmla="*/ 2481 h 2481"/>
                      <a:gd name="T70" fmla="*/ 817 w 2566"/>
                      <a:gd name="T71" fmla="*/ 2481 h 2481"/>
                      <a:gd name="T72" fmla="*/ 1049 w 2566"/>
                      <a:gd name="T73" fmla="*/ 2481 h 2481"/>
                      <a:gd name="T74" fmla="*/ 1283 w 2566"/>
                      <a:gd name="T75" fmla="*/ 2481 h 2481"/>
                      <a:gd name="T76" fmla="*/ 1517 w 2566"/>
                      <a:gd name="T77" fmla="*/ 2481 h 2481"/>
                      <a:gd name="T78" fmla="*/ 1749 w 2566"/>
                      <a:gd name="T79" fmla="*/ 2481 h 2481"/>
                      <a:gd name="T80" fmla="*/ 1983 w 2566"/>
                      <a:gd name="T81" fmla="*/ 2481 h 2481"/>
                      <a:gd name="T82" fmla="*/ 2216 w 2566"/>
                      <a:gd name="T83" fmla="*/ 2481 h 2481"/>
                      <a:gd name="T84" fmla="*/ 2449 w 2566"/>
                      <a:gd name="T85" fmla="*/ 2481 h 2481"/>
                      <a:gd name="T86" fmla="*/ 2566 w 2566"/>
                      <a:gd name="T87" fmla="*/ 2304 h 2481"/>
                      <a:gd name="T88" fmla="*/ 2566 w 2566"/>
                      <a:gd name="T89" fmla="*/ 1950 h 2481"/>
                      <a:gd name="T90" fmla="*/ 2566 w 2566"/>
                      <a:gd name="T91" fmla="*/ 1595 h 2481"/>
                      <a:gd name="T92" fmla="*/ 2566 w 2566"/>
                      <a:gd name="T93" fmla="*/ 1241 h 2481"/>
                      <a:gd name="T94" fmla="*/ 2566 w 2566"/>
                      <a:gd name="T95" fmla="*/ 886 h 2481"/>
                      <a:gd name="T96" fmla="*/ 2566 w 2566"/>
                      <a:gd name="T97" fmla="*/ 531 h 2481"/>
                      <a:gd name="T98" fmla="*/ 2566 w 2566"/>
                      <a:gd name="T99" fmla="*/ 344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44"/>
                        </a:moveTo>
                        <a:lnTo>
                          <a:pt x="2562" y="348"/>
                        </a:lnTo>
                        <a:lnTo>
                          <a:pt x="2552" y="355"/>
                        </a:lnTo>
                        <a:lnTo>
                          <a:pt x="2554" y="513"/>
                        </a:lnTo>
                        <a:lnTo>
                          <a:pt x="2449" y="512"/>
                        </a:lnTo>
                        <a:lnTo>
                          <a:pt x="2443" y="523"/>
                        </a:lnTo>
                        <a:lnTo>
                          <a:pt x="2332" y="524"/>
                        </a:lnTo>
                        <a:lnTo>
                          <a:pt x="2329" y="527"/>
                        </a:lnTo>
                        <a:lnTo>
                          <a:pt x="2324" y="531"/>
                        </a:lnTo>
                        <a:lnTo>
                          <a:pt x="2324" y="695"/>
                        </a:lnTo>
                        <a:lnTo>
                          <a:pt x="2216" y="694"/>
                        </a:lnTo>
                        <a:lnTo>
                          <a:pt x="2211" y="702"/>
                        </a:lnTo>
                        <a:lnTo>
                          <a:pt x="2182" y="709"/>
                        </a:lnTo>
                        <a:lnTo>
                          <a:pt x="2184" y="839"/>
                        </a:lnTo>
                        <a:lnTo>
                          <a:pt x="2100" y="836"/>
                        </a:lnTo>
                        <a:lnTo>
                          <a:pt x="2091" y="875"/>
                        </a:lnTo>
                        <a:lnTo>
                          <a:pt x="1983" y="874"/>
                        </a:lnTo>
                        <a:lnTo>
                          <a:pt x="1979" y="879"/>
                        </a:lnTo>
                        <a:lnTo>
                          <a:pt x="1965" y="886"/>
                        </a:lnTo>
                        <a:lnTo>
                          <a:pt x="1966" y="1039"/>
                        </a:lnTo>
                        <a:lnTo>
                          <a:pt x="1866" y="1038"/>
                        </a:lnTo>
                        <a:lnTo>
                          <a:pt x="1860" y="1054"/>
                        </a:lnTo>
                        <a:lnTo>
                          <a:pt x="1749" y="1054"/>
                        </a:lnTo>
                        <a:lnTo>
                          <a:pt x="1742" y="1053"/>
                        </a:lnTo>
                        <a:lnTo>
                          <a:pt x="1720" y="1064"/>
                        </a:lnTo>
                        <a:lnTo>
                          <a:pt x="1723" y="1200"/>
                        </a:lnTo>
                        <a:lnTo>
                          <a:pt x="1632" y="1200"/>
                        </a:lnTo>
                        <a:lnTo>
                          <a:pt x="1536" y="1064"/>
                        </a:lnTo>
                        <a:lnTo>
                          <a:pt x="1517" y="1054"/>
                        </a:lnTo>
                        <a:lnTo>
                          <a:pt x="1507" y="1050"/>
                        </a:lnTo>
                        <a:lnTo>
                          <a:pt x="1400" y="1042"/>
                        </a:lnTo>
                        <a:lnTo>
                          <a:pt x="1368" y="1016"/>
                        </a:lnTo>
                        <a:lnTo>
                          <a:pt x="1283" y="1016"/>
                        </a:lnTo>
                        <a:lnTo>
                          <a:pt x="1200" y="886"/>
                        </a:lnTo>
                        <a:lnTo>
                          <a:pt x="1166" y="866"/>
                        </a:lnTo>
                        <a:lnTo>
                          <a:pt x="1136" y="840"/>
                        </a:lnTo>
                        <a:lnTo>
                          <a:pt x="1049" y="840"/>
                        </a:lnTo>
                        <a:lnTo>
                          <a:pt x="965" y="709"/>
                        </a:lnTo>
                        <a:lnTo>
                          <a:pt x="934" y="683"/>
                        </a:lnTo>
                        <a:lnTo>
                          <a:pt x="828" y="531"/>
                        </a:lnTo>
                        <a:lnTo>
                          <a:pt x="817" y="517"/>
                        </a:lnTo>
                        <a:lnTo>
                          <a:pt x="702" y="355"/>
                        </a:lnTo>
                        <a:lnTo>
                          <a:pt x="700" y="349"/>
                        </a:lnTo>
                        <a:lnTo>
                          <a:pt x="599" y="177"/>
                        </a:lnTo>
                        <a:lnTo>
                          <a:pt x="583" y="141"/>
                        </a:lnTo>
                        <a:lnTo>
                          <a:pt x="490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4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5" name="Freeform 52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00"/>
                  </a:xfrm>
                  <a:custGeom>
                    <a:avLst/>
                    <a:gdLst>
                      <a:gd name="T0" fmla="*/ 2100 w 2100"/>
                      <a:gd name="T1" fmla="*/ 344 h 1200"/>
                      <a:gd name="T2" fmla="*/ 2096 w 2100"/>
                      <a:gd name="T3" fmla="*/ 348 h 1200"/>
                      <a:gd name="T4" fmla="*/ 2086 w 2100"/>
                      <a:gd name="T5" fmla="*/ 355 h 1200"/>
                      <a:gd name="T6" fmla="*/ 2088 w 2100"/>
                      <a:gd name="T7" fmla="*/ 513 h 1200"/>
                      <a:gd name="T8" fmla="*/ 1983 w 2100"/>
                      <a:gd name="T9" fmla="*/ 512 h 1200"/>
                      <a:gd name="T10" fmla="*/ 1977 w 2100"/>
                      <a:gd name="T11" fmla="*/ 523 h 1200"/>
                      <a:gd name="T12" fmla="*/ 1866 w 2100"/>
                      <a:gd name="T13" fmla="*/ 524 h 1200"/>
                      <a:gd name="T14" fmla="*/ 1863 w 2100"/>
                      <a:gd name="T15" fmla="*/ 527 h 1200"/>
                      <a:gd name="T16" fmla="*/ 1858 w 2100"/>
                      <a:gd name="T17" fmla="*/ 531 h 1200"/>
                      <a:gd name="T18" fmla="*/ 1858 w 2100"/>
                      <a:gd name="T19" fmla="*/ 695 h 1200"/>
                      <a:gd name="T20" fmla="*/ 1750 w 2100"/>
                      <a:gd name="T21" fmla="*/ 694 h 1200"/>
                      <a:gd name="T22" fmla="*/ 1745 w 2100"/>
                      <a:gd name="T23" fmla="*/ 702 h 1200"/>
                      <a:gd name="T24" fmla="*/ 1716 w 2100"/>
                      <a:gd name="T25" fmla="*/ 709 h 1200"/>
                      <a:gd name="T26" fmla="*/ 1718 w 2100"/>
                      <a:gd name="T27" fmla="*/ 839 h 1200"/>
                      <a:gd name="T28" fmla="*/ 1634 w 2100"/>
                      <a:gd name="T29" fmla="*/ 836 h 1200"/>
                      <a:gd name="T30" fmla="*/ 1625 w 2100"/>
                      <a:gd name="T31" fmla="*/ 875 h 1200"/>
                      <a:gd name="T32" fmla="*/ 1517 w 2100"/>
                      <a:gd name="T33" fmla="*/ 874 h 1200"/>
                      <a:gd name="T34" fmla="*/ 1513 w 2100"/>
                      <a:gd name="T35" fmla="*/ 879 h 1200"/>
                      <a:gd name="T36" fmla="*/ 1499 w 2100"/>
                      <a:gd name="T37" fmla="*/ 886 h 1200"/>
                      <a:gd name="T38" fmla="*/ 1500 w 2100"/>
                      <a:gd name="T39" fmla="*/ 1039 h 1200"/>
                      <a:gd name="T40" fmla="*/ 1400 w 2100"/>
                      <a:gd name="T41" fmla="*/ 1038 h 1200"/>
                      <a:gd name="T42" fmla="*/ 1394 w 2100"/>
                      <a:gd name="T43" fmla="*/ 1054 h 1200"/>
                      <a:gd name="T44" fmla="*/ 1283 w 2100"/>
                      <a:gd name="T45" fmla="*/ 1054 h 1200"/>
                      <a:gd name="T46" fmla="*/ 1276 w 2100"/>
                      <a:gd name="T47" fmla="*/ 1053 h 1200"/>
                      <a:gd name="T48" fmla="*/ 1254 w 2100"/>
                      <a:gd name="T49" fmla="*/ 1064 h 1200"/>
                      <a:gd name="T50" fmla="*/ 1257 w 2100"/>
                      <a:gd name="T51" fmla="*/ 1200 h 1200"/>
                      <a:gd name="T52" fmla="*/ 1166 w 2100"/>
                      <a:gd name="T53" fmla="*/ 1200 h 1200"/>
                      <a:gd name="T54" fmla="*/ 1070 w 2100"/>
                      <a:gd name="T55" fmla="*/ 1064 h 1200"/>
                      <a:gd name="T56" fmla="*/ 1051 w 2100"/>
                      <a:gd name="T57" fmla="*/ 1054 h 1200"/>
                      <a:gd name="T58" fmla="*/ 1041 w 2100"/>
                      <a:gd name="T59" fmla="*/ 1050 h 1200"/>
                      <a:gd name="T60" fmla="*/ 934 w 2100"/>
                      <a:gd name="T61" fmla="*/ 1042 h 1200"/>
                      <a:gd name="T62" fmla="*/ 902 w 2100"/>
                      <a:gd name="T63" fmla="*/ 1016 h 1200"/>
                      <a:gd name="T64" fmla="*/ 817 w 2100"/>
                      <a:gd name="T65" fmla="*/ 1016 h 1200"/>
                      <a:gd name="T66" fmla="*/ 734 w 2100"/>
                      <a:gd name="T67" fmla="*/ 886 h 1200"/>
                      <a:gd name="T68" fmla="*/ 700 w 2100"/>
                      <a:gd name="T69" fmla="*/ 866 h 1200"/>
                      <a:gd name="T70" fmla="*/ 670 w 2100"/>
                      <a:gd name="T71" fmla="*/ 840 h 1200"/>
                      <a:gd name="T72" fmla="*/ 583 w 2100"/>
                      <a:gd name="T73" fmla="*/ 840 h 1200"/>
                      <a:gd name="T74" fmla="*/ 499 w 2100"/>
                      <a:gd name="T75" fmla="*/ 709 h 1200"/>
                      <a:gd name="T76" fmla="*/ 468 w 2100"/>
                      <a:gd name="T77" fmla="*/ 683 h 1200"/>
                      <a:gd name="T78" fmla="*/ 362 w 2100"/>
                      <a:gd name="T79" fmla="*/ 531 h 1200"/>
                      <a:gd name="T80" fmla="*/ 351 w 2100"/>
                      <a:gd name="T81" fmla="*/ 517 h 1200"/>
                      <a:gd name="T82" fmla="*/ 236 w 2100"/>
                      <a:gd name="T83" fmla="*/ 355 h 1200"/>
                      <a:gd name="T84" fmla="*/ 234 w 2100"/>
                      <a:gd name="T85" fmla="*/ 349 h 1200"/>
                      <a:gd name="T86" fmla="*/ 133 w 2100"/>
                      <a:gd name="T87" fmla="*/ 177 h 1200"/>
                      <a:gd name="T88" fmla="*/ 117 w 2100"/>
                      <a:gd name="T89" fmla="*/ 141 h 1200"/>
                      <a:gd name="T90" fmla="*/ 24 w 2100"/>
                      <a:gd name="T91" fmla="*/ 0 h 1200"/>
                      <a:gd name="T92" fmla="*/ 0 w 2100"/>
                      <a:gd name="T93" fmla="*/ 0 h 1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100" h="1200">
                        <a:moveTo>
                          <a:pt x="2100" y="344"/>
                        </a:moveTo>
                        <a:lnTo>
                          <a:pt x="2096" y="348"/>
                        </a:lnTo>
                        <a:lnTo>
                          <a:pt x="2086" y="355"/>
                        </a:lnTo>
                        <a:lnTo>
                          <a:pt x="2088" y="513"/>
                        </a:lnTo>
                        <a:lnTo>
                          <a:pt x="1983" y="512"/>
                        </a:lnTo>
                        <a:lnTo>
                          <a:pt x="1977" y="523"/>
                        </a:lnTo>
                        <a:lnTo>
                          <a:pt x="1866" y="524"/>
                        </a:lnTo>
                        <a:lnTo>
                          <a:pt x="1863" y="527"/>
                        </a:lnTo>
                        <a:lnTo>
                          <a:pt x="1858" y="531"/>
                        </a:lnTo>
                        <a:lnTo>
                          <a:pt x="1858" y="695"/>
                        </a:lnTo>
                        <a:lnTo>
                          <a:pt x="1750" y="694"/>
                        </a:lnTo>
                        <a:lnTo>
                          <a:pt x="1745" y="702"/>
                        </a:lnTo>
                        <a:lnTo>
                          <a:pt x="1716" y="709"/>
                        </a:lnTo>
                        <a:lnTo>
                          <a:pt x="1718" y="839"/>
                        </a:lnTo>
                        <a:lnTo>
                          <a:pt x="1634" y="836"/>
                        </a:lnTo>
                        <a:lnTo>
                          <a:pt x="1625" y="875"/>
                        </a:lnTo>
                        <a:lnTo>
                          <a:pt x="1517" y="874"/>
                        </a:lnTo>
                        <a:lnTo>
                          <a:pt x="1513" y="879"/>
                        </a:lnTo>
                        <a:lnTo>
                          <a:pt x="1499" y="886"/>
                        </a:lnTo>
                        <a:lnTo>
                          <a:pt x="1500" y="1039"/>
                        </a:lnTo>
                        <a:lnTo>
                          <a:pt x="1400" y="1038"/>
                        </a:lnTo>
                        <a:lnTo>
                          <a:pt x="1394" y="1054"/>
                        </a:lnTo>
                        <a:lnTo>
                          <a:pt x="1283" y="1054"/>
                        </a:lnTo>
                        <a:lnTo>
                          <a:pt x="1276" y="1053"/>
                        </a:lnTo>
                        <a:lnTo>
                          <a:pt x="1254" y="1064"/>
                        </a:lnTo>
                        <a:lnTo>
                          <a:pt x="1257" y="1200"/>
                        </a:lnTo>
                        <a:lnTo>
                          <a:pt x="1166" y="1200"/>
                        </a:lnTo>
                        <a:lnTo>
                          <a:pt x="1070" y="1064"/>
                        </a:lnTo>
                        <a:lnTo>
                          <a:pt x="1051" y="1054"/>
                        </a:lnTo>
                        <a:lnTo>
                          <a:pt x="1041" y="1050"/>
                        </a:lnTo>
                        <a:lnTo>
                          <a:pt x="934" y="1042"/>
                        </a:lnTo>
                        <a:lnTo>
                          <a:pt x="902" y="1016"/>
                        </a:lnTo>
                        <a:lnTo>
                          <a:pt x="817" y="1016"/>
                        </a:lnTo>
                        <a:lnTo>
                          <a:pt x="734" y="886"/>
                        </a:lnTo>
                        <a:lnTo>
                          <a:pt x="700" y="866"/>
                        </a:lnTo>
                        <a:lnTo>
                          <a:pt x="670" y="840"/>
                        </a:lnTo>
                        <a:lnTo>
                          <a:pt x="583" y="840"/>
                        </a:lnTo>
                        <a:lnTo>
                          <a:pt x="499" y="709"/>
                        </a:lnTo>
                        <a:lnTo>
                          <a:pt x="468" y="683"/>
                        </a:lnTo>
                        <a:lnTo>
                          <a:pt x="362" y="531"/>
                        </a:lnTo>
                        <a:lnTo>
                          <a:pt x="351" y="517"/>
                        </a:lnTo>
                        <a:lnTo>
                          <a:pt x="236" y="355"/>
                        </a:lnTo>
                        <a:lnTo>
                          <a:pt x="234" y="349"/>
                        </a:lnTo>
                        <a:lnTo>
                          <a:pt x="133" y="177"/>
                        </a:lnTo>
                        <a:lnTo>
                          <a:pt x="117" y="141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6" name="Freeform 5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3 w 2566"/>
                      <a:gd name="T1" fmla="*/ 351 h 2481"/>
                      <a:gd name="T2" fmla="*/ 2559 w 2566"/>
                      <a:gd name="T3" fmla="*/ 521 h 2481"/>
                      <a:gd name="T4" fmla="*/ 2446 w 2566"/>
                      <a:gd name="T5" fmla="*/ 527 h 2481"/>
                      <a:gd name="T6" fmla="*/ 2331 w 2566"/>
                      <a:gd name="T7" fmla="*/ 528 h 2481"/>
                      <a:gd name="T8" fmla="*/ 2328 w 2566"/>
                      <a:gd name="T9" fmla="*/ 700 h 2481"/>
                      <a:gd name="T10" fmla="*/ 2212 w 2566"/>
                      <a:gd name="T11" fmla="*/ 704 h 2481"/>
                      <a:gd name="T12" fmla="*/ 2199 w 2566"/>
                      <a:gd name="T13" fmla="*/ 860 h 2481"/>
                      <a:gd name="T14" fmla="*/ 2096 w 2566"/>
                      <a:gd name="T15" fmla="*/ 879 h 2481"/>
                      <a:gd name="T16" fmla="*/ 1980 w 2566"/>
                      <a:gd name="T17" fmla="*/ 882 h 2481"/>
                      <a:gd name="T18" fmla="*/ 1973 w 2566"/>
                      <a:gd name="T19" fmla="*/ 1050 h 2481"/>
                      <a:gd name="T20" fmla="*/ 1863 w 2566"/>
                      <a:gd name="T21" fmla="*/ 1058 h 2481"/>
                      <a:gd name="T22" fmla="*/ 1745 w 2566"/>
                      <a:gd name="T23" fmla="*/ 1057 h 2481"/>
                      <a:gd name="T24" fmla="*/ 1734 w 2566"/>
                      <a:gd name="T25" fmla="*/ 1218 h 2481"/>
                      <a:gd name="T26" fmla="*/ 1523 w 2566"/>
                      <a:gd name="T27" fmla="*/ 1064 h 2481"/>
                      <a:gd name="T28" fmla="*/ 1512 w 2566"/>
                      <a:gd name="T29" fmla="*/ 1058 h 2481"/>
                      <a:gd name="T30" fmla="*/ 1381 w 2566"/>
                      <a:gd name="T31" fmla="*/ 1034 h 2481"/>
                      <a:gd name="T32" fmla="*/ 1189 w 2566"/>
                      <a:gd name="T33" fmla="*/ 886 h 2481"/>
                      <a:gd name="T34" fmla="*/ 1146 w 2566"/>
                      <a:gd name="T35" fmla="*/ 855 h 2481"/>
                      <a:gd name="T36" fmla="*/ 955 w 2566"/>
                      <a:gd name="T37" fmla="*/ 709 h 2481"/>
                      <a:gd name="T38" fmla="*/ 822 w 2566"/>
                      <a:gd name="T39" fmla="*/ 531 h 2481"/>
                      <a:gd name="T40" fmla="*/ 724 w 2566"/>
                      <a:gd name="T41" fmla="*/ 391 h 2481"/>
                      <a:gd name="T42" fmla="*/ 689 w 2566"/>
                      <a:gd name="T43" fmla="*/ 355 h 2481"/>
                      <a:gd name="T44" fmla="*/ 595 w 2566"/>
                      <a:gd name="T45" fmla="*/ 177 h 2481"/>
                      <a:gd name="T46" fmla="*/ 485 w 2566"/>
                      <a:gd name="T47" fmla="*/ 0 h 2481"/>
                      <a:gd name="T48" fmla="*/ 349 w 2566"/>
                      <a:gd name="T49" fmla="*/ 0 h 2481"/>
                      <a:gd name="T50" fmla="*/ 117 w 2566"/>
                      <a:gd name="T51" fmla="*/ 0 h 2481"/>
                      <a:gd name="T52" fmla="*/ 0 w 2566"/>
                      <a:gd name="T53" fmla="*/ 177 h 2481"/>
                      <a:gd name="T54" fmla="*/ 0 w 2566"/>
                      <a:gd name="T55" fmla="*/ 531 h 2481"/>
                      <a:gd name="T56" fmla="*/ 0 w 2566"/>
                      <a:gd name="T57" fmla="*/ 886 h 2481"/>
                      <a:gd name="T58" fmla="*/ 0 w 2566"/>
                      <a:gd name="T59" fmla="*/ 1241 h 2481"/>
                      <a:gd name="T60" fmla="*/ 0 w 2566"/>
                      <a:gd name="T61" fmla="*/ 1595 h 2481"/>
                      <a:gd name="T62" fmla="*/ 0 w 2566"/>
                      <a:gd name="T63" fmla="*/ 1950 h 2481"/>
                      <a:gd name="T64" fmla="*/ 0 w 2566"/>
                      <a:gd name="T65" fmla="*/ 2304 h 2481"/>
                      <a:gd name="T66" fmla="*/ 117 w 2566"/>
                      <a:gd name="T67" fmla="*/ 2481 h 2481"/>
                      <a:gd name="T68" fmla="*/ 349 w 2566"/>
                      <a:gd name="T69" fmla="*/ 2481 h 2481"/>
                      <a:gd name="T70" fmla="*/ 583 w 2566"/>
                      <a:gd name="T71" fmla="*/ 2481 h 2481"/>
                      <a:gd name="T72" fmla="*/ 817 w 2566"/>
                      <a:gd name="T73" fmla="*/ 2481 h 2481"/>
                      <a:gd name="T74" fmla="*/ 1049 w 2566"/>
                      <a:gd name="T75" fmla="*/ 2481 h 2481"/>
                      <a:gd name="T76" fmla="*/ 1283 w 2566"/>
                      <a:gd name="T77" fmla="*/ 2481 h 2481"/>
                      <a:gd name="T78" fmla="*/ 1517 w 2566"/>
                      <a:gd name="T79" fmla="*/ 2481 h 2481"/>
                      <a:gd name="T80" fmla="*/ 1749 w 2566"/>
                      <a:gd name="T81" fmla="*/ 2481 h 2481"/>
                      <a:gd name="T82" fmla="*/ 1983 w 2566"/>
                      <a:gd name="T83" fmla="*/ 2481 h 2481"/>
                      <a:gd name="T84" fmla="*/ 2216 w 2566"/>
                      <a:gd name="T85" fmla="*/ 2481 h 2481"/>
                      <a:gd name="T86" fmla="*/ 2449 w 2566"/>
                      <a:gd name="T87" fmla="*/ 2481 h 2481"/>
                      <a:gd name="T88" fmla="*/ 2566 w 2566"/>
                      <a:gd name="T89" fmla="*/ 2304 h 2481"/>
                      <a:gd name="T90" fmla="*/ 2566 w 2566"/>
                      <a:gd name="T91" fmla="*/ 1950 h 2481"/>
                      <a:gd name="T92" fmla="*/ 2566 w 2566"/>
                      <a:gd name="T93" fmla="*/ 1595 h 2481"/>
                      <a:gd name="T94" fmla="*/ 2566 w 2566"/>
                      <a:gd name="T95" fmla="*/ 1241 h 2481"/>
                      <a:gd name="T96" fmla="*/ 2566 w 2566"/>
                      <a:gd name="T97" fmla="*/ 886 h 2481"/>
                      <a:gd name="T98" fmla="*/ 2566 w 2566"/>
                      <a:gd name="T99" fmla="*/ 531 h 2481"/>
                      <a:gd name="T100" fmla="*/ 2566 w 2566"/>
                      <a:gd name="T101" fmla="*/ 348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48"/>
                        </a:moveTo>
                        <a:lnTo>
                          <a:pt x="2563" y="351"/>
                        </a:lnTo>
                        <a:lnTo>
                          <a:pt x="2558" y="355"/>
                        </a:lnTo>
                        <a:lnTo>
                          <a:pt x="2559" y="521"/>
                        </a:lnTo>
                        <a:lnTo>
                          <a:pt x="2449" y="520"/>
                        </a:lnTo>
                        <a:lnTo>
                          <a:pt x="2446" y="527"/>
                        </a:lnTo>
                        <a:lnTo>
                          <a:pt x="2332" y="527"/>
                        </a:lnTo>
                        <a:lnTo>
                          <a:pt x="2331" y="528"/>
                        </a:lnTo>
                        <a:lnTo>
                          <a:pt x="2328" y="531"/>
                        </a:lnTo>
                        <a:lnTo>
                          <a:pt x="2328" y="700"/>
                        </a:lnTo>
                        <a:lnTo>
                          <a:pt x="2216" y="700"/>
                        </a:lnTo>
                        <a:lnTo>
                          <a:pt x="2212" y="704"/>
                        </a:lnTo>
                        <a:lnTo>
                          <a:pt x="2196" y="709"/>
                        </a:lnTo>
                        <a:lnTo>
                          <a:pt x="2199" y="860"/>
                        </a:lnTo>
                        <a:lnTo>
                          <a:pt x="2100" y="858"/>
                        </a:lnTo>
                        <a:lnTo>
                          <a:pt x="2096" y="879"/>
                        </a:lnTo>
                        <a:lnTo>
                          <a:pt x="1983" y="879"/>
                        </a:lnTo>
                        <a:lnTo>
                          <a:pt x="1980" y="882"/>
                        </a:lnTo>
                        <a:lnTo>
                          <a:pt x="1972" y="886"/>
                        </a:lnTo>
                        <a:lnTo>
                          <a:pt x="1973" y="1050"/>
                        </a:lnTo>
                        <a:lnTo>
                          <a:pt x="1866" y="1049"/>
                        </a:lnTo>
                        <a:lnTo>
                          <a:pt x="1863" y="1058"/>
                        </a:lnTo>
                        <a:lnTo>
                          <a:pt x="1749" y="1057"/>
                        </a:lnTo>
                        <a:lnTo>
                          <a:pt x="1745" y="1057"/>
                        </a:lnTo>
                        <a:lnTo>
                          <a:pt x="1731" y="1064"/>
                        </a:lnTo>
                        <a:lnTo>
                          <a:pt x="1734" y="1218"/>
                        </a:lnTo>
                        <a:lnTo>
                          <a:pt x="1632" y="1218"/>
                        </a:lnTo>
                        <a:lnTo>
                          <a:pt x="1523" y="1064"/>
                        </a:lnTo>
                        <a:lnTo>
                          <a:pt x="1517" y="1060"/>
                        </a:lnTo>
                        <a:lnTo>
                          <a:pt x="1512" y="1058"/>
                        </a:lnTo>
                        <a:lnTo>
                          <a:pt x="1400" y="1050"/>
                        </a:lnTo>
                        <a:lnTo>
                          <a:pt x="1381" y="1034"/>
                        </a:lnTo>
                        <a:lnTo>
                          <a:pt x="1283" y="1034"/>
                        </a:lnTo>
                        <a:lnTo>
                          <a:pt x="1189" y="886"/>
                        </a:lnTo>
                        <a:lnTo>
                          <a:pt x="1166" y="873"/>
                        </a:lnTo>
                        <a:lnTo>
                          <a:pt x="1146" y="855"/>
                        </a:lnTo>
                        <a:lnTo>
                          <a:pt x="1049" y="855"/>
                        </a:lnTo>
                        <a:lnTo>
                          <a:pt x="955" y="709"/>
                        </a:lnTo>
                        <a:lnTo>
                          <a:pt x="934" y="691"/>
                        </a:lnTo>
                        <a:lnTo>
                          <a:pt x="822" y="531"/>
                        </a:lnTo>
                        <a:lnTo>
                          <a:pt x="817" y="524"/>
                        </a:lnTo>
                        <a:lnTo>
                          <a:pt x="724" y="391"/>
                        </a:lnTo>
                        <a:lnTo>
                          <a:pt x="700" y="371"/>
                        </a:lnTo>
                        <a:lnTo>
                          <a:pt x="689" y="355"/>
                        </a:lnTo>
                        <a:lnTo>
                          <a:pt x="690" y="340"/>
                        </a:lnTo>
                        <a:lnTo>
                          <a:pt x="595" y="177"/>
                        </a:lnTo>
                        <a:lnTo>
                          <a:pt x="583" y="150"/>
                        </a:lnTo>
                        <a:lnTo>
                          <a:pt x="485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4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7" name="Freeform 54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18"/>
                  </a:xfrm>
                  <a:custGeom>
                    <a:avLst/>
                    <a:gdLst>
                      <a:gd name="T0" fmla="*/ 2100 w 2100"/>
                      <a:gd name="T1" fmla="*/ 348 h 1218"/>
                      <a:gd name="T2" fmla="*/ 2097 w 2100"/>
                      <a:gd name="T3" fmla="*/ 351 h 1218"/>
                      <a:gd name="T4" fmla="*/ 2092 w 2100"/>
                      <a:gd name="T5" fmla="*/ 355 h 1218"/>
                      <a:gd name="T6" fmla="*/ 2093 w 2100"/>
                      <a:gd name="T7" fmla="*/ 521 h 1218"/>
                      <a:gd name="T8" fmla="*/ 1983 w 2100"/>
                      <a:gd name="T9" fmla="*/ 520 h 1218"/>
                      <a:gd name="T10" fmla="*/ 1980 w 2100"/>
                      <a:gd name="T11" fmla="*/ 527 h 1218"/>
                      <a:gd name="T12" fmla="*/ 1866 w 2100"/>
                      <a:gd name="T13" fmla="*/ 527 h 1218"/>
                      <a:gd name="T14" fmla="*/ 1865 w 2100"/>
                      <a:gd name="T15" fmla="*/ 528 h 1218"/>
                      <a:gd name="T16" fmla="*/ 1862 w 2100"/>
                      <a:gd name="T17" fmla="*/ 531 h 1218"/>
                      <a:gd name="T18" fmla="*/ 1862 w 2100"/>
                      <a:gd name="T19" fmla="*/ 700 h 1218"/>
                      <a:gd name="T20" fmla="*/ 1750 w 2100"/>
                      <a:gd name="T21" fmla="*/ 700 h 1218"/>
                      <a:gd name="T22" fmla="*/ 1746 w 2100"/>
                      <a:gd name="T23" fmla="*/ 704 h 1218"/>
                      <a:gd name="T24" fmla="*/ 1730 w 2100"/>
                      <a:gd name="T25" fmla="*/ 709 h 1218"/>
                      <a:gd name="T26" fmla="*/ 1733 w 2100"/>
                      <a:gd name="T27" fmla="*/ 860 h 1218"/>
                      <a:gd name="T28" fmla="*/ 1634 w 2100"/>
                      <a:gd name="T29" fmla="*/ 858 h 1218"/>
                      <a:gd name="T30" fmla="*/ 1630 w 2100"/>
                      <a:gd name="T31" fmla="*/ 879 h 1218"/>
                      <a:gd name="T32" fmla="*/ 1517 w 2100"/>
                      <a:gd name="T33" fmla="*/ 879 h 1218"/>
                      <a:gd name="T34" fmla="*/ 1514 w 2100"/>
                      <a:gd name="T35" fmla="*/ 882 h 1218"/>
                      <a:gd name="T36" fmla="*/ 1506 w 2100"/>
                      <a:gd name="T37" fmla="*/ 886 h 1218"/>
                      <a:gd name="T38" fmla="*/ 1507 w 2100"/>
                      <a:gd name="T39" fmla="*/ 1050 h 1218"/>
                      <a:gd name="T40" fmla="*/ 1400 w 2100"/>
                      <a:gd name="T41" fmla="*/ 1049 h 1218"/>
                      <a:gd name="T42" fmla="*/ 1397 w 2100"/>
                      <a:gd name="T43" fmla="*/ 1058 h 1218"/>
                      <a:gd name="T44" fmla="*/ 1283 w 2100"/>
                      <a:gd name="T45" fmla="*/ 1057 h 1218"/>
                      <a:gd name="T46" fmla="*/ 1279 w 2100"/>
                      <a:gd name="T47" fmla="*/ 1057 h 1218"/>
                      <a:gd name="T48" fmla="*/ 1265 w 2100"/>
                      <a:gd name="T49" fmla="*/ 1064 h 1218"/>
                      <a:gd name="T50" fmla="*/ 1268 w 2100"/>
                      <a:gd name="T51" fmla="*/ 1218 h 1218"/>
                      <a:gd name="T52" fmla="*/ 1166 w 2100"/>
                      <a:gd name="T53" fmla="*/ 1218 h 1218"/>
                      <a:gd name="T54" fmla="*/ 1057 w 2100"/>
                      <a:gd name="T55" fmla="*/ 1064 h 1218"/>
                      <a:gd name="T56" fmla="*/ 1051 w 2100"/>
                      <a:gd name="T57" fmla="*/ 1060 h 1218"/>
                      <a:gd name="T58" fmla="*/ 1046 w 2100"/>
                      <a:gd name="T59" fmla="*/ 1058 h 1218"/>
                      <a:gd name="T60" fmla="*/ 934 w 2100"/>
                      <a:gd name="T61" fmla="*/ 1050 h 1218"/>
                      <a:gd name="T62" fmla="*/ 915 w 2100"/>
                      <a:gd name="T63" fmla="*/ 1034 h 1218"/>
                      <a:gd name="T64" fmla="*/ 817 w 2100"/>
                      <a:gd name="T65" fmla="*/ 1034 h 1218"/>
                      <a:gd name="T66" fmla="*/ 723 w 2100"/>
                      <a:gd name="T67" fmla="*/ 886 h 1218"/>
                      <a:gd name="T68" fmla="*/ 700 w 2100"/>
                      <a:gd name="T69" fmla="*/ 873 h 1218"/>
                      <a:gd name="T70" fmla="*/ 680 w 2100"/>
                      <a:gd name="T71" fmla="*/ 855 h 1218"/>
                      <a:gd name="T72" fmla="*/ 583 w 2100"/>
                      <a:gd name="T73" fmla="*/ 855 h 1218"/>
                      <a:gd name="T74" fmla="*/ 489 w 2100"/>
                      <a:gd name="T75" fmla="*/ 709 h 1218"/>
                      <a:gd name="T76" fmla="*/ 468 w 2100"/>
                      <a:gd name="T77" fmla="*/ 691 h 1218"/>
                      <a:gd name="T78" fmla="*/ 356 w 2100"/>
                      <a:gd name="T79" fmla="*/ 531 h 1218"/>
                      <a:gd name="T80" fmla="*/ 351 w 2100"/>
                      <a:gd name="T81" fmla="*/ 524 h 1218"/>
                      <a:gd name="T82" fmla="*/ 258 w 2100"/>
                      <a:gd name="T83" fmla="*/ 391 h 1218"/>
                      <a:gd name="T84" fmla="*/ 234 w 2100"/>
                      <a:gd name="T85" fmla="*/ 371 h 1218"/>
                      <a:gd name="T86" fmla="*/ 223 w 2100"/>
                      <a:gd name="T87" fmla="*/ 355 h 1218"/>
                      <a:gd name="T88" fmla="*/ 224 w 2100"/>
                      <a:gd name="T89" fmla="*/ 340 h 1218"/>
                      <a:gd name="T90" fmla="*/ 129 w 2100"/>
                      <a:gd name="T91" fmla="*/ 177 h 1218"/>
                      <a:gd name="T92" fmla="*/ 117 w 2100"/>
                      <a:gd name="T93" fmla="*/ 150 h 1218"/>
                      <a:gd name="T94" fmla="*/ 19 w 2100"/>
                      <a:gd name="T95" fmla="*/ 0 h 1218"/>
                      <a:gd name="T96" fmla="*/ 0 w 2100"/>
                      <a:gd name="T97" fmla="*/ 0 h 1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00" h="1218">
                        <a:moveTo>
                          <a:pt x="2100" y="348"/>
                        </a:moveTo>
                        <a:lnTo>
                          <a:pt x="2097" y="351"/>
                        </a:lnTo>
                        <a:lnTo>
                          <a:pt x="2092" y="355"/>
                        </a:lnTo>
                        <a:lnTo>
                          <a:pt x="2093" y="521"/>
                        </a:lnTo>
                        <a:lnTo>
                          <a:pt x="1983" y="520"/>
                        </a:lnTo>
                        <a:lnTo>
                          <a:pt x="1980" y="527"/>
                        </a:lnTo>
                        <a:lnTo>
                          <a:pt x="1866" y="527"/>
                        </a:lnTo>
                        <a:lnTo>
                          <a:pt x="1865" y="528"/>
                        </a:lnTo>
                        <a:lnTo>
                          <a:pt x="1862" y="531"/>
                        </a:lnTo>
                        <a:lnTo>
                          <a:pt x="1862" y="700"/>
                        </a:lnTo>
                        <a:lnTo>
                          <a:pt x="1750" y="700"/>
                        </a:lnTo>
                        <a:lnTo>
                          <a:pt x="1746" y="704"/>
                        </a:lnTo>
                        <a:lnTo>
                          <a:pt x="1730" y="709"/>
                        </a:lnTo>
                        <a:lnTo>
                          <a:pt x="1733" y="860"/>
                        </a:lnTo>
                        <a:lnTo>
                          <a:pt x="1634" y="858"/>
                        </a:lnTo>
                        <a:lnTo>
                          <a:pt x="1630" y="879"/>
                        </a:lnTo>
                        <a:lnTo>
                          <a:pt x="1517" y="879"/>
                        </a:lnTo>
                        <a:lnTo>
                          <a:pt x="1514" y="882"/>
                        </a:lnTo>
                        <a:lnTo>
                          <a:pt x="1506" y="886"/>
                        </a:lnTo>
                        <a:lnTo>
                          <a:pt x="1507" y="1050"/>
                        </a:lnTo>
                        <a:lnTo>
                          <a:pt x="1400" y="1049"/>
                        </a:lnTo>
                        <a:lnTo>
                          <a:pt x="1397" y="1058"/>
                        </a:lnTo>
                        <a:lnTo>
                          <a:pt x="1283" y="1057"/>
                        </a:lnTo>
                        <a:lnTo>
                          <a:pt x="1279" y="1057"/>
                        </a:lnTo>
                        <a:lnTo>
                          <a:pt x="1265" y="1064"/>
                        </a:lnTo>
                        <a:lnTo>
                          <a:pt x="1268" y="1218"/>
                        </a:lnTo>
                        <a:lnTo>
                          <a:pt x="1166" y="1218"/>
                        </a:lnTo>
                        <a:lnTo>
                          <a:pt x="1057" y="1064"/>
                        </a:lnTo>
                        <a:lnTo>
                          <a:pt x="1051" y="1060"/>
                        </a:lnTo>
                        <a:lnTo>
                          <a:pt x="1046" y="1058"/>
                        </a:lnTo>
                        <a:lnTo>
                          <a:pt x="934" y="1050"/>
                        </a:lnTo>
                        <a:lnTo>
                          <a:pt x="915" y="1034"/>
                        </a:lnTo>
                        <a:lnTo>
                          <a:pt x="817" y="1034"/>
                        </a:lnTo>
                        <a:lnTo>
                          <a:pt x="723" y="886"/>
                        </a:lnTo>
                        <a:lnTo>
                          <a:pt x="700" y="873"/>
                        </a:lnTo>
                        <a:lnTo>
                          <a:pt x="680" y="855"/>
                        </a:lnTo>
                        <a:lnTo>
                          <a:pt x="583" y="855"/>
                        </a:lnTo>
                        <a:lnTo>
                          <a:pt x="489" y="709"/>
                        </a:lnTo>
                        <a:lnTo>
                          <a:pt x="468" y="691"/>
                        </a:lnTo>
                        <a:lnTo>
                          <a:pt x="356" y="531"/>
                        </a:lnTo>
                        <a:lnTo>
                          <a:pt x="351" y="524"/>
                        </a:lnTo>
                        <a:lnTo>
                          <a:pt x="258" y="391"/>
                        </a:lnTo>
                        <a:lnTo>
                          <a:pt x="234" y="371"/>
                        </a:lnTo>
                        <a:lnTo>
                          <a:pt x="223" y="355"/>
                        </a:lnTo>
                        <a:lnTo>
                          <a:pt x="224" y="340"/>
                        </a:lnTo>
                        <a:lnTo>
                          <a:pt x="129" y="177"/>
                        </a:lnTo>
                        <a:lnTo>
                          <a:pt x="117" y="150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8" name="Freeform 5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4 w 2566"/>
                      <a:gd name="T1" fmla="*/ 352 h 2481"/>
                      <a:gd name="T2" fmla="*/ 2562 w 2566"/>
                      <a:gd name="T3" fmla="*/ 526 h 2481"/>
                      <a:gd name="T4" fmla="*/ 2447 w 2566"/>
                      <a:gd name="T5" fmla="*/ 528 h 2481"/>
                      <a:gd name="T6" fmla="*/ 2332 w 2566"/>
                      <a:gd name="T7" fmla="*/ 530 h 2481"/>
                      <a:gd name="T8" fmla="*/ 2329 w 2566"/>
                      <a:gd name="T9" fmla="*/ 704 h 2481"/>
                      <a:gd name="T10" fmla="*/ 2214 w 2566"/>
                      <a:gd name="T11" fmla="*/ 706 h 2481"/>
                      <a:gd name="T12" fmla="*/ 2206 w 2566"/>
                      <a:gd name="T13" fmla="*/ 870 h 2481"/>
                      <a:gd name="T14" fmla="*/ 2097 w 2566"/>
                      <a:gd name="T15" fmla="*/ 882 h 2481"/>
                      <a:gd name="T16" fmla="*/ 1981 w 2566"/>
                      <a:gd name="T17" fmla="*/ 883 h 2481"/>
                      <a:gd name="T18" fmla="*/ 1977 w 2566"/>
                      <a:gd name="T19" fmla="*/ 1055 h 2481"/>
                      <a:gd name="T20" fmla="*/ 1863 w 2566"/>
                      <a:gd name="T21" fmla="*/ 1060 h 2481"/>
                      <a:gd name="T22" fmla="*/ 1746 w 2566"/>
                      <a:gd name="T23" fmla="*/ 1060 h 2481"/>
                      <a:gd name="T24" fmla="*/ 1739 w 2566"/>
                      <a:gd name="T25" fmla="*/ 1226 h 2481"/>
                      <a:gd name="T26" fmla="*/ 1518 w 2566"/>
                      <a:gd name="T27" fmla="*/ 1064 h 2481"/>
                      <a:gd name="T28" fmla="*/ 1515 w 2566"/>
                      <a:gd name="T29" fmla="*/ 1062 h 2481"/>
                      <a:gd name="T30" fmla="*/ 1386 w 2566"/>
                      <a:gd name="T31" fmla="*/ 1042 h 2481"/>
                      <a:gd name="T32" fmla="*/ 1184 w 2566"/>
                      <a:gd name="T33" fmla="*/ 886 h 2481"/>
                      <a:gd name="T34" fmla="*/ 1151 w 2566"/>
                      <a:gd name="T35" fmla="*/ 863 h 2481"/>
                      <a:gd name="T36" fmla="*/ 950 w 2566"/>
                      <a:gd name="T37" fmla="*/ 709 h 2481"/>
                      <a:gd name="T38" fmla="*/ 819 w 2566"/>
                      <a:gd name="T39" fmla="*/ 531 h 2481"/>
                      <a:gd name="T40" fmla="*/ 770 w 2566"/>
                      <a:gd name="T41" fmla="*/ 462 h 2481"/>
                      <a:gd name="T42" fmla="*/ 670 w 2566"/>
                      <a:gd name="T43" fmla="*/ 355 h 2481"/>
                      <a:gd name="T44" fmla="*/ 594 w 2566"/>
                      <a:gd name="T45" fmla="*/ 177 h 2481"/>
                      <a:gd name="T46" fmla="*/ 481 w 2566"/>
                      <a:gd name="T47" fmla="*/ 0 h 2481"/>
                      <a:gd name="T48" fmla="*/ 349 w 2566"/>
                      <a:gd name="T49" fmla="*/ 0 h 2481"/>
                      <a:gd name="T50" fmla="*/ 117 w 2566"/>
                      <a:gd name="T51" fmla="*/ 0 h 2481"/>
                      <a:gd name="T52" fmla="*/ 0 w 2566"/>
                      <a:gd name="T53" fmla="*/ 177 h 2481"/>
                      <a:gd name="T54" fmla="*/ 0 w 2566"/>
                      <a:gd name="T55" fmla="*/ 531 h 2481"/>
                      <a:gd name="T56" fmla="*/ 0 w 2566"/>
                      <a:gd name="T57" fmla="*/ 886 h 2481"/>
                      <a:gd name="T58" fmla="*/ 0 w 2566"/>
                      <a:gd name="T59" fmla="*/ 1241 h 2481"/>
                      <a:gd name="T60" fmla="*/ 0 w 2566"/>
                      <a:gd name="T61" fmla="*/ 1595 h 2481"/>
                      <a:gd name="T62" fmla="*/ 0 w 2566"/>
                      <a:gd name="T63" fmla="*/ 1950 h 2481"/>
                      <a:gd name="T64" fmla="*/ 0 w 2566"/>
                      <a:gd name="T65" fmla="*/ 2304 h 2481"/>
                      <a:gd name="T66" fmla="*/ 117 w 2566"/>
                      <a:gd name="T67" fmla="*/ 2481 h 2481"/>
                      <a:gd name="T68" fmla="*/ 349 w 2566"/>
                      <a:gd name="T69" fmla="*/ 2481 h 2481"/>
                      <a:gd name="T70" fmla="*/ 583 w 2566"/>
                      <a:gd name="T71" fmla="*/ 2481 h 2481"/>
                      <a:gd name="T72" fmla="*/ 817 w 2566"/>
                      <a:gd name="T73" fmla="*/ 2481 h 2481"/>
                      <a:gd name="T74" fmla="*/ 1049 w 2566"/>
                      <a:gd name="T75" fmla="*/ 2481 h 2481"/>
                      <a:gd name="T76" fmla="*/ 1283 w 2566"/>
                      <a:gd name="T77" fmla="*/ 2481 h 2481"/>
                      <a:gd name="T78" fmla="*/ 1517 w 2566"/>
                      <a:gd name="T79" fmla="*/ 2481 h 2481"/>
                      <a:gd name="T80" fmla="*/ 1749 w 2566"/>
                      <a:gd name="T81" fmla="*/ 2481 h 2481"/>
                      <a:gd name="T82" fmla="*/ 1983 w 2566"/>
                      <a:gd name="T83" fmla="*/ 2481 h 2481"/>
                      <a:gd name="T84" fmla="*/ 2216 w 2566"/>
                      <a:gd name="T85" fmla="*/ 2481 h 2481"/>
                      <a:gd name="T86" fmla="*/ 2449 w 2566"/>
                      <a:gd name="T87" fmla="*/ 2481 h 2481"/>
                      <a:gd name="T88" fmla="*/ 2566 w 2566"/>
                      <a:gd name="T89" fmla="*/ 2304 h 2481"/>
                      <a:gd name="T90" fmla="*/ 2566 w 2566"/>
                      <a:gd name="T91" fmla="*/ 1950 h 2481"/>
                      <a:gd name="T92" fmla="*/ 2566 w 2566"/>
                      <a:gd name="T93" fmla="*/ 1595 h 2481"/>
                      <a:gd name="T94" fmla="*/ 2566 w 2566"/>
                      <a:gd name="T95" fmla="*/ 1241 h 2481"/>
                      <a:gd name="T96" fmla="*/ 2566 w 2566"/>
                      <a:gd name="T97" fmla="*/ 886 h 2481"/>
                      <a:gd name="T98" fmla="*/ 2566 w 2566"/>
                      <a:gd name="T99" fmla="*/ 531 h 2481"/>
                      <a:gd name="T100" fmla="*/ 2566 w 2566"/>
                      <a:gd name="T101" fmla="*/ 349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49"/>
                        </a:moveTo>
                        <a:lnTo>
                          <a:pt x="2564" y="352"/>
                        </a:lnTo>
                        <a:lnTo>
                          <a:pt x="2560" y="355"/>
                        </a:lnTo>
                        <a:lnTo>
                          <a:pt x="2562" y="526"/>
                        </a:lnTo>
                        <a:lnTo>
                          <a:pt x="2449" y="524"/>
                        </a:lnTo>
                        <a:lnTo>
                          <a:pt x="2447" y="528"/>
                        </a:lnTo>
                        <a:lnTo>
                          <a:pt x="2332" y="530"/>
                        </a:lnTo>
                        <a:lnTo>
                          <a:pt x="2332" y="530"/>
                        </a:lnTo>
                        <a:lnTo>
                          <a:pt x="2329" y="531"/>
                        </a:lnTo>
                        <a:lnTo>
                          <a:pt x="2329" y="704"/>
                        </a:lnTo>
                        <a:lnTo>
                          <a:pt x="2216" y="703"/>
                        </a:lnTo>
                        <a:lnTo>
                          <a:pt x="2214" y="706"/>
                        </a:lnTo>
                        <a:lnTo>
                          <a:pt x="2203" y="709"/>
                        </a:lnTo>
                        <a:lnTo>
                          <a:pt x="2206" y="870"/>
                        </a:lnTo>
                        <a:lnTo>
                          <a:pt x="2100" y="867"/>
                        </a:lnTo>
                        <a:lnTo>
                          <a:pt x="2097" y="882"/>
                        </a:lnTo>
                        <a:lnTo>
                          <a:pt x="1983" y="881"/>
                        </a:lnTo>
                        <a:lnTo>
                          <a:pt x="1981" y="883"/>
                        </a:lnTo>
                        <a:lnTo>
                          <a:pt x="1976" y="886"/>
                        </a:lnTo>
                        <a:lnTo>
                          <a:pt x="1977" y="1055"/>
                        </a:lnTo>
                        <a:lnTo>
                          <a:pt x="1866" y="1054"/>
                        </a:lnTo>
                        <a:lnTo>
                          <a:pt x="1863" y="1060"/>
                        </a:lnTo>
                        <a:lnTo>
                          <a:pt x="1749" y="1060"/>
                        </a:lnTo>
                        <a:lnTo>
                          <a:pt x="1746" y="1060"/>
                        </a:lnTo>
                        <a:lnTo>
                          <a:pt x="1738" y="1064"/>
                        </a:lnTo>
                        <a:lnTo>
                          <a:pt x="1739" y="1226"/>
                        </a:lnTo>
                        <a:lnTo>
                          <a:pt x="1632" y="1226"/>
                        </a:lnTo>
                        <a:lnTo>
                          <a:pt x="1518" y="1064"/>
                        </a:lnTo>
                        <a:lnTo>
                          <a:pt x="1517" y="1062"/>
                        </a:lnTo>
                        <a:lnTo>
                          <a:pt x="1515" y="1062"/>
                        </a:lnTo>
                        <a:lnTo>
                          <a:pt x="1400" y="1054"/>
                        </a:lnTo>
                        <a:lnTo>
                          <a:pt x="1386" y="1042"/>
                        </a:lnTo>
                        <a:lnTo>
                          <a:pt x="1283" y="1042"/>
                        </a:lnTo>
                        <a:lnTo>
                          <a:pt x="1184" y="886"/>
                        </a:lnTo>
                        <a:lnTo>
                          <a:pt x="1166" y="877"/>
                        </a:lnTo>
                        <a:lnTo>
                          <a:pt x="1151" y="863"/>
                        </a:lnTo>
                        <a:lnTo>
                          <a:pt x="1049" y="863"/>
                        </a:lnTo>
                        <a:lnTo>
                          <a:pt x="950" y="709"/>
                        </a:lnTo>
                        <a:lnTo>
                          <a:pt x="934" y="695"/>
                        </a:lnTo>
                        <a:lnTo>
                          <a:pt x="819" y="531"/>
                        </a:lnTo>
                        <a:lnTo>
                          <a:pt x="817" y="528"/>
                        </a:lnTo>
                        <a:lnTo>
                          <a:pt x="770" y="462"/>
                        </a:lnTo>
                        <a:lnTo>
                          <a:pt x="700" y="404"/>
                        </a:lnTo>
                        <a:lnTo>
                          <a:pt x="670" y="355"/>
                        </a:lnTo>
                        <a:lnTo>
                          <a:pt x="671" y="311"/>
                        </a:lnTo>
                        <a:lnTo>
                          <a:pt x="594" y="177"/>
                        </a:lnTo>
                        <a:lnTo>
                          <a:pt x="583" y="156"/>
                        </a:lnTo>
                        <a:lnTo>
                          <a:pt x="481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49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9" name="Freeform 56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26"/>
                  </a:xfrm>
                  <a:custGeom>
                    <a:avLst/>
                    <a:gdLst>
                      <a:gd name="T0" fmla="*/ 2100 w 2100"/>
                      <a:gd name="T1" fmla="*/ 349 h 1226"/>
                      <a:gd name="T2" fmla="*/ 2098 w 2100"/>
                      <a:gd name="T3" fmla="*/ 352 h 1226"/>
                      <a:gd name="T4" fmla="*/ 2094 w 2100"/>
                      <a:gd name="T5" fmla="*/ 355 h 1226"/>
                      <a:gd name="T6" fmla="*/ 2096 w 2100"/>
                      <a:gd name="T7" fmla="*/ 526 h 1226"/>
                      <a:gd name="T8" fmla="*/ 1983 w 2100"/>
                      <a:gd name="T9" fmla="*/ 524 h 1226"/>
                      <a:gd name="T10" fmla="*/ 1981 w 2100"/>
                      <a:gd name="T11" fmla="*/ 528 h 1226"/>
                      <a:gd name="T12" fmla="*/ 1866 w 2100"/>
                      <a:gd name="T13" fmla="*/ 530 h 1226"/>
                      <a:gd name="T14" fmla="*/ 1866 w 2100"/>
                      <a:gd name="T15" fmla="*/ 530 h 1226"/>
                      <a:gd name="T16" fmla="*/ 1863 w 2100"/>
                      <a:gd name="T17" fmla="*/ 531 h 1226"/>
                      <a:gd name="T18" fmla="*/ 1863 w 2100"/>
                      <a:gd name="T19" fmla="*/ 704 h 1226"/>
                      <a:gd name="T20" fmla="*/ 1750 w 2100"/>
                      <a:gd name="T21" fmla="*/ 703 h 1226"/>
                      <a:gd name="T22" fmla="*/ 1748 w 2100"/>
                      <a:gd name="T23" fmla="*/ 706 h 1226"/>
                      <a:gd name="T24" fmla="*/ 1737 w 2100"/>
                      <a:gd name="T25" fmla="*/ 709 h 1226"/>
                      <a:gd name="T26" fmla="*/ 1740 w 2100"/>
                      <a:gd name="T27" fmla="*/ 870 h 1226"/>
                      <a:gd name="T28" fmla="*/ 1634 w 2100"/>
                      <a:gd name="T29" fmla="*/ 867 h 1226"/>
                      <a:gd name="T30" fmla="*/ 1631 w 2100"/>
                      <a:gd name="T31" fmla="*/ 882 h 1226"/>
                      <a:gd name="T32" fmla="*/ 1517 w 2100"/>
                      <a:gd name="T33" fmla="*/ 881 h 1226"/>
                      <a:gd name="T34" fmla="*/ 1515 w 2100"/>
                      <a:gd name="T35" fmla="*/ 883 h 1226"/>
                      <a:gd name="T36" fmla="*/ 1510 w 2100"/>
                      <a:gd name="T37" fmla="*/ 886 h 1226"/>
                      <a:gd name="T38" fmla="*/ 1511 w 2100"/>
                      <a:gd name="T39" fmla="*/ 1055 h 1226"/>
                      <a:gd name="T40" fmla="*/ 1400 w 2100"/>
                      <a:gd name="T41" fmla="*/ 1054 h 1226"/>
                      <a:gd name="T42" fmla="*/ 1397 w 2100"/>
                      <a:gd name="T43" fmla="*/ 1060 h 1226"/>
                      <a:gd name="T44" fmla="*/ 1283 w 2100"/>
                      <a:gd name="T45" fmla="*/ 1060 h 1226"/>
                      <a:gd name="T46" fmla="*/ 1280 w 2100"/>
                      <a:gd name="T47" fmla="*/ 1060 h 1226"/>
                      <a:gd name="T48" fmla="*/ 1272 w 2100"/>
                      <a:gd name="T49" fmla="*/ 1064 h 1226"/>
                      <a:gd name="T50" fmla="*/ 1273 w 2100"/>
                      <a:gd name="T51" fmla="*/ 1226 h 1226"/>
                      <a:gd name="T52" fmla="*/ 1166 w 2100"/>
                      <a:gd name="T53" fmla="*/ 1226 h 1226"/>
                      <a:gd name="T54" fmla="*/ 1052 w 2100"/>
                      <a:gd name="T55" fmla="*/ 1064 h 1226"/>
                      <a:gd name="T56" fmla="*/ 1051 w 2100"/>
                      <a:gd name="T57" fmla="*/ 1062 h 1226"/>
                      <a:gd name="T58" fmla="*/ 1049 w 2100"/>
                      <a:gd name="T59" fmla="*/ 1062 h 1226"/>
                      <a:gd name="T60" fmla="*/ 934 w 2100"/>
                      <a:gd name="T61" fmla="*/ 1054 h 1226"/>
                      <a:gd name="T62" fmla="*/ 920 w 2100"/>
                      <a:gd name="T63" fmla="*/ 1042 h 1226"/>
                      <a:gd name="T64" fmla="*/ 817 w 2100"/>
                      <a:gd name="T65" fmla="*/ 1042 h 1226"/>
                      <a:gd name="T66" fmla="*/ 718 w 2100"/>
                      <a:gd name="T67" fmla="*/ 886 h 1226"/>
                      <a:gd name="T68" fmla="*/ 700 w 2100"/>
                      <a:gd name="T69" fmla="*/ 877 h 1226"/>
                      <a:gd name="T70" fmla="*/ 685 w 2100"/>
                      <a:gd name="T71" fmla="*/ 863 h 1226"/>
                      <a:gd name="T72" fmla="*/ 583 w 2100"/>
                      <a:gd name="T73" fmla="*/ 863 h 1226"/>
                      <a:gd name="T74" fmla="*/ 484 w 2100"/>
                      <a:gd name="T75" fmla="*/ 709 h 1226"/>
                      <a:gd name="T76" fmla="*/ 468 w 2100"/>
                      <a:gd name="T77" fmla="*/ 695 h 1226"/>
                      <a:gd name="T78" fmla="*/ 353 w 2100"/>
                      <a:gd name="T79" fmla="*/ 531 h 1226"/>
                      <a:gd name="T80" fmla="*/ 351 w 2100"/>
                      <a:gd name="T81" fmla="*/ 528 h 1226"/>
                      <a:gd name="T82" fmla="*/ 304 w 2100"/>
                      <a:gd name="T83" fmla="*/ 462 h 1226"/>
                      <a:gd name="T84" fmla="*/ 234 w 2100"/>
                      <a:gd name="T85" fmla="*/ 404 h 1226"/>
                      <a:gd name="T86" fmla="*/ 204 w 2100"/>
                      <a:gd name="T87" fmla="*/ 355 h 1226"/>
                      <a:gd name="T88" fmla="*/ 205 w 2100"/>
                      <a:gd name="T89" fmla="*/ 311 h 1226"/>
                      <a:gd name="T90" fmla="*/ 128 w 2100"/>
                      <a:gd name="T91" fmla="*/ 177 h 1226"/>
                      <a:gd name="T92" fmla="*/ 117 w 2100"/>
                      <a:gd name="T93" fmla="*/ 156 h 1226"/>
                      <a:gd name="T94" fmla="*/ 15 w 2100"/>
                      <a:gd name="T95" fmla="*/ 0 h 1226"/>
                      <a:gd name="T96" fmla="*/ 0 w 2100"/>
                      <a:gd name="T97" fmla="*/ 0 h 1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00" h="1226">
                        <a:moveTo>
                          <a:pt x="2100" y="349"/>
                        </a:moveTo>
                        <a:lnTo>
                          <a:pt x="2098" y="352"/>
                        </a:lnTo>
                        <a:lnTo>
                          <a:pt x="2094" y="355"/>
                        </a:lnTo>
                        <a:lnTo>
                          <a:pt x="2096" y="526"/>
                        </a:lnTo>
                        <a:lnTo>
                          <a:pt x="1983" y="524"/>
                        </a:lnTo>
                        <a:lnTo>
                          <a:pt x="1981" y="528"/>
                        </a:lnTo>
                        <a:lnTo>
                          <a:pt x="1866" y="530"/>
                        </a:lnTo>
                        <a:lnTo>
                          <a:pt x="1866" y="530"/>
                        </a:lnTo>
                        <a:lnTo>
                          <a:pt x="1863" y="531"/>
                        </a:lnTo>
                        <a:lnTo>
                          <a:pt x="1863" y="704"/>
                        </a:lnTo>
                        <a:lnTo>
                          <a:pt x="1750" y="703"/>
                        </a:lnTo>
                        <a:lnTo>
                          <a:pt x="1748" y="706"/>
                        </a:lnTo>
                        <a:lnTo>
                          <a:pt x="1737" y="709"/>
                        </a:lnTo>
                        <a:lnTo>
                          <a:pt x="1740" y="870"/>
                        </a:lnTo>
                        <a:lnTo>
                          <a:pt x="1634" y="867"/>
                        </a:lnTo>
                        <a:lnTo>
                          <a:pt x="1631" y="882"/>
                        </a:lnTo>
                        <a:lnTo>
                          <a:pt x="1517" y="881"/>
                        </a:lnTo>
                        <a:lnTo>
                          <a:pt x="1515" y="883"/>
                        </a:lnTo>
                        <a:lnTo>
                          <a:pt x="1510" y="886"/>
                        </a:lnTo>
                        <a:lnTo>
                          <a:pt x="1511" y="1055"/>
                        </a:lnTo>
                        <a:lnTo>
                          <a:pt x="1400" y="1054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280" y="1060"/>
                        </a:lnTo>
                        <a:lnTo>
                          <a:pt x="1272" y="1064"/>
                        </a:lnTo>
                        <a:lnTo>
                          <a:pt x="1273" y="1226"/>
                        </a:lnTo>
                        <a:lnTo>
                          <a:pt x="1166" y="1226"/>
                        </a:lnTo>
                        <a:lnTo>
                          <a:pt x="1052" y="1064"/>
                        </a:lnTo>
                        <a:lnTo>
                          <a:pt x="1051" y="1062"/>
                        </a:lnTo>
                        <a:lnTo>
                          <a:pt x="1049" y="1062"/>
                        </a:lnTo>
                        <a:lnTo>
                          <a:pt x="934" y="1054"/>
                        </a:lnTo>
                        <a:lnTo>
                          <a:pt x="920" y="1042"/>
                        </a:lnTo>
                        <a:lnTo>
                          <a:pt x="817" y="1042"/>
                        </a:lnTo>
                        <a:lnTo>
                          <a:pt x="718" y="886"/>
                        </a:lnTo>
                        <a:lnTo>
                          <a:pt x="700" y="877"/>
                        </a:lnTo>
                        <a:lnTo>
                          <a:pt x="685" y="863"/>
                        </a:lnTo>
                        <a:lnTo>
                          <a:pt x="583" y="863"/>
                        </a:lnTo>
                        <a:lnTo>
                          <a:pt x="484" y="709"/>
                        </a:lnTo>
                        <a:lnTo>
                          <a:pt x="468" y="695"/>
                        </a:lnTo>
                        <a:lnTo>
                          <a:pt x="353" y="531"/>
                        </a:lnTo>
                        <a:lnTo>
                          <a:pt x="351" y="528"/>
                        </a:lnTo>
                        <a:lnTo>
                          <a:pt x="304" y="462"/>
                        </a:lnTo>
                        <a:lnTo>
                          <a:pt x="234" y="404"/>
                        </a:lnTo>
                        <a:lnTo>
                          <a:pt x="204" y="355"/>
                        </a:lnTo>
                        <a:lnTo>
                          <a:pt x="205" y="311"/>
                        </a:lnTo>
                        <a:lnTo>
                          <a:pt x="128" y="177"/>
                        </a:lnTo>
                        <a:lnTo>
                          <a:pt x="117" y="156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0" name="Freeform 5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4 w 2566"/>
                      <a:gd name="T1" fmla="*/ 353 h 2481"/>
                      <a:gd name="T2" fmla="*/ 2564 w 2566"/>
                      <a:gd name="T3" fmla="*/ 530 h 2481"/>
                      <a:gd name="T4" fmla="*/ 2447 w 2566"/>
                      <a:gd name="T5" fmla="*/ 530 h 2481"/>
                      <a:gd name="T6" fmla="*/ 2332 w 2566"/>
                      <a:gd name="T7" fmla="*/ 531 h 2481"/>
                      <a:gd name="T8" fmla="*/ 2331 w 2566"/>
                      <a:gd name="T9" fmla="*/ 707 h 2481"/>
                      <a:gd name="T10" fmla="*/ 2215 w 2566"/>
                      <a:gd name="T11" fmla="*/ 707 h 2481"/>
                      <a:gd name="T12" fmla="*/ 2212 w 2566"/>
                      <a:gd name="T13" fmla="*/ 881 h 2481"/>
                      <a:gd name="T14" fmla="*/ 2098 w 2566"/>
                      <a:gd name="T15" fmla="*/ 885 h 2481"/>
                      <a:gd name="T16" fmla="*/ 1981 w 2566"/>
                      <a:gd name="T17" fmla="*/ 885 h 2481"/>
                      <a:gd name="T18" fmla="*/ 1981 w 2566"/>
                      <a:gd name="T19" fmla="*/ 1061 h 2481"/>
                      <a:gd name="T20" fmla="*/ 1864 w 2566"/>
                      <a:gd name="T21" fmla="*/ 1062 h 2481"/>
                      <a:gd name="T22" fmla="*/ 1748 w 2566"/>
                      <a:gd name="T23" fmla="*/ 1061 h 2481"/>
                      <a:gd name="T24" fmla="*/ 1746 w 2566"/>
                      <a:gd name="T25" fmla="*/ 1236 h 2481"/>
                      <a:gd name="T26" fmla="*/ 1579 w 2566"/>
                      <a:gd name="T27" fmla="*/ 1160 h 2481"/>
                      <a:gd name="T28" fmla="*/ 1476 w 2566"/>
                      <a:gd name="T29" fmla="*/ 1064 h 2481"/>
                      <a:gd name="T30" fmla="*/ 1392 w 2566"/>
                      <a:gd name="T31" fmla="*/ 1051 h 2481"/>
                      <a:gd name="T32" fmla="*/ 1177 w 2566"/>
                      <a:gd name="T33" fmla="*/ 886 h 2481"/>
                      <a:gd name="T34" fmla="*/ 1156 w 2566"/>
                      <a:gd name="T35" fmla="*/ 870 h 2481"/>
                      <a:gd name="T36" fmla="*/ 946 w 2566"/>
                      <a:gd name="T37" fmla="*/ 709 h 2481"/>
                      <a:gd name="T38" fmla="*/ 818 w 2566"/>
                      <a:gd name="T39" fmla="*/ 534 h 2481"/>
                      <a:gd name="T40" fmla="*/ 815 w 2566"/>
                      <a:gd name="T41" fmla="*/ 531 h 2481"/>
                      <a:gd name="T42" fmla="*/ 649 w 2566"/>
                      <a:gd name="T43" fmla="*/ 355 h 2481"/>
                      <a:gd name="T44" fmla="*/ 591 w 2566"/>
                      <a:gd name="T45" fmla="*/ 177 h 2481"/>
                      <a:gd name="T46" fmla="*/ 478 w 2566"/>
                      <a:gd name="T47" fmla="*/ 0 h 2481"/>
                      <a:gd name="T48" fmla="*/ 349 w 2566"/>
                      <a:gd name="T49" fmla="*/ 0 h 2481"/>
                      <a:gd name="T50" fmla="*/ 117 w 2566"/>
                      <a:gd name="T51" fmla="*/ 0 h 2481"/>
                      <a:gd name="T52" fmla="*/ 0 w 2566"/>
                      <a:gd name="T53" fmla="*/ 177 h 2481"/>
                      <a:gd name="T54" fmla="*/ 0 w 2566"/>
                      <a:gd name="T55" fmla="*/ 531 h 2481"/>
                      <a:gd name="T56" fmla="*/ 0 w 2566"/>
                      <a:gd name="T57" fmla="*/ 886 h 2481"/>
                      <a:gd name="T58" fmla="*/ 0 w 2566"/>
                      <a:gd name="T59" fmla="*/ 1241 h 2481"/>
                      <a:gd name="T60" fmla="*/ 0 w 2566"/>
                      <a:gd name="T61" fmla="*/ 1595 h 2481"/>
                      <a:gd name="T62" fmla="*/ 0 w 2566"/>
                      <a:gd name="T63" fmla="*/ 1950 h 2481"/>
                      <a:gd name="T64" fmla="*/ 0 w 2566"/>
                      <a:gd name="T65" fmla="*/ 2304 h 2481"/>
                      <a:gd name="T66" fmla="*/ 117 w 2566"/>
                      <a:gd name="T67" fmla="*/ 2481 h 2481"/>
                      <a:gd name="T68" fmla="*/ 349 w 2566"/>
                      <a:gd name="T69" fmla="*/ 2481 h 2481"/>
                      <a:gd name="T70" fmla="*/ 583 w 2566"/>
                      <a:gd name="T71" fmla="*/ 2481 h 2481"/>
                      <a:gd name="T72" fmla="*/ 817 w 2566"/>
                      <a:gd name="T73" fmla="*/ 2481 h 2481"/>
                      <a:gd name="T74" fmla="*/ 1049 w 2566"/>
                      <a:gd name="T75" fmla="*/ 2481 h 2481"/>
                      <a:gd name="T76" fmla="*/ 1283 w 2566"/>
                      <a:gd name="T77" fmla="*/ 2481 h 2481"/>
                      <a:gd name="T78" fmla="*/ 1517 w 2566"/>
                      <a:gd name="T79" fmla="*/ 2481 h 2481"/>
                      <a:gd name="T80" fmla="*/ 1749 w 2566"/>
                      <a:gd name="T81" fmla="*/ 2481 h 2481"/>
                      <a:gd name="T82" fmla="*/ 1983 w 2566"/>
                      <a:gd name="T83" fmla="*/ 2481 h 2481"/>
                      <a:gd name="T84" fmla="*/ 2216 w 2566"/>
                      <a:gd name="T85" fmla="*/ 2481 h 2481"/>
                      <a:gd name="T86" fmla="*/ 2449 w 2566"/>
                      <a:gd name="T87" fmla="*/ 2481 h 2481"/>
                      <a:gd name="T88" fmla="*/ 2566 w 2566"/>
                      <a:gd name="T89" fmla="*/ 2304 h 2481"/>
                      <a:gd name="T90" fmla="*/ 2566 w 2566"/>
                      <a:gd name="T91" fmla="*/ 1950 h 2481"/>
                      <a:gd name="T92" fmla="*/ 2566 w 2566"/>
                      <a:gd name="T93" fmla="*/ 1595 h 2481"/>
                      <a:gd name="T94" fmla="*/ 2566 w 2566"/>
                      <a:gd name="T95" fmla="*/ 1241 h 2481"/>
                      <a:gd name="T96" fmla="*/ 2566 w 2566"/>
                      <a:gd name="T97" fmla="*/ 886 h 2481"/>
                      <a:gd name="T98" fmla="*/ 2566 w 2566"/>
                      <a:gd name="T99" fmla="*/ 531 h 2481"/>
                      <a:gd name="T100" fmla="*/ 2566 w 2566"/>
                      <a:gd name="T101" fmla="*/ 352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52"/>
                        </a:moveTo>
                        <a:lnTo>
                          <a:pt x="2564" y="353"/>
                        </a:lnTo>
                        <a:lnTo>
                          <a:pt x="2563" y="355"/>
                        </a:lnTo>
                        <a:lnTo>
                          <a:pt x="2564" y="530"/>
                        </a:lnTo>
                        <a:lnTo>
                          <a:pt x="2449" y="528"/>
                        </a:lnTo>
                        <a:lnTo>
                          <a:pt x="2447" y="530"/>
                        </a:lnTo>
                        <a:lnTo>
                          <a:pt x="2332" y="531"/>
                        </a:lnTo>
                        <a:lnTo>
                          <a:pt x="2332" y="531"/>
                        </a:lnTo>
                        <a:lnTo>
                          <a:pt x="2332" y="531"/>
                        </a:lnTo>
                        <a:lnTo>
                          <a:pt x="2331" y="707"/>
                        </a:lnTo>
                        <a:lnTo>
                          <a:pt x="2216" y="706"/>
                        </a:lnTo>
                        <a:lnTo>
                          <a:pt x="2215" y="707"/>
                        </a:lnTo>
                        <a:lnTo>
                          <a:pt x="2210" y="709"/>
                        </a:lnTo>
                        <a:lnTo>
                          <a:pt x="2212" y="881"/>
                        </a:lnTo>
                        <a:lnTo>
                          <a:pt x="2100" y="878"/>
                        </a:lnTo>
                        <a:lnTo>
                          <a:pt x="2098" y="885"/>
                        </a:lnTo>
                        <a:lnTo>
                          <a:pt x="1983" y="883"/>
                        </a:lnTo>
                        <a:lnTo>
                          <a:pt x="1981" y="885"/>
                        </a:lnTo>
                        <a:lnTo>
                          <a:pt x="1979" y="886"/>
                        </a:lnTo>
                        <a:lnTo>
                          <a:pt x="1981" y="1061"/>
                        </a:lnTo>
                        <a:lnTo>
                          <a:pt x="1866" y="1060"/>
                        </a:lnTo>
                        <a:lnTo>
                          <a:pt x="1864" y="1062"/>
                        </a:lnTo>
                        <a:lnTo>
                          <a:pt x="1749" y="1061"/>
                        </a:lnTo>
                        <a:lnTo>
                          <a:pt x="1748" y="1061"/>
                        </a:lnTo>
                        <a:lnTo>
                          <a:pt x="1744" y="1064"/>
                        </a:lnTo>
                        <a:lnTo>
                          <a:pt x="1746" y="1236"/>
                        </a:lnTo>
                        <a:lnTo>
                          <a:pt x="1632" y="1234"/>
                        </a:lnTo>
                        <a:lnTo>
                          <a:pt x="1579" y="1160"/>
                        </a:lnTo>
                        <a:lnTo>
                          <a:pt x="1517" y="1160"/>
                        </a:lnTo>
                        <a:lnTo>
                          <a:pt x="1476" y="1064"/>
                        </a:lnTo>
                        <a:lnTo>
                          <a:pt x="1400" y="1058"/>
                        </a:lnTo>
                        <a:lnTo>
                          <a:pt x="1392" y="1051"/>
                        </a:lnTo>
                        <a:lnTo>
                          <a:pt x="1283" y="1051"/>
                        </a:lnTo>
                        <a:lnTo>
                          <a:pt x="1177" y="886"/>
                        </a:lnTo>
                        <a:lnTo>
                          <a:pt x="1166" y="879"/>
                        </a:lnTo>
                        <a:lnTo>
                          <a:pt x="1156" y="870"/>
                        </a:lnTo>
                        <a:lnTo>
                          <a:pt x="1049" y="870"/>
                        </a:lnTo>
                        <a:lnTo>
                          <a:pt x="946" y="709"/>
                        </a:lnTo>
                        <a:lnTo>
                          <a:pt x="934" y="699"/>
                        </a:lnTo>
                        <a:lnTo>
                          <a:pt x="818" y="534"/>
                        </a:lnTo>
                        <a:lnTo>
                          <a:pt x="817" y="534"/>
                        </a:lnTo>
                        <a:lnTo>
                          <a:pt x="815" y="531"/>
                        </a:lnTo>
                        <a:lnTo>
                          <a:pt x="700" y="435"/>
                        </a:lnTo>
                        <a:lnTo>
                          <a:pt x="649" y="355"/>
                        </a:lnTo>
                        <a:lnTo>
                          <a:pt x="652" y="283"/>
                        </a:lnTo>
                        <a:lnTo>
                          <a:pt x="591" y="177"/>
                        </a:lnTo>
                        <a:lnTo>
                          <a:pt x="583" y="160"/>
                        </a:lnTo>
                        <a:lnTo>
                          <a:pt x="478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5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1" name="Freeform 58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36"/>
                  </a:xfrm>
                  <a:custGeom>
                    <a:avLst/>
                    <a:gdLst>
                      <a:gd name="T0" fmla="*/ 2100 w 2100"/>
                      <a:gd name="T1" fmla="*/ 352 h 1236"/>
                      <a:gd name="T2" fmla="*/ 2098 w 2100"/>
                      <a:gd name="T3" fmla="*/ 353 h 1236"/>
                      <a:gd name="T4" fmla="*/ 2097 w 2100"/>
                      <a:gd name="T5" fmla="*/ 355 h 1236"/>
                      <a:gd name="T6" fmla="*/ 2098 w 2100"/>
                      <a:gd name="T7" fmla="*/ 530 h 1236"/>
                      <a:gd name="T8" fmla="*/ 1983 w 2100"/>
                      <a:gd name="T9" fmla="*/ 528 h 1236"/>
                      <a:gd name="T10" fmla="*/ 1981 w 2100"/>
                      <a:gd name="T11" fmla="*/ 530 h 1236"/>
                      <a:gd name="T12" fmla="*/ 1866 w 2100"/>
                      <a:gd name="T13" fmla="*/ 531 h 1236"/>
                      <a:gd name="T14" fmla="*/ 1866 w 2100"/>
                      <a:gd name="T15" fmla="*/ 531 h 1236"/>
                      <a:gd name="T16" fmla="*/ 1866 w 2100"/>
                      <a:gd name="T17" fmla="*/ 531 h 1236"/>
                      <a:gd name="T18" fmla="*/ 1865 w 2100"/>
                      <a:gd name="T19" fmla="*/ 707 h 1236"/>
                      <a:gd name="T20" fmla="*/ 1750 w 2100"/>
                      <a:gd name="T21" fmla="*/ 706 h 1236"/>
                      <a:gd name="T22" fmla="*/ 1749 w 2100"/>
                      <a:gd name="T23" fmla="*/ 707 h 1236"/>
                      <a:gd name="T24" fmla="*/ 1744 w 2100"/>
                      <a:gd name="T25" fmla="*/ 709 h 1236"/>
                      <a:gd name="T26" fmla="*/ 1746 w 2100"/>
                      <a:gd name="T27" fmla="*/ 881 h 1236"/>
                      <a:gd name="T28" fmla="*/ 1634 w 2100"/>
                      <a:gd name="T29" fmla="*/ 878 h 1236"/>
                      <a:gd name="T30" fmla="*/ 1632 w 2100"/>
                      <a:gd name="T31" fmla="*/ 885 h 1236"/>
                      <a:gd name="T32" fmla="*/ 1517 w 2100"/>
                      <a:gd name="T33" fmla="*/ 883 h 1236"/>
                      <a:gd name="T34" fmla="*/ 1515 w 2100"/>
                      <a:gd name="T35" fmla="*/ 885 h 1236"/>
                      <a:gd name="T36" fmla="*/ 1513 w 2100"/>
                      <a:gd name="T37" fmla="*/ 886 h 1236"/>
                      <a:gd name="T38" fmla="*/ 1515 w 2100"/>
                      <a:gd name="T39" fmla="*/ 1061 h 1236"/>
                      <a:gd name="T40" fmla="*/ 1400 w 2100"/>
                      <a:gd name="T41" fmla="*/ 1060 h 1236"/>
                      <a:gd name="T42" fmla="*/ 1398 w 2100"/>
                      <a:gd name="T43" fmla="*/ 1062 h 1236"/>
                      <a:gd name="T44" fmla="*/ 1283 w 2100"/>
                      <a:gd name="T45" fmla="*/ 1061 h 1236"/>
                      <a:gd name="T46" fmla="*/ 1282 w 2100"/>
                      <a:gd name="T47" fmla="*/ 1061 h 1236"/>
                      <a:gd name="T48" fmla="*/ 1278 w 2100"/>
                      <a:gd name="T49" fmla="*/ 1064 h 1236"/>
                      <a:gd name="T50" fmla="*/ 1280 w 2100"/>
                      <a:gd name="T51" fmla="*/ 1236 h 1236"/>
                      <a:gd name="T52" fmla="*/ 1166 w 2100"/>
                      <a:gd name="T53" fmla="*/ 1234 h 1236"/>
                      <a:gd name="T54" fmla="*/ 1113 w 2100"/>
                      <a:gd name="T55" fmla="*/ 1160 h 1236"/>
                      <a:gd name="T56" fmla="*/ 1051 w 2100"/>
                      <a:gd name="T57" fmla="*/ 1160 h 1236"/>
                      <a:gd name="T58" fmla="*/ 1010 w 2100"/>
                      <a:gd name="T59" fmla="*/ 1064 h 1236"/>
                      <a:gd name="T60" fmla="*/ 934 w 2100"/>
                      <a:gd name="T61" fmla="*/ 1058 h 1236"/>
                      <a:gd name="T62" fmla="*/ 926 w 2100"/>
                      <a:gd name="T63" fmla="*/ 1051 h 1236"/>
                      <a:gd name="T64" fmla="*/ 817 w 2100"/>
                      <a:gd name="T65" fmla="*/ 1051 h 1236"/>
                      <a:gd name="T66" fmla="*/ 711 w 2100"/>
                      <a:gd name="T67" fmla="*/ 886 h 1236"/>
                      <a:gd name="T68" fmla="*/ 700 w 2100"/>
                      <a:gd name="T69" fmla="*/ 879 h 1236"/>
                      <a:gd name="T70" fmla="*/ 690 w 2100"/>
                      <a:gd name="T71" fmla="*/ 870 h 1236"/>
                      <a:gd name="T72" fmla="*/ 583 w 2100"/>
                      <a:gd name="T73" fmla="*/ 870 h 1236"/>
                      <a:gd name="T74" fmla="*/ 480 w 2100"/>
                      <a:gd name="T75" fmla="*/ 709 h 1236"/>
                      <a:gd name="T76" fmla="*/ 468 w 2100"/>
                      <a:gd name="T77" fmla="*/ 699 h 1236"/>
                      <a:gd name="T78" fmla="*/ 352 w 2100"/>
                      <a:gd name="T79" fmla="*/ 534 h 1236"/>
                      <a:gd name="T80" fmla="*/ 351 w 2100"/>
                      <a:gd name="T81" fmla="*/ 534 h 1236"/>
                      <a:gd name="T82" fmla="*/ 349 w 2100"/>
                      <a:gd name="T83" fmla="*/ 531 h 1236"/>
                      <a:gd name="T84" fmla="*/ 234 w 2100"/>
                      <a:gd name="T85" fmla="*/ 435 h 1236"/>
                      <a:gd name="T86" fmla="*/ 183 w 2100"/>
                      <a:gd name="T87" fmla="*/ 355 h 1236"/>
                      <a:gd name="T88" fmla="*/ 186 w 2100"/>
                      <a:gd name="T89" fmla="*/ 283 h 1236"/>
                      <a:gd name="T90" fmla="*/ 125 w 2100"/>
                      <a:gd name="T91" fmla="*/ 177 h 1236"/>
                      <a:gd name="T92" fmla="*/ 117 w 2100"/>
                      <a:gd name="T93" fmla="*/ 160 h 1236"/>
                      <a:gd name="T94" fmla="*/ 12 w 2100"/>
                      <a:gd name="T95" fmla="*/ 0 h 1236"/>
                      <a:gd name="T96" fmla="*/ 0 w 2100"/>
                      <a:gd name="T97" fmla="*/ 0 h 1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00" h="1236">
                        <a:moveTo>
                          <a:pt x="2100" y="352"/>
                        </a:moveTo>
                        <a:lnTo>
                          <a:pt x="2098" y="353"/>
                        </a:lnTo>
                        <a:lnTo>
                          <a:pt x="2097" y="355"/>
                        </a:lnTo>
                        <a:lnTo>
                          <a:pt x="2098" y="530"/>
                        </a:lnTo>
                        <a:lnTo>
                          <a:pt x="1983" y="528"/>
                        </a:lnTo>
                        <a:lnTo>
                          <a:pt x="1981" y="530"/>
                        </a:lnTo>
                        <a:lnTo>
                          <a:pt x="1866" y="531"/>
                        </a:lnTo>
                        <a:lnTo>
                          <a:pt x="1866" y="531"/>
                        </a:lnTo>
                        <a:lnTo>
                          <a:pt x="1866" y="531"/>
                        </a:lnTo>
                        <a:lnTo>
                          <a:pt x="1865" y="707"/>
                        </a:lnTo>
                        <a:lnTo>
                          <a:pt x="1750" y="706"/>
                        </a:lnTo>
                        <a:lnTo>
                          <a:pt x="1749" y="707"/>
                        </a:lnTo>
                        <a:lnTo>
                          <a:pt x="1744" y="709"/>
                        </a:lnTo>
                        <a:lnTo>
                          <a:pt x="1746" y="881"/>
                        </a:lnTo>
                        <a:lnTo>
                          <a:pt x="1634" y="878"/>
                        </a:lnTo>
                        <a:lnTo>
                          <a:pt x="1632" y="885"/>
                        </a:lnTo>
                        <a:lnTo>
                          <a:pt x="1517" y="883"/>
                        </a:lnTo>
                        <a:lnTo>
                          <a:pt x="1515" y="885"/>
                        </a:lnTo>
                        <a:lnTo>
                          <a:pt x="1513" y="886"/>
                        </a:lnTo>
                        <a:lnTo>
                          <a:pt x="1515" y="1061"/>
                        </a:lnTo>
                        <a:lnTo>
                          <a:pt x="1400" y="1060"/>
                        </a:lnTo>
                        <a:lnTo>
                          <a:pt x="1398" y="1062"/>
                        </a:lnTo>
                        <a:lnTo>
                          <a:pt x="1283" y="1061"/>
                        </a:lnTo>
                        <a:lnTo>
                          <a:pt x="1282" y="1061"/>
                        </a:lnTo>
                        <a:lnTo>
                          <a:pt x="1278" y="1064"/>
                        </a:lnTo>
                        <a:lnTo>
                          <a:pt x="1280" y="1236"/>
                        </a:lnTo>
                        <a:lnTo>
                          <a:pt x="1166" y="1234"/>
                        </a:lnTo>
                        <a:lnTo>
                          <a:pt x="1113" y="1160"/>
                        </a:lnTo>
                        <a:lnTo>
                          <a:pt x="1051" y="1160"/>
                        </a:lnTo>
                        <a:lnTo>
                          <a:pt x="1010" y="1064"/>
                        </a:lnTo>
                        <a:lnTo>
                          <a:pt x="934" y="1058"/>
                        </a:lnTo>
                        <a:lnTo>
                          <a:pt x="926" y="1051"/>
                        </a:lnTo>
                        <a:lnTo>
                          <a:pt x="817" y="1051"/>
                        </a:lnTo>
                        <a:lnTo>
                          <a:pt x="711" y="886"/>
                        </a:lnTo>
                        <a:lnTo>
                          <a:pt x="700" y="879"/>
                        </a:lnTo>
                        <a:lnTo>
                          <a:pt x="690" y="870"/>
                        </a:lnTo>
                        <a:lnTo>
                          <a:pt x="583" y="870"/>
                        </a:lnTo>
                        <a:lnTo>
                          <a:pt x="480" y="709"/>
                        </a:lnTo>
                        <a:lnTo>
                          <a:pt x="468" y="699"/>
                        </a:lnTo>
                        <a:lnTo>
                          <a:pt x="352" y="534"/>
                        </a:lnTo>
                        <a:lnTo>
                          <a:pt x="351" y="534"/>
                        </a:lnTo>
                        <a:lnTo>
                          <a:pt x="349" y="531"/>
                        </a:lnTo>
                        <a:lnTo>
                          <a:pt x="234" y="435"/>
                        </a:lnTo>
                        <a:lnTo>
                          <a:pt x="183" y="355"/>
                        </a:lnTo>
                        <a:lnTo>
                          <a:pt x="186" y="283"/>
                        </a:lnTo>
                        <a:lnTo>
                          <a:pt x="125" y="177"/>
                        </a:lnTo>
                        <a:lnTo>
                          <a:pt x="117" y="160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2" name="Freeform 5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775"/>
                  </a:xfrm>
                  <a:custGeom>
                    <a:avLst/>
                    <a:gdLst>
                      <a:gd name="T0" fmla="*/ 0 w 2566"/>
                      <a:gd name="T1" fmla="*/ 1772 h 1775"/>
                      <a:gd name="T2" fmla="*/ 117 w 2566"/>
                      <a:gd name="T3" fmla="*/ 1772 h 1775"/>
                      <a:gd name="T4" fmla="*/ 234 w 2566"/>
                      <a:gd name="T5" fmla="*/ 1772 h 1775"/>
                      <a:gd name="T6" fmla="*/ 351 w 2566"/>
                      <a:gd name="T7" fmla="*/ 1772 h 1775"/>
                      <a:gd name="T8" fmla="*/ 467 w 2566"/>
                      <a:gd name="T9" fmla="*/ 1772 h 1775"/>
                      <a:gd name="T10" fmla="*/ 583 w 2566"/>
                      <a:gd name="T11" fmla="*/ 1772 h 1775"/>
                      <a:gd name="T12" fmla="*/ 700 w 2566"/>
                      <a:gd name="T13" fmla="*/ 1772 h 1775"/>
                      <a:gd name="T14" fmla="*/ 817 w 2566"/>
                      <a:gd name="T15" fmla="*/ 1774 h 1775"/>
                      <a:gd name="T16" fmla="*/ 934 w 2566"/>
                      <a:gd name="T17" fmla="*/ 1774 h 1775"/>
                      <a:gd name="T18" fmla="*/ 1050 w 2566"/>
                      <a:gd name="T19" fmla="*/ 1774 h 1775"/>
                      <a:gd name="T20" fmla="*/ 1167 w 2566"/>
                      <a:gd name="T21" fmla="*/ 1774 h 1775"/>
                      <a:gd name="T22" fmla="*/ 1284 w 2566"/>
                      <a:gd name="T23" fmla="*/ 1774 h 1775"/>
                      <a:gd name="T24" fmla="*/ 1401 w 2566"/>
                      <a:gd name="T25" fmla="*/ 1774 h 1775"/>
                      <a:gd name="T26" fmla="*/ 1517 w 2566"/>
                      <a:gd name="T27" fmla="*/ 1774 h 1775"/>
                      <a:gd name="T28" fmla="*/ 1633 w 2566"/>
                      <a:gd name="T29" fmla="*/ 1774 h 1775"/>
                      <a:gd name="T30" fmla="*/ 1750 w 2566"/>
                      <a:gd name="T31" fmla="*/ 1774 h 1775"/>
                      <a:gd name="T32" fmla="*/ 1867 w 2566"/>
                      <a:gd name="T33" fmla="*/ 1774 h 1775"/>
                      <a:gd name="T34" fmla="*/ 1984 w 2566"/>
                      <a:gd name="T35" fmla="*/ 1775 h 1775"/>
                      <a:gd name="T36" fmla="*/ 2101 w 2566"/>
                      <a:gd name="T37" fmla="*/ 1775 h 1775"/>
                      <a:gd name="T38" fmla="*/ 2218 w 2566"/>
                      <a:gd name="T39" fmla="*/ 1775 h 1775"/>
                      <a:gd name="T40" fmla="*/ 2335 w 2566"/>
                      <a:gd name="T41" fmla="*/ 1775 h 1775"/>
                      <a:gd name="T42" fmla="*/ 2452 w 2566"/>
                      <a:gd name="T43" fmla="*/ 1775 h 1775"/>
                      <a:gd name="T44" fmla="*/ 2540 w 2566"/>
                      <a:gd name="T45" fmla="*/ 1733 h 1775"/>
                      <a:gd name="T46" fmla="*/ 2566 w 2566"/>
                      <a:gd name="T47" fmla="*/ 1595 h 1775"/>
                      <a:gd name="T48" fmla="*/ 2566 w 2566"/>
                      <a:gd name="T49" fmla="*/ 1241 h 1775"/>
                      <a:gd name="T50" fmla="*/ 2566 w 2566"/>
                      <a:gd name="T51" fmla="*/ 886 h 1775"/>
                      <a:gd name="T52" fmla="*/ 2566 w 2566"/>
                      <a:gd name="T53" fmla="*/ 531 h 1775"/>
                      <a:gd name="T54" fmla="*/ 2566 w 2566"/>
                      <a:gd name="T55" fmla="*/ 177 h 1775"/>
                      <a:gd name="T56" fmla="*/ 2449 w 2566"/>
                      <a:gd name="T57" fmla="*/ 0 h 1775"/>
                      <a:gd name="T58" fmla="*/ 2216 w 2566"/>
                      <a:gd name="T59" fmla="*/ 0 h 1775"/>
                      <a:gd name="T60" fmla="*/ 1983 w 2566"/>
                      <a:gd name="T61" fmla="*/ 0 h 1775"/>
                      <a:gd name="T62" fmla="*/ 1749 w 2566"/>
                      <a:gd name="T63" fmla="*/ 0 h 1775"/>
                      <a:gd name="T64" fmla="*/ 1517 w 2566"/>
                      <a:gd name="T65" fmla="*/ 0 h 1775"/>
                      <a:gd name="T66" fmla="*/ 1283 w 2566"/>
                      <a:gd name="T67" fmla="*/ 0 h 1775"/>
                      <a:gd name="T68" fmla="*/ 1049 w 2566"/>
                      <a:gd name="T69" fmla="*/ 0 h 1775"/>
                      <a:gd name="T70" fmla="*/ 817 w 2566"/>
                      <a:gd name="T71" fmla="*/ 0 h 1775"/>
                      <a:gd name="T72" fmla="*/ 583 w 2566"/>
                      <a:gd name="T73" fmla="*/ 0 h 1775"/>
                      <a:gd name="T74" fmla="*/ 349 w 2566"/>
                      <a:gd name="T75" fmla="*/ 0 h 1775"/>
                      <a:gd name="T76" fmla="*/ 117 w 2566"/>
                      <a:gd name="T77" fmla="*/ 0 h 1775"/>
                      <a:gd name="T78" fmla="*/ 0 w 2566"/>
                      <a:gd name="T79" fmla="*/ 177 h 1775"/>
                      <a:gd name="T80" fmla="*/ 0 w 2566"/>
                      <a:gd name="T81" fmla="*/ 531 h 1775"/>
                      <a:gd name="T82" fmla="*/ 0 w 2566"/>
                      <a:gd name="T83" fmla="*/ 886 h 1775"/>
                      <a:gd name="T84" fmla="*/ 0 w 2566"/>
                      <a:gd name="T85" fmla="*/ 1241 h 1775"/>
                      <a:gd name="T86" fmla="*/ 0 w 2566"/>
                      <a:gd name="T87" fmla="*/ 1595 h 1775"/>
                      <a:gd name="T88" fmla="*/ 0 w 2566"/>
                      <a:gd name="T89" fmla="*/ 1772 h 17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775">
                        <a:moveTo>
                          <a:pt x="0" y="1772"/>
                        </a:moveTo>
                        <a:lnTo>
                          <a:pt x="0" y="1772"/>
                        </a:lnTo>
                        <a:lnTo>
                          <a:pt x="117" y="1772"/>
                        </a:lnTo>
                        <a:lnTo>
                          <a:pt x="117" y="1772"/>
                        </a:lnTo>
                        <a:lnTo>
                          <a:pt x="234" y="1772"/>
                        </a:lnTo>
                        <a:lnTo>
                          <a:pt x="234" y="1772"/>
                        </a:lnTo>
                        <a:lnTo>
                          <a:pt x="349" y="1772"/>
                        </a:lnTo>
                        <a:lnTo>
                          <a:pt x="351" y="1772"/>
                        </a:lnTo>
                        <a:lnTo>
                          <a:pt x="466" y="1772"/>
                        </a:lnTo>
                        <a:lnTo>
                          <a:pt x="467" y="1772"/>
                        </a:lnTo>
                        <a:lnTo>
                          <a:pt x="583" y="1772"/>
                        </a:lnTo>
                        <a:lnTo>
                          <a:pt x="583" y="1772"/>
                        </a:lnTo>
                        <a:lnTo>
                          <a:pt x="700" y="1772"/>
                        </a:lnTo>
                        <a:lnTo>
                          <a:pt x="700" y="1772"/>
                        </a:lnTo>
                        <a:lnTo>
                          <a:pt x="817" y="1774"/>
                        </a:lnTo>
                        <a:lnTo>
                          <a:pt x="817" y="1774"/>
                        </a:lnTo>
                        <a:lnTo>
                          <a:pt x="934" y="1774"/>
                        </a:lnTo>
                        <a:lnTo>
                          <a:pt x="934" y="1774"/>
                        </a:lnTo>
                        <a:lnTo>
                          <a:pt x="1049" y="1774"/>
                        </a:lnTo>
                        <a:lnTo>
                          <a:pt x="1050" y="1774"/>
                        </a:lnTo>
                        <a:lnTo>
                          <a:pt x="1166" y="1774"/>
                        </a:lnTo>
                        <a:lnTo>
                          <a:pt x="1167" y="1774"/>
                        </a:lnTo>
                        <a:lnTo>
                          <a:pt x="1283" y="1774"/>
                        </a:lnTo>
                        <a:lnTo>
                          <a:pt x="1284" y="1774"/>
                        </a:lnTo>
                        <a:lnTo>
                          <a:pt x="1400" y="1774"/>
                        </a:lnTo>
                        <a:lnTo>
                          <a:pt x="1401" y="1774"/>
                        </a:lnTo>
                        <a:lnTo>
                          <a:pt x="1517" y="1774"/>
                        </a:lnTo>
                        <a:lnTo>
                          <a:pt x="1517" y="1774"/>
                        </a:lnTo>
                        <a:lnTo>
                          <a:pt x="1632" y="1774"/>
                        </a:lnTo>
                        <a:lnTo>
                          <a:pt x="1633" y="1774"/>
                        </a:lnTo>
                        <a:lnTo>
                          <a:pt x="1749" y="1774"/>
                        </a:lnTo>
                        <a:lnTo>
                          <a:pt x="1750" y="1774"/>
                        </a:lnTo>
                        <a:lnTo>
                          <a:pt x="1866" y="1774"/>
                        </a:lnTo>
                        <a:lnTo>
                          <a:pt x="1867" y="1774"/>
                        </a:lnTo>
                        <a:lnTo>
                          <a:pt x="1983" y="1775"/>
                        </a:lnTo>
                        <a:lnTo>
                          <a:pt x="1984" y="1775"/>
                        </a:lnTo>
                        <a:lnTo>
                          <a:pt x="2100" y="1775"/>
                        </a:lnTo>
                        <a:lnTo>
                          <a:pt x="2101" y="1775"/>
                        </a:lnTo>
                        <a:lnTo>
                          <a:pt x="2216" y="1775"/>
                        </a:lnTo>
                        <a:lnTo>
                          <a:pt x="2218" y="1775"/>
                        </a:lnTo>
                        <a:lnTo>
                          <a:pt x="2332" y="1775"/>
                        </a:lnTo>
                        <a:lnTo>
                          <a:pt x="2335" y="1775"/>
                        </a:lnTo>
                        <a:lnTo>
                          <a:pt x="2449" y="1775"/>
                        </a:lnTo>
                        <a:lnTo>
                          <a:pt x="2452" y="1775"/>
                        </a:lnTo>
                        <a:lnTo>
                          <a:pt x="2471" y="1772"/>
                        </a:lnTo>
                        <a:lnTo>
                          <a:pt x="2540" y="1733"/>
                        </a:lnTo>
                        <a:lnTo>
                          <a:pt x="2566" y="1711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77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3" name="Freeform 60"/>
                  <p:cNvSpPr>
                    <a:spLocks/>
                  </p:cNvSpPr>
                  <p:nvPr/>
                </p:nvSpPr>
                <p:spPr bwMode="auto">
                  <a:xfrm>
                    <a:off x="1665" y="1987"/>
                    <a:ext cx="2566" cy="180"/>
                  </a:xfrm>
                  <a:custGeom>
                    <a:avLst/>
                    <a:gdLst>
                      <a:gd name="T0" fmla="*/ 0 w 2566"/>
                      <a:gd name="T1" fmla="*/ 177 h 180"/>
                      <a:gd name="T2" fmla="*/ 0 w 2566"/>
                      <a:gd name="T3" fmla="*/ 177 h 180"/>
                      <a:gd name="T4" fmla="*/ 117 w 2566"/>
                      <a:gd name="T5" fmla="*/ 177 h 180"/>
                      <a:gd name="T6" fmla="*/ 117 w 2566"/>
                      <a:gd name="T7" fmla="*/ 177 h 180"/>
                      <a:gd name="T8" fmla="*/ 234 w 2566"/>
                      <a:gd name="T9" fmla="*/ 177 h 180"/>
                      <a:gd name="T10" fmla="*/ 234 w 2566"/>
                      <a:gd name="T11" fmla="*/ 177 h 180"/>
                      <a:gd name="T12" fmla="*/ 349 w 2566"/>
                      <a:gd name="T13" fmla="*/ 177 h 180"/>
                      <a:gd name="T14" fmla="*/ 351 w 2566"/>
                      <a:gd name="T15" fmla="*/ 177 h 180"/>
                      <a:gd name="T16" fmla="*/ 466 w 2566"/>
                      <a:gd name="T17" fmla="*/ 177 h 180"/>
                      <a:gd name="T18" fmla="*/ 467 w 2566"/>
                      <a:gd name="T19" fmla="*/ 177 h 180"/>
                      <a:gd name="T20" fmla="*/ 583 w 2566"/>
                      <a:gd name="T21" fmla="*/ 177 h 180"/>
                      <a:gd name="T22" fmla="*/ 583 w 2566"/>
                      <a:gd name="T23" fmla="*/ 177 h 180"/>
                      <a:gd name="T24" fmla="*/ 700 w 2566"/>
                      <a:gd name="T25" fmla="*/ 177 h 180"/>
                      <a:gd name="T26" fmla="*/ 700 w 2566"/>
                      <a:gd name="T27" fmla="*/ 177 h 180"/>
                      <a:gd name="T28" fmla="*/ 817 w 2566"/>
                      <a:gd name="T29" fmla="*/ 179 h 180"/>
                      <a:gd name="T30" fmla="*/ 817 w 2566"/>
                      <a:gd name="T31" fmla="*/ 179 h 180"/>
                      <a:gd name="T32" fmla="*/ 934 w 2566"/>
                      <a:gd name="T33" fmla="*/ 179 h 180"/>
                      <a:gd name="T34" fmla="*/ 934 w 2566"/>
                      <a:gd name="T35" fmla="*/ 179 h 180"/>
                      <a:gd name="T36" fmla="*/ 1049 w 2566"/>
                      <a:gd name="T37" fmla="*/ 179 h 180"/>
                      <a:gd name="T38" fmla="*/ 1050 w 2566"/>
                      <a:gd name="T39" fmla="*/ 179 h 180"/>
                      <a:gd name="T40" fmla="*/ 1166 w 2566"/>
                      <a:gd name="T41" fmla="*/ 179 h 180"/>
                      <a:gd name="T42" fmla="*/ 1167 w 2566"/>
                      <a:gd name="T43" fmla="*/ 179 h 180"/>
                      <a:gd name="T44" fmla="*/ 1283 w 2566"/>
                      <a:gd name="T45" fmla="*/ 179 h 180"/>
                      <a:gd name="T46" fmla="*/ 1284 w 2566"/>
                      <a:gd name="T47" fmla="*/ 179 h 180"/>
                      <a:gd name="T48" fmla="*/ 1400 w 2566"/>
                      <a:gd name="T49" fmla="*/ 179 h 180"/>
                      <a:gd name="T50" fmla="*/ 1401 w 2566"/>
                      <a:gd name="T51" fmla="*/ 179 h 180"/>
                      <a:gd name="T52" fmla="*/ 1517 w 2566"/>
                      <a:gd name="T53" fmla="*/ 179 h 180"/>
                      <a:gd name="T54" fmla="*/ 1517 w 2566"/>
                      <a:gd name="T55" fmla="*/ 179 h 180"/>
                      <a:gd name="T56" fmla="*/ 1632 w 2566"/>
                      <a:gd name="T57" fmla="*/ 179 h 180"/>
                      <a:gd name="T58" fmla="*/ 1633 w 2566"/>
                      <a:gd name="T59" fmla="*/ 179 h 180"/>
                      <a:gd name="T60" fmla="*/ 1749 w 2566"/>
                      <a:gd name="T61" fmla="*/ 179 h 180"/>
                      <a:gd name="T62" fmla="*/ 1750 w 2566"/>
                      <a:gd name="T63" fmla="*/ 179 h 180"/>
                      <a:gd name="T64" fmla="*/ 1866 w 2566"/>
                      <a:gd name="T65" fmla="*/ 179 h 180"/>
                      <a:gd name="T66" fmla="*/ 1867 w 2566"/>
                      <a:gd name="T67" fmla="*/ 179 h 180"/>
                      <a:gd name="T68" fmla="*/ 1983 w 2566"/>
                      <a:gd name="T69" fmla="*/ 180 h 180"/>
                      <a:gd name="T70" fmla="*/ 1984 w 2566"/>
                      <a:gd name="T71" fmla="*/ 180 h 180"/>
                      <a:gd name="T72" fmla="*/ 2100 w 2566"/>
                      <a:gd name="T73" fmla="*/ 180 h 180"/>
                      <a:gd name="T74" fmla="*/ 2101 w 2566"/>
                      <a:gd name="T75" fmla="*/ 180 h 180"/>
                      <a:gd name="T76" fmla="*/ 2216 w 2566"/>
                      <a:gd name="T77" fmla="*/ 180 h 180"/>
                      <a:gd name="T78" fmla="*/ 2218 w 2566"/>
                      <a:gd name="T79" fmla="*/ 180 h 180"/>
                      <a:gd name="T80" fmla="*/ 2332 w 2566"/>
                      <a:gd name="T81" fmla="*/ 180 h 180"/>
                      <a:gd name="T82" fmla="*/ 2335 w 2566"/>
                      <a:gd name="T83" fmla="*/ 180 h 180"/>
                      <a:gd name="T84" fmla="*/ 2449 w 2566"/>
                      <a:gd name="T85" fmla="*/ 180 h 180"/>
                      <a:gd name="T86" fmla="*/ 2452 w 2566"/>
                      <a:gd name="T87" fmla="*/ 180 h 180"/>
                      <a:gd name="T88" fmla="*/ 2471 w 2566"/>
                      <a:gd name="T89" fmla="*/ 177 h 180"/>
                      <a:gd name="T90" fmla="*/ 2540 w 2566"/>
                      <a:gd name="T91" fmla="*/ 138 h 180"/>
                      <a:gd name="T92" fmla="*/ 2566 w 2566"/>
                      <a:gd name="T93" fmla="*/ 116 h 180"/>
                      <a:gd name="T94" fmla="*/ 2566 w 2566"/>
                      <a:gd name="T95" fmla="*/ 0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180">
                        <a:moveTo>
                          <a:pt x="0" y="177"/>
                        </a:moveTo>
                        <a:lnTo>
                          <a:pt x="0" y="177"/>
                        </a:lnTo>
                        <a:lnTo>
                          <a:pt x="117" y="177"/>
                        </a:lnTo>
                        <a:lnTo>
                          <a:pt x="117" y="177"/>
                        </a:lnTo>
                        <a:lnTo>
                          <a:pt x="234" y="177"/>
                        </a:lnTo>
                        <a:lnTo>
                          <a:pt x="234" y="177"/>
                        </a:lnTo>
                        <a:lnTo>
                          <a:pt x="349" y="177"/>
                        </a:lnTo>
                        <a:lnTo>
                          <a:pt x="351" y="177"/>
                        </a:lnTo>
                        <a:lnTo>
                          <a:pt x="466" y="177"/>
                        </a:lnTo>
                        <a:lnTo>
                          <a:pt x="467" y="177"/>
                        </a:lnTo>
                        <a:lnTo>
                          <a:pt x="583" y="177"/>
                        </a:lnTo>
                        <a:lnTo>
                          <a:pt x="583" y="177"/>
                        </a:lnTo>
                        <a:lnTo>
                          <a:pt x="700" y="177"/>
                        </a:lnTo>
                        <a:lnTo>
                          <a:pt x="700" y="177"/>
                        </a:lnTo>
                        <a:lnTo>
                          <a:pt x="817" y="179"/>
                        </a:lnTo>
                        <a:lnTo>
                          <a:pt x="817" y="179"/>
                        </a:lnTo>
                        <a:lnTo>
                          <a:pt x="934" y="179"/>
                        </a:lnTo>
                        <a:lnTo>
                          <a:pt x="934" y="179"/>
                        </a:lnTo>
                        <a:lnTo>
                          <a:pt x="1049" y="179"/>
                        </a:lnTo>
                        <a:lnTo>
                          <a:pt x="1050" y="179"/>
                        </a:lnTo>
                        <a:lnTo>
                          <a:pt x="1166" y="179"/>
                        </a:lnTo>
                        <a:lnTo>
                          <a:pt x="1167" y="179"/>
                        </a:lnTo>
                        <a:lnTo>
                          <a:pt x="1283" y="179"/>
                        </a:lnTo>
                        <a:lnTo>
                          <a:pt x="1284" y="179"/>
                        </a:lnTo>
                        <a:lnTo>
                          <a:pt x="1400" y="179"/>
                        </a:lnTo>
                        <a:lnTo>
                          <a:pt x="1401" y="179"/>
                        </a:lnTo>
                        <a:lnTo>
                          <a:pt x="1517" y="179"/>
                        </a:lnTo>
                        <a:lnTo>
                          <a:pt x="1517" y="179"/>
                        </a:lnTo>
                        <a:lnTo>
                          <a:pt x="1632" y="179"/>
                        </a:lnTo>
                        <a:lnTo>
                          <a:pt x="1633" y="179"/>
                        </a:lnTo>
                        <a:lnTo>
                          <a:pt x="1749" y="179"/>
                        </a:lnTo>
                        <a:lnTo>
                          <a:pt x="1750" y="179"/>
                        </a:lnTo>
                        <a:lnTo>
                          <a:pt x="1866" y="179"/>
                        </a:lnTo>
                        <a:lnTo>
                          <a:pt x="1867" y="179"/>
                        </a:lnTo>
                        <a:lnTo>
                          <a:pt x="1983" y="180"/>
                        </a:lnTo>
                        <a:lnTo>
                          <a:pt x="1984" y="180"/>
                        </a:lnTo>
                        <a:lnTo>
                          <a:pt x="2100" y="180"/>
                        </a:lnTo>
                        <a:lnTo>
                          <a:pt x="2101" y="180"/>
                        </a:lnTo>
                        <a:lnTo>
                          <a:pt x="2216" y="180"/>
                        </a:lnTo>
                        <a:lnTo>
                          <a:pt x="2218" y="180"/>
                        </a:lnTo>
                        <a:lnTo>
                          <a:pt x="2332" y="180"/>
                        </a:lnTo>
                        <a:lnTo>
                          <a:pt x="2335" y="180"/>
                        </a:lnTo>
                        <a:lnTo>
                          <a:pt x="2449" y="180"/>
                        </a:lnTo>
                        <a:lnTo>
                          <a:pt x="2452" y="180"/>
                        </a:lnTo>
                        <a:lnTo>
                          <a:pt x="2471" y="177"/>
                        </a:lnTo>
                        <a:lnTo>
                          <a:pt x="2540" y="138"/>
                        </a:lnTo>
                        <a:lnTo>
                          <a:pt x="2566" y="11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4" name="Freeform 6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610"/>
                  </a:xfrm>
                  <a:custGeom>
                    <a:avLst/>
                    <a:gdLst>
                      <a:gd name="T0" fmla="*/ 7 w 2566"/>
                      <a:gd name="T1" fmla="*/ 1606 h 1610"/>
                      <a:gd name="T2" fmla="*/ 124 w 2566"/>
                      <a:gd name="T3" fmla="*/ 1606 h 1610"/>
                      <a:gd name="T4" fmla="*/ 240 w 2566"/>
                      <a:gd name="T5" fmla="*/ 1606 h 1610"/>
                      <a:gd name="T6" fmla="*/ 357 w 2566"/>
                      <a:gd name="T7" fmla="*/ 1607 h 1610"/>
                      <a:gd name="T8" fmla="*/ 474 w 2566"/>
                      <a:gd name="T9" fmla="*/ 1607 h 1610"/>
                      <a:gd name="T10" fmla="*/ 591 w 2566"/>
                      <a:gd name="T11" fmla="*/ 1607 h 1610"/>
                      <a:gd name="T12" fmla="*/ 708 w 2566"/>
                      <a:gd name="T13" fmla="*/ 1607 h 1610"/>
                      <a:gd name="T14" fmla="*/ 825 w 2566"/>
                      <a:gd name="T15" fmla="*/ 1607 h 1610"/>
                      <a:gd name="T16" fmla="*/ 940 w 2566"/>
                      <a:gd name="T17" fmla="*/ 1607 h 1610"/>
                      <a:gd name="T18" fmla="*/ 1057 w 2566"/>
                      <a:gd name="T19" fmla="*/ 1607 h 1610"/>
                      <a:gd name="T20" fmla="*/ 1174 w 2566"/>
                      <a:gd name="T21" fmla="*/ 1607 h 1610"/>
                      <a:gd name="T22" fmla="*/ 1291 w 2566"/>
                      <a:gd name="T23" fmla="*/ 1608 h 1610"/>
                      <a:gd name="T24" fmla="*/ 1408 w 2566"/>
                      <a:gd name="T25" fmla="*/ 1608 h 1610"/>
                      <a:gd name="T26" fmla="*/ 1525 w 2566"/>
                      <a:gd name="T27" fmla="*/ 1608 h 1610"/>
                      <a:gd name="T28" fmla="*/ 1642 w 2566"/>
                      <a:gd name="T29" fmla="*/ 1608 h 1610"/>
                      <a:gd name="T30" fmla="*/ 1758 w 2566"/>
                      <a:gd name="T31" fmla="*/ 1608 h 1610"/>
                      <a:gd name="T32" fmla="*/ 1875 w 2566"/>
                      <a:gd name="T33" fmla="*/ 1608 h 1610"/>
                      <a:gd name="T34" fmla="*/ 1992 w 2566"/>
                      <a:gd name="T35" fmla="*/ 1610 h 1610"/>
                      <a:gd name="T36" fmla="*/ 2109 w 2566"/>
                      <a:gd name="T37" fmla="*/ 1610 h 1610"/>
                      <a:gd name="T38" fmla="*/ 2207 w 2566"/>
                      <a:gd name="T39" fmla="*/ 1581 h 1610"/>
                      <a:gd name="T40" fmla="*/ 2279 w 2566"/>
                      <a:gd name="T41" fmla="*/ 1515 h 1610"/>
                      <a:gd name="T42" fmla="*/ 2354 w 2566"/>
                      <a:gd name="T43" fmla="*/ 1451 h 1610"/>
                      <a:gd name="T44" fmla="*/ 2428 w 2566"/>
                      <a:gd name="T45" fmla="*/ 1386 h 1610"/>
                      <a:gd name="T46" fmla="*/ 2502 w 2566"/>
                      <a:gd name="T47" fmla="*/ 1321 h 1610"/>
                      <a:gd name="T48" fmla="*/ 2566 w 2566"/>
                      <a:gd name="T49" fmla="*/ 1241 h 1610"/>
                      <a:gd name="T50" fmla="*/ 2566 w 2566"/>
                      <a:gd name="T51" fmla="*/ 886 h 1610"/>
                      <a:gd name="T52" fmla="*/ 2566 w 2566"/>
                      <a:gd name="T53" fmla="*/ 531 h 1610"/>
                      <a:gd name="T54" fmla="*/ 2566 w 2566"/>
                      <a:gd name="T55" fmla="*/ 177 h 1610"/>
                      <a:gd name="T56" fmla="*/ 2449 w 2566"/>
                      <a:gd name="T57" fmla="*/ 0 h 1610"/>
                      <a:gd name="T58" fmla="*/ 2216 w 2566"/>
                      <a:gd name="T59" fmla="*/ 0 h 1610"/>
                      <a:gd name="T60" fmla="*/ 1983 w 2566"/>
                      <a:gd name="T61" fmla="*/ 0 h 1610"/>
                      <a:gd name="T62" fmla="*/ 1749 w 2566"/>
                      <a:gd name="T63" fmla="*/ 0 h 1610"/>
                      <a:gd name="T64" fmla="*/ 1517 w 2566"/>
                      <a:gd name="T65" fmla="*/ 0 h 1610"/>
                      <a:gd name="T66" fmla="*/ 1283 w 2566"/>
                      <a:gd name="T67" fmla="*/ 0 h 1610"/>
                      <a:gd name="T68" fmla="*/ 1049 w 2566"/>
                      <a:gd name="T69" fmla="*/ 0 h 1610"/>
                      <a:gd name="T70" fmla="*/ 817 w 2566"/>
                      <a:gd name="T71" fmla="*/ 0 h 1610"/>
                      <a:gd name="T72" fmla="*/ 583 w 2566"/>
                      <a:gd name="T73" fmla="*/ 0 h 1610"/>
                      <a:gd name="T74" fmla="*/ 349 w 2566"/>
                      <a:gd name="T75" fmla="*/ 0 h 1610"/>
                      <a:gd name="T76" fmla="*/ 117 w 2566"/>
                      <a:gd name="T77" fmla="*/ 0 h 1610"/>
                      <a:gd name="T78" fmla="*/ 0 w 2566"/>
                      <a:gd name="T79" fmla="*/ 177 h 1610"/>
                      <a:gd name="T80" fmla="*/ 0 w 2566"/>
                      <a:gd name="T81" fmla="*/ 531 h 1610"/>
                      <a:gd name="T82" fmla="*/ 0 w 2566"/>
                      <a:gd name="T83" fmla="*/ 886 h 1610"/>
                      <a:gd name="T84" fmla="*/ 0 w 2566"/>
                      <a:gd name="T85" fmla="*/ 1241 h 1610"/>
                      <a:gd name="T86" fmla="*/ 0 w 2566"/>
                      <a:gd name="T87" fmla="*/ 1595 h 16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566" h="1610">
                        <a:moveTo>
                          <a:pt x="0" y="1606"/>
                        </a:moveTo>
                        <a:lnTo>
                          <a:pt x="7" y="1606"/>
                        </a:lnTo>
                        <a:lnTo>
                          <a:pt x="117" y="1606"/>
                        </a:lnTo>
                        <a:lnTo>
                          <a:pt x="124" y="1606"/>
                        </a:lnTo>
                        <a:lnTo>
                          <a:pt x="234" y="1606"/>
                        </a:lnTo>
                        <a:lnTo>
                          <a:pt x="240" y="1606"/>
                        </a:lnTo>
                        <a:lnTo>
                          <a:pt x="349" y="1606"/>
                        </a:lnTo>
                        <a:lnTo>
                          <a:pt x="357" y="1607"/>
                        </a:lnTo>
                        <a:lnTo>
                          <a:pt x="466" y="1607"/>
                        </a:lnTo>
                        <a:lnTo>
                          <a:pt x="474" y="1607"/>
                        </a:lnTo>
                        <a:lnTo>
                          <a:pt x="583" y="1607"/>
                        </a:lnTo>
                        <a:lnTo>
                          <a:pt x="591" y="1607"/>
                        </a:lnTo>
                        <a:lnTo>
                          <a:pt x="700" y="1607"/>
                        </a:lnTo>
                        <a:lnTo>
                          <a:pt x="708" y="1607"/>
                        </a:lnTo>
                        <a:lnTo>
                          <a:pt x="817" y="1607"/>
                        </a:lnTo>
                        <a:lnTo>
                          <a:pt x="825" y="1607"/>
                        </a:lnTo>
                        <a:lnTo>
                          <a:pt x="934" y="1607"/>
                        </a:lnTo>
                        <a:lnTo>
                          <a:pt x="940" y="1607"/>
                        </a:lnTo>
                        <a:lnTo>
                          <a:pt x="1049" y="1607"/>
                        </a:lnTo>
                        <a:lnTo>
                          <a:pt x="1057" y="1607"/>
                        </a:lnTo>
                        <a:lnTo>
                          <a:pt x="1166" y="1607"/>
                        </a:lnTo>
                        <a:lnTo>
                          <a:pt x="1174" y="1607"/>
                        </a:lnTo>
                        <a:lnTo>
                          <a:pt x="1283" y="1608"/>
                        </a:lnTo>
                        <a:lnTo>
                          <a:pt x="1291" y="1608"/>
                        </a:lnTo>
                        <a:lnTo>
                          <a:pt x="1400" y="1608"/>
                        </a:lnTo>
                        <a:lnTo>
                          <a:pt x="1408" y="1608"/>
                        </a:lnTo>
                        <a:lnTo>
                          <a:pt x="1517" y="1608"/>
                        </a:lnTo>
                        <a:lnTo>
                          <a:pt x="1525" y="1608"/>
                        </a:lnTo>
                        <a:lnTo>
                          <a:pt x="1632" y="1608"/>
                        </a:lnTo>
                        <a:lnTo>
                          <a:pt x="1642" y="1608"/>
                        </a:lnTo>
                        <a:lnTo>
                          <a:pt x="1749" y="1608"/>
                        </a:lnTo>
                        <a:lnTo>
                          <a:pt x="1758" y="1608"/>
                        </a:lnTo>
                        <a:lnTo>
                          <a:pt x="1866" y="1608"/>
                        </a:lnTo>
                        <a:lnTo>
                          <a:pt x="1875" y="1608"/>
                        </a:lnTo>
                        <a:lnTo>
                          <a:pt x="1983" y="1610"/>
                        </a:lnTo>
                        <a:lnTo>
                          <a:pt x="1992" y="1610"/>
                        </a:lnTo>
                        <a:lnTo>
                          <a:pt x="2100" y="1610"/>
                        </a:lnTo>
                        <a:lnTo>
                          <a:pt x="2109" y="1610"/>
                        </a:lnTo>
                        <a:lnTo>
                          <a:pt x="2177" y="1595"/>
                        </a:lnTo>
                        <a:lnTo>
                          <a:pt x="2207" y="1581"/>
                        </a:lnTo>
                        <a:lnTo>
                          <a:pt x="2216" y="1573"/>
                        </a:lnTo>
                        <a:lnTo>
                          <a:pt x="2279" y="1515"/>
                        </a:lnTo>
                        <a:lnTo>
                          <a:pt x="2332" y="1472"/>
                        </a:lnTo>
                        <a:lnTo>
                          <a:pt x="2354" y="1451"/>
                        </a:lnTo>
                        <a:lnTo>
                          <a:pt x="2394" y="1417"/>
                        </a:lnTo>
                        <a:lnTo>
                          <a:pt x="2428" y="1386"/>
                        </a:lnTo>
                        <a:lnTo>
                          <a:pt x="2449" y="1370"/>
                        </a:lnTo>
                        <a:lnTo>
                          <a:pt x="2502" y="1321"/>
                        </a:lnTo>
                        <a:lnTo>
                          <a:pt x="2566" y="1268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60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5" name="Freeform 62"/>
                  <p:cNvSpPr>
                    <a:spLocks/>
                  </p:cNvSpPr>
                  <p:nvPr/>
                </p:nvSpPr>
                <p:spPr bwMode="auto">
                  <a:xfrm>
                    <a:off x="1665" y="1633"/>
                    <a:ext cx="2566" cy="369"/>
                  </a:xfrm>
                  <a:custGeom>
                    <a:avLst/>
                    <a:gdLst>
                      <a:gd name="T0" fmla="*/ 0 w 2566"/>
                      <a:gd name="T1" fmla="*/ 365 h 369"/>
                      <a:gd name="T2" fmla="*/ 7 w 2566"/>
                      <a:gd name="T3" fmla="*/ 365 h 369"/>
                      <a:gd name="T4" fmla="*/ 117 w 2566"/>
                      <a:gd name="T5" fmla="*/ 365 h 369"/>
                      <a:gd name="T6" fmla="*/ 124 w 2566"/>
                      <a:gd name="T7" fmla="*/ 365 h 369"/>
                      <a:gd name="T8" fmla="*/ 234 w 2566"/>
                      <a:gd name="T9" fmla="*/ 365 h 369"/>
                      <a:gd name="T10" fmla="*/ 240 w 2566"/>
                      <a:gd name="T11" fmla="*/ 365 h 369"/>
                      <a:gd name="T12" fmla="*/ 349 w 2566"/>
                      <a:gd name="T13" fmla="*/ 365 h 369"/>
                      <a:gd name="T14" fmla="*/ 357 w 2566"/>
                      <a:gd name="T15" fmla="*/ 366 h 369"/>
                      <a:gd name="T16" fmla="*/ 466 w 2566"/>
                      <a:gd name="T17" fmla="*/ 366 h 369"/>
                      <a:gd name="T18" fmla="*/ 474 w 2566"/>
                      <a:gd name="T19" fmla="*/ 366 h 369"/>
                      <a:gd name="T20" fmla="*/ 583 w 2566"/>
                      <a:gd name="T21" fmla="*/ 366 h 369"/>
                      <a:gd name="T22" fmla="*/ 591 w 2566"/>
                      <a:gd name="T23" fmla="*/ 366 h 369"/>
                      <a:gd name="T24" fmla="*/ 700 w 2566"/>
                      <a:gd name="T25" fmla="*/ 366 h 369"/>
                      <a:gd name="T26" fmla="*/ 708 w 2566"/>
                      <a:gd name="T27" fmla="*/ 366 h 369"/>
                      <a:gd name="T28" fmla="*/ 817 w 2566"/>
                      <a:gd name="T29" fmla="*/ 366 h 369"/>
                      <a:gd name="T30" fmla="*/ 825 w 2566"/>
                      <a:gd name="T31" fmla="*/ 366 h 369"/>
                      <a:gd name="T32" fmla="*/ 934 w 2566"/>
                      <a:gd name="T33" fmla="*/ 366 h 369"/>
                      <a:gd name="T34" fmla="*/ 940 w 2566"/>
                      <a:gd name="T35" fmla="*/ 366 h 369"/>
                      <a:gd name="T36" fmla="*/ 1049 w 2566"/>
                      <a:gd name="T37" fmla="*/ 366 h 369"/>
                      <a:gd name="T38" fmla="*/ 1057 w 2566"/>
                      <a:gd name="T39" fmla="*/ 366 h 369"/>
                      <a:gd name="T40" fmla="*/ 1166 w 2566"/>
                      <a:gd name="T41" fmla="*/ 366 h 369"/>
                      <a:gd name="T42" fmla="*/ 1174 w 2566"/>
                      <a:gd name="T43" fmla="*/ 366 h 369"/>
                      <a:gd name="T44" fmla="*/ 1283 w 2566"/>
                      <a:gd name="T45" fmla="*/ 367 h 369"/>
                      <a:gd name="T46" fmla="*/ 1291 w 2566"/>
                      <a:gd name="T47" fmla="*/ 367 h 369"/>
                      <a:gd name="T48" fmla="*/ 1400 w 2566"/>
                      <a:gd name="T49" fmla="*/ 367 h 369"/>
                      <a:gd name="T50" fmla="*/ 1408 w 2566"/>
                      <a:gd name="T51" fmla="*/ 367 h 369"/>
                      <a:gd name="T52" fmla="*/ 1517 w 2566"/>
                      <a:gd name="T53" fmla="*/ 367 h 369"/>
                      <a:gd name="T54" fmla="*/ 1525 w 2566"/>
                      <a:gd name="T55" fmla="*/ 367 h 369"/>
                      <a:gd name="T56" fmla="*/ 1632 w 2566"/>
                      <a:gd name="T57" fmla="*/ 367 h 369"/>
                      <a:gd name="T58" fmla="*/ 1642 w 2566"/>
                      <a:gd name="T59" fmla="*/ 367 h 369"/>
                      <a:gd name="T60" fmla="*/ 1749 w 2566"/>
                      <a:gd name="T61" fmla="*/ 367 h 369"/>
                      <a:gd name="T62" fmla="*/ 1758 w 2566"/>
                      <a:gd name="T63" fmla="*/ 367 h 369"/>
                      <a:gd name="T64" fmla="*/ 1866 w 2566"/>
                      <a:gd name="T65" fmla="*/ 367 h 369"/>
                      <a:gd name="T66" fmla="*/ 1875 w 2566"/>
                      <a:gd name="T67" fmla="*/ 367 h 369"/>
                      <a:gd name="T68" fmla="*/ 1983 w 2566"/>
                      <a:gd name="T69" fmla="*/ 369 h 369"/>
                      <a:gd name="T70" fmla="*/ 1992 w 2566"/>
                      <a:gd name="T71" fmla="*/ 369 h 369"/>
                      <a:gd name="T72" fmla="*/ 2100 w 2566"/>
                      <a:gd name="T73" fmla="*/ 369 h 369"/>
                      <a:gd name="T74" fmla="*/ 2109 w 2566"/>
                      <a:gd name="T75" fmla="*/ 369 h 369"/>
                      <a:gd name="T76" fmla="*/ 2177 w 2566"/>
                      <a:gd name="T77" fmla="*/ 354 h 369"/>
                      <a:gd name="T78" fmla="*/ 2207 w 2566"/>
                      <a:gd name="T79" fmla="*/ 340 h 369"/>
                      <a:gd name="T80" fmla="*/ 2216 w 2566"/>
                      <a:gd name="T81" fmla="*/ 332 h 369"/>
                      <a:gd name="T82" fmla="*/ 2279 w 2566"/>
                      <a:gd name="T83" fmla="*/ 274 h 369"/>
                      <a:gd name="T84" fmla="*/ 2332 w 2566"/>
                      <a:gd name="T85" fmla="*/ 231 h 369"/>
                      <a:gd name="T86" fmla="*/ 2354 w 2566"/>
                      <a:gd name="T87" fmla="*/ 210 h 369"/>
                      <a:gd name="T88" fmla="*/ 2394 w 2566"/>
                      <a:gd name="T89" fmla="*/ 176 h 369"/>
                      <a:gd name="T90" fmla="*/ 2428 w 2566"/>
                      <a:gd name="T91" fmla="*/ 145 h 369"/>
                      <a:gd name="T92" fmla="*/ 2449 w 2566"/>
                      <a:gd name="T93" fmla="*/ 129 h 369"/>
                      <a:gd name="T94" fmla="*/ 2502 w 2566"/>
                      <a:gd name="T95" fmla="*/ 80 h 369"/>
                      <a:gd name="T96" fmla="*/ 2566 w 2566"/>
                      <a:gd name="T97" fmla="*/ 27 h 369"/>
                      <a:gd name="T98" fmla="*/ 2566 w 2566"/>
                      <a:gd name="T99" fmla="*/ 0 h 3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369">
                        <a:moveTo>
                          <a:pt x="0" y="365"/>
                        </a:moveTo>
                        <a:lnTo>
                          <a:pt x="7" y="365"/>
                        </a:lnTo>
                        <a:lnTo>
                          <a:pt x="117" y="365"/>
                        </a:lnTo>
                        <a:lnTo>
                          <a:pt x="124" y="365"/>
                        </a:lnTo>
                        <a:lnTo>
                          <a:pt x="234" y="365"/>
                        </a:lnTo>
                        <a:lnTo>
                          <a:pt x="240" y="365"/>
                        </a:lnTo>
                        <a:lnTo>
                          <a:pt x="349" y="365"/>
                        </a:lnTo>
                        <a:lnTo>
                          <a:pt x="357" y="366"/>
                        </a:lnTo>
                        <a:lnTo>
                          <a:pt x="466" y="366"/>
                        </a:lnTo>
                        <a:lnTo>
                          <a:pt x="474" y="366"/>
                        </a:lnTo>
                        <a:lnTo>
                          <a:pt x="583" y="366"/>
                        </a:lnTo>
                        <a:lnTo>
                          <a:pt x="591" y="366"/>
                        </a:lnTo>
                        <a:lnTo>
                          <a:pt x="700" y="366"/>
                        </a:lnTo>
                        <a:lnTo>
                          <a:pt x="708" y="366"/>
                        </a:lnTo>
                        <a:lnTo>
                          <a:pt x="817" y="366"/>
                        </a:lnTo>
                        <a:lnTo>
                          <a:pt x="825" y="366"/>
                        </a:lnTo>
                        <a:lnTo>
                          <a:pt x="934" y="366"/>
                        </a:lnTo>
                        <a:lnTo>
                          <a:pt x="940" y="366"/>
                        </a:lnTo>
                        <a:lnTo>
                          <a:pt x="1049" y="366"/>
                        </a:lnTo>
                        <a:lnTo>
                          <a:pt x="1057" y="366"/>
                        </a:lnTo>
                        <a:lnTo>
                          <a:pt x="1166" y="366"/>
                        </a:lnTo>
                        <a:lnTo>
                          <a:pt x="1174" y="366"/>
                        </a:lnTo>
                        <a:lnTo>
                          <a:pt x="1283" y="367"/>
                        </a:lnTo>
                        <a:lnTo>
                          <a:pt x="1291" y="367"/>
                        </a:lnTo>
                        <a:lnTo>
                          <a:pt x="1400" y="367"/>
                        </a:lnTo>
                        <a:lnTo>
                          <a:pt x="1408" y="367"/>
                        </a:lnTo>
                        <a:lnTo>
                          <a:pt x="1517" y="367"/>
                        </a:lnTo>
                        <a:lnTo>
                          <a:pt x="1525" y="367"/>
                        </a:lnTo>
                        <a:lnTo>
                          <a:pt x="1632" y="367"/>
                        </a:lnTo>
                        <a:lnTo>
                          <a:pt x="1642" y="367"/>
                        </a:lnTo>
                        <a:lnTo>
                          <a:pt x="1749" y="367"/>
                        </a:lnTo>
                        <a:lnTo>
                          <a:pt x="1758" y="367"/>
                        </a:lnTo>
                        <a:lnTo>
                          <a:pt x="1866" y="367"/>
                        </a:lnTo>
                        <a:lnTo>
                          <a:pt x="1875" y="367"/>
                        </a:lnTo>
                        <a:lnTo>
                          <a:pt x="1983" y="369"/>
                        </a:lnTo>
                        <a:lnTo>
                          <a:pt x="1992" y="369"/>
                        </a:lnTo>
                        <a:lnTo>
                          <a:pt x="2100" y="369"/>
                        </a:lnTo>
                        <a:lnTo>
                          <a:pt x="2109" y="369"/>
                        </a:lnTo>
                        <a:lnTo>
                          <a:pt x="2177" y="354"/>
                        </a:lnTo>
                        <a:lnTo>
                          <a:pt x="2207" y="340"/>
                        </a:lnTo>
                        <a:lnTo>
                          <a:pt x="2216" y="332"/>
                        </a:lnTo>
                        <a:lnTo>
                          <a:pt x="2279" y="274"/>
                        </a:lnTo>
                        <a:lnTo>
                          <a:pt x="2332" y="231"/>
                        </a:lnTo>
                        <a:lnTo>
                          <a:pt x="2354" y="210"/>
                        </a:lnTo>
                        <a:lnTo>
                          <a:pt x="2394" y="176"/>
                        </a:lnTo>
                        <a:lnTo>
                          <a:pt x="2428" y="145"/>
                        </a:lnTo>
                        <a:lnTo>
                          <a:pt x="2449" y="129"/>
                        </a:lnTo>
                        <a:lnTo>
                          <a:pt x="2502" y="80"/>
                        </a:lnTo>
                        <a:lnTo>
                          <a:pt x="2566" y="27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6" name="Freeform 6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492"/>
                  </a:xfrm>
                  <a:custGeom>
                    <a:avLst/>
                    <a:gdLst>
                      <a:gd name="T0" fmla="*/ 46 w 2566"/>
                      <a:gd name="T1" fmla="*/ 1488 h 1492"/>
                      <a:gd name="T2" fmla="*/ 163 w 2566"/>
                      <a:gd name="T3" fmla="*/ 1488 h 1492"/>
                      <a:gd name="T4" fmla="*/ 278 w 2566"/>
                      <a:gd name="T5" fmla="*/ 1488 h 1492"/>
                      <a:gd name="T6" fmla="*/ 395 w 2566"/>
                      <a:gd name="T7" fmla="*/ 1488 h 1492"/>
                      <a:gd name="T8" fmla="*/ 512 w 2566"/>
                      <a:gd name="T9" fmla="*/ 1488 h 1492"/>
                      <a:gd name="T10" fmla="*/ 629 w 2566"/>
                      <a:gd name="T11" fmla="*/ 1488 h 1492"/>
                      <a:gd name="T12" fmla="*/ 746 w 2566"/>
                      <a:gd name="T13" fmla="*/ 1488 h 1492"/>
                      <a:gd name="T14" fmla="*/ 863 w 2566"/>
                      <a:gd name="T15" fmla="*/ 1489 h 1492"/>
                      <a:gd name="T16" fmla="*/ 980 w 2566"/>
                      <a:gd name="T17" fmla="*/ 1489 h 1492"/>
                      <a:gd name="T18" fmla="*/ 1097 w 2566"/>
                      <a:gd name="T19" fmla="*/ 1489 h 1492"/>
                      <a:gd name="T20" fmla="*/ 1213 w 2566"/>
                      <a:gd name="T21" fmla="*/ 1489 h 1492"/>
                      <a:gd name="T22" fmla="*/ 1330 w 2566"/>
                      <a:gd name="T23" fmla="*/ 1489 h 1492"/>
                      <a:gd name="T24" fmla="*/ 1447 w 2566"/>
                      <a:gd name="T25" fmla="*/ 1491 h 1492"/>
                      <a:gd name="T26" fmla="*/ 1564 w 2566"/>
                      <a:gd name="T27" fmla="*/ 1491 h 1492"/>
                      <a:gd name="T28" fmla="*/ 1681 w 2566"/>
                      <a:gd name="T29" fmla="*/ 1491 h 1492"/>
                      <a:gd name="T30" fmla="*/ 1798 w 2566"/>
                      <a:gd name="T31" fmla="*/ 1491 h 1492"/>
                      <a:gd name="T32" fmla="*/ 1915 w 2566"/>
                      <a:gd name="T33" fmla="*/ 1492 h 1492"/>
                      <a:gd name="T34" fmla="*/ 2019 w 2566"/>
                      <a:gd name="T35" fmla="*/ 1473 h 1492"/>
                      <a:gd name="T36" fmla="*/ 2100 w 2566"/>
                      <a:gd name="T37" fmla="*/ 1419 h 1492"/>
                      <a:gd name="T38" fmla="*/ 2173 w 2566"/>
                      <a:gd name="T39" fmla="*/ 1352 h 1492"/>
                      <a:gd name="T40" fmla="*/ 2248 w 2566"/>
                      <a:gd name="T41" fmla="*/ 1289 h 1492"/>
                      <a:gd name="T42" fmla="*/ 2322 w 2566"/>
                      <a:gd name="T43" fmla="*/ 1225 h 1492"/>
                      <a:gd name="T44" fmla="*/ 2394 w 2566"/>
                      <a:gd name="T45" fmla="*/ 1158 h 1492"/>
                      <a:gd name="T46" fmla="*/ 2469 w 2566"/>
                      <a:gd name="T47" fmla="*/ 1095 h 1492"/>
                      <a:gd name="T48" fmla="*/ 2544 w 2566"/>
                      <a:gd name="T49" fmla="*/ 1030 h 1492"/>
                      <a:gd name="T50" fmla="*/ 2566 w 2566"/>
                      <a:gd name="T51" fmla="*/ 886 h 1492"/>
                      <a:gd name="T52" fmla="*/ 2566 w 2566"/>
                      <a:gd name="T53" fmla="*/ 531 h 1492"/>
                      <a:gd name="T54" fmla="*/ 2566 w 2566"/>
                      <a:gd name="T55" fmla="*/ 177 h 1492"/>
                      <a:gd name="T56" fmla="*/ 2449 w 2566"/>
                      <a:gd name="T57" fmla="*/ 0 h 1492"/>
                      <a:gd name="T58" fmla="*/ 2216 w 2566"/>
                      <a:gd name="T59" fmla="*/ 0 h 1492"/>
                      <a:gd name="T60" fmla="*/ 1983 w 2566"/>
                      <a:gd name="T61" fmla="*/ 0 h 1492"/>
                      <a:gd name="T62" fmla="*/ 1749 w 2566"/>
                      <a:gd name="T63" fmla="*/ 0 h 1492"/>
                      <a:gd name="T64" fmla="*/ 1517 w 2566"/>
                      <a:gd name="T65" fmla="*/ 0 h 1492"/>
                      <a:gd name="T66" fmla="*/ 1283 w 2566"/>
                      <a:gd name="T67" fmla="*/ 0 h 1492"/>
                      <a:gd name="T68" fmla="*/ 1049 w 2566"/>
                      <a:gd name="T69" fmla="*/ 0 h 1492"/>
                      <a:gd name="T70" fmla="*/ 817 w 2566"/>
                      <a:gd name="T71" fmla="*/ 0 h 1492"/>
                      <a:gd name="T72" fmla="*/ 583 w 2566"/>
                      <a:gd name="T73" fmla="*/ 0 h 1492"/>
                      <a:gd name="T74" fmla="*/ 349 w 2566"/>
                      <a:gd name="T75" fmla="*/ 0 h 1492"/>
                      <a:gd name="T76" fmla="*/ 117 w 2566"/>
                      <a:gd name="T77" fmla="*/ 0 h 1492"/>
                      <a:gd name="T78" fmla="*/ 0 w 2566"/>
                      <a:gd name="T79" fmla="*/ 177 h 1492"/>
                      <a:gd name="T80" fmla="*/ 0 w 2566"/>
                      <a:gd name="T81" fmla="*/ 531 h 1492"/>
                      <a:gd name="T82" fmla="*/ 0 w 2566"/>
                      <a:gd name="T83" fmla="*/ 886 h 1492"/>
                      <a:gd name="T84" fmla="*/ 0 w 2566"/>
                      <a:gd name="T85" fmla="*/ 1241 h 1492"/>
                      <a:gd name="T86" fmla="*/ 0 w 2566"/>
                      <a:gd name="T87" fmla="*/ 1486 h 1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566" h="1492">
                        <a:moveTo>
                          <a:pt x="0" y="1486"/>
                        </a:moveTo>
                        <a:lnTo>
                          <a:pt x="46" y="1488"/>
                        </a:lnTo>
                        <a:lnTo>
                          <a:pt x="117" y="1488"/>
                        </a:lnTo>
                        <a:lnTo>
                          <a:pt x="163" y="1488"/>
                        </a:lnTo>
                        <a:lnTo>
                          <a:pt x="234" y="1488"/>
                        </a:lnTo>
                        <a:lnTo>
                          <a:pt x="278" y="1488"/>
                        </a:lnTo>
                        <a:lnTo>
                          <a:pt x="349" y="1488"/>
                        </a:lnTo>
                        <a:lnTo>
                          <a:pt x="395" y="1488"/>
                        </a:lnTo>
                        <a:lnTo>
                          <a:pt x="466" y="1488"/>
                        </a:lnTo>
                        <a:lnTo>
                          <a:pt x="512" y="1488"/>
                        </a:lnTo>
                        <a:lnTo>
                          <a:pt x="583" y="1488"/>
                        </a:lnTo>
                        <a:lnTo>
                          <a:pt x="629" y="1488"/>
                        </a:lnTo>
                        <a:lnTo>
                          <a:pt x="700" y="1488"/>
                        </a:lnTo>
                        <a:lnTo>
                          <a:pt x="746" y="1488"/>
                        </a:lnTo>
                        <a:lnTo>
                          <a:pt x="817" y="1489"/>
                        </a:lnTo>
                        <a:lnTo>
                          <a:pt x="863" y="1489"/>
                        </a:lnTo>
                        <a:lnTo>
                          <a:pt x="934" y="1489"/>
                        </a:lnTo>
                        <a:lnTo>
                          <a:pt x="980" y="1489"/>
                        </a:lnTo>
                        <a:lnTo>
                          <a:pt x="1049" y="1489"/>
                        </a:lnTo>
                        <a:lnTo>
                          <a:pt x="1097" y="1489"/>
                        </a:lnTo>
                        <a:lnTo>
                          <a:pt x="1166" y="1489"/>
                        </a:lnTo>
                        <a:lnTo>
                          <a:pt x="1213" y="1489"/>
                        </a:lnTo>
                        <a:lnTo>
                          <a:pt x="1283" y="1489"/>
                        </a:lnTo>
                        <a:lnTo>
                          <a:pt x="1330" y="1489"/>
                        </a:lnTo>
                        <a:lnTo>
                          <a:pt x="1400" y="1491"/>
                        </a:lnTo>
                        <a:lnTo>
                          <a:pt x="1447" y="1491"/>
                        </a:lnTo>
                        <a:lnTo>
                          <a:pt x="1517" y="1491"/>
                        </a:lnTo>
                        <a:lnTo>
                          <a:pt x="1564" y="1491"/>
                        </a:lnTo>
                        <a:lnTo>
                          <a:pt x="1632" y="1491"/>
                        </a:lnTo>
                        <a:lnTo>
                          <a:pt x="1681" y="1491"/>
                        </a:lnTo>
                        <a:lnTo>
                          <a:pt x="1749" y="1491"/>
                        </a:lnTo>
                        <a:lnTo>
                          <a:pt x="1798" y="1491"/>
                        </a:lnTo>
                        <a:lnTo>
                          <a:pt x="1866" y="1491"/>
                        </a:lnTo>
                        <a:lnTo>
                          <a:pt x="1915" y="1492"/>
                        </a:lnTo>
                        <a:lnTo>
                          <a:pt x="1983" y="1473"/>
                        </a:lnTo>
                        <a:lnTo>
                          <a:pt x="2019" y="1473"/>
                        </a:lnTo>
                        <a:lnTo>
                          <a:pt x="2100" y="1420"/>
                        </a:lnTo>
                        <a:lnTo>
                          <a:pt x="2100" y="1419"/>
                        </a:lnTo>
                        <a:lnTo>
                          <a:pt x="2102" y="1417"/>
                        </a:lnTo>
                        <a:lnTo>
                          <a:pt x="2173" y="1352"/>
                        </a:lnTo>
                        <a:lnTo>
                          <a:pt x="2216" y="1317"/>
                        </a:lnTo>
                        <a:lnTo>
                          <a:pt x="2248" y="1289"/>
                        </a:lnTo>
                        <a:lnTo>
                          <a:pt x="2305" y="1241"/>
                        </a:lnTo>
                        <a:lnTo>
                          <a:pt x="2322" y="1225"/>
                        </a:lnTo>
                        <a:lnTo>
                          <a:pt x="2332" y="1217"/>
                        </a:lnTo>
                        <a:lnTo>
                          <a:pt x="2394" y="1158"/>
                        </a:lnTo>
                        <a:lnTo>
                          <a:pt x="2449" y="1114"/>
                        </a:lnTo>
                        <a:lnTo>
                          <a:pt x="2469" y="1095"/>
                        </a:lnTo>
                        <a:lnTo>
                          <a:pt x="2509" y="1064"/>
                        </a:lnTo>
                        <a:lnTo>
                          <a:pt x="2544" y="1030"/>
                        </a:lnTo>
                        <a:lnTo>
                          <a:pt x="2566" y="1012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48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7" name="Freeform 64"/>
                  <p:cNvSpPr>
                    <a:spLocks/>
                  </p:cNvSpPr>
                  <p:nvPr/>
                </p:nvSpPr>
                <p:spPr bwMode="auto">
                  <a:xfrm>
                    <a:off x="1665" y="1278"/>
                    <a:ext cx="2566" cy="606"/>
                  </a:xfrm>
                  <a:custGeom>
                    <a:avLst/>
                    <a:gdLst>
                      <a:gd name="T0" fmla="*/ 0 w 2566"/>
                      <a:gd name="T1" fmla="*/ 600 h 606"/>
                      <a:gd name="T2" fmla="*/ 46 w 2566"/>
                      <a:gd name="T3" fmla="*/ 602 h 606"/>
                      <a:gd name="T4" fmla="*/ 117 w 2566"/>
                      <a:gd name="T5" fmla="*/ 602 h 606"/>
                      <a:gd name="T6" fmla="*/ 163 w 2566"/>
                      <a:gd name="T7" fmla="*/ 602 h 606"/>
                      <a:gd name="T8" fmla="*/ 234 w 2566"/>
                      <a:gd name="T9" fmla="*/ 602 h 606"/>
                      <a:gd name="T10" fmla="*/ 278 w 2566"/>
                      <a:gd name="T11" fmla="*/ 602 h 606"/>
                      <a:gd name="T12" fmla="*/ 349 w 2566"/>
                      <a:gd name="T13" fmla="*/ 602 h 606"/>
                      <a:gd name="T14" fmla="*/ 395 w 2566"/>
                      <a:gd name="T15" fmla="*/ 602 h 606"/>
                      <a:gd name="T16" fmla="*/ 466 w 2566"/>
                      <a:gd name="T17" fmla="*/ 602 h 606"/>
                      <a:gd name="T18" fmla="*/ 512 w 2566"/>
                      <a:gd name="T19" fmla="*/ 602 h 606"/>
                      <a:gd name="T20" fmla="*/ 583 w 2566"/>
                      <a:gd name="T21" fmla="*/ 602 h 606"/>
                      <a:gd name="T22" fmla="*/ 629 w 2566"/>
                      <a:gd name="T23" fmla="*/ 602 h 606"/>
                      <a:gd name="T24" fmla="*/ 700 w 2566"/>
                      <a:gd name="T25" fmla="*/ 602 h 606"/>
                      <a:gd name="T26" fmla="*/ 746 w 2566"/>
                      <a:gd name="T27" fmla="*/ 602 h 606"/>
                      <a:gd name="T28" fmla="*/ 817 w 2566"/>
                      <a:gd name="T29" fmla="*/ 603 h 606"/>
                      <a:gd name="T30" fmla="*/ 863 w 2566"/>
                      <a:gd name="T31" fmla="*/ 603 h 606"/>
                      <a:gd name="T32" fmla="*/ 934 w 2566"/>
                      <a:gd name="T33" fmla="*/ 603 h 606"/>
                      <a:gd name="T34" fmla="*/ 980 w 2566"/>
                      <a:gd name="T35" fmla="*/ 603 h 606"/>
                      <a:gd name="T36" fmla="*/ 1049 w 2566"/>
                      <a:gd name="T37" fmla="*/ 603 h 606"/>
                      <a:gd name="T38" fmla="*/ 1097 w 2566"/>
                      <a:gd name="T39" fmla="*/ 603 h 606"/>
                      <a:gd name="T40" fmla="*/ 1166 w 2566"/>
                      <a:gd name="T41" fmla="*/ 603 h 606"/>
                      <a:gd name="T42" fmla="*/ 1213 w 2566"/>
                      <a:gd name="T43" fmla="*/ 603 h 606"/>
                      <a:gd name="T44" fmla="*/ 1283 w 2566"/>
                      <a:gd name="T45" fmla="*/ 603 h 606"/>
                      <a:gd name="T46" fmla="*/ 1330 w 2566"/>
                      <a:gd name="T47" fmla="*/ 603 h 606"/>
                      <a:gd name="T48" fmla="*/ 1400 w 2566"/>
                      <a:gd name="T49" fmla="*/ 605 h 606"/>
                      <a:gd name="T50" fmla="*/ 1447 w 2566"/>
                      <a:gd name="T51" fmla="*/ 605 h 606"/>
                      <a:gd name="T52" fmla="*/ 1517 w 2566"/>
                      <a:gd name="T53" fmla="*/ 605 h 606"/>
                      <a:gd name="T54" fmla="*/ 1564 w 2566"/>
                      <a:gd name="T55" fmla="*/ 605 h 606"/>
                      <a:gd name="T56" fmla="*/ 1632 w 2566"/>
                      <a:gd name="T57" fmla="*/ 605 h 606"/>
                      <a:gd name="T58" fmla="*/ 1681 w 2566"/>
                      <a:gd name="T59" fmla="*/ 605 h 606"/>
                      <a:gd name="T60" fmla="*/ 1749 w 2566"/>
                      <a:gd name="T61" fmla="*/ 605 h 606"/>
                      <a:gd name="T62" fmla="*/ 1798 w 2566"/>
                      <a:gd name="T63" fmla="*/ 605 h 606"/>
                      <a:gd name="T64" fmla="*/ 1866 w 2566"/>
                      <a:gd name="T65" fmla="*/ 605 h 606"/>
                      <a:gd name="T66" fmla="*/ 1915 w 2566"/>
                      <a:gd name="T67" fmla="*/ 606 h 606"/>
                      <a:gd name="T68" fmla="*/ 1983 w 2566"/>
                      <a:gd name="T69" fmla="*/ 587 h 606"/>
                      <a:gd name="T70" fmla="*/ 2019 w 2566"/>
                      <a:gd name="T71" fmla="*/ 587 h 606"/>
                      <a:gd name="T72" fmla="*/ 2100 w 2566"/>
                      <a:gd name="T73" fmla="*/ 534 h 606"/>
                      <a:gd name="T74" fmla="*/ 2100 w 2566"/>
                      <a:gd name="T75" fmla="*/ 533 h 606"/>
                      <a:gd name="T76" fmla="*/ 2102 w 2566"/>
                      <a:gd name="T77" fmla="*/ 531 h 606"/>
                      <a:gd name="T78" fmla="*/ 2173 w 2566"/>
                      <a:gd name="T79" fmla="*/ 466 h 606"/>
                      <a:gd name="T80" fmla="*/ 2216 w 2566"/>
                      <a:gd name="T81" fmla="*/ 431 h 606"/>
                      <a:gd name="T82" fmla="*/ 2248 w 2566"/>
                      <a:gd name="T83" fmla="*/ 403 h 606"/>
                      <a:gd name="T84" fmla="*/ 2305 w 2566"/>
                      <a:gd name="T85" fmla="*/ 355 h 606"/>
                      <a:gd name="T86" fmla="*/ 2322 w 2566"/>
                      <a:gd name="T87" fmla="*/ 339 h 606"/>
                      <a:gd name="T88" fmla="*/ 2332 w 2566"/>
                      <a:gd name="T89" fmla="*/ 331 h 606"/>
                      <a:gd name="T90" fmla="*/ 2394 w 2566"/>
                      <a:gd name="T91" fmla="*/ 272 h 606"/>
                      <a:gd name="T92" fmla="*/ 2449 w 2566"/>
                      <a:gd name="T93" fmla="*/ 228 h 606"/>
                      <a:gd name="T94" fmla="*/ 2469 w 2566"/>
                      <a:gd name="T95" fmla="*/ 209 h 606"/>
                      <a:gd name="T96" fmla="*/ 2509 w 2566"/>
                      <a:gd name="T97" fmla="*/ 178 h 606"/>
                      <a:gd name="T98" fmla="*/ 2544 w 2566"/>
                      <a:gd name="T99" fmla="*/ 144 h 606"/>
                      <a:gd name="T100" fmla="*/ 2566 w 2566"/>
                      <a:gd name="T101" fmla="*/ 126 h 606"/>
                      <a:gd name="T102" fmla="*/ 2566 w 2566"/>
                      <a:gd name="T103" fmla="*/ 0 h 6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606">
                        <a:moveTo>
                          <a:pt x="0" y="600"/>
                        </a:moveTo>
                        <a:lnTo>
                          <a:pt x="46" y="602"/>
                        </a:lnTo>
                        <a:lnTo>
                          <a:pt x="117" y="602"/>
                        </a:lnTo>
                        <a:lnTo>
                          <a:pt x="163" y="602"/>
                        </a:lnTo>
                        <a:lnTo>
                          <a:pt x="234" y="602"/>
                        </a:lnTo>
                        <a:lnTo>
                          <a:pt x="278" y="602"/>
                        </a:lnTo>
                        <a:lnTo>
                          <a:pt x="349" y="602"/>
                        </a:lnTo>
                        <a:lnTo>
                          <a:pt x="395" y="602"/>
                        </a:lnTo>
                        <a:lnTo>
                          <a:pt x="466" y="602"/>
                        </a:lnTo>
                        <a:lnTo>
                          <a:pt x="512" y="602"/>
                        </a:lnTo>
                        <a:lnTo>
                          <a:pt x="583" y="602"/>
                        </a:lnTo>
                        <a:lnTo>
                          <a:pt x="629" y="602"/>
                        </a:lnTo>
                        <a:lnTo>
                          <a:pt x="700" y="602"/>
                        </a:lnTo>
                        <a:lnTo>
                          <a:pt x="746" y="602"/>
                        </a:lnTo>
                        <a:lnTo>
                          <a:pt x="817" y="603"/>
                        </a:lnTo>
                        <a:lnTo>
                          <a:pt x="863" y="603"/>
                        </a:lnTo>
                        <a:lnTo>
                          <a:pt x="934" y="603"/>
                        </a:lnTo>
                        <a:lnTo>
                          <a:pt x="980" y="603"/>
                        </a:lnTo>
                        <a:lnTo>
                          <a:pt x="1049" y="603"/>
                        </a:lnTo>
                        <a:lnTo>
                          <a:pt x="1097" y="603"/>
                        </a:lnTo>
                        <a:lnTo>
                          <a:pt x="1166" y="603"/>
                        </a:lnTo>
                        <a:lnTo>
                          <a:pt x="1213" y="603"/>
                        </a:lnTo>
                        <a:lnTo>
                          <a:pt x="1283" y="603"/>
                        </a:lnTo>
                        <a:lnTo>
                          <a:pt x="1330" y="603"/>
                        </a:lnTo>
                        <a:lnTo>
                          <a:pt x="1400" y="605"/>
                        </a:lnTo>
                        <a:lnTo>
                          <a:pt x="1447" y="605"/>
                        </a:lnTo>
                        <a:lnTo>
                          <a:pt x="1517" y="605"/>
                        </a:lnTo>
                        <a:lnTo>
                          <a:pt x="1564" y="605"/>
                        </a:lnTo>
                        <a:lnTo>
                          <a:pt x="1632" y="605"/>
                        </a:lnTo>
                        <a:lnTo>
                          <a:pt x="1681" y="605"/>
                        </a:lnTo>
                        <a:lnTo>
                          <a:pt x="1749" y="605"/>
                        </a:lnTo>
                        <a:lnTo>
                          <a:pt x="1798" y="605"/>
                        </a:lnTo>
                        <a:lnTo>
                          <a:pt x="1866" y="605"/>
                        </a:lnTo>
                        <a:lnTo>
                          <a:pt x="1915" y="606"/>
                        </a:lnTo>
                        <a:lnTo>
                          <a:pt x="1983" y="587"/>
                        </a:lnTo>
                        <a:lnTo>
                          <a:pt x="2019" y="587"/>
                        </a:lnTo>
                        <a:lnTo>
                          <a:pt x="2100" y="534"/>
                        </a:lnTo>
                        <a:lnTo>
                          <a:pt x="2100" y="533"/>
                        </a:lnTo>
                        <a:lnTo>
                          <a:pt x="2102" y="531"/>
                        </a:lnTo>
                        <a:lnTo>
                          <a:pt x="2173" y="466"/>
                        </a:lnTo>
                        <a:lnTo>
                          <a:pt x="2216" y="431"/>
                        </a:lnTo>
                        <a:lnTo>
                          <a:pt x="2248" y="403"/>
                        </a:lnTo>
                        <a:lnTo>
                          <a:pt x="2305" y="355"/>
                        </a:lnTo>
                        <a:lnTo>
                          <a:pt x="2322" y="339"/>
                        </a:lnTo>
                        <a:lnTo>
                          <a:pt x="2332" y="331"/>
                        </a:lnTo>
                        <a:lnTo>
                          <a:pt x="2394" y="272"/>
                        </a:lnTo>
                        <a:lnTo>
                          <a:pt x="2449" y="228"/>
                        </a:lnTo>
                        <a:lnTo>
                          <a:pt x="2469" y="209"/>
                        </a:lnTo>
                        <a:lnTo>
                          <a:pt x="2509" y="178"/>
                        </a:lnTo>
                        <a:lnTo>
                          <a:pt x="2544" y="144"/>
                        </a:lnTo>
                        <a:lnTo>
                          <a:pt x="2566" y="12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" name="Freeform 6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347"/>
                  </a:xfrm>
                  <a:custGeom>
                    <a:avLst/>
                    <a:gdLst>
                      <a:gd name="T0" fmla="*/ 66 w 2566"/>
                      <a:gd name="T1" fmla="*/ 1343 h 1347"/>
                      <a:gd name="T2" fmla="*/ 183 w 2566"/>
                      <a:gd name="T3" fmla="*/ 1343 h 1347"/>
                      <a:gd name="T4" fmla="*/ 300 w 2566"/>
                      <a:gd name="T5" fmla="*/ 1343 h 1347"/>
                      <a:gd name="T6" fmla="*/ 417 w 2566"/>
                      <a:gd name="T7" fmla="*/ 1343 h 1347"/>
                      <a:gd name="T8" fmla="*/ 534 w 2566"/>
                      <a:gd name="T9" fmla="*/ 1344 h 1347"/>
                      <a:gd name="T10" fmla="*/ 651 w 2566"/>
                      <a:gd name="T11" fmla="*/ 1344 h 1347"/>
                      <a:gd name="T12" fmla="*/ 768 w 2566"/>
                      <a:gd name="T13" fmla="*/ 1344 h 1347"/>
                      <a:gd name="T14" fmla="*/ 885 w 2566"/>
                      <a:gd name="T15" fmla="*/ 1344 h 1347"/>
                      <a:gd name="T16" fmla="*/ 1001 w 2566"/>
                      <a:gd name="T17" fmla="*/ 1344 h 1347"/>
                      <a:gd name="T18" fmla="*/ 1118 w 2566"/>
                      <a:gd name="T19" fmla="*/ 1346 h 1347"/>
                      <a:gd name="T20" fmla="*/ 1235 w 2566"/>
                      <a:gd name="T21" fmla="*/ 1346 h 1347"/>
                      <a:gd name="T22" fmla="*/ 1352 w 2566"/>
                      <a:gd name="T23" fmla="*/ 1346 h 1347"/>
                      <a:gd name="T24" fmla="*/ 1469 w 2566"/>
                      <a:gd name="T25" fmla="*/ 1346 h 1347"/>
                      <a:gd name="T26" fmla="*/ 1586 w 2566"/>
                      <a:gd name="T27" fmla="*/ 1347 h 1347"/>
                      <a:gd name="T28" fmla="*/ 1703 w 2566"/>
                      <a:gd name="T29" fmla="*/ 1347 h 1347"/>
                      <a:gd name="T30" fmla="*/ 1818 w 2566"/>
                      <a:gd name="T31" fmla="*/ 1346 h 1347"/>
                      <a:gd name="T32" fmla="*/ 1904 w 2566"/>
                      <a:gd name="T33" fmla="*/ 1298 h 1347"/>
                      <a:gd name="T34" fmla="*/ 1979 w 2566"/>
                      <a:gd name="T35" fmla="*/ 1236 h 1347"/>
                      <a:gd name="T36" fmla="*/ 2052 w 2566"/>
                      <a:gd name="T37" fmla="*/ 1168 h 1347"/>
                      <a:gd name="T38" fmla="*/ 2127 w 2566"/>
                      <a:gd name="T39" fmla="*/ 1104 h 1347"/>
                      <a:gd name="T40" fmla="*/ 2202 w 2566"/>
                      <a:gd name="T41" fmla="*/ 1041 h 1347"/>
                      <a:gd name="T42" fmla="*/ 2275 w 2566"/>
                      <a:gd name="T43" fmla="*/ 974 h 1347"/>
                      <a:gd name="T44" fmla="*/ 2350 w 2566"/>
                      <a:gd name="T45" fmla="*/ 912 h 1347"/>
                      <a:gd name="T46" fmla="*/ 2423 w 2566"/>
                      <a:gd name="T47" fmla="*/ 847 h 1347"/>
                      <a:gd name="T48" fmla="*/ 2496 w 2566"/>
                      <a:gd name="T49" fmla="*/ 782 h 1347"/>
                      <a:gd name="T50" fmla="*/ 2566 w 2566"/>
                      <a:gd name="T51" fmla="*/ 709 h 1347"/>
                      <a:gd name="T52" fmla="*/ 2566 w 2566"/>
                      <a:gd name="T53" fmla="*/ 355 h 1347"/>
                      <a:gd name="T54" fmla="*/ 2566 w 2566"/>
                      <a:gd name="T55" fmla="*/ 0 h 1347"/>
                      <a:gd name="T56" fmla="*/ 2332 w 2566"/>
                      <a:gd name="T57" fmla="*/ 0 h 1347"/>
                      <a:gd name="T58" fmla="*/ 2100 w 2566"/>
                      <a:gd name="T59" fmla="*/ 0 h 1347"/>
                      <a:gd name="T60" fmla="*/ 1866 w 2566"/>
                      <a:gd name="T61" fmla="*/ 0 h 1347"/>
                      <a:gd name="T62" fmla="*/ 1632 w 2566"/>
                      <a:gd name="T63" fmla="*/ 0 h 1347"/>
                      <a:gd name="T64" fmla="*/ 1400 w 2566"/>
                      <a:gd name="T65" fmla="*/ 0 h 1347"/>
                      <a:gd name="T66" fmla="*/ 1166 w 2566"/>
                      <a:gd name="T67" fmla="*/ 0 h 1347"/>
                      <a:gd name="T68" fmla="*/ 934 w 2566"/>
                      <a:gd name="T69" fmla="*/ 0 h 1347"/>
                      <a:gd name="T70" fmla="*/ 700 w 2566"/>
                      <a:gd name="T71" fmla="*/ 0 h 1347"/>
                      <a:gd name="T72" fmla="*/ 466 w 2566"/>
                      <a:gd name="T73" fmla="*/ 0 h 1347"/>
                      <a:gd name="T74" fmla="*/ 234 w 2566"/>
                      <a:gd name="T75" fmla="*/ 0 h 1347"/>
                      <a:gd name="T76" fmla="*/ 0 w 2566"/>
                      <a:gd name="T77" fmla="*/ 0 h 1347"/>
                      <a:gd name="T78" fmla="*/ 0 w 2566"/>
                      <a:gd name="T79" fmla="*/ 355 h 1347"/>
                      <a:gd name="T80" fmla="*/ 0 w 2566"/>
                      <a:gd name="T81" fmla="*/ 709 h 1347"/>
                      <a:gd name="T82" fmla="*/ 0 w 2566"/>
                      <a:gd name="T83" fmla="*/ 1064 h 1347"/>
                      <a:gd name="T84" fmla="*/ 0 w 2566"/>
                      <a:gd name="T85" fmla="*/ 1343 h 13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566" h="1347">
                        <a:moveTo>
                          <a:pt x="0" y="1343"/>
                        </a:moveTo>
                        <a:lnTo>
                          <a:pt x="66" y="1343"/>
                        </a:lnTo>
                        <a:lnTo>
                          <a:pt x="117" y="1343"/>
                        </a:lnTo>
                        <a:lnTo>
                          <a:pt x="183" y="1343"/>
                        </a:lnTo>
                        <a:lnTo>
                          <a:pt x="234" y="1343"/>
                        </a:lnTo>
                        <a:lnTo>
                          <a:pt x="300" y="1343"/>
                        </a:lnTo>
                        <a:lnTo>
                          <a:pt x="349" y="1343"/>
                        </a:lnTo>
                        <a:lnTo>
                          <a:pt x="417" y="1343"/>
                        </a:lnTo>
                        <a:lnTo>
                          <a:pt x="466" y="1343"/>
                        </a:lnTo>
                        <a:lnTo>
                          <a:pt x="534" y="1344"/>
                        </a:lnTo>
                        <a:lnTo>
                          <a:pt x="583" y="1344"/>
                        </a:lnTo>
                        <a:lnTo>
                          <a:pt x="651" y="1344"/>
                        </a:lnTo>
                        <a:lnTo>
                          <a:pt x="700" y="1344"/>
                        </a:lnTo>
                        <a:lnTo>
                          <a:pt x="768" y="1344"/>
                        </a:lnTo>
                        <a:lnTo>
                          <a:pt x="817" y="1344"/>
                        </a:lnTo>
                        <a:lnTo>
                          <a:pt x="885" y="1344"/>
                        </a:lnTo>
                        <a:lnTo>
                          <a:pt x="934" y="1344"/>
                        </a:lnTo>
                        <a:lnTo>
                          <a:pt x="1001" y="1344"/>
                        </a:lnTo>
                        <a:lnTo>
                          <a:pt x="1049" y="1344"/>
                        </a:lnTo>
                        <a:lnTo>
                          <a:pt x="1118" y="1346"/>
                        </a:lnTo>
                        <a:lnTo>
                          <a:pt x="1166" y="1346"/>
                        </a:lnTo>
                        <a:lnTo>
                          <a:pt x="1235" y="1346"/>
                        </a:lnTo>
                        <a:lnTo>
                          <a:pt x="1283" y="1346"/>
                        </a:lnTo>
                        <a:lnTo>
                          <a:pt x="1352" y="1346"/>
                        </a:lnTo>
                        <a:lnTo>
                          <a:pt x="1400" y="1346"/>
                        </a:lnTo>
                        <a:lnTo>
                          <a:pt x="1469" y="1346"/>
                        </a:lnTo>
                        <a:lnTo>
                          <a:pt x="1517" y="1346"/>
                        </a:lnTo>
                        <a:lnTo>
                          <a:pt x="1586" y="1347"/>
                        </a:lnTo>
                        <a:lnTo>
                          <a:pt x="1632" y="1347"/>
                        </a:lnTo>
                        <a:lnTo>
                          <a:pt x="1703" y="1347"/>
                        </a:lnTo>
                        <a:lnTo>
                          <a:pt x="1749" y="1346"/>
                        </a:lnTo>
                        <a:lnTo>
                          <a:pt x="1818" y="1346"/>
                        </a:lnTo>
                        <a:lnTo>
                          <a:pt x="1866" y="1314"/>
                        </a:lnTo>
                        <a:lnTo>
                          <a:pt x="1904" y="1298"/>
                        </a:lnTo>
                        <a:lnTo>
                          <a:pt x="1973" y="1241"/>
                        </a:lnTo>
                        <a:lnTo>
                          <a:pt x="1979" y="1236"/>
                        </a:lnTo>
                        <a:lnTo>
                          <a:pt x="1983" y="1233"/>
                        </a:lnTo>
                        <a:lnTo>
                          <a:pt x="2052" y="1168"/>
                        </a:lnTo>
                        <a:lnTo>
                          <a:pt x="2100" y="1130"/>
                        </a:lnTo>
                        <a:lnTo>
                          <a:pt x="2127" y="1104"/>
                        </a:lnTo>
                        <a:lnTo>
                          <a:pt x="2177" y="1064"/>
                        </a:lnTo>
                        <a:lnTo>
                          <a:pt x="2202" y="1041"/>
                        </a:lnTo>
                        <a:lnTo>
                          <a:pt x="2216" y="1028"/>
                        </a:lnTo>
                        <a:lnTo>
                          <a:pt x="2275" y="974"/>
                        </a:lnTo>
                        <a:lnTo>
                          <a:pt x="2332" y="927"/>
                        </a:lnTo>
                        <a:lnTo>
                          <a:pt x="2350" y="912"/>
                        </a:lnTo>
                        <a:lnTo>
                          <a:pt x="2381" y="886"/>
                        </a:lnTo>
                        <a:lnTo>
                          <a:pt x="2423" y="847"/>
                        </a:lnTo>
                        <a:lnTo>
                          <a:pt x="2449" y="825"/>
                        </a:lnTo>
                        <a:lnTo>
                          <a:pt x="2496" y="782"/>
                        </a:lnTo>
                        <a:lnTo>
                          <a:pt x="2566" y="725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343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" name="Freeform 66"/>
                  <p:cNvSpPr>
                    <a:spLocks/>
                  </p:cNvSpPr>
                  <p:nvPr/>
                </p:nvSpPr>
                <p:spPr bwMode="auto">
                  <a:xfrm>
                    <a:off x="1665" y="1101"/>
                    <a:ext cx="2566" cy="638"/>
                  </a:xfrm>
                  <a:custGeom>
                    <a:avLst/>
                    <a:gdLst>
                      <a:gd name="T0" fmla="*/ 0 w 2566"/>
                      <a:gd name="T1" fmla="*/ 634 h 638"/>
                      <a:gd name="T2" fmla="*/ 66 w 2566"/>
                      <a:gd name="T3" fmla="*/ 634 h 638"/>
                      <a:gd name="T4" fmla="*/ 117 w 2566"/>
                      <a:gd name="T5" fmla="*/ 634 h 638"/>
                      <a:gd name="T6" fmla="*/ 183 w 2566"/>
                      <a:gd name="T7" fmla="*/ 634 h 638"/>
                      <a:gd name="T8" fmla="*/ 234 w 2566"/>
                      <a:gd name="T9" fmla="*/ 634 h 638"/>
                      <a:gd name="T10" fmla="*/ 300 w 2566"/>
                      <a:gd name="T11" fmla="*/ 634 h 638"/>
                      <a:gd name="T12" fmla="*/ 349 w 2566"/>
                      <a:gd name="T13" fmla="*/ 634 h 638"/>
                      <a:gd name="T14" fmla="*/ 417 w 2566"/>
                      <a:gd name="T15" fmla="*/ 634 h 638"/>
                      <a:gd name="T16" fmla="*/ 466 w 2566"/>
                      <a:gd name="T17" fmla="*/ 634 h 638"/>
                      <a:gd name="T18" fmla="*/ 534 w 2566"/>
                      <a:gd name="T19" fmla="*/ 635 h 638"/>
                      <a:gd name="T20" fmla="*/ 583 w 2566"/>
                      <a:gd name="T21" fmla="*/ 635 h 638"/>
                      <a:gd name="T22" fmla="*/ 651 w 2566"/>
                      <a:gd name="T23" fmla="*/ 635 h 638"/>
                      <a:gd name="T24" fmla="*/ 700 w 2566"/>
                      <a:gd name="T25" fmla="*/ 635 h 638"/>
                      <a:gd name="T26" fmla="*/ 768 w 2566"/>
                      <a:gd name="T27" fmla="*/ 635 h 638"/>
                      <a:gd name="T28" fmla="*/ 817 w 2566"/>
                      <a:gd name="T29" fmla="*/ 635 h 638"/>
                      <a:gd name="T30" fmla="*/ 885 w 2566"/>
                      <a:gd name="T31" fmla="*/ 635 h 638"/>
                      <a:gd name="T32" fmla="*/ 934 w 2566"/>
                      <a:gd name="T33" fmla="*/ 635 h 638"/>
                      <a:gd name="T34" fmla="*/ 1001 w 2566"/>
                      <a:gd name="T35" fmla="*/ 635 h 638"/>
                      <a:gd name="T36" fmla="*/ 1049 w 2566"/>
                      <a:gd name="T37" fmla="*/ 635 h 638"/>
                      <a:gd name="T38" fmla="*/ 1118 w 2566"/>
                      <a:gd name="T39" fmla="*/ 637 h 638"/>
                      <a:gd name="T40" fmla="*/ 1166 w 2566"/>
                      <a:gd name="T41" fmla="*/ 637 h 638"/>
                      <a:gd name="T42" fmla="*/ 1235 w 2566"/>
                      <a:gd name="T43" fmla="*/ 637 h 638"/>
                      <a:gd name="T44" fmla="*/ 1283 w 2566"/>
                      <a:gd name="T45" fmla="*/ 637 h 638"/>
                      <a:gd name="T46" fmla="*/ 1352 w 2566"/>
                      <a:gd name="T47" fmla="*/ 637 h 638"/>
                      <a:gd name="T48" fmla="*/ 1400 w 2566"/>
                      <a:gd name="T49" fmla="*/ 637 h 638"/>
                      <a:gd name="T50" fmla="*/ 1469 w 2566"/>
                      <a:gd name="T51" fmla="*/ 637 h 638"/>
                      <a:gd name="T52" fmla="*/ 1517 w 2566"/>
                      <a:gd name="T53" fmla="*/ 637 h 638"/>
                      <a:gd name="T54" fmla="*/ 1586 w 2566"/>
                      <a:gd name="T55" fmla="*/ 638 h 638"/>
                      <a:gd name="T56" fmla="*/ 1632 w 2566"/>
                      <a:gd name="T57" fmla="*/ 638 h 638"/>
                      <a:gd name="T58" fmla="*/ 1703 w 2566"/>
                      <a:gd name="T59" fmla="*/ 638 h 638"/>
                      <a:gd name="T60" fmla="*/ 1749 w 2566"/>
                      <a:gd name="T61" fmla="*/ 637 h 638"/>
                      <a:gd name="T62" fmla="*/ 1818 w 2566"/>
                      <a:gd name="T63" fmla="*/ 637 h 638"/>
                      <a:gd name="T64" fmla="*/ 1866 w 2566"/>
                      <a:gd name="T65" fmla="*/ 605 h 638"/>
                      <a:gd name="T66" fmla="*/ 1904 w 2566"/>
                      <a:gd name="T67" fmla="*/ 589 h 638"/>
                      <a:gd name="T68" fmla="*/ 1973 w 2566"/>
                      <a:gd name="T69" fmla="*/ 532 h 638"/>
                      <a:gd name="T70" fmla="*/ 1979 w 2566"/>
                      <a:gd name="T71" fmla="*/ 527 h 638"/>
                      <a:gd name="T72" fmla="*/ 1983 w 2566"/>
                      <a:gd name="T73" fmla="*/ 524 h 638"/>
                      <a:gd name="T74" fmla="*/ 2052 w 2566"/>
                      <a:gd name="T75" fmla="*/ 459 h 638"/>
                      <a:gd name="T76" fmla="*/ 2100 w 2566"/>
                      <a:gd name="T77" fmla="*/ 421 h 638"/>
                      <a:gd name="T78" fmla="*/ 2127 w 2566"/>
                      <a:gd name="T79" fmla="*/ 395 h 638"/>
                      <a:gd name="T80" fmla="*/ 2177 w 2566"/>
                      <a:gd name="T81" fmla="*/ 355 h 638"/>
                      <a:gd name="T82" fmla="*/ 2202 w 2566"/>
                      <a:gd name="T83" fmla="*/ 332 h 638"/>
                      <a:gd name="T84" fmla="*/ 2216 w 2566"/>
                      <a:gd name="T85" fmla="*/ 319 h 638"/>
                      <a:gd name="T86" fmla="*/ 2275 w 2566"/>
                      <a:gd name="T87" fmla="*/ 265 h 638"/>
                      <a:gd name="T88" fmla="*/ 2332 w 2566"/>
                      <a:gd name="T89" fmla="*/ 218 h 638"/>
                      <a:gd name="T90" fmla="*/ 2350 w 2566"/>
                      <a:gd name="T91" fmla="*/ 203 h 638"/>
                      <a:gd name="T92" fmla="*/ 2381 w 2566"/>
                      <a:gd name="T93" fmla="*/ 177 h 638"/>
                      <a:gd name="T94" fmla="*/ 2423 w 2566"/>
                      <a:gd name="T95" fmla="*/ 138 h 638"/>
                      <a:gd name="T96" fmla="*/ 2449 w 2566"/>
                      <a:gd name="T97" fmla="*/ 116 h 638"/>
                      <a:gd name="T98" fmla="*/ 2496 w 2566"/>
                      <a:gd name="T99" fmla="*/ 73 h 638"/>
                      <a:gd name="T100" fmla="*/ 2566 w 2566"/>
                      <a:gd name="T101" fmla="*/ 16 h 638"/>
                      <a:gd name="T102" fmla="*/ 2566 w 2566"/>
                      <a:gd name="T103" fmla="*/ 0 h 6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638">
                        <a:moveTo>
                          <a:pt x="0" y="634"/>
                        </a:moveTo>
                        <a:lnTo>
                          <a:pt x="66" y="634"/>
                        </a:lnTo>
                        <a:lnTo>
                          <a:pt x="117" y="634"/>
                        </a:lnTo>
                        <a:lnTo>
                          <a:pt x="183" y="634"/>
                        </a:lnTo>
                        <a:lnTo>
                          <a:pt x="234" y="634"/>
                        </a:lnTo>
                        <a:lnTo>
                          <a:pt x="300" y="634"/>
                        </a:lnTo>
                        <a:lnTo>
                          <a:pt x="349" y="634"/>
                        </a:lnTo>
                        <a:lnTo>
                          <a:pt x="417" y="634"/>
                        </a:lnTo>
                        <a:lnTo>
                          <a:pt x="466" y="634"/>
                        </a:lnTo>
                        <a:lnTo>
                          <a:pt x="534" y="635"/>
                        </a:lnTo>
                        <a:lnTo>
                          <a:pt x="583" y="635"/>
                        </a:lnTo>
                        <a:lnTo>
                          <a:pt x="651" y="635"/>
                        </a:lnTo>
                        <a:lnTo>
                          <a:pt x="700" y="635"/>
                        </a:lnTo>
                        <a:lnTo>
                          <a:pt x="768" y="635"/>
                        </a:lnTo>
                        <a:lnTo>
                          <a:pt x="817" y="635"/>
                        </a:lnTo>
                        <a:lnTo>
                          <a:pt x="885" y="635"/>
                        </a:lnTo>
                        <a:lnTo>
                          <a:pt x="934" y="635"/>
                        </a:lnTo>
                        <a:lnTo>
                          <a:pt x="1001" y="635"/>
                        </a:lnTo>
                        <a:lnTo>
                          <a:pt x="1049" y="635"/>
                        </a:lnTo>
                        <a:lnTo>
                          <a:pt x="1118" y="637"/>
                        </a:lnTo>
                        <a:lnTo>
                          <a:pt x="1166" y="637"/>
                        </a:lnTo>
                        <a:lnTo>
                          <a:pt x="1235" y="637"/>
                        </a:lnTo>
                        <a:lnTo>
                          <a:pt x="1283" y="637"/>
                        </a:lnTo>
                        <a:lnTo>
                          <a:pt x="1352" y="637"/>
                        </a:lnTo>
                        <a:lnTo>
                          <a:pt x="1400" y="637"/>
                        </a:lnTo>
                        <a:lnTo>
                          <a:pt x="1469" y="637"/>
                        </a:lnTo>
                        <a:lnTo>
                          <a:pt x="1517" y="637"/>
                        </a:lnTo>
                        <a:lnTo>
                          <a:pt x="1586" y="638"/>
                        </a:lnTo>
                        <a:lnTo>
                          <a:pt x="1632" y="638"/>
                        </a:lnTo>
                        <a:lnTo>
                          <a:pt x="1703" y="638"/>
                        </a:lnTo>
                        <a:lnTo>
                          <a:pt x="1749" y="637"/>
                        </a:lnTo>
                        <a:lnTo>
                          <a:pt x="1818" y="637"/>
                        </a:lnTo>
                        <a:lnTo>
                          <a:pt x="1866" y="605"/>
                        </a:lnTo>
                        <a:lnTo>
                          <a:pt x="1904" y="589"/>
                        </a:lnTo>
                        <a:lnTo>
                          <a:pt x="1973" y="532"/>
                        </a:lnTo>
                        <a:lnTo>
                          <a:pt x="1979" y="527"/>
                        </a:lnTo>
                        <a:lnTo>
                          <a:pt x="1983" y="524"/>
                        </a:lnTo>
                        <a:lnTo>
                          <a:pt x="2052" y="459"/>
                        </a:lnTo>
                        <a:lnTo>
                          <a:pt x="2100" y="421"/>
                        </a:lnTo>
                        <a:lnTo>
                          <a:pt x="2127" y="395"/>
                        </a:lnTo>
                        <a:lnTo>
                          <a:pt x="2177" y="355"/>
                        </a:lnTo>
                        <a:lnTo>
                          <a:pt x="2202" y="332"/>
                        </a:lnTo>
                        <a:lnTo>
                          <a:pt x="2216" y="319"/>
                        </a:lnTo>
                        <a:lnTo>
                          <a:pt x="2275" y="265"/>
                        </a:lnTo>
                        <a:lnTo>
                          <a:pt x="2332" y="218"/>
                        </a:lnTo>
                        <a:lnTo>
                          <a:pt x="2350" y="203"/>
                        </a:lnTo>
                        <a:lnTo>
                          <a:pt x="2381" y="177"/>
                        </a:lnTo>
                        <a:lnTo>
                          <a:pt x="2423" y="138"/>
                        </a:lnTo>
                        <a:lnTo>
                          <a:pt x="2449" y="116"/>
                        </a:lnTo>
                        <a:lnTo>
                          <a:pt x="2496" y="73"/>
                        </a:lnTo>
                        <a:lnTo>
                          <a:pt x="2566" y="1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0" name="Freeform 67"/>
                  <p:cNvSpPr>
                    <a:spLocks/>
                  </p:cNvSpPr>
                  <p:nvPr/>
                </p:nvSpPr>
                <p:spPr bwMode="auto">
                  <a:xfrm>
                    <a:off x="1665" y="1117"/>
                    <a:ext cx="2566" cy="1756"/>
                  </a:xfrm>
                  <a:custGeom>
                    <a:avLst/>
                    <a:gdLst>
                      <a:gd name="T0" fmla="*/ 66 w 2566"/>
                      <a:gd name="T1" fmla="*/ 618 h 1756"/>
                      <a:gd name="T2" fmla="*/ 183 w 2566"/>
                      <a:gd name="T3" fmla="*/ 618 h 1756"/>
                      <a:gd name="T4" fmla="*/ 300 w 2566"/>
                      <a:gd name="T5" fmla="*/ 618 h 1756"/>
                      <a:gd name="T6" fmla="*/ 417 w 2566"/>
                      <a:gd name="T7" fmla="*/ 618 h 1756"/>
                      <a:gd name="T8" fmla="*/ 534 w 2566"/>
                      <a:gd name="T9" fmla="*/ 619 h 1756"/>
                      <a:gd name="T10" fmla="*/ 651 w 2566"/>
                      <a:gd name="T11" fmla="*/ 619 h 1756"/>
                      <a:gd name="T12" fmla="*/ 768 w 2566"/>
                      <a:gd name="T13" fmla="*/ 619 h 1756"/>
                      <a:gd name="T14" fmla="*/ 885 w 2566"/>
                      <a:gd name="T15" fmla="*/ 619 h 1756"/>
                      <a:gd name="T16" fmla="*/ 1001 w 2566"/>
                      <a:gd name="T17" fmla="*/ 619 h 1756"/>
                      <a:gd name="T18" fmla="*/ 1118 w 2566"/>
                      <a:gd name="T19" fmla="*/ 621 h 1756"/>
                      <a:gd name="T20" fmla="*/ 1235 w 2566"/>
                      <a:gd name="T21" fmla="*/ 621 h 1756"/>
                      <a:gd name="T22" fmla="*/ 1352 w 2566"/>
                      <a:gd name="T23" fmla="*/ 621 h 1756"/>
                      <a:gd name="T24" fmla="*/ 1469 w 2566"/>
                      <a:gd name="T25" fmla="*/ 621 h 1756"/>
                      <a:gd name="T26" fmla="*/ 1586 w 2566"/>
                      <a:gd name="T27" fmla="*/ 622 h 1756"/>
                      <a:gd name="T28" fmla="*/ 1703 w 2566"/>
                      <a:gd name="T29" fmla="*/ 622 h 1756"/>
                      <a:gd name="T30" fmla="*/ 1818 w 2566"/>
                      <a:gd name="T31" fmla="*/ 621 h 1756"/>
                      <a:gd name="T32" fmla="*/ 1904 w 2566"/>
                      <a:gd name="T33" fmla="*/ 573 h 1756"/>
                      <a:gd name="T34" fmla="*/ 1979 w 2566"/>
                      <a:gd name="T35" fmla="*/ 511 h 1756"/>
                      <a:gd name="T36" fmla="*/ 2052 w 2566"/>
                      <a:gd name="T37" fmla="*/ 443 h 1756"/>
                      <a:gd name="T38" fmla="*/ 2127 w 2566"/>
                      <a:gd name="T39" fmla="*/ 379 h 1756"/>
                      <a:gd name="T40" fmla="*/ 2202 w 2566"/>
                      <a:gd name="T41" fmla="*/ 316 h 1756"/>
                      <a:gd name="T42" fmla="*/ 2275 w 2566"/>
                      <a:gd name="T43" fmla="*/ 249 h 1756"/>
                      <a:gd name="T44" fmla="*/ 2350 w 2566"/>
                      <a:gd name="T45" fmla="*/ 187 h 1756"/>
                      <a:gd name="T46" fmla="*/ 2423 w 2566"/>
                      <a:gd name="T47" fmla="*/ 122 h 1756"/>
                      <a:gd name="T48" fmla="*/ 2496 w 2566"/>
                      <a:gd name="T49" fmla="*/ 57 h 1756"/>
                      <a:gd name="T50" fmla="*/ 2566 w 2566"/>
                      <a:gd name="T51" fmla="*/ 161 h 1756"/>
                      <a:gd name="T52" fmla="*/ 2566 w 2566"/>
                      <a:gd name="T53" fmla="*/ 516 h 1756"/>
                      <a:gd name="T54" fmla="*/ 2566 w 2566"/>
                      <a:gd name="T55" fmla="*/ 870 h 1756"/>
                      <a:gd name="T56" fmla="*/ 2566 w 2566"/>
                      <a:gd name="T57" fmla="*/ 1225 h 1756"/>
                      <a:gd name="T58" fmla="*/ 2566 w 2566"/>
                      <a:gd name="T59" fmla="*/ 1579 h 1756"/>
                      <a:gd name="T60" fmla="*/ 2449 w 2566"/>
                      <a:gd name="T61" fmla="*/ 1756 h 1756"/>
                      <a:gd name="T62" fmla="*/ 2216 w 2566"/>
                      <a:gd name="T63" fmla="*/ 1756 h 1756"/>
                      <a:gd name="T64" fmla="*/ 1983 w 2566"/>
                      <a:gd name="T65" fmla="*/ 1756 h 1756"/>
                      <a:gd name="T66" fmla="*/ 1749 w 2566"/>
                      <a:gd name="T67" fmla="*/ 1756 h 1756"/>
                      <a:gd name="T68" fmla="*/ 1517 w 2566"/>
                      <a:gd name="T69" fmla="*/ 1756 h 1756"/>
                      <a:gd name="T70" fmla="*/ 1283 w 2566"/>
                      <a:gd name="T71" fmla="*/ 1756 h 1756"/>
                      <a:gd name="T72" fmla="*/ 1049 w 2566"/>
                      <a:gd name="T73" fmla="*/ 1756 h 1756"/>
                      <a:gd name="T74" fmla="*/ 817 w 2566"/>
                      <a:gd name="T75" fmla="*/ 1756 h 1756"/>
                      <a:gd name="T76" fmla="*/ 583 w 2566"/>
                      <a:gd name="T77" fmla="*/ 1756 h 1756"/>
                      <a:gd name="T78" fmla="*/ 349 w 2566"/>
                      <a:gd name="T79" fmla="*/ 1756 h 1756"/>
                      <a:gd name="T80" fmla="*/ 117 w 2566"/>
                      <a:gd name="T81" fmla="*/ 1756 h 1756"/>
                      <a:gd name="T82" fmla="*/ 0 w 2566"/>
                      <a:gd name="T83" fmla="*/ 1579 h 1756"/>
                      <a:gd name="T84" fmla="*/ 0 w 2566"/>
                      <a:gd name="T85" fmla="*/ 1225 h 1756"/>
                      <a:gd name="T86" fmla="*/ 0 w 2566"/>
                      <a:gd name="T87" fmla="*/ 870 h 1756"/>
                      <a:gd name="T88" fmla="*/ 0 w 2566"/>
                      <a:gd name="T89" fmla="*/ 618 h 17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756">
                        <a:moveTo>
                          <a:pt x="0" y="618"/>
                        </a:moveTo>
                        <a:lnTo>
                          <a:pt x="66" y="618"/>
                        </a:lnTo>
                        <a:lnTo>
                          <a:pt x="117" y="618"/>
                        </a:lnTo>
                        <a:lnTo>
                          <a:pt x="183" y="618"/>
                        </a:lnTo>
                        <a:lnTo>
                          <a:pt x="234" y="618"/>
                        </a:lnTo>
                        <a:lnTo>
                          <a:pt x="300" y="618"/>
                        </a:lnTo>
                        <a:lnTo>
                          <a:pt x="349" y="618"/>
                        </a:lnTo>
                        <a:lnTo>
                          <a:pt x="417" y="618"/>
                        </a:lnTo>
                        <a:lnTo>
                          <a:pt x="466" y="618"/>
                        </a:lnTo>
                        <a:lnTo>
                          <a:pt x="534" y="619"/>
                        </a:lnTo>
                        <a:lnTo>
                          <a:pt x="583" y="619"/>
                        </a:lnTo>
                        <a:lnTo>
                          <a:pt x="651" y="619"/>
                        </a:lnTo>
                        <a:lnTo>
                          <a:pt x="700" y="619"/>
                        </a:lnTo>
                        <a:lnTo>
                          <a:pt x="768" y="619"/>
                        </a:lnTo>
                        <a:lnTo>
                          <a:pt x="817" y="619"/>
                        </a:lnTo>
                        <a:lnTo>
                          <a:pt x="885" y="619"/>
                        </a:lnTo>
                        <a:lnTo>
                          <a:pt x="934" y="619"/>
                        </a:lnTo>
                        <a:lnTo>
                          <a:pt x="1001" y="619"/>
                        </a:lnTo>
                        <a:lnTo>
                          <a:pt x="1049" y="619"/>
                        </a:lnTo>
                        <a:lnTo>
                          <a:pt x="1118" y="621"/>
                        </a:lnTo>
                        <a:lnTo>
                          <a:pt x="1166" y="621"/>
                        </a:lnTo>
                        <a:lnTo>
                          <a:pt x="1235" y="621"/>
                        </a:lnTo>
                        <a:lnTo>
                          <a:pt x="1283" y="621"/>
                        </a:lnTo>
                        <a:lnTo>
                          <a:pt x="1352" y="621"/>
                        </a:lnTo>
                        <a:lnTo>
                          <a:pt x="1400" y="621"/>
                        </a:lnTo>
                        <a:lnTo>
                          <a:pt x="1469" y="621"/>
                        </a:lnTo>
                        <a:lnTo>
                          <a:pt x="1517" y="621"/>
                        </a:lnTo>
                        <a:lnTo>
                          <a:pt x="1586" y="622"/>
                        </a:lnTo>
                        <a:lnTo>
                          <a:pt x="1632" y="622"/>
                        </a:lnTo>
                        <a:lnTo>
                          <a:pt x="1703" y="622"/>
                        </a:lnTo>
                        <a:lnTo>
                          <a:pt x="1749" y="621"/>
                        </a:lnTo>
                        <a:lnTo>
                          <a:pt x="1818" y="621"/>
                        </a:lnTo>
                        <a:lnTo>
                          <a:pt x="1866" y="589"/>
                        </a:lnTo>
                        <a:lnTo>
                          <a:pt x="1904" y="573"/>
                        </a:lnTo>
                        <a:lnTo>
                          <a:pt x="1973" y="516"/>
                        </a:lnTo>
                        <a:lnTo>
                          <a:pt x="1979" y="511"/>
                        </a:lnTo>
                        <a:lnTo>
                          <a:pt x="1983" y="508"/>
                        </a:lnTo>
                        <a:lnTo>
                          <a:pt x="2052" y="443"/>
                        </a:lnTo>
                        <a:lnTo>
                          <a:pt x="2100" y="405"/>
                        </a:lnTo>
                        <a:lnTo>
                          <a:pt x="2127" y="379"/>
                        </a:lnTo>
                        <a:lnTo>
                          <a:pt x="2177" y="339"/>
                        </a:lnTo>
                        <a:lnTo>
                          <a:pt x="2202" y="316"/>
                        </a:lnTo>
                        <a:lnTo>
                          <a:pt x="2216" y="303"/>
                        </a:lnTo>
                        <a:lnTo>
                          <a:pt x="2275" y="249"/>
                        </a:lnTo>
                        <a:lnTo>
                          <a:pt x="2332" y="202"/>
                        </a:lnTo>
                        <a:lnTo>
                          <a:pt x="2350" y="187"/>
                        </a:lnTo>
                        <a:lnTo>
                          <a:pt x="2381" y="161"/>
                        </a:lnTo>
                        <a:lnTo>
                          <a:pt x="2423" y="122"/>
                        </a:lnTo>
                        <a:lnTo>
                          <a:pt x="2449" y="100"/>
                        </a:lnTo>
                        <a:lnTo>
                          <a:pt x="2496" y="57"/>
                        </a:lnTo>
                        <a:lnTo>
                          <a:pt x="2566" y="0"/>
                        </a:lnTo>
                        <a:lnTo>
                          <a:pt x="2566" y="161"/>
                        </a:lnTo>
                        <a:lnTo>
                          <a:pt x="2566" y="339"/>
                        </a:lnTo>
                        <a:lnTo>
                          <a:pt x="2566" y="516"/>
                        </a:lnTo>
                        <a:lnTo>
                          <a:pt x="2566" y="692"/>
                        </a:lnTo>
                        <a:lnTo>
                          <a:pt x="2566" y="870"/>
                        </a:lnTo>
                        <a:lnTo>
                          <a:pt x="2566" y="1047"/>
                        </a:lnTo>
                        <a:lnTo>
                          <a:pt x="2566" y="1225"/>
                        </a:lnTo>
                        <a:lnTo>
                          <a:pt x="2566" y="1401"/>
                        </a:lnTo>
                        <a:lnTo>
                          <a:pt x="2566" y="1579"/>
                        </a:lnTo>
                        <a:lnTo>
                          <a:pt x="2566" y="1756"/>
                        </a:lnTo>
                        <a:lnTo>
                          <a:pt x="2449" y="1756"/>
                        </a:lnTo>
                        <a:lnTo>
                          <a:pt x="2332" y="1756"/>
                        </a:lnTo>
                        <a:lnTo>
                          <a:pt x="2216" y="1756"/>
                        </a:lnTo>
                        <a:lnTo>
                          <a:pt x="2100" y="1756"/>
                        </a:lnTo>
                        <a:lnTo>
                          <a:pt x="1983" y="1756"/>
                        </a:lnTo>
                        <a:lnTo>
                          <a:pt x="1866" y="1756"/>
                        </a:lnTo>
                        <a:lnTo>
                          <a:pt x="1749" y="1756"/>
                        </a:lnTo>
                        <a:lnTo>
                          <a:pt x="1632" y="1756"/>
                        </a:lnTo>
                        <a:lnTo>
                          <a:pt x="1517" y="1756"/>
                        </a:lnTo>
                        <a:lnTo>
                          <a:pt x="1400" y="1756"/>
                        </a:lnTo>
                        <a:lnTo>
                          <a:pt x="1283" y="1756"/>
                        </a:lnTo>
                        <a:lnTo>
                          <a:pt x="1166" y="1756"/>
                        </a:lnTo>
                        <a:lnTo>
                          <a:pt x="1049" y="1756"/>
                        </a:lnTo>
                        <a:lnTo>
                          <a:pt x="934" y="1756"/>
                        </a:lnTo>
                        <a:lnTo>
                          <a:pt x="817" y="1756"/>
                        </a:lnTo>
                        <a:lnTo>
                          <a:pt x="700" y="1756"/>
                        </a:lnTo>
                        <a:lnTo>
                          <a:pt x="583" y="1756"/>
                        </a:lnTo>
                        <a:lnTo>
                          <a:pt x="466" y="1756"/>
                        </a:lnTo>
                        <a:lnTo>
                          <a:pt x="349" y="1756"/>
                        </a:lnTo>
                        <a:lnTo>
                          <a:pt x="234" y="1756"/>
                        </a:lnTo>
                        <a:lnTo>
                          <a:pt x="117" y="1756"/>
                        </a:lnTo>
                        <a:lnTo>
                          <a:pt x="0" y="1756"/>
                        </a:lnTo>
                        <a:lnTo>
                          <a:pt x="0" y="1579"/>
                        </a:lnTo>
                        <a:lnTo>
                          <a:pt x="0" y="1401"/>
                        </a:lnTo>
                        <a:lnTo>
                          <a:pt x="0" y="1225"/>
                        </a:lnTo>
                        <a:lnTo>
                          <a:pt x="0" y="1047"/>
                        </a:lnTo>
                        <a:lnTo>
                          <a:pt x="0" y="870"/>
                        </a:lnTo>
                        <a:lnTo>
                          <a:pt x="0" y="692"/>
                        </a:lnTo>
                        <a:lnTo>
                          <a:pt x="0" y="61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1" name="Freeform 68"/>
                  <p:cNvSpPr>
                    <a:spLocks/>
                  </p:cNvSpPr>
                  <p:nvPr/>
                </p:nvSpPr>
                <p:spPr bwMode="auto">
                  <a:xfrm>
                    <a:off x="1665" y="1117"/>
                    <a:ext cx="2566" cy="622"/>
                  </a:xfrm>
                  <a:custGeom>
                    <a:avLst/>
                    <a:gdLst>
                      <a:gd name="T0" fmla="*/ 0 w 2566"/>
                      <a:gd name="T1" fmla="*/ 618 h 622"/>
                      <a:gd name="T2" fmla="*/ 66 w 2566"/>
                      <a:gd name="T3" fmla="*/ 618 h 622"/>
                      <a:gd name="T4" fmla="*/ 117 w 2566"/>
                      <a:gd name="T5" fmla="*/ 618 h 622"/>
                      <a:gd name="T6" fmla="*/ 183 w 2566"/>
                      <a:gd name="T7" fmla="*/ 618 h 622"/>
                      <a:gd name="T8" fmla="*/ 234 w 2566"/>
                      <a:gd name="T9" fmla="*/ 618 h 622"/>
                      <a:gd name="T10" fmla="*/ 300 w 2566"/>
                      <a:gd name="T11" fmla="*/ 618 h 622"/>
                      <a:gd name="T12" fmla="*/ 349 w 2566"/>
                      <a:gd name="T13" fmla="*/ 618 h 622"/>
                      <a:gd name="T14" fmla="*/ 417 w 2566"/>
                      <a:gd name="T15" fmla="*/ 618 h 622"/>
                      <a:gd name="T16" fmla="*/ 466 w 2566"/>
                      <a:gd name="T17" fmla="*/ 618 h 622"/>
                      <a:gd name="T18" fmla="*/ 534 w 2566"/>
                      <a:gd name="T19" fmla="*/ 619 h 622"/>
                      <a:gd name="T20" fmla="*/ 583 w 2566"/>
                      <a:gd name="T21" fmla="*/ 619 h 622"/>
                      <a:gd name="T22" fmla="*/ 651 w 2566"/>
                      <a:gd name="T23" fmla="*/ 619 h 622"/>
                      <a:gd name="T24" fmla="*/ 700 w 2566"/>
                      <a:gd name="T25" fmla="*/ 619 h 622"/>
                      <a:gd name="T26" fmla="*/ 768 w 2566"/>
                      <a:gd name="T27" fmla="*/ 619 h 622"/>
                      <a:gd name="T28" fmla="*/ 817 w 2566"/>
                      <a:gd name="T29" fmla="*/ 619 h 622"/>
                      <a:gd name="T30" fmla="*/ 885 w 2566"/>
                      <a:gd name="T31" fmla="*/ 619 h 622"/>
                      <a:gd name="T32" fmla="*/ 934 w 2566"/>
                      <a:gd name="T33" fmla="*/ 619 h 622"/>
                      <a:gd name="T34" fmla="*/ 1001 w 2566"/>
                      <a:gd name="T35" fmla="*/ 619 h 622"/>
                      <a:gd name="T36" fmla="*/ 1049 w 2566"/>
                      <a:gd name="T37" fmla="*/ 619 h 622"/>
                      <a:gd name="T38" fmla="*/ 1118 w 2566"/>
                      <a:gd name="T39" fmla="*/ 621 h 622"/>
                      <a:gd name="T40" fmla="*/ 1166 w 2566"/>
                      <a:gd name="T41" fmla="*/ 621 h 622"/>
                      <a:gd name="T42" fmla="*/ 1235 w 2566"/>
                      <a:gd name="T43" fmla="*/ 621 h 622"/>
                      <a:gd name="T44" fmla="*/ 1283 w 2566"/>
                      <a:gd name="T45" fmla="*/ 621 h 622"/>
                      <a:gd name="T46" fmla="*/ 1352 w 2566"/>
                      <a:gd name="T47" fmla="*/ 621 h 622"/>
                      <a:gd name="T48" fmla="*/ 1400 w 2566"/>
                      <a:gd name="T49" fmla="*/ 621 h 622"/>
                      <a:gd name="T50" fmla="*/ 1469 w 2566"/>
                      <a:gd name="T51" fmla="*/ 621 h 622"/>
                      <a:gd name="T52" fmla="*/ 1517 w 2566"/>
                      <a:gd name="T53" fmla="*/ 621 h 622"/>
                      <a:gd name="T54" fmla="*/ 1586 w 2566"/>
                      <a:gd name="T55" fmla="*/ 622 h 622"/>
                      <a:gd name="T56" fmla="*/ 1632 w 2566"/>
                      <a:gd name="T57" fmla="*/ 622 h 622"/>
                      <a:gd name="T58" fmla="*/ 1703 w 2566"/>
                      <a:gd name="T59" fmla="*/ 622 h 622"/>
                      <a:gd name="T60" fmla="*/ 1749 w 2566"/>
                      <a:gd name="T61" fmla="*/ 621 h 622"/>
                      <a:gd name="T62" fmla="*/ 1818 w 2566"/>
                      <a:gd name="T63" fmla="*/ 621 h 622"/>
                      <a:gd name="T64" fmla="*/ 1866 w 2566"/>
                      <a:gd name="T65" fmla="*/ 589 h 622"/>
                      <a:gd name="T66" fmla="*/ 1904 w 2566"/>
                      <a:gd name="T67" fmla="*/ 573 h 622"/>
                      <a:gd name="T68" fmla="*/ 1973 w 2566"/>
                      <a:gd name="T69" fmla="*/ 516 h 622"/>
                      <a:gd name="T70" fmla="*/ 1979 w 2566"/>
                      <a:gd name="T71" fmla="*/ 511 h 622"/>
                      <a:gd name="T72" fmla="*/ 1983 w 2566"/>
                      <a:gd name="T73" fmla="*/ 508 h 622"/>
                      <a:gd name="T74" fmla="*/ 2052 w 2566"/>
                      <a:gd name="T75" fmla="*/ 443 h 622"/>
                      <a:gd name="T76" fmla="*/ 2100 w 2566"/>
                      <a:gd name="T77" fmla="*/ 405 h 622"/>
                      <a:gd name="T78" fmla="*/ 2127 w 2566"/>
                      <a:gd name="T79" fmla="*/ 379 h 622"/>
                      <a:gd name="T80" fmla="*/ 2177 w 2566"/>
                      <a:gd name="T81" fmla="*/ 339 h 622"/>
                      <a:gd name="T82" fmla="*/ 2202 w 2566"/>
                      <a:gd name="T83" fmla="*/ 316 h 622"/>
                      <a:gd name="T84" fmla="*/ 2216 w 2566"/>
                      <a:gd name="T85" fmla="*/ 303 h 622"/>
                      <a:gd name="T86" fmla="*/ 2275 w 2566"/>
                      <a:gd name="T87" fmla="*/ 249 h 622"/>
                      <a:gd name="T88" fmla="*/ 2332 w 2566"/>
                      <a:gd name="T89" fmla="*/ 202 h 622"/>
                      <a:gd name="T90" fmla="*/ 2350 w 2566"/>
                      <a:gd name="T91" fmla="*/ 187 h 622"/>
                      <a:gd name="T92" fmla="*/ 2381 w 2566"/>
                      <a:gd name="T93" fmla="*/ 161 h 622"/>
                      <a:gd name="T94" fmla="*/ 2423 w 2566"/>
                      <a:gd name="T95" fmla="*/ 122 h 622"/>
                      <a:gd name="T96" fmla="*/ 2449 w 2566"/>
                      <a:gd name="T97" fmla="*/ 100 h 622"/>
                      <a:gd name="T98" fmla="*/ 2496 w 2566"/>
                      <a:gd name="T99" fmla="*/ 57 h 622"/>
                      <a:gd name="T100" fmla="*/ 2566 w 2566"/>
                      <a:gd name="T101" fmla="*/ 0 h 622"/>
                      <a:gd name="T102" fmla="*/ 2566 w 2566"/>
                      <a:gd name="T103" fmla="*/ 161 h 6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622">
                        <a:moveTo>
                          <a:pt x="0" y="618"/>
                        </a:moveTo>
                        <a:lnTo>
                          <a:pt x="66" y="618"/>
                        </a:lnTo>
                        <a:lnTo>
                          <a:pt x="117" y="618"/>
                        </a:lnTo>
                        <a:lnTo>
                          <a:pt x="183" y="618"/>
                        </a:lnTo>
                        <a:lnTo>
                          <a:pt x="234" y="618"/>
                        </a:lnTo>
                        <a:lnTo>
                          <a:pt x="300" y="618"/>
                        </a:lnTo>
                        <a:lnTo>
                          <a:pt x="349" y="618"/>
                        </a:lnTo>
                        <a:lnTo>
                          <a:pt x="417" y="618"/>
                        </a:lnTo>
                        <a:lnTo>
                          <a:pt x="466" y="618"/>
                        </a:lnTo>
                        <a:lnTo>
                          <a:pt x="534" y="619"/>
                        </a:lnTo>
                        <a:lnTo>
                          <a:pt x="583" y="619"/>
                        </a:lnTo>
                        <a:lnTo>
                          <a:pt x="651" y="619"/>
                        </a:lnTo>
                        <a:lnTo>
                          <a:pt x="700" y="619"/>
                        </a:lnTo>
                        <a:lnTo>
                          <a:pt x="768" y="619"/>
                        </a:lnTo>
                        <a:lnTo>
                          <a:pt x="817" y="619"/>
                        </a:lnTo>
                        <a:lnTo>
                          <a:pt x="885" y="619"/>
                        </a:lnTo>
                        <a:lnTo>
                          <a:pt x="934" y="619"/>
                        </a:lnTo>
                        <a:lnTo>
                          <a:pt x="1001" y="619"/>
                        </a:lnTo>
                        <a:lnTo>
                          <a:pt x="1049" y="619"/>
                        </a:lnTo>
                        <a:lnTo>
                          <a:pt x="1118" y="621"/>
                        </a:lnTo>
                        <a:lnTo>
                          <a:pt x="1166" y="621"/>
                        </a:lnTo>
                        <a:lnTo>
                          <a:pt x="1235" y="621"/>
                        </a:lnTo>
                        <a:lnTo>
                          <a:pt x="1283" y="621"/>
                        </a:lnTo>
                        <a:lnTo>
                          <a:pt x="1352" y="621"/>
                        </a:lnTo>
                        <a:lnTo>
                          <a:pt x="1400" y="621"/>
                        </a:lnTo>
                        <a:lnTo>
                          <a:pt x="1469" y="621"/>
                        </a:lnTo>
                        <a:lnTo>
                          <a:pt x="1517" y="621"/>
                        </a:lnTo>
                        <a:lnTo>
                          <a:pt x="1586" y="622"/>
                        </a:lnTo>
                        <a:lnTo>
                          <a:pt x="1632" y="622"/>
                        </a:lnTo>
                        <a:lnTo>
                          <a:pt x="1703" y="622"/>
                        </a:lnTo>
                        <a:lnTo>
                          <a:pt x="1749" y="621"/>
                        </a:lnTo>
                        <a:lnTo>
                          <a:pt x="1818" y="621"/>
                        </a:lnTo>
                        <a:lnTo>
                          <a:pt x="1866" y="589"/>
                        </a:lnTo>
                        <a:lnTo>
                          <a:pt x="1904" y="573"/>
                        </a:lnTo>
                        <a:lnTo>
                          <a:pt x="1973" y="516"/>
                        </a:lnTo>
                        <a:lnTo>
                          <a:pt x="1979" y="511"/>
                        </a:lnTo>
                        <a:lnTo>
                          <a:pt x="1983" y="508"/>
                        </a:lnTo>
                        <a:lnTo>
                          <a:pt x="2052" y="443"/>
                        </a:lnTo>
                        <a:lnTo>
                          <a:pt x="2100" y="405"/>
                        </a:lnTo>
                        <a:lnTo>
                          <a:pt x="2127" y="379"/>
                        </a:lnTo>
                        <a:lnTo>
                          <a:pt x="2177" y="339"/>
                        </a:lnTo>
                        <a:lnTo>
                          <a:pt x="2202" y="316"/>
                        </a:lnTo>
                        <a:lnTo>
                          <a:pt x="2216" y="303"/>
                        </a:lnTo>
                        <a:lnTo>
                          <a:pt x="2275" y="249"/>
                        </a:lnTo>
                        <a:lnTo>
                          <a:pt x="2332" y="202"/>
                        </a:lnTo>
                        <a:lnTo>
                          <a:pt x="2350" y="187"/>
                        </a:lnTo>
                        <a:lnTo>
                          <a:pt x="2381" y="161"/>
                        </a:lnTo>
                        <a:lnTo>
                          <a:pt x="2423" y="122"/>
                        </a:lnTo>
                        <a:lnTo>
                          <a:pt x="2449" y="100"/>
                        </a:lnTo>
                        <a:lnTo>
                          <a:pt x="2496" y="57"/>
                        </a:lnTo>
                        <a:lnTo>
                          <a:pt x="2566" y="0"/>
                        </a:lnTo>
                        <a:lnTo>
                          <a:pt x="2566" y="161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2" name="Freeform 69"/>
                  <p:cNvSpPr>
                    <a:spLocks/>
                  </p:cNvSpPr>
                  <p:nvPr/>
                </p:nvSpPr>
                <p:spPr bwMode="auto">
                  <a:xfrm>
                    <a:off x="1665" y="1404"/>
                    <a:ext cx="2566" cy="1469"/>
                  </a:xfrm>
                  <a:custGeom>
                    <a:avLst/>
                    <a:gdLst>
                      <a:gd name="T0" fmla="*/ 46 w 2566"/>
                      <a:gd name="T1" fmla="*/ 476 h 1469"/>
                      <a:gd name="T2" fmla="*/ 163 w 2566"/>
                      <a:gd name="T3" fmla="*/ 476 h 1469"/>
                      <a:gd name="T4" fmla="*/ 278 w 2566"/>
                      <a:gd name="T5" fmla="*/ 476 h 1469"/>
                      <a:gd name="T6" fmla="*/ 395 w 2566"/>
                      <a:gd name="T7" fmla="*/ 476 h 1469"/>
                      <a:gd name="T8" fmla="*/ 512 w 2566"/>
                      <a:gd name="T9" fmla="*/ 476 h 1469"/>
                      <a:gd name="T10" fmla="*/ 629 w 2566"/>
                      <a:gd name="T11" fmla="*/ 476 h 1469"/>
                      <a:gd name="T12" fmla="*/ 746 w 2566"/>
                      <a:gd name="T13" fmla="*/ 476 h 1469"/>
                      <a:gd name="T14" fmla="*/ 863 w 2566"/>
                      <a:gd name="T15" fmla="*/ 477 h 1469"/>
                      <a:gd name="T16" fmla="*/ 980 w 2566"/>
                      <a:gd name="T17" fmla="*/ 477 h 1469"/>
                      <a:gd name="T18" fmla="*/ 1097 w 2566"/>
                      <a:gd name="T19" fmla="*/ 477 h 1469"/>
                      <a:gd name="T20" fmla="*/ 1213 w 2566"/>
                      <a:gd name="T21" fmla="*/ 477 h 1469"/>
                      <a:gd name="T22" fmla="*/ 1330 w 2566"/>
                      <a:gd name="T23" fmla="*/ 477 h 1469"/>
                      <a:gd name="T24" fmla="*/ 1447 w 2566"/>
                      <a:gd name="T25" fmla="*/ 479 h 1469"/>
                      <a:gd name="T26" fmla="*/ 1564 w 2566"/>
                      <a:gd name="T27" fmla="*/ 479 h 1469"/>
                      <a:gd name="T28" fmla="*/ 1681 w 2566"/>
                      <a:gd name="T29" fmla="*/ 479 h 1469"/>
                      <a:gd name="T30" fmla="*/ 1798 w 2566"/>
                      <a:gd name="T31" fmla="*/ 479 h 1469"/>
                      <a:gd name="T32" fmla="*/ 1915 w 2566"/>
                      <a:gd name="T33" fmla="*/ 480 h 1469"/>
                      <a:gd name="T34" fmla="*/ 2019 w 2566"/>
                      <a:gd name="T35" fmla="*/ 461 h 1469"/>
                      <a:gd name="T36" fmla="*/ 2100 w 2566"/>
                      <a:gd name="T37" fmla="*/ 407 h 1469"/>
                      <a:gd name="T38" fmla="*/ 2173 w 2566"/>
                      <a:gd name="T39" fmla="*/ 340 h 1469"/>
                      <a:gd name="T40" fmla="*/ 2248 w 2566"/>
                      <a:gd name="T41" fmla="*/ 277 h 1469"/>
                      <a:gd name="T42" fmla="*/ 2322 w 2566"/>
                      <a:gd name="T43" fmla="*/ 213 h 1469"/>
                      <a:gd name="T44" fmla="*/ 2394 w 2566"/>
                      <a:gd name="T45" fmla="*/ 146 h 1469"/>
                      <a:gd name="T46" fmla="*/ 2469 w 2566"/>
                      <a:gd name="T47" fmla="*/ 83 h 1469"/>
                      <a:gd name="T48" fmla="*/ 2544 w 2566"/>
                      <a:gd name="T49" fmla="*/ 18 h 1469"/>
                      <a:gd name="T50" fmla="*/ 2566 w 2566"/>
                      <a:gd name="T51" fmla="*/ 52 h 1469"/>
                      <a:gd name="T52" fmla="*/ 2566 w 2566"/>
                      <a:gd name="T53" fmla="*/ 405 h 1469"/>
                      <a:gd name="T54" fmla="*/ 2566 w 2566"/>
                      <a:gd name="T55" fmla="*/ 760 h 1469"/>
                      <a:gd name="T56" fmla="*/ 2566 w 2566"/>
                      <a:gd name="T57" fmla="*/ 1114 h 1469"/>
                      <a:gd name="T58" fmla="*/ 2566 w 2566"/>
                      <a:gd name="T59" fmla="*/ 1469 h 1469"/>
                      <a:gd name="T60" fmla="*/ 2332 w 2566"/>
                      <a:gd name="T61" fmla="*/ 1469 h 1469"/>
                      <a:gd name="T62" fmla="*/ 2100 w 2566"/>
                      <a:gd name="T63" fmla="*/ 1469 h 1469"/>
                      <a:gd name="T64" fmla="*/ 1866 w 2566"/>
                      <a:gd name="T65" fmla="*/ 1469 h 1469"/>
                      <a:gd name="T66" fmla="*/ 1632 w 2566"/>
                      <a:gd name="T67" fmla="*/ 1469 h 1469"/>
                      <a:gd name="T68" fmla="*/ 1400 w 2566"/>
                      <a:gd name="T69" fmla="*/ 1469 h 1469"/>
                      <a:gd name="T70" fmla="*/ 1166 w 2566"/>
                      <a:gd name="T71" fmla="*/ 1469 h 1469"/>
                      <a:gd name="T72" fmla="*/ 934 w 2566"/>
                      <a:gd name="T73" fmla="*/ 1469 h 1469"/>
                      <a:gd name="T74" fmla="*/ 700 w 2566"/>
                      <a:gd name="T75" fmla="*/ 1469 h 1469"/>
                      <a:gd name="T76" fmla="*/ 466 w 2566"/>
                      <a:gd name="T77" fmla="*/ 1469 h 1469"/>
                      <a:gd name="T78" fmla="*/ 234 w 2566"/>
                      <a:gd name="T79" fmla="*/ 1469 h 1469"/>
                      <a:gd name="T80" fmla="*/ 0 w 2566"/>
                      <a:gd name="T81" fmla="*/ 1469 h 1469"/>
                      <a:gd name="T82" fmla="*/ 0 w 2566"/>
                      <a:gd name="T83" fmla="*/ 1114 h 1469"/>
                      <a:gd name="T84" fmla="*/ 0 w 2566"/>
                      <a:gd name="T85" fmla="*/ 760 h 1469"/>
                      <a:gd name="T86" fmla="*/ 0 w 2566"/>
                      <a:gd name="T87" fmla="*/ 474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566" h="1469">
                        <a:moveTo>
                          <a:pt x="0" y="474"/>
                        </a:moveTo>
                        <a:lnTo>
                          <a:pt x="46" y="476"/>
                        </a:lnTo>
                        <a:lnTo>
                          <a:pt x="117" y="476"/>
                        </a:lnTo>
                        <a:lnTo>
                          <a:pt x="163" y="476"/>
                        </a:lnTo>
                        <a:lnTo>
                          <a:pt x="234" y="476"/>
                        </a:lnTo>
                        <a:lnTo>
                          <a:pt x="278" y="476"/>
                        </a:lnTo>
                        <a:lnTo>
                          <a:pt x="349" y="476"/>
                        </a:lnTo>
                        <a:lnTo>
                          <a:pt x="395" y="476"/>
                        </a:lnTo>
                        <a:lnTo>
                          <a:pt x="466" y="476"/>
                        </a:lnTo>
                        <a:lnTo>
                          <a:pt x="512" y="476"/>
                        </a:lnTo>
                        <a:lnTo>
                          <a:pt x="583" y="476"/>
                        </a:lnTo>
                        <a:lnTo>
                          <a:pt x="629" y="476"/>
                        </a:lnTo>
                        <a:lnTo>
                          <a:pt x="700" y="476"/>
                        </a:lnTo>
                        <a:lnTo>
                          <a:pt x="746" y="476"/>
                        </a:lnTo>
                        <a:lnTo>
                          <a:pt x="817" y="477"/>
                        </a:lnTo>
                        <a:lnTo>
                          <a:pt x="863" y="477"/>
                        </a:lnTo>
                        <a:lnTo>
                          <a:pt x="934" y="477"/>
                        </a:lnTo>
                        <a:lnTo>
                          <a:pt x="980" y="477"/>
                        </a:lnTo>
                        <a:lnTo>
                          <a:pt x="1049" y="477"/>
                        </a:lnTo>
                        <a:lnTo>
                          <a:pt x="1097" y="477"/>
                        </a:lnTo>
                        <a:lnTo>
                          <a:pt x="1166" y="477"/>
                        </a:lnTo>
                        <a:lnTo>
                          <a:pt x="1213" y="477"/>
                        </a:lnTo>
                        <a:lnTo>
                          <a:pt x="1283" y="477"/>
                        </a:lnTo>
                        <a:lnTo>
                          <a:pt x="1330" y="477"/>
                        </a:lnTo>
                        <a:lnTo>
                          <a:pt x="1400" y="479"/>
                        </a:lnTo>
                        <a:lnTo>
                          <a:pt x="1447" y="479"/>
                        </a:lnTo>
                        <a:lnTo>
                          <a:pt x="1517" y="479"/>
                        </a:lnTo>
                        <a:lnTo>
                          <a:pt x="1564" y="479"/>
                        </a:lnTo>
                        <a:lnTo>
                          <a:pt x="1632" y="479"/>
                        </a:lnTo>
                        <a:lnTo>
                          <a:pt x="1681" y="479"/>
                        </a:lnTo>
                        <a:lnTo>
                          <a:pt x="1749" y="479"/>
                        </a:lnTo>
                        <a:lnTo>
                          <a:pt x="1798" y="479"/>
                        </a:lnTo>
                        <a:lnTo>
                          <a:pt x="1866" y="479"/>
                        </a:lnTo>
                        <a:lnTo>
                          <a:pt x="1915" y="480"/>
                        </a:lnTo>
                        <a:lnTo>
                          <a:pt x="1983" y="461"/>
                        </a:lnTo>
                        <a:lnTo>
                          <a:pt x="2019" y="461"/>
                        </a:lnTo>
                        <a:lnTo>
                          <a:pt x="2100" y="408"/>
                        </a:lnTo>
                        <a:lnTo>
                          <a:pt x="2100" y="407"/>
                        </a:lnTo>
                        <a:lnTo>
                          <a:pt x="2102" y="405"/>
                        </a:lnTo>
                        <a:lnTo>
                          <a:pt x="2173" y="340"/>
                        </a:lnTo>
                        <a:lnTo>
                          <a:pt x="2216" y="305"/>
                        </a:lnTo>
                        <a:lnTo>
                          <a:pt x="2248" y="277"/>
                        </a:lnTo>
                        <a:lnTo>
                          <a:pt x="2305" y="229"/>
                        </a:lnTo>
                        <a:lnTo>
                          <a:pt x="2322" y="213"/>
                        </a:lnTo>
                        <a:lnTo>
                          <a:pt x="2332" y="205"/>
                        </a:lnTo>
                        <a:lnTo>
                          <a:pt x="2394" y="146"/>
                        </a:lnTo>
                        <a:lnTo>
                          <a:pt x="2449" y="102"/>
                        </a:lnTo>
                        <a:lnTo>
                          <a:pt x="2469" y="83"/>
                        </a:lnTo>
                        <a:lnTo>
                          <a:pt x="2509" y="52"/>
                        </a:lnTo>
                        <a:lnTo>
                          <a:pt x="2544" y="18"/>
                        </a:lnTo>
                        <a:lnTo>
                          <a:pt x="2566" y="0"/>
                        </a:lnTo>
                        <a:lnTo>
                          <a:pt x="2566" y="52"/>
                        </a:lnTo>
                        <a:lnTo>
                          <a:pt x="2566" y="229"/>
                        </a:lnTo>
                        <a:lnTo>
                          <a:pt x="2566" y="405"/>
                        </a:lnTo>
                        <a:lnTo>
                          <a:pt x="2566" y="583"/>
                        </a:lnTo>
                        <a:lnTo>
                          <a:pt x="2566" y="760"/>
                        </a:lnTo>
                        <a:lnTo>
                          <a:pt x="2566" y="938"/>
                        </a:lnTo>
                        <a:lnTo>
                          <a:pt x="2566" y="1114"/>
                        </a:lnTo>
                        <a:lnTo>
                          <a:pt x="2566" y="1292"/>
                        </a:lnTo>
                        <a:lnTo>
                          <a:pt x="2566" y="1469"/>
                        </a:lnTo>
                        <a:lnTo>
                          <a:pt x="2449" y="1469"/>
                        </a:lnTo>
                        <a:lnTo>
                          <a:pt x="2332" y="1469"/>
                        </a:lnTo>
                        <a:lnTo>
                          <a:pt x="2216" y="1469"/>
                        </a:lnTo>
                        <a:lnTo>
                          <a:pt x="2100" y="1469"/>
                        </a:lnTo>
                        <a:lnTo>
                          <a:pt x="1983" y="1469"/>
                        </a:lnTo>
                        <a:lnTo>
                          <a:pt x="1866" y="1469"/>
                        </a:lnTo>
                        <a:lnTo>
                          <a:pt x="1749" y="1469"/>
                        </a:lnTo>
                        <a:lnTo>
                          <a:pt x="1632" y="1469"/>
                        </a:lnTo>
                        <a:lnTo>
                          <a:pt x="1517" y="1469"/>
                        </a:lnTo>
                        <a:lnTo>
                          <a:pt x="1400" y="1469"/>
                        </a:lnTo>
                        <a:lnTo>
                          <a:pt x="1283" y="1469"/>
                        </a:lnTo>
                        <a:lnTo>
                          <a:pt x="1166" y="1469"/>
                        </a:lnTo>
                        <a:lnTo>
                          <a:pt x="1049" y="1469"/>
                        </a:lnTo>
                        <a:lnTo>
                          <a:pt x="934" y="1469"/>
                        </a:lnTo>
                        <a:lnTo>
                          <a:pt x="817" y="1469"/>
                        </a:lnTo>
                        <a:lnTo>
                          <a:pt x="700" y="1469"/>
                        </a:lnTo>
                        <a:lnTo>
                          <a:pt x="583" y="1469"/>
                        </a:lnTo>
                        <a:lnTo>
                          <a:pt x="466" y="1469"/>
                        </a:lnTo>
                        <a:lnTo>
                          <a:pt x="349" y="1469"/>
                        </a:lnTo>
                        <a:lnTo>
                          <a:pt x="234" y="1469"/>
                        </a:lnTo>
                        <a:lnTo>
                          <a:pt x="117" y="1469"/>
                        </a:lnTo>
                        <a:lnTo>
                          <a:pt x="0" y="1469"/>
                        </a:lnTo>
                        <a:lnTo>
                          <a:pt x="0" y="1292"/>
                        </a:lnTo>
                        <a:lnTo>
                          <a:pt x="0" y="1114"/>
                        </a:lnTo>
                        <a:lnTo>
                          <a:pt x="0" y="938"/>
                        </a:lnTo>
                        <a:lnTo>
                          <a:pt x="0" y="760"/>
                        </a:lnTo>
                        <a:lnTo>
                          <a:pt x="0" y="583"/>
                        </a:lnTo>
                        <a:lnTo>
                          <a:pt x="0" y="47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3" name="Freeform 70"/>
                  <p:cNvSpPr>
                    <a:spLocks/>
                  </p:cNvSpPr>
                  <p:nvPr/>
                </p:nvSpPr>
                <p:spPr bwMode="auto">
                  <a:xfrm>
                    <a:off x="1665" y="1404"/>
                    <a:ext cx="2566" cy="480"/>
                  </a:xfrm>
                  <a:custGeom>
                    <a:avLst/>
                    <a:gdLst>
                      <a:gd name="T0" fmla="*/ 0 w 2566"/>
                      <a:gd name="T1" fmla="*/ 474 h 480"/>
                      <a:gd name="T2" fmla="*/ 46 w 2566"/>
                      <a:gd name="T3" fmla="*/ 476 h 480"/>
                      <a:gd name="T4" fmla="*/ 117 w 2566"/>
                      <a:gd name="T5" fmla="*/ 476 h 480"/>
                      <a:gd name="T6" fmla="*/ 163 w 2566"/>
                      <a:gd name="T7" fmla="*/ 476 h 480"/>
                      <a:gd name="T8" fmla="*/ 234 w 2566"/>
                      <a:gd name="T9" fmla="*/ 476 h 480"/>
                      <a:gd name="T10" fmla="*/ 278 w 2566"/>
                      <a:gd name="T11" fmla="*/ 476 h 480"/>
                      <a:gd name="T12" fmla="*/ 349 w 2566"/>
                      <a:gd name="T13" fmla="*/ 476 h 480"/>
                      <a:gd name="T14" fmla="*/ 395 w 2566"/>
                      <a:gd name="T15" fmla="*/ 476 h 480"/>
                      <a:gd name="T16" fmla="*/ 466 w 2566"/>
                      <a:gd name="T17" fmla="*/ 476 h 480"/>
                      <a:gd name="T18" fmla="*/ 512 w 2566"/>
                      <a:gd name="T19" fmla="*/ 476 h 480"/>
                      <a:gd name="T20" fmla="*/ 583 w 2566"/>
                      <a:gd name="T21" fmla="*/ 476 h 480"/>
                      <a:gd name="T22" fmla="*/ 629 w 2566"/>
                      <a:gd name="T23" fmla="*/ 476 h 480"/>
                      <a:gd name="T24" fmla="*/ 700 w 2566"/>
                      <a:gd name="T25" fmla="*/ 476 h 480"/>
                      <a:gd name="T26" fmla="*/ 746 w 2566"/>
                      <a:gd name="T27" fmla="*/ 476 h 480"/>
                      <a:gd name="T28" fmla="*/ 817 w 2566"/>
                      <a:gd name="T29" fmla="*/ 477 h 480"/>
                      <a:gd name="T30" fmla="*/ 863 w 2566"/>
                      <a:gd name="T31" fmla="*/ 477 h 480"/>
                      <a:gd name="T32" fmla="*/ 934 w 2566"/>
                      <a:gd name="T33" fmla="*/ 477 h 480"/>
                      <a:gd name="T34" fmla="*/ 980 w 2566"/>
                      <a:gd name="T35" fmla="*/ 477 h 480"/>
                      <a:gd name="T36" fmla="*/ 1049 w 2566"/>
                      <a:gd name="T37" fmla="*/ 477 h 480"/>
                      <a:gd name="T38" fmla="*/ 1097 w 2566"/>
                      <a:gd name="T39" fmla="*/ 477 h 480"/>
                      <a:gd name="T40" fmla="*/ 1166 w 2566"/>
                      <a:gd name="T41" fmla="*/ 477 h 480"/>
                      <a:gd name="T42" fmla="*/ 1213 w 2566"/>
                      <a:gd name="T43" fmla="*/ 477 h 480"/>
                      <a:gd name="T44" fmla="*/ 1283 w 2566"/>
                      <a:gd name="T45" fmla="*/ 477 h 480"/>
                      <a:gd name="T46" fmla="*/ 1330 w 2566"/>
                      <a:gd name="T47" fmla="*/ 477 h 480"/>
                      <a:gd name="T48" fmla="*/ 1400 w 2566"/>
                      <a:gd name="T49" fmla="*/ 479 h 480"/>
                      <a:gd name="T50" fmla="*/ 1447 w 2566"/>
                      <a:gd name="T51" fmla="*/ 479 h 480"/>
                      <a:gd name="T52" fmla="*/ 1517 w 2566"/>
                      <a:gd name="T53" fmla="*/ 479 h 480"/>
                      <a:gd name="T54" fmla="*/ 1564 w 2566"/>
                      <a:gd name="T55" fmla="*/ 479 h 480"/>
                      <a:gd name="T56" fmla="*/ 1632 w 2566"/>
                      <a:gd name="T57" fmla="*/ 479 h 480"/>
                      <a:gd name="T58" fmla="*/ 1681 w 2566"/>
                      <a:gd name="T59" fmla="*/ 479 h 480"/>
                      <a:gd name="T60" fmla="*/ 1749 w 2566"/>
                      <a:gd name="T61" fmla="*/ 479 h 480"/>
                      <a:gd name="T62" fmla="*/ 1798 w 2566"/>
                      <a:gd name="T63" fmla="*/ 479 h 480"/>
                      <a:gd name="T64" fmla="*/ 1866 w 2566"/>
                      <a:gd name="T65" fmla="*/ 479 h 480"/>
                      <a:gd name="T66" fmla="*/ 1915 w 2566"/>
                      <a:gd name="T67" fmla="*/ 480 h 480"/>
                      <a:gd name="T68" fmla="*/ 1983 w 2566"/>
                      <a:gd name="T69" fmla="*/ 461 h 480"/>
                      <a:gd name="T70" fmla="*/ 2019 w 2566"/>
                      <a:gd name="T71" fmla="*/ 461 h 480"/>
                      <a:gd name="T72" fmla="*/ 2100 w 2566"/>
                      <a:gd name="T73" fmla="*/ 408 h 480"/>
                      <a:gd name="T74" fmla="*/ 2100 w 2566"/>
                      <a:gd name="T75" fmla="*/ 407 h 480"/>
                      <a:gd name="T76" fmla="*/ 2102 w 2566"/>
                      <a:gd name="T77" fmla="*/ 405 h 480"/>
                      <a:gd name="T78" fmla="*/ 2173 w 2566"/>
                      <a:gd name="T79" fmla="*/ 340 h 480"/>
                      <a:gd name="T80" fmla="*/ 2216 w 2566"/>
                      <a:gd name="T81" fmla="*/ 305 h 480"/>
                      <a:gd name="T82" fmla="*/ 2248 w 2566"/>
                      <a:gd name="T83" fmla="*/ 277 h 480"/>
                      <a:gd name="T84" fmla="*/ 2305 w 2566"/>
                      <a:gd name="T85" fmla="*/ 229 h 480"/>
                      <a:gd name="T86" fmla="*/ 2322 w 2566"/>
                      <a:gd name="T87" fmla="*/ 213 h 480"/>
                      <a:gd name="T88" fmla="*/ 2332 w 2566"/>
                      <a:gd name="T89" fmla="*/ 205 h 480"/>
                      <a:gd name="T90" fmla="*/ 2394 w 2566"/>
                      <a:gd name="T91" fmla="*/ 146 h 480"/>
                      <a:gd name="T92" fmla="*/ 2449 w 2566"/>
                      <a:gd name="T93" fmla="*/ 102 h 480"/>
                      <a:gd name="T94" fmla="*/ 2469 w 2566"/>
                      <a:gd name="T95" fmla="*/ 83 h 480"/>
                      <a:gd name="T96" fmla="*/ 2509 w 2566"/>
                      <a:gd name="T97" fmla="*/ 52 h 480"/>
                      <a:gd name="T98" fmla="*/ 2544 w 2566"/>
                      <a:gd name="T99" fmla="*/ 18 h 480"/>
                      <a:gd name="T100" fmla="*/ 2566 w 2566"/>
                      <a:gd name="T101" fmla="*/ 0 h 480"/>
                      <a:gd name="T102" fmla="*/ 2566 w 2566"/>
                      <a:gd name="T103" fmla="*/ 52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480">
                        <a:moveTo>
                          <a:pt x="0" y="474"/>
                        </a:moveTo>
                        <a:lnTo>
                          <a:pt x="46" y="476"/>
                        </a:lnTo>
                        <a:lnTo>
                          <a:pt x="117" y="476"/>
                        </a:lnTo>
                        <a:lnTo>
                          <a:pt x="163" y="476"/>
                        </a:lnTo>
                        <a:lnTo>
                          <a:pt x="234" y="476"/>
                        </a:lnTo>
                        <a:lnTo>
                          <a:pt x="278" y="476"/>
                        </a:lnTo>
                        <a:lnTo>
                          <a:pt x="349" y="476"/>
                        </a:lnTo>
                        <a:lnTo>
                          <a:pt x="395" y="476"/>
                        </a:lnTo>
                        <a:lnTo>
                          <a:pt x="466" y="476"/>
                        </a:lnTo>
                        <a:lnTo>
                          <a:pt x="512" y="476"/>
                        </a:lnTo>
                        <a:lnTo>
                          <a:pt x="583" y="476"/>
                        </a:lnTo>
                        <a:lnTo>
                          <a:pt x="629" y="476"/>
                        </a:lnTo>
                        <a:lnTo>
                          <a:pt x="700" y="476"/>
                        </a:lnTo>
                        <a:lnTo>
                          <a:pt x="746" y="476"/>
                        </a:lnTo>
                        <a:lnTo>
                          <a:pt x="817" y="477"/>
                        </a:lnTo>
                        <a:lnTo>
                          <a:pt x="863" y="477"/>
                        </a:lnTo>
                        <a:lnTo>
                          <a:pt x="934" y="477"/>
                        </a:lnTo>
                        <a:lnTo>
                          <a:pt x="980" y="477"/>
                        </a:lnTo>
                        <a:lnTo>
                          <a:pt x="1049" y="477"/>
                        </a:lnTo>
                        <a:lnTo>
                          <a:pt x="1097" y="477"/>
                        </a:lnTo>
                        <a:lnTo>
                          <a:pt x="1166" y="477"/>
                        </a:lnTo>
                        <a:lnTo>
                          <a:pt x="1213" y="477"/>
                        </a:lnTo>
                        <a:lnTo>
                          <a:pt x="1283" y="477"/>
                        </a:lnTo>
                        <a:lnTo>
                          <a:pt x="1330" y="477"/>
                        </a:lnTo>
                        <a:lnTo>
                          <a:pt x="1400" y="479"/>
                        </a:lnTo>
                        <a:lnTo>
                          <a:pt x="1447" y="479"/>
                        </a:lnTo>
                        <a:lnTo>
                          <a:pt x="1517" y="479"/>
                        </a:lnTo>
                        <a:lnTo>
                          <a:pt x="1564" y="479"/>
                        </a:lnTo>
                        <a:lnTo>
                          <a:pt x="1632" y="479"/>
                        </a:lnTo>
                        <a:lnTo>
                          <a:pt x="1681" y="479"/>
                        </a:lnTo>
                        <a:lnTo>
                          <a:pt x="1749" y="479"/>
                        </a:lnTo>
                        <a:lnTo>
                          <a:pt x="1798" y="479"/>
                        </a:lnTo>
                        <a:lnTo>
                          <a:pt x="1866" y="479"/>
                        </a:lnTo>
                        <a:lnTo>
                          <a:pt x="1915" y="480"/>
                        </a:lnTo>
                        <a:lnTo>
                          <a:pt x="1983" y="461"/>
                        </a:lnTo>
                        <a:lnTo>
                          <a:pt x="2019" y="461"/>
                        </a:lnTo>
                        <a:lnTo>
                          <a:pt x="2100" y="408"/>
                        </a:lnTo>
                        <a:lnTo>
                          <a:pt x="2100" y="407"/>
                        </a:lnTo>
                        <a:lnTo>
                          <a:pt x="2102" y="405"/>
                        </a:lnTo>
                        <a:lnTo>
                          <a:pt x="2173" y="340"/>
                        </a:lnTo>
                        <a:lnTo>
                          <a:pt x="2216" y="305"/>
                        </a:lnTo>
                        <a:lnTo>
                          <a:pt x="2248" y="277"/>
                        </a:lnTo>
                        <a:lnTo>
                          <a:pt x="2305" y="229"/>
                        </a:lnTo>
                        <a:lnTo>
                          <a:pt x="2322" y="213"/>
                        </a:lnTo>
                        <a:lnTo>
                          <a:pt x="2332" y="205"/>
                        </a:lnTo>
                        <a:lnTo>
                          <a:pt x="2394" y="146"/>
                        </a:lnTo>
                        <a:lnTo>
                          <a:pt x="2449" y="102"/>
                        </a:lnTo>
                        <a:lnTo>
                          <a:pt x="2469" y="83"/>
                        </a:lnTo>
                        <a:lnTo>
                          <a:pt x="2509" y="52"/>
                        </a:lnTo>
                        <a:lnTo>
                          <a:pt x="2544" y="18"/>
                        </a:lnTo>
                        <a:lnTo>
                          <a:pt x="2566" y="0"/>
                        </a:lnTo>
                        <a:lnTo>
                          <a:pt x="2566" y="5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4" name="Freeform 71"/>
                  <p:cNvSpPr>
                    <a:spLocks/>
                  </p:cNvSpPr>
                  <p:nvPr/>
                </p:nvSpPr>
                <p:spPr bwMode="auto">
                  <a:xfrm>
                    <a:off x="1665" y="1660"/>
                    <a:ext cx="2566" cy="1213"/>
                  </a:xfrm>
                  <a:custGeom>
                    <a:avLst/>
                    <a:gdLst>
                      <a:gd name="T0" fmla="*/ 7 w 2566"/>
                      <a:gd name="T1" fmla="*/ 338 h 1213"/>
                      <a:gd name="T2" fmla="*/ 124 w 2566"/>
                      <a:gd name="T3" fmla="*/ 338 h 1213"/>
                      <a:gd name="T4" fmla="*/ 240 w 2566"/>
                      <a:gd name="T5" fmla="*/ 338 h 1213"/>
                      <a:gd name="T6" fmla="*/ 357 w 2566"/>
                      <a:gd name="T7" fmla="*/ 339 h 1213"/>
                      <a:gd name="T8" fmla="*/ 474 w 2566"/>
                      <a:gd name="T9" fmla="*/ 339 h 1213"/>
                      <a:gd name="T10" fmla="*/ 591 w 2566"/>
                      <a:gd name="T11" fmla="*/ 339 h 1213"/>
                      <a:gd name="T12" fmla="*/ 708 w 2566"/>
                      <a:gd name="T13" fmla="*/ 339 h 1213"/>
                      <a:gd name="T14" fmla="*/ 825 w 2566"/>
                      <a:gd name="T15" fmla="*/ 339 h 1213"/>
                      <a:gd name="T16" fmla="*/ 940 w 2566"/>
                      <a:gd name="T17" fmla="*/ 339 h 1213"/>
                      <a:gd name="T18" fmla="*/ 1057 w 2566"/>
                      <a:gd name="T19" fmla="*/ 339 h 1213"/>
                      <a:gd name="T20" fmla="*/ 1174 w 2566"/>
                      <a:gd name="T21" fmla="*/ 339 h 1213"/>
                      <a:gd name="T22" fmla="*/ 1291 w 2566"/>
                      <a:gd name="T23" fmla="*/ 340 h 1213"/>
                      <a:gd name="T24" fmla="*/ 1408 w 2566"/>
                      <a:gd name="T25" fmla="*/ 340 h 1213"/>
                      <a:gd name="T26" fmla="*/ 1525 w 2566"/>
                      <a:gd name="T27" fmla="*/ 340 h 1213"/>
                      <a:gd name="T28" fmla="*/ 1642 w 2566"/>
                      <a:gd name="T29" fmla="*/ 340 h 1213"/>
                      <a:gd name="T30" fmla="*/ 1758 w 2566"/>
                      <a:gd name="T31" fmla="*/ 340 h 1213"/>
                      <a:gd name="T32" fmla="*/ 1875 w 2566"/>
                      <a:gd name="T33" fmla="*/ 340 h 1213"/>
                      <a:gd name="T34" fmla="*/ 1992 w 2566"/>
                      <a:gd name="T35" fmla="*/ 342 h 1213"/>
                      <a:gd name="T36" fmla="*/ 2109 w 2566"/>
                      <a:gd name="T37" fmla="*/ 342 h 1213"/>
                      <a:gd name="T38" fmla="*/ 2207 w 2566"/>
                      <a:gd name="T39" fmla="*/ 313 h 1213"/>
                      <a:gd name="T40" fmla="*/ 2279 w 2566"/>
                      <a:gd name="T41" fmla="*/ 247 h 1213"/>
                      <a:gd name="T42" fmla="*/ 2354 w 2566"/>
                      <a:gd name="T43" fmla="*/ 183 h 1213"/>
                      <a:gd name="T44" fmla="*/ 2428 w 2566"/>
                      <a:gd name="T45" fmla="*/ 118 h 1213"/>
                      <a:gd name="T46" fmla="*/ 2502 w 2566"/>
                      <a:gd name="T47" fmla="*/ 53 h 1213"/>
                      <a:gd name="T48" fmla="*/ 2566 w 2566"/>
                      <a:gd name="T49" fmla="*/ 149 h 1213"/>
                      <a:gd name="T50" fmla="*/ 2566 w 2566"/>
                      <a:gd name="T51" fmla="*/ 504 h 1213"/>
                      <a:gd name="T52" fmla="*/ 2566 w 2566"/>
                      <a:gd name="T53" fmla="*/ 858 h 1213"/>
                      <a:gd name="T54" fmla="*/ 2566 w 2566"/>
                      <a:gd name="T55" fmla="*/ 1213 h 1213"/>
                      <a:gd name="T56" fmla="*/ 2332 w 2566"/>
                      <a:gd name="T57" fmla="*/ 1213 h 1213"/>
                      <a:gd name="T58" fmla="*/ 2100 w 2566"/>
                      <a:gd name="T59" fmla="*/ 1213 h 1213"/>
                      <a:gd name="T60" fmla="*/ 1866 w 2566"/>
                      <a:gd name="T61" fmla="*/ 1213 h 1213"/>
                      <a:gd name="T62" fmla="*/ 1632 w 2566"/>
                      <a:gd name="T63" fmla="*/ 1213 h 1213"/>
                      <a:gd name="T64" fmla="*/ 1400 w 2566"/>
                      <a:gd name="T65" fmla="*/ 1213 h 1213"/>
                      <a:gd name="T66" fmla="*/ 1166 w 2566"/>
                      <a:gd name="T67" fmla="*/ 1213 h 1213"/>
                      <a:gd name="T68" fmla="*/ 934 w 2566"/>
                      <a:gd name="T69" fmla="*/ 1213 h 1213"/>
                      <a:gd name="T70" fmla="*/ 700 w 2566"/>
                      <a:gd name="T71" fmla="*/ 1213 h 1213"/>
                      <a:gd name="T72" fmla="*/ 466 w 2566"/>
                      <a:gd name="T73" fmla="*/ 1213 h 1213"/>
                      <a:gd name="T74" fmla="*/ 234 w 2566"/>
                      <a:gd name="T75" fmla="*/ 1213 h 1213"/>
                      <a:gd name="T76" fmla="*/ 0 w 2566"/>
                      <a:gd name="T77" fmla="*/ 1213 h 1213"/>
                      <a:gd name="T78" fmla="*/ 0 w 2566"/>
                      <a:gd name="T79" fmla="*/ 858 h 1213"/>
                      <a:gd name="T80" fmla="*/ 0 w 2566"/>
                      <a:gd name="T81" fmla="*/ 504 h 12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1213">
                        <a:moveTo>
                          <a:pt x="0" y="338"/>
                        </a:moveTo>
                        <a:lnTo>
                          <a:pt x="7" y="338"/>
                        </a:lnTo>
                        <a:lnTo>
                          <a:pt x="117" y="338"/>
                        </a:lnTo>
                        <a:lnTo>
                          <a:pt x="124" y="338"/>
                        </a:lnTo>
                        <a:lnTo>
                          <a:pt x="234" y="338"/>
                        </a:lnTo>
                        <a:lnTo>
                          <a:pt x="240" y="338"/>
                        </a:lnTo>
                        <a:lnTo>
                          <a:pt x="349" y="338"/>
                        </a:lnTo>
                        <a:lnTo>
                          <a:pt x="357" y="339"/>
                        </a:lnTo>
                        <a:lnTo>
                          <a:pt x="466" y="339"/>
                        </a:lnTo>
                        <a:lnTo>
                          <a:pt x="474" y="339"/>
                        </a:lnTo>
                        <a:lnTo>
                          <a:pt x="583" y="339"/>
                        </a:lnTo>
                        <a:lnTo>
                          <a:pt x="591" y="339"/>
                        </a:lnTo>
                        <a:lnTo>
                          <a:pt x="700" y="339"/>
                        </a:lnTo>
                        <a:lnTo>
                          <a:pt x="708" y="339"/>
                        </a:lnTo>
                        <a:lnTo>
                          <a:pt x="817" y="339"/>
                        </a:lnTo>
                        <a:lnTo>
                          <a:pt x="825" y="339"/>
                        </a:lnTo>
                        <a:lnTo>
                          <a:pt x="934" y="339"/>
                        </a:lnTo>
                        <a:lnTo>
                          <a:pt x="940" y="339"/>
                        </a:lnTo>
                        <a:lnTo>
                          <a:pt x="1049" y="339"/>
                        </a:lnTo>
                        <a:lnTo>
                          <a:pt x="1057" y="339"/>
                        </a:lnTo>
                        <a:lnTo>
                          <a:pt x="1166" y="339"/>
                        </a:lnTo>
                        <a:lnTo>
                          <a:pt x="1174" y="339"/>
                        </a:lnTo>
                        <a:lnTo>
                          <a:pt x="1283" y="340"/>
                        </a:lnTo>
                        <a:lnTo>
                          <a:pt x="1291" y="340"/>
                        </a:lnTo>
                        <a:lnTo>
                          <a:pt x="1400" y="340"/>
                        </a:lnTo>
                        <a:lnTo>
                          <a:pt x="1408" y="340"/>
                        </a:lnTo>
                        <a:lnTo>
                          <a:pt x="1517" y="340"/>
                        </a:lnTo>
                        <a:lnTo>
                          <a:pt x="1525" y="340"/>
                        </a:lnTo>
                        <a:lnTo>
                          <a:pt x="1632" y="340"/>
                        </a:lnTo>
                        <a:lnTo>
                          <a:pt x="1642" y="340"/>
                        </a:lnTo>
                        <a:lnTo>
                          <a:pt x="1749" y="340"/>
                        </a:lnTo>
                        <a:lnTo>
                          <a:pt x="1758" y="340"/>
                        </a:lnTo>
                        <a:lnTo>
                          <a:pt x="1866" y="340"/>
                        </a:lnTo>
                        <a:lnTo>
                          <a:pt x="1875" y="340"/>
                        </a:lnTo>
                        <a:lnTo>
                          <a:pt x="1983" y="342"/>
                        </a:lnTo>
                        <a:lnTo>
                          <a:pt x="1992" y="342"/>
                        </a:lnTo>
                        <a:lnTo>
                          <a:pt x="2100" y="342"/>
                        </a:lnTo>
                        <a:lnTo>
                          <a:pt x="2109" y="342"/>
                        </a:lnTo>
                        <a:lnTo>
                          <a:pt x="2177" y="327"/>
                        </a:lnTo>
                        <a:lnTo>
                          <a:pt x="2207" y="313"/>
                        </a:lnTo>
                        <a:lnTo>
                          <a:pt x="2216" y="305"/>
                        </a:lnTo>
                        <a:lnTo>
                          <a:pt x="2279" y="247"/>
                        </a:lnTo>
                        <a:lnTo>
                          <a:pt x="2332" y="204"/>
                        </a:lnTo>
                        <a:lnTo>
                          <a:pt x="2354" y="183"/>
                        </a:lnTo>
                        <a:lnTo>
                          <a:pt x="2394" y="149"/>
                        </a:lnTo>
                        <a:lnTo>
                          <a:pt x="2428" y="118"/>
                        </a:lnTo>
                        <a:lnTo>
                          <a:pt x="2449" y="102"/>
                        </a:lnTo>
                        <a:lnTo>
                          <a:pt x="2502" y="53"/>
                        </a:lnTo>
                        <a:lnTo>
                          <a:pt x="2566" y="0"/>
                        </a:lnTo>
                        <a:lnTo>
                          <a:pt x="2566" y="149"/>
                        </a:lnTo>
                        <a:lnTo>
                          <a:pt x="2566" y="327"/>
                        </a:lnTo>
                        <a:lnTo>
                          <a:pt x="2566" y="504"/>
                        </a:lnTo>
                        <a:lnTo>
                          <a:pt x="2566" y="682"/>
                        </a:lnTo>
                        <a:lnTo>
                          <a:pt x="2566" y="858"/>
                        </a:lnTo>
                        <a:lnTo>
                          <a:pt x="2566" y="1036"/>
                        </a:lnTo>
                        <a:lnTo>
                          <a:pt x="2566" y="1213"/>
                        </a:lnTo>
                        <a:lnTo>
                          <a:pt x="2449" y="1213"/>
                        </a:lnTo>
                        <a:lnTo>
                          <a:pt x="2332" y="1213"/>
                        </a:lnTo>
                        <a:lnTo>
                          <a:pt x="2216" y="1213"/>
                        </a:lnTo>
                        <a:lnTo>
                          <a:pt x="2100" y="1213"/>
                        </a:lnTo>
                        <a:lnTo>
                          <a:pt x="1983" y="1213"/>
                        </a:lnTo>
                        <a:lnTo>
                          <a:pt x="1866" y="1213"/>
                        </a:lnTo>
                        <a:lnTo>
                          <a:pt x="1749" y="1213"/>
                        </a:lnTo>
                        <a:lnTo>
                          <a:pt x="1632" y="1213"/>
                        </a:lnTo>
                        <a:lnTo>
                          <a:pt x="1517" y="1213"/>
                        </a:lnTo>
                        <a:lnTo>
                          <a:pt x="1400" y="1213"/>
                        </a:lnTo>
                        <a:lnTo>
                          <a:pt x="1283" y="1213"/>
                        </a:lnTo>
                        <a:lnTo>
                          <a:pt x="1166" y="1213"/>
                        </a:lnTo>
                        <a:lnTo>
                          <a:pt x="1049" y="1213"/>
                        </a:lnTo>
                        <a:lnTo>
                          <a:pt x="934" y="1213"/>
                        </a:lnTo>
                        <a:lnTo>
                          <a:pt x="817" y="1213"/>
                        </a:lnTo>
                        <a:lnTo>
                          <a:pt x="700" y="1213"/>
                        </a:lnTo>
                        <a:lnTo>
                          <a:pt x="583" y="1213"/>
                        </a:lnTo>
                        <a:lnTo>
                          <a:pt x="466" y="1213"/>
                        </a:lnTo>
                        <a:lnTo>
                          <a:pt x="349" y="1213"/>
                        </a:lnTo>
                        <a:lnTo>
                          <a:pt x="234" y="1213"/>
                        </a:lnTo>
                        <a:lnTo>
                          <a:pt x="117" y="1213"/>
                        </a:lnTo>
                        <a:lnTo>
                          <a:pt x="0" y="1213"/>
                        </a:lnTo>
                        <a:lnTo>
                          <a:pt x="0" y="1036"/>
                        </a:lnTo>
                        <a:lnTo>
                          <a:pt x="0" y="858"/>
                        </a:lnTo>
                        <a:lnTo>
                          <a:pt x="0" y="682"/>
                        </a:lnTo>
                        <a:lnTo>
                          <a:pt x="0" y="504"/>
                        </a:lnTo>
                        <a:lnTo>
                          <a:pt x="0" y="33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5" name="Freeform 72"/>
                  <p:cNvSpPr>
                    <a:spLocks/>
                  </p:cNvSpPr>
                  <p:nvPr/>
                </p:nvSpPr>
                <p:spPr bwMode="auto">
                  <a:xfrm>
                    <a:off x="1665" y="1660"/>
                    <a:ext cx="2566" cy="342"/>
                  </a:xfrm>
                  <a:custGeom>
                    <a:avLst/>
                    <a:gdLst>
                      <a:gd name="T0" fmla="*/ 0 w 2566"/>
                      <a:gd name="T1" fmla="*/ 338 h 342"/>
                      <a:gd name="T2" fmla="*/ 7 w 2566"/>
                      <a:gd name="T3" fmla="*/ 338 h 342"/>
                      <a:gd name="T4" fmla="*/ 117 w 2566"/>
                      <a:gd name="T5" fmla="*/ 338 h 342"/>
                      <a:gd name="T6" fmla="*/ 124 w 2566"/>
                      <a:gd name="T7" fmla="*/ 338 h 342"/>
                      <a:gd name="T8" fmla="*/ 234 w 2566"/>
                      <a:gd name="T9" fmla="*/ 338 h 342"/>
                      <a:gd name="T10" fmla="*/ 240 w 2566"/>
                      <a:gd name="T11" fmla="*/ 338 h 342"/>
                      <a:gd name="T12" fmla="*/ 349 w 2566"/>
                      <a:gd name="T13" fmla="*/ 338 h 342"/>
                      <a:gd name="T14" fmla="*/ 357 w 2566"/>
                      <a:gd name="T15" fmla="*/ 339 h 342"/>
                      <a:gd name="T16" fmla="*/ 466 w 2566"/>
                      <a:gd name="T17" fmla="*/ 339 h 342"/>
                      <a:gd name="T18" fmla="*/ 474 w 2566"/>
                      <a:gd name="T19" fmla="*/ 339 h 342"/>
                      <a:gd name="T20" fmla="*/ 583 w 2566"/>
                      <a:gd name="T21" fmla="*/ 339 h 342"/>
                      <a:gd name="T22" fmla="*/ 591 w 2566"/>
                      <a:gd name="T23" fmla="*/ 339 h 342"/>
                      <a:gd name="T24" fmla="*/ 700 w 2566"/>
                      <a:gd name="T25" fmla="*/ 339 h 342"/>
                      <a:gd name="T26" fmla="*/ 708 w 2566"/>
                      <a:gd name="T27" fmla="*/ 339 h 342"/>
                      <a:gd name="T28" fmla="*/ 817 w 2566"/>
                      <a:gd name="T29" fmla="*/ 339 h 342"/>
                      <a:gd name="T30" fmla="*/ 825 w 2566"/>
                      <a:gd name="T31" fmla="*/ 339 h 342"/>
                      <a:gd name="T32" fmla="*/ 934 w 2566"/>
                      <a:gd name="T33" fmla="*/ 339 h 342"/>
                      <a:gd name="T34" fmla="*/ 940 w 2566"/>
                      <a:gd name="T35" fmla="*/ 339 h 342"/>
                      <a:gd name="T36" fmla="*/ 1049 w 2566"/>
                      <a:gd name="T37" fmla="*/ 339 h 342"/>
                      <a:gd name="T38" fmla="*/ 1057 w 2566"/>
                      <a:gd name="T39" fmla="*/ 339 h 342"/>
                      <a:gd name="T40" fmla="*/ 1166 w 2566"/>
                      <a:gd name="T41" fmla="*/ 339 h 342"/>
                      <a:gd name="T42" fmla="*/ 1174 w 2566"/>
                      <a:gd name="T43" fmla="*/ 339 h 342"/>
                      <a:gd name="T44" fmla="*/ 1283 w 2566"/>
                      <a:gd name="T45" fmla="*/ 340 h 342"/>
                      <a:gd name="T46" fmla="*/ 1291 w 2566"/>
                      <a:gd name="T47" fmla="*/ 340 h 342"/>
                      <a:gd name="T48" fmla="*/ 1400 w 2566"/>
                      <a:gd name="T49" fmla="*/ 340 h 342"/>
                      <a:gd name="T50" fmla="*/ 1408 w 2566"/>
                      <a:gd name="T51" fmla="*/ 340 h 342"/>
                      <a:gd name="T52" fmla="*/ 1517 w 2566"/>
                      <a:gd name="T53" fmla="*/ 340 h 342"/>
                      <a:gd name="T54" fmla="*/ 1525 w 2566"/>
                      <a:gd name="T55" fmla="*/ 340 h 342"/>
                      <a:gd name="T56" fmla="*/ 1632 w 2566"/>
                      <a:gd name="T57" fmla="*/ 340 h 342"/>
                      <a:gd name="T58" fmla="*/ 1642 w 2566"/>
                      <a:gd name="T59" fmla="*/ 340 h 342"/>
                      <a:gd name="T60" fmla="*/ 1749 w 2566"/>
                      <a:gd name="T61" fmla="*/ 340 h 342"/>
                      <a:gd name="T62" fmla="*/ 1758 w 2566"/>
                      <a:gd name="T63" fmla="*/ 340 h 342"/>
                      <a:gd name="T64" fmla="*/ 1866 w 2566"/>
                      <a:gd name="T65" fmla="*/ 340 h 342"/>
                      <a:gd name="T66" fmla="*/ 1875 w 2566"/>
                      <a:gd name="T67" fmla="*/ 340 h 342"/>
                      <a:gd name="T68" fmla="*/ 1983 w 2566"/>
                      <a:gd name="T69" fmla="*/ 342 h 342"/>
                      <a:gd name="T70" fmla="*/ 1992 w 2566"/>
                      <a:gd name="T71" fmla="*/ 342 h 342"/>
                      <a:gd name="T72" fmla="*/ 2100 w 2566"/>
                      <a:gd name="T73" fmla="*/ 342 h 342"/>
                      <a:gd name="T74" fmla="*/ 2109 w 2566"/>
                      <a:gd name="T75" fmla="*/ 342 h 342"/>
                      <a:gd name="T76" fmla="*/ 2177 w 2566"/>
                      <a:gd name="T77" fmla="*/ 327 h 342"/>
                      <a:gd name="T78" fmla="*/ 2207 w 2566"/>
                      <a:gd name="T79" fmla="*/ 313 h 342"/>
                      <a:gd name="T80" fmla="*/ 2216 w 2566"/>
                      <a:gd name="T81" fmla="*/ 305 h 342"/>
                      <a:gd name="T82" fmla="*/ 2279 w 2566"/>
                      <a:gd name="T83" fmla="*/ 247 h 342"/>
                      <a:gd name="T84" fmla="*/ 2332 w 2566"/>
                      <a:gd name="T85" fmla="*/ 204 h 342"/>
                      <a:gd name="T86" fmla="*/ 2354 w 2566"/>
                      <a:gd name="T87" fmla="*/ 183 h 342"/>
                      <a:gd name="T88" fmla="*/ 2394 w 2566"/>
                      <a:gd name="T89" fmla="*/ 149 h 342"/>
                      <a:gd name="T90" fmla="*/ 2428 w 2566"/>
                      <a:gd name="T91" fmla="*/ 118 h 342"/>
                      <a:gd name="T92" fmla="*/ 2449 w 2566"/>
                      <a:gd name="T93" fmla="*/ 102 h 342"/>
                      <a:gd name="T94" fmla="*/ 2502 w 2566"/>
                      <a:gd name="T95" fmla="*/ 53 h 342"/>
                      <a:gd name="T96" fmla="*/ 2566 w 2566"/>
                      <a:gd name="T97" fmla="*/ 0 h 342"/>
                      <a:gd name="T98" fmla="*/ 2566 w 2566"/>
                      <a:gd name="T99" fmla="*/ 149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342">
                        <a:moveTo>
                          <a:pt x="0" y="338"/>
                        </a:moveTo>
                        <a:lnTo>
                          <a:pt x="7" y="338"/>
                        </a:lnTo>
                        <a:lnTo>
                          <a:pt x="117" y="338"/>
                        </a:lnTo>
                        <a:lnTo>
                          <a:pt x="124" y="338"/>
                        </a:lnTo>
                        <a:lnTo>
                          <a:pt x="234" y="338"/>
                        </a:lnTo>
                        <a:lnTo>
                          <a:pt x="240" y="338"/>
                        </a:lnTo>
                        <a:lnTo>
                          <a:pt x="349" y="338"/>
                        </a:lnTo>
                        <a:lnTo>
                          <a:pt x="357" y="339"/>
                        </a:lnTo>
                        <a:lnTo>
                          <a:pt x="466" y="339"/>
                        </a:lnTo>
                        <a:lnTo>
                          <a:pt x="474" y="339"/>
                        </a:lnTo>
                        <a:lnTo>
                          <a:pt x="583" y="339"/>
                        </a:lnTo>
                        <a:lnTo>
                          <a:pt x="591" y="339"/>
                        </a:lnTo>
                        <a:lnTo>
                          <a:pt x="700" y="339"/>
                        </a:lnTo>
                        <a:lnTo>
                          <a:pt x="708" y="339"/>
                        </a:lnTo>
                        <a:lnTo>
                          <a:pt x="817" y="339"/>
                        </a:lnTo>
                        <a:lnTo>
                          <a:pt x="825" y="339"/>
                        </a:lnTo>
                        <a:lnTo>
                          <a:pt x="934" y="339"/>
                        </a:lnTo>
                        <a:lnTo>
                          <a:pt x="940" y="339"/>
                        </a:lnTo>
                        <a:lnTo>
                          <a:pt x="1049" y="339"/>
                        </a:lnTo>
                        <a:lnTo>
                          <a:pt x="1057" y="339"/>
                        </a:lnTo>
                        <a:lnTo>
                          <a:pt x="1166" y="339"/>
                        </a:lnTo>
                        <a:lnTo>
                          <a:pt x="1174" y="339"/>
                        </a:lnTo>
                        <a:lnTo>
                          <a:pt x="1283" y="340"/>
                        </a:lnTo>
                        <a:lnTo>
                          <a:pt x="1291" y="340"/>
                        </a:lnTo>
                        <a:lnTo>
                          <a:pt x="1400" y="340"/>
                        </a:lnTo>
                        <a:lnTo>
                          <a:pt x="1408" y="340"/>
                        </a:lnTo>
                        <a:lnTo>
                          <a:pt x="1517" y="340"/>
                        </a:lnTo>
                        <a:lnTo>
                          <a:pt x="1525" y="340"/>
                        </a:lnTo>
                        <a:lnTo>
                          <a:pt x="1632" y="340"/>
                        </a:lnTo>
                        <a:lnTo>
                          <a:pt x="1642" y="340"/>
                        </a:lnTo>
                        <a:lnTo>
                          <a:pt x="1749" y="340"/>
                        </a:lnTo>
                        <a:lnTo>
                          <a:pt x="1758" y="340"/>
                        </a:lnTo>
                        <a:lnTo>
                          <a:pt x="1866" y="340"/>
                        </a:lnTo>
                        <a:lnTo>
                          <a:pt x="1875" y="340"/>
                        </a:lnTo>
                        <a:lnTo>
                          <a:pt x="1983" y="342"/>
                        </a:lnTo>
                        <a:lnTo>
                          <a:pt x="1992" y="342"/>
                        </a:lnTo>
                        <a:lnTo>
                          <a:pt x="2100" y="342"/>
                        </a:lnTo>
                        <a:lnTo>
                          <a:pt x="2109" y="342"/>
                        </a:lnTo>
                        <a:lnTo>
                          <a:pt x="2177" y="327"/>
                        </a:lnTo>
                        <a:lnTo>
                          <a:pt x="2207" y="313"/>
                        </a:lnTo>
                        <a:lnTo>
                          <a:pt x="2216" y="305"/>
                        </a:lnTo>
                        <a:lnTo>
                          <a:pt x="2279" y="247"/>
                        </a:lnTo>
                        <a:lnTo>
                          <a:pt x="2332" y="204"/>
                        </a:lnTo>
                        <a:lnTo>
                          <a:pt x="2354" y="183"/>
                        </a:lnTo>
                        <a:lnTo>
                          <a:pt x="2394" y="149"/>
                        </a:lnTo>
                        <a:lnTo>
                          <a:pt x="2428" y="118"/>
                        </a:lnTo>
                        <a:lnTo>
                          <a:pt x="2449" y="102"/>
                        </a:lnTo>
                        <a:lnTo>
                          <a:pt x="2502" y="53"/>
                        </a:lnTo>
                        <a:lnTo>
                          <a:pt x="2566" y="0"/>
                        </a:lnTo>
                        <a:lnTo>
                          <a:pt x="2566" y="149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6" name="Freeform 73"/>
                  <p:cNvSpPr>
                    <a:spLocks/>
                  </p:cNvSpPr>
                  <p:nvPr/>
                </p:nvSpPr>
                <p:spPr bwMode="auto">
                  <a:xfrm>
                    <a:off x="1665" y="2103"/>
                    <a:ext cx="2566" cy="770"/>
                  </a:xfrm>
                  <a:custGeom>
                    <a:avLst/>
                    <a:gdLst>
                      <a:gd name="T0" fmla="*/ 0 w 2566"/>
                      <a:gd name="T1" fmla="*/ 61 h 770"/>
                      <a:gd name="T2" fmla="*/ 117 w 2566"/>
                      <a:gd name="T3" fmla="*/ 61 h 770"/>
                      <a:gd name="T4" fmla="*/ 234 w 2566"/>
                      <a:gd name="T5" fmla="*/ 61 h 770"/>
                      <a:gd name="T6" fmla="*/ 351 w 2566"/>
                      <a:gd name="T7" fmla="*/ 61 h 770"/>
                      <a:gd name="T8" fmla="*/ 467 w 2566"/>
                      <a:gd name="T9" fmla="*/ 61 h 770"/>
                      <a:gd name="T10" fmla="*/ 583 w 2566"/>
                      <a:gd name="T11" fmla="*/ 61 h 770"/>
                      <a:gd name="T12" fmla="*/ 700 w 2566"/>
                      <a:gd name="T13" fmla="*/ 61 h 770"/>
                      <a:gd name="T14" fmla="*/ 817 w 2566"/>
                      <a:gd name="T15" fmla="*/ 63 h 770"/>
                      <a:gd name="T16" fmla="*/ 934 w 2566"/>
                      <a:gd name="T17" fmla="*/ 63 h 770"/>
                      <a:gd name="T18" fmla="*/ 1050 w 2566"/>
                      <a:gd name="T19" fmla="*/ 63 h 770"/>
                      <a:gd name="T20" fmla="*/ 1167 w 2566"/>
                      <a:gd name="T21" fmla="*/ 63 h 770"/>
                      <a:gd name="T22" fmla="*/ 1284 w 2566"/>
                      <a:gd name="T23" fmla="*/ 63 h 770"/>
                      <a:gd name="T24" fmla="*/ 1401 w 2566"/>
                      <a:gd name="T25" fmla="*/ 63 h 770"/>
                      <a:gd name="T26" fmla="*/ 1517 w 2566"/>
                      <a:gd name="T27" fmla="*/ 63 h 770"/>
                      <a:gd name="T28" fmla="*/ 1633 w 2566"/>
                      <a:gd name="T29" fmla="*/ 63 h 770"/>
                      <a:gd name="T30" fmla="*/ 1750 w 2566"/>
                      <a:gd name="T31" fmla="*/ 63 h 770"/>
                      <a:gd name="T32" fmla="*/ 1867 w 2566"/>
                      <a:gd name="T33" fmla="*/ 63 h 770"/>
                      <a:gd name="T34" fmla="*/ 1984 w 2566"/>
                      <a:gd name="T35" fmla="*/ 64 h 770"/>
                      <a:gd name="T36" fmla="*/ 2101 w 2566"/>
                      <a:gd name="T37" fmla="*/ 64 h 770"/>
                      <a:gd name="T38" fmla="*/ 2218 w 2566"/>
                      <a:gd name="T39" fmla="*/ 64 h 770"/>
                      <a:gd name="T40" fmla="*/ 2335 w 2566"/>
                      <a:gd name="T41" fmla="*/ 64 h 770"/>
                      <a:gd name="T42" fmla="*/ 2452 w 2566"/>
                      <a:gd name="T43" fmla="*/ 64 h 770"/>
                      <a:gd name="T44" fmla="*/ 2540 w 2566"/>
                      <a:gd name="T45" fmla="*/ 22 h 770"/>
                      <a:gd name="T46" fmla="*/ 2566 w 2566"/>
                      <a:gd name="T47" fmla="*/ 61 h 770"/>
                      <a:gd name="T48" fmla="*/ 2566 w 2566"/>
                      <a:gd name="T49" fmla="*/ 415 h 770"/>
                      <a:gd name="T50" fmla="*/ 2566 w 2566"/>
                      <a:gd name="T51" fmla="*/ 770 h 770"/>
                      <a:gd name="T52" fmla="*/ 2332 w 2566"/>
                      <a:gd name="T53" fmla="*/ 770 h 770"/>
                      <a:gd name="T54" fmla="*/ 2100 w 2566"/>
                      <a:gd name="T55" fmla="*/ 770 h 770"/>
                      <a:gd name="T56" fmla="*/ 1866 w 2566"/>
                      <a:gd name="T57" fmla="*/ 770 h 770"/>
                      <a:gd name="T58" fmla="*/ 1632 w 2566"/>
                      <a:gd name="T59" fmla="*/ 770 h 770"/>
                      <a:gd name="T60" fmla="*/ 1400 w 2566"/>
                      <a:gd name="T61" fmla="*/ 770 h 770"/>
                      <a:gd name="T62" fmla="*/ 1166 w 2566"/>
                      <a:gd name="T63" fmla="*/ 770 h 770"/>
                      <a:gd name="T64" fmla="*/ 934 w 2566"/>
                      <a:gd name="T65" fmla="*/ 770 h 770"/>
                      <a:gd name="T66" fmla="*/ 700 w 2566"/>
                      <a:gd name="T67" fmla="*/ 770 h 770"/>
                      <a:gd name="T68" fmla="*/ 466 w 2566"/>
                      <a:gd name="T69" fmla="*/ 770 h 770"/>
                      <a:gd name="T70" fmla="*/ 234 w 2566"/>
                      <a:gd name="T71" fmla="*/ 770 h 770"/>
                      <a:gd name="T72" fmla="*/ 0 w 2566"/>
                      <a:gd name="T73" fmla="*/ 770 h 770"/>
                      <a:gd name="T74" fmla="*/ 0 w 2566"/>
                      <a:gd name="T75" fmla="*/ 415 h 770"/>
                      <a:gd name="T76" fmla="*/ 0 w 2566"/>
                      <a:gd name="T77" fmla="*/ 61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66" h="770">
                        <a:moveTo>
                          <a:pt x="0" y="61"/>
                        </a:moveTo>
                        <a:lnTo>
                          <a:pt x="0" y="61"/>
                        </a:lnTo>
                        <a:lnTo>
                          <a:pt x="117" y="61"/>
                        </a:lnTo>
                        <a:lnTo>
                          <a:pt x="117" y="61"/>
                        </a:lnTo>
                        <a:lnTo>
                          <a:pt x="234" y="61"/>
                        </a:lnTo>
                        <a:lnTo>
                          <a:pt x="234" y="61"/>
                        </a:lnTo>
                        <a:lnTo>
                          <a:pt x="349" y="61"/>
                        </a:lnTo>
                        <a:lnTo>
                          <a:pt x="351" y="61"/>
                        </a:lnTo>
                        <a:lnTo>
                          <a:pt x="466" y="61"/>
                        </a:lnTo>
                        <a:lnTo>
                          <a:pt x="467" y="61"/>
                        </a:lnTo>
                        <a:lnTo>
                          <a:pt x="583" y="61"/>
                        </a:lnTo>
                        <a:lnTo>
                          <a:pt x="583" y="61"/>
                        </a:lnTo>
                        <a:lnTo>
                          <a:pt x="700" y="61"/>
                        </a:lnTo>
                        <a:lnTo>
                          <a:pt x="700" y="61"/>
                        </a:lnTo>
                        <a:lnTo>
                          <a:pt x="817" y="63"/>
                        </a:lnTo>
                        <a:lnTo>
                          <a:pt x="817" y="63"/>
                        </a:lnTo>
                        <a:lnTo>
                          <a:pt x="934" y="63"/>
                        </a:lnTo>
                        <a:lnTo>
                          <a:pt x="934" y="63"/>
                        </a:lnTo>
                        <a:lnTo>
                          <a:pt x="1049" y="63"/>
                        </a:lnTo>
                        <a:lnTo>
                          <a:pt x="1050" y="63"/>
                        </a:lnTo>
                        <a:lnTo>
                          <a:pt x="1166" y="63"/>
                        </a:lnTo>
                        <a:lnTo>
                          <a:pt x="1167" y="63"/>
                        </a:lnTo>
                        <a:lnTo>
                          <a:pt x="1283" y="63"/>
                        </a:lnTo>
                        <a:lnTo>
                          <a:pt x="1284" y="63"/>
                        </a:lnTo>
                        <a:lnTo>
                          <a:pt x="1400" y="63"/>
                        </a:lnTo>
                        <a:lnTo>
                          <a:pt x="1401" y="63"/>
                        </a:lnTo>
                        <a:lnTo>
                          <a:pt x="1517" y="63"/>
                        </a:lnTo>
                        <a:lnTo>
                          <a:pt x="1517" y="63"/>
                        </a:lnTo>
                        <a:lnTo>
                          <a:pt x="1632" y="63"/>
                        </a:lnTo>
                        <a:lnTo>
                          <a:pt x="1633" y="63"/>
                        </a:lnTo>
                        <a:lnTo>
                          <a:pt x="1749" y="63"/>
                        </a:lnTo>
                        <a:lnTo>
                          <a:pt x="1750" y="63"/>
                        </a:lnTo>
                        <a:lnTo>
                          <a:pt x="1866" y="63"/>
                        </a:lnTo>
                        <a:lnTo>
                          <a:pt x="1867" y="63"/>
                        </a:lnTo>
                        <a:lnTo>
                          <a:pt x="1983" y="64"/>
                        </a:lnTo>
                        <a:lnTo>
                          <a:pt x="1984" y="64"/>
                        </a:lnTo>
                        <a:lnTo>
                          <a:pt x="2100" y="64"/>
                        </a:lnTo>
                        <a:lnTo>
                          <a:pt x="2101" y="64"/>
                        </a:lnTo>
                        <a:lnTo>
                          <a:pt x="2216" y="64"/>
                        </a:lnTo>
                        <a:lnTo>
                          <a:pt x="2218" y="64"/>
                        </a:lnTo>
                        <a:lnTo>
                          <a:pt x="2332" y="64"/>
                        </a:lnTo>
                        <a:lnTo>
                          <a:pt x="2335" y="64"/>
                        </a:lnTo>
                        <a:lnTo>
                          <a:pt x="2449" y="64"/>
                        </a:lnTo>
                        <a:lnTo>
                          <a:pt x="2452" y="64"/>
                        </a:lnTo>
                        <a:lnTo>
                          <a:pt x="2471" y="61"/>
                        </a:lnTo>
                        <a:lnTo>
                          <a:pt x="2540" y="22"/>
                        </a:lnTo>
                        <a:lnTo>
                          <a:pt x="2566" y="0"/>
                        </a:lnTo>
                        <a:lnTo>
                          <a:pt x="2566" y="61"/>
                        </a:lnTo>
                        <a:lnTo>
                          <a:pt x="2566" y="239"/>
                        </a:lnTo>
                        <a:lnTo>
                          <a:pt x="2566" y="415"/>
                        </a:lnTo>
                        <a:lnTo>
                          <a:pt x="2566" y="593"/>
                        </a:lnTo>
                        <a:lnTo>
                          <a:pt x="2566" y="770"/>
                        </a:lnTo>
                        <a:lnTo>
                          <a:pt x="2449" y="770"/>
                        </a:lnTo>
                        <a:lnTo>
                          <a:pt x="2332" y="770"/>
                        </a:lnTo>
                        <a:lnTo>
                          <a:pt x="2216" y="770"/>
                        </a:lnTo>
                        <a:lnTo>
                          <a:pt x="2100" y="770"/>
                        </a:lnTo>
                        <a:lnTo>
                          <a:pt x="1983" y="770"/>
                        </a:lnTo>
                        <a:lnTo>
                          <a:pt x="1866" y="770"/>
                        </a:lnTo>
                        <a:lnTo>
                          <a:pt x="1749" y="770"/>
                        </a:lnTo>
                        <a:lnTo>
                          <a:pt x="1632" y="770"/>
                        </a:lnTo>
                        <a:lnTo>
                          <a:pt x="1517" y="770"/>
                        </a:lnTo>
                        <a:lnTo>
                          <a:pt x="1400" y="770"/>
                        </a:lnTo>
                        <a:lnTo>
                          <a:pt x="1283" y="770"/>
                        </a:lnTo>
                        <a:lnTo>
                          <a:pt x="1166" y="770"/>
                        </a:lnTo>
                        <a:lnTo>
                          <a:pt x="1049" y="770"/>
                        </a:lnTo>
                        <a:lnTo>
                          <a:pt x="934" y="770"/>
                        </a:lnTo>
                        <a:lnTo>
                          <a:pt x="817" y="770"/>
                        </a:lnTo>
                        <a:lnTo>
                          <a:pt x="700" y="770"/>
                        </a:lnTo>
                        <a:lnTo>
                          <a:pt x="583" y="770"/>
                        </a:lnTo>
                        <a:lnTo>
                          <a:pt x="466" y="770"/>
                        </a:lnTo>
                        <a:lnTo>
                          <a:pt x="349" y="770"/>
                        </a:lnTo>
                        <a:lnTo>
                          <a:pt x="234" y="770"/>
                        </a:lnTo>
                        <a:lnTo>
                          <a:pt x="117" y="770"/>
                        </a:lnTo>
                        <a:lnTo>
                          <a:pt x="0" y="770"/>
                        </a:lnTo>
                        <a:lnTo>
                          <a:pt x="0" y="593"/>
                        </a:lnTo>
                        <a:lnTo>
                          <a:pt x="0" y="415"/>
                        </a:lnTo>
                        <a:lnTo>
                          <a:pt x="0" y="239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7" name="Freeform 74"/>
                  <p:cNvSpPr>
                    <a:spLocks/>
                  </p:cNvSpPr>
                  <p:nvPr/>
                </p:nvSpPr>
                <p:spPr bwMode="auto">
                  <a:xfrm>
                    <a:off x="1665" y="2103"/>
                    <a:ext cx="2566" cy="64"/>
                  </a:xfrm>
                  <a:custGeom>
                    <a:avLst/>
                    <a:gdLst>
                      <a:gd name="T0" fmla="*/ 0 w 2566"/>
                      <a:gd name="T1" fmla="*/ 61 h 64"/>
                      <a:gd name="T2" fmla="*/ 0 w 2566"/>
                      <a:gd name="T3" fmla="*/ 61 h 64"/>
                      <a:gd name="T4" fmla="*/ 117 w 2566"/>
                      <a:gd name="T5" fmla="*/ 61 h 64"/>
                      <a:gd name="T6" fmla="*/ 117 w 2566"/>
                      <a:gd name="T7" fmla="*/ 61 h 64"/>
                      <a:gd name="T8" fmla="*/ 234 w 2566"/>
                      <a:gd name="T9" fmla="*/ 61 h 64"/>
                      <a:gd name="T10" fmla="*/ 234 w 2566"/>
                      <a:gd name="T11" fmla="*/ 61 h 64"/>
                      <a:gd name="T12" fmla="*/ 349 w 2566"/>
                      <a:gd name="T13" fmla="*/ 61 h 64"/>
                      <a:gd name="T14" fmla="*/ 351 w 2566"/>
                      <a:gd name="T15" fmla="*/ 61 h 64"/>
                      <a:gd name="T16" fmla="*/ 466 w 2566"/>
                      <a:gd name="T17" fmla="*/ 61 h 64"/>
                      <a:gd name="T18" fmla="*/ 467 w 2566"/>
                      <a:gd name="T19" fmla="*/ 61 h 64"/>
                      <a:gd name="T20" fmla="*/ 583 w 2566"/>
                      <a:gd name="T21" fmla="*/ 61 h 64"/>
                      <a:gd name="T22" fmla="*/ 583 w 2566"/>
                      <a:gd name="T23" fmla="*/ 61 h 64"/>
                      <a:gd name="T24" fmla="*/ 700 w 2566"/>
                      <a:gd name="T25" fmla="*/ 61 h 64"/>
                      <a:gd name="T26" fmla="*/ 700 w 2566"/>
                      <a:gd name="T27" fmla="*/ 61 h 64"/>
                      <a:gd name="T28" fmla="*/ 817 w 2566"/>
                      <a:gd name="T29" fmla="*/ 63 h 64"/>
                      <a:gd name="T30" fmla="*/ 817 w 2566"/>
                      <a:gd name="T31" fmla="*/ 63 h 64"/>
                      <a:gd name="T32" fmla="*/ 934 w 2566"/>
                      <a:gd name="T33" fmla="*/ 63 h 64"/>
                      <a:gd name="T34" fmla="*/ 934 w 2566"/>
                      <a:gd name="T35" fmla="*/ 63 h 64"/>
                      <a:gd name="T36" fmla="*/ 1049 w 2566"/>
                      <a:gd name="T37" fmla="*/ 63 h 64"/>
                      <a:gd name="T38" fmla="*/ 1050 w 2566"/>
                      <a:gd name="T39" fmla="*/ 63 h 64"/>
                      <a:gd name="T40" fmla="*/ 1166 w 2566"/>
                      <a:gd name="T41" fmla="*/ 63 h 64"/>
                      <a:gd name="T42" fmla="*/ 1167 w 2566"/>
                      <a:gd name="T43" fmla="*/ 63 h 64"/>
                      <a:gd name="T44" fmla="*/ 1283 w 2566"/>
                      <a:gd name="T45" fmla="*/ 63 h 64"/>
                      <a:gd name="T46" fmla="*/ 1284 w 2566"/>
                      <a:gd name="T47" fmla="*/ 63 h 64"/>
                      <a:gd name="T48" fmla="*/ 1400 w 2566"/>
                      <a:gd name="T49" fmla="*/ 63 h 64"/>
                      <a:gd name="T50" fmla="*/ 1401 w 2566"/>
                      <a:gd name="T51" fmla="*/ 63 h 64"/>
                      <a:gd name="T52" fmla="*/ 1517 w 2566"/>
                      <a:gd name="T53" fmla="*/ 63 h 64"/>
                      <a:gd name="T54" fmla="*/ 1517 w 2566"/>
                      <a:gd name="T55" fmla="*/ 63 h 64"/>
                      <a:gd name="T56" fmla="*/ 1632 w 2566"/>
                      <a:gd name="T57" fmla="*/ 63 h 64"/>
                      <a:gd name="T58" fmla="*/ 1633 w 2566"/>
                      <a:gd name="T59" fmla="*/ 63 h 64"/>
                      <a:gd name="T60" fmla="*/ 1749 w 2566"/>
                      <a:gd name="T61" fmla="*/ 63 h 64"/>
                      <a:gd name="T62" fmla="*/ 1750 w 2566"/>
                      <a:gd name="T63" fmla="*/ 63 h 64"/>
                      <a:gd name="T64" fmla="*/ 1866 w 2566"/>
                      <a:gd name="T65" fmla="*/ 63 h 64"/>
                      <a:gd name="T66" fmla="*/ 1867 w 2566"/>
                      <a:gd name="T67" fmla="*/ 63 h 64"/>
                      <a:gd name="T68" fmla="*/ 1983 w 2566"/>
                      <a:gd name="T69" fmla="*/ 64 h 64"/>
                      <a:gd name="T70" fmla="*/ 1984 w 2566"/>
                      <a:gd name="T71" fmla="*/ 64 h 64"/>
                      <a:gd name="T72" fmla="*/ 2100 w 2566"/>
                      <a:gd name="T73" fmla="*/ 64 h 64"/>
                      <a:gd name="T74" fmla="*/ 2101 w 2566"/>
                      <a:gd name="T75" fmla="*/ 64 h 64"/>
                      <a:gd name="T76" fmla="*/ 2216 w 2566"/>
                      <a:gd name="T77" fmla="*/ 64 h 64"/>
                      <a:gd name="T78" fmla="*/ 2218 w 2566"/>
                      <a:gd name="T79" fmla="*/ 64 h 64"/>
                      <a:gd name="T80" fmla="*/ 2332 w 2566"/>
                      <a:gd name="T81" fmla="*/ 64 h 64"/>
                      <a:gd name="T82" fmla="*/ 2335 w 2566"/>
                      <a:gd name="T83" fmla="*/ 64 h 64"/>
                      <a:gd name="T84" fmla="*/ 2449 w 2566"/>
                      <a:gd name="T85" fmla="*/ 64 h 64"/>
                      <a:gd name="T86" fmla="*/ 2452 w 2566"/>
                      <a:gd name="T87" fmla="*/ 64 h 64"/>
                      <a:gd name="T88" fmla="*/ 2471 w 2566"/>
                      <a:gd name="T89" fmla="*/ 61 h 64"/>
                      <a:gd name="T90" fmla="*/ 2540 w 2566"/>
                      <a:gd name="T91" fmla="*/ 22 h 64"/>
                      <a:gd name="T92" fmla="*/ 2566 w 2566"/>
                      <a:gd name="T93" fmla="*/ 0 h 64"/>
                      <a:gd name="T94" fmla="*/ 2566 w 2566"/>
                      <a:gd name="T95" fmla="*/ 61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64">
                        <a:moveTo>
                          <a:pt x="0" y="61"/>
                        </a:moveTo>
                        <a:lnTo>
                          <a:pt x="0" y="61"/>
                        </a:lnTo>
                        <a:lnTo>
                          <a:pt x="117" y="61"/>
                        </a:lnTo>
                        <a:lnTo>
                          <a:pt x="117" y="61"/>
                        </a:lnTo>
                        <a:lnTo>
                          <a:pt x="234" y="61"/>
                        </a:lnTo>
                        <a:lnTo>
                          <a:pt x="234" y="61"/>
                        </a:lnTo>
                        <a:lnTo>
                          <a:pt x="349" y="61"/>
                        </a:lnTo>
                        <a:lnTo>
                          <a:pt x="351" y="61"/>
                        </a:lnTo>
                        <a:lnTo>
                          <a:pt x="466" y="61"/>
                        </a:lnTo>
                        <a:lnTo>
                          <a:pt x="467" y="61"/>
                        </a:lnTo>
                        <a:lnTo>
                          <a:pt x="583" y="61"/>
                        </a:lnTo>
                        <a:lnTo>
                          <a:pt x="583" y="61"/>
                        </a:lnTo>
                        <a:lnTo>
                          <a:pt x="700" y="61"/>
                        </a:lnTo>
                        <a:lnTo>
                          <a:pt x="700" y="61"/>
                        </a:lnTo>
                        <a:lnTo>
                          <a:pt x="817" y="63"/>
                        </a:lnTo>
                        <a:lnTo>
                          <a:pt x="817" y="63"/>
                        </a:lnTo>
                        <a:lnTo>
                          <a:pt x="934" y="63"/>
                        </a:lnTo>
                        <a:lnTo>
                          <a:pt x="934" y="63"/>
                        </a:lnTo>
                        <a:lnTo>
                          <a:pt x="1049" y="63"/>
                        </a:lnTo>
                        <a:lnTo>
                          <a:pt x="1050" y="63"/>
                        </a:lnTo>
                        <a:lnTo>
                          <a:pt x="1166" y="63"/>
                        </a:lnTo>
                        <a:lnTo>
                          <a:pt x="1167" y="63"/>
                        </a:lnTo>
                        <a:lnTo>
                          <a:pt x="1283" y="63"/>
                        </a:lnTo>
                        <a:lnTo>
                          <a:pt x="1284" y="63"/>
                        </a:lnTo>
                        <a:lnTo>
                          <a:pt x="1400" y="63"/>
                        </a:lnTo>
                        <a:lnTo>
                          <a:pt x="1401" y="63"/>
                        </a:lnTo>
                        <a:lnTo>
                          <a:pt x="1517" y="63"/>
                        </a:lnTo>
                        <a:lnTo>
                          <a:pt x="1517" y="63"/>
                        </a:lnTo>
                        <a:lnTo>
                          <a:pt x="1632" y="63"/>
                        </a:lnTo>
                        <a:lnTo>
                          <a:pt x="1633" y="63"/>
                        </a:lnTo>
                        <a:lnTo>
                          <a:pt x="1749" y="63"/>
                        </a:lnTo>
                        <a:lnTo>
                          <a:pt x="1750" y="63"/>
                        </a:lnTo>
                        <a:lnTo>
                          <a:pt x="1866" y="63"/>
                        </a:lnTo>
                        <a:lnTo>
                          <a:pt x="1867" y="63"/>
                        </a:lnTo>
                        <a:lnTo>
                          <a:pt x="1983" y="64"/>
                        </a:lnTo>
                        <a:lnTo>
                          <a:pt x="1984" y="64"/>
                        </a:lnTo>
                        <a:lnTo>
                          <a:pt x="2100" y="64"/>
                        </a:lnTo>
                        <a:lnTo>
                          <a:pt x="2101" y="64"/>
                        </a:lnTo>
                        <a:lnTo>
                          <a:pt x="2216" y="64"/>
                        </a:lnTo>
                        <a:lnTo>
                          <a:pt x="2218" y="64"/>
                        </a:lnTo>
                        <a:lnTo>
                          <a:pt x="2332" y="64"/>
                        </a:lnTo>
                        <a:lnTo>
                          <a:pt x="2335" y="64"/>
                        </a:lnTo>
                        <a:lnTo>
                          <a:pt x="2449" y="64"/>
                        </a:lnTo>
                        <a:lnTo>
                          <a:pt x="2452" y="64"/>
                        </a:lnTo>
                        <a:lnTo>
                          <a:pt x="2471" y="61"/>
                        </a:lnTo>
                        <a:lnTo>
                          <a:pt x="2540" y="22"/>
                        </a:lnTo>
                        <a:lnTo>
                          <a:pt x="2566" y="0"/>
                        </a:lnTo>
                        <a:lnTo>
                          <a:pt x="2566" y="61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8" name="Freeform 75"/>
                  <p:cNvSpPr>
                    <a:spLocks/>
                  </p:cNvSpPr>
                  <p:nvPr/>
                </p:nvSpPr>
                <p:spPr bwMode="auto">
                  <a:xfrm>
                    <a:off x="2143" y="392"/>
                    <a:ext cx="2088" cy="1236"/>
                  </a:xfrm>
                  <a:custGeom>
                    <a:avLst/>
                    <a:gdLst>
                      <a:gd name="T0" fmla="*/ 2086 w 2088"/>
                      <a:gd name="T1" fmla="*/ 353 h 1236"/>
                      <a:gd name="T2" fmla="*/ 2086 w 2088"/>
                      <a:gd name="T3" fmla="*/ 530 h 1236"/>
                      <a:gd name="T4" fmla="*/ 1969 w 2088"/>
                      <a:gd name="T5" fmla="*/ 530 h 1236"/>
                      <a:gd name="T6" fmla="*/ 1854 w 2088"/>
                      <a:gd name="T7" fmla="*/ 531 h 1236"/>
                      <a:gd name="T8" fmla="*/ 1853 w 2088"/>
                      <a:gd name="T9" fmla="*/ 707 h 1236"/>
                      <a:gd name="T10" fmla="*/ 1737 w 2088"/>
                      <a:gd name="T11" fmla="*/ 707 h 1236"/>
                      <a:gd name="T12" fmla="*/ 1734 w 2088"/>
                      <a:gd name="T13" fmla="*/ 881 h 1236"/>
                      <a:gd name="T14" fmla="*/ 1620 w 2088"/>
                      <a:gd name="T15" fmla="*/ 885 h 1236"/>
                      <a:gd name="T16" fmla="*/ 1503 w 2088"/>
                      <a:gd name="T17" fmla="*/ 885 h 1236"/>
                      <a:gd name="T18" fmla="*/ 1503 w 2088"/>
                      <a:gd name="T19" fmla="*/ 1061 h 1236"/>
                      <a:gd name="T20" fmla="*/ 1386 w 2088"/>
                      <a:gd name="T21" fmla="*/ 1062 h 1236"/>
                      <a:gd name="T22" fmla="*/ 1270 w 2088"/>
                      <a:gd name="T23" fmla="*/ 1061 h 1236"/>
                      <a:gd name="T24" fmla="*/ 1268 w 2088"/>
                      <a:gd name="T25" fmla="*/ 1236 h 1236"/>
                      <a:gd name="T26" fmla="*/ 1101 w 2088"/>
                      <a:gd name="T27" fmla="*/ 1160 h 1236"/>
                      <a:gd name="T28" fmla="*/ 998 w 2088"/>
                      <a:gd name="T29" fmla="*/ 1064 h 1236"/>
                      <a:gd name="T30" fmla="*/ 914 w 2088"/>
                      <a:gd name="T31" fmla="*/ 1051 h 1236"/>
                      <a:gd name="T32" fmla="*/ 699 w 2088"/>
                      <a:gd name="T33" fmla="*/ 886 h 1236"/>
                      <a:gd name="T34" fmla="*/ 678 w 2088"/>
                      <a:gd name="T35" fmla="*/ 870 h 1236"/>
                      <a:gd name="T36" fmla="*/ 468 w 2088"/>
                      <a:gd name="T37" fmla="*/ 709 h 1236"/>
                      <a:gd name="T38" fmla="*/ 340 w 2088"/>
                      <a:gd name="T39" fmla="*/ 534 h 1236"/>
                      <a:gd name="T40" fmla="*/ 337 w 2088"/>
                      <a:gd name="T41" fmla="*/ 531 h 1236"/>
                      <a:gd name="T42" fmla="*/ 171 w 2088"/>
                      <a:gd name="T43" fmla="*/ 355 h 1236"/>
                      <a:gd name="T44" fmla="*/ 113 w 2088"/>
                      <a:gd name="T45" fmla="*/ 177 h 1236"/>
                      <a:gd name="T46" fmla="*/ 0 w 2088"/>
                      <a:gd name="T47" fmla="*/ 0 h 1236"/>
                      <a:gd name="T48" fmla="*/ 222 w 2088"/>
                      <a:gd name="T49" fmla="*/ 0 h 1236"/>
                      <a:gd name="T50" fmla="*/ 456 w 2088"/>
                      <a:gd name="T51" fmla="*/ 0 h 1236"/>
                      <a:gd name="T52" fmla="*/ 688 w 2088"/>
                      <a:gd name="T53" fmla="*/ 0 h 1236"/>
                      <a:gd name="T54" fmla="*/ 922 w 2088"/>
                      <a:gd name="T55" fmla="*/ 0 h 1236"/>
                      <a:gd name="T56" fmla="*/ 1154 w 2088"/>
                      <a:gd name="T57" fmla="*/ 0 h 1236"/>
                      <a:gd name="T58" fmla="*/ 1388 w 2088"/>
                      <a:gd name="T59" fmla="*/ 0 h 1236"/>
                      <a:gd name="T60" fmla="*/ 1622 w 2088"/>
                      <a:gd name="T61" fmla="*/ 0 h 1236"/>
                      <a:gd name="T62" fmla="*/ 1854 w 2088"/>
                      <a:gd name="T63" fmla="*/ 0 h 1236"/>
                      <a:gd name="T64" fmla="*/ 2088 w 2088"/>
                      <a:gd name="T65" fmla="*/ 0 h 1236"/>
                      <a:gd name="T66" fmla="*/ 2088 w 2088"/>
                      <a:gd name="T67" fmla="*/ 352 h 1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088" h="1236">
                        <a:moveTo>
                          <a:pt x="2088" y="352"/>
                        </a:moveTo>
                        <a:lnTo>
                          <a:pt x="2086" y="353"/>
                        </a:lnTo>
                        <a:lnTo>
                          <a:pt x="2085" y="355"/>
                        </a:lnTo>
                        <a:lnTo>
                          <a:pt x="2086" y="530"/>
                        </a:lnTo>
                        <a:lnTo>
                          <a:pt x="1971" y="528"/>
                        </a:lnTo>
                        <a:lnTo>
                          <a:pt x="1969" y="530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3" y="707"/>
                        </a:lnTo>
                        <a:lnTo>
                          <a:pt x="1738" y="706"/>
                        </a:lnTo>
                        <a:lnTo>
                          <a:pt x="1737" y="707"/>
                        </a:lnTo>
                        <a:lnTo>
                          <a:pt x="1732" y="709"/>
                        </a:lnTo>
                        <a:lnTo>
                          <a:pt x="1734" y="881"/>
                        </a:lnTo>
                        <a:lnTo>
                          <a:pt x="1622" y="878"/>
                        </a:lnTo>
                        <a:lnTo>
                          <a:pt x="1620" y="885"/>
                        </a:lnTo>
                        <a:lnTo>
                          <a:pt x="1505" y="883"/>
                        </a:lnTo>
                        <a:lnTo>
                          <a:pt x="1503" y="885"/>
                        </a:lnTo>
                        <a:lnTo>
                          <a:pt x="1501" y="886"/>
                        </a:lnTo>
                        <a:lnTo>
                          <a:pt x="1503" y="1061"/>
                        </a:lnTo>
                        <a:lnTo>
                          <a:pt x="1388" y="1060"/>
                        </a:lnTo>
                        <a:lnTo>
                          <a:pt x="1386" y="1062"/>
                        </a:lnTo>
                        <a:lnTo>
                          <a:pt x="1271" y="1061"/>
                        </a:lnTo>
                        <a:lnTo>
                          <a:pt x="1270" y="1061"/>
                        </a:lnTo>
                        <a:lnTo>
                          <a:pt x="1266" y="1064"/>
                        </a:lnTo>
                        <a:lnTo>
                          <a:pt x="1268" y="1236"/>
                        </a:lnTo>
                        <a:lnTo>
                          <a:pt x="1154" y="1234"/>
                        </a:lnTo>
                        <a:lnTo>
                          <a:pt x="1101" y="1160"/>
                        </a:lnTo>
                        <a:lnTo>
                          <a:pt x="1039" y="1160"/>
                        </a:lnTo>
                        <a:lnTo>
                          <a:pt x="998" y="1064"/>
                        </a:lnTo>
                        <a:lnTo>
                          <a:pt x="922" y="1058"/>
                        </a:lnTo>
                        <a:lnTo>
                          <a:pt x="914" y="1051"/>
                        </a:lnTo>
                        <a:lnTo>
                          <a:pt x="805" y="1051"/>
                        </a:lnTo>
                        <a:lnTo>
                          <a:pt x="699" y="886"/>
                        </a:lnTo>
                        <a:lnTo>
                          <a:pt x="688" y="879"/>
                        </a:lnTo>
                        <a:lnTo>
                          <a:pt x="678" y="870"/>
                        </a:lnTo>
                        <a:lnTo>
                          <a:pt x="571" y="870"/>
                        </a:lnTo>
                        <a:lnTo>
                          <a:pt x="468" y="709"/>
                        </a:lnTo>
                        <a:lnTo>
                          <a:pt x="456" y="699"/>
                        </a:lnTo>
                        <a:lnTo>
                          <a:pt x="340" y="534"/>
                        </a:lnTo>
                        <a:lnTo>
                          <a:pt x="339" y="534"/>
                        </a:lnTo>
                        <a:lnTo>
                          <a:pt x="337" y="531"/>
                        </a:lnTo>
                        <a:lnTo>
                          <a:pt x="222" y="435"/>
                        </a:lnTo>
                        <a:lnTo>
                          <a:pt x="171" y="355"/>
                        </a:lnTo>
                        <a:lnTo>
                          <a:pt x="174" y="283"/>
                        </a:lnTo>
                        <a:lnTo>
                          <a:pt x="113" y="177"/>
                        </a:lnTo>
                        <a:lnTo>
                          <a:pt x="105" y="160"/>
                        </a:lnTo>
                        <a:lnTo>
                          <a:pt x="0" y="0"/>
                        </a:lnTo>
                        <a:lnTo>
                          <a:pt x="105" y="0"/>
                        </a:lnTo>
                        <a:lnTo>
                          <a:pt x="222" y="0"/>
                        </a:lnTo>
                        <a:lnTo>
                          <a:pt x="339" y="0"/>
                        </a:lnTo>
                        <a:lnTo>
                          <a:pt x="456" y="0"/>
                        </a:lnTo>
                        <a:lnTo>
                          <a:pt x="571" y="0"/>
                        </a:lnTo>
                        <a:lnTo>
                          <a:pt x="688" y="0"/>
                        </a:lnTo>
                        <a:lnTo>
                          <a:pt x="805" y="0"/>
                        </a:lnTo>
                        <a:lnTo>
                          <a:pt x="922" y="0"/>
                        </a:lnTo>
                        <a:lnTo>
                          <a:pt x="1039" y="0"/>
                        </a:lnTo>
                        <a:lnTo>
                          <a:pt x="1154" y="0"/>
                        </a:lnTo>
                        <a:lnTo>
                          <a:pt x="1271" y="0"/>
                        </a:lnTo>
                        <a:lnTo>
                          <a:pt x="1388" y="0"/>
                        </a:lnTo>
                        <a:lnTo>
                          <a:pt x="1505" y="0"/>
                        </a:lnTo>
                        <a:lnTo>
                          <a:pt x="1622" y="0"/>
                        </a:lnTo>
                        <a:lnTo>
                          <a:pt x="1738" y="0"/>
                        </a:lnTo>
                        <a:lnTo>
                          <a:pt x="1854" y="0"/>
                        </a:lnTo>
                        <a:lnTo>
                          <a:pt x="1971" y="0"/>
                        </a:lnTo>
                        <a:lnTo>
                          <a:pt x="2088" y="0"/>
                        </a:lnTo>
                        <a:lnTo>
                          <a:pt x="2088" y="177"/>
                        </a:lnTo>
                        <a:lnTo>
                          <a:pt x="2088" y="35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9" name="Freeform 76"/>
                  <p:cNvSpPr>
                    <a:spLocks/>
                  </p:cNvSpPr>
                  <p:nvPr/>
                </p:nvSpPr>
                <p:spPr bwMode="auto">
                  <a:xfrm>
                    <a:off x="2143" y="392"/>
                    <a:ext cx="2088" cy="1236"/>
                  </a:xfrm>
                  <a:custGeom>
                    <a:avLst/>
                    <a:gdLst>
                      <a:gd name="T0" fmla="*/ 2088 w 2088"/>
                      <a:gd name="T1" fmla="*/ 352 h 1236"/>
                      <a:gd name="T2" fmla="*/ 2086 w 2088"/>
                      <a:gd name="T3" fmla="*/ 353 h 1236"/>
                      <a:gd name="T4" fmla="*/ 2085 w 2088"/>
                      <a:gd name="T5" fmla="*/ 355 h 1236"/>
                      <a:gd name="T6" fmla="*/ 2086 w 2088"/>
                      <a:gd name="T7" fmla="*/ 530 h 1236"/>
                      <a:gd name="T8" fmla="*/ 1971 w 2088"/>
                      <a:gd name="T9" fmla="*/ 528 h 1236"/>
                      <a:gd name="T10" fmla="*/ 1969 w 2088"/>
                      <a:gd name="T11" fmla="*/ 530 h 1236"/>
                      <a:gd name="T12" fmla="*/ 1854 w 2088"/>
                      <a:gd name="T13" fmla="*/ 531 h 1236"/>
                      <a:gd name="T14" fmla="*/ 1854 w 2088"/>
                      <a:gd name="T15" fmla="*/ 531 h 1236"/>
                      <a:gd name="T16" fmla="*/ 1854 w 2088"/>
                      <a:gd name="T17" fmla="*/ 531 h 1236"/>
                      <a:gd name="T18" fmla="*/ 1853 w 2088"/>
                      <a:gd name="T19" fmla="*/ 707 h 1236"/>
                      <a:gd name="T20" fmla="*/ 1738 w 2088"/>
                      <a:gd name="T21" fmla="*/ 706 h 1236"/>
                      <a:gd name="T22" fmla="*/ 1737 w 2088"/>
                      <a:gd name="T23" fmla="*/ 707 h 1236"/>
                      <a:gd name="T24" fmla="*/ 1732 w 2088"/>
                      <a:gd name="T25" fmla="*/ 709 h 1236"/>
                      <a:gd name="T26" fmla="*/ 1734 w 2088"/>
                      <a:gd name="T27" fmla="*/ 881 h 1236"/>
                      <a:gd name="T28" fmla="*/ 1622 w 2088"/>
                      <a:gd name="T29" fmla="*/ 878 h 1236"/>
                      <a:gd name="T30" fmla="*/ 1620 w 2088"/>
                      <a:gd name="T31" fmla="*/ 885 h 1236"/>
                      <a:gd name="T32" fmla="*/ 1505 w 2088"/>
                      <a:gd name="T33" fmla="*/ 883 h 1236"/>
                      <a:gd name="T34" fmla="*/ 1503 w 2088"/>
                      <a:gd name="T35" fmla="*/ 885 h 1236"/>
                      <a:gd name="T36" fmla="*/ 1501 w 2088"/>
                      <a:gd name="T37" fmla="*/ 886 h 1236"/>
                      <a:gd name="T38" fmla="*/ 1503 w 2088"/>
                      <a:gd name="T39" fmla="*/ 1061 h 1236"/>
                      <a:gd name="T40" fmla="*/ 1388 w 2088"/>
                      <a:gd name="T41" fmla="*/ 1060 h 1236"/>
                      <a:gd name="T42" fmla="*/ 1386 w 2088"/>
                      <a:gd name="T43" fmla="*/ 1062 h 1236"/>
                      <a:gd name="T44" fmla="*/ 1271 w 2088"/>
                      <a:gd name="T45" fmla="*/ 1061 h 1236"/>
                      <a:gd name="T46" fmla="*/ 1270 w 2088"/>
                      <a:gd name="T47" fmla="*/ 1061 h 1236"/>
                      <a:gd name="T48" fmla="*/ 1266 w 2088"/>
                      <a:gd name="T49" fmla="*/ 1064 h 1236"/>
                      <a:gd name="T50" fmla="*/ 1268 w 2088"/>
                      <a:gd name="T51" fmla="*/ 1236 h 1236"/>
                      <a:gd name="T52" fmla="*/ 1154 w 2088"/>
                      <a:gd name="T53" fmla="*/ 1234 h 1236"/>
                      <a:gd name="T54" fmla="*/ 1101 w 2088"/>
                      <a:gd name="T55" fmla="*/ 1160 h 1236"/>
                      <a:gd name="T56" fmla="*/ 1039 w 2088"/>
                      <a:gd name="T57" fmla="*/ 1160 h 1236"/>
                      <a:gd name="T58" fmla="*/ 998 w 2088"/>
                      <a:gd name="T59" fmla="*/ 1064 h 1236"/>
                      <a:gd name="T60" fmla="*/ 922 w 2088"/>
                      <a:gd name="T61" fmla="*/ 1058 h 1236"/>
                      <a:gd name="T62" fmla="*/ 914 w 2088"/>
                      <a:gd name="T63" fmla="*/ 1051 h 1236"/>
                      <a:gd name="T64" fmla="*/ 805 w 2088"/>
                      <a:gd name="T65" fmla="*/ 1051 h 1236"/>
                      <a:gd name="T66" fmla="*/ 699 w 2088"/>
                      <a:gd name="T67" fmla="*/ 886 h 1236"/>
                      <a:gd name="T68" fmla="*/ 688 w 2088"/>
                      <a:gd name="T69" fmla="*/ 879 h 1236"/>
                      <a:gd name="T70" fmla="*/ 678 w 2088"/>
                      <a:gd name="T71" fmla="*/ 870 h 1236"/>
                      <a:gd name="T72" fmla="*/ 571 w 2088"/>
                      <a:gd name="T73" fmla="*/ 870 h 1236"/>
                      <a:gd name="T74" fmla="*/ 468 w 2088"/>
                      <a:gd name="T75" fmla="*/ 709 h 1236"/>
                      <a:gd name="T76" fmla="*/ 456 w 2088"/>
                      <a:gd name="T77" fmla="*/ 699 h 1236"/>
                      <a:gd name="T78" fmla="*/ 340 w 2088"/>
                      <a:gd name="T79" fmla="*/ 534 h 1236"/>
                      <a:gd name="T80" fmla="*/ 339 w 2088"/>
                      <a:gd name="T81" fmla="*/ 534 h 1236"/>
                      <a:gd name="T82" fmla="*/ 337 w 2088"/>
                      <a:gd name="T83" fmla="*/ 531 h 1236"/>
                      <a:gd name="T84" fmla="*/ 222 w 2088"/>
                      <a:gd name="T85" fmla="*/ 435 h 1236"/>
                      <a:gd name="T86" fmla="*/ 171 w 2088"/>
                      <a:gd name="T87" fmla="*/ 355 h 1236"/>
                      <a:gd name="T88" fmla="*/ 174 w 2088"/>
                      <a:gd name="T89" fmla="*/ 283 h 1236"/>
                      <a:gd name="T90" fmla="*/ 113 w 2088"/>
                      <a:gd name="T91" fmla="*/ 177 h 1236"/>
                      <a:gd name="T92" fmla="*/ 105 w 2088"/>
                      <a:gd name="T93" fmla="*/ 160 h 1236"/>
                      <a:gd name="T94" fmla="*/ 0 w 2088"/>
                      <a:gd name="T95" fmla="*/ 0 h 1236"/>
                      <a:gd name="T96" fmla="*/ 105 w 2088"/>
                      <a:gd name="T97" fmla="*/ 0 h 1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88" h="1236">
                        <a:moveTo>
                          <a:pt x="2088" y="352"/>
                        </a:moveTo>
                        <a:lnTo>
                          <a:pt x="2086" y="353"/>
                        </a:lnTo>
                        <a:lnTo>
                          <a:pt x="2085" y="355"/>
                        </a:lnTo>
                        <a:lnTo>
                          <a:pt x="2086" y="530"/>
                        </a:lnTo>
                        <a:lnTo>
                          <a:pt x="1971" y="528"/>
                        </a:lnTo>
                        <a:lnTo>
                          <a:pt x="1969" y="530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3" y="707"/>
                        </a:lnTo>
                        <a:lnTo>
                          <a:pt x="1738" y="706"/>
                        </a:lnTo>
                        <a:lnTo>
                          <a:pt x="1737" y="707"/>
                        </a:lnTo>
                        <a:lnTo>
                          <a:pt x="1732" y="709"/>
                        </a:lnTo>
                        <a:lnTo>
                          <a:pt x="1734" y="881"/>
                        </a:lnTo>
                        <a:lnTo>
                          <a:pt x="1622" y="878"/>
                        </a:lnTo>
                        <a:lnTo>
                          <a:pt x="1620" y="885"/>
                        </a:lnTo>
                        <a:lnTo>
                          <a:pt x="1505" y="883"/>
                        </a:lnTo>
                        <a:lnTo>
                          <a:pt x="1503" y="885"/>
                        </a:lnTo>
                        <a:lnTo>
                          <a:pt x="1501" y="886"/>
                        </a:lnTo>
                        <a:lnTo>
                          <a:pt x="1503" y="1061"/>
                        </a:lnTo>
                        <a:lnTo>
                          <a:pt x="1388" y="1060"/>
                        </a:lnTo>
                        <a:lnTo>
                          <a:pt x="1386" y="1062"/>
                        </a:lnTo>
                        <a:lnTo>
                          <a:pt x="1271" y="1061"/>
                        </a:lnTo>
                        <a:lnTo>
                          <a:pt x="1270" y="1061"/>
                        </a:lnTo>
                        <a:lnTo>
                          <a:pt x="1266" y="1064"/>
                        </a:lnTo>
                        <a:lnTo>
                          <a:pt x="1268" y="1236"/>
                        </a:lnTo>
                        <a:lnTo>
                          <a:pt x="1154" y="1234"/>
                        </a:lnTo>
                        <a:lnTo>
                          <a:pt x="1101" y="1160"/>
                        </a:lnTo>
                        <a:lnTo>
                          <a:pt x="1039" y="1160"/>
                        </a:lnTo>
                        <a:lnTo>
                          <a:pt x="998" y="1064"/>
                        </a:lnTo>
                        <a:lnTo>
                          <a:pt x="922" y="1058"/>
                        </a:lnTo>
                        <a:lnTo>
                          <a:pt x="914" y="1051"/>
                        </a:lnTo>
                        <a:lnTo>
                          <a:pt x="805" y="1051"/>
                        </a:lnTo>
                        <a:lnTo>
                          <a:pt x="699" y="886"/>
                        </a:lnTo>
                        <a:lnTo>
                          <a:pt x="688" y="879"/>
                        </a:lnTo>
                        <a:lnTo>
                          <a:pt x="678" y="870"/>
                        </a:lnTo>
                        <a:lnTo>
                          <a:pt x="571" y="870"/>
                        </a:lnTo>
                        <a:lnTo>
                          <a:pt x="468" y="709"/>
                        </a:lnTo>
                        <a:lnTo>
                          <a:pt x="456" y="699"/>
                        </a:lnTo>
                        <a:lnTo>
                          <a:pt x="340" y="534"/>
                        </a:lnTo>
                        <a:lnTo>
                          <a:pt x="339" y="534"/>
                        </a:lnTo>
                        <a:lnTo>
                          <a:pt x="337" y="531"/>
                        </a:lnTo>
                        <a:lnTo>
                          <a:pt x="222" y="435"/>
                        </a:lnTo>
                        <a:lnTo>
                          <a:pt x="171" y="355"/>
                        </a:lnTo>
                        <a:lnTo>
                          <a:pt x="174" y="283"/>
                        </a:lnTo>
                        <a:lnTo>
                          <a:pt x="113" y="177"/>
                        </a:lnTo>
                        <a:lnTo>
                          <a:pt x="105" y="160"/>
                        </a:lnTo>
                        <a:lnTo>
                          <a:pt x="0" y="0"/>
                        </a:lnTo>
                        <a:lnTo>
                          <a:pt x="105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0" name="Freeform 77"/>
                  <p:cNvSpPr>
                    <a:spLocks/>
                  </p:cNvSpPr>
                  <p:nvPr/>
                </p:nvSpPr>
                <p:spPr bwMode="auto">
                  <a:xfrm>
                    <a:off x="2146" y="392"/>
                    <a:ext cx="2085" cy="1226"/>
                  </a:xfrm>
                  <a:custGeom>
                    <a:avLst/>
                    <a:gdLst>
                      <a:gd name="T0" fmla="*/ 2083 w 2085"/>
                      <a:gd name="T1" fmla="*/ 352 h 1226"/>
                      <a:gd name="T2" fmla="*/ 2081 w 2085"/>
                      <a:gd name="T3" fmla="*/ 526 h 1226"/>
                      <a:gd name="T4" fmla="*/ 1966 w 2085"/>
                      <a:gd name="T5" fmla="*/ 528 h 1226"/>
                      <a:gd name="T6" fmla="*/ 1851 w 2085"/>
                      <a:gd name="T7" fmla="*/ 530 h 1226"/>
                      <a:gd name="T8" fmla="*/ 1848 w 2085"/>
                      <a:gd name="T9" fmla="*/ 704 h 1226"/>
                      <a:gd name="T10" fmla="*/ 1733 w 2085"/>
                      <a:gd name="T11" fmla="*/ 706 h 1226"/>
                      <a:gd name="T12" fmla="*/ 1725 w 2085"/>
                      <a:gd name="T13" fmla="*/ 870 h 1226"/>
                      <a:gd name="T14" fmla="*/ 1616 w 2085"/>
                      <a:gd name="T15" fmla="*/ 882 h 1226"/>
                      <a:gd name="T16" fmla="*/ 1500 w 2085"/>
                      <a:gd name="T17" fmla="*/ 883 h 1226"/>
                      <a:gd name="T18" fmla="*/ 1496 w 2085"/>
                      <a:gd name="T19" fmla="*/ 1055 h 1226"/>
                      <a:gd name="T20" fmla="*/ 1382 w 2085"/>
                      <a:gd name="T21" fmla="*/ 1060 h 1226"/>
                      <a:gd name="T22" fmla="*/ 1265 w 2085"/>
                      <a:gd name="T23" fmla="*/ 1060 h 1226"/>
                      <a:gd name="T24" fmla="*/ 1258 w 2085"/>
                      <a:gd name="T25" fmla="*/ 1226 h 1226"/>
                      <a:gd name="T26" fmla="*/ 1037 w 2085"/>
                      <a:gd name="T27" fmla="*/ 1064 h 1226"/>
                      <a:gd name="T28" fmla="*/ 1034 w 2085"/>
                      <a:gd name="T29" fmla="*/ 1062 h 1226"/>
                      <a:gd name="T30" fmla="*/ 905 w 2085"/>
                      <a:gd name="T31" fmla="*/ 1042 h 1226"/>
                      <a:gd name="T32" fmla="*/ 703 w 2085"/>
                      <a:gd name="T33" fmla="*/ 886 h 1226"/>
                      <a:gd name="T34" fmla="*/ 670 w 2085"/>
                      <a:gd name="T35" fmla="*/ 863 h 1226"/>
                      <a:gd name="T36" fmla="*/ 469 w 2085"/>
                      <a:gd name="T37" fmla="*/ 709 h 1226"/>
                      <a:gd name="T38" fmla="*/ 338 w 2085"/>
                      <a:gd name="T39" fmla="*/ 531 h 1226"/>
                      <a:gd name="T40" fmla="*/ 289 w 2085"/>
                      <a:gd name="T41" fmla="*/ 462 h 1226"/>
                      <a:gd name="T42" fmla="*/ 189 w 2085"/>
                      <a:gd name="T43" fmla="*/ 355 h 1226"/>
                      <a:gd name="T44" fmla="*/ 113 w 2085"/>
                      <a:gd name="T45" fmla="*/ 177 h 1226"/>
                      <a:gd name="T46" fmla="*/ 0 w 2085"/>
                      <a:gd name="T47" fmla="*/ 0 h 1226"/>
                      <a:gd name="T48" fmla="*/ 219 w 2085"/>
                      <a:gd name="T49" fmla="*/ 0 h 1226"/>
                      <a:gd name="T50" fmla="*/ 453 w 2085"/>
                      <a:gd name="T51" fmla="*/ 0 h 1226"/>
                      <a:gd name="T52" fmla="*/ 685 w 2085"/>
                      <a:gd name="T53" fmla="*/ 0 h 1226"/>
                      <a:gd name="T54" fmla="*/ 919 w 2085"/>
                      <a:gd name="T55" fmla="*/ 0 h 1226"/>
                      <a:gd name="T56" fmla="*/ 1151 w 2085"/>
                      <a:gd name="T57" fmla="*/ 0 h 1226"/>
                      <a:gd name="T58" fmla="*/ 1385 w 2085"/>
                      <a:gd name="T59" fmla="*/ 0 h 1226"/>
                      <a:gd name="T60" fmla="*/ 1619 w 2085"/>
                      <a:gd name="T61" fmla="*/ 0 h 1226"/>
                      <a:gd name="T62" fmla="*/ 1851 w 2085"/>
                      <a:gd name="T63" fmla="*/ 0 h 1226"/>
                      <a:gd name="T64" fmla="*/ 2085 w 2085"/>
                      <a:gd name="T65" fmla="*/ 0 h 1226"/>
                      <a:gd name="T66" fmla="*/ 2085 w 2085"/>
                      <a:gd name="T67" fmla="*/ 349 h 1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085" h="1226">
                        <a:moveTo>
                          <a:pt x="2085" y="349"/>
                        </a:moveTo>
                        <a:lnTo>
                          <a:pt x="2083" y="352"/>
                        </a:lnTo>
                        <a:lnTo>
                          <a:pt x="2079" y="355"/>
                        </a:lnTo>
                        <a:lnTo>
                          <a:pt x="2081" y="526"/>
                        </a:lnTo>
                        <a:lnTo>
                          <a:pt x="1968" y="524"/>
                        </a:lnTo>
                        <a:lnTo>
                          <a:pt x="1966" y="528"/>
                        </a:lnTo>
                        <a:lnTo>
                          <a:pt x="1851" y="530"/>
                        </a:lnTo>
                        <a:lnTo>
                          <a:pt x="1851" y="530"/>
                        </a:lnTo>
                        <a:lnTo>
                          <a:pt x="1848" y="531"/>
                        </a:lnTo>
                        <a:lnTo>
                          <a:pt x="1848" y="704"/>
                        </a:lnTo>
                        <a:lnTo>
                          <a:pt x="1735" y="703"/>
                        </a:lnTo>
                        <a:lnTo>
                          <a:pt x="1733" y="706"/>
                        </a:lnTo>
                        <a:lnTo>
                          <a:pt x="1722" y="709"/>
                        </a:lnTo>
                        <a:lnTo>
                          <a:pt x="1725" y="870"/>
                        </a:lnTo>
                        <a:lnTo>
                          <a:pt x="1619" y="867"/>
                        </a:lnTo>
                        <a:lnTo>
                          <a:pt x="1616" y="882"/>
                        </a:lnTo>
                        <a:lnTo>
                          <a:pt x="1502" y="881"/>
                        </a:lnTo>
                        <a:lnTo>
                          <a:pt x="1500" y="883"/>
                        </a:lnTo>
                        <a:lnTo>
                          <a:pt x="1495" y="886"/>
                        </a:lnTo>
                        <a:lnTo>
                          <a:pt x="1496" y="1055"/>
                        </a:lnTo>
                        <a:lnTo>
                          <a:pt x="1385" y="1054"/>
                        </a:lnTo>
                        <a:lnTo>
                          <a:pt x="1382" y="1060"/>
                        </a:lnTo>
                        <a:lnTo>
                          <a:pt x="1268" y="1060"/>
                        </a:lnTo>
                        <a:lnTo>
                          <a:pt x="1265" y="1060"/>
                        </a:lnTo>
                        <a:lnTo>
                          <a:pt x="1257" y="1064"/>
                        </a:lnTo>
                        <a:lnTo>
                          <a:pt x="1258" y="1226"/>
                        </a:lnTo>
                        <a:lnTo>
                          <a:pt x="1151" y="1226"/>
                        </a:lnTo>
                        <a:lnTo>
                          <a:pt x="1037" y="1064"/>
                        </a:lnTo>
                        <a:lnTo>
                          <a:pt x="1036" y="1062"/>
                        </a:lnTo>
                        <a:lnTo>
                          <a:pt x="1034" y="1062"/>
                        </a:lnTo>
                        <a:lnTo>
                          <a:pt x="919" y="1054"/>
                        </a:lnTo>
                        <a:lnTo>
                          <a:pt x="905" y="1042"/>
                        </a:lnTo>
                        <a:lnTo>
                          <a:pt x="802" y="1042"/>
                        </a:lnTo>
                        <a:lnTo>
                          <a:pt x="703" y="886"/>
                        </a:lnTo>
                        <a:lnTo>
                          <a:pt x="685" y="877"/>
                        </a:lnTo>
                        <a:lnTo>
                          <a:pt x="670" y="863"/>
                        </a:lnTo>
                        <a:lnTo>
                          <a:pt x="568" y="863"/>
                        </a:lnTo>
                        <a:lnTo>
                          <a:pt x="469" y="709"/>
                        </a:lnTo>
                        <a:lnTo>
                          <a:pt x="453" y="695"/>
                        </a:lnTo>
                        <a:lnTo>
                          <a:pt x="338" y="531"/>
                        </a:lnTo>
                        <a:lnTo>
                          <a:pt x="336" y="528"/>
                        </a:lnTo>
                        <a:lnTo>
                          <a:pt x="289" y="462"/>
                        </a:lnTo>
                        <a:lnTo>
                          <a:pt x="219" y="404"/>
                        </a:lnTo>
                        <a:lnTo>
                          <a:pt x="189" y="355"/>
                        </a:lnTo>
                        <a:lnTo>
                          <a:pt x="190" y="311"/>
                        </a:lnTo>
                        <a:lnTo>
                          <a:pt x="113" y="177"/>
                        </a:lnTo>
                        <a:lnTo>
                          <a:pt x="102" y="156"/>
                        </a:lnTo>
                        <a:lnTo>
                          <a:pt x="0" y="0"/>
                        </a:lnTo>
                        <a:lnTo>
                          <a:pt x="102" y="0"/>
                        </a:lnTo>
                        <a:lnTo>
                          <a:pt x="219" y="0"/>
                        </a:lnTo>
                        <a:lnTo>
                          <a:pt x="336" y="0"/>
                        </a:lnTo>
                        <a:lnTo>
                          <a:pt x="453" y="0"/>
                        </a:lnTo>
                        <a:lnTo>
                          <a:pt x="568" y="0"/>
                        </a:lnTo>
                        <a:lnTo>
                          <a:pt x="685" y="0"/>
                        </a:lnTo>
                        <a:lnTo>
                          <a:pt x="802" y="0"/>
                        </a:lnTo>
                        <a:lnTo>
                          <a:pt x="919" y="0"/>
                        </a:lnTo>
                        <a:lnTo>
                          <a:pt x="1036" y="0"/>
                        </a:lnTo>
                        <a:lnTo>
                          <a:pt x="1151" y="0"/>
                        </a:lnTo>
                        <a:lnTo>
                          <a:pt x="1268" y="0"/>
                        </a:lnTo>
                        <a:lnTo>
                          <a:pt x="1385" y="0"/>
                        </a:lnTo>
                        <a:lnTo>
                          <a:pt x="1502" y="0"/>
                        </a:lnTo>
                        <a:lnTo>
                          <a:pt x="1619" y="0"/>
                        </a:lnTo>
                        <a:lnTo>
                          <a:pt x="1735" y="0"/>
                        </a:lnTo>
                        <a:lnTo>
                          <a:pt x="1851" y="0"/>
                        </a:lnTo>
                        <a:lnTo>
                          <a:pt x="1968" y="0"/>
                        </a:lnTo>
                        <a:lnTo>
                          <a:pt x="2085" y="0"/>
                        </a:lnTo>
                        <a:lnTo>
                          <a:pt x="2085" y="177"/>
                        </a:lnTo>
                        <a:lnTo>
                          <a:pt x="2085" y="349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1" name="Freeform 78"/>
                  <p:cNvSpPr>
                    <a:spLocks/>
                  </p:cNvSpPr>
                  <p:nvPr/>
                </p:nvSpPr>
                <p:spPr bwMode="auto">
                  <a:xfrm>
                    <a:off x="2146" y="392"/>
                    <a:ext cx="2085" cy="1226"/>
                  </a:xfrm>
                  <a:custGeom>
                    <a:avLst/>
                    <a:gdLst>
                      <a:gd name="T0" fmla="*/ 2085 w 2085"/>
                      <a:gd name="T1" fmla="*/ 349 h 1226"/>
                      <a:gd name="T2" fmla="*/ 2083 w 2085"/>
                      <a:gd name="T3" fmla="*/ 352 h 1226"/>
                      <a:gd name="T4" fmla="*/ 2079 w 2085"/>
                      <a:gd name="T5" fmla="*/ 355 h 1226"/>
                      <a:gd name="T6" fmla="*/ 2081 w 2085"/>
                      <a:gd name="T7" fmla="*/ 526 h 1226"/>
                      <a:gd name="T8" fmla="*/ 1968 w 2085"/>
                      <a:gd name="T9" fmla="*/ 524 h 1226"/>
                      <a:gd name="T10" fmla="*/ 1966 w 2085"/>
                      <a:gd name="T11" fmla="*/ 528 h 1226"/>
                      <a:gd name="T12" fmla="*/ 1851 w 2085"/>
                      <a:gd name="T13" fmla="*/ 530 h 1226"/>
                      <a:gd name="T14" fmla="*/ 1851 w 2085"/>
                      <a:gd name="T15" fmla="*/ 530 h 1226"/>
                      <a:gd name="T16" fmla="*/ 1848 w 2085"/>
                      <a:gd name="T17" fmla="*/ 531 h 1226"/>
                      <a:gd name="T18" fmla="*/ 1848 w 2085"/>
                      <a:gd name="T19" fmla="*/ 704 h 1226"/>
                      <a:gd name="T20" fmla="*/ 1735 w 2085"/>
                      <a:gd name="T21" fmla="*/ 703 h 1226"/>
                      <a:gd name="T22" fmla="*/ 1733 w 2085"/>
                      <a:gd name="T23" fmla="*/ 706 h 1226"/>
                      <a:gd name="T24" fmla="*/ 1722 w 2085"/>
                      <a:gd name="T25" fmla="*/ 709 h 1226"/>
                      <a:gd name="T26" fmla="*/ 1725 w 2085"/>
                      <a:gd name="T27" fmla="*/ 870 h 1226"/>
                      <a:gd name="T28" fmla="*/ 1619 w 2085"/>
                      <a:gd name="T29" fmla="*/ 867 h 1226"/>
                      <a:gd name="T30" fmla="*/ 1616 w 2085"/>
                      <a:gd name="T31" fmla="*/ 882 h 1226"/>
                      <a:gd name="T32" fmla="*/ 1502 w 2085"/>
                      <a:gd name="T33" fmla="*/ 881 h 1226"/>
                      <a:gd name="T34" fmla="*/ 1500 w 2085"/>
                      <a:gd name="T35" fmla="*/ 883 h 1226"/>
                      <a:gd name="T36" fmla="*/ 1495 w 2085"/>
                      <a:gd name="T37" fmla="*/ 886 h 1226"/>
                      <a:gd name="T38" fmla="*/ 1496 w 2085"/>
                      <a:gd name="T39" fmla="*/ 1055 h 1226"/>
                      <a:gd name="T40" fmla="*/ 1385 w 2085"/>
                      <a:gd name="T41" fmla="*/ 1054 h 1226"/>
                      <a:gd name="T42" fmla="*/ 1382 w 2085"/>
                      <a:gd name="T43" fmla="*/ 1060 h 1226"/>
                      <a:gd name="T44" fmla="*/ 1268 w 2085"/>
                      <a:gd name="T45" fmla="*/ 1060 h 1226"/>
                      <a:gd name="T46" fmla="*/ 1265 w 2085"/>
                      <a:gd name="T47" fmla="*/ 1060 h 1226"/>
                      <a:gd name="T48" fmla="*/ 1257 w 2085"/>
                      <a:gd name="T49" fmla="*/ 1064 h 1226"/>
                      <a:gd name="T50" fmla="*/ 1258 w 2085"/>
                      <a:gd name="T51" fmla="*/ 1226 h 1226"/>
                      <a:gd name="T52" fmla="*/ 1151 w 2085"/>
                      <a:gd name="T53" fmla="*/ 1226 h 1226"/>
                      <a:gd name="T54" fmla="*/ 1037 w 2085"/>
                      <a:gd name="T55" fmla="*/ 1064 h 1226"/>
                      <a:gd name="T56" fmla="*/ 1036 w 2085"/>
                      <a:gd name="T57" fmla="*/ 1062 h 1226"/>
                      <a:gd name="T58" fmla="*/ 1034 w 2085"/>
                      <a:gd name="T59" fmla="*/ 1062 h 1226"/>
                      <a:gd name="T60" fmla="*/ 919 w 2085"/>
                      <a:gd name="T61" fmla="*/ 1054 h 1226"/>
                      <a:gd name="T62" fmla="*/ 905 w 2085"/>
                      <a:gd name="T63" fmla="*/ 1042 h 1226"/>
                      <a:gd name="T64" fmla="*/ 802 w 2085"/>
                      <a:gd name="T65" fmla="*/ 1042 h 1226"/>
                      <a:gd name="T66" fmla="*/ 703 w 2085"/>
                      <a:gd name="T67" fmla="*/ 886 h 1226"/>
                      <a:gd name="T68" fmla="*/ 685 w 2085"/>
                      <a:gd name="T69" fmla="*/ 877 h 1226"/>
                      <a:gd name="T70" fmla="*/ 670 w 2085"/>
                      <a:gd name="T71" fmla="*/ 863 h 1226"/>
                      <a:gd name="T72" fmla="*/ 568 w 2085"/>
                      <a:gd name="T73" fmla="*/ 863 h 1226"/>
                      <a:gd name="T74" fmla="*/ 469 w 2085"/>
                      <a:gd name="T75" fmla="*/ 709 h 1226"/>
                      <a:gd name="T76" fmla="*/ 453 w 2085"/>
                      <a:gd name="T77" fmla="*/ 695 h 1226"/>
                      <a:gd name="T78" fmla="*/ 338 w 2085"/>
                      <a:gd name="T79" fmla="*/ 531 h 1226"/>
                      <a:gd name="T80" fmla="*/ 336 w 2085"/>
                      <a:gd name="T81" fmla="*/ 528 h 1226"/>
                      <a:gd name="T82" fmla="*/ 289 w 2085"/>
                      <a:gd name="T83" fmla="*/ 462 h 1226"/>
                      <a:gd name="T84" fmla="*/ 219 w 2085"/>
                      <a:gd name="T85" fmla="*/ 404 h 1226"/>
                      <a:gd name="T86" fmla="*/ 189 w 2085"/>
                      <a:gd name="T87" fmla="*/ 355 h 1226"/>
                      <a:gd name="T88" fmla="*/ 190 w 2085"/>
                      <a:gd name="T89" fmla="*/ 311 h 1226"/>
                      <a:gd name="T90" fmla="*/ 113 w 2085"/>
                      <a:gd name="T91" fmla="*/ 177 h 1226"/>
                      <a:gd name="T92" fmla="*/ 102 w 2085"/>
                      <a:gd name="T93" fmla="*/ 156 h 1226"/>
                      <a:gd name="T94" fmla="*/ 0 w 2085"/>
                      <a:gd name="T95" fmla="*/ 0 h 1226"/>
                      <a:gd name="T96" fmla="*/ 102 w 2085"/>
                      <a:gd name="T97" fmla="*/ 0 h 1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85" h="1226">
                        <a:moveTo>
                          <a:pt x="2085" y="349"/>
                        </a:moveTo>
                        <a:lnTo>
                          <a:pt x="2083" y="352"/>
                        </a:lnTo>
                        <a:lnTo>
                          <a:pt x="2079" y="355"/>
                        </a:lnTo>
                        <a:lnTo>
                          <a:pt x="2081" y="526"/>
                        </a:lnTo>
                        <a:lnTo>
                          <a:pt x="1968" y="524"/>
                        </a:lnTo>
                        <a:lnTo>
                          <a:pt x="1966" y="528"/>
                        </a:lnTo>
                        <a:lnTo>
                          <a:pt x="1851" y="530"/>
                        </a:lnTo>
                        <a:lnTo>
                          <a:pt x="1851" y="530"/>
                        </a:lnTo>
                        <a:lnTo>
                          <a:pt x="1848" y="531"/>
                        </a:lnTo>
                        <a:lnTo>
                          <a:pt x="1848" y="704"/>
                        </a:lnTo>
                        <a:lnTo>
                          <a:pt x="1735" y="703"/>
                        </a:lnTo>
                        <a:lnTo>
                          <a:pt x="1733" y="706"/>
                        </a:lnTo>
                        <a:lnTo>
                          <a:pt x="1722" y="709"/>
                        </a:lnTo>
                        <a:lnTo>
                          <a:pt x="1725" y="870"/>
                        </a:lnTo>
                        <a:lnTo>
                          <a:pt x="1619" y="867"/>
                        </a:lnTo>
                        <a:lnTo>
                          <a:pt x="1616" y="882"/>
                        </a:lnTo>
                        <a:lnTo>
                          <a:pt x="1502" y="881"/>
                        </a:lnTo>
                        <a:lnTo>
                          <a:pt x="1500" y="883"/>
                        </a:lnTo>
                        <a:lnTo>
                          <a:pt x="1495" y="886"/>
                        </a:lnTo>
                        <a:lnTo>
                          <a:pt x="1496" y="1055"/>
                        </a:lnTo>
                        <a:lnTo>
                          <a:pt x="1385" y="1054"/>
                        </a:lnTo>
                        <a:lnTo>
                          <a:pt x="1382" y="1060"/>
                        </a:lnTo>
                        <a:lnTo>
                          <a:pt x="1268" y="1060"/>
                        </a:lnTo>
                        <a:lnTo>
                          <a:pt x="1265" y="1060"/>
                        </a:lnTo>
                        <a:lnTo>
                          <a:pt x="1257" y="1064"/>
                        </a:lnTo>
                        <a:lnTo>
                          <a:pt x="1258" y="1226"/>
                        </a:lnTo>
                        <a:lnTo>
                          <a:pt x="1151" y="1226"/>
                        </a:lnTo>
                        <a:lnTo>
                          <a:pt x="1037" y="1064"/>
                        </a:lnTo>
                        <a:lnTo>
                          <a:pt x="1036" y="1062"/>
                        </a:lnTo>
                        <a:lnTo>
                          <a:pt x="1034" y="1062"/>
                        </a:lnTo>
                        <a:lnTo>
                          <a:pt x="919" y="1054"/>
                        </a:lnTo>
                        <a:lnTo>
                          <a:pt x="905" y="1042"/>
                        </a:lnTo>
                        <a:lnTo>
                          <a:pt x="802" y="1042"/>
                        </a:lnTo>
                        <a:lnTo>
                          <a:pt x="703" y="886"/>
                        </a:lnTo>
                        <a:lnTo>
                          <a:pt x="685" y="877"/>
                        </a:lnTo>
                        <a:lnTo>
                          <a:pt x="670" y="863"/>
                        </a:lnTo>
                        <a:lnTo>
                          <a:pt x="568" y="863"/>
                        </a:lnTo>
                        <a:lnTo>
                          <a:pt x="469" y="709"/>
                        </a:lnTo>
                        <a:lnTo>
                          <a:pt x="453" y="695"/>
                        </a:lnTo>
                        <a:lnTo>
                          <a:pt x="338" y="531"/>
                        </a:lnTo>
                        <a:lnTo>
                          <a:pt x="336" y="528"/>
                        </a:lnTo>
                        <a:lnTo>
                          <a:pt x="289" y="462"/>
                        </a:lnTo>
                        <a:lnTo>
                          <a:pt x="219" y="404"/>
                        </a:lnTo>
                        <a:lnTo>
                          <a:pt x="189" y="355"/>
                        </a:lnTo>
                        <a:lnTo>
                          <a:pt x="190" y="311"/>
                        </a:lnTo>
                        <a:lnTo>
                          <a:pt x="113" y="177"/>
                        </a:lnTo>
                        <a:lnTo>
                          <a:pt x="102" y="156"/>
                        </a:lnTo>
                        <a:lnTo>
                          <a:pt x="0" y="0"/>
                        </a:lnTo>
                        <a:lnTo>
                          <a:pt x="102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2" name="Freeform 79"/>
                  <p:cNvSpPr>
                    <a:spLocks/>
                  </p:cNvSpPr>
                  <p:nvPr/>
                </p:nvSpPr>
                <p:spPr bwMode="auto">
                  <a:xfrm>
                    <a:off x="2150" y="392"/>
                    <a:ext cx="2081" cy="1218"/>
                  </a:xfrm>
                  <a:custGeom>
                    <a:avLst/>
                    <a:gdLst>
                      <a:gd name="T0" fmla="*/ 2078 w 2081"/>
                      <a:gd name="T1" fmla="*/ 351 h 1218"/>
                      <a:gd name="T2" fmla="*/ 2074 w 2081"/>
                      <a:gd name="T3" fmla="*/ 521 h 1218"/>
                      <a:gd name="T4" fmla="*/ 1961 w 2081"/>
                      <a:gd name="T5" fmla="*/ 527 h 1218"/>
                      <a:gd name="T6" fmla="*/ 1846 w 2081"/>
                      <a:gd name="T7" fmla="*/ 528 h 1218"/>
                      <a:gd name="T8" fmla="*/ 1843 w 2081"/>
                      <a:gd name="T9" fmla="*/ 700 h 1218"/>
                      <a:gd name="T10" fmla="*/ 1727 w 2081"/>
                      <a:gd name="T11" fmla="*/ 704 h 1218"/>
                      <a:gd name="T12" fmla="*/ 1714 w 2081"/>
                      <a:gd name="T13" fmla="*/ 860 h 1218"/>
                      <a:gd name="T14" fmla="*/ 1611 w 2081"/>
                      <a:gd name="T15" fmla="*/ 879 h 1218"/>
                      <a:gd name="T16" fmla="*/ 1495 w 2081"/>
                      <a:gd name="T17" fmla="*/ 882 h 1218"/>
                      <a:gd name="T18" fmla="*/ 1488 w 2081"/>
                      <a:gd name="T19" fmla="*/ 1050 h 1218"/>
                      <a:gd name="T20" fmla="*/ 1378 w 2081"/>
                      <a:gd name="T21" fmla="*/ 1058 h 1218"/>
                      <a:gd name="T22" fmla="*/ 1260 w 2081"/>
                      <a:gd name="T23" fmla="*/ 1057 h 1218"/>
                      <a:gd name="T24" fmla="*/ 1249 w 2081"/>
                      <a:gd name="T25" fmla="*/ 1218 h 1218"/>
                      <a:gd name="T26" fmla="*/ 1038 w 2081"/>
                      <a:gd name="T27" fmla="*/ 1064 h 1218"/>
                      <a:gd name="T28" fmla="*/ 1027 w 2081"/>
                      <a:gd name="T29" fmla="*/ 1058 h 1218"/>
                      <a:gd name="T30" fmla="*/ 896 w 2081"/>
                      <a:gd name="T31" fmla="*/ 1034 h 1218"/>
                      <a:gd name="T32" fmla="*/ 704 w 2081"/>
                      <a:gd name="T33" fmla="*/ 886 h 1218"/>
                      <a:gd name="T34" fmla="*/ 661 w 2081"/>
                      <a:gd name="T35" fmla="*/ 855 h 1218"/>
                      <a:gd name="T36" fmla="*/ 470 w 2081"/>
                      <a:gd name="T37" fmla="*/ 709 h 1218"/>
                      <a:gd name="T38" fmla="*/ 337 w 2081"/>
                      <a:gd name="T39" fmla="*/ 531 h 1218"/>
                      <a:gd name="T40" fmla="*/ 239 w 2081"/>
                      <a:gd name="T41" fmla="*/ 391 h 1218"/>
                      <a:gd name="T42" fmla="*/ 204 w 2081"/>
                      <a:gd name="T43" fmla="*/ 355 h 1218"/>
                      <a:gd name="T44" fmla="*/ 110 w 2081"/>
                      <a:gd name="T45" fmla="*/ 177 h 1218"/>
                      <a:gd name="T46" fmla="*/ 0 w 2081"/>
                      <a:gd name="T47" fmla="*/ 0 h 1218"/>
                      <a:gd name="T48" fmla="*/ 215 w 2081"/>
                      <a:gd name="T49" fmla="*/ 0 h 1218"/>
                      <a:gd name="T50" fmla="*/ 449 w 2081"/>
                      <a:gd name="T51" fmla="*/ 0 h 1218"/>
                      <a:gd name="T52" fmla="*/ 681 w 2081"/>
                      <a:gd name="T53" fmla="*/ 0 h 1218"/>
                      <a:gd name="T54" fmla="*/ 915 w 2081"/>
                      <a:gd name="T55" fmla="*/ 0 h 1218"/>
                      <a:gd name="T56" fmla="*/ 1147 w 2081"/>
                      <a:gd name="T57" fmla="*/ 0 h 1218"/>
                      <a:gd name="T58" fmla="*/ 1381 w 2081"/>
                      <a:gd name="T59" fmla="*/ 0 h 1218"/>
                      <a:gd name="T60" fmla="*/ 1615 w 2081"/>
                      <a:gd name="T61" fmla="*/ 0 h 1218"/>
                      <a:gd name="T62" fmla="*/ 1847 w 2081"/>
                      <a:gd name="T63" fmla="*/ 0 h 1218"/>
                      <a:gd name="T64" fmla="*/ 2081 w 2081"/>
                      <a:gd name="T65" fmla="*/ 0 h 1218"/>
                      <a:gd name="T66" fmla="*/ 2081 w 2081"/>
                      <a:gd name="T67" fmla="*/ 348 h 1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081" h="1218">
                        <a:moveTo>
                          <a:pt x="2081" y="348"/>
                        </a:moveTo>
                        <a:lnTo>
                          <a:pt x="2078" y="351"/>
                        </a:lnTo>
                        <a:lnTo>
                          <a:pt x="2073" y="355"/>
                        </a:lnTo>
                        <a:lnTo>
                          <a:pt x="2074" y="521"/>
                        </a:lnTo>
                        <a:lnTo>
                          <a:pt x="1964" y="520"/>
                        </a:lnTo>
                        <a:lnTo>
                          <a:pt x="1961" y="527"/>
                        </a:lnTo>
                        <a:lnTo>
                          <a:pt x="1847" y="527"/>
                        </a:lnTo>
                        <a:lnTo>
                          <a:pt x="1846" y="528"/>
                        </a:lnTo>
                        <a:lnTo>
                          <a:pt x="1843" y="531"/>
                        </a:lnTo>
                        <a:lnTo>
                          <a:pt x="1843" y="700"/>
                        </a:lnTo>
                        <a:lnTo>
                          <a:pt x="1731" y="700"/>
                        </a:lnTo>
                        <a:lnTo>
                          <a:pt x="1727" y="704"/>
                        </a:lnTo>
                        <a:lnTo>
                          <a:pt x="1711" y="709"/>
                        </a:lnTo>
                        <a:lnTo>
                          <a:pt x="1714" y="860"/>
                        </a:lnTo>
                        <a:lnTo>
                          <a:pt x="1615" y="858"/>
                        </a:lnTo>
                        <a:lnTo>
                          <a:pt x="1611" y="879"/>
                        </a:lnTo>
                        <a:lnTo>
                          <a:pt x="1498" y="879"/>
                        </a:lnTo>
                        <a:lnTo>
                          <a:pt x="1495" y="882"/>
                        </a:lnTo>
                        <a:lnTo>
                          <a:pt x="1487" y="886"/>
                        </a:lnTo>
                        <a:lnTo>
                          <a:pt x="1488" y="1050"/>
                        </a:lnTo>
                        <a:lnTo>
                          <a:pt x="1381" y="1049"/>
                        </a:lnTo>
                        <a:lnTo>
                          <a:pt x="1378" y="1058"/>
                        </a:lnTo>
                        <a:lnTo>
                          <a:pt x="1264" y="1057"/>
                        </a:lnTo>
                        <a:lnTo>
                          <a:pt x="1260" y="1057"/>
                        </a:lnTo>
                        <a:lnTo>
                          <a:pt x="1246" y="1064"/>
                        </a:lnTo>
                        <a:lnTo>
                          <a:pt x="1249" y="1218"/>
                        </a:lnTo>
                        <a:lnTo>
                          <a:pt x="1147" y="1218"/>
                        </a:lnTo>
                        <a:lnTo>
                          <a:pt x="1038" y="1064"/>
                        </a:lnTo>
                        <a:lnTo>
                          <a:pt x="1032" y="1060"/>
                        </a:lnTo>
                        <a:lnTo>
                          <a:pt x="1027" y="1058"/>
                        </a:lnTo>
                        <a:lnTo>
                          <a:pt x="915" y="1050"/>
                        </a:lnTo>
                        <a:lnTo>
                          <a:pt x="896" y="1034"/>
                        </a:lnTo>
                        <a:lnTo>
                          <a:pt x="798" y="1034"/>
                        </a:lnTo>
                        <a:lnTo>
                          <a:pt x="704" y="886"/>
                        </a:lnTo>
                        <a:lnTo>
                          <a:pt x="681" y="873"/>
                        </a:lnTo>
                        <a:lnTo>
                          <a:pt x="661" y="855"/>
                        </a:lnTo>
                        <a:lnTo>
                          <a:pt x="564" y="855"/>
                        </a:lnTo>
                        <a:lnTo>
                          <a:pt x="470" y="709"/>
                        </a:lnTo>
                        <a:lnTo>
                          <a:pt x="449" y="691"/>
                        </a:lnTo>
                        <a:lnTo>
                          <a:pt x="337" y="531"/>
                        </a:lnTo>
                        <a:lnTo>
                          <a:pt x="332" y="524"/>
                        </a:lnTo>
                        <a:lnTo>
                          <a:pt x="239" y="391"/>
                        </a:lnTo>
                        <a:lnTo>
                          <a:pt x="215" y="371"/>
                        </a:lnTo>
                        <a:lnTo>
                          <a:pt x="204" y="355"/>
                        </a:lnTo>
                        <a:lnTo>
                          <a:pt x="205" y="340"/>
                        </a:lnTo>
                        <a:lnTo>
                          <a:pt x="110" y="177"/>
                        </a:lnTo>
                        <a:lnTo>
                          <a:pt x="98" y="150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lnTo>
                          <a:pt x="215" y="0"/>
                        </a:lnTo>
                        <a:lnTo>
                          <a:pt x="332" y="0"/>
                        </a:lnTo>
                        <a:lnTo>
                          <a:pt x="449" y="0"/>
                        </a:lnTo>
                        <a:lnTo>
                          <a:pt x="564" y="0"/>
                        </a:lnTo>
                        <a:lnTo>
                          <a:pt x="681" y="0"/>
                        </a:lnTo>
                        <a:lnTo>
                          <a:pt x="798" y="0"/>
                        </a:lnTo>
                        <a:lnTo>
                          <a:pt x="915" y="0"/>
                        </a:lnTo>
                        <a:lnTo>
                          <a:pt x="1032" y="0"/>
                        </a:lnTo>
                        <a:lnTo>
                          <a:pt x="1147" y="0"/>
                        </a:lnTo>
                        <a:lnTo>
                          <a:pt x="1264" y="0"/>
                        </a:lnTo>
                        <a:lnTo>
                          <a:pt x="1381" y="0"/>
                        </a:lnTo>
                        <a:lnTo>
                          <a:pt x="1498" y="0"/>
                        </a:lnTo>
                        <a:lnTo>
                          <a:pt x="1615" y="0"/>
                        </a:lnTo>
                        <a:lnTo>
                          <a:pt x="1731" y="0"/>
                        </a:lnTo>
                        <a:lnTo>
                          <a:pt x="1847" y="0"/>
                        </a:lnTo>
                        <a:lnTo>
                          <a:pt x="1964" y="0"/>
                        </a:lnTo>
                        <a:lnTo>
                          <a:pt x="2081" y="0"/>
                        </a:lnTo>
                        <a:lnTo>
                          <a:pt x="2081" y="177"/>
                        </a:lnTo>
                        <a:lnTo>
                          <a:pt x="2081" y="34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3" name="Freeform 80"/>
                  <p:cNvSpPr>
                    <a:spLocks/>
                  </p:cNvSpPr>
                  <p:nvPr/>
                </p:nvSpPr>
                <p:spPr bwMode="auto">
                  <a:xfrm>
                    <a:off x="2150" y="392"/>
                    <a:ext cx="2081" cy="1218"/>
                  </a:xfrm>
                  <a:custGeom>
                    <a:avLst/>
                    <a:gdLst>
                      <a:gd name="T0" fmla="*/ 2081 w 2081"/>
                      <a:gd name="T1" fmla="*/ 348 h 1218"/>
                      <a:gd name="T2" fmla="*/ 2078 w 2081"/>
                      <a:gd name="T3" fmla="*/ 351 h 1218"/>
                      <a:gd name="T4" fmla="*/ 2073 w 2081"/>
                      <a:gd name="T5" fmla="*/ 355 h 1218"/>
                      <a:gd name="T6" fmla="*/ 2074 w 2081"/>
                      <a:gd name="T7" fmla="*/ 521 h 1218"/>
                      <a:gd name="T8" fmla="*/ 1964 w 2081"/>
                      <a:gd name="T9" fmla="*/ 520 h 1218"/>
                      <a:gd name="T10" fmla="*/ 1961 w 2081"/>
                      <a:gd name="T11" fmla="*/ 527 h 1218"/>
                      <a:gd name="T12" fmla="*/ 1847 w 2081"/>
                      <a:gd name="T13" fmla="*/ 527 h 1218"/>
                      <a:gd name="T14" fmla="*/ 1846 w 2081"/>
                      <a:gd name="T15" fmla="*/ 528 h 1218"/>
                      <a:gd name="T16" fmla="*/ 1843 w 2081"/>
                      <a:gd name="T17" fmla="*/ 531 h 1218"/>
                      <a:gd name="T18" fmla="*/ 1843 w 2081"/>
                      <a:gd name="T19" fmla="*/ 700 h 1218"/>
                      <a:gd name="T20" fmla="*/ 1731 w 2081"/>
                      <a:gd name="T21" fmla="*/ 700 h 1218"/>
                      <a:gd name="T22" fmla="*/ 1727 w 2081"/>
                      <a:gd name="T23" fmla="*/ 704 h 1218"/>
                      <a:gd name="T24" fmla="*/ 1711 w 2081"/>
                      <a:gd name="T25" fmla="*/ 709 h 1218"/>
                      <a:gd name="T26" fmla="*/ 1714 w 2081"/>
                      <a:gd name="T27" fmla="*/ 860 h 1218"/>
                      <a:gd name="T28" fmla="*/ 1615 w 2081"/>
                      <a:gd name="T29" fmla="*/ 858 h 1218"/>
                      <a:gd name="T30" fmla="*/ 1611 w 2081"/>
                      <a:gd name="T31" fmla="*/ 879 h 1218"/>
                      <a:gd name="T32" fmla="*/ 1498 w 2081"/>
                      <a:gd name="T33" fmla="*/ 879 h 1218"/>
                      <a:gd name="T34" fmla="*/ 1495 w 2081"/>
                      <a:gd name="T35" fmla="*/ 882 h 1218"/>
                      <a:gd name="T36" fmla="*/ 1487 w 2081"/>
                      <a:gd name="T37" fmla="*/ 886 h 1218"/>
                      <a:gd name="T38" fmla="*/ 1488 w 2081"/>
                      <a:gd name="T39" fmla="*/ 1050 h 1218"/>
                      <a:gd name="T40" fmla="*/ 1381 w 2081"/>
                      <a:gd name="T41" fmla="*/ 1049 h 1218"/>
                      <a:gd name="T42" fmla="*/ 1378 w 2081"/>
                      <a:gd name="T43" fmla="*/ 1058 h 1218"/>
                      <a:gd name="T44" fmla="*/ 1264 w 2081"/>
                      <a:gd name="T45" fmla="*/ 1057 h 1218"/>
                      <a:gd name="T46" fmla="*/ 1260 w 2081"/>
                      <a:gd name="T47" fmla="*/ 1057 h 1218"/>
                      <a:gd name="T48" fmla="*/ 1246 w 2081"/>
                      <a:gd name="T49" fmla="*/ 1064 h 1218"/>
                      <a:gd name="T50" fmla="*/ 1249 w 2081"/>
                      <a:gd name="T51" fmla="*/ 1218 h 1218"/>
                      <a:gd name="T52" fmla="*/ 1147 w 2081"/>
                      <a:gd name="T53" fmla="*/ 1218 h 1218"/>
                      <a:gd name="T54" fmla="*/ 1038 w 2081"/>
                      <a:gd name="T55" fmla="*/ 1064 h 1218"/>
                      <a:gd name="T56" fmla="*/ 1032 w 2081"/>
                      <a:gd name="T57" fmla="*/ 1060 h 1218"/>
                      <a:gd name="T58" fmla="*/ 1027 w 2081"/>
                      <a:gd name="T59" fmla="*/ 1058 h 1218"/>
                      <a:gd name="T60" fmla="*/ 915 w 2081"/>
                      <a:gd name="T61" fmla="*/ 1050 h 1218"/>
                      <a:gd name="T62" fmla="*/ 896 w 2081"/>
                      <a:gd name="T63" fmla="*/ 1034 h 1218"/>
                      <a:gd name="T64" fmla="*/ 798 w 2081"/>
                      <a:gd name="T65" fmla="*/ 1034 h 1218"/>
                      <a:gd name="T66" fmla="*/ 704 w 2081"/>
                      <a:gd name="T67" fmla="*/ 886 h 1218"/>
                      <a:gd name="T68" fmla="*/ 681 w 2081"/>
                      <a:gd name="T69" fmla="*/ 873 h 1218"/>
                      <a:gd name="T70" fmla="*/ 661 w 2081"/>
                      <a:gd name="T71" fmla="*/ 855 h 1218"/>
                      <a:gd name="T72" fmla="*/ 564 w 2081"/>
                      <a:gd name="T73" fmla="*/ 855 h 1218"/>
                      <a:gd name="T74" fmla="*/ 470 w 2081"/>
                      <a:gd name="T75" fmla="*/ 709 h 1218"/>
                      <a:gd name="T76" fmla="*/ 449 w 2081"/>
                      <a:gd name="T77" fmla="*/ 691 h 1218"/>
                      <a:gd name="T78" fmla="*/ 337 w 2081"/>
                      <a:gd name="T79" fmla="*/ 531 h 1218"/>
                      <a:gd name="T80" fmla="*/ 332 w 2081"/>
                      <a:gd name="T81" fmla="*/ 524 h 1218"/>
                      <a:gd name="T82" fmla="*/ 239 w 2081"/>
                      <a:gd name="T83" fmla="*/ 391 h 1218"/>
                      <a:gd name="T84" fmla="*/ 215 w 2081"/>
                      <a:gd name="T85" fmla="*/ 371 h 1218"/>
                      <a:gd name="T86" fmla="*/ 204 w 2081"/>
                      <a:gd name="T87" fmla="*/ 355 h 1218"/>
                      <a:gd name="T88" fmla="*/ 205 w 2081"/>
                      <a:gd name="T89" fmla="*/ 340 h 1218"/>
                      <a:gd name="T90" fmla="*/ 110 w 2081"/>
                      <a:gd name="T91" fmla="*/ 177 h 1218"/>
                      <a:gd name="T92" fmla="*/ 98 w 2081"/>
                      <a:gd name="T93" fmla="*/ 150 h 1218"/>
                      <a:gd name="T94" fmla="*/ 0 w 2081"/>
                      <a:gd name="T95" fmla="*/ 0 h 1218"/>
                      <a:gd name="T96" fmla="*/ 98 w 2081"/>
                      <a:gd name="T97" fmla="*/ 0 h 1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81" h="1218">
                        <a:moveTo>
                          <a:pt x="2081" y="348"/>
                        </a:moveTo>
                        <a:lnTo>
                          <a:pt x="2078" y="351"/>
                        </a:lnTo>
                        <a:lnTo>
                          <a:pt x="2073" y="355"/>
                        </a:lnTo>
                        <a:lnTo>
                          <a:pt x="2074" y="521"/>
                        </a:lnTo>
                        <a:lnTo>
                          <a:pt x="1964" y="520"/>
                        </a:lnTo>
                        <a:lnTo>
                          <a:pt x="1961" y="527"/>
                        </a:lnTo>
                        <a:lnTo>
                          <a:pt x="1847" y="527"/>
                        </a:lnTo>
                        <a:lnTo>
                          <a:pt x="1846" y="528"/>
                        </a:lnTo>
                        <a:lnTo>
                          <a:pt x="1843" y="531"/>
                        </a:lnTo>
                        <a:lnTo>
                          <a:pt x="1843" y="700"/>
                        </a:lnTo>
                        <a:lnTo>
                          <a:pt x="1731" y="700"/>
                        </a:lnTo>
                        <a:lnTo>
                          <a:pt x="1727" y="704"/>
                        </a:lnTo>
                        <a:lnTo>
                          <a:pt x="1711" y="709"/>
                        </a:lnTo>
                        <a:lnTo>
                          <a:pt x="1714" y="860"/>
                        </a:lnTo>
                        <a:lnTo>
                          <a:pt x="1615" y="858"/>
                        </a:lnTo>
                        <a:lnTo>
                          <a:pt x="1611" y="879"/>
                        </a:lnTo>
                        <a:lnTo>
                          <a:pt x="1498" y="879"/>
                        </a:lnTo>
                        <a:lnTo>
                          <a:pt x="1495" y="882"/>
                        </a:lnTo>
                        <a:lnTo>
                          <a:pt x="1487" y="886"/>
                        </a:lnTo>
                        <a:lnTo>
                          <a:pt x="1488" y="1050"/>
                        </a:lnTo>
                        <a:lnTo>
                          <a:pt x="1381" y="1049"/>
                        </a:lnTo>
                        <a:lnTo>
                          <a:pt x="1378" y="1058"/>
                        </a:lnTo>
                        <a:lnTo>
                          <a:pt x="1264" y="1057"/>
                        </a:lnTo>
                        <a:lnTo>
                          <a:pt x="1260" y="1057"/>
                        </a:lnTo>
                        <a:lnTo>
                          <a:pt x="1246" y="1064"/>
                        </a:lnTo>
                        <a:lnTo>
                          <a:pt x="1249" y="1218"/>
                        </a:lnTo>
                        <a:lnTo>
                          <a:pt x="1147" y="1218"/>
                        </a:lnTo>
                        <a:lnTo>
                          <a:pt x="1038" y="1064"/>
                        </a:lnTo>
                        <a:lnTo>
                          <a:pt x="1032" y="1060"/>
                        </a:lnTo>
                        <a:lnTo>
                          <a:pt x="1027" y="1058"/>
                        </a:lnTo>
                        <a:lnTo>
                          <a:pt x="915" y="1050"/>
                        </a:lnTo>
                        <a:lnTo>
                          <a:pt x="896" y="1034"/>
                        </a:lnTo>
                        <a:lnTo>
                          <a:pt x="798" y="1034"/>
                        </a:lnTo>
                        <a:lnTo>
                          <a:pt x="704" y="886"/>
                        </a:lnTo>
                        <a:lnTo>
                          <a:pt x="681" y="873"/>
                        </a:lnTo>
                        <a:lnTo>
                          <a:pt x="661" y="855"/>
                        </a:lnTo>
                        <a:lnTo>
                          <a:pt x="564" y="855"/>
                        </a:lnTo>
                        <a:lnTo>
                          <a:pt x="470" y="709"/>
                        </a:lnTo>
                        <a:lnTo>
                          <a:pt x="449" y="691"/>
                        </a:lnTo>
                        <a:lnTo>
                          <a:pt x="337" y="531"/>
                        </a:lnTo>
                        <a:lnTo>
                          <a:pt x="332" y="524"/>
                        </a:lnTo>
                        <a:lnTo>
                          <a:pt x="239" y="391"/>
                        </a:lnTo>
                        <a:lnTo>
                          <a:pt x="215" y="371"/>
                        </a:lnTo>
                        <a:lnTo>
                          <a:pt x="204" y="355"/>
                        </a:lnTo>
                        <a:lnTo>
                          <a:pt x="205" y="340"/>
                        </a:lnTo>
                        <a:lnTo>
                          <a:pt x="110" y="177"/>
                        </a:lnTo>
                        <a:lnTo>
                          <a:pt x="98" y="150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4" name="Freeform 81"/>
                  <p:cNvSpPr>
                    <a:spLocks/>
                  </p:cNvSpPr>
                  <p:nvPr/>
                </p:nvSpPr>
                <p:spPr bwMode="auto">
                  <a:xfrm>
                    <a:off x="2155" y="392"/>
                    <a:ext cx="2076" cy="1200"/>
                  </a:xfrm>
                  <a:custGeom>
                    <a:avLst/>
                    <a:gdLst>
                      <a:gd name="T0" fmla="*/ 2072 w 2076"/>
                      <a:gd name="T1" fmla="*/ 348 h 1200"/>
                      <a:gd name="T2" fmla="*/ 2064 w 2076"/>
                      <a:gd name="T3" fmla="*/ 513 h 1200"/>
                      <a:gd name="T4" fmla="*/ 1953 w 2076"/>
                      <a:gd name="T5" fmla="*/ 523 h 1200"/>
                      <a:gd name="T6" fmla="*/ 1839 w 2076"/>
                      <a:gd name="T7" fmla="*/ 527 h 1200"/>
                      <a:gd name="T8" fmla="*/ 1834 w 2076"/>
                      <a:gd name="T9" fmla="*/ 695 h 1200"/>
                      <a:gd name="T10" fmla="*/ 1721 w 2076"/>
                      <a:gd name="T11" fmla="*/ 702 h 1200"/>
                      <a:gd name="T12" fmla="*/ 1694 w 2076"/>
                      <a:gd name="T13" fmla="*/ 839 h 1200"/>
                      <a:gd name="T14" fmla="*/ 1601 w 2076"/>
                      <a:gd name="T15" fmla="*/ 875 h 1200"/>
                      <a:gd name="T16" fmla="*/ 1489 w 2076"/>
                      <a:gd name="T17" fmla="*/ 879 h 1200"/>
                      <a:gd name="T18" fmla="*/ 1476 w 2076"/>
                      <a:gd name="T19" fmla="*/ 1039 h 1200"/>
                      <a:gd name="T20" fmla="*/ 1370 w 2076"/>
                      <a:gd name="T21" fmla="*/ 1054 h 1200"/>
                      <a:gd name="T22" fmla="*/ 1252 w 2076"/>
                      <a:gd name="T23" fmla="*/ 1053 h 1200"/>
                      <a:gd name="T24" fmla="*/ 1233 w 2076"/>
                      <a:gd name="T25" fmla="*/ 1200 h 1200"/>
                      <a:gd name="T26" fmla="*/ 1046 w 2076"/>
                      <a:gd name="T27" fmla="*/ 1064 h 1200"/>
                      <a:gd name="T28" fmla="*/ 1017 w 2076"/>
                      <a:gd name="T29" fmla="*/ 1050 h 1200"/>
                      <a:gd name="T30" fmla="*/ 878 w 2076"/>
                      <a:gd name="T31" fmla="*/ 1016 h 1200"/>
                      <a:gd name="T32" fmla="*/ 710 w 2076"/>
                      <a:gd name="T33" fmla="*/ 886 h 1200"/>
                      <a:gd name="T34" fmla="*/ 646 w 2076"/>
                      <a:gd name="T35" fmla="*/ 840 h 1200"/>
                      <a:gd name="T36" fmla="*/ 475 w 2076"/>
                      <a:gd name="T37" fmla="*/ 709 h 1200"/>
                      <a:gd name="T38" fmla="*/ 338 w 2076"/>
                      <a:gd name="T39" fmla="*/ 531 h 1200"/>
                      <a:gd name="T40" fmla="*/ 212 w 2076"/>
                      <a:gd name="T41" fmla="*/ 355 h 1200"/>
                      <a:gd name="T42" fmla="*/ 109 w 2076"/>
                      <a:gd name="T43" fmla="*/ 177 h 1200"/>
                      <a:gd name="T44" fmla="*/ 0 w 2076"/>
                      <a:gd name="T45" fmla="*/ 0 h 1200"/>
                      <a:gd name="T46" fmla="*/ 210 w 2076"/>
                      <a:gd name="T47" fmla="*/ 0 h 1200"/>
                      <a:gd name="T48" fmla="*/ 444 w 2076"/>
                      <a:gd name="T49" fmla="*/ 0 h 1200"/>
                      <a:gd name="T50" fmla="*/ 676 w 2076"/>
                      <a:gd name="T51" fmla="*/ 0 h 1200"/>
                      <a:gd name="T52" fmla="*/ 910 w 2076"/>
                      <a:gd name="T53" fmla="*/ 0 h 1200"/>
                      <a:gd name="T54" fmla="*/ 1142 w 2076"/>
                      <a:gd name="T55" fmla="*/ 0 h 1200"/>
                      <a:gd name="T56" fmla="*/ 1376 w 2076"/>
                      <a:gd name="T57" fmla="*/ 0 h 1200"/>
                      <a:gd name="T58" fmla="*/ 1610 w 2076"/>
                      <a:gd name="T59" fmla="*/ 0 h 1200"/>
                      <a:gd name="T60" fmla="*/ 1842 w 2076"/>
                      <a:gd name="T61" fmla="*/ 0 h 1200"/>
                      <a:gd name="T62" fmla="*/ 2076 w 2076"/>
                      <a:gd name="T63" fmla="*/ 0 h 1200"/>
                      <a:gd name="T64" fmla="*/ 2076 w 2076"/>
                      <a:gd name="T65" fmla="*/ 344 h 1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076" h="1200">
                        <a:moveTo>
                          <a:pt x="2076" y="344"/>
                        </a:moveTo>
                        <a:lnTo>
                          <a:pt x="2072" y="348"/>
                        </a:lnTo>
                        <a:lnTo>
                          <a:pt x="2062" y="355"/>
                        </a:lnTo>
                        <a:lnTo>
                          <a:pt x="2064" y="513"/>
                        </a:lnTo>
                        <a:lnTo>
                          <a:pt x="1959" y="512"/>
                        </a:lnTo>
                        <a:lnTo>
                          <a:pt x="1953" y="523"/>
                        </a:lnTo>
                        <a:lnTo>
                          <a:pt x="1842" y="524"/>
                        </a:lnTo>
                        <a:lnTo>
                          <a:pt x="1839" y="527"/>
                        </a:lnTo>
                        <a:lnTo>
                          <a:pt x="1834" y="531"/>
                        </a:lnTo>
                        <a:lnTo>
                          <a:pt x="1834" y="695"/>
                        </a:lnTo>
                        <a:lnTo>
                          <a:pt x="1726" y="694"/>
                        </a:lnTo>
                        <a:lnTo>
                          <a:pt x="1721" y="702"/>
                        </a:lnTo>
                        <a:lnTo>
                          <a:pt x="1692" y="709"/>
                        </a:lnTo>
                        <a:lnTo>
                          <a:pt x="1694" y="839"/>
                        </a:lnTo>
                        <a:lnTo>
                          <a:pt x="1610" y="836"/>
                        </a:lnTo>
                        <a:lnTo>
                          <a:pt x="1601" y="875"/>
                        </a:lnTo>
                        <a:lnTo>
                          <a:pt x="1493" y="874"/>
                        </a:lnTo>
                        <a:lnTo>
                          <a:pt x="1489" y="879"/>
                        </a:lnTo>
                        <a:lnTo>
                          <a:pt x="1475" y="886"/>
                        </a:lnTo>
                        <a:lnTo>
                          <a:pt x="1476" y="1039"/>
                        </a:lnTo>
                        <a:lnTo>
                          <a:pt x="1376" y="1038"/>
                        </a:lnTo>
                        <a:lnTo>
                          <a:pt x="1370" y="1054"/>
                        </a:lnTo>
                        <a:lnTo>
                          <a:pt x="1259" y="1054"/>
                        </a:lnTo>
                        <a:lnTo>
                          <a:pt x="1252" y="1053"/>
                        </a:lnTo>
                        <a:lnTo>
                          <a:pt x="1230" y="1064"/>
                        </a:lnTo>
                        <a:lnTo>
                          <a:pt x="1233" y="1200"/>
                        </a:lnTo>
                        <a:lnTo>
                          <a:pt x="1142" y="1200"/>
                        </a:lnTo>
                        <a:lnTo>
                          <a:pt x="1046" y="1064"/>
                        </a:lnTo>
                        <a:lnTo>
                          <a:pt x="1027" y="1054"/>
                        </a:lnTo>
                        <a:lnTo>
                          <a:pt x="1017" y="1050"/>
                        </a:lnTo>
                        <a:lnTo>
                          <a:pt x="910" y="1042"/>
                        </a:lnTo>
                        <a:lnTo>
                          <a:pt x="878" y="1016"/>
                        </a:lnTo>
                        <a:lnTo>
                          <a:pt x="793" y="1016"/>
                        </a:lnTo>
                        <a:lnTo>
                          <a:pt x="710" y="886"/>
                        </a:lnTo>
                        <a:lnTo>
                          <a:pt x="676" y="866"/>
                        </a:lnTo>
                        <a:lnTo>
                          <a:pt x="646" y="840"/>
                        </a:lnTo>
                        <a:lnTo>
                          <a:pt x="559" y="840"/>
                        </a:lnTo>
                        <a:lnTo>
                          <a:pt x="475" y="709"/>
                        </a:lnTo>
                        <a:lnTo>
                          <a:pt x="444" y="683"/>
                        </a:lnTo>
                        <a:lnTo>
                          <a:pt x="338" y="531"/>
                        </a:lnTo>
                        <a:lnTo>
                          <a:pt x="327" y="517"/>
                        </a:lnTo>
                        <a:lnTo>
                          <a:pt x="212" y="355"/>
                        </a:lnTo>
                        <a:lnTo>
                          <a:pt x="210" y="349"/>
                        </a:lnTo>
                        <a:lnTo>
                          <a:pt x="109" y="177"/>
                        </a:lnTo>
                        <a:lnTo>
                          <a:pt x="93" y="141"/>
                        </a:lnTo>
                        <a:lnTo>
                          <a:pt x="0" y="0"/>
                        </a:lnTo>
                        <a:lnTo>
                          <a:pt x="93" y="0"/>
                        </a:lnTo>
                        <a:lnTo>
                          <a:pt x="210" y="0"/>
                        </a:lnTo>
                        <a:lnTo>
                          <a:pt x="327" y="0"/>
                        </a:lnTo>
                        <a:lnTo>
                          <a:pt x="444" y="0"/>
                        </a:lnTo>
                        <a:lnTo>
                          <a:pt x="559" y="0"/>
                        </a:lnTo>
                        <a:lnTo>
                          <a:pt x="676" y="0"/>
                        </a:lnTo>
                        <a:lnTo>
                          <a:pt x="793" y="0"/>
                        </a:lnTo>
                        <a:lnTo>
                          <a:pt x="910" y="0"/>
                        </a:lnTo>
                        <a:lnTo>
                          <a:pt x="1027" y="0"/>
                        </a:lnTo>
                        <a:lnTo>
                          <a:pt x="1142" y="0"/>
                        </a:lnTo>
                        <a:lnTo>
                          <a:pt x="1259" y="0"/>
                        </a:lnTo>
                        <a:lnTo>
                          <a:pt x="1376" y="0"/>
                        </a:lnTo>
                        <a:lnTo>
                          <a:pt x="1493" y="0"/>
                        </a:lnTo>
                        <a:lnTo>
                          <a:pt x="1610" y="0"/>
                        </a:lnTo>
                        <a:lnTo>
                          <a:pt x="1726" y="0"/>
                        </a:lnTo>
                        <a:lnTo>
                          <a:pt x="1842" y="0"/>
                        </a:lnTo>
                        <a:lnTo>
                          <a:pt x="1959" y="0"/>
                        </a:lnTo>
                        <a:lnTo>
                          <a:pt x="2076" y="0"/>
                        </a:lnTo>
                        <a:lnTo>
                          <a:pt x="2076" y="177"/>
                        </a:lnTo>
                        <a:lnTo>
                          <a:pt x="2076" y="34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5" name="Freeform 82"/>
                  <p:cNvSpPr>
                    <a:spLocks/>
                  </p:cNvSpPr>
                  <p:nvPr/>
                </p:nvSpPr>
                <p:spPr bwMode="auto">
                  <a:xfrm>
                    <a:off x="2155" y="392"/>
                    <a:ext cx="2076" cy="1200"/>
                  </a:xfrm>
                  <a:custGeom>
                    <a:avLst/>
                    <a:gdLst>
                      <a:gd name="T0" fmla="*/ 2076 w 2076"/>
                      <a:gd name="T1" fmla="*/ 344 h 1200"/>
                      <a:gd name="T2" fmla="*/ 2072 w 2076"/>
                      <a:gd name="T3" fmla="*/ 348 h 1200"/>
                      <a:gd name="T4" fmla="*/ 2062 w 2076"/>
                      <a:gd name="T5" fmla="*/ 355 h 1200"/>
                      <a:gd name="T6" fmla="*/ 2064 w 2076"/>
                      <a:gd name="T7" fmla="*/ 513 h 1200"/>
                      <a:gd name="T8" fmla="*/ 1959 w 2076"/>
                      <a:gd name="T9" fmla="*/ 512 h 1200"/>
                      <a:gd name="T10" fmla="*/ 1953 w 2076"/>
                      <a:gd name="T11" fmla="*/ 523 h 1200"/>
                      <a:gd name="T12" fmla="*/ 1842 w 2076"/>
                      <a:gd name="T13" fmla="*/ 524 h 1200"/>
                      <a:gd name="T14" fmla="*/ 1839 w 2076"/>
                      <a:gd name="T15" fmla="*/ 527 h 1200"/>
                      <a:gd name="T16" fmla="*/ 1834 w 2076"/>
                      <a:gd name="T17" fmla="*/ 531 h 1200"/>
                      <a:gd name="T18" fmla="*/ 1834 w 2076"/>
                      <a:gd name="T19" fmla="*/ 695 h 1200"/>
                      <a:gd name="T20" fmla="*/ 1726 w 2076"/>
                      <a:gd name="T21" fmla="*/ 694 h 1200"/>
                      <a:gd name="T22" fmla="*/ 1721 w 2076"/>
                      <a:gd name="T23" fmla="*/ 702 h 1200"/>
                      <a:gd name="T24" fmla="*/ 1692 w 2076"/>
                      <a:gd name="T25" fmla="*/ 709 h 1200"/>
                      <a:gd name="T26" fmla="*/ 1694 w 2076"/>
                      <a:gd name="T27" fmla="*/ 839 h 1200"/>
                      <a:gd name="T28" fmla="*/ 1610 w 2076"/>
                      <a:gd name="T29" fmla="*/ 836 h 1200"/>
                      <a:gd name="T30" fmla="*/ 1601 w 2076"/>
                      <a:gd name="T31" fmla="*/ 875 h 1200"/>
                      <a:gd name="T32" fmla="*/ 1493 w 2076"/>
                      <a:gd name="T33" fmla="*/ 874 h 1200"/>
                      <a:gd name="T34" fmla="*/ 1489 w 2076"/>
                      <a:gd name="T35" fmla="*/ 879 h 1200"/>
                      <a:gd name="T36" fmla="*/ 1475 w 2076"/>
                      <a:gd name="T37" fmla="*/ 886 h 1200"/>
                      <a:gd name="T38" fmla="*/ 1476 w 2076"/>
                      <a:gd name="T39" fmla="*/ 1039 h 1200"/>
                      <a:gd name="T40" fmla="*/ 1376 w 2076"/>
                      <a:gd name="T41" fmla="*/ 1038 h 1200"/>
                      <a:gd name="T42" fmla="*/ 1370 w 2076"/>
                      <a:gd name="T43" fmla="*/ 1054 h 1200"/>
                      <a:gd name="T44" fmla="*/ 1259 w 2076"/>
                      <a:gd name="T45" fmla="*/ 1054 h 1200"/>
                      <a:gd name="T46" fmla="*/ 1252 w 2076"/>
                      <a:gd name="T47" fmla="*/ 1053 h 1200"/>
                      <a:gd name="T48" fmla="*/ 1230 w 2076"/>
                      <a:gd name="T49" fmla="*/ 1064 h 1200"/>
                      <a:gd name="T50" fmla="*/ 1233 w 2076"/>
                      <a:gd name="T51" fmla="*/ 1200 h 1200"/>
                      <a:gd name="T52" fmla="*/ 1142 w 2076"/>
                      <a:gd name="T53" fmla="*/ 1200 h 1200"/>
                      <a:gd name="T54" fmla="*/ 1046 w 2076"/>
                      <a:gd name="T55" fmla="*/ 1064 h 1200"/>
                      <a:gd name="T56" fmla="*/ 1027 w 2076"/>
                      <a:gd name="T57" fmla="*/ 1054 h 1200"/>
                      <a:gd name="T58" fmla="*/ 1017 w 2076"/>
                      <a:gd name="T59" fmla="*/ 1050 h 1200"/>
                      <a:gd name="T60" fmla="*/ 910 w 2076"/>
                      <a:gd name="T61" fmla="*/ 1042 h 1200"/>
                      <a:gd name="T62" fmla="*/ 878 w 2076"/>
                      <a:gd name="T63" fmla="*/ 1016 h 1200"/>
                      <a:gd name="T64" fmla="*/ 793 w 2076"/>
                      <a:gd name="T65" fmla="*/ 1016 h 1200"/>
                      <a:gd name="T66" fmla="*/ 710 w 2076"/>
                      <a:gd name="T67" fmla="*/ 886 h 1200"/>
                      <a:gd name="T68" fmla="*/ 676 w 2076"/>
                      <a:gd name="T69" fmla="*/ 866 h 1200"/>
                      <a:gd name="T70" fmla="*/ 646 w 2076"/>
                      <a:gd name="T71" fmla="*/ 840 h 1200"/>
                      <a:gd name="T72" fmla="*/ 559 w 2076"/>
                      <a:gd name="T73" fmla="*/ 840 h 1200"/>
                      <a:gd name="T74" fmla="*/ 475 w 2076"/>
                      <a:gd name="T75" fmla="*/ 709 h 1200"/>
                      <a:gd name="T76" fmla="*/ 444 w 2076"/>
                      <a:gd name="T77" fmla="*/ 683 h 1200"/>
                      <a:gd name="T78" fmla="*/ 338 w 2076"/>
                      <a:gd name="T79" fmla="*/ 531 h 1200"/>
                      <a:gd name="T80" fmla="*/ 327 w 2076"/>
                      <a:gd name="T81" fmla="*/ 517 h 1200"/>
                      <a:gd name="T82" fmla="*/ 212 w 2076"/>
                      <a:gd name="T83" fmla="*/ 355 h 1200"/>
                      <a:gd name="T84" fmla="*/ 210 w 2076"/>
                      <a:gd name="T85" fmla="*/ 349 h 1200"/>
                      <a:gd name="T86" fmla="*/ 109 w 2076"/>
                      <a:gd name="T87" fmla="*/ 177 h 1200"/>
                      <a:gd name="T88" fmla="*/ 93 w 2076"/>
                      <a:gd name="T89" fmla="*/ 141 h 1200"/>
                      <a:gd name="T90" fmla="*/ 0 w 2076"/>
                      <a:gd name="T91" fmla="*/ 0 h 1200"/>
                      <a:gd name="T92" fmla="*/ 93 w 2076"/>
                      <a:gd name="T93" fmla="*/ 0 h 1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076" h="1200">
                        <a:moveTo>
                          <a:pt x="2076" y="344"/>
                        </a:moveTo>
                        <a:lnTo>
                          <a:pt x="2072" y="348"/>
                        </a:lnTo>
                        <a:lnTo>
                          <a:pt x="2062" y="355"/>
                        </a:lnTo>
                        <a:lnTo>
                          <a:pt x="2064" y="513"/>
                        </a:lnTo>
                        <a:lnTo>
                          <a:pt x="1959" y="512"/>
                        </a:lnTo>
                        <a:lnTo>
                          <a:pt x="1953" y="523"/>
                        </a:lnTo>
                        <a:lnTo>
                          <a:pt x="1842" y="524"/>
                        </a:lnTo>
                        <a:lnTo>
                          <a:pt x="1839" y="527"/>
                        </a:lnTo>
                        <a:lnTo>
                          <a:pt x="1834" y="531"/>
                        </a:lnTo>
                        <a:lnTo>
                          <a:pt x="1834" y="695"/>
                        </a:lnTo>
                        <a:lnTo>
                          <a:pt x="1726" y="694"/>
                        </a:lnTo>
                        <a:lnTo>
                          <a:pt x="1721" y="702"/>
                        </a:lnTo>
                        <a:lnTo>
                          <a:pt x="1692" y="709"/>
                        </a:lnTo>
                        <a:lnTo>
                          <a:pt x="1694" y="839"/>
                        </a:lnTo>
                        <a:lnTo>
                          <a:pt x="1610" y="836"/>
                        </a:lnTo>
                        <a:lnTo>
                          <a:pt x="1601" y="875"/>
                        </a:lnTo>
                        <a:lnTo>
                          <a:pt x="1493" y="874"/>
                        </a:lnTo>
                        <a:lnTo>
                          <a:pt x="1489" y="879"/>
                        </a:lnTo>
                        <a:lnTo>
                          <a:pt x="1475" y="886"/>
                        </a:lnTo>
                        <a:lnTo>
                          <a:pt x="1476" y="1039"/>
                        </a:lnTo>
                        <a:lnTo>
                          <a:pt x="1376" y="1038"/>
                        </a:lnTo>
                        <a:lnTo>
                          <a:pt x="1370" y="1054"/>
                        </a:lnTo>
                        <a:lnTo>
                          <a:pt x="1259" y="1054"/>
                        </a:lnTo>
                        <a:lnTo>
                          <a:pt x="1252" y="1053"/>
                        </a:lnTo>
                        <a:lnTo>
                          <a:pt x="1230" y="1064"/>
                        </a:lnTo>
                        <a:lnTo>
                          <a:pt x="1233" y="1200"/>
                        </a:lnTo>
                        <a:lnTo>
                          <a:pt x="1142" y="1200"/>
                        </a:lnTo>
                        <a:lnTo>
                          <a:pt x="1046" y="1064"/>
                        </a:lnTo>
                        <a:lnTo>
                          <a:pt x="1027" y="1054"/>
                        </a:lnTo>
                        <a:lnTo>
                          <a:pt x="1017" y="1050"/>
                        </a:lnTo>
                        <a:lnTo>
                          <a:pt x="910" y="1042"/>
                        </a:lnTo>
                        <a:lnTo>
                          <a:pt x="878" y="1016"/>
                        </a:lnTo>
                        <a:lnTo>
                          <a:pt x="793" y="1016"/>
                        </a:lnTo>
                        <a:lnTo>
                          <a:pt x="710" y="886"/>
                        </a:lnTo>
                        <a:lnTo>
                          <a:pt x="676" y="866"/>
                        </a:lnTo>
                        <a:lnTo>
                          <a:pt x="646" y="840"/>
                        </a:lnTo>
                        <a:lnTo>
                          <a:pt x="559" y="840"/>
                        </a:lnTo>
                        <a:lnTo>
                          <a:pt x="475" y="709"/>
                        </a:lnTo>
                        <a:lnTo>
                          <a:pt x="444" y="683"/>
                        </a:lnTo>
                        <a:lnTo>
                          <a:pt x="338" y="531"/>
                        </a:lnTo>
                        <a:lnTo>
                          <a:pt x="327" y="517"/>
                        </a:lnTo>
                        <a:lnTo>
                          <a:pt x="212" y="355"/>
                        </a:lnTo>
                        <a:lnTo>
                          <a:pt x="210" y="349"/>
                        </a:lnTo>
                        <a:lnTo>
                          <a:pt x="109" y="177"/>
                        </a:lnTo>
                        <a:lnTo>
                          <a:pt x="93" y="141"/>
                        </a:lnTo>
                        <a:lnTo>
                          <a:pt x="0" y="0"/>
                        </a:lnTo>
                        <a:lnTo>
                          <a:pt x="9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6" name="Freeform 83"/>
                  <p:cNvSpPr>
                    <a:spLocks/>
                  </p:cNvSpPr>
                  <p:nvPr/>
                </p:nvSpPr>
                <p:spPr bwMode="auto">
                  <a:xfrm>
                    <a:off x="2168" y="392"/>
                    <a:ext cx="2063" cy="1165"/>
                  </a:xfrm>
                  <a:custGeom>
                    <a:avLst/>
                    <a:gdLst>
                      <a:gd name="T0" fmla="*/ 2056 w 2063"/>
                      <a:gd name="T1" fmla="*/ 344 h 1165"/>
                      <a:gd name="T2" fmla="*/ 2040 w 2063"/>
                      <a:gd name="T3" fmla="*/ 497 h 1165"/>
                      <a:gd name="T4" fmla="*/ 1936 w 2063"/>
                      <a:gd name="T5" fmla="*/ 516 h 1165"/>
                      <a:gd name="T6" fmla="*/ 1824 w 2063"/>
                      <a:gd name="T7" fmla="*/ 523 h 1165"/>
                      <a:gd name="T8" fmla="*/ 1813 w 2063"/>
                      <a:gd name="T9" fmla="*/ 683 h 1165"/>
                      <a:gd name="T10" fmla="*/ 1704 w 2063"/>
                      <a:gd name="T11" fmla="*/ 695 h 1165"/>
                      <a:gd name="T12" fmla="*/ 1654 w 2063"/>
                      <a:gd name="T13" fmla="*/ 795 h 1165"/>
                      <a:gd name="T14" fmla="*/ 1583 w 2063"/>
                      <a:gd name="T15" fmla="*/ 866 h 1165"/>
                      <a:gd name="T16" fmla="*/ 1472 w 2063"/>
                      <a:gd name="T17" fmla="*/ 874 h 1165"/>
                      <a:gd name="T18" fmla="*/ 1450 w 2063"/>
                      <a:gd name="T19" fmla="*/ 1018 h 1165"/>
                      <a:gd name="T20" fmla="*/ 1352 w 2063"/>
                      <a:gd name="T21" fmla="*/ 1046 h 1165"/>
                      <a:gd name="T22" fmla="*/ 1234 w 2063"/>
                      <a:gd name="T23" fmla="*/ 1045 h 1165"/>
                      <a:gd name="T24" fmla="*/ 1197 w 2063"/>
                      <a:gd name="T25" fmla="*/ 1165 h 1165"/>
                      <a:gd name="T26" fmla="*/ 1058 w 2063"/>
                      <a:gd name="T27" fmla="*/ 1064 h 1165"/>
                      <a:gd name="T28" fmla="*/ 993 w 2063"/>
                      <a:gd name="T29" fmla="*/ 1032 h 1165"/>
                      <a:gd name="T30" fmla="*/ 842 w 2063"/>
                      <a:gd name="T31" fmla="*/ 982 h 1165"/>
                      <a:gd name="T32" fmla="*/ 719 w 2063"/>
                      <a:gd name="T33" fmla="*/ 886 h 1165"/>
                      <a:gd name="T34" fmla="*/ 613 w 2063"/>
                      <a:gd name="T35" fmla="*/ 809 h 1165"/>
                      <a:gd name="T36" fmla="*/ 482 w 2063"/>
                      <a:gd name="T37" fmla="*/ 709 h 1165"/>
                      <a:gd name="T38" fmla="*/ 335 w 2063"/>
                      <a:gd name="T39" fmla="*/ 531 h 1165"/>
                      <a:gd name="T40" fmla="*/ 209 w 2063"/>
                      <a:gd name="T41" fmla="*/ 355 h 1165"/>
                      <a:gd name="T42" fmla="*/ 106 w 2063"/>
                      <a:gd name="T43" fmla="*/ 177 h 1165"/>
                      <a:gd name="T44" fmla="*/ 0 w 2063"/>
                      <a:gd name="T45" fmla="*/ 0 h 1165"/>
                      <a:gd name="T46" fmla="*/ 197 w 2063"/>
                      <a:gd name="T47" fmla="*/ 0 h 1165"/>
                      <a:gd name="T48" fmla="*/ 431 w 2063"/>
                      <a:gd name="T49" fmla="*/ 0 h 1165"/>
                      <a:gd name="T50" fmla="*/ 663 w 2063"/>
                      <a:gd name="T51" fmla="*/ 0 h 1165"/>
                      <a:gd name="T52" fmla="*/ 897 w 2063"/>
                      <a:gd name="T53" fmla="*/ 0 h 1165"/>
                      <a:gd name="T54" fmla="*/ 1129 w 2063"/>
                      <a:gd name="T55" fmla="*/ 0 h 1165"/>
                      <a:gd name="T56" fmla="*/ 1363 w 2063"/>
                      <a:gd name="T57" fmla="*/ 0 h 1165"/>
                      <a:gd name="T58" fmla="*/ 1597 w 2063"/>
                      <a:gd name="T59" fmla="*/ 0 h 1165"/>
                      <a:gd name="T60" fmla="*/ 1829 w 2063"/>
                      <a:gd name="T61" fmla="*/ 0 h 1165"/>
                      <a:gd name="T62" fmla="*/ 2063 w 2063"/>
                      <a:gd name="T63" fmla="*/ 0 h 1165"/>
                      <a:gd name="T64" fmla="*/ 2063 w 2063"/>
                      <a:gd name="T65" fmla="*/ 336 h 1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063" h="1165">
                        <a:moveTo>
                          <a:pt x="2063" y="336"/>
                        </a:moveTo>
                        <a:lnTo>
                          <a:pt x="2056" y="344"/>
                        </a:lnTo>
                        <a:lnTo>
                          <a:pt x="2038" y="355"/>
                        </a:lnTo>
                        <a:lnTo>
                          <a:pt x="2040" y="497"/>
                        </a:lnTo>
                        <a:lnTo>
                          <a:pt x="1946" y="496"/>
                        </a:lnTo>
                        <a:lnTo>
                          <a:pt x="1936" y="516"/>
                        </a:lnTo>
                        <a:lnTo>
                          <a:pt x="1829" y="517"/>
                        </a:lnTo>
                        <a:lnTo>
                          <a:pt x="1824" y="523"/>
                        </a:lnTo>
                        <a:lnTo>
                          <a:pt x="1813" y="531"/>
                        </a:lnTo>
                        <a:lnTo>
                          <a:pt x="1813" y="683"/>
                        </a:lnTo>
                        <a:lnTo>
                          <a:pt x="1713" y="683"/>
                        </a:lnTo>
                        <a:lnTo>
                          <a:pt x="1704" y="695"/>
                        </a:lnTo>
                        <a:lnTo>
                          <a:pt x="1651" y="709"/>
                        </a:lnTo>
                        <a:lnTo>
                          <a:pt x="1654" y="795"/>
                        </a:lnTo>
                        <a:lnTo>
                          <a:pt x="1597" y="794"/>
                        </a:lnTo>
                        <a:lnTo>
                          <a:pt x="1583" y="866"/>
                        </a:lnTo>
                        <a:lnTo>
                          <a:pt x="1480" y="866"/>
                        </a:lnTo>
                        <a:lnTo>
                          <a:pt x="1472" y="874"/>
                        </a:lnTo>
                        <a:lnTo>
                          <a:pt x="1448" y="886"/>
                        </a:lnTo>
                        <a:lnTo>
                          <a:pt x="1450" y="1018"/>
                        </a:lnTo>
                        <a:lnTo>
                          <a:pt x="1363" y="1016"/>
                        </a:lnTo>
                        <a:lnTo>
                          <a:pt x="1352" y="1046"/>
                        </a:lnTo>
                        <a:lnTo>
                          <a:pt x="1246" y="1046"/>
                        </a:lnTo>
                        <a:lnTo>
                          <a:pt x="1234" y="1045"/>
                        </a:lnTo>
                        <a:lnTo>
                          <a:pt x="1196" y="1064"/>
                        </a:lnTo>
                        <a:lnTo>
                          <a:pt x="1197" y="1165"/>
                        </a:lnTo>
                        <a:lnTo>
                          <a:pt x="1129" y="1165"/>
                        </a:lnTo>
                        <a:lnTo>
                          <a:pt x="1058" y="1064"/>
                        </a:lnTo>
                        <a:lnTo>
                          <a:pt x="1014" y="1043"/>
                        </a:lnTo>
                        <a:lnTo>
                          <a:pt x="993" y="1032"/>
                        </a:lnTo>
                        <a:lnTo>
                          <a:pt x="897" y="1026"/>
                        </a:lnTo>
                        <a:lnTo>
                          <a:pt x="842" y="982"/>
                        </a:lnTo>
                        <a:lnTo>
                          <a:pt x="780" y="982"/>
                        </a:lnTo>
                        <a:lnTo>
                          <a:pt x="719" y="886"/>
                        </a:lnTo>
                        <a:lnTo>
                          <a:pt x="663" y="854"/>
                        </a:lnTo>
                        <a:lnTo>
                          <a:pt x="613" y="809"/>
                        </a:lnTo>
                        <a:lnTo>
                          <a:pt x="546" y="809"/>
                        </a:lnTo>
                        <a:lnTo>
                          <a:pt x="482" y="709"/>
                        </a:lnTo>
                        <a:lnTo>
                          <a:pt x="431" y="666"/>
                        </a:lnTo>
                        <a:lnTo>
                          <a:pt x="335" y="531"/>
                        </a:lnTo>
                        <a:lnTo>
                          <a:pt x="314" y="504"/>
                        </a:lnTo>
                        <a:lnTo>
                          <a:pt x="209" y="355"/>
                        </a:lnTo>
                        <a:lnTo>
                          <a:pt x="197" y="334"/>
                        </a:lnTo>
                        <a:lnTo>
                          <a:pt x="106" y="177"/>
                        </a:lnTo>
                        <a:lnTo>
                          <a:pt x="80" y="123"/>
                        </a:lnTo>
                        <a:lnTo>
                          <a:pt x="0" y="0"/>
                        </a:lnTo>
                        <a:lnTo>
                          <a:pt x="80" y="0"/>
                        </a:lnTo>
                        <a:lnTo>
                          <a:pt x="197" y="0"/>
                        </a:lnTo>
                        <a:lnTo>
                          <a:pt x="314" y="0"/>
                        </a:lnTo>
                        <a:lnTo>
                          <a:pt x="431" y="0"/>
                        </a:lnTo>
                        <a:lnTo>
                          <a:pt x="546" y="0"/>
                        </a:lnTo>
                        <a:lnTo>
                          <a:pt x="663" y="0"/>
                        </a:lnTo>
                        <a:lnTo>
                          <a:pt x="780" y="0"/>
                        </a:lnTo>
                        <a:lnTo>
                          <a:pt x="897" y="0"/>
                        </a:lnTo>
                        <a:lnTo>
                          <a:pt x="1014" y="0"/>
                        </a:lnTo>
                        <a:lnTo>
                          <a:pt x="1129" y="0"/>
                        </a:lnTo>
                        <a:lnTo>
                          <a:pt x="1246" y="0"/>
                        </a:lnTo>
                        <a:lnTo>
                          <a:pt x="1363" y="0"/>
                        </a:lnTo>
                        <a:lnTo>
                          <a:pt x="1480" y="0"/>
                        </a:lnTo>
                        <a:lnTo>
                          <a:pt x="1597" y="0"/>
                        </a:lnTo>
                        <a:lnTo>
                          <a:pt x="1713" y="0"/>
                        </a:lnTo>
                        <a:lnTo>
                          <a:pt x="1829" y="0"/>
                        </a:lnTo>
                        <a:lnTo>
                          <a:pt x="1946" y="0"/>
                        </a:lnTo>
                        <a:lnTo>
                          <a:pt x="2063" y="0"/>
                        </a:lnTo>
                        <a:lnTo>
                          <a:pt x="2063" y="177"/>
                        </a:lnTo>
                        <a:lnTo>
                          <a:pt x="2063" y="33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7" name="Freeform 84"/>
                  <p:cNvSpPr>
                    <a:spLocks/>
                  </p:cNvSpPr>
                  <p:nvPr/>
                </p:nvSpPr>
                <p:spPr bwMode="auto">
                  <a:xfrm>
                    <a:off x="2168" y="392"/>
                    <a:ext cx="2063" cy="1165"/>
                  </a:xfrm>
                  <a:custGeom>
                    <a:avLst/>
                    <a:gdLst>
                      <a:gd name="T0" fmla="*/ 2063 w 2063"/>
                      <a:gd name="T1" fmla="*/ 336 h 1165"/>
                      <a:gd name="T2" fmla="*/ 2056 w 2063"/>
                      <a:gd name="T3" fmla="*/ 344 h 1165"/>
                      <a:gd name="T4" fmla="*/ 2038 w 2063"/>
                      <a:gd name="T5" fmla="*/ 355 h 1165"/>
                      <a:gd name="T6" fmla="*/ 2040 w 2063"/>
                      <a:gd name="T7" fmla="*/ 497 h 1165"/>
                      <a:gd name="T8" fmla="*/ 1946 w 2063"/>
                      <a:gd name="T9" fmla="*/ 496 h 1165"/>
                      <a:gd name="T10" fmla="*/ 1936 w 2063"/>
                      <a:gd name="T11" fmla="*/ 516 h 1165"/>
                      <a:gd name="T12" fmla="*/ 1829 w 2063"/>
                      <a:gd name="T13" fmla="*/ 517 h 1165"/>
                      <a:gd name="T14" fmla="*/ 1824 w 2063"/>
                      <a:gd name="T15" fmla="*/ 523 h 1165"/>
                      <a:gd name="T16" fmla="*/ 1813 w 2063"/>
                      <a:gd name="T17" fmla="*/ 531 h 1165"/>
                      <a:gd name="T18" fmla="*/ 1813 w 2063"/>
                      <a:gd name="T19" fmla="*/ 683 h 1165"/>
                      <a:gd name="T20" fmla="*/ 1713 w 2063"/>
                      <a:gd name="T21" fmla="*/ 683 h 1165"/>
                      <a:gd name="T22" fmla="*/ 1704 w 2063"/>
                      <a:gd name="T23" fmla="*/ 695 h 1165"/>
                      <a:gd name="T24" fmla="*/ 1651 w 2063"/>
                      <a:gd name="T25" fmla="*/ 709 h 1165"/>
                      <a:gd name="T26" fmla="*/ 1654 w 2063"/>
                      <a:gd name="T27" fmla="*/ 795 h 1165"/>
                      <a:gd name="T28" fmla="*/ 1597 w 2063"/>
                      <a:gd name="T29" fmla="*/ 794 h 1165"/>
                      <a:gd name="T30" fmla="*/ 1583 w 2063"/>
                      <a:gd name="T31" fmla="*/ 866 h 1165"/>
                      <a:gd name="T32" fmla="*/ 1480 w 2063"/>
                      <a:gd name="T33" fmla="*/ 866 h 1165"/>
                      <a:gd name="T34" fmla="*/ 1472 w 2063"/>
                      <a:gd name="T35" fmla="*/ 874 h 1165"/>
                      <a:gd name="T36" fmla="*/ 1448 w 2063"/>
                      <a:gd name="T37" fmla="*/ 886 h 1165"/>
                      <a:gd name="T38" fmla="*/ 1450 w 2063"/>
                      <a:gd name="T39" fmla="*/ 1018 h 1165"/>
                      <a:gd name="T40" fmla="*/ 1363 w 2063"/>
                      <a:gd name="T41" fmla="*/ 1016 h 1165"/>
                      <a:gd name="T42" fmla="*/ 1352 w 2063"/>
                      <a:gd name="T43" fmla="*/ 1046 h 1165"/>
                      <a:gd name="T44" fmla="*/ 1246 w 2063"/>
                      <a:gd name="T45" fmla="*/ 1046 h 1165"/>
                      <a:gd name="T46" fmla="*/ 1234 w 2063"/>
                      <a:gd name="T47" fmla="*/ 1045 h 1165"/>
                      <a:gd name="T48" fmla="*/ 1196 w 2063"/>
                      <a:gd name="T49" fmla="*/ 1064 h 1165"/>
                      <a:gd name="T50" fmla="*/ 1197 w 2063"/>
                      <a:gd name="T51" fmla="*/ 1165 h 1165"/>
                      <a:gd name="T52" fmla="*/ 1129 w 2063"/>
                      <a:gd name="T53" fmla="*/ 1165 h 1165"/>
                      <a:gd name="T54" fmla="*/ 1058 w 2063"/>
                      <a:gd name="T55" fmla="*/ 1064 h 1165"/>
                      <a:gd name="T56" fmla="*/ 1014 w 2063"/>
                      <a:gd name="T57" fmla="*/ 1043 h 1165"/>
                      <a:gd name="T58" fmla="*/ 993 w 2063"/>
                      <a:gd name="T59" fmla="*/ 1032 h 1165"/>
                      <a:gd name="T60" fmla="*/ 897 w 2063"/>
                      <a:gd name="T61" fmla="*/ 1026 h 1165"/>
                      <a:gd name="T62" fmla="*/ 842 w 2063"/>
                      <a:gd name="T63" fmla="*/ 982 h 1165"/>
                      <a:gd name="T64" fmla="*/ 780 w 2063"/>
                      <a:gd name="T65" fmla="*/ 982 h 1165"/>
                      <a:gd name="T66" fmla="*/ 719 w 2063"/>
                      <a:gd name="T67" fmla="*/ 886 h 1165"/>
                      <a:gd name="T68" fmla="*/ 663 w 2063"/>
                      <a:gd name="T69" fmla="*/ 854 h 1165"/>
                      <a:gd name="T70" fmla="*/ 613 w 2063"/>
                      <a:gd name="T71" fmla="*/ 809 h 1165"/>
                      <a:gd name="T72" fmla="*/ 546 w 2063"/>
                      <a:gd name="T73" fmla="*/ 809 h 1165"/>
                      <a:gd name="T74" fmla="*/ 482 w 2063"/>
                      <a:gd name="T75" fmla="*/ 709 h 1165"/>
                      <a:gd name="T76" fmla="*/ 431 w 2063"/>
                      <a:gd name="T77" fmla="*/ 666 h 1165"/>
                      <a:gd name="T78" fmla="*/ 335 w 2063"/>
                      <a:gd name="T79" fmla="*/ 531 h 1165"/>
                      <a:gd name="T80" fmla="*/ 314 w 2063"/>
                      <a:gd name="T81" fmla="*/ 504 h 1165"/>
                      <a:gd name="T82" fmla="*/ 209 w 2063"/>
                      <a:gd name="T83" fmla="*/ 355 h 1165"/>
                      <a:gd name="T84" fmla="*/ 197 w 2063"/>
                      <a:gd name="T85" fmla="*/ 334 h 1165"/>
                      <a:gd name="T86" fmla="*/ 106 w 2063"/>
                      <a:gd name="T87" fmla="*/ 177 h 1165"/>
                      <a:gd name="T88" fmla="*/ 80 w 2063"/>
                      <a:gd name="T89" fmla="*/ 123 h 1165"/>
                      <a:gd name="T90" fmla="*/ 0 w 2063"/>
                      <a:gd name="T91" fmla="*/ 0 h 1165"/>
                      <a:gd name="T92" fmla="*/ 80 w 2063"/>
                      <a:gd name="T93" fmla="*/ 0 h 1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063" h="1165">
                        <a:moveTo>
                          <a:pt x="2063" y="336"/>
                        </a:moveTo>
                        <a:lnTo>
                          <a:pt x="2056" y="344"/>
                        </a:lnTo>
                        <a:lnTo>
                          <a:pt x="2038" y="355"/>
                        </a:lnTo>
                        <a:lnTo>
                          <a:pt x="2040" y="497"/>
                        </a:lnTo>
                        <a:lnTo>
                          <a:pt x="1946" y="496"/>
                        </a:lnTo>
                        <a:lnTo>
                          <a:pt x="1936" y="516"/>
                        </a:lnTo>
                        <a:lnTo>
                          <a:pt x="1829" y="517"/>
                        </a:lnTo>
                        <a:lnTo>
                          <a:pt x="1824" y="523"/>
                        </a:lnTo>
                        <a:lnTo>
                          <a:pt x="1813" y="531"/>
                        </a:lnTo>
                        <a:lnTo>
                          <a:pt x="1813" y="683"/>
                        </a:lnTo>
                        <a:lnTo>
                          <a:pt x="1713" y="683"/>
                        </a:lnTo>
                        <a:lnTo>
                          <a:pt x="1704" y="695"/>
                        </a:lnTo>
                        <a:lnTo>
                          <a:pt x="1651" y="709"/>
                        </a:lnTo>
                        <a:lnTo>
                          <a:pt x="1654" y="795"/>
                        </a:lnTo>
                        <a:lnTo>
                          <a:pt x="1597" y="794"/>
                        </a:lnTo>
                        <a:lnTo>
                          <a:pt x="1583" y="866"/>
                        </a:lnTo>
                        <a:lnTo>
                          <a:pt x="1480" y="866"/>
                        </a:lnTo>
                        <a:lnTo>
                          <a:pt x="1472" y="874"/>
                        </a:lnTo>
                        <a:lnTo>
                          <a:pt x="1448" y="886"/>
                        </a:lnTo>
                        <a:lnTo>
                          <a:pt x="1450" y="1018"/>
                        </a:lnTo>
                        <a:lnTo>
                          <a:pt x="1363" y="1016"/>
                        </a:lnTo>
                        <a:lnTo>
                          <a:pt x="1352" y="1046"/>
                        </a:lnTo>
                        <a:lnTo>
                          <a:pt x="1246" y="1046"/>
                        </a:lnTo>
                        <a:lnTo>
                          <a:pt x="1234" y="1045"/>
                        </a:lnTo>
                        <a:lnTo>
                          <a:pt x="1196" y="1064"/>
                        </a:lnTo>
                        <a:lnTo>
                          <a:pt x="1197" y="1165"/>
                        </a:lnTo>
                        <a:lnTo>
                          <a:pt x="1129" y="1165"/>
                        </a:lnTo>
                        <a:lnTo>
                          <a:pt x="1058" y="1064"/>
                        </a:lnTo>
                        <a:lnTo>
                          <a:pt x="1014" y="1043"/>
                        </a:lnTo>
                        <a:lnTo>
                          <a:pt x="993" y="1032"/>
                        </a:lnTo>
                        <a:lnTo>
                          <a:pt x="897" y="1026"/>
                        </a:lnTo>
                        <a:lnTo>
                          <a:pt x="842" y="982"/>
                        </a:lnTo>
                        <a:lnTo>
                          <a:pt x="780" y="982"/>
                        </a:lnTo>
                        <a:lnTo>
                          <a:pt x="719" y="886"/>
                        </a:lnTo>
                        <a:lnTo>
                          <a:pt x="663" y="854"/>
                        </a:lnTo>
                        <a:lnTo>
                          <a:pt x="613" y="809"/>
                        </a:lnTo>
                        <a:lnTo>
                          <a:pt x="546" y="809"/>
                        </a:lnTo>
                        <a:lnTo>
                          <a:pt x="482" y="709"/>
                        </a:lnTo>
                        <a:lnTo>
                          <a:pt x="431" y="666"/>
                        </a:lnTo>
                        <a:lnTo>
                          <a:pt x="335" y="531"/>
                        </a:lnTo>
                        <a:lnTo>
                          <a:pt x="314" y="504"/>
                        </a:lnTo>
                        <a:lnTo>
                          <a:pt x="209" y="355"/>
                        </a:lnTo>
                        <a:lnTo>
                          <a:pt x="197" y="334"/>
                        </a:lnTo>
                        <a:lnTo>
                          <a:pt x="106" y="177"/>
                        </a:lnTo>
                        <a:lnTo>
                          <a:pt x="80" y="123"/>
                        </a:lnTo>
                        <a:lnTo>
                          <a:pt x="0" y="0"/>
                        </a:lnTo>
                        <a:lnTo>
                          <a:pt x="8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8" name="Freeform 85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531"/>
                  </a:xfrm>
                  <a:custGeom>
                    <a:avLst/>
                    <a:gdLst>
                      <a:gd name="T0" fmla="*/ 0 w 2566"/>
                      <a:gd name="T1" fmla="*/ 0 h 531"/>
                      <a:gd name="T2" fmla="*/ 117 w 2566"/>
                      <a:gd name="T3" fmla="*/ 0 h 531"/>
                      <a:gd name="T4" fmla="*/ 234 w 2566"/>
                      <a:gd name="T5" fmla="*/ 0 h 531"/>
                      <a:gd name="T6" fmla="*/ 351 w 2566"/>
                      <a:gd name="T7" fmla="*/ 0 h 531"/>
                      <a:gd name="T8" fmla="*/ 466 w 2566"/>
                      <a:gd name="T9" fmla="*/ 0 h 531"/>
                      <a:gd name="T10" fmla="*/ 583 w 2566"/>
                      <a:gd name="T11" fmla="*/ 0 h 531"/>
                      <a:gd name="T12" fmla="*/ 700 w 2566"/>
                      <a:gd name="T13" fmla="*/ 0 h 531"/>
                      <a:gd name="T14" fmla="*/ 817 w 2566"/>
                      <a:gd name="T15" fmla="*/ 0 h 531"/>
                      <a:gd name="T16" fmla="*/ 934 w 2566"/>
                      <a:gd name="T17" fmla="*/ 0 h 531"/>
                      <a:gd name="T18" fmla="*/ 1049 w 2566"/>
                      <a:gd name="T19" fmla="*/ 0 h 531"/>
                      <a:gd name="T20" fmla="*/ 1166 w 2566"/>
                      <a:gd name="T21" fmla="*/ 0 h 531"/>
                      <a:gd name="T22" fmla="*/ 1283 w 2566"/>
                      <a:gd name="T23" fmla="*/ 0 h 531"/>
                      <a:gd name="T24" fmla="*/ 1400 w 2566"/>
                      <a:gd name="T25" fmla="*/ 0 h 531"/>
                      <a:gd name="T26" fmla="*/ 1517 w 2566"/>
                      <a:gd name="T27" fmla="*/ 0 h 531"/>
                      <a:gd name="T28" fmla="*/ 1633 w 2566"/>
                      <a:gd name="T29" fmla="*/ 0 h 531"/>
                      <a:gd name="T30" fmla="*/ 1749 w 2566"/>
                      <a:gd name="T31" fmla="*/ 0 h 531"/>
                      <a:gd name="T32" fmla="*/ 1866 w 2566"/>
                      <a:gd name="T33" fmla="*/ 0 h 531"/>
                      <a:gd name="T34" fmla="*/ 1983 w 2566"/>
                      <a:gd name="T35" fmla="*/ 0 h 531"/>
                      <a:gd name="T36" fmla="*/ 2100 w 2566"/>
                      <a:gd name="T37" fmla="*/ 0 h 531"/>
                      <a:gd name="T38" fmla="*/ 2216 w 2566"/>
                      <a:gd name="T39" fmla="*/ 0 h 531"/>
                      <a:gd name="T40" fmla="*/ 2332 w 2566"/>
                      <a:gd name="T41" fmla="*/ 0 h 531"/>
                      <a:gd name="T42" fmla="*/ 2449 w 2566"/>
                      <a:gd name="T43" fmla="*/ 0 h 531"/>
                      <a:gd name="T44" fmla="*/ 2566 w 2566"/>
                      <a:gd name="T45" fmla="*/ 176 h 531"/>
                      <a:gd name="T46" fmla="*/ 2566 w 2566"/>
                      <a:gd name="T47" fmla="*/ 531 h 531"/>
                      <a:gd name="T48" fmla="*/ 2332 w 2566"/>
                      <a:gd name="T49" fmla="*/ 531 h 531"/>
                      <a:gd name="T50" fmla="*/ 2100 w 2566"/>
                      <a:gd name="T51" fmla="*/ 531 h 531"/>
                      <a:gd name="T52" fmla="*/ 1866 w 2566"/>
                      <a:gd name="T53" fmla="*/ 531 h 531"/>
                      <a:gd name="T54" fmla="*/ 1632 w 2566"/>
                      <a:gd name="T55" fmla="*/ 531 h 531"/>
                      <a:gd name="T56" fmla="*/ 1400 w 2566"/>
                      <a:gd name="T57" fmla="*/ 531 h 531"/>
                      <a:gd name="T58" fmla="*/ 1166 w 2566"/>
                      <a:gd name="T59" fmla="*/ 531 h 531"/>
                      <a:gd name="T60" fmla="*/ 934 w 2566"/>
                      <a:gd name="T61" fmla="*/ 531 h 531"/>
                      <a:gd name="T62" fmla="*/ 700 w 2566"/>
                      <a:gd name="T63" fmla="*/ 531 h 531"/>
                      <a:gd name="T64" fmla="*/ 466 w 2566"/>
                      <a:gd name="T65" fmla="*/ 531 h 531"/>
                      <a:gd name="T66" fmla="*/ 234 w 2566"/>
                      <a:gd name="T67" fmla="*/ 531 h 531"/>
                      <a:gd name="T68" fmla="*/ 0 w 2566"/>
                      <a:gd name="T69" fmla="*/ 531 h 531"/>
                      <a:gd name="T70" fmla="*/ 0 w 2566"/>
                      <a:gd name="T71" fmla="*/ 176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5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351" y="0"/>
                        </a:lnTo>
                        <a:lnTo>
                          <a:pt x="466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633" y="0"/>
                        </a:lnTo>
                        <a:lnTo>
                          <a:pt x="1749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6"/>
                        </a:lnTo>
                        <a:lnTo>
                          <a:pt x="2566" y="354"/>
                        </a:lnTo>
                        <a:lnTo>
                          <a:pt x="2566" y="531"/>
                        </a:lnTo>
                        <a:lnTo>
                          <a:pt x="2449" y="531"/>
                        </a:lnTo>
                        <a:lnTo>
                          <a:pt x="2332" y="531"/>
                        </a:lnTo>
                        <a:lnTo>
                          <a:pt x="2216" y="531"/>
                        </a:lnTo>
                        <a:lnTo>
                          <a:pt x="2100" y="531"/>
                        </a:lnTo>
                        <a:lnTo>
                          <a:pt x="1983" y="531"/>
                        </a:lnTo>
                        <a:lnTo>
                          <a:pt x="1866" y="531"/>
                        </a:lnTo>
                        <a:lnTo>
                          <a:pt x="1749" y="531"/>
                        </a:lnTo>
                        <a:lnTo>
                          <a:pt x="1632" y="531"/>
                        </a:lnTo>
                        <a:lnTo>
                          <a:pt x="1517" y="531"/>
                        </a:lnTo>
                        <a:lnTo>
                          <a:pt x="1400" y="531"/>
                        </a:lnTo>
                        <a:lnTo>
                          <a:pt x="1283" y="531"/>
                        </a:lnTo>
                        <a:lnTo>
                          <a:pt x="1166" y="531"/>
                        </a:lnTo>
                        <a:lnTo>
                          <a:pt x="1049" y="531"/>
                        </a:lnTo>
                        <a:lnTo>
                          <a:pt x="934" y="531"/>
                        </a:lnTo>
                        <a:lnTo>
                          <a:pt x="817" y="531"/>
                        </a:lnTo>
                        <a:lnTo>
                          <a:pt x="700" y="531"/>
                        </a:lnTo>
                        <a:lnTo>
                          <a:pt x="583" y="531"/>
                        </a:lnTo>
                        <a:lnTo>
                          <a:pt x="466" y="531"/>
                        </a:lnTo>
                        <a:lnTo>
                          <a:pt x="349" y="531"/>
                        </a:lnTo>
                        <a:lnTo>
                          <a:pt x="234" y="531"/>
                        </a:lnTo>
                        <a:lnTo>
                          <a:pt x="117" y="531"/>
                        </a:lnTo>
                        <a:lnTo>
                          <a:pt x="0" y="531"/>
                        </a:lnTo>
                        <a:lnTo>
                          <a:pt x="0" y="354"/>
                        </a:lnTo>
                        <a:lnTo>
                          <a:pt x="0" y="17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9" name="Freeform 86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176"/>
                  </a:xfrm>
                  <a:custGeom>
                    <a:avLst/>
                    <a:gdLst>
                      <a:gd name="T0" fmla="*/ 0 w 2566"/>
                      <a:gd name="T1" fmla="*/ 0 h 176"/>
                      <a:gd name="T2" fmla="*/ 0 w 2566"/>
                      <a:gd name="T3" fmla="*/ 0 h 176"/>
                      <a:gd name="T4" fmla="*/ 117 w 2566"/>
                      <a:gd name="T5" fmla="*/ 0 h 176"/>
                      <a:gd name="T6" fmla="*/ 117 w 2566"/>
                      <a:gd name="T7" fmla="*/ 0 h 176"/>
                      <a:gd name="T8" fmla="*/ 234 w 2566"/>
                      <a:gd name="T9" fmla="*/ 0 h 176"/>
                      <a:gd name="T10" fmla="*/ 234 w 2566"/>
                      <a:gd name="T11" fmla="*/ 0 h 176"/>
                      <a:gd name="T12" fmla="*/ 349 w 2566"/>
                      <a:gd name="T13" fmla="*/ 0 h 176"/>
                      <a:gd name="T14" fmla="*/ 351 w 2566"/>
                      <a:gd name="T15" fmla="*/ 0 h 176"/>
                      <a:gd name="T16" fmla="*/ 466 w 2566"/>
                      <a:gd name="T17" fmla="*/ 0 h 176"/>
                      <a:gd name="T18" fmla="*/ 466 w 2566"/>
                      <a:gd name="T19" fmla="*/ 0 h 176"/>
                      <a:gd name="T20" fmla="*/ 583 w 2566"/>
                      <a:gd name="T21" fmla="*/ 0 h 176"/>
                      <a:gd name="T22" fmla="*/ 583 w 2566"/>
                      <a:gd name="T23" fmla="*/ 0 h 176"/>
                      <a:gd name="T24" fmla="*/ 700 w 2566"/>
                      <a:gd name="T25" fmla="*/ 0 h 176"/>
                      <a:gd name="T26" fmla="*/ 700 w 2566"/>
                      <a:gd name="T27" fmla="*/ 0 h 176"/>
                      <a:gd name="T28" fmla="*/ 817 w 2566"/>
                      <a:gd name="T29" fmla="*/ 0 h 176"/>
                      <a:gd name="T30" fmla="*/ 817 w 2566"/>
                      <a:gd name="T31" fmla="*/ 0 h 176"/>
                      <a:gd name="T32" fmla="*/ 934 w 2566"/>
                      <a:gd name="T33" fmla="*/ 0 h 176"/>
                      <a:gd name="T34" fmla="*/ 934 w 2566"/>
                      <a:gd name="T35" fmla="*/ 0 h 176"/>
                      <a:gd name="T36" fmla="*/ 1049 w 2566"/>
                      <a:gd name="T37" fmla="*/ 0 h 176"/>
                      <a:gd name="T38" fmla="*/ 1049 w 2566"/>
                      <a:gd name="T39" fmla="*/ 0 h 176"/>
                      <a:gd name="T40" fmla="*/ 1166 w 2566"/>
                      <a:gd name="T41" fmla="*/ 0 h 176"/>
                      <a:gd name="T42" fmla="*/ 1166 w 2566"/>
                      <a:gd name="T43" fmla="*/ 0 h 176"/>
                      <a:gd name="T44" fmla="*/ 1283 w 2566"/>
                      <a:gd name="T45" fmla="*/ 0 h 176"/>
                      <a:gd name="T46" fmla="*/ 1283 w 2566"/>
                      <a:gd name="T47" fmla="*/ 0 h 176"/>
                      <a:gd name="T48" fmla="*/ 1400 w 2566"/>
                      <a:gd name="T49" fmla="*/ 0 h 176"/>
                      <a:gd name="T50" fmla="*/ 1400 w 2566"/>
                      <a:gd name="T51" fmla="*/ 0 h 176"/>
                      <a:gd name="T52" fmla="*/ 1517 w 2566"/>
                      <a:gd name="T53" fmla="*/ 0 h 176"/>
                      <a:gd name="T54" fmla="*/ 1517 w 2566"/>
                      <a:gd name="T55" fmla="*/ 0 h 176"/>
                      <a:gd name="T56" fmla="*/ 1632 w 2566"/>
                      <a:gd name="T57" fmla="*/ 0 h 176"/>
                      <a:gd name="T58" fmla="*/ 1633 w 2566"/>
                      <a:gd name="T59" fmla="*/ 0 h 176"/>
                      <a:gd name="T60" fmla="*/ 1749 w 2566"/>
                      <a:gd name="T61" fmla="*/ 0 h 176"/>
                      <a:gd name="T62" fmla="*/ 1749 w 2566"/>
                      <a:gd name="T63" fmla="*/ 0 h 176"/>
                      <a:gd name="T64" fmla="*/ 1866 w 2566"/>
                      <a:gd name="T65" fmla="*/ 0 h 176"/>
                      <a:gd name="T66" fmla="*/ 1866 w 2566"/>
                      <a:gd name="T67" fmla="*/ 0 h 176"/>
                      <a:gd name="T68" fmla="*/ 1983 w 2566"/>
                      <a:gd name="T69" fmla="*/ 0 h 176"/>
                      <a:gd name="T70" fmla="*/ 1983 w 2566"/>
                      <a:gd name="T71" fmla="*/ 0 h 176"/>
                      <a:gd name="T72" fmla="*/ 2100 w 2566"/>
                      <a:gd name="T73" fmla="*/ 0 h 176"/>
                      <a:gd name="T74" fmla="*/ 2100 w 2566"/>
                      <a:gd name="T75" fmla="*/ 0 h 176"/>
                      <a:gd name="T76" fmla="*/ 2216 w 2566"/>
                      <a:gd name="T77" fmla="*/ 0 h 176"/>
                      <a:gd name="T78" fmla="*/ 2216 w 2566"/>
                      <a:gd name="T79" fmla="*/ 0 h 176"/>
                      <a:gd name="T80" fmla="*/ 2332 w 2566"/>
                      <a:gd name="T81" fmla="*/ 0 h 176"/>
                      <a:gd name="T82" fmla="*/ 2332 w 2566"/>
                      <a:gd name="T83" fmla="*/ 0 h 176"/>
                      <a:gd name="T84" fmla="*/ 2449 w 2566"/>
                      <a:gd name="T85" fmla="*/ 0 h 176"/>
                      <a:gd name="T86" fmla="*/ 2449 w 2566"/>
                      <a:gd name="T87" fmla="*/ 0 h 176"/>
                      <a:gd name="T88" fmla="*/ 2566 w 2566"/>
                      <a:gd name="T89" fmla="*/ 0 h 176"/>
                      <a:gd name="T90" fmla="*/ 2566 w 2566"/>
                      <a:gd name="T91" fmla="*/ 176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7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351" y="0"/>
                        </a:lnTo>
                        <a:lnTo>
                          <a:pt x="466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633" y="0"/>
                        </a:lnTo>
                        <a:lnTo>
                          <a:pt x="1749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0" name="Freeform 87"/>
                  <p:cNvSpPr>
                    <a:spLocks/>
                  </p:cNvSpPr>
                  <p:nvPr/>
                </p:nvSpPr>
                <p:spPr bwMode="auto">
                  <a:xfrm>
                    <a:off x="1665" y="2376"/>
                    <a:ext cx="2566" cy="497"/>
                  </a:xfrm>
                  <a:custGeom>
                    <a:avLst/>
                    <a:gdLst>
                      <a:gd name="T0" fmla="*/ 27 w 2566"/>
                      <a:gd name="T1" fmla="*/ 7 h 497"/>
                      <a:gd name="T2" fmla="*/ 144 w 2566"/>
                      <a:gd name="T3" fmla="*/ 7 h 497"/>
                      <a:gd name="T4" fmla="*/ 259 w 2566"/>
                      <a:gd name="T5" fmla="*/ 7 h 497"/>
                      <a:gd name="T6" fmla="*/ 376 w 2566"/>
                      <a:gd name="T7" fmla="*/ 7 h 497"/>
                      <a:gd name="T8" fmla="*/ 493 w 2566"/>
                      <a:gd name="T9" fmla="*/ 5 h 497"/>
                      <a:gd name="T10" fmla="*/ 609 w 2566"/>
                      <a:gd name="T11" fmla="*/ 5 h 497"/>
                      <a:gd name="T12" fmla="*/ 726 w 2566"/>
                      <a:gd name="T13" fmla="*/ 5 h 497"/>
                      <a:gd name="T14" fmla="*/ 842 w 2566"/>
                      <a:gd name="T15" fmla="*/ 5 h 497"/>
                      <a:gd name="T16" fmla="*/ 958 w 2566"/>
                      <a:gd name="T17" fmla="*/ 4 h 497"/>
                      <a:gd name="T18" fmla="*/ 1075 w 2566"/>
                      <a:gd name="T19" fmla="*/ 4 h 497"/>
                      <a:gd name="T20" fmla="*/ 1192 w 2566"/>
                      <a:gd name="T21" fmla="*/ 4 h 497"/>
                      <a:gd name="T22" fmla="*/ 1307 w 2566"/>
                      <a:gd name="T23" fmla="*/ 4 h 497"/>
                      <a:gd name="T24" fmla="*/ 1424 w 2566"/>
                      <a:gd name="T25" fmla="*/ 3 h 497"/>
                      <a:gd name="T26" fmla="*/ 1541 w 2566"/>
                      <a:gd name="T27" fmla="*/ 3 h 497"/>
                      <a:gd name="T28" fmla="*/ 1657 w 2566"/>
                      <a:gd name="T29" fmla="*/ 3 h 497"/>
                      <a:gd name="T30" fmla="*/ 1773 w 2566"/>
                      <a:gd name="T31" fmla="*/ 3 h 497"/>
                      <a:gd name="T32" fmla="*/ 1890 w 2566"/>
                      <a:gd name="T33" fmla="*/ 1 h 497"/>
                      <a:gd name="T34" fmla="*/ 2006 w 2566"/>
                      <a:gd name="T35" fmla="*/ 1 h 497"/>
                      <a:gd name="T36" fmla="*/ 2123 w 2566"/>
                      <a:gd name="T37" fmla="*/ 1 h 497"/>
                      <a:gd name="T38" fmla="*/ 2240 w 2566"/>
                      <a:gd name="T39" fmla="*/ 1 h 497"/>
                      <a:gd name="T40" fmla="*/ 2355 w 2566"/>
                      <a:gd name="T41" fmla="*/ 1 h 497"/>
                      <a:gd name="T42" fmla="*/ 2472 w 2566"/>
                      <a:gd name="T43" fmla="*/ 0 h 497"/>
                      <a:gd name="T44" fmla="*/ 2566 w 2566"/>
                      <a:gd name="T45" fmla="*/ 142 h 497"/>
                      <a:gd name="T46" fmla="*/ 2566 w 2566"/>
                      <a:gd name="T47" fmla="*/ 497 h 497"/>
                      <a:gd name="T48" fmla="*/ 2332 w 2566"/>
                      <a:gd name="T49" fmla="*/ 497 h 497"/>
                      <a:gd name="T50" fmla="*/ 2100 w 2566"/>
                      <a:gd name="T51" fmla="*/ 497 h 497"/>
                      <a:gd name="T52" fmla="*/ 1866 w 2566"/>
                      <a:gd name="T53" fmla="*/ 497 h 497"/>
                      <a:gd name="T54" fmla="*/ 1632 w 2566"/>
                      <a:gd name="T55" fmla="*/ 497 h 497"/>
                      <a:gd name="T56" fmla="*/ 1400 w 2566"/>
                      <a:gd name="T57" fmla="*/ 497 h 497"/>
                      <a:gd name="T58" fmla="*/ 1166 w 2566"/>
                      <a:gd name="T59" fmla="*/ 497 h 497"/>
                      <a:gd name="T60" fmla="*/ 934 w 2566"/>
                      <a:gd name="T61" fmla="*/ 497 h 497"/>
                      <a:gd name="T62" fmla="*/ 700 w 2566"/>
                      <a:gd name="T63" fmla="*/ 497 h 497"/>
                      <a:gd name="T64" fmla="*/ 466 w 2566"/>
                      <a:gd name="T65" fmla="*/ 497 h 497"/>
                      <a:gd name="T66" fmla="*/ 234 w 2566"/>
                      <a:gd name="T67" fmla="*/ 497 h 497"/>
                      <a:gd name="T68" fmla="*/ 0 w 2566"/>
                      <a:gd name="T69" fmla="*/ 497 h 497"/>
                      <a:gd name="T70" fmla="*/ 0 w 2566"/>
                      <a:gd name="T71" fmla="*/ 142 h 4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497">
                        <a:moveTo>
                          <a:pt x="0" y="8"/>
                        </a:moveTo>
                        <a:lnTo>
                          <a:pt x="27" y="7"/>
                        </a:lnTo>
                        <a:lnTo>
                          <a:pt x="117" y="7"/>
                        </a:lnTo>
                        <a:lnTo>
                          <a:pt x="144" y="7"/>
                        </a:lnTo>
                        <a:lnTo>
                          <a:pt x="234" y="7"/>
                        </a:lnTo>
                        <a:lnTo>
                          <a:pt x="259" y="7"/>
                        </a:lnTo>
                        <a:lnTo>
                          <a:pt x="349" y="7"/>
                        </a:lnTo>
                        <a:lnTo>
                          <a:pt x="376" y="7"/>
                        </a:lnTo>
                        <a:lnTo>
                          <a:pt x="466" y="7"/>
                        </a:lnTo>
                        <a:lnTo>
                          <a:pt x="493" y="5"/>
                        </a:lnTo>
                        <a:lnTo>
                          <a:pt x="583" y="5"/>
                        </a:lnTo>
                        <a:lnTo>
                          <a:pt x="609" y="5"/>
                        </a:lnTo>
                        <a:lnTo>
                          <a:pt x="700" y="5"/>
                        </a:lnTo>
                        <a:lnTo>
                          <a:pt x="726" y="5"/>
                        </a:lnTo>
                        <a:lnTo>
                          <a:pt x="817" y="5"/>
                        </a:lnTo>
                        <a:lnTo>
                          <a:pt x="842" y="5"/>
                        </a:lnTo>
                        <a:lnTo>
                          <a:pt x="934" y="5"/>
                        </a:lnTo>
                        <a:lnTo>
                          <a:pt x="958" y="4"/>
                        </a:lnTo>
                        <a:lnTo>
                          <a:pt x="1049" y="4"/>
                        </a:lnTo>
                        <a:lnTo>
                          <a:pt x="1075" y="4"/>
                        </a:lnTo>
                        <a:lnTo>
                          <a:pt x="1166" y="4"/>
                        </a:lnTo>
                        <a:lnTo>
                          <a:pt x="1192" y="4"/>
                        </a:lnTo>
                        <a:lnTo>
                          <a:pt x="1283" y="4"/>
                        </a:lnTo>
                        <a:lnTo>
                          <a:pt x="1307" y="4"/>
                        </a:lnTo>
                        <a:lnTo>
                          <a:pt x="1400" y="4"/>
                        </a:lnTo>
                        <a:lnTo>
                          <a:pt x="1424" y="3"/>
                        </a:lnTo>
                        <a:lnTo>
                          <a:pt x="1517" y="3"/>
                        </a:lnTo>
                        <a:lnTo>
                          <a:pt x="1541" y="3"/>
                        </a:lnTo>
                        <a:lnTo>
                          <a:pt x="1632" y="3"/>
                        </a:lnTo>
                        <a:lnTo>
                          <a:pt x="1657" y="3"/>
                        </a:lnTo>
                        <a:lnTo>
                          <a:pt x="1749" y="3"/>
                        </a:lnTo>
                        <a:lnTo>
                          <a:pt x="1773" y="3"/>
                        </a:lnTo>
                        <a:lnTo>
                          <a:pt x="1866" y="3"/>
                        </a:lnTo>
                        <a:lnTo>
                          <a:pt x="1890" y="1"/>
                        </a:lnTo>
                        <a:lnTo>
                          <a:pt x="1983" y="1"/>
                        </a:lnTo>
                        <a:lnTo>
                          <a:pt x="2006" y="1"/>
                        </a:lnTo>
                        <a:lnTo>
                          <a:pt x="2100" y="1"/>
                        </a:lnTo>
                        <a:lnTo>
                          <a:pt x="2123" y="1"/>
                        </a:lnTo>
                        <a:lnTo>
                          <a:pt x="2216" y="1"/>
                        </a:lnTo>
                        <a:lnTo>
                          <a:pt x="2240" y="1"/>
                        </a:lnTo>
                        <a:lnTo>
                          <a:pt x="2332" y="1"/>
                        </a:lnTo>
                        <a:lnTo>
                          <a:pt x="2355" y="1"/>
                        </a:lnTo>
                        <a:lnTo>
                          <a:pt x="2449" y="1"/>
                        </a:lnTo>
                        <a:lnTo>
                          <a:pt x="2472" y="0"/>
                        </a:lnTo>
                        <a:lnTo>
                          <a:pt x="2566" y="0"/>
                        </a:lnTo>
                        <a:lnTo>
                          <a:pt x="2566" y="142"/>
                        </a:lnTo>
                        <a:lnTo>
                          <a:pt x="2566" y="320"/>
                        </a:lnTo>
                        <a:lnTo>
                          <a:pt x="2566" y="497"/>
                        </a:lnTo>
                        <a:lnTo>
                          <a:pt x="2449" y="497"/>
                        </a:lnTo>
                        <a:lnTo>
                          <a:pt x="2332" y="497"/>
                        </a:lnTo>
                        <a:lnTo>
                          <a:pt x="2216" y="497"/>
                        </a:lnTo>
                        <a:lnTo>
                          <a:pt x="2100" y="497"/>
                        </a:lnTo>
                        <a:lnTo>
                          <a:pt x="1983" y="497"/>
                        </a:lnTo>
                        <a:lnTo>
                          <a:pt x="1866" y="497"/>
                        </a:lnTo>
                        <a:lnTo>
                          <a:pt x="1749" y="497"/>
                        </a:lnTo>
                        <a:lnTo>
                          <a:pt x="1632" y="497"/>
                        </a:lnTo>
                        <a:lnTo>
                          <a:pt x="1517" y="497"/>
                        </a:lnTo>
                        <a:lnTo>
                          <a:pt x="1400" y="497"/>
                        </a:lnTo>
                        <a:lnTo>
                          <a:pt x="1283" y="497"/>
                        </a:lnTo>
                        <a:lnTo>
                          <a:pt x="1166" y="497"/>
                        </a:lnTo>
                        <a:lnTo>
                          <a:pt x="1049" y="497"/>
                        </a:lnTo>
                        <a:lnTo>
                          <a:pt x="934" y="497"/>
                        </a:lnTo>
                        <a:lnTo>
                          <a:pt x="817" y="497"/>
                        </a:lnTo>
                        <a:lnTo>
                          <a:pt x="700" y="497"/>
                        </a:lnTo>
                        <a:lnTo>
                          <a:pt x="583" y="497"/>
                        </a:lnTo>
                        <a:lnTo>
                          <a:pt x="466" y="497"/>
                        </a:lnTo>
                        <a:lnTo>
                          <a:pt x="349" y="497"/>
                        </a:lnTo>
                        <a:lnTo>
                          <a:pt x="234" y="497"/>
                        </a:lnTo>
                        <a:lnTo>
                          <a:pt x="117" y="497"/>
                        </a:lnTo>
                        <a:lnTo>
                          <a:pt x="0" y="497"/>
                        </a:lnTo>
                        <a:lnTo>
                          <a:pt x="0" y="320"/>
                        </a:lnTo>
                        <a:lnTo>
                          <a:pt x="0" y="14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1" name="Freeform 88"/>
                  <p:cNvSpPr>
                    <a:spLocks/>
                  </p:cNvSpPr>
                  <p:nvPr/>
                </p:nvSpPr>
                <p:spPr bwMode="auto">
                  <a:xfrm>
                    <a:off x="1665" y="2376"/>
                    <a:ext cx="2566" cy="142"/>
                  </a:xfrm>
                  <a:custGeom>
                    <a:avLst/>
                    <a:gdLst>
                      <a:gd name="T0" fmla="*/ 0 w 2566"/>
                      <a:gd name="T1" fmla="*/ 8 h 142"/>
                      <a:gd name="T2" fmla="*/ 27 w 2566"/>
                      <a:gd name="T3" fmla="*/ 7 h 142"/>
                      <a:gd name="T4" fmla="*/ 117 w 2566"/>
                      <a:gd name="T5" fmla="*/ 7 h 142"/>
                      <a:gd name="T6" fmla="*/ 144 w 2566"/>
                      <a:gd name="T7" fmla="*/ 7 h 142"/>
                      <a:gd name="T8" fmla="*/ 234 w 2566"/>
                      <a:gd name="T9" fmla="*/ 7 h 142"/>
                      <a:gd name="T10" fmla="*/ 259 w 2566"/>
                      <a:gd name="T11" fmla="*/ 7 h 142"/>
                      <a:gd name="T12" fmla="*/ 349 w 2566"/>
                      <a:gd name="T13" fmla="*/ 7 h 142"/>
                      <a:gd name="T14" fmla="*/ 376 w 2566"/>
                      <a:gd name="T15" fmla="*/ 7 h 142"/>
                      <a:gd name="T16" fmla="*/ 466 w 2566"/>
                      <a:gd name="T17" fmla="*/ 7 h 142"/>
                      <a:gd name="T18" fmla="*/ 493 w 2566"/>
                      <a:gd name="T19" fmla="*/ 5 h 142"/>
                      <a:gd name="T20" fmla="*/ 583 w 2566"/>
                      <a:gd name="T21" fmla="*/ 5 h 142"/>
                      <a:gd name="T22" fmla="*/ 609 w 2566"/>
                      <a:gd name="T23" fmla="*/ 5 h 142"/>
                      <a:gd name="T24" fmla="*/ 700 w 2566"/>
                      <a:gd name="T25" fmla="*/ 5 h 142"/>
                      <a:gd name="T26" fmla="*/ 726 w 2566"/>
                      <a:gd name="T27" fmla="*/ 5 h 142"/>
                      <a:gd name="T28" fmla="*/ 817 w 2566"/>
                      <a:gd name="T29" fmla="*/ 5 h 142"/>
                      <a:gd name="T30" fmla="*/ 842 w 2566"/>
                      <a:gd name="T31" fmla="*/ 5 h 142"/>
                      <a:gd name="T32" fmla="*/ 934 w 2566"/>
                      <a:gd name="T33" fmla="*/ 5 h 142"/>
                      <a:gd name="T34" fmla="*/ 958 w 2566"/>
                      <a:gd name="T35" fmla="*/ 4 h 142"/>
                      <a:gd name="T36" fmla="*/ 1049 w 2566"/>
                      <a:gd name="T37" fmla="*/ 4 h 142"/>
                      <a:gd name="T38" fmla="*/ 1075 w 2566"/>
                      <a:gd name="T39" fmla="*/ 4 h 142"/>
                      <a:gd name="T40" fmla="*/ 1166 w 2566"/>
                      <a:gd name="T41" fmla="*/ 4 h 142"/>
                      <a:gd name="T42" fmla="*/ 1192 w 2566"/>
                      <a:gd name="T43" fmla="*/ 4 h 142"/>
                      <a:gd name="T44" fmla="*/ 1283 w 2566"/>
                      <a:gd name="T45" fmla="*/ 4 h 142"/>
                      <a:gd name="T46" fmla="*/ 1307 w 2566"/>
                      <a:gd name="T47" fmla="*/ 4 h 142"/>
                      <a:gd name="T48" fmla="*/ 1400 w 2566"/>
                      <a:gd name="T49" fmla="*/ 4 h 142"/>
                      <a:gd name="T50" fmla="*/ 1424 w 2566"/>
                      <a:gd name="T51" fmla="*/ 3 h 142"/>
                      <a:gd name="T52" fmla="*/ 1517 w 2566"/>
                      <a:gd name="T53" fmla="*/ 3 h 142"/>
                      <a:gd name="T54" fmla="*/ 1541 w 2566"/>
                      <a:gd name="T55" fmla="*/ 3 h 142"/>
                      <a:gd name="T56" fmla="*/ 1632 w 2566"/>
                      <a:gd name="T57" fmla="*/ 3 h 142"/>
                      <a:gd name="T58" fmla="*/ 1657 w 2566"/>
                      <a:gd name="T59" fmla="*/ 3 h 142"/>
                      <a:gd name="T60" fmla="*/ 1749 w 2566"/>
                      <a:gd name="T61" fmla="*/ 3 h 142"/>
                      <a:gd name="T62" fmla="*/ 1773 w 2566"/>
                      <a:gd name="T63" fmla="*/ 3 h 142"/>
                      <a:gd name="T64" fmla="*/ 1866 w 2566"/>
                      <a:gd name="T65" fmla="*/ 3 h 142"/>
                      <a:gd name="T66" fmla="*/ 1890 w 2566"/>
                      <a:gd name="T67" fmla="*/ 1 h 142"/>
                      <a:gd name="T68" fmla="*/ 1983 w 2566"/>
                      <a:gd name="T69" fmla="*/ 1 h 142"/>
                      <a:gd name="T70" fmla="*/ 2006 w 2566"/>
                      <a:gd name="T71" fmla="*/ 1 h 142"/>
                      <a:gd name="T72" fmla="*/ 2100 w 2566"/>
                      <a:gd name="T73" fmla="*/ 1 h 142"/>
                      <a:gd name="T74" fmla="*/ 2123 w 2566"/>
                      <a:gd name="T75" fmla="*/ 1 h 142"/>
                      <a:gd name="T76" fmla="*/ 2216 w 2566"/>
                      <a:gd name="T77" fmla="*/ 1 h 142"/>
                      <a:gd name="T78" fmla="*/ 2240 w 2566"/>
                      <a:gd name="T79" fmla="*/ 1 h 142"/>
                      <a:gd name="T80" fmla="*/ 2332 w 2566"/>
                      <a:gd name="T81" fmla="*/ 1 h 142"/>
                      <a:gd name="T82" fmla="*/ 2355 w 2566"/>
                      <a:gd name="T83" fmla="*/ 1 h 142"/>
                      <a:gd name="T84" fmla="*/ 2449 w 2566"/>
                      <a:gd name="T85" fmla="*/ 1 h 142"/>
                      <a:gd name="T86" fmla="*/ 2472 w 2566"/>
                      <a:gd name="T87" fmla="*/ 0 h 142"/>
                      <a:gd name="T88" fmla="*/ 2566 w 2566"/>
                      <a:gd name="T89" fmla="*/ 0 h 142"/>
                      <a:gd name="T90" fmla="*/ 2566 w 2566"/>
                      <a:gd name="T91" fmla="*/ 142 h 1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42">
                        <a:moveTo>
                          <a:pt x="0" y="8"/>
                        </a:moveTo>
                        <a:lnTo>
                          <a:pt x="27" y="7"/>
                        </a:lnTo>
                        <a:lnTo>
                          <a:pt x="117" y="7"/>
                        </a:lnTo>
                        <a:lnTo>
                          <a:pt x="144" y="7"/>
                        </a:lnTo>
                        <a:lnTo>
                          <a:pt x="234" y="7"/>
                        </a:lnTo>
                        <a:lnTo>
                          <a:pt x="259" y="7"/>
                        </a:lnTo>
                        <a:lnTo>
                          <a:pt x="349" y="7"/>
                        </a:lnTo>
                        <a:lnTo>
                          <a:pt x="376" y="7"/>
                        </a:lnTo>
                        <a:lnTo>
                          <a:pt x="466" y="7"/>
                        </a:lnTo>
                        <a:lnTo>
                          <a:pt x="493" y="5"/>
                        </a:lnTo>
                        <a:lnTo>
                          <a:pt x="583" y="5"/>
                        </a:lnTo>
                        <a:lnTo>
                          <a:pt x="609" y="5"/>
                        </a:lnTo>
                        <a:lnTo>
                          <a:pt x="700" y="5"/>
                        </a:lnTo>
                        <a:lnTo>
                          <a:pt x="726" y="5"/>
                        </a:lnTo>
                        <a:lnTo>
                          <a:pt x="817" y="5"/>
                        </a:lnTo>
                        <a:lnTo>
                          <a:pt x="842" y="5"/>
                        </a:lnTo>
                        <a:lnTo>
                          <a:pt x="934" y="5"/>
                        </a:lnTo>
                        <a:lnTo>
                          <a:pt x="958" y="4"/>
                        </a:lnTo>
                        <a:lnTo>
                          <a:pt x="1049" y="4"/>
                        </a:lnTo>
                        <a:lnTo>
                          <a:pt x="1075" y="4"/>
                        </a:lnTo>
                        <a:lnTo>
                          <a:pt x="1166" y="4"/>
                        </a:lnTo>
                        <a:lnTo>
                          <a:pt x="1192" y="4"/>
                        </a:lnTo>
                        <a:lnTo>
                          <a:pt x="1283" y="4"/>
                        </a:lnTo>
                        <a:lnTo>
                          <a:pt x="1307" y="4"/>
                        </a:lnTo>
                        <a:lnTo>
                          <a:pt x="1400" y="4"/>
                        </a:lnTo>
                        <a:lnTo>
                          <a:pt x="1424" y="3"/>
                        </a:lnTo>
                        <a:lnTo>
                          <a:pt x="1517" y="3"/>
                        </a:lnTo>
                        <a:lnTo>
                          <a:pt x="1541" y="3"/>
                        </a:lnTo>
                        <a:lnTo>
                          <a:pt x="1632" y="3"/>
                        </a:lnTo>
                        <a:lnTo>
                          <a:pt x="1657" y="3"/>
                        </a:lnTo>
                        <a:lnTo>
                          <a:pt x="1749" y="3"/>
                        </a:lnTo>
                        <a:lnTo>
                          <a:pt x="1773" y="3"/>
                        </a:lnTo>
                        <a:lnTo>
                          <a:pt x="1866" y="3"/>
                        </a:lnTo>
                        <a:lnTo>
                          <a:pt x="1890" y="1"/>
                        </a:lnTo>
                        <a:lnTo>
                          <a:pt x="1983" y="1"/>
                        </a:lnTo>
                        <a:lnTo>
                          <a:pt x="2006" y="1"/>
                        </a:lnTo>
                        <a:lnTo>
                          <a:pt x="2100" y="1"/>
                        </a:lnTo>
                        <a:lnTo>
                          <a:pt x="2123" y="1"/>
                        </a:lnTo>
                        <a:lnTo>
                          <a:pt x="2216" y="1"/>
                        </a:lnTo>
                        <a:lnTo>
                          <a:pt x="2240" y="1"/>
                        </a:lnTo>
                        <a:lnTo>
                          <a:pt x="2332" y="1"/>
                        </a:lnTo>
                        <a:lnTo>
                          <a:pt x="2355" y="1"/>
                        </a:lnTo>
                        <a:lnTo>
                          <a:pt x="2449" y="1"/>
                        </a:lnTo>
                        <a:lnTo>
                          <a:pt x="2472" y="0"/>
                        </a:lnTo>
                        <a:lnTo>
                          <a:pt x="2566" y="0"/>
                        </a:lnTo>
                        <a:lnTo>
                          <a:pt x="2566" y="1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2" name="Freeform 89"/>
                  <p:cNvSpPr>
                    <a:spLocks/>
                  </p:cNvSpPr>
                  <p:nvPr/>
                </p:nvSpPr>
                <p:spPr bwMode="auto">
                  <a:xfrm>
                    <a:off x="1665" y="2412"/>
                    <a:ext cx="2566" cy="461"/>
                  </a:xfrm>
                  <a:custGeom>
                    <a:avLst/>
                    <a:gdLst>
                      <a:gd name="T0" fmla="*/ 54 w 2566"/>
                      <a:gd name="T1" fmla="*/ 13 h 461"/>
                      <a:gd name="T2" fmla="*/ 171 w 2566"/>
                      <a:gd name="T3" fmla="*/ 13 h 461"/>
                      <a:gd name="T4" fmla="*/ 287 w 2566"/>
                      <a:gd name="T5" fmla="*/ 11 h 461"/>
                      <a:gd name="T6" fmla="*/ 404 w 2566"/>
                      <a:gd name="T7" fmla="*/ 11 h 461"/>
                      <a:gd name="T8" fmla="*/ 519 w 2566"/>
                      <a:gd name="T9" fmla="*/ 10 h 461"/>
                      <a:gd name="T10" fmla="*/ 636 w 2566"/>
                      <a:gd name="T11" fmla="*/ 10 h 461"/>
                      <a:gd name="T12" fmla="*/ 751 w 2566"/>
                      <a:gd name="T13" fmla="*/ 9 h 461"/>
                      <a:gd name="T14" fmla="*/ 868 w 2566"/>
                      <a:gd name="T15" fmla="*/ 9 h 461"/>
                      <a:gd name="T16" fmla="*/ 984 w 2566"/>
                      <a:gd name="T17" fmla="*/ 7 h 461"/>
                      <a:gd name="T18" fmla="*/ 1101 w 2566"/>
                      <a:gd name="T19" fmla="*/ 7 h 461"/>
                      <a:gd name="T20" fmla="*/ 1216 w 2566"/>
                      <a:gd name="T21" fmla="*/ 6 h 461"/>
                      <a:gd name="T22" fmla="*/ 1333 w 2566"/>
                      <a:gd name="T23" fmla="*/ 6 h 461"/>
                      <a:gd name="T24" fmla="*/ 1449 w 2566"/>
                      <a:gd name="T25" fmla="*/ 5 h 461"/>
                      <a:gd name="T26" fmla="*/ 1565 w 2566"/>
                      <a:gd name="T27" fmla="*/ 5 h 461"/>
                      <a:gd name="T28" fmla="*/ 1681 w 2566"/>
                      <a:gd name="T29" fmla="*/ 3 h 461"/>
                      <a:gd name="T30" fmla="*/ 1798 w 2566"/>
                      <a:gd name="T31" fmla="*/ 3 h 461"/>
                      <a:gd name="T32" fmla="*/ 1913 w 2566"/>
                      <a:gd name="T33" fmla="*/ 3 h 461"/>
                      <a:gd name="T34" fmla="*/ 2030 w 2566"/>
                      <a:gd name="T35" fmla="*/ 2 h 461"/>
                      <a:gd name="T36" fmla="*/ 2147 w 2566"/>
                      <a:gd name="T37" fmla="*/ 2 h 461"/>
                      <a:gd name="T38" fmla="*/ 2263 w 2566"/>
                      <a:gd name="T39" fmla="*/ 0 h 461"/>
                      <a:gd name="T40" fmla="*/ 2380 w 2566"/>
                      <a:gd name="T41" fmla="*/ 0 h 461"/>
                      <a:gd name="T42" fmla="*/ 2495 w 2566"/>
                      <a:gd name="T43" fmla="*/ 0 h 461"/>
                      <a:gd name="T44" fmla="*/ 2566 w 2566"/>
                      <a:gd name="T45" fmla="*/ 106 h 461"/>
                      <a:gd name="T46" fmla="*/ 2566 w 2566"/>
                      <a:gd name="T47" fmla="*/ 461 h 461"/>
                      <a:gd name="T48" fmla="*/ 2332 w 2566"/>
                      <a:gd name="T49" fmla="*/ 461 h 461"/>
                      <a:gd name="T50" fmla="*/ 2100 w 2566"/>
                      <a:gd name="T51" fmla="*/ 461 h 461"/>
                      <a:gd name="T52" fmla="*/ 1866 w 2566"/>
                      <a:gd name="T53" fmla="*/ 461 h 461"/>
                      <a:gd name="T54" fmla="*/ 1632 w 2566"/>
                      <a:gd name="T55" fmla="*/ 461 h 461"/>
                      <a:gd name="T56" fmla="*/ 1400 w 2566"/>
                      <a:gd name="T57" fmla="*/ 461 h 461"/>
                      <a:gd name="T58" fmla="*/ 1166 w 2566"/>
                      <a:gd name="T59" fmla="*/ 461 h 461"/>
                      <a:gd name="T60" fmla="*/ 934 w 2566"/>
                      <a:gd name="T61" fmla="*/ 461 h 461"/>
                      <a:gd name="T62" fmla="*/ 700 w 2566"/>
                      <a:gd name="T63" fmla="*/ 461 h 461"/>
                      <a:gd name="T64" fmla="*/ 466 w 2566"/>
                      <a:gd name="T65" fmla="*/ 461 h 461"/>
                      <a:gd name="T66" fmla="*/ 234 w 2566"/>
                      <a:gd name="T67" fmla="*/ 461 h 461"/>
                      <a:gd name="T68" fmla="*/ 0 w 2566"/>
                      <a:gd name="T69" fmla="*/ 461 h 461"/>
                      <a:gd name="T70" fmla="*/ 0 w 2566"/>
                      <a:gd name="T71" fmla="*/ 106 h 4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461">
                        <a:moveTo>
                          <a:pt x="0" y="14"/>
                        </a:moveTo>
                        <a:lnTo>
                          <a:pt x="54" y="13"/>
                        </a:lnTo>
                        <a:lnTo>
                          <a:pt x="117" y="13"/>
                        </a:lnTo>
                        <a:lnTo>
                          <a:pt x="171" y="13"/>
                        </a:lnTo>
                        <a:lnTo>
                          <a:pt x="234" y="13"/>
                        </a:lnTo>
                        <a:lnTo>
                          <a:pt x="287" y="11"/>
                        </a:lnTo>
                        <a:lnTo>
                          <a:pt x="349" y="11"/>
                        </a:lnTo>
                        <a:lnTo>
                          <a:pt x="404" y="11"/>
                        </a:lnTo>
                        <a:lnTo>
                          <a:pt x="466" y="11"/>
                        </a:lnTo>
                        <a:lnTo>
                          <a:pt x="519" y="10"/>
                        </a:lnTo>
                        <a:lnTo>
                          <a:pt x="583" y="10"/>
                        </a:lnTo>
                        <a:lnTo>
                          <a:pt x="636" y="10"/>
                        </a:lnTo>
                        <a:lnTo>
                          <a:pt x="700" y="10"/>
                        </a:lnTo>
                        <a:lnTo>
                          <a:pt x="751" y="9"/>
                        </a:lnTo>
                        <a:lnTo>
                          <a:pt x="817" y="9"/>
                        </a:lnTo>
                        <a:lnTo>
                          <a:pt x="868" y="9"/>
                        </a:lnTo>
                        <a:lnTo>
                          <a:pt x="934" y="9"/>
                        </a:lnTo>
                        <a:lnTo>
                          <a:pt x="984" y="7"/>
                        </a:lnTo>
                        <a:lnTo>
                          <a:pt x="1049" y="7"/>
                        </a:lnTo>
                        <a:lnTo>
                          <a:pt x="1101" y="7"/>
                        </a:lnTo>
                        <a:lnTo>
                          <a:pt x="1166" y="7"/>
                        </a:lnTo>
                        <a:lnTo>
                          <a:pt x="1216" y="6"/>
                        </a:lnTo>
                        <a:lnTo>
                          <a:pt x="1283" y="6"/>
                        </a:lnTo>
                        <a:lnTo>
                          <a:pt x="1333" y="6"/>
                        </a:lnTo>
                        <a:lnTo>
                          <a:pt x="1400" y="6"/>
                        </a:lnTo>
                        <a:lnTo>
                          <a:pt x="1449" y="5"/>
                        </a:lnTo>
                        <a:lnTo>
                          <a:pt x="1517" y="5"/>
                        </a:lnTo>
                        <a:lnTo>
                          <a:pt x="1565" y="5"/>
                        </a:lnTo>
                        <a:lnTo>
                          <a:pt x="1632" y="5"/>
                        </a:lnTo>
                        <a:lnTo>
                          <a:pt x="1681" y="3"/>
                        </a:lnTo>
                        <a:lnTo>
                          <a:pt x="1749" y="3"/>
                        </a:lnTo>
                        <a:lnTo>
                          <a:pt x="1798" y="3"/>
                        </a:lnTo>
                        <a:lnTo>
                          <a:pt x="1866" y="3"/>
                        </a:lnTo>
                        <a:lnTo>
                          <a:pt x="1913" y="3"/>
                        </a:lnTo>
                        <a:lnTo>
                          <a:pt x="1983" y="3"/>
                        </a:lnTo>
                        <a:lnTo>
                          <a:pt x="2030" y="2"/>
                        </a:lnTo>
                        <a:lnTo>
                          <a:pt x="2100" y="2"/>
                        </a:lnTo>
                        <a:lnTo>
                          <a:pt x="2147" y="2"/>
                        </a:lnTo>
                        <a:lnTo>
                          <a:pt x="2216" y="2"/>
                        </a:lnTo>
                        <a:lnTo>
                          <a:pt x="2263" y="0"/>
                        </a:lnTo>
                        <a:lnTo>
                          <a:pt x="2332" y="0"/>
                        </a:lnTo>
                        <a:lnTo>
                          <a:pt x="2380" y="0"/>
                        </a:lnTo>
                        <a:lnTo>
                          <a:pt x="2449" y="0"/>
                        </a:lnTo>
                        <a:lnTo>
                          <a:pt x="2495" y="0"/>
                        </a:lnTo>
                        <a:lnTo>
                          <a:pt x="2566" y="0"/>
                        </a:lnTo>
                        <a:lnTo>
                          <a:pt x="2566" y="106"/>
                        </a:lnTo>
                        <a:lnTo>
                          <a:pt x="2566" y="284"/>
                        </a:lnTo>
                        <a:lnTo>
                          <a:pt x="2566" y="461"/>
                        </a:lnTo>
                        <a:lnTo>
                          <a:pt x="2449" y="461"/>
                        </a:lnTo>
                        <a:lnTo>
                          <a:pt x="2332" y="461"/>
                        </a:lnTo>
                        <a:lnTo>
                          <a:pt x="2216" y="461"/>
                        </a:lnTo>
                        <a:lnTo>
                          <a:pt x="2100" y="461"/>
                        </a:lnTo>
                        <a:lnTo>
                          <a:pt x="1983" y="461"/>
                        </a:lnTo>
                        <a:lnTo>
                          <a:pt x="1866" y="461"/>
                        </a:lnTo>
                        <a:lnTo>
                          <a:pt x="1749" y="461"/>
                        </a:lnTo>
                        <a:lnTo>
                          <a:pt x="1632" y="461"/>
                        </a:lnTo>
                        <a:lnTo>
                          <a:pt x="1517" y="461"/>
                        </a:lnTo>
                        <a:lnTo>
                          <a:pt x="1400" y="461"/>
                        </a:lnTo>
                        <a:lnTo>
                          <a:pt x="1283" y="461"/>
                        </a:lnTo>
                        <a:lnTo>
                          <a:pt x="1166" y="461"/>
                        </a:lnTo>
                        <a:lnTo>
                          <a:pt x="1049" y="461"/>
                        </a:lnTo>
                        <a:lnTo>
                          <a:pt x="934" y="461"/>
                        </a:lnTo>
                        <a:lnTo>
                          <a:pt x="817" y="461"/>
                        </a:lnTo>
                        <a:lnTo>
                          <a:pt x="700" y="461"/>
                        </a:lnTo>
                        <a:lnTo>
                          <a:pt x="583" y="461"/>
                        </a:lnTo>
                        <a:lnTo>
                          <a:pt x="466" y="461"/>
                        </a:lnTo>
                        <a:lnTo>
                          <a:pt x="349" y="461"/>
                        </a:lnTo>
                        <a:lnTo>
                          <a:pt x="234" y="461"/>
                        </a:lnTo>
                        <a:lnTo>
                          <a:pt x="117" y="461"/>
                        </a:lnTo>
                        <a:lnTo>
                          <a:pt x="0" y="461"/>
                        </a:lnTo>
                        <a:lnTo>
                          <a:pt x="0" y="284"/>
                        </a:lnTo>
                        <a:lnTo>
                          <a:pt x="0" y="106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3" name="Freeform 90"/>
                  <p:cNvSpPr>
                    <a:spLocks/>
                  </p:cNvSpPr>
                  <p:nvPr/>
                </p:nvSpPr>
                <p:spPr bwMode="auto">
                  <a:xfrm>
                    <a:off x="1665" y="2412"/>
                    <a:ext cx="2566" cy="106"/>
                  </a:xfrm>
                  <a:custGeom>
                    <a:avLst/>
                    <a:gdLst>
                      <a:gd name="T0" fmla="*/ 0 w 2566"/>
                      <a:gd name="T1" fmla="*/ 14 h 106"/>
                      <a:gd name="T2" fmla="*/ 54 w 2566"/>
                      <a:gd name="T3" fmla="*/ 13 h 106"/>
                      <a:gd name="T4" fmla="*/ 117 w 2566"/>
                      <a:gd name="T5" fmla="*/ 13 h 106"/>
                      <a:gd name="T6" fmla="*/ 171 w 2566"/>
                      <a:gd name="T7" fmla="*/ 13 h 106"/>
                      <a:gd name="T8" fmla="*/ 234 w 2566"/>
                      <a:gd name="T9" fmla="*/ 13 h 106"/>
                      <a:gd name="T10" fmla="*/ 287 w 2566"/>
                      <a:gd name="T11" fmla="*/ 11 h 106"/>
                      <a:gd name="T12" fmla="*/ 349 w 2566"/>
                      <a:gd name="T13" fmla="*/ 11 h 106"/>
                      <a:gd name="T14" fmla="*/ 404 w 2566"/>
                      <a:gd name="T15" fmla="*/ 11 h 106"/>
                      <a:gd name="T16" fmla="*/ 466 w 2566"/>
                      <a:gd name="T17" fmla="*/ 11 h 106"/>
                      <a:gd name="T18" fmla="*/ 519 w 2566"/>
                      <a:gd name="T19" fmla="*/ 10 h 106"/>
                      <a:gd name="T20" fmla="*/ 583 w 2566"/>
                      <a:gd name="T21" fmla="*/ 10 h 106"/>
                      <a:gd name="T22" fmla="*/ 636 w 2566"/>
                      <a:gd name="T23" fmla="*/ 10 h 106"/>
                      <a:gd name="T24" fmla="*/ 700 w 2566"/>
                      <a:gd name="T25" fmla="*/ 10 h 106"/>
                      <a:gd name="T26" fmla="*/ 751 w 2566"/>
                      <a:gd name="T27" fmla="*/ 9 h 106"/>
                      <a:gd name="T28" fmla="*/ 817 w 2566"/>
                      <a:gd name="T29" fmla="*/ 9 h 106"/>
                      <a:gd name="T30" fmla="*/ 868 w 2566"/>
                      <a:gd name="T31" fmla="*/ 9 h 106"/>
                      <a:gd name="T32" fmla="*/ 934 w 2566"/>
                      <a:gd name="T33" fmla="*/ 9 h 106"/>
                      <a:gd name="T34" fmla="*/ 984 w 2566"/>
                      <a:gd name="T35" fmla="*/ 7 h 106"/>
                      <a:gd name="T36" fmla="*/ 1049 w 2566"/>
                      <a:gd name="T37" fmla="*/ 7 h 106"/>
                      <a:gd name="T38" fmla="*/ 1101 w 2566"/>
                      <a:gd name="T39" fmla="*/ 7 h 106"/>
                      <a:gd name="T40" fmla="*/ 1166 w 2566"/>
                      <a:gd name="T41" fmla="*/ 7 h 106"/>
                      <a:gd name="T42" fmla="*/ 1216 w 2566"/>
                      <a:gd name="T43" fmla="*/ 6 h 106"/>
                      <a:gd name="T44" fmla="*/ 1283 w 2566"/>
                      <a:gd name="T45" fmla="*/ 6 h 106"/>
                      <a:gd name="T46" fmla="*/ 1333 w 2566"/>
                      <a:gd name="T47" fmla="*/ 6 h 106"/>
                      <a:gd name="T48" fmla="*/ 1400 w 2566"/>
                      <a:gd name="T49" fmla="*/ 6 h 106"/>
                      <a:gd name="T50" fmla="*/ 1449 w 2566"/>
                      <a:gd name="T51" fmla="*/ 5 h 106"/>
                      <a:gd name="T52" fmla="*/ 1517 w 2566"/>
                      <a:gd name="T53" fmla="*/ 5 h 106"/>
                      <a:gd name="T54" fmla="*/ 1565 w 2566"/>
                      <a:gd name="T55" fmla="*/ 5 h 106"/>
                      <a:gd name="T56" fmla="*/ 1632 w 2566"/>
                      <a:gd name="T57" fmla="*/ 5 h 106"/>
                      <a:gd name="T58" fmla="*/ 1681 w 2566"/>
                      <a:gd name="T59" fmla="*/ 3 h 106"/>
                      <a:gd name="T60" fmla="*/ 1749 w 2566"/>
                      <a:gd name="T61" fmla="*/ 3 h 106"/>
                      <a:gd name="T62" fmla="*/ 1798 w 2566"/>
                      <a:gd name="T63" fmla="*/ 3 h 106"/>
                      <a:gd name="T64" fmla="*/ 1866 w 2566"/>
                      <a:gd name="T65" fmla="*/ 3 h 106"/>
                      <a:gd name="T66" fmla="*/ 1913 w 2566"/>
                      <a:gd name="T67" fmla="*/ 3 h 106"/>
                      <a:gd name="T68" fmla="*/ 1983 w 2566"/>
                      <a:gd name="T69" fmla="*/ 3 h 106"/>
                      <a:gd name="T70" fmla="*/ 2030 w 2566"/>
                      <a:gd name="T71" fmla="*/ 2 h 106"/>
                      <a:gd name="T72" fmla="*/ 2100 w 2566"/>
                      <a:gd name="T73" fmla="*/ 2 h 106"/>
                      <a:gd name="T74" fmla="*/ 2147 w 2566"/>
                      <a:gd name="T75" fmla="*/ 2 h 106"/>
                      <a:gd name="T76" fmla="*/ 2216 w 2566"/>
                      <a:gd name="T77" fmla="*/ 2 h 106"/>
                      <a:gd name="T78" fmla="*/ 2263 w 2566"/>
                      <a:gd name="T79" fmla="*/ 0 h 106"/>
                      <a:gd name="T80" fmla="*/ 2332 w 2566"/>
                      <a:gd name="T81" fmla="*/ 0 h 106"/>
                      <a:gd name="T82" fmla="*/ 2380 w 2566"/>
                      <a:gd name="T83" fmla="*/ 0 h 106"/>
                      <a:gd name="T84" fmla="*/ 2449 w 2566"/>
                      <a:gd name="T85" fmla="*/ 0 h 106"/>
                      <a:gd name="T86" fmla="*/ 2495 w 2566"/>
                      <a:gd name="T87" fmla="*/ 0 h 106"/>
                      <a:gd name="T88" fmla="*/ 2566 w 2566"/>
                      <a:gd name="T89" fmla="*/ 0 h 106"/>
                      <a:gd name="T90" fmla="*/ 2566 w 2566"/>
                      <a:gd name="T91" fmla="*/ 10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06">
                        <a:moveTo>
                          <a:pt x="0" y="14"/>
                        </a:moveTo>
                        <a:lnTo>
                          <a:pt x="54" y="13"/>
                        </a:lnTo>
                        <a:lnTo>
                          <a:pt x="117" y="13"/>
                        </a:lnTo>
                        <a:lnTo>
                          <a:pt x="171" y="13"/>
                        </a:lnTo>
                        <a:lnTo>
                          <a:pt x="234" y="13"/>
                        </a:lnTo>
                        <a:lnTo>
                          <a:pt x="287" y="11"/>
                        </a:lnTo>
                        <a:lnTo>
                          <a:pt x="349" y="11"/>
                        </a:lnTo>
                        <a:lnTo>
                          <a:pt x="404" y="11"/>
                        </a:lnTo>
                        <a:lnTo>
                          <a:pt x="466" y="11"/>
                        </a:lnTo>
                        <a:lnTo>
                          <a:pt x="519" y="10"/>
                        </a:lnTo>
                        <a:lnTo>
                          <a:pt x="583" y="10"/>
                        </a:lnTo>
                        <a:lnTo>
                          <a:pt x="636" y="10"/>
                        </a:lnTo>
                        <a:lnTo>
                          <a:pt x="700" y="10"/>
                        </a:lnTo>
                        <a:lnTo>
                          <a:pt x="751" y="9"/>
                        </a:lnTo>
                        <a:lnTo>
                          <a:pt x="817" y="9"/>
                        </a:lnTo>
                        <a:lnTo>
                          <a:pt x="868" y="9"/>
                        </a:lnTo>
                        <a:lnTo>
                          <a:pt x="934" y="9"/>
                        </a:lnTo>
                        <a:lnTo>
                          <a:pt x="984" y="7"/>
                        </a:lnTo>
                        <a:lnTo>
                          <a:pt x="1049" y="7"/>
                        </a:lnTo>
                        <a:lnTo>
                          <a:pt x="1101" y="7"/>
                        </a:lnTo>
                        <a:lnTo>
                          <a:pt x="1166" y="7"/>
                        </a:lnTo>
                        <a:lnTo>
                          <a:pt x="1216" y="6"/>
                        </a:lnTo>
                        <a:lnTo>
                          <a:pt x="1283" y="6"/>
                        </a:lnTo>
                        <a:lnTo>
                          <a:pt x="1333" y="6"/>
                        </a:lnTo>
                        <a:lnTo>
                          <a:pt x="1400" y="6"/>
                        </a:lnTo>
                        <a:lnTo>
                          <a:pt x="1449" y="5"/>
                        </a:lnTo>
                        <a:lnTo>
                          <a:pt x="1517" y="5"/>
                        </a:lnTo>
                        <a:lnTo>
                          <a:pt x="1565" y="5"/>
                        </a:lnTo>
                        <a:lnTo>
                          <a:pt x="1632" y="5"/>
                        </a:lnTo>
                        <a:lnTo>
                          <a:pt x="1681" y="3"/>
                        </a:lnTo>
                        <a:lnTo>
                          <a:pt x="1749" y="3"/>
                        </a:lnTo>
                        <a:lnTo>
                          <a:pt x="1798" y="3"/>
                        </a:lnTo>
                        <a:lnTo>
                          <a:pt x="1866" y="3"/>
                        </a:lnTo>
                        <a:lnTo>
                          <a:pt x="1913" y="3"/>
                        </a:lnTo>
                        <a:lnTo>
                          <a:pt x="1983" y="3"/>
                        </a:lnTo>
                        <a:lnTo>
                          <a:pt x="2030" y="2"/>
                        </a:lnTo>
                        <a:lnTo>
                          <a:pt x="2100" y="2"/>
                        </a:lnTo>
                        <a:lnTo>
                          <a:pt x="2147" y="2"/>
                        </a:lnTo>
                        <a:lnTo>
                          <a:pt x="2216" y="2"/>
                        </a:lnTo>
                        <a:lnTo>
                          <a:pt x="2263" y="0"/>
                        </a:lnTo>
                        <a:lnTo>
                          <a:pt x="2332" y="0"/>
                        </a:lnTo>
                        <a:lnTo>
                          <a:pt x="2380" y="0"/>
                        </a:lnTo>
                        <a:lnTo>
                          <a:pt x="2449" y="0"/>
                        </a:lnTo>
                        <a:lnTo>
                          <a:pt x="2495" y="0"/>
                        </a:lnTo>
                        <a:lnTo>
                          <a:pt x="2566" y="0"/>
                        </a:lnTo>
                        <a:lnTo>
                          <a:pt x="2566" y="10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4" name="Freeform 91"/>
                  <p:cNvSpPr>
                    <a:spLocks/>
                  </p:cNvSpPr>
                  <p:nvPr/>
                </p:nvSpPr>
                <p:spPr bwMode="auto">
                  <a:xfrm>
                    <a:off x="2328" y="392"/>
                    <a:ext cx="1903" cy="916"/>
                  </a:xfrm>
                  <a:custGeom>
                    <a:avLst/>
                    <a:gdLst>
                      <a:gd name="T0" fmla="*/ 1903 w 1903"/>
                      <a:gd name="T1" fmla="*/ 198 h 916"/>
                      <a:gd name="T2" fmla="*/ 1842 w 1903"/>
                      <a:gd name="T3" fmla="*/ 261 h 916"/>
                      <a:gd name="T4" fmla="*/ 1786 w 1903"/>
                      <a:gd name="T5" fmla="*/ 296 h 916"/>
                      <a:gd name="T6" fmla="*/ 1763 w 1903"/>
                      <a:gd name="T7" fmla="*/ 318 h 916"/>
                      <a:gd name="T8" fmla="*/ 1721 w 1903"/>
                      <a:gd name="T9" fmla="*/ 355 h 916"/>
                      <a:gd name="T10" fmla="*/ 1699 w 1903"/>
                      <a:gd name="T11" fmla="*/ 400 h 916"/>
                      <a:gd name="T12" fmla="*/ 1669 w 1903"/>
                      <a:gd name="T13" fmla="*/ 400 h 916"/>
                      <a:gd name="T14" fmla="*/ 1615 w 1903"/>
                      <a:gd name="T15" fmla="*/ 448 h 916"/>
                      <a:gd name="T16" fmla="*/ 1553 w 1903"/>
                      <a:gd name="T17" fmla="*/ 503 h 916"/>
                      <a:gd name="T18" fmla="*/ 1541 w 1903"/>
                      <a:gd name="T19" fmla="*/ 513 h 916"/>
                      <a:gd name="T20" fmla="*/ 1519 w 1903"/>
                      <a:gd name="T21" fmla="*/ 531 h 916"/>
                      <a:gd name="T22" fmla="*/ 1477 w 1903"/>
                      <a:gd name="T23" fmla="*/ 595 h 916"/>
                      <a:gd name="T24" fmla="*/ 1437 w 1903"/>
                      <a:gd name="T25" fmla="*/ 606 h 916"/>
                      <a:gd name="T26" fmla="*/ 1393 w 1903"/>
                      <a:gd name="T27" fmla="*/ 643 h 916"/>
                      <a:gd name="T28" fmla="*/ 1320 w 1903"/>
                      <a:gd name="T29" fmla="*/ 707 h 916"/>
                      <a:gd name="T30" fmla="*/ 1320 w 1903"/>
                      <a:gd name="T31" fmla="*/ 709 h 916"/>
                      <a:gd name="T32" fmla="*/ 1318 w 1903"/>
                      <a:gd name="T33" fmla="*/ 709 h 916"/>
                      <a:gd name="T34" fmla="*/ 1253 w 1903"/>
                      <a:gd name="T35" fmla="*/ 786 h 916"/>
                      <a:gd name="T36" fmla="*/ 1203 w 1903"/>
                      <a:gd name="T37" fmla="*/ 810 h 916"/>
                      <a:gd name="T38" fmla="*/ 1165 w 1903"/>
                      <a:gd name="T39" fmla="*/ 828 h 916"/>
                      <a:gd name="T40" fmla="*/ 1117 w 1903"/>
                      <a:gd name="T41" fmla="*/ 886 h 916"/>
                      <a:gd name="T42" fmla="*/ 1106 w 1903"/>
                      <a:gd name="T43" fmla="*/ 916 h 916"/>
                      <a:gd name="T44" fmla="*/ 1086 w 1903"/>
                      <a:gd name="T45" fmla="*/ 916 h 916"/>
                      <a:gd name="T46" fmla="*/ 980 w 1903"/>
                      <a:gd name="T47" fmla="*/ 901 h 916"/>
                      <a:gd name="T48" fmla="*/ 969 w 1903"/>
                      <a:gd name="T49" fmla="*/ 906 h 916"/>
                      <a:gd name="T50" fmla="*/ 926 w 1903"/>
                      <a:gd name="T51" fmla="*/ 886 h 916"/>
                      <a:gd name="T52" fmla="*/ 854 w 1903"/>
                      <a:gd name="T53" fmla="*/ 852 h 916"/>
                      <a:gd name="T54" fmla="*/ 818 w 1903"/>
                      <a:gd name="T55" fmla="*/ 833 h 916"/>
                      <a:gd name="T56" fmla="*/ 737 w 1903"/>
                      <a:gd name="T57" fmla="*/ 790 h 916"/>
                      <a:gd name="T58" fmla="*/ 631 w 1903"/>
                      <a:gd name="T59" fmla="*/ 726 h 916"/>
                      <a:gd name="T60" fmla="*/ 620 w 1903"/>
                      <a:gd name="T61" fmla="*/ 719 h 916"/>
                      <a:gd name="T62" fmla="*/ 605 w 1903"/>
                      <a:gd name="T63" fmla="*/ 709 h 916"/>
                      <a:gd name="T64" fmla="*/ 503 w 1903"/>
                      <a:gd name="T65" fmla="*/ 635 h 916"/>
                      <a:gd name="T66" fmla="*/ 394 w 1903"/>
                      <a:gd name="T67" fmla="*/ 543 h 916"/>
                      <a:gd name="T68" fmla="*/ 386 w 1903"/>
                      <a:gd name="T69" fmla="*/ 538 h 916"/>
                      <a:gd name="T70" fmla="*/ 381 w 1903"/>
                      <a:gd name="T71" fmla="*/ 531 h 916"/>
                      <a:gd name="T72" fmla="*/ 271 w 1903"/>
                      <a:gd name="T73" fmla="*/ 417 h 916"/>
                      <a:gd name="T74" fmla="*/ 219 w 1903"/>
                      <a:gd name="T75" fmla="*/ 355 h 916"/>
                      <a:gd name="T76" fmla="*/ 154 w 1903"/>
                      <a:gd name="T77" fmla="*/ 268 h 916"/>
                      <a:gd name="T78" fmla="*/ 95 w 1903"/>
                      <a:gd name="T79" fmla="*/ 177 h 916"/>
                      <a:gd name="T80" fmla="*/ 37 w 1903"/>
                      <a:gd name="T81" fmla="*/ 76 h 916"/>
                      <a:gd name="T82" fmla="*/ 0 w 1903"/>
                      <a:gd name="T83" fmla="*/ 0 h 916"/>
                      <a:gd name="T84" fmla="*/ 37 w 1903"/>
                      <a:gd name="T85" fmla="*/ 0 h 916"/>
                      <a:gd name="T86" fmla="*/ 154 w 1903"/>
                      <a:gd name="T87" fmla="*/ 0 h 916"/>
                      <a:gd name="T88" fmla="*/ 271 w 1903"/>
                      <a:gd name="T89" fmla="*/ 0 h 916"/>
                      <a:gd name="T90" fmla="*/ 386 w 1903"/>
                      <a:gd name="T91" fmla="*/ 0 h 916"/>
                      <a:gd name="T92" fmla="*/ 503 w 1903"/>
                      <a:gd name="T93" fmla="*/ 0 h 916"/>
                      <a:gd name="T94" fmla="*/ 620 w 1903"/>
                      <a:gd name="T95" fmla="*/ 0 h 916"/>
                      <a:gd name="T96" fmla="*/ 737 w 1903"/>
                      <a:gd name="T97" fmla="*/ 0 h 916"/>
                      <a:gd name="T98" fmla="*/ 854 w 1903"/>
                      <a:gd name="T99" fmla="*/ 0 h 916"/>
                      <a:gd name="T100" fmla="*/ 969 w 1903"/>
                      <a:gd name="T101" fmla="*/ 0 h 916"/>
                      <a:gd name="T102" fmla="*/ 1086 w 1903"/>
                      <a:gd name="T103" fmla="*/ 0 h 916"/>
                      <a:gd name="T104" fmla="*/ 1203 w 1903"/>
                      <a:gd name="T105" fmla="*/ 0 h 916"/>
                      <a:gd name="T106" fmla="*/ 1320 w 1903"/>
                      <a:gd name="T107" fmla="*/ 0 h 916"/>
                      <a:gd name="T108" fmla="*/ 1437 w 1903"/>
                      <a:gd name="T109" fmla="*/ 0 h 916"/>
                      <a:gd name="T110" fmla="*/ 1553 w 1903"/>
                      <a:gd name="T111" fmla="*/ 0 h 916"/>
                      <a:gd name="T112" fmla="*/ 1669 w 1903"/>
                      <a:gd name="T113" fmla="*/ 0 h 916"/>
                      <a:gd name="T114" fmla="*/ 1786 w 1903"/>
                      <a:gd name="T115" fmla="*/ 0 h 916"/>
                      <a:gd name="T116" fmla="*/ 1903 w 1903"/>
                      <a:gd name="T117" fmla="*/ 0 h 916"/>
                      <a:gd name="T118" fmla="*/ 1903 w 1903"/>
                      <a:gd name="T119" fmla="*/ 177 h 916"/>
                      <a:gd name="T120" fmla="*/ 1903 w 1903"/>
                      <a:gd name="T121" fmla="*/ 198 h 9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903" h="916">
                        <a:moveTo>
                          <a:pt x="1903" y="198"/>
                        </a:moveTo>
                        <a:lnTo>
                          <a:pt x="1842" y="261"/>
                        </a:lnTo>
                        <a:lnTo>
                          <a:pt x="1786" y="296"/>
                        </a:lnTo>
                        <a:lnTo>
                          <a:pt x="1763" y="318"/>
                        </a:lnTo>
                        <a:lnTo>
                          <a:pt x="1721" y="355"/>
                        </a:lnTo>
                        <a:lnTo>
                          <a:pt x="1699" y="400"/>
                        </a:lnTo>
                        <a:lnTo>
                          <a:pt x="1669" y="400"/>
                        </a:lnTo>
                        <a:lnTo>
                          <a:pt x="1615" y="448"/>
                        </a:lnTo>
                        <a:lnTo>
                          <a:pt x="1553" y="503"/>
                        </a:lnTo>
                        <a:lnTo>
                          <a:pt x="1541" y="513"/>
                        </a:lnTo>
                        <a:lnTo>
                          <a:pt x="1519" y="531"/>
                        </a:lnTo>
                        <a:lnTo>
                          <a:pt x="1477" y="595"/>
                        </a:lnTo>
                        <a:lnTo>
                          <a:pt x="1437" y="606"/>
                        </a:lnTo>
                        <a:lnTo>
                          <a:pt x="1393" y="643"/>
                        </a:lnTo>
                        <a:lnTo>
                          <a:pt x="1320" y="707"/>
                        </a:lnTo>
                        <a:lnTo>
                          <a:pt x="1320" y="709"/>
                        </a:lnTo>
                        <a:lnTo>
                          <a:pt x="1318" y="709"/>
                        </a:lnTo>
                        <a:lnTo>
                          <a:pt x="1253" y="786"/>
                        </a:lnTo>
                        <a:lnTo>
                          <a:pt x="1203" y="810"/>
                        </a:lnTo>
                        <a:lnTo>
                          <a:pt x="1165" y="828"/>
                        </a:lnTo>
                        <a:lnTo>
                          <a:pt x="1117" y="886"/>
                        </a:lnTo>
                        <a:lnTo>
                          <a:pt x="1106" y="916"/>
                        </a:lnTo>
                        <a:lnTo>
                          <a:pt x="1086" y="916"/>
                        </a:lnTo>
                        <a:lnTo>
                          <a:pt x="980" y="901"/>
                        </a:lnTo>
                        <a:lnTo>
                          <a:pt x="969" y="906"/>
                        </a:lnTo>
                        <a:lnTo>
                          <a:pt x="926" y="886"/>
                        </a:lnTo>
                        <a:lnTo>
                          <a:pt x="854" y="852"/>
                        </a:lnTo>
                        <a:lnTo>
                          <a:pt x="818" y="833"/>
                        </a:lnTo>
                        <a:lnTo>
                          <a:pt x="737" y="790"/>
                        </a:lnTo>
                        <a:lnTo>
                          <a:pt x="631" y="726"/>
                        </a:lnTo>
                        <a:lnTo>
                          <a:pt x="620" y="719"/>
                        </a:lnTo>
                        <a:lnTo>
                          <a:pt x="605" y="709"/>
                        </a:lnTo>
                        <a:lnTo>
                          <a:pt x="503" y="635"/>
                        </a:lnTo>
                        <a:lnTo>
                          <a:pt x="394" y="543"/>
                        </a:lnTo>
                        <a:lnTo>
                          <a:pt x="386" y="538"/>
                        </a:lnTo>
                        <a:lnTo>
                          <a:pt x="381" y="531"/>
                        </a:lnTo>
                        <a:lnTo>
                          <a:pt x="271" y="417"/>
                        </a:lnTo>
                        <a:lnTo>
                          <a:pt x="219" y="355"/>
                        </a:lnTo>
                        <a:lnTo>
                          <a:pt x="154" y="268"/>
                        </a:lnTo>
                        <a:lnTo>
                          <a:pt x="95" y="177"/>
                        </a:lnTo>
                        <a:lnTo>
                          <a:pt x="37" y="76"/>
                        </a:lnTo>
                        <a:lnTo>
                          <a:pt x="0" y="0"/>
                        </a:lnTo>
                        <a:lnTo>
                          <a:pt x="37" y="0"/>
                        </a:lnTo>
                        <a:lnTo>
                          <a:pt x="154" y="0"/>
                        </a:lnTo>
                        <a:lnTo>
                          <a:pt x="271" y="0"/>
                        </a:lnTo>
                        <a:lnTo>
                          <a:pt x="386" y="0"/>
                        </a:lnTo>
                        <a:lnTo>
                          <a:pt x="503" y="0"/>
                        </a:lnTo>
                        <a:lnTo>
                          <a:pt x="620" y="0"/>
                        </a:lnTo>
                        <a:lnTo>
                          <a:pt x="737" y="0"/>
                        </a:lnTo>
                        <a:lnTo>
                          <a:pt x="854" y="0"/>
                        </a:lnTo>
                        <a:lnTo>
                          <a:pt x="969" y="0"/>
                        </a:lnTo>
                        <a:lnTo>
                          <a:pt x="1086" y="0"/>
                        </a:lnTo>
                        <a:lnTo>
                          <a:pt x="1203" y="0"/>
                        </a:lnTo>
                        <a:lnTo>
                          <a:pt x="1320" y="0"/>
                        </a:lnTo>
                        <a:lnTo>
                          <a:pt x="1437" y="0"/>
                        </a:lnTo>
                        <a:lnTo>
                          <a:pt x="1553" y="0"/>
                        </a:lnTo>
                        <a:lnTo>
                          <a:pt x="1669" y="0"/>
                        </a:lnTo>
                        <a:lnTo>
                          <a:pt x="1786" y="0"/>
                        </a:lnTo>
                        <a:lnTo>
                          <a:pt x="1903" y="0"/>
                        </a:lnTo>
                        <a:lnTo>
                          <a:pt x="1903" y="177"/>
                        </a:lnTo>
                        <a:lnTo>
                          <a:pt x="1903" y="19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5" name="Freeform 92"/>
                  <p:cNvSpPr>
                    <a:spLocks/>
                  </p:cNvSpPr>
                  <p:nvPr/>
                </p:nvSpPr>
                <p:spPr bwMode="auto">
                  <a:xfrm>
                    <a:off x="2328" y="392"/>
                    <a:ext cx="1903" cy="916"/>
                  </a:xfrm>
                  <a:custGeom>
                    <a:avLst/>
                    <a:gdLst>
                      <a:gd name="T0" fmla="*/ 1903 w 1903"/>
                      <a:gd name="T1" fmla="*/ 198 h 916"/>
                      <a:gd name="T2" fmla="*/ 1842 w 1903"/>
                      <a:gd name="T3" fmla="*/ 261 h 916"/>
                      <a:gd name="T4" fmla="*/ 1786 w 1903"/>
                      <a:gd name="T5" fmla="*/ 296 h 916"/>
                      <a:gd name="T6" fmla="*/ 1763 w 1903"/>
                      <a:gd name="T7" fmla="*/ 318 h 916"/>
                      <a:gd name="T8" fmla="*/ 1721 w 1903"/>
                      <a:gd name="T9" fmla="*/ 355 h 916"/>
                      <a:gd name="T10" fmla="*/ 1699 w 1903"/>
                      <a:gd name="T11" fmla="*/ 400 h 916"/>
                      <a:gd name="T12" fmla="*/ 1669 w 1903"/>
                      <a:gd name="T13" fmla="*/ 400 h 916"/>
                      <a:gd name="T14" fmla="*/ 1615 w 1903"/>
                      <a:gd name="T15" fmla="*/ 448 h 916"/>
                      <a:gd name="T16" fmla="*/ 1553 w 1903"/>
                      <a:gd name="T17" fmla="*/ 503 h 916"/>
                      <a:gd name="T18" fmla="*/ 1541 w 1903"/>
                      <a:gd name="T19" fmla="*/ 513 h 916"/>
                      <a:gd name="T20" fmla="*/ 1519 w 1903"/>
                      <a:gd name="T21" fmla="*/ 531 h 916"/>
                      <a:gd name="T22" fmla="*/ 1477 w 1903"/>
                      <a:gd name="T23" fmla="*/ 595 h 916"/>
                      <a:gd name="T24" fmla="*/ 1437 w 1903"/>
                      <a:gd name="T25" fmla="*/ 606 h 916"/>
                      <a:gd name="T26" fmla="*/ 1393 w 1903"/>
                      <a:gd name="T27" fmla="*/ 643 h 916"/>
                      <a:gd name="T28" fmla="*/ 1320 w 1903"/>
                      <a:gd name="T29" fmla="*/ 707 h 916"/>
                      <a:gd name="T30" fmla="*/ 1320 w 1903"/>
                      <a:gd name="T31" fmla="*/ 709 h 916"/>
                      <a:gd name="T32" fmla="*/ 1318 w 1903"/>
                      <a:gd name="T33" fmla="*/ 709 h 916"/>
                      <a:gd name="T34" fmla="*/ 1253 w 1903"/>
                      <a:gd name="T35" fmla="*/ 786 h 916"/>
                      <a:gd name="T36" fmla="*/ 1203 w 1903"/>
                      <a:gd name="T37" fmla="*/ 810 h 916"/>
                      <a:gd name="T38" fmla="*/ 1165 w 1903"/>
                      <a:gd name="T39" fmla="*/ 828 h 916"/>
                      <a:gd name="T40" fmla="*/ 1117 w 1903"/>
                      <a:gd name="T41" fmla="*/ 886 h 916"/>
                      <a:gd name="T42" fmla="*/ 1106 w 1903"/>
                      <a:gd name="T43" fmla="*/ 916 h 916"/>
                      <a:gd name="T44" fmla="*/ 1086 w 1903"/>
                      <a:gd name="T45" fmla="*/ 916 h 916"/>
                      <a:gd name="T46" fmla="*/ 980 w 1903"/>
                      <a:gd name="T47" fmla="*/ 901 h 916"/>
                      <a:gd name="T48" fmla="*/ 969 w 1903"/>
                      <a:gd name="T49" fmla="*/ 906 h 916"/>
                      <a:gd name="T50" fmla="*/ 926 w 1903"/>
                      <a:gd name="T51" fmla="*/ 886 h 916"/>
                      <a:gd name="T52" fmla="*/ 854 w 1903"/>
                      <a:gd name="T53" fmla="*/ 852 h 916"/>
                      <a:gd name="T54" fmla="*/ 818 w 1903"/>
                      <a:gd name="T55" fmla="*/ 833 h 916"/>
                      <a:gd name="T56" fmla="*/ 737 w 1903"/>
                      <a:gd name="T57" fmla="*/ 790 h 916"/>
                      <a:gd name="T58" fmla="*/ 631 w 1903"/>
                      <a:gd name="T59" fmla="*/ 726 h 916"/>
                      <a:gd name="T60" fmla="*/ 620 w 1903"/>
                      <a:gd name="T61" fmla="*/ 719 h 916"/>
                      <a:gd name="T62" fmla="*/ 605 w 1903"/>
                      <a:gd name="T63" fmla="*/ 709 h 916"/>
                      <a:gd name="T64" fmla="*/ 503 w 1903"/>
                      <a:gd name="T65" fmla="*/ 635 h 916"/>
                      <a:gd name="T66" fmla="*/ 394 w 1903"/>
                      <a:gd name="T67" fmla="*/ 543 h 916"/>
                      <a:gd name="T68" fmla="*/ 386 w 1903"/>
                      <a:gd name="T69" fmla="*/ 538 h 916"/>
                      <a:gd name="T70" fmla="*/ 381 w 1903"/>
                      <a:gd name="T71" fmla="*/ 531 h 916"/>
                      <a:gd name="T72" fmla="*/ 271 w 1903"/>
                      <a:gd name="T73" fmla="*/ 417 h 916"/>
                      <a:gd name="T74" fmla="*/ 219 w 1903"/>
                      <a:gd name="T75" fmla="*/ 355 h 916"/>
                      <a:gd name="T76" fmla="*/ 154 w 1903"/>
                      <a:gd name="T77" fmla="*/ 268 h 916"/>
                      <a:gd name="T78" fmla="*/ 95 w 1903"/>
                      <a:gd name="T79" fmla="*/ 177 h 916"/>
                      <a:gd name="T80" fmla="*/ 37 w 1903"/>
                      <a:gd name="T81" fmla="*/ 76 h 916"/>
                      <a:gd name="T82" fmla="*/ 0 w 1903"/>
                      <a:gd name="T83" fmla="*/ 0 h 916"/>
                      <a:gd name="T84" fmla="*/ 37 w 1903"/>
                      <a:gd name="T85" fmla="*/ 0 h 9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903" h="916">
                        <a:moveTo>
                          <a:pt x="1903" y="198"/>
                        </a:moveTo>
                        <a:lnTo>
                          <a:pt x="1842" y="261"/>
                        </a:lnTo>
                        <a:lnTo>
                          <a:pt x="1786" y="296"/>
                        </a:lnTo>
                        <a:lnTo>
                          <a:pt x="1763" y="318"/>
                        </a:lnTo>
                        <a:lnTo>
                          <a:pt x="1721" y="355"/>
                        </a:lnTo>
                        <a:lnTo>
                          <a:pt x="1699" y="400"/>
                        </a:lnTo>
                        <a:lnTo>
                          <a:pt x="1669" y="400"/>
                        </a:lnTo>
                        <a:lnTo>
                          <a:pt x="1615" y="448"/>
                        </a:lnTo>
                        <a:lnTo>
                          <a:pt x="1553" y="503"/>
                        </a:lnTo>
                        <a:lnTo>
                          <a:pt x="1541" y="513"/>
                        </a:lnTo>
                        <a:lnTo>
                          <a:pt x="1519" y="531"/>
                        </a:lnTo>
                        <a:lnTo>
                          <a:pt x="1477" y="595"/>
                        </a:lnTo>
                        <a:lnTo>
                          <a:pt x="1437" y="606"/>
                        </a:lnTo>
                        <a:lnTo>
                          <a:pt x="1393" y="643"/>
                        </a:lnTo>
                        <a:lnTo>
                          <a:pt x="1320" y="707"/>
                        </a:lnTo>
                        <a:lnTo>
                          <a:pt x="1320" y="709"/>
                        </a:lnTo>
                        <a:lnTo>
                          <a:pt x="1318" y="709"/>
                        </a:lnTo>
                        <a:lnTo>
                          <a:pt x="1253" y="786"/>
                        </a:lnTo>
                        <a:lnTo>
                          <a:pt x="1203" y="810"/>
                        </a:lnTo>
                        <a:lnTo>
                          <a:pt x="1165" y="828"/>
                        </a:lnTo>
                        <a:lnTo>
                          <a:pt x="1117" y="886"/>
                        </a:lnTo>
                        <a:lnTo>
                          <a:pt x="1106" y="916"/>
                        </a:lnTo>
                        <a:lnTo>
                          <a:pt x="1086" y="916"/>
                        </a:lnTo>
                        <a:lnTo>
                          <a:pt x="980" y="901"/>
                        </a:lnTo>
                        <a:lnTo>
                          <a:pt x="969" y="906"/>
                        </a:lnTo>
                        <a:lnTo>
                          <a:pt x="926" y="886"/>
                        </a:lnTo>
                        <a:lnTo>
                          <a:pt x="854" y="852"/>
                        </a:lnTo>
                        <a:lnTo>
                          <a:pt x="818" y="833"/>
                        </a:lnTo>
                        <a:lnTo>
                          <a:pt x="737" y="790"/>
                        </a:lnTo>
                        <a:lnTo>
                          <a:pt x="631" y="726"/>
                        </a:lnTo>
                        <a:lnTo>
                          <a:pt x="620" y="719"/>
                        </a:lnTo>
                        <a:lnTo>
                          <a:pt x="605" y="709"/>
                        </a:lnTo>
                        <a:lnTo>
                          <a:pt x="503" y="635"/>
                        </a:lnTo>
                        <a:lnTo>
                          <a:pt x="394" y="543"/>
                        </a:lnTo>
                        <a:lnTo>
                          <a:pt x="386" y="538"/>
                        </a:lnTo>
                        <a:lnTo>
                          <a:pt x="381" y="531"/>
                        </a:lnTo>
                        <a:lnTo>
                          <a:pt x="271" y="417"/>
                        </a:lnTo>
                        <a:lnTo>
                          <a:pt x="219" y="355"/>
                        </a:lnTo>
                        <a:lnTo>
                          <a:pt x="154" y="268"/>
                        </a:lnTo>
                        <a:lnTo>
                          <a:pt x="95" y="177"/>
                        </a:lnTo>
                        <a:lnTo>
                          <a:pt x="37" y="76"/>
                        </a:lnTo>
                        <a:lnTo>
                          <a:pt x="0" y="0"/>
                        </a:lnTo>
                        <a:lnTo>
                          <a:pt x="37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6" name="Freeform 9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459" cy="1154"/>
                  </a:xfrm>
                  <a:custGeom>
                    <a:avLst/>
                    <a:gdLst>
                      <a:gd name="T0" fmla="*/ 0 w 1459"/>
                      <a:gd name="T1" fmla="*/ 1150 h 1154"/>
                      <a:gd name="T2" fmla="*/ 58 w 1459"/>
                      <a:gd name="T3" fmla="*/ 1152 h 1154"/>
                      <a:gd name="T4" fmla="*/ 117 w 1459"/>
                      <a:gd name="T5" fmla="*/ 1152 h 1154"/>
                      <a:gd name="T6" fmla="*/ 174 w 1459"/>
                      <a:gd name="T7" fmla="*/ 1152 h 1154"/>
                      <a:gd name="T8" fmla="*/ 234 w 1459"/>
                      <a:gd name="T9" fmla="*/ 1152 h 1154"/>
                      <a:gd name="T10" fmla="*/ 291 w 1459"/>
                      <a:gd name="T11" fmla="*/ 1152 h 1154"/>
                      <a:gd name="T12" fmla="*/ 349 w 1459"/>
                      <a:gd name="T13" fmla="*/ 1152 h 1154"/>
                      <a:gd name="T14" fmla="*/ 408 w 1459"/>
                      <a:gd name="T15" fmla="*/ 1152 h 1154"/>
                      <a:gd name="T16" fmla="*/ 466 w 1459"/>
                      <a:gd name="T17" fmla="*/ 1152 h 1154"/>
                      <a:gd name="T18" fmla="*/ 524 w 1459"/>
                      <a:gd name="T19" fmla="*/ 1152 h 1154"/>
                      <a:gd name="T20" fmla="*/ 583 w 1459"/>
                      <a:gd name="T21" fmla="*/ 1152 h 1154"/>
                      <a:gd name="T22" fmla="*/ 641 w 1459"/>
                      <a:gd name="T23" fmla="*/ 1153 h 1154"/>
                      <a:gd name="T24" fmla="*/ 700 w 1459"/>
                      <a:gd name="T25" fmla="*/ 1153 h 1154"/>
                      <a:gd name="T26" fmla="*/ 758 w 1459"/>
                      <a:gd name="T27" fmla="*/ 1153 h 1154"/>
                      <a:gd name="T28" fmla="*/ 817 w 1459"/>
                      <a:gd name="T29" fmla="*/ 1153 h 1154"/>
                      <a:gd name="T30" fmla="*/ 875 w 1459"/>
                      <a:gd name="T31" fmla="*/ 1153 h 1154"/>
                      <a:gd name="T32" fmla="*/ 934 w 1459"/>
                      <a:gd name="T33" fmla="*/ 1153 h 1154"/>
                      <a:gd name="T34" fmla="*/ 992 w 1459"/>
                      <a:gd name="T35" fmla="*/ 1153 h 1154"/>
                      <a:gd name="T36" fmla="*/ 1049 w 1459"/>
                      <a:gd name="T37" fmla="*/ 1153 h 1154"/>
                      <a:gd name="T38" fmla="*/ 1109 w 1459"/>
                      <a:gd name="T39" fmla="*/ 1154 h 1154"/>
                      <a:gd name="T40" fmla="*/ 1166 w 1459"/>
                      <a:gd name="T41" fmla="*/ 1154 h 1154"/>
                      <a:gd name="T42" fmla="*/ 1226 w 1459"/>
                      <a:gd name="T43" fmla="*/ 1154 h 1154"/>
                      <a:gd name="T44" fmla="*/ 1283 w 1459"/>
                      <a:gd name="T45" fmla="*/ 1154 h 1154"/>
                      <a:gd name="T46" fmla="*/ 1343 w 1459"/>
                      <a:gd name="T47" fmla="*/ 1154 h 1154"/>
                      <a:gd name="T48" fmla="*/ 1400 w 1459"/>
                      <a:gd name="T49" fmla="*/ 1154 h 1154"/>
                      <a:gd name="T50" fmla="*/ 1459 w 1459"/>
                      <a:gd name="T51" fmla="*/ 1154 h 1154"/>
                      <a:gd name="T52" fmla="*/ 1421 w 1459"/>
                      <a:gd name="T53" fmla="*/ 1064 h 1154"/>
                      <a:gd name="T54" fmla="*/ 1400 w 1459"/>
                      <a:gd name="T55" fmla="*/ 1062 h 1154"/>
                      <a:gd name="T56" fmla="*/ 1397 w 1459"/>
                      <a:gd name="T57" fmla="*/ 1060 h 1154"/>
                      <a:gd name="T58" fmla="*/ 1283 w 1459"/>
                      <a:gd name="T59" fmla="*/ 1060 h 1154"/>
                      <a:gd name="T60" fmla="*/ 1171 w 1459"/>
                      <a:gd name="T61" fmla="*/ 886 h 1154"/>
                      <a:gd name="T62" fmla="*/ 1166 w 1459"/>
                      <a:gd name="T63" fmla="*/ 882 h 1154"/>
                      <a:gd name="T64" fmla="*/ 1160 w 1459"/>
                      <a:gd name="T65" fmla="*/ 878 h 1154"/>
                      <a:gd name="T66" fmla="*/ 1049 w 1459"/>
                      <a:gd name="T67" fmla="*/ 878 h 1154"/>
                      <a:gd name="T68" fmla="*/ 940 w 1459"/>
                      <a:gd name="T69" fmla="*/ 709 h 1154"/>
                      <a:gd name="T70" fmla="*/ 934 w 1459"/>
                      <a:gd name="T71" fmla="*/ 703 h 1154"/>
                      <a:gd name="T72" fmla="*/ 863 w 1459"/>
                      <a:gd name="T73" fmla="*/ 601 h 1154"/>
                      <a:gd name="T74" fmla="*/ 817 w 1459"/>
                      <a:gd name="T75" fmla="*/ 601 h 1154"/>
                      <a:gd name="T76" fmla="*/ 777 w 1459"/>
                      <a:gd name="T77" fmla="*/ 531 h 1154"/>
                      <a:gd name="T78" fmla="*/ 700 w 1459"/>
                      <a:gd name="T79" fmla="*/ 467 h 1154"/>
                      <a:gd name="T80" fmla="*/ 630 w 1459"/>
                      <a:gd name="T81" fmla="*/ 355 h 1154"/>
                      <a:gd name="T82" fmla="*/ 633 w 1459"/>
                      <a:gd name="T83" fmla="*/ 254 h 1154"/>
                      <a:gd name="T84" fmla="*/ 588 w 1459"/>
                      <a:gd name="T85" fmla="*/ 177 h 1154"/>
                      <a:gd name="T86" fmla="*/ 583 w 1459"/>
                      <a:gd name="T87" fmla="*/ 165 h 1154"/>
                      <a:gd name="T88" fmla="*/ 476 w 1459"/>
                      <a:gd name="T89" fmla="*/ 0 h 1154"/>
                      <a:gd name="T90" fmla="*/ 466 w 1459"/>
                      <a:gd name="T91" fmla="*/ 0 h 1154"/>
                      <a:gd name="T92" fmla="*/ 349 w 1459"/>
                      <a:gd name="T93" fmla="*/ 0 h 1154"/>
                      <a:gd name="T94" fmla="*/ 234 w 1459"/>
                      <a:gd name="T95" fmla="*/ 0 h 1154"/>
                      <a:gd name="T96" fmla="*/ 117 w 1459"/>
                      <a:gd name="T97" fmla="*/ 0 h 1154"/>
                      <a:gd name="T98" fmla="*/ 0 w 1459"/>
                      <a:gd name="T99" fmla="*/ 0 h 1154"/>
                      <a:gd name="T100" fmla="*/ 0 w 1459"/>
                      <a:gd name="T101" fmla="*/ 177 h 1154"/>
                      <a:gd name="T102" fmla="*/ 0 w 1459"/>
                      <a:gd name="T103" fmla="*/ 355 h 1154"/>
                      <a:gd name="T104" fmla="*/ 0 w 1459"/>
                      <a:gd name="T105" fmla="*/ 531 h 1154"/>
                      <a:gd name="T106" fmla="*/ 0 w 1459"/>
                      <a:gd name="T107" fmla="*/ 709 h 1154"/>
                      <a:gd name="T108" fmla="*/ 0 w 1459"/>
                      <a:gd name="T109" fmla="*/ 886 h 1154"/>
                      <a:gd name="T110" fmla="*/ 0 w 1459"/>
                      <a:gd name="T111" fmla="*/ 1064 h 1154"/>
                      <a:gd name="T112" fmla="*/ 0 w 1459"/>
                      <a:gd name="T113" fmla="*/ 1150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59" h="1154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15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7" name="Freeform 94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459" cy="1154"/>
                  </a:xfrm>
                  <a:custGeom>
                    <a:avLst/>
                    <a:gdLst>
                      <a:gd name="T0" fmla="*/ 0 w 1459"/>
                      <a:gd name="T1" fmla="*/ 1150 h 1154"/>
                      <a:gd name="T2" fmla="*/ 58 w 1459"/>
                      <a:gd name="T3" fmla="*/ 1152 h 1154"/>
                      <a:gd name="T4" fmla="*/ 117 w 1459"/>
                      <a:gd name="T5" fmla="*/ 1152 h 1154"/>
                      <a:gd name="T6" fmla="*/ 174 w 1459"/>
                      <a:gd name="T7" fmla="*/ 1152 h 1154"/>
                      <a:gd name="T8" fmla="*/ 234 w 1459"/>
                      <a:gd name="T9" fmla="*/ 1152 h 1154"/>
                      <a:gd name="T10" fmla="*/ 291 w 1459"/>
                      <a:gd name="T11" fmla="*/ 1152 h 1154"/>
                      <a:gd name="T12" fmla="*/ 349 w 1459"/>
                      <a:gd name="T13" fmla="*/ 1152 h 1154"/>
                      <a:gd name="T14" fmla="*/ 408 w 1459"/>
                      <a:gd name="T15" fmla="*/ 1152 h 1154"/>
                      <a:gd name="T16" fmla="*/ 466 w 1459"/>
                      <a:gd name="T17" fmla="*/ 1152 h 1154"/>
                      <a:gd name="T18" fmla="*/ 524 w 1459"/>
                      <a:gd name="T19" fmla="*/ 1152 h 1154"/>
                      <a:gd name="T20" fmla="*/ 583 w 1459"/>
                      <a:gd name="T21" fmla="*/ 1152 h 1154"/>
                      <a:gd name="T22" fmla="*/ 641 w 1459"/>
                      <a:gd name="T23" fmla="*/ 1153 h 1154"/>
                      <a:gd name="T24" fmla="*/ 700 w 1459"/>
                      <a:gd name="T25" fmla="*/ 1153 h 1154"/>
                      <a:gd name="T26" fmla="*/ 758 w 1459"/>
                      <a:gd name="T27" fmla="*/ 1153 h 1154"/>
                      <a:gd name="T28" fmla="*/ 817 w 1459"/>
                      <a:gd name="T29" fmla="*/ 1153 h 1154"/>
                      <a:gd name="T30" fmla="*/ 875 w 1459"/>
                      <a:gd name="T31" fmla="*/ 1153 h 1154"/>
                      <a:gd name="T32" fmla="*/ 934 w 1459"/>
                      <a:gd name="T33" fmla="*/ 1153 h 1154"/>
                      <a:gd name="T34" fmla="*/ 992 w 1459"/>
                      <a:gd name="T35" fmla="*/ 1153 h 1154"/>
                      <a:gd name="T36" fmla="*/ 1049 w 1459"/>
                      <a:gd name="T37" fmla="*/ 1153 h 1154"/>
                      <a:gd name="T38" fmla="*/ 1109 w 1459"/>
                      <a:gd name="T39" fmla="*/ 1154 h 1154"/>
                      <a:gd name="T40" fmla="*/ 1166 w 1459"/>
                      <a:gd name="T41" fmla="*/ 1154 h 1154"/>
                      <a:gd name="T42" fmla="*/ 1226 w 1459"/>
                      <a:gd name="T43" fmla="*/ 1154 h 1154"/>
                      <a:gd name="T44" fmla="*/ 1283 w 1459"/>
                      <a:gd name="T45" fmla="*/ 1154 h 1154"/>
                      <a:gd name="T46" fmla="*/ 1343 w 1459"/>
                      <a:gd name="T47" fmla="*/ 1154 h 1154"/>
                      <a:gd name="T48" fmla="*/ 1400 w 1459"/>
                      <a:gd name="T49" fmla="*/ 1154 h 1154"/>
                      <a:gd name="T50" fmla="*/ 1459 w 1459"/>
                      <a:gd name="T51" fmla="*/ 1154 h 1154"/>
                      <a:gd name="T52" fmla="*/ 1421 w 1459"/>
                      <a:gd name="T53" fmla="*/ 1064 h 1154"/>
                      <a:gd name="T54" fmla="*/ 1400 w 1459"/>
                      <a:gd name="T55" fmla="*/ 1062 h 1154"/>
                      <a:gd name="T56" fmla="*/ 1397 w 1459"/>
                      <a:gd name="T57" fmla="*/ 1060 h 1154"/>
                      <a:gd name="T58" fmla="*/ 1283 w 1459"/>
                      <a:gd name="T59" fmla="*/ 1060 h 1154"/>
                      <a:gd name="T60" fmla="*/ 1171 w 1459"/>
                      <a:gd name="T61" fmla="*/ 886 h 1154"/>
                      <a:gd name="T62" fmla="*/ 1166 w 1459"/>
                      <a:gd name="T63" fmla="*/ 882 h 1154"/>
                      <a:gd name="T64" fmla="*/ 1160 w 1459"/>
                      <a:gd name="T65" fmla="*/ 878 h 1154"/>
                      <a:gd name="T66" fmla="*/ 1049 w 1459"/>
                      <a:gd name="T67" fmla="*/ 878 h 1154"/>
                      <a:gd name="T68" fmla="*/ 940 w 1459"/>
                      <a:gd name="T69" fmla="*/ 709 h 1154"/>
                      <a:gd name="T70" fmla="*/ 934 w 1459"/>
                      <a:gd name="T71" fmla="*/ 703 h 1154"/>
                      <a:gd name="T72" fmla="*/ 863 w 1459"/>
                      <a:gd name="T73" fmla="*/ 601 h 1154"/>
                      <a:gd name="T74" fmla="*/ 817 w 1459"/>
                      <a:gd name="T75" fmla="*/ 601 h 1154"/>
                      <a:gd name="T76" fmla="*/ 777 w 1459"/>
                      <a:gd name="T77" fmla="*/ 531 h 1154"/>
                      <a:gd name="T78" fmla="*/ 700 w 1459"/>
                      <a:gd name="T79" fmla="*/ 467 h 1154"/>
                      <a:gd name="T80" fmla="*/ 630 w 1459"/>
                      <a:gd name="T81" fmla="*/ 355 h 1154"/>
                      <a:gd name="T82" fmla="*/ 633 w 1459"/>
                      <a:gd name="T83" fmla="*/ 254 h 1154"/>
                      <a:gd name="T84" fmla="*/ 588 w 1459"/>
                      <a:gd name="T85" fmla="*/ 177 h 1154"/>
                      <a:gd name="T86" fmla="*/ 583 w 1459"/>
                      <a:gd name="T87" fmla="*/ 165 h 1154"/>
                      <a:gd name="T88" fmla="*/ 476 w 1459"/>
                      <a:gd name="T89" fmla="*/ 0 h 1154"/>
                      <a:gd name="T90" fmla="*/ 466 w 1459"/>
                      <a:gd name="T91" fmla="*/ 0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459" h="1154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8" name="Freeform 95"/>
                  <p:cNvSpPr>
                    <a:spLocks/>
                  </p:cNvSpPr>
                  <p:nvPr/>
                </p:nvSpPr>
                <p:spPr bwMode="auto">
                  <a:xfrm>
                    <a:off x="1665" y="2478"/>
                    <a:ext cx="2566" cy="395"/>
                  </a:xfrm>
                  <a:custGeom>
                    <a:avLst/>
                    <a:gdLst>
                      <a:gd name="T0" fmla="*/ 106 w 2566"/>
                      <a:gd name="T1" fmla="*/ 25 h 395"/>
                      <a:gd name="T2" fmla="*/ 221 w 2566"/>
                      <a:gd name="T3" fmla="*/ 24 h 395"/>
                      <a:gd name="T4" fmla="*/ 337 w 2566"/>
                      <a:gd name="T5" fmla="*/ 23 h 395"/>
                      <a:gd name="T6" fmla="*/ 454 w 2566"/>
                      <a:gd name="T7" fmla="*/ 21 h 395"/>
                      <a:gd name="T8" fmla="*/ 569 w 2566"/>
                      <a:gd name="T9" fmla="*/ 20 h 395"/>
                      <a:gd name="T10" fmla="*/ 685 w 2566"/>
                      <a:gd name="T11" fmla="*/ 18 h 395"/>
                      <a:gd name="T12" fmla="*/ 800 w 2566"/>
                      <a:gd name="T13" fmla="*/ 17 h 395"/>
                      <a:gd name="T14" fmla="*/ 916 w 2566"/>
                      <a:gd name="T15" fmla="*/ 16 h 395"/>
                      <a:gd name="T16" fmla="*/ 1033 w 2566"/>
                      <a:gd name="T17" fmla="*/ 14 h 395"/>
                      <a:gd name="T18" fmla="*/ 1148 w 2566"/>
                      <a:gd name="T19" fmla="*/ 13 h 395"/>
                      <a:gd name="T20" fmla="*/ 1264 w 2566"/>
                      <a:gd name="T21" fmla="*/ 12 h 395"/>
                      <a:gd name="T22" fmla="*/ 1379 w 2566"/>
                      <a:gd name="T23" fmla="*/ 10 h 395"/>
                      <a:gd name="T24" fmla="*/ 1495 w 2566"/>
                      <a:gd name="T25" fmla="*/ 9 h 395"/>
                      <a:gd name="T26" fmla="*/ 1612 w 2566"/>
                      <a:gd name="T27" fmla="*/ 8 h 395"/>
                      <a:gd name="T28" fmla="*/ 1727 w 2566"/>
                      <a:gd name="T29" fmla="*/ 8 h 395"/>
                      <a:gd name="T30" fmla="*/ 1843 w 2566"/>
                      <a:gd name="T31" fmla="*/ 6 h 395"/>
                      <a:gd name="T32" fmla="*/ 1958 w 2566"/>
                      <a:gd name="T33" fmla="*/ 5 h 395"/>
                      <a:gd name="T34" fmla="*/ 2075 w 2566"/>
                      <a:gd name="T35" fmla="*/ 4 h 395"/>
                      <a:gd name="T36" fmla="*/ 2191 w 2566"/>
                      <a:gd name="T37" fmla="*/ 2 h 395"/>
                      <a:gd name="T38" fmla="*/ 2306 w 2566"/>
                      <a:gd name="T39" fmla="*/ 1 h 395"/>
                      <a:gd name="T40" fmla="*/ 2423 w 2566"/>
                      <a:gd name="T41" fmla="*/ 1 h 395"/>
                      <a:gd name="T42" fmla="*/ 2539 w 2566"/>
                      <a:gd name="T43" fmla="*/ 0 h 395"/>
                      <a:gd name="T44" fmla="*/ 2566 w 2566"/>
                      <a:gd name="T45" fmla="*/ 40 h 395"/>
                      <a:gd name="T46" fmla="*/ 2566 w 2566"/>
                      <a:gd name="T47" fmla="*/ 395 h 395"/>
                      <a:gd name="T48" fmla="*/ 2332 w 2566"/>
                      <a:gd name="T49" fmla="*/ 395 h 395"/>
                      <a:gd name="T50" fmla="*/ 2100 w 2566"/>
                      <a:gd name="T51" fmla="*/ 395 h 395"/>
                      <a:gd name="T52" fmla="*/ 1866 w 2566"/>
                      <a:gd name="T53" fmla="*/ 395 h 395"/>
                      <a:gd name="T54" fmla="*/ 1632 w 2566"/>
                      <a:gd name="T55" fmla="*/ 395 h 395"/>
                      <a:gd name="T56" fmla="*/ 1400 w 2566"/>
                      <a:gd name="T57" fmla="*/ 395 h 395"/>
                      <a:gd name="T58" fmla="*/ 1166 w 2566"/>
                      <a:gd name="T59" fmla="*/ 395 h 395"/>
                      <a:gd name="T60" fmla="*/ 934 w 2566"/>
                      <a:gd name="T61" fmla="*/ 395 h 395"/>
                      <a:gd name="T62" fmla="*/ 700 w 2566"/>
                      <a:gd name="T63" fmla="*/ 395 h 395"/>
                      <a:gd name="T64" fmla="*/ 466 w 2566"/>
                      <a:gd name="T65" fmla="*/ 395 h 395"/>
                      <a:gd name="T66" fmla="*/ 234 w 2566"/>
                      <a:gd name="T67" fmla="*/ 395 h 395"/>
                      <a:gd name="T68" fmla="*/ 0 w 2566"/>
                      <a:gd name="T69" fmla="*/ 395 h 395"/>
                      <a:gd name="T70" fmla="*/ 0 w 2566"/>
                      <a:gd name="T71" fmla="*/ 40 h 3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395">
                        <a:moveTo>
                          <a:pt x="0" y="27"/>
                        </a:moveTo>
                        <a:lnTo>
                          <a:pt x="106" y="25"/>
                        </a:lnTo>
                        <a:lnTo>
                          <a:pt x="117" y="25"/>
                        </a:lnTo>
                        <a:lnTo>
                          <a:pt x="221" y="24"/>
                        </a:lnTo>
                        <a:lnTo>
                          <a:pt x="234" y="24"/>
                        </a:lnTo>
                        <a:lnTo>
                          <a:pt x="337" y="23"/>
                        </a:lnTo>
                        <a:lnTo>
                          <a:pt x="349" y="23"/>
                        </a:lnTo>
                        <a:lnTo>
                          <a:pt x="454" y="21"/>
                        </a:lnTo>
                        <a:lnTo>
                          <a:pt x="466" y="21"/>
                        </a:lnTo>
                        <a:lnTo>
                          <a:pt x="569" y="20"/>
                        </a:lnTo>
                        <a:lnTo>
                          <a:pt x="583" y="20"/>
                        </a:lnTo>
                        <a:lnTo>
                          <a:pt x="685" y="18"/>
                        </a:lnTo>
                        <a:lnTo>
                          <a:pt x="700" y="18"/>
                        </a:lnTo>
                        <a:lnTo>
                          <a:pt x="800" y="17"/>
                        </a:lnTo>
                        <a:lnTo>
                          <a:pt x="817" y="17"/>
                        </a:lnTo>
                        <a:lnTo>
                          <a:pt x="916" y="16"/>
                        </a:lnTo>
                        <a:lnTo>
                          <a:pt x="934" y="16"/>
                        </a:lnTo>
                        <a:lnTo>
                          <a:pt x="1033" y="14"/>
                        </a:lnTo>
                        <a:lnTo>
                          <a:pt x="1049" y="14"/>
                        </a:lnTo>
                        <a:lnTo>
                          <a:pt x="1148" y="13"/>
                        </a:lnTo>
                        <a:lnTo>
                          <a:pt x="1166" y="13"/>
                        </a:lnTo>
                        <a:lnTo>
                          <a:pt x="1264" y="12"/>
                        </a:lnTo>
                        <a:lnTo>
                          <a:pt x="1283" y="12"/>
                        </a:lnTo>
                        <a:lnTo>
                          <a:pt x="1379" y="10"/>
                        </a:lnTo>
                        <a:lnTo>
                          <a:pt x="1400" y="10"/>
                        </a:lnTo>
                        <a:lnTo>
                          <a:pt x="1495" y="9"/>
                        </a:lnTo>
                        <a:lnTo>
                          <a:pt x="1517" y="9"/>
                        </a:lnTo>
                        <a:lnTo>
                          <a:pt x="1612" y="8"/>
                        </a:lnTo>
                        <a:lnTo>
                          <a:pt x="1632" y="8"/>
                        </a:lnTo>
                        <a:lnTo>
                          <a:pt x="1727" y="8"/>
                        </a:lnTo>
                        <a:lnTo>
                          <a:pt x="1749" y="8"/>
                        </a:lnTo>
                        <a:lnTo>
                          <a:pt x="1843" y="6"/>
                        </a:lnTo>
                        <a:lnTo>
                          <a:pt x="1866" y="6"/>
                        </a:lnTo>
                        <a:lnTo>
                          <a:pt x="1958" y="5"/>
                        </a:lnTo>
                        <a:lnTo>
                          <a:pt x="1983" y="5"/>
                        </a:lnTo>
                        <a:lnTo>
                          <a:pt x="2075" y="4"/>
                        </a:lnTo>
                        <a:lnTo>
                          <a:pt x="2100" y="4"/>
                        </a:lnTo>
                        <a:lnTo>
                          <a:pt x="2191" y="2"/>
                        </a:lnTo>
                        <a:lnTo>
                          <a:pt x="2216" y="2"/>
                        </a:lnTo>
                        <a:lnTo>
                          <a:pt x="2306" y="1"/>
                        </a:lnTo>
                        <a:lnTo>
                          <a:pt x="2332" y="1"/>
                        </a:lnTo>
                        <a:lnTo>
                          <a:pt x="2423" y="1"/>
                        </a:lnTo>
                        <a:lnTo>
                          <a:pt x="2449" y="1"/>
                        </a:lnTo>
                        <a:lnTo>
                          <a:pt x="2539" y="0"/>
                        </a:lnTo>
                        <a:lnTo>
                          <a:pt x="2566" y="0"/>
                        </a:lnTo>
                        <a:lnTo>
                          <a:pt x="2566" y="40"/>
                        </a:lnTo>
                        <a:lnTo>
                          <a:pt x="2566" y="218"/>
                        </a:lnTo>
                        <a:lnTo>
                          <a:pt x="2566" y="395"/>
                        </a:lnTo>
                        <a:lnTo>
                          <a:pt x="2449" y="395"/>
                        </a:lnTo>
                        <a:lnTo>
                          <a:pt x="2332" y="395"/>
                        </a:lnTo>
                        <a:lnTo>
                          <a:pt x="2216" y="395"/>
                        </a:lnTo>
                        <a:lnTo>
                          <a:pt x="2100" y="395"/>
                        </a:lnTo>
                        <a:lnTo>
                          <a:pt x="1983" y="395"/>
                        </a:lnTo>
                        <a:lnTo>
                          <a:pt x="1866" y="395"/>
                        </a:lnTo>
                        <a:lnTo>
                          <a:pt x="1749" y="395"/>
                        </a:lnTo>
                        <a:lnTo>
                          <a:pt x="1632" y="395"/>
                        </a:lnTo>
                        <a:lnTo>
                          <a:pt x="1517" y="395"/>
                        </a:lnTo>
                        <a:lnTo>
                          <a:pt x="1400" y="395"/>
                        </a:lnTo>
                        <a:lnTo>
                          <a:pt x="1283" y="395"/>
                        </a:lnTo>
                        <a:lnTo>
                          <a:pt x="1166" y="395"/>
                        </a:lnTo>
                        <a:lnTo>
                          <a:pt x="1049" y="395"/>
                        </a:lnTo>
                        <a:lnTo>
                          <a:pt x="934" y="395"/>
                        </a:lnTo>
                        <a:lnTo>
                          <a:pt x="817" y="395"/>
                        </a:lnTo>
                        <a:lnTo>
                          <a:pt x="700" y="395"/>
                        </a:lnTo>
                        <a:lnTo>
                          <a:pt x="583" y="395"/>
                        </a:lnTo>
                        <a:lnTo>
                          <a:pt x="466" y="395"/>
                        </a:lnTo>
                        <a:lnTo>
                          <a:pt x="349" y="395"/>
                        </a:lnTo>
                        <a:lnTo>
                          <a:pt x="234" y="395"/>
                        </a:lnTo>
                        <a:lnTo>
                          <a:pt x="117" y="395"/>
                        </a:lnTo>
                        <a:lnTo>
                          <a:pt x="0" y="395"/>
                        </a:lnTo>
                        <a:lnTo>
                          <a:pt x="0" y="218"/>
                        </a:lnTo>
                        <a:lnTo>
                          <a:pt x="0" y="4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9" name="Freeform 96"/>
                  <p:cNvSpPr>
                    <a:spLocks/>
                  </p:cNvSpPr>
                  <p:nvPr/>
                </p:nvSpPr>
                <p:spPr bwMode="auto">
                  <a:xfrm>
                    <a:off x="1665" y="2478"/>
                    <a:ext cx="2566" cy="40"/>
                  </a:xfrm>
                  <a:custGeom>
                    <a:avLst/>
                    <a:gdLst>
                      <a:gd name="T0" fmla="*/ 0 w 2566"/>
                      <a:gd name="T1" fmla="*/ 27 h 40"/>
                      <a:gd name="T2" fmla="*/ 106 w 2566"/>
                      <a:gd name="T3" fmla="*/ 25 h 40"/>
                      <a:gd name="T4" fmla="*/ 117 w 2566"/>
                      <a:gd name="T5" fmla="*/ 25 h 40"/>
                      <a:gd name="T6" fmla="*/ 221 w 2566"/>
                      <a:gd name="T7" fmla="*/ 24 h 40"/>
                      <a:gd name="T8" fmla="*/ 234 w 2566"/>
                      <a:gd name="T9" fmla="*/ 24 h 40"/>
                      <a:gd name="T10" fmla="*/ 337 w 2566"/>
                      <a:gd name="T11" fmla="*/ 23 h 40"/>
                      <a:gd name="T12" fmla="*/ 349 w 2566"/>
                      <a:gd name="T13" fmla="*/ 23 h 40"/>
                      <a:gd name="T14" fmla="*/ 454 w 2566"/>
                      <a:gd name="T15" fmla="*/ 21 h 40"/>
                      <a:gd name="T16" fmla="*/ 466 w 2566"/>
                      <a:gd name="T17" fmla="*/ 21 h 40"/>
                      <a:gd name="T18" fmla="*/ 569 w 2566"/>
                      <a:gd name="T19" fmla="*/ 20 h 40"/>
                      <a:gd name="T20" fmla="*/ 583 w 2566"/>
                      <a:gd name="T21" fmla="*/ 20 h 40"/>
                      <a:gd name="T22" fmla="*/ 685 w 2566"/>
                      <a:gd name="T23" fmla="*/ 18 h 40"/>
                      <a:gd name="T24" fmla="*/ 700 w 2566"/>
                      <a:gd name="T25" fmla="*/ 18 h 40"/>
                      <a:gd name="T26" fmla="*/ 800 w 2566"/>
                      <a:gd name="T27" fmla="*/ 17 h 40"/>
                      <a:gd name="T28" fmla="*/ 817 w 2566"/>
                      <a:gd name="T29" fmla="*/ 17 h 40"/>
                      <a:gd name="T30" fmla="*/ 916 w 2566"/>
                      <a:gd name="T31" fmla="*/ 16 h 40"/>
                      <a:gd name="T32" fmla="*/ 934 w 2566"/>
                      <a:gd name="T33" fmla="*/ 16 h 40"/>
                      <a:gd name="T34" fmla="*/ 1033 w 2566"/>
                      <a:gd name="T35" fmla="*/ 14 h 40"/>
                      <a:gd name="T36" fmla="*/ 1049 w 2566"/>
                      <a:gd name="T37" fmla="*/ 14 h 40"/>
                      <a:gd name="T38" fmla="*/ 1148 w 2566"/>
                      <a:gd name="T39" fmla="*/ 13 h 40"/>
                      <a:gd name="T40" fmla="*/ 1166 w 2566"/>
                      <a:gd name="T41" fmla="*/ 13 h 40"/>
                      <a:gd name="T42" fmla="*/ 1264 w 2566"/>
                      <a:gd name="T43" fmla="*/ 12 h 40"/>
                      <a:gd name="T44" fmla="*/ 1283 w 2566"/>
                      <a:gd name="T45" fmla="*/ 12 h 40"/>
                      <a:gd name="T46" fmla="*/ 1379 w 2566"/>
                      <a:gd name="T47" fmla="*/ 10 h 40"/>
                      <a:gd name="T48" fmla="*/ 1400 w 2566"/>
                      <a:gd name="T49" fmla="*/ 10 h 40"/>
                      <a:gd name="T50" fmla="*/ 1495 w 2566"/>
                      <a:gd name="T51" fmla="*/ 9 h 40"/>
                      <a:gd name="T52" fmla="*/ 1517 w 2566"/>
                      <a:gd name="T53" fmla="*/ 9 h 40"/>
                      <a:gd name="T54" fmla="*/ 1612 w 2566"/>
                      <a:gd name="T55" fmla="*/ 8 h 40"/>
                      <a:gd name="T56" fmla="*/ 1632 w 2566"/>
                      <a:gd name="T57" fmla="*/ 8 h 40"/>
                      <a:gd name="T58" fmla="*/ 1727 w 2566"/>
                      <a:gd name="T59" fmla="*/ 8 h 40"/>
                      <a:gd name="T60" fmla="*/ 1749 w 2566"/>
                      <a:gd name="T61" fmla="*/ 8 h 40"/>
                      <a:gd name="T62" fmla="*/ 1843 w 2566"/>
                      <a:gd name="T63" fmla="*/ 6 h 40"/>
                      <a:gd name="T64" fmla="*/ 1866 w 2566"/>
                      <a:gd name="T65" fmla="*/ 6 h 40"/>
                      <a:gd name="T66" fmla="*/ 1958 w 2566"/>
                      <a:gd name="T67" fmla="*/ 5 h 40"/>
                      <a:gd name="T68" fmla="*/ 1983 w 2566"/>
                      <a:gd name="T69" fmla="*/ 5 h 40"/>
                      <a:gd name="T70" fmla="*/ 2075 w 2566"/>
                      <a:gd name="T71" fmla="*/ 4 h 40"/>
                      <a:gd name="T72" fmla="*/ 2100 w 2566"/>
                      <a:gd name="T73" fmla="*/ 4 h 40"/>
                      <a:gd name="T74" fmla="*/ 2191 w 2566"/>
                      <a:gd name="T75" fmla="*/ 2 h 40"/>
                      <a:gd name="T76" fmla="*/ 2216 w 2566"/>
                      <a:gd name="T77" fmla="*/ 2 h 40"/>
                      <a:gd name="T78" fmla="*/ 2306 w 2566"/>
                      <a:gd name="T79" fmla="*/ 1 h 40"/>
                      <a:gd name="T80" fmla="*/ 2332 w 2566"/>
                      <a:gd name="T81" fmla="*/ 1 h 40"/>
                      <a:gd name="T82" fmla="*/ 2423 w 2566"/>
                      <a:gd name="T83" fmla="*/ 1 h 40"/>
                      <a:gd name="T84" fmla="*/ 2449 w 2566"/>
                      <a:gd name="T85" fmla="*/ 1 h 40"/>
                      <a:gd name="T86" fmla="*/ 2539 w 2566"/>
                      <a:gd name="T87" fmla="*/ 0 h 40"/>
                      <a:gd name="T88" fmla="*/ 2566 w 2566"/>
                      <a:gd name="T89" fmla="*/ 0 h 40"/>
                      <a:gd name="T90" fmla="*/ 2566 w 2566"/>
                      <a:gd name="T91" fmla="*/ 4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40">
                        <a:moveTo>
                          <a:pt x="0" y="27"/>
                        </a:moveTo>
                        <a:lnTo>
                          <a:pt x="106" y="25"/>
                        </a:lnTo>
                        <a:lnTo>
                          <a:pt x="117" y="25"/>
                        </a:lnTo>
                        <a:lnTo>
                          <a:pt x="221" y="24"/>
                        </a:lnTo>
                        <a:lnTo>
                          <a:pt x="234" y="24"/>
                        </a:lnTo>
                        <a:lnTo>
                          <a:pt x="337" y="23"/>
                        </a:lnTo>
                        <a:lnTo>
                          <a:pt x="349" y="23"/>
                        </a:lnTo>
                        <a:lnTo>
                          <a:pt x="454" y="21"/>
                        </a:lnTo>
                        <a:lnTo>
                          <a:pt x="466" y="21"/>
                        </a:lnTo>
                        <a:lnTo>
                          <a:pt x="569" y="20"/>
                        </a:lnTo>
                        <a:lnTo>
                          <a:pt x="583" y="20"/>
                        </a:lnTo>
                        <a:lnTo>
                          <a:pt x="685" y="18"/>
                        </a:lnTo>
                        <a:lnTo>
                          <a:pt x="700" y="18"/>
                        </a:lnTo>
                        <a:lnTo>
                          <a:pt x="800" y="17"/>
                        </a:lnTo>
                        <a:lnTo>
                          <a:pt x="817" y="17"/>
                        </a:lnTo>
                        <a:lnTo>
                          <a:pt x="916" y="16"/>
                        </a:lnTo>
                        <a:lnTo>
                          <a:pt x="934" y="16"/>
                        </a:lnTo>
                        <a:lnTo>
                          <a:pt x="1033" y="14"/>
                        </a:lnTo>
                        <a:lnTo>
                          <a:pt x="1049" y="14"/>
                        </a:lnTo>
                        <a:lnTo>
                          <a:pt x="1148" y="13"/>
                        </a:lnTo>
                        <a:lnTo>
                          <a:pt x="1166" y="13"/>
                        </a:lnTo>
                        <a:lnTo>
                          <a:pt x="1264" y="12"/>
                        </a:lnTo>
                        <a:lnTo>
                          <a:pt x="1283" y="12"/>
                        </a:lnTo>
                        <a:lnTo>
                          <a:pt x="1379" y="10"/>
                        </a:lnTo>
                        <a:lnTo>
                          <a:pt x="1400" y="10"/>
                        </a:lnTo>
                        <a:lnTo>
                          <a:pt x="1495" y="9"/>
                        </a:lnTo>
                        <a:lnTo>
                          <a:pt x="1517" y="9"/>
                        </a:lnTo>
                        <a:lnTo>
                          <a:pt x="1612" y="8"/>
                        </a:lnTo>
                        <a:lnTo>
                          <a:pt x="1632" y="8"/>
                        </a:lnTo>
                        <a:lnTo>
                          <a:pt x="1727" y="8"/>
                        </a:lnTo>
                        <a:lnTo>
                          <a:pt x="1749" y="8"/>
                        </a:lnTo>
                        <a:lnTo>
                          <a:pt x="1843" y="6"/>
                        </a:lnTo>
                        <a:lnTo>
                          <a:pt x="1866" y="6"/>
                        </a:lnTo>
                        <a:lnTo>
                          <a:pt x="1958" y="5"/>
                        </a:lnTo>
                        <a:lnTo>
                          <a:pt x="1983" y="5"/>
                        </a:lnTo>
                        <a:lnTo>
                          <a:pt x="2075" y="4"/>
                        </a:lnTo>
                        <a:lnTo>
                          <a:pt x="2100" y="4"/>
                        </a:lnTo>
                        <a:lnTo>
                          <a:pt x="2191" y="2"/>
                        </a:lnTo>
                        <a:lnTo>
                          <a:pt x="2216" y="2"/>
                        </a:lnTo>
                        <a:lnTo>
                          <a:pt x="2306" y="1"/>
                        </a:lnTo>
                        <a:lnTo>
                          <a:pt x="2332" y="1"/>
                        </a:lnTo>
                        <a:lnTo>
                          <a:pt x="2423" y="1"/>
                        </a:lnTo>
                        <a:lnTo>
                          <a:pt x="2449" y="1"/>
                        </a:lnTo>
                        <a:lnTo>
                          <a:pt x="2539" y="0"/>
                        </a:lnTo>
                        <a:lnTo>
                          <a:pt x="2566" y="0"/>
                        </a:lnTo>
                        <a:lnTo>
                          <a:pt x="2566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0" name="Freeform 97"/>
                  <p:cNvSpPr>
                    <a:spLocks/>
                  </p:cNvSpPr>
                  <p:nvPr/>
                </p:nvSpPr>
                <p:spPr bwMode="auto">
                  <a:xfrm>
                    <a:off x="1665" y="2498"/>
                    <a:ext cx="2566" cy="375"/>
                  </a:xfrm>
                  <a:custGeom>
                    <a:avLst/>
                    <a:gdLst>
                      <a:gd name="T0" fmla="*/ 7 w 2566"/>
                      <a:gd name="T1" fmla="*/ 32 h 375"/>
                      <a:gd name="T2" fmla="*/ 122 w 2566"/>
                      <a:gd name="T3" fmla="*/ 30 h 375"/>
                      <a:gd name="T4" fmla="*/ 238 w 2566"/>
                      <a:gd name="T5" fmla="*/ 28 h 375"/>
                      <a:gd name="T6" fmla="*/ 353 w 2566"/>
                      <a:gd name="T7" fmla="*/ 27 h 375"/>
                      <a:gd name="T8" fmla="*/ 469 w 2566"/>
                      <a:gd name="T9" fmla="*/ 26 h 375"/>
                      <a:gd name="T10" fmla="*/ 584 w 2566"/>
                      <a:gd name="T11" fmla="*/ 23 h 375"/>
                      <a:gd name="T12" fmla="*/ 700 w 2566"/>
                      <a:gd name="T13" fmla="*/ 22 h 375"/>
                      <a:gd name="T14" fmla="*/ 815 w 2566"/>
                      <a:gd name="T15" fmla="*/ 20 h 375"/>
                      <a:gd name="T16" fmla="*/ 931 w 2566"/>
                      <a:gd name="T17" fmla="*/ 17 h 375"/>
                      <a:gd name="T18" fmla="*/ 1046 w 2566"/>
                      <a:gd name="T19" fmla="*/ 16 h 375"/>
                      <a:gd name="T20" fmla="*/ 1162 w 2566"/>
                      <a:gd name="T21" fmla="*/ 15 h 375"/>
                      <a:gd name="T22" fmla="*/ 1279 w 2566"/>
                      <a:gd name="T23" fmla="*/ 13 h 375"/>
                      <a:gd name="T24" fmla="*/ 1394 w 2566"/>
                      <a:gd name="T25" fmla="*/ 12 h 375"/>
                      <a:gd name="T26" fmla="*/ 1510 w 2566"/>
                      <a:gd name="T27" fmla="*/ 11 h 375"/>
                      <a:gd name="T28" fmla="*/ 1625 w 2566"/>
                      <a:gd name="T29" fmla="*/ 9 h 375"/>
                      <a:gd name="T30" fmla="*/ 1741 w 2566"/>
                      <a:gd name="T31" fmla="*/ 8 h 375"/>
                      <a:gd name="T32" fmla="*/ 1856 w 2566"/>
                      <a:gd name="T33" fmla="*/ 7 h 375"/>
                      <a:gd name="T34" fmla="*/ 1973 w 2566"/>
                      <a:gd name="T35" fmla="*/ 5 h 375"/>
                      <a:gd name="T36" fmla="*/ 2089 w 2566"/>
                      <a:gd name="T37" fmla="*/ 4 h 375"/>
                      <a:gd name="T38" fmla="*/ 2204 w 2566"/>
                      <a:gd name="T39" fmla="*/ 3 h 375"/>
                      <a:gd name="T40" fmla="*/ 2320 w 2566"/>
                      <a:gd name="T41" fmla="*/ 3 h 375"/>
                      <a:gd name="T42" fmla="*/ 2435 w 2566"/>
                      <a:gd name="T43" fmla="*/ 1 h 375"/>
                      <a:gd name="T44" fmla="*/ 2552 w 2566"/>
                      <a:gd name="T45" fmla="*/ 0 h 375"/>
                      <a:gd name="T46" fmla="*/ 2566 w 2566"/>
                      <a:gd name="T47" fmla="*/ 20 h 375"/>
                      <a:gd name="T48" fmla="*/ 2566 w 2566"/>
                      <a:gd name="T49" fmla="*/ 375 h 375"/>
                      <a:gd name="T50" fmla="*/ 2332 w 2566"/>
                      <a:gd name="T51" fmla="*/ 375 h 375"/>
                      <a:gd name="T52" fmla="*/ 2100 w 2566"/>
                      <a:gd name="T53" fmla="*/ 375 h 375"/>
                      <a:gd name="T54" fmla="*/ 1866 w 2566"/>
                      <a:gd name="T55" fmla="*/ 375 h 375"/>
                      <a:gd name="T56" fmla="*/ 1632 w 2566"/>
                      <a:gd name="T57" fmla="*/ 375 h 375"/>
                      <a:gd name="T58" fmla="*/ 1400 w 2566"/>
                      <a:gd name="T59" fmla="*/ 375 h 375"/>
                      <a:gd name="T60" fmla="*/ 1166 w 2566"/>
                      <a:gd name="T61" fmla="*/ 375 h 375"/>
                      <a:gd name="T62" fmla="*/ 934 w 2566"/>
                      <a:gd name="T63" fmla="*/ 375 h 375"/>
                      <a:gd name="T64" fmla="*/ 700 w 2566"/>
                      <a:gd name="T65" fmla="*/ 375 h 375"/>
                      <a:gd name="T66" fmla="*/ 466 w 2566"/>
                      <a:gd name="T67" fmla="*/ 375 h 375"/>
                      <a:gd name="T68" fmla="*/ 234 w 2566"/>
                      <a:gd name="T69" fmla="*/ 375 h 375"/>
                      <a:gd name="T70" fmla="*/ 0 w 2566"/>
                      <a:gd name="T71" fmla="*/ 375 h 375"/>
                      <a:gd name="T72" fmla="*/ 0 w 2566"/>
                      <a:gd name="T73" fmla="*/ 32 h 3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66" h="375">
                        <a:moveTo>
                          <a:pt x="0" y="32"/>
                        </a:moveTo>
                        <a:lnTo>
                          <a:pt x="7" y="32"/>
                        </a:lnTo>
                        <a:lnTo>
                          <a:pt x="117" y="30"/>
                        </a:lnTo>
                        <a:lnTo>
                          <a:pt x="122" y="30"/>
                        </a:lnTo>
                        <a:lnTo>
                          <a:pt x="234" y="28"/>
                        </a:lnTo>
                        <a:lnTo>
                          <a:pt x="238" y="28"/>
                        </a:lnTo>
                        <a:lnTo>
                          <a:pt x="349" y="27"/>
                        </a:lnTo>
                        <a:lnTo>
                          <a:pt x="353" y="27"/>
                        </a:lnTo>
                        <a:lnTo>
                          <a:pt x="466" y="26"/>
                        </a:lnTo>
                        <a:lnTo>
                          <a:pt x="469" y="26"/>
                        </a:lnTo>
                        <a:lnTo>
                          <a:pt x="583" y="23"/>
                        </a:lnTo>
                        <a:lnTo>
                          <a:pt x="584" y="23"/>
                        </a:lnTo>
                        <a:lnTo>
                          <a:pt x="700" y="22"/>
                        </a:lnTo>
                        <a:lnTo>
                          <a:pt x="700" y="22"/>
                        </a:lnTo>
                        <a:lnTo>
                          <a:pt x="724" y="20"/>
                        </a:lnTo>
                        <a:lnTo>
                          <a:pt x="815" y="20"/>
                        </a:lnTo>
                        <a:lnTo>
                          <a:pt x="817" y="20"/>
                        </a:lnTo>
                        <a:lnTo>
                          <a:pt x="931" y="17"/>
                        </a:lnTo>
                        <a:lnTo>
                          <a:pt x="934" y="17"/>
                        </a:lnTo>
                        <a:lnTo>
                          <a:pt x="1046" y="16"/>
                        </a:lnTo>
                        <a:lnTo>
                          <a:pt x="1049" y="16"/>
                        </a:lnTo>
                        <a:lnTo>
                          <a:pt x="1162" y="15"/>
                        </a:lnTo>
                        <a:lnTo>
                          <a:pt x="1166" y="15"/>
                        </a:lnTo>
                        <a:lnTo>
                          <a:pt x="1279" y="13"/>
                        </a:lnTo>
                        <a:lnTo>
                          <a:pt x="1283" y="13"/>
                        </a:lnTo>
                        <a:lnTo>
                          <a:pt x="1394" y="12"/>
                        </a:lnTo>
                        <a:lnTo>
                          <a:pt x="1400" y="12"/>
                        </a:lnTo>
                        <a:lnTo>
                          <a:pt x="1510" y="11"/>
                        </a:lnTo>
                        <a:lnTo>
                          <a:pt x="1517" y="11"/>
                        </a:lnTo>
                        <a:lnTo>
                          <a:pt x="1625" y="9"/>
                        </a:lnTo>
                        <a:lnTo>
                          <a:pt x="1632" y="9"/>
                        </a:lnTo>
                        <a:lnTo>
                          <a:pt x="1741" y="8"/>
                        </a:lnTo>
                        <a:lnTo>
                          <a:pt x="1749" y="8"/>
                        </a:lnTo>
                        <a:lnTo>
                          <a:pt x="1856" y="7"/>
                        </a:lnTo>
                        <a:lnTo>
                          <a:pt x="1866" y="7"/>
                        </a:lnTo>
                        <a:lnTo>
                          <a:pt x="1973" y="5"/>
                        </a:lnTo>
                        <a:lnTo>
                          <a:pt x="1983" y="5"/>
                        </a:lnTo>
                        <a:lnTo>
                          <a:pt x="2089" y="4"/>
                        </a:lnTo>
                        <a:lnTo>
                          <a:pt x="2100" y="4"/>
                        </a:lnTo>
                        <a:lnTo>
                          <a:pt x="2204" y="3"/>
                        </a:lnTo>
                        <a:lnTo>
                          <a:pt x="2216" y="3"/>
                        </a:lnTo>
                        <a:lnTo>
                          <a:pt x="2320" y="3"/>
                        </a:lnTo>
                        <a:lnTo>
                          <a:pt x="2332" y="3"/>
                        </a:lnTo>
                        <a:lnTo>
                          <a:pt x="2435" y="1"/>
                        </a:lnTo>
                        <a:lnTo>
                          <a:pt x="2449" y="1"/>
                        </a:lnTo>
                        <a:lnTo>
                          <a:pt x="2552" y="0"/>
                        </a:lnTo>
                        <a:lnTo>
                          <a:pt x="2566" y="0"/>
                        </a:lnTo>
                        <a:lnTo>
                          <a:pt x="2566" y="20"/>
                        </a:lnTo>
                        <a:lnTo>
                          <a:pt x="2566" y="198"/>
                        </a:lnTo>
                        <a:lnTo>
                          <a:pt x="2566" y="375"/>
                        </a:lnTo>
                        <a:lnTo>
                          <a:pt x="2449" y="375"/>
                        </a:lnTo>
                        <a:lnTo>
                          <a:pt x="2332" y="375"/>
                        </a:lnTo>
                        <a:lnTo>
                          <a:pt x="2216" y="375"/>
                        </a:lnTo>
                        <a:lnTo>
                          <a:pt x="2100" y="375"/>
                        </a:lnTo>
                        <a:lnTo>
                          <a:pt x="1983" y="375"/>
                        </a:lnTo>
                        <a:lnTo>
                          <a:pt x="1866" y="375"/>
                        </a:lnTo>
                        <a:lnTo>
                          <a:pt x="1749" y="375"/>
                        </a:lnTo>
                        <a:lnTo>
                          <a:pt x="1632" y="375"/>
                        </a:lnTo>
                        <a:lnTo>
                          <a:pt x="1517" y="375"/>
                        </a:lnTo>
                        <a:lnTo>
                          <a:pt x="1400" y="375"/>
                        </a:lnTo>
                        <a:lnTo>
                          <a:pt x="1283" y="375"/>
                        </a:lnTo>
                        <a:lnTo>
                          <a:pt x="1166" y="375"/>
                        </a:lnTo>
                        <a:lnTo>
                          <a:pt x="1049" y="375"/>
                        </a:lnTo>
                        <a:lnTo>
                          <a:pt x="934" y="375"/>
                        </a:lnTo>
                        <a:lnTo>
                          <a:pt x="817" y="375"/>
                        </a:lnTo>
                        <a:lnTo>
                          <a:pt x="700" y="375"/>
                        </a:lnTo>
                        <a:lnTo>
                          <a:pt x="583" y="375"/>
                        </a:lnTo>
                        <a:lnTo>
                          <a:pt x="466" y="375"/>
                        </a:lnTo>
                        <a:lnTo>
                          <a:pt x="349" y="375"/>
                        </a:lnTo>
                        <a:lnTo>
                          <a:pt x="234" y="375"/>
                        </a:lnTo>
                        <a:lnTo>
                          <a:pt x="117" y="375"/>
                        </a:lnTo>
                        <a:lnTo>
                          <a:pt x="0" y="375"/>
                        </a:lnTo>
                        <a:lnTo>
                          <a:pt x="0" y="19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1" name="Freeform 98"/>
                  <p:cNvSpPr>
                    <a:spLocks/>
                  </p:cNvSpPr>
                  <p:nvPr/>
                </p:nvSpPr>
                <p:spPr bwMode="auto">
                  <a:xfrm>
                    <a:off x="1665" y="2498"/>
                    <a:ext cx="2566" cy="32"/>
                  </a:xfrm>
                  <a:custGeom>
                    <a:avLst/>
                    <a:gdLst>
                      <a:gd name="T0" fmla="*/ 0 w 2566"/>
                      <a:gd name="T1" fmla="*/ 32 h 32"/>
                      <a:gd name="T2" fmla="*/ 7 w 2566"/>
                      <a:gd name="T3" fmla="*/ 32 h 32"/>
                      <a:gd name="T4" fmla="*/ 117 w 2566"/>
                      <a:gd name="T5" fmla="*/ 30 h 32"/>
                      <a:gd name="T6" fmla="*/ 122 w 2566"/>
                      <a:gd name="T7" fmla="*/ 30 h 32"/>
                      <a:gd name="T8" fmla="*/ 234 w 2566"/>
                      <a:gd name="T9" fmla="*/ 28 h 32"/>
                      <a:gd name="T10" fmla="*/ 238 w 2566"/>
                      <a:gd name="T11" fmla="*/ 28 h 32"/>
                      <a:gd name="T12" fmla="*/ 349 w 2566"/>
                      <a:gd name="T13" fmla="*/ 27 h 32"/>
                      <a:gd name="T14" fmla="*/ 353 w 2566"/>
                      <a:gd name="T15" fmla="*/ 27 h 32"/>
                      <a:gd name="T16" fmla="*/ 466 w 2566"/>
                      <a:gd name="T17" fmla="*/ 26 h 32"/>
                      <a:gd name="T18" fmla="*/ 469 w 2566"/>
                      <a:gd name="T19" fmla="*/ 26 h 32"/>
                      <a:gd name="T20" fmla="*/ 583 w 2566"/>
                      <a:gd name="T21" fmla="*/ 23 h 32"/>
                      <a:gd name="T22" fmla="*/ 584 w 2566"/>
                      <a:gd name="T23" fmla="*/ 23 h 32"/>
                      <a:gd name="T24" fmla="*/ 700 w 2566"/>
                      <a:gd name="T25" fmla="*/ 22 h 32"/>
                      <a:gd name="T26" fmla="*/ 700 w 2566"/>
                      <a:gd name="T27" fmla="*/ 22 h 32"/>
                      <a:gd name="T28" fmla="*/ 724 w 2566"/>
                      <a:gd name="T29" fmla="*/ 20 h 32"/>
                      <a:gd name="T30" fmla="*/ 815 w 2566"/>
                      <a:gd name="T31" fmla="*/ 20 h 32"/>
                      <a:gd name="T32" fmla="*/ 817 w 2566"/>
                      <a:gd name="T33" fmla="*/ 20 h 32"/>
                      <a:gd name="T34" fmla="*/ 931 w 2566"/>
                      <a:gd name="T35" fmla="*/ 17 h 32"/>
                      <a:gd name="T36" fmla="*/ 934 w 2566"/>
                      <a:gd name="T37" fmla="*/ 17 h 32"/>
                      <a:gd name="T38" fmla="*/ 1046 w 2566"/>
                      <a:gd name="T39" fmla="*/ 16 h 32"/>
                      <a:gd name="T40" fmla="*/ 1049 w 2566"/>
                      <a:gd name="T41" fmla="*/ 16 h 32"/>
                      <a:gd name="T42" fmla="*/ 1162 w 2566"/>
                      <a:gd name="T43" fmla="*/ 15 h 32"/>
                      <a:gd name="T44" fmla="*/ 1166 w 2566"/>
                      <a:gd name="T45" fmla="*/ 15 h 32"/>
                      <a:gd name="T46" fmla="*/ 1279 w 2566"/>
                      <a:gd name="T47" fmla="*/ 13 h 32"/>
                      <a:gd name="T48" fmla="*/ 1283 w 2566"/>
                      <a:gd name="T49" fmla="*/ 13 h 32"/>
                      <a:gd name="T50" fmla="*/ 1394 w 2566"/>
                      <a:gd name="T51" fmla="*/ 12 h 32"/>
                      <a:gd name="T52" fmla="*/ 1400 w 2566"/>
                      <a:gd name="T53" fmla="*/ 12 h 32"/>
                      <a:gd name="T54" fmla="*/ 1510 w 2566"/>
                      <a:gd name="T55" fmla="*/ 11 h 32"/>
                      <a:gd name="T56" fmla="*/ 1517 w 2566"/>
                      <a:gd name="T57" fmla="*/ 11 h 32"/>
                      <a:gd name="T58" fmla="*/ 1625 w 2566"/>
                      <a:gd name="T59" fmla="*/ 9 h 32"/>
                      <a:gd name="T60" fmla="*/ 1632 w 2566"/>
                      <a:gd name="T61" fmla="*/ 9 h 32"/>
                      <a:gd name="T62" fmla="*/ 1741 w 2566"/>
                      <a:gd name="T63" fmla="*/ 8 h 32"/>
                      <a:gd name="T64" fmla="*/ 1749 w 2566"/>
                      <a:gd name="T65" fmla="*/ 8 h 32"/>
                      <a:gd name="T66" fmla="*/ 1856 w 2566"/>
                      <a:gd name="T67" fmla="*/ 7 h 32"/>
                      <a:gd name="T68" fmla="*/ 1866 w 2566"/>
                      <a:gd name="T69" fmla="*/ 7 h 32"/>
                      <a:gd name="T70" fmla="*/ 1973 w 2566"/>
                      <a:gd name="T71" fmla="*/ 5 h 32"/>
                      <a:gd name="T72" fmla="*/ 1983 w 2566"/>
                      <a:gd name="T73" fmla="*/ 5 h 32"/>
                      <a:gd name="T74" fmla="*/ 2089 w 2566"/>
                      <a:gd name="T75" fmla="*/ 4 h 32"/>
                      <a:gd name="T76" fmla="*/ 2100 w 2566"/>
                      <a:gd name="T77" fmla="*/ 4 h 32"/>
                      <a:gd name="T78" fmla="*/ 2204 w 2566"/>
                      <a:gd name="T79" fmla="*/ 3 h 32"/>
                      <a:gd name="T80" fmla="*/ 2216 w 2566"/>
                      <a:gd name="T81" fmla="*/ 3 h 32"/>
                      <a:gd name="T82" fmla="*/ 2320 w 2566"/>
                      <a:gd name="T83" fmla="*/ 3 h 32"/>
                      <a:gd name="T84" fmla="*/ 2332 w 2566"/>
                      <a:gd name="T85" fmla="*/ 3 h 32"/>
                      <a:gd name="T86" fmla="*/ 2435 w 2566"/>
                      <a:gd name="T87" fmla="*/ 1 h 32"/>
                      <a:gd name="T88" fmla="*/ 2449 w 2566"/>
                      <a:gd name="T89" fmla="*/ 1 h 32"/>
                      <a:gd name="T90" fmla="*/ 2552 w 2566"/>
                      <a:gd name="T91" fmla="*/ 0 h 32"/>
                      <a:gd name="T92" fmla="*/ 2566 w 2566"/>
                      <a:gd name="T93" fmla="*/ 0 h 32"/>
                      <a:gd name="T94" fmla="*/ 2566 w 2566"/>
                      <a:gd name="T95" fmla="*/ 2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32">
                        <a:moveTo>
                          <a:pt x="0" y="32"/>
                        </a:moveTo>
                        <a:lnTo>
                          <a:pt x="7" y="32"/>
                        </a:lnTo>
                        <a:lnTo>
                          <a:pt x="117" y="30"/>
                        </a:lnTo>
                        <a:lnTo>
                          <a:pt x="122" y="30"/>
                        </a:lnTo>
                        <a:lnTo>
                          <a:pt x="234" y="28"/>
                        </a:lnTo>
                        <a:lnTo>
                          <a:pt x="238" y="28"/>
                        </a:lnTo>
                        <a:lnTo>
                          <a:pt x="349" y="27"/>
                        </a:lnTo>
                        <a:lnTo>
                          <a:pt x="353" y="27"/>
                        </a:lnTo>
                        <a:lnTo>
                          <a:pt x="466" y="26"/>
                        </a:lnTo>
                        <a:lnTo>
                          <a:pt x="469" y="26"/>
                        </a:lnTo>
                        <a:lnTo>
                          <a:pt x="583" y="23"/>
                        </a:lnTo>
                        <a:lnTo>
                          <a:pt x="584" y="23"/>
                        </a:lnTo>
                        <a:lnTo>
                          <a:pt x="700" y="22"/>
                        </a:lnTo>
                        <a:lnTo>
                          <a:pt x="700" y="22"/>
                        </a:lnTo>
                        <a:lnTo>
                          <a:pt x="724" y="20"/>
                        </a:lnTo>
                        <a:lnTo>
                          <a:pt x="815" y="20"/>
                        </a:lnTo>
                        <a:lnTo>
                          <a:pt x="817" y="20"/>
                        </a:lnTo>
                        <a:lnTo>
                          <a:pt x="931" y="17"/>
                        </a:lnTo>
                        <a:lnTo>
                          <a:pt x="934" y="17"/>
                        </a:lnTo>
                        <a:lnTo>
                          <a:pt x="1046" y="16"/>
                        </a:lnTo>
                        <a:lnTo>
                          <a:pt x="1049" y="16"/>
                        </a:lnTo>
                        <a:lnTo>
                          <a:pt x="1162" y="15"/>
                        </a:lnTo>
                        <a:lnTo>
                          <a:pt x="1166" y="15"/>
                        </a:lnTo>
                        <a:lnTo>
                          <a:pt x="1279" y="13"/>
                        </a:lnTo>
                        <a:lnTo>
                          <a:pt x="1283" y="13"/>
                        </a:lnTo>
                        <a:lnTo>
                          <a:pt x="1394" y="12"/>
                        </a:lnTo>
                        <a:lnTo>
                          <a:pt x="1400" y="12"/>
                        </a:lnTo>
                        <a:lnTo>
                          <a:pt x="1510" y="11"/>
                        </a:lnTo>
                        <a:lnTo>
                          <a:pt x="1517" y="11"/>
                        </a:lnTo>
                        <a:lnTo>
                          <a:pt x="1625" y="9"/>
                        </a:lnTo>
                        <a:lnTo>
                          <a:pt x="1632" y="9"/>
                        </a:lnTo>
                        <a:lnTo>
                          <a:pt x="1741" y="8"/>
                        </a:lnTo>
                        <a:lnTo>
                          <a:pt x="1749" y="8"/>
                        </a:lnTo>
                        <a:lnTo>
                          <a:pt x="1856" y="7"/>
                        </a:lnTo>
                        <a:lnTo>
                          <a:pt x="1866" y="7"/>
                        </a:lnTo>
                        <a:lnTo>
                          <a:pt x="1973" y="5"/>
                        </a:lnTo>
                        <a:lnTo>
                          <a:pt x="1983" y="5"/>
                        </a:lnTo>
                        <a:lnTo>
                          <a:pt x="2089" y="4"/>
                        </a:lnTo>
                        <a:lnTo>
                          <a:pt x="2100" y="4"/>
                        </a:lnTo>
                        <a:lnTo>
                          <a:pt x="2204" y="3"/>
                        </a:lnTo>
                        <a:lnTo>
                          <a:pt x="2216" y="3"/>
                        </a:lnTo>
                        <a:lnTo>
                          <a:pt x="2320" y="3"/>
                        </a:lnTo>
                        <a:lnTo>
                          <a:pt x="2332" y="3"/>
                        </a:lnTo>
                        <a:lnTo>
                          <a:pt x="2435" y="1"/>
                        </a:lnTo>
                        <a:lnTo>
                          <a:pt x="2449" y="1"/>
                        </a:lnTo>
                        <a:lnTo>
                          <a:pt x="2552" y="0"/>
                        </a:lnTo>
                        <a:lnTo>
                          <a:pt x="2566" y="0"/>
                        </a:lnTo>
                        <a:lnTo>
                          <a:pt x="256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2" name="Freeform 99"/>
                  <p:cNvSpPr>
                    <a:spLocks/>
                  </p:cNvSpPr>
                  <p:nvPr/>
                </p:nvSpPr>
                <p:spPr bwMode="auto">
                  <a:xfrm>
                    <a:off x="1665" y="2534"/>
                    <a:ext cx="2566" cy="339"/>
                  </a:xfrm>
                  <a:custGeom>
                    <a:avLst/>
                    <a:gdLst>
                      <a:gd name="T0" fmla="*/ 35 w 2566"/>
                      <a:gd name="T1" fmla="*/ 37 h 339"/>
                      <a:gd name="T2" fmla="*/ 151 w 2566"/>
                      <a:gd name="T3" fmla="*/ 36 h 339"/>
                      <a:gd name="T4" fmla="*/ 266 w 2566"/>
                      <a:gd name="T5" fmla="*/ 34 h 339"/>
                      <a:gd name="T6" fmla="*/ 382 w 2566"/>
                      <a:gd name="T7" fmla="*/ 33 h 339"/>
                      <a:gd name="T8" fmla="*/ 497 w 2566"/>
                      <a:gd name="T9" fmla="*/ 32 h 339"/>
                      <a:gd name="T10" fmla="*/ 613 w 2566"/>
                      <a:gd name="T11" fmla="*/ 30 h 339"/>
                      <a:gd name="T12" fmla="*/ 730 w 2566"/>
                      <a:gd name="T13" fmla="*/ 29 h 339"/>
                      <a:gd name="T14" fmla="*/ 845 w 2566"/>
                      <a:gd name="T15" fmla="*/ 28 h 339"/>
                      <a:gd name="T16" fmla="*/ 961 w 2566"/>
                      <a:gd name="T17" fmla="*/ 26 h 339"/>
                      <a:gd name="T18" fmla="*/ 1076 w 2566"/>
                      <a:gd name="T19" fmla="*/ 25 h 339"/>
                      <a:gd name="T20" fmla="*/ 1192 w 2566"/>
                      <a:gd name="T21" fmla="*/ 23 h 339"/>
                      <a:gd name="T22" fmla="*/ 1307 w 2566"/>
                      <a:gd name="T23" fmla="*/ 22 h 339"/>
                      <a:gd name="T24" fmla="*/ 1423 w 2566"/>
                      <a:gd name="T25" fmla="*/ 19 h 339"/>
                      <a:gd name="T26" fmla="*/ 1538 w 2566"/>
                      <a:gd name="T27" fmla="*/ 18 h 339"/>
                      <a:gd name="T28" fmla="*/ 1654 w 2566"/>
                      <a:gd name="T29" fmla="*/ 17 h 339"/>
                      <a:gd name="T30" fmla="*/ 1769 w 2566"/>
                      <a:gd name="T31" fmla="*/ 15 h 339"/>
                      <a:gd name="T32" fmla="*/ 1885 w 2566"/>
                      <a:gd name="T33" fmla="*/ 13 h 339"/>
                      <a:gd name="T34" fmla="*/ 2000 w 2566"/>
                      <a:gd name="T35" fmla="*/ 11 h 339"/>
                      <a:gd name="T36" fmla="*/ 2116 w 2566"/>
                      <a:gd name="T37" fmla="*/ 9 h 339"/>
                      <a:gd name="T38" fmla="*/ 2230 w 2566"/>
                      <a:gd name="T39" fmla="*/ 7 h 339"/>
                      <a:gd name="T40" fmla="*/ 2346 w 2566"/>
                      <a:gd name="T41" fmla="*/ 5 h 339"/>
                      <a:gd name="T42" fmla="*/ 2461 w 2566"/>
                      <a:gd name="T43" fmla="*/ 3 h 339"/>
                      <a:gd name="T44" fmla="*/ 2566 w 2566"/>
                      <a:gd name="T45" fmla="*/ 162 h 339"/>
                      <a:gd name="T46" fmla="*/ 2449 w 2566"/>
                      <a:gd name="T47" fmla="*/ 339 h 339"/>
                      <a:gd name="T48" fmla="*/ 2216 w 2566"/>
                      <a:gd name="T49" fmla="*/ 339 h 339"/>
                      <a:gd name="T50" fmla="*/ 1983 w 2566"/>
                      <a:gd name="T51" fmla="*/ 339 h 339"/>
                      <a:gd name="T52" fmla="*/ 1749 w 2566"/>
                      <a:gd name="T53" fmla="*/ 339 h 339"/>
                      <a:gd name="T54" fmla="*/ 1517 w 2566"/>
                      <a:gd name="T55" fmla="*/ 339 h 339"/>
                      <a:gd name="T56" fmla="*/ 1283 w 2566"/>
                      <a:gd name="T57" fmla="*/ 339 h 339"/>
                      <a:gd name="T58" fmla="*/ 1049 w 2566"/>
                      <a:gd name="T59" fmla="*/ 339 h 339"/>
                      <a:gd name="T60" fmla="*/ 817 w 2566"/>
                      <a:gd name="T61" fmla="*/ 339 h 339"/>
                      <a:gd name="T62" fmla="*/ 583 w 2566"/>
                      <a:gd name="T63" fmla="*/ 339 h 339"/>
                      <a:gd name="T64" fmla="*/ 349 w 2566"/>
                      <a:gd name="T65" fmla="*/ 339 h 339"/>
                      <a:gd name="T66" fmla="*/ 117 w 2566"/>
                      <a:gd name="T67" fmla="*/ 339 h 339"/>
                      <a:gd name="T68" fmla="*/ 0 w 2566"/>
                      <a:gd name="T69" fmla="*/ 162 h 3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66" h="339">
                        <a:moveTo>
                          <a:pt x="0" y="37"/>
                        </a:moveTo>
                        <a:lnTo>
                          <a:pt x="35" y="37"/>
                        </a:lnTo>
                        <a:lnTo>
                          <a:pt x="117" y="36"/>
                        </a:lnTo>
                        <a:lnTo>
                          <a:pt x="151" y="36"/>
                        </a:lnTo>
                        <a:lnTo>
                          <a:pt x="234" y="34"/>
                        </a:lnTo>
                        <a:lnTo>
                          <a:pt x="266" y="34"/>
                        </a:lnTo>
                        <a:lnTo>
                          <a:pt x="349" y="33"/>
                        </a:lnTo>
                        <a:lnTo>
                          <a:pt x="382" y="33"/>
                        </a:lnTo>
                        <a:lnTo>
                          <a:pt x="466" y="32"/>
                        </a:lnTo>
                        <a:lnTo>
                          <a:pt x="497" y="32"/>
                        </a:lnTo>
                        <a:lnTo>
                          <a:pt x="583" y="30"/>
                        </a:lnTo>
                        <a:lnTo>
                          <a:pt x="613" y="30"/>
                        </a:lnTo>
                        <a:lnTo>
                          <a:pt x="700" y="29"/>
                        </a:lnTo>
                        <a:lnTo>
                          <a:pt x="730" y="29"/>
                        </a:lnTo>
                        <a:lnTo>
                          <a:pt x="817" y="28"/>
                        </a:lnTo>
                        <a:lnTo>
                          <a:pt x="845" y="28"/>
                        </a:lnTo>
                        <a:lnTo>
                          <a:pt x="934" y="26"/>
                        </a:lnTo>
                        <a:lnTo>
                          <a:pt x="961" y="26"/>
                        </a:lnTo>
                        <a:lnTo>
                          <a:pt x="1049" y="25"/>
                        </a:lnTo>
                        <a:lnTo>
                          <a:pt x="1076" y="25"/>
                        </a:lnTo>
                        <a:lnTo>
                          <a:pt x="1166" y="23"/>
                        </a:lnTo>
                        <a:lnTo>
                          <a:pt x="1192" y="23"/>
                        </a:lnTo>
                        <a:lnTo>
                          <a:pt x="1283" y="22"/>
                        </a:lnTo>
                        <a:lnTo>
                          <a:pt x="1307" y="22"/>
                        </a:lnTo>
                        <a:lnTo>
                          <a:pt x="1400" y="19"/>
                        </a:lnTo>
                        <a:lnTo>
                          <a:pt x="1423" y="19"/>
                        </a:lnTo>
                        <a:lnTo>
                          <a:pt x="1517" y="18"/>
                        </a:lnTo>
                        <a:lnTo>
                          <a:pt x="1538" y="18"/>
                        </a:lnTo>
                        <a:lnTo>
                          <a:pt x="1632" y="17"/>
                        </a:lnTo>
                        <a:lnTo>
                          <a:pt x="1654" y="17"/>
                        </a:lnTo>
                        <a:lnTo>
                          <a:pt x="1749" y="15"/>
                        </a:lnTo>
                        <a:lnTo>
                          <a:pt x="1769" y="15"/>
                        </a:lnTo>
                        <a:lnTo>
                          <a:pt x="1866" y="13"/>
                        </a:lnTo>
                        <a:lnTo>
                          <a:pt x="1885" y="13"/>
                        </a:lnTo>
                        <a:lnTo>
                          <a:pt x="1983" y="11"/>
                        </a:lnTo>
                        <a:lnTo>
                          <a:pt x="2000" y="11"/>
                        </a:lnTo>
                        <a:lnTo>
                          <a:pt x="2100" y="9"/>
                        </a:lnTo>
                        <a:lnTo>
                          <a:pt x="2116" y="9"/>
                        </a:lnTo>
                        <a:lnTo>
                          <a:pt x="2216" y="7"/>
                        </a:lnTo>
                        <a:lnTo>
                          <a:pt x="2230" y="7"/>
                        </a:lnTo>
                        <a:lnTo>
                          <a:pt x="2332" y="5"/>
                        </a:lnTo>
                        <a:lnTo>
                          <a:pt x="2346" y="5"/>
                        </a:lnTo>
                        <a:lnTo>
                          <a:pt x="2449" y="3"/>
                        </a:lnTo>
                        <a:lnTo>
                          <a:pt x="2461" y="3"/>
                        </a:lnTo>
                        <a:lnTo>
                          <a:pt x="2566" y="0"/>
                        </a:lnTo>
                        <a:lnTo>
                          <a:pt x="2566" y="162"/>
                        </a:lnTo>
                        <a:lnTo>
                          <a:pt x="2566" y="339"/>
                        </a:lnTo>
                        <a:lnTo>
                          <a:pt x="2449" y="339"/>
                        </a:lnTo>
                        <a:lnTo>
                          <a:pt x="2332" y="339"/>
                        </a:lnTo>
                        <a:lnTo>
                          <a:pt x="2216" y="339"/>
                        </a:lnTo>
                        <a:lnTo>
                          <a:pt x="2100" y="339"/>
                        </a:lnTo>
                        <a:lnTo>
                          <a:pt x="1983" y="339"/>
                        </a:lnTo>
                        <a:lnTo>
                          <a:pt x="1866" y="339"/>
                        </a:lnTo>
                        <a:lnTo>
                          <a:pt x="1749" y="339"/>
                        </a:lnTo>
                        <a:lnTo>
                          <a:pt x="1632" y="339"/>
                        </a:lnTo>
                        <a:lnTo>
                          <a:pt x="1517" y="339"/>
                        </a:lnTo>
                        <a:lnTo>
                          <a:pt x="1400" y="339"/>
                        </a:lnTo>
                        <a:lnTo>
                          <a:pt x="1283" y="339"/>
                        </a:lnTo>
                        <a:lnTo>
                          <a:pt x="1166" y="339"/>
                        </a:lnTo>
                        <a:lnTo>
                          <a:pt x="1049" y="339"/>
                        </a:lnTo>
                        <a:lnTo>
                          <a:pt x="934" y="339"/>
                        </a:lnTo>
                        <a:lnTo>
                          <a:pt x="817" y="339"/>
                        </a:lnTo>
                        <a:lnTo>
                          <a:pt x="700" y="339"/>
                        </a:lnTo>
                        <a:lnTo>
                          <a:pt x="583" y="339"/>
                        </a:lnTo>
                        <a:lnTo>
                          <a:pt x="466" y="339"/>
                        </a:lnTo>
                        <a:lnTo>
                          <a:pt x="349" y="339"/>
                        </a:lnTo>
                        <a:lnTo>
                          <a:pt x="234" y="339"/>
                        </a:lnTo>
                        <a:lnTo>
                          <a:pt x="117" y="339"/>
                        </a:lnTo>
                        <a:lnTo>
                          <a:pt x="0" y="339"/>
                        </a:lnTo>
                        <a:lnTo>
                          <a:pt x="0" y="162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3" name="Freeform 100"/>
                  <p:cNvSpPr>
                    <a:spLocks/>
                  </p:cNvSpPr>
                  <p:nvPr/>
                </p:nvSpPr>
                <p:spPr bwMode="auto">
                  <a:xfrm>
                    <a:off x="1665" y="2534"/>
                    <a:ext cx="2566" cy="162"/>
                  </a:xfrm>
                  <a:custGeom>
                    <a:avLst/>
                    <a:gdLst>
                      <a:gd name="T0" fmla="*/ 0 w 2566"/>
                      <a:gd name="T1" fmla="*/ 37 h 162"/>
                      <a:gd name="T2" fmla="*/ 35 w 2566"/>
                      <a:gd name="T3" fmla="*/ 37 h 162"/>
                      <a:gd name="T4" fmla="*/ 117 w 2566"/>
                      <a:gd name="T5" fmla="*/ 36 h 162"/>
                      <a:gd name="T6" fmla="*/ 151 w 2566"/>
                      <a:gd name="T7" fmla="*/ 36 h 162"/>
                      <a:gd name="T8" fmla="*/ 234 w 2566"/>
                      <a:gd name="T9" fmla="*/ 34 h 162"/>
                      <a:gd name="T10" fmla="*/ 266 w 2566"/>
                      <a:gd name="T11" fmla="*/ 34 h 162"/>
                      <a:gd name="T12" fmla="*/ 349 w 2566"/>
                      <a:gd name="T13" fmla="*/ 33 h 162"/>
                      <a:gd name="T14" fmla="*/ 382 w 2566"/>
                      <a:gd name="T15" fmla="*/ 33 h 162"/>
                      <a:gd name="T16" fmla="*/ 466 w 2566"/>
                      <a:gd name="T17" fmla="*/ 32 h 162"/>
                      <a:gd name="T18" fmla="*/ 497 w 2566"/>
                      <a:gd name="T19" fmla="*/ 32 h 162"/>
                      <a:gd name="T20" fmla="*/ 583 w 2566"/>
                      <a:gd name="T21" fmla="*/ 30 h 162"/>
                      <a:gd name="T22" fmla="*/ 613 w 2566"/>
                      <a:gd name="T23" fmla="*/ 30 h 162"/>
                      <a:gd name="T24" fmla="*/ 700 w 2566"/>
                      <a:gd name="T25" fmla="*/ 29 h 162"/>
                      <a:gd name="T26" fmla="*/ 730 w 2566"/>
                      <a:gd name="T27" fmla="*/ 29 h 162"/>
                      <a:gd name="T28" fmla="*/ 817 w 2566"/>
                      <a:gd name="T29" fmla="*/ 28 h 162"/>
                      <a:gd name="T30" fmla="*/ 845 w 2566"/>
                      <a:gd name="T31" fmla="*/ 28 h 162"/>
                      <a:gd name="T32" fmla="*/ 934 w 2566"/>
                      <a:gd name="T33" fmla="*/ 26 h 162"/>
                      <a:gd name="T34" fmla="*/ 961 w 2566"/>
                      <a:gd name="T35" fmla="*/ 26 h 162"/>
                      <a:gd name="T36" fmla="*/ 1049 w 2566"/>
                      <a:gd name="T37" fmla="*/ 25 h 162"/>
                      <a:gd name="T38" fmla="*/ 1076 w 2566"/>
                      <a:gd name="T39" fmla="*/ 25 h 162"/>
                      <a:gd name="T40" fmla="*/ 1166 w 2566"/>
                      <a:gd name="T41" fmla="*/ 23 h 162"/>
                      <a:gd name="T42" fmla="*/ 1192 w 2566"/>
                      <a:gd name="T43" fmla="*/ 23 h 162"/>
                      <a:gd name="T44" fmla="*/ 1283 w 2566"/>
                      <a:gd name="T45" fmla="*/ 22 h 162"/>
                      <a:gd name="T46" fmla="*/ 1307 w 2566"/>
                      <a:gd name="T47" fmla="*/ 22 h 162"/>
                      <a:gd name="T48" fmla="*/ 1400 w 2566"/>
                      <a:gd name="T49" fmla="*/ 19 h 162"/>
                      <a:gd name="T50" fmla="*/ 1423 w 2566"/>
                      <a:gd name="T51" fmla="*/ 19 h 162"/>
                      <a:gd name="T52" fmla="*/ 1517 w 2566"/>
                      <a:gd name="T53" fmla="*/ 18 h 162"/>
                      <a:gd name="T54" fmla="*/ 1538 w 2566"/>
                      <a:gd name="T55" fmla="*/ 18 h 162"/>
                      <a:gd name="T56" fmla="*/ 1632 w 2566"/>
                      <a:gd name="T57" fmla="*/ 17 h 162"/>
                      <a:gd name="T58" fmla="*/ 1654 w 2566"/>
                      <a:gd name="T59" fmla="*/ 17 h 162"/>
                      <a:gd name="T60" fmla="*/ 1749 w 2566"/>
                      <a:gd name="T61" fmla="*/ 15 h 162"/>
                      <a:gd name="T62" fmla="*/ 1769 w 2566"/>
                      <a:gd name="T63" fmla="*/ 15 h 162"/>
                      <a:gd name="T64" fmla="*/ 1866 w 2566"/>
                      <a:gd name="T65" fmla="*/ 13 h 162"/>
                      <a:gd name="T66" fmla="*/ 1885 w 2566"/>
                      <a:gd name="T67" fmla="*/ 13 h 162"/>
                      <a:gd name="T68" fmla="*/ 1983 w 2566"/>
                      <a:gd name="T69" fmla="*/ 11 h 162"/>
                      <a:gd name="T70" fmla="*/ 2000 w 2566"/>
                      <a:gd name="T71" fmla="*/ 11 h 162"/>
                      <a:gd name="T72" fmla="*/ 2100 w 2566"/>
                      <a:gd name="T73" fmla="*/ 9 h 162"/>
                      <a:gd name="T74" fmla="*/ 2116 w 2566"/>
                      <a:gd name="T75" fmla="*/ 9 h 162"/>
                      <a:gd name="T76" fmla="*/ 2216 w 2566"/>
                      <a:gd name="T77" fmla="*/ 7 h 162"/>
                      <a:gd name="T78" fmla="*/ 2230 w 2566"/>
                      <a:gd name="T79" fmla="*/ 7 h 162"/>
                      <a:gd name="T80" fmla="*/ 2332 w 2566"/>
                      <a:gd name="T81" fmla="*/ 5 h 162"/>
                      <a:gd name="T82" fmla="*/ 2346 w 2566"/>
                      <a:gd name="T83" fmla="*/ 5 h 162"/>
                      <a:gd name="T84" fmla="*/ 2449 w 2566"/>
                      <a:gd name="T85" fmla="*/ 3 h 162"/>
                      <a:gd name="T86" fmla="*/ 2461 w 2566"/>
                      <a:gd name="T87" fmla="*/ 3 h 162"/>
                      <a:gd name="T88" fmla="*/ 2566 w 2566"/>
                      <a:gd name="T89" fmla="*/ 0 h 162"/>
                      <a:gd name="T90" fmla="*/ 2566 w 2566"/>
                      <a:gd name="T91" fmla="*/ 162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62">
                        <a:moveTo>
                          <a:pt x="0" y="37"/>
                        </a:moveTo>
                        <a:lnTo>
                          <a:pt x="35" y="37"/>
                        </a:lnTo>
                        <a:lnTo>
                          <a:pt x="117" y="36"/>
                        </a:lnTo>
                        <a:lnTo>
                          <a:pt x="151" y="36"/>
                        </a:lnTo>
                        <a:lnTo>
                          <a:pt x="234" y="34"/>
                        </a:lnTo>
                        <a:lnTo>
                          <a:pt x="266" y="34"/>
                        </a:lnTo>
                        <a:lnTo>
                          <a:pt x="349" y="33"/>
                        </a:lnTo>
                        <a:lnTo>
                          <a:pt x="382" y="33"/>
                        </a:lnTo>
                        <a:lnTo>
                          <a:pt x="466" y="32"/>
                        </a:lnTo>
                        <a:lnTo>
                          <a:pt x="497" y="32"/>
                        </a:lnTo>
                        <a:lnTo>
                          <a:pt x="583" y="30"/>
                        </a:lnTo>
                        <a:lnTo>
                          <a:pt x="613" y="30"/>
                        </a:lnTo>
                        <a:lnTo>
                          <a:pt x="700" y="29"/>
                        </a:lnTo>
                        <a:lnTo>
                          <a:pt x="730" y="29"/>
                        </a:lnTo>
                        <a:lnTo>
                          <a:pt x="817" y="28"/>
                        </a:lnTo>
                        <a:lnTo>
                          <a:pt x="845" y="28"/>
                        </a:lnTo>
                        <a:lnTo>
                          <a:pt x="934" y="26"/>
                        </a:lnTo>
                        <a:lnTo>
                          <a:pt x="961" y="26"/>
                        </a:lnTo>
                        <a:lnTo>
                          <a:pt x="1049" y="25"/>
                        </a:lnTo>
                        <a:lnTo>
                          <a:pt x="1076" y="25"/>
                        </a:lnTo>
                        <a:lnTo>
                          <a:pt x="1166" y="23"/>
                        </a:lnTo>
                        <a:lnTo>
                          <a:pt x="1192" y="23"/>
                        </a:lnTo>
                        <a:lnTo>
                          <a:pt x="1283" y="22"/>
                        </a:lnTo>
                        <a:lnTo>
                          <a:pt x="1307" y="22"/>
                        </a:lnTo>
                        <a:lnTo>
                          <a:pt x="1400" y="19"/>
                        </a:lnTo>
                        <a:lnTo>
                          <a:pt x="1423" y="19"/>
                        </a:lnTo>
                        <a:lnTo>
                          <a:pt x="1517" y="18"/>
                        </a:lnTo>
                        <a:lnTo>
                          <a:pt x="1538" y="18"/>
                        </a:lnTo>
                        <a:lnTo>
                          <a:pt x="1632" y="17"/>
                        </a:lnTo>
                        <a:lnTo>
                          <a:pt x="1654" y="17"/>
                        </a:lnTo>
                        <a:lnTo>
                          <a:pt x="1749" y="15"/>
                        </a:lnTo>
                        <a:lnTo>
                          <a:pt x="1769" y="15"/>
                        </a:lnTo>
                        <a:lnTo>
                          <a:pt x="1866" y="13"/>
                        </a:lnTo>
                        <a:lnTo>
                          <a:pt x="1885" y="13"/>
                        </a:lnTo>
                        <a:lnTo>
                          <a:pt x="1983" y="11"/>
                        </a:lnTo>
                        <a:lnTo>
                          <a:pt x="2000" y="11"/>
                        </a:lnTo>
                        <a:lnTo>
                          <a:pt x="2100" y="9"/>
                        </a:lnTo>
                        <a:lnTo>
                          <a:pt x="2116" y="9"/>
                        </a:lnTo>
                        <a:lnTo>
                          <a:pt x="2216" y="7"/>
                        </a:lnTo>
                        <a:lnTo>
                          <a:pt x="2230" y="7"/>
                        </a:lnTo>
                        <a:lnTo>
                          <a:pt x="2332" y="5"/>
                        </a:lnTo>
                        <a:lnTo>
                          <a:pt x="2346" y="5"/>
                        </a:lnTo>
                        <a:lnTo>
                          <a:pt x="2449" y="3"/>
                        </a:lnTo>
                        <a:lnTo>
                          <a:pt x="2461" y="3"/>
                        </a:lnTo>
                        <a:lnTo>
                          <a:pt x="2566" y="0"/>
                        </a:lnTo>
                        <a:lnTo>
                          <a:pt x="2566" y="16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4" name="Freeform 101"/>
                  <p:cNvSpPr>
                    <a:spLocks/>
                  </p:cNvSpPr>
                  <p:nvPr/>
                </p:nvSpPr>
                <p:spPr bwMode="auto">
                  <a:xfrm>
                    <a:off x="2469" y="392"/>
                    <a:ext cx="1762" cy="757"/>
                  </a:xfrm>
                  <a:custGeom>
                    <a:avLst/>
                    <a:gdLst>
                      <a:gd name="T0" fmla="*/ 1762 w 1762"/>
                      <a:gd name="T1" fmla="*/ 76 h 757"/>
                      <a:gd name="T2" fmla="*/ 1720 w 1762"/>
                      <a:gd name="T3" fmla="*/ 112 h 757"/>
                      <a:gd name="T4" fmla="*/ 1646 w 1762"/>
                      <a:gd name="T5" fmla="*/ 177 h 757"/>
                      <a:gd name="T6" fmla="*/ 1646 w 1762"/>
                      <a:gd name="T7" fmla="*/ 177 h 757"/>
                      <a:gd name="T8" fmla="*/ 1645 w 1762"/>
                      <a:gd name="T9" fmla="*/ 177 h 757"/>
                      <a:gd name="T10" fmla="*/ 1571 w 1762"/>
                      <a:gd name="T11" fmla="*/ 242 h 757"/>
                      <a:gd name="T12" fmla="*/ 1528 w 1762"/>
                      <a:gd name="T13" fmla="*/ 280 h 757"/>
                      <a:gd name="T14" fmla="*/ 1498 w 1762"/>
                      <a:gd name="T15" fmla="*/ 307 h 757"/>
                      <a:gd name="T16" fmla="*/ 1445 w 1762"/>
                      <a:gd name="T17" fmla="*/ 355 h 757"/>
                      <a:gd name="T18" fmla="*/ 1423 w 1762"/>
                      <a:gd name="T19" fmla="*/ 372 h 757"/>
                      <a:gd name="T20" fmla="*/ 1412 w 1762"/>
                      <a:gd name="T21" fmla="*/ 383 h 757"/>
                      <a:gd name="T22" fmla="*/ 1350 w 1762"/>
                      <a:gd name="T23" fmla="*/ 437 h 757"/>
                      <a:gd name="T24" fmla="*/ 1296 w 1762"/>
                      <a:gd name="T25" fmla="*/ 486 h 757"/>
                      <a:gd name="T26" fmla="*/ 1277 w 1762"/>
                      <a:gd name="T27" fmla="*/ 503 h 757"/>
                      <a:gd name="T28" fmla="*/ 1244 w 1762"/>
                      <a:gd name="T29" fmla="*/ 531 h 757"/>
                      <a:gd name="T30" fmla="*/ 1202 w 1762"/>
                      <a:gd name="T31" fmla="*/ 568 h 757"/>
                      <a:gd name="T32" fmla="*/ 1179 w 1762"/>
                      <a:gd name="T33" fmla="*/ 589 h 757"/>
                      <a:gd name="T34" fmla="*/ 1128 w 1762"/>
                      <a:gd name="T35" fmla="*/ 633 h 757"/>
                      <a:gd name="T36" fmla="*/ 1062 w 1762"/>
                      <a:gd name="T37" fmla="*/ 691 h 757"/>
                      <a:gd name="T38" fmla="*/ 1050 w 1762"/>
                      <a:gd name="T39" fmla="*/ 690 h 757"/>
                      <a:gd name="T40" fmla="*/ 1024 w 1762"/>
                      <a:gd name="T41" fmla="*/ 709 h 757"/>
                      <a:gd name="T42" fmla="*/ 963 w 1762"/>
                      <a:gd name="T43" fmla="*/ 736 h 757"/>
                      <a:gd name="T44" fmla="*/ 945 w 1762"/>
                      <a:gd name="T45" fmla="*/ 757 h 757"/>
                      <a:gd name="T46" fmla="*/ 834 w 1762"/>
                      <a:gd name="T47" fmla="*/ 715 h 757"/>
                      <a:gd name="T48" fmla="*/ 828 w 1762"/>
                      <a:gd name="T49" fmla="*/ 714 h 757"/>
                      <a:gd name="T50" fmla="*/ 817 w 1762"/>
                      <a:gd name="T51" fmla="*/ 709 h 757"/>
                      <a:gd name="T52" fmla="*/ 713 w 1762"/>
                      <a:gd name="T53" fmla="*/ 657 h 757"/>
                      <a:gd name="T54" fmla="*/ 657 w 1762"/>
                      <a:gd name="T55" fmla="*/ 626 h 757"/>
                      <a:gd name="T56" fmla="*/ 596 w 1762"/>
                      <a:gd name="T57" fmla="*/ 591 h 757"/>
                      <a:gd name="T58" fmla="*/ 503 w 1762"/>
                      <a:gd name="T59" fmla="*/ 531 h 757"/>
                      <a:gd name="T60" fmla="*/ 479 w 1762"/>
                      <a:gd name="T61" fmla="*/ 515 h 757"/>
                      <a:gd name="T62" fmla="*/ 457 w 1762"/>
                      <a:gd name="T63" fmla="*/ 497 h 757"/>
                      <a:gd name="T64" fmla="*/ 362 w 1762"/>
                      <a:gd name="T65" fmla="*/ 425 h 757"/>
                      <a:gd name="T66" fmla="*/ 283 w 1762"/>
                      <a:gd name="T67" fmla="*/ 355 h 757"/>
                      <a:gd name="T68" fmla="*/ 245 w 1762"/>
                      <a:gd name="T69" fmla="*/ 318 h 757"/>
                      <a:gd name="T70" fmla="*/ 151 w 1762"/>
                      <a:gd name="T71" fmla="*/ 211 h 757"/>
                      <a:gd name="T72" fmla="*/ 130 w 1762"/>
                      <a:gd name="T73" fmla="*/ 187 h 757"/>
                      <a:gd name="T74" fmla="*/ 123 w 1762"/>
                      <a:gd name="T75" fmla="*/ 177 h 757"/>
                      <a:gd name="T76" fmla="*/ 13 w 1762"/>
                      <a:gd name="T77" fmla="*/ 19 h 757"/>
                      <a:gd name="T78" fmla="*/ 0 w 1762"/>
                      <a:gd name="T79" fmla="*/ 0 h 757"/>
                      <a:gd name="T80" fmla="*/ 13 w 1762"/>
                      <a:gd name="T81" fmla="*/ 0 h 757"/>
                      <a:gd name="T82" fmla="*/ 130 w 1762"/>
                      <a:gd name="T83" fmla="*/ 0 h 757"/>
                      <a:gd name="T84" fmla="*/ 245 w 1762"/>
                      <a:gd name="T85" fmla="*/ 0 h 757"/>
                      <a:gd name="T86" fmla="*/ 362 w 1762"/>
                      <a:gd name="T87" fmla="*/ 0 h 757"/>
                      <a:gd name="T88" fmla="*/ 479 w 1762"/>
                      <a:gd name="T89" fmla="*/ 0 h 757"/>
                      <a:gd name="T90" fmla="*/ 596 w 1762"/>
                      <a:gd name="T91" fmla="*/ 0 h 757"/>
                      <a:gd name="T92" fmla="*/ 713 w 1762"/>
                      <a:gd name="T93" fmla="*/ 0 h 757"/>
                      <a:gd name="T94" fmla="*/ 828 w 1762"/>
                      <a:gd name="T95" fmla="*/ 0 h 757"/>
                      <a:gd name="T96" fmla="*/ 945 w 1762"/>
                      <a:gd name="T97" fmla="*/ 0 h 757"/>
                      <a:gd name="T98" fmla="*/ 1062 w 1762"/>
                      <a:gd name="T99" fmla="*/ 0 h 757"/>
                      <a:gd name="T100" fmla="*/ 1179 w 1762"/>
                      <a:gd name="T101" fmla="*/ 0 h 757"/>
                      <a:gd name="T102" fmla="*/ 1296 w 1762"/>
                      <a:gd name="T103" fmla="*/ 0 h 757"/>
                      <a:gd name="T104" fmla="*/ 1412 w 1762"/>
                      <a:gd name="T105" fmla="*/ 0 h 757"/>
                      <a:gd name="T106" fmla="*/ 1528 w 1762"/>
                      <a:gd name="T107" fmla="*/ 0 h 757"/>
                      <a:gd name="T108" fmla="*/ 1645 w 1762"/>
                      <a:gd name="T109" fmla="*/ 0 h 757"/>
                      <a:gd name="T110" fmla="*/ 1762 w 1762"/>
                      <a:gd name="T111" fmla="*/ 0 h 757"/>
                      <a:gd name="T112" fmla="*/ 1762 w 1762"/>
                      <a:gd name="T113" fmla="*/ 76 h 7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762" h="757">
                        <a:moveTo>
                          <a:pt x="1762" y="76"/>
                        </a:moveTo>
                        <a:lnTo>
                          <a:pt x="1720" y="112"/>
                        </a:lnTo>
                        <a:lnTo>
                          <a:pt x="1646" y="177"/>
                        </a:lnTo>
                        <a:lnTo>
                          <a:pt x="1646" y="177"/>
                        </a:lnTo>
                        <a:lnTo>
                          <a:pt x="1645" y="177"/>
                        </a:lnTo>
                        <a:lnTo>
                          <a:pt x="1571" y="242"/>
                        </a:lnTo>
                        <a:lnTo>
                          <a:pt x="1528" y="280"/>
                        </a:lnTo>
                        <a:lnTo>
                          <a:pt x="1498" y="307"/>
                        </a:lnTo>
                        <a:lnTo>
                          <a:pt x="1445" y="355"/>
                        </a:lnTo>
                        <a:lnTo>
                          <a:pt x="1423" y="372"/>
                        </a:lnTo>
                        <a:lnTo>
                          <a:pt x="1412" y="383"/>
                        </a:lnTo>
                        <a:lnTo>
                          <a:pt x="1350" y="437"/>
                        </a:lnTo>
                        <a:lnTo>
                          <a:pt x="1296" y="486"/>
                        </a:lnTo>
                        <a:lnTo>
                          <a:pt x="1277" y="503"/>
                        </a:lnTo>
                        <a:lnTo>
                          <a:pt x="1244" y="531"/>
                        </a:lnTo>
                        <a:lnTo>
                          <a:pt x="1202" y="568"/>
                        </a:lnTo>
                        <a:lnTo>
                          <a:pt x="1179" y="589"/>
                        </a:lnTo>
                        <a:lnTo>
                          <a:pt x="1128" y="633"/>
                        </a:lnTo>
                        <a:lnTo>
                          <a:pt x="1062" y="691"/>
                        </a:lnTo>
                        <a:lnTo>
                          <a:pt x="1050" y="690"/>
                        </a:lnTo>
                        <a:lnTo>
                          <a:pt x="1024" y="709"/>
                        </a:lnTo>
                        <a:lnTo>
                          <a:pt x="963" y="736"/>
                        </a:lnTo>
                        <a:lnTo>
                          <a:pt x="945" y="757"/>
                        </a:lnTo>
                        <a:lnTo>
                          <a:pt x="834" y="715"/>
                        </a:lnTo>
                        <a:lnTo>
                          <a:pt x="828" y="714"/>
                        </a:lnTo>
                        <a:lnTo>
                          <a:pt x="817" y="709"/>
                        </a:lnTo>
                        <a:lnTo>
                          <a:pt x="713" y="657"/>
                        </a:lnTo>
                        <a:lnTo>
                          <a:pt x="657" y="626"/>
                        </a:lnTo>
                        <a:lnTo>
                          <a:pt x="596" y="591"/>
                        </a:lnTo>
                        <a:lnTo>
                          <a:pt x="503" y="531"/>
                        </a:lnTo>
                        <a:lnTo>
                          <a:pt x="479" y="515"/>
                        </a:lnTo>
                        <a:lnTo>
                          <a:pt x="457" y="497"/>
                        </a:lnTo>
                        <a:lnTo>
                          <a:pt x="362" y="425"/>
                        </a:lnTo>
                        <a:lnTo>
                          <a:pt x="283" y="355"/>
                        </a:lnTo>
                        <a:lnTo>
                          <a:pt x="245" y="318"/>
                        </a:lnTo>
                        <a:lnTo>
                          <a:pt x="151" y="211"/>
                        </a:lnTo>
                        <a:lnTo>
                          <a:pt x="130" y="187"/>
                        </a:lnTo>
                        <a:lnTo>
                          <a:pt x="123" y="177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lnTo>
                          <a:pt x="13" y="0"/>
                        </a:lnTo>
                        <a:lnTo>
                          <a:pt x="130" y="0"/>
                        </a:lnTo>
                        <a:lnTo>
                          <a:pt x="245" y="0"/>
                        </a:lnTo>
                        <a:lnTo>
                          <a:pt x="362" y="0"/>
                        </a:lnTo>
                        <a:lnTo>
                          <a:pt x="479" y="0"/>
                        </a:lnTo>
                        <a:lnTo>
                          <a:pt x="596" y="0"/>
                        </a:lnTo>
                        <a:lnTo>
                          <a:pt x="713" y="0"/>
                        </a:lnTo>
                        <a:lnTo>
                          <a:pt x="828" y="0"/>
                        </a:lnTo>
                        <a:lnTo>
                          <a:pt x="945" y="0"/>
                        </a:lnTo>
                        <a:lnTo>
                          <a:pt x="1062" y="0"/>
                        </a:lnTo>
                        <a:lnTo>
                          <a:pt x="1179" y="0"/>
                        </a:lnTo>
                        <a:lnTo>
                          <a:pt x="1296" y="0"/>
                        </a:lnTo>
                        <a:lnTo>
                          <a:pt x="1412" y="0"/>
                        </a:lnTo>
                        <a:lnTo>
                          <a:pt x="1528" y="0"/>
                        </a:lnTo>
                        <a:lnTo>
                          <a:pt x="1645" y="0"/>
                        </a:lnTo>
                        <a:lnTo>
                          <a:pt x="1762" y="0"/>
                        </a:lnTo>
                        <a:lnTo>
                          <a:pt x="1762" y="7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5" name="Freeform 102"/>
                  <p:cNvSpPr>
                    <a:spLocks/>
                  </p:cNvSpPr>
                  <p:nvPr/>
                </p:nvSpPr>
                <p:spPr bwMode="auto">
                  <a:xfrm>
                    <a:off x="2469" y="392"/>
                    <a:ext cx="1762" cy="757"/>
                  </a:xfrm>
                  <a:custGeom>
                    <a:avLst/>
                    <a:gdLst>
                      <a:gd name="T0" fmla="*/ 1762 w 1762"/>
                      <a:gd name="T1" fmla="*/ 76 h 757"/>
                      <a:gd name="T2" fmla="*/ 1720 w 1762"/>
                      <a:gd name="T3" fmla="*/ 112 h 757"/>
                      <a:gd name="T4" fmla="*/ 1646 w 1762"/>
                      <a:gd name="T5" fmla="*/ 177 h 757"/>
                      <a:gd name="T6" fmla="*/ 1646 w 1762"/>
                      <a:gd name="T7" fmla="*/ 177 h 757"/>
                      <a:gd name="T8" fmla="*/ 1645 w 1762"/>
                      <a:gd name="T9" fmla="*/ 177 h 757"/>
                      <a:gd name="T10" fmla="*/ 1571 w 1762"/>
                      <a:gd name="T11" fmla="*/ 242 h 757"/>
                      <a:gd name="T12" fmla="*/ 1528 w 1762"/>
                      <a:gd name="T13" fmla="*/ 280 h 757"/>
                      <a:gd name="T14" fmla="*/ 1498 w 1762"/>
                      <a:gd name="T15" fmla="*/ 307 h 757"/>
                      <a:gd name="T16" fmla="*/ 1445 w 1762"/>
                      <a:gd name="T17" fmla="*/ 355 h 757"/>
                      <a:gd name="T18" fmla="*/ 1423 w 1762"/>
                      <a:gd name="T19" fmla="*/ 372 h 757"/>
                      <a:gd name="T20" fmla="*/ 1412 w 1762"/>
                      <a:gd name="T21" fmla="*/ 383 h 757"/>
                      <a:gd name="T22" fmla="*/ 1350 w 1762"/>
                      <a:gd name="T23" fmla="*/ 437 h 757"/>
                      <a:gd name="T24" fmla="*/ 1296 w 1762"/>
                      <a:gd name="T25" fmla="*/ 486 h 757"/>
                      <a:gd name="T26" fmla="*/ 1277 w 1762"/>
                      <a:gd name="T27" fmla="*/ 503 h 757"/>
                      <a:gd name="T28" fmla="*/ 1244 w 1762"/>
                      <a:gd name="T29" fmla="*/ 531 h 757"/>
                      <a:gd name="T30" fmla="*/ 1202 w 1762"/>
                      <a:gd name="T31" fmla="*/ 568 h 757"/>
                      <a:gd name="T32" fmla="*/ 1179 w 1762"/>
                      <a:gd name="T33" fmla="*/ 589 h 757"/>
                      <a:gd name="T34" fmla="*/ 1128 w 1762"/>
                      <a:gd name="T35" fmla="*/ 633 h 757"/>
                      <a:gd name="T36" fmla="*/ 1062 w 1762"/>
                      <a:gd name="T37" fmla="*/ 691 h 757"/>
                      <a:gd name="T38" fmla="*/ 1050 w 1762"/>
                      <a:gd name="T39" fmla="*/ 690 h 757"/>
                      <a:gd name="T40" fmla="*/ 1024 w 1762"/>
                      <a:gd name="T41" fmla="*/ 709 h 757"/>
                      <a:gd name="T42" fmla="*/ 963 w 1762"/>
                      <a:gd name="T43" fmla="*/ 736 h 757"/>
                      <a:gd name="T44" fmla="*/ 945 w 1762"/>
                      <a:gd name="T45" fmla="*/ 757 h 757"/>
                      <a:gd name="T46" fmla="*/ 834 w 1762"/>
                      <a:gd name="T47" fmla="*/ 715 h 757"/>
                      <a:gd name="T48" fmla="*/ 828 w 1762"/>
                      <a:gd name="T49" fmla="*/ 714 h 757"/>
                      <a:gd name="T50" fmla="*/ 817 w 1762"/>
                      <a:gd name="T51" fmla="*/ 709 h 757"/>
                      <a:gd name="T52" fmla="*/ 713 w 1762"/>
                      <a:gd name="T53" fmla="*/ 657 h 757"/>
                      <a:gd name="T54" fmla="*/ 657 w 1762"/>
                      <a:gd name="T55" fmla="*/ 626 h 757"/>
                      <a:gd name="T56" fmla="*/ 596 w 1762"/>
                      <a:gd name="T57" fmla="*/ 591 h 757"/>
                      <a:gd name="T58" fmla="*/ 503 w 1762"/>
                      <a:gd name="T59" fmla="*/ 531 h 757"/>
                      <a:gd name="T60" fmla="*/ 479 w 1762"/>
                      <a:gd name="T61" fmla="*/ 515 h 757"/>
                      <a:gd name="T62" fmla="*/ 457 w 1762"/>
                      <a:gd name="T63" fmla="*/ 497 h 757"/>
                      <a:gd name="T64" fmla="*/ 362 w 1762"/>
                      <a:gd name="T65" fmla="*/ 425 h 757"/>
                      <a:gd name="T66" fmla="*/ 283 w 1762"/>
                      <a:gd name="T67" fmla="*/ 355 h 757"/>
                      <a:gd name="T68" fmla="*/ 245 w 1762"/>
                      <a:gd name="T69" fmla="*/ 318 h 757"/>
                      <a:gd name="T70" fmla="*/ 151 w 1762"/>
                      <a:gd name="T71" fmla="*/ 211 h 757"/>
                      <a:gd name="T72" fmla="*/ 130 w 1762"/>
                      <a:gd name="T73" fmla="*/ 187 h 757"/>
                      <a:gd name="T74" fmla="*/ 123 w 1762"/>
                      <a:gd name="T75" fmla="*/ 177 h 757"/>
                      <a:gd name="T76" fmla="*/ 13 w 1762"/>
                      <a:gd name="T77" fmla="*/ 19 h 757"/>
                      <a:gd name="T78" fmla="*/ 0 w 1762"/>
                      <a:gd name="T79" fmla="*/ 0 h 757"/>
                      <a:gd name="T80" fmla="*/ 13 w 1762"/>
                      <a:gd name="T81" fmla="*/ 0 h 7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762" h="757">
                        <a:moveTo>
                          <a:pt x="1762" y="76"/>
                        </a:moveTo>
                        <a:lnTo>
                          <a:pt x="1720" y="112"/>
                        </a:lnTo>
                        <a:lnTo>
                          <a:pt x="1646" y="177"/>
                        </a:lnTo>
                        <a:lnTo>
                          <a:pt x="1646" y="177"/>
                        </a:lnTo>
                        <a:lnTo>
                          <a:pt x="1645" y="177"/>
                        </a:lnTo>
                        <a:lnTo>
                          <a:pt x="1571" y="242"/>
                        </a:lnTo>
                        <a:lnTo>
                          <a:pt x="1528" y="280"/>
                        </a:lnTo>
                        <a:lnTo>
                          <a:pt x="1498" y="307"/>
                        </a:lnTo>
                        <a:lnTo>
                          <a:pt x="1445" y="355"/>
                        </a:lnTo>
                        <a:lnTo>
                          <a:pt x="1423" y="372"/>
                        </a:lnTo>
                        <a:lnTo>
                          <a:pt x="1412" y="383"/>
                        </a:lnTo>
                        <a:lnTo>
                          <a:pt x="1350" y="437"/>
                        </a:lnTo>
                        <a:lnTo>
                          <a:pt x="1296" y="486"/>
                        </a:lnTo>
                        <a:lnTo>
                          <a:pt x="1277" y="503"/>
                        </a:lnTo>
                        <a:lnTo>
                          <a:pt x="1244" y="531"/>
                        </a:lnTo>
                        <a:lnTo>
                          <a:pt x="1202" y="568"/>
                        </a:lnTo>
                        <a:lnTo>
                          <a:pt x="1179" y="589"/>
                        </a:lnTo>
                        <a:lnTo>
                          <a:pt x="1128" y="633"/>
                        </a:lnTo>
                        <a:lnTo>
                          <a:pt x="1062" y="691"/>
                        </a:lnTo>
                        <a:lnTo>
                          <a:pt x="1050" y="690"/>
                        </a:lnTo>
                        <a:lnTo>
                          <a:pt x="1024" y="709"/>
                        </a:lnTo>
                        <a:lnTo>
                          <a:pt x="963" y="736"/>
                        </a:lnTo>
                        <a:lnTo>
                          <a:pt x="945" y="757"/>
                        </a:lnTo>
                        <a:lnTo>
                          <a:pt x="834" y="715"/>
                        </a:lnTo>
                        <a:lnTo>
                          <a:pt x="828" y="714"/>
                        </a:lnTo>
                        <a:lnTo>
                          <a:pt x="817" y="709"/>
                        </a:lnTo>
                        <a:lnTo>
                          <a:pt x="713" y="657"/>
                        </a:lnTo>
                        <a:lnTo>
                          <a:pt x="657" y="626"/>
                        </a:lnTo>
                        <a:lnTo>
                          <a:pt x="596" y="591"/>
                        </a:lnTo>
                        <a:lnTo>
                          <a:pt x="503" y="531"/>
                        </a:lnTo>
                        <a:lnTo>
                          <a:pt x="479" y="515"/>
                        </a:lnTo>
                        <a:lnTo>
                          <a:pt x="457" y="497"/>
                        </a:lnTo>
                        <a:lnTo>
                          <a:pt x="362" y="425"/>
                        </a:lnTo>
                        <a:lnTo>
                          <a:pt x="283" y="355"/>
                        </a:lnTo>
                        <a:lnTo>
                          <a:pt x="245" y="318"/>
                        </a:lnTo>
                        <a:lnTo>
                          <a:pt x="151" y="211"/>
                        </a:lnTo>
                        <a:lnTo>
                          <a:pt x="130" y="187"/>
                        </a:lnTo>
                        <a:lnTo>
                          <a:pt x="123" y="177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lnTo>
                          <a:pt x="1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6" name="Freeform 103"/>
                  <p:cNvSpPr>
                    <a:spLocks/>
                  </p:cNvSpPr>
                  <p:nvPr/>
                </p:nvSpPr>
                <p:spPr bwMode="auto">
                  <a:xfrm>
                    <a:off x="1665" y="2576"/>
                    <a:ext cx="2566" cy="297"/>
                  </a:xfrm>
                  <a:custGeom>
                    <a:avLst/>
                    <a:gdLst>
                      <a:gd name="T0" fmla="*/ 56 w 2566"/>
                      <a:gd name="T1" fmla="*/ 28 h 297"/>
                      <a:gd name="T2" fmla="*/ 171 w 2566"/>
                      <a:gd name="T3" fmla="*/ 26 h 297"/>
                      <a:gd name="T4" fmla="*/ 288 w 2566"/>
                      <a:gd name="T5" fmla="*/ 25 h 297"/>
                      <a:gd name="T6" fmla="*/ 404 w 2566"/>
                      <a:gd name="T7" fmla="*/ 25 h 297"/>
                      <a:gd name="T8" fmla="*/ 519 w 2566"/>
                      <a:gd name="T9" fmla="*/ 23 h 297"/>
                      <a:gd name="T10" fmla="*/ 636 w 2566"/>
                      <a:gd name="T11" fmla="*/ 22 h 297"/>
                      <a:gd name="T12" fmla="*/ 751 w 2566"/>
                      <a:gd name="T13" fmla="*/ 21 h 297"/>
                      <a:gd name="T14" fmla="*/ 867 w 2566"/>
                      <a:gd name="T15" fmla="*/ 21 h 297"/>
                      <a:gd name="T16" fmla="*/ 982 w 2566"/>
                      <a:gd name="T17" fmla="*/ 19 h 297"/>
                      <a:gd name="T18" fmla="*/ 1099 w 2566"/>
                      <a:gd name="T19" fmla="*/ 18 h 297"/>
                      <a:gd name="T20" fmla="*/ 1215 w 2566"/>
                      <a:gd name="T21" fmla="*/ 17 h 297"/>
                      <a:gd name="T22" fmla="*/ 1330 w 2566"/>
                      <a:gd name="T23" fmla="*/ 15 h 297"/>
                      <a:gd name="T24" fmla="*/ 1446 w 2566"/>
                      <a:gd name="T25" fmla="*/ 14 h 297"/>
                      <a:gd name="T26" fmla="*/ 1563 w 2566"/>
                      <a:gd name="T27" fmla="*/ 13 h 297"/>
                      <a:gd name="T28" fmla="*/ 1678 w 2566"/>
                      <a:gd name="T29" fmla="*/ 11 h 297"/>
                      <a:gd name="T30" fmla="*/ 1794 w 2566"/>
                      <a:gd name="T31" fmla="*/ 10 h 297"/>
                      <a:gd name="T32" fmla="*/ 1909 w 2566"/>
                      <a:gd name="T33" fmla="*/ 9 h 297"/>
                      <a:gd name="T34" fmla="*/ 2025 w 2566"/>
                      <a:gd name="T35" fmla="*/ 7 h 297"/>
                      <a:gd name="T36" fmla="*/ 2140 w 2566"/>
                      <a:gd name="T37" fmla="*/ 6 h 297"/>
                      <a:gd name="T38" fmla="*/ 2257 w 2566"/>
                      <a:gd name="T39" fmla="*/ 5 h 297"/>
                      <a:gd name="T40" fmla="*/ 2373 w 2566"/>
                      <a:gd name="T41" fmla="*/ 3 h 297"/>
                      <a:gd name="T42" fmla="*/ 2488 w 2566"/>
                      <a:gd name="T43" fmla="*/ 2 h 297"/>
                      <a:gd name="T44" fmla="*/ 2566 w 2566"/>
                      <a:gd name="T45" fmla="*/ 120 h 297"/>
                      <a:gd name="T46" fmla="*/ 2449 w 2566"/>
                      <a:gd name="T47" fmla="*/ 297 h 297"/>
                      <a:gd name="T48" fmla="*/ 2216 w 2566"/>
                      <a:gd name="T49" fmla="*/ 297 h 297"/>
                      <a:gd name="T50" fmla="*/ 1983 w 2566"/>
                      <a:gd name="T51" fmla="*/ 297 h 297"/>
                      <a:gd name="T52" fmla="*/ 1749 w 2566"/>
                      <a:gd name="T53" fmla="*/ 297 h 297"/>
                      <a:gd name="T54" fmla="*/ 1517 w 2566"/>
                      <a:gd name="T55" fmla="*/ 297 h 297"/>
                      <a:gd name="T56" fmla="*/ 1283 w 2566"/>
                      <a:gd name="T57" fmla="*/ 297 h 297"/>
                      <a:gd name="T58" fmla="*/ 1049 w 2566"/>
                      <a:gd name="T59" fmla="*/ 297 h 297"/>
                      <a:gd name="T60" fmla="*/ 817 w 2566"/>
                      <a:gd name="T61" fmla="*/ 297 h 297"/>
                      <a:gd name="T62" fmla="*/ 583 w 2566"/>
                      <a:gd name="T63" fmla="*/ 297 h 297"/>
                      <a:gd name="T64" fmla="*/ 349 w 2566"/>
                      <a:gd name="T65" fmla="*/ 297 h 297"/>
                      <a:gd name="T66" fmla="*/ 117 w 2566"/>
                      <a:gd name="T67" fmla="*/ 297 h 297"/>
                      <a:gd name="T68" fmla="*/ 0 w 2566"/>
                      <a:gd name="T69" fmla="*/ 120 h 2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66" h="297">
                        <a:moveTo>
                          <a:pt x="0" y="28"/>
                        </a:moveTo>
                        <a:lnTo>
                          <a:pt x="56" y="28"/>
                        </a:lnTo>
                        <a:lnTo>
                          <a:pt x="117" y="26"/>
                        </a:lnTo>
                        <a:lnTo>
                          <a:pt x="171" y="26"/>
                        </a:lnTo>
                        <a:lnTo>
                          <a:pt x="234" y="25"/>
                        </a:lnTo>
                        <a:lnTo>
                          <a:pt x="288" y="25"/>
                        </a:lnTo>
                        <a:lnTo>
                          <a:pt x="349" y="25"/>
                        </a:lnTo>
                        <a:lnTo>
                          <a:pt x="404" y="25"/>
                        </a:lnTo>
                        <a:lnTo>
                          <a:pt x="466" y="23"/>
                        </a:lnTo>
                        <a:lnTo>
                          <a:pt x="519" y="23"/>
                        </a:lnTo>
                        <a:lnTo>
                          <a:pt x="583" y="22"/>
                        </a:lnTo>
                        <a:lnTo>
                          <a:pt x="636" y="22"/>
                        </a:lnTo>
                        <a:lnTo>
                          <a:pt x="700" y="21"/>
                        </a:lnTo>
                        <a:lnTo>
                          <a:pt x="751" y="21"/>
                        </a:lnTo>
                        <a:lnTo>
                          <a:pt x="817" y="21"/>
                        </a:lnTo>
                        <a:lnTo>
                          <a:pt x="867" y="21"/>
                        </a:lnTo>
                        <a:lnTo>
                          <a:pt x="934" y="19"/>
                        </a:lnTo>
                        <a:lnTo>
                          <a:pt x="982" y="19"/>
                        </a:lnTo>
                        <a:lnTo>
                          <a:pt x="1049" y="18"/>
                        </a:lnTo>
                        <a:lnTo>
                          <a:pt x="1099" y="18"/>
                        </a:lnTo>
                        <a:lnTo>
                          <a:pt x="1166" y="17"/>
                        </a:lnTo>
                        <a:lnTo>
                          <a:pt x="1215" y="17"/>
                        </a:lnTo>
                        <a:lnTo>
                          <a:pt x="1283" y="15"/>
                        </a:lnTo>
                        <a:lnTo>
                          <a:pt x="1330" y="15"/>
                        </a:lnTo>
                        <a:lnTo>
                          <a:pt x="1400" y="14"/>
                        </a:lnTo>
                        <a:lnTo>
                          <a:pt x="1446" y="14"/>
                        </a:lnTo>
                        <a:lnTo>
                          <a:pt x="1517" y="13"/>
                        </a:lnTo>
                        <a:lnTo>
                          <a:pt x="1563" y="13"/>
                        </a:lnTo>
                        <a:lnTo>
                          <a:pt x="1632" y="11"/>
                        </a:lnTo>
                        <a:lnTo>
                          <a:pt x="1678" y="11"/>
                        </a:lnTo>
                        <a:lnTo>
                          <a:pt x="1749" y="10"/>
                        </a:lnTo>
                        <a:lnTo>
                          <a:pt x="1794" y="10"/>
                        </a:lnTo>
                        <a:lnTo>
                          <a:pt x="1866" y="9"/>
                        </a:lnTo>
                        <a:lnTo>
                          <a:pt x="1909" y="9"/>
                        </a:lnTo>
                        <a:lnTo>
                          <a:pt x="1983" y="7"/>
                        </a:lnTo>
                        <a:lnTo>
                          <a:pt x="2025" y="7"/>
                        </a:lnTo>
                        <a:lnTo>
                          <a:pt x="2100" y="6"/>
                        </a:lnTo>
                        <a:lnTo>
                          <a:pt x="2140" y="6"/>
                        </a:lnTo>
                        <a:lnTo>
                          <a:pt x="2216" y="5"/>
                        </a:lnTo>
                        <a:lnTo>
                          <a:pt x="2257" y="5"/>
                        </a:lnTo>
                        <a:lnTo>
                          <a:pt x="2332" y="3"/>
                        </a:lnTo>
                        <a:lnTo>
                          <a:pt x="2373" y="3"/>
                        </a:lnTo>
                        <a:lnTo>
                          <a:pt x="2449" y="2"/>
                        </a:lnTo>
                        <a:lnTo>
                          <a:pt x="2488" y="2"/>
                        </a:lnTo>
                        <a:lnTo>
                          <a:pt x="2566" y="0"/>
                        </a:lnTo>
                        <a:lnTo>
                          <a:pt x="2566" y="120"/>
                        </a:lnTo>
                        <a:lnTo>
                          <a:pt x="2566" y="297"/>
                        </a:lnTo>
                        <a:lnTo>
                          <a:pt x="2449" y="297"/>
                        </a:lnTo>
                        <a:lnTo>
                          <a:pt x="2332" y="297"/>
                        </a:lnTo>
                        <a:lnTo>
                          <a:pt x="2216" y="297"/>
                        </a:lnTo>
                        <a:lnTo>
                          <a:pt x="2100" y="297"/>
                        </a:lnTo>
                        <a:lnTo>
                          <a:pt x="1983" y="297"/>
                        </a:lnTo>
                        <a:lnTo>
                          <a:pt x="1866" y="297"/>
                        </a:lnTo>
                        <a:lnTo>
                          <a:pt x="1749" y="297"/>
                        </a:lnTo>
                        <a:lnTo>
                          <a:pt x="1632" y="297"/>
                        </a:lnTo>
                        <a:lnTo>
                          <a:pt x="1517" y="297"/>
                        </a:lnTo>
                        <a:lnTo>
                          <a:pt x="1400" y="297"/>
                        </a:lnTo>
                        <a:lnTo>
                          <a:pt x="1283" y="297"/>
                        </a:lnTo>
                        <a:lnTo>
                          <a:pt x="1166" y="297"/>
                        </a:lnTo>
                        <a:lnTo>
                          <a:pt x="1049" y="297"/>
                        </a:lnTo>
                        <a:lnTo>
                          <a:pt x="934" y="297"/>
                        </a:lnTo>
                        <a:lnTo>
                          <a:pt x="817" y="297"/>
                        </a:lnTo>
                        <a:lnTo>
                          <a:pt x="700" y="297"/>
                        </a:lnTo>
                        <a:lnTo>
                          <a:pt x="583" y="297"/>
                        </a:lnTo>
                        <a:lnTo>
                          <a:pt x="466" y="297"/>
                        </a:lnTo>
                        <a:lnTo>
                          <a:pt x="349" y="297"/>
                        </a:lnTo>
                        <a:lnTo>
                          <a:pt x="234" y="297"/>
                        </a:lnTo>
                        <a:lnTo>
                          <a:pt x="117" y="297"/>
                        </a:lnTo>
                        <a:lnTo>
                          <a:pt x="0" y="297"/>
                        </a:lnTo>
                        <a:lnTo>
                          <a:pt x="0" y="120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7" name="Freeform 104"/>
                  <p:cNvSpPr>
                    <a:spLocks/>
                  </p:cNvSpPr>
                  <p:nvPr/>
                </p:nvSpPr>
                <p:spPr bwMode="auto">
                  <a:xfrm>
                    <a:off x="1665" y="2576"/>
                    <a:ext cx="2566" cy="120"/>
                  </a:xfrm>
                  <a:custGeom>
                    <a:avLst/>
                    <a:gdLst>
                      <a:gd name="T0" fmla="*/ 0 w 2566"/>
                      <a:gd name="T1" fmla="*/ 28 h 120"/>
                      <a:gd name="T2" fmla="*/ 56 w 2566"/>
                      <a:gd name="T3" fmla="*/ 28 h 120"/>
                      <a:gd name="T4" fmla="*/ 117 w 2566"/>
                      <a:gd name="T5" fmla="*/ 26 h 120"/>
                      <a:gd name="T6" fmla="*/ 171 w 2566"/>
                      <a:gd name="T7" fmla="*/ 26 h 120"/>
                      <a:gd name="T8" fmla="*/ 234 w 2566"/>
                      <a:gd name="T9" fmla="*/ 25 h 120"/>
                      <a:gd name="T10" fmla="*/ 288 w 2566"/>
                      <a:gd name="T11" fmla="*/ 25 h 120"/>
                      <a:gd name="T12" fmla="*/ 349 w 2566"/>
                      <a:gd name="T13" fmla="*/ 25 h 120"/>
                      <a:gd name="T14" fmla="*/ 404 w 2566"/>
                      <a:gd name="T15" fmla="*/ 25 h 120"/>
                      <a:gd name="T16" fmla="*/ 466 w 2566"/>
                      <a:gd name="T17" fmla="*/ 23 h 120"/>
                      <a:gd name="T18" fmla="*/ 519 w 2566"/>
                      <a:gd name="T19" fmla="*/ 23 h 120"/>
                      <a:gd name="T20" fmla="*/ 583 w 2566"/>
                      <a:gd name="T21" fmla="*/ 22 h 120"/>
                      <a:gd name="T22" fmla="*/ 636 w 2566"/>
                      <a:gd name="T23" fmla="*/ 22 h 120"/>
                      <a:gd name="T24" fmla="*/ 700 w 2566"/>
                      <a:gd name="T25" fmla="*/ 21 h 120"/>
                      <a:gd name="T26" fmla="*/ 751 w 2566"/>
                      <a:gd name="T27" fmla="*/ 21 h 120"/>
                      <a:gd name="T28" fmla="*/ 817 w 2566"/>
                      <a:gd name="T29" fmla="*/ 21 h 120"/>
                      <a:gd name="T30" fmla="*/ 867 w 2566"/>
                      <a:gd name="T31" fmla="*/ 21 h 120"/>
                      <a:gd name="T32" fmla="*/ 934 w 2566"/>
                      <a:gd name="T33" fmla="*/ 19 h 120"/>
                      <a:gd name="T34" fmla="*/ 982 w 2566"/>
                      <a:gd name="T35" fmla="*/ 19 h 120"/>
                      <a:gd name="T36" fmla="*/ 1049 w 2566"/>
                      <a:gd name="T37" fmla="*/ 18 h 120"/>
                      <a:gd name="T38" fmla="*/ 1099 w 2566"/>
                      <a:gd name="T39" fmla="*/ 18 h 120"/>
                      <a:gd name="T40" fmla="*/ 1166 w 2566"/>
                      <a:gd name="T41" fmla="*/ 17 h 120"/>
                      <a:gd name="T42" fmla="*/ 1215 w 2566"/>
                      <a:gd name="T43" fmla="*/ 17 h 120"/>
                      <a:gd name="T44" fmla="*/ 1283 w 2566"/>
                      <a:gd name="T45" fmla="*/ 15 h 120"/>
                      <a:gd name="T46" fmla="*/ 1330 w 2566"/>
                      <a:gd name="T47" fmla="*/ 15 h 120"/>
                      <a:gd name="T48" fmla="*/ 1400 w 2566"/>
                      <a:gd name="T49" fmla="*/ 14 h 120"/>
                      <a:gd name="T50" fmla="*/ 1446 w 2566"/>
                      <a:gd name="T51" fmla="*/ 14 h 120"/>
                      <a:gd name="T52" fmla="*/ 1517 w 2566"/>
                      <a:gd name="T53" fmla="*/ 13 h 120"/>
                      <a:gd name="T54" fmla="*/ 1563 w 2566"/>
                      <a:gd name="T55" fmla="*/ 13 h 120"/>
                      <a:gd name="T56" fmla="*/ 1632 w 2566"/>
                      <a:gd name="T57" fmla="*/ 11 h 120"/>
                      <a:gd name="T58" fmla="*/ 1678 w 2566"/>
                      <a:gd name="T59" fmla="*/ 11 h 120"/>
                      <a:gd name="T60" fmla="*/ 1749 w 2566"/>
                      <a:gd name="T61" fmla="*/ 10 h 120"/>
                      <a:gd name="T62" fmla="*/ 1794 w 2566"/>
                      <a:gd name="T63" fmla="*/ 10 h 120"/>
                      <a:gd name="T64" fmla="*/ 1866 w 2566"/>
                      <a:gd name="T65" fmla="*/ 9 h 120"/>
                      <a:gd name="T66" fmla="*/ 1909 w 2566"/>
                      <a:gd name="T67" fmla="*/ 9 h 120"/>
                      <a:gd name="T68" fmla="*/ 1983 w 2566"/>
                      <a:gd name="T69" fmla="*/ 7 h 120"/>
                      <a:gd name="T70" fmla="*/ 2025 w 2566"/>
                      <a:gd name="T71" fmla="*/ 7 h 120"/>
                      <a:gd name="T72" fmla="*/ 2100 w 2566"/>
                      <a:gd name="T73" fmla="*/ 6 h 120"/>
                      <a:gd name="T74" fmla="*/ 2140 w 2566"/>
                      <a:gd name="T75" fmla="*/ 6 h 120"/>
                      <a:gd name="T76" fmla="*/ 2216 w 2566"/>
                      <a:gd name="T77" fmla="*/ 5 h 120"/>
                      <a:gd name="T78" fmla="*/ 2257 w 2566"/>
                      <a:gd name="T79" fmla="*/ 5 h 120"/>
                      <a:gd name="T80" fmla="*/ 2332 w 2566"/>
                      <a:gd name="T81" fmla="*/ 3 h 120"/>
                      <a:gd name="T82" fmla="*/ 2373 w 2566"/>
                      <a:gd name="T83" fmla="*/ 3 h 120"/>
                      <a:gd name="T84" fmla="*/ 2449 w 2566"/>
                      <a:gd name="T85" fmla="*/ 2 h 120"/>
                      <a:gd name="T86" fmla="*/ 2488 w 2566"/>
                      <a:gd name="T87" fmla="*/ 2 h 120"/>
                      <a:gd name="T88" fmla="*/ 2566 w 2566"/>
                      <a:gd name="T89" fmla="*/ 0 h 120"/>
                      <a:gd name="T90" fmla="*/ 2566 w 2566"/>
                      <a:gd name="T91" fmla="*/ 12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20">
                        <a:moveTo>
                          <a:pt x="0" y="28"/>
                        </a:moveTo>
                        <a:lnTo>
                          <a:pt x="56" y="28"/>
                        </a:lnTo>
                        <a:lnTo>
                          <a:pt x="117" y="26"/>
                        </a:lnTo>
                        <a:lnTo>
                          <a:pt x="171" y="26"/>
                        </a:lnTo>
                        <a:lnTo>
                          <a:pt x="234" y="25"/>
                        </a:lnTo>
                        <a:lnTo>
                          <a:pt x="288" y="25"/>
                        </a:lnTo>
                        <a:lnTo>
                          <a:pt x="349" y="25"/>
                        </a:lnTo>
                        <a:lnTo>
                          <a:pt x="404" y="25"/>
                        </a:lnTo>
                        <a:lnTo>
                          <a:pt x="466" y="23"/>
                        </a:lnTo>
                        <a:lnTo>
                          <a:pt x="519" y="23"/>
                        </a:lnTo>
                        <a:lnTo>
                          <a:pt x="583" y="22"/>
                        </a:lnTo>
                        <a:lnTo>
                          <a:pt x="636" y="22"/>
                        </a:lnTo>
                        <a:lnTo>
                          <a:pt x="700" y="21"/>
                        </a:lnTo>
                        <a:lnTo>
                          <a:pt x="751" y="21"/>
                        </a:lnTo>
                        <a:lnTo>
                          <a:pt x="817" y="21"/>
                        </a:lnTo>
                        <a:lnTo>
                          <a:pt x="867" y="21"/>
                        </a:lnTo>
                        <a:lnTo>
                          <a:pt x="934" y="19"/>
                        </a:lnTo>
                        <a:lnTo>
                          <a:pt x="982" y="19"/>
                        </a:lnTo>
                        <a:lnTo>
                          <a:pt x="1049" y="18"/>
                        </a:lnTo>
                        <a:lnTo>
                          <a:pt x="1099" y="18"/>
                        </a:lnTo>
                        <a:lnTo>
                          <a:pt x="1166" y="17"/>
                        </a:lnTo>
                        <a:lnTo>
                          <a:pt x="1215" y="17"/>
                        </a:lnTo>
                        <a:lnTo>
                          <a:pt x="1283" y="15"/>
                        </a:lnTo>
                        <a:lnTo>
                          <a:pt x="1330" y="15"/>
                        </a:lnTo>
                        <a:lnTo>
                          <a:pt x="1400" y="14"/>
                        </a:lnTo>
                        <a:lnTo>
                          <a:pt x="1446" y="14"/>
                        </a:lnTo>
                        <a:lnTo>
                          <a:pt x="1517" y="13"/>
                        </a:lnTo>
                        <a:lnTo>
                          <a:pt x="1563" y="13"/>
                        </a:lnTo>
                        <a:lnTo>
                          <a:pt x="1632" y="11"/>
                        </a:lnTo>
                        <a:lnTo>
                          <a:pt x="1678" y="11"/>
                        </a:lnTo>
                        <a:lnTo>
                          <a:pt x="1749" y="10"/>
                        </a:lnTo>
                        <a:lnTo>
                          <a:pt x="1794" y="10"/>
                        </a:lnTo>
                        <a:lnTo>
                          <a:pt x="1866" y="9"/>
                        </a:lnTo>
                        <a:lnTo>
                          <a:pt x="1909" y="9"/>
                        </a:lnTo>
                        <a:lnTo>
                          <a:pt x="1983" y="7"/>
                        </a:lnTo>
                        <a:lnTo>
                          <a:pt x="2025" y="7"/>
                        </a:lnTo>
                        <a:lnTo>
                          <a:pt x="2100" y="6"/>
                        </a:lnTo>
                        <a:lnTo>
                          <a:pt x="2140" y="6"/>
                        </a:lnTo>
                        <a:lnTo>
                          <a:pt x="2216" y="5"/>
                        </a:lnTo>
                        <a:lnTo>
                          <a:pt x="2257" y="5"/>
                        </a:lnTo>
                        <a:lnTo>
                          <a:pt x="2332" y="3"/>
                        </a:lnTo>
                        <a:lnTo>
                          <a:pt x="2373" y="3"/>
                        </a:lnTo>
                        <a:lnTo>
                          <a:pt x="2449" y="2"/>
                        </a:lnTo>
                        <a:lnTo>
                          <a:pt x="2488" y="2"/>
                        </a:lnTo>
                        <a:lnTo>
                          <a:pt x="2566" y="0"/>
                        </a:lnTo>
                        <a:lnTo>
                          <a:pt x="2566" y="1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8" name="Freeform 10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174" cy="898"/>
                  </a:xfrm>
                  <a:custGeom>
                    <a:avLst/>
                    <a:gdLst>
                      <a:gd name="T0" fmla="*/ 0 w 1174"/>
                      <a:gd name="T1" fmla="*/ 894 h 898"/>
                      <a:gd name="T2" fmla="*/ 5 w 1174"/>
                      <a:gd name="T3" fmla="*/ 894 h 898"/>
                      <a:gd name="T4" fmla="*/ 117 w 1174"/>
                      <a:gd name="T5" fmla="*/ 896 h 898"/>
                      <a:gd name="T6" fmla="*/ 122 w 1174"/>
                      <a:gd name="T7" fmla="*/ 896 h 898"/>
                      <a:gd name="T8" fmla="*/ 234 w 1174"/>
                      <a:gd name="T9" fmla="*/ 896 h 898"/>
                      <a:gd name="T10" fmla="*/ 239 w 1174"/>
                      <a:gd name="T11" fmla="*/ 896 h 898"/>
                      <a:gd name="T12" fmla="*/ 349 w 1174"/>
                      <a:gd name="T13" fmla="*/ 896 h 898"/>
                      <a:gd name="T14" fmla="*/ 356 w 1174"/>
                      <a:gd name="T15" fmla="*/ 896 h 898"/>
                      <a:gd name="T16" fmla="*/ 466 w 1174"/>
                      <a:gd name="T17" fmla="*/ 896 h 898"/>
                      <a:gd name="T18" fmla="*/ 473 w 1174"/>
                      <a:gd name="T19" fmla="*/ 896 h 898"/>
                      <a:gd name="T20" fmla="*/ 583 w 1174"/>
                      <a:gd name="T21" fmla="*/ 896 h 898"/>
                      <a:gd name="T22" fmla="*/ 590 w 1174"/>
                      <a:gd name="T23" fmla="*/ 897 h 898"/>
                      <a:gd name="T24" fmla="*/ 700 w 1174"/>
                      <a:gd name="T25" fmla="*/ 897 h 898"/>
                      <a:gd name="T26" fmla="*/ 707 w 1174"/>
                      <a:gd name="T27" fmla="*/ 897 h 898"/>
                      <a:gd name="T28" fmla="*/ 817 w 1174"/>
                      <a:gd name="T29" fmla="*/ 897 h 898"/>
                      <a:gd name="T30" fmla="*/ 823 w 1174"/>
                      <a:gd name="T31" fmla="*/ 897 h 898"/>
                      <a:gd name="T32" fmla="*/ 934 w 1174"/>
                      <a:gd name="T33" fmla="*/ 897 h 898"/>
                      <a:gd name="T34" fmla="*/ 940 w 1174"/>
                      <a:gd name="T35" fmla="*/ 897 h 898"/>
                      <a:gd name="T36" fmla="*/ 1049 w 1174"/>
                      <a:gd name="T37" fmla="*/ 897 h 898"/>
                      <a:gd name="T38" fmla="*/ 1057 w 1174"/>
                      <a:gd name="T39" fmla="*/ 898 h 898"/>
                      <a:gd name="T40" fmla="*/ 1166 w 1174"/>
                      <a:gd name="T41" fmla="*/ 898 h 898"/>
                      <a:gd name="T42" fmla="*/ 1174 w 1174"/>
                      <a:gd name="T43" fmla="*/ 898 h 898"/>
                      <a:gd name="T44" fmla="*/ 1166 w 1174"/>
                      <a:gd name="T45" fmla="*/ 886 h 898"/>
                      <a:gd name="T46" fmla="*/ 1166 w 1174"/>
                      <a:gd name="T47" fmla="*/ 886 h 898"/>
                      <a:gd name="T48" fmla="*/ 1166 w 1174"/>
                      <a:gd name="T49" fmla="*/ 886 h 898"/>
                      <a:gd name="T50" fmla="*/ 1049 w 1174"/>
                      <a:gd name="T51" fmla="*/ 886 h 898"/>
                      <a:gd name="T52" fmla="*/ 936 w 1174"/>
                      <a:gd name="T53" fmla="*/ 709 h 898"/>
                      <a:gd name="T54" fmla="*/ 934 w 1174"/>
                      <a:gd name="T55" fmla="*/ 706 h 898"/>
                      <a:gd name="T56" fmla="*/ 908 w 1174"/>
                      <a:gd name="T57" fmla="*/ 671 h 898"/>
                      <a:gd name="T58" fmla="*/ 817 w 1174"/>
                      <a:gd name="T59" fmla="*/ 671 h 898"/>
                      <a:gd name="T60" fmla="*/ 738 w 1174"/>
                      <a:gd name="T61" fmla="*/ 531 h 898"/>
                      <a:gd name="T62" fmla="*/ 700 w 1174"/>
                      <a:gd name="T63" fmla="*/ 500 h 898"/>
                      <a:gd name="T64" fmla="*/ 610 w 1174"/>
                      <a:gd name="T65" fmla="*/ 355 h 898"/>
                      <a:gd name="T66" fmla="*/ 616 w 1174"/>
                      <a:gd name="T67" fmla="*/ 225 h 898"/>
                      <a:gd name="T68" fmla="*/ 587 w 1174"/>
                      <a:gd name="T69" fmla="*/ 177 h 898"/>
                      <a:gd name="T70" fmla="*/ 583 w 1174"/>
                      <a:gd name="T71" fmla="*/ 169 h 898"/>
                      <a:gd name="T72" fmla="*/ 473 w 1174"/>
                      <a:gd name="T73" fmla="*/ 0 h 898"/>
                      <a:gd name="T74" fmla="*/ 466 w 1174"/>
                      <a:gd name="T75" fmla="*/ 0 h 898"/>
                      <a:gd name="T76" fmla="*/ 349 w 1174"/>
                      <a:gd name="T77" fmla="*/ 0 h 898"/>
                      <a:gd name="T78" fmla="*/ 234 w 1174"/>
                      <a:gd name="T79" fmla="*/ 0 h 898"/>
                      <a:gd name="T80" fmla="*/ 117 w 1174"/>
                      <a:gd name="T81" fmla="*/ 0 h 898"/>
                      <a:gd name="T82" fmla="*/ 0 w 1174"/>
                      <a:gd name="T83" fmla="*/ 0 h 898"/>
                      <a:gd name="T84" fmla="*/ 0 w 1174"/>
                      <a:gd name="T85" fmla="*/ 177 h 898"/>
                      <a:gd name="T86" fmla="*/ 0 w 1174"/>
                      <a:gd name="T87" fmla="*/ 355 h 898"/>
                      <a:gd name="T88" fmla="*/ 0 w 1174"/>
                      <a:gd name="T89" fmla="*/ 531 h 898"/>
                      <a:gd name="T90" fmla="*/ 0 w 1174"/>
                      <a:gd name="T91" fmla="*/ 709 h 898"/>
                      <a:gd name="T92" fmla="*/ 0 w 1174"/>
                      <a:gd name="T93" fmla="*/ 886 h 898"/>
                      <a:gd name="T94" fmla="*/ 0 w 1174"/>
                      <a:gd name="T95" fmla="*/ 894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74" h="898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89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9" name="Freeform 10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174" cy="898"/>
                  </a:xfrm>
                  <a:custGeom>
                    <a:avLst/>
                    <a:gdLst>
                      <a:gd name="T0" fmla="*/ 0 w 1174"/>
                      <a:gd name="T1" fmla="*/ 894 h 898"/>
                      <a:gd name="T2" fmla="*/ 5 w 1174"/>
                      <a:gd name="T3" fmla="*/ 894 h 898"/>
                      <a:gd name="T4" fmla="*/ 117 w 1174"/>
                      <a:gd name="T5" fmla="*/ 896 h 898"/>
                      <a:gd name="T6" fmla="*/ 122 w 1174"/>
                      <a:gd name="T7" fmla="*/ 896 h 898"/>
                      <a:gd name="T8" fmla="*/ 234 w 1174"/>
                      <a:gd name="T9" fmla="*/ 896 h 898"/>
                      <a:gd name="T10" fmla="*/ 239 w 1174"/>
                      <a:gd name="T11" fmla="*/ 896 h 898"/>
                      <a:gd name="T12" fmla="*/ 349 w 1174"/>
                      <a:gd name="T13" fmla="*/ 896 h 898"/>
                      <a:gd name="T14" fmla="*/ 356 w 1174"/>
                      <a:gd name="T15" fmla="*/ 896 h 898"/>
                      <a:gd name="T16" fmla="*/ 466 w 1174"/>
                      <a:gd name="T17" fmla="*/ 896 h 898"/>
                      <a:gd name="T18" fmla="*/ 473 w 1174"/>
                      <a:gd name="T19" fmla="*/ 896 h 898"/>
                      <a:gd name="T20" fmla="*/ 583 w 1174"/>
                      <a:gd name="T21" fmla="*/ 896 h 898"/>
                      <a:gd name="T22" fmla="*/ 590 w 1174"/>
                      <a:gd name="T23" fmla="*/ 897 h 898"/>
                      <a:gd name="T24" fmla="*/ 700 w 1174"/>
                      <a:gd name="T25" fmla="*/ 897 h 898"/>
                      <a:gd name="T26" fmla="*/ 707 w 1174"/>
                      <a:gd name="T27" fmla="*/ 897 h 898"/>
                      <a:gd name="T28" fmla="*/ 817 w 1174"/>
                      <a:gd name="T29" fmla="*/ 897 h 898"/>
                      <a:gd name="T30" fmla="*/ 823 w 1174"/>
                      <a:gd name="T31" fmla="*/ 897 h 898"/>
                      <a:gd name="T32" fmla="*/ 934 w 1174"/>
                      <a:gd name="T33" fmla="*/ 897 h 898"/>
                      <a:gd name="T34" fmla="*/ 940 w 1174"/>
                      <a:gd name="T35" fmla="*/ 897 h 898"/>
                      <a:gd name="T36" fmla="*/ 1049 w 1174"/>
                      <a:gd name="T37" fmla="*/ 897 h 898"/>
                      <a:gd name="T38" fmla="*/ 1057 w 1174"/>
                      <a:gd name="T39" fmla="*/ 898 h 898"/>
                      <a:gd name="T40" fmla="*/ 1166 w 1174"/>
                      <a:gd name="T41" fmla="*/ 898 h 898"/>
                      <a:gd name="T42" fmla="*/ 1174 w 1174"/>
                      <a:gd name="T43" fmla="*/ 898 h 898"/>
                      <a:gd name="T44" fmla="*/ 1166 w 1174"/>
                      <a:gd name="T45" fmla="*/ 886 h 898"/>
                      <a:gd name="T46" fmla="*/ 1166 w 1174"/>
                      <a:gd name="T47" fmla="*/ 886 h 898"/>
                      <a:gd name="T48" fmla="*/ 1166 w 1174"/>
                      <a:gd name="T49" fmla="*/ 886 h 898"/>
                      <a:gd name="T50" fmla="*/ 1049 w 1174"/>
                      <a:gd name="T51" fmla="*/ 886 h 898"/>
                      <a:gd name="T52" fmla="*/ 936 w 1174"/>
                      <a:gd name="T53" fmla="*/ 709 h 898"/>
                      <a:gd name="T54" fmla="*/ 934 w 1174"/>
                      <a:gd name="T55" fmla="*/ 706 h 898"/>
                      <a:gd name="T56" fmla="*/ 908 w 1174"/>
                      <a:gd name="T57" fmla="*/ 671 h 898"/>
                      <a:gd name="T58" fmla="*/ 817 w 1174"/>
                      <a:gd name="T59" fmla="*/ 671 h 898"/>
                      <a:gd name="T60" fmla="*/ 738 w 1174"/>
                      <a:gd name="T61" fmla="*/ 531 h 898"/>
                      <a:gd name="T62" fmla="*/ 700 w 1174"/>
                      <a:gd name="T63" fmla="*/ 500 h 898"/>
                      <a:gd name="T64" fmla="*/ 610 w 1174"/>
                      <a:gd name="T65" fmla="*/ 355 h 898"/>
                      <a:gd name="T66" fmla="*/ 616 w 1174"/>
                      <a:gd name="T67" fmla="*/ 225 h 898"/>
                      <a:gd name="T68" fmla="*/ 587 w 1174"/>
                      <a:gd name="T69" fmla="*/ 177 h 898"/>
                      <a:gd name="T70" fmla="*/ 583 w 1174"/>
                      <a:gd name="T71" fmla="*/ 169 h 898"/>
                      <a:gd name="T72" fmla="*/ 473 w 1174"/>
                      <a:gd name="T73" fmla="*/ 0 h 898"/>
                      <a:gd name="T74" fmla="*/ 466 w 1174"/>
                      <a:gd name="T75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174" h="898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0" name="Freeform 10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947" cy="730"/>
                  </a:xfrm>
                  <a:custGeom>
                    <a:avLst/>
                    <a:gdLst>
                      <a:gd name="T0" fmla="*/ 0 w 947"/>
                      <a:gd name="T1" fmla="*/ 727 h 730"/>
                      <a:gd name="T2" fmla="*/ 12 w 947"/>
                      <a:gd name="T3" fmla="*/ 727 h 730"/>
                      <a:gd name="T4" fmla="*/ 117 w 947"/>
                      <a:gd name="T5" fmla="*/ 727 h 730"/>
                      <a:gd name="T6" fmla="*/ 129 w 947"/>
                      <a:gd name="T7" fmla="*/ 727 h 730"/>
                      <a:gd name="T8" fmla="*/ 234 w 947"/>
                      <a:gd name="T9" fmla="*/ 727 h 730"/>
                      <a:gd name="T10" fmla="*/ 246 w 947"/>
                      <a:gd name="T11" fmla="*/ 727 h 730"/>
                      <a:gd name="T12" fmla="*/ 349 w 947"/>
                      <a:gd name="T13" fmla="*/ 727 h 730"/>
                      <a:gd name="T14" fmla="*/ 363 w 947"/>
                      <a:gd name="T15" fmla="*/ 727 h 730"/>
                      <a:gd name="T16" fmla="*/ 466 w 947"/>
                      <a:gd name="T17" fmla="*/ 729 h 730"/>
                      <a:gd name="T18" fmla="*/ 480 w 947"/>
                      <a:gd name="T19" fmla="*/ 729 h 730"/>
                      <a:gd name="T20" fmla="*/ 583 w 947"/>
                      <a:gd name="T21" fmla="*/ 729 h 730"/>
                      <a:gd name="T22" fmla="*/ 596 w 947"/>
                      <a:gd name="T23" fmla="*/ 729 h 730"/>
                      <a:gd name="T24" fmla="*/ 700 w 947"/>
                      <a:gd name="T25" fmla="*/ 729 h 730"/>
                      <a:gd name="T26" fmla="*/ 713 w 947"/>
                      <a:gd name="T27" fmla="*/ 729 h 730"/>
                      <a:gd name="T28" fmla="*/ 817 w 947"/>
                      <a:gd name="T29" fmla="*/ 729 h 730"/>
                      <a:gd name="T30" fmla="*/ 830 w 947"/>
                      <a:gd name="T31" fmla="*/ 729 h 730"/>
                      <a:gd name="T32" fmla="*/ 934 w 947"/>
                      <a:gd name="T33" fmla="*/ 730 h 730"/>
                      <a:gd name="T34" fmla="*/ 947 w 947"/>
                      <a:gd name="T35" fmla="*/ 730 h 730"/>
                      <a:gd name="T36" fmla="*/ 934 w 947"/>
                      <a:gd name="T37" fmla="*/ 709 h 730"/>
                      <a:gd name="T38" fmla="*/ 934 w 947"/>
                      <a:gd name="T39" fmla="*/ 709 h 730"/>
                      <a:gd name="T40" fmla="*/ 929 w 947"/>
                      <a:gd name="T41" fmla="*/ 704 h 730"/>
                      <a:gd name="T42" fmla="*/ 817 w 947"/>
                      <a:gd name="T43" fmla="*/ 704 h 730"/>
                      <a:gd name="T44" fmla="*/ 719 w 947"/>
                      <a:gd name="T45" fmla="*/ 531 h 730"/>
                      <a:gd name="T46" fmla="*/ 700 w 947"/>
                      <a:gd name="T47" fmla="*/ 516 h 730"/>
                      <a:gd name="T48" fmla="*/ 601 w 947"/>
                      <a:gd name="T49" fmla="*/ 355 h 730"/>
                      <a:gd name="T50" fmla="*/ 606 w 947"/>
                      <a:gd name="T51" fmla="*/ 211 h 730"/>
                      <a:gd name="T52" fmla="*/ 586 w 947"/>
                      <a:gd name="T53" fmla="*/ 177 h 730"/>
                      <a:gd name="T54" fmla="*/ 583 w 947"/>
                      <a:gd name="T55" fmla="*/ 172 h 730"/>
                      <a:gd name="T56" fmla="*/ 471 w 947"/>
                      <a:gd name="T57" fmla="*/ 0 h 730"/>
                      <a:gd name="T58" fmla="*/ 466 w 947"/>
                      <a:gd name="T59" fmla="*/ 0 h 730"/>
                      <a:gd name="T60" fmla="*/ 349 w 947"/>
                      <a:gd name="T61" fmla="*/ 0 h 730"/>
                      <a:gd name="T62" fmla="*/ 234 w 947"/>
                      <a:gd name="T63" fmla="*/ 0 h 730"/>
                      <a:gd name="T64" fmla="*/ 117 w 947"/>
                      <a:gd name="T65" fmla="*/ 0 h 730"/>
                      <a:gd name="T66" fmla="*/ 0 w 947"/>
                      <a:gd name="T67" fmla="*/ 0 h 730"/>
                      <a:gd name="T68" fmla="*/ 0 w 947"/>
                      <a:gd name="T69" fmla="*/ 177 h 730"/>
                      <a:gd name="T70" fmla="*/ 0 w 947"/>
                      <a:gd name="T71" fmla="*/ 355 h 730"/>
                      <a:gd name="T72" fmla="*/ 0 w 947"/>
                      <a:gd name="T73" fmla="*/ 531 h 730"/>
                      <a:gd name="T74" fmla="*/ 0 w 947"/>
                      <a:gd name="T75" fmla="*/ 709 h 730"/>
                      <a:gd name="T76" fmla="*/ 0 w 947"/>
                      <a:gd name="T77" fmla="*/ 727 h 7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47" h="730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72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1" name="Freeform 108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947" cy="730"/>
                  </a:xfrm>
                  <a:custGeom>
                    <a:avLst/>
                    <a:gdLst>
                      <a:gd name="T0" fmla="*/ 0 w 947"/>
                      <a:gd name="T1" fmla="*/ 727 h 730"/>
                      <a:gd name="T2" fmla="*/ 12 w 947"/>
                      <a:gd name="T3" fmla="*/ 727 h 730"/>
                      <a:gd name="T4" fmla="*/ 117 w 947"/>
                      <a:gd name="T5" fmla="*/ 727 h 730"/>
                      <a:gd name="T6" fmla="*/ 129 w 947"/>
                      <a:gd name="T7" fmla="*/ 727 h 730"/>
                      <a:gd name="T8" fmla="*/ 234 w 947"/>
                      <a:gd name="T9" fmla="*/ 727 h 730"/>
                      <a:gd name="T10" fmla="*/ 246 w 947"/>
                      <a:gd name="T11" fmla="*/ 727 h 730"/>
                      <a:gd name="T12" fmla="*/ 349 w 947"/>
                      <a:gd name="T13" fmla="*/ 727 h 730"/>
                      <a:gd name="T14" fmla="*/ 363 w 947"/>
                      <a:gd name="T15" fmla="*/ 727 h 730"/>
                      <a:gd name="T16" fmla="*/ 466 w 947"/>
                      <a:gd name="T17" fmla="*/ 729 h 730"/>
                      <a:gd name="T18" fmla="*/ 480 w 947"/>
                      <a:gd name="T19" fmla="*/ 729 h 730"/>
                      <a:gd name="T20" fmla="*/ 583 w 947"/>
                      <a:gd name="T21" fmla="*/ 729 h 730"/>
                      <a:gd name="T22" fmla="*/ 596 w 947"/>
                      <a:gd name="T23" fmla="*/ 729 h 730"/>
                      <a:gd name="T24" fmla="*/ 700 w 947"/>
                      <a:gd name="T25" fmla="*/ 729 h 730"/>
                      <a:gd name="T26" fmla="*/ 713 w 947"/>
                      <a:gd name="T27" fmla="*/ 729 h 730"/>
                      <a:gd name="T28" fmla="*/ 817 w 947"/>
                      <a:gd name="T29" fmla="*/ 729 h 730"/>
                      <a:gd name="T30" fmla="*/ 830 w 947"/>
                      <a:gd name="T31" fmla="*/ 729 h 730"/>
                      <a:gd name="T32" fmla="*/ 934 w 947"/>
                      <a:gd name="T33" fmla="*/ 730 h 730"/>
                      <a:gd name="T34" fmla="*/ 947 w 947"/>
                      <a:gd name="T35" fmla="*/ 730 h 730"/>
                      <a:gd name="T36" fmla="*/ 934 w 947"/>
                      <a:gd name="T37" fmla="*/ 709 h 730"/>
                      <a:gd name="T38" fmla="*/ 934 w 947"/>
                      <a:gd name="T39" fmla="*/ 709 h 730"/>
                      <a:gd name="T40" fmla="*/ 929 w 947"/>
                      <a:gd name="T41" fmla="*/ 704 h 730"/>
                      <a:gd name="T42" fmla="*/ 817 w 947"/>
                      <a:gd name="T43" fmla="*/ 704 h 730"/>
                      <a:gd name="T44" fmla="*/ 719 w 947"/>
                      <a:gd name="T45" fmla="*/ 531 h 730"/>
                      <a:gd name="T46" fmla="*/ 700 w 947"/>
                      <a:gd name="T47" fmla="*/ 516 h 730"/>
                      <a:gd name="T48" fmla="*/ 601 w 947"/>
                      <a:gd name="T49" fmla="*/ 355 h 730"/>
                      <a:gd name="T50" fmla="*/ 606 w 947"/>
                      <a:gd name="T51" fmla="*/ 211 h 730"/>
                      <a:gd name="T52" fmla="*/ 586 w 947"/>
                      <a:gd name="T53" fmla="*/ 177 h 730"/>
                      <a:gd name="T54" fmla="*/ 583 w 947"/>
                      <a:gd name="T55" fmla="*/ 172 h 730"/>
                      <a:gd name="T56" fmla="*/ 471 w 947"/>
                      <a:gd name="T57" fmla="*/ 0 h 730"/>
                      <a:gd name="T58" fmla="*/ 466 w 947"/>
                      <a:gd name="T59" fmla="*/ 0 h 7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947" h="730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2" name="Freeform 109"/>
                  <p:cNvSpPr>
                    <a:spLocks/>
                  </p:cNvSpPr>
                  <p:nvPr/>
                </p:nvSpPr>
                <p:spPr bwMode="auto">
                  <a:xfrm>
                    <a:off x="1665" y="2696"/>
                    <a:ext cx="2566" cy="177"/>
                  </a:xfrm>
                  <a:custGeom>
                    <a:avLst/>
                    <a:gdLst>
                      <a:gd name="T0" fmla="*/ 0 w 2566"/>
                      <a:gd name="T1" fmla="*/ 0 h 177"/>
                      <a:gd name="T2" fmla="*/ 117 w 2566"/>
                      <a:gd name="T3" fmla="*/ 0 h 177"/>
                      <a:gd name="T4" fmla="*/ 234 w 2566"/>
                      <a:gd name="T5" fmla="*/ 0 h 177"/>
                      <a:gd name="T6" fmla="*/ 349 w 2566"/>
                      <a:gd name="T7" fmla="*/ 0 h 177"/>
                      <a:gd name="T8" fmla="*/ 466 w 2566"/>
                      <a:gd name="T9" fmla="*/ 0 h 177"/>
                      <a:gd name="T10" fmla="*/ 583 w 2566"/>
                      <a:gd name="T11" fmla="*/ 0 h 177"/>
                      <a:gd name="T12" fmla="*/ 700 w 2566"/>
                      <a:gd name="T13" fmla="*/ 0 h 177"/>
                      <a:gd name="T14" fmla="*/ 817 w 2566"/>
                      <a:gd name="T15" fmla="*/ 0 h 177"/>
                      <a:gd name="T16" fmla="*/ 934 w 2566"/>
                      <a:gd name="T17" fmla="*/ 0 h 177"/>
                      <a:gd name="T18" fmla="*/ 1049 w 2566"/>
                      <a:gd name="T19" fmla="*/ 0 h 177"/>
                      <a:gd name="T20" fmla="*/ 1166 w 2566"/>
                      <a:gd name="T21" fmla="*/ 0 h 177"/>
                      <a:gd name="T22" fmla="*/ 1283 w 2566"/>
                      <a:gd name="T23" fmla="*/ 0 h 177"/>
                      <a:gd name="T24" fmla="*/ 1400 w 2566"/>
                      <a:gd name="T25" fmla="*/ 0 h 177"/>
                      <a:gd name="T26" fmla="*/ 1517 w 2566"/>
                      <a:gd name="T27" fmla="*/ 0 h 177"/>
                      <a:gd name="T28" fmla="*/ 1632 w 2566"/>
                      <a:gd name="T29" fmla="*/ 0 h 177"/>
                      <a:gd name="T30" fmla="*/ 1749 w 2566"/>
                      <a:gd name="T31" fmla="*/ 0 h 177"/>
                      <a:gd name="T32" fmla="*/ 1866 w 2566"/>
                      <a:gd name="T33" fmla="*/ 0 h 177"/>
                      <a:gd name="T34" fmla="*/ 1983 w 2566"/>
                      <a:gd name="T35" fmla="*/ 0 h 177"/>
                      <a:gd name="T36" fmla="*/ 2100 w 2566"/>
                      <a:gd name="T37" fmla="*/ 0 h 177"/>
                      <a:gd name="T38" fmla="*/ 2216 w 2566"/>
                      <a:gd name="T39" fmla="*/ 0 h 177"/>
                      <a:gd name="T40" fmla="*/ 2332 w 2566"/>
                      <a:gd name="T41" fmla="*/ 0 h 177"/>
                      <a:gd name="T42" fmla="*/ 2449 w 2566"/>
                      <a:gd name="T43" fmla="*/ 0 h 177"/>
                      <a:gd name="T44" fmla="*/ 2566 w 2566"/>
                      <a:gd name="T45" fmla="*/ 0 h 177"/>
                      <a:gd name="T46" fmla="*/ 2566 w 2566"/>
                      <a:gd name="T47" fmla="*/ 177 h 177"/>
                      <a:gd name="T48" fmla="*/ 2449 w 2566"/>
                      <a:gd name="T49" fmla="*/ 177 h 177"/>
                      <a:gd name="T50" fmla="*/ 2332 w 2566"/>
                      <a:gd name="T51" fmla="*/ 177 h 177"/>
                      <a:gd name="T52" fmla="*/ 2216 w 2566"/>
                      <a:gd name="T53" fmla="*/ 177 h 177"/>
                      <a:gd name="T54" fmla="*/ 2100 w 2566"/>
                      <a:gd name="T55" fmla="*/ 177 h 177"/>
                      <a:gd name="T56" fmla="*/ 1983 w 2566"/>
                      <a:gd name="T57" fmla="*/ 177 h 177"/>
                      <a:gd name="T58" fmla="*/ 1866 w 2566"/>
                      <a:gd name="T59" fmla="*/ 177 h 177"/>
                      <a:gd name="T60" fmla="*/ 1749 w 2566"/>
                      <a:gd name="T61" fmla="*/ 177 h 177"/>
                      <a:gd name="T62" fmla="*/ 1632 w 2566"/>
                      <a:gd name="T63" fmla="*/ 177 h 177"/>
                      <a:gd name="T64" fmla="*/ 1517 w 2566"/>
                      <a:gd name="T65" fmla="*/ 177 h 177"/>
                      <a:gd name="T66" fmla="*/ 1400 w 2566"/>
                      <a:gd name="T67" fmla="*/ 177 h 177"/>
                      <a:gd name="T68" fmla="*/ 1283 w 2566"/>
                      <a:gd name="T69" fmla="*/ 177 h 177"/>
                      <a:gd name="T70" fmla="*/ 1166 w 2566"/>
                      <a:gd name="T71" fmla="*/ 177 h 177"/>
                      <a:gd name="T72" fmla="*/ 1049 w 2566"/>
                      <a:gd name="T73" fmla="*/ 177 h 177"/>
                      <a:gd name="T74" fmla="*/ 934 w 2566"/>
                      <a:gd name="T75" fmla="*/ 177 h 177"/>
                      <a:gd name="T76" fmla="*/ 817 w 2566"/>
                      <a:gd name="T77" fmla="*/ 177 h 177"/>
                      <a:gd name="T78" fmla="*/ 700 w 2566"/>
                      <a:gd name="T79" fmla="*/ 177 h 177"/>
                      <a:gd name="T80" fmla="*/ 583 w 2566"/>
                      <a:gd name="T81" fmla="*/ 177 h 177"/>
                      <a:gd name="T82" fmla="*/ 466 w 2566"/>
                      <a:gd name="T83" fmla="*/ 177 h 177"/>
                      <a:gd name="T84" fmla="*/ 349 w 2566"/>
                      <a:gd name="T85" fmla="*/ 177 h 177"/>
                      <a:gd name="T86" fmla="*/ 234 w 2566"/>
                      <a:gd name="T87" fmla="*/ 177 h 177"/>
                      <a:gd name="T88" fmla="*/ 117 w 2566"/>
                      <a:gd name="T89" fmla="*/ 177 h 177"/>
                      <a:gd name="T90" fmla="*/ 0 w 2566"/>
                      <a:gd name="T91" fmla="*/ 177 h 177"/>
                      <a:gd name="T92" fmla="*/ 0 w 2566"/>
                      <a:gd name="T93" fmla="*/ 0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566" h="177">
                        <a:moveTo>
                          <a:pt x="0" y="0"/>
                        </a:move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449" y="177"/>
                        </a:lnTo>
                        <a:lnTo>
                          <a:pt x="2332" y="177"/>
                        </a:lnTo>
                        <a:lnTo>
                          <a:pt x="2216" y="177"/>
                        </a:lnTo>
                        <a:lnTo>
                          <a:pt x="2100" y="177"/>
                        </a:lnTo>
                        <a:lnTo>
                          <a:pt x="1983" y="177"/>
                        </a:lnTo>
                        <a:lnTo>
                          <a:pt x="1866" y="177"/>
                        </a:lnTo>
                        <a:lnTo>
                          <a:pt x="1749" y="177"/>
                        </a:lnTo>
                        <a:lnTo>
                          <a:pt x="1632" y="177"/>
                        </a:lnTo>
                        <a:lnTo>
                          <a:pt x="1517" y="177"/>
                        </a:lnTo>
                        <a:lnTo>
                          <a:pt x="1400" y="177"/>
                        </a:lnTo>
                        <a:lnTo>
                          <a:pt x="1283" y="177"/>
                        </a:lnTo>
                        <a:lnTo>
                          <a:pt x="1166" y="177"/>
                        </a:lnTo>
                        <a:lnTo>
                          <a:pt x="1049" y="177"/>
                        </a:lnTo>
                        <a:lnTo>
                          <a:pt x="934" y="177"/>
                        </a:lnTo>
                        <a:lnTo>
                          <a:pt x="817" y="177"/>
                        </a:lnTo>
                        <a:lnTo>
                          <a:pt x="700" y="177"/>
                        </a:lnTo>
                        <a:lnTo>
                          <a:pt x="583" y="177"/>
                        </a:lnTo>
                        <a:lnTo>
                          <a:pt x="466" y="177"/>
                        </a:lnTo>
                        <a:lnTo>
                          <a:pt x="349" y="177"/>
                        </a:lnTo>
                        <a:lnTo>
                          <a:pt x="234" y="177"/>
                        </a:lnTo>
                        <a:lnTo>
                          <a:pt x="117" y="177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3" name="Freeform 110"/>
                  <p:cNvSpPr>
                    <a:spLocks/>
                  </p:cNvSpPr>
                  <p:nvPr/>
                </p:nvSpPr>
                <p:spPr bwMode="auto">
                  <a:xfrm>
                    <a:off x="1665" y="2696"/>
                    <a:ext cx="2566" cy="177"/>
                  </a:xfrm>
                  <a:custGeom>
                    <a:avLst/>
                    <a:gdLst>
                      <a:gd name="T0" fmla="*/ 0 w 2566"/>
                      <a:gd name="T1" fmla="*/ 0 h 177"/>
                      <a:gd name="T2" fmla="*/ 117 w 2566"/>
                      <a:gd name="T3" fmla="*/ 0 h 177"/>
                      <a:gd name="T4" fmla="*/ 234 w 2566"/>
                      <a:gd name="T5" fmla="*/ 0 h 177"/>
                      <a:gd name="T6" fmla="*/ 349 w 2566"/>
                      <a:gd name="T7" fmla="*/ 0 h 177"/>
                      <a:gd name="T8" fmla="*/ 466 w 2566"/>
                      <a:gd name="T9" fmla="*/ 0 h 177"/>
                      <a:gd name="T10" fmla="*/ 583 w 2566"/>
                      <a:gd name="T11" fmla="*/ 0 h 177"/>
                      <a:gd name="T12" fmla="*/ 700 w 2566"/>
                      <a:gd name="T13" fmla="*/ 0 h 177"/>
                      <a:gd name="T14" fmla="*/ 817 w 2566"/>
                      <a:gd name="T15" fmla="*/ 0 h 177"/>
                      <a:gd name="T16" fmla="*/ 934 w 2566"/>
                      <a:gd name="T17" fmla="*/ 0 h 177"/>
                      <a:gd name="T18" fmla="*/ 1049 w 2566"/>
                      <a:gd name="T19" fmla="*/ 0 h 177"/>
                      <a:gd name="T20" fmla="*/ 1166 w 2566"/>
                      <a:gd name="T21" fmla="*/ 0 h 177"/>
                      <a:gd name="T22" fmla="*/ 1283 w 2566"/>
                      <a:gd name="T23" fmla="*/ 0 h 177"/>
                      <a:gd name="T24" fmla="*/ 1400 w 2566"/>
                      <a:gd name="T25" fmla="*/ 0 h 177"/>
                      <a:gd name="T26" fmla="*/ 1517 w 2566"/>
                      <a:gd name="T27" fmla="*/ 0 h 177"/>
                      <a:gd name="T28" fmla="*/ 1632 w 2566"/>
                      <a:gd name="T29" fmla="*/ 0 h 177"/>
                      <a:gd name="T30" fmla="*/ 1749 w 2566"/>
                      <a:gd name="T31" fmla="*/ 0 h 177"/>
                      <a:gd name="T32" fmla="*/ 1866 w 2566"/>
                      <a:gd name="T33" fmla="*/ 0 h 177"/>
                      <a:gd name="T34" fmla="*/ 1983 w 2566"/>
                      <a:gd name="T35" fmla="*/ 0 h 177"/>
                      <a:gd name="T36" fmla="*/ 2100 w 2566"/>
                      <a:gd name="T37" fmla="*/ 0 h 177"/>
                      <a:gd name="T38" fmla="*/ 2216 w 2566"/>
                      <a:gd name="T39" fmla="*/ 0 h 177"/>
                      <a:gd name="T40" fmla="*/ 2332 w 2566"/>
                      <a:gd name="T41" fmla="*/ 0 h 177"/>
                      <a:gd name="T42" fmla="*/ 2449 w 2566"/>
                      <a:gd name="T43" fmla="*/ 0 h 177"/>
                      <a:gd name="T44" fmla="*/ 2566 w 2566"/>
                      <a:gd name="T45" fmla="*/ 0 h 177"/>
                      <a:gd name="T46" fmla="*/ 2566 w 2566"/>
                      <a:gd name="T47" fmla="*/ 177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566" h="177">
                        <a:moveTo>
                          <a:pt x="0" y="0"/>
                        </a:move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4" name="Freeform 111"/>
                  <p:cNvSpPr>
                    <a:spLocks/>
                  </p:cNvSpPr>
                  <p:nvPr/>
                </p:nvSpPr>
                <p:spPr bwMode="auto">
                  <a:xfrm>
                    <a:off x="2806" y="392"/>
                    <a:ext cx="1259" cy="447"/>
                  </a:xfrm>
                  <a:custGeom>
                    <a:avLst/>
                    <a:gdLst>
                      <a:gd name="T0" fmla="*/ 1259 w 1259"/>
                      <a:gd name="T1" fmla="*/ 0 h 447"/>
                      <a:gd name="T2" fmla="*/ 1217 w 1259"/>
                      <a:gd name="T3" fmla="*/ 38 h 447"/>
                      <a:gd name="T4" fmla="*/ 1191 w 1259"/>
                      <a:gd name="T5" fmla="*/ 59 h 447"/>
                      <a:gd name="T6" fmla="*/ 1142 w 1259"/>
                      <a:gd name="T7" fmla="*/ 103 h 447"/>
                      <a:gd name="T8" fmla="*/ 1075 w 1259"/>
                      <a:gd name="T9" fmla="*/ 162 h 447"/>
                      <a:gd name="T10" fmla="*/ 1069 w 1259"/>
                      <a:gd name="T11" fmla="*/ 168 h 447"/>
                      <a:gd name="T12" fmla="*/ 1058 w 1259"/>
                      <a:gd name="T13" fmla="*/ 177 h 447"/>
                      <a:gd name="T14" fmla="*/ 995 w 1259"/>
                      <a:gd name="T15" fmla="*/ 233 h 447"/>
                      <a:gd name="T16" fmla="*/ 959 w 1259"/>
                      <a:gd name="T17" fmla="*/ 265 h 447"/>
                      <a:gd name="T18" fmla="*/ 921 w 1259"/>
                      <a:gd name="T19" fmla="*/ 298 h 447"/>
                      <a:gd name="T20" fmla="*/ 857 w 1259"/>
                      <a:gd name="T21" fmla="*/ 355 h 447"/>
                      <a:gd name="T22" fmla="*/ 847 w 1259"/>
                      <a:gd name="T23" fmla="*/ 363 h 447"/>
                      <a:gd name="T24" fmla="*/ 842 w 1259"/>
                      <a:gd name="T25" fmla="*/ 367 h 447"/>
                      <a:gd name="T26" fmla="*/ 759 w 1259"/>
                      <a:gd name="T27" fmla="*/ 405 h 447"/>
                      <a:gd name="T28" fmla="*/ 725 w 1259"/>
                      <a:gd name="T29" fmla="*/ 447 h 447"/>
                      <a:gd name="T30" fmla="*/ 650 w 1259"/>
                      <a:gd name="T31" fmla="*/ 418 h 447"/>
                      <a:gd name="T32" fmla="*/ 608 w 1259"/>
                      <a:gd name="T33" fmla="*/ 410 h 447"/>
                      <a:gd name="T34" fmla="*/ 492 w 1259"/>
                      <a:gd name="T35" fmla="*/ 355 h 447"/>
                      <a:gd name="T36" fmla="*/ 491 w 1259"/>
                      <a:gd name="T37" fmla="*/ 355 h 447"/>
                      <a:gd name="T38" fmla="*/ 491 w 1259"/>
                      <a:gd name="T39" fmla="*/ 355 h 447"/>
                      <a:gd name="T40" fmla="*/ 376 w 1259"/>
                      <a:gd name="T41" fmla="*/ 290 h 447"/>
                      <a:gd name="T42" fmla="*/ 302 w 1259"/>
                      <a:gd name="T43" fmla="*/ 244 h 447"/>
                      <a:gd name="T44" fmla="*/ 259 w 1259"/>
                      <a:gd name="T45" fmla="*/ 217 h 447"/>
                      <a:gd name="T46" fmla="*/ 204 w 1259"/>
                      <a:gd name="T47" fmla="*/ 177 h 447"/>
                      <a:gd name="T48" fmla="*/ 142 w 1259"/>
                      <a:gd name="T49" fmla="*/ 128 h 447"/>
                      <a:gd name="T50" fmla="*/ 64 w 1259"/>
                      <a:gd name="T51" fmla="*/ 59 h 447"/>
                      <a:gd name="T52" fmla="*/ 25 w 1259"/>
                      <a:gd name="T53" fmla="*/ 25 h 447"/>
                      <a:gd name="T54" fmla="*/ 0 w 1259"/>
                      <a:gd name="T55" fmla="*/ 0 h 447"/>
                      <a:gd name="T56" fmla="*/ 25 w 1259"/>
                      <a:gd name="T57" fmla="*/ 0 h 447"/>
                      <a:gd name="T58" fmla="*/ 142 w 1259"/>
                      <a:gd name="T59" fmla="*/ 0 h 447"/>
                      <a:gd name="T60" fmla="*/ 259 w 1259"/>
                      <a:gd name="T61" fmla="*/ 0 h 447"/>
                      <a:gd name="T62" fmla="*/ 376 w 1259"/>
                      <a:gd name="T63" fmla="*/ 0 h 447"/>
                      <a:gd name="T64" fmla="*/ 491 w 1259"/>
                      <a:gd name="T65" fmla="*/ 0 h 447"/>
                      <a:gd name="T66" fmla="*/ 608 w 1259"/>
                      <a:gd name="T67" fmla="*/ 0 h 447"/>
                      <a:gd name="T68" fmla="*/ 725 w 1259"/>
                      <a:gd name="T69" fmla="*/ 0 h 447"/>
                      <a:gd name="T70" fmla="*/ 842 w 1259"/>
                      <a:gd name="T71" fmla="*/ 0 h 447"/>
                      <a:gd name="T72" fmla="*/ 959 w 1259"/>
                      <a:gd name="T73" fmla="*/ 0 h 447"/>
                      <a:gd name="T74" fmla="*/ 1075 w 1259"/>
                      <a:gd name="T75" fmla="*/ 0 h 447"/>
                      <a:gd name="T76" fmla="*/ 1191 w 1259"/>
                      <a:gd name="T77" fmla="*/ 0 h 447"/>
                      <a:gd name="T78" fmla="*/ 1259 w 1259"/>
                      <a:gd name="T79" fmla="*/ 0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259" h="447">
                        <a:moveTo>
                          <a:pt x="1259" y="0"/>
                        </a:moveTo>
                        <a:lnTo>
                          <a:pt x="1217" y="38"/>
                        </a:lnTo>
                        <a:lnTo>
                          <a:pt x="1191" y="59"/>
                        </a:lnTo>
                        <a:lnTo>
                          <a:pt x="1142" y="103"/>
                        </a:lnTo>
                        <a:lnTo>
                          <a:pt x="1075" y="162"/>
                        </a:lnTo>
                        <a:lnTo>
                          <a:pt x="1069" y="168"/>
                        </a:lnTo>
                        <a:lnTo>
                          <a:pt x="1058" y="177"/>
                        </a:lnTo>
                        <a:lnTo>
                          <a:pt x="995" y="233"/>
                        </a:lnTo>
                        <a:lnTo>
                          <a:pt x="959" y="265"/>
                        </a:lnTo>
                        <a:lnTo>
                          <a:pt x="921" y="298"/>
                        </a:lnTo>
                        <a:lnTo>
                          <a:pt x="857" y="355"/>
                        </a:lnTo>
                        <a:lnTo>
                          <a:pt x="847" y="363"/>
                        </a:lnTo>
                        <a:lnTo>
                          <a:pt x="842" y="367"/>
                        </a:lnTo>
                        <a:lnTo>
                          <a:pt x="759" y="405"/>
                        </a:lnTo>
                        <a:lnTo>
                          <a:pt x="725" y="447"/>
                        </a:lnTo>
                        <a:lnTo>
                          <a:pt x="650" y="418"/>
                        </a:lnTo>
                        <a:lnTo>
                          <a:pt x="608" y="410"/>
                        </a:lnTo>
                        <a:lnTo>
                          <a:pt x="492" y="355"/>
                        </a:lnTo>
                        <a:lnTo>
                          <a:pt x="491" y="355"/>
                        </a:lnTo>
                        <a:lnTo>
                          <a:pt x="491" y="355"/>
                        </a:lnTo>
                        <a:lnTo>
                          <a:pt x="376" y="290"/>
                        </a:lnTo>
                        <a:lnTo>
                          <a:pt x="302" y="244"/>
                        </a:lnTo>
                        <a:lnTo>
                          <a:pt x="259" y="217"/>
                        </a:lnTo>
                        <a:lnTo>
                          <a:pt x="204" y="177"/>
                        </a:lnTo>
                        <a:lnTo>
                          <a:pt x="142" y="128"/>
                        </a:lnTo>
                        <a:lnTo>
                          <a:pt x="64" y="59"/>
                        </a:lnTo>
                        <a:lnTo>
                          <a:pt x="25" y="25"/>
                        </a:lnTo>
                        <a:lnTo>
                          <a:pt x="0" y="0"/>
                        </a:lnTo>
                        <a:lnTo>
                          <a:pt x="25" y="0"/>
                        </a:lnTo>
                        <a:lnTo>
                          <a:pt x="142" y="0"/>
                        </a:lnTo>
                        <a:lnTo>
                          <a:pt x="259" y="0"/>
                        </a:lnTo>
                        <a:lnTo>
                          <a:pt x="376" y="0"/>
                        </a:lnTo>
                        <a:lnTo>
                          <a:pt x="491" y="0"/>
                        </a:lnTo>
                        <a:lnTo>
                          <a:pt x="608" y="0"/>
                        </a:lnTo>
                        <a:lnTo>
                          <a:pt x="725" y="0"/>
                        </a:lnTo>
                        <a:lnTo>
                          <a:pt x="842" y="0"/>
                        </a:lnTo>
                        <a:lnTo>
                          <a:pt x="959" y="0"/>
                        </a:lnTo>
                        <a:lnTo>
                          <a:pt x="1075" y="0"/>
                        </a:lnTo>
                        <a:lnTo>
                          <a:pt x="1191" y="0"/>
                        </a:lnTo>
                        <a:lnTo>
                          <a:pt x="1259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5" name="Freeform 112"/>
                  <p:cNvSpPr>
                    <a:spLocks/>
                  </p:cNvSpPr>
                  <p:nvPr/>
                </p:nvSpPr>
                <p:spPr bwMode="auto">
                  <a:xfrm>
                    <a:off x="2806" y="392"/>
                    <a:ext cx="1259" cy="447"/>
                  </a:xfrm>
                  <a:custGeom>
                    <a:avLst/>
                    <a:gdLst>
                      <a:gd name="T0" fmla="*/ 1259 w 1259"/>
                      <a:gd name="T1" fmla="*/ 0 h 447"/>
                      <a:gd name="T2" fmla="*/ 1217 w 1259"/>
                      <a:gd name="T3" fmla="*/ 38 h 447"/>
                      <a:gd name="T4" fmla="*/ 1191 w 1259"/>
                      <a:gd name="T5" fmla="*/ 59 h 447"/>
                      <a:gd name="T6" fmla="*/ 1142 w 1259"/>
                      <a:gd name="T7" fmla="*/ 103 h 447"/>
                      <a:gd name="T8" fmla="*/ 1075 w 1259"/>
                      <a:gd name="T9" fmla="*/ 162 h 447"/>
                      <a:gd name="T10" fmla="*/ 1069 w 1259"/>
                      <a:gd name="T11" fmla="*/ 168 h 447"/>
                      <a:gd name="T12" fmla="*/ 1058 w 1259"/>
                      <a:gd name="T13" fmla="*/ 177 h 447"/>
                      <a:gd name="T14" fmla="*/ 995 w 1259"/>
                      <a:gd name="T15" fmla="*/ 233 h 447"/>
                      <a:gd name="T16" fmla="*/ 959 w 1259"/>
                      <a:gd name="T17" fmla="*/ 265 h 447"/>
                      <a:gd name="T18" fmla="*/ 921 w 1259"/>
                      <a:gd name="T19" fmla="*/ 298 h 447"/>
                      <a:gd name="T20" fmla="*/ 857 w 1259"/>
                      <a:gd name="T21" fmla="*/ 355 h 447"/>
                      <a:gd name="T22" fmla="*/ 847 w 1259"/>
                      <a:gd name="T23" fmla="*/ 363 h 447"/>
                      <a:gd name="T24" fmla="*/ 842 w 1259"/>
                      <a:gd name="T25" fmla="*/ 367 h 447"/>
                      <a:gd name="T26" fmla="*/ 759 w 1259"/>
                      <a:gd name="T27" fmla="*/ 405 h 447"/>
                      <a:gd name="T28" fmla="*/ 725 w 1259"/>
                      <a:gd name="T29" fmla="*/ 447 h 447"/>
                      <a:gd name="T30" fmla="*/ 650 w 1259"/>
                      <a:gd name="T31" fmla="*/ 418 h 447"/>
                      <a:gd name="T32" fmla="*/ 608 w 1259"/>
                      <a:gd name="T33" fmla="*/ 410 h 447"/>
                      <a:gd name="T34" fmla="*/ 492 w 1259"/>
                      <a:gd name="T35" fmla="*/ 355 h 447"/>
                      <a:gd name="T36" fmla="*/ 491 w 1259"/>
                      <a:gd name="T37" fmla="*/ 355 h 447"/>
                      <a:gd name="T38" fmla="*/ 491 w 1259"/>
                      <a:gd name="T39" fmla="*/ 355 h 447"/>
                      <a:gd name="T40" fmla="*/ 376 w 1259"/>
                      <a:gd name="T41" fmla="*/ 290 h 447"/>
                      <a:gd name="T42" fmla="*/ 302 w 1259"/>
                      <a:gd name="T43" fmla="*/ 244 h 447"/>
                      <a:gd name="T44" fmla="*/ 259 w 1259"/>
                      <a:gd name="T45" fmla="*/ 217 h 447"/>
                      <a:gd name="T46" fmla="*/ 204 w 1259"/>
                      <a:gd name="T47" fmla="*/ 177 h 447"/>
                      <a:gd name="T48" fmla="*/ 142 w 1259"/>
                      <a:gd name="T49" fmla="*/ 128 h 447"/>
                      <a:gd name="T50" fmla="*/ 64 w 1259"/>
                      <a:gd name="T51" fmla="*/ 59 h 447"/>
                      <a:gd name="T52" fmla="*/ 25 w 1259"/>
                      <a:gd name="T53" fmla="*/ 25 h 447"/>
                      <a:gd name="T54" fmla="*/ 0 w 1259"/>
                      <a:gd name="T55" fmla="*/ 0 h 447"/>
                      <a:gd name="T56" fmla="*/ 25 w 1259"/>
                      <a:gd name="T57" fmla="*/ 0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259" h="447">
                        <a:moveTo>
                          <a:pt x="1259" y="0"/>
                        </a:moveTo>
                        <a:lnTo>
                          <a:pt x="1217" y="38"/>
                        </a:lnTo>
                        <a:lnTo>
                          <a:pt x="1191" y="59"/>
                        </a:lnTo>
                        <a:lnTo>
                          <a:pt x="1142" y="103"/>
                        </a:lnTo>
                        <a:lnTo>
                          <a:pt x="1075" y="162"/>
                        </a:lnTo>
                        <a:lnTo>
                          <a:pt x="1069" y="168"/>
                        </a:lnTo>
                        <a:lnTo>
                          <a:pt x="1058" y="177"/>
                        </a:lnTo>
                        <a:lnTo>
                          <a:pt x="995" y="233"/>
                        </a:lnTo>
                        <a:lnTo>
                          <a:pt x="959" y="265"/>
                        </a:lnTo>
                        <a:lnTo>
                          <a:pt x="921" y="298"/>
                        </a:lnTo>
                        <a:lnTo>
                          <a:pt x="857" y="355"/>
                        </a:lnTo>
                        <a:lnTo>
                          <a:pt x="847" y="363"/>
                        </a:lnTo>
                        <a:lnTo>
                          <a:pt x="842" y="367"/>
                        </a:lnTo>
                        <a:lnTo>
                          <a:pt x="759" y="405"/>
                        </a:lnTo>
                        <a:lnTo>
                          <a:pt x="725" y="447"/>
                        </a:lnTo>
                        <a:lnTo>
                          <a:pt x="650" y="418"/>
                        </a:lnTo>
                        <a:lnTo>
                          <a:pt x="608" y="410"/>
                        </a:lnTo>
                        <a:lnTo>
                          <a:pt x="492" y="355"/>
                        </a:lnTo>
                        <a:lnTo>
                          <a:pt x="491" y="355"/>
                        </a:lnTo>
                        <a:lnTo>
                          <a:pt x="491" y="355"/>
                        </a:lnTo>
                        <a:lnTo>
                          <a:pt x="376" y="290"/>
                        </a:lnTo>
                        <a:lnTo>
                          <a:pt x="302" y="244"/>
                        </a:lnTo>
                        <a:lnTo>
                          <a:pt x="259" y="217"/>
                        </a:lnTo>
                        <a:lnTo>
                          <a:pt x="204" y="177"/>
                        </a:lnTo>
                        <a:lnTo>
                          <a:pt x="142" y="128"/>
                        </a:lnTo>
                        <a:lnTo>
                          <a:pt x="64" y="59"/>
                        </a:lnTo>
                        <a:lnTo>
                          <a:pt x="25" y="25"/>
                        </a:lnTo>
                        <a:lnTo>
                          <a:pt x="0" y="0"/>
                        </a:lnTo>
                        <a:lnTo>
                          <a:pt x="25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6" name="Freeform 11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98" cy="531"/>
                  </a:xfrm>
                  <a:custGeom>
                    <a:avLst/>
                    <a:gdLst>
                      <a:gd name="T0" fmla="*/ 0 w 698"/>
                      <a:gd name="T1" fmla="*/ 528 h 531"/>
                      <a:gd name="T2" fmla="*/ 114 w 698"/>
                      <a:gd name="T3" fmla="*/ 528 h 531"/>
                      <a:gd name="T4" fmla="*/ 117 w 698"/>
                      <a:gd name="T5" fmla="*/ 528 h 531"/>
                      <a:gd name="T6" fmla="*/ 231 w 698"/>
                      <a:gd name="T7" fmla="*/ 528 h 531"/>
                      <a:gd name="T8" fmla="*/ 234 w 698"/>
                      <a:gd name="T9" fmla="*/ 528 h 531"/>
                      <a:gd name="T10" fmla="*/ 348 w 698"/>
                      <a:gd name="T11" fmla="*/ 530 h 531"/>
                      <a:gd name="T12" fmla="*/ 349 w 698"/>
                      <a:gd name="T13" fmla="*/ 530 h 531"/>
                      <a:gd name="T14" fmla="*/ 465 w 698"/>
                      <a:gd name="T15" fmla="*/ 530 h 531"/>
                      <a:gd name="T16" fmla="*/ 466 w 698"/>
                      <a:gd name="T17" fmla="*/ 530 h 531"/>
                      <a:gd name="T18" fmla="*/ 582 w 698"/>
                      <a:gd name="T19" fmla="*/ 530 h 531"/>
                      <a:gd name="T20" fmla="*/ 583 w 698"/>
                      <a:gd name="T21" fmla="*/ 530 h 531"/>
                      <a:gd name="T22" fmla="*/ 698 w 698"/>
                      <a:gd name="T23" fmla="*/ 531 h 531"/>
                      <a:gd name="T24" fmla="*/ 590 w 698"/>
                      <a:gd name="T25" fmla="*/ 355 h 531"/>
                      <a:gd name="T26" fmla="*/ 596 w 698"/>
                      <a:gd name="T27" fmla="*/ 196 h 531"/>
                      <a:gd name="T28" fmla="*/ 584 w 698"/>
                      <a:gd name="T29" fmla="*/ 177 h 531"/>
                      <a:gd name="T30" fmla="*/ 583 w 698"/>
                      <a:gd name="T31" fmla="*/ 173 h 531"/>
                      <a:gd name="T32" fmla="*/ 469 w 698"/>
                      <a:gd name="T33" fmla="*/ 0 h 531"/>
                      <a:gd name="T34" fmla="*/ 466 w 698"/>
                      <a:gd name="T35" fmla="*/ 0 h 531"/>
                      <a:gd name="T36" fmla="*/ 349 w 698"/>
                      <a:gd name="T37" fmla="*/ 0 h 531"/>
                      <a:gd name="T38" fmla="*/ 234 w 698"/>
                      <a:gd name="T39" fmla="*/ 0 h 531"/>
                      <a:gd name="T40" fmla="*/ 117 w 698"/>
                      <a:gd name="T41" fmla="*/ 0 h 531"/>
                      <a:gd name="T42" fmla="*/ 0 w 698"/>
                      <a:gd name="T43" fmla="*/ 0 h 531"/>
                      <a:gd name="T44" fmla="*/ 0 w 698"/>
                      <a:gd name="T45" fmla="*/ 177 h 531"/>
                      <a:gd name="T46" fmla="*/ 0 w 698"/>
                      <a:gd name="T47" fmla="*/ 355 h 531"/>
                      <a:gd name="T48" fmla="*/ 0 w 698"/>
                      <a:gd name="T49" fmla="*/ 528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98" h="53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2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7" name="Freeform 114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98" cy="531"/>
                  </a:xfrm>
                  <a:custGeom>
                    <a:avLst/>
                    <a:gdLst>
                      <a:gd name="T0" fmla="*/ 0 w 698"/>
                      <a:gd name="T1" fmla="*/ 528 h 531"/>
                      <a:gd name="T2" fmla="*/ 114 w 698"/>
                      <a:gd name="T3" fmla="*/ 528 h 531"/>
                      <a:gd name="T4" fmla="*/ 117 w 698"/>
                      <a:gd name="T5" fmla="*/ 528 h 531"/>
                      <a:gd name="T6" fmla="*/ 231 w 698"/>
                      <a:gd name="T7" fmla="*/ 528 h 531"/>
                      <a:gd name="T8" fmla="*/ 234 w 698"/>
                      <a:gd name="T9" fmla="*/ 528 h 531"/>
                      <a:gd name="T10" fmla="*/ 348 w 698"/>
                      <a:gd name="T11" fmla="*/ 530 h 531"/>
                      <a:gd name="T12" fmla="*/ 349 w 698"/>
                      <a:gd name="T13" fmla="*/ 530 h 531"/>
                      <a:gd name="T14" fmla="*/ 465 w 698"/>
                      <a:gd name="T15" fmla="*/ 530 h 531"/>
                      <a:gd name="T16" fmla="*/ 466 w 698"/>
                      <a:gd name="T17" fmla="*/ 530 h 531"/>
                      <a:gd name="T18" fmla="*/ 582 w 698"/>
                      <a:gd name="T19" fmla="*/ 530 h 531"/>
                      <a:gd name="T20" fmla="*/ 583 w 698"/>
                      <a:gd name="T21" fmla="*/ 530 h 531"/>
                      <a:gd name="T22" fmla="*/ 698 w 698"/>
                      <a:gd name="T23" fmla="*/ 531 h 531"/>
                      <a:gd name="T24" fmla="*/ 590 w 698"/>
                      <a:gd name="T25" fmla="*/ 355 h 531"/>
                      <a:gd name="T26" fmla="*/ 596 w 698"/>
                      <a:gd name="T27" fmla="*/ 196 h 531"/>
                      <a:gd name="T28" fmla="*/ 584 w 698"/>
                      <a:gd name="T29" fmla="*/ 177 h 531"/>
                      <a:gd name="T30" fmla="*/ 583 w 698"/>
                      <a:gd name="T31" fmla="*/ 173 h 531"/>
                      <a:gd name="T32" fmla="*/ 469 w 698"/>
                      <a:gd name="T33" fmla="*/ 0 h 531"/>
                      <a:gd name="T34" fmla="*/ 466 w 698"/>
                      <a:gd name="T35" fmla="*/ 0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98" h="53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8" name="Freeform 11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05" cy="387"/>
                  </a:xfrm>
                  <a:custGeom>
                    <a:avLst/>
                    <a:gdLst>
                      <a:gd name="T0" fmla="*/ 0 w 605"/>
                      <a:gd name="T1" fmla="*/ 386 h 387"/>
                      <a:gd name="T2" fmla="*/ 20 w 605"/>
                      <a:gd name="T3" fmla="*/ 386 h 387"/>
                      <a:gd name="T4" fmla="*/ 117 w 605"/>
                      <a:gd name="T5" fmla="*/ 386 h 387"/>
                      <a:gd name="T6" fmla="*/ 137 w 605"/>
                      <a:gd name="T7" fmla="*/ 386 h 387"/>
                      <a:gd name="T8" fmla="*/ 234 w 605"/>
                      <a:gd name="T9" fmla="*/ 386 h 387"/>
                      <a:gd name="T10" fmla="*/ 254 w 605"/>
                      <a:gd name="T11" fmla="*/ 386 h 387"/>
                      <a:gd name="T12" fmla="*/ 349 w 605"/>
                      <a:gd name="T13" fmla="*/ 387 h 387"/>
                      <a:gd name="T14" fmla="*/ 371 w 605"/>
                      <a:gd name="T15" fmla="*/ 387 h 387"/>
                      <a:gd name="T16" fmla="*/ 466 w 605"/>
                      <a:gd name="T17" fmla="*/ 387 h 387"/>
                      <a:gd name="T18" fmla="*/ 488 w 605"/>
                      <a:gd name="T19" fmla="*/ 387 h 387"/>
                      <a:gd name="T20" fmla="*/ 583 w 605"/>
                      <a:gd name="T21" fmla="*/ 387 h 387"/>
                      <a:gd name="T22" fmla="*/ 605 w 605"/>
                      <a:gd name="T23" fmla="*/ 387 h 387"/>
                      <a:gd name="T24" fmla="*/ 584 w 605"/>
                      <a:gd name="T25" fmla="*/ 355 h 387"/>
                      <a:gd name="T26" fmla="*/ 591 w 605"/>
                      <a:gd name="T27" fmla="*/ 188 h 387"/>
                      <a:gd name="T28" fmla="*/ 584 w 605"/>
                      <a:gd name="T29" fmla="*/ 177 h 387"/>
                      <a:gd name="T30" fmla="*/ 583 w 605"/>
                      <a:gd name="T31" fmla="*/ 175 h 387"/>
                      <a:gd name="T32" fmla="*/ 469 w 605"/>
                      <a:gd name="T33" fmla="*/ 0 h 387"/>
                      <a:gd name="T34" fmla="*/ 466 w 605"/>
                      <a:gd name="T35" fmla="*/ 0 h 387"/>
                      <a:gd name="T36" fmla="*/ 349 w 605"/>
                      <a:gd name="T37" fmla="*/ 0 h 387"/>
                      <a:gd name="T38" fmla="*/ 234 w 605"/>
                      <a:gd name="T39" fmla="*/ 0 h 387"/>
                      <a:gd name="T40" fmla="*/ 117 w 605"/>
                      <a:gd name="T41" fmla="*/ 0 h 387"/>
                      <a:gd name="T42" fmla="*/ 0 w 605"/>
                      <a:gd name="T43" fmla="*/ 0 h 387"/>
                      <a:gd name="T44" fmla="*/ 0 w 605"/>
                      <a:gd name="T45" fmla="*/ 177 h 387"/>
                      <a:gd name="T46" fmla="*/ 0 w 605"/>
                      <a:gd name="T47" fmla="*/ 355 h 387"/>
                      <a:gd name="T48" fmla="*/ 0 w 605"/>
                      <a:gd name="T49" fmla="*/ 386 h 3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05" h="387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38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9" name="Freeform 11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05" cy="387"/>
                  </a:xfrm>
                  <a:custGeom>
                    <a:avLst/>
                    <a:gdLst>
                      <a:gd name="T0" fmla="*/ 0 w 605"/>
                      <a:gd name="T1" fmla="*/ 386 h 387"/>
                      <a:gd name="T2" fmla="*/ 20 w 605"/>
                      <a:gd name="T3" fmla="*/ 386 h 387"/>
                      <a:gd name="T4" fmla="*/ 117 w 605"/>
                      <a:gd name="T5" fmla="*/ 386 h 387"/>
                      <a:gd name="T6" fmla="*/ 137 w 605"/>
                      <a:gd name="T7" fmla="*/ 386 h 387"/>
                      <a:gd name="T8" fmla="*/ 234 w 605"/>
                      <a:gd name="T9" fmla="*/ 386 h 387"/>
                      <a:gd name="T10" fmla="*/ 254 w 605"/>
                      <a:gd name="T11" fmla="*/ 386 h 387"/>
                      <a:gd name="T12" fmla="*/ 349 w 605"/>
                      <a:gd name="T13" fmla="*/ 387 h 387"/>
                      <a:gd name="T14" fmla="*/ 371 w 605"/>
                      <a:gd name="T15" fmla="*/ 387 h 387"/>
                      <a:gd name="T16" fmla="*/ 466 w 605"/>
                      <a:gd name="T17" fmla="*/ 387 h 387"/>
                      <a:gd name="T18" fmla="*/ 488 w 605"/>
                      <a:gd name="T19" fmla="*/ 387 h 387"/>
                      <a:gd name="T20" fmla="*/ 583 w 605"/>
                      <a:gd name="T21" fmla="*/ 387 h 387"/>
                      <a:gd name="T22" fmla="*/ 605 w 605"/>
                      <a:gd name="T23" fmla="*/ 387 h 387"/>
                      <a:gd name="T24" fmla="*/ 584 w 605"/>
                      <a:gd name="T25" fmla="*/ 355 h 387"/>
                      <a:gd name="T26" fmla="*/ 591 w 605"/>
                      <a:gd name="T27" fmla="*/ 188 h 387"/>
                      <a:gd name="T28" fmla="*/ 584 w 605"/>
                      <a:gd name="T29" fmla="*/ 177 h 387"/>
                      <a:gd name="T30" fmla="*/ 583 w 605"/>
                      <a:gd name="T31" fmla="*/ 175 h 387"/>
                      <a:gd name="T32" fmla="*/ 469 w 605"/>
                      <a:gd name="T33" fmla="*/ 0 h 387"/>
                      <a:gd name="T34" fmla="*/ 466 w 605"/>
                      <a:gd name="T35" fmla="*/ 0 h 3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05" h="387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0" name="Freeform 117"/>
                  <p:cNvSpPr>
                    <a:spLocks/>
                  </p:cNvSpPr>
                  <p:nvPr/>
                </p:nvSpPr>
                <p:spPr bwMode="auto">
                  <a:xfrm>
                    <a:off x="2938" y="392"/>
                    <a:ext cx="1049" cy="351"/>
                  </a:xfrm>
                  <a:custGeom>
                    <a:avLst/>
                    <a:gdLst>
                      <a:gd name="T0" fmla="*/ 1049 w 1049"/>
                      <a:gd name="T1" fmla="*/ 0 h 351"/>
                      <a:gd name="T2" fmla="*/ 982 w 1049"/>
                      <a:gd name="T3" fmla="*/ 59 h 351"/>
                      <a:gd name="T4" fmla="*/ 943 w 1049"/>
                      <a:gd name="T5" fmla="*/ 95 h 351"/>
                      <a:gd name="T6" fmla="*/ 908 w 1049"/>
                      <a:gd name="T7" fmla="*/ 124 h 351"/>
                      <a:gd name="T8" fmla="*/ 848 w 1049"/>
                      <a:gd name="T9" fmla="*/ 177 h 351"/>
                      <a:gd name="T10" fmla="*/ 835 w 1049"/>
                      <a:gd name="T11" fmla="*/ 189 h 351"/>
                      <a:gd name="T12" fmla="*/ 827 w 1049"/>
                      <a:gd name="T13" fmla="*/ 196 h 351"/>
                      <a:gd name="T14" fmla="*/ 760 w 1049"/>
                      <a:gd name="T15" fmla="*/ 254 h 351"/>
                      <a:gd name="T16" fmla="*/ 710 w 1049"/>
                      <a:gd name="T17" fmla="*/ 299 h 351"/>
                      <a:gd name="T18" fmla="*/ 670 w 1049"/>
                      <a:gd name="T19" fmla="*/ 295 h 351"/>
                      <a:gd name="T20" fmla="*/ 593 w 1049"/>
                      <a:gd name="T21" fmla="*/ 351 h 351"/>
                      <a:gd name="T22" fmla="*/ 590 w 1049"/>
                      <a:gd name="T23" fmla="*/ 351 h 351"/>
                      <a:gd name="T24" fmla="*/ 476 w 1049"/>
                      <a:gd name="T25" fmla="*/ 301 h 351"/>
                      <a:gd name="T26" fmla="*/ 423 w 1049"/>
                      <a:gd name="T27" fmla="*/ 273 h 351"/>
                      <a:gd name="T28" fmla="*/ 359 w 1049"/>
                      <a:gd name="T29" fmla="*/ 242 h 351"/>
                      <a:gd name="T30" fmla="*/ 244 w 1049"/>
                      <a:gd name="T31" fmla="*/ 177 h 351"/>
                      <a:gd name="T32" fmla="*/ 244 w 1049"/>
                      <a:gd name="T33" fmla="*/ 176 h 351"/>
                      <a:gd name="T34" fmla="*/ 242 w 1049"/>
                      <a:gd name="T35" fmla="*/ 176 h 351"/>
                      <a:gd name="T36" fmla="*/ 127 w 1049"/>
                      <a:gd name="T37" fmla="*/ 99 h 351"/>
                      <a:gd name="T38" fmla="*/ 21 w 1049"/>
                      <a:gd name="T39" fmla="*/ 17 h 351"/>
                      <a:gd name="T40" fmla="*/ 10 w 1049"/>
                      <a:gd name="T41" fmla="*/ 8 h 351"/>
                      <a:gd name="T42" fmla="*/ 0 w 1049"/>
                      <a:gd name="T43" fmla="*/ 0 h 351"/>
                      <a:gd name="T44" fmla="*/ 10 w 1049"/>
                      <a:gd name="T45" fmla="*/ 0 h 351"/>
                      <a:gd name="T46" fmla="*/ 127 w 1049"/>
                      <a:gd name="T47" fmla="*/ 0 h 351"/>
                      <a:gd name="T48" fmla="*/ 244 w 1049"/>
                      <a:gd name="T49" fmla="*/ 0 h 351"/>
                      <a:gd name="T50" fmla="*/ 359 w 1049"/>
                      <a:gd name="T51" fmla="*/ 0 h 351"/>
                      <a:gd name="T52" fmla="*/ 476 w 1049"/>
                      <a:gd name="T53" fmla="*/ 0 h 351"/>
                      <a:gd name="T54" fmla="*/ 593 w 1049"/>
                      <a:gd name="T55" fmla="*/ 0 h 351"/>
                      <a:gd name="T56" fmla="*/ 710 w 1049"/>
                      <a:gd name="T57" fmla="*/ 0 h 351"/>
                      <a:gd name="T58" fmla="*/ 827 w 1049"/>
                      <a:gd name="T59" fmla="*/ 0 h 351"/>
                      <a:gd name="T60" fmla="*/ 943 w 1049"/>
                      <a:gd name="T61" fmla="*/ 0 h 351"/>
                      <a:gd name="T62" fmla="*/ 1049 w 1049"/>
                      <a:gd name="T63" fmla="*/ 0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049" h="351">
                        <a:moveTo>
                          <a:pt x="1049" y="0"/>
                        </a:moveTo>
                        <a:lnTo>
                          <a:pt x="982" y="59"/>
                        </a:lnTo>
                        <a:lnTo>
                          <a:pt x="943" y="95"/>
                        </a:lnTo>
                        <a:lnTo>
                          <a:pt x="908" y="124"/>
                        </a:lnTo>
                        <a:lnTo>
                          <a:pt x="848" y="177"/>
                        </a:lnTo>
                        <a:lnTo>
                          <a:pt x="835" y="189"/>
                        </a:lnTo>
                        <a:lnTo>
                          <a:pt x="827" y="196"/>
                        </a:lnTo>
                        <a:lnTo>
                          <a:pt x="760" y="254"/>
                        </a:lnTo>
                        <a:lnTo>
                          <a:pt x="710" y="299"/>
                        </a:lnTo>
                        <a:lnTo>
                          <a:pt x="670" y="295"/>
                        </a:lnTo>
                        <a:lnTo>
                          <a:pt x="593" y="351"/>
                        </a:lnTo>
                        <a:lnTo>
                          <a:pt x="590" y="351"/>
                        </a:lnTo>
                        <a:lnTo>
                          <a:pt x="476" y="301"/>
                        </a:lnTo>
                        <a:lnTo>
                          <a:pt x="423" y="273"/>
                        </a:lnTo>
                        <a:lnTo>
                          <a:pt x="359" y="242"/>
                        </a:lnTo>
                        <a:lnTo>
                          <a:pt x="244" y="177"/>
                        </a:lnTo>
                        <a:lnTo>
                          <a:pt x="244" y="176"/>
                        </a:lnTo>
                        <a:lnTo>
                          <a:pt x="242" y="176"/>
                        </a:lnTo>
                        <a:lnTo>
                          <a:pt x="127" y="99"/>
                        </a:lnTo>
                        <a:lnTo>
                          <a:pt x="21" y="17"/>
                        </a:lnTo>
                        <a:lnTo>
                          <a:pt x="10" y="8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  <a:lnTo>
                          <a:pt x="127" y="0"/>
                        </a:lnTo>
                        <a:lnTo>
                          <a:pt x="244" y="0"/>
                        </a:lnTo>
                        <a:lnTo>
                          <a:pt x="359" y="0"/>
                        </a:lnTo>
                        <a:lnTo>
                          <a:pt x="476" y="0"/>
                        </a:lnTo>
                        <a:lnTo>
                          <a:pt x="593" y="0"/>
                        </a:lnTo>
                        <a:lnTo>
                          <a:pt x="710" y="0"/>
                        </a:lnTo>
                        <a:lnTo>
                          <a:pt x="827" y="0"/>
                        </a:lnTo>
                        <a:lnTo>
                          <a:pt x="943" y="0"/>
                        </a:lnTo>
                        <a:lnTo>
                          <a:pt x="1049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1" name="Freeform 118"/>
                  <p:cNvSpPr>
                    <a:spLocks/>
                  </p:cNvSpPr>
                  <p:nvPr/>
                </p:nvSpPr>
                <p:spPr bwMode="auto">
                  <a:xfrm>
                    <a:off x="2938" y="392"/>
                    <a:ext cx="1049" cy="351"/>
                  </a:xfrm>
                  <a:custGeom>
                    <a:avLst/>
                    <a:gdLst>
                      <a:gd name="T0" fmla="*/ 1049 w 1049"/>
                      <a:gd name="T1" fmla="*/ 0 h 351"/>
                      <a:gd name="T2" fmla="*/ 982 w 1049"/>
                      <a:gd name="T3" fmla="*/ 59 h 351"/>
                      <a:gd name="T4" fmla="*/ 943 w 1049"/>
                      <a:gd name="T5" fmla="*/ 95 h 351"/>
                      <a:gd name="T6" fmla="*/ 908 w 1049"/>
                      <a:gd name="T7" fmla="*/ 124 h 351"/>
                      <a:gd name="T8" fmla="*/ 848 w 1049"/>
                      <a:gd name="T9" fmla="*/ 177 h 351"/>
                      <a:gd name="T10" fmla="*/ 835 w 1049"/>
                      <a:gd name="T11" fmla="*/ 189 h 351"/>
                      <a:gd name="T12" fmla="*/ 827 w 1049"/>
                      <a:gd name="T13" fmla="*/ 196 h 351"/>
                      <a:gd name="T14" fmla="*/ 760 w 1049"/>
                      <a:gd name="T15" fmla="*/ 254 h 351"/>
                      <a:gd name="T16" fmla="*/ 710 w 1049"/>
                      <a:gd name="T17" fmla="*/ 299 h 351"/>
                      <a:gd name="T18" fmla="*/ 670 w 1049"/>
                      <a:gd name="T19" fmla="*/ 295 h 351"/>
                      <a:gd name="T20" fmla="*/ 593 w 1049"/>
                      <a:gd name="T21" fmla="*/ 351 h 351"/>
                      <a:gd name="T22" fmla="*/ 590 w 1049"/>
                      <a:gd name="T23" fmla="*/ 351 h 351"/>
                      <a:gd name="T24" fmla="*/ 476 w 1049"/>
                      <a:gd name="T25" fmla="*/ 301 h 351"/>
                      <a:gd name="T26" fmla="*/ 423 w 1049"/>
                      <a:gd name="T27" fmla="*/ 273 h 351"/>
                      <a:gd name="T28" fmla="*/ 359 w 1049"/>
                      <a:gd name="T29" fmla="*/ 242 h 351"/>
                      <a:gd name="T30" fmla="*/ 244 w 1049"/>
                      <a:gd name="T31" fmla="*/ 177 h 351"/>
                      <a:gd name="T32" fmla="*/ 244 w 1049"/>
                      <a:gd name="T33" fmla="*/ 176 h 351"/>
                      <a:gd name="T34" fmla="*/ 242 w 1049"/>
                      <a:gd name="T35" fmla="*/ 176 h 351"/>
                      <a:gd name="T36" fmla="*/ 127 w 1049"/>
                      <a:gd name="T37" fmla="*/ 99 h 351"/>
                      <a:gd name="T38" fmla="*/ 21 w 1049"/>
                      <a:gd name="T39" fmla="*/ 17 h 351"/>
                      <a:gd name="T40" fmla="*/ 10 w 1049"/>
                      <a:gd name="T41" fmla="*/ 8 h 351"/>
                      <a:gd name="T42" fmla="*/ 0 w 1049"/>
                      <a:gd name="T43" fmla="*/ 0 h 351"/>
                      <a:gd name="T44" fmla="*/ 10 w 1049"/>
                      <a:gd name="T45" fmla="*/ 0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049" h="351">
                        <a:moveTo>
                          <a:pt x="1049" y="0"/>
                        </a:moveTo>
                        <a:lnTo>
                          <a:pt x="982" y="59"/>
                        </a:lnTo>
                        <a:lnTo>
                          <a:pt x="943" y="95"/>
                        </a:lnTo>
                        <a:lnTo>
                          <a:pt x="908" y="124"/>
                        </a:lnTo>
                        <a:lnTo>
                          <a:pt x="848" y="177"/>
                        </a:lnTo>
                        <a:lnTo>
                          <a:pt x="835" y="189"/>
                        </a:lnTo>
                        <a:lnTo>
                          <a:pt x="827" y="196"/>
                        </a:lnTo>
                        <a:lnTo>
                          <a:pt x="760" y="254"/>
                        </a:lnTo>
                        <a:lnTo>
                          <a:pt x="710" y="299"/>
                        </a:lnTo>
                        <a:lnTo>
                          <a:pt x="670" y="295"/>
                        </a:lnTo>
                        <a:lnTo>
                          <a:pt x="593" y="351"/>
                        </a:lnTo>
                        <a:lnTo>
                          <a:pt x="590" y="351"/>
                        </a:lnTo>
                        <a:lnTo>
                          <a:pt x="476" y="301"/>
                        </a:lnTo>
                        <a:lnTo>
                          <a:pt x="423" y="273"/>
                        </a:lnTo>
                        <a:lnTo>
                          <a:pt x="359" y="242"/>
                        </a:lnTo>
                        <a:lnTo>
                          <a:pt x="244" y="177"/>
                        </a:lnTo>
                        <a:lnTo>
                          <a:pt x="244" y="176"/>
                        </a:lnTo>
                        <a:lnTo>
                          <a:pt x="242" y="176"/>
                        </a:lnTo>
                        <a:lnTo>
                          <a:pt x="127" y="99"/>
                        </a:lnTo>
                        <a:lnTo>
                          <a:pt x="21" y="17"/>
                        </a:lnTo>
                        <a:lnTo>
                          <a:pt x="10" y="8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2" name="Freeform 11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580" cy="173"/>
                  </a:xfrm>
                  <a:custGeom>
                    <a:avLst/>
                    <a:gdLst>
                      <a:gd name="T0" fmla="*/ 0 w 580"/>
                      <a:gd name="T1" fmla="*/ 170 h 173"/>
                      <a:gd name="T2" fmla="*/ 113 w 580"/>
                      <a:gd name="T3" fmla="*/ 172 h 173"/>
                      <a:gd name="T4" fmla="*/ 117 w 580"/>
                      <a:gd name="T5" fmla="*/ 172 h 173"/>
                      <a:gd name="T6" fmla="*/ 230 w 580"/>
                      <a:gd name="T7" fmla="*/ 172 h 173"/>
                      <a:gd name="T8" fmla="*/ 234 w 580"/>
                      <a:gd name="T9" fmla="*/ 172 h 173"/>
                      <a:gd name="T10" fmla="*/ 346 w 580"/>
                      <a:gd name="T11" fmla="*/ 172 h 173"/>
                      <a:gd name="T12" fmla="*/ 349 w 580"/>
                      <a:gd name="T13" fmla="*/ 172 h 173"/>
                      <a:gd name="T14" fmla="*/ 463 w 580"/>
                      <a:gd name="T15" fmla="*/ 173 h 173"/>
                      <a:gd name="T16" fmla="*/ 466 w 580"/>
                      <a:gd name="T17" fmla="*/ 173 h 173"/>
                      <a:gd name="T18" fmla="*/ 580 w 580"/>
                      <a:gd name="T19" fmla="*/ 173 h 173"/>
                      <a:gd name="T20" fmla="*/ 467 w 580"/>
                      <a:gd name="T21" fmla="*/ 0 h 173"/>
                      <a:gd name="T22" fmla="*/ 466 w 580"/>
                      <a:gd name="T23" fmla="*/ 0 h 173"/>
                      <a:gd name="T24" fmla="*/ 349 w 580"/>
                      <a:gd name="T25" fmla="*/ 0 h 173"/>
                      <a:gd name="T26" fmla="*/ 234 w 580"/>
                      <a:gd name="T27" fmla="*/ 0 h 173"/>
                      <a:gd name="T28" fmla="*/ 117 w 580"/>
                      <a:gd name="T29" fmla="*/ 0 h 173"/>
                      <a:gd name="T30" fmla="*/ 0 w 580"/>
                      <a:gd name="T31" fmla="*/ 0 h 173"/>
                      <a:gd name="T32" fmla="*/ 0 w 580"/>
                      <a:gd name="T33" fmla="*/ 17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0" h="173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3" name="Freeform 120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580" cy="173"/>
                  </a:xfrm>
                  <a:custGeom>
                    <a:avLst/>
                    <a:gdLst>
                      <a:gd name="T0" fmla="*/ 0 w 580"/>
                      <a:gd name="T1" fmla="*/ 170 h 173"/>
                      <a:gd name="T2" fmla="*/ 113 w 580"/>
                      <a:gd name="T3" fmla="*/ 172 h 173"/>
                      <a:gd name="T4" fmla="*/ 117 w 580"/>
                      <a:gd name="T5" fmla="*/ 172 h 173"/>
                      <a:gd name="T6" fmla="*/ 230 w 580"/>
                      <a:gd name="T7" fmla="*/ 172 h 173"/>
                      <a:gd name="T8" fmla="*/ 234 w 580"/>
                      <a:gd name="T9" fmla="*/ 172 h 173"/>
                      <a:gd name="T10" fmla="*/ 346 w 580"/>
                      <a:gd name="T11" fmla="*/ 172 h 173"/>
                      <a:gd name="T12" fmla="*/ 349 w 580"/>
                      <a:gd name="T13" fmla="*/ 172 h 173"/>
                      <a:gd name="T14" fmla="*/ 463 w 580"/>
                      <a:gd name="T15" fmla="*/ 173 h 173"/>
                      <a:gd name="T16" fmla="*/ 466 w 580"/>
                      <a:gd name="T17" fmla="*/ 173 h 173"/>
                      <a:gd name="T18" fmla="*/ 580 w 580"/>
                      <a:gd name="T19" fmla="*/ 173 h 173"/>
                      <a:gd name="T20" fmla="*/ 467 w 580"/>
                      <a:gd name="T21" fmla="*/ 0 h 173"/>
                      <a:gd name="T22" fmla="*/ 466 w 580"/>
                      <a:gd name="T23" fmla="*/ 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80" h="173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4" name="Freeform 121"/>
                  <p:cNvSpPr>
                    <a:spLocks/>
                  </p:cNvSpPr>
                  <p:nvPr/>
                </p:nvSpPr>
                <p:spPr bwMode="auto">
                  <a:xfrm>
                    <a:off x="3175" y="392"/>
                    <a:ext cx="697" cy="198"/>
                  </a:xfrm>
                  <a:custGeom>
                    <a:avLst/>
                    <a:gdLst>
                      <a:gd name="T0" fmla="*/ 697 w 697"/>
                      <a:gd name="T1" fmla="*/ 0 h 198"/>
                      <a:gd name="T2" fmla="*/ 629 w 697"/>
                      <a:gd name="T3" fmla="*/ 59 h 198"/>
                      <a:gd name="T4" fmla="*/ 590 w 697"/>
                      <a:gd name="T5" fmla="*/ 95 h 198"/>
                      <a:gd name="T6" fmla="*/ 547 w 697"/>
                      <a:gd name="T7" fmla="*/ 114 h 198"/>
                      <a:gd name="T8" fmla="*/ 496 w 697"/>
                      <a:gd name="T9" fmla="*/ 177 h 198"/>
                      <a:gd name="T10" fmla="*/ 481 w 697"/>
                      <a:gd name="T11" fmla="*/ 189 h 198"/>
                      <a:gd name="T12" fmla="*/ 473 w 697"/>
                      <a:gd name="T13" fmla="*/ 198 h 198"/>
                      <a:gd name="T14" fmla="*/ 361 w 697"/>
                      <a:gd name="T15" fmla="*/ 184 h 198"/>
                      <a:gd name="T16" fmla="*/ 356 w 697"/>
                      <a:gd name="T17" fmla="*/ 188 h 198"/>
                      <a:gd name="T18" fmla="*/ 331 w 697"/>
                      <a:gd name="T19" fmla="*/ 177 h 198"/>
                      <a:gd name="T20" fmla="*/ 239 w 697"/>
                      <a:gd name="T21" fmla="*/ 135 h 198"/>
                      <a:gd name="T22" fmla="*/ 197 w 697"/>
                      <a:gd name="T23" fmla="*/ 112 h 198"/>
                      <a:gd name="T24" fmla="*/ 122 w 697"/>
                      <a:gd name="T25" fmla="*/ 74 h 198"/>
                      <a:gd name="T26" fmla="*/ 11 w 697"/>
                      <a:gd name="T27" fmla="*/ 6 h 198"/>
                      <a:gd name="T28" fmla="*/ 7 w 697"/>
                      <a:gd name="T29" fmla="*/ 4 h 198"/>
                      <a:gd name="T30" fmla="*/ 0 w 697"/>
                      <a:gd name="T31" fmla="*/ 0 h 198"/>
                      <a:gd name="T32" fmla="*/ 7 w 697"/>
                      <a:gd name="T33" fmla="*/ 0 h 198"/>
                      <a:gd name="T34" fmla="*/ 122 w 697"/>
                      <a:gd name="T35" fmla="*/ 0 h 198"/>
                      <a:gd name="T36" fmla="*/ 239 w 697"/>
                      <a:gd name="T37" fmla="*/ 0 h 198"/>
                      <a:gd name="T38" fmla="*/ 356 w 697"/>
                      <a:gd name="T39" fmla="*/ 0 h 198"/>
                      <a:gd name="T40" fmla="*/ 473 w 697"/>
                      <a:gd name="T41" fmla="*/ 0 h 198"/>
                      <a:gd name="T42" fmla="*/ 590 w 697"/>
                      <a:gd name="T43" fmla="*/ 0 h 198"/>
                      <a:gd name="T44" fmla="*/ 697 w 697"/>
                      <a:gd name="T45" fmla="*/ 0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697" h="198">
                        <a:moveTo>
                          <a:pt x="697" y="0"/>
                        </a:moveTo>
                        <a:lnTo>
                          <a:pt x="629" y="59"/>
                        </a:lnTo>
                        <a:lnTo>
                          <a:pt x="590" y="95"/>
                        </a:lnTo>
                        <a:lnTo>
                          <a:pt x="547" y="114"/>
                        </a:lnTo>
                        <a:lnTo>
                          <a:pt x="496" y="177"/>
                        </a:lnTo>
                        <a:lnTo>
                          <a:pt x="481" y="189"/>
                        </a:lnTo>
                        <a:lnTo>
                          <a:pt x="473" y="198"/>
                        </a:lnTo>
                        <a:lnTo>
                          <a:pt x="361" y="184"/>
                        </a:lnTo>
                        <a:lnTo>
                          <a:pt x="356" y="188"/>
                        </a:lnTo>
                        <a:lnTo>
                          <a:pt x="331" y="177"/>
                        </a:lnTo>
                        <a:lnTo>
                          <a:pt x="239" y="135"/>
                        </a:lnTo>
                        <a:lnTo>
                          <a:pt x="197" y="112"/>
                        </a:lnTo>
                        <a:lnTo>
                          <a:pt x="122" y="74"/>
                        </a:lnTo>
                        <a:lnTo>
                          <a:pt x="11" y="6"/>
                        </a:lnTo>
                        <a:lnTo>
                          <a:pt x="7" y="4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22" y="0"/>
                        </a:lnTo>
                        <a:lnTo>
                          <a:pt x="239" y="0"/>
                        </a:lnTo>
                        <a:lnTo>
                          <a:pt x="356" y="0"/>
                        </a:lnTo>
                        <a:lnTo>
                          <a:pt x="473" y="0"/>
                        </a:lnTo>
                        <a:lnTo>
                          <a:pt x="590" y="0"/>
                        </a:lnTo>
                        <a:lnTo>
                          <a:pt x="697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5" name="Freeform 122"/>
                  <p:cNvSpPr>
                    <a:spLocks/>
                  </p:cNvSpPr>
                  <p:nvPr/>
                </p:nvSpPr>
                <p:spPr bwMode="auto">
                  <a:xfrm>
                    <a:off x="3175" y="392"/>
                    <a:ext cx="697" cy="198"/>
                  </a:xfrm>
                  <a:custGeom>
                    <a:avLst/>
                    <a:gdLst>
                      <a:gd name="T0" fmla="*/ 697 w 697"/>
                      <a:gd name="T1" fmla="*/ 0 h 198"/>
                      <a:gd name="T2" fmla="*/ 629 w 697"/>
                      <a:gd name="T3" fmla="*/ 59 h 198"/>
                      <a:gd name="T4" fmla="*/ 590 w 697"/>
                      <a:gd name="T5" fmla="*/ 95 h 198"/>
                      <a:gd name="T6" fmla="*/ 547 w 697"/>
                      <a:gd name="T7" fmla="*/ 114 h 198"/>
                      <a:gd name="T8" fmla="*/ 496 w 697"/>
                      <a:gd name="T9" fmla="*/ 177 h 198"/>
                      <a:gd name="T10" fmla="*/ 481 w 697"/>
                      <a:gd name="T11" fmla="*/ 189 h 198"/>
                      <a:gd name="T12" fmla="*/ 473 w 697"/>
                      <a:gd name="T13" fmla="*/ 198 h 198"/>
                      <a:gd name="T14" fmla="*/ 361 w 697"/>
                      <a:gd name="T15" fmla="*/ 184 h 198"/>
                      <a:gd name="T16" fmla="*/ 356 w 697"/>
                      <a:gd name="T17" fmla="*/ 188 h 198"/>
                      <a:gd name="T18" fmla="*/ 331 w 697"/>
                      <a:gd name="T19" fmla="*/ 177 h 198"/>
                      <a:gd name="T20" fmla="*/ 239 w 697"/>
                      <a:gd name="T21" fmla="*/ 135 h 198"/>
                      <a:gd name="T22" fmla="*/ 197 w 697"/>
                      <a:gd name="T23" fmla="*/ 112 h 198"/>
                      <a:gd name="T24" fmla="*/ 122 w 697"/>
                      <a:gd name="T25" fmla="*/ 74 h 198"/>
                      <a:gd name="T26" fmla="*/ 11 w 697"/>
                      <a:gd name="T27" fmla="*/ 6 h 198"/>
                      <a:gd name="T28" fmla="*/ 7 w 697"/>
                      <a:gd name="T29" fmla="*/ 4 h 198"/>
                      <a:gd name="T30" fmla="*/ 0 w 697"/>
                      <a:gd name="T31" fmla="*/ 0 h 198"/>
                      <a:gd name="T32" fmla="*/ 7 w 697"/>
                      <a:gd name="T33" fmla="*/ 0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7" h="198">
                        <a:moveTo>
                          <a:pt x="697" y="0"/>
                        </a:moveTo>
                        <a:lnTo>
                          <a:pt x="629" y="59"/>
                        </a:lnTo>
                        <a:lnTo>
                          <a:pt x="590" y="95"/>
                        </a:lnTo>
                        <a:lnTo>
                          <a:pt x="547" y="114"/>
                        </a:lnTo>
                        <a:lnTo>
                          <a:pt x="496" y="177"/>
                        </a:lnTo>
                        <a:lnTo>
                          <a:pt x="481" y="189"/>
                        </a:lnTo>
                        <a:lnTo>
                          <a:pt x="473" y="198"/>
                        </a:lnTo>
                        <a:lnTo>
                          <a:pt x="361" y="184"/>
                        </a:lnTo>
                        <a:lnTo>
                          <a:pt x="356" y="188"/>
                        </a:lnTo>
                        <a:lnTo>
                          <a:pt x="331" y="177"/>
                        </a:lnTo>
                        <a:lnTo>
                          <a:pt x="239" y="135"/>
                        </a:lnTo>
                        <a:lnTo>
                          <a:pt x="197" y="112"/>
                        </a:lnTo>
                        <a:lnTo>
                          <a:pt x="122" y="74"/>
                        </a:lnTo>
                        <a:lnTo>
                          <a:pt x="11" y="6"/>
                        </a:lnTo>
                        <a:lnTo>
                          <a:pt x="7" y="4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6" name="Freeform 123"/>
                  <p:cNvSpPr>
                    <a:spLocks/>
                  </p:cNvSpPr>
                  <p:nvPr/>
                </p:nvSpPr>
                <p:spPr bwMode="auto">
                  <a:xfrm>
                    <a:off x="3400" y="392"/>
                    <a:ext cx="384" cy="97"/>
                  </a:xfrm>
                  <a:custGeom>
                    <a:avLst/>
                    <a:gdLst>
                      <a:gd name="T0" fmla="*/ 384 w 384"/>
                      <a:gd name="T1" fmla="*/ 0 h 97"/>
                      <a:gd name="T2" fmla="*/ 371 w 384"/>
                      <a:gd name="T3" fmla="*/ 11 h 97"/>
                      <a:gd name="T4" fmla="*/ 365 w 384"/>
                      <a:gd name="T5" fmla="*/ 16 h 97"/>
                      <a:gd name="T6" fmla="*/ 283 w 384"/>
                      <a:gd name="T7" fmla="*/ 54 h 97"/>
                      <a:gd name="T8" fmla="*/ 248 w 384"/>
                      <a:gd name="T9" fmla="*/ 97 h 97"/>
                      <a:gd name="T10" fmla="*/ 178 w 384"/>
                      <a:gd name="T11" fmla="*/ 72 h 97"/>
                      <a:gd name="T12" fmla="*/ 131 w 384"/>
                      <a:gd name="T13" fmla="*/ 62 h 97"/>
                      <a:gd name="T14" fmla="*/ 21 w 384"/>
                      <a:gd name="T15" fmla="*/ 11 h 97"/>
                      <a:gd name="T16" fmla="*/ 14 w 384"/>
                      <a:gd name="T17" fmla="*/ 6 h 97"/>
                      <a:gd name="T18" fmla="*/ 0 w 384"/>
                      <a:gd name="T19" fmla="*/ 0 h 97"/>
                      <a:gd name="T20" fmla="*/ 14 w 384"/>
                      <a:gd name="T21" fmla="*/ 0 h 97"/>
                      <a:gd name="T22" fmla="*/ 131 w 384"/>
                      <a:gd name="T23" fmla="*/ 0 h 97"/>
                      <a:gd name="T24" fmla="*/ 248 w 384"/>
                      <a:gd name="T25" fmla="*/ 0 h 97"/>
                      <a:gd name="T26" fmla="*/ 365 w 384"/>
                      <a:gd name="T27" fmla="*/ 0 h 97"/>
                      <a:gd name="T28" fmla="*/ 384 w 384"/>
                      <a:gd name="T29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84" h="97">
                        <a:moveTo>
                          <a:pt x="384" y="0"/>
                        </a:moveTo>
                        <a:lnTo>
                          <a:pt x="371" y="11"/>
                        </a:lnTo>
                        <a:lnTo>
                          <a:pt x="365" y="16"/>
                        </a:lnTo>
                        <a:lnTo>
                          <a:pt x="283" y="54"/>
                        </a:lnTo>
                        <a:lnTo>
                          <a:pt x="248" y="97"/>
                        </a:lnTo>
                        <a:lnTo>
                          <a:pt x="178" y="72"/>
                        </a:lnTo>
                        <a:lnTo>
                          <a:pt x="131" y="62"/>
                        </a:lnTo>
                        <a:lnTo>
                          <a:pt x="21" y="11"/>
                        </a:lnTo>
                        <a:lnTo>
                          <a:pt x="14" y="6"/>
                        </a:lnTo>
                        <a:lnTo>
                          <a:pt x="0" y="0"/>
                        </a:lnTo>
                        <a:lnTo>
                          <a:pt x="14" y="0"/>
                        </a:lnTo>
                        <a:lnTo>
                          <a:pt x="131" y="0"/>
                        </a:lnTo>
                        <a:lnTo>
                          <a:pt x="248" y="0"/>
                        </a:lnTo>
                        <a:lnTo>
                          <a:pt x="365" y="0"/>
                        </a:lnTo>
                        <a:lnTo>
                          <a:pt x="384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7" name="Freeform 124"/>
                  <p:cNvSpPr>
                    <a:spLocks/>
                  </p:cNvSpPr>
                  <p:nvPr/>
                </p:nvSpPr>
                <p:spPr bwMode="auto">
                  <a:xfrm>
                    <a:off x="3400" y="392"/>
                    <a:ext cx="384" cy="97"/>
                  </a:xfrm>
                  <a:custGeom>
                    <a:avLst/>
                    <a:gdLst>
                      <a:gd name="T0" fmla="*/ 384 w 384"/>
                      <a:gd name="T1" fmla="*/ 0 h 97"/>
                      <a:gd name="T2" fmla="*/ 371 w 384"/>
                      <a:gd name="T3" fmla="*/ 11 h 97"/>
                      <a:gd name="T4" fmla="*/ 365 w 384"/>
                      <a:gd name="T5" fmla="*/ 16 h 97"/>
                      <a:gd name="T6" fmla="*/ 283 w 384"/>
                      <a:gd name="T7" fmla="*/ 54 h 97"/>
                      <a:gd name="T8" fmla="*/ 248 w 384"/>
                      <a:gd name="T9" fmla="*/ 97 h 97"/>
                      <a:gd name="T10" fmla="*/ 178 w 384"/>
                      <a:gd name="T11" fmla="*/ 72 h 97"/>
                      <a:gd name="T12" fmla="*/ 131 w 384"/>
                      <a:gd name="T13" fmla="*/ 62 h 97"/>
                      <a:gd name="T14" fmla="*/ 21 w 384"/>
                      <a:gd name="T15" fmla="*/ 11 h 97"/>
                      <a:gd name="T16" fmla="*/ 14 w 384"/>
                      <a:gd name="T17" fmla="*/ 6 h 97"/>
                      <a:gd name="T18" fmla="*/ 0 w 384"/>
                      <a:gd name="T19" fmla="*/ 0 h 97"/>
                      <a:gd name="T20" fmla="*/ 14 w 384"/>
                      <a:gd name="T21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84" h="97">
                        <a:moveTo>
                          <a:pt x="384" y="0"/>
                        </a:moveTo>
                        <a:lnTo>
                          <a:pt x="371" y="11"/>
                        </a:lnTo>
                        <a:lnTo>
                          <a:pt x="365" y="16"/>
                        </a:lnTo>
                        <a:lnTo>
                          <a:pt x="283" y="54"/>
                        </a:lnTo>
                        <a:lnTo>
                          <a:pt x="248" y="97"/>
                        </a:lnTo>
                        <a:lnTo>
                          <a:pt x="178" y="72"/>
                        </a:lnTo>
                        <a:lnTo>
                          <a:pt x="131" y="62"/>
                        </a:lnTo>
                        <a:lnTo>
                          <a:pt x="21" y="11"/>
                        </a:lnTo>
                        <a:lnTo>
                          <a:pt x="14" y="6"/>
                        </a:lnTo>
                        <a:lnTo>
                          <a:pt x="0" y="0"/>
                        </a:lnTo>
                        <a:lnTo>
                          <a:pt x="14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8" name="Freeform 125"/>
                  <p:cNvSpPr>
                    <a:spLocks/>
                  </p:cNvSpPr>
                  <p:nvPr/>
                </p:nvSpPr>
                <p:spPr bwMode="auto">
                  <a:xfrm>
                    <a:off x="3414" y="1456"/>
                    <a:ext cx="42" cy="35"/>
                  </a:xfrm>
                  <a:custGeom>
                    <a:avLst/>
                    <a:gdLst>
                      <a:gd name="T0" fmla="*/ 0 w 42"/>
                      <a:gd name="T1" fmla="*/ 0 h 35"/>
                      <a:gd name="T2" fmla="*/ 0 w 42"/>
                      <a:gd name="T3" fmla="*/ 0 h 35"/>
                      <a:gd name="T4" fmla="*/ 0 w 42"/>
                      <a:gd name="T5" fmla="*/ 35 h 35"/>
                      <a:gd name="T6" fmla="*/ 15 w 42"/>
                      <a:gd name="T7" fmla="*/ 21 h 35"/>
                      <a:gd name="T8" fmla="*/ 42 w 42"/>
                      <a:gd name="T9" fmla="*/ 0 h 35"/>
                      <a:gd name="T10" fmla="*/ 0 w 42"/>
                      <a:gd name="T11" fmla="*/ 0 h 35"/>
                      <a:gd name="T12" fmla="*/ 0 w 42"/>
                      <a:gd name="T1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2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5"/>
                        </a:lnTo>
                        <a:lnTo>
                          <a:pt x="15" y="21"/>
                        </a:ln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9" name="Freeform 126"/>
                  <p:cNvSpPr>
                    <a:spLocks/>
                  </p:cNvSpPr>
                  <p:nvPr/>
                </p:nvSpPr>
                <p:spPr bwMode="auto">
                  <a:xfrm>
                    <a:off x="3414" y="1456"/>
                    <a:ext cx="42" cy="35"/>
                  </a:xfrm>
                  <a:custGeom>
                    <a:avLst/>
                    <a:gdLst>
                      <a:gd name="T0" fmla="*/ 0 w 42"/>
                      <a:gd name="T1" fmla="*/ 0 h 35"/>
                      <a:gd name="T2" fmla="*/ 0 w 42"/>
                      <a:gd name="T3" fmla="*/ 0 h 35"/>
                      <a:gd name="T4" fmla="*/ 0 w 42"/>
                      <a:gd name="T5" fmla="*/ 35 h 35"/>
                      <a:gd name="T6" fmla="*/ 15 w 42"/>
                      <a:gd name="T7" fmla="*/ 21 h 35"/>
                      <a:gd name="T8" fmla="*/ 42 w 42"/>
                      <a:gd name="T9" fmla="*/ 0 h 35"/>
                      <a:gd name="T10" fmla="*/ 0 w 42"/>
                      <a:gd name="T11" fmla="*/ 0 h 35"/>
                      <a:gd name="T12" fmla="*/ 0 w 42"/>
                      <a:gd name="T1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2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5"/>
                        </a:lnTo>
                        <a:lnTo>
                          <a:pt x="15" y="21"/>
                        </a:ln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0" name="Freeform 127"/>
                  <p:cNvSpPr>
                    <a:spLocks/>
                  </p:cNvSpPr>
                  <p:nvPr/>
                </p:nvSpPr>
                <p:spPr bwMode="auto">
                  <a:xfrm>
                    <a:off x="3648" y="1278"/>
                    <a:ext cx="12" cy="11"/>
                  </a:xfrm>
                  <a:custGeom>
                    <a:avLst/>
                    <a:gdLst>
                      <a:gd name="T0" fmla="*/ 0 w 12"/>
                      <a:gd name="T1" fmla="*/ 0 h 11"/>
                      <a:gd name="T2" fmla="*/ 0 w 12"/>
                      <a:gd name="T3" fmla="*/ 0 h 11"/>
                      <a:gd name="T4" fmla="*/ 0 w 12"/>
                      <a:gd name="T5" fmla="*/ 11 h 11"/>
                      <a:gd name="T6" fmla="*/ 4 w 12"/>
                      <a:gd name="T7" fmla="*/ 7 h 11"/>
                      <a:gd name="T8" fmla="*/ 12 w 12"/>
                      <a:gd name="T9" fmla="*/ 0 h 11"/>
                      <a:gd name="T10" fmla="*/ 0 w 12"/>
                      <a:gd name="T11" fmla="*/ 0 h 11"/>
                      <a:gd name="T12" fmla="*/ 0 w 12"/>
                      <a:gd name="T1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4" y="7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1" name="Freeform 128"/>
                  <p:cNvSpPr>
                    <a:spLocks/>
                  </p:cNvSpPr>
                  <p:nvPr/>
                </p:nvSpPr>
                <p:spPr bwMode="auto">
                  <a:xfrm>
                    <a:off x="3648" y="1278"/>
                    <a:ext cx="12" cy="11"/>
                  </a:xfrm>
                  <a:custGeom>
                    <a:avLst/>
                    <a:gdLst>
                      <a:gd name="T0" fmla="*/ 0 w 12"/>
                      <a:gd name="T1" fmla="*/ 0 h 11"/>
                      <a:gd name="T2" fmla="*/ 0 w 12"/>
                      <a:gd name="T3" fmla="*/ 0 h 11"/>
                      <a:gd name="T4" fmla="*/ 0 w 12"/>
                      <a:gd name="T5" fmla="*/ 11 h 11"/>
                      <a:gd name="T6" fmla="*/ 4 w 12"/>
                      <a:gd name="T7" fmla="*/ 7 h 11"/>
                      <a:gd name="T8" fmla="*/ 12 w 12"/>
                      <a:gd name="T9" fmla="*/ 0 h 11"/>
                      <a:gd name="T10" fmla="*/ 0 w 12"/>
                      <a:gd name="T11" fmla="*/ 0 h 11"/>
                      <a:gd name="T12" fmla="*/ 0 w 12"/>
                      <a:gd name="T1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4" y="7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2" name="Freeform 129"/>
                  <p:cNvSpPr>
                    <a:spLocks/>
                  </p:cNvSpPr>
                  <p:nvPr/>
                </p:nvSpPr>
                <p:spPr bwMode="auto">
                  <a:xfrm>
                    <a:off x="4231" y="745"/>
                    <a:ext cx="0" cy="37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2 h 37"/>
                      <a:gd name="T3" fmla="*/ 37 h 37"/>
                      <a:gd name="T4" fmla="*/ 2 h 37"/>
                      <a:gd name="T5" fmla="*/ 0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37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3" name="Freeform 130"/>
                  <p:cNvSpPr>
                    <a:spLocks/>
                  </p:cNvSpPr>
                  <p:nvPr/>
                </p:nvSpPr>
                <p:spPr bwMode="auto">
                  <a:xfrm>
                    <a:off x="4231" y="745"/>
                    <a:ext cx="0" cy="37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2 h 37"/>
                      <a:gd name="T3" fmla="*/ 37 h 37"/>
                      <a:gd name="T4" fmla="*/ 2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37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4" name="Rectangle 131"/>
                  <p:cNvSpPr>
                    <a:spLocks noChangeArrowheads="1"/>
                  </p:cNvSpPr>
                  <p:nvPr/>
                </p:nvSpPr>
                <p:spPr bwMode="auto">
                  <a:xfrm>
                    <a:off x="1600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5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66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0.2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6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2533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0.4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7" name="Rectangle 134"/>
                  <p:cNvSpPr>
                    <a:spLocks noChangeArrowheads="1"/>
                  </p:cNvSpPr>
                  <p:nvPr/>
                </p:nvSpPr>
                <p:spPr bwMode="auto">
                  <a:xfrm>
                    <a:off x="2999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0.6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8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466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0.8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9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932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1.0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0" name="Rectangle 137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2815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1" name="Rectangle 138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246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0.1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2" name="Rectangle 139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2106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0.2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3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1751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0.3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4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1397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0.4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5" name="Rectangle 142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1042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0.5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6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689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0.6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7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333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0.7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8" name="Line 14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65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9" name="Line 14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899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0" name="Line 14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131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1" name="Line 14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65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2" name="Line 14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599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3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31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4" name="Line 15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65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5" name="Line 15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297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6" name="Line 15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31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7" name="Line 15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65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8" name="Line 15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97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9" name="Line 15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31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0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1665" y="2873"/>
                    <a:ext cx="256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1" name="Line 158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2873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2" name="Line 159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2696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3" name="Line 160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2518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4" name="Line 161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2342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5" name="Line 162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2164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" name="Line 163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1987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" name="Line 164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1809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8" name="Line 165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163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9" name="Line 166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1456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" name="Line 167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1278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1" name="Line 168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1101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2" name="Line 169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92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3" name="Line 170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747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4" name="Line 171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569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5" name="Line 172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392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6" name="Line 1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65" y="392"/>
                    <a:ext cx="0" cy="2481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7" name="Line 174"/>
                  <p:cNvSpPr>
                    <a:spLocks noChangeShapeType="1"/>
                  </p:cNvSpPr>
                  <p:nvPr/>
                </p:nvSpPr>
                <p:spPr bwMode="auto">
                  <a:xfrm>
                    <a:off x="1665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8" name="Line 175"/>
                  <p:cNvSpPr>
                    <a:spLocks noChangeShapeType="1"/>
                  </p:cNvSpPr>
                  <p:nvPr/>
                </p:nvSpPr>
                <p:spPr bwMode="auto">
                  <a:xfrm>
                    <a:off x="1899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9" name="Line 176"/>
                  <p:cNvSpPr>
                    <a:spLocks noChangeShapeType="1"/>
                  </p:cNvSpPr>
                  <p:nvPr/>
                </p:nvSpPr>
                <p:spPr bwMode="auto">
                  <a:xfrm>
                    <a:off x="2131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0" name="Line 177"/>
                  <p:cNvSpPr>
                    <a:spLocks noChangeShapeType="1"/>
                  </p:cNvSpPr>
                  <p:nvPr/>
                </p:nvSpPr>
                <p:spPr bwMode="auto">
                  <a:xfrm>
                    <a:off x="2365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1" name="Line 178"/>
                  <p:cNvSpPr>
                    <a:spLocks noChangeShapeType="1"/>
                  </p:cNvSpPr>
                  <p:nvPr/>
                </p:nvSpPr>
                <p:spPr bwMode="auto">
                  <a:xfrm>
                    <a:off x="2599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2" name="Line 179"/>
                  <p:cNvSpPr>
                    <a:spLocks noChangeShapeType="1"/>
                  </p:cNvSpPr>
                  <p:nvPr/>
                </p:nvSpPr>
                <p:spPr bwMode="auto">
                  <a:xfrm>
                    <a:off x="2831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3" name="Line 180"/>
                  <p:cNvSpPr>
                    <a:spLocks noChangeShapeType="1"/>
                  </p:cNvSpPr>
                  <p:nvPr/>
                </p:nvSpPr>
                <p:spPr bwMode="auto">
                  <a:xfrm>
                    <a:off x="3065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4" name="Line 181"/>
                  <p:cNvSpPr>
                    <a:spLocks noChangeShapeType="1"/>
                  </p:cNvSpPr>
                  <p:nvPr/>
                </p:nvSpPr>
                <p:spPr bwMode="auto">
                  <a:xfrm>
                    <a:off x="3297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5" name="Line 182"/>
                  <p:cNvSpPr>
                    <a:spLocks noChangeShapeType="1"/>
                  </p:cNvSpPr>
                  <p:nvPr/>
                </p:nvSpPr>
                <p:spPr bwMode="auto">
                  <a:xfrm>
                    <a:off x="3531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6" name="Line 183"/>
                  <p:cNvSpPr>
                    <a:spLocks noChangeShapeType="1"/>
                  </p:cNvSpPr>
                  <p:nvPr/>
                </p:nvSpPr>
                <p:spPr bwMode="auto">
                  <a:xfrm>
                    <a:off x="3765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7" name="Line 184"/>
                  <p:cNvSpPr>
                    <a:spLocks noChangeShapeType="1"/>
                  </p:cNvSpPr>
                  <p:nvPr/>
                </p:nvSpPr>
                <p:spPr bwMode="auto">
                  <a:xfrm>
                    <a:off x="3997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8" name="Line 185"/>
                  <p:cNvSpPr>
                    <a:spLocks noChangeShapeType="1"/>
                  </p:cNvSpPr>
                  <p:nvPr/>
                </p:nvSpPr>
                <p:spPr bwMode="auto">
                  <a:xfrm>
                    <a:off x="4231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9" name="Line 186"/>
                  <p:cNvSpPr>
                    <a:spLocks noChangeShapeType="1"/>
                  </p:cNvSpPr>
                  <p:nvPr/>
                </p:nvSpPr>
                <p:spPr bwMode="auto">
                  <a:xfrm>
                    <a:off x="1665" y="392"/>
                    <a:ext cx="256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0" name="Line 1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2873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1" name="Line 18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2696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2" name="Line 18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2518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3" name="Line 19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2342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4" name="Line 19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2164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5" name="Line 19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1987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6" name="Line 19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1809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7" name="Line 19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163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8" name="Line 19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1456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9" name="Line 19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1278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0" name="Line 19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1101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1" name="Line 19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92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2" name="Line 19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747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3" name="Line 20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569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4" name="Line 20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392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5" name="Line 20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31" y="392"/>
                    <a:ext cx="0" cy="2481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6" name="Rectangle 203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4376" y="1618"/>
                    <a:ext cx="24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 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7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2933" y="166"/>
                    <a:ext cx="24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 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6" name="Rectangle 206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Rectangle 207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208" name="Group 207"/>
                <p:cNvGrpSpPr/>
                <p:nvPr/>
              </p:nvGrpSpPr>
              <p:grpSpPr>
                <a:xfrm>
                  <a:off x="2570163" y="263525"/>
                  <a:ext cx="4530726" cy="4370388"/>
                  <a:chOff x="2570163" y="263525"/>
                  <a:chExt cx="4530726" cy="4370388"/>
                </a:xfrm>
              </p:grpSpPr>
              <p:grpSp>
                <p:nvGrpSpPr>
                  <p:cNvPr id="209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4237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8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9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0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1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2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3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4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5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6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7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8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9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0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1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2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3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4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5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6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7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8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9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0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1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2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3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4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5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6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7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8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9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0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1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2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3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4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5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6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7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8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9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0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1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2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3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4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5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6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7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8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9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0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1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2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3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4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5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6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7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8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9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0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1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2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3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4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5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6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7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8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9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0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1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2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3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4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5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6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7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8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9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0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1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2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3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4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5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6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7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8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9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0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1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2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3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4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5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6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7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8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9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0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1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2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3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4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5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6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7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8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9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0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1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2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3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4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5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6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7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8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9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0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1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2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3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4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5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6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7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8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9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0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1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2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3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4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5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6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7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8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9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0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1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2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3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4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5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6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7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8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9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0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1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2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3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4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5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6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7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8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9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0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1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2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3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4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5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6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7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8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9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0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1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2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3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4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5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6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7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8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9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0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1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2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3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4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5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6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7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8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9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0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1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2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3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4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5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6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0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938588"/>
                    <a:chOff x="1665" y="392"/>
                    <a:chExt cx="2566" cy="2481"/>
                  </a:xfrm>
                </p:grpSpPr>
                <p:sp>
                  <p:nvSpPr>
                    <p:cNvPr id="4037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8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9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0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1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2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3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4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5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6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7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8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9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0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1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2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3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4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5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6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7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8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9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0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1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2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3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4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5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6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7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8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9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0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1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2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3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4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5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6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7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8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9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0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1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2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3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4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5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6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7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8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9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0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1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2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3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4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5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6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7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8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9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0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1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2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3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4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5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6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7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8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9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0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1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2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3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4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5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6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7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8" name="Line 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9" name="Line 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0" name="Line 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1" name="Line 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2" name="Line 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3" name="Line 2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6" y="3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4" name="Line 2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1" y="423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5" name="Line 2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5" y="44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6" name="Line 2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1" y="462"/>
                      <a:ext cx="15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7" name="Line 2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3" y="492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8" name="Line 2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30" y="519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9" name="Line 2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95" y="51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0" name="Line 2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9" y="50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1" name="Line 3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24" y="499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2" name="Line 3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89" y="48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3" name="Line 3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3" y="466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4" name="Line 3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8" y="45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5" name="Line 3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3" y="432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6" name="Line 3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7" y="413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7" name="Line 3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2" y="394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8" name="Line 3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6" y="39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9" name="Line 3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0" y="423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0" name="Line 3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5" y="45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1" name="Line 3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0" y="48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2" name="Line 3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4" y="514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3" name="Line 3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3" y="53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4" name="Line 3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0" y="57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5" name="Line 3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5" y="603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6" name="Line 3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10" y="611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7" name="Line 3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74" y="60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8" name="Line 3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9" y="609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9" name="Line 3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04" y="614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0" name="Line 3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68" y="599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1" name="Line 3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33" y="583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2" name="Line 3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98" y="567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3" name="Line 3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2" y="549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4" name="Line 3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27" y="53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5" name="Line 3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2" y="514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6" name="Line 3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6" y="492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7" name="Line 3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1" y="472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8" name="Line 3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6" y="451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9" name="Line 3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0" y="428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0" name="Line 3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5" y="40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1" name="Line 3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2" name="Line 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3" name="Line 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4" name="Line 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5" name="Line 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6" name="Line 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7" name="Line 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8" name="Line 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9" name="Line 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0" name="Line 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1" name="Line 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2" name="Line 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3" name="Line 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4" name="Line 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5" name="Line 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6" name="Line 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7" name="Line 3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0" y="61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8" name="Line 3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8" y="577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9" name="Line 3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2" y="5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0" name="Line 3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4" y="5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1" name="Line 3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4" y="4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2" name="Line 3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4" y="436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3" name="Line 3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5" y="4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4" name="Line 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5" name="Line 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6" name="Line 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7" name="Line 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8" name="Line 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9" name="Line 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0" name="Line 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1" name="Line 3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2" name="Line 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3" name="Line 3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4" name="Line 3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5" name="Line 3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6" name="Line 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7" name="Line 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8" name="Line 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9" name="Line 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0" name="Line 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1" name="Line 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2" name="Line 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3" name="Line 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4" name="Line 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5" name="Line 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6" name="Line 3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8" y="82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7" name="Line 3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6" y="787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8" name="Line 3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3" y="75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9" name="Line 3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2" y="71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0" name="Line 3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8" y="68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1" name="Line 3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7" y="646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2" name="Line 3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4" y="61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3" name="Line 3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1" y="57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4" name="Line 3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6" y="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5" name="Line 3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6" y="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6" name="Line 38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6" y="470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7" name="Line 3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8" y="4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8" name="Line 3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6" y="400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9" name="Line 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0" name="Line 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7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1" name="Line 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2" name="Line 3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1" y="39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3" name="Line 3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6" y="42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4" name="Line 3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0" y="45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5" name="Line 3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5" y="48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6" name="Line 3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0" y="51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7" name="Line 3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4" y="548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8" name="Line 3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9" y="57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9" name="Line 3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4" y="6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0" name="Line 3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8" y="64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1" name="Line 4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3" y="67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2" name="Line 4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8" y="70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3" name="Line 4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2" y="716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4" name="Line 4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7" y="74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5" name="Line 4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2" y="760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6" name="Line 4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09" y="775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1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3837" name="Line 4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74" y="763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8" name="Line 4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38" y="751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9" name="Line 4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03" y="73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0" name="Line 4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8" y="718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1" name="Line 4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2" y="701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2" name="Line 4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7" y="684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3" name="Line 4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2" y="665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4" name="Line 4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6" y="645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5" name="Line 4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1" y="626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6" name="Line 4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6" y="60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7" name="Line 4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0" y="583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8" name="Line 4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5" y="560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9" name="Line 4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0" y="53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0" name="Line 4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14" y="507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1" name="Line 4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79" y="481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2" name="Line 4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4" y="45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3" name="Line 4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8" y="422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4" name="Line 4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3" y="39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5" name="Line 4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6" name="Line 4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7" name="Line 4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8" name="Line 4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9" name="Line 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0" name="Line 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1" name="Line 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2" name="Line 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3" name="Line 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4" name="Line 4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5" name="Line 4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6" name="Line 4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7" name="Line 4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8" name="Line 4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9" name="Line 4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0" name="Line 4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1" name="Line 4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2" name="Line 4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3" name="Line 4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4" name="Line 4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5" name="Line 4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6" name="Line 4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7" name="Line 4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1" y="977"/>
                      <a:ext cx="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8" name="Line 4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8" y="94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9" name="Line 4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5" y="90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0" name="Line 4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2" y="87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1" name="Line 4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9" y="83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2" name="Line 4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6" y="80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3" name="Line 4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3" y="76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4" name="Line 4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2" y="73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5" name="Line 4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1" y="69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6" name="Line 4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8" y="66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7" name="Line 4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5" y="62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8" name="Line 4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3" y="59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9" name="Line 4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9" y="554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0" name="Line 4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9" y="51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1" name="Line 4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9" y="484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2" name="Line 4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1" y="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3" name="Line 4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1" y="41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4" name="Line 4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5" y="392"/>
                      <a:ext cx="12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5" name="Line 4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6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6" name="Line 4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0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7" name="Line 4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9" y="3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8" name="Line 4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3" y="42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9" name="Line 4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8" y="45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0" name="Line 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3" y="48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1" name="Line 4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7" y="51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2" name="Line 4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2" y="54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3" name="Line 4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7" y="57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4" name="Line 4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1" y="61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5" name="Line 4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6" y="64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6" name="Line 4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1" y="67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7" name="Line 4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5" y="70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8" name="Line 4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0" y="73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9" name="Line 4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5" y="76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0" name="Line 4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9" y="79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1" name="Line 4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4" y="808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2" name="Line 4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4" y="832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3" name="Line 4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867"/>
                      <a:ext cx="15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4" name="Line 4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87" y="861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5" name="Line 4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2" y="855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6" name="Line 4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7" y="85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7" name="Line 4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1" y="835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8" name="Line 4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6" y="81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9" name="Line 4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1" y="802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0" name="Line 4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5" y="785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1" name="Line 4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0" y="76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2" name="Line 4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5" y="748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3" name="Line 4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9" y="726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4" name="Line 4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4" y="705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5" name="Line 4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9" y="683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6" name="Line 4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3" y="660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7" name="Line 4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8" y="636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8" name="Line 4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3" y="61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9" name="Line 4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57" y="584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0" name="Line 5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2" y="55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1" name="Line 5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7" y="52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2" name="Line 5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1" y="49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3" name="Line 5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7" y="461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4" name="Line 5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3" y="426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5" name="Line 5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9" y="392"/>
                      <a:ext cx="15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6" name="Line 5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7" name="Line 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8" name="Line 5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9" name="Line 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0" name="Line 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1" name="Line 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2" name="Line 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3" name="Line 5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4" name="Line 5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5" name="Line 5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6" name="Line 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7" name="Line 5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8" name="Line 5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9" name="Line 5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0" name="Line 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1" name="Line 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2" name="Line 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3" name="Line 5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4" name="Line 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5" name="Line 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6" name="Line 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7" name="Line 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8" name="Line 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9" name="Line 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0" name="Line 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1" name="Line 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2" name="Line 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3" name="Line 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4" name="Line 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5" name="Line 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6" name="Line 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7" name="Line 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8" name="Line 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9" name="Line 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0" name="Line 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1" name="Line 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2" name="Line 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3" name="Line 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4" name="Line 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5" name="Line 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6" name="Line 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7" name="Line 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8" name="Line 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9" name="Line 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0" name="Line 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1" name="Line 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2" name="Line 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3" name="Line 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4" name="Line 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5" name="Line 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6" name="Line 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7" name="Line 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8" name="Line 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9" name="Line 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0" name="Line 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1" name="Line 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2" name="Line 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3" name="Line 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4" name="Line 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5" name="Line 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6" name="Line 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7" name="Line 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8" name="Line 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9" name="Line 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0" name="Line 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1" name="Line 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2" name="Line 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3" name="Line 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4" name="Line 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5" name="Line 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6" name="Line 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7" name="Line 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8" name="Line 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9" name="Line 57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0" name="Line 58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1" name="Line 58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2" name="Line 58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3" name="Line 5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4" name="Line 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5" name="Line 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6" name="Line 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7" name="Line 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8" name="Line 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9" name="Line 5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0" name="Line 5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1" name="Line 5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2" name="Line 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3" name="Line 5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4" name="Line 5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5" name="Line 5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6" name="Line 5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7" name="Line 5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8" name="Line 5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9" name="Line 5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0" name="Line 6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1" name="Line 6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2" name="Line 6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3" name="Line 6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4" name="Line 6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5" name="Line 6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6" name="Line 6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2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536950"/>
                    <a:chOff x="1665" y="392"/>
                    <a:chExt cx="2566" cy="2228"/>
                  </a:xfrm>
                </p:grpSpPr>
                <p:sp>
                  <p:nvSpPr>
                    <p:cNvPr id="3637" name="Line 6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8" name="Line 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9" name="Line 6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1" y="115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0" name="Line 6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9" y="112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1" name="Line 6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5" y="1090"/>
                      <a:ext cx="1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2" name="Line 6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3" y="1054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3" name="Line 6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0" y="101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4" name="Line 6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7" y="98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5" name="Line 6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4" y="9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6" name="Line 6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1" y="91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7" name="Line 6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9" y="87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8" name="Line 6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6" y="84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9" name="Line 6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3" y="80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0" name="Line 6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0" y="7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1" name="Line 6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9" y="737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2" name="Line 6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9" y="70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3" name="Line 6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6" y="66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4" name="Line 6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4" y="63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5" name="Line 6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1" y="596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6" name="Line 6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3" y="561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7" name="Line 6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3" y="5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8" name="Line 6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3" y="491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9" name="Line 6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5" y="4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0" name="Line 6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5" y="42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1" name="Line 6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9" y="392"/>
                      <a:ext cx="3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2" name="Line 6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3" name="Line 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6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4" name="Line 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5" name="Line 6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6" name="Line 6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7" name="Line 6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8" name="Line 6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9" name="Line 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0" name="Line 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1" name="Line 6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2" name="Line 6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3" name="Line 6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4" name="Line 6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5" name="Line 6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6" name="Line 6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7" name="Line 6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8" name="Line 6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9" name="Line 6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0" name="Line 6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1" name="Line 6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2" name="Line 6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3" name="Line 6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4" name="Line 6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3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5" name="Line 6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6" name="Line 6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3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7" name="Line 6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8" name="Line 6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9" name="Line 6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3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0" name="Line 6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1" name="Line 6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2" name="Line 6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3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3" name="Line 6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4" name="Line 6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5" name="Line 6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9" y="133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6" name="Line 6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28" y="12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7" name="Line 6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0" y="1273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8" name="Line 6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5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9" name="Line 6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0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0" name="Line 6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6" y="1269"/>
                      <a:ext cx="15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1" name="Line 6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4" y="123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2" name="Line 6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2" y="119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3" name="Line 6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1" y="11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4" name="Line 6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9" y="112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5" name="Line 6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4" y="1096"/>
                      <a:ext cx="14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6" name="Line 6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10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7" name="Line 6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8" y="1027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8" name="Line 6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5" y="99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9" name="Line 6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2" y="95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0" name="Line 6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9" y="9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1" name="Line 6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6" y="886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2" name="Line 6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3" y="85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3" name="Line 6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0" y="81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4" name="Line 6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6" y="7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5" name="Line 6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5" y="74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6" name="Line 6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8" y="71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7" name="Line 6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5" y="6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8" name="Line 6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2" y="64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9" name="Line 6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0" y="604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0" name="Line 6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7" y="56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1" name="Line 6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7" y="5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2" name="Line 6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9" y="4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3" name="Line 69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9" y="4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4" name="Line 6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50" y="42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5" name="Line 6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6" y="39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6" name="Line 6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7" name="Line 6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8" name="Line 6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9" name="Line 7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0" name="Line 7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1" name="Line 7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2" name="Line 7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3" name="Line 7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4" name="Line 7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5" name="Line 7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6" name="Line 7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7" name="Line 7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8" name="Line 7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61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9" name="Line 7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0" name="Line 7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1" name="Line 7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2" name="Line 7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3" name="Line 7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4" name="Line 7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5" name="Line 7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6" name="Line 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7" name="Line 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8" name="Line 7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36" y="261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9" name="Line 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0" name="Line 7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1" name="Line 7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2" name="Line 7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3" name="Line 7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4" name="Line 7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5" name="Line 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6" name="Line 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7" name="Line 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8" name="Line 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9" name="Line 7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0" name="Line 7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1" name="Line 7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61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2" name="Line 7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3" name="Line 7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4" name="Line 7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5" name="Line 7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6" name="Line 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7" name="Line 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8" name="Line 7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9" name="Line 7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0" name="Line 7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1" name="Line 7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60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2" name="Line 7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3" name="Line 7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4" name="Line 7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5" y="260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5" name="Line 7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6" name="Line 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7" name="Line 7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8" name="Line 7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9" name="Line 7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0" name="Line 7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1" name="Line 7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2" name="Line 7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3" name="Line 7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4" name="Line 7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60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5" name="Line 7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6" name="Line 7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7" name="Line 7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8" name="Line 7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9" name="Line 7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0" name="Line 7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1" name="Line 7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2" name="Line 7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3" name="Line 7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4" name="Line 7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260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5" name="Line 7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6" name="Line 7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7" name="Line 7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260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8" name="Line 7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9" name="Line 7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0" name="Line 7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1" name="Line 7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2" name="Line 7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3" name="Line 7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3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4" name="Line 7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5" name="Line 7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6" name="Line 7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7" name="Line 7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8" name="Line 7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9" name="Line 7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0" name="Line 7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1" name="Line 7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2" name="Line 7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3" name="Line 7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4" name="Line 7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5" name="Line 7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6" name="Line 7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9" y="258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7" name="Line 7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8" name="Line 7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9" name="Line 7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0" name="Line 7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1" name="Line 7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2" name="Line 7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3" name="Line 7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4" name="Line 7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5" name="Line 7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6" name="Line 7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42" y="258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7" name="Line 7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8" name="Line 7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9" name="Line 8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8" y="258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0" name="Line 8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1" name="Line 8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2" name="Line 8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3" name="Line 8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4" name="Line 8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5" name="Line 8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6" name="Line 8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3" name="Group 1009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478213"/>
                    <a:chOff x="1665" y="392"/>
                    <a:chExt cx="2566" cy="2191"/>
                  </a:xfrm>
                </p:grpSpPr>
                <p:sp>
                  <p:nvSpPr>
                    <p:cNvPr id="3437" name="Line 8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8" name="Line 8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9" name="Line 8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02" y="258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0" name="Line 8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1" name="Line 8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2" name="Line 8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3" name="Line 8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4" name="Line 8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5" name="Line 8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6" name="Line 8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7" name="Line 8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8" name="Line 8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9" name="Line 8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5" y="257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0" name="Line 8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1" name="Line 8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2" name="Line 8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61" y="257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3" name="Line 8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4" name="Line 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5" name="Line 8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6" name="Line 8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7" name="Line 8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8" name="Line 8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9" name="Line 8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57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0" name="Line 8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1" name="Line 8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2" name="Line 8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257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3" name="Line 8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4" name="Line 8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5" name="Line 8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6" name="Line 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7" name="Line 8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8" name="Line 8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9" name="Line 8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0" name="Line 8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1" name="Line 8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2" name="Line 8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256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3" name="Line 8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4" name="Line 8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5" name="Line 8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56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6" name="Line 8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7" name="Line 8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8" name="Line 8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9" name="Line 8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0" name="Line 8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36" y="255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1" name="Line 8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2" name="Line 8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3" name="Line 8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55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4" name="Line 8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5" name="Line 8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6" name="Line 8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7" name="Line 8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8" name="Line 8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9" name="Line 8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0" name="Line 8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1" name="Line 8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2" name="Line 8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3" name="Line 8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95" y="255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4" name="Line 8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5" name="Line 8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6" name="Line 8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7" name="Line 8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8" name="Line 8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9" name="Line 8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0" name="Line 8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4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1" name="Line 8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2" name="Line 8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3" name="Line 8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8" y="254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4" name="Line 8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5" name="Line 8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6" name="Line 87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54" y="254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7" name="Line 8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8" name="Line 8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9" name="Line 8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0" name="Line 8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1" name="Line 8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2" name="Line 8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3" name="Line 8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4" name="Line 8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5" name="Line 8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6" name="Line 8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08" y="254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7" name="Line 8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8" name="Line 8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9" name="Line 8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0" name="Line 8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54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1" name="Line 8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2" name="Line 8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3" name="Line 8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4" name="Line 8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5" name="Line 8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6" name="Line 8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61" y="253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7" name="Line 8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8" name="Line 9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9" name="Line 9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253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0" name="Line 9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1" name="Line 9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2" name="Line 9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3" name="Line 90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53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4" name="Line 9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5" name="Line 9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6" name="Line 9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7" name="Line 9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8" name="Line 9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9" name="Line 9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253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0" name="Line 9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1" name="Line 9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2" name="Line 9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3" name="Line 9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252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4" name="Line 9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5" name="Line 9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6" name="Line 9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7" name="Line 9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8" name="Line 9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52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9" name="Line 9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0" name="Line 9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1" name="Line 9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493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2" name="Line 9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52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3" name="Line 9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55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4" name="Line 9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585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5" name="Line 9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61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6" name="Line 9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64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7" name="Line 9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679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8" name="Line 9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71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9" name="Line 9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74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0" name="Line 9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773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1" name="Line 9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80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2" name="Line 9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83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3" name="Line 9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86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4" name="Line 9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89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5" name="Line 9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92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6" name="Line 9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960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7" name="Line 9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99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8" name="Line 9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102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9" name="Line 9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1053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0" name="Line 9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108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1" name="Line 9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111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2" name="Line 9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1129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3" name="Line 9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8" y="1147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4" name="Line 9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9" y="1178"/>
                      <a:ext cx="14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5" name="Line 9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73" y="1174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6" name="Line 9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8" y="1160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7" name="Line 9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03" y="115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8" name="Line 9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7" y="114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9" name="Line 9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2" y="1124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0" name="Line 9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7" y="110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1" name="Line 9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1" y="1088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2" name="Line 9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6" y="106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3" name="Line 9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1" y="1049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4" name="Line 9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5" y="1030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5" name="Line 9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0" y="1007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6" name="Line 9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84" y="984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7" name="Line 9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9" y="96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8" name="Line 9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4" y="937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9" name="Line 9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8" y="909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0" name="Line 9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3" y="884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1" name="Line 9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8" y="85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2" name="Line 9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72" y="821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3" name="Line 9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7" y="790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4" name="Line 9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3" y="758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5" name="Line 9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1" y="722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6" name="Line 9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9" y="687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7" name="Line 9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8" y="652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8" name="Line 9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0" y="617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9" name="Line 9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4" y="581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0" name="Line 9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8" y="54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1" name="Line 9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3" y="511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2" name="Line 9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0" y="47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3" name="Line 9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0" y="440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4" name="Line 9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0" y="40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5" name="Line 9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6" name="Line 9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4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7" name="Line 9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8" name="Line 9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9" name="Line 9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0" name="Line 9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1" name="Line 9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2" name="Line 9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53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3" name="Line 9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4" name="Line 9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5" name="Line 9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48" y="253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6" name="Line 9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7" name="Line 9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8" name="Line 9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9" name="Line 9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0" name="Line 9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1" name="Line 9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2" name="Line 9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3" name="Line 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4" name="Line 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5" name="Line 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6" name="Line 9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36" y="252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7" name="Line 9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8" name="Line 10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9" name="Line 10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0" name="Line 10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1" name="Line 10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2" name="Line 10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3" name="Line 10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4" name="Line 10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5" name="Line 10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54" y="252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6" name="Line 10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4" name="Group 1210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381375"/>
                    <a:chOff x="1665" y="392"/>
                    <a:chExt cx="2566" cy="2130"/>
                  </a:xfrm>
                </p:grpSpPr>
                <p:sp>
                  <p:nvSpPr>
                    <p:cNvPr id="3237" name="Line 10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8" name="Line 10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9" name="Line 10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52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0" name="Line 10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1" name="Line 10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51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2" name="Line 10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3" name="Line 10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4" name="Line 10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5" name="Line 10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6" name="Line 10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7" name="Line 10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78" y="251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8" name="Line 10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9" name="Line 10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51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0" name="Line 10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1" name="Line 10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2" name="Line 10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3" name="Line 10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4" name="Line 10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5" name="Line 10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6" name="Line 10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7" name="Line 10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32" y="251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8" name="Line 10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9" name="Line 10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0" name="Line 10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1" name="Line 10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50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2" name="Line 10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5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3" name="Line 10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4" name="Line 10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5" name="Line 10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6" name="Line 10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7" name="Line 10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8" name="Line 10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9" name="Line 10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0" name="Line 10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1" name="Line 10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250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2" name="Line 10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3" name="Line 1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4" name="Line 10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5" name="Line 10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6" name="Line 10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7" name="Line 10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50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8" name="Line 10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9" name="Line 10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0" name="Line 10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46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1" name="Line 10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4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2" name="Line 10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3" name="Line 10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4" name="Line 10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5" name="Line 10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6" name="Line 10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7" name="Line 10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8" name="Line 10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9" name="Line 10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0" name="Line 10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1" name="Line 10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2" name="Line 10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3" name="Line 10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4" name="Line 10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5" name="Line 10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6" name="Line 10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7" name="Line 10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8" name="Line 10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9" name="Line 10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0" name="Line 10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1" name="Line 10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2" name="Line 10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3" name="Line 10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4" name="Line 10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5" name="Line 10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6" name="Line 10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7" name="Line 10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8" name="Line 10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9" name="Line 10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0" name="Line 10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1" name="Line 10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2" name="Line 10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3" name="Line 10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4" name="Line 10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5" name="Line 10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6" name="Line 10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7" name="Line 10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8" name="Line 10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9" name="Line 10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0" name="Line 10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1" name="Line 10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2" name="Line 10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3" name="Line 10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4" name="Line 10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5" name="Line 10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6" name="Line 10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1595"/>
                      <a:ext cx="7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7" name="Line 11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4" y="156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8" name="Line 11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2" y="152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9" name="Line 11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1" y="1489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0" name="Line 11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7" y="145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1" name="Line 11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32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2" name="Line 11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7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3" name="Line 11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1" y="14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4" name="Line 11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7" y="144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5" name="Line 11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92" y="1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6" name="Line 11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7" y="1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7" name="Line 11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5" y="1437"/>
                      <a:ext cx="13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8" name="Line 11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2" y="140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9" name="Line 11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1" y="1366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0" name="Line 11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9" y="133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1" name="Line 11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6" y="12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2" name="Line 11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9" y="1266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3" name="Line 11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7" y="12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4" name="Line 11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42" y="12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5" name="Line 11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7" y="12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6" name="Line 11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2" y="122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7" name="Line 11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0" y="118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8" name="Line 11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9" y="115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9" name="Line 11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7" y="111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0" name="Line 11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7" y="109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1" name="Line 11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3" y="105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2" name="Line 11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0" y="102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3" name="Line 11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6" y="98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4" name="Line 11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5" y="951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5" name="Line 11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0" y="91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6" name="Line 11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7" y="8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7" name="Line 113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4" y="84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8" name="Line 113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1" y="81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9" name="Line 11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9" y="77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0" name="Line 11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74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1" name="Line 11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4" y="705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2" name="Line 11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1" y="67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3" name="Line 11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9" y="634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4" name="Line 11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6" y="59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5" name="Line 113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7" y="564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6" name="Line 11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57" y="5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7" name="Line 11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57" y="493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8" name="Line 11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58" y="4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9" name="Line 11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4" y="423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0" name="Line 11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2" y="392"/>
                      <a:ext cx="3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1" name="Line 1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2" name="Line 1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6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3" name="Line 1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4" name="Line 1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5" name="Line 1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6" name="Line 1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7" name="Line 11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06" y="244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8" name="Line 1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9" name="Line 1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0" name="Line 1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1" name="Line 1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2" name="Line 1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3" name="Line 1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4" name="Line 1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5" name="Line 1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6" name="Line 1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7" name="Line 11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0" y="244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8" name="Line 1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9" name="Line 1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0" name="Line 11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243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1" name="Line 1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2" name="Line 1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3" name="Line 1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4" name="Line 1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5" name="Line 1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6" name="Line 1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7" name="Line 11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13" y="243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8" name="Line 1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9" name="Line 1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0" name="Line 1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1" name="Line 1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2" name="Line 1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3" name="Line 1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4" name="Line 1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5" name="Line 1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6" name="Line 1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7" name="Line 1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8" name="Line 1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9" name="Line 1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0" name="Line 1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1" name="Line 1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2" name="Line 1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3" name="Line 11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78" y="243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4" name="Line 1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5" name="Line 1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6" name="Line 1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7" name="Line 1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8" name="Line 1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9" name="Line 1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0" name="Line 11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42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1" name="Line 1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2" name="Line 1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3" name="Line 1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4" name="Line 1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5" name="Line 1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6" name="Line 1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7" name="Line 1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8" name="Line 1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9" name="Line 1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0" name="Line 1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1" name="Line 1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2" name="Line 12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3" name="Line 12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42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4" name="Line 1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5" name="Line 1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6" name="Line 1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5" name="Group 1411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227388"/>
                    <a:chOff x="1665" y="392"/>
                    <a:chExt cx="2566" cy="2033"/>
                  </a:xfrm>
                </p:grpSpPr>
                <p:sp>
                  <p:nvSpPr>
                    <p:cNvPr id="3037" name="Line 1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8" name="Line 1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9" name="Line 1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0" name="Line 12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1" name="Line 12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2" name="Line 12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3" name="Line 12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42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4" name="Line 12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5" name="Line 12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6" name="Line 12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9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7" name="Line 12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8" name="Line 1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61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9" name="Line 1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64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0" name="Line 1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67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1" name="Line 1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705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2" name="Line 1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4" y="736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3" name="Line 1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1" y="77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4" name="Line 1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23" y="806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5" name="Line 1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7" y="816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6" name="Line 1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2" y="84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7" name="Line 1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7" y="87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8" name="Line 1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1" y="905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9" name="Line 1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2" y="938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0" name="Line 1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2" y="973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1" name="Line 1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8" y="1003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2" name="Line 1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2" y="102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3" name="Line 1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7" y="105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4" name="Line 1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2" y="108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5" name="Line 1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1114"/>
                      <a:ext cx="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6" name="Line 1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1132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7" name="Line 1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1166"/>
                      <a:ext cx="1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8" name="Line 1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1197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9" name="Line 1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122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0" name="Line 1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0" y="1243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1" name="Line 1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6" y="1278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2" name="Line 1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7" y="1313"/>
                      <a:ext cx="9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3" name="Line 1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1" y="1330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4" name="Line 12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76" y="1327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5" name="Line 12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1" y="132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6" name="Line 1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05" y="1327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7" name="Line 12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0" y="1334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8" name="Line 12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5" y="1317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9" name="Line 12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9" y="1300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0" name="Line 12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4" y="128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1" name="Line 12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9" y="126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2" name="Line 12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3" y="1248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3" name="Line 12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8" y="1229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4" name="Line 12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3" y="1208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5" name="Line 12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87" y="1187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6" name="Line 12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52" y="1167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7" name="Line 12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7" y="1143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8" name="Line 12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1" y="1118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9" name="Line 12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6" y="109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0" name="Line 12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1" y="1067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1" name="Line 12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75" y="1037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2" name="Line 12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0" y="100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3" name="Line 12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5" y="97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4" name="Line 12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9" y="943"/>
                      <a:ext cx="1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5" name="Line 12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4" y="908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6" name="Line 12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0" y="873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7" name="Line 12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1" y="838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8" name="Line 12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1" y="802"/>
                      <a:ext cx="14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9" name="Line 12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3" y="76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0" name="Line 12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6" y="732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1" name="Line 12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4" y="69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2" name="Line 12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1" y="66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3" name="Line 12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9" y="62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4" name="Line 12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6" y="59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5" name="Line 12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4" y="55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6" name="Line 12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7" y="520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7" name="Line 12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9" y="485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8" name="Line 12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3" y="450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9" name="Line 12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5" y="415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0" name="Line 12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2" y="392"/>
                      <a:ext cx="13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1" name="Line 1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2" name="Line 1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3" name="Line 1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4" name="Line 1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5" name="Line 1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6" name="Line 1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7" name="Line 1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8" name="Line 12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12" y="239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9" name="Line 1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0" name="Line 1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1" name="Line 1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2" name="Line 1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3" name="Line 1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4" name="Line 1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5" name="Line 1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6" name="Line 1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7" name="Line 1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8" name="Line 1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9" name="Line 1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0" name="Line 1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1" name="Line 1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2" name="Line 1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3" name="Line 1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4" name="Line 1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5" name="Line 1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6" name="Line 1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7" name="Line 1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8" name="Line 1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9" name="Line 1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0" name="Line 1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1" name="Line 1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2" name="Line 1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3" name="Line 1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4" name="Line 13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31" y="238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5" name="Line 1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6" name="Line 1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7" name="Line 1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8" name="Line 1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9" name="Line 1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0" name="Line 1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1" name="Line 1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2" name="Line 1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3" name="Line 1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4" name="Line 13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84" y="238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5" name="Line 1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6" name="Line 1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7" name="Line 1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8" name="Line 1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9" name="Line 1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0" name="Line 1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1" name="Line 1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2" name="Line 1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3" name="Line 1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4" name="Line 13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238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5" name="Line 1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6" name="Line 1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7" name="Line 1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8" name="Line 1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9" name="Line 1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0" name="Line 1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1" name="Line 1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2" name="Line 1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3" name="Line 1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4" name="Line 13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238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5" name="Line 1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6" name="Line 1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7" name="Line 1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8" name="Line 1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9" name="Line 1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0" name="Line 1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1" name="Line 1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2" name="Line 1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3" name="Line 1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4" name="Line 13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5" name="Line 1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6" name="Line 13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7" name="Line 1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8" name="Line 13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9" name="Line 13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0" name="Line 13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1" name="Line 1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2" name="Line 1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3" name="Line 1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4" name="Line 1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5" name="Line 1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6" name="Line 1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7" name="Line 1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8" name="Line 1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9" name="Line 1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0" name="Line 1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1" name="Line 1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2" name="Line 1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3" name="Line 1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4" name="Line 1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5" name="Line 1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6" name="Line 1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7" name="Line 1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8" name="Line 1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9" name="Line 1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0" name="Line 1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1" name="Line 1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2" name="Line 13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3" name="Line 1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4" name="Line 1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5" name="Line 1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6" name="Line 1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7" name="Line 1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8" name="Line 1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9" name="Line 1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0" name="Line 1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1" name="Line 1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2" name="Line 1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3" name="Line 13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4" name="Line 1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5" name="Line 1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6" name="Line 1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7" name="Line 1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8" name="Line 1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9" name="Line 1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0" name="Line 1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1" name="Line 1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2" name="Line 14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3" name="Line 1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4" name="Line 1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5" name="Line 1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6" name="Line 1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6" name="Group 1612"/>
                  <p:cNvGrpSpPr>
                    <a:grpSpLocks/>
                  </p:cNvGrpSpPr>
                  <p:nvPr/>
                </p:nvGrpSpPr>
                <p:grpSpPr bwMode="auto">
                  <a:xfrm>
                    <a:off x="3414713" y="622300"/>
                    <a:ext cx="3302000" cy="3095625"/>
                    <a:chOff x="2151" y="392"/>
                    <a:chExt cx="2080" cy="1950"/>
                  </a:xfrm>
                </p:grpSpPr>
                <p:sp>
                  <p:nvSpPr>
                    <p:cNvPr id="2837" name="Line 1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8" name="Line 14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9" name="Line 1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0" name="Line 1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1" name="Line 14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2" name="Line 14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3" name="Line 14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4" name="Line 1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5" name="Line 1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6" name="Line 14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7" name="Line 1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8" name="Line 14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9" name="Line 14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0" name="Line 14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1" name="Line 14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2" name="Line 14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3" name="Line 14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4" name="Line 1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5" name="Line 1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6" name="Line 1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7" name="Line 1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8" name="Line 14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731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9" name="Line 14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3" y="76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0" name="Line 14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3" y="80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1" name="Line 14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3" y="8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2" name="Line 14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3" y="8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3" name="Line 14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9" y="8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4" name="Line 14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3" y="8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5" name="Line 14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8" y="8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6" name="Line 14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911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7" name="Line 14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919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8" name="Line 14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47" y="9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9" name="Line 14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49" y="9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0" name="Line 14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27" y="100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1" name="Line 14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6" y="999"/>
                      <a:ext cx="12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2" name="Line 14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0" y="1023"/>
                      <a:ext cx="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3" name="Line 14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5" y="1058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4" name="Line 14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3" y="10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5" name="Line 14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8" y="10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6" name="Line 14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3" y="10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7" name="Line 14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7" y="1092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8" name="Line 1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7" y="11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9" name="Line 14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7" y="115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0" name="Line 14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9" y="11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1" name="Line 14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8" y="1225"/>
                      <a:ext cx="11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2" name="Line 14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03" y="122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3" name="Line 14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7" y="12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4" name="Line 14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1" y="1246"/>
                      <a:ext cx="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5" name="Line 14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6" y="12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6" name="Line 14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0" y="12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7" name="Line 14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5" y="1260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8" name="Line 14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6" y="127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9" name="Line 14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6" y="131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0" name="Line 14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6" y="134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1" name="Line 14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7" y="13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2" name="Line 14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5" y="1419"/>
                      <a:ext cx="12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3" name="Line 14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0" y="1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4" name="Line 14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4" y="142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5" name="Line 1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7" y="1429"/>
                      <a:ext cx="11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6" name="Line 14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2" y="144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7" name="Line 14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7" y="14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8" name="Line 14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1" y="14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9" name="Line 14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8" y="1464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0" name="Line 14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5" y="149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1" name="Line 14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1" y="1534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2" name="Line 14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7" y="1569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3" name="Line 14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7" y="1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4" name="Line 14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2" y="1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5" name="Line 14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6" y="1583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6" name="Line 14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1" y="1556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7" name="Line 14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16" y="15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8" name="Line 14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0" y="154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9" name="Line 14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8" y="15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0" name="Line 14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7" y="147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1" name="Line 14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0" y="1450"/>
                      <a:ext cx="14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2" name="Line 14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74" y="1433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3" name="Line 14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39" y="1412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4" name="Line 14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04" y="1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5" name="Line 14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8" y="1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6" name="Line 14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3" y="139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7" name="Line 14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9" y="1361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8" name="Line 14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5" y="1325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9" name="Line 14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0" y="131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0" name="Line 14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8" y="128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1" name="Line 14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75" y="1263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2" name="Line 14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0" y="124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3" name="Line 14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6" y="1225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4" name="Line 14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9" y="1190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5" name="Line 15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2" y="1155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6" name="Line 15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3" y="1119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7" name="Line 15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3" y="1084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8" name="Line 15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9" y="1056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9" name="Line 15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4" y="103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0" name="Line 15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8" y="1018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1" name="Line 15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4" y="98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2" name="Line 15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1" y="95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3" name="Line 15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8" y="9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4" name="Line 15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2" y="880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5" name="Line 15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6" y="844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6" name="Line 15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3" y="80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7" name="Line 15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0" y="77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8" name="Line 15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0" y="739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9" name="Line 15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7" y="703"/>
                      <a:ext cx="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0" name="Line 15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5" y="668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1" name="Line 15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4" y="633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2" name="Line 15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2" y="598"/>
                      <a:ext cx="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3" name="Line 15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7" y="562"/>
                      <a:ext cx="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4" name="Line 15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5" y="527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5" name="Line 15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7" y="492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6" name="Line 15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9" y="45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7" name="Line 15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2" y="422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8" name="Line 15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1" y="392"/>
                      <a:ext cx="11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9" name="Line 15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0" y="737"/>
                      <a:ext cx="1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0" name="Line 1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0" y="7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1" name="Line 1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0" y="80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2" name="Line 1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1" y="8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3" name="Line 1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1" y="8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4" name="Line 15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2" y="9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5" name="Line 153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167" y="90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6" name="Line 15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2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7" name="Line 15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0" y="909"/>
                      <a:ext cx="14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8" name="Line 15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7" y="922"/>
                      <a:ext cx="4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9" name="Line 1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77" y="954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0" name="Line 1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79" y="98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1" name="Line 1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0" y="10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2" name="Line 15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51" y="104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3" name="Line 153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16" y="10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4" name="Line 15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4" y="1045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5" name="Line 15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3" y="1080"/>
                      <a:ext cx="9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6" name="Line 15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8" y="10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7" name="Line 15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3" y="10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8" name="Line 15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7" y="1088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9" name="Line 1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2" y="11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0" name="Line 1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2" y="114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1" name="Line 1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2" y="117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2" name="Line 1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4" y="121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3" name="Line 15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4" y="1246"/>
                      <a:ext cx="10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4" name="Line 15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9" y="12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5" name="Line 15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4" y="12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6" name="Line 15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8" y="1251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7" name="Line 15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4" y="12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8" name="Line 15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8" y="12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9" name="Line 15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3" y="12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0" name="Line 1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5" y="12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1" name="Line 1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5" y="13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2" name="Line 1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5" y="1350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3" name="Line 1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7" y="13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4" name="Line 1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7" y="14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5" name="Line 15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3" y="1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6" name="Line 15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68" y="143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7" name="Line 15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2" y="1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8" name="Line 15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2" y="144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9" name="Line 15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7" y="145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0" name="Line 15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2" y="145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1" name="Line 15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3" y="1457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2" name="Line 15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9" y="149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3" name="Line 15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6" y="1527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4" name="Line 15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156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5" name="Line 15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5" y="1598"/>
                      <a:ext cx="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6" name="Line 15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0" y="1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7" name="Line 15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4" y="1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8" name="Line 15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9" y="1603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9" name="Line 15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4" y="158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0" name="Line 15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18" y="15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1" name="Line 15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83" y="1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2" name="Line 15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0" y="155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3" name="Line 15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7" y="151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4" name="Line 15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5" y="148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5" name="Line 15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9" y="1452"/>
                      <a:ext cx="14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6" name="Line 15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4" y="1434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7" name="Line 15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8" y="1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8" name="Line 15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83" y="1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9" name="Line 15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8" y="1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0" name="Line 15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4" y="1395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1" name="Line 15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0" y="1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2" name="Line 15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45" y="1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3" name="Line 15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7" y="135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4" name="Line 15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96" y="131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5" name="Line 15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74" y="1283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6" name="Line 15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0" y="1265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7" name="Line 15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7" y="1243"/>
                      <a:ext cx="14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8" name="Line 15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9" y="1208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9" name="Line 15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2" y="1172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0" name="Line 15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3" y="113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1" name="Line 15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3" y="1119"/>
                      <a:ext cx="14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2" name="Line 15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5" y="1091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3" name="Line 15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9" y="1072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4" name="Line 15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4" y="1053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5" name="Line 16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7" y="102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6" name="Line 16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5" y="98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7" name="Line 16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2" y="95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8" name="Line 16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9" y="91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9" name="Line 16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3" y="882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0" name="Line 16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8" y="84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1" name="Line 16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5" y="81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2" name="Line 16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2" y="77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3" name="Line 16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2" y="741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4" name="Line 16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0" y="706"/>
                      <a:ext cx="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5" name="Line 16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671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6" name="Line 16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4" y="636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7" name="Group 1813"/>
                  <p:cNvGrpSpPr>
                    <a:grpSpLocks/>
                  </p:cNvGrpSpPr>
                  <p:nvPr/>
                </p:nvGrpSpPr>
                <p:grpSpPr bwMode="auto">
                  <a:xfrm>
                    <a:off x="3384551" y="622300"/>
                    <a:ext cx="3332163" cy="1955800"/>
                    <a:chOff x="2132" y="392"/>
                    <a:chExt cx="2099" cy="1232"/>
                  </a:xfrm>
                </p:grpSpPr>
                <p:sp>
                  <p:nvSpPr>
                    <p:cNvPr id="2637" name="Line 16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1" y="60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8" name="Line 16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2" y="565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9" name="Line 16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02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0" name="Line 16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0" y="49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1" name="Line 16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3" y="459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2" name="Line 16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5" y="424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3" name="Line 16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6" y="392"/>
                      <a:ext cx="9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4" name="Line 16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4" y="740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5" name="Line 16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77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6" name="Line 16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81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7" name="Line 16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8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8" name="Line 16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8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9" name="Line 1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0" name="Line 16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2" y="9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1" name="Line 1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7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2" name="Line 16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3" y="915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3" name="Line 1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2" y="9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4" name="Line 1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3" y="96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5" name="Line 1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3" y="10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6" name="Line 16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5" y="10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7" name="Line 16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9" y="10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8" name="Line 16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43" y="106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9" name="Line 16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08" y="106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0" name="Line 16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3" y="1076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1" name="Line 1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9" y="10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2" name="Line 1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4" y="10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3" name="Line 1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8" y="10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4" name="Line 1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9" y="11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5" name="Line 1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9" y="1136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6" name="Line 16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1" y="11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7" name="Line 16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1" y="12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8" name="Line 16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2" y="12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9" name="Line 16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2" y="12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0" name="Line 16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07" y="126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1" name="Line 16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1" y="12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2" name="Line 16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3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3" name="Line 1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8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4" name="Line 16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2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5" name="Line 16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0" y="1271"/>
                      <a:ext cx="13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6" name="Line 16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0" y="130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7" name="Line 16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0" y="13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8" name="Line 16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1" y="13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9" name="Line 16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1" y="140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0" name="Line 1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0" y="1441"/>
                      <a:ext cx="11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1" name="Line 1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5" y="1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2" name="Line 16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9" y="14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3" name="Line 16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7" y="1445"/>
                      <a:ext cx="13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4" name="Line 16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1" y="145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5" name="Line 16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0" y="1454"/>
                      <a:ext cx="12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6" name="Line 16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2" y="147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7" name="Line 16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4" y="1514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8" name="Line 16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34" y="153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9" name="Line 16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3" y="1529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0" name="Line 16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0" y="156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1" name="Line 16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6" y="159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2" name="Line 16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76" y="1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3" name="Line 16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1" y="1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4" name="Line 16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05" y="16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5" name="Line 16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0" y="1606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6" name="Line 16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35" y="1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7" name="Line 16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9" y="1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8" name="Line 16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1" y="158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9" name="Line 16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48" y="155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0" name="Line 16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6" y="151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1" name="Line 16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4" y="148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2" name="Line 16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78" y="1452"/>
                      <a:ext cx="14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3" name="Line 16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3" y="1439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4" name="Line 16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08" y="14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5" name="Line 16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2" y="14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6" name="Line 16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7" y="1429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7" name="Line 16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3" y="1404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8" name="Line 16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68" y="1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9" name="Line 16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2" y="14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0" name="Line 16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9" y="137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1" name="Line 16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7" y="133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2" name="Line 16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66" y="130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3" name="Line 16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9" y="1271"/>
                      <a:ext cx="14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4" name="Line 16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6" y="1250"/>
                      <a:ext cx="1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5" name="Line 16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7" y="1214"/>
                      <a:ext cx="14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6" name="Line 16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0" y="1179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7" name="Line 16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15" y="11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8" name="Line 16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8" y="1157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9" name="Line 16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6" y="112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0" name="Line 16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9" y="1094"/>
                      <a:ext cx="15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1" name="Line 16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3" y="1075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2" name="Line 16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3" y="1049"/>
                      <a:ext cx="1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3" name="Line 16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0" y="10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4" name="Line 17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7" y="97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5" name="Line 17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6" y="943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6" name="Line 17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1" y="90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7" name="Line 17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5" y="8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8" name="Line 17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4" y="83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9" name="Line 17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0" y="80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0" name="Line 17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7" y="76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1" name="Line 17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8" y="732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2" name="Line 17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697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3" name="Line 17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2" y="661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4" name="Line 17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9" y="62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5" name="Line 17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6" y="59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6" name="Line 17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3" y="556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7" name="Line 17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83" y="520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8" name="Line 17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84" y="4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9" name="Line 17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3" y="450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0" name="Line 17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5" y="415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1" name="Line 17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2" y="392"/>
                      <a:ext cx="14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2" name="Line 17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7" y="743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3" name="Line 1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77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4" name="Line 1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8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5" name="Line 17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84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6" name="Line 17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8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7" name="Line 1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0" y="9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8" name="Line 1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5" y="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9" name="Line 17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0" y="9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0" name="Line 17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6" y="918"/>
                      <a:ext cx="15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1" name="Line 1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9" y="935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2" name="Line 1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0" y="97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3" name="Line 1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2" y="10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4" name="Line 17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2" y="1041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5" name="Line 1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93" y="1076"/>
                      <a:ext cx="10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6" name="Line 1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8" y="10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7" name="Line 17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23" y="108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8" name="Line 1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6" y="1080"/>
                      <a:ext cx="8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9" name="Line 1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6" y="10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0" name="Line 17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0" y="10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1" name="Line 17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5" y="10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2" name="Line 17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3" y="1099"/>
                      <a:ext cx="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3" name="Line 17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3" y="11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4" name="Line 17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3" y="116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5" name="Line 17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5" y="12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6" name="Line 17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5" y="12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7" name="Line 1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3" y="12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8" name="Line 17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18" y="126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9" name="Line 17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2" y="12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0" name="Line 17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1" y="1269"/>
                      <a:ext cx="14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1" name="Line 17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6" y="12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2" name="Line 17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0" y="12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3" name="Line 17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5" y="1274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4" name="Line 17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2" y="129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5" name="Line 17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2" y="1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6" name="Line 17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7" name="Line 17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40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8" name="Line 1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1" y="1435"/>
                      <a:ext cx="3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9" name="Line 1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6" y="1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0" name="Line 17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0" y="14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1" name="Line 1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5" y="14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2" name="Line 17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2" y="145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3" name="Line 17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5" y="1457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4" name="Line 17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7" y="1492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5" name="Line 17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90" y="152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6" name="Line 1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9" y="1563"/>
                      <a:ext cx="2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7" name="Line 17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3" y="157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8" name="Line 17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8" y="156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9" name="Line 1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1" y="1582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0" name="Line 1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9" y="1617"/>
                      <a:ext cx="10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1" name="Line 17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4" y="16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2" name="Line 17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8" y="16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3" name="Line 17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3" y="1621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4" name="Line 17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58" y="1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5" name="Line 17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2" y="1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6" name="Line 17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87" y="1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7" name="Line 17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3" y="158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8" name="Line 17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9" y="155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9" name="Line 17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8" y="151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0" name="Line 17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5" y="148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1" name="Line 17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9" y="1450"/>
                      <a:ext cx="15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2" name="Line 17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33" y="14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3" name="Line 17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8" y="14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4" name="Line 17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3" y="14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5" name="Line 17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7" y="1423"/>
                      <a:ext cx="1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6" name="Line 17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92" y="1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7" name="Line 17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7" y="1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8" name="Line 17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5" y="1410"/>
                      <a:ext cx="13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9" name="Line 17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2" y="137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0" name="Line 17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1" y="133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1" name="Line 17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9" y="130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2" name="Line 17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3" y="1274"/>
                      <a:ext cx="14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3" name="Line 17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2" y="1248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4" name="Line 17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5" y="1213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5" name="Line 17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42" y="11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6" name="Line 17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7" y="11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7" name="Line 17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2" y="117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8" name="Line 17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0" y="113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9" name="Line 17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9" y="110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0" name="Line 17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3" y="1083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1" name="Line 17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3" y="1057"/>
                      <a:ext cx="1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2" name="Line 17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0" y="10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3" name="Line 17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7" y="98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4" name="Line 18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4" y="95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5" name="Line 18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1" y="91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6" name="Line 18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7" y="88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7" name="Line 18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4" y="84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8" name="Line 18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0" y="81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9" name="Line 18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9" y="77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0" name="Line 18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7" y="74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1" name="Line 18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5" y="705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2" name="Line 18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0" y="67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3" name="Line 18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7" y="63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4" name="Line 18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59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5" name="Line 18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5" y="564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6" name="Line 18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75" y="5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8" name="Group 2014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2847975"/>
                    <a:chOff x="1665" y="392"/>
                    <a:chExt cx="2566" cy="1794"/>
                  </a:xfrm>
                </p:grpSpPr>
                <p:sp>
                  <p:nvSpPr>
                    <p:cNvPr id="2437" name="Line 18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76" y="49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8" name="Line 18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76" y="4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9" name="Line 18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8" y="423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0" name="Line 18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8" y="392"/>
                      <a:ext cx="11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1" name="Line 18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2" name="Line 18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3" name="Line 18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4" name="Line 18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5" name="Line 18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6" name="Line 18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7" name="Line 18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8" name="Line 18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9" name="Line 1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0" name="Line 18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1" name="Line 18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2" name="Line 18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3" name="Line 18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4" name="Line 18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5" name="Line 18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6" name="Line 18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7" name="Line 18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8" name="Line 18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9" name="Line 18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0" name="Line 18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1" name="Line 1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2" name="Line 18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3" name="Line 18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4" name="Line 18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5" name="Line 18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6" name="Line 18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7" name="Line 18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8" name="Line 18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9" name="Line 18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0" name="Line 18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1" name="Line 18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2" name="Line 18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3" name="Line 18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4" name="Line 18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5" name="Line 18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6" name="Line 18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7" name="Line 18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8" name="Line 18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9" name="Line 18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0" name="Line 18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1" name="Line 18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2" name="Line 18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3" name="Line 18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4" name="Line 18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5" name="Line 18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6" name="Line 18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7" name="Line 18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8" name="Line 18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9" name="Line 18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0" name="Line 18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1" name="Line 18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2" name="Line 18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3" name="Line 18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4" name="Line 18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5" name="Line 18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6" name="Line 18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7" name="Line 18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8" name="Line 18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9" name="Line 18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0" name="Line 18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1" name="Line 18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2" name="Line 18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3" name="Line 18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4" name="Line 18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5" name="Line 18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6" name="Line 18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7" name="Line 18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8" name="Line 188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18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9" name="Line 18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218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0" name="Line 18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217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1" name="Line 18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171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2" name="Line 18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156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3" name="Line 18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12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4" name="Line 18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0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5" name="Line 18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0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6" name="Line 18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0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7" name="Line 18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8" y="744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8" name="Line 18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9" name="Line 18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0" name="Line 18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9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1" name="Line 18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9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2" name="Line 18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920"/>
                      <a:ext cx="15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3" name="Line 19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4" name="Line 19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5" name="Line 19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920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6" name="Line 19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7" y="9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7" name="Line 19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8" y="9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8" name="Line 19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8" y="10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9" name="Line 19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8" y="1046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0" name="Line 19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7" y="108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1" name="Line 19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2" y="10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2" name="Line 19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6" y="10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3" name="Line 19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01" y="109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4" name="Line 19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3" y="10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5" name="Line 19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37" y="10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6" name="Line 19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2" y="10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7" name="Line 19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7" y="1098"/>
                      <a:ext cx="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8" name="Line 19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113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9" name="Line 19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11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0" name="Line 19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9" y="12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1" name="Line 19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9" y="12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2" name="Line 19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7" y="1271"/>
                      <a:ext cx="12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3" name="Line 19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1" y="12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4" name="Line 19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6" y="12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5" name="Line 19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3" y="1273"/>
                      <a:ext cx="14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6" name="Line 19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8" y="12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7" name="Line 19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93" y="127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8" name="Line 19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7" y="12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9" name="Line 19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2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0" name="Line 19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32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1" name="Line 19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355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2" name="Line 19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6" y="13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3" name="Line 19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6" y="14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4" name="Line 19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2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5" name="Line 19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87" y="145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6" name="Line 19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1" y="1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7" name="Line 19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7" y="1452"/>
                      <a:ext cx="15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8" name="Line 19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0" y="146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9" name="Line 19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2" y="150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0" name="Line 19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5" y="1537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1" name="Line 19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7" y="1572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2" name="Line 19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2" y="1607"/>
                      <a:ext cx="8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3" name="Line 19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76" y="161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4" name="Line 19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41" y="160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5" name="Line 19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4" y="1606"/>
                      <a:ext cx="8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6" name="Line 19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4" y="16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7" name="Line 19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8" y="16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8" name="Line 19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3" y="16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9" name="Line 19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8" y="1625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0" name="Line 19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52" y="16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1" name="Line 19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17" y="16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2" name="Line 19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82" y="16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3" name="Line 19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0" y="159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4" name="Line 19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7" y="155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5" name="Line 19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5" y="1519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6" name="Line 19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2" y="148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7" name="Line 19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7" y="1452"/>
                      <a:ext cx="1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8" name="Line 19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32" y="14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9" name="Line 19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7" y="14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0" name="Line 19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1" y="14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1" name="Line 19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6" y="143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2" name="Line 19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91" y="1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3" name="Line 19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5" y="1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4" name="Line 19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4" y="1422"/>
                      <a:ext cx="12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5" name="Line 19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2" y="1386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6" name="Line 19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1" y="1351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7" name="Line 19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8" y="131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8" name="Line 19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6" y="12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9" name="Line 19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5" y="1256"/>
                      <a:ext cx="13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0" name="Line 19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6" y="1224"/>
                      <a:ext cx="14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1" name="Line 19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41" y="12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2" name="Line 19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5" y="12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3" name="Line 19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1" y="119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4" name="Line 19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9" y="116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5" name="Line 19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7" y="112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6" name="Line 19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2" y="1095"/>
                      <a:ext cx="13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7" name="Line 19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8" y="1073"/>
                      <a:ext cx="15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8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6" y="103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9" name="Line 19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3" y="100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0" name="Line 19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0" y="96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1" name="Line 19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932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2" name="Line 19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3" y="89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3" name="Line 19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0" y="86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4" name="Line 19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7" y="82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5" name="Line 19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4" y="79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6" name="Line 19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1" y="756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7" name="Line 19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6" y="721"/>
                      <a:ext cx="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8" name="Line 19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0" y="686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9" name="Line 19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8" y="65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0" name="Line 19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5" y="61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1" name="Line 19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2" y="58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2" name="Line 19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5" y="5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3" name="Line 19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6" y="5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4" name="Line 19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6" y="474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5" name="Line 19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5" y="439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6" name="Line 19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7" y="404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7" name="Line 19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8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9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0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1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2" name="Line 19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3" name="Line 20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4" name="Line 20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5" name="Line 20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6" name="Line 20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7" name="Line 20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8" name="Line 20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9" name="Line 20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0" name="Line 20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1" name="Line 20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2" name="Line 20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3" name="Line 20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4" name="Line 20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5" name="Line 20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6" name="Line 20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9" name="Group 2215"/>
                  <p:cNvGrpSpPr>
                    <a:grpSpLocks/>
                  </p:cNvGrpSpPr>
                  <p:nvPr/>
                </p:nvGrpSpPr>
                <p:grpSpPr bwMode="auto">
                  <a:xfrm>
                    <a:off x="2643188" y="2035175"/>
                    <a:ext cx="4073525" cy="1185863"/>
                    <a:chOff x="1665" y="1282"/>
                    <a:chExt cx="2566" cy="747"/>
                  </a:xfrm>
                </p:grpSpPr>
                <p:sp>
                  <p:nvSpPr>
                    <p:cNvPr id="2237" name="Line 20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8" name="Line 20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9" name="Line 20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0" name="Line 20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1" name="Line 20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2" name="Line 20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3" name="Line 20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4" name="Line 20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5" name="Line 20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6" name="Line 20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7" name="Line 20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8" name="Line 20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9" name="Line 20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0" name="Line 20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1" name="Line 20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2" name="Line 20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3" name="Line 20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4" name="Line 20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5" name="Line 20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6" name="Line 20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7" name="Line 20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8" name="Line 20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9" name="Line 20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0" name="Line 20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1" name="Line 20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2" name="Line 20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3" name="Line 20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4" name="Line 20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5" name="Line 20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6" name="Line 20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7" name="Line 20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8" name="Line 2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9" name="Line 20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0" name="Line 20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1" name="Line 20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2" name="Line 20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3" name="Line 20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4" name="Line 20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5" name="Line 20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0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6" name="Line 20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0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7" name="Line 20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021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8" name="Line 20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2007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9" name="Line 20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992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0" name="Line 20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96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1" name="Line 20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93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2" name="Line 20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90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3" name="Line 20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873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4" name="Line 20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84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5" name="Line 20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81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6" name="Line 20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78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7" name="Line 20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748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8" name="Line 20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71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9" name="Line 20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68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0" name="Line 20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65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1" name="Line 20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2" name="Line 20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9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3" name="Line 20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4" name="Line 20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5" name="Line 20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9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6" name="Line 20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7" name="Line 20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8" name="Line 20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9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9" name="Line 20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0" name="Line 20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1" name="Line 20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2" name="Line 20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3" name="Line 20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4" name="Line 20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5" name="Line 20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6" name="Line 20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7" name="Line 20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8" name="Line 20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9" name="Line 20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0" name="Line 20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1" name="Line 20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2" name="Line 20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3" name="Line 20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4" name="Line 20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5" name="Line 20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6" name="Line 20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7" name="Line 20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8" name="Line 20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9" name="Line 20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0" name="Line 20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1" name="Line 20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2" name="Line 2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3" name="Line 2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4" name="Line 2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5" name="Line 2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6" name="Line 2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7" name="Line 2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8" name="Line 2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9" name="Line 2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0" name="Line 2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1" name="Line 2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2" name="Line 2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3" name="Line 2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4" name="Line 2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5" name="Line 2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6" name="Line 2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7" name="Line 2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8" name="Line 2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9" name="Line 2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0" name="Line 2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1" name="Line 2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2" name="Line 2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3" name="Line 2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4" name="Line 2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5" name="Line 2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6" name="Line 21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910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7" name="Line 21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895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8" name="Line 21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89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9" name="Line 21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869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0" name="Line 21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83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1" name="Line 21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80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2" name="Line 21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775"/>
                      <a:ext cx="1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3" name="Line 21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74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4" name="Line 21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71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5" name="Line 21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683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6" name="Line 21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653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7" name="Line 21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62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8" name="Line 21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592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9" name="Line 21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56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0" name="Line 21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53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1" name="Line 21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498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2" name="Line 21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46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3" name="Line 21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438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4" name="Line 21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4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5" name="Line 21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3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6" name="Line 21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3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7" name="Line 21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29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8" name="Line 2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9" name="Line 2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0" name="Line 2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1" name="Line 2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2" name="Line 2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3" name="Line 2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4" name="Line 2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5" name="Line 2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6" name="Line 2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7" name="Line 2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8" name="Line 2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9" name="Line 2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0" name="Line 2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1" name="Line 2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2" name="Line 2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3" name="Line 2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4" name="Line 2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5" name="Line 2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6" name="Line 2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7" name="Line 2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8" name="Line 2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9" name="Line 2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0" name="Line 2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1" name="Line 2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2" name="Line 2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3" name="Line 2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4" name="Line 2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5" name="Line 2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6" name="Line 2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7" name="Line 2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8" name="Line 2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9" name="Line 2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0" name="Line 2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1" name="Line 2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2" name="Line 2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3" name="Line 2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4" name="Line 2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5" name="Line 2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6" name="Line 2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7" name="Line 2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8" name="Line 2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9" name="Line 2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0" name="Line 2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1" name="Line 2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2" name="Line 2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3" name="Line 2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4" name="Line 2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5" name="Line 2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6" name="Line 2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7" name="Line 21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96" y="1781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8" name="Line 21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32" y="178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9" name="Line 2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7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0" name="Line 21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1771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1" name="Line 21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174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2" name="Line 22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170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3" name="Line 22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679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4" name="Line 22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64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5" name="Line 220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62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6" name="Line 220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58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7" name="Line 220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55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8" name="Line 22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52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9" name="Line 22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495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0" name="Line 220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46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1" name="Line 22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0" y="143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2" name="Line 22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5" y="1401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3" name="Line 22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0" y="137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4" name="Line 22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6" y="1340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5" name="Line 22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1" y="1311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6" name="Line 22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6" y="1282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0" name="Group 2416"/>
                  <p:cNvGrpSpPr>
                    <a:grpSpLocks/>
                  </p:cNvGrpSpPr>
                  <p:nvPr/>
                </p:nvGrpSpPr>
                <p:grpSpPr bwMode="auto">
                  <a:xfrm>
                    <a:off x="2643188" y="1784350"/>
                    <a:ext cx="4073525" cy="1436688"/>
                    <a:chOff x="1665" y="1124"/>
                    <a:chExt cx="2566" cy="905"/>
                  </a:xfrm>
                </p:grpSpPr>
                <p:sp>
                  <p:nvSpPr>
                    <p:cNvPr id="2037" name="Line 22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2" y="125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8" name="Line 22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7" y="1217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9" name="Line 22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2" y="1186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0" name="Line 22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8" y="115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1" name="Line 22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1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2" name="Line 22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3" name="Line 2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4" name="Line 2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5" name="Line 22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6" name="Line 22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7" name="Line 22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8" name="Line 22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9" name="Line 22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0" name="Line 2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1" name="Line 22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2" name="Line 22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3" name="Line 22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4" name="Line 22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5" name="Line 22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6" name="Line 22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7" name="Line 22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8" name="Line 22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9" name="Line 22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0" name="Line 22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1" name="Line 22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2" name="Line 22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3" name="Line 22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4" name="Line 22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5" name="Line 22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6" name="Line 22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7" name="Line 22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7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8" name="Line 22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9" name="Line 22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7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0" name="Line 22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1" name="Line 22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2" name="Line 22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3" name="Line 22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4" name="Line 22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5" name="Line 22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6" name="Line 22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7" name="Line 22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8" name="Line 22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9" name="Line 22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0" name="Line 22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1" name="Line 22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2" name="Line 22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3" name="Line 22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4" name="Line 22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5" name="Line 22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6" name="Line 22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7" name="Line 22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8" name="Line 22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7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9" name="Line 22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0" name="Line 22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7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1" name="Line 22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96" y="1781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2" name="Line 227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32" y="178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3" name="Line 2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7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4" name="Line 22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1771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5" name="Line 22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174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6" name="Line 22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170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7" name="Line 22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679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8" name="Line 22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64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9" name="Line 227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62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0" name="Line 227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58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1" name="Line 228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55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2" name="Line 228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52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3" name="Line 228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495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4" name="Line 22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46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5" name="Line 22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0" y="143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6" name="Line 228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5" y="1401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7" name="Line 22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0" y="137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8" name="Line 22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6" y="1340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9" name="Line 22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1" y="1311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0" name="Line 22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6" y="1282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1" name="Line 22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2" y="125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2" name="Line 22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7" y="1217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3" name="Line 22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2" y="1186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4" name="Line 22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8" y="115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5" name="Line 2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6" name="Line 2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7" name="Line 2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8" name="Line 2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9" name="Line 2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9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0" name="Line 2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1" name="Line 2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2" name="Line 2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9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3" name="Line 2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4" name="Line 2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5" name="Line 2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9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6" name="Line 2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7" name="Line 2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8" name="Line 2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9" name="Line 2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0" name="Line 2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1" name="Line 2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2" name="Line 2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3" name="Line 2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4" name="Line 2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5" name="Line 2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6" name="Line 2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7" name="Line 2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8" name="Line 2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9" name="Line 2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0" name="Line 2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1" name="Line 2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2" name="Line 2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3" name="Line 2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4" name="Line 2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5" name="Line 2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6" name="Line 2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7" name="Line 2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8" name="Line 2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9" name="Line 2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0" name="Line 2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1" name="Line 2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2" name="Line 2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3" name="Line 2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4" name="Line 2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5" name="Line 2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6" name="Line 2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7" name="Line 2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8" name="Line 2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9" name="Line 2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0" name="Line 2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1" name="Line 2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2" name="Line 2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3" name="Line 2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4" name="Line 2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5" name="Line 2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6" name="Line 2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7" name="Line 2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8" name="Line 2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9" name="Line 2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0" name="Line 2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1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1" name="Line 2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2" name="Line 2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1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3" name="Line 23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910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4" name="Line 23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895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5" name="Line 23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89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6" name="Line 23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869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7" name="Line 23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83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8" name="Line 23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80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9" name="Line 23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775"/>
                      <a:ext cx="1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0" name="Line 23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74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1" name="Line 2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71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2" name="Line 23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683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3" name="Line 23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653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4" name="Line 23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62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5" name="Line 23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592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6" name="Line 23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56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7" name="Line 23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53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8" name="Line 23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498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9" name="Line 23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46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0" name="Line 23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438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1" name="Line 2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2" name="Line 2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3" name="Line 2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4" name="Line 2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5" name="Line 2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6" name="Line 2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7" name="Line 2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8" name="Line 2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9" name="Line 2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0" name="Line 2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1" name="Line 2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2" name="Line 2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3" name="Line 2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4" name="Line 2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5" name="Line 2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6" name="Line 2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7" name="Line 23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8" name="Line 2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9" name="Line 2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0" name="Line 2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1" name="Line 2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2" name="Line 2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3" name="Line 2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4" name="Line 2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5" name="Line 2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6" name="Line 2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7" name="Line 2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8" name="Line 23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9" name="Line 2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0" name="Line 2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1" name="Line 2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2" name="Line 2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3" name="Line 2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4" name="Line 2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5" name="Line 2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6" name="Line 2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7" name="Line 24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8" name="Line 2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9" name="Line 2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0" name="Line 2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1" name="Line 2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2" name="Line 24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3" name="Line 2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4" name="Line 24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5" name="Line 2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6" name="Line 2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1" name="Group 2617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2847975"/>
                    <a:chOff x="1665" y="392"/>
                    <a:chExt cx="2566" cy="1794"/>
                  </a:xfrm>
                </p:grpSpPr>
                <p:sp>
                  <p:nvSpPr>
                    <p:cNvPr id="1837" name="Line 24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8" name="Line 24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9" name="Line 2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0" name="Line 2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1" name="Line 24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2" name="Line 2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3" name="Line 24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4" name="Line 24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5" name="Line 24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6" name="Line 24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7" name="Line 24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8" name="Line 24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0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9" name="Line 2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0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0" name="Line 2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0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1" name="Line 24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021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2" name="Line 24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2007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3" name="Line 24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992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4" name="Line 24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96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5" name="Line 24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93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6" name="Line 24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90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7" name="Line 24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873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8" name="Line 24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84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9" name="Line 24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81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0" name="Line 24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78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1" name="Line 24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748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2" name="Line 24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71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3" name="Line 24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68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4" name="Line 24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5" name="Line 24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6" name="Line 24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7" name="Line 24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8" y="744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8" name="Line 24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9" name="Line 24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0" name="Line 24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9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1" name="Line 2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9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2" name="Line 24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920"/>
                      <a:ext cx="15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3" name="Line 24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4" name="Line 24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5" name="Line 24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920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6" name="Line 24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7" y="9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7" name="Line 24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8" y="9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8" name="Line 24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8" y="10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9" name="Line 24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8" y="1046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0" name="Line 24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7" y="108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1" name="Line 24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2" y="10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2" name="Line 24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6" y="10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3" name="Line 24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01" y="109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4" name="Line 24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3" y="10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5" name="Line 24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37" y="10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6" name="Line 24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2" y="10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7" name="Line 24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7" y="1098"/>
                      <a:ext cx="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8" name="Line 24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113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9" name="Line 2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11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0" name="Line 24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9" y="12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1" name="Line 24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9" y="12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2" name="Line 24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7" y="1271"/>
                      <a:ext cx="12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3" name="Line 24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1" y="12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4" name="Line 24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6" y="12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5" name="Line 24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3" y="1273"/>
                      <a:ext cx="14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6" name="Line 24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8" y="12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7" name="Line 24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93" y="127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8" name="Line 24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7" y="12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9" name="Line 24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2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0" name="Line 24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32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1" name="Line 24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355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2" name="Line 24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6" y="13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3" name="Line 24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6" y="14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4" name="Line 24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2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5" name="Line 24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87" y="145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6" name="Line 24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1" y="1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7" name="Line 24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7" y="1452"/>
                      <a:ext cx="15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8" name="Line 24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0" y="146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9" name="Line 24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2" y="150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0" name="Line 24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5" y="1537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1" name="Line 24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7" y="1572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2" name="Line 24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2" y="1607"/>
                      <a:ext cx="8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3" name="Line 24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76" y="161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4" name="Line 24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41" y="160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5" name="Line 24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4" y="1606"/>
                      <a:ext cx="8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6" name="Line 24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4" y="16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7" name="Line 24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8" y="16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8" name="Line 24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3" y="16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9" name="Line 24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8" y="1625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0" name="Line 25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52" y="16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1" name="Line 25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17" y="16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2" name="Line 25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82" y="16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3" name="Line 25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0" y="159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4" name="Line 25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7" y="155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5" name="Line 25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5" y="1519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6" name="Line 25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2" y="148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7" name="Line 25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7" y="1452"/>
                      <a:ext cx="1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8" name="Line 25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32" y="14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9" name="Line 25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7" y="14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0" name="Line 25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1" y="14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1" name="Line 25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6" y="143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2" name="Line 25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91" y="1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3" name="Line 25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5" y="1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4" name="Line 25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4" y="1422"/>
                      <a:ext cx="12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5" name="Line 25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2" y="1386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6" name="Line 25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1" y="1351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7" name="Line 25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8" y="131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8" name="Line 25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6" y="12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9" name="Line 25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5" y="1256"/>
                      <a:ext cx="13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0" name="Line 25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6" y="1224"/>
                      <a:ext cx="14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1" name="Line 25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41" y="12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2" name="Line 25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5" y="12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3" name="Line 25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1" y="119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4" name="Line 25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9" y="116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5" name="Line 25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7" y="112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6" name="Line 25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2" y="1095"/>
                      <a:ext cx="13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7" name="Line 25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8" y="1073"/>
                      <a:ext cx="15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8" name="Line 25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6" y="103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9" name="Line 25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3" y="100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0" name="Line 253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0" y="96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1" name="Line 253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932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2" name="Line 25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3" y="89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3" name="Line 25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0" y="86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4" name="Line 25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7" y="82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5" name="Line 25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4" y="79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6" name="Line 25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1" y="756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7" name="Line 25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6" y="721"/>
                      <a:ext cx="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8" name="Line 253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0" y="686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9" name="Line 253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8" y="65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0" name="Line 25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5" y="61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1" name="Line 25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2" y="58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2" name="Line 25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5" y="5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3" name="Line 25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6" y="5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4" name="Line 25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6" y="474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5" name="Line 25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5" y="439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6" name="Line 25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7" y="404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7" name="Line 2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8" name="Line 2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9" name="Line 2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0" name="Line 2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1" name="Line 2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2" name="Line 2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3" name="Line 2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4" name="Line 2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5" name="Line 2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6" name="Line 2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7" name="Line 2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8" name="Line 2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9" name="Line 2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0" name="Line 2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1" name="Line 2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2" name="Line 2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3" name="Line 2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4" name="Line 2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5" name="Line 2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6" name="Line 2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7" name="Line 2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8" name="Line 2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9" name="Line 2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0" name="Line 2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1" name="Line 2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2" name="Line 2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3" name="Line 2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4" name="Line 2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5" name="Line 2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6" name="Line 2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7" name="Line 2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8" name="Line 2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9" name="Line 2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0" name="Line 2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1" name="Line 2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2" name="Line 25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3" name="Line 25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4" name="Line 2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5" name="Line 2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6" name="Line 2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7" name="Line 2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8" name="Line 2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9" name="Line 25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0" name="Line 25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1" name="Line 25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2" name="Line 2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3" name="Line 25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4" name="Line 25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5" name="Line 25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6" name="Line 25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7" name="Line 25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8" name="Line 25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9" name="Line 25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0" name="Line 26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1" name="Line 26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2" name="Line 26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3" name="Line 26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4" name="Line 26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5" name="Line 26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6" name="Line 26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7" name="Line 26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8" name="Line 26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9" name="Line 2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0" name="Line 2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1" name="Line 26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2" name="Line 26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3" name="Line 26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4" name="Line 26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5" name="Line 26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6" name="Line 26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2" name="Group 2818"/>
                  <p:cNvGrpSpPr>
                    <a:grpSpLocks/>
                  </p:cNvGrpSpPr>
                  <p:nvPr/>
                </p:nvGrpSpPr>
                <p:grpSpPr bwMode="auto">
                  <a:xfrm>
                    <a:off x="3406776" y="622300"/>
                    <a:ext cx="3309938" cy="2846388"/>
                    <a:chOff x="2146" y="392"/>
                    <a:chExt cx="2085" cy="1793"/>
                  </a:xfrm>
                </p:grpSpPr>
                <p:sp>
                  <p:nvSpPr>
                    <p:cNvPr id="1637" name="Line 26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18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8" name="Line 26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218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9" name="Line 26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217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0" name="Line 26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171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1" name="Line 26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156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2" name="Line 26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12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3" name="Line 26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3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4" name="Line 2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7" y="743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5" name="Line 26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77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6" name="Line 26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8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7" name="Line 2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84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8" name="Line 2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8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9" name="Line 26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0" y="9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0" name="Line 26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5" y="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1" name="Line 26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0" y="9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2" name="Line 26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6" y="918"/>
                      <a:ext cx="15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3" name="Line 2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9" y="935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4" name="Line 2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0" y="97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5" name="Line 26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2" y="10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6" name="Line 26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2" y="1041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7" name="Line 2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93" y="1076"/>
                      <a:ext cx="10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8" name="Line 2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8" y="10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9" name="Line 26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23" y="108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0" name="Line 26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6" y="1080"/>
                      <a:ext cx="8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1" name="Line 26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6" y="10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2" name="Line 26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0" y="10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3" name="Line 2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5" y="10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4" name="Line 26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3" y="1099"/>
                      <a:ext cx="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5" name="Line 26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3" y="11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6" name="Line 26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3" y="116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7" name="Line 26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5" y="12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8" name="Line 26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5" y="12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9" name="Line 26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3" y="12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0" name="Line 26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18" y="126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1" name="Line 26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2" y="12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2" name="Line 26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1" y="1269"/>
                      <a:ext cx="14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3" name="Line 26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6" y="12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4" name="Line 2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0" y="12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5" name="Line 2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5" y="1274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6" name="Line 26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2" y="129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7" name="Line 26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2" y="1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8" name="Line 26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9" name="Line 26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40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0" name="Line 26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1" y="1435"/>
                      <a:ext cx="3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1" name="Line 26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6" y="1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2" name="Line 26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0" y="14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3" name="Line 26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5" y="14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4" name="Line 26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2" y="145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5" name="Line 26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5" y="1457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6" name="Line 26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7" y="1492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7" name="Line 26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90" y="152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8" name="Line 26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9" y="1563"/>
                      <a:ext cx="2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9" name="Line 26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3" y="157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0" name="Line 26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8" y="156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1" name="Line 26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1" y="1582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2" name="Line 26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9" y="1617"/>
                      <a:ext cx="10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3" name="Line 26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4" y="16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4" name="Line 26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8" y="16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5" name="Line 26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3" y="1621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6" name="Line 26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58" y="1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7" name="Line 26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2" y="1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8" name="Line 26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87" y="1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9" name="Line 26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3" y="158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0" name="Line 26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9" y="155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1" name="Line 26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8" y="151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2" name="Line 26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5" y="148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3" name="Line 26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9" y="1450"/>
                      <a:ext cx="15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4" name="Line 26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33" y="14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5" name="Line 26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8" y="14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6" name="Line 26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3" y="14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7" name="Line 26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7" y="1423"/>
                      <a:ext cx="1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8" name="Line 26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92" y="1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9" name="Line 26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7" y="1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0" name="Line 26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5" y="1410"/>
                      <a:ext cx="13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1" name="Line 26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2" y="137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2" name="Line 26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1" y="133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3" name="Line 26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9" y="130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4" name="Line 26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3" y="1274"/>
                      <a:ext cx="14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5" name="Line 26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2" y="1248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6" name="Line 26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5" y="1213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7" name="Line 26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42" y="11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8" name="Line 26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7" y="11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9" name="Line 27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2" y="117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0" name="Line 27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0" y="113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1" name="Line 27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9" y="110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2" name="Line 27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3" y="1083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3" name="Line 27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3" y="1057"/>
                      <a:ext cx="1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4" name="Line 27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0" y="10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5" name="Line 27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7" y="98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6" name="Line 27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4" y="95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7" name="Line 27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1" y="91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8" name="Line 27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7" y="88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9" name="Line 27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4" y="84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0" name="Line 27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0" y="81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1" name="Line 27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9" y="77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2" name="Line 27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7" y="74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3" name="Line 27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5" y="705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4" name="Line 27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0" y="67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5" name="Line 27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7" y="63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6" name="Line 27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59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7" name="Line 27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5" y="564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8" name="Line 27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75" y="5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9" name="Line 27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76" y="49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0" name="Line 27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76" y="4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1" name="Line 27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8" y="423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2" name="Line 27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6" y="392"/>
                      <a:ext cx="3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3" name="Line 27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4" name="Line 27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00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5" name="Line 27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4" y="740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6" name="Line 2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77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7" name="Line 2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81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8" name="Line 2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8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9" name="Line 27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8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0" name="Line 2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1" name="Line 2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2" y="9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2" name="Line 2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7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3" name="Line 2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3" y="915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4" name="Line 27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2" y="9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5" name="Line 27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3" y="96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6" name="Line 2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3" y="10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7" name="Line 2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95" y="10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8" name="Line 2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9" y="10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9" name="Line 27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43" y="106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0" name="Line 27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08" y="106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1" name="Line 27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3" y="1076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2" name="Line 2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9" y="10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3" name="Line 2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4" y="10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4" name="Line 27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8" y="10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5" name="Line 27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9" y="11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6" name="Line 2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9" y="1136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7" name="Line 27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1" y="11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8" name="Line 27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1" y="12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9" name="Line 27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2" y="12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0" name="Line 2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2" y="12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1" name="Line 27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07" y="126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2" name="Line 27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1" y="12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3" name="Line 2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3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4" name="Line 2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8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5" name="Line 27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2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6" name="Line 2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0" y="1271"/>
                      <a:ext cx="13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7" name="Line 27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0" y="130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8" name="Line 27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0" y="13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9" name="Line 27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1" y="13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0" name="Line 27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1" y="140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1" name="Line 2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0" y="1441"/>
                      <a:ext cx="11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2" name="Line 2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5" y="1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3" name="Line 27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9" y="14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4" name="Line 2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7" y="1445"/>
                      <a:ext cx="13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5" name="Line 2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1" y="145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6" name="Line 27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0" y="1454"/>
                      <a:ext cx="12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7" name="Line 27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2" y="147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8" name="Line 27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4" y="1514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9" name="Line 27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34" y="153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0" name="Line 27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3" y="1529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1" name="Line 27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0" y="156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2" name="Line 27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6" y="159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3" name="Line 27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76" y="1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4" name="Line 27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1" y="1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5" name="Line 27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05" y="16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6" name="Line 27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0" y="1606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7" name="Line 27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35" y="1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8" name="Line 27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9" y="1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9" name="Line 27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1" y="158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0" name="Line 27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48" y="155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1" name="Line 27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6" y="151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2" name="Line 27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4" y="148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3" name="Line 27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78" y="1452"/>
                      <a:ext cx="14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4" name="Line 27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3" y="1439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5" name="Line 27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08" y="14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6" name="Line 27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2" y="14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7" name="Line 27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7" y="1429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8" name="Line 27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3" y="1404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9" name="Line 27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68" y="1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0" name="Line 27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2" y="14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1" name="Line 27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9" y="137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2" name="Line 27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7" y="133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3" name="Line 27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66" y="130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4" name="Line 27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9" y="1271"/>
                      <a:ext cx="14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5" name="Line 27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6" y="1250"/>
                      <a:ext cx="1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6" name="Line 27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7" y="1214"/>
                      <a:ext cx="14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7" name="Line 27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0" y="1179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8" name="Line 2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15" y="11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9" name="Line 28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8" y="1157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0" name="Line 28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6" y="112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1" name="Line 28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9" y="1094"/>
                      <a:ext cx="15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2" name="Line 28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3" y="1075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3" name="Line 28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3" y="1049"/>
                      <a:ext cx="1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4" name="Line 28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0" y="10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5" name="Line 28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7" y="97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6" name="Line 28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6" y="943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7" name="Line 28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1" y="90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8" name="Line 28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5" y="8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9" name="Line 28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4" y="83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0" name="Line 28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0" y="80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1" name="Line 28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7" y="76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2" name="Line 28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8" y="732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3" name="Line 28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697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4" name="Line 28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2" y="661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5" name="Line 28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9" y="62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6" name="Line 28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6" y="59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3" name="Group 3019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095625"/>
                    <a:chOff x="1665" y="392"/>
                    <a:chExt cx="2566" cy="1950"/>
                  </a:xfrm>
                </p:grpSpPr>
                <p:sp>
                  <p:nvSpPr>
                    <p:cNvPr id="1437" name="Line 28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3" y="556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8" name="Line 28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83" y="520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9" name="Line 28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84" y="4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0" name="Line 28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3" y="450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1" name="Line 28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5" y="415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2" name="Line 28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6" y="392"/>
                      <a:ext cx="11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3" name="Line 28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4" name="Line 2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5" name="Line 28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0" y="737"/>
                      <a:ext cx="1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6" name="Line 28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0" y="7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7" name="Line 28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0" y="80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8" name="Line 28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1" y="8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9" name="Line 28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1" y="8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0" name="Line 28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2" y="9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1" name="Line 28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167" y="90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2" name="Line 28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2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3" name="Line 28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0" y="909"/>
                      <a:ext cx="14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4" name="Line 28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7" y="922"/>
                      <a:ext cx="4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5" name="Line 28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77" y="954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6" name="Line 2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79" y="98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7" name="Line 28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0" y="10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8" name="Line 28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51" y="104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9" name="Line 28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16" y="10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0" name="Line 28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4" y="1045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1" name="Line 28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3" y="1080"/>
                      <a:ext cx="9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2" name="Line 28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8" y="10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3" name="Line 28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3" y="10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4" name="Line 28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7" y="1088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5" name="Line 28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2" y="11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6" name="Line 28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2" y="114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7" name="Line 28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2" y="117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8" name="Line 28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4" y="121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9" name="Line 28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4" y="1246"/>
                      <a:ext cx="10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0" name="Line 28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9" y="12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1" name="Line 28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4" y="12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2" name="Line 28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8" y="1251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3" name="Line 28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4" y="12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4" name="Line 28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8" y="12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5" name="Line 28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3" y="12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6" name="Line 28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5" y="12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7" name="Line 28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5" y="13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8" name="Line 28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5" y="1350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9" name="Line 28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7" y="13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0" name="Line 28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7" y="14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1" name="Line 28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3" y="1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2" name="Line 28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68" y="143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3" name="Line 28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2" y="1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4" name="Line 28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2" y="144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5" name="Line 28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7" y="145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6" name="Line 28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2" y="145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7" name="Line 28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3" y="1457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8" name="Line 28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9" y="149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9" name="Line 28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6" y="1527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0" name="Line 28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156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1" name="Line 28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5" y="1598"/>
                      <a:ext cx="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2" name="Line 28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0" y="1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3" name="Line 28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4" y="1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4" name="Line 28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9" y="1603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5" name="Line 28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4" y="158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6" name="Line 28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18" y="15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7" name="Line 28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83" y="1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8" name="Line 28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0" y="155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9" name="Line 28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7" y="151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0" name="Line 28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5" y="148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1" name="Line 28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9" y="1452"/>
                      <a:ext cx="14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2" name="Line 28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4" y="1434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3" name="Line 28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8" y="1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4" name="Line 28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83" y="1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5" name="Line 28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8" y="1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6" name="Line 28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4" y="1395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7" name="Line 28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0" y="1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8" name="Line 28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45" y="1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9" name="Line 28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7" y="135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0" name="Line 28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96" y="131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1" name="Line 28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74" y="1283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2" name="Line 28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0" y="1265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3" name="Line 28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7" y="1243"/>
                      <a:ext cx="14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4" name="Line 28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9" y="1208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5" name="Line 28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2" y="1172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6" name="Line 28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3" y="113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7" name="Line 28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3" y="1119"/>
                      <a:ext cx="14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8" name="Line 29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5" y="1091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9" name="Line 29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9" y="1072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0" name="Line 29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4" y="1053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1" name="Line 29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7" y="102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2" name="Line 29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5" y="98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3" name="Line 29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2" y="95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4" name="Line 29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9" y="91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5" name="Line 29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3" y="882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6" name="Line 29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8" y="84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7" name="Line 29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5" y="81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8" name="Line 29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2" y="77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9" name="Line 29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2" y="741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0" name="Line 29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0" y="706"/>
                      <a:ext cx="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1" name="Line 29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671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2" name="Line 29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4" y="636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3" name="Line 29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1" y="60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4" name="Line 29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2" y="565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5" name="Line 29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02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6" name="Line 29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0" y="49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7" name="Line 29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3" y="459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8" name="Line 29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5" y="424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9" name="Line 29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1" y="392"/>
                      <a:ext cx="4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0" name="Line 29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70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1" name="Line 2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2" name="Line 29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731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3" name="Line 29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3" y="76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4" name="Line 29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3" y="80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5" name="Line 29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3" y="8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6" name="Line 29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3" y="8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7" name="Line 29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9" y="8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8" name="Line 29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3" y="8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9" name="Line 29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8" y="8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0" name="Line 29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911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1" name="Line 29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919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2" name="Line 29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47" y="9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3" name="Line 29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49" y="9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4" name="Line 29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027" y="100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5" name="Line 29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6" y="999"/>
                      <a:ext cx="12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6" name="Line 29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0" y="1023"/>
                      <a:ext cx="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7" name="Line 29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5" y="1058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8" name="Line 29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3" y="10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9" name="Line 29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8" y="10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0" name="Line 29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3" y="10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1" name="Line 29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7" y="1092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2" name="Line 29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7" y="11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3" name="Line 29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7" y="115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4" name="Line 29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9" y="11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5" name="Line 29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8" y="1225"/>
                      <a:ext cx="11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6" name="Line 29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03" y="122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7" name="Line 29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7" y="12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8" name="Line 29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1" y="1246"/>
                      <a:ext cx="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9" name="Line 29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6" y="12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0" name="Line 29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0" y="12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1" name="Line 29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5" y="1260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2" name="Line 29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6" y="127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3" name="Line 29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6" y="131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4" name="Line 29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6" y="134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5" name="Line 29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7" y="13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6" name="Line 29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5" y="1419"/>
                      <a:ext cx="12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7" name="Line 29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0" y="1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8" name="Line 29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4" y="142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9" name="Line 29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7" y="1429"/>
                      <a:ext cx="11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0" name="Line 29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2" y="144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1" name="Line 29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7" y="14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2" name="Line 29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1" y="14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3" name="Line 29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8" y="1464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4" name="Line 29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5" y="149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5" name="Line 29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1" y="1534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6" name="Line 29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7" y="1569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7" name="Line 29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7" y="1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8" name="Line 29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2" y="1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9" name="Line 29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6" y="1583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0" name="Line 29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1" y="1556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1" name="Line 29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16" y="15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2" name="Line 29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0" y="154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3" name="Line 29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8" y="15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4" name="Line 29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7" y="147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5" name="Line 29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0" y="1450"/>
                      <a:ext cx="14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6" name="Line 29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74" y="1433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7" name="Line 29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39" y="1412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8" name="Line 29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04" y="1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9" name="Line 29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8" y="1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0" name="Line 29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3" y="139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1" name="Line 29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9" y="1361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2" name="Line 29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5" y="1325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3" name="Line 29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0" y="131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4" name="Line 29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8" y="128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5" name="Line 29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75" y="1263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6" name="Line 29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0" y="124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7" name="Line 29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6" y="1225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8" name="Line 29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9" y="1190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9" name="Line 29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2" y="1155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0" name="Line 29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3" y="1119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1" name="Line 29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3" y="1084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2" name="Line 29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9" y="1056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3" name="Line 29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4" y="103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4" name="Line 29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8" y="1018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5" name="Line 29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4" y="98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6" name="Line 29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1" y="95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7" name="Line 29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8" y="9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8" name="Line 30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2" y="880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9" name="Line 30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6" y="844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0" name="Line 30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3" y="80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1" name="Line 30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0" y="77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2" name="Line 30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0" y="739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3" name="Line 30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7" y="703"/>
                      <a:ext cx="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4" name="Line 30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5" y="668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5" name="Line 30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4" y="633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6" name="Line 30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2" y="598"/>
                      <a:ext cx="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7" name="Line 30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7" y="562"/>
                      <a:ext cx="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8" name="Line 30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5" y="527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9" name="Line 30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7" y="492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0" name="Line 30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9" y="45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1" name="Line 30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2" y="422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2" name="Line 30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2" y="392"/>
                      <a:ext cx="0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3" name="Line 30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4" name="Line 30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5" name="Line 30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6" name="Line 30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4" name="Group 3220"/>
                  <p:cNvGrpSpPr>
                    <a:grpSpLocks/>
                  </p:cNvGrpSpPr>
                  <p:nvPr/>
                </p:nvGrpSpPr>
                <p:grpSpPr bwMode="auto">
                  <a:xfrm>
                    <a:off x="2643188" y="973138"/>
                    <a:ext cx="4073525" cy="3016250"/>
                    <a:chOff x="1665" y="613"/>
                    <a:chExt cx="2566" cy="1900"/>
                  </a:xfrm>
                </p:grpSpPr>
                <p:sp>
                  <p:nvSpPr>
                    <p:cNvPr id="1237" name="Line 30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8" name="Line 30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9" name="Line 30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0" name="Line 30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1" name="Line 30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2" name="Line 30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3" name="Line 30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4" name="Line 30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5" name="Line 30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6" name="Line 30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7" name="Line 30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8" name="Line 30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9" name="Line 30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0" name="Line 30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1" name="Line 30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2" name="Line 30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3" name="Line 30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4" name="Line 30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5" name="Line 30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6" name="Line 30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7" name="Line 30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8" name="Line 30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9" name="Line 30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0" name="Line 30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1" name="Line 30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2" name="Line 30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3" name="Line 3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4" name="Line 30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5" name="Line 30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6" name="Line 30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7" name="Line 30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8" name="Line 30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9" name="Line 30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0" name="Line 30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1" name="Line 30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2" name="Line 30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3" name="Line 30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4" name="Line 30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5" name="Line 30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6" name="Line 30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7" name="Line 30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8" name="Line 30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9" name="Line 30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0" name="Line 30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1" name="Line 30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2" name="Line 30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3" name="Line 30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4" name="Line 30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5" name="Line 30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6" name="Line 30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7" name="Line 30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8" name="Line 30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9" name="Line 30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0" name="Line 30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1" name="Line 30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2" name="Line 30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3" name="Line 30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4" name="Line 30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5" name="Line 30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6" name="Line 30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7" name="Line 30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8" name="Line 30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9" name="Line 30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0" name="Line 30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1" name="Line 30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2" name="Line 30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3" name="Line 30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4" name="Line 30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5" name="Line 30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6" name="Line 30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7" name="Line 30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8" name="Line 30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9" name="Line 30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0" name="Line 30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1" name="Line 30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6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2" name="Line 30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3" name="Line 30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4" name="Line 30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5" name="Line 30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6" name="Line 30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7" name="Line 3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8" name="Line 3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9" name="Line 3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0" name="Line 310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12" y="239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1" name="Line 3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2" name="Line 3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3" name="Line 3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4" name="Line 3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5" name="Line 3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6" name="Line 3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7" name="Line 3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8" name="Line 3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9" name="Line 3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0" name="Line 3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1" name="Line 3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2" name="Line 3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3" name="Line 3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4" name="Line 3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5" name="Line 3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6" name="Line 3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7" name="Line 3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8" name="Line 3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9" name="Line 3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0" name="Line 3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1" name="Line 3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2" name="Line 3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3" name="Line 3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4" name="Line 3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5" name="Line 3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6" name="Line 31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31" y="238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7" name="Line 3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8" name="Line 3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9" name="Line 3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0" name="Line 3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1" name="Line 3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2" name="Line 3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3" name="Line 3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4" name="Line 3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5" name="Line 3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6" name="Line 31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84" y="238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7" name="Line 3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8" name="Line 3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9" name="Line 3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0" name="Line 3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1" name="Line 3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2" name="Line 3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3" name="Line 3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4" name="Line 3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5" name="Line 3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6" name="Line 31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238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7" name="Line 3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8" name="Line 3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9" name="Line 3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0" name="Line 3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1" name="Line 3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2" name="Line 3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3" name="Line 3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4" name="Line 3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5" name="Line 3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6" name="Line 31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238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7" name="Line 3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8" name="Line 3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9" name="Line 3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0" name="Line 3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1" name="Line 3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2" name="Line 3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3" name="Line 3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4" name="Line 3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5" name="Line 3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6" name="Line 3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9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7" name="Line 3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8" name="Line 3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9" name="Line 31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61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0" name="Line 31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64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1" name="Line 31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67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2" name="Line 31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705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3" name="Line 31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4" y="736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4" name="Line 31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1" y="77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5" name="Line 31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23" y="806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6" name="Line 31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7" y="816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7" name="Line 31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2" y="84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8" name="Line 31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7" y="87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9" name="Line 31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1" y="905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0" name="Line 31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2" y="938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1" name="Line 31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2" y="973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2" name="Line 31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8" y="1003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3" name="Line 31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2" y="102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4" name="Line 31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7" y="105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5" name="Line 31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2" y="108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6" name="Line 31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1114"/>
                      <a:ext cx="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7" name="Line 31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1132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8" name="Line 31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1166"/>
                      <a:ext cx="1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9" name="Line 31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1197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0" name="Line 31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122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1" name="Line 31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0" y="1243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2" name="Line 31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6" y="1278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3" name="Line 31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7" y="1313"/>
                      <a:ext cx="9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4" name="Line 31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1" y="1330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5" name="Line 31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76" y="1327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6" name="Line 31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1" y="132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7" name="Line 32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05" y="1327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8" name="Line 32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0" y="1334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9" name="Line 32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5" y="1317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0" name="Line 32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9" y="1300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1" name="Line 32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4" y="128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2" name="Line 32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9" y="126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3" name="Line 32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3" y="1248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4" name="Line 32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8" y="1229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5" name="Line 32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3" y="1208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6" name="Line 32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87" y="1187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7" name="Line 32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52" y="1167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8" name="Line 32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7" y="1143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9" name="Line 32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1" y="1118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0" name="Line 32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6" y="109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1" name="Line 32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1" y="1067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2" name="Line 32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75" y="1037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3" name="Line 32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0" y="100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4" name="Line 32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5" y="97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5" name="Line 32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9" y="943"/>
                      <a:ext cx="1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6" name="Line 32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4" y="908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5" name="Group 3421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403600"/>
                    <a:chOff x="1665" y="392"/>
                    <a:chExt cx="2566" cy="2144"/>
                  </a:xfrm>
                </p:grpSpPr>
                <p:sp>
                  <p:nvSpPr>
                    <p:cNvPr id="1037" name="Line 32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0" y="873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8" name="Line 32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1" y="838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9" name="Line 32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1" y="802"/>
                      <a:ext cx="14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0" name="Line 32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3" y="76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1" name="Line 32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6" y="732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2" name="Line 32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4" y="69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3" name="Line 32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1" y="66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4" name="Line 32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9" y="62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5" name="Line 32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6" y="59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6" name="Line 323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4" y="55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7" name="Line 323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7" y="520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8" name="Line 32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9" y="485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9" name="Line 32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3" y="450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0" name="Line 32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5" y="415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1" name="Line 32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95" y="392"/>
                      <a:ext cx="11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2" name="Line 32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3" name="Line 32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4" name="Line 32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5" name="Line 32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6" name="Line 32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7" name="Line 32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06" y="244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8" name="Line 32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9" name="Line 32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0" name="Line 32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1" name="Line 32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2" name="Line 32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3" name="Line 32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4" name="Line 32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5" name="Line 32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6" name="Line 32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7" name="Line 32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0" y="244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8" name="Line 32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9" name="Line 32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0" name="Line 32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243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1" name="Line 32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2" name="Line 32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3" name="Line 32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4" name="Line 32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5" name="Line 32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6" name="Line 32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7" name="Line 32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13" y="243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8" name="Line 32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9" name="Line 32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0" name="Line 32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1" name="Line 32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2" name="Line 32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3" name="Line 32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4" name="Line 32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5" name="Line 32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6" name="Line 32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7" name="Line 3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8" name="Line 3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9" name="Line 3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0" name="Line 3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1" name="Line 3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2" name="Line 3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3" name="Line 32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78" y="243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4" name="Line 3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5" name="Line 32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6" name="Line 3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7" name="Line 3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8" name="Line 32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9" name="Line 3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0" name="Line 32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42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1" name="Line 3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2" name="Line 3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3" name="Line 3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4" name="Line 3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5" name="Line 3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6" name="Line 3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7" name="Line 3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8" name="Line 3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9" name="Line 3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0" name="Line 3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1" name="Line 3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2" name="Line 3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3" name="Line 32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42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4" name="Line 3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5" name="Line 3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6" name="Line 3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7" name="Line 3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8" name="Line 3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9" name="Line 3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0" name="Line 3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1" name="Line 3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2" name="Line 3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3" name="Line 33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42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4" name="Line 3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5" name="Line 3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6" name="Line 3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7" name="Line 3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8" name="Line 3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9" name="Line 3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0" name="Line 3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1" name="Line 3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2" name="Line 3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3" name="Line 3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4" name="Line 3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5" name="Line 3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6" name="Line 3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7" name="Line 3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8" name="Line 3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9" name="Line 3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0" name="Line 3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1" name="Line 3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2" name="Line 3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3" name="Line 3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4" name="Line 3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5" name="Line 3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6" name="Line 3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7" name="Line 3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8" name="Line 3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9" name="Line 3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0" name="Line 3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1" name="Line 3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2" name="Line 3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3" name="Line 3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4" name="Line 3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5" name="Line 3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6" name="Line 3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7" name="Line 3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8" name="Line 3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9" name="Line 3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0" name="Line 3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1" name="Line 3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2" name="Line 3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3" name="Line 3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4" name="Line 3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5" name="Line 3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6" name="Line 3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7" name="Line 3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8" name="Line 3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9" name="Line 3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0" name="Line 33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1595"/>
                      <a:ext cx="7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1" name="Line 33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4" y="156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2" name="Line 33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2" y="152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3" name="Line 33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1" y="1489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4" name="Line 33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7" y="145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5" name="Line 33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32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6" name="Line 33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7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7" name="Line 33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1" y="14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8" name="Line 33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7" y="144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9" name="Line 33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92" y="1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0" name="Line 33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7" y="1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1" name="Line 33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5" y="1437"/>
                      <a:ext cx="13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2" name="Line 33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2" y="140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3" name="Line 33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1" y="1366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4" name="Line 33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9" y="133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5" name="Line 33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6" y="12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6" name="Line 33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9" y="1266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7" name="Line 33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7" y="12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8" name="Line 33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42" y="12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9" name="Line 33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7" y="12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0" name="Line 33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2" y="122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1" name="Line 33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0" y="118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2" name="Line 33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9" y="115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3" name="Line 33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7" y="111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4" name="Line 33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7" y="109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5" name="Line 33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3" y="105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6" name="Line 33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0" y="102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7" name="Line 33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6" y="98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8" name="Line 33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5" y="951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9" name="Line 33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0" y="91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0" name="Line 33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7" y="8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1" name="Line 33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4" y="84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2" name="Line 33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1" y="81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3" name="Line 33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9" y="77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4" name="Line 33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74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5" name="Line 33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4" y="705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6" name="Line 33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1" y="67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7" name="Line 33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9" y="634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8" name="Line 33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6" y="59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9" name="Line 33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7" y="564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0" name="Line 339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57" y="5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1" name="Line 33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57" y="493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2" name="Line 33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58" y="4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3" name="Line 33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4" y="423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4" name="Line 33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4" y="392"/>
                      <a:ext cx="11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5" name="Line 3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6" name="Line 3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7" name="Line 3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8" name="Line 3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9" name="Line 3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0" name="Line 340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53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1" name="Line 3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2" name="Line 34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3" name="Line 34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48" y="253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4" name="Line 3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5" name="Line 3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6" name="Line 3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7" name="Line 34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8" name="Line 3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9" name="Line 34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0" name="Line 3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1" name="Line 3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2" name="Line 34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3" name="Line 34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4" name="Line 34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36" y="252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5" name="Line 3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6" name="Line 3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6" name="Group 3622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4425"/>
                    <a:chOff x="1665" y="392"/>
                    <a:chExt cx="2566" cy="2302"/>
                  </a:xfrm>
                </p:grpSpPr>
                <p:sp>
                  <p:nvSpPr>
                    <p:cNvPr id="837" name="Line 3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8" name="Line 34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9" name="Line 34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0" name="Line 34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1" name="Line 34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2" name="Line 34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3" name="Line 34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54" y="252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4" name="Line 3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5" name="Line 3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6" name="Line 3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7" name="Line 34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52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8" name="Line 3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9" name="Line 34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51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0" name="Line 34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1" name="Line 34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2" name="Line 34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3" name="Line 34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4" name="Line 34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5" name="Line 34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78" y="251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6" name="Line 34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7" name="Line 34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51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8" name="Line 34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9" name="Line 34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0" name="Line 34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1" name="Line 34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2" name="Line 34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3" name="Line 34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4" name="Line 34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5" name="Line 34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32" y="251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6" name="Line 3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7" name="Line 34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8" name="Line 3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9" name="Line 34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50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0" name="Line 34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5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1" name="Line 34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2" name="Line 34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3" name="Line 34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4" name="Line 34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5" name="Line 34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6" name="Line 34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7" name="Line 34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8" name="Line 34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9" name="Line 34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250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0" name="Line 34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1" name="Line 34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2" name="Line 34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3" name="Line 34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4" name="Line 3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5" name="Line 34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50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6" name="Line 34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7" name="Line 34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8" name="Line 34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493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9" name="Line 34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52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0" name="Line 34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55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1" name="Line 34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585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2" name="Line 34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61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3" name="Line 34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64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4" name="Line 34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679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5" name="Line 34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71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6" name="Line 34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74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7" name="Line 34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773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8" name="Line 34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80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9" name="Line 34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83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0" name="Line 34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86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1" name="Line 34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89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2" name="Line 34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92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3" name="Line 34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960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4" name="Line 34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99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5" name="Line 34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102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6" name="Line 34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1053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7" name="Line 34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108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8" name="Line 34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111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9" name="Line 34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1129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0" name="Line 34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8" y="1147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1" name="Line 34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9" y="1178"/>
                      <a:ext cx="14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2" name="Line 34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73" y="1174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3" name="Line 34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8" y="1160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4" name="Line 34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03" y="115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5" name="Line 35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7" y="114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6" name="Line 35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2" y="1124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7" name="Line 35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7" y="110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8" name="Line 35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1" y="1088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9" name="Line 35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6" y="106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0" name="Line 35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1" y="1049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1" name="Line 35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5" y="1030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2" name="Line 35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0" y="1007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3" name="Line 35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84" y="984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4" name="Line 35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9" y="96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5" name="Line 35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4" y="937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6" name="Line 35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8" y="909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7" name="Line 35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3" y="884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8" name="Line 35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8" y="85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9" name="Line 35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72" y="821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0" name="Line 35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7" y="790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1" name="Line 35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3" y="758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2" name="Line 35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1" y="722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3" name="Line 35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9" y="687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4" name="Line 35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8" y="652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5" name="Line 35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0" y="617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6" name="Line 35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4" y="581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7" name="Line 35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8" y="54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8" name="Line 35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3" y="511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9" name="Line 35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0" y="47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0" name="Line 35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0" y="440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1" name="Line 35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0" y="40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2" name="Line 3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3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3" name="Line 3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4" name="Line 3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5" name="Line 35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36" y="255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6" name="Line 3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7" name="Line 3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8" name="Line 35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55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9" name="Line 3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0" name="Line 3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1" name="Line 3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2" name="Line 3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3" name="Line 3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4" name="Line 3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5" name="Line 3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6" name="Line 3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7" name="Line 3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8" name="Line 35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95" y="255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9" name="Line 3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0" name="Line 3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1" name="Line 3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2" name="Line 3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3" name="Line 3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4" name="Line 3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5" name="Line 3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4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6" name="Line 3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7" name="Line 3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8" name="Line 35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8" y="254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9" name="Line 3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0" name="Line 3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1" name="Line 35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54" y="254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2" name="Line 3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3" name="Line 3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4" name="Line 3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5" name="Line 3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6" name="Line 3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7" name="Line 3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8" name="Line 3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9" name="Line 3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0" name="Line 3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1" name="Line 35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08" y="254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2" name="Line 3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3" name="Line 3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4" name="Line 3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5" name="Line 35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54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6" name="Line 3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7" name="Line 3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8" name="Line 3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9" name="Line 3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0" name="Line 3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1" name="Line 35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61" y="253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2" name="Line 3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3" name="Line 3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4" name="Line 357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253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5" name="Line 3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6" name="Line 3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7" name="Line 35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8" name="Line 35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53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9" name="Line 3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0" name="Line 3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1" name="Line 3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2" name="Line 3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3" name="Line 3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4" name="Line 35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253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5" name="Line 35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6" name="Line 35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7" name="Line 3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8" name="Line 35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252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9" name="Line 35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0" name="Line 35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1" name="Line 35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2" name="Line 35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3" name="Line 35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52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4" name="Line 35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5" name="Line 36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6" name="Line 36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7" name="Line 36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8" name="Line 36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9" name="Line 36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0" name="Line 36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7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1" name="Line 36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2" name="Line 36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3" name="Line 36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4" name="Line 3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5" name="Line 3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6" name="Line 36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7" name="Line 36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8" name="Line 36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9" name="Line 36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0" name="Line 36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1" name="Line 36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2" name="Line 36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3" name="Line 36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9" y="258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4" name="Line 36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5" name="Line 36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6" name="Line 36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7" name="Group 3823"/>
                  <p:cNvGrpSpPr>
                    <a:grpSpLocks/>
                  </p:cNvGrpSpPr>
                  <p:nvPr/>
                </p:nvGrpSpPr>
                <p:grpSpPr bwMode="auto">
                  <a:xfrm>
                    <a:off x="2643188" y="623888"/>
                    <a:ext cx="4073525" cy="3609975"/>
                    <a:chOff x="1665" y="393"/>
                    <a:chExt cx="2566" cy="2274"/>
                  </a:xfrm>
                </p:grpSpPr>
                <p:sp>
                  <p:nvSpPr>
                    <p:cNvPr id="637" name="Line 36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8" name="Line 36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9" name="Line 36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0" name="Line 36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1" name="Line 36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2" name="Line 3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3" name="Line 36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42" y="258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4" name="Line 3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5" name="Line 3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6" name="Line 36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8" y="258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7" name="Line 36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8" name="Line 3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9" name="Line 3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0" name="Line 36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1" name="Line 36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2" name="Line 36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3" name="Line 36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4" name="Line 3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5" name="Line 3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6" name="Line 36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02" y="258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7" name="Line 36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8" name="Line 36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9" name="Line 36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0" name="Line 36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1" name="Line 36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2" name="Line 36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3" name="Line 36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4" name="Line 36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5" name="Line 36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6" name="Line 36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5" y="257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7" name="Line 36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8" name="Line 36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9" name="Line 36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61" y="257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0" name="Line 36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1" name="Line 36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2" name="Line 36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3" name="Line 36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4" name="Line 36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5" name="Line 36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6" name="Line 36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57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7" name="Line 36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8" name="Line 36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9" name="Line 36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257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0" name="Line 36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1" name="Line 36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2" name="Line 36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3" name="Line 36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4" name="Line 36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5" name="Line 36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6" name="Line 36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7" name="Line 36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8" name="Line 36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9" name="Line 36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256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0" name="Line 36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1" name="Line 36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2" name="Line 367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56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3" name="Line 36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4" name="Line 36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5" name="Line 36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6" name="Line 36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7" name="Line 36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8" name="Line 36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9" name="Line 36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0" name="Line 36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1" name="Line 36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2" name="Line 36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3" name="Line 36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4" name="Line 36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5" name="Line 36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6" name="Line 36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61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7" name="Line 36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8" name="Line 36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9" name="Line 36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0" name="Line 36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1" name="Line 36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2" name="Line 36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3" name="Line 36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4" name="Line 37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5" name="Line 37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6" name="Line 37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36" y="261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7" name="Line 37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8" name="Line 37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9" name="Line 37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0" name="Line 37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1" name="Line 37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2" name="Line 37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3" name="Line 37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4" name="Line 37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5" name="Line 37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6" name="Line 37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7" name="Line 37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8" name="Line 37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9" name="Line 37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61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0" name="Line 37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1" name="Line 3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2" name="Line 3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3" name="Line 3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4" name="Line 3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5" name="Line 37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6" name="Line 37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7" name="Line 37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8" name="Line 37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9" name="Line 37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60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0" name="Line 3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1" name="Line 3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2" name="Line 37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5" y="260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3" name="Line 3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4" name="Line 37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5" name="Line 37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6" name="Line 37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7" name="Line 37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8" name="Line 37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9" name="Line 37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0" name="Line 37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1" name="Line 3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2" name="Line 37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60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3" name="Line 37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4" name="Line 37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5" name="Line 37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6" name="Line 37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7" name="Line 37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8" name="Line 37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9" name="Line 37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0" name="Line 37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1" name="Line 3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2" name="Line 37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260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3" name="Line 37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4" name="Line 37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5" name="Line 37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260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6" name="Line 37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7" name="Line 37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8" name="Line 37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9" name="Line 37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0" name="Line 37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1" name="Line 37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2" name="Line 37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3" name="Line 37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4" name="Line 37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5" name="Line 37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6" name="Line 37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7" name="Line 37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8" name="Line 37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9" name="Line 37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0" name="Line 37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1" name="Line 37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2" name="Line 37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3" name="Line 37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4" name="Line 37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5" name="Line 37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6" name="Line 37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7" name="Line 37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8" name="Line 37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9" name="Line 37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0" name="Line 37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3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1" name="Line 37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3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2" name="Line 37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3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3" name="Line 37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4" name="Line 37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3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5" name="Line 37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6" name="Line 37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7" name="Line 37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3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8" name="Line 37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9" name="Line 37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0" name="Line 37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3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1" name="Line 37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2" name="Line 37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3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3" name="Line 37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9" y="133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4" name="Line 37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28" y="12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5" name="Line 37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0" y="1273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6" name="Line 37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5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7" name="Line 37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0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8" name="Line 37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6" y="1269"/>
                      <a:ext cx="15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9" name="Line 37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4" y="123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0" name="Line 37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2" y="119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1" name="Line 37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1" y="11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2" name="Line 37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9" y="112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3" name="Line 37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4" y="1096"/>
                      <a:ext cx="14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4" name="Line 38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10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5" name="Line 38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8" y="1027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6" name="Line 38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5" y="99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7" name="Line 38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2" y="95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8" name="Line 38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9" y="9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9" name="Line 38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6" y="886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0" name="Line 38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3" y="85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1" name="Line 38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0" y="81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2" name="Line 38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6" y="7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3" name="Line 38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5" y="74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4" name="Line 38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8" y="71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5" name="Line 38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5" y="6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6" name="Line 38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2" y="64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7" name="Line 38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0" y="604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8" name="Line 38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7" y="56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9" name="Line 38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7" y="5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0" name="Line 38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9" y="4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1" name="Line 38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9" y="4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2" name="Line 38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50" y="42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3" name="Line 38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6" y="39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4" name="Line 38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5" name="Line 38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6" name="Line 38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8" name="Group 4024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927475"/>
                    <a:chOff x="1665" y="392"/>
                    <a:chExt cx="2566" cy="2474"/>
                  </a:xfrm>
                </p:grpSpPr>
                <p:sp>
                  <p:nvSpPr>
                    <p:cNvPr id="437" name="Line 38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" name="Line 38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" name="Line 3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" name="Line 38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" name="Line 38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" name="Line 38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" name="Line 38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4" name="Line 38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5" name="Line 38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6" name="Line 38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7" name="Line 38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8" name="Line 38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9" name="Line 38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0" name="Line 38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1" name="Line 3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2" name="Line 38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3" name="Line 38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1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4" name="Line 38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1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5" name="Line 38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6" name="Line 38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1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7" name="Line 38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8" name="Line 38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1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9" name="Line 38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1" y="115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0" name="Line 38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9" y="112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1" name="Line 38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5" y="1090"/>
                      <a:ext cx="1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2" name="Line 38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3" y="1054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3" name="Line 38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0" y="101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4" name="Line 38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7" y="98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5" name="Line 38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4" y="9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6" name="Line 38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1" y="91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7" name="Line 38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9" y="87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8" name="Line 38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6" y="84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9" name="Line 38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3" y="80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0" name="Line 38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0" y="7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1" name="Line 38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9" y="737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2" name="Line 38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9" y="70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3" name="Line 38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6" y="66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4" name="Line 38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4" y="63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5" name="Line 38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1" y="596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6" name="Line 38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3" y="561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7" name="Line 38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3" y="5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8" name="Line 38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3" y="491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9" name="Line 38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5" y="4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0" name="Line 38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5" y="42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1" name="Line 38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2" name="Line 38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3" name="Line 38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4" name="Line 38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5" name="Line 38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6" name="Line 38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7" name="Line 38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8" name="Line 38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9" name="Line 38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0" name="Line 38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1" name="Line 38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2" name="Line 38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3" name="Line 38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4" name="Line 38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5" name="Line 38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6" name="Line 38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7" name="Line 38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8" name="Line 38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9" name="Line 38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0" name="Line 38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1" name="Line 38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2" name="Line 38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3" name="Line 38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4" name="Line 38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5" name="Line 38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6" name="Line 38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7" name="Line 38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8" name="Line 38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9" name="Line 38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0" name="Line 38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1" name="Line 38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2" name="Line 38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3" name="Line 39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4" name="Line 39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5" name="Line 39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6" name="Line 39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7" name="Line 39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8" name="Line 39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9" name="Line 39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0" name="Line 39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1" name="Line 39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2" name="Line 39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3" name="Line 39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4" name="Line 39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5" name="Line 39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6" name="Line 39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7" name="Line 39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8" name="Line 39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9" name="Line 39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0" name="Line 39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1" name="Line 39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2" name="Line 39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3" name="Line 39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4" name="Line 39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5" name="Line 39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6" name="Line 3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7" name="Line 39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8" name="Line 39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9" name="Line 39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0" name="Line 39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1" name="Line 39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2" name="Line 39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3" name="Line 39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4" name="Line 39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5" name="Line 39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6" name="Line 39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7" name="Line 39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8" name="Line 39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9" name="Line 39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0" name="Line 39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1" name="Line 39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2" name="Line 39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3" name="Line 39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4" name="Line 39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0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5" name="Line 39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6" name="Line 39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7" name="Line 39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8" name="Line 39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9" name="Line 39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9" y="3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0" name="Line 39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3" y="42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1" name="Line 39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8" y="45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2" name="Line 39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3" y="48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3" name="Line 39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7" y="51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4" name="Line 39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2" y="54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5" name="Line 39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7" y="57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6" name="Line 39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1" y="61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7" name="Line 39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6" y="64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8" name="Line 39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1" y="67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9" name="Line 39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5" y="70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0" name="Line 39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0" y="73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1" name="Line 39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5" y="76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2" name="Line 39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9" y="79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3" name="Line 39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4" y="808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4" name="Line 39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4" y="832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5" name="Line 39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867"/>
                      <a:ext cx="15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6" name="Line 39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87" y="861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7" name="Line 39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2" y="855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8" name="Line 39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7" y="85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9" name="Line 39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1" y="835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0" name="Line 39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6" y="81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1" name="Line 39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1" y="802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2" name="Line 39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5" y="785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3" name="Line 39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0" y="76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4" name="Line 39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5" y="748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5" name="Line 39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9" y="726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6" name="Line 39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4" y="705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7" name="Line 39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9" y="683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8" name="Line 39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3" y="660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9" name="Line 39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8" y="636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0" name="Line 39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3" y="61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1" name="Line 39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57" y="584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2" name="Line 39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2" y="55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3" name="Line 39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7" y="52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4" name="Line 39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1" y="49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5" name="Line 39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7" y="461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6" name="Line 39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3" y="426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7" name="Line 39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2" y="392"/>
                      <a:ext cx="1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8" name="Line 39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9" name="Line 39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06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0" name="Line 39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1" name="Line 39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2" name="Line 39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3" name="Line 39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4" name="Line 39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5" name="Line 39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6" name="Line 39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7" name="Line 39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8" name="Line 3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9" name="Line 3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0" name="Line 3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1" name="Line 3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2" name="Line 39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3" name="Line 40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4" name="Line 40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5" name="Line 40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6" name="Line 40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7" name="Line 40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8" name="Line 40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9" name="Line 40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9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0" name="Line 40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9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1" name="Line 40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1" y="977"/>
                      <a:ext cx="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2" name="Line 40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8" y="94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3" name="Line 40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5" y="90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4" name="Line 40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2" y="87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5" name="Line 40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9" y="83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6" name="Line 40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6" y="80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7" name="Line 40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3" y="76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8" name="Line 40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2" y="73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9" name="Line 40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1" y="69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0" name="Line 40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8" y="66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1" name="Line 40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5" y="62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2" name="Line 40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3" y="59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3" name="Line 40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9" y="554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4" name="Line 40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9" y="51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5" name="Line 40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9" y="484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6" name="Line 40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1" y="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9" name="Group 4225"/>
                  <p:cNvGrpSpPr>
                    <a:grpSpLocks/>
                  </p:cNvGrpSpPr>
                  <p:nvPr/>
                </p:nvGrpSpPr>
                <p:grpSpPr bwMode="auto">
                  <a:xfrm>
                    <a:off x="2570163" y="622300"/>
                    <a:ext cx="4146550" cy="4011613"/>
                    <a:chOff x="1619" y="392"/>
                    <a:chExt cx="2612" cy="2527"/>
                  </a:xfrm>
                </p:grpSpPr>
                <p:sp>
                  <p:nvSpPr>
                    <p:cNvPr id="251" name="Line 40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41" y="41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" name="Line 40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1" y="39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" name="Line 40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6" y="42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" name="Line 40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0" y="45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" name="Line 40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5" y="48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" name="Line 40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0" y="51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" name="Line 40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4" y="548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" name="Line 40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9" y="57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" name="Line 40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4" y="6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" name="Line 40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8" y="64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" name="Line 40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3" y="67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" name="Line 40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8" y="70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" name="Line 40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2" y="716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" name="Line 40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7" y="74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" name="Line 40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2" y="760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" name="Line 40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09" y="775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" name="Line 40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74" y="763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" name="Line 40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38" y="751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" name="Line 40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03" y="73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" name="Line 40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8" y="718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" name="Line 40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2" y="701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" name="Line 40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7" y="684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" name="Line 40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2" y="665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" name="Line 40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6" y="645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" name="Line 40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1" y="626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" name="Line 40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6" y="60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" name="Line 40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0" y="583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" name="Line 40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5" y="560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" name="Line 40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0" y="53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" name="Line 40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14" y="507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" name="Line 40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79" y="481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" name="Line 40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4" y="45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" name="Line 40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8" y="422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" name="Line 40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6" y="392"/>
                      <a:ext cx="1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" name="Line 40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" name="Line 40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" name="Line 40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" name="Line 40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" name="Line 40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" name="Line 40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" name="Line 40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" name="Line 40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" name="Line 40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" name="Line 40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" name="Line 40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" name="Line 40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" name="Line 40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" name="Line 40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" name="Line 40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" name="Line 40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" name="Line 40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" name="Line 40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" name="Line 40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8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" name="Line 40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" name="Line 40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8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" name="Line 40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8" y="82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" name="Line 40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6" y="787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" name="Line 40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3" y="75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" name="Line 40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2" y="71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" name="Line 40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8" y="68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" name="Line 40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7" y="646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" name="Line 40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4" y="61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" name="Line 40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1" y="57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" name="Line 40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6" y="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" name="Line 40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6" y="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" name="Line 40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6" y="470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" name="Line 40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8" y="4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" name="Line 40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6" y="400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" name="Line 40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" name="Line 40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" name="Line 40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" name="Line 40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" name="Line 40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" name="Line 40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" name="Line 40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" name="Line 4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" name="Line 4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" name="Line 4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" name="Line 4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" name="Line 4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" name="Line 4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" name="Line 4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" name="Line 4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" name="Line 41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0" y="61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" name="Line 41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8" y="577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" name="Line 41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2" y="5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" name="Line 41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4" y="5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" name="Line 41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4" y="4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" name="Line 41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4" y="436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" name="Line 41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5" y="4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" name="Line 41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6" y="39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" name="Line 41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0" y="423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" name="Line 41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5" y="45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" name="Line 41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0" y="48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" name="Line 41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4" y="514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" name="Line 41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3" y="53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" name="Line 41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0" y="57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" name="Line 41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5" y="603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" name="Line 41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10" y="611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" name="Line 41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74" y="60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" name="Line 41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9" y="609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" name="Line 41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04" y="614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" name="Line 41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68" y="599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" name="Line 41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33" y="583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" name="Line 41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98" y="567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" name="Line 413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2" y="549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" name="Line 413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27" y="53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" name="Line 41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2" y="514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" name="Line 41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6" y="492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" name="Line 41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1" y="472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" name="Line 41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6" y="451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" name="Line 41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0" y="428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" name="Line 41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5" y="40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" name="Line 4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9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" name="Line 4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" name="Line 41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6" y="3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" name="Line 41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1" y="423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" name="Line 41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5" y="44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" name="Line 41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1" y="462"/>
                      <a:ext cx="15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" name="Line 41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3" y="492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" name="Line 41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30" y="519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" name="Line 41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95" y="51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" name="Line 41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9" y="50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" name="Line 41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24" y="499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" name="Line 41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89" y="48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" name="Line 41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3" y="466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" name="Line 41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8" y="45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" name="Line 41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3" y="432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" name="Line 41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7" y="413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" name="Line 41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2" y="394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" name="Line 4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" name="Line 4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5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" name="Line 4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" name="Line 4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8" y="127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" name="Line 4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8" y="131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" name="Line 41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64" y="130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" name="Line 41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99" y="1278"/>
                      <a:ext cx="9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" name="Line 41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2" y="12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" name="Line 4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0" y="1101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" name="Line 41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87" y="111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" name="Line 41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2" y="11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" name="Line 4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" name="Line 4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" name="Line 4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6"/>
                      <a:ext cx="0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" name="Line 41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78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" name="Line 41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7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" name="Line 4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14" y="923"/>
                      <a:ext cx="3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" name="Line 41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" name="Line 41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99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" name="Line 41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1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" name="Line 41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65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" name="Line 41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99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" name="Line 41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31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" name="Line 41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65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" name="Line 41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97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" name="Line 419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1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" name="Line 41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65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" name="Line 41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" name="Line 41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" name="Line 4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873"/>
                      <a:ext cx="256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" name="Line 4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2873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" name="Line 4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2696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" name="Line 4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2518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" name="Line 4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2342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" name="Line 4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2164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" name="Line 4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1987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" name="Line 42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1809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" name="Line 4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1633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" name="Line 4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1456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" name="Line 4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1278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" name="Line 4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1101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" name="Line 4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923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" name="Line 4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747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" name="Line 4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569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" name="Line 4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392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" name="Line 42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0" cy="2481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" name="Line 42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" name="Line 42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" name="Line 42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31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" name="Line 42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65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" name="Line 42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99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" name="Line 42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" name="Line 42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" name="Line 4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7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" name="Line 4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1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" name="Line 42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65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sp>
                <p:nvSpPr>
                  <p:cNvPr id="230" name="Line 4226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1" name="Line 4227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2" name="Line 4228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3" name="Line 42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4" name="Line 423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5" name="Line 423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6" name="Line 423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7" name="Line 423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8" name="Line 423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9" name="Line 423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0" name="Line 42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1" name="Line 42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2" name="Line 42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3" name="Line 42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4" name="Line 42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5" name="Line 42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6" name="Line 42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7" name="Line 42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8" name="Line 42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9" name="Rectangle 4245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6894513" y="2527300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0" name="Rectangle 4246"/>
                  <p:cNvSpPr>
                    <a:spLocks noChangeArrowheads="1"/>
                  </p:cNvSpPr>
                  <p:nvPr/>
                </p:nvSpPr>
                <p:spPr bwMode="auto">
                  <a:xfrm>
                    <a:off x="4656138" y="263525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437" name="TextBox 4436"/>
                <p:cNvSpPr txBox="1"/>
                <p:nvPr/>
              </p:nvSpPr>
              <p:spPr>
                <a:xfrm>
                  <a:off x="4173961" y="4299621"/>
                  <a:ext cx="122353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l-GR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β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_</a:t>
                  </a:r>
                  <a:r>
                    <a:rPr lang="en-CA" sz="1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AlFeSi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39" name="TextBox 4438"/>
                <p:cNvSpPr txBox="1"/>
                <p:nvPr/>
              </p:nvSpPr>
              <p:spPr>
                <a:xfrm>
                  <a:off x="6168440" y="4249445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  <p:sp>
              <p:nvSpPr>
                <p:cNvPr id="4440" name="TextBox 4439"/>
                <p:cNvSpPr txBox="1"/>
                <p:nvPr/>
              </p:nvSpPr>
              <p:spPr>
                <a:xfrm>
                  <a:off x="6688221" y="3978850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0.18</a:t>
                  </a:r>
                </a:p>
              </p:txBody>
            </p:sp>
            <p:sp>
              <p:nvSpPr>
                <p:cNvPr id="4441" name="TextBox 4440"/>
                <p:cNvSpPr txBox="1"/>
                <p:nvPr/>
              </p:nvSpPr>
              <p:spPr>
                <a:xfrm>
                  <a:off x="5249863" y="402510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0.134</a:t>
                  </a:r>
                </a:p>
              </p:txBody>
            </p:sp>
            <p:sp>
              <p:nvSpPr>
                <p:cNvPr id="4442" name="TextBox 4441"/>
                <p:cNvSpPr txBox="1"/>
                <p:nvPr/>
              </p:nvSpPr>
              <p:spPr>
                <a:xfrm>
                  <a:off x="6691730" y="3873827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0.24</a:t>
                  </a:r>
                </a:p>
              </p:txBody>
            </p:sp>
            <p:sp>
              <p:nvSpPr>
                <p:cNvPr id="4443" name="TextBox 4442"/>
                <p:cNvSpPr txBox="1"/>
                <p:nvPr/>
              </p:nvSpPr>
              <p:spPr>
                <a:xfrm>
                  <a:off x="6694854" y="3768095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0.28</a:t>
                  </a:r>
                </a:p>
              </p:txBody>
            </p:sp>
            <p:sp>
              <p:nvSpPr>
                <p:cNvPr id="4444" name="TextBox 4443"/>
                <p:cNvSpPr txBox="1"/>
                <p:nvPr/>
              </p:nvSpPr>
              <p:spPr>
                <a:xfrm>
                  <a:off x="2286628" y="3713953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0.41</a:t>
                  </a:r>
                </a:p>
              </p:txBody>
            </p:sp>
            <p:sp>
              <p:nvSpPr>
                <p:cNvPr id="4445" name="TextBox 4444"/>
                <p:cNvSpPr txBox="1"/>
                <p:nvPr/>
              </p:nvSpPr>
              <p:spPr>
                <a:xfrm>
                  <a:off x="6691730" y="3641040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0.48</a:t>
                  </a:r>
                </a:p>
              </p:txBody>
            </p:sp>
            <p:sp>
              <p:nvSpPr>
                <p:cNvPr id="4446" name="TextBox 4445"/>
                <p:cNvSpPr txBox="1"/>
                <p:nvPr/>
              </p:nvSpPr>
              <p:spPr>
                <a:xfrm>
                  <a:off x="6003445" y="3520467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0.549</a:t>
                  </a:r>
                </a:p>
              </p:txBody>
            </p:sp>
            <p:sp>
              <p:nvSpPr>
                <p:cNvPr id="4447" name="TextBox 4446"/>
                <p:cNvSpPr txBox="1"/>
                <p:nvPr/>
              </p:nvSpPr>
              <p:spPr>
                <a:xfrm>
                  <a:off x="6021222" y="3238173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0.553</a:t>
                  </a:r>
                </a:p>
              </p:txBody>
            </p:sp>
            <p:sp>
              <p:nvSpPr>
                <p:cNvPr id="4448" name="TextBox 4447"/>
                <p:cNvSpPr txBox="1"/>
                <p:nvPr/>
              </p:nvSpPr>
              <p:spPr>
                <a:xfrm>
                  <a:off x="5353051" y="2765753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0.556</a:t>
                  </a:r>
                </a:p>
              </p:txBody>
            </p:sp>
            <p:sp>
              <p:nvSpPr>
                <p:cNvPr id="4449" name="TextBox 4448"/>
                <p:cNvSpPr txBox="1"/>
                <p:nvPr/>
              </p:nvSpPr>
              <p:spPr>
                <a:xfrm>
                  <a:off x="5620545" y="2976435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0.555</a:t>
                  </a:r>
                </a:p>
              </p:txBody>
            </p:sp>
            <p:sp>
              <p:nvSpPr>
                <p:cNvPr id="4450" name="TextBox 4449"/>
                <p:cNvSpPr txBox="1"/>
                <p:nvPr/>
              </p:nvSpPr>
              <p:spPr>
                <a:xfrm>
                  <a:off x="5001676" y="2559050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0.557</a:t>
                  </a:r>
                </a:p>
              </p:txBody>
            </p:sp>
            <p:sp>
              <p:nvSpPr>
                <p:cNvPr id="4451" name="TextBox 4450"/>
                <p:cNvSpPr txBox="1"/>
                <p:nvPr/>
              </p:nvSpPr>
              <p:spPr>
                <a:xfrm>
                  <a:off x="4053481" y="2239008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0.558</a:t>
                  </a:r>
                </a:p>
              </p:txBody>
            </p:sp>
            <p:sp>
              <p:nvSpPr>
                <p:cNvPr id="4452" name="TextBox 4451"/>
                <p:cNvSpPr txBox="1"/>
                <p:nvPr/>
              </p:nvSpPr>
              <p:spPr>
                <a:xfrm>
                  <a:off x="3513139" y="1843840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0.559</a:t>
                  </a:r>
                </a:p>
              </p:txBody>
            </p:sp>
            <p:sp>
              <p:nvSpPr>
                <p:cNvPr id="4453" name="TextBox 4452"/>
                <p:cNvSpPr txBox="1"/>
                <p:nvPr/>
              </p:nvSpPr>
              <p:spPr>
                <a:xfrm>
                  <a:off x="2698723" y="682626"/>
                  <a:ext cx="629471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0.5607</a:t>
                  </a:r>
                </a:p>
              </p:txBody>
            </p:sp>
            <p:sp>
              <p:nvSpPr>
                <p:cNvPr id="4454" name="TextBox 4453"/>
                <p:cNvSpPr txBox="1"/>
                <p:nvPr/>
              </p:nvSpPr>
              <p:spPr>
                <a:xfrm>
                  <a:off x="3204369" y="1563308"/>
                  <a:ext cx="587375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0.5595</a:t>
                  </a:r>
                </a:p>
              </p:txBody>
            </p:sp>
            <p:sp>
              <p:nvSpPr>
                <p:cNvPr id="4455" name="TextBox 4454"/>
                <p:cNvSpPr txBox="1"/>
                <p:nvPr/>
              </p:nvSpPr>
              <p:spPr>
                <a:xfrm>
                  <a:off x="2699503" y="1258258"/>
                  <a:ext cx="64619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0.5600</a:t>
                  </a:r>
                </a:p>
              </p:txBody>
            </p:sp>
            <p:sp>
              <p:nvSpPr>
                <p:cNvPr id="4456" name="TextBox 4455"/>
                <p:cNvSpPr txBox="1"/>
                <p:nvPr/>
              </p:nvSpPr>
              <p:spPr>
                <a:xfrm>
                  <a:off x="2698194" y="1010659"/>
                  <a:ext cx="62213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0.5603</a:t>
                  </a:r>
                </a:p>
              </p:txBody>
            </p:sp>
            <p:sp>
              <p:nvSpPr>
                <p:cNvPr id="4457" name="TextBox 4456"/>
                <p:cNvSpPr txBox="1"/>
                <p:nvPr/>
              </p:nvSpPr>
              <p:spPr>
                <a:xfrm>
                  <a:off x="4302599" y="165178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0.48</a:t>
                  </a:r>
                </a:p>
              </p:txBody>
            </p:sp>
            <p:sp>
              <p:nvSpPr>
                <p:cNvPr id="4458" name="TextBox 4457"/>
                <p:cNvSpPr txBox="1"/>
                <p:nvPr/>
              </p:nvSpPr>
              <p:spPr>
                <a:xfrm>
                  <a:off x="4347621" y="135572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0.41</a:t>
                  </a:r>
                </a:p>
              </p:txBody>
            </p:sp>
            <p:sp>
              <p:nvSpPr>
                <p:cNvPr id="4459" name="TextBox 4458"/>
                <p:cNvSpPr txBox="1"/>
                <p:nvPr/>
              </p:nvSpPr>
              <p:spPr>
                <a:xfrm>
                  <a:off x="4728370" y="1049148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0.28</a:t>
                  </a:r>
                </a:p>
              </p:txBody>
            </p:sp>
            <p:sp>
              <p:nvSpPr>
                <p:cNvPr id="4460" name="TextBox 4459"/>
                <p:cNvSpPr txBox="1"/>
                <p:nvPr/>
              </p:nvSpPr>
              <p:spPr>
                <a:xfrm>
                  <a:off x="5344319" y="930603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0.24</a:t>
                  </a:r>
                </a:p>
              </p:txBody>
            </p:sp>
            <p:sp>
              <p:nvSpPr>
                <p:cNvPr id="4461" name="TextBox 4460"/>
                <p:cNvSpPr txBox="1"/>
                <p:nvPr/>
              </p:nvSpPr>
              <p:spPr>
                <a:xfrm>
                  <a:off x="4938713" y="65828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0.18</a:t>
                  </a:r>
                </a:p>
              </p:txBody>
            </p:sp>
            <p:sp>
              <p:nvSpPr>
                <p:cNvPr id="4463" name="TextBox 4462"/>
                <p:cNvSpPr txBox="1"/>
                <p:nvPr/>
              </p:nvSpPr>
              <p:spPr>
                <a:xfrm>
                  <a:off x="5153027" y="398869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0.134</a:t>
                  </a:r>
                </a:p>
              </p:txBody>
            </p:sp>
            <p:cxnSp>
              <p:nvCxnSpPr>
                <p:cNvPr id="4464" name="Straight Connector 4463"/>
                <p:cNvCxnSpPr/>
                <p:nvPr/>
              </p:nvCxnSpPr>
              <p:spPr>
                <a:xfrm>
                  <a:off x="3914656" y="470055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4465" name="TextBox 4464"/>
                <p:cNvSpPr txBox="1"/>
                <p:nvPr/>
              </p:nvSpPr>
              <p:spPr>
                <a:xfrm>
                  <a:off x="4386935" y="350805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 Cr</a:t>
                  </a:r>
                </a:p>
              </p:txBody>
            </p:sp>
            <p:cxnSp>
              <p:nvCxnSpPr>
                <p:cNvPr id="4466" name="Straight Connector 4465"/>
                <p:cNvCxnSpPr/>
                <p:nvPr/>
              </p:nvCxnSpPr>
              <p:spPr>
                <a:xfrm>
                  <a:off x="2738846" y="460582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4467" name="TextBox 4466"/>
                <p:cNvSpPr txBox="1"/>
                <p:nvPr/>
              </p:nvSpPr>
              <p:spPr>
                <a:xfrm>
                  <a:off x="3202783" y="333793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0.20 Cr</a:t>
                  </a:r>
                </a:p>
              </p:txBody>
            </p:sp>
          </p:grpSp>
          <p:sp>
            <p:nvSpPr>
              <p:cNvPr id="4468" name="TextBox 4467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</a:t>
                </a:r>
              </a:p>
            </p:txBody>
          </p:sp>
        </p:grpSp>
        <p:sp>
          <p:nvSpPr>
            <p:cNvPr id="4469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0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1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2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3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4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957318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081051" cy="4876344"/>
            <a:chOff x="1978026" y="263525"/>
            <a:chExt cx="5081051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081051" cy="4876344"/>
              <a:chOff x="1978026" y="263525"/>
              <a:chExt cx="5081051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026055" cy="4876344"/>
                <a:chOff x="2033022" y="263525"/>
                <a:chExt cx="5026055" cy="4876344"/>
              </a:xfrm>
            </p:grpSpPr>
            <p:sp>
              <p:nvSpPr>
                <p:cNvPr id="5" name="Freeform 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" name="Freeform 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Freeform 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50 w 2566"/>
                    <a:gd name="T1" fmla="*/ 2203 h 2481"/>
                    <a:gd name="T2" fmla="*/ 228 w 2566"/>
                    <a:gd name="T3" fmla="*/ 2297 h 2481"/>
                    <a:gd name="T4" fmla="*/ 242 w 2566"/>
                    <a:gd name="T5" fmla="*/ 2304 h 2481"/>
                    <a:gd name="T6" fmla="*/ 370 w 2566"/>
                    <a:gd name="T7" fmla="*/ 2334 h 2481"/>
                    <a:gd name="T8" fmla="*/ 507 w 2566"/>
                    <a:gd name="T9" fmla="*/ 2365 h 2481"/>
                    <a:gd name="T10" fmla="*/ 644 w 2566"/>
                    <a:gd name="T11" fmla="*/ 2397 h 2481"/>
                    <a:gd name="T12" fmla="*/ 781 w 2566"/>
                    <a:gd name="T13" fmla="*/ 2428 h 2481"/>
                    <a:gd name="T14" fmla="*/ 919 w 2566"/>
                    <a:gd name="T15" fmla="*/ 2460 h 2481"/>
                    <a:gd name="T16" fmla="*/ 1011 w 2566"/>
                    <a:gd name="T17" fmla="*/ 2481 h 2481"/>
                    <a:gd name="T18" fmla="*/ 1166 w 2566"/>
                    <a:gd name="T19" fmla="*/ 2481 h 2481"/>
                    <a:gd name="T20" fmla="*/ 1400 w 2566"/>
                    <a:gd name="T21" fmla="*/ 2481 h 2481"/>
                    <a:gd name="T22" fmla="*/ 1632 w 2566"/>
                    <a:gd name="T23" fmla="*/ 2481 h 2481"/>
                    <a:gd name="T24" fmla="*/ 1866 w 2566"/>
                    <a:gd name="T25" fmla="*/ 2481 h 2481"/>
                    <a:gd name="T26" fmla="*/ 2100 w 2566"/>
                    <a:gd name="T27" fmla="*/ 2481 h 2481"/>
                    <a:gd name="T28" fmla="*/ 2332 w 2566"/>
                    <a:gd name="T29" fmla="*/ 2481 h 2481"/>
                    <a:gd name="T30" fmla="*/ 2566 w 2566"/>
                    <a:gd name="T31" fmla="*/ 2481 h 2481"/>
                    <a:gd name="T32" fmla="*/ 2566 w 2566"/>
                    <a:gd name="T33" fmla="*/ 2126 h 2481"/>
                    <a:gd name="T34" fmla="*/ 2566 w 2566"/>
                    <a:gd name="T35" fmla="*/ 1772 h 2481"/>
                    <a:gd name="T36" fmla="*/ 2566 w 2566"/>
                    <a:gd name="T37" fmla="*/ 1417 h 2481"/>
                    <a:gd name="T38" fmla="*/ 2566 w 2566"/>
                    <a:gd name="T39" fmla="*/ 1064 h 2481"/>
                    <a:gd name="T40" fmla="*/ 2566 w 2566"/>
                    <a:gd name="T41" fmla="*/ 709 h 2481"/>
                    <a:gd name="T42" fmla="*/ 2566 w 2566"/>
                    <a:gd name="T43" fmla="*/ 355 h 2481"/>
                    <a:gd name="T44" fmla="*/ 2566 w 2566"/>
                    <a:gd name="T45" fmla="*/ 0 h 2481"/>
                    <a:gd name="T46" fmla="*/ 2332 w 2566"/>
                    <a:gd name="T47" fmla="*/ 0 h 2481"/>
                    <a:gd name="T48" fmla="*/ 2100 w 2566"/>
                    <a:gd name="T49" fmla="*/ 0 h 2481"/>
                    <a:gd name="T50" fmla="*/ 1866 w 2566"/>
                    <a:gd name="T51" fmla="*/ 0 h 2481"/>
                    <a:gd name="T52" fmla="*/ 1632 w 2566"/>
                    <a:gd name="T53" fmla="*/ 0 h 2481"/>
                    <a:gd name="T54" fmla="*/ 1400 w 2566"/>
                    <a:gd name="T55" fmla="*/ 0 h 2481"/>
                    <a:gd name="T56" fmla="*/ 1166 w 2566"/>
                    <a:gd name="T57" fmla="*/ 0 h 2481"/>
                    <a:gd name="T58" fmla="*/ 934 w 2566"/>
                    <a:gd name="T59" fmla="*/ 0 h 2481"/>
                    <a:gd name="T60" fmla="*/ 700 w 2566"/>
                    <a:gd name="T61" fmla="*/ 0 h 2481"/>
                    <a:gd name="T62" fmla="*/ 466 w 2566"/>
                    <a:gd name="T63" fmla="*/ 0 h 2481"/>
                    <a:gd name="T64" fmla="*/ 234 w 2566"/>
                    <a:gd name="T65" fmla="*/ 0 h 2481"/>
                    <a:gd name="T66" fmla="*/ 0 w 2566"/>
                    <a:gd name="T67" fmla="*/ 0 h 2481"/>
                    <a:gd name="T68" fmla="*/ 0 w 2566"/>
                    <a:gd name="T69" fmla="*/ 355 h 2481"/>
                    <a:gd name="T70" fmla="*/ 0 w 2566"/>
                    <a:gd name="T71" fmla="*/ 709 h 2481"/>
                    <a:gd name="T72" fmla="*/ 0 w 2566"/>
                    <a:gd name="T73" fmla="*/ 1064 h 2481"/>
                    <a:gd name="T74" fmla="*/ 0 w 2566"/>
                    <a:gd name="T75" fmla="*/ 1417 h 2481"/>
                    <a:gd name="T76" fmla="*/ 0 w 2566"/>
                    <a:gd name="T77" fmla="*/ 1772 h 2481"/>
                    <a:gd name="T78" fmla="*/ 0 w 2566"/>
                    <a:gd name="T79" fmla="*/ 2126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566" h="2481">
                      <a:moveTo>
                        <a:pt x="0" y="2178"/>
                      </a:moveTo>
                      <a:lnTo>
                        <a:pt x="50" y="2203"/>
                      </a:lnTo>
                      <a:lnTo>
                        <a:pt x="117" y="2239"/>
                      </a:lnTo>
                      <a:lnTo>
                        <a:pt x="228" y="2297"/>
                      </a:lnTo>
                      <a:lnTo>
                        <a:pt x="234" y="2300"/>
                      </a:lnTo>
                      <a:lnTo>
                        <a:pt x="242" y="2304"/>
                      </a:lnTo>
                      <a:lnTo>
                        <a:pt x="349" y="2329"/>
                      </a:lnTo>
                      <a:lnTo>
                        <a:pt x="370" y="2334"/>
                      </a:lnTo>
                      <a:lnTo>
                        <a:pt x="466" y="2355"/>
                      </a:lnTo>
                      <a:lnTo>
                        <a:pt x="507" y="2365"/>
                      </a:lnTo>
                      <a:lnTo>
                        <a:pt x="583" y="2382"/>
                      </a:lnTo>
                      <a:lnTo>
                        <a:pt x="644" y="2397"/>
                      </a:lnTo>
                      <a:lnTo>
                        <a:pt x="700" y="2409"/>
                      </a:lnTo>
                      <a:lnTo>
                        <a:pt x="781" y="2428"/>
                      </a:lnTo>
                      <a:lnTo>
                        <a:pt x="817" y="2437"/>
                      </a:lnTo>
                      <a:lnTo>
                        <a:pt x="919" y="2460"/>
                      </a:lnTo>
                      <a:lnTo>
                        <a:pt x="934" y="2464"/>
                      </a:lnTo>
                      <a:lnTo>
                        <a:pt x="1011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17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Freeform 8"/>
                <p:cNvSpPr>
                  <a:spLocks/>
                </p:cNvSpPr>
                <p:nvPr/>
              </p:nvSpPr>
              <p:spPr bwMode="auto">
                <a:xfrm>
                  <a:off x="2643188" y="4079875"/>
                  <a:ext cx="1665288" cy="481013"/>
                </a:xfrm>
                <a:custGeom>
                  <a:avLst/>
                  <a:gdLst>
                    <a:gd name="T0" fmla="*/ 0 w 1049"/>
                    <a:gd name="T1" fmla="*/ 0 h 303"/>
                    <a:gd name="T2" fmla="*/ 50 w 1049"/>
                    <a:gd name="T3" fmla="*/ 25 h 303"/>
                    <a:gd name="T4" fmla="*/ 117 w 1049"/>
                    <a:gd name="T5" fmla="*/ 61 h 303"/>
                    <a:gd name="T6" fmla="*/ 228 w 1049"/>
                    <a:gd name="T7" fmla="*/ 119 h 303"/>
                    <a:gd name="T8" fmla="*/ 234 w 1049"/>
                    <a:gd name="T9" fmla="*/ 122 h 303"/>
                    <a:gd name="T10" fmla="*/ 242 w 1049"/>
                    <a:gd name="T11" fmla="*/ 126 h 303"/>
                    <a:gd name="T12" fmla="*/ 349 w 1049"/>
                    <a:gd name="T13" fmla="*/ 151 h 303"/>
                    <a:gd name="T14" fmla="*/ 370 w 1049"/>
                    <a:gd name="T15" fmla="*/ 156 h 303"/>
                    <a:gd name="T16" fmla="*/ 466 w 1049"/>
                    <a:gd name="T17" fmla="*/ 177 h 303"/>
                    <a:gd name="T18" fmla="*/ 507 w 1049"/>
                    <a:gd name="T19" fmla="*/ 187 h 303"/>
                    <a:gd name="T20" fmla="*/ 583 w 1049"/>
                    <a:gd name="T21" fmla="*/ 204 h 303"/>
                    <a:gd name="T22" fmla="*/ 644 w 1049"/>
                    <a:gd name="T23" fmla="*/ 219 h 303"/>
                    <a:gd name="T24" fmla="*/ 700 w 1049"/>
                    <a:gd name="T25" fmla="*/ 231 h 303"/>
                    <a:gd name="T26" fmla="*/ 781 w 1049"/>
                    <a:gd name="T27" fmla="*/ 250 h 303"/>
                    <a:gd name="T28" fmla="*/ 817 w 1049"/>
                    <a:gd name="T29" fmla="*/ 259 h 303"/>
                    <a:gd name="T30" fmla="*/ 919 w 1049"/>
                    <a:gd name="T31" fmla="*/ 282 h 303"/>
                    <a:gd name="T32" fmla="*/ 934 w 1049"/>
                    <a:gd name="T33" fmla="*/ 286 h 303"/>
                    <a:gd name="T34" fmla="*/ 1011 w 1049"/>
                    <a:gd name="T35" fmla="*/ 303 h 303"/>
                    <a:gd name="T36" fmla="*/ 1049 w 1049"/>
                    <a:gd name="T37" fmla="*/ 303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9" h="303">
                      <a:moveTo>
                        <a:pt x="0" y="0"/>
                      </a:moveTo>
                      <a:lnTo>
                        <a:pt x="50" y="25"/>
                      </a:lnTo>
                      <a:lnTo>
                        <a:pt x="117" y="61"/>
                      </a:lnTo>
                      <a:lnTo>
                        <a:pt x="228" y="119"/>
                      </a:lnTo>
                      <a:lnTo>
                        <a:pt x="234" y="122"/>
                      </a:lnTo>
                      <a:lnTo>
                        <a:pt x="242" y="126"/>
                      </a:lnTo>
                      <a:lnTo>
                        <a:pt x="349" y="151"/>
                      </a:lnTo>
                      <a:lnTo>
                        <a:pt x="370" y="156"/>
                      </a:lnTo>
                      <a:lnTo>
                        <a:pt x="466" y="177"/>
                      </a:lnTo>
                      <a:lnTo>
                        <a:pt x="507" y="187"/>
                      </a:lnTo>
                      <a:lnTo>
                        <a:pt x="583" y="204"/>
                      </a:lnTo>
                      <a:lnTo>
                        <a:pt x="644" y="219"/>
                      </a:lnTo>
                      <a:lnTo>
                        <a:pt x="700" y="231"/>
                      </a:lnTo>
                      <a:lnTo>
                        <a:pt x="781" y="250"/>
                      </a:lnTo>
                      <a:lnTo>
                        <a:pt x="817" y="259"/>
                      </a:lnTo>
                      <a:lnTo>
                        <a:pt x="919" y="282"/>
                      </a:lnTo>
                      <a:lnTo>
                        <a:pt x="934" y="286"/>
                      </a:lnTo>
                      <a:lnTo>
                        <a:pt x="1011" y="303"/>
                      </a:lnTo>
                      <a:lnTo>
                        <a:pt x="1049" y="30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49 w 2566"/>
                    <a:gd name="T1" fmla="*/ 429 h 2481"/>
                    <a:gd name="T2" fmla="*/ 182 w 2566"/>
                    <a:gd name="T3" fmla="*/ 454 h 2481"/>
                    <a:gd name="T4" fmla="*/ 315 w 2566"/>
                    <a:gd name="T5" fmla="*/ 478 h 2481"/>
                    <a:gd name="T6" fmla="*/ 448 w 2566"/>
                    <a:gd name="T7" fmla="*/ 504 h 2481"/>
                    <a:gd name="T8" fmla="*/ 582 w 2566"/>
                    <a:gd name="T9" fmla="*/ 528 h 2481"/>
                    <a:gd name="T10" fmla="*/ 596 w 2566"/>
                    <a:gd name="T11" fmla="*/ 531 h 2481"/>
                    <a:gd name="T12" fmla="*/ 713 w 2566"/>
                    <a:gd name="T13" fmla="*/ 553 h 2481"/>
                    <a:gd name="T14" fmla="*/ 806 w 2566"/>
                    <a:gd name="T15" fmla="*/ 516 h 2481"/>
                    <a:gd name="T16" fmla="*/ 849 w 2566"/>
                    <a:gd name="T17" fmla="*/ 405 h 2481"/>
                    <a:gd name="T18" fmla="*/ 893 w 2566"/>
                    <a:gd name="T19" fmla="*/ 292 h 2481"/>
                    <a:gd name="T20" fmla="*/ 932 w 2566"/>
                    <a:gd name="T21" fmla="*/ 176 h 2481"/>
                    <a:gd name="T22" fmla="*/ 977 w 2566"/>
                    <a:gd name="T23" fmla="*/ 66 h 2481"/>
                    <a:gd name="T24" fmla="*/ 1049 w 2566"/>
                    <a:gd name="T25" fmla="*/ 0 h 2481"/>
                    <a:gd name="T26" fmla="*/ 1283 w 2566"/>
                    <a:gd name="T27" fmla="*/ 0 h 2481"/>
                    <a:gd name="T28" fmla="*/ 1517 w 2566"/>
                    <a:gd name="T29" fmla="*/ 0 h 2481"/>
                    <a:gd name="T30" fmla="*/ 1749 w 2566"/>
                    <a:gd name="T31" fmla="*/ 0 h 2481"/>
                    <a:gd name="T32" fmla="*/ 1983 w 2566"/>
                    <a:gd name="T33" fmla="*/ 0 h 2481"/>
                    <a:gd name="T34" fmla="*/ 2216 w 2566"/>
                    <a:gd name="T35" fmla="*/ 0 h 2481"/>
                    <a:gd name="T36" fmla="*/ 2449 w 2566"/>
                    <a:gd name="T37" fmla="*/ 0 h 2481"/>
                    <a:gd name="T38" fmla="*/ 2566 w 2566"/>
                    <a:gd name="T39" fmla="*/ 177 h 2481"/>
                    <a:gd name="T40" fmla="*/ 2566 w 2566"/>
                    <a:gd name="T41" fmla="*/ 531 h 2481"/>
                    <a:gd name="T42" fmla="*/ 2566 w 2566"/>
                    <a:gd name="T43" fmla="*/ 886 h 2481"/>
                    <a:gd name="T44" fmla="*/ 2566 w 2566"/>
                    <a:gd name="T45" fmla="*/ 1241 h 2481"/>
                    <a:gd name="T46" fmla="*/ 2566 w 2566"/>
                    <a:gd name="T47" fmla="*/ 1595 h 2481"/>
                    <a:gd name="T48" fmla="*/ 2566 w 2566"/>
                    <a:gd name="T49" fmla="*/ 1950 h 2481"/>
                    <a:gd name="T50" fmla="*/ 2566 w 2566"/>
                    <a:gd name="T51" fmla="*/ 2304 h 2481"/>
                    <a:gd name="T52" fmla="*/ 2449 w 2566"/>
                    <a:gd name="T53" fmla="*/ 2481 h 2481"/>
                    <a:gd name="T54" fmla="*/ 2216 w 2566"/>
                    <a:gd name="T55" fmla="*/ 2481 h 2481"/>
                    <a:gd name="T56" fmla="*/ 1983 w 2566"/>
                    <a:gd name="T57" fmla="*/ 2481 h 2481"/>
                    <a:gd name="T58" fmla="*/ 1749 w 2566"/>
                    <a:gd name="T59" fmla="*/ 2481 h 2481"/>
                    <a:gd name="T60" fmla="*/ 1517 w 2566"/>
                    <a:gd name="T61" fmla="*/ 2481 h 2481"/>
                    <a:gd name="T62" fmla="*/ 1283 w 2566"/>
                    <a:gd name="T63" fmla="*/ 2481 h 2481"/>
                    <a:gd name="T64" fmla="*/ 1049 w 2566"/>
                    <a:gd name="T65" fmla="*/ 2481 h 2481"/>
                    <a:gd name="T66" fmla="*/ 817 w 2566"/>
                    <a:gd name="T67" fmla="*/ 2481 h 2481"/>
                    <a:gd name="T68" fmla="*/ 583 w 2566"/>
                    <a:gd name="T69" fmla="*/ 2481 h 2481"/>
                    <a:gd name="T70" fmla="*/ 349 w 2566"/>
                    <a:gd name="T71" fmla="*/ 2481 h 2481"/>
                    <a:gd name="T72" fmla="*/ 117 w 2566"/>
                    <a:gd name="T73" fmla="*/ 2481 h 2481"/>
                    <a:gd name="T74" fmla="*/ 0 w 2566"/>
                    <a:gd name="T75" fmla="*/ 2304 h 2481"/>
                    <a:gd name="T76" fmla="*/ 0 w 2566"/>
                    <a:gd name="T77" fmla="*/ 1950 h 2481"/>
                    <a:gd name="T78" fmla="*/ 0 w 2566"/>
                    <a:gd name="T79" fmla="*/ 1595 h 2481"/>
                    <a:gd name="T80" fmla="*/ 0 w 2566"/>
                    <a:gd name="T81" fmla="*/ 1241 h 2481"/>
                    <a:gd name="T82" fmla="*/ 0 w 2566"/>
                    <a:gd name="T83" fmla="*/ 886 h 2481"/>
                    <a:gd name="T84" fmla="*/ 0 w 2566"/>
                    <a:gd name="T85" fmla="*/ 53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66" h="2481">
                      <a:moveTo>
                        <a:pt x="0" y="420"/>
                      </a:moveTo>
                      <a:lnTo>
                        <a:pt x="49" y="429"/>
                      </a:lnTo>
                      <a:lnTo>
                        <a:pt x="117" y="442"/>
                      </a:lnTo>
                      <a:lnTo>
                        <a:pt x="182" y="454"/>
                      </a:lnTo>
                      <a:lnTo>
                        <a:pt x="234" y="463"/>
                      </a:lnTo>
                      <a:lnTo>
                        <a:pt x="315" y="478"/>
                      </a:lnTo>
                      <a:lnTo>
                        <a:pt x="349" y="485"/>
                      </a:lnTo>
                      <a:lnTo>
                        <a:pt x="448" y="504"/>
                      </a:lnTo>
                      <a:lnTo>
                        <a:pt x="466" y="507"/>
                      </a:lnTo>
                      <a:lnTo>
                        <a:pt x="582" y="528"/>
                      </a:lnTo>
                      <a:lnTo>
                        <a:pt x="583" y="528"/>
                      </a:lnTo>
                      <a:lnTo>
                        <a:pt x="596" y="531"/>
                      </a:lnTo>
                      <a:lnTo>
                        <a:pt x="700" y="550"/>
                      </a:lnTo>
                      <a:lnTo>
                        <a:pt x="713" y="553"/>
                      </a:lnTo>
                      <a:lnTo>
                        <a:pt x="769" y="531"/>
                      </a:lnTo>
                      <a:lnTo>
                        <a:pt x="806" y="516"/>
                      </a:lnTo>
                      <a:lnTo>
                        <a:pt x="817" y="486"/>
                      </a:lnTo>
                      <a:lnTo>
                        <a:pt x="849" y="405"/>
                      </a:lnTo>
                      <a:lnTo>
                        <a:pt x="867" y="355"/>
                      </a:lnTo>
                      <a:lnTo>
                        <a:pt x="893" y="292"/>
                      </a:lnTo>
                      <a:lnTo>
                        <a:pt x="931" y="177"/>
                      </a:lnTo>
                      <a:lnTo>
                        <a:pt x="932" y="176"/>
                      </a:lnTo>
                      <a:lnTo>
                        <a:pt x="934" y="173"/>
                      </a:lnTo>
                      <a:lnTo>
                        <a:pt x="977" y="66"/>
                      </a:lnTo>
                      <a:lnTo>
                        <a:pt x="999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42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665288" cy="877888"/>
                </a:xfrm>
                <a:custGeom>
                  <a:avLst/>
                  <a:gdLst>
                    <a:gd name="T0" fmla="*/ 0 w 1049"/>
                    <a:gd name="T1" fmla="*/ 420 h 553"/>
                    <a:gd name="T2" fmla="*/ 49 w 1049"/>
                    <a:gd name="T3" fmla="*/ 429 h 553"/>
                    <a:gd name="T4" fmla="*/ 117 w 1049"/>
                    <a:gd name="T5" fmla="*/ 442 h 553"/>
                    <a:gd name="T6" fmla="*/ 182 w 1049"/>
                    <a:gd name="T7" fmla="*/ 454 h 553"/>
                    <a:gd name="T8" fmla="*/ 234 w 1049"/>
                    <a:gd name="T9" fmla="*/ 463 h 553"/>
                    <a:gd name="T10" fmla="*/ 315 w 1049"/>
                    <a:gd name="T11" fmla="*/ 478 h 553"/>
                    <a:gd name="T12" fmla="*/ 349 w 1049"/>
                    <a:gd name="T13" fmla="*/ 485 h 553"/>
                    <a:gd name="T14" fmla="*/ 448 w 1049"/>
                    <a:gd name="T15" fmla="*/ 504 h 553"/>
                    <a:gd name="T16" fmla="*/ 466 w 1049"/>
                    <a:gd name="T17" fmla="*/ 507 h 553"/>
                    <a:gd name="T18" fmla="*/ 582 w 1049"/>
                    <a:gd name="T19" fmla="*/ 528 h 553"/>
                    <a:gd name="T20" fmla="*/ 583 w 1049"/>
                    <a:gd name="T21" fmla="*/ 528 h 553"/>
                    <a:gd name="T22" fmla="*/ 596 w 1049"/>
                    <a:gd name="T23" fmla="*/ 531 h 553"/>
                    <a:gd name="T24" fmla="*/ 700 w 1049"/>
                    <a:gd name="T25" fmla="*/ 550 h 553"/>
                    <a:gd name="T26" fmla="*/ 713 w 1049"/>
                    <a:gd name="T27" fmla="*/ 553 h 553"/>
                    <a:gd name="T28" fmla="*/ 769 w 1049"/>
                    <a:gd name="T29" fmla="*/ 531 h 553"/>
                    <a:gd name="T30" fmla="*/ 806 w 1049"/>
                    <a:gd name="T31" fmla="*/ 516 h 553"/>
                    <a:gd name="T32" fmla="*/ 817 w 1049"/>
                    <a:gd name="T33" fmla="*/ 486 h 553"/>
                    <a:gd name="T34" fmla="*/ 849 w 1049"/>
                    <a:gd name="T35" fmla="*/ 405 h 553"/>
                    <a:gd name="T36" fmla="*/ 867 w 1049"/>
                    <a:gd name="T37" fmla="*/ 355 h 553"/>
                    <a:gd name="T38" fmla="*/ 893 w 1049"/>
                    <a:gd name="T39" fmla="*/ 292 h 553"/>
                    <a:gd name="T40" fmla="*/ 931 w 1049"/>
                    <a:gd name="T41" fmla="*/ 177 h 553"/>
                    <a:gd name="T42" fmla="*/ 932 w 1049"/>
                    <a:gd name="T43" fmla="*/ 176 h 553"/>
                    <a:gd name="T44" fmla="*/ 934 w 1049"/>
                    <a:gd name="T45" fmla="*/ 173 h 553"/>
                    <a:gd name="T46" fmla="*/ 977 w 1049"/>
                    <a:gd name="T47" fmla="*/ 66 h 553"/>
                    <a:gd name="T48" fmla="*/ 999 w 1049"/>
                    <a:gd name="T49" fmla="*/ 0 h 553"/>
                    <a:gd name="T50" fmla="*/ 1049 w 1049"/>
                    <a:gd name="T51" fmla="*/ 0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49" h="553">
                      <a:moveTo>
                        <a:pt x="0" y="420"/>
                      </a:moveTo>
                      <a:lnTo>
                        <a:pt x="49" y="429"/>
                      </a:lnTo>
                      <a:lnTo>
                        <a:pt x="117" y="442"/>
                      </a:lnTo>
                      <a:lnTo>
                        <a:pt x="182" y="454"/>
                      </a:lnTo>
                      <a:lnTo>
                        <a:pt x="234" y="463"/>
                      </a:lnTo>
                      <a:lnTo>
                        <a:pt x="315" y="478"/>
                      </a:lnTo>
                      <a:lnTo>
                        <a:pt x="349" y="485"/>
                      </a:lnTo>
                      <a:lnTo>
                        <a:pt x="448" y="504"/>
                      </a:lnTo>
                      <a:lnTo>
                        <a:pt x="466" y="507"/>
                      </a:lnTo>
                      <a:lnTo>
                        <a:pt x="582" y="528"/>
                      </a:lnTo>
                      <a:lnTo>
                        <a:pt x="583" y="528"/>
                      </a:lnTo>
                      <a:lnTo>
                        <a:pt x="596" y="531"/>
                      </a:lnTo>
                      <a:lnTo>
                        <a:pt x="700" y="550"/>
                      </a:lnTo>
                      <a:lnTo>
                        <a:pt x="713" y="553"/>
                      </a:lnTo>
                      <a:lnTo>
                        <a:pt x="769" y="531"/>
                      </a:lnTo>
                      <a:lnTo>
                        <a:pt x="806" y="516"/>
                      </a:lnTo>
                      <a:lnTo>
                        <a:pt x="817" y="486"/>
                      </a:lnTo>
                      <a:lnTo>
                        <a:pt x="849" y="405"/>
                      </a:lnTo>
                      <a:lnTo>
                        <a:pt x="867" y="355"/>
                      </a:lnTo>
                      <a:lnTo>
                        <a:pt x="893" y="292"/>
                      </a:lnTo>
                      <a:lnTo>
                        <a:pt x="931" y="177"/>
                      </a:lnTo>
                      <a:lnTo>
                        <a:pt x="932" y="176"/>
                      </a:lnTo>
                      <a:lnTo>
                        <a:pt x="934" y="173"/>
                      </a:lnTo>
                      <a:lnTo>
                        <a:pt x="977" y="66"/>
                      </a:lnTo>
                      <a:lnTo>
                        <a:pt x="999" y="0"/>
                      </a:lnTo>
                      <a:lnTo>
                        <a:pt x="1049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71 w 2566"/>
                    <a:gd name="T1" fmla="*/ 1880 h 2481"/>
                    <a:gd name="T2" fmla="*/ 205 w 2566"/>
                    <a:gd name="T3" fmla="*/ 1907 h 2481"/>
                    <a:gd name="T4" fmla="*/ 340 w 2566"/>
                    <a:gd name="T5" fmla="*/ 1935 h 2481"/>
                    <a:gd name="T6" fmla="*/ 412 w 2566"/>
                    <a:gd name="T7" fmla="*/ 1950 h 2481"/>
                    <a:gd name="T8" fmla="*/ 478 w 2566"/>
                    <a:gd name="T9" fmla="*/ 1969 h 2481"/>
                    <a:gd name="T10" fmla="*/ 622 w 2566"/>
                    <a:gd name="T11" fmla="*/ 2008 h 2481"/>
                    <a:gd name="T12" fmla="*/ 765 w 2566"/>
                    <a:gd name="T13" fmla="*/ 2049 h 2481"/>
                    <a:gd name="T14" fmla="*/ 909 w 2566"/>
                    <a:gd name="T15" fmla="*/ 2091 h 2481"/>
                    <a:gd name="T16" fmla="*/ 1033 w 2566"/>
                    <a:gd name="T17" fmla="*/ 2126 h 2481"/>
                    <a:gd name="T18" fmla="*/ 1059 w 2566"/>
                    <a:gd name="T19" fmla="*/ 2140 h 2481"/>
                    <a:gd name="T20" fmla="*/ 1234 w 2566"/>
                    <a:gd name="T21" fmla="*/ 2231 h 2481"/>
                    <a:gd name="T22" fmla="*/ 1379 w 2566"/>
                    <a:gd name="T23" fmla="*/ 2304 h 2481"/>
                    <a:gd name="T24" fmla="*/ 1402 w 2566"/>
                    <a:gd name="T25" fmla="*/ 2309 h 2481"/>
                    <a:gd name="T26" fmla="*/ 1540 w 2566"/>
                    <a:gd name="T27" fmla="*/ 2340 h 2481"/>
                    <a:gd name="T28" fmla="*/ 1677 w 2566"/>
                    <a:gd name="T29" fmla="*/ 2371 h 2481"/>
                    <a:gd name="T30" fmla="*/ 1814 w 2566"/>
                    <a:gd name="T31" fmla="*/ 2403 h 2481"/>
                    <a:gd name="T32" fmla="*/ 1951 w 2566"/>
                    <a:gd name="T33" fmla="*/ 2434 h 2481"/>
                    <a:gd name="T34" fmla="*/ 2087 w 2566"/>
                    <a:gd name="T35" fmla="*/ 2464 h 2481"/>
                    <a:gd name="T36" fmla="*/ 2163 w 2566"/>
                    <a:gd name="T37" fmla="*/ 2481 h 2481"/>
                    <a:gd name="T38" fmla="*/ 2332 w 2566"/>
                    <a:gd name="T39" fmla="*/ 2481 h 2481"/>
                    <a:gd name="T40" fmla="*/ 2566 w 2566"/>
                    <a:gd name="T41" fmla="*/ 2481 h 2481"/>
                    <a:gd name="T42" fmla="*/ 2566 w 2566"/>
                    <a:gd name="T43" fmla="*/ 2126 h 2481"/>
                    <a:gd name="T44" fmla="*/ 2566 w 2566"/>
                    <a:gd name="T45" fmla="*/ 1772 h 2481"/>
                    <a:gd name="T46" fmla="*/ 2566 w 2566"/>
                    <a:gd name="T47" fmla="*/ 1417 h 2481"/>
                    <a:gd name="T48" fmla="*/ 2566 w 2566"/>
                    <a:gd name="T49" fmla="*/ 1064 h 2481"/>
                    <a:gd name="T50" fmla="*/ 2566 w 2566"/>
                    <a:gd name="T51" fmla="*/ 709 h 2481"/>
                    <a:gd name="T52" fmla="*/ 2566 w 2566"/>
                    <a:gd name="T53" fmla="*/ 355 h 2481"/>
                    <a:gd name="T54" fmla="*/ 2566 w 2566"/>
                    <a:gd name="T55" fmla="*/ 0 h 2481"/>
                    <a:gd name="T56" fmla="*/ 2332 w 2566"/>
                    <a:gd name="T57" fmla="*/ 0 h 2481"/>
                    <a:gd name="T58" fmla="*/ 2100 w 2566"/>
                    <a:gd name="T59" fmla="*/ 0 h 2481"/>
                    <a:gd name="T60" fmla="*/ 1866 w 2566"/>
                    <a:gd name="T61" fmla="*/ 0 h 2481"/>
                    <a:gd name="T62" fmla="*/ 1632 w 2566"/>
                    <a:gd name="T63" fmla="*/ 0 h 2481"/>
                    <a:gd name="T64" fmla="*/ 1400 w 2566"/>
                    <a:gd name="T65" fmla="*/ 0 h 2481"/>
                    <a:gd name="T66" fmla="*/ 1166 w 2566"/>
                    <a:gd name="T67" fmla="*/ 0 h 2481"/>
                    <a:gd name="T68" fmla="*/ 934 w 2566"/>
                    <a:gd name="T69" fmla="*/ 0 h 2481"/>
                    <a:gd name="T70" fmla="*/ 700 w 2566"/>
                    <a:gd name="T71" fmla="*/ 0 h 2481"/>
                    <a:gd name="T72" fmla="*/ 466 w 2566"/>
                    <a:gd name="T73" fmla="*/ 0 h 2481"/>
                    <a:gd name="T74" fmla="*/ 234 w 2566"/>
                    <a:gd name="T75" fmla="*/ 0 h 2481"/>
                    <a:gd name="T76" fmla="*/ 0 w 2566"/>
                    <a:gd name="T77" fmla="*/ 0 h 2481"/>
                    <a:gd name="T78" fmla="*/ 0 w 2566"/>
                    <a:gd name="T79" fmla="*/ 355 h 2481"/>
                    <a:gd name="T80" fmla="*/ 0 w 2566"/>
                    <a:gd name="T81" fmla="*/ 709 h 2481"/>
                    <a:gd name="T82" fmla="*/ 0 w 2566"/>
                    <a:gd name="T83" fmla="*/ 1064 h 2481"/>
                    <a:gd name="T84" fmla="*/ 0 w 2566"/>
                    <a:gd name="T85" fmla="*/ 1417 h 2481"/>
                    <a:gd name="T86" fmla="*/ 0 w 2566"/>
                    <a:gd name="T87" fmla="*/ 1772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566" h="2481">
                      <a:moveTo>
                        <a:pt x="0" y="1865"/>
                      </a:moveTo>
                      <a:lnTo>
                        <a:pt x="71" y="1880"/>
                      </a:lnTo>
                      <a:lnTo>
                        <a:pt x="117" y="1889"/>
                      </a:lnTo>
                      <a:lnTo>
                        <a:pt x="205" y="1907"/>
                      </a:lnTo>
                      <a:lnTo>
                        <a:pt x="234" y="1912"/>
                      </a:lnTo>
                      <a:lnTo>
                        <a:pt x="340" y="1935"/>
                      </a:lnTo>
                      <a:lnTo>
                        <a:pt x="349" y="1936"/>
                      </a:lnTo>
                      <a:lnTo>
                        <a:pt x="412" y="1950"/>
                      </a:lnTo>
                      <a:lnTo>
                        <a:pt x="466" y="1965"/>
                      </a:lnTo>
                      <a:lnTo>
                        <a:pt x="478" y="1969"/>
                      </a:lnTo>
                      <a:lnTo>
                        <a:pt x="583" y="1997"/>
                      </a:lnTo>
                      <a:lnTo>
                        <a:pt x="622" y="2008"/>
                      </a:lnTo>
                      <a:lnTo>
                        <a:pt x="700" y="2030"/>
                      </a:lnTo>
                      <a:lnTo>
                        <a:pt x="765" y="2049"/>
                      </a:lnTo>
                      <a:lnTo>
                        <a:pt x="817" y="2064"/>
                      </a:lnTo>
                      <a:lnTo>
                        <a:pt x="909" y="2091"/>
                      </a:lnTo>
                      <a:lnTo>
                        <a:pt x="934" y="2098"/>
                      </a:lnTo>
                      <a:lnTo>
                        <a:pt x="1033" y="2126"/>
                      </a:lnTo>
                      <a:lnTo>
                        <a:pt x="1049" y="2136"/>
                      </a:lnTo>
                      <a:lnTo>
                        <a:pt x="1059" y="2140"/>
                      </a:lnTo>
                      <a:lnTo>
                        <a:pt x="1166" y="2195"/>
                      </a:lnTo>
                      <a:lnTo>
                        <a:pt x="1234" y="2231"/>
                      </a:lnTo>
                      <a:lnTo>
                        <a:pt x="1283" y="2255"/>
                      </a:lnTo>
                      <a:lnTo>
                        <a:pt x="1379" y="2304"/>
                      </a:lnTo>
                      <a:lnTo>
                        <a:pt x="1400" y="2309"/>
                      </a:lnTo>
                      <a:lnTo>
                        <a:pt x="1402" y="2309"/>
                      </a:lnTo>
                      <a:lnTo>
                        <a:pt x="1517" y="2335"/>
                      </a:lnTo>
                      <a:lnTo>
                        <a:pt x="1540" y="2340"/>
                      </a:lnTo>
                      <a:lnTo>
                        <a:pt x="1632" y="2362"/>
                      </a:lnTo>
                      <a:lnTo>
                        <a:pt x="1677" y="2371"/>
                      </a:lnTo>
                      <a:lnTo>
                        <a:pt x="1749" y="2388"/>
                      </a:lnTo>
                      <a:lnTo>
                        <a:pt x="1814" y="2403"/>
                      </a:lnTo>
                      <a:lnTo>
                        <a:pt x="1866" y="2413"/>
                      </a:lnTo>
                      <a:lnTo>
                        <a:pt x="1951" y="2434"/>
                      </a:lnTo>
                      <a:lnTo>
                        <a:pt x="1983" y="2441"/>
                      </a:lnTo>
                      <a:lnTo>
                        <a:pt x="2087" y="2464"/>
                      </a:lnTo>
                      <a:lnTo>
                        <a:pt x="2100" y="2466"/>
                      </a:lnTo>
                      <a:lnTo>
                        <a:pt x="2163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86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Freeform 12"/>
                <p:cNvSpPr>
                  <a:spLocks/>
                </p:cNvSpPr>
                <p:nvPr/>
              </p:nvSpPr>
              <p:spPr bwMode="auto">
                <a:xfrm>
                  <a:off x="2643188" y="3582988"/>
                  <a:ext cx="3517900" cy="977900"/>
                </a:xfrm>
                <a:custGeom>
                  <a:avLst/>
                  <a:gdLst>
                    <a:gd name="T0" fmla="*/ 0 w 2216"/>
                    <a:gd name="T1" fmla="*/ 0 h 616"/>
                    <a:gd name="T2" fmla="*/ 71 w 2216"/>
                    <a:gd name="T3" fmla="*/ 15 h 616"/>
                    <a:gd name="T4" fmla="*/ 117 w 2216"/>
                    <a:gd name="T5" fmla="*/ 24 h 616"/>
                    <a:gd name="T6" fmla="*/ 205 w 2216"/>
                    <a:gd name="T7" fmla="*/ 42 h 616"/>
                    <a:gd name="T8" fmla="*/ 234 w 2216"/>
                    <a:gd name="T9" fmla="*/ 47 h 616"/>
                    <a:gd name="T10" fmla="*/ 340 w 2216"/>
                    <a:gd name="T11" fmla="*/ 70 h 616"/>
                    <a:gd name="T12" fmla="*/ 349 w 2216"/>
                    <a:gd name="T13" fmla="*/ 71 h 616"/>
                    <a:gd name="T14" fmla="*/ 412 w 2216"/>
                    <a:gd name="T15" fmla="*/ 85 h 616"/>
                    <a:gd name="T16" fmla="*/ 466 w 2216"/>
                    <a:gd name="T17" fmla="*/ 100 h 616"/>
                    <a:gd name="T18" fmla="*/ 478 w 2216"/>
                    <a:gd name="T19" fmla="*/ 104 h 616"/>
                    <a:gd name="T20" fmla="*/ 583 w 2216"/>
                    <a:gd name="T21" fmla="*/ 132 h 616"/>
                    <a:gd name="T22" fmla="*/ 622 w 2216"/>
                    <a:gd name="T23" fmla="*/ 143 h 616"/>
                    <a:gd name="T24" fmla="*/ 700 w 2216"/>
                    <a:gd name="T25" fmla="*/ 165 h 616"/>
                    <a:gd name="T26" fmla="*/ 765 w 2216"/>
                    <a:gd name="T27" fmla="*/ 184 h 616"/>
                    <a:gd name="T28" fmla="*/ 817 w 2216"/>
                    <a:gd name="T29" fmla="*/ 199 h 616"/>
                    <a:gd name="T30" fmla="*/ 909 w 2216"/>
                    <a:gd name="T31" fmla="*/ 226 h 616"/>
                    <a:gd name="T32" fmla="*/ 934 w 2216"/>
                    <a:gd name="T33" fmla="*/ 233 h 616"/>
                    <a:gd name="T34" fmla="*/ 1033 w 2216"/>
                    <a:gd name="T35" fmla="*/ 261 h 616"/>
                    <a:gd name="T36" fmla="*/ 1049 w 2216"/>
                    <a:gd name="T37" fmla="*/ 271 h 616"/>
                    <a:gd name="T38" fmla="*/ 1059 w 2216"/>
                    <a:gd name="T39" fmla="*/ 275 h 616"/>
                    <a:gd name="T40" fmla="*/ 1166 w 2216"/>
                    <a:gd name="T41" fmla="*/ 330 h 616"/>
                    <a:gd name="T42" fmla="*/ 1234 w 2216"/>
                    <a:gd name="T43" fmla="*/ 366 h 616"/>
                    <a:gd name="T44" fmla="*/ 1283 w 2216"/>
                    <a:gd name="T45" fmla="*/ 390 h 616"/>
                    <a:gd name="T46" fmla="*/ 1379 w 2216"/>
                    <a:gd name="T47" fmla="*/ 439 h 616"/>
                    <a:gd name="T48" fmla="*/ 1400 w 2216"/>
                    <a:gd name="T49" fmla="*/ 444 h 616"/>
                    <a:gd name="T50" fmla="*/ 1402 w 2216"/>
                    <a:gd name="T51" fmla="*/ 444 h 616"/>
                    <a:gd name="T52" fmla="*/ 1517 w 2216"/>
                    <a:gd name="T53" fmla="*/ 470 h 616"/>
                    <a:gd name="T54" fmla="*/ 1540 w 2216"/>
                    <a:gd name="T55" fmla="*/ 475 h 616"/>
                    <a:gd name="T56" fmla="*/ 1632 w 2216"/>
                    <a:gd name="T57" fmla="*/ 497 h 616"/>
                    <a:gd name="T58" fmla="*/ 1677 w 2216"/>
                    <a:gd name="T59" fmla="*/ 506 h 616"/>
                    <a:gd name="T60" fmla="*/ 1749 w 2216"/>
                    <a:gd name="T61" fmla="*/ 523 h 616"/>
                    <a:gd name="T62" fmla="*/ 1814 w 2216"/>
                    <a:gd name="T63" fmla="*/ 538 h 616"/>
                    <a:gd name="T64" fmla="*/ 1866 w 2216"/>
                    <a:gd name="T65" fmla="*/ 548 h 616"/>
                    <a:gd name="T66" fmla="*/ 1951 w 2216"/>
                    <a:gd name="T67" fmla="*/ 569 h 616"/>
                    <a:gd name="T68" fmla="*/ 1983 w 2216"/>
                    <a:gd name="T69" fmla="*/ 576 h 616"/>
                    <a:gd name="T70" fmla="*/ 2087 w 2216"/>
                    <a:gd name="T71" fmla="*/ 599 h 616"/>
                    <a:gd name="T72" fmla="*/ 2100 w 2216"/>
                    <a:gd name="T73" fmla="*/ 601 h 616"/>
                    <a:gd name="T74" fmla="*/ 2163 w 2216"/>
                    <a:gd name="T75" fmla="*/ 616 h 616"/>
                    <a:gd name="T76" fmla="*/ 2216 w 2216"/>
                    <a:gd name="T77" fmla="*/ 616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216" h="616">
                      <a:moveTo>
                        <a:pt x="0" y="0"/>
                      </a:moveTo>
                      <a:lnTo>
                        <a:pt x="71" y="15"/>
                      </a:lnTo>
                      <a:lnTo>
                        <a:pt x="117" y="24"/>
                      </a:lnTo>
                      <a:lnTo>
                        <a:pt x="205" y="42"/>
                      </a:lnTo>
                      <a:lnTo>
                        <a:pt x="234" y="47"/>
                      </a:lnTo>
                      <a:lnTo>
                        <a:pt x="340" y="70"/>
                      </a:lnTo>
                      <a:lnTo>
                        <a:pt x="349" y="71"/>
                      </a:lnTo>
                      <a:lnTo>
                        <a:pt x="412" y="85"/>
                      </a:lnTo>
                      <a:lnTo>
                        <a:pt x="466" y="100"/>
                      </a:lnTo>
                      <a:lnTo>
                        <a:pt x="478" y="104"/>
                      </a:lnTo>
                      <a:lnTo>
                        <a:pt x="583" y="132"/>
                      </a:lnTo>
                      <a:lnTo>
                        <a:pt x="622" y="143"/>
                      </a:lnTo>
                      <a:lnTo>
                        <a:pt x="700" y="165"/>
                      </a:lnTo>
                      <a:lnTo>
                        <a:pt x="765" y="184"/>
                      </a:lnTo>
                      <a:lnTo>
                        <a:pt x="817" y="199"/>
                      </a:lnTo>
                      <a:lnTo>
                        <a:pt x="909" y="226"/>
                      </a:lnTo>
                      <a:lnTo>
                        <a:pt x="934" y="233"/>
                      </a:lnTo>
                      <a:lnTo>
                        <a:pt x="1033" y="261"/>
                      </a:lnTo>
                      <a:lnTo>
                        <a:pt x="1049" y="271"/>
                      </a:lnTo>
                      <a:lnTo>
                        <a:pt x="1059" y="275"/>
                      </a:lnTo>
                      <a:lnTo>
                        <a:pt x="1166" y="330"/>
                      </a:lnTo>
                      <a:lnTo>
                        <a:pt x="1234" y="366"/>
                      </a:lnTo>
                      <a:lnTo>
                        <a:pt x="1283" y="390"/>
                      </a:lnTo>
                      <a:lnTo>
                        <a:pt x="1379" y="439"/>
                      </a:lnTo>
                      <a:lnTo>
                        <a:pt x="1400" y="444"/>
                      </a:lnTo>
                      <a:lnTo>
                        <a:pt x="1402" y="444"/>
                      </a:lnTo>
                      <a:lnTo>
                        <a:pt x="1517" y="470"/>
                      </a:lnTo>
                      <a:lnTo>
                        <a:pt x="1540" y="475"/>
                      </a:lnTo>
                      <a:lnTo>
                        <a:pt x="1632" y="497"/>
                      </a:lnTo>
                      <a:lnTo>
                        <a:pt x="1677" y="506"/>
                      </a:lnTo>
                      <a:lnTo>
                        <a:pt x="1749" y="523"/>
                      </a:lnTo>
                      <a:lnTo>
                        <a:pt x="1814" y="538"/>
                      </a:lnTo>
                      <a:lnTo>
                        <a:pt x="1866" y="548"/>
                      </a:lnTo>
                      <a:lnTo>
                        <a:pt x="1951" y="569"/>
                      </a:lnTo>
                      <a:lnTo>
                        <a:pt x="1983" y="576"/>
                      </a:lnTo>
                      <a:lnTo>
                        <a:pt x="2087" y="599"/>
                      </a:lnTo>
                      <a:lnTo>
                        <a:pt x="2100" y="601"/>
                      </a:lnTo>
                      <a:lnTo>
                        <a:pt x="2163" y="616"/>
                      </a:lnTo>
                      <a:lnTo>
                        <a:pt x="2216" y="6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Freeform 1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9 w 2566"/>
                    <a:gd name="T1" fmla="*/ 709 h 2481"/>
                    <a:gd name="T2" fmla="*/ 132 w 2566"/>
                    <a:gd name="T3" fmla="*/ 732 h 2481"/>
                    <a:gd name="T4" fmla="*/ 265 w 2566"/>
                    <a:gd name="T5" fmla="*/ 756 h 2481"/>
                    <a:gd name="T6" fmla="*/ 398 w 2566"/>
                    <a:gd name="T7" fmla="*/ 782 h 2481"/>
                    <a:gd name="T8" fmla="*/ 531 w 2566"/>
                    <a:gd name="T9" fmla="*/ 806 h 2481"/>
                    <a:gd name="T10" fmla="*/ 664 w 2566"/>
                    <a:gd name="T11" fmla="*/ 832 h 2481"/>
                    <a:gd name="T12" fmla="*/ 798 w 2566"/>
                    <a:gd name="T13" fmla="*/ 858 h 2481"/>
                    <a:gd name="T14" fmla="*/ 931 w 2566"/>
                    <a:gd name="T15" fmla="*/ 883 h 2481"/>
                    <a:gd name="T16" fmla="*/ 946 w 2566"/>
                    <a:gd name="T17" fmla="*/ 886 h 2481"/>
                    <a:gd name="T18" fmla="*/ 1064 w 2566"/>
                    <a:gd name="T19" fmla="*/ 908 h 2481"/>
                    <a:gd name="T20" fmla="*/ 1175 w 2566"/>
                    <a:gd name="T21" fmla="*/ 900 h 2481"/>
                    <a:gd name="T22" fmla="*/ 1228 w 2566"/>
                    <a:gd name="T23" fmla="*/ 803 h 2481"/>
                    <a:gd name="T24" fmla="*/ 1271 w 2566"/>
                    <a:gd name="T25" fmla="*/ 691 h 2481"/>
                    <a:gd name="T26" fmla="*/ 1315 w 2566"/>
                    <a:gd name="T27" fmla="*/ 582 h 2481"/>
                    <a:gd name="T28" fmla="*/ 1360 w 2566"/>
                    <a:gd name="T29" fmla="*/ 473 h 2481"/>
                    <a:gd name="T30" fmla="*/ 1402 w 2566"/>
                    <a:gd name="T31" fmla="*/ 357 h 2481"/>
                    <a:gd name="T32" fmla="*/ 1449 w 2566"/>
                    <a:gd name="T33" fmla="*/ 252 h 2481"/>
                    <a:gd name="T34" fmla="*/ 1492 w 2566"/>
                    <a:gd name="T35" fmla="*/ 141 h 2481"/>
                    <a:gd name="T36" fmla="*/ 1536 w 2566"/>
                    <a:gd name="T37" fmla="*/ 30 h 2481"/>
                    <a:gd name="T38" fmla="*/ 1632 w 2566"/>
                    <a:gd name="T39" fmla="*/ 0 h 2481"/>
                    <a:gd name="T40" fmla="*/ 1866 w 2566"/>
                    <a:gd name="T41" fmla="*/ 0 h 2481"/>
                    <a:gd name="T42" fmla="*/ 2100 w 2566"/>
                    <a:gd name="T43" fmla="*/ 0 h 2481"/>
                    <a:gd name="T44" fmla="*/ 2332 w 2566"/>
                    <a:gd name="T45" fmla="*/ 0 h 2481"/>
                    <a:gd name="T46" fmla="*/ 2566 w 2566"/>
                    <a:gd name="T47" fmla="*/ 0 h 2481"/>
                    <a:gd name="T48" fmla="*/ 2566 w 2566"/>
                    <a:gd name="T49" fmla="*/ 355 h 2481"/>
                    <a:gd name="T50" fmla="*/ 2566 w 2566"/>
                    <a:gd name="T51" fmla="*/ 709 h 2481"/>
                    <a:gd name="T52" fmla="*/ 2566 w 2566"/>
                    <a:gd name="T53" fmla="*/ 1064 h 2481"/>
                    <a:gd name="T54" fmla="*/ 2566 w 2566"/>
                    <a:gd name="T55" fmla="*/ 1417 h 2481"/>
                    <a:gd name="T56" fmla="*/ 2566 w 2566"/>
                    <a:gd name="T57" fmla="*/ 1772 h 2481"/>
                    <a:gd name="T58" fmla="*/ 2566 w 2566"/>
                    <a:gd name="T59" fmla="*/ 2126 h 2481"/>
                    <a:gd name="T60" fmla="*/ 2566 w 2566"/>
                    <a:gd name="T61" fmla="*/ 2481 h 2481"/>
                    <a:gd name="T62" fmla="*/ 2332 w 2566"/>
                    <a:gd name="T63" fmla="*/ 2481 h 2481"/>
                    <a:gd name="T64" fmla="*/ 2100 w 2566"/>
                    <a:gd name="T65" fmla="*/ 2481 h 2481"/>
                    <a:gd name="T66" fmla="*/ 1866 w 2566"/>
                    <a:gd name="T67" fmla="*/ 2481 h 2481"/>
                    <a:gd name="T68" fmla="*/ 1632 w 2566"/>
                    <a:gd name="T69" fmla="*/ 2481 h 2481"/>
                    <a:gd name="T70" fmla="*/ 1400 w 2566"/>
                    <a:gd name="T71" fmla="*/ 2481 h 2481"/>
                    <a:gd name="T72" fmla="*/ 1166 w 2566"/>
                    <a:gd name="T73" fmla="*/ 2481 h 2481"/>
                    <a:gd name="T74" fmla="*/ 934 w 2566"/>
                    <a:gd name="T75" fmla="*/ 2481 h 2481"/>
                    <a:gd name="T76" fmla="*/ 700 w 2566"/>
                    <a:gd name="T77" fmla="*/ 2481 h 2481"/>
                    <a:gd name="T78" fmla="*/ 466 w 2566"/>
                    <a:gd name="T79" fmla="*/ 2481 h 2481"/>
                    <a:gd name="T80" fmla="*/ 234 w 2566"/>
                    <a:gd name="T81" fmla="*/ 2481 h 2481"/>
                    <a:gd name="T82" fmla="*/ 0 w 2566"/>
                    <a:gd name="T83" fmla="*/ 2481 h 2481"/>
                    <a:gd name="T84" fmla="*/ 0 w 2566"/>
                    <a:gd name="T85" fmla="*/ 2126 h 2481"/>
                    <a:gd name="T86" fmla="*/ 0 w 2566"/>
                    <a:gd name="T87" fmla="*/ 1772 h 2481"/>
                    <a:gd name="T88" fmla="*/ 0 w 2566"/>
                    <a:gd name="T89" fmla="*/ 1417 h 2481"/>
                    <a:gd name="T90" fmla="*/ 0 w 2566"/>
                    <a:gd name="T91" fmla="*/ 1064 h 2481"/>
                    <a:gd name="T92" fmla="*/ 0 w 2566"/>
                    <a:gd name="T93" fmla="*/ 709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66" h="2481">
                      <a:moveTo>
                        <a:pt x="0" y="707"/>
                      </a:moveTo>
                      <a:lnTo>
                        <a:pt x="9" y="709"/>
                      </a:lnTo>
                      <a:lnTo>
                        <a:pt x="117" y="729"/>
                      </a:lnTo>
                      <a:lnTo>
                        <a:pt x="132" y="732"/>
                      </a:lnTo>
                      <a:lnTo>
                        <a:pt x="234" y="751"/>
                      </a:lnTo>
                      <a:lnTo>
                        <a:pt x="265" y="756"/>
                      </a:lnTo>
                      <a:lnTo>
                        <a:pt x="349" y="772"/>
                      </a:lnTo>
                      <a:lnTo>
                        <a:pt x="398" y="782"/>
                      </a:lnTo>
                      <a:lnTo>
                        <a:pt x="466" y="794"/>
                      </a:lnTo>
                      <a:lnTo>
                        <a:pt x="531" y="806"/>
                      </a:lnTo>
                      <a:lnTo>
                        <a:pt x="583" y="817"/>
                      </a:lnTo>
                      <a:lnTo>
                        <a:pt x="664" y="832"/>
                      </a:lnTo>
                      <a:lnTo>
                        <a:pt x="700" y="839"/>
                      </a:lnTo>
                      <a:lnTo>
                        <a:pt x="798" y="858"/>
                      </a:lnTo>
                      <a:lnTo>
                        <a:pt x="817" y="860"/>
                      </a:lnTo>
                      <a:lnTo>
                        <a:pt x="931" y="883"/>
                      </a:lnTo>
                      <a:lnTo>
                        <a:pt x="934" y="883"/>
                      </a:lnTo>
                      <a:lnTo>
                        <a:pt x="946" y="886"/>
                      </a:lnTo>
                      <a:lnTo>
                        <a:pt x="1049" y="905"/>
                      </a:lnTo>
                      <a:lnTo>
                        <a:pt x="1064" y="908"/>
                      </a:lnTo>
                      <a:lnTo>
                        <a:pt x="1166" y="897"/>
                      </a:lnTo>
                      <a:lnTo>
                        <a:pt x="1175" y="900"/>
                      </a:lnTo>
                      <a:lnTo>
                        <a:pt x="1192" y="886"/>
                      </a:lnTo>
                      <a:lnTo>
                        <a:pt x="1228" y="803"/>
                      </a:lnTo>
                      <a:lnTo>
                        <a:pt x="1262" y="709"/>
                      </a:lnTo>
                      <a:lnTo>
                        <a:pt x="1271" y="691"/>
                      </a:lnTo>
                      <a:lnTo>
                        <a:pt x="1283" y="656"/>
                      </a:lnTo>
                      <a:lnTo>
                        <a:pt x="1315" y="582"/>
                      </a:lnTo>
                      <a:lnTo>
                        <a:pt x="1334" y="531"/>
                      </a:lnTo>
                      <a:lnTo>
                        <a:pt x="1360" y="473"/>
                      </a:lnTo>
                      <a:lnTo>
                        <a:pt x="1400" y="363"/>
                      </a:lnTo>
                      <a:lnTo>
                        <a:pt x="1402" y="357"/>
                      </a:lnTo>
                      <a:lnTo>
                        <a:pt x="1404" y="355"/>
                      </a:lnTo>
                      <a:lnTo>
                        <a:pt x="1449" y="252"/>
                      </a:lnTo>
                      <a:lnTo>
                        <a:pt x="1476" y="177"/>
                      </a:lnTo>
                      <a:lnTo>
                        <a:pt x="1492" y="141"/>
                      </a:lnTo>
                      <a:lnTo>
                        <a:pt x="1517" y="73"/>
                      </a:lnTo>
                      <a:lnTo>
                        <a:pt x="1536" y="30"/>
                      </a:lnTo>
                      <a:lnTo>
                        <a:pt x="1546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70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" name="Freeform 14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2590800" cy="1441450"/>
                </a:xfrm>
                <a:custGeom>
                  <a:avLst/>
                  <a:gdLst>
                    <a:gd name="T0" fmla="*/ 0 w 1632"/>
                    <a:gd name="T1" fmla="*/ 707 h 908"/>
                    <a:gd name="T2" fmla="*/ 9 w 1632"/>
                    <a:gd name="T3" fmla="*/ 709 h 908"/>
                    <a:gd name="T4" fmla="*/ 117 w 1632"/>
                    <a:gd name="T5" fmla="*/ 729 h 908"/>
                    <a:gd name="T6" fmla="*/ 132 w 1632"/>
                    <a:gd name="T7" fmla="*/ 732 h 908"/>
                    <a:gd name="T8" fmla="*/ 234 w 1632"/>
                    <a:gd name="T9" fmla="*/ 751 h 908"/>
                    <a:gd name="T10" fmla="*/ 265 w 1632"/>
                    <a:gd name="T11" fmla="*/ 756 h 908"/>
                    <a:gd name="T12" fmla="*/ 349 w 1632"/>
                    <a:gd name="T13" fmla="*/ 772 h 908"/>
                    <a:gd name="T14" fmla="*/ 398 w 1632"/>
                    <a:gd name="T15" fmla="*/ 782 h 908"/>
                    <a:gd name="T16" fmla="*/ 466 w 1632"/>
                    <a:gd name="T17" fmla="*/ 794 h 908"/>
                    <a:gd name="T18" fmla="*/ 531 w 1632"/>
                    <a:gd name="T19" fmla="*/ 806 h 908"/>
                    <a:gd name="T20" fmla="*/ 583 w 1632"/>
                    <a:gd name="T21" fmla="*/ 817 h 908"/>
                    <a:gd name="T22" fmla="*/ 664 w 1632"/>
                    <a:gd name="T23" fmla="*/ 832 h 908"/>
                    <a:gd name="T24" fmla="*/ 700 w 1632"/>
                    <a:gd name="T25" fmla="*/ 839 h 908"/>
                    <a:gd name="T26" fmla="*/ 798 w 1632"/>
                    <a:gd name="T27" fmla="*/ 858 h 908"/>
                    <a:gd name="T28" fmla="*/ 817 w 1632"/>
                    <a:gd name="T29" fmla="*/ 860 h 908"/>
                    <a:gd name="T30" fmla="*/ 931 w 1632"/>
                    <a:gd name="T31" fmla="*/ 883 h 908"/>
                    <a:gd name="T32" fmla="*/ 934 w 1632"/>
                    <a:gd name="T33" fmla="*/ 883 h 908"/>
                    <a:gd name="T34" fmla="*/ 946 w 1632"/>
                    <a:gd name="T35" fmla="*/ 886 h 908"/>
                    <a:gd name="T36" fmla="*/ 1049 w 1632"/>
                    <a:gd name="T37" fmla="*/ 905 h 908"/>
                    <a:gd name="T38" fmla="*/ 1064 w 1632"/>
                    <a:gd name="T39" fmla="*/ 908 h 908"/>
                    <a:gd name="T40" fmla="*/ 1166 w 1632"/>
                    <a:gd name="T41" fmla="*/ 897 h 908"/>
                    <a:gd name="T42" fmla="*/ 1175 w 1632"/>
                    <a:gd name="T43" fmla="*/ 900 h 908"/>
                    <a:gd name="T44" fmla="*/ 1192 w 1632"/>
                    <a:gd name="T45" fmla="*/ 886 h 908"/>
                    <a:gd name="T46" fmla="*/ 1228 w 1632"/>
                    <a:gd name="T47" fmla="*/ 803 h 908"/>
                    <a:gd name="T48" fmla="*/ 1262 w 1632"/>
                    <a:gd name="T49" fmla="*/ 709 h 908"/>
                    <a:gd name="T50" fmla="*/ 1271 w 1632"/>
                    <a:gd name="T51" fmla="*/ 691 h 908"/>
                    <a:gd name="T52" fmla="*/ 1283 w 1632"/>
                    <a:gd name="T53" fmla="*/ 656 h 908"/>
                    <a:gd name="T54" fmla="*/ 1315 w 1632"/>
                    <a:gd name="T55" fmla="*/ 582 h 908"/>
                    <a:gd name="T56" fmla="*/ 1334 w 1632"/>
                    <a:gd name="T57" fmla="*/ 531 h 908"/>
                    <a:gd name="T58" fmla="*/ 1360 w 1632"/>
                    <a:gd name="T59" fmla="*/ 473 h 908"/>
                    <a:gd name="T60" fmla="*/ 1400 w 1632"/>
                    <a:gd name="T61" fmla="*/ 363 h 908"/>
                    <a:gd name="T62" fmla="*/ 1402 w 1632"/>
                    <a:gd name="T63" fmla="*/ 357 h 908"/>
                    <a:gd name="T64" fmla="*/ 1404 w 1632"/>
                    <a:gd name="T65" fmla="*/ 355 h 908"/>
                    <a:gd name="T66" fmla="*/ 1449 w 1632"/>
                    <a:gd name="T67" fmla="*/ 252 h 908"/>
                    <a:gd name="T68" fmla="*/ 1476 w 1632"/>
                    <a:gd name="T69" fmla="*/ 177 h 908"/>
                    <a:gd name="T70" fmla="*/ 1492 w 1632"/>
                    <a:gd name="T71" fmla="*/ 141 h 908"/>
                    <a:gd name="T72" fmla="*/ 1517 w 1632"/>
                    <a:gd name="T73" fmla="*/ 73 h 908"/>
                    <a:gd name="T74" fmla="*/ 1536 w 1632"/>
                    <a:gd name="T75" fmla="*/ 30 h 908"/>
                    <a:gd name="T76" fmla="*/ 1546 w 1632"/>
                    <a:gd name="T77" fmla="*/ 0 h 908"/>
                    <a:gd name="T78" fmla="*/ 1632 w 1632"/>
                    <a:gd name="T79" fmla="*/ 0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32" h="908">
                      <a:moveTo>
                        <a:pt x="0" y="707"/>
                      </a:moveTo>
                      <a:lnTo>
                        <a:pt x="9" y="709"/>
                      </a:lnTo>
                      <a:lnTo>
                        <a:pt x="117" y="729"/>
                      </a:lnTo>
                      <a:lnTo>
                        <a:pt x="132" y="732"/>
                      </a:lnTo>
                      <a:lnTo>
                        <a:pt x="234" y="751"/>
                      </a:lnTo>
                      <a:lnTo>
                        <a:pt x="265" y="756"/>
                      </a:lnTo>
                      <a:lnTo>
                        <a:pt x="349" y="772"/>
                      </a:lnTo>
                      <a:lnTo>
                        <a:pt x="398" y="782"/>
                      </a:lnTo>
                      <a:lnTo>
                        <a:pt x="466" y="794"/>
                      </a:lnTo>
                      <a:lnTo>
                        <a:pt x="531" y="806"/>
                      </a:lnTo>
                      <a:lnTo>
                        <a:pt x="583" y="817"/>
                      </a:lnTo>
                      <a:lnTo>
                        <a:pt x="664" y="832"/>
                      </a:lnTo>
                      <a:lnTo>
                        <a:pt x="700" y="839"/>
                      </a:lnTo>
                      <a:lnTo>
                        <a:pt x="798" y="858"/>
                      </a:lnTo>
                      <a:lnTo>
                        <a:pt x="817" y="860"/>
                      </a:lnTo>
                      <a:lnTo>
                        <a:pt x="931" y="883"/>
                      </a:lnTo>
                      <a:lnTo>
                        <a:pt x="934" y="883"/>
                      </a:lnTo>
                      <a:lnTo>
                        <a:pt x="946" y="886"/>
                      </a:lnTo>
                      <a:lnTo>
                        <a:pt x="1049" y="905"/>
                      </a:lnTo>
                      <a:lnTo>
                        <a:pt x="1064" y="908"/>
                      </a:lnTo>
                      <a:lnTo>
                        <a:pt x="1166" y="897"/>
                      </a:lnTo>
                      <a:lnTo>
                        <a:pt x="1175" y="900"/>
                      </a:lnTo>
                      <a:lnTo>
                        <a:pt x="1192" y="886"/>
                      </a:lnTo>
                      <a:lnTo>
                        <a:pt x="1228" y="803"/>
                      </a:lnTo>
                      <a:lnTo>
                        <a:pt x="1262" y="709"/>
                      </a:lnTo>
                      <a:lnTo>
                        <a:pt x="1271" y="691"/>
                      </a:lnTo>
                      <a:lnTo>
                        <a:pt x="1283" y="656"/>
                      </a:lnTo>
                      <a:lnTo>
                        <a:pt x="1315" y="582"/>
                      </a:lnTo>
                      <a:lnTo>
                        <a:pt x="1334" y="531"/>
                      </a:lnTo>
                      <a:lnTo>
                        <a:pt x="1360" y="473"/>
                      </a:lnTo>
                      <a:lnTo>
                        <a:pt x="1400" y="363"/>
                      </a:lnTo>
                      <a:lnTo>
                        <a:pt x="1402" y="357"/>
                      </a:lnTo>
                      <a:lnTo>
                        <a:pt x="1404" y="355"/>
                      </a:lnTo>
                      <a:lnTo>
                        <a:pt x="1449" y="252"/>
                      </a:lnTo>
                      <a:lnTo>
                        <a:pt x="1476" y="177"/>
                      </a:lnTo>
                      <a:lnTo>
                        <a:pt x="1492" y="141"/>
                      </a:lnTo>
                      <a:lnTo>
                        <a:pt x="1517" y="73"/>
                      </a:lnTo>
                      <a:lnTo>
                        <a:pt x="1536" y="30"/>
                      </a:lnTo>
                      <a:lnTo>
                        <a:pt x="1546" y="0"/>
                      </a:lnTo>
                      <a:lnTo>
                        <a:pt x="163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" name="Freeform 1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659188"/>
                </a:xfrm>
                <a:custGeom>
                  <a:avLst/>
                  <a:gdLst>
                    <a:gd name="T0" fmla="*/ 20 w 2566"/>
                    <a:gd name="T1" fmla="*/ 1625 h 2305"/>
                    <a:gd name="T2" fmla="*/ 153 w 2566"/>
                    <a:gd name="T3" fmla="*/ 1652 h 2305"/>
                    <a:gd name="T4" fmla="*/ 288 w 2566"/>
                    <a:gd name="T5" fmla="*/ 1679 h 2305"/>
                    <a:gd name="T6" fmla="*/ 423 w 2566"/>
                    <a:gd name="T7" fmla="*/ 1706 h 2305"/>
                    <a:gd name="T8" fmla="*/ 557 w 2566"/>
                    <a:gd name="T9" fmla="*/ 1733 h 2305"/>
                    <a:gd name="T10" fmla="*/ 692 w 2566"/>
                    <a:gd name="T11" fmla="*/ 1760 h 2305"/>
                    <a:gd name="T12" fmla="*/ 749 w 2566"/>
                    <a:gd name="T13" fmla="*/ 1772 h 2305"/>
                    <a:gd name="T14" fmla="*/ 826 w 2566"/>
                    <a:gd name="T15" fmla="*/ 1787 h 2305"/>
                    <a:gd name="T16" fmla="*/ 961 w 2566"/>
                    <a:gd name="T17" fmla="*/ 1816 h 2305"/>
                    <a:gd name="T18" fmla="*/ 1097 w 2566"/>
                    <a:gd name="T19" fmla="*/ 1843 h 2305"/>
                    <a:gd name="T20" fmla="*/ 1231 w 2566"/>
                    <a:gd name="T21" fmla="*/ 1870 h 2305"/>
                    <a:gd name="T22" fmla="*/ 1366 w 2566"/>
                    <a:gd name="T23" fmla="*/ 1898 h 2305"/>
                    <a:gd name="T24" fmla="*/ 1500 w 2566"/>
                    <a:gd name="T25" fmla="*/ 1926 h 2305"/>
                    <a:gd name="T26" fmla="*/ 1613 w 2566"/>
                    <a:gd name="T27" fmla="*/ 1950 h 2305"/>
                    <a:gd name="T28" fmla="*/ 1638 w 2566"/>
                    <a:gd name="T29" fmla="*/ 1957 h 2305"/>
                    <a:gd name="T30" fmla="*/ 1782 w 2566"/>
                    <a:gd name="T31" fmla="*/ 1999 h 2305"/>
                    <a:gd name="T32" fmla="*/ 1927 w 2566"/>
                    <a:gd name="T33" fmla="*/ 2042 h 2305"/>
                    <a:gd name="T34" fmla="*/ 2072 w 2566"/>
                    <a:gd name="T35" fmla="*/ 2086 h 2305"/>
                    <a:gd name="T36" fmla="*/ 2210 w 2566"/>
                    <a:gd name="T37" fmla="*/ 2126 h 2305"/>
                    <a:gd name="T38" fmla="*/ 2219 w 2566"/>
                    <a:gd name="T39" fmla="*/ 2132 h 2305"/>
                    <a:gd name="T40" fmla="*/ 2393 w 2566"/>
                    <a:gd name="T41" fmla="*/ 2218 h 2305"/>
                    <a:gd name="T42" fmla="*/ 2564 w 2566"/>
                    <a:gd name="T43" fmla="*/ 2304 h 2305"/>
                    <a:gd name="T44" fmla="*/ 2566 w 2566"/>
                    <a:gd name="T45" fmla="*/ 2304 h 2305"/>
                    <a:gd name="T46" fmla="*/ 2566 w 2566"/>
                    <a:gd name="T47" fmla="*/ 1950 h 2305"/>
                    <a:gd name="T48" fmla="*/ 2566 w 2566"/>
                    <a:gd name="T49" fmla="*/ 1595 h 2305"/>
                    <a:gd name="T50" fmla="*/ 2566 w 2566"/>
                    <a:gd name="T51" fmla="*/ 1241 h 2305"/>
                    <a:gd name="T52" fmla="*/ 2566 w 2566"/>
                    <a:gd name="T53" fmla="*/ 886 h 2305"/>
                    <a:gd name="T54" fmla="*/ 2566 w 2566"/>
                    <a:gd name="T55" fmla="*/ 531 h 2305"/>
                    <a:gd name="T56" fmla="*/ 2566 w 2566"/>
                    <a:gd name="T57" fmla="*/ 177 h 2305"/>
                    <a:gd name="T58" fmla="*/ 2449 w 2566"/>
                    <a:gd name="T59" fmla="*/ 0 h 2305"/>
                    <a:gd name="T60" fmla="*/ 2216 w 2566"/>
                    <a:gd name="T61" fmla="*/ 0 h 2305"/>
                    <a:gd name="T62" fmla="*/ 1983 w 2566"/>
                    <a:gd name="T63" fmla="*/ 0 h 2305"/>
                    <a:gd name="T64" fmla="*/ 1749 w 2566"/>
                    <a:gd name="T65" fmla="*/ 0 h 2305"/>
                    <a:gd name="T66" fmla="*/ 1517 w 2566"/>
                    <a:gd name="T67" fmla="*/ 0 h 2305"/>
                    <a:gd name="T68" fmla="*/ 1283 w 2566"/>
                    <a:gd name="T69" fmla="*/ 0 h 2305"/>
                    <a:gd name="T70" fmla="*/ 1049 w 2566"/>
                    <a:gd name="T71" fmla="*/ 0 h 2305"/>
                    <a:gd name="T72" fmla="*/ 817 w 2566"/>
                    <a:gd name="T73" fmla="*/ 0 h 2305"/>
                    <a:gd name="T74" fmla="*/ 583 w 2566"/>
                    <a:gd name="T75" fmla="*/ 0 h 2305"/>
                    <a:gd name="T76" fmla="*/ 349 w 2566"/>
                    <a:gd name="T77" fmla="*/ 0 h 2305"/>
                    <a:gd name="T78" fmla="*/ 117 w 2566"/>
                    <a:gd name="T79" fmla="*/ 0 h 2305"/>
                    <a:gd name="T80" fmla="*/ 0 w 2566"/>
                    <a:gd name="T81" fmla="*/ 177 h 2305"/>
                    <a:gd name="T82" fmla="*/ 0 w 2566"/>
                    <a:gd name="T83" fmla="*/ 531 h 2305"/>
                    <a:gd name="T84" fmla="*/ 0 w 2566"/>
                    <a:gd name="T85" fmla="*/ 886 h 2305"/>
                    <a:gd name="T86" fmla="*/ 0 w 2566"/>
                    <a:gd name="T87" fmla="*/ 1241 h 2305"/>
                    <a:gd name="T88" fmla="*/ 0 w 2566"/>
                    <a:gd name="T89" fmla="*/ 1595 h 2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305">
                      <a:moveTo>
                        <a:pt x="0" y="1621"/>
                      </a:moveTo>
                      <a:lnTo>
                        <a:pt x="20" y="1625"/>
                      </a:lnTo>
                      <a:lnTo>
                        <a:pt x="117" y="1644"/>
                      </a:lnTo>
                      <a:lnTo>
                        <a:pt x="153" y="1652"/>
                      </a:lnTo>
                      <a:lnTo>
                        <a:pt x="234" y="1668"/>
                      </a:lnTo>
                      <a:lnTo>
                        <a:pt x="288" y="1679"/>
                      </a:lnTo>
                      <a:lnTo>
                        <a:pt x="349" y="1691"/>
                      </a:lnTo>
                      <a:lnTo>
                        <a:pt x="423" y="1706"/>
                      </a:lnTo>
                      <a:lnTo>
                        <a:pt x="466" y="1714"/>
                      </a:lnTo>
                      <a:lnTo>
                        <a:pt x="557" y="1733"/>
                      </a:lnTo>
                      <a:lnTo>
                        <a:pt x="583" y="1739"/>
                      </a:lnTo>
                      <a:lnTo>
                        <a:pt x="692" y="1760"/>
                      </a:lnTo>
                      <a:lnTo>
                        <a:pt x="700" y="1762"/>
                      </a:lnTo>
                      <a:lnTo>
                        <a:pt x="749" y="1772"/>
                      </a:lnTo>
                      <a:lnTo>
                        <a:pt x="817" y="1786"/>
                      </a:lnTo>
                      <a:lnTo>
                        <a:pt x="826" y="1787"/>
                      </a:lnTo>
                      <a:lnTo>
                        <a:pt x="934" y="1809"/>
                      </a:lnTo>
                      <a:lnTo>
                        <a:pt x="961" y="1816"/>
                      </a:lnTo>
                      <a:lnTo>
                        <a:pt x="1049" y="1833"/>
                      </a:lnTo>
                      <a:lnTo>
                        <a:pt x="1097" y="1843"/>
                      </a:lnTo>
                      <a:lnTo>
                        <a:pt x="1166" y="1856"/>
                      </a:lnTo>
                      <a:lnTo>
                        <a:pt x="1231" y="1870"/>
                      </a:lnTo>
                      <a:lnTo>
                        <a:pt x="1283" y="1881"/>
                      </a:lnTo>
                      <a:lnTo>
                        <a:pt x="1366" y="1898"/>
                      </a:lnTo>
                      <a:lnTo>
                        <a:pt x="1400" y="1905"/>
                      </a:lnTo>
                      <a:lnTo>
                        <a:pt x="1500" y="1926"/>
                      </a:lnTo>
                      <a:lnTo>
                        <a:pt x="1517" y="1930"/>
                      </a:lnTo>
                      <a:lnTo>
                        <a:pt x="1613" y="1950"/>
                      </a:lnTo>
                      <a:lnTo>
                        <a:pt x="1632" y="1955"/>
                      </a:lnTo>
                      <a:lnTo>
                        <a:pt x="1638" y="1957"/>
                      </a:lnTo>
                      <a:lnTo>
                        <a:pt x="1749" y="1989"/>
                      </a:lnTo>
                      <a:lnTo>
                        <a:pt x="1782" y="1999"/>
                      </a:lnTo>
                      <a:lnTo>
                        <a:pt x="1866" y="2023"/>
                      </a:lnTo>
                      <a:lnTo>
                        <a:pt x="1927" y="2042"/>
                      </a:lnTo>
                      <a:lnTo>
                        <a:pt x="1983" y="2058"/>
                      </a:lnTo>
                      <a:lnTo>
                        <a:pt x="2072" y="2086"/>
                      </a:lnTo>
                      <a:lnTo>
                        <a:pt x="2100" y="2094"/>
                      </a:lnTo>
                      <a:lnTo>
                        <a:pt x="2210" y="2126"/>
                      </a:lnTo>
                      <a:lnTo>
                        <a:pt x="2216" y="2130"/>
                      </a:lnTo>
                      <a:lnTo>
                        <a:pt x="2219" y="2132"/>
                      </a:lnTo>
                      <a:lnTo>
                        <a:pt x="2332" y="2189"/>
                      </a:lnTo>
                      <a:lnTo>
                        <a:pt x="2393" y="2218"/>
                      </a:lnTo>
                      <a:lnTo>
                        <a:pt x="2449" y="2247"/>
                      </a:lnTo>
                      <a:lnTo>
                        <a:pt x="2564" y="2304"/>
                      </a:lnTo>
                      <a:lnTo>
                        <a:pt x="2566" y="2305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62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" name="Freeform 16"/>
                <p:cNvSpPr>
                  <a:spLocks/>
                </p:cNvSpPr>
                <p:nvPr/>
              </p:nvSpPr>
              <p:spPr bwMode="auto">
                <a:xfrm>
                  <a:off x="2643188" y="3195638"/>
                  <a:ext cx="4073525" cy="1085850"/>
                </a:xfrm>
                <a:custGeom>
                  <a:avLst/>
                  <a:gdLst>
                    <a:gd name="T0" fmla="*/ 0 w 2566"/>
                    <a:gd name="T1" fmla="*/ 0 h 684"/>
                    <a:gd name="T2" fmla="*/ 20 w 2566"/>
                    <a:gd name="T3" fmla="*/ 4 h 684"/>
                    <a:gd name="T4" fmla="*/ 117 w 2566"/>
                    <a:gd name="T5" fmla="*/ 23 h 684"/>
                    <a:gd name="T6" fmla="*/ 153 w 2566"/>
                    <a:gd name="T7" fmla="*/ 31 h 684"/>
                    <a:gd name="T8" fmla="*/ 234 w 2566"/>
                    <a:gd name="T9" fmla="*/ 47 h 684"/>
                    <a:gd name="T10" fmla="*/ 288 w 2566"/>
                    <a:gd name="T11" fmla="*/ 58 h 684"/>
                    <a:gd name="T12" fmla="*/ 349 w 2566"/>
                    <a:gd name="T13" fmla="*/ 70 h 684"/>
                    <a:gd name="T14" fmla="*/ 423 w 2566"/>
                    <a:gd name="T15" fmla="*/ 85 h 684"/>
                    <a:gd name="T16" fmla="*/ 466 w 2566"/>
                    <a:gd name="T17" fmla="*/ 93 h 684"/>
                    <a:gd name="T18" fmla="*/ 557 w 2566"/>
                    <a:gd name="T19" fmla="*/ 112 h 684"/>
                    <a:gd name="T20" fmla="*/ 583 w 2566"/>
                    <a:gd name="T21" fmla="*/ 118 h 684"/>
                    <a:gd name="T22" fmla="*/ 692 w 2566"/>
                    <a:gd name="T23" fmla="*/ 139 h 684"/>
                    <a:gd name="T24" fmla="*/ 700 w 2566"/>
                    <a:gd name="T25" fmla="*/ 141 h 684"/>
                    <a:gd name="T26" fmla="*/ 749 w 2566"/>
                    <a:gd name="T27" fmla="*/ 151 h 684"/>
                    <a:gd name="T28" fmla="*/ 817 w 2566"/>
                    <a:gd name="T29" fmla="*/ 165 h 684"/>
                    <a:gd name="T30" fmla="*/ 826 w 2566"/>
                    <a:gd name="T31" fmla="*/ 166 h 684"/>
                    <a:gd name="T32" fmla="*/ 934 w 2566"/>
                    <a:gd name="T33" fmla="*/ 188 h 684"/>
                    <a:gd name="T34" fmla="*/ 961 w 2566"/>
                    <a:gd name="T35" fmla="*/ 195 h 684"/>
                    <a:gd name="T36" fmla="*/ 1049 w 2566"/>
                    <a:gd name="T37" fmla="*/ 212 h 684"/>
                    <a:gd name="T38" fmla="*/ 1097 w 2566"/>
                    <a:gd name="T39" fmla="*/ 222 h 684"/>
                    <a:gd name="T40" fmla="*/ 1166 w 2566"/>
                    <a:gd name="T41" fmla="*/ 235 h 684"/>
                    <a:gd name="T42" fmla="*/ 1231 w 2566"/>
                    <a:gd name="T43" fmla="*/ 249 h 684"/>
                    <a:gd name="T44" fmla="*/ 1283 w 2566"/>
                    <a:gd name="T45" fmla="*/ 260 h 684"/>
                    <a:gd name="T46" fmla="*/ 1366 w 2566"/>
                    <a:gd name="T47" fmla="*/ 277 h 684"/>
                    <a:gd name="T48" fmla="*/ 1400 w 2566"/>
                    <a:gd name="T49" fmla="*/ 284 h 684"/>
                    <a:gd name="T50" fmla="*/ 1500 w 2566"/>
                    <a:gd name="T51" fmla="*/ 305 h 684"/>
                    <a:gd name="T52" fmla="*/ 1517 w 2566"/>
                    <a:gd name="T53" fmla="*/ 309 h 684"/>
                    <a:gd name="T54" fmla="*/ 1613 w 2566"/>
                    <a:gd name="T55" fmla="*/ 329 h 684"/>
                    <a:gd name="T56" fmla="*/ 1632 w 2566"/>
                    <a:gd name="T57" fmla="*/ 334 h 684"/>
                    <a:gd name="T58" fmla="*/ 1638 w 2566"/>
                    <a:gd name="T59" fmla="*/ 336 h 684"/>
                    <a:gd name="T60" fmla="*/ 1749 w 2566"/>
                    <a:gd name="T61" fmla="*/ 368 h 684"/>
                    <a:gd name="T62" fmla="*/ 1782 w 2566"/>
                    <a:gd name="T63" fmla="*/ 378 h 684"/>
                    <a:gd name="T64" fmla="*/ 1866 w 2566"/>
                    <a:gd name="T65" fmla="*/ 402 h 684"/>
                    <a:gd name="T66" fmla="*/ 1927 w 2566"/>
                    <a:gd name="T67" fmla="*/ 421 h 684"/>
                    <a:gd name="T68" fmla="*/ 1983 w 2566"/>
                    <a:gd name="T69" fmla="*/ 437 h 684"/>
                    <a:gd name="T70" fmla="*/ 2072 w 2566"/>
                    <a:gd name="T71" fmla="*/ 465 h 684"/>
                    <a:gd name="T72" fmla="*/ 2100 w 2566"/>
                    <a:gd name="T73" fmla="*/ 473 h 684"/>
                    <a:gd name="T74" fmla="*/ 2210 w 2566"/>
                    <a:gd name="T75" fmla="*/ 505 h 684"/>
                    <a:gd name="T76" fmla="*/ 2216 w 2566"/>
                    <a:gd name="T77" fmla="*/ 509 h 684"/>
                    <a:gd name="T78" fmla="*/ 2219 w 2566"/>
                    <a:gd name="T79" fmla="*/ 511 h 684"/>
                    <a:gd name="T80" fmla="*/ 2332 w 2566"/>
                    <a:gd name="T81" fmla="*/ 568 h 684"/>
                    <a:gd name="T82" fmla="*/ 2393 w 2566"/>
                    <a:gd name="T83" fmla="*/ 597 h 684"/>
                    <a:gd name="T84" fmla="*/ 2449 w 2566"/>
                    <a:gd name="T85" fmla="*/ 626 h 684"/>
                    <a:gd name="T86" fmla="*/ 2564 w 2566"/>
                    <a:gd name="T87" fmla="*/ 683 h 684"/>
                    <a:gd name="T88" fmla="*/ 2566 w 2566"/>
                    <a:gd name="T89" fmla="*/ 684 h 684"/>
                    <a:gd name="T90" fmla="*/ 2566 w 2566"/>
                    <a:gd name="T91" fmla="*/ 683 h 6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684">
                      <a:moveTo>
                        <a:pt x="0" y="0"/>
                      </a:moveTo>
                      <a:lnTo>
                        <a:pt x="20" y="4"/>
                      </a:lnTo>
                      <a:lnTo>
                        <a:pt x="117" y="23"/>
                      </a:lnTo>
                      <a:lnTo>
                        <a:pt x="153" y="31"/>
                      </a:lnTo>
                      <a:lnTo>
                        <a:pt x="234" y="47"/>
                      </a:lnTo>
                      <a:lnTo>
                        <a:pt x="288" y="58"/>
                      </a:lnTo>
                      <a:lnTo>
                        <a:pt x="349" y="70"/>
                      </a:lnTo>
                      <a:lnTo>
                        <a:pt x="423" y="85"/>
                      </a:lnTo>
                      <a:lnTo>
                        <a:pt x="466" y="93"/>
                      </a:lnTo>
                      <a:lnTo>
                        <a:pt x="557" y="112"/>
                      </a:lnTo>
                      <a:lnTo>
                        <a:pt x="583" y="118"/>
                      </a:lnTo>
                      <a:lnTo>
                        <a:pt x="692" y="139"/>
                      </a:lnTo>
                      <a:lnTo>
                        <a:pt x="700" y="141"/>
                      </a:lnTo>
                      <a:lnTo>
                        <a:pt x="749" y="151"/>
                      </a:lnTo>
                      <a:lnTo>
                        <a:pt x="817" y="165"/>
                      </a:lnTo>
                      <a:lnTo>
                        <a:pt x="826" y="166"/>
                      </a:lnTo>
                      <a:lnTo>
                        <a:pt x="934" y="188"/>
                      </a:lnTo>
                      <a:lnTo>
                        <a:pt x="961" y="195"/>
                      </a:lnTo>
                      <a:lnTo>
                        <a:pt x="1049" y="212"/>
                      </a:lnTo>
                      <a:lnTo>
                        <a:pt x="1097" y="222"/>
                      </a:lnTo>
                      <a:lnTo>
                        <a:pt x="1166" y="235"/>
                      </a:lnTo>
                      <a:lnTo>
                        <a:pt x="1231" y="249"/>
                      </a:lnTo>
                      <a:lnTo>
                        <a:pt x="1283" y="260"/>
                      </a:lnTo>
                      <a:lnTo>
                        <a:pt x="1366" y="277"/>
                      </a:lnTo>
                      <a:lnTo>
                        <a:pt x="1400" y="284"/>
                      </a:lnTo>
                      <a:lnTo>
                        <a:pt x="1500" y="305"/>
                      </a:lnTo>
                      <a:lnTo>
                        <a:pt x="1517" y="309"/>
                      </a:lnTo>
                      <a:lnTo>
                        <a:pt x="1613" y="329"/>
                      </a:lnTo>
                      <a:lnTo>
                        <a:pt x="1632" y="334"/>
                      </a:lnTo>
                      <a:lnTo>
                        <a:pt x="1638" y="336"/>
                      </a:lnTo>
                      <a:lnTo>
                        <a:pt x="1749" y="368"/>
                      </a:lnTo>
                      <a:lnTo>
                        <a:pt x="1782" y="378"/>
                      </a:lnTo>
                      <a:lnTo>
                        <a:pt x="1866" y="402"/>
                      </a:lnTo>
                      <a:lnTo>
                        <a:pt x="1927" y="421"/>
                      </a:lnTo>
                      <a:lnTo>
                        <a:pt x="1983" y="437"/>
                      </a:lnTo>
                      <a:lnTo>
                        <a:pt x="2072" y="465"/>
                      </a:lnTo>
                      <a:lnTo>
                        <a:pt x="2100" y="473"/>
                      </a:lnTo>
                      <a:lnTo>
                        <a:pt x="2210" y="505"/>
                      </a:lnTo>
                      <a:lnTo>
                        <a:pt x="2216" y="509"/>
                      </a:lnTo>
                      <a:lnTo>
                        <a:pt x="2219" y="511"/>
                      </a:lnTo>
                      <a:lnTo>
                        <a:pt x="2332" y="568"/>
                      </a:lnTo>
                      <a:lnTo>
                        <a:pt x="2393" y="597"/>
                      </a:lnTo>
                      <a:lnTo>
                        <a:pt x="2449" y="626"/>
                      </a:lnTo>
                      <a:lnTo>
                        <a:pt x="2564" y="683"/>
                      </a:lnTo>
                      <a:lnTo>
                        <a:pt x="2566" y="684"/>
                      </a:lnTo>
                      <a:lnTo>
                        <a:pt x="2566" y="68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" name="Freeform 1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2640013"/>
                </a:xfrm>
                <a:custGeom>
                  <a:avLst/>
                  <a:gdLst>
                    <a:gd name="T0" fmla="*/ 1 w 2566"/>
                    <a:gd name="T1" fmla="*/ 1244 h 1663"/>
                    <a:gd name="T2" fmla="*/ 136 w 2566"/>
                    <a:gd name="T3" fmla="*/ 1270 h 1663"/>
                    <a:gd name="T4" fmla="*/ 269 w 2566"/>
                    <a:gd name="T5" fmla="*/ 1295 h 1663"/>
                    <a:gd name="T6" fmla="*/ 404 w 2566"/>
                    <a:gd name="T7" fmla="*/ 1321 h 1663"/>
                    <a:gd name="T8" fmla="*/ 537 w 2566"/>
                    <a:gd name="T9" fmla="*/ 1348 h 1663"/>
                    <a:gd name="T10" fmla="*/ 671 w 2566"/>
                    <a:gd name="T11" fmla="*/ 1374 h 1663"/>
                    <a:gd name="T12" fmla="*/ 804 w 2566"/>
                    <a:gd name="T13" fmla="*/ 1401 h 1663"/>
                    <a:gd name="T14" fmla="*/ 891 w 2566"/>
                    <a:gd name="T15" fmla="*/ 1417 h 1663"/>
                    <a:gd name="T16" fmla="*/ 939 w 2566"/>
                    <a:gd name="T17" fmla="*/ 1427 h 1663"/>
                    <a:gd name="T18" fmla="*/ 1074 w 2566"/>
                    <a:gd name="T19" fmla="*/ 1454 h 1663"/>
                    <a:gd name="T20" fmla="*/ 1207 w 2566"/>
                    <a:gd name="T21" fmla="*/ 1480 h 1663"/>
                    <a:gd name="T22" fmla="*/ 1341 w 2566"/>
                    <a:gd name="T23" fmla="*/ 1507 h 1663"/>
                    <a:gd name="T24" fmla="*/ 1476 w 2566"/>
                    <a:gd name="T25" fmla="*/ 1534 h 1663"/>
                    <a:gd name="T26" fmla="*/ 1610 w 2566"/>
                    <a:gd name="T27" fmla="*/ 1561 h 1663"/>
                    <a:gd name="T28" fmla="*/ 1745 w 2566"/>
                    <a:gd name="T29" fmla="*/ 1588 h 1663"/>
                    <a:gd name="T30" fmla="*/ 1782 w 2566"/>
                    <a:gd name="T31" fmla="*/ 1595 h 1663"/>
                    <a:gd name="T32" fmla="*/ 1879 w 2566"/>
                    <a:gd name="T33" fmla="*/ 1614 h 1663"/>
                    <a:gd name="T34" fmla="*/ 2013 w 2566"/>
                    <a:gd name="T35" fmla="*/ 1641 h 1663"/>
                    <a:gd name="T36" fmla="*/ 2144 w 2566"/>
                    <a:gd name="T37" fmla="*/ 1663 h 1663"/>
                    <a:gd name="T38" fmla="*/ 2250 w 2566"/>
                    <a:gd name="T39" fmla="*/ 1649 h 1663"/>
                    <a:gd name="T40" fmla="*/ 2340 w 2566"/>
                    <a:gd name="T41" fmla="*/ 1606 h 1663"/>
                    <a:gd name="T42" fmla="*/ 2419 w 2566"/>
                    <a:gd name="T43" fmla="*/ 1550 h 1663"/>
                    <a:gd name="T44" fmla="*/ 2498 w 2566"/>
                    <a:gd name="T45" fmla="*/ 1491 h 1663"/>
                    <a:gd name="T46" fmla="*/ 2566 w 2566"/>
                    <a:gd name="T47" fmla="*/ 1417 h 1663"/>
                    <a:gd name="T48" fmla="*/ 2566 w 2566"/>
                    <a:gd name="T49" fmla="*/ 1064 h 1663"/>
                    <a:gd name="T50" fmla="*/ 2566 w 2566"/>
                    <a:gd name="T51" fmla="*/ 709 h 1663"/>
                    <a:gd name="T52" fmla="*/ 2566 w 2566"/>
                    <a:gd name="T53" fmla="*/ 355 h 1663"/>
                    <a:gd name="T54" fmla="*/ 2566 w 2566"/>
                    <a:gd name="T55" fmla="*/ 0 h 1663"/>
                    <a:gd name="T56" fmla="*/ 2332 w 2566"/>
                    <a:gd name="T57" fmla="*/ 0 h 1663"/>
                    <a:gd name="T58" fmla="*/ 2100 w 2566"/>
                    <a:gd name="T59" fmla="*/ 0 h 1663"/>
                    <a:gd name="T60" fmla="*/ 1866 w 2566"/>
                    <a:gd name="T61" fmla="*/ 0 h 1663"/>
                    <a:gd name="T62" fmla="*/ 1632 w 2566"/>
                    <a:gd name="T63" fmla="*/ 0 h 1663"/>
                    <a:gd name="T64" fmla="*/ 1400 w 2566"/>
                    <a:gd name="T65" fmla="*/ 0 h 1663"/>
                    <a:gd name="T66" fmla="*/ 1166 w 2566"/>
                    <a:gd name="T67" fmla="*/ 0 h 1663"/>
                    <a:gd name="T68" fmla="*/ 934 w 2566"/>
                    <a:gd name="T69" fmla="*/ 0 h 1663"/>
                    <a:gd name="T70" fmla="*/ 700 w 2566"/>
                    <a:gd name="T71" fmla="*/ 0 h 1663"/>
                    <a:gd name="T72" fmla="*/ 466 w 2566"/>
                    <a:gd name="T73" fmla="*/ 0 h 1663"/>
                    <a:gd name="T74" fmla="*/ 234 w 2566"/>
                    <a:gd name="T75" fmla="*/ 0 h 1663"/>
                    <a:gd name="T76" fmla="*/ 0 w 2566"/>
                    <a:gd name="T77" fmla="*/ 0 h 1663"/>
                    <a:gd name="T78" fmla="*/ 0 w 2566"/>
                    <a:gd name="T79" fmla="*/ 355 h 1663"/>
                    <a:gd name="T80" fmla="*/ 0 w 2566"/>
                    <a:gd name="T81" fmla="*/ 709 h 1663"/>
                    <a:gd name="T82" fmla="*/ 0 w 2566"/>
                    <a:gd name="T83" fmla="*/ 1064 h 1663"/>
                    <a:gd name="T84" fmla="*/ 0 w 2566"/>
                    <a:gd name="T85" fmla="*/ 1243 h 16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66" h="1663">
                      <a:moveTo>
                        <a:pt x="0" y="1243"/>
                      </a:moveTo>
                      <a:lnTo>
                        <a:pt x="1" y="1244"/>
                      </a:lnTo>
                      <a:lnTo>
                        <a:pt x="117" y="1266"/>
                      </a:lnTo>
                      <a:lnTo>
                        <a:pt x="136" y="1270"/>
                      </a:lnTo>
                      <a:lnTo>
                        <a:pt x="234" y="1289"/>
                      </a:lnTo>
                      <a:lnTo>
                        <a:pt x="269" y="1295"/>
                      </a:lnTo>
                      <a:lnTo>
                        <a:pt x="349" y="1310"/>
                      </a:lnTo>
                      <a:lnTo>
                        <a:pt x="404" y="1321"/>
                      </a:lnTo>
                      <a:lnTo>
                        <a:pt x="466" y="1333"/>
                      </a:lnTo>
                      <a:lnTo>
                        <a:pt x="537" y="1348"/>
                      </a:lnTo>
                      <a:lnTo>
                        <a:pt x="583" y="1356"/>
                      </a:lnTo>
                      <a:lnTo>
                        <a:pt x="671" y="1374"/>
                      </a:lnTo>
                      <a:lnTo>
                        <a:pt x="700" y="1379"/>
                      </a:lnTo>
                      <a:lnTo>
                        <a:pt x="804" y="1401"/>
                      </a:lnTo>
                      <a:lnTo>
                        <a:pt x="817" y="1402"/>
                      </a:lnTo>
                      <a:lnTo>
                        <a:pt x="891" y="1417"/>
                      </a:lnTo>
                      <a:lnTo>
                        <a:pt x="934" y="1425"/>
                      </a:lnTo>
                      <a:lnTo>
                        <a:pt x="939" y="1427"/>
                      </a:lnTo>
                      <a:lnTo>
                        <a:pt x="1049" y="1449"/>
                      </a:lnTo>
                      <a:lnTo>
                        <a:pt x="1074" y="1454"/>
                      </a:lnTo>
                      <a:lnTo>
                        <a:pt x="1166" y="1472"/>
                      </a:lnTo>
                      <a:lnTo>
                        <a:pt x="1207" y="1480"/>
                      </a:lnTo>
                      <a:lnTo>
                        <a:pt x="1283" y="1495"/>
                      </a:lnTo>
                      <a:lnTo>
                        <a:pt x="1341" y="1507"/>
                      </a:lnTo>
                      <a:lnTo>
                        <a:pt x="1400" y="1518"/>
                      </a:lnTo>
                      <a:lnTo>
                        <a:pt x="1476" y="1534"/>
                      </a:lnTo>
                      <a:lnTo>
                        <a:pt x="1517" y="1542"/>
                      </a:lnTo>
                      <a:lnTo>
                        <a:pt x="1610" y="1561"/>
                      </a:lnTo>
                      <a:lnTo>
                        <a:pt x="1632" y="1565"/>
                      </a:lnTo>
                      <a:lnTo>
                        <a:pt x="1745" y="1588"/>
                      </a:lnTo>
                      <a:lnTo>
                        <a:pt x="1749" y="1588"/>
                      </a:lnTo>
                      <a:lnTo>
                        <a:pt x="1782" y="1595"/>
                      </a:lnTo>
                      <a:lnTo>
                        <a:pt x="1866" y="1613"/>
                      </a:lnTo>
                      <a:lnTo>
                        <a:pt x="1879" y="1614"/>
                      </a:lnTo>
                      <a:lnTo>
                        <a:pt x="1983" y="1636"/>
                      </a:lnTo>
                      <a:lnTo>
                        <a:pt x="2013" y="1641"/>
                      </a:lnTo>
                      <a:lnTo>
                        <a:pt x="2100" y="1653"/>
                      </a:lnTo>
                      <a:lnTo>
                        <a:pt x="2144" y="1663"/>
                      </a:lnTo>
                      <a:lnTo>
                        <a:pt x="2216" y="1638"/>
                      </a:lnTo>
                      <a:lnTo>
                        <a:pt x="2250" y="1649"/>
                      </a:lnTo>
                      <a:lnTo>
                        <a:pt x="2332" y="1604"/>
                      </a:lnTo>
                      <a:lnTo>
                        <a:pt x="2340" y="1606"/>
                      </a:lnTo>
                      <a:lnTo>
                        <a:pt x="2352" y="1595"/>
                      </a:lnTo>
                      <a:lnTo>
                        <a:pt x="2419" y="1550"/>
                      </a:lnTo>
                      <a:lnTo>
                        <a:pt x="2449" y="1523"/>
                      </a:lnTo>
                      <a:lnTo>
                        <a:pt x="2498" y="1491"/>
                      </a:lnTo>
                      <a:lnTo>
                        <a:pt x="2566" y="1430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243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" name="Freeform 18"/>
                <p:cNvSpPr>
                  <a:spLocks/>
                </p:cNvSpPr>
                <p:nvPr/>
              </p:nvSpPr>
              <p:spPr bwMode="auto">
                <a:xfrm>
                  <a:off x="2643188" y="2595563"/>
                  <a:ext cx="4073525" cy="666750"/>
                </a:xfrm>
                <a:custGeom>
                  <a:avLst/>
                  <a:gdLst>
                    <a:gd name="T0" fmla="*/ 0 w 2566"/>
                    <a:gd name="T1" fmla="*/ 0 h 420"/>
                    <a:gd name="T2" fmla="*/ 1 w 2566"/>
                    <a:gd name="T3" fmla="*/ 1 h 420"/>
                    <a:gd name="T4" fmla="*/ 117 w 2566"/>
                    <a:gd name="T5" fmla="*/ 23 h 420"/>
                    <a:gd name="T6" fmla="*/ 136 w 2566"/>
                    <a:gd name="T7" fmla="*/ 27 h 420"/>
                    <a:gd name="T8" fmla="*/ 234 w 2566"/>
                    <a:gd name="T9" fmla="*/ 46 h 420"/>
                    <a:gd name="T10" fmla="*/ 269 w 2566"/>
                    <a:gd name="T11" fmla="*/ 52 h 420"/>
                    <a:gd name="T12" fmla="*/ 349 w 2566"/>
                    <a:gd name="T13" fmla="*/ 67 h 420"/>
                    <a:gd name="T14" fmla="*/ 404 w 2566"/>
                    <a:gd name="T15" fmla="*/ 78 h 420"/>
                    <a:gd name="T16" fmla="*/ 466 w 2566"/>
                    <a:gd name="T17" fmla="*/ 90 h 420"/>
                    <a:gd name="T18" fmla="*/ 537 w 2566"/>
                    <a:gd name="T19" fmla="*/ 105 h 420"/>
                    <a:gd name="T20" fmla="*/ 583 w 2566"/>
                    <a:gd name="T21" fmla="*/ 113 h 420"/>
                    <a:gd name="T22" fmla="*/ 671 w 2566"/>
                    <a:gd name="T23" fmla="*/ 131 h 420"/>
                    <a:gd name="T24" fmla="*/ 700 w 2566"/>
                    <a:gd name="T25" fmla="*/ 136 h 420"/>
                    <a:gd name="T26" fmla="*/ 804 w 2566"/>
                    <a:gd name="T27" fmla="*/ 158 h 420"/>
                    <a:gd name="T28" fmla="*/ 817 w 2566"/>
                    <a:gd name="T29" fmla="*/ 159 h 420"/>
                    <a:gd name="T30" fmla="*/ 891 w 2566"/>
                    <a:gd name="T31" fmla="*/ 174 h 420"/>
                    <a:gd name="T32" fmla="*/ 934 w 2566"/>
                    <a:gd name="T33" fmla="*/ 182 h 420"/>
                    <a:gd name="T34" fmla="*/ 939 w 2566"/>
                    <a:gd name="T35" fmla="*/ 184 h 420"/>
                    <a:gd name="T36" fmla="*/ 1049 w 2566"/>
                    <a:gd name="T37" fmla="*/ 206 h 420"/>
                    <a:gd name="T38" fmla="*/ 1074 w 2566"/>
                    <a:gd name="T39" fmla="*/ 211 h 420"/>
                    <a:gd name="T40" fmla="*/ 1166 w 2566"/>
                    <a:gd name="T41" fmla="*/ 229 h 420"/>
                    <a:gd name="T42" fmla="*/ 1207 w 2566"/>
                    <a:gd name="T43" fmla="*/ 237 h 420"/>
                    <a:gd name="T44" fmla="*/ 1283 w 2566"/>
                    <a:gd name="T45" fmla="*/ 252 h 420"/>
                    <a:gd name="T46" fmla="*/ 1341 w 2566"/>
                    <a:gd name="T47" fmla="*/ 264 h 420"/>
                    <a:gd name="T48" fmla="*/ 1400 w 2566"/>
                    <a:gd name="T49" fmla="*/ 275 h 420"/>
                    <a:gd name="T50" fmla="*/ 1476 w 2566"/>
                    <a:gd name="T51" fmla="*/ 291 h 420"/>
                    <a:gd name="T52" fmla="*/ 1517 w 2566"/>
                    <a:gd name="T53" fmla="*/ 299 h 420"/>
                    <a:gd name="T54" fmla="*/ 1610 w 2566"/>
                    <a:gd name="T55" fmla="*/ 318 h 420"/>
                    <a:gd name="T56" fmla="*/ 1632 w 2566"/>
                    <a:gd name="T57" fmla="*/ 322 h 420"/>
                    <a:gd name="T58" fmla="*/ 1745 w 2566"/>
                    <a:gd name="T59" fmla="*/ 345 h 420"/>
                    <a:gd name="T60" fmla="*/ 1749 w 2566"/>
                    <a:gd name="T61" fmla="*/ 345 h 420"/>
                    <a:gd name="T62" fmla="*/ 1782 w 2566"/>
                    <a:gd name="T63" fmla="*/ 352 h 420"/>
                    <a:gd name="T64" fmla="*/ 1866 w 2566"/>
                    <a:gd name="T65" fmla="*/ 370 h 420"/>
                    <a:gd name="T66" fmla="*/ 1879 w 2566"/>
                    <a:gd name="T67" fmla="*/ 371 h 420"/>
                    <a:gd name="T68" fmla="*/ 1983 w 2566"/>
                    <a:gd name="T69" fmla="*/ 393 h 420"/>
                    <a:gd name="T70" fmla="*/ 2013 w 2566"/>
                    <a:gd name="T71" fmla="*/ 398 h 420"/>
                    <a:gd name="T72" fmla="*/ 2100 w 2566"/>
                    <a:gd name="T73" fmla="*/ 410 h 420"/>
                    <a:gd name="T74" fmla="*/ 2144 w 2566"/>
                    <a:gd name="T75" fmla="*/ 420 h 420"/>
                    <a:gd name="T76" fmla="*/ 2216 w 2566"/>
                    <a:gd name="T77" fmla="*/ 395 h 420"/>
                    <a:gd name="T78" fmla="*/ 2250 w 2566"/>
                    <a:gd name="T79" fmla="*/ 406 h 420"/>
                    <a:gd name="T80" fmla="*/ 2332 w 2566"/>
                    <a:gd name="T81" fmla="*/ 361 h 420"/>
                    <a:gd name="T82" fmla="*/ 2340 w 2566"/>
                    <a:gd name="T83" fmla="*/ 363 h 420"/>
                    <a:gd name="T84" fmla="*/ 2352 w 2566"/>
                    <a:gd name="T85" fmla="*/ 352 h 420"/>
                    <a:gd name="T86" fmla="*/ 2419 w 2566"/>
                    <a:gd name="T87" fmla="*/ 307 h 420"/>
                    <a:gd name="T88" fmla="*/ 2449 w 2566"/>
                    <a:gd name="T89" fmla="*/ 280 h 420"/>
                    <a:gd name="T90" fmla="*/ 2498 w 2566"/>
                    <a:gd name="T91" fmla="*/ 248 h 420"/>
                    <a:gd name="T92" fmla="*/ 2566 w 2566"/>
                    <a:gd name="T93" fmla="*/ 187 h 420"/>
                    <a:gd name="T94" fmla="*/ 2566 w 2566"/>
                    <a:gd name="T95" fmla="*/ 17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420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7" y="23"/>
                      </a:lnTo>
                      <a:lnTo>
                        <a:pt x="136" y="27"/>
                      </a:lnTo>
                      <a:lnTo>
                        <a:pt x="234" y="46"/>
                      </a:lnTo>
                      <a:lnTo>
                        <a:pt x="269" y="52"/>
                      </a:lnTo>
                      <a:lnTo>
                        <a:pt x="349" y="67"/>
                      </a:lnTo>
                      <a:lnTo>
                        <a:pt x="404" y="78"/>
                      </a:lnTo>
                      <a:lnTo>
                        <a:pt x="466" y="90"/>
                      </a:lnTo>
                      <a:lnTo>
                        <a:pt x="537" y="105"/>
                      </a:lnTo>
                      <a:lnTo>
                        <a:pt x="583" y="113"/>
                      </a:lnTo>
                      <a:lnTo>
                        <a:pt x="671" y="131"/>
                      </a:lnTo>
                      <a:lnTo>
                        <a:pt x="700" y="136"/>
                      </a:lnTo>
                      <a:lnTo>
                        <a:pt x="804" y="158"/>
                      </a:lnTo>
                      <a:lnTo>
                        <a:pt x="817" y="159"/>
                      </a:lnTo>
                      <a:lnTo>
                        <a:pt x="891" y="174"/>
                      </a:lnTo>
                      <a:lnTo>
                        <a:pt x="934" y="182"/>
                      </a:lnTo>
                      <a:lnTo>
                        <a:pt x="939" y="184"/>
                      </a:lnTo>
                      <a:lnTo>
                        <a:pt x="1049" y="206"/>
                      </a:lnTo>
                      <a:lnTo>
                        <a:pt x="1074" y="211"/>
                      </a:lnTo>
                      <a:lnTo>
                        <a:pt x="1166" y="229"/>
                      </a:lnTo>
                      <a:lnTo>
                        <a:pt x="1207" y="237"/>
                      </a:lnTo>
                      <a:lnTo>
                        <a:pt x="1283" y="252"/>
                      </a:lnTo>
                      <a:lnTo>
                        <a:pt x="1341" y="264"/>
                      </a:lnTo>
                      <a:lnTo>
                        <a:pt x="1400" y="275"/>
                      </a:lnTo>
                      <a:lnTo>
                        <a:pt x="1476" y="291"/>
                      </a:lnTo>
                      <a:lnTo>
                        <a:pt x="1517" y="299"/>
                      </a:lnTo>
                      <a:lnTo>
                        <a:pt x="1610" y="318"/>
                      </a:lnTo>
                      <a:lnTo>
                        <a:pt x="1632" y="322"/>
                      </a:lnTo>
                      <a:lnTo>
                        <a:pt x="1745" y="345"/>
                      </a:lnTo>
                      <a:lnTo>
                        <a:pt x="1749" y="345"/>
                      </a:lnTo>
                      <a:lnTo>
                        <a:pt x="1782" y="352"/>
                      </a:lnTo>
                      <a:lnTo>
                        <a:pt x="1866" y="370"/>
                      </a:lnTo>
                      <a:lnTo>
                        <a:pt x="1879" y="371"/>
                      </a:lnTo>
                      <a:lnTo>
                        <a:pt x="1983" y="393"/>
                      </a:lnTo>
                      <a:lnTo>
                        <a:pt x="2013" y="398"/>
                      </a:lnTo>
                      <a:lnTo>
                        <a:pt x="2100" y="410"/>
                      </a:lnTo>
                      <a:lnTo>
                        <a:pt x="2144" y="420"/>
                      </a:lnTo>
                      <a:lnTo>
                        <a:pt x="2216" y="395"/>
                      </a:lnTo>
                      <a:lnTo>
                        <a:pt x="2250" y="406"/>
                      </a:lnTo>
                      <a:lnTo>
                        <a:pt x="2332" y="361"/>
                      </a:lnTo>
                      <a:lnTo>
                        <a:pt x="2340" y="363"/>
                      </a:lnTo>
                      <a:lnTo>
                        <a:pt x="2352" y="352"/>
                      </a:lnTo>
                      <a:lnTo>
                        <a:pt x="2419" y="307"/>
                      </a:lnTo>
                      <a:lnTo>
                        <a:pt x="2449" y="280"/>
                      </a:lnTo>
                      <a:lnTo>
                        <a:pt x="2498" y="248"/>
                      </a:lnTo>
                      <a:lnTo>
                        <a:pt x="2566" y="187"/>
                      </a:lnTo>
                      <a:lnTo>
                        <a:pt x="2566" y="17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" name="Freeform 19"/>
                <p:cNvSpPr>
                  <a:spLocks/>
                </p:cNvSpPr>
                <p:nvPr/>
              </p:nvSpPr>
              <p:spPr bwMode="auto">
                <a:xfrm>
                  <a:off x="2643188" y="1677988"/>
                  <a:ext cx="4073525" cy="2882900"/>
                </a:xfrm>
                <a:custGeom>
                  <a:avLst/>
                  <a:gdLst>
                    <a:gd name="T0" fmla="*/ 71 w 2566"/>
                    <a:gd name="T1" fmla="*/ 328 h 1816"/>
                    <a:gd name="T2" fmla="*/ 204 w 2566"/>
                    <a:gd name="T3" fmla="*/ 354 h 1816"/>
                    <a:gd name="T4" fmla="*/ 338 w 2566"/>
                    <a:gd name="T5" fmla="*/ 380 h 1816"/>
                    <a:gd name="T6" fmla="*/ 432 w 2566"/>
                    <a:gd name="T7" fmla="*/ 399 h 1816"/>
                    <a:gd name="T8" fmla="*/ 471 w 2566"/>
                    <a:gd name="T9" fmla="*/ 405 h 1816"/>
                    <a:gd name="T10" fmla="*/ 605 w 2566"/>
                    <a:gd name="T11" fmla="*/ 431 h 1816"/>
                    <a:gd name="T12" fmla="*/ 738 w 2566"/>
                    <a:gd name="T13" fmla="*/ 457 h 1816"/>
                    <a:gd name="T14" fmla="*/ 872 w 2566"/>
                    <a:gd name="T15" fmla="*/ 483 h 1816"/>
                    <a:gd name="T16" fmla="*/ 1006 w 2566"/>
                    <a:gd name="T17" fmla="*/ 508 h 1816"/>
                    <a:gd name="T18" fmla="*/ 1140 w 2566"/>
                    <a:gd name="T19" fmla="*/ 535 h 1816"/>
                    <a:gd name="T20" fmla="*/ 1273 w 2566"/>
                    <a:gd name="T21" fmla="*/ 561 h 1816"/>
                    <a:gd name="T22" fmla="*/ 1347 w 2566"/>
                    <a:gd name="T23" fmla="*/ 576 h 1816"/>
                    <a:gd name="T24" fmla="*/ 1406 w 2566"/>
                    <a:gd name="T25" fmla="*/ 587 h 1816"/>
                    <a:gd name="T26" fmla="*/ 1541 w 2566"/>
                    <a:gd name="T27" fmla="*/ 613 h 1816"/>
                    <a:gd name="T28" fmla="*/ 1674 w 2566"/>
                    <a:gd name="T29" fmla="*/ 640 h 1816"/>
                    <a:gd name="T30" fmla="*/ 1792 w 2566"/>
                    <a:gd name="T31" fmla="*/ 640 h 1816"/>
                    <a:gd name="T32" fmla="*/ 1866 w 2566"/>
                    <a:gd name="T33" fmla="*/ 575 h 1816"/>
                    <a:gd name="T34" fmla="*/ 1943 w 2566"/>
                    <a:gd name="T35" fmla="*/ 515 h 1816"/>
                    <a:gd name="T36" fmla="*/ 2018 w 2566"/>
                    <a:gd name="T37" fmla="*/ 453 h 1816"/>
                    <a:gd name="T38" fmla="*/ 2093 w 2566"/>
                    <a:gd name="T39" fmla="*/ 389 h 1816"/>
                    <a:gd name="T40" fmla="*/ 2170 w 2566"/>
                    <a:gd name="T41" fmla="*/ 328 h 1816"/>
                    <a:gd name="T42" fmla="*/ 2245 w 2566"/>
                    <a:gd name="T43" fmla="*/ 266 h 1816"/>
                    <a:gd name="T44" fmla="*/ 2320 w 2566"/>
                    <a:gd name="T45" fmla="*/ 202 h 1816"/>
                    <a:gd name="T46" fmla="*/ 2397 w 2566"/>
                    <a:gd name="T47" fmla="*/ 142 h 1816"/>
                    <a:gd name="T48" fmla="*/ 2472 w 2566"/>
                    <a:gd name="T49" fmla="*/ 79 h 1816"/>
                    <a:gd name="T50" fmla="*/ 2548 w 2566"/>
                    <a:gd name="T51" fmla="*/ 16 h 1816"/>
                    <a:gd name="T52" fmla="*/ 2566 w 2566"/>
                    <a:gd name="T53" fmla="*/ 44 h 1816"/>
                    <a:gd name="T54" fmla="*/ 2566 w 2566"/>
                    <a:gd name="T55" fmla="*/ 399 h 1816"/>
                    <a:gd name="T56" fmla="*/ 2566 w 2566"/>
                    <a:gd name="T57" fmla="*/ 752 h 1816"/>
                    <a:gd name="T58" fmla="*/ 2566 w 2566"/>
                    <a:gd name="T59" fmla="*/ 1107 h 1816"/>
                    <a:gd name="T60" fmla="*/ 2566 w 2566"/>
                    <a:gd name="T61" fmla="*/ 1461 h 1816"/>
                    <a:gd name="T62" fmla="*/ 2566 w 2566"/>
                    <a:gd name="T63" fmla="*/ 1816 h 1816"/>
                    <a:gd name="T64" fmla="*/ 2332 w 2566"/>
                    <a:gd name="T65" fmla="*/ 1816 h 1816"/>
                    <a:gd name="T66" fmla="*/ 2100 w 2566"/>
                    <a:gd name="T67" fmla="*/ 1816 h 1816"/>
                    <a:gd name="T68" fmla="*/ 1866 w 2566"/>
                    <a:gd name="T69" fmla="*/ 1816 h 1816"/>
                    <a:gd name="T70" fmla="*/ 1632 w 2566"/>
                    <a:gd name="T71" fmla="*/ 1816 h 1816"/>
                    <a:gd name="T72" fmla="*/ 1400 w 2566"/>
                    <a:gd name="T73" fmla="*/ 1816 h 1816"/>
                    <a:gd name="T74" fmla="*/ 1166 w 2566"/>
                    <a:gd name="T75" fmla="*/ 1816 h 1816"/>
                    <a:gd name="T76" fmla="*/ 934 w 2566"/>
                    <a:gd name="T77" fmla="*/ 1816 h 1816"/>
                    <a:gd name="T78" fmla="*/ 700 w 2566"/>
                    <a:gd name="T79" fmla="*/ 1816 h 1816"/>
                    <a:gd name="T80" fmla="*/ 466 w 2566"/>
                    <a:gd name="T81" fmla="*/ 1816 h 1816"/>
                    <a:gd name="T82" fmla="*/ 234 w 2566"/>
                    <a:gd name="T83" fmla="*/ 1816 h 1816"/>
                    <a:gd name="T84" fmla="*/ 0 w 2566"/>
                    <a:gd name="T85" fmla="*/ 1816 h 1816"/>
                    <a:gd name="T86" fmla="*/ 0 w 2566"/>
                    <a:gd name="T87" fmla="*/ 1461 h 1816"/>
                    <a:gd name="T88" fmla="*/ 0 w 2566"/>
                    <a:gd name="T89" fmla="*/ 1107 h 1816"/>
                    <a:gd name="T90" fmla="*/ 0 w 2566"/>
                    <a:gd name="T91" fmla="*/ 752 h 1816"/>
                    <a:gd name="T92" fmla="*/ 0 w 2566"/>
                    <a:gd name="T93" fmla="*/ 399 h 18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66" h="1816">
                      <a:moveTo>
                        <a:pt x="0" y="315"/>
                      </a:moveTo>
                      <a:lnTo>
                        <a:pt x="71" y="328"/>
                      </a:lnTo>
                      <a:lnTo>
                        <a:pt x="117" y="338"/>
                      </a:lnTo>
                      <a:lnTo>
                        <a:pt x="204" y="354"/>
                      </a:lnTo>
                      <a:lnTo>
                        <a:pt x="234" y="359"/>
                      </a:lnTo>
                      <a:lnTo>
                        <a:pt x="338" y="380"/>
                      </a:lnTo>
                      <a:lnTo>
                        <a:pt x="349" y="382"/>
                      </a:lnTo>
                      <a:lnTo>
                        <a:pt x="432" y="399"/>
                      </a:lnTo>
                      <a:lnTo>
                        <a:pt x="466" y="405"/>
                      </a:lnTo>
                      <a:lnTo>
                        <a:pt x="471" y="405"/>
                      </a:lnTo>
                      <a:lnTo>
                        <a:pt x="583" y="427"/>
                      </a:lnTo>
                      <a:lnTo>
                        <a:pt x="605" y="431"/>
                      </a:lnTo>
                      <a:lnTo>
                        <a:pt x="700" y="449"/>
                      </a:lnTo>
                      <a:lnTo>
                        <a:pt x="738" y="457"/>
                      </a:lnTo>
                      <a:lnTo>
                        <a:pt x="817" y="472"/>
                      </a:lnTo>
                      <a:lnTo>
                        <a:pt x="872" y="483"/>
                      </a:lnTo>
                      <a:lnTo>
                        <a:pt x="934" y="495"/>
                      </a:lnTo>
                      <a:lnTo>
                        <a:pt x="1006" y="508"/>
                      </a:lnTo>
                      <a:lnTo>
                        <a:pt x="1049" y="517"/>
                      </a:lnTo>
                      <a:lnTo>
                        <a:pt x="1140" y="535"/>
                      </a:lnTo>
                      <a:lnTo>
                        <a:pt x="1166" y="540"/>
                      </a:lnTo>
                      <a:lnTo>
                        <a:pt x="1273" y="561"/>
                      </a:lnTo>
                      <a:lnTo>
                        <a:pt x="1283" y="563"/>
                      </a:lnTo>
                      <a:lnTo>
                        <a:pt x="1347" y="576"/>
                      </a:lnTo>
                      <a:lnTo>
                        <a:pt x="1400" y="586"/>
                      </a:lnTo>
                      <a:lnTo>
                        <a:pt x="1406" y="587"/>
                      </a:lnTo>
                      <a:lnTo>
                        <a:pt x="1517" y="609"/>
                      </a:lnTo>
                      <a:lnTo>
                        <a:pt x="1541" y="613"/>
                      </a:lnTo>
                      <a:lnTo>
                        <a:pt x="1632" y="630"/>
                      </a:lnTo>
                      <a:lnTo>
                        <a:pt x="1674" y="640"/>
                      </a:lnTo>
                      <a:lnTo>
                        <a:pt x="1749" y="632"/>
                      </a:lnTo>
                      <a:lnTo>
                        <a:pt x="1792" y="640"/>
                      </a:lnTo>
                      <a:lnTo>
                        <a:pt x="1864" y="576"/>
                      </a:lnTo>
                      <a:lnTo>
                        <a:pt x="1866" y="575"/>
                      </a:lnTo>
                      <a:lnTo>
                        <a:pt x="1866" y="575"/>
                      </a:lnTo>
                      <a:lnTo>
                        <a:pt x="1943" y="515"/>
                      </a:lnTo>
                      <a:lnTo>
                        <a:pt x="1983" y="480"/>
                      </a:lnTo>
                      <a:lnTo>
                        <a:pt x="2018" y="453"/>
                      </a:lnTo>
                      <a:lnTo>
                        <a:pt x="2081" y="399"/>
                      </a:lnTo>
                      <a:lnTo>
                        <a:pt x="2093" y="389"/>
                      </a:lnTo>
                      <a:lnTo>
                        <a:pt x="2100" y="384"/>
                      </a:lnTo>
                      <a:lnTo>
                        <a:pt x="2170" y="328"/>
                      </a:lnTo>
                      <a:lnTo>
                        <a:pt x="2216" y="289"/>
                      </a:lnTo>
                      <a:lnTo>
                        <a:pt x="2245" y="266"/>
                      </a:lnTo>
                      <a:lnTo>
                        <a:pt x="2297" y="221"/>
                      </a:lnTo>
                      <a:lnTo>
                        <a:pt x="2320" y="202"/>
                      </a:lnTo>
                      <a:lnTo>
                        <a:pt x="2332" y="191"/>
                      </a:lnTo>
                      <a:lnTo>
                        <a:pt x="2397" y="142"/>
                      </a:lnTo>
                      <a:lnTo>
                        <a:pt x="2449" y="96"/>
                      </a:lnTo>
                      <a:lnTo>
                        <a:pt x="2472" y="79"/>
                      </a:lnTo>
                      <a:lnTo>
                        <a:pt x="2511" y="44"/>
                      </a:lnTo>
                      <a:lnTo>
                        <a:pt x="2548" y="16"/>
                      </a:lnTo>
                      <a:lnTo>
                        <a:pt x="2566" y="0"/>
                      </a:lnTo>
                      <a:lnTo>
                        <a:pt x="2566" y="44"/>
                      </a:lnTo>
                      <a:lnTo>
                        <a:pt x="2566" y="221"/>
                      </a:lnTo>
                      <a:lnTo>
                        <a:pt x="2566" y="399"/>
                      </a:lnTo>
                      <a:lnTo>
                        <a:pt x="2566" y="576"/>
                      </a:lnTo>
                      <a:lnTo>
                        <a:pt x="2566" y="752"/>
                      </a:lnTo>
                      <a:lnTo>
                        <a:pt x="2566" y="930"/>
                      </a:lnTo>
                      <a:lnTo>
                        <a:pt x="2566" y="1107"/>
                      </a:lnTo>
                      <a:lnTo>
                        <a:pt x="2566" y="1285"/>
                      </a:lnTo>
                      <a:lnTo>
                        <a:pt x="2566" y="1461"/>
                      </a:lnTo>
                      <a:lnTo>
                        <a:pt x="2566" y="1639"/>
                      </a:lnTo>
                      <a:lnTo>
                        <a:pt x="2566" y="1816"/>
                      </a:lnTo>
                      <a:lnTo>
                        <a:pt x="2449" y="1816"/>
                      </a:lnTo>
                      <a:lnTo>
                        <a:pt x="2332" y="1816"/>
                      </a:lnTo>
                      <a:lnTo>
                        <a:pt x="2216" y="1816"/>
                      </a:lnTo>
                      <a:lnTo>
                        <a:pt x="2100" y="1816"/>
                      </a:lnTo>
                      <a:lnTo>
                        <a:pt x="1983" y="1816"/>
                      </a:lnTo>
                      <a:lnTo>
                        <a:pt x="1866" y="1816"/>
                      </a:lnTo>
                      <a:lnTo>
                        <a:pt x="1749" y="1816"/>
                      </a:lnTo>
                      <a:lnTo>
                        <a:pt x="1632" y="1816"/>
                      </a:lnTo>
                      <a:lnTo>
                        <a:pt x="1517" y="1816"/>
                      </a:lnTo>
                      <a:lnTo>
                        <a:pt x="1400" y="1816"/>
                      </a:lnTo>
                      <a:lnTo>
                        <a:pt x="1283" y="1816"/>
                      </a:lnTo>
                      <a:lnTo>
                        <a:pt x="1166" y="1816"/>
                      </a:lnTo>
                      <a:lnTo>
                        <a:pt x="1049" y="1816"/>
                      </a:lnTo>
                      <a:lnTo>
                        <a:pt x="934" y="1816"/>
                      </a:lnTo>
                      <a:lnTo>
                        <a:pt x="817" y="1816"/>
                      </a:lnTo>
                      <a:lnTo>
                        <a:pt x="700" y="1816"/>
                      </a:lnTo>
                      <a:lnTo>
                        <a:pt x="583" y="1816"/>
                      </a:lnTo>
                      <a:lnTo>
                        <a:pt x="466" y="1816"/>
                      </a:lnTo>
                      <a:lnTo>
                        <a:pt x="349" y="1816"/>
                      </a:lnTo>
                      <a:lnTo>
                        <a:pt x="234" y="1816"/>
                      </a:lnTo>
                      <a:lnTo>
                        <a:pt x="117" y="1816"/>
                      </a:lnTo>
                      <a:lnTo>
                        <a:pt x="0" y="1816"/>
                      </a:lnTo>
                      <a:lnTo>
                        <a:pt x="0" y="1639"/>
                      </a:lnTo>
                      <a:lnTo>
                        <a:pt x="0" y="1461"/>
                      </a:lnTo>
                      <a:lnTo>
                        <a:pt x="0" y="1285"/>
                      </a:lnTo>
                      <a:lnTo>
                        <a:pt x="0" y="1107"/>
                      </a:lnTo>
                      <a:lnTo>
                        <a:pt x="0" y="930"/>
                      </a:lnTo>
                      <a:lnTo>
                        <a:pt x="0" y="752"/>
                      </a:lnTo>
                      <a:lnTo>
                        <a:pt x="0" y="576"/>
                      </a:lnTo>
                      <a:lnTo>
                        <a:pt x="0" y="399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Freeform 20"/>
                <p:cNvSpPr>
                  <a:spLocks/>
                </p:cNvSpPr>
                <p:nvPr/>
              </p:nvSpPr>
              <p:spPr bwMode="auto">
                <a:xfrm>
                  <a:off x="2643188" y="1677988"/>
                  <a:ext cx="4073525" cy="1016000"/>
                </a:xfrm>
                <a:custGeom>
                  <a:avLst/>
                  <a:gdLst>
                    <a:gd name="T0" fmla="*/ 0 w 2566"/>
                    <a:gd name="T1" fmla="*/ 315 h 640"/>
                    <a:gd name="T2" fmla="*/ 71 w 2566"/>
                    <a:gd name="T3" fmla="*/ 328 h 640"/>
                    <a:gd name="T4" fmla="*/ 117 w 2566"/>
                    <a:gd name="T5" fmla="*/ 338 h 640"/>
                    <a:gd name="T6" fmla="*/ 204 w 2566"/>
                    <a:gd name="T7" fmla="*/ 354 h 640"/>
                    <a:gd name="T8" fmla="*/ 234 w 2566"/>
                    <a:gd name="T9" fmla="*/ 359 h 640"/>
                    <a:gd name="T10" fmla="*/ 338 w 2566"/>
                    <a:gd name="T11" fmla="*/ 380 h 640"/>
                    <a:gd name="T12" fmla="*/ 349 w 2566"/>
                    <a:gd name="T13" fmla="*/ 382 h 640"/>
                    <a:gd name="T14" fmla="*/ 432 w 2566"/>
                    <a:gd name="T15" fmla="*/ 399 h 640"/>
                    <a:gd name="T16" fmla="*/ 466 w 2566"/>
                    <a:gd name="T17" fmla="*/ 405 h 640"/>
                    <a:gd name="T18" fmla="*/ 471 w 2566"/>
                    <a:gd name="T19" fmla="*/ 405 h 640"/>
                    <a:gd name="T20" fmla="*/ 583 w 2566"/>
                    <a:gd name="T21" fmla="*/ 427 h 640"/>
                    <a:gd name="T22" fmla="*/ 605 w 2566"/>
                    <a:gd name="T23" fmla="*/ 431 h 640"/>
                    <a:gd name="T24" fmla="*/ 700 w 2566"/>
                    <a:gd name="T25" fmla="*/ 449 h 640"/>
                    <a:gd name="T26" fmla="*/ 738 w 2566"/>
                    <a:gd name="T27" fmla="*/ 457 h 640"/>
                    <a:gd name="T28" fmla="*/ 817 w 2566"/>
                    <a:gd name="T29" fmla="*/ 472 h 640"/>
                    <a:gd name="T30" fmla="*/ 872 w 2566"/>
                    <a:gd name="T31" fmla="*/ 483 h 640"/>
                    <a:gd name="T32" fmla="*/ 934 w 2566"/>
                    <a:gd name="T33" fmla="*/ 495 h 640"/>
                    <a:gd name="T34" fmla="*/ 1006 w 2566"/>
                    <a:gd name="T35" fmla="*/ 508 h 640"/>
                    <a:gd name="T36" fmla="*/ 1049 w 2566"/>
                    <a:gd name="T37" fmla="*/ 517 h 640"/>
                    <a:gd name="T38" fmla="*/ 1140 w 2566"/>
                    <a:gd name="T39" fmla="*/ 535 h 640"/>
                    <a:gd name="T40" fmla="*/ 1166 w 2566"/>
                    <a:gd name="T41" fmla="*/ 540 h 640"/>
                    <a:gd name="T42" fmla="*/ 1273 w 2566"/>
                    <a:gd name="T43" fmla="*/ 561 h 640"/>
                    <a:gd name="T44" fmla="*/ 1283 w 2566"/>
                    <a:gd name="T45" fmla="*/ 563 h 640"/>
                    <a:gd name="T46" fmla="*/ 1347 w 2566"/>
                    <a:gd name="T47" fmla="*/ 576 h 640"/>
                    <a:gd name="T48" fmla="*/ 1400 w 2566"/>
                    <a:gd name="T49" fmla="*/ 586 h 640"/>
                    <a:gd name="T50" fmla="*/ 1406 w 2566"/>
                    <a:gd name="T51" fmla="*/ 587 h 640"/>
                    <a:gd name="T52" fmla="*/ 1517 w 2566"/>
                    <a:gd name="T53" fmla="*/ 609 h 640"/>
                    <a:gd name="T54" fmla="*/ 1541 w 2566"/>
                    <a:gd name="T55" fmla="*/ 613 h 640"/>
                    <a:gd name="T56" fmla="*/ 1632 w 2566"/>
                    <a:gd name="T57" fmla="*/ 630 h 640"/>
                    <a:gd name="T58" fmla="*/ 1674 w 2566"/>
                    <a:gd name="T59" fmla="*/ 640 h 640"/>
                    <a:gd name="T60" fmla="*/ 1749 w 2566"/>
                    <a:gd name="T61" fmla="*/ 632 h 640"/>
                    <a:gd name="T62" fmla="*/ 1792 w 2566"/>
                    <a:gd name="T63" fmla="*/ 640 h 640"/>
                    <a:gd name="T64" fmla="*/ 1864 w 2566"/>
                    <a:gd name="T65" fmla="*/ 576 h 640"/>
                    <a:gd name="T66" fmla="*/ 1866 w 2566"/>
                    <a:gd name="T67" fmla="*/ 575 h 640"/>
                    <a:gd name="T68" fmla="*/ 1866 w 2566"/>
                    <a:gd name="T69" fmla="*/ 575 h 640"/>
                    <a:gd name="T70" fmla="*/ 1943 w 2566"/>
                    <a:gd name="T71" fmla="*/ 515 h 640"/>
                    <a:gd name="T72" fmla="*/ 1983 w 2566"/>
                    <a:gd name="T73" fmla="*/ 480 h 640"/>
                    <a:gd name="T74" fmla="*/ 2018 w 2566"/>
                    <a:gd name="T75" fmla="*/ 453 h 640"/>
                    <a:gd name="T76" fmla="*/ 2081 w 2566"/>
                    <a:gd name="T77" fmla="*/ 399 h 640"/>
                    <a:gd name="T78" fmla="*/ 2093 w 2566"/>
                    <a:gd name="T79" fmla="*/ 389 h 640"/>
                    <a:gd name="T80" fmla="*/ 2100 w 2566"/>
                    <a:gd name="T81" fmla="*/ 384 h 640"/>
                    <a:gd name="T82" fmla="*/ 2170 w 2566"/>
                    <a:gd name="T83" fmla="*/ 328 h 640"/>
                    <a:gd name="T84" fmla="*/ 2216 w 2566"/>
                    <a:gd name="T85" fmla="*/ 289 h 640"/>
                    <a:gd name="T86" fmla="*/ 2245 w 2566"/>
                    <a:gd name="T87" fmla="*/ 266 h 640"/>
                    <a:gd name="T88" fmla="*/ 2297 w 2566"/>
                    <a:gd name="T89" fmla="*/ 221 h 640"/>
                    <a:gd name="T90" fmla="*/ 2320 w 2566"/>
                    <a:gd name="T91" fmla="*/ 202 h 640"/>
                    <a:gd name="T92" fmla="*/ 2332 w 2566"/>
                    <a:gd name="T93" fmla="*/ 191 h 640"/>
                    <a:gd name="T94" fmla="*/ 2397 w 2566"/>
                    <a:gd name="T95" fmla="*/ 142 h 640"/>
                    <a:gd name="T96" fmla="*/ 2449 w 2566"/>
                    <a:gd name="T97" fmla="*/ 96 h 640"/>
                    <a:gd name="T98" fmla="*/ 2472 w 2566"/>
                    <a:gd name="T99" fmla="*/ 79 h 640"/>
                    <a:gd name="T100" fmla="*/ 2511 w 2566"/>
                    <a:gd name="T101" fmla="*/ 44 h 640"/>
                    <a:gd name="T102" fmla="*/ 2548 w 2566"/>
                    <a:gd name="T103" fmla="*/ 16 h 640"/>
                    <a:gd name="T104" fmla="*/ 2566 w 2566"/>
                    <a:gd name="T105" fmla="*/ 0 h 640"/>
                    <a:gd name="T106" fmla="*/ 2566 w 2566"/>
                    <a:gd name="T107" fmla="*/ 44 h 6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66" h="640">
                      <a:moveTo>
                        <a:pt x="0" y="315"/>
                      </a:moveTo>
                      <a:lnTo>
                        <a:pt x="71" y="328"/>
                      </a:lnTo>
                      <a:lnTo>
                        <a:pt x="117" y="338"/>
                      </a:lnTo>
                      <a:lnTo>
                        <a:pt x="204" y="354"/>
                      </a:lnTo>
                      <a:lnTo>
                        <a:pt x="234" y="359"/>
                      </a:lnTo>
                      <a:lnTo>
                        <a:pt x="338" y="380"/>
                      </a:lnTo>
                      <a:lnTo>
                        <a:pt x="349" y="382"/>
                      </a:lnTo>
                      <a:lnTo>
                        <a:pt x="432" y="399"/>
                      </a:lnTo>
                      <a:lnTo>
                        <a:pt x="466" y="405"/>
                      </a:lnTo>
                      <a:lnTo>
                        <a:pt x="471" y="405"/>
                      </a:lnTo>
                      <a:lnTo>
                        <a:pt x="583" y="427"/>
                      </a:lnTo>
                      <a:lnTo>
                        <a:pt x="605" y="431"/>
                      </a:lnTo>
                      <a:lnTo>
                        <a:pt x="700" y="449"/>
                      </a:lnTo>
                      <a:lnTo>
                        <a:pt x="738" y="457"/>
                      </a:lnTo>
                      <a:lnTo>
                        <a:pt x="817" y="472"/>
                      </a:lnTo>
                      <a:lnTo>
                        <a:pt x="872" y="483"/>
                      </a:lnTo>
                      <a:lnTo>
                        <a:pt x="934" y="495"/>
                      </a:lnTo>
                      <a:lnTo>
                        <a:pt x="1006" y="508"/>
                      </a:lnTo>
                      <a:lnTo>
                        <a:pt x="1049" y="517"/>
                      </a:lnTo>
                      <a:lnTo>
                        <a:pt x="1140" y="535"/>
                      </a:lnTo>
                      <a:lnTo>
                        <a:pt x="1166" y="540"/>
                      </a:lnTo>
                      <a:lnTo>
                        <a:pt x="1273" y="561"/>
                      </a:lnTo>
                      <a:lnTo>
                        <a:pt x="1283" y="563"/>
                      </a:lnTo>
                      <a:lnTo>
                        <a:pt x="1347" y="576"/>
                      </a:lnTo>
                      <a:lnTo>
                        <a:pt x="1400" y="586"/>
                      </a:lnTo>
                      <a:lnTo>
                        <a:pt x="1406" y="587"/>
                      </a:lnTo>
                      <a:lnTo>
                        <a:pt x="1517" y="609"/>
                      </a:lnTo>
                      <a:lnTo>
                        <a:pt x="1541" y="613"/>
                      </a:lnTo>
                      <a:lnTo>
                        <a:pt x="1632" y="630"/>
                      </a:lnTo>
                      <a:lnTo>
                        <a:pt x="1674" y="640"/>
                      </a:lnTo>
                      <a:lnTo>
                        <a:pt x="1749" y="632"/>
                      </a:lnTo>
                      <a:lnTo>
                        <a:pt x="1792" y="640"/>
                      </a:lnTo>
                      <a:lnTo>
                        <a:pt x="1864" y="576"/>
                      </a:lnTo>
                      <a:lnTo>
                        <a:pt x="1866" y="575"/>
                      </a:lnTo>
                      <a:lnTo>
                        <a:pt x="1866" y="575"/>
                      </a:lnTo>
                      <a:lnTo>
                        <a:pt x="1943" y="515"/>
                      </a:lnTo>
                      <a:lnTo>
                        <a:pt x="1983" y="480"/>
                      </a:lnTo>
                      <a:lnTo>
                        <a:pt x="2018" y="453"/>
                      </a:lnTo>
                      <a:lnTo>
                        <a:pt x="2081" y="399"/>
                      </a:lnTo>
                      <a:lnTo>
                        <a:pt x="2093" y="389"/>
                      </a:lnTo>
                      <a:lnTo>
                        <a:pt x="2100" y="384"/>
                      </a:lnTo>
                      <a:lnTo>
                        <a:pt x="2170" y="328"/>
                      </a:lnTo>
                      <a:lnTo>
                        <a:pt x="2216" y="289"/>
                      </a:lnTo>
                      <a:lnTo>
                        <a:pt x="2245" y="266"/>
                      </a:lnTo>
                      <a:lnTo>
                        <a:pt x="2297" y="221"/>
                      </a:lnTo>
                      <a:lnTo>
                        <a:pt x="2320" y="202"/>
                      </a:lnTo>
                      <a:lnTo>
                        <a:pt x="2332" y="191"/>
                      </a:lnTo>
                      <a:lnTo>
                        <a:pt x="2397" y="142"/>
                      </a:lnTo>
                      <a:lnTo>
                        <a:pt x="2449" y="96"/>
                      </a:lnTo>
                      <a:lnTo>
                        <a:pt x="2472" y="79"/>
                      </a:lnTo>
                      <a:lnTo>
                        <a:pt x="2511" y="44"/>
                      </a:lnTo>
                      <a:lnTo>
                        <a:pt x="2548" y="16"/>
                      </a:lnTo>
                      <a:lnTo>
                        <a:pt x="2566" y="0"/>
                      </a:lnTo>
                      <a:lnTo>
                        <a:pt x="2566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" name="Freeform 2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2071688"/>
                </a:xfrm>
                <a:custGeom>
                  <a:avLst/>
                  <a:gdLst>
                    <a:gd name="T0" fmla="*/ 71 w 2566"/>
                    <a:gd name="T1" fmla="*/ 993 h 1305"/>
                    <a:gd name="T2" fmla="*/ 204 w 2566"/>
                    <a:gd name="T3" fmla="*/ 1019 h 1305"/>
                    <a:gd name="T4" fmla="*/ 338 w 2566"/>
                    <a:gd name="T5" fmla="*/ 1045 h 1305"/>
                    <a:gd name="T6" fmla="*/ 432 w 2566"/>
                    <a:gd name="T7" fmla="*/ 1064 h 1305"/>
                    <a:gd name="T8" fmla="*/ 471 w 2566"/>
                    <a:gd name="T9" fmla="*/ 1070 h 1305"/>
                    <a:gd name="T10" fmla="*/ 605 w 2566"/>
                    <a:gd name="T11" fmla="*/ 1096 h 1305"/>
                    <a:gd name="T12" fmla="*/ 738 w 2566"/>
                    <a:gd name="T13" fmla="*/ 1122 h 1305"/>
                    <a:gd name="T14" fmla="*/ 872 w 2566"/>
                    <a:gd name="T15" fmla="*/ 1148 h 1305"/>
                    <a:gd name="T16" fmla="*/ 1006 w 2566"/>
                    <a:gd name="T17" fmla="*/ 1173 h 1305"/>
                    <a:gd name="T18" fmla="*/ 1140 w 2566"/>
                    <a:gd name="T19" fmla="*/ 1200 h 1305"/>
                    <a:gd name="T20" fmla="*/ 1273 w 2566"/>
                    <a:gd name="T21" fmla="*/ 1226 h 1305"/>
                    <a:gd name="T22" fmla="*/ 1347 w 2566"/>
                    <a:gd name="T23" fmla="*/ 1241 h 1305"/>
                    <a:gd name="T24" fmla="*/ 1406 w 2566"/>
                    <a:gd name="T25" fmla="*/ 1252 h 1305"/>
                    <a:gd name="T26" fmla="*/ 1541 w 2566"/>
                    <a:gd name="T27" fmla="*/ 1278 h 1305"/>
                    <a:gd name="T28" fmla="*/ 1674 w 2566"/>
                    <a:gd name="T29" fmla="*/ 1305 h 1305"/>
                    <a:gd name="T30" fmla="*/ 1792 w 2566"/>
                    <a:gd name="T31" fmla="*/ 1305 h 1305"/>
                    <a:gd name="T32" fmla="*/ 1866 w 2566"/>
                    <a:gd name="T33" fmla="*/ 1240 h 1305"/>
                    <a:gd name="T34" fmla="*/ 1943 w 2566"/>
                    <a:gd name="T35" fmla="*/ 1180 h 1305"/>
                    <a:gd name="T36" fmla="*/ 2018 w 2566"/>
                    <a:gd name="T37" fmla="*/ 1118 h 1305"/>
                    <a:gd name="T38" fmla="*/ 2093 w 2566"/>
                    <a:gd name="T39" fmla="*/ 1054 h 1305"/>
                    <a:gd name="T40" fmla="*/ 2170 w 2566"/>
                    <a:gd name="T41" fmla="*/ 993 h 1305"/>
                    <a:gd name="T42" fmla="*/ 2245 w 2566"/>
                    <a:gd name="T43" fmla="*/ 931 h 1305"/>
                    <a:gd name="T44" fmla="*/ 2320 w 2566"/>
                    <a:gd name="T45" fmla="*/ 867 h 1305"/>
                    <a:gd name="T46" fmla="*/ 2397 w 2566"/>
                    <a:gd name="T47" fmla="*/ 807 h 1305"/>
                    <a:gd name="T48" fmla="*/ 2472 w 2566"/>
                    <a:gd name="T49" fmla="*/ 744 h 1305"/>
                    <a:gd name="T50" fmla="*/ 2548 w 2566"/>
                    <a:gd name="T51" fmla="*/ 681 h 1305"/>
                    <a:gd name="T52" fmla="*/ 2566 w 2566"/>
                    <a:gd name="T53" fmla="*/ 531 h 1305"/>
                    <a:gd name="T54" fmla="*/ 2566 w 2566"/>
                    <a:gd name="T55" fmla="*/ 177 h 1305"/>
                    <a:gd name="T56" fmla="*/ 2449 w 2566"/>
                    <a:gd name="T57" fmla="*/ 0 h 1305"/>
                    <a:gd name="T58" fmla="*/ 2216 w 2566"/>
                    <a:gd name="T59" fmla="*/ 0 h 1305"/>
                    <a:gd name="T60" fmla="*/ 1983 w 2566"/>
                    <a:gd name="T61" fmla="*/ 0 h 1305"/>
                    <a:gd name="T62" fmla="*/ 1749 w 2566"/>
                    <a:gd name="T63" fmla="*/ 0 h 1305"/>
                    <a:gd name="T64" fmla="*/ 1517 w 2566"/>
                    <a:gd name="T65" fmla="*/ 0 h 1305"/>
                    <a:gd name="T66" fmla="*/ 1283 w 2566"/>
                    <a:gd name="T67" fmla="*/ 0 h 1305"/>
                    <a:gd name="T68" fmla="*/ 1049 w 2566"/>
                    <a:gd name="T69" fmla="*/ 0 h 1305"/>
                    <a:gd name="T70" fmla="*/ 817 w 2566"/>
                    <a:gd name="T71" fmla="*/ 0 h 1305"/>
                    <a:gd name="T72" fmla="*/ 583 w 2566"/>
                    <a:gd name="T73" fmla="*/ 0 h 1305"/>
                    <a:gd name="T74" fmla="*/ 349 w 2566"/>
                    <a:gd name="T75" fmla="*/ 0 h 1305"/>
                    <a:gd name="T76" fmla="*/ 117 w 2566"/>
                    <a:gd name="T77" fmla="*/ 0 h 1305"/>
                    <a:gd name="T78" fmla="*/ 0 w 2566"/>
                    <a:gd name="T79" fmla="*/ 177 h 1305"/>
                    <a:gd name="T80" fmla="*/ 0 w 2566"/>
                    <a:gd name="T81" fmla="*/ 531 h 1305"/>
                    <a:gd name="T82" fmla="*/ 0 w 2566"/>
                    <a:gd name="T83" fmla="*/ 886 h 1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566" h="1305">
                      <a:moveTo>
                        <a:pt x="0" y="980"/>
                      </a:moveTo>
                      <a:lnTo>
                        <a:pt x="71" y="993"/>
                      </a:lnTo>
                      <a:lnTo>
                        <a:pt x="117" y="1003"/>
                      </a:lnTo>
                      <a:lnTo>
                        <a:pt x="204" y="1019"/>
                      </a:lnTo>
                      <a:lnTo>
                        <a:pt x="234" y="1024"/>
                      </a:lnTo>
                      <a:lnTo>
                        <a:pt x="338" y="1045"/>
                      </a:lnTo>
                      <a:lnTo>
                        <a:pt x="349" y="1047"/>
                      </a:lnTo>
                      <a:lnTo>
                        <a:pt x="432" y="1064"/>
                      </a:lnTo>
                      <a:lnTo>
                        <a:pt x="466" y="1070"/>
                      </a:lnTo>
                      <a:lnTo>
                        <a:pt x="471" y="1070"/>
                      </a:lnTo>
                      <a:lnTo>
                        <a:pt x="583" y="1092"/>
                      </a:lnTo>
                      <a:lnTo>
                        <a:pt x="605" y="1096"/>
                      </a:lnTo>
                      <a:lnTo>
                        <a:pt x="700" y="1114"/>
                      </a:lnTo>
                      <a:lnTo>
                        <a:pt x="738" y="1122"/>
                      </a:lnTo>
                      <a:lnTo>
                        <a:pt x="817" y="1137"/>
                      </a:lnTo>
                      <a:lnTo>
                        <a:pt x="872" y="1148"/>
                      </a:lnTo>
                      <a:lnTo>
                        <a:pt x="934" y="1160"/>
                      </a:lnTo>
                      <a:lnTo>
                        <a:pt x="1006" y="1173"/>
                      </a:lnTo>
                      <a:lnTo>
                        <a:pt x="1049" y="1182"/>
                      </a:lnTo>
                      <a:lnTo>
                        <a:pt x="1140" y="1200"/>
                      </a:lnTo>
                      <a:lnTo>
                        <a:pt x="1166" y="1205"/>
                      </a:lnTo>
                      <a:lnTo>
                        <a:pt x="1273" y="1226"/>
                      </a:lnTo>
                      <a:lnTo>
                        <a:pt x="1283" y="1228"/>
                      </a:lnTo>
                      <a:lnTo>
                        <a:pt x="1347" y="1241"/>
                      </a:lnTo>
                      <a:lnTo>
                        <a:pt x="1400" y="1251"/>
                      </a:lnTo>
                      <a:lnTo>
                        <a:pt x="1406" y="1252"/>
                      </a:lnTo>
                      <a:lnTo>
                        <a:pt x="1517" y="1274"/>
                      </a:lnTo>
                      <a:lnTo>
                        <a:pt x="1541" y="1278"/>
                      </a:lnTo>
                      <a:lnTo>
                        <a:pt x="1632" y="1295"/>
                      </a:lnTo>
                      <a:lnTo>
                        <a:pt x="1674" y="1305"/>
                      </a:lnTo>
                      <a:lnTo>
                        <a:pt x="1749" y="1297"/>
                      </a:lnTo>
                      <a:lnTo>
                        <a:pt x="1792" y="1305"/>
                      </a:lnTo>
                      <a:lnTo>
                        <a:pt x="1864" y="1241"/>
                      </a:lnTo>
                      <a:lnTo>
                        <a:pt x="1866" y="1240"/>
                      </a:lnTo>
                      <a:lnTo>
                        <a:pt x="1866" y="1240"/>
                      </a:lnTo>
                      <a:lnTo>
                        <a:pt x="1943" y="1180"/>
                      </a:lnTo>
                      <a:lnTo>
                        <a:pt x="1983" y="1145"/>
                      </a:lnTo>
                      <a:lnTo>
                        <a:pt x="2018" y="1118"/>
                      </a:lnTo>
                      <a:lnTo>
                        <a:pt x="2081" y="1064"/>
                      </a:lnTo>
                      <a:lnTo>
                        <a:pt x="2093" y="1054"/>
                      </a:lnTo>
                      <a:lnTo>
                        <a:pt x="2100" y="1049"/>
                      </a:lnTo>
                      <a:lnTo>
                        <a:pt x="2170" y="993"/>
                      </a:lnTo>
                      <a:lnTo>
                        <a:pt x="2216" y="954"/>
                      </a:lnTo>
                      <a:lnTo>
                        <a:pt x="2245" y="931"/>
                      </a:lnTo>
                      <a:lnTo>
                        <a:pt x="2297" y="886"/>
                      </a:lnTo>
                      <a:lnTo>
                        <a:pt x="2320" y="867"/>
                      </a:lnTo>
                      <a:lnTo>
                        <a:pt x="2332" y="856"/>
                      </a:lnTo>
                      <a:lnTo>
                        <a:pt x="2397" y="807"/>
                      </a:lnTo>
                      <a:lnTo>
                        <a:pt x="2449" y="761"/>
                      </a:lnTo>
                      <a:lnTo>
                        <a:pt x="2472" y="744"/>
                      </a:lnTo>
                      <a:lnTo>
                        <a:pt x="2511" y="709"/>
                      </a:lnTo>
                      <a:lnTo>
                        <a:pt x="2548" y="681"/>
                      </a:lnTo>
                      <a:lnTo>
                        <a:pt x="2566" y="665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98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Freeform 22"/>
                <p:cNvSpPr>
                  <a:spLocks/>
                </p:cNvSpPr>
                <p:nvPr/>
              </p:nvSpPr>
              <p:spPr bwMode="auto">
                <a:xfrm>
                  <a:off x="2643188" y="1465263"/>
                  <a:ext cx="4073525" cy="1228725"/>
                </a:xfrm>
                <a:custGeom>
                  <a:avLst/>
                  <a:gdLst>
                    <a:gd name="T0" fmla="*/ 0 w 2566"/>
                    <a:gd name="T1" fmla="*/ 449 h 774"/>
                    <a:gd name="T2" fmla="*/ 71 w 2566"/>
                    <a:gd name="T3" fmla="*/ 462 h 774"/>
                    <a:gd name="T4" fmla="*/ 117 w 2566"/>
                    <a:gd name="T5" fmla="*/ 472 h 774"/>
                    <a:gd name="T6" fmla="*/ 204 w 2566"/>
                    <a:gd name="T7" fmla="*/ 488 h 774"/>
                    <a:gd name="T8" fmla="*/ 234 w 2566"/>
                    <a:gd name="T9" fmla="*/ 493 h 774"/>
                    <a:gd name="T10" fmla="*/ 338 w 2566"/>
                    <a:gd name="T11" fmla="*/ 514 h 774"/>
                    <a:gd name="T12" fmla="*/ 349 w 2566"/>
                    <a:gd name="T13" fmla="*/ 516 h 774"/>
                    <a:gd name="T14" fmla="*/ 432 w 2566"/>
                    <a:gd name="T15" fmla="*/ 533 h 774"/>
                    <a:gd name="T16" fmla="*/ 466 w 2566"/>
                    <a:gd name="T17" fmla="*/ 539 h 774"/>
                    <a:gd name="T18" fmla="*/ 471 w 2566"/>
                    <a:gd name="T19" fmla="*/ 539 h 774"/>
                    <a:gd name="T20" fmla="*/ 583 w 2566"/>
                    <a:gd name="T21" fmla="*/ 561 h 774"/>
                    <a:gd name="T22" fmla="*/ 605 w 2566"/>
                    <a:gd name="T23" fmla="*/ 565 h 774"/>
                    <a:gd name="T24" fmla="*/ 700 w 2566"/>
                    <a:gd name="T25" fmla="*/ 583 h 774"/>
                    <a:gd name="T26" fmla="*/ 738 w 2566"/>
                    <a:gd name="T27" fmla="*/ 591 h 774"/>
                    <a:gd name="T28" fmla="*/ 817 w 2566"/>
                    <a:gd name="T29" fmla="*/ 606 h 774"/>
                    <a:gd name="T30" fmla="*/ 872 w 2566"/>
                    <a:gd name="T31" fmla="*/ 617 h 774"/>
                    <a:gd name="T32" fmla="*/ 934 w 2566"/>
                    <a:gd name="T33" fmla="*/ 629 h 774"/>
                    <a:gd name="T34" fmla="*/ 1006 w 2566"/>
                    <a:gd name="T35" fmla="*/ 642 h 774"/>
                    <a:gd name="T36" fmla="*/ 1049 w 2566"/>
                    <a:gd name="T37" fmla="*/ 651 h 774"/>
                    <a:gd name="T38" fmla="*/ 1140 w 2566"/>
                    <a:gd name="T39" fmla="*/ 669 h 774"/>
                    <a:gd name="T40" fmla="*/ 1166 w 2566"/>
                    <a:gd name="T41" fmla="*/ 674 h 774"/>
                    <a:gd name="T42" fmla="*/ 1273 w 2566"/>
                    <a:gd name="T43" fmla="*/ 695 h 774"/>
                    <a:gd name="T44" fmla="*/ 1283 w 2566"/>
                    <a:gd name="T45" fmla="*/ 697 h 774"/>
                    <a:gd name="T46" fmla="*/ 1347 w 2566"/>
                    <a:gd name="T47" fmla="*/ 710 h 774"/>
                    <a:gd name="T48" fmla="*/ 1400 w 2566"/>
                    <a:gd name="T49" fmla="*/ 720 h 774"/>
                    <a:gd name="T50" fmla="*/ 1406 w 2566"/>
                    <a:gd name="T51" fmla="*/ 721 h 774"/>
                    <a:gd name="T52" fmla="*/ 1517 w 2566"/>
                    <a:gd name="T53" fmla="*/ 743 h 774"/>
                    <a:gd name="T54" fmla="*/ 1541 w 2566"/>
                    <a:gd name="T55" fmla="*/ 747 h 774"/>
                    <a:gd name="T56" fmla="*/ 1632 w 2566"/>
                    <a:gd name="T57" fmla="*/ 764 h 774"/>
                    <a:gd name="T58" fmla="*/ 1674 w 2566"/>
                    <a:gd name="T59" fmla="*/ 774 h 774"/>
                    <a:gd name="T60" fmla="*/ 1749 w 2566"/>
                    <a:gd name="T61" fmla="*/ 766 h 774"/>
                    <a:gd name="T62" fmla="*/ 1792 w 2566"/>
                    <a:gd name="T63" fmla="*/ 774 h 774"/>
                    <a:gd name="T64" fmla="*/ 1864 w 2566"/>
                    <a:gd name="T65" fmla="*/ 710 h 774"/>
                    <a:gd name="T66" fmla="*/ 1866 w 2566"/>
                    <a:gd name="T67" fmla="*/ 709 h 774"/>
                    <a:gd name="T68" fmla="*/ 1866 w 2566"/>
                    <a:gd name="T69" fmla="*/ 709 h 774"/>
                    <a:gd name="T70" fmla="*/ 1943 w 2566"/>
                    <a:gd name="T71" fmla="*/ 649 h 774"/>
                    <a:gd name="T72" fmla="*/ 1983 w 2566"/>
                    <a:gd name="T73" fmla="*/ 614 h 774"/>
                    <a:gd name="T74" fmla="*/ 2018 w 2566"/>
                    <a:gd name="T75" fmla="*/ 587 h 774"/>
                    <a:gd name="T76" fmla="*/ 2081 w 2566"/>
                    <a:gd name="T77" fmla="*/ 533 h 774"/>
                    <a:gd name="T78" fmla="*/ 2093 w 2566"/>
                    <a:gd name="T79" fmla="*/ 523 h 774"/>
                    <a:gd name="T80" fmla="*/ 2100 w 2566"/>
                    <a:gd name="T81" fmla="*/ 518 h 774"/>
                    <a:gd name="T82" fmla="*/ 2170 w 2566"/>
                    <a:gd name="T83" fmla="*/ 462 h 774"/>
                    <a:gd name="T84" fmla="*/ 2216 w 2566"/>
                    <a:gd name="T85" fmla="*/ 423 h 774"/>
                    <a:gd name="T86" fmla="*/ 2245 w 2566"/>
                    <a:gd name="T87" fmla="*/ 400 h 774"/>
                    <a:gd name="T88" fmla="*/ 2297 w 2566"/>
                    <a:gd name="T89" fmla="*/ 355 h 774"/>
                    <a:gd name="T90" fmla="*/ 2320 w 2566"/>
                    <a:gd name="T91" fmla="*/ 336 h 774"/>
                    <a:gd name="T92" fmla="*/ 2332 w 2566"/>
                    <a:gd name="T93" fmla="*/ 325 h 774"/>
                    <a:gd name="T94" fmla="*/ 2397 w 2566"/>
                    <a:gd name="T95" fmla="*/ 276 h 774"/>
                    <a:gd name="T96" fmla="*/ 2449 w 2566"/>
                    <a:gd name="T97" fmla="*/ 230 h 774"/>
                    <a:gd name="T98" fmla="*/ 2472 w 2566"/>
                    <a:gd name="T99" fmla="*/ 213 h 774"/>
                    <a:gd name="T100" fmla="*/ 2511 w 2566"/>
                    <a:gd name="T101" fmla="*/ 178 h 774"/>
                    <a:gd name="T102" fmla="*/ 2548 w 2566"/>
                    <a:gd name="T103" fmla="*/ 150 h 774"/>
                    <a:gd name="T104" fmla="*/ 2566 w 2566"/>
                    <a:gd name="T105" fmla="*/ 134 h 774"/>
                    <a:gd name="T106" fmla="*/ 2566 w 2566"/>
                    <a:gd name="T107" fmla="*/ 0 h 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66" h="774">
                      <a:moveTo>
                        <a:pt x="0" y="449"/>
                      </a:moveTo>
                      <a:lnTo>
                        <a:pt x="71" y="462"/>
                      </a:lnTo>
                      <a:lnTo>
                        <a:pt x="117" y="472"/>
                      </a:lnTo>
                      <a:lnTo>
                        <a:pt x="204" y="488"/>
                      </a:lnTo>
                      <a:lnTo>
                        <a:pt x="234" y="493"/>
                      </a:lnTo>
                      <a:lnTo>
                        <a:pt x="338" y="514"/>
                      </a:lnTo>
                      <a:lnTo>
                        <a:pt x="349" y="516"/>
                      </a:lnTo>
                      <a:lnTo>
                        <a:pt x="432" y="533"/>
                      </a:lnTo>
                      <a:lnTo>
                        <a:pt x="466" y="539"/>
                      </a:lnTo>
                      <a:lnTo>
                        <a:pt x="471" y="539"/>
                      </a:lnTo>
                      <a:lnTo>
                        <a:pt x="583" y="561"/>
                      </a:lnTo>
                      <a:lnTo>
                        <a:pt x="605" y="565"/>
                      </a:lnTo>
                      <a:lnTo>
                        <a:pt x="700" y="583"/>
                      </a:lnTo>
                      <a:lnTo>
                        <a:pt x="738" y="591"/>
                      </a:lnTo>
                      <a:lnTo>
                        <a:pt x="817" y="606"/>
                      </a:lnTo>
                      <a:lnTo>
                        <a:pt x="872" y="617"/>
                      </a:lnTo>
                      <a:lnTo>
                        <a:pt x="934" y="629"/>
                      </a:lnTo>
                      <a:lnTo>
                        <a:pt x="1006" y="642"/>
                      </a:lnTo>
                      <a:lnTo>
                        <a:pt x="1049" y="651"/>
                      </a:lnTo>
                      <a:lnTo>
                        <a:pt x="1140" y="669"/>
                      </a:lnTo>
                      <a:lnTo>
                        <a:pt x="1166" y="674"/>
                      </a:lnTo>
                      <a:lnTo>
                        <a:pt x="1273" y="695"/>
                      </a:lnTo>
                      <a:lnTo>
                        <a:pt x="1283" y="697"/>
                      </a:lnTo>
                      <a:lnTo>
                        <a:pt x="1347" y="710"/>
                      </a:lnTo>
                      <a:lnTo>
                        <a:pt x="1400" y="720"/>
                      </a:lnTo>
                      <a:lnTo>
                        <a:pt x="1406" y="721"/>
                      </a:lnTo>
                      <a:lnTo>
                        <a:pt x="1517" y="743"/>
                      </a:lnTo>
                      <a:lnTo>
                        <a:pt x="1541" y="747"/>
                      </a:lnTo>
                      <a:lnTo>
                        <a:pt x="1632" y="764"/>
                      </a:lnTo>
                      <a:lnTo>
                        <a:pt x="1674" y="774"/>
                      </a:lnTo>
                      <a:lnTo>
                        <a:pt x="1749" y="766"/>
                      </a:lnTo>
                      <a:lnTo>
                        <a:pt x="1792" y="774"/>
                      </a:lnTo>
                      <a:lnTo>
                        <a:pt x="1864" y="710"/>
                      </a:lnTo>
                      <a:lnTo>
                        <a:pt x="1866" y="709"/>
                      </a:lnTo>
                      <a:lnTo>
                        <a:pt x="1866" y="709"/>
                      </a:lnTo>
                      <a:lnTo>
                        <a:pt x="1943" y="649"/>
                      </a:lnTo>
                      <a:lnTo>
                        <a:pt x="1983" y="614"/>
                      </a:lnTo>
                      <a:lnTo>
                        <a:pt x="2018" y="587"/>
                      </a:lnTo>
                      <a:lnTo>
                        <a:pt x="2081" y="533"/>
                      </a:lnTo>
                      <a:lnTo>
                        <a:pt x="2093" y="523"/>
                      </a:lnTo>
                      <a:lnTo>
                        <a:pt x="2100" y="518"/>
                      </a:lnTo>
                      <a:lnTo>
                        <a:pt x="2170" y="462"/>
                      </a:lnTo>
                      <a:lnTo>
                        <a:pt x="2216" y="423"/>
                      </a:lnTo>
                      <a:lnTo>
                        <a:pt x="2245" y="400"/>
                      </a:lnTo>
                      <a:lnTo>
                        <a:pt x="2297" y="355"/>
                      </a:lnTo>
                      <a:lnTo>
                        <a:pt x="2320" y="336"/>
                      </a:lnTo>
                      <a:lnTo>
                        <a:pt x="2332" y="325"/>
                      </a:lnTo>
                      <a:lnTo>
                        <a:pt x="2397" y="276"/>
                      </a:lnTo>
                      <a:lnTo>
                        <a:pt x="2449" y="230"/>
                      </a:lnTo>
                      <a:lnTo>
                        <a:pt x="2472" y="213"/>
                      </a:lnTo>
                      <a:lnTo>
                        <a:pt x="2511" y="178"/>
                      </a:lnTo>
                      <a:lnTo>
                        <a:pt x="2548" y="150"/>
                      </a:lnTo>
                      <a:lnTo>
                        <a:pt x="2566" y="134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Freeform 23"/>
                <p:cNvSpPr>
                  <a:spLocks/>
                </p:cNvSpPr>
                <p:nvPr/>
              </p:nvSpPr>
              <p:spPr bwMode="auto">
                <a:xfrm>
                  <a:off x="2643188" y="2595563"/>
                  <a:ext cx="4073525" cy="1965325"/>
                </a:xfrm>
                <a:custGeom>
                  <a:avLst/>
                  <a:gdLst>
                    <a:gd name="T0" fmla="*/ 1 w 2566"/>
                    <a:gd name="T1" fmla="*/ 1 h 1238"/>
                    <a:gd name="T2" fmla="*/ 136 w 2566"/>
                    <a:gd name="T3" fmla="*/ 27 h 1238"/>
                    <a:gd name="T4" fmla="*/ 269 w 2566"/>
                    <a:gd name="T5" fmla="*/ 52 h 1238"/>
                    <a:gd name="T6" fmla="*/ 404 w 2566"/>
                    <a:gd name="T7" fmla="*/ 78 h 1238"/>
                    <a:gd name="T8" fmla="*/ 537 w 2566"/>
                    <a:gd name="T9" fmla="*/ 105 h 1238"/>
                    <a:gd name="T10" fmla="*/ 671 w 2566"/>
                    <a:gd name="T11" fmla="*/ 131 h 1238"/>
                    <a:gd name="T12" fmla="*/ 804 w 2566"/>
                    <a:gd name="T13" fmla="*/ 158 h 1238"/>
                    <a:gd name="T14" fmla="*/ 891 w 2566"/>
                    <a:gd name="T15" fmla="*/ 174 h 1238"/>
                    <a:gd name="T16" fmla="*/ 939 w 2566"/>
                    <a:gd name="T17" fmla="*/ 184 h 1238"/>
                    <a:gd name="T18" fmla="*/ 1074 w 2566"/>
                    <a:gd name="T19" fmla="*/ 211 h 1238"/>
                    <a:gd name="T20" fmla="*/ 1207 w 2566"/>
                    <a:gd name="T21" fmla="*/ 237 h 1238"/>
                    <a:gd name="T22" fmla="*/ 1341 w 2566"/>
                    <a:gd name="T23" fmla="*/ 264 h 1238"/>
                    <a:gd name="T24" fmla="*/ 1476 w 2566"/>
                    <a:gd name="T25" fmla="*/ 291 h 1238"/>
                    <a:gd name="T26" fmla="*/ 1610 w 2566"/>
                    <a:gd name="T27" fmla="*/ 318 h 1238"/>
                    <a:gd name="T28" fmla="*/ 1745 w 2566"/>
                    <a:gd name="T29" fmla="*/ 345 h 1238"/>
                    <a:gd name="T30" fmla="*/ 1782 w 2566"/>
                    <a:gd name="T31" fmla="*/ 352 h 1238"/>
                    <a:gd name="T32" fmla="*/ 1879 w 2566"/>
                    <a:gd name="T33" fmla="*/ 371 h 1238"/>
                    <a:gd name="T34" fmla="*/ 2013 w 2566"/>
                    <a:gd name="T35" fmla="*/ 398 h 1238"/>
                    <a:gd name="T36" fmla="*/ 2144 w 2566"/>
                    <a:gd name="T37" fmla="*/ 420 h 1238"/>
                    <a:gd name="T38" fmla="*/ 2250 w 2566"/>
                    <a:gd name="T39" fmla="*/ 406 h 1238"/>
                    <a:gd name="T40" fmla="*/ 2340 w 2566"/>
                    <a:gd name="T41" fmla="*/ 363 h 1238"/>
                    <a:gd name="T42" fmla="*/ 2419 w 2566"/>
                    <a:gd name="T43" fmla="*/ 307 h 1238"/>
                    <a:gd name="T44" fmla="*/ 2498 w 2566"/>
                    <a:gd name="T45" fmla="*/ 248 h 1238"/>
                    <a:gd name="T46" fmla="*/ 2566 w 2566"/>
                    <a:gd name="T47" fmla="*/ 352 h 1238"/>
                    <a:gd name="T48" fmla="*/ 2566 w 2566"/>
                    <a:gd name="T49" fmla="*/ 707 h 1238"/>
                    <a:gd name="T50" fmla="*/ 2566 w 2566"/>
                    <a:gd name="T51" fmla="*/ 1061 h 1238"/>
                    <a:gd name="T52" fmla="*/ 2449 w 2566"/>
                    <a:gd name="T53" fmla="*/ 1238 h 1238"/>
                    <a:gd name="T54" fmla="*/ 2216 w 2566"/>
                    <a:gd name="T55" fmla="*/ 1238 h 1238"/>
                    <a:gd name="T56" fmla="*/ 1983 w 2566"/>
                    <a:gd name="T57" fmla="*/ 1238 h 1238"/>
                    <a:gd name="T58" fmla="*/ 1749 w 2566"/>
                    <a:gd name="T59" fmla="*/ 1238 h 1238"/>
                    <a:gd name="T60" fmla="*/ 1517 w 2566"/>
                    <a:gd name="T61" fmla="*/ 1238 h 1238"/>
                    <a:gd name="T62" fmla="*/ 1283 w 2566"/>
                    <a:gd name="T63" fmla="*/ 1238 h 1238"/>
                    <a:gd name="T64" fmla="*/ 1049 w 2566"/>
                    <a:gd name="T65" fmla="*/ 1238 h 1238"/>
                    <a:gd name="T66" fmla="*/ 817 w 2566"/>
                    <a:gd name="T67" fmla="*/ 1238 h 1238"/>
                    <a:gd name="T68" fmla="*/ 583 w 2566"/>
                    <a:gd name="T69" fmla="*/ 1238 h 1238"/>
                    <a:gd name="T70" fmla="*/ 349 w 2566"/>
                    <a:gd name="T71" fmla="*/ 1238 h 1238"/>
                    <a:gd name="T72" fmla="*/ 117 w 2566"/>
                    <a:gd name="T73" fmla="*/ 1238 h 1238"/>
                    <a:gd name="T74" fmla="*/ 0 w 2566"/>
                    <a:gd name="T75" fmla="*/ 1061 h 1238"/>
                    <a:gd name="T76" fmla="*/ 0 w 2566"/>
                    <a:gd name="T77" fmla="*/ 707 h 1238"/>
                    <a:gd name="T78" fmla="*/ 0 w 2566"/>
                    <a:gd name="T79" fmla="*/ 352 h 1238"/>
                    <a:gd name="T80" fmla="*/ 0 w 2566"/>
                    <a:gd name="T81" fmla="*/ 0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66" h="1238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7" y="23"/>
                      </a:lnTo>
                      <a:lnTo>
                        <a:pt x="136" y="27"/>
                      </a:lnTo>
                      <a:lnTo>
                        <a:pt x="234" y="46"/>
                      </a:lnTo>
                      <a:lnTo>
                        <a:pt x="269" y="52"/>
                      </a:lnTo>
                      <a:lnTo>
                        <a:pt x="349" y="67"/>
                      </a:lnTo>
                      <a:lnTo>
                        <a:pt x="404" y="78"/>
                      </a:lnTo>
                      <a:lnTo>
                        <a:pt x="466" y="90"/>
                      </a:lnTo>
                      <a:lnTo>
                        <a:pt x="537" y="105"/>
                      </a:lnTo>
                      <a:lnTo>
                        <a:pt x="583" y="113"/>
                      </a:lnTo>
                      <a:lnTo>
                        <a:pt x="671" y="131"/>
                      </a:lnTo>
                      <a:lnTo>
                        <a:pt x="700" y="136"/>
                      </a:lnTo>
                      <a:lnTo>
                        <a:pt x="804" y="158"/>
                      </a:lnTo>
                      <a:lnTo>
                        <a:pt x="817" y="159"/>
                      </a:lnTo>
                      <a:lnTo>
                        <a:pt x="891" y="174"/>
                      </a:lnTo>
                      <a:lnTo>
                        <a:pt x="934" y="182"/>
                      </a:lnTo>
                      <a:lnTo>
                        <a:pt x="939" y="184"/>
                      </a:lnTo>
                      <a:lnTo>
                        <a:pt x="1049" y="206"/>
                      </a:lnTo>
                      <a:lnTo>
                        <a:pt x="1074" y="211"/>
                      </a:lnTo>
                      <a:lnTo>
                        <a:pt x="1166" y="229"/>
                      </a:lnTo>
                      <a:lnTo>
                        <a:pt x="1207" y="237"/>
                      </a:lnTo>
                      <a:lnTo>
                        <a:pt x="1283" y="252"/>
                      </a:lnTo>
                      <a:lnTo>
                        <a:pt x="1341" y="264"/>
                      </a:lnTo>
                      <a:lnTo>
                        <a:pt x="1400" y="275"/>
                      </a:lnTo>
                      <a:lnTo>
                        <a:pt x="1476" y="291"/>
                      </a:lnTo>
                      <a:lnTo>
                        <a:pt x="1517" y="299"/>
                      </a:lnTo>
                      <a:lnTo>
                        <a:pt x="1610" y="318"/>
                      </a:lnTo>
                      <a:lnTo>
                        <a:pt x="1632" y="322"/>
                      </a:lnTo>
                      <a:lnTo>
                        <a:pt x="1745" y="345"/>
                      </a:lnTo>
                      <a:lnTo>
                        <a:pt x="1749" y="345"/>
                      </a:lnTo>
                      <a:lnTo>
                        <a:pt x="1782" y="352"/>
                      </a:lnTo>
                      <a:lnTo>
                        <a:pt x="1866" y="370"/>
                      </a:lnTo>
                      <a:lnTo>
                        <a:pt x="1879" y="371"/>
                      </a:lnTo>
                      <a:lnTo>
                        <a:pt x="1983" y="393"/>
                      </a:lnTo>
                      <a:lnTo>
                        <a:pt x="2013" y="398"/>
                      </a:lnTo>
                      <a:lnTo>
                        <a:pt x="2100" y="410"/>
                      </a:lnTo>
                      <a:lnTo>
                        <a:pt x="2144" y="420"/>
                      </a:lnTo>
                      <a:lnTo>
                        <a:pt x="2216" y="395"/>
                      </a:lnTo>
                      <a:lnTo>
                        <a:pt x="2250" y="406"/>
                      </a:lnTo>
                      <a:lnTo>
                        <a:pt x="2332" y="361"/>
                      </a:lnTo>
                      <a:lnTo>
                        <a:pt x="2340" y="363"/>
                      </a:lnTo>
                      <a:lnTo>
                        <a:pt x="2352" y="352"/>
                      </a:lnTo>
                      <a:lnTo>
                        <a:pt x="2419" y="307"/>
                      </a:lnTo>
                      <a:lnTo>
                        <a:pt x="2449" y="280"/>
                      </a:lnTo>
                      <a:lnTo>
                        <a:pt x="2498" y="248"/>
                      </a:lnTo>
                      <a:lnTo>
                        <a:pt x="2566" y="187"/>
                      </a:lnTo>
                      <a:lnTo>
                        <a:pt x="2566" y="352"/>
                      </a:lnTo>
                      <a:lnTo>
                        <a:pt x="2566" y="529"/>
                      </a:lnTo>
                      <a:lnTo>
                        <a:pt x="2566" y="707"/>
                      </a:lnTo>
                      <a:lnTo>
                        <a:pt x="2566" y="883"/>
                      </a:lnTo>
                      <a:lnTo>
                        <a:pt x="2566" y="1061"/>
                      </a:lnTo>
                      <a:lnTo>
                        <a:pt x="2566" y="1238"/>
                      </a:lnTo>
                      <a:lnTo>
                        <a:pt x="2449" y="1238"/>
                      </a:lnTo>
                      <a:lnTo>
                        <a:pt x="2332" y="1238"/>
                      </a:lnTo>
                      <a:lnTo>
                        <a:pt x="2216" y="1238"/>
                      </a:lnTo>
                      <a:lnTo>
                        <a:pt x="2100" y="1238"/>
                      </a:lnTo>
                      <a:lnTo>
                        <a:pt x="1983" y="1238"/>
                      </a:lnTo>
                      <a:lnTo>
                        <a:pt x="1866" y="1238"/>
                      </a:lnTo>
                      <a:lnTo>
                        <a:pt x="1749" y="1238"/>
                      </a:lnTo>
                      <a:lnTo>
                        <a:pt x="1632" y="1238"/>
                      </a:lnTo>
                      <a:lnTo>
                        <a:pt x="1517" y="1238"/>
                      </a:lnTo>
                      <a:lnTo>
                        <a:pt x="1400" y="1238"/>
                      </a:lnTo>
                      <a:lnTo>
                        <a:pt x="1283" y="1238"/>
                      </a:lnTo>
                      <a:lnTo>
                        <a:pt x="1166" y="1238"/>
                      </a:lnTo>
                      <a:lnTo>
                        <a:pt x="1049" y="1238"/>
                      </a:lnTo>
                      <a:lnTo>
                        <a:pt x="934" y="1238"/>
                      </a:lnTo>
                      <a:lnTo>
                        <a:pt x="817" y="1238"/>
                      </a:lnTo>
                      <a:lnTo>
                        <a:pt x="700" y="1238"/>
                      </a:lnTo>
                      <a:lnTo>
                        <a:pt x="583" y="1238"/>
                      </a:lnTo>
                      <a:lnTo>
                        <a:pt x="466" y="1238"/>
                      </a:lnTo>
                      <a:lnTo>
                        <a:pt x="349" y="1238"/>
                      </a:lnTo>
                      <a:lnTo>
                        <a:pt x="234" y="1238"/>
                      </a:lnTo>
                      <a:lnTo>
                        <a:pt x="117" y="1238"/>
                      </a:lnTo>
                      <a:lnTo>
                        <a:pt x="0" y="1238"/>
                      </a:lnTo>
                      <a:lnTo>
                        <a:pt x="0" y="1061"/>
                      </a:lnTo>
                      <a:lnTo>
                        <a:pt x="0" y="883"/>
                      </a:lnTo>
                      <a:lnTo>
                        <a:pt x="0" y="707"/>
                      </a:lnTo>
                      <a:lnTo>
                        <a:pt x="0" y="529"/>
                      </a:lnTo>
                      <a:lnTo>
                        <a:pt x="0" y="352"/>
                      </a:lnTo>
                      <a:lnTo>
                        <a:pt x="0" y="17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" name="Freeform 24"/>
                <p:cNvSpPr>
                  <a:spLocks/>
                </p:cNvSpPr>
                <p:nvPr/>
              </p:nvSpPr>
              <p:spPr bwMode="auto">
                <a:xfrm>
                  <a:off x="2643188" y="2595563"/>
                  <a:ext cx="4073525" cy="666750"/>
                </a:xfrm>
                <a:custGeom>
                  <a:avLst/>
                  <a:gdLst>
                    <a:gd name="T0" fmla="*/ 0 w 2566"/>
                    <a:gd name="T1" fmla="*/ 0 h 420"/>
                    <a:gd name="T2" fmla="*/ 1 w 2566"/>
                    <a:gd name="T3" fmla="*/ 1 h 420"/>
                    <a:gd name="T4" fmla="*/ 117 w 2566"/>
                    <a:gd name="T5" fmla="*/ 23 h 420"/>
                    <a:gd name="T6" fmla="*/ 136 w 2566"/>
                    <a:gd name="T7" fmla="*/ 27 h 420"/>
                    <a:gd name="T8" fmla="*/ 234 w 2566"/>
                    <a:gd name="T9" fmla="*/ 46 h 420"/>
                    <a:gd name="T10" fmla="*/ 269 w 2566"/>
                    <a:gd name="T11" fmla="*/ 52 h 420"/>
                    <a:gd name="T12" fmla="*/ 349 w 2566"/>
                    <a:gd name="T13" fmla="*/ 67 h 420"/>
                    <a:gd name="T14" fmla="*/ 404 w 2566"/>
                    <a:gd name="T15" fmla="*/ 78 h 420"/>
                    <a:gd name="T16" fmla="*/ 466 w 2566"/>
                    <a:gd name="T17" fmla="*/ 90 h 420"/>
                    <a:gd name="T18" fmla="*/ 537 w 2566"/>
                    <a:gd name="T19" fmla="*/ 105 h 420"/>
                    <a:gd name="T20" fmla="*/ 583 w 2566"/>
                    <a:gd name="T21" fmla="*/ 113 h 420"/>
                    <a:gd name="T22" fmla="*/ 671 w 2566"/>
                    <a:gd name="T23" fmla="*/ 131 h 420"/>
                    <a:gd name="T24" fmla="*/ 700 w 2566"/>
                    <a:gd name="T25" fmla="*/ 136 h 420"/>
                    <a:gd name="T26" fmla="*/ 804 w 2566"/>
                    <a:gd name="T27" fmla="*/ 158 h 420"/>
                    <a:gd name="T28" fmla="*/ 817 w 2566"/>
                    <a:gd name="T29" fmla="*/ 159 h 420"/>
                    <a:gd name="T30" fmla="*/ 891 w 2566"/>
                    <a:gd name="T31" fmla="*/ 174 h 420"/>
                    <a:gd name="T32" fmla="*/ 934 w 2566"/>
                    <a:gd name="T33" fmla="*/ 182 h 420"/>
                    <a:gd name="T34" fmla="*/ 939 w 2566"/>
                    <a:gd name="T35" fmla="*/ 184 h 420"/>
                    <a:gd name="T36" fmla="*/ 1049 w 2566"/>
                    <a:gd name="T37" fmla="*/ 206 h 420"/>
                    <a:gd name="T38" fmla="*/ 1074 w 2566"/>
                    <a:gd name="T39" fmla="*/ 211 h 420"/>
                    <a:gd name="T40" fmla="*/ 1166 w 2566"/>
                    <a:gd name="T41" fmla="*/ 229 h 420"/>
                    <a:gd name="T42" fmla="*/ 1207 w 2566"/>
                    <a:gd name="T43" fmla="*/ 237 h 420"/>
                    <a:gd name="T44" fmla="*/ 1283 w 2566"/>
                    <a:gd name="T45" fmla="*/ 252 h 420"/>
                    <a:gd name="T46" fmla="*/ 1341 w 2566"/>
                    <a:gd name="T47" fmla="*/ 264 h 420"/>
                    <a:gd name="T48" fmla="*/ 1400 w 2566"/>
                    <a:gd name="T49" fmla="*/ 275 h 420"/>
                    <a:gd name="T50" fmla="*/ 1476 w 2566"/>
                    <a:gd name="T51" fmla="*/ 291 h 420"/>
                    <a:gd name="T52" fmla="*/ 1517 w 2566"/>
                    <a:gd name="T53" fmla="*/ 299 h 420"/>
                    <a:gd name="T54" fmla="*/ 1610 w 2566"/>
                    <a:gd name="T55" fmla="*/ 318 h 420"/>
                    <a:gd name="T56" fmla="*/ 1632 w 2566"/>
                    <a:gd name="T57" fmla="*/ 322 h 420"/>
                    <a:gd name="T58" fmla="*/ 1745 w 2566"/>
                    <a:gd name="T59" fmla="*/ 345 h 420"/>
                    <a:gd name="T60" fmla="*/ 1749 w 2566"/>
                    <a:gd name="T61" fmla="*/ 345 h 420"/>
                    <a:gd name="T62" fmla="*/ 1782 w 2566"/>
                    <a:gd name="T63" fmla="*/ 352 h 420"/>
                    <a:gd name="T64" fmla="*/ 1866 w 2566"/>
                    <a:gd name="T65" fmla="*/ 370 h 420"/>
                    <a:gd name="T66" fmla="*/ 1879 w 2566"/>
                    <a:gd name="T67" fmla="*/ 371 h 420"/>
                    <a:gd name="T68" fmla="*/ 1983 w 2566"/>
                    <a:gd name="T69" fmla="*/ 393 h 420"/>
                    <a:gd name="T70" fmla="*/ 2013 w 2566"/>
                    <a:gd name="T71" fmla="*/ 398 h 420"/>
                    <a:gd name="T72" fmla="*/ 2100 w 2566"/>
                    <a:gd name="T73" fmla="*/ 410 h 420"/>
                    <a:gd name="T74" fmla="*/ 2144 w 2566"/>
                    <a:gd name="T75" fmla="*/ 420 h 420"/>
                    <a:gd name="T76" fmla="*/ 2216 w 2566"/>
                    <a:gd name="T77" fmla="*/ 395 h 420"/>
                    <a:gd name="T78" fmla="*/ 2250 w 2566"/>
                    <a:gd name="T79" fmla="*/ 406 h 420"/>
                    <a:gd name="T80" fmla="*/ 2332 w 2566"/>
                    <a:gd name="T81" fmla="*/ 361 h 420"/>
                    <a:gd name="T82" fmla="*/ 2340 w 2566"/>
                    <a:gd name="T83" fmla="*/ 363 h 420"/>
                    <a:gd name="T84" fmla="*/ 2352 w 2566"/>
                    <a:gd name="T85" fmla="*/ 352 h 420"/>
                    <a:gd name="T86" fmla="*/ 2419 w 2566"/>
                    <a:gd name="T87" fmla="*/ 307 h 420"/>
                    <a:gd name="T88" fmla="*/ 2449 w 2566"/>
                    <a:gd name="T89" fmla="*/ 280 h 420"/>
                    <a:gd name="T90" fmla="*/ 2498 w 2566"/>
                    <a:gd name="T91" fmla="*/ 248 h 420"/>
                    <a:gd name="T92" fmla="*/ 2566 w 2566"/>
                    <a:gd name="T93" fmla="*/ 187 h 420"/>
                    <a:gd name="T94" fmla="*/ 2566 w 2566"/>
                    <a:gd name="T95" fmla="*/ 352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420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7" y="23"/>
                      </a:lnTo>
                      <a:lnTo>
                        <a:pt x="136" y="27"/>
                      </a:lnTo>
                      <a:lnTo>
                        <a:pt x="234" y="46"/>
                      </a:lnTo>
                      <a:lnTo>
                        <a:pt x="269" y="52"/>
                      </a:lnTo>
                      <a:lnTo>
                        <a:pt x="349" y="67"/>
                      </a:lnTo>
                      <a:lnTo>
                        <a:pt x="404" y="78"/>
                      </a:lnTo>
                      <a:lnTo>
                        <a:pt x="466" y="90"/>
                      </a:lnTo>
                      <a:lnTo>
                        <a:pt x="537" y="105"/>
                      </a:lnTo>
                      <a:lnTo>
                        <a:pt x="583" y="113"/>
                      </a:lnTo>
                      <a:lnTo>
                        <a:pt x="671" y="131"/>
                      </a:lnTo>
                      <a:lnTo>
                        <a:pt x="700" y="136"/>
                      </a:lnTo>
                      <a:lnTo>
                        <a:pt x="804" y="158"/>
                      </a:lnTo>
                      <a:lnTo>
                        <a:pt x="817" y="159"/>
                      </a:lnTo>
                      <a:lnTo>
                        <a:pt x="891" y="174"/>
                      </a:lnTo>
                      <a:lnTo>
                        <a:pt x="934" y="182"/>
                      </a:lnTo>
                      <a:lnTo>
                        <a:pt x="939" y="184"/>
                      </a:lnTo>
                      <a:lnTo>
                        <a:pt x="1049" y="206"/>
                      </a:lnTo>
                      <a:lnTo>
                        <a:pt x="1074" y="211"/>
                      </a:lnTo>
                      <a:lnTo>
                        <a:pt x="1166" y="229"/>
                      </a:lnTo>
                      <a:lnTo>
                        <a:pt x="1207" y="237"/>
                      </a:lnTo>
                      <a:lnTo>
                        <a:pt x="1283" y="252"/>
                      </a:lnTo>
                      <a:lnTo>
                        <a:pt x="1341" y="264"/>
                      </a:lnTo>
                      <a:lnTo>
                        <a:pt x="1400" y="275"/>
                      </a:lnTo>
                      <a:lnTo>
                        <a:pt x="1476" y="291"/>
                      </a:lnTo>
                      <a:lnTo>
                        <a:pt x="1517" y="299"/>
                      </a:lnTo>
                      <a:lnTo>
                        <a:pt x="1610" y="318"/>
                      </a:lnTo>
                      <a:lnTo>
                        <a:pt x="1632" y="322"/>
                      </a:lnTo>
                      <a:lnTo>
                        <a:pt x="1745" y="345"/>
                      </a:lnTo>
                      <a:lnTo>
                        <a:pt x="1749" y="345"/>
                      </a:lnTo>
                      <a:lnTo>
                        <a:pt x="1782" y="352"/>
                      </a:lnTo>
                      <a:lnTo>
                        <a:pt x="1866" y="370"/>
                      </a:lnTo>
                      <a:lnTo>
                        <a:pt x="1879" y="371"/>
                      </a:lnTo>
                      <a:lnTo>
                        <a:pt x="1983" y="393"/>
                      </a:lnTo>
                      <a:lnTo>
                        <a:pt x="2013" y="398"/>
                      </a:lnTo>
                      <a:lnTo>
                        <a:pt x="2100" y="410"/>
                      </a:lnTo>
                      <a:lnTo>
                        <a:pt x="2144" y="420"/>
                      </a:lnTo>
                      <a:lnTo>
                        <a:pt x="2216" y="395"/>
                      </a:lnTo>
                      <a:lnTo>
                        <a:pt x="2250" y="406"/>
                      </a:lnTo>
                      <a:lnTo>
                        <a:pt x="2332" y="361"/>
                      </a:lnTo>
                      <a:lnTo>
                        <a:pt x="2340" y="363"/>
                      </a:lnTo>
                      <a:lnTo>
                        <a:pt x="2352" y="352"/>
                      </a:lnTo>
                      <a:lnTo>
                        <a:pt x="2419" y="307"/>
                      </a:lnTo>
                      <a:lnTo>
                        <a:pt x="2449" y="280"/>
                      </a:lnTo>
                      <a:lnTo>
                        <a:pt x="2498" y="248"/>
                      </a:lnTo>
                      <a:lnTo>
                        <a:pt x="2566" y="187"/>
                      </a:lnTo>
                      <a:lnTo>
                        <a:pt x="2566" y="3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" name="Freeform 25"/>
                <p:cNvSpPr>
                  <a:spLocks/>
                </p:cNvSpPr>
                <p:nvPr/>
              </p:nvSpPr>
              <p:spPr bwMode="auto">
                <a:xfrm>
                  <a:off x="2643188" y="3195638"/>
                  <a:ext cx="4073525" cy="1365250"/>
                </a:xfrm>
                <a:custGeom>
                  <a:avLst/>
                  <a:gdLst>
                    <a:gd name="T0" fmla="*/ 20 w 2566"/>
                    <a:gd name="T1" fmla="*/ 4 h 860"/>
                    <a:gd name="T2" fmla="*/ 153 w 2566"/>
                    <a:gd name="T3" fmla="*/ 31 h 860"/>
                    <a:gd name="T4" fmla="*/ 288 w 2566"/>
                    <a:gd name="T5" fmla="*/ 58 h 860"/>
                    <a:gd name="T6" fmla="*/ 423 w 2566"/>
                    <a:gd name="T7" fmla="*/ 85 h 860"/>
                    <a:gd name="T8" fmla="*/ 557 w 2566"/>
                    <a:gd name="T9" fmla="*/ 112 h 860"/>
                    <a:gd name="T10" fmla="*/ 692 w 2566"/>
                    <a:gd name="T11" fmla="*/ 139 h 860"/>
                    <a:gd name="T12" fmla="*/ 749 w 2566"/>
                    <a:gd name="T13" fmla="*/ 151 h 860"/>
                    <a:gd name="T14" fmla="*/ 826 w 2566"/>
                    <a:gd name="T15" fmla="*/ 166 h 860"/>
                    <a:gd name="T16" fmla="*/ 961 w 2566"/>
                    <a:gd name="T17" fmla="*/ 195 h 860"/>
                    <a:gd name="T18" fmla="*/ 1097 w 2566"/>
                    <a:gd name="T19" fmla="*/ 222 h 860"/>
                    <a:gd name="T20" fmla="*/ 1231 w 2566"/>
                    <a:gd name="T21" fmla="*/ 249 h 860"/>
                    <a:gd name="T22" fmla="*/ 1366 w 2566"/>
                    <a:gd name="T23" fmla="*/ 277 h 860"/>
                    <a:gd name="T24" fmla="*/ 1500 w 2566"/>
                    <a:gd name="T25" fmla="*/ 305 h 860"/>
                    <a:gd name="T26" fmla="*/ 1613 w 2566"/>
                    <a:gd name="T27" fmla="*/ 329 h 860"/>
                    <a:gd name="T28" fmla="*/ 1638 w 2566"/>
                    <a:gd name="T29" fmla="*/ 336 h 860"/>
                    <a:gd name="T30" fmla="*/ 1782 w 2566"/>
                    <a:gd name="T31" fmla="*/ 378 h 860"/>
                    <a:gd name="T32" fmla="*/ 1927 w 2566"/>
                    <a:gd name="T33" fmla="*/ 421 h 860"/>
                    <a:gd name="T34" fmla="*/ 2072 w 2566"/>
                    <a:gd name="T35" fmla="*/ 465 h 860"/>
                    <a:gd name="T36" fmla="*/ 2210 w 2566"/>
                    <a:gd name="T37" fmla="*/ 505 h 860"/>
                    <a:gd name="T38" fmla="*/ 2219 w 2566"/>
                    <a:gd name="T39" fmla="*/ 511 h 860"/>
                    <a:gd name="T40" fmla="*/ 2393 w 2566"/>
                    <a:gd name="T41" fmla="*/ 597 h 860"/>
                    <a:gd name="T42" fmla="*/ 2564 w 2566"/>
                    <a:gd name="T43" fmla="*/ 683 h 860"/>
                    <a:gd name="T44" fmla="*/ 2566 w 2566"/>
                    <a:gd name="T45" fmla="*/ 860 h 860"/>
                    <a:gd name="T46" fmla="*/ 2332 w 2566"/>
                    <a:gd name="T47" fmla="*/ 860 h 860"/>
                    <a:gd name="T48" fmla="*/ 2100 w 2566"/>
                    <a:gd name="T49" fmla="*/ 860 h 860"/>
                    <a:gd name="T50" fmla="*/ 1866 w 2566"/>
                    <a:gd name="T51" fmla="*/ 860 h 860"/>
                    <a:gd name="T52" fmla="*/ 1632 w 2566"/>
                    <a:gd name="T53" fmla="*/ 860 h 860"/>
                    <a:gd name="T54" fmla="*/ 1400 w 2566"/>
                    <a:gd name="T55" fmla="*/ 860 h 860"/>
                    <a:gd name="T56" fmla="*/ 1166 w 2566"/>
                    <a:gd name="T57" fmla="*/ 860 h 860"/>
                    <a:gd name="T58" fmla="*/ 934 w 2566"/>
                    <a:gd name="T59" fmla="*/ 860 h 860"/>
                    <a:gd name="T60" fmla="*/ 700 w 2566"/>
                    <a:gd name="T61" fmla="*/ 860 h 860"/>
                    <a:gd name="T62" fmla="*/ 466 w 2566"/>
                    <a:gd name="T63" fmla="*/ 860 h 860"/>
                    <a:gd name="T64" fmla="*/ 234 w 2566"/>
                    <a:gd name="T65" fmla="*/ 860 h 860"/>
                    <a:gd name="T66" fmla="*/ 0 w 2566"/>
                    <a:gd name="T67" fmla="*/ 860 h 860"/>
                    <a:gd name="T68" fmla="*/ 0 w 2566"/>
                    <a:gd name="T69" fmla="*/ 505 h 860"/>
                    <a:gd name="T70" fmla="*/ 0 w 2566"/>
                    <a:gd name="T71" fmla="*/ 151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860">
                      <a:moveTo>
                        <a:pt x="0" y="0"/>
                      </a:moveTo>
                      <a:lnTo>
                        <a:pt x="20" y="4"/>
                      </a:lnTo>
                      <a:lnTo>
                        <a:pt x="117" y="23"/>
                      </a:lnTo>
                      <a:lnTo>
                        <a:pt x="153" y="31"/>
                      </a:lnTo>
                      <a:lnTo>
                        <a:pt x="234" y="47"/>
                      </a:lnTo>
                      <a:lnTo>
                        <a:pt x="288" y="58"/>
                      </a:lnTo>
                      <a:lnTo>
                        <a:pt x="349" y="70"/>
                      </a:lnTo>
                      <a:lnTo>
                        <a:pt x="423" y="85"/>
                      </a:lnTo>
                      <a:lnTo>
                        <a:pt x="466" y="93"/>
                      </a:lnTo>
                      <a:lnTo>
                        <a:pt x="557" y="112"/>
                      </a:lnTo>
                      <a:lnTo>
                        <a:pt x="583" y="118"/>
                      </a:lnTo>
                      <a:lnTo>
                        <a:pt x="692" y="139"/>
                      </a:lnTo>
                      <a:lnTo>
                        <a:pt x="700" y="141"/>
                      </a:lnTo>
                      <a:lnTo>
                        <a:pt x="749" y="151"/>
                      </a:lnTo>
                      <a:lnTo>
                        <a:pt x="817" y="165"/>
                      </a:lnTo>
                      <a:lnTo>
                        <a:pt x="826" y="166"/>
                      </a:lnTo>
                      <a:lnTo>
                        <a:pt x="934" y="188"/>
                      </a:lnTo>
                      <a:lnTo>
                        <a:pt x="961" y="195"/>
                      </a:lnTo>
                      <a:lnTo>
                        <a:pt x="1049" y="212"/>
                      </a:lnTo>
                      <a:lnTo>
                        <a:pt x="1097" y="222"/>
                      </a:lnTo>
                      <a:lnTo>
                        <a:pt x="1166" y="235"/>
                      </a:lnTo>
                      <a:lnTo>
                        <a:pt x="1231" y="249"/>
                      </a:lnTo>
                      <a:lnTo>
                        <a:pt x="1283" y="260"/>
                      </a:lnTo>
                      <a:lnTo>
                        <a:pt x="1366" y="277"/>
                      </a:lnTo>
                      <a:lnTo>
                        <a:pt x="1400" y="284"/>
                      </a:lnTo>
                      <a:lnTo>
                        <a:pt x="1500" y="305"/>
                      </a:lnTo>
                      <a:lnTo>
                        <a:pt x="1517" y="309"/>
                      </a:lnTo>
                      <a:lnTo>
                        <a:pt x="1613" y="329"/>
                      </a:lnTo>
                      <a:lnTo>
                        <a:pt x="1632" y="334"/>
                      </a:lnTo>
                      <a:lnTo>
                        <a:pt x="1638" y="336"/>
                      </a:lnTo>
                      <a:lnTo>
                        <a:pt x="1749" y="368"/>
                      </a:lnTo>
                      <a:lnTo>
                        <a:pt x="1782" y="378"/>
                      </a:lnTo>
                      <a:lnTo>
                        <a:pt x="1866" y="402"/>
                      </a:lnTo>
                      <a:lnTo>
                        <a:pt x="1927" y="421"/>
                      </a:lnTo>
                      <a:lnTo>
                        <a:pt x="1983" y="437"/>
                      </a:lnTo>
                      <a:lnTo>
                        <a:pt x="2072" y="465"/>
                      </a:lnTo>
                      <a:lnTo>
                        <a:pt x="2100" y="473"/>
                      </a:lnTo>
                      <a:lnTo>
                        <a:pt x="2210" y="505"/>
                      </a:lnTo>
                      <a:lnTo>
                        <a:pt x="2216" y="509"/>
                      </a:lnTo>
                      <a:lnTo>
                        <a:pt x="2219" y="511"/>
                      </a:lnTo>
                      <a:lnTo>
                        <a:pt x="2332" y="568"/>
                      </a:lnTo>
                      <a:lnTo>
                        <a:pt x="2393" y="597"/>
                      </a:lnTo>
                      <a:lnTo>
                        <a:pt x="2449" y="626"/>
                      </a:lnTo>
                      <a:lnTo>
                        <a:pt x="2564" y="683"/>
                      </a:lnTo>
                      <a:lnTo>
                        <a:pt x="2566" y="684"/>
                      </a:lnTo>
                      <a:lnTo>
                        <a:pt x="2566" y="860"/>
                      </a:lnTo>
                      <a:lnTo>
                        <a:pt x="2449" y="860"/>
                      </a:lnTo>
                      <a:lnTo>
                        <a:pt x="2332" y="860"/>
                      </a:lnTo>
                      <a:lnTo>
                        <a:pt x="2216" y="860"/>
                      </a:lnTo>
                      <a:lnTo>
                        <a:pt x="2100" y="860"/>
                      </a:lnTo>
                      <a:lnTo>
                        <a:pt x="1983" y="860"/>
                      </a:lnTo>
                      <a:lnTo>
                        <a:pt x="1866" y="860"/>
                      </a:lnTo>
                      <a:lnTo>
                        <a:pt x="1749" y="860"/>
                      </a:lnTo>
                      <a:lnTo>
                        <a:pt x="1632" y="860"/>
                      </a:lnTo>
                      <a:lnTo>
                        <a:pt x="1517" y="860"/>
                      </a:lnTo>
                      <a:lnTo>
                        <a:pt x="1400" y="860"/>
                      </a:lnTo>
                      <a:lnTo>
                        <a:pt x="1283" y="860"/>
                      </a:lnTo>
                      <a:lnTo>
                        <a:pt x="1166" y="860"/>
                      </a:lnTo>
                      <a:lnTo>
                        <a:pt x="1049" y="860"/>
                      </a:lnTo>
                      <a:lnTo>
                        <a:pt x="934" y="860"/>
                      </a:lnTo>
                      <a:lnTo>
                        <a:pt x="817" y="860"/>
                      </a:lnTo>
                      <a:lnTo>
                        <a:pt x="700" y="860"/>
                      </a:lnTo>
                      <a:lnTo>
                        <a:pt x="583" y="860"/>
                      </a:lnTo>
                      <a:lnTo>
                        <a:pt x="466" y="860"/>
                      </a:lnTo>
                      <a:lnTo>
                        <a:pt x="349" y="860"/>
                      </a:lnTo>
                      <a:lnTo>
                        <a:pt x="234" y="860"/>
                      </a:lnTo>
                      <a:lnTo>
                        <a:pt x="117" y="860"/>
                      </a:lnTo>
                      <a:lnTo>
                        <a:pt x="0" y="860"/>
                      </a:lnTo>
                      <a:lnTo>
                        <a:pt x="0" y="683"/>
                      </a:lnTo>
                      <a:lnTo>
                        <a:pt x="0" y="505"/>
                      </a:lnTo>
                      <a:lnTo>
                        <a:pt x="0" y="329"/>
                      </a:lnTo>
                      <a:lnTo>
                        <a:pt x="0" y="15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Freeform 26"/>
                <p:cNvSpPr>
                  <a:spLocks/>
                </p:cNvSpPr>
                <p:nvPr/>
              </p:nvSpPr>
              <p:spPr bwMode="auto">
                <a:xfrm>
                  <a:off x="2643188" y="3195638"/>
                  <a:ext cx="4073525" cy="1365250"/>
                </a:xfrm>
                <a:custGeom>
                  <a:avLst/>
                  <a:gdLst>
                    <a:gd name="T0" fmla="*/ 0 w 2566"/>
                    <a:gd name="T1" fmla="*/ 0 h 860"/>
                    <a:gd name="T2" fmla="*/ 20 w 2566"/>
                    <a:gd name="T3" fmla="*/ 4 h 860"/>
                    <a:gd name="T4" fmla="*/ 117 w 2566"/>
                    <a:gd name="T5" fmla="*/ 23 h 860"/>
                    <a:gd name="T6" fmla="*/ 153 w 2566"/>
                    <a:gd name="T7" fmla="*/ 31 h 860"/>
                    <a:gd name="T8" fmla="*/ 234 w 2566"/>
                    <a:gd name="T9" fmla="*/ 47 h 860"/>
                    <a:gd name="T10" fmla="*/ 288 w 2566"/>
                    <a:gd name="T11" fmla="*/ 58 h 860"/>
                    <a:gd name="T12" fmla="*/ 349 w 2566"/>
                    <a:gd name="T13" fmla="*/ 70 h 860"/>
                    <a:gd name="T14" fmla="*/ 423 w 2566"/>
                    <a:gd name="T15" fmla="*/ 85 h 860"/>
                    <a:gd name="T16" fmla="*/ 466 w 2566"/>
                    <a:gd name="T17" fmla="*/ 93 h 860"/>
                    <a:gd name="T18" fmla="*/ 557 w 2566"/>
                    <a:gd name="T19" fmla="*/ 112 h 860"/>
                    <a:gd name="T20" fmla="*/ 583 w 2566"/>
                    <a:gd name="T21" fmla="*/ 118 h 860"/>
                    <a:gd name="T22" fmla="*/ 692 w 2566"/>
                    <a:gd name="T23" fmla="*/ 139 h 860"/>
                    <a:gd name="T24" fmla="*/ 700 w 2566"/>
                    <a:gd name="T25" fmla="*/ 141 h 860"/>
                    <a:gd name="T26" fmla="*/ 749 w 2566"/>
                    <a:gd name="T27" fmla="*/ 151 h 860"/>
                    <a:gd name="T28" fmla="*/ 817 w 2566"/>
                    <a:gd name="T29" fmla="*/ 165 h 860"/>
                    <a:gd name="T30" fmla="*/ 826 w 2566"/>
                    <a:gd name="T31" fmla="*/ 166 h 860"/>
                    <a:gd name="T32" fmla="*/ 934 w 2566"/>
                    <a:gd name="T33" fmla="*/ 188 h 860"/>
                    <a:gd name="T34" fmla="*/ 961 w 2566"/>
                    <a:gd name="T35" fmla="*/ 195 h 860"/>
                    <a:gd name="T36" fmla="*/ 1049 w 2566"/>
                    <a:gd name="T37" fmla="*/ 212 h 860"/>
                    <a:gd name="T38" fmla="*/ 1097 w 2566"/>
                    <a:gd name="T39" fmla="*/ 222 h 860"/>
                    <a:gd name="T40" fmla="*/ 1166 w 2566"/>
                    <a:gd name="T41" fmla="*/ 235 h 860"/>
                    <a:gd name="T42" fmla="*/ 1231 w 2566"/>
                    <a:gd name="T43" fmla="*/ 249 h 860"/>
                    <a:gd name="T44" fmla="*/ 1283 w 2566"/>
                    <a:gd name="T45" fmla="*/ 260 h 860"/>
                    <a:gd name="T46" fmla="*/ 1366 w 2566"/>
                    <a:gd name="T47" fmla="*/ 277 h 860"/>
                    <a:gd name="T48" fmla="*/ 1400 w 2566"/>
                    <a:gd name="T49" fmla="*/ 284 h 860"/>
                    <a:gd name="T50" fmla="*/ 1500 w 2566"/>
                    <a:gd name="T51" fmla="*/ 305 h 860"/>
                    <a:gd name="T52" fmla="*/ 1517 w 2566"/>
                    <a:gd name="T53" fmla="*/ 309 h 860"/>
                    <a:gd name="T54" fmla="*/ 1613 w 2566"/>
                    <a:gd name="T55" fmla="*/ 329 h 860"/>
                    <a:gd name="T56" fmla="*/ 1632 w 2566"/>
                    <a:gd name="T57" fmla="*/ 334 h 860"/>
                    <a:gd name="T58" fmla="*/ 1638 w 2566"/>
                    <a:gd name="T59" fmla="*/ 336 h 860"/>
                    <a:gd name="T60" fmla="*/ 1749 w 2566"/>
                    <a:gd name="T61" fmla="*/ 368 h 860"/>
                    <a:gd name="T62" fmla="*/ 1782 w 2566"/>
                    <a:gd name="T63" fmla="*/ 378 h 860"/>
                    <a:gd name="T64" fmla="*/ 1866 w 2566"/>
                    <a:gd name="T65" fmla="*/ 402 h 860"/>
                    <a:gd name="T66" fmla="*/ 1927 w 2566"/>
                    <a:gd name="T67" fmla="*/ 421 h 860"/>
                    <a:gd name="T68" fmla="*/ 1983 w 2566"/>
                    <a:gd name="T69" fmla="*/ 437 h 860"/>
                    <a:gd name="T70" fmla="*/ 2072 w 2566"/>
                    <a:gd name="T71" fmla="*/ 465 h 860"/>
                    <a:gd name="T72" fmla="*/ 2100 w 2566"/>
                    <a:gd name="T73" fmla="*/ 473 h 860"/>
                    <a:gd name="T74" fmla="*/ 2210 w 2566"/>
                    <a:gd name="T75" fmla="*/ 505 h 860"/>
                    <a:gd name="T76" fmla="*/ 2216 w 2566"/>
                    <a:gd name="T77" fmla="*/ 509 h 860"/>
                    <a:gd name="T78" fmla="*/ 2219 w 2566"/>
                    <a:gd name="T79" fmla="*/ 511 h 860"/>
                    <a:gd name="T80" fmla="*/ 2332 w 2566"/>
                    <a:gd name="T81" fmla="*/ 568 h 860"/>
                    <a:gd name="T82" fmla="*/ 2393 w 2566"/>
                    <a:gd name="T83" fmla="*/ 597 h 860"/>
                    <a:gd name="T84" fmla="*/ 2449 w 2566"/>
                    <a:gd name="T85" fmla="*/ 626 h 860"/>
                    <a:gd name="T86" fmla="*/ 2564 w 2566"/>
                    <a:gd name="T87" fmla="*/ 683 h 860"/>
                    <a:gd name="T88" fmla="*/ 2566 w 2566"/>
                    <a:gd name="T89" fmla="*/ 684 h 860"/>
                    <a:gd name="T90" fmla="*/ 2566 w 2566"/>
                    <a:gd name="T91" fmla="*/ 860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860">
                      <a:moveTo>
                        <a:pt x="0" y="0"/>
                      </a:moveTo>
                      <a:lnTo>
                        <a:pt x="20" y="4"/>
                      </a:lnTo>
                      <a:lnTo>
                        <a:pt x="117" y="23"/>
                      </a:lnTo>
                      <a:lnTo>
                        <a:pt x="153" y="31"/>
                      </a:lnTo>
                      <a:lnTo>
                        <a:pt x="234" y="47"/>
                      </a:lnTo>
                      <a:lnTo>
                        <a:pt x="288" y="58"/>
                      </a:lnTo>
                      <a:lnTo>
                        <a:pt x="349" y="70"/>
                      </a:lnTo>
                      <a:lnTo>
                        <a:pt x="423" y="85"/>
                      </a:lnTo>
                      <a:lnTo>
                        <a:pt x="466" y="93"/>
                      </a:lnTo>
                      <a:lnTo>
                        <a:pt x="557" y="112"/>
                      </a:lnTo>
                      <a:lnTo>
                        <a:pt x="583" y="118"/>
                      </a:lnTo>
                      <a:lnTo>
                        <a:pt x="692" y="139"/>
                      </a:lnTo>
                      <a:lnTo>
                        <a:pt x="700" y="141"/>
                      </a:lnTo>
                      <a:lnTo>
                        <a:pt x="749" y="151"/>
                      </a:lnTo>
                      <a:lnTo>
                        <a:pt x="817" y="165"/>
                      </a:lnTo>
                      <a:lnTo>
                        <a:pt x="826" y="166"/>
                      </a:lnTo>
                      <a:lnTo>
                        <a:pt x="934" y="188"/>
                      </a:lnTo>
                      <a:lnTo>
                        <a:pt x="961" y="195"/>
                      </a:lnTo>
                      <a:lnTo>
                        <a:pt x="1049" y="212"/>
                      </a:lnTo>
                      <a:lnTo>
                        <a:pt x="1097" y="222"/>
                      </a:lnTo>
                      <a:lnTo>
                        <a:pt x="1166" y="235"/>
                      </a:lnTo>
                      <a:lnTo>
                        <a:pt x="1231" y="249"/>
                      </a:lnTo>
                      <a:lnTo>
                        <a:pt x="1283" y="260"/>
                      </a:lnTo>
                      <a:lnTo>
                        <a:pt x="1366" y="277"/>
                      </a:lnTo>
                      <a:lnTo>
                        <a:pt x="1400" y="284"/>
                      </a:lnTo>
                      <a:lnTo>
                        <a:pt x="1500" y="305"/>
                      </a:lnTo>
                      <a:lnTo>
                        <a:pt x="1517" y="309"/>
                      </a:lnTo>
                      <a:lnTo>
                        <a:pt x="1613" y="329"/>
                      </a:lnTo>
                      <a:lnTo>
                        <a:pt x="1632" y="334"/>
                      </a:lnTo>
                      <a:lnTo>
                        <a:pt x="1638" y="336"/>
                      </a:lnTo>
                      <a:lnTo>
                        <a:pt x="1749" y="368"/>
                      </a:lnTo>
                      <a:lnTo>
                        <a:pt x="1782" y="378"/>
                      </a:lnTo>
                      <a:lnTo>
                        <a:pt x="1866" y="402"/>
                      </a:lnTo>
                      <a:lnTo>
                        <a:pt x="1927" y="421"/>
                      </a:lnTo>
                      <a:lnTo>
                        <a:pt x="1983" y="437"/>
                      </a:lnTo>
                      <a:lnTo>
                        <a:pt x="2072" y="465"/>
                      </a:lnTo>
                      <a:lnTo>
                        <a:pt x="2100" y="473"/>
                      </a:lnTo>
                      <a:lnTo>
                        <a:pt x="2210" y="505"/>
                      </a:lnTo>
                      <a:lnTo>
                        <a:pt x="2216" y="509"/>
                      </a:lnTo>
                      <a:lnTo>
                        <a:pt x="2219" y="511"/>
                      </a:lnTo>
                      <a:lnTo>
                        <a:pt x="2332" y="568"/>
                      </a:lnTo>
                      <a:lnTo>
                        <a:pt x="2393" y="597"/>
                      </a:lnTo>
                      <a:lnTo>
                        <a:pt x="2449" y="626"/>
                      </a:lnTo>
                      <a:lnTo>
                        <a:pt x="2564" y="683"/>
                      </a:lnTo>
                      <a:lnTo>
                        <a:pt x="2566" y="684"/>
                      </a:lnTo>
                      <a:lnTo>
                        <a:pt x="2566" y="86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" name="Freeform 2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2454275" cy="1441450"/>
                </a:xfrm>
                <a:custGeom>
                  <a:avLst/>
                  <a:gdLst>
                    <a:gd name="T0" fmla="*/ 0 w 1546"/>
                    <a:gd name="T1" fmla="*/ 707 h 908"/>
                    <a:gd name="T2" fmla="*/ 9 w 1546"/>
                    <a:gd name="T3" fmla="*/ 709 h 908"/>
                    <a:gd name="T4" fmla="*/ 117 w 1546"/>
                    <a:gd name="T5" fmla="*/ 729 h 908"/>
                    <a:gd name="T6" fmla="*/ 132 w 1546"/>
                    <a:gd name="T7" fmla="*/ 732 h 908"/>
                    <a:gd name="T8" fmla="*/ 234 w 1546"/>
                    <a:gd name="T9" fmla="*/ 751 h 908"/>
                    <a:gd name="T10" fmla="*/ 265 w 1546"/>
                    <a:gd name="T11" fmla="*/ 756 h 908"/>
                    <a:gd name="T12" fmla="*/ 349 w 1546"/>
                    <a:gd name="T13" fmla="*/ 772 h 908"/>
                    <a:gd name="T14" fmla="*/ 398 w 1546"/>
                    <a:gd name="T15" fmla="*/ 782 h 908"/>
                    <a:gd name="T16" fmla="*/ 466 w 1546"/>
                    <a:gd name="T17" fmla="*/ 794 h 908"/>
                    <a:gd name="T18" fmla="*/ 531 w 1546"/>
                    <a:gd name="T19" fmla="*/ 806 h 908"/>
                    <a:gd name="T20" fmla="*/ 583 w 1546"/>
                    <a:gd name="T21" fmla="*/ 817 h 908"/>
                    <a:gd name="T22" fmla="*/ 664 w 1546"/>
                    <a:gd name="T23" fmla="*/ 832 h 908"/>
                    <a:gd name="T24" fmla="*/ 700 w 1546"/>
                    <a:gd name="T25" fmla="*/ 839 h 908"/>
                    <a:gd name="T26" fmla="*/ 798 w 1546"/>
                    <a:gd name="T27" fmla="*/ 858 h 908"/>
                    <a:gd name="T28" fmla="*/ 817 w 1546"/>
                    <a:gd name="T29" fmla="*/ 860 h 908"/>
                    <a:gd name="T30" fmla="*/ 931 w 1546"/>
                    <a:gd name="T31" fmla="*/ 883 h 908"/>
                    <a:gd name="T32" fmla="*/ 934 w 1546"/>
                    <a:gd name="T33" fmla="*/ 883 h 908"/>
                    <a:gd name="T34" fmla="*/ 946 w 1546"/>
                    <a:gd name="T35" fmla="*/ 886 h 908"/>
                    <a:gd name="T36" fmla="*/ 1049 w 1546"/>
                    <a:gd name="T37" fmla="*/ 905 h 908"/>
                    <a:gd name="T38" fmla="*/ 1064 w 1546"/>
                    <a:gd name="T39" fmla="*/ 908 h 908"/>
                    <a:gd name="T40" fmla="*/ 1166 w 1546"/>
                    <a:gd name="T41" fmla="*/ 897 h 908"/>
                    <a:gd name="T42" fmla="*/ 1175 w 1546"/>
                    <a:gd name="T43" fmla="*/ 900 h 908"/>
                    <a:gd name="T44" fmla="*/ 1192 w 1546"/>
                    <a:gd name="T45" fmla="*/ 886 h 908"/>
                    <a:gd name="T46" fmla="*/ 1228 w 1546"/>
                    <a:gd name="T47" fmla="*/ 803 h 908"/>
                    <a:gd name="T48" fmla="*/ 1262 w 1546"/>
                    <a:gd name="T49" fmla="*/ 709 h 908"/>
                    <a:gd name="T50" fmla="*/ 1271 w 1546"/>
                    <a:gd name="T51" fmla="*/ 691 h 908"/>
                    <a:gd name="T52" fmla="*/ 1283 w 1546"/>
                    <a:gd name="T53" fmla="*/ 656 h 908"/>
                    <a:gd name="T54" fmla="*/ 1315 w 1546"/>
                    <a:gd name="T55" fmla="*/ 582 h 908"/>
                    <a:gd name="T56" fmla="*/ 1334 w 1546"/>
                    <a:gd name="T57" fmla="*/ 531 h 908"/>
                    <a:gd name="T58" fmla="*/ 1360 w 1546"/>
                    <a:gd name="T59" fmla="*/ 473 h 908"/>
                    <a:gd name="T60" fmla="*/ 1400 w 1546"/>
                    <a:gd name="T61" fmla="*/ 363 h 908"/>
                    <a:gd name="T62" fmla="*/ 1402 w 1546"/>
                    <a:gd name="T63" fmla="*/ 357 h 908"/>
                    <a:gd name="T64" fmla="*/ 1404 w 1546"/>
                    <a:gd name="T65" fmla="*/ 355 h 908"/>
                    <a:gd name="T66" fmla="*/ 1449 w 1546"/>
                    <a:gd name="T67" fmla="*/ 252 h 908"/>
                    <a:gd name="T68" fmla="*/ 1476 w 1546"/>
                    <a:gd name="T69" fmla="*/ 177 h 908"/>
                    <a:gd name="T70" fmla="*/ 1492 w 1546"/>
                    <a:gd name="T71" fmla="*/ 141 h 908"/>
                    <a:gd name="T72" fmla="*/ 1517 w 1546"/>
                    <a:gd name="T73" fmla="*/ 73 h 908"/>
                    <a:gd name="T74" fmla="*/ 1536 w 1546"/>
                    <a:gd name="T75" fmla="*/ 30 h 908"/>
                    <a:gd name="T76" fmla="*/ 1546 w 1546"/>
                    <a:gd name="T77" fmla="*/ 0 h 908"/>
                    <a:gd name="T78" fmla="*/ 1517 w 1546"/>
                    <a:gd name="T79" fmla="*/ 0 h 908"/>
                    <a:gd name="T80" fmla="*/ 1400 w 1546"/>
                    <a:gd name="T81" fmla="*/ 0 h 908"/>
                    <a:gd name="T82" fmla="*/ 1283 w 1546"/>
                    <a:gd name="T83" fmla="*/ 0 h 908"/>
                    <a:gd name="T84" fmla="*/ 1166 w 1546"/>
                    <a:gd name="T85" fmla="*/ 0 h 908"/>
                    <a:gd name="T86" fmla="*/ 1049 w 1546"/>
                    <a:gd name="T87" fmla="*/ 0 h 908"/>
                    <a:gd name="T88" fmla="*/ 934 w 1546"/>
                    <a:gd name="T89" fmla="*/ 0 h 908"/>
                    <a:gd name="T90" fmla="*/ 817 w 1546"/>
                    <a:gd name="T91" fmla="*/ 0 h 908"/>
                    <a:gd name="T92" fmla="*/ 700 w 1546"/>
                    <a:gd name="T93" fmla="*/ 0 h 908"/>
                    <a:gd name="T94" fmla="*/ 583 w 1546"/>
                    <a:gd name="T95" fmla="*/ 0 h 908"/>
                    <a:gd name="T96" fmla="*/ 466 w 1546"/>
                    <a:gd name="T97" fmla="*/ 0 h 908"/>
                    <a:gd name="T98" fmla="*/ 349 w 1546"/>
                    <a:gd name="T99" fmla="*/ 0 h 908"/>
                    <a:gd name="T100" fmla="*/ 234 w 1546"/>
                    <a:gd name="T101" fmla="*/ 0 h 908"/>
                    <a:gd name="T102" fmla="*/ 117 w 1546"/>
                    <a:gd name="T103" fmla="*/ 0 h 908"/>
                    <a:gd name="T104" fmla="*/ 0 w 1546"/>
                    <a:gd name="T105" fmla="*/ 0 h 908"/>
                    <a:gd name="T106" fmla="*/ 0 w 1546"/>
                    <a:gd name="T107" fmla="*/ 177 h 908"/>
                    <a:gd name="T108" fmla="*/ 0 w 1546"/>
                    <a:gd name="T109" fmla="*/ 355 h 908"/>
                    <a:gd name="T110" fmla="*/ 0 w 1546"/>
                    <a:gd name="T111" fmla="*/ 531 h 908"/>
                    <a:gd name="T112" fmla="*/ 0 w 1546"/>
                    <a:gd name="T113" fmla="*/ 70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46" h="908">
                      <a:moveTo>
                        <a:pt x="0" y="707"/>
                      </a:moveTo>
                      <a:lnTo>
                        <a:pt x="9" y="709"/>
                      </a:lnTo>
                      <a:lnTo>
                        <a:pt x="117" y="729"/>
                      </a:lnTo>
                      <a:lnTo>
                        <a:pt x="132" y="732"/>
                      </a:lnTo>
                      <a:lnTo>
                        <a:pt x="234" y="751"/>
                      </a:lnTo>
                      <a:lnTo>
                        <a:pt x="265" y="756"/>
                      </a:lnTo>
                      <a:lnTo>
                        <a:pt x="349" y="772"/>
                      </a:lnTo>
                      <a:lnTo>
                        <a:pt x="398" y="782"/>
                      </a:lnTo>
                      <a:lnTo>
                        <a:pt x="466" y="794"/>
                      </a:lnTo>
                      <a:lnTo>
                        <a:pt x="531" y="806"/>
                      </a:lnTo>
                      <a:lnTo>
                        <a:pt x="583" y="817"/>
                      </a:lnTo>
                      <a:lnTo>
                        <a:pt x="664" y="832"/>
                      </a:lnTo>
                      <a:lnTo>
                        <a:pt x="700" y="839"/>
                      </a:lnTo>
                      <a:lnTo>
                        <a:pt x="798" y="858"/>
                      </a:lnTo>
                      <a:lnTo>
                        <a:pt x="817" y="860"/>
                      </a:lnTo>
                      <a:lnTo>
                        <a:pt x="931" y="883"/>
                      </a:lnTo>
                      <a:lnTo>
                        <a:pt x="934" y="883"/>
                      </a:lnTo>
                      <a:lnTo>
                        <a:pt x="946" y="886"/>
                      </a:lnTo>
                      <a:lnTo>
                        <a:pt x="1049" y="905"/>
                      </a:lnTo>
                      <a:lnTo>
                        <a:pt x="1064" y="908"/>
                      </a:lnTo>
                      <a:lnTo>
                        <a:pt x="1166" y="897"/>
                      </a:lnTo>
                      <a:lnTo>
                        <a:pt x="1175" y="900"/>
                      </a:lnTo>
                      <a:lnTo>
                        <a:pt x="1192" y="886"/>
                      </a:lnTo>
                      <a:lnTo>
                        <a:pt x="1228" y="803"/>
                      </a:lnTo>
                      <a:lnTo>
                        <a:pt x="1262" y="709"/>
                      </a:lnTo>
                      <a:lnTo>
                        <a:pt x="1271" y="691"/>
                      </a:lnTo>
                      <a:lnTo>
                        <a:pt x="1283" y="656"/>
                      </a:lnTo>
                      <a:lnTo>
                        <a:pt x="1315" y="582"/>
                      </a:lnTo>
                      <a:lnTo>
                        <a:pt x="1334" y="531"/>
                      </a:lnTo>
                      <a:lnTo>
                        <a:pt x="1360" y="473"/>
                      </a:lnTo>
                      <a:lnTo>
                        <a:pt x="1400" y="363"/>
                      </a:lnTo>
                      <a:lnTo>
                        <a:pt x="1402" y="357"/>
                      </a:lnTo>
                      <a:lnTo>
                        <a:pt x="1404" y="355"/>
                      </a:lnTo>
                      <a:lnTo>
                        <a:pt x="1449" y="252"/>
                      </a:lnTo>
                      <a:lnTo>
                        <a:pt x="1476" y="177"/>
                      </a:lnTo>
                      <a:lnTo>
                        <a:pt x="1492" y="141"/>
                      </a:lnTo>
                      <a:lnTo>
                        <a:pt x="1517" y="73"/>
                      </a:lnTo>
                      <a:lnTo>
                        <a:pt x="1536" y="30"/>
                      </a:lnTo>
                      <a:lnTo>
                        <a:pt x="1546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" name="Freeform 28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2454275" cy="1441450"/>
                </a:xfrm>
                <a:custGeom>
                  <a:avLst/>
                  <a:gdLst>
                    <a:gd name="T0" fmla="*/ 0 w 1546"/>
                    <a:gd name="T1" fmla="*/ 707 h 908"/>
                    <a:gd name="T2" fmla="*/ 9 w 1546"/>
                    <a:gd name="T3" fmla="*/ 709 h 908"/>
                    <a:gd name="T4" fmla="*/ 117 w 1546"/>
                    <a:gd name="T5" fmla="*/ 729 h 908"/>
                    <a:gd name="T6" fmla="*/ 132 w 1546"/>
                    <a:gd name="T7" fmla="*/ 732 h 908"/>
                    <a:gd name="T8" fmla="*/ 234 w 1546"/>
                    <a:gd name="T9" fmla="*/ 751 h 908"/>
                    <a:gd name="T10" fmla="*/ 265 w 1546"/>
                    <a:gd name="T11" fmla="*/ 756 h 908"/>
                    <a:gd name="T12" fmla="*/ 349 w 1546"/>
                    <a:gd name="T13" fmla="*/ 772 h 908"/>
                    <a:gd name="T14" fmla="*/ 398 w 1546"/>
                    <a:gd name="T15" fmla="*/ 782 h 908"/>
                    <a:gd name="T16" fmla="*/ 466 w 1546"/>
                    <a:gd name="T17" fmla="*/ 794 h 908"/>
                    <a:gd name="T18" fmla="*/ 531 w 1546"/>
                    <a:gd name="T19" fmla="*/ 806 h 908"/>
                    <a:gd name="T20" fmla="*/ 583 w 1546"/>
                    <a:gd name="T21" fmla="*/ 817 h 908"/>
                    <a:gd name="T22" fmla="*/ 664 w 1546"/>
                    <a:gd name="T23" fmla="*/ 832 h 908"/>
                    <a:gd name="T24" fmla="*/ 700 w 1546"/>
                    <a:gd name="T25" fmla="*/ 839 h 908"/>
                    <a:gd name="T26" fmla="*/ 798 w 1546"/>
                    <a:gd name="T27" fmla="*/ 858 h 908"/>
                    <a:gd name="T28" fmla="*/ 817 w 1546"/>
                    <a:gd name="T29" fmla="*/ 860 h 908"/>
                    <a:gd name="T30" fmla="*/ 931 w 1546"/>
                    <a:gd name="T31" fmla="*/ 883 h 908"/>
                    <a:gd name="T32" fmla="*/ 934 w 1546"/>
                    <a:gd name="T33" fmla="*/ 883 h 908"/>
                    <a:gd name="T34" fmla="*/ 946 w 1546"/>
                    <a:gd name="T35" fmla="*/ 886 h 908"/>
                    <a:gd name="T36" fmla="*/ 1049 w 1546"/>
                    <a:gd name="T37" fmla="*/ 905 h 908"/>
                    <a:gd name="T38" fmla="*/ 1064 w 1546"/>
                    <a:gd name="T39" fmla="*/ 908 h 908"/>
                    <a:gd name="T40" fmla="*/ 1166 w 1546"/>
                    <a:gd name="T41" fmla="*/ 897 h 908"/>
                    <a:gd name="T42" fmla="*/ 1175 w 1546"/>
                    <a:gd name="T43" fmla="*/ 900 h 908"/>
                    <a:gd name="T44" fmla="*/ 1192 w 1546"/>
                    <a:gd name="T45" fmla="*/ 886 h 908"/>
                    <a:gd name="T46" fmla="*/ 1228 w 1546"/>
                    <a:gd name="T47" fmla="*/ 803 h 908"/>
                    <a:gd name="T48" fmla="*/ 1262 w 1546"/>
                    <a:gd name="T49" fmla="*/ 709 h 908"/>
                    <a:gd name="T50" fmla="*/ 1271 w 1546"/>
                    <a:gd name="T51" fmla="*/ 691 h 908"/>
                    <a:gd name="T52" fmla="*/ 1283 w 1546"/>
                    <a:gd name="T53" fmla="*/ 656 h 908"/>
                    <a:gd name="T54" fmla="*/ 1315 w 1546"/>
                    <a:gd name="T55" fmla="*/ 582 h 908"/>
                    <a:gd name="T56" fmla="*/ 1334 w 1546"/>
                    <a:gd name="T57" fmla="*/ 531 h 908"/>
                    <a:gd name="T58" fmla="*/ 1360 w 1546"/>
                    <a:gd name="T59" fmla="*/ 473 h 908"/>
                    <a:gd name="T60" fmla="*/ 1400 w 1546"/>
                    <a:gd name="T61" fmla="*/ 363 h 908"/>
                    <a:gd name="T62" fmla="*/ 1402 w 1546"/>
                    <a:gd name="T63" fmla="*/ 357 h 908"/>
                    <a:gd name="T64" fmla="*/ 1404 w 1546"/>
                    <a:gd name="T65" fmla="*/ 355 h 908"/>
                    <a:gd name="T66" fmla="*/ 1449 w 1546"/>
                    <a:gd name="T67" fmla="*/ 252 h 908"/>
                    <a:gd name="T68" fmla="*/ 1476 w 1546"/>
                    <a:gd name="T69" fmla="*/ 177 h 908"/>
                    <a:gd name="T70" fmla="*/ 1492 w 1546"/>
                    <a:gd name="T71" fmla="*/ 141 h 908"/>
                    <a:gd name="T72" fmla="*/ 1517 w 1546"/>
                    <a:gd name="T73" fmla="*/ 73 h 908"/>
                    <a:gd name="T74" fmla="*/ 1536 w 1546"/>
                    <a:gd name="T75" fmla="*/ 30 h 908"/>
                    <a:gd name="T76" fmla="*/ 1546 w 1546"/>
                    <a:gd name="T77" fmla="*/ 0 h 908"/>
                    <a:gd name="T78" fmla="*/ 1517 w 1546"/>
                    <a:gd name="T79" fmla="*/ 0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46" h="908">
                      <a:moveTo>
                        <a:pt x="0" y="707"/>
                      </a:moveTo>
                      <a:lnTo>
                        <a:pt x="9" y="709"/>
                      </a:lnTo>
                      <a:lnTo>
                        <a:pt x="117" y="729"/>
                      </a:lnTo>
                      <a:lnTo>
                        <a:pt x="132" y="732"/>
                      </a:lnTo>
                      <a:lnTo>
                        <a:pt x="234" y="751"/>
                      </a:lnTo>
                      <a:lnTo>
                        <a:pt x="265" y="756"/>
                      </a:lnTo>
                      <a:lnTo>
                        <a:pt x="349" y="772"/>
                      </a:lnTo>
                      <a:lnTo>
                        <a:pt x="398" y="782"/>
                      </a:lnTo>
                      <a:lnTo>
                        <a:pt x="466" y="794"/>
                      </a:lnTo>
                      <a:lnTo>
                        <a:pt x="531" y="806"/>
                      </a:lnTo>
                      <a:lnTo>
                        <a:pt x="583" y="817"/>
                      </a:lnTo>
                      <a:lnTo>
                        <a:pt x="664" y="832"/>
                      </a:lnTo>
                      <a:lnTo>
                        <a:pt x="700" y="839"/>
                      </a:lnTo>
                      <a:lnTo>
                        <a:pt x="798" y="858"/>
                      </a:lnTo>
                      <a:lnTo>
                        <a:pt x="817" y="860"/>
                      </a:lnTo>
                      <a:lnTo>
                        <a:pt x="931" y="883"/>
                      </a:lnTo>
                      <a:lnTo>
                        <a:pt x="934" y="883"/>
                      </a:lnTo>
                      <a:lnTo>
                        <a:pt x="946" y="886"/>
                      </a:lnTo>
                      <a:lnTo>
                        <a:pt x="1049" y="905"/>
                      </a:lnTo>
                      <a:lnTo>
                        <a:pt x="1064" y="908"/>
                      </a:lnTo>
                      <a:lnTo>
                        <a:pt x="1166" y="897"/>
                      </a:lnTo>
                      <a:lnTo>
                        <a:pt x="1175" y="900"/>
                      </a:lnTo>
                      <a:lnTo>
                        <a:pt x="1192" y="886"/>
                      </a:lnTo>
                      <a:lnTo>
                        <a:pt x="1228" y="803"/>
                      </a:lnTo>
                      <a:lnTo>
                        <a:pt x="1262" y="709"/>
                      </a:lnTo>
                      <a:lnTo>
                        <a:pt x="1271" y="691"/>
                      </a:lnTo>
                      <a:lnTo>
                        <a:pt x="1283" y="656"/>
                      </a:lnTo>
                      <a:lnTo>
                        <a:pt x="1315" y="582"/>
                      </a:lnTo>
                      <a:lnTo>
                        <a:pt x="1334" y="531"/>
                      </a:lnTo>
                      <a:lnTo>
                        <a:pt x="1360" y="473"/>
                      </a:lnTo>
                      <a:lnTo>
                        <a:pt x="1400" y="363"/>
                      </a:lnTo>
                      <a:lnTo>
                        <a:pt x="1402" y="357"/>
                      </a:lnTo>
                      <a:lnTo>
                        <a:pt x="1404" y="355"/>
                      </a:lnTo>
                      <a:lnTo>
                        <a:pt x="1449" y="252"/>
                      </a:lnTo>
                      <a:lnTo>
                        <a:pt x="1476" y="177"/>
                      </a:lnTo>
                      <a:lnTo>
                        <a:pt x="1492" y="141"/>
                      </a:lnTo>
                      <a:lnTo>
                        <a:pt x="1517" y="73"/>
                      </a:lnTo>
                      <a:lnTo>
                        <a:pt x="1536" y="30"/>
                      </a:lnTo>
                      <a:lnTo>
                        <a:pt x="1546" y="0"/>
                      </a:lnTo>
                      <a:lnTo>
                        <a:pt x="1517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" name="Freeform 29"/>
                <p:cNvSpPr>
                  <a:spLocks/>
                </p:cNvSpPr>
                <p:nvPr/>
              </p:nvSpPr>
              <p:spPr bwMode="auto">
                <a:xfrm>
                  <a:off x="2643188" y="3582988"/>
                  <a:ext cx="3433763" cy="977900"/>
                </a:xfrm>
                <a:custGeom>
                  <a:avLst/>
                  <a:gdLst>
                    <a:gd name="T0" fmla="*/ 0 w 2163"/>
                    <a:gd name="T1" fmla="*/ 0 h 616"/>
                    <a:gd name="T2" fmla="*/ 71 w 2163"/>
                    <a:gd name="T3" fmla="*/ 15 h 616"/>
                    <a:gd name="T4" fmla="*/ 117 w 2163"/>
                    <a:gd name="T5" fmla="*/ 24 h 616"/>
                    <a:gd name="T6" fmla="*/ 205 w 2163"/>
                    <a:gd name="T7" fmla="*/ 42 h 616"/>
                    <a:gd name="T8" fmla="*/ 234 w 2163"/>
                    <a:gd name="T9" fmla="*/ 47 h 616"/>
                    <a:gd name="T10" fmla="*/ 340 w 2163"/>
                    <a:gd name="T11" fmla="*/ 70 h 616"/>
                    <a:gd name="T12" fmla="*/ 349 w 2163"/>
                    <a:gd name="T13" fmla="*/ 71 h 616"/>
                    <a:gd name="T14" fmla="*/ 412 w 2163"/>
                    <a:gd name="T15" fmla="*/ 85 h 616"/>
                    <a:gd name="T16" fmla="*/ 466 w 2163"/>
                    <a:gd name="T17" fmla="*/ 100 h 616"/>
                    <a:gd name="T18" fmla="*/ 478 w 2163"/>
                    <a:gd name="T19" fmla="*/ 104 h 616"/>
                    <a:gd name="T20" fmla="*/ 583 w 2163"/>
                    <a:gd name="T21" fmla="*/ 132 h 616"/>
                    <a:gd name="T22" fmla="*/ 622 w 2163"/>
                    <a:gd name="T23" fmla="*/ 143 h 616"/>
                    <a:gd name="T24" fmla="*/ 700 w 2163"/>
                    <a:gd name="T25" fmla="*/ 165 h 616"/>
                    <a:gd name="T26" fmla="*/ 765 w 2163"/>
                    <a:gd name="T27" fmla="*/ 184 h 616"/>
                    <a:gd name="T28" fmla="*/ 817 w 2163"/>
                    <a:gd name="T29" fmla="*/ 199 h 616"/>
                    <a:gd name="T30" fmla="*/ 909 w 2163"/>
                    <a:gd name="T31" fmla="*/ 226 h 616"/>
                    <a:gd name="T32" fmla="*/ 934 w 2163"/>
                    <a:gd name="T33" fmla="*/ 233 h 616"/>
                    <a:gd name="T34" fmla="*/ 1033 w 2163"/>
                    <a:gd name="T35" fmla="*/ 261 h 616"/>
                    <a:gd name="T36" fmla="*/ 1049 w 2163"/>
                    <a:gd name="T37" fmla="*/ 271 h 616"/>
                    <a:gd name="T38" fmla="*/ 1059 w 2163"/>
                    <a:gd name="T39" fmla="*/ 275 h 616"/>
                    <a:gd name="T40" fmla="*/ 1166 w 2163"/>
                    <a:gd name="T41" fmla="*/ 330 h 616"/>
                    <a:gd name="T42" fmla="*/ 1234 w 2163"/>
                    <a:gd name="T43" fmla="*/ 366 h 616"/>
                    <a:gd name="T44" fmla="*/ 1283 w 2163"/>
                    <a:gd name="T45" fmla="*/ 390 h 616"/>
                    <a:gd name="T46" fmla="*/ 1379 w 2163"/>
                    <a:gd name="T47" fmla="*/ 439 h 616"/>
                    <a:gd name="T48" fmla="*/ 1400 w 2163"/>
                    <a:gd name="T49" fmla="*/ 444 h 616"/>
                    <a:gd name="T50" fmla="*/ 1402 w 2163"/>
                    <a:gd name="T51" fmla="*/ 444 h 616"/>
                    <a:gd name="T52" fmla="*/ 1517 w 2163"/>
                    <a:gd name="T53" fmla="*/ 470 h 616"/>
                    <a:gd name="T54" fmla="*/ 1540 w 2163"/>
                    <a:gd name="T55" fmla="*/ 475 h 616"/>
                    <a:gd name="T56" fmla="*/ 1632 w 2163"/>
                    <a:gd name="T57" fmla="*/ 497 h 616"/>
                    <a:gd name="T58" fmla="*/ 1677 w 2163"/>
                    <a:gd name="T59" fmla="*/ 506 h 616"/>
                    <a:gd name="T60" fmla="*/ 1749 w 2163"/>
                    <a:gd name="T61" fmla="*/ 523 h 616"/>
                    <a:gd name="T62" fmla="*/ 1814 w 2163"/>
                    <a:gd name="T63" fmla="*/ 538 h 616"/>
                    <a:gd name="T64" fmla="*/ 1866 w 2163"/>
                    <a:gd name="T65" fmla="*/ 548 h 616"/>
                    <a:gd name="T66" fmla="*/ 1951 w 2163"/>
                    <a:gd name="T67" fmla="*/ 569 h 616"/>
                    <a:gd name="T68" fmla="*/ 1983 w 2163"/>
                    <a:gd name="T69" fmla="*/ 576 h 616"/>
                    <a:gd name="T70" fmla="*/ 2087 w 2163"/>
                    <a:gd name="T71" fmla="*/ 599 h 616"/>
                    <a:gd name="T72" fmla="*/ 2100 w 2163"/>
                    <a:gd name="T73" fmla="*/ 601 h 616"/>
                    <a:gd name="T74" fmla="*/ 2163 w 2163"/>
                    <a:gd name="T75" fmla="*/ 616 h 616"/>
                    <a:gd name="T76" fmla="*/ 2100 w 2163"/>
                    <a:gd name="T77" fmla="*/ 616 h 616"/>
                    <a:gd name="T78" fmla="*/ 1983 w 2163"/>
                    <a:gd name="T79" fmla="*/ 616 h 616"/>
                    <a:gd name="T80" fmla="*/ 1866 w 2163"/>
                    <a:gd name="T81" fmla="*/ 616 h 616"/>
                    <a:gd name="T82" fmla="*/ 1749 w 2163"/>
                    <a:gd name="T83" fmla="*/ 616 h 616"/>
                    <a:gd name="T84" fmla="*/ 1632 w 2163"/>
                    <a:gd name="T85" fmla="*/ 616 h 616"/>
                    <a:gd name="T86" fmla="*/ 1517 w 2163"/>
                    <a:gd name="T87" fmla="*/ 616 h 616"/>
                    <a:gd name="T88" fmla="*/ 1400 w 2163"/>
                    <a:gd name="T89" fmla="*/ 616 h 616"/>
                    <a:gd name="T90" fmla="*/ 1283 w 2163"/>
                    <a:gd name="T91" fmla="*/ 616 h 616"/>
                    <a:gd name="T92" fmla="*/ 1166 w 2163"/>
                    <a:gd name="T93" fmla="*/ 616 h 616"/>
                    <a:gd name="T94" fmla="*/ 1049 w 2163"/>
                    <a:gd name="T95" fmla="*/ 616 h 616"/>
                    <a:gd name="T96" fmla="*/ 934 w 2163"/>
                    <a:gd name="T97" fmla="*/ 616 h 616"/>
                    <a:gd name="T98" fmla="*/ 817 w 2163"/>
                    <a:gd name="T99" fmla="*/ 616 h 616"/>
                    <a:gd name="T100" fmla="*/ 700 w 2163"/>
                    <a:gd name="T101" fmla="*/ 616 h 616"/>
                    <a:gd name="T102" fmla="*/ 583 w 2163"/>
                    <a:gd name="T103" fmla="*/ 616 h 616"/>
                    <a:gd name="T104" fmla="*/ 466 w 2163"/>
                    <a:gd name="T105" fmla="*/ 616 h 616"/>
                    <a:gd name="T106" fmla="*/ 349 w 2163"/>
                    <a:gd name="T107" fmla="*/ 616 h 616"/>
                    <a:gd name="T108" fmla="*/ 234 w 2163"/>
                    <a:gd name="T109" fmla="*/ 616 h 616"/>
                    <a:gd name="T110" fmla="*/ 117 w 2163"/>
                    <a:gd name="T111" fmla="*/ 616 h 616"/>
                    <a:gd name="T112" fmla="*/ 0 w 2163"/>
                    <a:gd name="T113" fmla="*/ 616 h 616"/>
                    <a:gd name="T114" fmla="*/ 0 w 2163"/>
                    <a:gd name="T115" fmla="*/ 439 h 616"/>
                    <a:gd name="T116" fmla="*/ 0 w 2163"/>
                    <a:gd name="T117" fmla="*/ 261 h 616"/>
                    <a:gd name="T118" fmla="*/ 0 w 2163"/>
                    <a:gd name="T119" fmla="*/ 85 h 616"/>
                    <a:gd name="T120" fmla="*/ 0 w 2163"/>
                    <a:gd name="T121" fmla="*/ 0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163" h="616">
                      <a:moveTo>
                        <a:pt x="0" y="0"/>
                      </a:moveTo>
                      <a:lnTo>
                        <a:pt x="71" y="15"/>
                      </a:lnTo>
                      <a:lnTo>
                        <a:pt x="117" y="24"/>
                      </a:lnTo>
                      <a:lnTo>
                        <a:pt x="205" y="42"/>
                      </a:lnTo>
                      <a:lnTo>
                        <a:pt x="234" y="47"/>
                      </a:lnTo>
                      <a:lnTo>
                        <a:pt x="340" y="70"/>
                      </a:lnTo>
                      <a:lnTo>
                        <a:pt x="349" y="71"/>
                      </a:lnTo>
                      <a:lnTo>
                        <a:pt x="412" y="85"/>
                      </a:lnTo>
                      <a:lnTo>
                        <a:pt x="466" y="100"/>
                      </a:lnTo>
                      <a:lnTo>
                        <a:pt x="478" y="104"/>
                      </a:lnTo>
                      <a:lnTo>
                        <a:pt x="583" y="132"/>
                      </a:lnTo>
                      <a:lnTo>
                        <a:pt x="622" y="143"/>
                      </a:lnTo>
                      <a:lnTo>
                        <a:pt x="700" y="165"/>
                      </a:lnTo>
                      <a:lnTo>
                        <a:pt x="765" y="184"/>
                      </a:lnTo>
                      <a:lnTo>
                        <a:pt x="817" y="199"/>
                      </a:lnTo>
                      <a:lnTo>
                        <a:pt x="909" y="226"/>
                      </a:lnTo>
                      <a:lnTo>
                        <a:pt x="934" y="233"/>
                      </a:lnTo>
                      <a:lnTo>
                        <a:pt x="1033" y="261"/>
                      </a:lnTo>
                      <a:lnTo>
                        <a:pt x="1049" y="271"/>
                      </a:lnTo>
                      <a:lnTo>
                        <a:pt x="1059" y="275"/>
                      </a:lnTo>
                      <a:lnTo>
                        <a:pt x="1166" y="330"/>
                      </a:lnTo>
                      <a:lnTo>
                        <a:pt x="1234" y="366"/>
                      </a:lnTo>
                      <a:lnTo>
                        <a:pt x="1283" y="390"/>
                      </a:lnTo>
                      <a:lnTo>
                        <a:pt x="1379" y="439"/>
                      </a:lnTo>
                      <a:lnTo>
                        <a:pt x="1400" y="444"/>
                      </a:lnTo>
                      <a:lnTo>
                        <a:pt x="1402" y="444"/>
                      </a:lnTo>
                      <a:lnTo>
                        <a:pt x="1517" y="470"/>
                      </a:lnTo>
                      <a:lnTo>
                        <a:pt x="1540" y="475"/>
                      </a:lnTo>
                      <a:lnTo>
                        <a:pt x="1632" y="497"/>
                      </a:lnTo>
                      <a:lnTo>
                        <a:pt x="1677" y="506"/>
                      </a:lnTo>
                      <a:lnTo>
                        <a:pt x="1749" y="523"/>
                      </a:lnTo>
                      <a:lnTo>
                        <a:pt x="1814" y="538"/>
                      </a:lnTo>
                      <a:lnTo>
                        <a:pt x="1866" y="548"/>
                      </a:lnTo>
                      <a:lnTo>
                        <a:pt x="1951" y="569"/>
                      </a:lnTo>
                      <a:lnTo>
                        <a:pt x="1983" y="576"/>
                      </a:lnTo>
                      <a:lnTo>
                        <a:pt x="2087" y="599"/>
                      </a:lnTo>
                      <a:lnTo>
                        <a:pt x="2100" y="601"/>
                      </a:lnTo>
                      <a:lnTo>
                        <a:pt x="2163" y="616"/>
                      </a:lnTo>
                      <a:lnTo>
                        <a:pt x="2100" y="616"/>
                      </a:lnTo>
                      <a:lnTo>
                        <a:pt x="1983" y="616"/>
                      </a:lnTo>
                      <a:lnTo>
                        <a:pt x="1866" y="616"/>
                      </a:lnTo>
                      <a:lnTo>
                        <a:pt x="1749" y="616"/>
                      </a:lnTo>
                      <a:lnTo>
                        <a:pt x="1632" y="616"/>
                      </a:lnTo>
                      <a:lnTo>
                        <a:pt x="1517" y="616"/>
                      </a:lnTo>
                      <a:lnTo>
                        <a:pt x="1400" y="616"/>
                      </a:lnTo>
                      <a:lnTo>
                        <a:pt x="1283" y="616"/>
                      </a:lnTo>
                      <a:lnTo>
                        <a:pt x="1166" y="616"/>
                      </a:lnTo>
                      <a:lnTo>
                        <a:pt x="1049" y="616"/>
                      </a:lnTo>
                      <a:lnTo>
                        <a:pt x="934" y="616"/>
                      </a:lnTo>
                      <a:lnTo>
                        <a:pt x="817" y="616"/>
                      </a:lnTo>
                      <a:lnTo>
                        <a:pt x="700" y="616"/>
                      </a:lnTo>
                      <a:lnTo>
                        <a:pt x="583" y="616"/>
                      </a:lnTo>
                      <a:lnTo>
                        <a:pt x="466" y="616"/>
                      </a:lnTo>
                      <a:lnTo>
                        <a:pt x="349" y="616"/>
                      </a:lnTo>
                      <a:lnTo>
                        <a:pt x="234" y="616"/>
                      </a:lnTo>
                      <a:lnTo>
                        <a:pt x="117" y="616"/>
                      </a:lnTo>
                      <a:lnTo>
                        <a:pt x="0" y="616"/>
                      </a:lnTo>
                      <a:lnTo>
                        <a:pt x="0" y="439"/>
                      </a:lnTo>
                      <a:lnTo>
                        <a:pt x="0" y="261"/>
                      </a:lnTo>
                      <a:lnTo>
                        <a:pt x="0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2643188" y="3582988"/>
                  <a:ext cx="3433763" cy="977900"/>
                </a:xfrm>
                <a:custGeom>
                  <a:avLst/>
                  <a:gdLst>
                    <a:gd name="T0" fmla="*/ 0 w 2163"/>
                    <a:gd name="T1" fmla="*/ 0 h 616"/>
                    <a:gd name="T2" fmla="*/ 71 w 2163"/>
                    <a:gd name="T3" fmla="*/ 15 h 616"/>
                    <a:gd name="T4" fmla="*/ 117 w 2163"/>
                    <a:gd name="T5" fmla="*/ 24 h 616"/>
                    <a:gd name="T6" fmla="*/ 205 w 2163"/>
                    <a:gd name="T7" fmla="*/ 42 h 616"/>
                    <a:gd name="T8" fmla="*/ 234 w 2163"/>
                    <a:gd name="T9" fmla="*/ 47 h 616"/>
                    <a:gd name="T10" fmla="*/ 340 w 2163"/>
                    <a:gd name="T11" fmla="*/ 70 h 616"/>
                    <a:gd name="T12" fmla="*/ 349 w 2163"/>
                    <a:gd name="T13" fmla="*/ 71 h 616"/>
                    <a:gd name="T14" fmla="*/ 412 w 2163"/>
                    <a:gd name="T15" fmla="*/ 85 h 616"/>
                    <a:gd name="T16" fmla="*/ 466 w 2163"/>
                    <a:gd name="T17" fmla="*/ 100 h 616"/>
                    <a:gd name="T18" fmla="*/ 478 w 2163"/>
                    <a:gd name="T19" fmla="*/ 104 h 616"/>
                    <a:gd name="T20" fmla="*/ 583 w 2163"/>
                    <a:gd name="T21" fmla="*/ 132 h 616"/>
                    <a:gd name="T22" fmla="*/ 622 w 2163"/>
                    <a:gd name="T23" fmla="*/ 143 h 616"/>
                    <a:gd name="T24" fmla="*/ 700 w 2163"/>
                    <a:gd name="T25" fmla="*/ 165 h 616"/>
                    <a:gd name="T26" fmla="*/ 765 w 2163"/>
                    <a:gd name="T27" fmla="*/ 184 h 616"/>
                    <a:gd name="T28" fmla="*/ 817 w 2163"/>
                    <a:gd name="T29" fmla="*/ 199 h 616"/>
                    <a:gd name="T30" fmla="*/ 909 w 2163"/>
                    <a:gd name="T31" fmla="*/ 226 h 616"/>
                    <a:gd name="T32" fmla="*/ 934 w 2163"/>
                    <a:gd name="T33" fmla="*/ 233 h 616"/>
                    <a:gd name="T34" fmla="*/ 1033 w 2163"/>
                    <a:gd name="T35" fmla="*/ 261 h 616"/>
                    <a:gd name="T36" fmla="*/ 1049 w 2163"/>
                    <a:gd name="T37" fmla="*/ 271 h 616"/>
                    <a:gd name="T38" fmla="*/ 1059 w 2163"/>
                    <a:gd name="T39" fmla="*/ 275 h 616"/>
                    <a:gd name="T40" fmla="*/ 1166 w 2163"/>
                    <a:gd name="T41" fmla="*/ 330 h 616"/>
                    <a:gd name="T42" fmla="*/ 1234 w 2163"/>
                    <a:gd name="T43" fmla="*/ 366 h 616"/>
                    <a:gd name="T44" fmla="*/ 1283 w 2163"/>
                    <a:gd name="T45" fmla="*/ 390 h 616"/>
                    <a:gd name="T46" fmla="*/ 1379 w 2163"/>
                    <a:gd name="T47" fmla="*/ 439 h 616"/>
                    <a:gd name="T48" fmla="*/ 1400 w 2163"/>
                    <a:gd name="T49" fmla="*/ 444 h 616"/>
                    <a:gd name="T50" fmla="*/ 1402 w 2163"/>
                    <a:gd name="T51" fmla="*/ 444 h 616"/>
                    <a:gd name="T52" fmla="*/ 1517 w 2163"/>
                    <a:gd name="T53" fmla="*/ 470 h 616"/>
                    <a:gd name="T54" fmla="*/ 1540 w 2163"/>
                    <a:gd name="T55" fmla="*/ 475 h 616"/>
                    <a:gd name="T56" fmla="*/ 1632 w 2163"/>
                    <a:gd name="T57" fmla="*/ 497 h 616"/>
                    <a:gd name="T58" fmla="*/ 1677 w 2163"/>
                    <a:gd name="T59" fmla="*/ 506 h 616"/>
                    <a:gd name="T60" fmla="*/ 1749 w 2163"/>
                    <a:gd name="T61" fmla="*/ 523 h 616"/>
                    <a:gd name="T62" fmla="*/ 1814 w 2163"/>
                    <a:gd name="T63" fmla="*/ 538 h 616"/>
                    <a:gd name="T64" fmla="*/ 1866 w 2163"/>
                    <a:gd name="T65" fmla="*/ 548 h 616"/>
                    <a:gd name="T66" fmla="*/ 1951 w 2163"/>
                    <a:gd name="T67" fmla="*/ 569 h 616"/>
                    <a:gd name="T68" fmla="*/ 1983 w 2163"/>
                    <a:gd name="T69" fmla="*/ 576 h 616"/>
                    <a:gd name="T70" fmla="*/ 2087 w 2163"/>
                    <a:gd name="T71" fmla="*/ 599 h 616"/>
                    <a:gd name="T72" fmla="*/ 2100 w 2163"/>
                    <a:gd name="T73" fmla="*/ 601 h 616"/>
                    <a:gd name="T74" fmla="*/ 2163 w 2163"/>
                    <a:gd name="T75" fmla="*/ 616 h 616"/>
                    <a:gd name="T76" fmla="*/ 2100 w 2163"/>
                    <a:gd name="T77" fmla="*/ 616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163" h="616">
                      <a:moveTo>
                        <a:pt x="0" y="0"/>
                      </a:moveTo>
                      <a:lnTo>
                        <a:pt x="71" y="15"/>
                      </a:lnTo>
                      <a:lnTo>
                        <a:pt x="117" y="24"/>
                      </a:lnTo>
                      <a:lnTo>
                        <a:pt x="205" y="42"/>
                      </a:lnTo>
                      <a:lnTo>
                        <a:pt x="234" y="47"/>
                      </a:lnTo>
                      <a:lnTo>
                        <a:pt x="340" y="70"/>
                      </a:lnTo>
                      <a:lnTo>
                        <a:pt x="349" y="71"/>
                      </a:lnTo>
                      <a:lnTo>
                        <a:pt x="412" y="85"/>
                      </a:lnTo>
                      <a:lnTo>
                        <a:pt x="466" y="100"/>
                      </a:lnTo>
                      <a:lnTo>
                        <a:pt x="478" y="104"/>
                      </a:lnTo>
                      <a:lnTo>
                        <a:pt x="583" y="132"/>
                      </a:lnTo>
                      <a:lnTo>
                        <a:pt x="622" y="143"/>
                      </a:lnTo>
                      <a:lnTo>
                        <a:pt x="700" y="165"/>
                      </a:lnTo>
                      <a:lnTo>
                        <a:pt x="765" y="184"/>
                      </a:lnTo>
                      <a:lnTo>
                        <a:pt x="817" y="199"/>
                      </a:lnTo>
                      <a:lnTo>
                        <a:pt x="909" y="226"/>
                      </a:lnTo>
                      <a:lnTo>
                        <a:pt x="934" y="233"/>
                      </a:lnTo>
                      <a:lnTo>
                        <a:pt x="1033" y="261"/>
                      </a:lnTo>
                      <a:lnTo>
                        <a:pt x="1049" y="271"/>
                      </a:lnTo>
                      <a:lnTo>
                        <a:pt x="1059" y="275"/>
                      </a:lnTo>
                      <a:lnTo>
                        <a:pt x="1166" y="330"/>
                      </a:lnTo>
                      <a:lnTo>
                        <a:pt x="1234" y="366"/>
                      </a:lnTo>
                      <a:lnTo>
                        <a:pt x="1283" y="390"/>
                      </a:lnTo>
                      <a:lnTo>
                        <a:pt x="1379" y="439"/>
                      </a:lnTo>
                      <a:lnTo>
                        <a:pt x="1400" y="444"/>
                      </a:lnTo>
                      <a:lnTo>
                        <a:pt x="1402" y="444"/>
                      </a:lnTo>
                      <a:lnTo>
                        <a:pt x="1517" y="470"/>
                      </a:lnTo>
                      <a:lnTo>
                        <a:pt x="1540" y="475"/>
                      </a:lnTo>
                      <a:lnTo>
                        <a:pt x="1632" y="497"/>
                      </a:lnTo>
                      <a:lnTo>
                        <a:pt x="1677" y="506"/>
                      </a:lnTo>
                      <a:lnTo>
                        <a:pt x="1749" y="523"/>
                      </a:lnTo>
                      <a:lnTo>
                        <a:pt x="1814" y="538"/>
                      </a:lnTo>
                      <a:lnTo>
                        <a:pt x="1866" y="548"/>
                      </a:lnTo>
                      <a:lnTo>
                        <a:pt x="1951" y="569"/>
                      </a:lnTo>
                      <a:lnTo>
                        <a:pt x="1983" y="576"/>
                      </a:lnTo>
                      <a:lnTo>
                        <a:pt x="2087" y="599"/>
                      </a:lnTo>
                      <a:lnTo>
                        <a:pt x="2100" y="601"/>
                      </a:lnTo>
                      <a:lnTo>
                        <a:pt x="2163" y="616"/>
                      </a:lnTo>
                      <a:lnTo>
                        <a:pt x="2100" y="6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" name="Freeform 3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585913" cy="877888"/>
                </a:xfrm>
                <a:custGeom>
                  <a:avLst/>
                  <a:gdLst>
                    <a:gd name="T0" fmla="*/ 0 w 999"/>
                    <a:gd name="T1" fmla="*/ 420 h 553"/>
                    <a:gd name="T2" fmla="*/ 49 w 999"/>
                    <a:gd name="T3" fmla="*/ 429 h 553"/>
                    <a:gd name="T4" fmla="*/ 117 w 999"/>
                    <a:gd name="T5" fmla="*/ 442 h 553"/>
                    <a:gd name="T6" fmla="*/ 182 w 999"/>
                    <a:gd name="T7" fmla="*/ 454 h 553"/>
                    <a:gd name="T8" fmla="*/ 234 w 999"/>
                    <a:gd name="T9" fmla="*/ 463 h 553"/>
                    <a:gd name="T10" fmla="*/ 315 w 999"/>
                    <a:gd name="T11" fmla="*/ 478 h 553"/>
                    <a:gd name="T12" fmla="*/ 349 w 999"/>
                    <a:gd name="T13" fmla="*/ 485 h 553"/>
                    <a:gd name="T14" fmla="*/ 448 w 999"/>
                    <a:gd name="T15" fmla="*/ 504 h 553"/>
                    <a:gd name="T16" fmla="*/ 466 w 999"/>
                    <a:gd name="T17" fmla="*/ 507 h 553"/>
                    <a:gd name="T18" fmla="*/ 582 w 999"/>
                    <a:gd name="T19" fmla="*/ 528 h 553"/>
                    <a:gd name="T20" fmla="*/ 583 w 999"/>
                    <a:gd name="T21" fmla="*/ 528 h 553"/>
                    <a:gd name="T22" fmla="*/ 596 w 999"/>
                    <a:gd name="T23" fmla="*/ 531 h 553"/>
                    <a:gd name="T24" fmla="*/ 700 w 999"/>
                    <a:gd name="T25" fmla="*/ 550 h 553"/>
                    <a:gd name="T26" fmla="*/ 713 w 999"/>
                    <a:gd name="T27" fmla="*/ 553 h 553"/>
                    <a:gd name="T28" fmla="*/ 769 w 999"/>
                    <a:gd name="T29" fmla="*/ 531 h 553"/>
                    <a:gd name="T30" fmla="*/ 806 w 999"/>
                    <a:gd name="T31" fmla="*/ 516 h 553"/>
                    <a:gd name="T32" fmla="*/ 817 w 999"/>
                    <a:gd name="T33" fmla="*/ 486 h 553"/>
                    <a:gd name="T34" fmla="*/ 849 w 999"/>
                    <a:gd name="T35" fmla="*/ 405 h 553"/>
                    <a:gd name="T36" fmla="*/ 867 w 999"/>
                    <a:gd name="T37" fmla="*/ 355 h 553"/>
                    <a:gd name="T38" fmla="*/ 893 w 999"/>
                    <a:gd name="T39" fmla="*/ 292 h 553"/>
                    <a:gd name="T40" fmla="*/ 931 w 999"/>
                    <a:gd name="T41" fmla="*/ 177 h 553"/>
                    <a:gd name="T42" fmla="*/ 932 w 999"/>
                    <a:gd name="T43" fmla="*/ 176 h 553"/>
                    <a:gd name="T44" fmla="*/ 934 w 999"/>
                    <a:gd name="T45" fmla="*/ 173 h 553"/>
                    <a:gd name="T46" fmla="*/ 977 w 999"/>
                    <a:gd name="T47" fmla="*/ 66 h 553"/>
                    <a:gd name="T48" fmla="*/ 999 w 999"/>
                    <a:gd name="T49" fmla="*/ 0 h 553"/>
                    <a:gd name="T50" fmla="*/ 934 w 999"/>
                    <a:gd name="T51" fmla="*/ 0 h 553"/>
                    <a:gd name="T52" fmla="*/ 817 w 999"/>
                    <a:gd name="T53" fmla="*/ 0 h 553"/>
                    <a:gd name="T54" fmla="*/ 700 w 999"/>
                    <a:gd name="T55" fmla="*/ 0 h 553"/>
                    <a:gd name="T56" fmla="*/ 583 w 999"/>
                    <a:gd name="T57" fmla="*/ 0 h 553"/>
                    <a:gd name="T58" fmla="*/ 466 w 999"/>
                    <a:gd name="T59" fmla="*/ 0 h 553"/>
                    <a:gd name="T60" fmla="*/ 349 w 999"/>
                    <a:gd name="T61" fmla="*/ 0 h 553"/>
                    <a:gd name="T62" fmla="*/ 234 w 999"/>
                    <a:gd name="T63" fmla="*/ 0 h 553"/>
                    <a:gd name="T64" fmla="*/ 117 w 999"/>
                    <a:gd name="T65" fmla="*/ 0 h 553"/>
                    <a:gd name="T66" fmla="*/ 0 w 999"/>
                    <a:gd name="T67" fmla="*/ 0 h 553"/>
                    <a:gd name="T68" fmla="*/ 0 w 999"/>
                    <a:gd name="T69" fmla="*/ 177 h 553"/>
                    <a:gd name="T70" fmla="*/ 0 w 999"/>
                    <a:gd name="T71" fmla="*/ 355 h 553"/>
                    <a:gd name="T72" fmla="*/ 0 w 999"/>
                    <a:gd name="T73" fmla="*/ 420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99" h="553">
                      <a:moveTo>
                        <a:pt x="0" y="420"/>
                      </a:moveTo>
                      <a:lnTo>
                        <a:pt x="49" y="429"/>
                      </a:lnTo>
                      <a:lnTo>
                        <a:pt x="117" y="442"/>
                      </a:lnTo>
                      <a:lnTo>
                        <a:pt x="182" y="454"/>
                      </a:lnTo>
                      <a:lnTo>
                        <a:pt x="234" y="463"/>
                      </a:lnTo>
                      <a:lnTo>
                        <a:pt x="315" y="478"/>
                      </a:lnTo>
                      <a:lnTo>
                        <a:pt x="349" y="485"/>
                      </a:lnTo>
                      <a:lnTo>
                        <a:pt x="448" y="504"/>
                      </a:lnTo>
                      <a:lnTo>
                        <a:pt x="466" y="507"/>
                      </a:lnTo>
                      <a:lnTo>
                        <a:pt x="582" y="528"/>
                      </a:lnTo>
                      <a:lnTo>
                        <a:pt x="583" y="528"/>
                      </a:lnTo>
                      <a:lnTo>
                        <a:pt x="596" y="531"/>
                      </a:lnTo>
                      <a:lnTo>
                        <a:pt x="700" y="550"/>
                      </a:lnTo>
                      <a:lnTo>
                        <a:pt x="713" y="553"/>
                      </a:lnTo>
                      <a:lnTo>
                        <a:pt x="769" y="531"/>
                      </a:lnTo>
                      <a:lnTo>
                        <a:pt x="806" y="516"/>
                      </a:lnTo>
                      <a:lnTo>
                        <a:pt x="817" y="486"/>
                      </a:lnTo>
                      <a:lnTo>
                        <a:pt x="849" y="405"/>
                      </a:lnTo>
                      <a:lnTo>
                        <a:pt x="867" y="355"/>
                      </a:lnTo>
                      <a:lnTo>
                        <a:pt x="893" y="292"/>
                      </a:lnTo>
                      <a:lnTo>
                        <a:pt x="931" y="177"/>
                      </a:lnTo>
                      <a:lnTo>
                        <a:pt x="932" y="176"/>
                      </a:lnTo>
                      <a:lnTo>
                        <a:pt x="934" y="173"/>
                      </a:lnTo>
                      <a:lnTo>
                        <a:pt x="977" y="66"/>
                      </a:lnTo>
                      <a:lnTo>
                        <a:pt x="99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42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" name="Freeform 32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585913" cy="877888"/>
                </a:xfrm>
                <a:custGeom>
                  <a:avLst/>
                  <a:gdLst>
                    <a:gd name="T0" fmla="*/ 0 w 999"/>
                    <a:gd name="T1" fmla="*/ 420 h 553"/>
                    <a:gd name="T2" fmla="*/ 49 w 999"/>
                    <a:gd name="T3" fmla="*/ 429 h 553"/>
                    <a:gd name="T4" fmla="*/ 117 w 999"/>
                    <a:gd name="T5" fmla="*/ 442 h 553"/>
                    <a:gd name="T6" fmla="*/ 182 w 999"/>
                    <a:gd name="T7" fmla="*/ 454 h 553"/>
                    <a:gd name="T8" fmla="*/ 234 w 999"/>
                    <a:gd name="T9" fmla="*/ 463 h 553"/>
                    <a:gd name="T10" fmla="*/ 315 w 999"/>
                    <a:gd name="T11" fmla="*/ 478 h 553"/>
                    <a:gd name="T12" fmla="*/ 349 w 999"/>
                    <a:gd name="T13" fmla="*/ 485 h 553"/>
                    <a:gd name="T14" fmla="*/ 448 w 999"/>
                    <a:gd name="T15" fmla="*/ 504 h 553"/>
                    <a:gd name="T16" fmla="*/ 466 w 999"/>
                    <a:gd name="T17" fmla="*/ 507 h 553"/>
                    <a:gd name="T18" fmla="*/ 582 w 999"/>
                    <a:gd name="T19" fmla="*/ 528 h 553"/>
                    <a:gd name="T20" fmla="*/ 583 w 999"/>
                    <a:gd name="T21" fmla="*/ 528 h 553"/>
                    <a:gd name="T22" fmla="*/ 596 w 999"/>
                    <a:gd name="T23" fmla="*/ 531 h 553"/>
                    <a:gd name="T24" fmla="*/ 700 w 999"/>
                    <a:gd name="T25" fmla="*/ 550 h 553"/>
                    <a:gd name="T26" fmla="*/ 713 w 999"/>
                    <a:gd name="T27" fmla="*/ 553 h 553"/>
                    <a:gd name="T28" fmla="*/ 769 w 999"/>
                    <a:gd name="T29" fmla="*/ 531 h 553"/>
                    <a:gd name="T30" fmla="*/ 806 w 999"/>
                    <a:gd name="T31" fmla="*/ 516 h 553"/>
                    <a:gd name="T32" fmla="*/ 817 w 999"/>
                    <a:gd name="T33" fmla="*/ 486 h 553"/>
                    <a:gd name="T34" fmla="*/ 849 w 999"/>
                    <a:gd name="T35" fmla="*/ 405 h 553"/>
                    <a:gd name="T36" fmla="*/ 867 w 999"/>
                    <a:gd name="T37" fmla="*/ 355 h 553"/>
                    <a:gd name="T38" fmla="*/ 893 w 999"/>
                    <a:gd name="T39" fmla="*/ 292 h 553"/>
                    <a:gd name="T40" fmla="*/ 931 w 999"/>
                    <a:gd name="T41" fmla="*/ 177 h 553"/>
                    <a:gd name="T42" fmla="*/ 932 w 999"/>
                    <a:gd name="T43" fmla="*/ 176 h 553"/>
                    <a:gd name="T44" fmla="*/ 934 w 999"/>
                    <a:gd name="T45" fmla="*/ 173 h 553"/>
                    <a:gd name="T46" fmla="*/ 977 w 999"/>
                    <a:gd name="T47" fmla="*/ 66 h 553"/>
                    <a:gd name="T48" fmla="*/ 999 w 999"/>
                    <a:gd name="T49" fmla="*/ 0 h 553"/>
                    <a:gd name="T50" fmla="*/ 934 w 999"/>
                    <a:gd name="T51" fmla="*/ 0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999" h="553">
                      <a:moveTo>
                        <a:pt x="0" y="420"/>
                      </a:moveTo>
                      <a:lnTo>
                        <a:pt x="49" y="429"/>
                      </a:lnTo>
                      <a:lnTo>
                        <a:pt x="117" y="442"/>
                      </a:lnTo>
                      <a:lnTo>
                        <a:pt x="182" y="454"/>
                      </a:lnTo>
                      <a:lnTo>
                        <a:pt x="234" y="463"/>
                      </a:lnTo>
                      <a:lnTo>
                        <a:pt x="315" y="478"/>
                      </a:lnTo>
                      <a:lnTo>
                        <a:pt x="349" y="485"/>
                      </a:lnTo>
                      <a:lnTo>
                        <a:pt x="448" y="504"/>
                      </a:lnTo>
                      <a:lnTo>
                        <a:pt x="466" y="507"/>
                      </a:lnTo>
                      <a:lnTo>
                        <a:pt x="582" y="528"/>
                      </a:lnTo>
                      <a:lnTo>
                        <a:pt x="583" y="528"/>
                      </a:lnTo>
                      <a:lnTo>
                        <a:pt x="596" y="531"/>
                      </a:lnTo>
                      <a:lnTo>
                        <a:pt x="700" y="550"/>
                      </a:lnTo>
                      <a:lnTo>
                        <a:pt x="713" y="553"/>
                      </a:lnTo>
                      <a:lnTo>
                        <a:pt x="769" y="531"/>
                      </a:lnTo>
                      <a:lnTo>
                        <a:pt x="806" y="516"/>
                      </a:lnTo>
                      <a:lnTo>
                        <a:pt x="817" y="486"/>
                      </a:lnTo>
                      <a:lnTo>
                        <a:pt x="849" y="405"/>
                      </a:lnTo>
                      <a:lnTo>
                        <a:pt x="867" y="355"/>
                      </a:lnTo>
                      <a:lnTo>
                        <a:pt x="893" y="292"/>
                      </a:lnTo>
                      <a:lnTo>
                        <a:pt x="931" y="177"/>
                      </a:lnTo>
                      <a:lnTo>
                        <a:pt x="932" y="176"/>
                      </a:lnTo>
                      <a:lnTo>
                        <a:pt x="934" y="173"/>
                      </a:lnTo>
                      <a:lnTo>
                        <a:pt x="977" y="66"/>
                      </a:lnTo>
                      <a:lnTo>
                        <a:pt x="999" y="0"/>
                      </a:lnTo>
                      <a:lnTo>
                        <a:pt x="93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Freeform 33"/>
                <p:cNvSpPr>
                  <a:spLocks/>
                </p:cNvSpPr>
                <p:nvPr/>
              </p:nvSpPr>
              <p:spPr bwMode="auto">
                <a:xfrm>
                  <a:off x="2643188" y="4079875"/>
                  <a:ext cx="1604963" cy="481013"/>
                </a:xfrm>
                <a:custGeom>
                  <a:avLst/>
                  <a:gdLst>
                    <a:gd name="T0" fmla="*/ 0 w 1011"/>
                    <a:gd name="T1" fmla="*/ 0 h 303"/>
                    <a:gd name="T2" fmla="*/ 50 w 1011"/>
                    <a:gd name="T3" fmla="*/ 25 h 303"/>
                    <a:gd name="T4" fmla="*/ 117 w 1011"/>
                    <a:gd name="T5" fmla="*/ 61 h 303"/>
                    <a:gd name="T6" fmla="*/ 228 w 1011"/>
                    <a:gd name="T7" fmla="*/ 119 h 303"/>
                    <a:gd name="T8" fmla="*/ 234 w 1011"/>
                    <a:gd name="T9" fmla="*/ 122 h 303"/>
                    <a:gd name="T10" fmla="*/ 242 w 1011"/>
                    <a:gd name="T11" fmla="*/ 126 h 303"/>
                    <a:gd name="T12" fmla="*/ 349 w 1011"/>
                    <a:gd name="T13" fmla="*/ 151 h 303"/>
                    <a:gd name="T14" fmla="*/ 370 w 1011"/>
                    <a:gd name="T15" fmla="*/ 156 h 303"/>
                    <a:gd name="T16" fmla="*/ 466 w 1011"/>
                    <a:gd name="T17" fmla="*/ 177 h 303"/>
                    <a:gd name="T18" fmla="*/ 507 w 1011"/>
                    <a:gd name="T19" fmla="*/ 187 h 303"/>
                    <a:gd name="T20" fmla="*/ 583 w 1011"/>
                    <a:gd name="T21" fmla="*/ 204 h 303"/>
                    <a:gd name="T22" fmla="*/ 644 w 1011"/>
                    <a:gd name="T23" fmla="*/ 219 h 303"/>
                    <a:gd name="T24" fmla="*/ 700 w 1011"/>
                    <a:gd name="T25" fmla="*/ 231 h 303"/>
                    <a:gd name="T26" fmla="*/ 781 w 1011"/>
                    <a:gd name="T27" fmla="*/ 250 h 303"/>
                    <a:gd name="T28" fmla="*/ 817 w 1011"/>
                    <a:gd name="T29" fmla="*/ 259 h 303"/>
                    <a:gd name="T30" fmla="*/ 919 w 1011"/>
                    <a:gd name="T31" fmla="*/ 282 h 303"/>
                    <a:gd name="T32" fmla="*/ 934 w 1011"/>
                    <a:gd name="T33" fmla="*/ 286 h 303"/>
                    <a:gd name="T34" fmla="*/ 1011 w 1011"/>
                    <a:gd name="T35" fmla="*/ 303 h 303"/>
                    <a:gd name="T36" fmla="*/ 934 w 1011"/>
                    <a:gd name="T37" fmla="*/ 303 h 303"/>
                    <a:gd name="T38" fmla="*/ 817 w 1011"/>
                    <a:gd name="T39" fmla="*/ 303 h 303"/>
                    <a:gd name="T40" fmla="*/ 700 w 1011"/>
                    <a:gd name="T41" fmla="*/ 303 h 303"/>
                    <a:gd name="T42" fmla="*/ 583 w 1011"/>
                    <a:gd name="T43" fmla="*/ 303 h 303"/>
                    <a:gd name="T44" fmla="*/ 466 w 1011"/>
                    <a:gd name="T45" fmla="*/ 303 h 303"/>
                    <a:gd name="T46" fmla="*/ 349 w 1011"/>
                    <a:gd name="T47" fmla="*/ 303 h 303"/>
                    <a:gd name="T48" fmla="*/ 234 w 1011"/>
                    <a:gd name="T49" fmla="*/ 303 h 303"/>
                    <a:gd name="T50" fmla="*/ 117 w 1011"/>
                    <a:gd name="T51" fmla="*/ 303 h 303"/>
                    <a:gd name="T52" fmla="*/ 0 w 1011"/>
                    <a:gd name="T53" fmla="*/ 303 h 303"/>
                    <a:gd name="T54" fmla="*/ 0 w 1011"/>
                    <a:gd name="T55" fmla="*/ 126 h 303"/>
                    <a:gd name="T56" fmla="*/ 0 w 1011"/>
                    <a:gd name="T57" fmla="*/ 0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11" h="303">
                      <a:moveTo>
                        <a:pt x="0" y="0"/>
                      </a:moveTo>
                      <a:lnTo>
                        <a:pt x="50" y="25"/>
                      </a:lnTo>
                      <a:lnTo>
                        <a:pt x="117" y="61"/>
                      </a:lnTo>
                      <a:lnTo>
                        <a:pt x="228" y="119"/>
                      </a:lnTo>
                      <a:lnTo>
                        <a:pt x="234" y="122"/>
                      </a:lnTo>
                      <a:lnTo>
                        <a:pt x="242" y="126"/>
                      </a:lnTo>
                      <a:lnTo>
                        <a:pt x="349" y="151"/>
                      </a:lnTo>
                      <a:lnTo>
                        <a:pt x="370" y="156"/>
                      </a:lnTo>
                      <a:lnTo>
                        <a:pt x="466" y="177"/>
                      </a:lnTo>
                      <a:lnTo>
                        <a:pt x="507" y="187"/>
                      </a:lnTo>
                      <a:lnTo>
                        <a:pt x="583" y="204"/>
                      </a:lnTo>
                      <a:lnTo>
                        <a:pt x="644" y="219"/>
                      </a:lnTo>
                      <a:lnTo>
                        <a:pt x="700" y="231"/>
                      </a:lnTo>
                      <a:lnTo>
                        <a:pt x="781" y="250"/>
                      </a:lnTo>
                      <a:lnTo>
                        <a:pt x="817" y="259"/>
                      </a:lnTo>
                      <a:lnTo>
                        <a:pt x="919" y="282"/>
                      </a:lnTo>
                      <a:lnTo>
                        <a:pt x="934" y="286"/>
                      </a:lnTo>
                      <a:lnTo>
                        <a:pt x="1011" y="303"/>
                      </a:lnTo>
                      <a:lnTo>
                        <a:pt x="934" y="303"/>
                      </a:lnTo>
                      <a:lnTo>
                        <a:pt x="817" y="303"/>
                      </a:lnTo>
                      <a:lnTo>
                        <a:pt x="700" y="303"/>
                      </a:lnTo>
                      <a:lnTo>
                        <a:pt x="583" y="303"/>
                      </a:lnTo>
                      <a:lnTo>
                        <a:pt x="466" y="303"/>
                      </a:lnTo>
                      <a:lnTo>
                        <a:pt x="349" y="303"/>
                      </a:lnTo>
                      <a:lnTo>
                        <a:pt x="234" y="303"/>
                      </a:lnTo>
                      <a:lnTo>
                        <a:pt x="117" y="303"/>
                      </a:lnTo>
                      <a:lnTo>
                        <a:pt x="0" y="303"/>
                      </a:lnTo>
                      <a:lnTo>
                        <a:pt x="0" y="1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Freeform 34"/>
                <p:cNvSpPr>
                  <a:spLocks/>
                </p:cNvSpPr>
                <p:nvPr/>
              </p:nvSpPr>
              <p:spPr bwMode="auto">
                <a:xfrm>
                  <a:off x="2643188" y="4079875"/>
                  <a:ext cx="1604963" cy="481013"/>
                </a:xfrm>
                <a:custGeom>
                  <a:avLst/>
                  <a:gdLst>
                    <a:gd name="T0" fmla="*/ 0 w 1011"/>
                    <a:gd name="T1" fmla="*/ 0 h 303"/>
                    <a:gd name="T2" fmla="*/ 50 w 1011"/>
                    <a:gd name="T3" fmla="*/ 25 h 303"/>
                    <a:gd name="T4" fmla="*/ 117 w 1011"/>
                    <a:gd name="T5" fmla="*/ 61 h 303"/>
                    <a:gd name="T6" fmla="*/ 228 w 1011"/>
                    <a:gd name="T7" fmla="*/ 119 h 303"/>
                    <a:gd name="T8" fmla="*/ 234 w 1011"/>
                    <a:gd name="T9" fmla="*/ 122 h 303"/>
                    <a:gd name="T10" fmla="*/ 242 w 1011"/>
                    <a:gd name="T11" fmla="*/ 126 h 303"/>
                    <a:gd name="T12" fmla="*/ 349 w 1011"/>
                    <a:gd name="T13" fmla="*/ 151 h 303"/>
                    <a:gd name="T14" fmla="*/ 370 w 1011"/>
                    <a:gd name="T15" fmla="*/ 156 h 303"/>
                    <a:gd name="T16" fmla="*/ 466 w 1011"/>
                    <a:gd name="T17" fmla="*/ 177 h 303"/>
                    <a:gd name="T18" fmla="*/ 507 w 1011"/>
                    <a:gd name="T19" fmla="*/ 187 h 303"/>
                    <a:gd name="T20" fmla="*/ 583 w 1011"/>
                    <a:gd name="T21" fmla="*/ 204 h 303"/>
                    <a:gd name="T22" fmla="*/ 644 w 1011"/>
                    <a:gd name="T23" fmla="*/ 219 h 303"/>
                    <a:gd name="T24" fmla="*/ 700 w 1011"/>
                    <a:gd name="T25" fmla="*/ 231 h 303"/>
                    <a:gd name="T26" fmla="*/ 781 w 1011"/>
                    <a:gd name="T27" fmla="*/ 250 h 303"/>
                    <a:gd name="T28" fmla="*/ 817 w 1011"/>
                    <a:gd name="T29" fmla="*/ 259 h 303"/>
                    <a:gd name="T30" fmla="*/ 919 w 1011"/>
                    <a:gd name="T31" fmla="*/ 282 h 303"/>
                    <a:gd name="T32" fmla="*/ 934 w 1011"/>
                    <a:gd name="T33" fmla="*/ 286 h 303"/>
                    <a:gd name="T34" fmla="*/ 1011 w 1011"/>
                    <a:gd name="T35" fmla="*/ 303 h 303"/>
                    <a:gd name="T36" fmla="*/ 934 w 1011"/>
                    <a:gd name="T37" fmla="*/ 303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11" h="303">
                      <a:moveTo>
                        <a:pt x="0" y="0"/>
                      </a:moveTo>
                      <a:lnTo>
                        <a:pt x="50" y="25"/>
                      </a:lnTo>
                      <a:lnTo>
                        <a:pt x="117" y="61"/>
                      </a:lnTo>
                      <a:lnTo>
                        <a:pt x="228" y="119"/>
                      </a:lnTo>
                      <a:lnTo>
                        <a:pt x="234" y="122"/>
                      </a:lnTo>
                      <a:lnTo>
                        <a:pt x="242" y="126"/>
                      </a:lnTo>
                      <a:lnTo>
                        <a:pt x="349" y="151"/>
                      </a:lnTo>
                      <a:lnTo>
                        <a:pt x="370" y="156"/>
                      </a:lnTo>
                      <a:lnTo>
                        <a:pt x="466" y="177"/>
                      </a:lnTo>
                      <a:lnTo>
                        <a:pt x="507" y="187"/>
                      </a:lnTo>
                      <a:lnTo>
                        <a:pt x="583" y="204"/>
                      </a:lnTo>
                      <a:lnTo>
                        <a:pt x="644" y="219"/>
                      </a:lnTo>
                      <a:lnTo>
                        <a:pt x="700" y="231"/>
                      </a:lnTo>
                      <a:lnTo>
                        <a:pt x="781" y="250"/>
                      </a:lnTo>
                      <a:lnTo>
                        <a:pt x="817" y="259"/>
                      </a:lnTo>
                      <a:lnTo>
                        <a:pt x="919" y="282"/>
                      </a:lnTo>
                      <a:lnTo>
                        <a:pt x="934" y="286"/>
                      </a:lnTo>
                      <a:lnTo>
                        <a:pt x="1011" y="303"/>
                      </a:lnTo>
                      <a:lnTo>
                        <a:pt x="934" y="30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" name="Rectangle 35"/>
                <p:cNvSpPr>
                  <a:spLocks noChangeArrowheads="1"/>
                </p:cNvSpPr>
                <p:nvPr/>
              </p:nvSpPr>
              <p:spPr bwMode="auto">
                <a:xfrm>
                  <a:off x="254000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" name="Rectangle 36"/>
                <p:cNvSpPr>
                  <a:spLocks noChangeArrowheads="1"/>
                </p:cNvSpPr>
                <p:nvPr/>
              </p:nvSpPr>
              <p:spPr bwMode="auto">
                <a:xfrm>
                  <a:off x="32797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" name="Rectangle 37"/>
                <p:cNvSpPr>
                  <a:spLocks noChangeArrowheads="1"/>
                </p:cNvSpPr>
                <p:nvPr/>
              </p:nvSpPr>
              <p:spPr bwMode="auto">
                <a:xfrm>
                  <a:off x="4021138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Rectangle 38"/>
                <p:cNvSpPr>
                  <a:spLocks noChangeArrowheads="1"/>
                </p:cNvSpPr>
                <p:nvPr/>
              </p:nvSpPr>
              <p:spPr bwMode="auto">
                <a:xfrm>
                  <a:off x="4760913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" name="Rectangle 39"/>
                <p:cNvSpPr>
                  <a:spLocks noChangeArrowheads="1"/>
                </p:cNvSpPr>
                <p:nvPr/>
              </p:nvSpPr>
              <p:spPr bwMode="auto">
                <a:xfrm>
                  <a:off x="55022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0.8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Rectangle 40"/>
                <p:cNvSpPr>
                  <a:spLocks noChangeArrowheads="1"/>
                </p:cNvSpPr>
                <p:nvPr/>
              </p:nvSpPr>
              <p:spPr bwMode="auto">
                <a:xfrm>
                  <a:off x="624205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" name="Rectangle 41"/>
                <p:cNvSpPr>
                  <a:spLocks noChangeArrowheads="1"/>
                </p:cNvSpPr>
                <p:nvPr/>
              </p:nvSpPr>
              <p:spPr bwMode="auto">
                <a:xfrm>
                  <a:off x="2314576" y="44688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Rectangle 42"/>
                <p:cNvSpPr>
                  <a:spLocks noChangeArrowheads="1"/>
                </p:cNvSpPr>
                <p:nvPr/>
              </p:nvSpPr>
              <p:spPr bwMode="auto">
                <a:xfrm>
                  <a:off x="2314576" y="3905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" name="Rectangle 43"/>
                <p:cNvSpPr>
                  <a:spLocks noChangeArrowheads="1"/>
                </p:cNvSpPr>
                <p:nvPr/>
              </p:nvSpPr>
              <p:spPr bwMode="auto">
                <a:xfrm>
                  <a:off x="2314576" y="33432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" name="Rectangle 44"/>
                <p:cNvSpPr>
                  <a:spLocks noChangeArrowheads="1"/>
                </p:cNvSpPr>
                <p:nvPr/>
              </p:nvSpPr>
              <p:spPr bwMode="auto">
                <a:xfrm>
                  <a:off x="2314576" y="27797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" name="Rectangle 45"/>
                <p:cNvSpPr>
                  <a:spLocks noChangeArrowheads="1"/>
                </p:cNvSpPr>
                <p:nvPr/>
              </p:nvSpPr>
              <p:spPr bwMode="auto">
                <a:xfrm>
                  <a:off x="2314576" y="22177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" name="Rectangle 46"/>
                <p:cNvSpPr>
                  <a:spLocks noChangeArrowheads="1"/>
                </p:cNvSpPr>
                <p:nvPr/>
              </p:nvSpPr>
              <p:spPr bwMode="auto">
                <a:xfrm>
                  <a:off x="2314576" y="16541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" name="Rectangle 47"/>
                <p:cNvSpPr>
                  <a:spLocks noChangeArrowheads="1"/>
                </p:cNvSpPr>
                <p:nvPr/>
              </p:nvSpPr>
              <p:spPr bwMode="auto">
                <a:xfrm>
                  <a:off x="2314576" y="109378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" name="Rectangle 48"/>
                <p:cNvSpPr>
                  <a:spLocks noChangeArrowheads="1"/>
                </p:cNvSpPr>
                <p:nvPr/>
              </p:nvSpPr>
              <p:spPr bwMode="auto">
                <a:xfrm>
                  <a:off x="2314576" y="5286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26431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Line 50"/>
                <p:cNvSpPr>
                  <a:spLocks noChangeShapeType="1"/>
                </p:cNvSpPr>
                <p:nvPr/>
              </p:nvSpPr>
              <p:spPr bwMode="auto">
                <a:xfrm flipV="1">
                  <a:off x="301466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Line 51"/>
                <p:cNvSpPr>
                  <a:spLocks noChangeShapeType="1"/>
                </p:cNvSpPr>
                <p:nvPr/>
              </p:nvSpPr>
              <p:spPr bwMode="auto">
                <a:xfrm flipV="1">
                  <a:off x="33829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Line 52"/>
                <p:cNvSpPr>
                  <a:spLocks noChangeShapeType="1"/>
                </p:cNvSpPr>
                <p:nvPr/>
              </p:nvSpPr>
              <p:spPr bwMode="auto">
                <a:xfrm flipV="1">
                  <a:off x="37544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412591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44942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48656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523398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56054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59769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Line 59"/>
                <p:cNvSpPr>
                  <a:spLocks noChangeShapeType="1"/>
                </p:cNvSpPr>
                <p:nvPr/>
              </p:nvSpPr>
              <p:spPr bwMode="auto">
                <a:xfrm flipV="1">
                  <a:off x="634523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67167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Line 61"/>
                <p:cNvSpPr>
                  <a:spLocks noChangeShapeType="1"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Line 62"/>
                <p:cNvSpPr>
                  <a:spLocks noChangeShapeType="1"/>
                </p:cNvSpPr>
                <p:nvPr/>
              </p:nvSpPr>
              <p:spPr bwMode="auto">
                <a:xfrm>
                  <a:off x="2570163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Line 63"/>
                <p:cNvSpPr>
                  <a:spLocks noChangeShapeType="1"/>
                </p:cNvSpPr>
                <p:nvPr/>
              </p:nvSpPr>
              <p:spPr bwMode="auto">
                <a:xfrm>
                  <a:off x="2606676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Line 64"/>
                <p:cNvSpPr>
                  <a:spLocks noChangeShapeType="1"/>
                </p:cNvSpPr>
                <p:nvPr/>
              </p:nvSpPr>
              <p:spPr bwMode="auto">
                <a:xfrm>
                  <a:off x="2570163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Line 65"/>
                <p:cNvSpPr>
                  <a:spLocks noChangeShapeType="1"/>
                </p:cNvSpPr>
                <p:nvPr/>
              </p:nvSpPr>
              <p:spPr bwMode="auto">
                <a:xfrm>
                  <a:off x="2606676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Line 66"/>
                <p:cNvSpPr>
                  <a:spLocks noChangeShapeType="1"/>
                </p:cNvSpPr>
                <p:nvPr/>
              </p:nvSpPr>
              <p:spPr bwMode="auto">
                <a:xfrm>
                  <a:off x="2570163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Line 67"/>
                <p:cNvSpPr>
                  <a:spLocks noChangeShapeType="1"/>
                </p:cNvSpPr>
                <p:nvPr/>
              </p:nvSpPr>
              <p:spPr bwMode="auto">
                <a:xfrm>
                  <a:off x="2606676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Line 68"/>
                <p:cNvSpPr>
                  <a:spLocks noChangeShapeType="1"/>
                </p:cNvSpPr>
                <p:nvPr/>
              </p:nvSpPr>
              <p:spPr bwMode="auto">
                <a:xfrm>
                  <a:off x="2570163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Line 69"/>
                <p:cNvSpPr>
                  <a:spLocks noChangeShapeType="1"/>
                </p:cNvSpPr>
                <p:nvPr/>
              </p:nvSpPr>
              <p:spPr bwMode="auto">
                <a:xfrm>
                  <a:off x="2606676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Line 70"/>
                <p:cNvSpPr>
                  <a:spLocks noChangeShapeType="1"/>
                </p:cNvSpPr>
                <p:nvPr/>
              </p:nvSpPr>
              <p:spPr bwMode="auto">
                <a:xfrm>
                  <a:off x="2570163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Line 71"/>
                <p:cNvSpPr>
                  <a:spLocks noChangeShapeType="1"/>
                </p:cNvSpPr>
                <p:nvPr/>
              </p:nvSpPr>
              <p:spPr bwMode="auto">
                <a:xfrm>
                  <a:off x="2606676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Line 72"/>
                <p:cNvSpPr>
                  <a:spLocks noChangeShapeType="1"/>
                </p:cNvSpPr>
                <p:nvPr/>
              </p:nvSpPr>
              <p:spPr bwMode="auto">
                <a:xfrm>
                  <a:off x="2570163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Line 73"/>
                <p:cNvSpPr>
                  <a:spLocks noChangeShapeType="1"/>
                </p:cNvSpPr>
                <p:nvPr/>
              </p:nvSpPr>
              <p:spPr bwMode="auto">
                <a:xfrm>
                  <a:off x="2606676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Line 74"/>
                <p:cNvSpPr>
                  <a:spLocks noChangeShapeType="1"/>
                </p:cNvSpPr>
                <p:nvPr/>
              </p:nvSpPr>
              <p:spPr bwMode="auto">
                <a:xfrm>
                  <a:off x="2570163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Line 75"/>
                <p:cNvSpPr>
                  <a:spLocks noChangeShapeType="1"/>
                </p:cNvSpPr>
                <p:nvPr/>
              </p:nvSpPr>
              <p:spPr bwMode="auto">
                <a:xfrm>
                  <a:off x="2606676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Line 76"/>
                <p:cNvSpPr>
                  <a:spLocks noChangeShapeType="1"/>
                </p:cNvSpPr>
                <p:nvPr/>
              </p:nvSpPr>
              <p:spPr bwMode="auto">
                <a:xfrm>
                  <a:off x="2570163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Line 77"/>
                <p:cNvSpPr>
                  <a:spLocks noChangeShapeType="1"/>
                </p:cNvSpPr>
                <p:nvPr/>
              </p:nvSpPr>
              <p:spPr bwMode="auto">
                <a:xfrm flipV="1">
                  <a:off x="2643188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Line 78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Line 79"/>
                <p:cNvSpPr>
                  <a:spLocks noChangeShapeType="1"/>
                </p:cNvSpPr>
                <p:nvPr/>
              </p:nvSpPr>
              <p:spPr bwMode="auto">
                <a:xfrm>
                  <a:off x="301466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Line 80"/>
                <p:cNvSpPr>
                  <a:spLocks noChangeShapeType="1"/>
                </p:cNvSpPr>
                <p:nvPr/>
              </p:nvSpPr>
              <p:spPr bwMode="auto">
                <a:xfrm>
                  <a:off x="33829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Line 81"/>
                <p:cNvSpPr>
                  <a:spLocks noChangeShapeType="1"/>
                </p:cNvSpPr>
                <p:nvPr/>
              </p:nvSpPr>
              <p:spPr bwMode="auto">
                <a:xfrm>
                  <a:off x="37544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Line 82"/>
                <p:cNvSpPr>
                  <a:spLocks noChangeShapeType="1"/>
                </p:cNvSpPr>
                <p:nvPr/>
              </p:nvSpPr>
              <p:spPr bwMode="auto">
                <a:xfrm>
                  <a:off x="412591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Line 83"/>
                <p:cNvSpPr>
                  <a:spLocks noChangeShapeType="1"/>
                </p:cNvSpPr>
                <p:nvPr/>
              </p:nvSpPr>
              <p:spPr bwMode="auto">
                <a:xfrm>
                  <a:off x="44942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Line 84"/>
                <p:cNvSpPr>
                  <a:spLocks noChangeShapeType="1"/>
                </p:cNvSpPr>
                <p:nvPr/>
              </p:nvSpPr>
              <p:spPr bwMode="auto">
                <a:xfrm>
                  <a:off x="48656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Line 85"/>
                <p:cNvSpPr>
                  <a:spLocks noChangeShapeType="1"/>
                </p:cNvSpPr>
                <p:nvPr/>
              </p:nvSpPr>
              <p:spPr bwMode="auto">
                <a:xfrm>
                  <a:off x="523398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Line 86"/>
                <p:cNvSpPr>
                  <a:spLocks noChangeShapeType="1"/>
                </p:cNvSpPr>
                <p:nvPr/>
              </p:nvSpPr>
              <p:spPr bwMode="auto">
                <a:xfrm>
                  <a:off x="56054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Line 87"/>
                <p:cNvSpPr>
                  <a:spLocks noChangeShapeType="1"/>
                </p:cNvSpPr>
                <p:nvPr/>
              </p:nvSpPr>
              <p:spPr bwMode="auto">
                <a:xfrm>
                  <a:off x="59769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Line 88"/>
                <p:cNvSpPr>
                  <a:spLocks noChangeShapeType="1"/>
                </p:cNvSpPr>
                <p:nvPr/>
              </p:nvSpPr>
              <p:spPr bwMode="auto">
                <a:xfrm>
                  <a:off x="634523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Line 89"/>
                <p:cNvSpPr>
                  <a:spLocks noChangeShapeType="1"/>
                </p:cNvSpPr>
                <p:nvPr/>
              </p:nvSpPr>
              <p:spPr bwMode="auto">
                <a:xfrm>
                  <a:off x="67167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Line 90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6643688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Line 92"/>
                <p:cNvSpPr>
                  <a:spLocks noChangeShapeType="1"/>
                </p:cNvSpPr>
                <p:nvPr/>
              </p:nvSpPr>
              <p:spPr bwMode="auto">
                <a:xfrm flipH="1">
                  <a:off x="6680201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Line 93"/>
                <p:cNvSpPr>
                  <a:spLocks noChangeShapeType="1"/>
                </p:cNvSpPr>
                <p:nvPr/>
              </p:nvSpPr>
              <p:spPr bwMode="auto">
                <a:xfrm flipH="1">
                  <a:off x="6643688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Line 94"/>
                <p:cNvSpPr>
                  <a:spLocks noChangeShapeType="1"/>
                </p:cNvSpPr>
                <p:nvPr/>
              </p:nvSpPr>
              <p:spPr bwMode="auto">
                <a:xfrm flipH="1">
                  <a:off x="6680201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" name="Line 95"/>
                <p:cNvSpPr>
                  <a:spLocks noChangeShapeType="1"/>
                </p:cNvSpPr>
                <p:nvPr/>
              </p:nvSpPr>
              <p:spPr bwMode="auto">
                <a:xfrm flipH="1">
                  <a:off x="6643688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" name="Line 96"/>
                <p:cNvSpPr>
                  <a:spLocks noChangeShapeType="1"/>
                </p:cNvSpPr>
                <p:nvPr/>
              </p:nvSpPr>
              <p:spPr bwMode="auto">
                <a:xfrm flipH="1">
                  <a:off x="6680201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" name="Line 97"/>
                <p:cNvSpPr>
                  <a:spLocks noChangeShapeType="1"/>
                </p:cNvSpPr>
                <p:nvPr/>
              </p:nvSpPr>
              <p:spPr bwMode="auto">
                <a:xfrm flipH="1">
                  <a:off x="6643688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" name="Line 98"/>
                <p:cNvSpPr>
                  <a:spLocks noChangeShapeType="1"/>
                </p:cNvSpPr>
                <p:nvPr/>
              </p:nvSpPr>
              <p:spPr bwMode="auto">
                <a:xfrm flipH="1">
                  <a:off x="6680201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643688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" name="Line 100"/>
                <p:cNvSpPr>
                  <a:spLocks noChangeShapeType="1"/>
                </p:cNvSpPr>
                <p:nvPr/>
              </p:nvSpPr>
              <p:spPr bwMode="auto">
                <a:xfrm flipH="1">
                  <a:off x="6680201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" name="Line 101"/>
                <p:cNvSpPr>
                  <a:spLocks noChangeShapeType="1"/>
                </p:cNvSpPr>
                <p:nvPr/>
              </p:nvSpPr>
              <p:spPr bwMode="auto">
                <a:xfrm flipH="1">
                  <a:off x="6643688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" name="Line 102"/>
                <p:cNvSpPr>
                  <a:spLocks noChangeShapeType="1"/>
                </p:cNvSpPr>
                <p:nvPr/>
              </p:nvSpPr>
              <p:spPr bwMode="auto">
                <a:xfrm flipH="1">
                  <a:off x="6680201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" name="Line 103"/>
                <p:cNvSpPr>
                  <a:spLocks noChangeShapeType="1"/>
                </p:cNvSpPr>
                <p:nvPr/>
              </p:nvSpPr>
              <p:spPr bwMode="auto">
                <a:xfrm flipH="1">
                  <a:off x="6643688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" name="Line 104"/>
                <p:cNvSpPr>
                  <a:spLocks noChangeShapeType="1"/>
                </p:cNvSpPr>
                <p:nvPr/>
              </p:nvSpPr>
              <p:spPr bwMode="auto">
                <a:xfrm flipH="1">
                  <a:off x="6680201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" name="Line 105"/>
                <p:cNvSpPr>
                  <a:spLocks noChangeShapeType="1"/>
                </p:cNvSpPr>
                <p:nvPr/>
              </p:nvSpPr>
              <p:spPr bwMode="auto">
                <a:xfrm flipH="1">
                  <a:off x="6643688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6716713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" name="Rectangle 107"/>
                <p:cNvSpPr>
                  <a:spLocks noChangeArrowheads="1"/>
                </p:cNvSpPr>
                <p:nvPr/>
              </p:nvSpPr>
              <p:spPr bwMode="auto">
                <a:xfrm rot="16200000">
                  <a:off x="6947508" y="2569111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" name="Rectangle 108"/>
                <p:cNvSpPr>
                  <a:spLocks noChangeArrowheads="1"/>
                </p:cNvSpPr>
                <p:nvPr/>
              </p:nvSpPr>
              <p:spPr bwMode="auto">
                <a:xfrm>
                  <a:off x="4656138" y="263525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" name="Rectangle 109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" name="Rectangle 110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" name="TextBox 110"/>
                <p:cNvSpPr txBox="1"/>
                <p:nvPr/>
              </p:nvSpPr>
              <p:spPr>
                <a:xfrm>
                  <a:off x="4969495" y="744866"/>
                  <a:ext cx="1747218" cy="63094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0.05Cu-0.15Fe-0.03Mn</a:t>
                  </a:r>
                </a:p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</a:t>
                  </a:r>
                  <a:r>
                    <a:rPr lang="en-CA" sz="1200" baseline="-250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7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Cr</a:t>
                  </a:r>
                </a:p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0.20 Cr</a:t>
                  </a:r>
                </a:p>
              </p:txBody>
            </p:sp>
            <p:sp>
              <p:nvSpPr>
                <p:cNvPr id="112" name="TextBox 111"/>
                <p:cNvSpPr txBox="1"/>
                <p:nvPr/>
              </p:nvSpPr>
              <p:spPr>
                <a:xfrm>
                  <a:off x="3304208" y="1191210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</a:p>
              </p:txBody>
            </p:sp>
            <p:sp>
              <p:nvSpPr>
                <p:cNvPr id="113" name="TextBox 112"/>
                <p:cNvSpPr txBox="1"/>
                <p:nvPr/>
              </p:nvSpPr>
              <p:spPr>
                <a:xfrm>
                  <a:off x="3600778" y="171291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0.75</a:t>
                  </a:r>
                </a:p>
              </p:txBody>
            </p:sp>
            <p:sp>
              <p:nvSpPr>
                <p:cNvPr id="114" name="TextBox 113"/>
                <p:cNvSpPr txBox="1"/>
                <p:nvPr/>
              </p:nvSpPr>
              <p:spPr>
                <a:xfrm>
                  <a:off x="3741216" y="2187109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0.73</a:t>
                  </a:r>
                </a:p>
              </p:txBody>
            </p:sp>
            <p:sp>
              <p:nvSpPr>
                <p:cNvPr id="115" name="TextBox 114"/>
                <p:cNvSpPr txBox="1"/>
                <p:nvPr/>
              </p:nvSpPr>
              <p:spPr>
                <a:xfrm>
                  <a:off x="3849824" y="2661711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0.71</a:t>
                  </a:r>
                </a:p>
              </p:txBody>
            </p:sp>
            <p:sp>
              <p:nvSpPr>
                <p:cNvPr id="116" name="TextBox 115"/>
                <p:cNvSpPr txBox="1"/>
                <p:nvPr/>
              </p:nvSpPr>
              <p:spPr>
                <a:xfrm>
                  <a:off x="3858419" y="3230890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0.68</a:t>
                  </a:r>
                </a:p>
              </p:txBody>
            </p:sp>
            <p:sp>
              <p:nvSpPr>
                <p:cNvPr id="117" name="TextBox 116"/>
                <p:cNvSpPr txBox="1"/>
                <p:nvPr/>
              </p:nvSpPr>
              <p:spPr>
                <a:xfrm>
                  <a:off x="3879767" y="3698077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0.66</a:t>
                  </a:r>
                </a:p>
              </p:txBody>
            </p:sp>
            <p:sp>
              <p:nvSpPr>
                <p:cNvPr id="118" name="TextBox 117"/>
                <p:cNvSpPr txBox="1"/>
                <p:nvPr/>
              </p:nvSpPr>
              <p:spPr>
                <a:xfrm>
                  <a:off x="3252288" y="4141159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0.64</a:t>
                  </a:r>
                </a:p>
              </p:txBody>
            </p:sp>
          </p:grpSp>
          <p:sp>
            <p:nvSpPr>
              <p:cNvPr id="119" name="TextBox 118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</a:t>
                </a:r>
              </a:p>
            </p:txBody>
          </p:sp>
        </p:grpSp>
        <p:sp>
          <p:nvSpPr>
            <p:cNvPr id="120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3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4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5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6052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122863" cy="4876344"/>
            <a:chOff x="1978026" y="263525"/>
            <a:chExt cx="5122863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122863" cy="4876344"/>
              <a:chOff x="1978026" y="263525"/>
              <a:chExt cx="5122863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067867" cy="4876344"/>
                <a:chOff x="2033022" y="263525"/>
                <a:chExt cx="5067867" cy="4876344"/>
              </a:xfrm>
            </p:grpSpPr>
            <p:sp>
              <p:nvSpPr>
                <p:cNvPr id="5" name="Freeform 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" name="Freeform 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Freeform 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717925"/>
                </a:xfrm>
                <a:custGeom>
                  <a:avLst/>
                  <a:gdLst>
                    <a:gd name="T0" fmla="*/ 2562 w 2566"/>
                    <a:gd name="T1" fmla="*/ 2297 h 2342"/>
                    <a:gd name="T2" fmla="*/ 2445 w 2566"/>
                    <a:gd name="T3" fmla="*/ 2298 h 2342"/>
                    <a:gd name="T4" fmla="*/ 2329 w 2566"/>
                    <a:gd name="T5" fmla="*/ 2298 h 2342"/>
                    <a:gd name="T6" fmla="*/ 2212 w 2566"/>
                    <a:gd name="T7" fmla="*/ 2300 h 2342"/>
                    <a:gd name="T8" fmla="*/ 2097 w 2566"/>
                    <a:gd name="T9" fmla="*/ 2301 h 2342"/>
                    <a:gd name="T10" fmla="*/ 1981 w 2566"/>
                    <a:gd name="T11" fmla="*/ 2301 h 2342"/>
                    <a:gd name="T12" fmla="*/ 1864 w 2566"/>
                    <a:gd name="T13" fmla="*/ 2302 h 2342"/>
                    <a:gd name="T14" fmla="*/ 1749 w 2566"/>
                    <a:gd name="T15" fmla="*/ 2304 h 2342"/>
                    <a:gd name="T16" fmla="*/ 1633 w 2566"/>
                    <a:gd name="T17" fmla="*/ 2304 h 2342"/>
                    <a:gd name="T18" fmla="*/ 1518 w 2566"/>
                    <a:gd name="T19" fmla="*/ 2308 h 2342"/>
                    <a:gd name="T20" fmla="*/ 1404 w 2566"/>
                    <a:gd name="T21" fmla="*/ 2310 h 2342"/>
                    <a:gd name="T22" fmla="*/ 1290 w 2566"/>
                    <a:gd name="T23" fmla="*/ 2313 h 2342"/>
                    <a:gd name="T24" fmla="*/ 1174 w 2566"/>
                    <a:gd name="T25" fmla="*/ 2317 h 2342"/>
                    <a:gd name="T26" fmla="*/ 1060 w 2566"/>
                    <a:gd name="T27" fmla="*/ 2320 h 2342"/>
                    <a:gd name="T28" fmla="*/ 944 w 2566"/>
                    <a:gd name="T29" fmla="*/ 2323 h 2342"/>
                    <a:gd name="T30" fmla="*/ 830 w 2566"/>
                    <a:gd name="T31" fmla="*/ 2325 h 2342"/>
                    <a:gd name="T32" fmla="*/ 715 w 2566"/>
                    <a:gd name="T33" fmla="*/ 2327 h 2342"/>
                    <a:gd name="T34" fmla="*/ 601 w 2566"/>
                    <a:gd name="T35" fmla="*/ 2329 h 2342"/>
                    <a:gd name="T36" fmla="*/ 485 w 2566"/>
                    <a:gd name="T37" fmla="*/ 2332 h 2342"/>
                    <a:gd name="T38" fmla="*/ 370 w 2566"/>
                    <a:gd name="T39" fmla="*/ 2335 h 2342"/>
                    <a:gd name="T40" fmla="*/ 255 w 2566"/>
                    <a:gd name="T41" fmla="*/ 2336 h 2342"/>
                    <a:gd name="T42" fmla="*/ 140 w 2566"/>
                    <a:gd name="T43" fmla="*/ 2339 h 2342"/>
                    <a:gd name="T44" fmla="*/ 24 w 2566"/>
                    <a:gd name="T45" fmla="*/ 2342 h 2342"/>
                    <a:gd name="T46" fmla="*/ 0 w 2566"/>
                    <a:gd name="T47" fmla="*/ 2304 h 2342"/>
                    <a:gd name="T48" fmla="*/ 0 w 2566"/>
                    <a:gd name="T49" fmla="*/ 1950 h 2342"/>
                    <a:gd name="T50" fmla="*/ 0 w 2566"/>
                    <a:gd name="T51" fmla="*/ 1595 h 2342"/>
                    <a:gd name="T52" fmla="*/ 0 w 2566"/>
                    <a:gd name="T53" fmla="*/ 1241 h 2342"/>
                    <a:gd name="T54" fmla="*/ 0 w 2566"/>
                    <a:gd name="T55" fmla="*/ 886 h 2342"/>
                    <a:gd name="T56" fmla="*/ 0 w 2566"/>
                    <a:gd name="T57" fmla="*/ 531 h 2342"/>
                    <a:gd name="T58" fmla="*/ 0 w 2566"/>
                    <a:gd name="T59" fmla="*/ 177 h 2342"/>
                    <a:gd name="T60" fmla="*/ 117 w 2566"/>
                    <a:gd name="T61" fmla="*/ 0 h 2342"/>
                    <a:gd name="T62" fmla="*/ 349 w 2566"/>
                    <a:gd name="T63" fmla="*/ 0 h 2342"/>
                    <a:gd name="T64" fmla="*/ 583 w 2566"/>
                    <a:gd name="T65" fmla="*/ 0 h 2342"/>
                    <a:gd name="T66" fmla="*/ 817 w 2566"/>
                    <a:gd name="T67" fmla="*/ 0 h 2342"/>
                    <a:gd name="T68" fmla="*/ 1049 w 2566"/>
                    <a:gd name="T69" fmla="*/ 0 h 2342"/>
                    <a:gd name="T70" fmla="*/ 1283 w 2566"/>
                    <a:gd name="T71" fmla="*/ 0 h 2342"/>
                    <a:gd name="T72" fmla="*/ 1517 w 2566"/>
                    <a:gd name="T73" fmla="*/ 0 h 2342"/>
                    <a:gd name="T74" fmla="*/ 1749 w 2566"/>
                    <a:gd name="T75" fmla="*/ 0 h 2342"/>
                    <a:gd name="T76" fmla="*/ 1983 w 2566"/>
                    <a:gd name="T77" fmla="*/ 0 h 2342"/>
                    <a:gd name="T78" fmla="*/ 2216 w 2566"/>
                    <a:gd name="T79" fmla="*/ 0 h 2342"/>
                    <a:gd name="T80" fmla="*/ 2449 w 2566"/>
                    <a:gd name="T81" fmla="*/ 0 h 2342"/>
                    <a:gd name="T82" fmla="*/ 2566 w 2566"/>
                    <a:gd name="T83" fmla="*/ 177 h 2342"/>
                    <a:gd name="T84" fmla="*/ 2566 w 2566"/>
                    <a:gd name="T85" fmla="*/ 531 h 2342"/>
                    <a:gd name="T86" fmla="*/ 2566 w 2566"/>
                    <a:gd name="T87" fmla="*/ 886 h 2342"/>
                    <a:gd name="T88" fmla="*/ 2566 w 2566"/>
                    <a:gd name="T89" fmla="*/ 1241 h 2342"/>
                    <a:gd name="T90" fmla="*/ 2566 w 2566"/>
                    <a:gd name="T91" fmla="*/ 1595 h 2342"/>
                    <a:gd name="T92" fmla="*/ 2566 w 2566"/>
                    <a:gd name="T93" fmla="*/ 1950 h 2342"/>
                    <a:gd name="T94" fmla="*/ 2566 w 2566"/>
                    <a:gd name="T95" fmla="*/ 2297 h 2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2342">
                      <a:moveTo>
                        <a:pt x="2566" y="2297"/>
                      </a:moveTo>
                      <a:lnTo>
                        <a:pt x="2562" y="2297"/>
                      </a:lnTo>
                      <a:lnTo>
                        <a:pt x="2449" y="2298"/>
                      </a:lnTo>
                      <a:lnTo>
                        <a:pt x="2445" y="2298"/>
                      </a:lnTo>
                      <a:lnTo>
                        <a:pt x="2332" y="2298"/>
                      </a:lnTo>
                      <a:lnTo>
                        <a:pt x="2329" y="2298"/>
                      </a:lnTo>
                      <a:lnTo>
                        <a:pt x="2216" y="2300"/>
                      </a:lnTo>
                      <a:lnTo>
                        <a:pt x="2212" y="2300"/>
                      </a:lnTo>
                      <a:lnTo>
                        <a:pt x="2100" y="2301"/>
                      </a:lnTo>
                      <a:lnTo>
                        <a:pt x="2097" y="2301"/>
                      </a:lnTo>
                      <a:lnTo>
                        <a:pt x="1983" y="2301"/>
                      </a:lnTo>
                      <a:lnTo>
                        <a:pt x="1981" y="2301"/>
                      </a:lnTo>
                      <a:lnTo>
                        <a:pt x="1866" y="2302"/>
                      </a:lnTo>
                      <a:lnTo>
                        <a:pt x="1864" y="2302"/>
                      </a:lnTo>
                      <a:lnTo>
                        <a:pt x="1749" y="2304"/>
                      </a:lnTo>
                      <a:lnTo>
                        <a:pt x="1749" y="2304"/>
                      </a:lnTo>
                      <a:lnTo>
                        <a:pt x="1643" y="2304"/>
                      </a:lnTo>
                      <a:lnTo>
                        <a:pt x="1633" y="2304"/>
                      </a:lnTo>
                      <a:lnTo>
                        <a:pt x="1632" y="2304"/>
                      </a:lnTo>
                      <a:lnTo>
                        <a:pt x="1518" y="2308"/>
                      </a:lnTo>
                      <a:lnTo>
                        <a:pt x="1517" y="2308"/>
                      </a:lnTo>
                      <a:lnTo>
                        <a:pt x="1404" y="2310"/>
                      </a:lnTo>
                      <a:lnTo>
                        <a:pt x="1400" y="2310"/>
                      </a:lnTo>
                      <a:lnTo>
                        <a:pt x="1290" y="2313"/>
                      </a:lnTo>
                      <a:lnTo>
                        <a:pt x="1283" y="2313"/>
                      </a:lnTo>
                      <a:lnTo>
                        <a:pt x="1174" y="2317"/>
                      </a:lnTo>
                      <a:lnTo>
                        <a:pt x="1166" y="2317"/>
                      </a:lnTo>
                      <a:lnTo>
                        <a:pt x="1060" y="2320"/>
                      </a:lnTo>
                      <a:lnTo>
                        <a:pt x="1049" y="2320"/>
                      </a:lnTo>
                      <a:lnTo>
                        <a:pt x="944" y="2323"/>
                      </a:lnTo>
                      <a:lnTo>
                        <a:pt x="934" y="2323"/>
                      </a:lnTo>
                      <a:lnTo>
                        <a:pt x="830" y="2325"/>
                      </a:lnTo>
                      <a:lnTo>
                        <a:pt x="817" y="2325"/>
                      </a:lnTo>
                      <a:lnTo>
                        <a:pt x="715" y="2327"/>
                      </a:lnTo>
                      <a:lnTo>
                        <a:pt x="700" y="2327"/>
                      </a:lnTo>
                      <a:lnTo>
                        <a:pt x="601" y="2329"/>
                      </a:lnTo>
                      <a:lnTo>
                        <a:pt x="583" y="2329"/>
                      </a:lnTo>
                      <a:lnTo>
                        <a:pt x="485" y="2332"/>
                      </a:lnTo>
                      <a:lnTo>
                        <a:pt x="466" y="2332"/>
                      </a:lnTo>
                      <a:lnTo>
                        <a:pt x="370" y="2335"/>
                      </a:lnTo>
                      <a:lnTo>
                        <a:pt x="349" y="2335"/>
                      </a:lnTo>
                      <a:lnTo>
                        <a:pt x="255" y="2336"/>
                      </a:lnTo>
                      <a:lnTo>
                        <a:pt x="234" y="2336"/>
                      </a:lnTo>
                      <a:lnTo>
                        <a:pt x="140" y="2339"/>
                      </a:lnTo>
                      <a:lnTo>
                        <a:pt x="117" y="2339"/>
                      </a:lnTo>
                      <a:lnTo>
                        <a:pt x="24" y="2342"/>
                      </a:lnTo>
                      <a:lnTo>
                        <a:pt x="0" y="2342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29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Freeform 8"/>
                <p:cNvSpPr>
                  <a:spLocks/>
                </p:cNvSpPr>
                <p:nvPr/>
              </p:nvSpPr>
              <p:spPr bwMode="auto">
                <a:xfrm>
                  <a:off x="2643188" y="4268788"/>
                  <a:ext cx="4073525" cy="71438"/>
                </a:xfrm>
                <a:custGeom>
                  <a:avLst/>
                  <a:gdLst>
                    <a:gd name="T0" fmla="*/ 2566 w 2566"/>
                    <a:gd name="T1" fmla="*/ 0 h 45"/>
                    <a:gd name="T2" fmla="*/ 2562 w 2566"/>
                    <a:gd name="T3" fmla="*/ 0 h 45"/>
                    <a:gd name="T4" fmla="*/ 2449 w 2566"/>
                    <a:gd name="T5" fmla="*/ 1 h 45"/>
                    <a:gd name="T6" fmla="*/ 2445 w 2566"/>
                    <a:gd name="T7" fmla="*/ 1 h 45"/>
                    <a:gd name="T8" fmla="*/ 2332 w 2566"/>
                    <a:gd name="T9" fmla="*/ 1 h 45"/>
                    <a:gd name="T10" fmla="*/ 2329 w 2566"/>
                    <a:gd name="T11" fmla="*/ 1 h 45"/>
                    <a:gd name="T12" fmla="*/ 2216 w 2566"/>
                    <a:gd name="T13" fmla="*/ 3 h 45"/>
                    <a:gd name="T14" fmla="*/ 2212 w 2566"/>
                    <a:gd name="T15" fmla="*/ 3 h 45"/>
                    <a:gd name="T16" fmla="*/ 2100 w 2566"/>
                    <a:gd name="T17" fmla="*/ 4 h 45"/>
                    <a:gd name="T18" fmla="*/ 2097 w 2566"/>
                    <a:gd name="T19" fmla="*/ 4 h 45"/>
                    <a:gd name="T20" fmla="*/ 1983 w 2566"/>
                    <a:gd name="T21" fmla="*/ 4 h 45"/>
                    <a:gd name="T22" fmla="*/ 1981 w 2566"/>
                    <a:gd name="T23" fmla="*/ 4 h 45"/>
                    <a:gd name="T24" fmla="*/ 1866 w 2566"/>
                    <a:gd name="T25" fmla="*/ 5 h 45"/>
                    <a:gd name="T26" fmla="*/ 1864 w 2566"/>
                    <a:gd name="T27" fmla="*/ 5 h 45"/>
                    <a:gd name="T28" fmla="*/ 1749 w 2566"/>
                    <a:gd name="T29" fmla="*/ 7 h 45"/>
                    <a:gd name="T30" fmla="*/ 1749 w 2566"/>
                    <a:gd name="T31" fmla="*/ 7 h 45"/>
                    <a:gd name="T32" fmla="*/ 1643 w 2566"/>
                    <a:gd name="T33" fmla="*/ 7 h 45"/>
                    <a:gd name="T34" fmla="*/ 1633 w 2566"/>
                    <a:gd name="T35" fmla="*/ 7 h 45"/>
                    <a:gd name="T36" fmla="*/ 1632 w 2566"/>
                    <a:gd name="T37" fmla="*/ 7 h 45"/>
                    <a:gd name="T38" fmla="*/ 1518 w 2566"/>
                    <a:gd name="T39" fmla="*/ 11 h 45"/>
                    <a:gd name="T40" fmla="*/ 1517 w 2566"/>
                    <a:gd name="T41" fmla="*/ 11 h 45"/>
                    <a:gd name="T42" fmla="*/ 1404 w 2566"/>
                    <a:gd name="T43" fmla="*/ 13 h 45"/>
                    <a:gd name="T44" fmla="*/ 1400 w 2566"/>
                    <a:gd name="T45" fmla="*/ 13 h 45"/>
                    <a:gd name="T46" fmla="*/ 1290 w 2566"/>
                    <a:gd name="T47" fmla="*/ 16 h 45"/>
                    <a:gd name="T48" fmla="*/ 1283 w 2566"/>
                    <a:gd name="T49" fmla="*/ 16 h 45"/>
                    <a:gd name="T50" fmla="*/ 1174 w 2566"/>
                    <a:gd name="T51" fmla="*/ 20 h 45"/>
                    <a:gd name="T52" fmla="*/ 1166 w 2566"/>
                    <a:gd name="T53" fmla="*/ 20 h 45"/>
                    <a:gd name="T54" fmla="*/ 1060 w 2566"/>
                    <a:gd name="T55" fmla="*/ 23 h 45"/>
                    <a:gd name="T56" fmla="*/ 1049 w 2566"/>
                    <a:gd name="T57" fmla="*/ 23 h 45"/>
                    <a:gd name="T58" fmla="*/ 944 w 2566"/>
                    <a:gd name="T59" fmla="*/ 26 h 45"/>
                    <a:gd name="T60" fmla="*/ 934 w 2566"/>
                    <a:gd name="T61" fmla="*/ 26 h 45"/>
                    <a:gd name="T62" fmla="*/ 830 w 2566"/>
                    <a:gd name="T63" fmla="*/ 28 h 45"/>
                    <a:gd name="T64" fmla="*/ 817 w 2566"/>
                    <a:gd name="T65" fmla="*/ 28 h 45"/>
                    <a:gd name="T66" fmla="*/ 715 w 2566"/>
                    <a:gd name="T67" fmla="*/ 30 h 45"/>
                    <a:gd name="T68" fmla="*/ 700 w 2566"/>
                    <a:gd name="T69" fmla="*/ 30 h 45"/>
                    <a:gd name="T70" fmla="*/ 601 w 2566"/>
                    <a:gd name="T71" fmla="*/ 32 h 45"/>
                    <a:gd name="T72" fmla="*/ 583 w 2566"/>
                    <a:gd name="T73" fmla="*/ 32 h 45"/>
                    <a:gd name="T74" fmla="*/ 485 w 2566"/>
                    <a:gd name="T75" fmla="*/ 35 h 45"/>
                    <a:gd name="T76" fmla="*/ 466 w 2566"/>
                    <a:gd name="T77" fmla="*/ 35 h 45"/>
                    <a:gd name="T78" fmla="*/ 370 w 2566"/>
                    <a:gd name="T79" fmla="*/ 38 h 45"/>
                    <a:gd name="T80" fmla="*/ 349 w 2566"/>
                    <a:gd name="T81" fmla="*/ 38 h 45"/>
                    <a:gd name="T82" fmla="*/ 255 w 2566"/>
                    <a:gd name="T83" fmla="*/ 39 h 45"/>
                    <a:gd name="T84" fmla="*/ 234 w 2566"/>
                    <a:gd name="T85" fmla="*/ 39 h 45"/>
                    <a:gd name="T86" fmla="*/ 140 w 2566"/>
                    <a:gd name="T87" fmla="*/ 42 h 45"/>
                    <a:gd name="T88" fmla="*/ 117 w 2566"/>
                    <a:gd name="T89" fmla="*/ 42 h 45"/>
                    <a:gd name="T90" fmla="*/ 24 w 2566"/>
                    <a:gd name="T91" fmla="*/ 45 h 45"/>
                    <a:gd name="T92" fmla="*/ 0 w 2566"/>
                    <a:gd name="T93" fmla="*/ 45 h 45"/>
                    <a:gd name="T94" fmla="*/ 0 w 2566"/>
                    <a:gd name="T95" fmla="*/ 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45">
                      <a:moveTo>
                        <a:pt x="2566" y="0"/>
                      </a:moveTo>
                      <a:lnTo>
                        <a:pt x="2562" y="0"/>
                      </a:lnTo>
                      <a:lnTo>
                        <a:pt x="2449" y="1"/>
                      </a:lnTo>
                      <a:lnTo>
                        <a:pt x="2445" y="1"/>
                      </a:lnTo>
                      <a:lnTo>
                        <a:pt x="2332" y="1"/>
                      </a:lnTo>
                      <a:lnTo>
                        <a:pt x="2329" y="1"/>
                      </a:lnTo>
                      <a:lnTo>
                        <a:pt x="2216" y="3"/>
                      </a:lnTo>
                      <a:lnTo>
                        <a:pt x="2212" y="3"/>
                      </a:lnTo>
                      <a:lnTo>
                        <a:pt x="2100" y="4"/>
                      </a:lnTo>
                      <a:lnTo>
                        <a:pt x="2097" y="4"/>
                      </a:lnTo>
                      <a:lnTo>
                        <a:pt x="1983" y="4"/>
                      </a:lnTo>
                      <a:lnTo>
                        <a:pt x="1981" y="4"/>
                      </a:lnTo>
                      <a:lnTo>
                        <a:pt x="1866" y="5"/>
                      </a:lnTo>
                      <a:lnTo>
                        <a:pt x="1864" y="5"/>
                      </a:lnTo>
                      <a:lnTo>
                        <a:pt x="1749" y="7"/>
                      </a:lnTo>
                      <a:lnTo>
                        <a:pt x="1749" y="7"/>
                      </a:lnTo>
                      <a:lnTo>
                        <a:pt x="1643" y="7"/>
                      </a:lnTo>
                      <a:lnTo>
                        <a:pt x="1633" y="7"/>
                      </a:lnTo>
                      <a:lnTo>
                        <a:pt x="1632" y="7"/>
                      </a:lnTo>
                      <a:lnTo>
                        <a:pt x="1518" y="11"/>
                      </a:lnTo>
                      <a:lnTo>
                        <a:pt x="1517" y="11"/>
                      </a:lnTo>
                      <a:lnTo>
                        <a:pt x="1404" y="13"/>
                      </a:lnTo>
                      <a:lnTo>
                        <a:pt x="1400" y="13"/>
                      </a:lnTo>
                      <a:lnTo>
                        <a:pt x="1290" y="16"/>
                      </a:lnTo>
                      <a:lnTo>
                        <a:pt x="1283" y="16"/>
                      </a:lnTo>
                      <a:lnTo>
                        <a:pt x="1174" y="20"/>
                      </a:lnTo>
                      <a:lnTo>
                        <a:pt x="1166" y="20"/>
                      </a:lnTo>
                      <a:lnTo>
                        <a:pt x="1060" y="23"/>
                      </a:lnTo>
                      <a:lnTo>
                        <a:pt x="1049" y="23"/>
                      </a:lnTo>
                      <a:lnTo>
                        <a:pt x="944" y="26"/>
                      </a:lnTo>
                      <a:lnTo>
                        <a:pt x="934" y="26"/>
                      </a:lnTo>
                      <a:lnTo>
                        <a:pt x="830" y="28"/>
                      </a:lnTo>
                      <a:lnTo>
                        <a:pt x="817" y="28"/>
                      </a:lnTo>
                      <a:lnTo>
                        <a:pt x="715" y="30"/>
                      </a:lnTo>
                      <a:lnTo>
                        <a:pt x="700" y="30"/>
                      </a:lnTo>
                      <a:lnTo>
                        <a:pt x="601" y="32"/>
                      </a:lnTo>
                      <a:lnTo>
                        <a:pt x="583" y="32"/>
                      </a:lnTo>
                      <a:lnTo>
                        <a:pt x="485" y="35"/>
                      </a:lnTo>
                      <a:lnTo>
                        <a:pt x="466" y="35"/>
                      </a:lnTo>
                      <a:lnTo>
                        <a:pt x="370" y="38"/>
                      </a:lnTo>
                      <a:lnTo>
                        <a:pt x="349" y="38"/>
                      </a:lnTo>
                      <a:lnTo>
                        <a:pt x="255" y="39"/>
                      </a:lnTo>
                      <a:lnTo>
                        <a:pt x="234" y="39"/>
                      </a:lnTo>
                      <a:lnTo>
                        <a:pt x="140" y="42"/>
                      </a:lnTo>
                      <a:lnTo>
                        <a:pt x="117" y="42"/>
                      </a:lnTo>
                      <a:lnTo>
                        <a:pt x="24" y="45"/>
                      </a:lnTo>
                      <a:lnTo>
                        <a:pt x="0" y="45"/>
                      </a:lnTo>
                      <a:lnTo>
                        <a:pt x="0" y="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524250"/>
                </a:xfrm>
                <a:custGeom>
                  <a:avLst/>
                  <a:gdLst>
                    <a:gd name="T0" fmla="*/ 2503 w 2566"/>
                    <a:gd name="T1" fmla="*/ 2209 h 2220"/>
                    <a:gd name="T2" fmla="*/ 2386 w 2566"/>
                    <a:gd name="T3" fmla="*/ 2209 h 2220"/>
                    <a:gd name="T4" fmla="*/ 2271 w 2566"/>
                    <a:gd name="T5" fmla="*/ 2210 h 2220"/>
                    <a:gd name="T6" fmla="*/ 2154 w 2566"/>
                    <a:gd name="T7" fmla="*/ 2210 h 2220"/>
                    <a:gd name="T8" fmla="*/ 2038 w 2566"/>
                    <a:gd name="T9" fmla="*/ 2210 h 2220"/>
                    <a:gd name="T10" fmla="*/ 1922 w 2566"/>
                    <a:gd name="T11" fmla="*/ 2212 h 2220"/>
                    <a:gd name="T12" fmla="*/ 1805 w 2566"/>
                    <a:gd name="T13" fmla="*/ 2212 h 2220"/>
                    <a:gd name="T14" fmla="*/ 1689 w 2566"/>
                    <a:gd name="T15" fmla="*/ 2212 h 2220"/>
                    <a:gd name="T16" fmla="*/ 1572 w 2566"/>
                    <a:gd name="T17" fmla="*/ 2213 h 2220"/>
                    <a:gd name="T18" fmla="*/ 1455 w 2566"/>
                    <a:gd name="T19" fmla="*/ 2213 h 2220"/>
                    <a:gd name="T20" fmla="*/ 1340 w 2566"/>
                    <a:gd name="T21" fmla="*/ 2213 h 2220"/>
                    <a:gd name="T22" fmla="*/ 1223 w 2566"/>
                    <a:gd name="T23" fmla="*/ 2214 h 2220"/>
                    <a:gd name="T24" fmla="*/ 1107 w 2566"/>
                    <a:gd name="T25" fmla="*/ 2214 h 2220"/>
                    <a:gd name="T26" fmla="*/ 991 w 2566"/>
                    <a:gd name="T27" fmla="*/ 2214 h 2220"/>
                    <a:gd name="T28" fmla="*/ 875 w 2566"/>
                    <a:gd name="T29" fmla="*/ 2216 h 2220"/>
                    <a:gd name="T30" fmla="*/ 758 w 2566"/>
                    <a:gd name="T31" fmla="*/ 2216 h 2220"/>
                    <a:gd name="T32" fmla="*/ 641 w 2566"/>
                    <a:gd name="T33" fmla="*/ 2216 h 2220"/>
                    <a:gd name="T34" fmla="*/ 526 w 2566"/>
                    <a:gd name="T35" fmla="*/ 2217 h 2220"/>
                    <a:gd name="T36" fmla="*/ 409 w 2566"/>
                    <a:gd name="T37" fmla="*/ 2217 h 2220"/>
                    <a:gd name="T38" fmla="*/ 293 w 2566"/>
                    <a:gd name="T39" fmla="*/ 2217 h 2220"/>
                    <a:gd name="T40" fmla="*/ 177 w 2566"/>
                    <a:gd name="T41" fmla="*/ 2218 h 2220"/>
                    <a:gd name="T42" fmla="*/ 60 w 2566"/>
                    <a:gd name="T43" fmla="*/ 2218 h 2220"/>
                    <a:gd name="T44" fmla="*/ 0 w 2566"/>
                    <a:gd name="T45" fmla="*/ 2126 h 2220"/>
                    <a:gd name="T46" fmla="*/ 0 w 2566"/>
                    <a:gd name="T47" fmla="*/ 1772 h 2220"/>
                    <a:gd name="T48" fmla="*/ 0 w 2566"/>
                    <a:gd name="T49" fmla="*/ 1417 h 2220"/>
                    <a:gd name="T50" fmla="*/ 0 w 2566"/>
                    <a:gd name="T51" fmla="*/ 1064 h 2220"/>
                    <a:gd name="T52" fmla="*/ 0 w 2566"/>
                    <a:gd name="T53" fmla="*/ 709 h 2220"/>
                    <a:gd name="T54" fmla="*/ 0 w 2566"/>
                    <a:gd name="T55" fmla="*/ 355 h 2220"/>
                    <a:gd name="T56" fmla="*/ 0 w 2566"/>
                    <a:gd name="T57" fmla="*/ 0 h 2220"/>
                    <a:gd name="T58" fmla="*/ 234 w 2566"/>
                    <a:gd name="T59" fmla="*/ 0 h 2220"/>
                    <a:gd name="T60" fmla="*/ 466 w 2566"/>
                    <a:gd name="T61" fmla="*/ 0 h 2220"/>
                    <a:gd name="T62" fmla="*/ 700 w 2566"/>
                    <a:gd name="T63" fmla="*/ 0 h 2220"/>
                    <a:gd name="T64" fmla="*/ 934 w 2566"/>
                    <a:gd name="T65" fmla="*/ 0 h 2220"/>
                    <a:gd name="T66" fmla="*/ 1166 w 2566"/>
                    <a:gd name="T67" fmla="*/ 0 h 2220"/>
                    <a:gd name="T68" fmla="*/ 1400 w 2566"/>
                    <a:gd name="T69" fmla="*/ 0 h 2220"/>
                    <a:gd name="T70" fmla="*/ 1632 w 2566"/>
                    <a:gd name="T71" fmla="*/ 0 h 2220"/>
                    <a:gd name="T72" fmla="*/ 1866 w 2566"/>
                    <a:gd name="T73" fmla="*/ 0 h 2220"/>
                    <a:gd name="T74" fmla="*/ 2100 w 2566"/>
                    <a:gd name="T75" fmla="*/ 0 h 2220"/>
                    <a:gd name="T76" fmla="*/ 2332 w 2566"/>
                    <a:gd name="T77" fmla="*/ 0 h 2220"/>
                    <a:gd name="T78" fmla="*/ 2566 w 2566"/>
                    <a:gd name="T79" fmla="*/ 0 h 2220"/>
                    <a:gd name="T80" fmla="*/ 2566 w 2566"/>
                    <a:gd name="T81" fmla="*/ 355 h 2220"/>
                    <a:gd name="T82" fmla="*/ 2566 w 2566"/>
                    <a:gd name="T83" fmla="*/ 709 h 2220"/>
                    <a:gd name="T84" fmla="*/ 2566 w 2566"/>
                    <a:gd name="T85" fmla="*/ 1064 h 2220"/>
                    <a:gd name="T86" fmla="*/ 2566 w 2566"/>
                    <a:gd name="T87" fmla="*/ 1417 h 2220"/>
                    <a:gd name="T88" fmla="*/ 2566 w 2566"/>
                    <a:gd name="T89" fmla="*/ 1772 h 2220"/>
                    <a:gd name="T90" fmla="*/ 2566 w 2566"/>
                    <a:gd name="T91" fmla="*/ 2126 h 2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220">
                      <a:moveTo>
                        <a:pt x="2566" y="2209"/>
                      </a:moveTo>
                      <a:lnTo>
                        <a:pt x="2503" y="2209"/>
                      </a:lnTo>
                      <a:lnTo>
                        <a:pt x="2449" y="2209"/>
                      </a:lnTo>
                      <a:lnTo>
                        <a:pt x="2386" y="2209"/>
                      </a:lnTo>
                      <a:lnTo>
                        <a:pt x="2332" y="2210"/>
                      </a:lnTo>
                      <a:lnTo>
                        <a:pt x="2271" y="2210"/>
                      </a:lnTo>
                      <a:lnTo>
                        <a:pt x="2216" y="2210"/>
                      </a:lnTo>
                      <a:lnTo>
                        <a:pt x="2154" y="2210"/>
                      </a:lnTo>
                      <a:lnTo>
                        <a:pt x="2100" y="2210"/>
                      </a:lnTo>
                      <a:lnTo>
                        <a:pt x="2038" y="2210"/>
                      </a:lnTo>
                      <a:lnTo>
                        <a:pt x="1983" y="2212"/>
                      </a:lnTo>
                      <a:lnTo>
                        <a:pt x="1922" y="2212"/>
                      </a:lnTo>
                      <a:lnTo>
                        <a:pt x="1866" y="2212"/>
                      </a:lnTo>
                      <a:lnTo>
                        <a:pt x="1805" y="2212"/>
                      </a:lnTo>
                      <a:lnTo>
                        <a:pt x="1749" y="2212"/>
                      </a:lnTo>
                      <a:lnTo>
                        <a:pt x="1689" y="2212"/>
                      </a:lnTo>
                      <a:lnTo>
                        <a:pt x="1632" y="2213"/>
                      </a:lnTo>
                      <a:lnTo>
                        <a:pt x="1572" y="2213"/>
                      </a:lnTo>
                      <a:lnTo>
                        <a:pt x="1517" y="2213"/>
                      </a:lnTo>
                      <a:lnTo>
                        <a:pt x="1455" y="2213"/>
                      </a:lnTo>
                      <a:lnTo>
                        <a:pt x="1400" y="2213"/>
                      </a:lnTo>
                      <a:lnTo>
                        <a:pt x="1340" y="2213"/>
                      </a:lnTo>
                      <a:lnTo>
                        <a:pt x="1283" y="2214"/>
                      </a:lnTo>
                      <a:lnTo>
                        <a:pt x="1223" y="2214"/>
                      </a:lnTo>
                      <a:lnTo>
                        <a:pt x="1166" y="2214"/>
                      </a:lnTo>
                      <a:lnTo>
                        <a:pt x="1107" y="2214"/>
                      </a:lnTo>
                      <a:lnTo>
                        <a:pt x="1049" y="2214"/>
                      </a:lnTo>
                      <a:lnTo>
                        <a:pt x="991" y="2214"/>
                      </a:lnTo>
                      <a:lnTo>
                        <a:pt x="934" y="2216"/>
                      </a:lnTo>
                      <a:lnTo>
                        <a:pt x="875" y="2216"/>
                      </a:lnTo>
                      <a:lnTo>
                        <a:pt x="817" y="2216"/>
                      </a:lnTo>
                      <a:lnTo>
                        <a:pt x="758" y="2216"/>
                      </a:lnTo>
                      <a:lnTo>
                        <a:pt x="700" y="2216"/>
                      </a:lnTo>
                      <a:lnTo>
                        <a:pt x="641" y="2216"/>
                      </a:lnTo>
                      <a:lnTo>
                        <a:pt x="583" y="2217"/>
                      </a:lnTo>
                      <a:lnTo>
                        <a:pt x="526" y="2217"/>
                      </a:lnTo>
                      <a:lnTo>
                        <a:pt x="466" y="2217"/>
                      </a:lnTo>
                      <a:lnTo>
                        <a:pt x="409" y="2217"/>
                      </a:lnTo>
                      <a:lnTo>
                        <a:pt x="349" y="2217"/>
                      </a:lnTo>
                      <a:lnTo>
                        <a:pt x="293" y="2217"/>
                      </a:lnTo>
                      <a:lnTo>
                        <a:pt x="234" y="2218"/>
                      </a:lnTo>
                      <a:lnTo>
                        <a:pt x="177" y="2218"/>
                      </a:lnTo>
                      <a:lnTo>
                        <a:pt x="117" y="2218"/>
                      </a:lnTo>
                      <a:lnTo>
                        <a:pt x="60" y="2218"/>
                      </a:lnTo>
                      <a:lnTo>
                        <a:pt x="0" y="2220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209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149225"/>
                </a:xfrm>
                <a:custGeom>
                  <a:avLst/>
                  <a:gdLst>
                    <a:gd name="T0" fmla="*/ 2566 w 2566"/>
                    <a:gd name="T1" fmla="*/ 83 h 94"/>
                    <a:gd name="T2" fmla="*/ 2503 w 2566"/>
                    <a:gd name="T3" fmla="*/ 83 h 94"/>
                    <a:gd name="T4" fmla="*/ 2449 w 2566"/>
                    <a:gd name="T5" fmla="*/ 83 h 94"/>
                    <a:gd name="T6" fmla="*/ 2386 w 2566"/>
                    <a:gd name="T7" fmla="*/ 83 h 94"/>
                    <a:gd name="T8" fmla="*/ 2332 w 2566"/>
                    <a:gd name="T9" fmla="*/ 84 h 94"/>
                    <a:gd name="T10" fmla="*/ 2271 w 2566"/>
                    <a:gd name="T11" fmla="*/ 84 h 94"/>
                    <a:gd name="T12" fmla="*/ 2216 w 2566"/>
                    <a:gd name="T13" fmla="*/ 84 h 94"/>
                    <a:gd name="T14" fmla="*/ 2154 w 2566"/>
                    <a:gd name="T15" fmla="*/ 84 h 94"/>
                    <a:gd name="T16" fmla="*/ 2100 w 2566"/>
                    <a:gd name="T17" fmla="*/ 84 h 94"/>
                    <a:gd name="T18" fmla="*/ 2038 w 2566"/>
                    <a:gd name="T19" fmla="*/ 84 h 94"/>
                    <a:gd name="T20" fmla="*/ 1983 w 2566"/>
                    <a:gd name="T21" fmla="*/ 86 h 94"/>
                    <a:gd name="T22" fmla="*/ 1922 w 2566"/>
                    <a:gd name="T23" fmla="*/ 86 h 94"/>
                    <a:gd name="T24" fmla="*/ 1866 w 2566"/>
                    <a:gd name="T25" fmla="*/ 86 h 94"/>
                    <a:gd name="T26" fmla="*/ 1805 w 2566"/>
                    <a:gd name="T27" fmla="*/ 86 h 94"/>
                    <a:gd name="T28" fmla="*/ 1749 w 2566"/>
                    <a:gd name="T29" fmla="*/ 86 h 94"/>
                    <a:gd name="T30" fmla="*/ 1689 w 2566"/>
                    <a:gd name="T31" fmla="*/ 86 h 94"/>
                    <a:gd name="T32" fmla="*/ 1632 w 2566"/>
                    <a:gd name="T33" fmla="*/ 87 h 94"/>
                    <a:gd name="T34" fmla="*/ 1572 w 2566"/>
                    <a:gd name="T35" fmla="*/ 87 h 94"/>
                    <a:gd name="T36" fmla="*/ 1517 w 2566"/>
                    <a:gd name="T37" fmla="*/ 87 h 94"/>
                    <a:gd name="T38" fmla="*/ 1455 w 2566"/>
                    <a:gd name="T39" fmla="*/ 87 h 94"/>
                    <a:gd name="T40" fmla="*/ 1400 w 2566"/>
                    <a:gd name="T41" fmla="*/ 87 h 94"/>
                    <a:gd name="T42" fmla="*/ 1340 w 2566"/>
                    <a:gd name="T43" fmla="*/ 87 h 94"/>
                    <a:gd name="T44" fmla="*/ 1283 w 2566"/>
                    <a:gd name="T45" fmla="*/ 88 h 94"/>
                    <a:gd name="T46" fmla="*/ 1223 w 2566"/>
                    <a:gd name="T47" fmla="*/ 88 h 94"/>
                    <a:gd name="T48" fmla="*/ 1166 w 2566"/>
                    <a:gd name="T49" fmla="*/ 88 h 94"/>
                    <a:gd name="T50" fmla="*/ 1107 w 2566"/>
                    <a:gd name="T51" fmla="*/ 88 h 94"/>
                    <a:gd name="T52" fmla="*/ 1049 w 2566"/>
                    <a:gd name="T53" fmla="*/ 88 h 94"/>
                    <a:gd name="T54" fmla="*/ 991 w 2566"/>
                    <a:gd name="T55" fmla="*/ 88 h 94"/>
                    <a:gd name="T56" fmla="*/ 934 w 2566"/>
                    <a:gd name="T57" fmla="*/ 90 h 94"/>
                    <a:gd name="T58" fmla="*/ 875 w 2566"/>
                    <a:gd name="T59" fmla="*/ 90 h 94"/>
                    <a:gd name="T60" fmla="*/ 817 w 2566"/>
                    <a:gd name="T61" fmla="*/ 90 h 94"/>
                    <a:gd name="T62" fmla="*/ 758 w 2566"/>
                    <a:gd name="T63" fmla="*/ 90 h 94"/>
                    <a:gd name="T64" fmla="*/ 700 w 2566"/>
                    <a:gd name="T65" fmla="*/ 90 h 94"/>
                    <a:gd name="T66" fmla="*/ 641 w 2566"/>
                    <a:gd name="T67" fmla="*/ 90 h 94"/>
                    <a:gd name="T68" fmla="*/ 583 w 2566"/>
                    <a:gd name="T69" fmla="*/ 91 h 94"/>
                    <a:gd name="T70" fmla="*/ 526 w 2566"/>
                    <a:gd name="T71" fmla="*/ 91 h 94"/>
                    <a:gd name="T72" fmla="*/ 466 w 2566"/>
                    <a:gd name="T73" fmla="*/ 91 h 94"/>
                    <a:gd name="T74" fmla="*/ 409 w 2566"/>
                    <a:gd name="T75" fmla="*/ 91 h 94"/>
                    <a:gd name="T76" fmla="*/ 349 w 2566"/>
                    <a:gd name="T77" fmla="*/ 91 h 94"/>
                    <a:gd name="T78" fmla="*/ 293 w 2566"/>
                    <a:gd name="T79" fmla="*/ 91 h 94"/>
                    <a:gd name="T80" fmla="*/ 234 w 2566"/>
                    <a:gd name="T81" fmla="*/ 92 h 94"/>
                    <a:gd name="T82" fmla="*/ 177 w 2566"/>
                    <a:gd name="T83" fmla="*/ 92 h 94"/>
                    <a:gd name="T84" fmla="*/ 117 w 2566"/>
                    <a:gd name="T85" fmla="*/ 92 h 94"/>
                    <a:gd name="T86" fmla="*/ 60 w 2566"/>
                    <a:gd name="T87" fmla="*/ 92 h 94"/>
                    <a:gd name="T88" fmla="*/ 0 w 2566"/>
                    <a:gd name="T89" fmla="*/ 94 h 94"/>
                    <a:gd name="T90" fmla="*/ 0 w 2566"/>
                    <a:gd name="T9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94">
                      <a:moveTo>
                        <a:pt x="2566" y="83"/>
                      </a:moveTo>
                      <a:lnTo>
                        <a:pt x="2503" y="83"/>
                      </a:lnTo>
                      <a:lnTo>
                        <a:pt x="2449" y="83"/>
                      </a:lnTo>
                      <a:lnTo>
                        <a:pt x="2386" y="83"/>
                      </a:lnTo>
                      <a:lnTo>
                        <a:pt x="2332" y="84"/>
                      </a:lnTo>
                      <a:lnTo>
                        <a:pt x="2271" y="84"/>
                      </a:lnTo>
                      <a:lnTo>
                        <a:pt x="2216" y="84"/>
                      </a:lnTo>
                      <a:lnTo>
                        <a:pt x="2154" y="84"/>
                      </a:lnTo>
                      <a:lnTo>
                        <a:pt x="2100" y="84"/>
                      </a:lnTo>
                      <a:lnTo>
                        <a:pt x="2038" y="84"/>
                      </a:lnTo>
                      <a:lnTo>
                        <a:pt x="1983" y="86"/>
                      </a:lnTo>
                      <a:lnTo>
                        <a:pt x="1922" y="86"/>
                      </a:lnTo>
                      <a:lnTo>
                        <a:pt x="1866" y="86"/>
                      </a:lnTo>
                      <a:lnTo>
                        <a:pt x="1805" y="86"/>
                      </a:lnTo>
                      <a:lnTo>
                        <a:pt x="1749" y="86"/>
                      </a:lnTo>
                      <a:lnTo>
                        <a:pt x="1689" y="86"/>
                      </a:lnTo>
                      <a:lnTo>
                        <a:pt x="1632" y="87"/>
                      </a:lnTo>
                      <a:lnTo>
                        <a:pt x="1572" y="87"/>
                      </a:lnTo>
                      <a:lnTo>
                        <a:pt x="1517" y="87"/>
                      </a:lnTo>
                      <a:lnTo>
                        <a:pt x="1455" y="87"/>
                      </a:lnTo>
                      <a:lnTo>
                        <a:pt x="1400" y="87"/>
                      </a:lnTo>
                      <a:lnTo>
                        <a:pt x="1340" y="87"/>
                      </a:lnTo>
                      <a:lnTo>
                        <a:pt x="1283" y="88"/>
                      </a:lnTo>
                      <a:lnTo>
                        <a:pt x="1223" y="88"/>
                      </a:lnTo>
                      <a:lnTo>
                        <a:pt x="1166" y="88"/>
                      </a:lnTo>
                      <a:lnTo>
                        <a:pt x="1107" y="88"/>
                      </a:lnTo>
                      <a:lnTo>
                        <a:pt x="1049" y="88"/>
                      </a:lnTo>
                      <a:lnTo>
                        <a:pt x="991" y="88"/>
                      </a:lnTo>
                      <a:lnTo>
                        <a:pt x="934" y="90"/>
                      </a:lnTo>
                      <a:lnTo>
                        <a:pt x="875" y="90"/>
                      </a:lnTo>
                      <a:lnTo>
                        <a:pt x="817" y="90"/>
                      </a:lnTo>
                      <a:lnTo>
                        <a:pt x="758" y="90"/>
                      </a:lnTo>
                      <a:lnTo>
                        <a:pt x="700" y="90"/>
                      </a:lnTo>
                      <a:lnTo>
                        <a:pt x="641" y="90"/>
                      </a:lnTo>
                      <a:lnTo>
                        <a:pt x="583" y="91"/>
                      </a:lnTo>
                      <a:lnTo>
                        <a:pt x="526" y="91"/>
                      </a:lnTo>
                      <a:lnTo>
                        <a:pt x="466" y="91"/>
                      </a:lnTo>
                      <a:lnTo>
                        <a:pt x="409" y="91"/>
                      </a:lnTo>
                      <a:lnTo>
                        <a:pt x="349" y="91"/>
                      </a:lnTo>
                      <a:lnTo>
                        <a:pt x="293" y="91"/>
                      </a:lnTo>
                      <a:lnTo>
                        <a:pt x="234" y="92"/>
                      </a:lnTo>
                      <a:lnTo>
                        <a:pt x="177" y="92"/>
                      </a:lnTo>
                      <a:lnTo>
                        <a:pt x="117" y="92"/>
                      </a:lnTo>
                      <a:lnTo>
                        <a:pt x="60" y="92"/>
                      </a:lnTo>
                      <a:lnTo>
                        <a:pt x="0" y="9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375025"/>
                </a:xfrm>
                <a:custGeom>
                  <a:avLst/>
                  <a:gdLst>
                    <a:gd name="T0" fmla="*/ 2449 w 2566"/>
                    <a:gd name="T1" fmla="*/ 2126 h 2126"/>
                    <a:gd name="T2" fmla="*/ 2216 w 2566"/>
                    <a:gd name="T3" fmla="*/ 2126 h 2126"/>
                    <a:gd name="T4" fmla="*/ 1983 w 2566"/>
                    <a:gd name="T5" fmla="*/ 2126 h 2126"/>
                    <a:gd name="T6" fmla="*/ 1749 w 2566"/>
                    <a:gd name="T7" fmla="*/ 2126 h 2126"/>
                    <a:gd name="T8" fmla="*/ 1517 w 2566"/>
                    <a:gd name="T9" fmla="*/ 2126 h 2126"/>
                    <a:gd name="T10" fmla="*/ 1283 w 2566"/>
                    <a:gd name="T11" fmla="*/ 2126 h 2126"/>
                    <a:gd name="T12" fmla="*/ 1049 w 2566"/>
                    <a:gd name="T13" fmla="*/ 2126 h 2126"/>
                    <a:gd name="T14" fmla="*/ 817 w 2566"/>
                    <a:gd name="T15" fmla="*/ 2126 h 2126"/>
                    <a:gd name="T16" fmla="*/ 583 w 2566"/>
                    <a:gd name="T17" fmla="*/ 2126 h 2126"/>
                    <a:gd name="T18" fmla="*/ 349 w 2566"/>
                    <a:gd name="T19" fmla="*/ 2126 h 2126"/>
                    <a:gd name="T20" fmla="*/ 117 w 2566"/>
                    <a:gd name="T21" fmla="*/ 2126 h 2126"/>
                    <a:gd name="T22" fmla="*/ 0 w 2566"/>
                    <a:gd name="T23" fmla="*/ 1950 h 2126"/>
                    <a:gd name="T24" fmla="*/ 0 w 2566"/>
                    <a:gd name="T25" fmla="*/ 1595 h 2126"/>
                    <a:gd name="T26" fmla="*/ 0 w 2566"/>
                    <a:gd name="T27" fmla="*/ 1241 h 2126"/>
                    <a:gd name="T28" fmla="*/ 0 w 2566"/>
                    <a:gd name="T29" fmla="*/ 886 h 2126"/>
                    <a:gd name="T30" fmla="*/ 0 w 2566"/>
                    <a:gd name="T31" fmla="*/ 531 h 2126"/>
                    <a:gd name="T32" fmla="*/ 0 w 2566"/>
                    <a:gd name="T33" fmla="*/ 177 h 2126"/>
                    <a:gd name="T34" fmla="*/ 117 w 2566"/>
                    <a:gd name="T35" fmla="*/ 0 h 2126"/>
                    <a:gd name="T36" fmla="*/ 349 w 2566"/>
                    <a:gd name="T37" fmla="*/ 0 h 2126"/>
                    <a:gd name="T38" fmla="*/ 583 w 2566"/>
                    <a:gd name="T39" fmla="*/ 0 h 2126"/>
                    <a:gd name="T40" fmla="*/ 817 w 2566"/>
                    <a:gd name="T41" fmla="*/ 0 h 2126"/>
                    <a:gd name="T42" fmla="*/ 1049 w 2566"/>
                    <a:gd name="T43" fmla="*/ 0 h 2126"/>
                    <a:gd name="T44" fmla="*/ 1283 w 2566"/>
                    <a:gd name="T45" fmla="*/ 0 h 2126"/>
                    <a:gd name="T46" fmla="*/ 1517 w 2566"/>
                    <a:gd name="T47" fmla="*/ 0 h 2126"/>
                    <a:gd name="T48" fmla="*/ 1749 w 2566"/>
                    <a:gd name="T49" fmla="*/ 0 h 2126"/>
                    <a:gd name="T50" fmla="*/ 1983 w 2566"/>
                    <a:gd name="T51" fmla="*/ 0 h 2126"/>
                    <a:gd name="T52" fmla="*/ 2216 w 2566"/>
                    <a:gd name="T53" fmla="*/ 0 h 2126"/>
                    <a:gd name="T54" fmla="*/ 2449 w 2566"/>
                    <a:gd name="T55" fmla="*/ 0 h 2126"/>
                    <a:gd name="T56" fmla="*/ 2566 w 2566"/>
                    <a:gd name="T57" fmla="*/ 177 h 2126"/>
                    <a:gd name="T58" fmla="*/ 2566 w 2566"/>
                    <a:gd name="T59" fmla="*/ 531 h 2126"/>
                    <a:gd name="T60" fmla="*/ 2566 w 2566"/>
                    <a:gd name="T61" fmla="*/ 886 h 2126"/>
                    <a:gd name="T62" fmla="*/ 2566 w 2566"/>
                    <a:gd name="T63" fmla="*/ 1241 h 2126"/>
                    <a:gd name="T64" fmla="*/ 2566 w 2566"/>
                    <a:gd name="T65" fmla="*/ 1595 h 2126"/>
                    <a:gd name="T66" fmla="*/ 2566 w 2566"/>
                    <a:gd name="T67" fmla="*/ 1950 h 2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66" h="2126">
                      <a:moveTo>
                        <a:pt x="2566" y="2126"/>
                      </a:moveTo>
                      <a:lnTo>
                        <a:pt x="2449" y="2126"/>
                      </a:lnTo>
                      <a:lnTo>
                        <a:pt x="2332" y="2126"/>
                      </a:lnTo>
                      <a:lnTo>
                        <a:pt x="2216" y="2126"/>
                      </a:lnTo>
                      <a:lnTo>
                        <a:pt x="2100" y="2126"/>
                      </a:lnTo>
                      <a:lnTo>
                        <a:pt x="1983" y="2126"/>
                      </a:lnTo>
                      <a:lnTo>
                        <a:pt x="1866" y="2126"/>
                      </a:lnTo>
                      <a:lnTo>
                        <a:pt x="1749" y="2126"/>
                      </a:lnTo>
                      <a:lnTo>
                        <a:pt x="1632" y="2126"/>
                      </a:lnTo>
                      <a:lnTo>
                        <a:pt x="1517" y="2126"/>
                      </a:lnTo>
                      <a:lnTo>
                        <a:pt x="1400" y="2126"/>
                      </a:lnTo>
                      <a:lnTo>
                        <a:pt x="1283" y="2126"/>
                      </a:lnTo>
                      <a:lnTo>
                        <a:pt x="1166" y="2126"/>
                      </a:lnTo>
                      <a:lnTo>
                        <a:pt x="1049" y="2126"/>
                      </a:lnTo>
                      <a:lnTo>
                        <a:pt x="934" y="2126"/>
                      </a:lnTo>
                      <a:lnTo>
                        <a:pt x="817" y="2126"/>
                      </a:lnTo>
                      <a:lnTo>
                        <a:pt x="700" y="2126"/>
                      </a:lnTo>
                      <a:lnTo>
                        <a:pt x="583" y="2126"/>
                      </a:lnTo>
                      <a:lnTo>
                        <a:pt x="466" y="2126"/>
                      </a:lnTo>
                      <a:lnTo>
                        <a:pt x="349" y="2126"/>
                      </a:lnTo>
                      <a:lnTo>
                        <a:pt x="234" y="2126"/>
                      </a:lnTo>
                      <a:lnTo>
                        <a:pt x="117" y="2126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Freeform 12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79400"/>
                </a:xfrm>
                <a:custGeom>
                  <a:avLst/>
                  <a:gdLst>
                    <a:gd name="T0" fmla="*/ 2566 w 2566"/>
                    <a:gd name="T1" fmla="*/ 176 h 176"/>
                    <a:gd name="T2" fmla="*/ 2449 w 2566"/>
                    <a:gd name="T3" fmla="*/ 176 h 176"/>
                    <a:gd name="T4" fmla="*/ 2332 w 2566"/>
                    <a:gd name="T5" fmla="*/ 176 h 176"/>
                    <a:gd name="T6" fmla="*/ 2216 w 2566"/>
                    <a:gd name="T7" fmla="*/ 176 h 176"/>
                    <a:gd name="T8" fmla="*/ 2100 w 2566"/>
                    <a:gd name="T9" fmla="*/ 176 h 176"/>
                    <a:gd name="T10" fmla="*/ 1983 w 2566"/>
                    <a:gd name="T11" fmla="*/ 176 h 176"/>
                    <a:gd name="T12" fmla="*/ 1866 w 2566"/>
                    <a:gd name="T13" fmla="*/ 176 h 176"/>
                    <a:gd name="T14" fmla="*/ 1749 w 2566"/>
                    <a:gd name="T15" fmla="*/ 176 h 176"/>
                    <a:gd name="T16" fmla="*/ 1632 w 2566"/>
                    <a:gd name="T17" fmla="*/ 176 h 176"/>
                    <a:gd name="T18" fmla="*/ 1517 w 2566"/>
                    <a:gd name="T19" fmla="*/ 176 h 176"/>
                    <a:gd name="T20" fmla="*/ 1400 w 2566"/>
                    <a:gd name="T21" fmla="*/ 176 h 176"/>
                    <a:gd name="T22" fmla="*/ 1283 w 2566"/>
                    <a:gd name="T23" fmla="*/ 176 h 176"/>
                    <a:gd name="T24" fmla="*/ 1166 w 2566"/>
                    <a:gd name="T25" fmla="*/ 176 h 176"/>
                    <a:gd name="T26" fmla="*/ 1049 w 2566"/>
                    <a:gd name="T27" fmla="*/ 176 h 176"/>
                    <a:gd name="T28" fmla="*/ 934 w 2566"/>
                    <a:gd name="T29" fmla="*/ 176 h 176"/>
                    <a:gd name="T30" fmla="*/ 817 w 2566"/>
                    <a:gd name="T31" fmla="*/ 176 h 176"/>
                    <a:gd name="T32" fmla="*/ 700 w 2566"/>
                    <a:gd name="T33" fmla="*/ 176 h 176"/>
                    <a:gd name="T34" fmla="*/ 583 w 2566"/>
                    <a:gd name="T35" fmla="*/ 176 h 176"/>
                    <a:gd name="T36" fmla="*/ 466 w 2566"/>
                    <a:gd name="T37" fmla="*/ 176 h 176"/>
                    <a:gd name="T38" fmla="*/ 349 w 2566"/>
                    <a:gd name="T39" fmla="*/ 176 h 176"/>
                    <a:gd name="T40" fmla="*/ 234 w 2566"/>
                    <a:gd name="T41" fmla="*/ 176 h 176"/>
                    <a:gd name="T42" fmla="*/ 117 w 2566"/>
                    <a:gd name="T43" fmla="*/ 176 h 176"/>
                    <a:gd name="T44" fmla="*/ 0 w 2566"/>
                    <a:gd name="T45" fmla="*/ 176 h 176"/>
                    <a:gd name="T46" fmla="*/ 0 w 2566"/>
                    <a:gd name="T47" fmla="*/ 0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6">
                      <a:moveTo>
                        <a:pt x="2566" y="176"/>
                      </a:moveTo>
                      <a:lnTo>
                        <a:pt x="2449" y="176"/>
                      </a:lnTo>
                      <a:lnTo>
                        <a:pt x="2332" y="176"/>
                      </a:lnTo>
                      <a:lnTo>
                        <a:pt x="2216" y="176"/>
                      </a:lnTo>
                      <a:lnTo>
                        <a:pt x="2100" y="176"/>
                      </a:lnTo>
                      <a:lnTo>
                        <a:pt x="1983" y="176"/>
                      </a:lnTo>
                      <a:lnTo>
                        <a:pt x="1866" y="176"/>
                      </a:lnTo>
                      <a:lnTo>
                        <a:pt x="1749" y="176"/>
                      </a:lnTo>
                      <a:lnTo>
                        <a:pt x="1632" y="176"/>
                      </a:lnTo>
                      <a:lnTo>
                        <a:pt x="1517" y="176"/>
                      </a:lnTo>
                      <a:lnTo>
                        <a:pt x="1400" y="176"/>
                      </a:lnTo>
                      <a:lnTo>
                        <a:pt x="1283" y="176"/>
                      </a:lnTo>
                      <a:lnTo>
                        <a:pt x="1166" y="176"/>
                      </a:lnTo>
                      <a:lnTo>
                        <a:pt x="1049" y="176"/>
                      </a:lnTo>
                      <a:lnTo>
                        <a:pt x="934" y="176"/>
                      </a:lnTo>
                      <a:lnTo>
                        <a:pt x="817" y="176"/>
                      </a:lnTo>
                      <a:lnTo>
                        <a:pt x="700" y="176"/>
                      </a:lnTo>
                      <a:lnTo>
                        <a:pt x="583" y="176"/>
                      </a:lnTo>
                      <a:lnTo>
                        <a:pt x="466" y="176"/>
                      </a:lnTo>
                      <a:lnTo>
                        <a:pt x="349" y="176"/>
                      </a:lnTo>
                      <a:lnTo>
                        <a:pt x="234" y="176"/>
                      </a:lnTo>
                      <a:lnTo>
                        <a:pt x="117" y="176"/>
                      </a:lnTo>
                      <a:lnTo>
                        <a:pt x="0" y="17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Freeform 13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563563"/>
                </a:xfrm>
                <a:custGeom>
                  <a:avLst/>
                  <a:gdLst>
                    <a:gd name="T0" fmla="*/ 2566 w 2566"/>
                    <a:gd name="T1" fmla="*/ 0 h 355"/>
                    <a:gd name="T2" fmla="*/ 2449 w 2566"/>
                    <a:gd name="T3" fmla="*/ 0 h 355"/>
                    <a:gd name="T4" fmla="*/ 2332 w 2566"/>
                    <a:gd name="T5" fmla="*/ 0 h 355"/>
                    <a:gd name="T6" fmla="*/ 2216 w 2566"/>
                    <a:gd name="T7" fmla="*/ 0 h 355"/>
                    <a:gd name="T8" fmla="*/ 2100 w 2566"/>
                    <a:gd name="T9" fmla="*/ 0 h 355"/>
                    <a:gd name="T10" fmla="*/ 1983 w 2566"/>
                    <a:gd name="T11" fmla="*/ 0 h 355"/>
                    <a:gd name="T12" fmla="*/ 1866 w 2566"/>
                    <a:gd name="T13" fmla="*/ 0 h 355"/>
                    <a:gd name="T14" fmla="*/ 1749 w 2566"/>
                    <a:gd name="T15" fmla="*/ 0 h 355"/>
                    <a:gd name="T16" fmla="*/ 1632 w 2566"/>
                    <a:gd name="T17" fmla="*/ 0 h 355"/>
                    <a:gd name="T18" fmla="*/ 1517 w 2566"/>
                    <a:gd name="T19" fmla="*/ 0 h 355"/>
                    <a:gd name="T20" fmla="*/ 1400 w 2566"/>
                    <a:gd name="T21" fmla="*/ 0 h 355"/>
                    <a:gd name="T22" fmla="*/ 1283 w 2566"/>
                    <a:gd name="T23" fmla="*/ 0 h 355"/>
                    <a:gd name="T24" fmla="*/ 1166 w 2566"/>
                    <a:gd name="T25" fmla="*/ 0 h 355"/>
                    <a:gd name="T26" fmla="*/ 1049 w 2566"/>
                    <a:gd name="T27" fmla="*/ 0 h 355"/>
                    <a:gd name="T28" fmla="*/ 934 w 2566"/>
                    <a:gd name="T29" fmla="*/ 0 h 355"/>
                    <a:gd name="T30" fmla="*/ 817 w 2566"/>
                    <a:gd name="T31" fmla="*/ 0 h 355"/>
                    <a:gd name="T32" fmla="*/ 700 w 2566"/>
                    <a:gd name="T33" fmla="*/ 0 h 355"/>
                    <a:gd name="T34" fmla="*/ 583 w 2566"/>
                    <a:gd name="T35" fmla="*/ 0 h 355"/>
                    <a:gd name="T36" fmla="*/ 466 w 2566"/>
                    <a:gd name="T37" fmla="*/ 0 h 355"/>
                    <a:gd name="T38" fmla="*/ 349 w 2566"/>
                    <a:gd name="T39" fmla="*/ 0 h 355"/>
                    <a:gd name="T40" fmla="*/ 234 w 2566"/>
                    <a:gd name="T41" fmla="*/ 0 h 355"/>
                    <a:gd name="T42" fmla="*/ 117 w 2566"/>
                    <a:gd name="T43" fmla="*/ 0 h 355"/>
                    <a:gd name="T44" fmla="*/ 0 w 2566"/>
                    <a:gd name="T45" fmla="*/ 0 h 355"/>
                    <a:gd name="T46" fmla="*/ 0 w 2566"/>
                    <a:gd name="T47" fmla="*/ 178 h 355"/>
                    <a:gd name="T48" fmla="*/ 0 w 2566"/>
                    <a:gd name="T49" fmla="*/ 355 h 355"/>
                    <a:gd name="T50" fmla="*/ 117 w 2566"/>
                    <a:gd name="T51" fmla="*/ 355 h 355"/>
                    <a:gd name="T52" fmla="*/ 234 w 2566"/>
                    <a:gd name="T53" fmla="*/ 355 h 355"/>
                    <a:gd name="T54" fmla="*/ 349 w 2566"/>
                    <a:gd name="T55" fmla="*/ 355 h 355"/>
                    <a:gd name="T56" fmla="*/ 466 w 2566"/>
                    <a:gd name="T57" fmla="*/ 355 h 355"/>
                    <a:gd name="T58" fmla="*/ 583 w 2566"/>
                    <a:gd name="T59" fmla="*/ 355 h 355"/>
                    <a:gd name="T60" fmla="*/ 700 w 2566"/>
                    <a:gd name="T61" fmla="*/ 355 h 355"/>
                    <a:gd name="T62" fmla="*/ 817 w 2566"/>
                    <a:gd name="T63" fmla="*/ 355 h 355"/>
                    <a:gd name="T64" fmla="*/ 934 w 2566"/>
                    <a:gd name="T65" fmla="*/ 355 h 355"/>
                    <a:gd name="T66" fmla="*/ 1049 w 2566"/>
                    <a:gd name="T67" fmla="*/ 355 h 355"/>
                    <a:gd name="T68" fmla="*/ 1166 w 2566"/>
                    <a:gd name="T69" fmla="*/ 355 h 355"/>
                    <a:gd name="T70" fmla="*/ 1283 w 2566"/>
                    <a:gd name="T71" fmla="*/ 355 h 355"/>
                    <a:gd name="T72" fmla="*/ 1400 w 2566"/>
                    <a:gd name="T73" fmla="*/ 355 h 355"/>
                    <a:gd name="T74" fmla="*/ 1517 w 2566"/>
                    <a:gd name="T75" fmla="*/ 355 h 355"/>
                    <a:gd name="T76" fmla="*/ 1632 w 2566"/>
                    <a:gd name="T77" fmla="*/ 355 h 355"/>
                    <a:gd name="T78" fmla="*/ 1749 w 2566"/>
                    <a:gd name="T79" fmla="*/ 355 h 355"/>
                    <a:gd name="T80" fmla="*/ 1866 w 2566"/>
                    <a:gd name="T81" fmla="*/ 355 h 355"/>
                    <a:gd name="T82" fmla="*/ 1983 w 2566"/>
                    <a:gd name="T83" fmla="*/ 355 h 355"/>
                    <a:gd name="T84" fmla="*/ 2100 w 2566"/>
                    <a:gd name="T85" fmla="*/ 355 h 355"/>
                    <a:gd name="T86" fmla="*/ 2216 w 2566"/>
                    <a:gd name="T87" fmla="*/ 355 h 355"/>
                    <a:gd name="T88" fmla="*/ 2332 w 2566"/>
                    <a:gd name="T89" fmla="*/ 355 h 355"/>
                    <a:gd name="T90" fmla="*/ 2449 w 2566"/>
                    <a:gd name="T91" fmla="*/ 355 h 355"/>
                    <a:gd name="T92" fmla="*/ 2566 w 2566"/>
                    <a:gd name="T93" fmla="*/ 355 h 355"/>
                    <a:gd name="T94" fmla="*/ 2566 w 2566"/>
                    <a:gd name="T95" fmla="*/ 178 h 355"/>
                    <a:gd name="T96" fmla="*/ 2566 w 2566"/>
                    <a:gd name="T97" fmla="*/ 0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66" h="355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8"/>
                      </a:lnTo>
                      <a:lnTo>
                        <a:pt x="0" y="355"/>
                      </a:lnTo>
                      <a:lnTo>
                        <a:pt x="117" y="355"/>
                      </a:lnTo>
                      <a:lnTo>
                        <a:pt x="234" y="355"/>
                      </a:lnTo>
                      <a:lnTo>
                        <a:pt x="349" y="355"/>
                      </a:lnTo>
                      <a:lnTo>
                        <a:pt x="466" y="355"/>
                      </a:lnTo>
                      <a:lnTo>
                        <a:pt x="583" y="355"/>
                      </a:lnTo>
                      <a:lnTo>
                        <a:pt x="700" y="355"/>
                      </a:lnTo>
                      <a:lnTo>
                        <a:pt x="817" y="355"/>
                      </a:lnTo>
                      <a:lnTo>
                        <a:pt x="934" y="355"/>
                      </a:lnTo>
                      <a:lnTo>
                        <a:pt x="1049" y="355"/>
                      </a:lnTo>
                      <a:lnTo>
                        <a:pt x="1166" y="355"/>
                      </a:lnTo>
                      <a:lnTo>
                        <a:pt x="1283" y="355"/>
                      </a:lnTo>
                      <a:lnTo>
                        <a:pt x="1400" y="355"/>
                      </a:lnTo>
                      <a:lnTo>
                        <a:pt x="1517" y="355"/>
                      </a:lnTo>
                      <a:lnTo>
                        <a:pt x="1632" y="355"/>
                      </a:lnTo>
                      <a:lnTo>
                        <a:pt x="1749" y="355"/>
                      </a:lnTo>
                      <a:lnTo>
                        <a:pt x="1866" y="355"/>
                      </a:lnTo>
                      <a:lnTo>
                        <a:pt x="1983" y="355"/>
                      </a:lnTo>
                      <a:lnTo>
                        <a:pt x="2100" y="355"/>
                      </a:lnTo>
                      <a:lnTo>
                        <a:pt x="2216" y="355"/>
                      </a:lnTo>
                      <a:lnTo>
                        <a:pt x="2332" y="355"/>
                      </a:lnTo>
                      <a:lnTo>
                        <a:pt x="2449" y="355"/>
                      </a:lnTo>
                      <a:lnTo>
                        <a:pt x="2566" y="355"/>
                      </a:lnTo>
                      <a:lnTo>
                        <a:pt x="2566" y="178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" name="Freeform 14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282575"/>
                </a:xfrm>
                <a:custGeom>
                  <a:avLst/>
                  <a:gdLst>
                    <a:gd name="T0" fmla="*/ 2566 w 2566"/>
                    <a:gd name="T1" fmla="*/ 0 h 178"/>
                    <a:gd name="T2" fmla="*/ 2449 w 2566"/>
                    <a:gd name="T3" fmla="*/ 0 h 178"/>
                    <a:gd name="T4" fmla="*/ 2332 w 2566"/>
                    <a:gd name="T5" fmla="*/ 0 h 178"/>
                    <a:gd name="T6" fmla="*/ 2216 w 2566"/>
                    <a:gd name="T7" fmla="*/ 0 h 178"/>
                    <a:gd name="T8" fmla="*/ 2100 w 2566"/>
                    <a:gd name="T9" fmla="*/ 0 h 178"/>
                    <a:gd name="T10" fmla="*/ 1983 w 2566"/>
                    <a:gd name="T11" fmla="*/ 0 h 178"/>
                    <a:gd name="T12" fmla="*/ 1866 w 2566"/>
                    <a:gd name="T13" fmla="*/ 0 h 178"/>
                    <a:gd name="T14" fmla="*/ 1749 w 2566"/>
                    <a:gd name="T15" fmla="*/ 0 h 178"/>
                    <a:gd name="T16" fmla="*/ 1632 w 2566"/>
                    <a:gd name="T17" fmla="*/ 0 h 178"/>
                    <a:gd name="T18" fmla="*/ 1517 w 2566"/>
                    <a:gd name="T19" fmla="*/ 0 h 178"/>
                    <a:gd name="T20" fmla="*/ 1400 w 2566"/>
                    <a:gd name="T21" fmla="*/ 0 h 178"/>
                    <a:gd name="T22" fmla="*/ 1283 w 2566"/>
                    <a:gd name="T23" fmla="*/ 0 h 178"/>
                    <a:gd name="T24" fmla="*/ 1166 w 2566"/>
                    <a:gd name="T25" fmla="*/ 0 h 178"/>
                    <a:gd name="T26" fmla="*/ 1049 w 2566"/>
                    <a:gd name="T27" fmla="*/ 0 h 178"/>
                    <a:gd name="T28" fmla="*/ 934 w 2566"/>
                    <a:gd name="T29" fmla="*/ 0 h 178"/>
                    <a:gd name="T30" fmla="*/ 817 w 2566"/>
                    <a:gd name="T31" fmla="*/ 0 h 178"/>
                    <a:gd name="T32" fmla="*/ 700 w 2566"/>
                    <a:gd name="T33" fmla="*/ 0 h 178"/>
                    <a:gd name="T34" fmla="*/ 583 w 2566"/>
                    <a:gd name="T35" fmla="*/ 0 h 178"/>
                    <a:gd name="T36" fmla="*/ 466 w 2566"/>
                    <a:gd name="T37" fmla="*/ 0 h 178"/>
                    <a:gd name="T38" fmla="*/ 349 w 2566"/>
                    <a:gd name="T39" fmla="*/ 0 h 178"/>
                    <a:gd name="T40" fmla="*/ 234 w 2566"/>
                    <a:gd name="T41" fmla="*/ 0 h 178"/>
                    <a:gd name="T42" fmla="*/ 117 w 2566"/>
                    <a:gd name="T43" fmla="*/ 0 h 178"/>
                    <a:gd name="T44" fmla="*/ 0 w 2566"/>
                    <a:gd name="T45" fmla="*/ 0 h 178"/>
                    <a:gd name="T46" fmla="*/ 0 w 2566"/>
                    <a:gd name="T47" fmla="*/ 17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8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" name="Freeform 15"/>
                <p:cNvSpPr>
                  <a:spLocks/>
                </p:cNvSpPr>
                <p:nvPr/>
              </p:nvSpPr>
              <p:spPr bwMode="auto">
                <a:xfrm>
                  <a:off x="2643188" y="4129088"/>
                  <a:ext cx="4073525" cy="431800"/>
                </a:xfrm>
                <a:custGeom>
                  <a:avLst/>
                  <a:gdLst>
                    <a:gd name="T0" fmla="*/ 2503 w 2566"/>
                    <a:gd name="T1" fmla="*/ 0 h 272"/>
                    <a:gd name="T2" fmla="*/ 2386 w 2566"/>
                    <a:gd name="T3" fmla="*/ 0 h 272"/>
                    <a:gd name="T4" fmla="*/ 2271 w 2566"/>
                    <a:gd name="T5" fmla="*/ 1 h 272"/>
                    <a:gd name="T6" fmla="*/ 2154 w 2566"/>
                    <a:gd name="T7" fmla="*/ 1 h 272"/>
                    <a:gd name="T8" fmla="*/ 2038 w 2566"/>
                    <a:gd name="T9" fmla="*/ 1 h 272"/>
                    <a:gd name="T10" fmla="*/ 1922 w 2566"/>
                    <a:gd name="T11" fmla="*/ 3 h 272"/>
                    <a:gd name="T12" fmla="*/ 1805 w 2566"/>
                    <a:gd name="T13" fmla="*/ 3 h 272"/>
                    <a:gd name="T14" fmla="*/ 1689 w 2566"/>
                    <a:gd name="T15" fmla="*/ 3 h 272"/>
                    <a:gd name="T16" fmla="*/ 1572 w 2566"/>
                    <a:gd name="T17" fmla="*/ 4 h 272"/>
                    <a:gd name="T18" fmla="*/ 1455 w 2566"/>
                    <a:gd name="T19" fmla="*/ 4 h 272"/>
                    <a:gd name="T20" fmla="*/ 1340 w 2566"/>
                    <a:gd name="T21" fmla="*/ 4 h 272"/>
                    <a:gd name="T22" fmla="*/ 1223 w 2566"/>
                    <a:gd name="T23" fmla="*/ 5 h 272"/>
                    <a:gd name="T24" fmla="*/ 1107 w 2566"/>
                    <a:gd name="T25" fmla="*/ 5 h 272"/>
                    <a:gd name="T26" fmla="*/ 991 w 2566"/>
                    <a:gd name="T27" fmla="*/ 5 h 272"/>
                    <a:gd name="T28" fmla="*/ 875 w 2566"/>
                    <a:gd name="T29" fmla="*/ 7 h 272"/>
                    <a:gd name="T30" fmla="*/ 758 w 2566"/>
                    <a:gd name="T31" fmla="*/ 7 h 272"/>
                    <a:gd name="T32" fmla="*/ 641 w 2566"/>
                    <a:gd name="T33" fmla="*/ 7 h 272"/>
                    <a:gd name="T34" fmla="*/ 526 w 2566"/>
                    <a:gd name="T35" fmla="*/ 8 h 272"/>
                    <a:gd name="T36" fmla="*/ 409 w 2566"/>
                    <a:gd name="T37" fmla="*/ 8 h 272"/>
                    <a:gd name="T38" fmla="*/ 293 w 2566"/>
                    <a:gd name="T39" fmla="*/ 8 h 272"/>
                    <a:gd name="T40" fmla="*/ 177 w 2566"/>
                    <a:gd name="T41" fmla="*/ 9 h 272"/>
                    <a:gd name="T42" fmla="*/ 60 w 2566"/>
                    <a:gd name="T43" fmla="*/ 9 h 272"/>
                    <a:gd name="T44" fmla="*/ 0 w 2566"/>
                    <a:gd name="T45" fmla="*/ 95 h 272"/>
                    <a:gd name="T46" fmla="*/ 117 w 2566"/>
                    <a:gd name="T47" fmla="*/ 272 h 272"/>
                    <a:gd name="T48" fmla="*/ 349 w 2566"/>
                    <a:gd name="T49" fmla="*/ 272 h 272"/>
                    <a:gd name="T50" fmla="*/ 583 w 2566"/>
                    <a:gd name="T51" fmla="*/ 272 h 272"/>
                    <a:gd name="T52" fmla="*/ 817 w 2566"/>
                    <a:gd name="T53" fmla="*/ 272 h 272"/>
                    <a:gd name="T54" fmla="*/ 1049 w 2566"/>
                    <a:gd name="T55" fmla="*/ 272 h 272"/>
                    <a:gd name="T56" fmla="*/ 1283 w 2566"/>
                    <a:gd name="T57" fmla="*/ 272 h 272"/>
                    <a:gd name="T58" fmla="*/ 1517 w 2566"/>
                    <a:gd name="T59" fmla="*/ 272 h 272"/>
                    <a:gd name="T60" fmla="*/ 1749 w 2566"/>
                    <a:gd name="T61" fmla="*/ 272 h 272"/>
                    <a:gd name="T62" fmla="*/ 1983 w 2566"/>
                    <a:gd name="T63" fmla="*/ 272 h 272"/>
                    <a:gd name="T64" fmla="*/ 2216 w 2566"/>
                    <a:gd name="T65" fmla="*/ 272 h 272"/>
                    <a:gd name="T66" fmla="*/ 2449 w 2566"/>
                    <a:gd name="T67" fmla="*/ 272 h 272"/>
                    <a:gd name="T68" fmla="*/ 2566 w 2566"/>
                    <a:gd name="T69" fmla="*/ 95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72">
                      <a:moveTo>
                        <a:pt x="2566" y="0"/>
                      </a:moveTo>
                      <a:lnTo>
                        <a:pt x="2503" y="0"/>
                      </a:lnTo>
                      <a:lnTo>
                        <a:pt x="2449" y="0"/>
                      </a:lnTo>
                      <a:lnTo>
                        <a:pt x="2386" y="0"/>
                      </a:lnTo>
                      <a:lnTo>
                        <a:pt x="2332" y="1"/>
                      </a:lnTo>
                      <a:lnTo>
                        <a:pt x="2271" y="1"/>
                      </a:lnTo>
                      <a:lnTo>
                        <a:pt x="2216" y="1"/>
                      </a:lnTo>
                      <a:lnTo>
                        <a:pt x="2154" y="1"/>
                      </a:lnTo>
                      <a:lnTo>
                        <a:pt x="2100" y="1"/>
                      </a:lnTo>
                      <a:lnTo>
                        <a:pt x="2038" y="1"/>
                      </a:lnTo>
                      <a:lnTo>
                        <a:pt x="1983" y="3"/>
                      </a:lnTo>
                      <a:lnTo>
                        <a:pt x="1922" y="3"/>
                      </a:lnTo>
                      <a:lnTo>
                        <a:pt x="1866" y="3"/>
                      </a:lnTo>
                      <a:lnTo>
                        <a:pt x="1805" y="3"/>
                      </a:lnTo>
                      <a:lnTo>
                        <a:pt x="1749" y="3"/>
                      </a:lnTo>
                      <a:lnTo>
                        <a:pt x="1689" y="3"/>
                      </a:lnTo>
                      <a:lnTo>
                        <a:pt x="1632" y="4"/>
                      </a:lnTo>
                      <a:lnTo>
                        <a:pt x="1572" y="4"/>
                      </a:lnTo>
                      <a:lnTo>
                        <a:pt x="1517" y="4"/>
                      </a:lnTo>
                      <a:lnTo>
                        <a:pt x="1455" y="4"/>
                      </a:lnTo>
                      <a:lnTo>
                        <a:pt x="1400" y="4"/>
                      </a:lnTo>
                      <a:lnTo>
                        <a:pt x="1340" y="4"/>
                      </a:lnTo>
                      <a:lnTo>
                        <a:pt x="1283" y="5"/>
                      </a:lnTo>
                      <a:lnTo>
                        <a:pt x="1223" y="5"/>
                      </a:lnTo>
                      <a:lnTo>
                        <a:pt x="1166" y="5"/>
                      </a:lnTo>
                      <a:lnTo>
                        <a:pt x="1107" y="5"/>
                      </a:lnTo>
                      <a:lnTo>
                        <a:pt x="1049" y="5"/>
                      </a:lnTo>
                      <a:lnTo>
                        <a:pt x="991" y="5"/>
                      </a:lnTo>
                      <a:lnTo>
                        <a:pt x="934" y="7"/>
                      </a:lnTo>
                      <a:lnTo>
                        <a:pt x="875" y="7"/>
                      </a:lnTo>
                      <a:lnTo>
                        <a:pt x="817" y="7"/>
                      </a:lnTo>
                      <a:lnTo>
                        <a:pt x="758" y="7"/>
                      </a:lnTo>
                      <a:lnTo>
                        <a:pt x="700" y="7"/>
                      </a:lnTo>
                      <a:lnTo>
                        <a:pt x="641" y="7"/>
                      </a:lnTo>
                      <a:lnTo>
                        <a:pt x="583" y="8"/>
                      </a:lnTo>
                      <a:lnTo>
                        <a:pt x="526" y="8"/>
                      </a:lnTo>
                      <a:lnTo>
                        <a:pt x="466" y="8"/>
                      </a:lnTo>
                      <a:lnTo>
                        <a:pt x="409" y="8"/>
                      </a:lnTo>
                      <a:lnTo>
                        <a:pt x="349" y="8"/>
                      </a:lnTo>
                      <a:lnTo>
                        <a:pt x="293" y="8"/>
                      </a:lnTo>
                      <a:lnTo>
                        <a:pt x="234" y="9"/>
                      </a:lnTo>
                      <a:lnTo>
                        <a:pt x="177" y="9"/>
                      </a:lnTo>
                      <a:lnTo>
                        <a:pt x="117" y="9"/>
                      </a:lnTo>
                      <a:lnTo>
                        <a:pt x="60" y="9"/>
                      </a:lnTo>
                      <a:lnTo>
                        <a:pt x="0" y="11"/>
                      </a:lnTo>
                      <a:lnTo>
                        <a:pt x="0" y="95"/>
                      </a:lnTo>
                      <a:lnTo>
                        <a:pt x="0" y="272"/>
                      </a:lnTo>
                      <a:lnTo>
                        <a:pt x="117" y="272"/>
                      </a:lnTo>
                      <a:lnTo>
                        <a:pt x="234" y="272"/>
                      </a:lnTo>
                      <a:lnTo>
                        <a:pt x="349" y="272"/>
                      </a:lnTo>
                      <a:lnTo>
                        <a:pt x="466" y="272"/>
                      </a:lnTo>
                      <a:lnTo>
                        <a:pt x="583" y="272"/>
                      </a:lnTo>
                      <a:lnTo>
                        <a:pt x="700" y="272"/>
                      </a:lnTo>
                      <a:lnTo>
                        <a:pt x="817" y="272"/>
                      </a:lnTo>
                      <a:lnTo>
                        <a:pt x="934" y="272"/>
                      </a:lnTo>
                      <a:lnTo>
                        <a:pt x="1049" y="272"/>
                      </a:lnTo>
                      <a:lnTo>
                        <a:pt x="1166" y="272"/>
                      </a:lnTo>
                      <a:lnTo>
                        <a:pt x="1283" y="272"/>
                      </a:lnTo>
                      <a:lnTo>
                        <a:pt x="1400" y="272"/>
                      </a:lnTo>
                      <a:lnTo>
                        <a:pt x="1517" y="272"/>
                      </a:lnTo>
                      <a:lnTo>
                        <a:pt x="1632" y="272"/>
                      </a:lnTo>
                      <a:lnTo>
                        <a:pt x="1749" y="272"/>
                      </a:lnTo>
                      <a:lnTo>
                        <a:pt x="1866" y="272"/>
                      </a:lnTo>
                      <a:lnTo>
                        <a:pt x="1983" y="272"/>
                      </a:lnTo>
                      <a:lnTo>
                        <a:pt x="2100" y="272"/>
                      </a:lnTo>
                      <a:lnTo>
                        <a:pt x="2216" y="272"/>
                      </a:lnTo>
                      <a:lnTo>
                        <a:pt x="2332" y="272"/>
                      </a:lnTo>
                      <a:lnTo>
                        <a:pt x="2449" y="272"/>
                      </a:lnTo>
                      <a:lnTo>
                        <a:pt x="2566" y="272"/>
                      </a:lnTo>
                      <a:lnTo>
                        <a:pt x="2566" y="95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" name="Freeform 16"/>
                <p:cNvSpPr>
                  <a:spLocks/>
                </p:cNvSpPr>
                <p:nvPr/>
              </p:nvSpPr>
              <p:spPr bwMode="auto">
                <a:xfrm>
                  <a:off x="2643188" y="4129088"/>
                  <a:ext cx="4073525" cy="150813"/>
                </a:xfrm>
                <a:custGeom>
                  <a:avLst/>
                  <a:gdLst>
                    <a:gd name="T0" fmla="*/ 2566 w 2566"/>
                    <a:gd name="T1" fmla="*/ 0 h 95"/>
                    <a:gd name="T2" fmla="*/ 2503 w 2566"/>
                    <a:gd name="T3" fmla="*/ 0 h 95"/>
                    <a:gd name="T4" fmla="*/ 2449 w 2566"/>
                    <a:gd name="T5" fmla="*/ 0 h 95"/>
                    <a:gd name="T6" fmla="*/ 2386 w 2566"/>
                    <a:gd name="T7" fmla="*/ 0 h 95"/>
                    <a:gd name="T8" fmla="*/ 2332 w 2566"/>
                    <a:gd name="T9" fmla="*/ 1 h 95"/>
                    <a:gd name="T10" fmla="*/ 2271 w 2566"/>
                    <a:gd name="T11" fmla="*/ 1 h 95"/>
                    <a:gd name="T12" fmla="*/ 2216 w 2566"/>
                    <a:gd name="T13" fmla="*/ 1 h 95"/>
                    <a:gd name="T14" fmla="*/ 2154 w 2566"/>
                    <a:gd name="T15" fmla="*/ 1 h 95"/>
                    <a:gd name="T16" fmla="*/ 2100 w 2566"/>
                    <a:gd name="T17" fmla="*/ 1 h 95"/>
                    <a:gd name="T18" fmla="*/ 2038 w 2566"/>
                    <a:gd name="T19" fmla="*/ 1 h 95"/>
                    <a:gd name="T20" fmla="*/ 1983 w 2566"/>
                    <a:gd name="T21" fmla="*/ 3 h 95"/>
                    <a:gd name="T22" fmla="*/ 1922 w 2566"/>
                    <a:gd name="T23" fmla="*/ 3 h 95"/>
                    <a:gd name="T24" fmla="*/ 1866 w 2566"/>
                    <a:gd name="T25" fmla="*/ 3 h 95"/>
                    <a:gd name="T26" fmla="*/ 1805 w 2566"/>
                    <a:gd name="T27" fmla="*/ 3 h 95"/>
                    <a:gd name="T28" fmla="*/ 1749 w 2566"/>
                    <a:gd name="T29" fmla="*/ 3 h 95"/>
                    <a:gd name="T30" fmla="*/ 1689 w 2566"/>
                    <a:gd name="T31" fmla="*/ 3 h 95"/>
                    <a:gd name="T32" fmla="*/ 1632 w 2566"/>
                    <a:gd name="T33" fmla="*/ 4 h 95"/>
                    <a:gd name="T34" fmla="*/ 1572 w 2566"/>
                    <a:gd name="T35" fmla="*/ 4 h 95"/>
                    <a:gd name="T36" fmla="*/ 1517 w 2566"/>
                    <a:gd name="T37" fmla="*/ 4 h 95"/>
                    <a:gd name="T38" fmla="*/ 1455 w 2566"/>
                    <a:gd name="T39" fmla="*/ 4 h 95"/>
                    <a:gd name="T40" fmla="*/ 1400 w 2566"/>
                    <a:gd name="T41" fmla="*/ 4 h 95"/>
                    <a:gd name="T42" fmla="*/ 1340 w 2566"/>
                    <a:gd name="T43" fmla="*/ 4 h 95"/>
                    <a:gd name="T44" fmla="*/ 1283 w 2566"/>
                    <a:gd name="T45" fmla="*/ 5 h 95"/>
                    <a:gd name="T46" fmla="*/ 1223 w 2566"/>
                    <a:gd name="T47" fmla="*/ 5 h 95"/>
                    <a:gd name="T48" fmla="*/ 1166 w 2566"/>
                    <a:gd name="T49" fmla="*/ 5 h 95"/>
                    <a:gd name="T50" fmla="*/ 1107 w 2566"/>
                    <a:gd name="T51" fmla="*/ 5 h 95"/>
                    <a:gd name="T52" fmla="*/ 1049 w 2566"/>
                    <a:gd name="T53" fmla="*/ 5 h 95"/>
                    <a:gd name="T54" fmla="*/ 991 w 2566"/>
                    <a:gd name="T55" fmla="*/ 5 h 95"/>
                    <a:gd name="T56" fmla="*/ 934 w 2566"/>
                    <a:gd name="T57" fmla="*/ 7 h 95"/>
                    <a:gd name="T58" fmla="*/ 875 w 2566"/>
                    <a:gd name="T59" fmla="*/ 7 h 95"/>
                    <a:gd name="T60" fmla="*/ 817 w 2566"/>
                    <a:gd name="T61" fmla="*/ 7 h 95"/>
                    <a:gd name="T62" fmla="*/ 758 w 2566"/>
                    <a:gd name="T63" fmla="*/ 7 h 95"/>
                    <a:gd name="T64" fmla="*/ 700 w 2566"/>
                    <a:gd name="T65" fmla="*/ 7 h 95"/>
                    <a:gd name="T66" fmla="*/ 641 w 2566"/>
                    <a:gd name="T67" fmla="*/ 7 h 95"/>
                    <a:gd name="T68" fmla="*/ 583 w 2566"/>
                    <a:gd name="T69" fmla="*/ 8 h 95"/>
                    <a:gd name="T70" fmla="*/ 526 w 2566"/>
                    <a:gd name="T71" fmla="*/ 8 h 95"/>
                    <a:gd name="T72" fmla="*/ 466 w 2566"/>
                    <a:gd name="T73" fmla="*/ 8 h 95"/>
                    <a:gd name="T74" fmla="*/ 409 w 2566"/>
                    <a:gd name="T75" fmla="*/ 8 h 95"/>
                    <a:gd name="T76" fmla="*/ 349 w 2566"/>
                    <a:gd name="T77" fmla="*/ 8 h 95"/>
                    <a:gd name="T78" fmla="*/ 293 w 2566"/>
                    <a:gd name="T79" fmla="*/ 8 h 95"/>
                    <a:gd name="T80" fmla="*/ 234 w 2566"/>
                    <a:gd name="T81" fmla="*/ 9 h 95"/>
                    <a:gd name="T82" fmla="*/ 177 w 2566"/>
                    <a:gd name="T83" fmla="*/ 9 h 95"/>
                    <a:gd name="T84" fmla="*/ 117 w 2566"/>
                    <a:gd name="T85" fmla="*/ 9 h 95"/>
                    <a:gd name="T86" fmla="*/ 60 w 2566"/>
                    <a:gd name="T87" fmla="*/ 9 h 95"/>
                    <a:gd name="T88" fmla="*/ 0 w 2566"/>
                    <a:gd name="T89" fmla="*/ 11 h 95"/>
                    <a:gd name="T90" fmla="*/ 0 w 2566"/>
                    <a:gd name="T91" fmla="*/ 9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95">
                      <a:moveTo>
                        <a:pt x="2566" y="0"/>
                      </a:moveTo>
                      <a:lnTo>
                        <a:pt x="2503" y="0"/>
                      </a:lnTo>
                      <a:lnTo>
                        <a:pt x="2449" y="0"/>
                      </a:lnTo>
                      <a:lnTo>
                        <a:pt x="2386" y="0"/>
                      </a:lnTo>
                      <a:lnTo>
                        <a:pt x="2332" y="1"/>
                      </a:lnTo>
                      <a:lnTo>
                        <a:pt x="2271" y="1"/>
                      </a:lnTo>
                      <a:lnTo>
                        <a:pt x="2216" y="1"/>
                      </a:lnTo>
                      <a:lnTo>
                        <a:pt x="2154" y="1"/>
                      </a:lnTo>
                      <a:lnTo>
                        <a:pt x="2100" y="1"/>
                      </a:lnTo>
                      <a:lnTo>
                        <a:pt x="2038" y="1"/>
                      </a:lnTo>
                      <a:lnTo>
                        <a:pt x="1983" y="3"/>
                      </a:lnTo>
                      <a:lnTo>
                        <a:pt x="1922" y="3"/>
                      </a:lnTo>
                      <a:lnTo>
                        <a:pt x="1866" y="3"/>
                      </a:lnTo>
                      <a:lnTo>
                        <a:pt x="1805" y="3"/>
                      </a:lnTo>
                      <a:lnTo>
                        <a:pt x="1749" y="3"/>
                      </a:lnTo>
                      <a:lnTo>
                        <a:pt x="1689" y="3"/>
                      </a:lnTo>
                      <a:lnTo>
                        <a:pt x="1632" y="4"/>
                      </a:lnTo>
                      <a:lnTo>
                        <a:pt x="1572" y="4"/>
                      </a:lnTo>
                      <a:lnTo>
                        <a:pt x="1517" y="4"/>
                      </a:lnTo>
                      <a:lnTo>
                        <a:pt x="1455" y="4"/>
                      </a:lnTo>
                      <a:lnTo>
                        <a:pt x="1400" y="4"/>
                      </a:lnTo>
                      <a:lnTo>
                        <a:pt x="1340" y="4"/>
                      </a:lnTo>
                      <a:lnTo>
                        <a:pt x="1283" y="5"/>
                      </a:lnTo>
                      <a:lnTo>
                        <a:pt x="1223" y="5"/>
                      </a:lnTo>
                      <a:lnTo>
                        <a:pt x="1166" y="5"/>
                      </a:lnTo>
                      <a:lnTo>
                        <a:pt x="1107" y="5"/>
                      </a:lnTo>
                      <a:lnTo>
                        <a:pt x="1049" y="5"/>
                      </a:lnTo>
                      <a:lnTo>
                        <a:pt x="991" y="5"/>
                      </a:lnTo>
                      <a:lnTo>
                        <a:pt x="934" y="7"/>
                      </a:lnTo>
                      <a:lnTo>
                        <a:pt x="875" y="7"/>
                      </a:lnTo>
                      <a:lnTo>
                        <a:pt x="817" y="7"/>
                      </a:lnTo>
                      <a:lnTo>
                        <a:pt x="758" y="7"/>
                      </a:lnTo>
                      <a:lnTo>
                        <a:pt x="700" y="7"/>
                      </a:lnTo>
                      <a:lnTo>
                        <a:pt x="641" y="7"/>
                      </a:lnTo>
                      <a:lnTo>
                        <a:pt x="583" y="8"/>
                      </a:lnTo>
                      <a:lnTo>
                        <a:pt x="526" y="8"/>
                      </a:lnTo>
                      <a:lnTo>
                        <a:pt x="466" y="8"/>
                      </a:lnTo>
                      <a:lnTo>
                        <a:pt x="409" y="8"/>
                      </a:lnTo>
                      <a:lnTo>
                        <a:pt x="349" y="8"/>
                      </a:lnTo>
                      <a:lnTo>
                        <a:pt x="293" y="8"/>
                      </a:lnTo>
                      <a:lnTo>
                        <a:pt x="234" y="9"/>
                      </a:lnTo>
                      <a:lnTo>
                        <a:pt x="177" y="9"/>
                      </a:lnTo>
                      <a:lnTo>
                        <a:pt x="117" y="9"/>
                      </a:lnTo>
                      <a:lnTo>
                        <a:pt x="60" y="9"/>
                      </a:lnTo>
                      <a:lnTo>
                        <a:pt x="0" y="11"/>
                      </a:lnTo>
                      <a:lnTo>
                        <a:pt x="0" y="9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" name="Freeform 17"/>
                <p:cNvSpPr>
                  <a:spLocks/>
                </p:cNvSpPr>
                <p:nvPr/>
              </p:nvSpPr>
              <p:spPr bwMode="auto">
                <a:xfrm>
                  <a:off x="2643188" y="4268788"/>
                  <a:ext cx="4073525" cy="292100"/>
                </a:xfrm>
                <a:custGeom>
                  <a:avLst/>
                  <a:gdLst>
                    <a:gd name="T0" fmla="*/ 2562 w 2566"/>
                    <a:gd name="T1" fmla="*/ 0 h 184"/>
                    <a:gd name="T2" fmla="*/ 2445 w 2566"/>
                    <a:gd name="T3" fmla="*/ 1 h 184"/>
                    <a:gd name="T4" fmla="*/ 2329 w 2566"/>
                    <a:gd name="T5" fmla="*/ 1 h 184"/>
                    <a:gd name="T6" fmla="*/ 2212 w 2566"/>
                    <a:gd name="T7" fmla="*/ 3 h 184"/>
                    <a:gd name="T8" fmla="*/ 2097 w 2566"/>
                    <a:gd name="T9" fmla="*/ 4 h 184"/>
                    <a:gd name="T10" fmla="*/ 1981 w 2566"/>
                    <a:gd name="T11" fmla="*/ 4 h 184"/>
                    <a:gd name="T12" fmla="*/ 1864 w 2566"/>
                    <a:gd name="T13" fmla="*/ 5 h 184"/>
                    <a:gd name="T14" fmla="*/ 1749 w 2566"/>
                    <a:gd name="T15" fmla="*/ 7 h 184"/>
                    <a:gd name="T16" fmla="*/ 1633 w 2566"/>
                    <a:gd name="T17" fmla="*/ 7 h 184"/>
                    <a:gd name="T18" fmla="*/ 1518 w 2566"/>
                    <a:gd name="T19" fmla="*/ 11 h 184"/>
                    <a:gd name="T20" fmla="*/ 1404 w 2566"/>
                    <a:gd name="T21" fmla="*/ 13 h 184"/>
                    <a:gd name="T22" fmla="*/ 1290 w 2566"/>
                    <a:gd name="T23" fmla="*/ 16 h 184"/>
                    <a:gd name="T24" fmla="*/ 1174 w 2566"/>
                    <a:gd name="T25" fmla="*/ 20 h 184"/>
                    <a:gd name="T26" fmla="*/ 1060 w 2566"/>
                    <a:gd name="T27" fmla="*/ 23 h 184"/>
                    <a:gd name="T28" fmla="*/ 944 w 2566"/>
                    <a:gd name="T29" fmla="*/ 26 h 184"/>
                    <a:gd name="T30" fmla="*/ 830 w 2566"/>
                    <a:gd name="T31" fmla="*/ 28 h 184"/>
                    <a:gd name="T32" fmla="*/ 715 w 2566"/>
                    <a:gd name="T33" fmla="*/ 30 h 184"/>
                    <a:gd name="T34" fmla="*/ 601 w 2566"/>
                    <a:gd name="T35" fmla="*/ 32 h 184"/>
                    <a:gd name="T36" fmla="*/ 485 w 2566"/>
                    <a:gd name="T37" fmla="*/ 35 h 184"/>
                    <a:gd name="T38" fmla="*/ 370 w 2566"/>
                    <a:gd name="T39" fmla="*/ 38 h 184"/>
                    <a:gd name="T40" fmla="*/ 255 w 2566"/>
                    <a:gd name="T41" fmla="*/ 39 h 184"/>
                    <a:gd name="T42" fmla="*/ 140 w 2566"/>
                    <a:gd name="T43" fmla="*/ 42 h 184"/>
                    <a:gd name="T44" fmla="*/ 24 w 2566"/>
                    <a:gd name="T45" fmla="*/ 45 h 184"/>
                    <a:gd name="T46" fmla="*/ 0 w 2566"/>
                    <a:gd name="T47" fmla="*/ 184 h 184"/>
                    <a:gd name="T48" fmla="*/ 234 w 2566"/>
                    <a:gd name="T49" fmla="*/ 184 h 184"/>
                    <a:gd name="T50" fmla="*/ 466 w 2566"/>
                    <a:gd name="T51" fmla="*/ 184 h 184"/>
                    <a:gd name="T52" fmla="*/ 700 w 2566"/>
                    <a:gd name="T53" fmla="*/ 184 h 184"/>
                    <a:gd name="T54" fmla="*/ 934 w 2566"/>
                    <a:gd name="T55" fmla="*/ 184 h 184"/>
                    <a:gd name="T56" fmla="*/ 1166 w 2566"/>
                    <a:gd name="T57" fmla="*/ 184 h 184"/>
                    <a:gd name="T58" fmla="*/ 1400 w 2566"/>
                    <a:gd name="T59" fmla="*/ 184 h 184"/>
                    <a:gd name="T60" fmla="*/ 1632 w 2566"/>
                    <a:gd name="T61" fmla="*/ 184 h 184"/>
                    <a:gd name="T62" fmla="*/ 1866 w 2566"/>
                    <a:gd name="T63" fmla="*/ 184 h 184"/>
                    <a:gd name="T64" fmla="*/ 2100 w 2566"/>
                    <a:gd name="T65" fmla="*/ 184 h 184"/>
                    <a:gd name="T66" fmla="*/ 2332 w 2566"/>
                    <a:gd name="T67" fmla="*/ 184 h 184"/>
                    <a:gd name="T68" fmla="*/ 2566 w 2566"/>
                    <a:gd name="T69" fmla="*/ 184 h 184"/>
                    <a:gd name="T70" fmla="*/ 2566 w 2566"/>
                    <a:gd name="T71" fmla="*/ 0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184">
                      <a:moveTo>
                        <a:pt x="2566" y="0"/>
                      </a:moveTo>
                      <a:lnTo>
                        <a:pt x="2562" y="0"/>
                      </a:lnTo>
                      <a:lnTo>
                        <a:pt x="2449" y="1"/>
                      </a:lnTo>
                      <a:lnTo>
                        <a:pt x="2445" y="1"/>
                      </a:lnTo>
                      <a:lnTo>
                        <a:pt x="2332" y="1"/>
                      </a:lnTo>
                      <a:lnTo>
                        <a:pt x="2329" y="1"/>
                      </a:lnTo>
                      <a:lnTo>
                        <a:pt x="2216" y="3"/>
                      </a:lnTo>
                      <a:lnTo>
                        <a:pt x="2212" y="3"/>
                      </a:lnTo>
                      <a:lnTo>
                        <a:pt x="2100" y="4"/>
                      </a:lnTo>
                      <a:lnTo>
                        <a:pt x="2097" y="4"/>
                      </a:lnTo>
                      <a:lnTo>
                        <a:pt x="1983" y="4"/>
                      </a:lnTo>
                      <a:lnTo>
                        <a:pt x="1981" y="4"/>
                      </a:lnTo>
                      <a:lnTo>
                        <a:pt x="1866" y="5"/>
                      </a:lnTo>
                      <a:lnTo>
                        <a:pt x="1864" y="5"/>
                      </a:lnTo>
                      <a:lnTo>
                        <a:pt x="1749" y="7"/>
                      </a:lnTo>
                      <a:lnTo>
                        <a:pt x="1749" y="7"/>
                      </a:lnTo>
                      <a:lnTo>
                        <a:pt x="1643" y="7"/>
                      </a:lnTo>
                      <a:lnTo>
                        <a:pt x="1633" y="7"/>
                      </a:lnTo>
                      <a:lnTo>
                        <a:pt x="1632" y="7"/>
                      </a:lnTo>
                      <a:lnTo>
                        <a:pt x="1518" y="11"/>
                      </a:lnTo>
                      <a:lnTo>
                        <a:pt x="1517" y="11"/>
                      </a:lnTo>
                      <a:lnTo>
                        <a:pt x="1404" y="13"/>
                      </a:lnTo>
                      <a:lnTo>
                        <a:pt x="1400" y="13"/>
                      </a:lnTo>
                      <a:lnTo>
                        <a:pt x="1290" y="16"/>
                      </a:lnTo>
                      <a:lnTo>
                        <a:pt x="1283" y="16"/>
                      </a:lnTo>
                      <a:lnTo>
                        <a:pt x="1174" y="20"/>
                      </a:lnTo>
                      <a:lnTo>
                        <a:pt x="1166" y="20"/>
                      </a:lnTo>
                      <a:lnTo>
                        <a:pt x="1060" y="23"/>
                      </a:lnTo>
                      <a:lnTo>
                        <a:pt x="1049" y="23"/>
                      </a:lnTo>
                      <a:lnTo>
                        <a:pt x="944" y="26"/>
                      </a:lnTo>
                      <a:lnTo>
                        <a:pt x="934" y="26"/>
                      </a:lnTo>
                      <a:lnTo>
                        <a:pt x="830" y="28"/>
                      </a:lnTo>
                      <a:lnTo>
                        <a:pt x="817" y="28"/>
                      </a:lnTo>
                      <a:lnTo>
                        <a:pt x="715" y="30"/>
                      </a:lnTo>
                      <a:lnTo>
                        <a:pt x="700" y="30"/>
                      </a:lnTo>
                      <a:lnTo>
                        <a:pt x="601" y="32"/>
                      </a:lnTo>
                      <a:lnTo>
                        <a:pt x="583" y="32"/>
                      </a:lnTo>
                      <a:lnTo>
                        <a:pt x="485" y="35"/>
                      </a:lnTo>
                      <a:lnTo>
                        <a:pt x="466" y="35"/>
                      </a:lnTo>
                      <a:lnTo>
                        <a:pt x="370" y="38"/>
                      </a:lnTo>
                      <a:lnTo>
                        <a:pt x="349" y="38"/>
                      </a:lnTo>
                      <a:lnTo>
                        <a:pt x="255" y="39"/>
                      </a:lnTo>
                      <a:lnTo>
                        <a:pt x="234" y="39"/>
                      </a:lnTo>
                      <a:lnTo>
                        <a:pt x="140" y="42"/>
                      </a:lnTo>
                      <a:lnTo>
                        <a:pt x="117" y="42"/>
                      </a:lnTo>
                      <a:lnTo>
                        <a:pt x="24" y="45"/>
                      </a:lnTo>
                      <a:lnTo>
                        <a:pt x="0" y="45"/>
                      </a:lnTo>
                      <a:lnTo>
                        <a:pt x="0" y="184"/>
                      </a:lnTo>
                      <a:lnTo>
                        <a:pt x="117" y="184"/>
                      </a:lnTo>
                      <a:lnTo>
                        <a:pt x="234" y="184"/>
                      </a:lnTo>
                      <a:lnTo>
                        <a:pt x="349" y="184"/>
                      </a:lnTo>
                      <a:lnTo>
                        <a:pt x="466" y="184"/>
                      </a:lnTo>
                      <a:lnTo>
                        <a:pt x="583" y="184"/>
                      </a:lnTo>
                      <a:lnTo>
                        <a:pt x="700" y="184"/>
                      </a:lnTo>
                      <a:lnTo>
                        <a:pt x="817" y="184"/>
                      </a:lnTo>
                      <a:lnTo>
                        <a:pt x="934" y="184"/>
                      </a:lnTo>
                      <a:lnTo>
                        <a:pt x="1049" y="184"/>
                      </a:lnTo>
                      <a:lnTo>
                        <a:pt x="1166" y="184"/>
                      </a:lnTo>
                      <a:lnTo>
                        <a:pt x="1283" y="184"/>
                      </a:lnTo>
                      <a:lnTo>
                        <a:pt x="1400" y="184"/>
                      </a:lnTo>
                      <a:lnTo>
                        <a:pt x="1517" y="184"/>
                      </a:lnTo>
                      <a:lnTo>
                        <a:pt x="1632" y="184"/>
                      </a:lnTo>
                      <a:lnTo>
                        <a:pt x="1749" y="184"/>
                      </a:lnTo>
                      <a:lnTo>
                        <a:pt x="1866" y="184"/>
                      </a:lnTo>
                      <a:lnTo>
                        <a:pt x="1983" y="184"/>
                      </a:lnTo>
                      <a:lnTo>
                        <a:pt x="2100" y="184"/>
                      </a:lnTo>
                      <a:lnTo>
                        <a:pt x="2216" y="184"/>
                      </a:lnTo>
                      <a:lnTo>
                        <a:pt x="2332" y="184"/>
                      </a:lnTo>
                      <a:lnTo>
                        <a:pt x="2449" y="184"/>
                      </a:lnTo>
                      <a:lnTo>
                        <a:pt x="2566" y="184"/>
                      </a:lnTo>
                      <a:lnTo>
                        <a:pt x="2566" y="7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" name="Freeform 18"/>
                <p:cNvSpPr>
                  <a:spLocks/>
                </p:cNvSpPr>
                <p:nvPr/>
              </p:nvSpPr>
              <p:spPr bwMode="auto">
                <a:xfrm>
                  <a:off x="2643188" y="4268788"/>
                  <a:ext cx="4073525" cy="292100"/>
                </a:xfrm>
                <a:custGeom>
                  <a:avLst/>
                  <a:gdLst>
                    <a:gd name="T0" fmla="*/ 2566 w 2566"/>
                    <a:gd name="T1" fmla="*/ 0 h 184"/>
                    <a:gd name="T2" fmla="*/ 2562 w 2566"/>
                    <a:gd name="T3" fmla="*/ 0 h 184"/>
                    <a:gd name="T4" fmla="*/ 2449 w 2566"/>
                    <a:gd name="T5" fmla="*/ 1 h 184"/>
                    <a:gd name="T6" fmla="*/ 2445 w 2566"/>
                    <a:gd name="T7" fmla="*/ 1 h 184"/>
                    <a:gd name="T8" fmla="*/ 2332 w 2566"/>
                    <a:gd name="T9" fmla="*/ 1 h 184"/>
                    <a:gd name="T10" fmla="*/ 2329 w 2566"/>
                    <a:gd name="T11" fmla="*/ 1 h 184"/>
                    <a:gd name="T12" fmla="*/ 2216 w 2566"/>
                    <a:gd name="T13" fmla="*/ 3 h 184"/>
                    <a:gd name="T14" fmla="*/ 2212 w 2566"/>
                    <a:gd name="T15" fmla="*/ 3 h 184"/>
                    <a:gd name="T16" fmla="*/ 2100 w 2566"/>
                    <a:gd name="T17" fmla="*/ 4 h 184"/>
                    <a:gd name="T18" fmla="*/ 2097 w 2566"/>
                    <a:gd name="T19" fmla="*/ 4 h 184"/>
                    <a:gd name="T20" fmla="*/ 1983 w 2566"/>
                    <a:gd name="T21" fmla="*/ 4 h 184"/>
                    <a:gd name="T22" fmla="*/ 1981 w 2566"/>
                    <a:gd name="T23" fmla="*/ 4 h 184"/>
                    <a:gd name="T24" fmla="*/ 1866 w 2566"/>
                    <a:gd name="T25" fmla="*/ 5 h 184"/>
                    <a:gd name="T26" fmla="*/ 1864 w 2566"/>
                    <a:gd name="T27" fmla="*/ 5 h 184"/>
                    <a:gd name="T28" fmla="*/ 1749 w 2566"/>
                    <a:gd name="T29" fmla="*/ 7 h 184"/>
                    <a:gd name="T30" fmla="*/ 1749 w 2566"/>
                    <a:gd name="T31" fmla="*/ 7 h 184"/>
                    <a:gd name="T32" fmla="*/ 1643 w 2566"/>
                    <a:gd name="T33" fmla="*/ 7 h 184"/>
                    <a:gd name="T34" fmla="*/ 1633 w 2566"/>
                    <a:gd name="T35" fmla="*/ 7 h 184"/>
                    <a:gd name="T36" fmla="*/ 1632 w 2566"/>
                    <a:gd name="T37" fmla="*/ 7 h 184"/>
                    <a:gd name="T38" fmla="*/ 1518 w 2566"/>
                    <a:gd name="T39" fmla="*/ 11 h 184"/>
                    <a:gd name="T40" fmla="*/ 1517 w 2566"/>
                    <a:gd name="T41" fmla="*/ 11 h 184"/>
                    <a:gd name="T42" fmla="*/ 1404 w 2566"/>
                    <a:gd name="T43" fmla="*/ 13 h 184"/>
                    <a:gd name="T44" fmla="*/ 1400 w 2566"/>
                    <a:gd name="T45" fmla="*/ 13 h 184"/>
                    <a:gd name="T46" fmla="*/ 1290 w 2566"/>
                    <a:gd name="T47" fmla="*/ 16 h 184"/>
                    <a:gd name="T48" fmla="*/ 1283 w 2566"/>
                    <a:gd name="T49" fmla="*/ 16 h 184"/>
                    <a:gd name="T50" fmla="*/ 1174 w 2566"/>
                    <a:gd name="T51" fmla="*/ 20 h 184"/>
                    <a:gd name="T52" fmla="*/ 1166 w 2566"/>
                    <a:gd name="T53" fmla="*/ 20 h 184"/>
                    <a:gd name="T54" fmla="*/ 1060 w 2566"/>
                    <a:gd name="T55" fmla="*/ 23 h 184"/>
                    <a:gd name="T56" fmla="*/ 1049 w 2566"/>
                    <a:gd name="T57" fmla="*/ 23 h 184"/>
                    <a:gd name="T58" fmla="*/ 944 w 2566"/>
                    <a:gd name="T59" fmla="*/ 26 h 184"/>
                    <a:gd name="T60" fmla="*/ 934 w 2566"/>
                    <a:gd name="T61" fmla="*/ 26 h 184"/>
                    <a:gd name="T62" fmla="*/ 830 w 2566"/>
                    <a:gd name="T63" fmla="*/ 28 h 184"/>
                    <a:gd name="T64" fmla="*/ 817 w 2566"/>
                    <a:gd name="T65" fmla="*/ 28 h 184"/>
                    <a:gd name="T66" fmla="*/ 715 w 2566"/>
                    <a:gd name="T67" fmla="*/ 30 h 184"/>
                    <a:gd name="T68" fmla="*/ 700 w 2566"/>
                    <a:gd name="T69" fmla="*/ 30 h 184"/>
                    <a:gd name="T70" fmla="*/ 601 w 2566"/>
                    <a:gd name="T71" fmla="*/ 32 h 184"/>
                    <a:gd name="T72" fmla="*/ 583 w 2566"/>
                    <a:gd name="T73" fmla="*/ 32 h 184"/>
                    <a:gd name="T74" fmla="*/ 485 w 2566"/>
                    <a:gd name="T75" fmla="*/ 35 h 184"/>
                    <a:gd name="T76" fmla="*/ 466 w 2566"/>
                    <a:gd name="T77" fmla="*/ 35 h 184"/>
                    <a:gd name="T78" fmla="*/ 370 w 2566"/>
                    <a:gd name="T79" fmla="*/ 38 h 184"/>
                    <a:gd name="T80" fmla="*/ 349 w 2566"/>
                    <a:gd name="T81" fmla="*/ 38 h 184"/>
                    <a:gd name="T82" fmla="*/ 255 w 2566"/>
                    <a:gd name="T83" fmla="*/ 39 h 184"/>
                    <a:gd name="T84" fmla="*/ 234 w 2566"/>
                    <a:gd name="T85" fmla="*/ 39 h 184"/>
                    <a:gd name="T86" fmla="*/ 140 w 2566"/>
                    <a:gd name="T87" fmla="*/ 42 h 184"/>
                    <a:gd name="T88" fmla="*/ 117 w 2566"/>
                    <a:gd name="T89" fmla="*/ 42 h 184"/>
                    <a:gd name="T90" fmla="*/ 24 w 2566"/>
                    <a:gd name="T91" fmla="*/ 45 h 184"/>
                    <a:gd name="T92" fmla="*/ 0 w 2566"/>
                    <a:gd name="T93" fmla="*/ 45 h 184"/>
                    <a:gd name="T94" fmla="*/ 0 w 2566"/>
                    <a:gd name="T95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184">
                      <a:moveTo>
                        <a:pt x="2566" y="0"/>
                      </a:moveTo>
                      <a:lnTo>
                        <a:pt x="2562" y="0"/>
                      </a:lnTo>
                      <a:lnTo>
                        <a:pt x="2449" y="1"/>
                      </a:lnTo>
                      <a:lnTo>
                        <a:pt x="2445" y="1"/>
                      </a:lnTo>
                      <a:lnTo>
                        <a:pt x="2332" y="1"/>
                      </a:lnTo>
                      <a:lnTo>
                        <a:pt x="2329" y="1"/>
                      </a:lnTo>
                      <a:lnTo>
                        <a:pt x="2216" y="3"/>
                      </a:lnTo>
                      <a:lnTo>
                        <a:pt x="2212" y="3"/>
                      </a:lnTo>
                      <a:lnTo>
                        <a:pt x="2100" y="4"/>
                      </a:lnTo>
                      <a:lnTo>
                        <a:pt x="2097" y="4"/>
                      </a:lnTo>
                      <a:lnTo>
                        <a:pt x="1983" y="4"/>
                      </a:lnTo>
                      <a:lnTo>
                        <a:pt x="1981" y="4"/>
                      </a:lnTo>
                      <a:lnTo>
                        <a:pt x="1866" y="5"/>
                      </a:lnTo>
                      <a:lnTo>
                        <a:pt x="1864" y="5"/>
                      </a:lnTo>
                      <a:lnTo>
                        <a:pt x="1749" y="7"/>
                      </a:lnTo>
                      <a:lnTo>
                        <a:pt x="1749" y="7"/>
                      </a:lnTo>
                      <a:lnTo>
                        <a:pt x="1643" y="7"/>
                      </a:lnTo>
                      <a:lnTo>
                        <a:pt x="1633" y="7"/>
                      </a:lnTo>
                      <a:lnTo>
                        <a:pt x="1632" y="7"/>
                      </a:lnTo>
                      <a:lnTo>
                        <a:pt x="1518" y="11"/>
                      </a:lnTo>
                      <a:lnTo>
                        <a:pt x="1517" y="11"/>
                      </a:lnTo>
                      <a:lnTo>
                        <a:pt x="1404" y="13"/>
                      </a:lnTo>
                      <a:lnTo>
                        <a:pt x="1400" y="13"/>
                      </a:lnTo>
                      <a:lnTo>
                        <a:pt x="1290" y="16"/>
                      </a:lnTo>
                      <a:lnTo>
                        <a:pt x="1283" y="16"/>
                      </a:lnTo>
                      <a:lnTo>
                        <a:pt x="1174" y="20"/>
                      </a:lnTo>
                      <a:lnTo>
                        <a:pt x="1166" y="20"/>
                      </a:lnTo>
                      <a:lnTo>
                        <a:pt x="1060" y="23"/>
                      </a:lnTo>
                      <a:lnTo>
                        <a:pt x="1049" y="23"/>
                      </a:lnTo>
                      <a:lnTo>
                        <a:pt x="944" y="26"/>
                      </a:lnTo>
                      <a:lnTo>
                        <a:pt x="934" y="26"/>
                      </a:lnTo>
                      <a:lnTo>
                        <a:pt x="830" y="28"/>
                      </a:lnTo>
                      <a:lnTo>
                        <a:pt x="817" y="28"/>
                      </a:lnTo>
                      <a:lnTo>
                        <a:pt x="715" y="30"/>
                      </a:lnTo>
                      <a:lnTo>
                        <a:pt x="700" y="30"/>
                      </a:lnTo>
                      <a:lnTo>
                        <a:pt x="601" y="32"/>
                      </a:lnTo>
                      <a:lnTo>
                        <a:pt x="583" y="32"/>
                      </a:lnTo>
                      <a:lnTo>
                        <a:pt x="485" y="35"/>
                      </a:lnTo>
                      <a:lnTo>
                        <a:pt x="466" y="35"/>
                      </a:lnTo>
                      <a:lnTo>
                        <a:pt x="370" y="38"/>
                      </a:lnTo>
                      <a:lnTo>
                        <a:pt x="349" y="38"/>
                      </a:lnTo>
                      <a:lnTo>
                        <a:pt x="255" y="39"/>
                      </a:lnTo>
                      <a:lnTo>
                        <a:pt x="234" y="39"/>
                      </a:lnTo>
                      <a:lnTo>
                        <a:pt x="140" y="42"/>
                      </a:lnTo>
                      <a:lnTo>
                        <a:pt x="117" y="42"/>
                      </a:lnTo>
                      <a:lnTo>
                        <a:pt x="24" y="45"/>
                      </a:lnTo>
                      <a:lnTo>
                        <a:pt x="0" y="45"/>
                      </a:lnTo>
                      <a:lnTo>
                        <a:pt x="0" y="18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" name="Rectangle 19"/>
                <p:cNvSpPr>
                  <a:spLocks noChangeArrowheads="1"/>
                </p:cNvSpPr>
                <p:nvPr/>
              </p:nvSpPr>
              <p:spPr bwMode="auto">
                <a:xfrm>
                  <a:off x="254000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Rectangle 20"/>
                <p:cNvSpPr>
                  <a:spLocks noChangeArrowheads="1"/>
                </p:cNvSpPr>
                <p:nvPr/>
              </p:nvSpPr>
              <p:spPr bwMode="auto">
                <a:xfrm>
                  <a:off x="32797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" name="Rectangle 21"/>
                <p:cNvSpPr>
                  <a:spLocks noChangeArrowheads="1"/>
                </p:cNvSpPr>
                <p:nvPr/>
              </p:nvSpPr>
              <p:spPr bwMode="auto">
                <a:xfrm>
                  <a:off x="4021138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Rectangle 22"/>
                <p:cNvSpPr>
                  <a:spLocks noChangeArrowheads="1"/>
                </p:cNvSpPr>
                <p:nvPr/>
              </p:nvSpPr>
              <p:spPr bwMode="auto">
                <a:xfrm>
                  <a:off x="4760913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Rectangle 23"/>
                <p:cNvSpPr>
                  <a:spLocks noChangeArrowheads="1"/>
                </p:cNvSpPr>
                <p:nvPr/>
              </p:nvSpPr>
              <p:spPr bwMode="auto">
                <a:xfrm>
                  <a:off x="55022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0.8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" name="Rectangle 24"/>
                <p:cNvSpPr>
                  <a:spLocks noChangeArrowheads="1"/>
                </p:cNvSpPr>
                <p:nvPr/>
              </p:nvSpPr>
              <p:spPr bwMode="auto">
                <a:xfrm>
                  <a:off x="624205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" name="Rectangle 25"/>
                <p:cNvSpPr>
                  <a:spLocks noChangeArrowheads="1"/>
                </p:cNvSpPr>
                <p:nvPr/>
              </p:nvSpPr>
              <p:spPr bwMode="auto">
                <a:xfrm>
                  <a:off x="2314576" y="44688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Rectangle 26"/>
                <p:cNvSpPr>
                  <a:spLocks noChangeArrowheads="1"/>
                </p:cNvSpPr>
                <p:nvPr/>
              </p:nvSpPr>
              <p:spPr bwMode="auto">
                <a:xfrm>
                  <a:off x="2314576" y="3905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" name="Rectangle 27"/>
                <p:cNvSpPr>
                  <a:spLocks noChangeArrowheads="1"/>
                </p:cNvSpPr>
                <p:nvPr/>
              </p:nvSpPr>
              <p:spPr bwMode="auto">
                <a:xfrm>
                  <a:off x="2314576" y="33432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" name="Rectangle 28"/>
                <p:cNvSpPr>
                  <a:spLocks noChangeArrowheads="1"/>
                </p:cNvSpPr>
                <p:nvPr/>
              </p:nvSpPr>
              <p:spPr bwMode="auto">
                <a:xfrm>
                  <a:off x="2314576" y="27797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" name="Rectangle 29"/>
                <p:cNvSpPr>
                  <a:spLocks noChangeArrowheads="1"/>
                </p:cNvSpPr>
                <p:nvPr/>
              </p:nvSpPr>
              <p:spPr bwMode="auto">
                <a:xfrm>
                  <a:off x="2314576" y="22177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" name="Rectangle 30"/>
                <p:cNvSpPr>
                  <a:spLocks noChangeArrowheads="1"/>
                </p:cNvSpPr>
                <p:nvPr/>
              </p:nvSpPr>
              <p:spPr bwMode="auto">
                <a:xfrm>
                  <a:off x="2314576" y="16541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" name="Rectangle 31"/>
                <p:cNvSpPr>
                  <a:spLocks noChangeArrowheads="1"/>
                </p:cNvSpPr>
                <p:nvPr/>
              </p:nvSpPr>
              <p:spPr bwMode="auto">
                <a:xfrm>
                  <a:off x="2314576" y="109378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" name="Rectangle 32"/>
                <p:cNvSpPr>
                  <a:spLocks noChangeArrowheads="1"/>
                </p:cNvSpPr>
                <p:nvPr/>
              </p:nvSpPr>
              <p:spPr bwMode="auto">
                <a:xfrm>
                  <a:off x="2314576" y="5286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26431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301466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" name="Line 35"/>
                <p:cNvSpPr>
                  <a:spLocks noChangeShapeType="1"/>
                </p:cNvSpPr>
                <p:nvPr/>
              </p:nvSpPr>
              <p:spPr bwMode="auto">
                <a:xfrm flipV="1">
                  <a:off x="33829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37544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412591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44942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48656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523398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56054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59769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634523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" name="Line 44"/>
                <p:cNvSpPr>
                  <a:spLocks noChangeShapeType="1"/>
                </p:cNvSpPr>
                <p:nvPr/>
              </p:nvSpPr>
              <p:spPr bwMode="auto">
                <a:xfrm flipV="1">
                  <a:off x="67167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" name="Line 45"/>
                <p:cNvSpPr>
                  <a:spLocks noChangeShapeType="1"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" name="Line 46"/>
                <p:cNvSpPr>
                  <a:spLocks noChangeShapeType="1"/>
                </p:cNvSpPr>
                <p:nvPr/>
              </p:nvSpPr>
              <p:spPr bwMode="auto">
                <a:xfrm>
                  <a:off x="2570163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" name="Line 47"/>
                <p:cNvSpPr>
                  <a:spLocks noChangeShapeType="1"/>
                </p:cNvSpPr>
                <p:nvPr/>
              </p:nvSpPr>
              <p:spPr bwMode="auto">
                <a:xfrm>
                  <a:off x="2606676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" name="Line 48"/>
                <p:cNvSpPr>
                  <a:spLocks noChangeShapeType="1"/>
                </p:cNvSpPr>
                <p:nvPr/>
              </p:nvSpPr>
              <p:spPr bwMode="auto">
                <a:xfrm>
                  <a:off x="2570163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" name="Line 49"/>
                <p:cNvSpPr>
                  <a:spLocks noChangeShapeType="1"/>
                </p:cNvSpPr>
                <p:nvPr/>
              </p:nvSpPr>
              <p:spPr bwMode="auto">
                <a:xfrm>
                  <a:off x="2606676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Line 50"/>
                <p:cNvSpPr>
                  <a:spLocks noChangeShapeType="1"/>
                </p:cNvSpPr>
                <p:nvPr/>
              </p:nvSpPr>
              <p:spPr bwMode="auto">
                <a:xfrm>
                  <a:off x="2570163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Line 51"/>
                <p:cNvSpPr>
                  <a:spLocks noChangeShapeType="1"/>
                </p:cNvSpPr>
                <p:nvPr/>
              </p:nvSpPr>
              <p:spPr bwMode="auto">
                <a:xfrm>
                  <a:off x="2606676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Line 52"/>
                <p:cNvSpPr>
                  <a:spLocks noChangeShapeType="1"/>
                </p:cNvSpPr>
                <p:nvPr/>
              </p:nvSpPr>
              <p:spPr bwMode="auto">
                <a:xfrm>
                  <a:off x="2570163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Line 53"/>
                <p:cNvSpPr>
                  <a:spLocks noChangeShapeType="1"/>
                </p:cNvSpPr>
                <p:nvPr/>
              </p:nvSpPr>
              <p:spPr bwMode="auto">
                <a:xfrm>
                  <a:off x="2606676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Line 54"/>
                <p:cNvSpPr>
                  <a:spLocks noChangeShapeType="1"/>
                </p:cNvSpPr>
                <p:nvPr/>
              </p:nvSpPr>
              <p:spPr bwMode="auto">
                <a:xfrm>
                  <a:off x="2570163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Line 55"/>
                <p:cNvSpPr>
                  <a:spLocks noChangeShapeType="1"/>
                </p:cNvSpPr>
                <p:nvPr/>
              </p:nvSpPr>
              <p:spPr bwMode="auto">
                <a:xfrm>
                  <a:off x="2606676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Line 56"/>
                <p:cNvSpPr>
                  <a:spLocks noChangeShapeType="1"/>
                </p:cNvSpPr>
                <p:nvPr/>
              </p:nvSpPr>
              <p:spPr bwMode="auto">
                <a:xfrm>
                  <a:off x="2570163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Line 57"/>
                <p:cNvSpPr>
                  <a:spLocks noChangeShapeType="1"/>
                </p:cNvSpPr>
                <p:nvPr/>
              </p:nvSpPr>
              <p:spPr bwMode="auto">
                <a:xfrm>
                  <a:off x="2606676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Line 58"/>
                <p:cNvSpPr>
                  <a:spLocks noChangeShapeType="1"/>
                </p:cNvSpPr>
                <p:nvPr/>
              </p:nvSpPr>
              <p:spPr bwMode="auto">
                <a:xfrm>
                  <a:off x="2570163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Line 59"/>
                <p:cNvSpPr>
                  <a:spLocks noChangeShapeType="1"/>
                </p:cNvSpPr>
                <p:nvPr/>
              </p:nvSpPr>
              <p:spPr bwMode="auto">
                <a:xfrm>
                  <a:off x="2606676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Line 60"/>
                <p:cNvSpPr>
                  <a:spLocks noChangeShapeType="1"/>
                </p:cNvSpPr>
                <p:nvPr/>
              </p:nvSpPr>
              <p:spPr bwMode="auto">
                <a:xfrm>
                  <a:off x="2570163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Line 61"/>
                <p:cNvSpPr>
                  <a:spLocks noChangeShapeType="1"/>
                </p:cNvSpPr>
                <p:nvPr/>
              </p:nvSpPr>
              <p:spPr bwMode="auto">
                <a:xfrm flipV="1">
                  <a:off x="2643188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Line 62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Line 63"/>
                <p:cNvSpPr>
                  <a:spLocks noChangeShapeType="1"/>
                </p:cNvSpPr>
                <p:nvPr/>
              </p:nvSpPr>
              <p:spPr bwMode="auto">
                <a:xfrm>
                  <a:off x="301466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Line 64"/>
                <p:cNvSpPr>
                  <a:spLocks noChangeShapeType="1"/>
                </p:cNvSpPr>
                <p:nvPr/>
              </p:nvSpPr>
              <p:spPr bwMode="auto">
                <a:xfrm>
                  <a:off x="33829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Line 65"/>
                <p:cNvSpPr>
                  <a:spLocks noChangeShapeType="1"/>
                </p:cNvSpPr>
                <p:nvPr/>
              </p:nvSpPr>
              <p:spPr bwMode="auto">
                <a:xfrm>
                  <a:off x="37544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Line 66"/>
                <p:cNvSpPr>
                  <a:spLocks noChangeShapeType="1"/>
                </p:cNvSpPr>
                <p:nvPr/>
              </p:nvSpPr>
              <p:spPr bwMode="auto">
                <a:xfrm>
                  <a:off x="412591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Line 67"/>
                <p:cNvSpPr>
                  <a:spLocks noChangeShapeType="1"/>
                </p:cNvSpPr>
                <p:nvPr/>
              </p:nvSpPr>
              <p:spPr bwMode="auto">
                <a:xfrm>
                  <a:off x="44942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Line 68"/>
                <p:cNvSpPr>
                  <a:spLocks noChangeShapeType="1"/>
                </p:cNvSpPr>
                <p:nvPr/>
              </p:nvSpPr>
              <p:spPr bwMode="auto">
                <a:xfrm>
                  <a:off x="48656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Line 69"/>
                <p:cNvSpPr>
                  <a:spLocks noChangeShapeType="1"/>
                </p:cNvSpPr>
                <p:nvPr/>
              </p:nvSpPr>
              <p:spPr bwMode="auto">
                <a:xfrm>
                  <a:off x="523398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Line 70"/>
                <p:cNvSpPr>
                  <a:spLocks noChangeShapeType="1"/>
                </p:cNvSpPr>
                <p:nvPr/>
              </p:nvSpPr>
              <p:spPr bwMode="auto">
                <a:xfrm>
                  <a:off x="56054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Line 71"/>
                <p:cNvSpPr>
                  <a:spLocks noChangeShapeType="1"/>
                </p:cNvSpPr>
                <p:nvPr/>
              </p:nvSpPr>
              <p:spPr bwMode="auto">
                <a:xfrm>
                  <a:off x="59769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Line 72"/>
                <p:cNvSpPr>
                  <a:spLocks noChangeShapeType="1"/>
                </p:cNvSpPr>
                <p:nvPr/>
              </p:nvSpPr>
              <p:spPr bwMode="auto">
                <a:xfrm>
                  <a:off x="634523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Line 73"/>
                <p:cNvSpPr>
                  <a:spLocks noChangeShapeType="1"/>
                </p:cNvSpPr>
                <p:nvPr/>
              </p:nvSpPr>
              <p:spPr bwMode="auto">
                <a:xfrm>
                  <a:off x="67167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Line 74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Line 75"/>
                <p:cNvSpPr>
                  <a:spLocks noChangeShapeType="1"/>
                </p:cNvSpPr>
                <p:nvPr/>
              </p:nvSpPr>
              <p:spPr bwMode="auto">
                <a:xfrm flipH="1">
                  <a:off x="6643688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Line 76"/>
                <p:cNvSpPr>
                  <a:spLocks noChangeShapeType="1"/>
                </p:cNvSpPr>
                <p:nvPr/>
              </p:nvSpPr>
              <p:spPr bwMode="auto">
                <a:xfrm flipH="1">
                  <a:off x="6680201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6643688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6680201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Line 79"/>
                <p:cNvSpPr>
                  <a:spLocks noChangeShapeType="1"/>
                </p:cNvSpPr>
                <p:nvPr/>
              </p:nvSpPr>
              <p:spPr bwMode="auto">
                <a:xfrm flipH="1">
                  <a:off x="6643688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Line 80"/>
                <p:cNvSpPr>
                  <a:spLocks noChangeShapeType="1"/>
                </p:cNvSpPr>
                <p:nvPr/>
              </p:nvSpPr>
              <p:spPr bwMode="auto">
                <a:xfrm flipH="1">
                  <a:off x="6680201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Line 81"/>
                <p:cNvSpPr>
                  <a:spLocks noChangeShapeType="1"/>
                </p:cNvSpPr>
                <p:nvPr/>
              </p:nvSpPr>
              <p:spPr bwMode="auto">
                <a:xfrm flipH="1">
                  <a:off x="6643688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Line 82"/>
                <p:cNvSpPr>
                  <a:spLocks noChangeShapeType="1"/>
                </p:cNvSpPr>
                <p:nvPr/>
              </p:nvSpPr>
              <p:spPr bwMode="auto">
                <a:xfrm flipH="1">
                  <a:off x="6680201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Line 83"/>
                <p:cNvSpPr>
                  <a:spLocks noChangeShapeType="1"/>
                </p:cNvSpPr>
                <p:nvPr/>
              </p:nvSpPr>
              <p:spPr bwMode="auto">
                <a:xfrm flipH="1">
                  <a:off x="6643688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Line 84"/>
                <p:cNvSpPr>
                  <a:spLocks noChangeShapeType="1"/>
                </p:cNvSpPr>
                <p:nvPr/>
              </p:nvSpPr>
              <p:spPr bwMode="auto">
                <a:xfrm flipH="1">
                  <a:off x="6680201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Line 85"/>
                <p:cNvSpPr>
                  <a:spLocks noChangeShapeType="1"/>
                </p:cNvSpPr>
                <p:nvPr/>
              </p:nvSpPr>
              <p:spPr bwMode="auto">
                <a:xfrm flipH="1">
                  <a:off x="6643688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Line 86"/>
                <p:cNvSpPr>
                  <a:spLocks noChangeShapeType="1"/>
                </p:cNvSpPr>
                <p:nvPr/>
              </p:nvSpPr>
              <p:spPr bwMode="auto">
                <a:xfrm flipH="1">
                  <a:off x="6680201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6643688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Line 88"/>
                <p:cNvSpPr>
                  <a:spLocks noChangeShapeType="1"/>
                </p:cNvSpPr>
                <p:nvPr/>
              </p:nvSpPr>
              <p:spPr bwMode="auto">
                <a:xfrm flipH="1">
                  <a:off x="6680201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6643688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Line 90"/>
                <p:cNvSpPr>
                  <a:spLocks noChangeShapeType="1"/>
                </p:cNvSpPr>
                <p:nvPr/>
              </p:nvSpPr>
              <p:spPr bwMode="auto">
                <a:xfrm flipV="1">
                  <a:off x="6716713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Rectangle 91"/>
                <p:cNvSpPr>
                  <a:spLocks noChangeArrowheads="1"/>
                </p:cNvSpPr>
                <p:nvPr/>
              </p:nvSpPr>
              <p:spPr bwMode="auto">
                <a:xfrm rot="16200000">
                  <a:off x="6947508" y="2569111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Rectangle 92"/>
                <p:cNvSpPr>
                  <a:spLocks noChangeArrowheads="1"/>
                </p:cNvSpPr>
                <p:nvPr/>
              </p:nvSpPr>
              <p:spPr bwMode="auto">
                <a:xfrm>
                  <a:off x="4656138" y="263525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Rectangle 93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Rectangle 94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95" name="Group 94"/>
                <p:cNvGrpSpPr/>
                <p:nvPr/>
              </p:nvGrpSpPr>
              <p:grpSpPr>
                <a:xfrm>
                  <a:off x="2570163" y="263525"/>
                  <a:ext cx="4530726" cy="4370389"/>
                  <a:chOff x="2570163" y="263525"/>
                  <a:chExt cx="4530726" cy="4370389"/>
                </a:xfrm>
              </p:grpSpPr>
              <p:grpSp>
                <p:nvGrpSpPr>
                  <p:cNvPr id="96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698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9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0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1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2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3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4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5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6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7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8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9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0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1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2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3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4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5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6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7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8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9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0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1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2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3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4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5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6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7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8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9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0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1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2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3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4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5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6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7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8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9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0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1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2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3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4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5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6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7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8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9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0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1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2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3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4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5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6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7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8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9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0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1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2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3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4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5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6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7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8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9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0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1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2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3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4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5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6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7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8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9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0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1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2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3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4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5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6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7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8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9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0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1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2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3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4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5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6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7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8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9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0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1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2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3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4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5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6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7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8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9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0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1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2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3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4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5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6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7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8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9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0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1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2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3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4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5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6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7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8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9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0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1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2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3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4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5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6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7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8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9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0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1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2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3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4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5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6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7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8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9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0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1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2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3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4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5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6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7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8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9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0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1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2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3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4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5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6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7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8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9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0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1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2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3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4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5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6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7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8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9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0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1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2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3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4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5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6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7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8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9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0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1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2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3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4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5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6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7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97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4089400"/>
                    <a:ext cx="4073525" cy="471488"/>
                    <a:chOff x="1665" y="2576"/>
                    <a:chExt cx="2566" cy="297"/>
                  </a:xfrm>
                </p:grpSpPr>
                <p:sp>
                  <p:nvSpPr>
                    <p:cNvPr id="498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9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0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1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2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3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4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5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6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7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8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9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0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1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2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3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4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5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6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7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8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9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0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1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2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3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4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5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6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7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8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9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0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1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2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3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4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5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6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7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8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9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0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1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2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3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4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5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6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7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8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9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0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1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2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3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4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5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6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7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8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9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0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1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2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3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4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5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6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7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8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9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0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1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2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3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4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5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6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7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8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9" name="Line 2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0" name="Line 2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1" name="Line 2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2" name="Line 2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3" name="Line 2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4" name="Line 2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8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5" name="Line 2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6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6" name="Line 2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6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7" name="Line 2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6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8" name="Line 2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6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9" name="Line 2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6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0" name="Line 2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6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1" name="Line 2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6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2" name="Line 3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6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3" name="Line 3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6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4" name="Line 3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6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5" name="Line 3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6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6" name="Line 3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6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7" name="Line 3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69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8" name="Line 3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6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9" name="Line 3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6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0" name="Line 3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6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1" name="Line 3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6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2" name="Line 3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6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3" name="Line 3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6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4" name="Line 3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6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5" name="Line 3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6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6" name="Line 3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6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7" name="Line 3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69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8" name="Line 3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9" name="Line 3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0" name="Line 3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6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1" name="Line 3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69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2" name="Line 3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6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3" name="Line 3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7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4" name="Line 3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7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5" name="Line 3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7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6" name="Line 3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70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7" name="Line 3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7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8" name="Line 3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7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9" name="Line 3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70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0" name="Line 3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7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1" name="Line 3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7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2" name="Line 3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7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3" name="Line 3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7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4" name="Line 3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709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5" name="Line 3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7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6" name="Line 3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7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7" name="Line 3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71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8" name="Line 3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7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9" name="Line 3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71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0" name="Line 3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7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1" name="Line 3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2" name="Line 3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3" name="Line 3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7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4" name="Line 3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5" name="Line 3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6" name="Line 3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7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7" name="Line 3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72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8" name="Line 3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7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9" name="Line 3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72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0" name="Line 3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7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1" name="Line 3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7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2" name="Line 3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72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3" name="Line 3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4" name="Line 3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7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5" name="Line 3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7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6" name="Line 3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72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7" name="Line 3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7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8" name="Line 3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7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9" name="Line 3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7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0" name="Line 3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73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1" name="Line 3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2" name="Line 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7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3" name="Line 3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4" name="Line 3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5" name="Line 3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6" name="Line 3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7" name="Line 3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8" name="Line 3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9" name="Line 3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0" name="Line 3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1" name="Line 3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2" name="Line 3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60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3" name="Line 3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4" name="Line 3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5" name="Line 3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6" name="Line 3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7" name="Line 3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8" name="Line 3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9" name="Line 3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0" name="Line 3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1" name="Line 3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2" name="Line 3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60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3" name="Line 3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4" name="Line 3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6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5" name="Line 3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6" name="Line 3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7" name="Line 3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6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8" name="Line 3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9" name="Line 3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0" name="Line 3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6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1" name="Line 3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2" name="Line 3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3" name="Line 3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6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4" name="Line 3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5" name="Line 3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6" name="Line 3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6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7" name="Line 3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8" name="Line 3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9" name="Line 3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6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0" name="Line 3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1" name="Line 3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2" name="Line 4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3" name="Line 4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4" name="Line 4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5" name="Line 4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6" name="Line 4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7" name="Line 4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98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3725863"/>
                    <a:ext cx="4073525" cy="542925"/>
                    <a:chOff x="1665" y="2347"/>
                    <a:chExt cx="2566" cy="342"/>
                  </a:xfrm>
                </p:grpSpPr>
                <p:sp>
                  <p:nvSpPr>
                    <p:cNvPr id="298" name="Line 4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" name="Line 4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" name="Line 4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" name="Line 4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" name="Line 4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" name="Line 4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" name="Line 4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6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" name="Line 4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" name="Line 4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" name="Line 4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6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" name="Line 4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" name="Line 4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" name="Line 4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6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" name="Line 4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" name="Line 4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" name="Line 4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6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" name="Line 4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" name="Line 4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" name="Line 4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6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" name="Line 4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" name="Line 4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" name="Line 4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6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" name="Line 4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" name="Line 4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" name="Line 4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" name="Line 4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" name="Line 4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" name="Line 4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" name="Line 4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" name="Line 4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4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" name="Line 4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" name="Line 4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" name="Line 4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" name="Line 4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" name="Line 4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" name="Line 4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" name="Line 4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" name="Line 4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" name="Line 4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" name="Line 4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" name="Line 4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" name="Line 4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" name="Line 4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" name="Line 4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" name="Line 4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" name="Line 4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" name="Line 4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" name="Line 4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" name="Line 4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" name="Line 4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" name="Line 4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" name="Line 4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" name="Line 4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" name="Line 4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" name="Line 4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" name="Line 4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" name="Line 4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" name="Line 4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" name="Line 4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" name="Line 4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" name="Line 4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" name="Line 4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" name="Line 4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" name="Line 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" name="Line 4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" name="Line 4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" name="Line 4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" name="Line 4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" name="Line 4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" name="Line 4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" name="Line 4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" name="Line 4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" name="Line 4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" name="Line 4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" name="Line 4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" name="Line 4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" name="Line 4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" name="Line 4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" name="Line 4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" name="Line 4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" name="Line 4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" name="Line 4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" name="Line 4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" name="Line 4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" name="Line 4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" name="Line 4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" name="Line 4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" name="Line 4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" name="Line 4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" name="Line 4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" name="Line 4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" name="Line 4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" name="Line 4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" name="Line 5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" name="Line 5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" name="Line 5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" name="Line 5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" name="Line 5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" name="Line 5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" name="Line 5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" name="Line 5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" name="Line 5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" name="Line 5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" name="Line 5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8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" name="Line 5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" name="Line 5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" name="Line 5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" name="Line 5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4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" name="Line 5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" name="Line 5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" name="Line 5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" name="Line 5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" name="Line 5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" name="Line 5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" name="Line 5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" name="Line 5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" name="Line 5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" name="Line 5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" name="Line 5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" name="Line 5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" name="Line 5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" name="Line 5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" name="Line 5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" name="Line 5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" name="Line 5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" name="Line 5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" name="Line 5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" name="Line 5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" name="Line 5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" name="Line 5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" name="Line 5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" name="Line 5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" name="Line 5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" name="Line 5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" name="Line 5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" name="Line 5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" name="Line 5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" name="Line 5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" name="Line 5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" name="Line 5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" name="Line 5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" name="Line 5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" name="Line 5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" name="Line 5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" name="Line 5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" name="Line 5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4" name="Line 5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5" name="Line 5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6" name="Line 5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7" name="Line 5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8" name="Line 5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9" name="Line 5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0" name="Line 5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1" name="Line 5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2" name="Line 5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3" name="Line 5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4" name="Line 5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5" name="Line 5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6" name="Line 5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7" name="Line 5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8" name="Line 5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9" name="Line 5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0" name="Line 5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1" name="Line 5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2" name="Line 5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3" name="Line 5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4" name="Line 5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5" name="Line 5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6" name="Line 5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7" name="Line 5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8" name="Line 5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9" name="Line 5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0" name="Line 5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1" name="Line 5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2" name="Line 5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3" name="Line 5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4" name="Line 5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5" name="Line 5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6" name="Line 5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7" name="Line 5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8" name="Line 5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9" name="Line 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0" name="Line 5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1" name="Line 5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2" name="Line 5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3" name="Line 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4" name="Line 5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5" name="Line 5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6" name="Line 5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7" name="Line 5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8" name="Line 5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9" name="Line 5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0" name="Line 5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1" name="Line 6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2" name="Line 6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3" name="Line 6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60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4" name="Line 6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5" name="Line 6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6" name="Line 6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7" name="Line 6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99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570163" y="622301"/>
                    <a:ext cx="4146550" cy="4011613"/>
                    <a:chOff x="1619" y="392"/>
                    <a:chExt cx="2612" cy="2527"/>
                  </a:xfrm>
                </p:grpSpPr>
                <p:sp>
                  <p:nvSpPr>
                    <p:cNvPr id="112" name="Line 6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" name="Line 6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" name="Line 6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" name="Line 6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" name="Line 6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" name="Line 6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60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" name="Line 6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" name="Line 6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6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" name="Line 6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" name="Line 6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" name="Line 6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6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" name="Line 6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" name="Line 6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" name="Line 6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6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" name="Line 6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6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" name="Line 6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" name="Line 6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6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" name="Line 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" name="Line 6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" name="Line 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6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" name="Line 6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" name="Line 6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" name="Line 6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6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" name="Line 6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" name="Line 6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6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" name="Line 6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" name="Line 6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" name="Line 6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" name="Line 6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" name="Line 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" name="Line 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" name="Line 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" name="Line 6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" name="Line 6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6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" name="Line 6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6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" name="Line 6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" name="Line 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" name="Line 6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6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" name="Line 6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" name="Line 6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" name="Line 6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6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" name="Line 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" name="Line 6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" name="Line 6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6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" name="Line 6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6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" name="Line 6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" name="Line 6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6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" name="Line 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" name="Line 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" name="Line 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6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" name="Line 6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" name="Line 6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" name="Line 6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6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" name="Line 6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" name="Line 6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6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" name="Line 6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" name="Line 6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" name="Line 6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" name="Line 6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" name="Line 6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" name="Line 6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5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" name="Line 6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" name="Line 6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" name="Line 6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" name="Line 6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" name="Line 6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" name="Line 6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8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" name="Line 6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6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" name="Line 6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6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" name="Line 6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6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" name="Line 6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6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" name="Line 6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6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" name="Line 6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6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" name="Line 6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6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" name="Line 6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6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" name="Line 6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6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" name="Line 6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6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" name="Line 6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6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" name="Line 6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6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" name="Line 6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69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" name="Line 6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6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" name="Line 6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6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" name="Line 6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6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" name="Line 6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6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" name="Line 6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6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" name="Line 6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6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" name="Line 6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6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" name="Line 6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6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" name="Line 6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6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" name="Line 6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69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" name="Line 6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" name="Line 6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" name="Line 7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6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" name="Line 7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69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" name="Line 7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6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" name="Line 7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7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" name="Line 7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7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" name="Line 7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7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" name="Line 7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70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" name="Line 7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7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" name="Line 7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7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" name="Line 7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70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" name="Line 7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7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" name="Line 7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7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" name="Line 7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7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" name="Line 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7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" name="Line 7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709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" name="Line 7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7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" name="Line 7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7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" name="Line 7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71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" name="Line 7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7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" name="Line 7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71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" name="Line 7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7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" name="Line 7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" name="Line 7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" name="Line 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7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" name="Line 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" name="Line 7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" name="Line 7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7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" name="Line 7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72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" name="Line 7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7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" name="Line 7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72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" name="Line 7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7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" name="Line 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7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" name="Line 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72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" name="Line 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" name="Line 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7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" name="Line 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7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" name="Line 7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72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" name="Line 7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7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" name="Line 7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7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" name="Line 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7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" name="Line 7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73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" name="Line 7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" name="Line 7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" name="Line 7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8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" name="Line 7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" name="Line 7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" name="Line 7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" name="Line 7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99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" name="Line 7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31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" name="Line 7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65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" name="Line 7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99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" name="Line 7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31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" name="Line 7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65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" name="Line 7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97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" name="Line 7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1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" name="Line 7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65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" name="Line 7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2873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" name="Line 77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873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" name="Line 7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873"/>
                      <a:ext cx="256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" name="Line 7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2873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" name="Line 7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2696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" name="Line 7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2518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" name="Line 7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2342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" name="Line 7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2164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" name="Line 7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1987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" name="Line 7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1809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" name="Line 7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1633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" name="Line 7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1456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" name="Line 7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1278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" name="Line 7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1101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" name="Line 7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923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" name="Line 7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747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" name="Line 7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2" y="569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" name="Line 7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9" y="392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" name="Line 7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0" cy="2481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" name="Line 7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" name="Line 7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" name="Line 7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31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" name="Line 7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65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" name="Line 7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99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" name="Line 7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" name="Line 7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" name="Line 7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7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" name="Line 7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1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" name="Line 7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65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" name="Line 7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392"/>
                      <a:ext cx="0" cy="46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" name="Line 8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23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" name="Line 8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392"/>
                      <a:ext cx="256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" name="Line 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5" y="2873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" name="Line 8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2696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" name="Line 8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5" y="2518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" name="Line 8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2342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" name="Line 8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5" y="2164"/>
                      <a:ext cx="46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" name="Line 8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8" y="1987"/>
                      <a:ext cx="23" cy="0"/>
                    </a:xfrm>
                    <a:prstGeom prst="line">
                      <a:avLst/>
                    </a:prstGeom>
                    <a:noFill/>
                    <a:ln w="158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sp>
                <p:nvSpPr>
                  <p:cNvPr id="100" name="Line 80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1" name="Line 8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2" name="Line 81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3" name="Line 81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4" name="Line 81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5" name="Line 8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6" name="Line 81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7" name="Line 81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8" name="Line 81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9" name="Line 8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0" name="Rectangle 819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6894513" y="2527300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1" name="Rectangle 820"/>
                  <p:cNvSpPr>
                    <a:spLocks noChangeArrowheads="1"/>
                  </p:cNvSpPr>
                  <p:nvPr/>
                </p:nvSpPr>
                <p:spPr bwMode="auto">
                  <a:xfrm>
                    <a:off x="4656138" y="263525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898" name="Straight Connector 897"/>
                <p:cNvCxnSpPr/>
                <p:nvPr/>
              </p:nvCxnSpPr>
              <p:spPr>
                <a:xfrm>
                  <a:off x="2928717" y="1227095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99" name="Straight Connector 898"/>
                <p:cNvCxnSpPr/>
                <p:nvPr/>
              </p:nvCxnSpPr>
              <p:spPr>
                <a:xfrm>
                  <a:off x="2931483" y="1396121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900" name="TextBox 899"/>
                <p:cNvSpPr txBox="1"/>
                <p:nvPr/>
              </p:nvSpPr>
              <p:spPr>
                <a:xfrm>
                  <a:off x="3400996" y="1107845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0.05 Cu</a:t>
                  </a:r>
                </a:p>
              </p:txBody>
            </p:sp>
            <p:sp>
              <p:nvSpPr>
                <p:cNvPr id="901" name="TextBox 900"/>
                <p:cNvSpPr txBox="1"/>
                <p:nvPr/>
              </p:nvSpPr>
              <p:spPr>
                <a:xfrm>
                  <a:off x="3395420" y="1269332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0.15 Cu</a:t>
                  </a:r>
                </a:p>
              </p:txBody>
            </p:sp>
            <p:sp>
              <p:nvSpPr>
                <p:cNvPr id="902" name="TextBox 901"/>
                <p:cNvSpPr txBox="1"/>
                <p:nvPr/>
              </p:nvSpPr>
              <p:spPr>
                <a:xfrm>
                  <a:off x="2878312" y="903176"/>
                  <a:ext cx="122353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</a:t>
                  </a:r>
                  <a:r>
                    <a:rPr lang="en-CA" sz="1200" baseline="-250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13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Fe</a:t>
                  </a:r>
                  <a:r>
                    <a:rPr lang="en-CA" sz="1200" baseline="-250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4</a:t>
                  </a:r>
                </a:p>
              </p:txBody>
            </p:sp>
            <p:sp>
              <p:nvSpPr>
                <p:cNvPr id="903" name="TextBox 902"/>
                <p:cNvSpPr txBox="1"/>
                <p:nvPr/>
              </p:nvSpPr>
              <p:spPr>
                <a:xfrm>
                  <a:off x="2882282" y="723341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0.02Cr-0.15Fe-0.03Mn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4" name="TextBox 903"/>
                <p:cNvSpPr txBox="1"/>
                <p:nvPr/>
              </p:nvSpPr>
              <p:spPr>
                <a:xfrm>
                  <a:off x="3046257" y="3945103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0.14</a:t>
                  </a:r>
                </a:p>
              </p:txBody>
            </p:sp>
            <p:sp>
              <p:nvSpPr>
                <p:cNvPr id="905" name="TextBox 904"/>
                <p:cNvSpPr txBox="1"/>
                <p:nvPr/>
              </p:nvSpPr>
              <p:spPr>
                <a:xfrm>
                  <a:off x="3959224" y="3752384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  <p:sp>
              <p:nvSpPr>
                <p:cNvPr id="906" name="TextBox 905"/>
                <p:cNvSpPr txBox="1"/>
                <p:nvPr/>
              </p:nvSpPr>
              <p:spPr>
                <a:xfrm>
                  <a:off x="4126707" y="4249229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0.29</a:t>
                  </a:r>
                </a:p>
              </p:txBody>
            </p:sp>
          </p:grpSp>
          <p:sp>
            <p:nvSpPr>
              <p:cNvPr id="907" name="TextBox 906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</a:t>
                </a:r>
                <a:endParaRPr lang="en-CA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908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9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0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1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2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3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8033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" name="Group 1023"/>
          <p:cNvGrpSpPr/>
          <p:nvPr/>
        </p:nvGrpSpPr>
        <p:grpSpPr>
          <a:xfrm>
            <a:off x="1978026" y="263525"/>
            <a:ext cx="5122863" cy="4876344"/>
            <a:chOff x="1978026" y="263525"/>
            <a:chExt cx="5122863" cy="4876344"/>
          </a:xfrm>
        </p:grpSpPr>
        <p:sp>
          <p:nvSpPr>
            <p:cNvPr id="100" name="Rectangle 100"/>
            <p:cNvSpPr>
              <a:spLocks noChangeArrowheads="1"/>
            </p:cNvSpPr>
            <p:nvPr/>
          </p:nvSpPr>
          <p:spPr bwMode="auto">
            <a:xfrm>
              <a:off x="4656138" y="26352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3" name="Rectangle 918"/>
            <p:cNvSpPr>
              <a:spLocks noChangeArrowheads="1"/>
            </p:cNvSpPr>
            <p:nvPr/>
          </p:nvSpPr>
          <p:spPr bwMode="auto">
            <a:xfrm>
              <a:off x="4656138" y="263525"/>
              <a:ext cx="144463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grpSp>
          <p:nvGrpSpPr>
            <p:cNvPr id="1023" name="Group 1022"/>
            <p:cNvGrpSpPr/>
            <p:nvPr/>
          </p:nvGrpSpPr>
          <p:grpSpPr>
            <a:xfrm>
              <a:off x="1978026" y="476363"/>
              <a:ext cx="5122863" cy="4663506"/>
              <a:chOff x="1978026" y="476363"/>
              <a:chExt cx="5122863" cy="4663506"/>
            </a:xfrm>
          </p:grpSpPr>
          <p:sp>
            <p:nvSpPr>
              <p:cNvPr id="5" name="Freeform 5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0 w 2566"/>
                  <a:gd name="T1" fmla="*/ 2126 h 2481"/>
                  <a:gd name="T2" fmla="*/ 0 w 2566"/>
                  <a:gd name="T3" fmla="*/ 1772 h 2481"/>
                  <a:gd name="T4" fmla="*/ 0 w 2566"/>
                  <a:gd name="T5" fmla="*/ 1417 h 2481"/>
                  <a:gd name="T6" fmla="*/ 0 w 2566"/>
                  <a:gd name="T7" fmla="*/ 1064 h 2481"/>
                  <a:gd name="T8" fmla="*/ 0 w 2566"/>
                  <a:gd name="T9" fmla="*/ 709 h 2481"/>
                  <a:gd name="T10" fmla="*/ 0 w 2566"/>
                  <a:gd name="T11" fmla="*/ 355 h 2481"/>
                  <a:gd name="T12" fmla="*/ 0 w 2566"/>
                  <a:gd name="T13" fmla="*/ 0 h 2481"/>
                  <a:gd name="T14" fmla="*/ 234 w 2566"/>
                  <a:gd name="T15" fmla="*/ 0 h 2481"/>
                  <a:gd name="T16" fmla="*/ 466 w 2566"/>
                  <a:gd name="T17" fmla="*/ 0 h 2481"/>
                  <a:gd name="T18" fmla="*/ 700 w 2566"/>
                  <a:gd name="T19" fmla="*/ 0 h 2481"/>
                  <a:gd name="T20" fmla="*/ 934 w 2566"/>
                  <a:gd name="T21" fmla="*/ 0 h 2481"/>
                  <a:gd name="T22" fmla="*/ 1166 w 2566"/>
                  <a:gd name="T23" fmla="*/ 0 h 2481"/>
                  <a:gd name="T24" fmla="*/ 1400 w 2566"/>
                  <a:gd name="T25" fmla="*/ 0 h 2481"/>
                  <a:gd name="T26" fmla="*/ 1632 w 2566"/>
                  <a:gd name="T27" fmla="*/ 0 h 2481"/>
                  <a:gd name="T28" fmla="*/ 1866 w 2566"/>
                  <a:gd name="T29" fmla="*/ 0 h 2481"/>
                  <a:gd name="T30" fmla="*/ 2100 w 2566"/>
                  <a:gd name="T31" fmla="*/ 0 h 2481"/>
                  <a:gd name="T32" fmla="*/ 2332 w 2566"/>
                  <a:gd name="T33" fmla="*/ 0 h 2481"/>
                  <a:gd name="T34" fmla="*/ 2566 w 2566"/>
                  <a:gd name="T35" fmla="*/ 0 h 2481"/>
                  <a:gd name="T36" fmla="*/ 2566 w 2566"/>
                  <a:gd name="T37" fmla="*/ 355 h 2481"/>
                  <a:gd name="T38" fmla="*/ 2566 w 2566"/>
                  <a:gd name="T39" fmla="*/ 709 h 2481"/>
                  <a:gd name="T40" fmla="*/ 2566 w 2566"/>
                  <a:gd name="T41" fmla="*/ 1064 h 2481"/>
                  <a:gd name="T42" fmla="*/ 2566 w 2566"/>
                  <a:gd name="T43" fmla="*/ 1417 h 2481"/>
                  <a:gd name="T44" fmla="*/ 2566 w 2566"/>
                  <a:gd name="T45" fmla="*/ 1772 h 2481"/>
                  <a:gd name="T46" fmla="*/ 2566 w 2566"/>
                  <a:gd name="T47" fmla="*/ 2126 h 2481"/>
                  <a:gd name="T48" fmla="*/ 2566 w 2566"/>
                  <a:gd name="T49" fmla="*/ 2481 h 2481"/>
                  <a:gd name="T50" fmla="*/ 2332 w 2566"/>
                  <a:gd name="T51" fmla="*/ 2481 h 2481"/>
                  <a:gd name="T52" fmla="*/ 2100 w 2566"/>
                  <a:gd name="T53" fmla="*/ 2481 h 2481"/>
                  <a:gd name="T54" fmla="*/ 1866 w 2566"/>
                  <a:gd name="T55" fmla="*/ 2481 h 2481"/>
                  <a:gd name="T56" fmla="*/ 1632 w 2566"/>
                  <a:gd name="T57" fmla="*/ 2481 h 2481"/>
                  <a:gd name="T58" fmla="*/ 1400 w 2566"/>
                  <a:gd name="T59" fmla="*/ 2481 h 2481"/>
                  <a:gd name="T60" fmla="*/ 1166 w 2566"/>
                  <a:gd name="T61" fmla="*/ 2481 h 2481"/>
                  <a:gd name="T62" fmla="*/ 934 w 2566"/>
                  <a:gd name="T63" fmla="*/ 2481 h 2481"/>
                  <a:gd name="T64" fmla="*/ 700 w 2566"/>
                  <a:gd name="T65" fmla="*/ 2481 h 2481"/>
                  <a:gd name="T66" fmla="*/ 466 w 2566"/>
                  <a:gd name="T67" fmla="*/ 2481 h 2481"/>
                  <a:gd name="T68" fmla="*/ 234 w 2566"/>
                  <a:gd name="T69" fmla="*/ 2481 h 2481"/>
                  <a:gd name="T70" fmla="*/ 0 w 2566"/>
                  <a:gd name="T71" fmla="*/ 2481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6" h="2481">
                    <a:moveTo>
                      <a:pt x="0" y="2304"/>
                    </a:move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" name="Freeform 6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0 w 2566"/>
                  <a:gd name="T1" fmla="*/ 2126 h 2481"/>
                  <a:gd name="T2" fmla="*/ 0 w 2566"/>
                  <a:gd name="T3" fmla="*/ 1772 h 2481"/>
                  <a:gd name="T4" fmla="*/ 0 w 2566"/>
                  <a:gd name="T5" fmla="*/ 1417 h 2481"/>
                  <a:gd name="T6" fmla="*/ 0 w 2566"/>
                  <a:gd name="T7" fmla="*/ 1064 h 2481"/>
                  <a:gd name="T8" fmla="*/ 0 w 2566"/>
                  <a:gd name="T9" fmla="*/ 709 h 2481"/>
                  <a:gd name="T10" fmla="*/ 0 w 2566"/>
                  <a:gd name="T11" fmla="*/ 355 h 2481"/>
                  <a:gd name="T12" fmla="*/ 0 w 2566"/>
                  <a:gd name="T13" fmla="*/ 0 h 2481"/>
                  <a:gd name="T14" fmla="*/ 234 w 2566"/>
                  <a:gd name="T15" fmla="*/ 0 h 2481"/>
                  <a:gd name="T16" fmla="*/ 466 w 2566"/>
                  <a:gd name="T17" fmla="*/ 0 h 2481"/>
                  <a:gd name="T18" fmla="*/ 700 w 2566"/>
                  <a:gd name="T19" fmla="*/ 0 h 2481"/>
                  <a:gd name="T20" fmla="*/ 934 w 2566"/>
                  <a:gd name="T21" fmla="*/ 0 h 2481"/>
                  <a:gd name="T22" fmla="*/ 1166 w 2566"/>
                  <a:gd name="T23" fmla="*/ 0 h 2481"/>
                  <a:gd name="T24" fmla="*/ 1400 w 2566"/>
                  <a:gd name="T25" fmla="*/ 0 h 2481"/>
                  <a:gd name="T26" fmla="*/ 1632 w 2566"/>
                  <a:gd name="T27" fmla="*/ 0 h 2481"/>
                  <a:gd name="T28" fmla="*/ 1866 w 2566"/>
                  <a:gd name="T29" fmla="*/ 0 h 2481"/>
                  <a:gd name="T30" fmla="*/ 2100 w 2566"/>
                  <a:gd name="T31" fmla="*/ 0 h 2481"/>
                  <a:gd name="T32" fmla="*/ 2332 w 2566"/>
                  <a:gd name="T33" fmla="*/ 0 h 2481"/>
                  <a:gd name="T34" fmla="*/ 2566 w 2566"/>
                  <a:gd name="T35" fmla="*/ 0 h 2481"/>
                  <a:gd name="T36" fmla="*/ 2566 w 2566"/>
                  <a:gd name="T37" fmla="*/ 355 h 2481"/>
                  <a:gd name="T38" fmla="*/ 2566 w 2566"/>
                  <a:gd name="T39" fmla="*/ 709 h 2481"/>
                  <a:gd name="T40" fmla="*/ 2566 w 2566"/>
                  <a:gd name="T41" fmla="*/ 1064 h 2481"/>
                  <a:gd name="T42" fmla="*/ 2566 w 2566"/>
                  <a:gd name="T43" fmla="*/ 1417 h 2481"/>
                  <a:gd name="T44" fmla="*/ 2566 w 2566"/>
                  <a:gd name="T45" fmla="*/ 1772 h 2481"/>
                  <a:gd name="T46" fmla="*/ 2566 w 2566"/>
                  <a:gd name="T47" fmla="*/ 2126 h 2481"/>
                  <a:gd name="T48" fmla="*/ 2566 w 2566"/>
                  <a:gd name="T49" fmla="*/ 2481 h 2481"/>
                  <a:gd name="T50" fmla="*/ 2332 w 2566"/>
                  <a:gd name="T51" fmla="*/ 2481 h 2481"/>
                  <a:gd name="T52" fmla="*/ 2100 w 2566"/>
                  <a:gd name="T53" fmla="*/ 2481 h 2481"/>
                  <a:gd name="T54" fmla="*/ 1866 w 2566"/>
                  <a:gd name="T55" fmla="*/ 2481 h 2481"/>
                  <a:gd name="T56" fmla="*/ 1632 w 2566"/>
                  <a:gd name="T57" fmla="*/ 2481 h 2481"/>
                  <a:gd name="T58" fmla="*/ 1400 w 2566"/>
                  <a:gd name="T59" fmla="*/ 2481 h 2481"/>
                  <a:gd name="T60" fmla="*/ 1166 w 2566"/>
                  <a:gd name="T61" fmla="*/ 2481 h 2481"/>
                  <a:gd name="T62" fmla="*/ 934 w 2566"/>
                  <a:gd name="T63" fmla="*/ 2481 h 2481"/>
                  <a:gd name="T64" fmla="*/ 700 w 2566"/>
                  <a:gd name="T65" fmla="*/ 2481 h 2481"/>
                  <a:gd name="T66" fmla="*/ 466 w 2566"/>
                  <a:gd name="T67" fmla="*/ 2481 h 2481"/>
                  <a:gd name="T68" fmla="*/ 234 w 2566"/>
                  <a:gd name="T69" fmla="*/ 2481 h 2481"/>
                  <a:gd name="T70" fmla="*/ 0 w 2566"/>
                  <a:gd name="T71" fmla="*/ 2481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6" h="2481">
                    <a:moveTo>
                      <a:pt x="0" y="2304"/>
                    </a:move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1632 w 2566"/>
                  <a:gd name="T1" fmla="*/ 1 h 2481"/>
                  <a:gd name="T2" fmla="*/ 1749 w 2566"/>
                  <a:gd name="T3" fmla="*/ 62 h 2481"/>
                  <a:gd name="T4" fmla="*/ 1866 w 2566"/>
                  <a:gd name="T5" fmla="*/ 116 h 2481"/>
                  <a:gd name="T6" fmla="*/ 1983 w 2566"/>
                  <a:gd name="T7" fmla="*/ 143 h 2481"/>
                  <a:gd name="T8" fmla="*/ 2100 w 2566"/>
                  <a:gd name="T9" fmla="*/ 50 h 2481"/>
                  <a:gd name="T10" fmla="*/ 2155 w 2566"/>
                  <a:gd name="T11" fmla="*/ 0 h 2481"/>
                  <a:gd name="T12" fmla="*/ 2332 w 2566"/>
                  <a:gd name="T13" fmla="*/ 0 h 2481"/>
                  <a:gd name="T14" fmla="*/ 2566 w 2566"/>
                  <a:gd name="T15" fmla="*/ 0 h 2481"/>
                  <a:gd name="T16" fmla="*/ 2566 w 2566"/>
                  <a:gd name="T17" fmla="*/ 355 h 2481"/>
                  <a:gd name="T18" fmla="*/ 2566 w 2566"/>
                  <a:gd name="T19" fmla="*/ 709 h 2481"/>
                  <a:gd name="T20" fmla="*/ 2566 w 2566"/>
                  <a:gd name="T21" fmla="*/ 1064 h 2481"/>
                  <a:gd name="T22" fmla="*/ 2566 w 2566"/>
                  <a:gd name="T23" fmla="*/ 1417 h 2481"/>
                  <a:gd name="T24" fmla="*/ 2566 w 2566"/>
                  <a:gd name="T25" fmla="*/ 1772 h 2481"/>
                  <a:gd name="T26" fmla="*/ 2566 w 2566"/>
                  <a:gd name="T27" fmla="*/ 2126 h 2481"/>
                  <a:gd name="T28" fmla="*/ 2566 w 2566"/>
                  <a:gd name="T29" fmla="*/ 2481 h 2481"/>
                  <a:gd name="T30" fmla="*/ 2332 w 2566"/>
                  <a:gd name="T31" fmla="*/ 2481 h 2481"/>
                  <a:gd name="T32" fmla="*/ 2100 w 2566"/>
                  <a:gd name="T33" fmla="*/ 2481 h 2481"/>
                  <a:gd name="T34" fmla="*/ 1866 w 2566"/>
                  <a:gd name="T35" fmla="*/ 2481 h 2481"/>
                  <a:gd name="T36" fmla="*/ 1632 w 2566"/>
                  <a:gd name="T37" fmla="*/ 2481 h 2481"/>
                  <a:gd name="T38" fmla="*/ 1400 w 2566"/>
                  <a:gd name="T39" fmla="*/ 2481 h 2481"/>
                  <a:gd name="T40" fmla="*/ 1166 w 2566"/>
                  <a:gd name="T41" fmla="*/ 2481 h 2481"/>
                  <a:gd name="T42" fmla="*/ 934 w 2566"/>
                  <a:gd name="T43" fmla="*/ 2481 h 2481"/>
                  <a:gd name="T44" fmla="*/ 700 w 2566"/>
                  <a:gd name="T45" fmla="*/ 2481 h 2481"/>
                  <a:gd name="T46" fmla="*/ 466 w 2566"/>
                  <a:gd name="T47" fmla="*/ 2481 h 2481"/>
                  <a:gd name="T48" fmla="*/ 234 w 2566"/>
                  <a:gd name="T49" fmla="*/ 2481 h 2481"/>
                  <a:gd name="T50" fmla="*/ 0 w 2566"/>
                  <a:gd name="T51" fmla="*/ 2481 h 2481"/>
                  <a:gd name="T52" fmla="*/ 0 w 2566"/>
                  <a:gd name="T53" fmla="*/ 2126 h 2481"/>
                  <a:gd name="T54" fmla="*/ 0 w 2566"/>
                  <a:gd name="T55" fmla="*/ 1772 h 2481"/>
                  <a:gd name="T56" fmla="*/ 0 w 2566"/>
                  <a:gd name="T57" fmla="*/ 1417 h 2481"/>
                  <a:gd name="T58" fmla="*/ 0 w 2566"/>
                  <a:gd name="T59" fmla="*/ 1064 h 2481"/>
                  <a:gd name="T60" fmla="*/ 0 w 2566"/>
                  <a:gd name="T61" fmla="*/ 709 h 2481"/>
                  <a:gd name="T62" fmla="*/ 0 w 2566"/>
                  <a:gd name="T63" fmla="*/ 355 h 2481"/>
                  <a:gd name="T64" fmla="*/ 0 w 2566"/>
                  <a:gd name="T65" fmla="*/ 0 h 2481"/>
                  <a:gd name="T66" fmla="*/ 234 w 2566"/>
                  <a:gd name="T67" fmla="*/ 0 h 2481"/>
                  <a:gd name="T68" fmla="*/ 466 w 2566"/>
                  <a:gd name="T69" fmla="*/ 0 h 2481"/>
                  <a:gd name="T70" fmla="*/ 700 w 2566"/>
                  <a:gd name="T71" fmla="*/ 0 h 2481"/>
                  <a:gd name="T72" fmla="*/ 934 w 2566"/>
                  <a:gd name="T73" fmla="*/ 0 h 2481"/>
                  <a:gd name="T74" fmla="*/ 1166 w 2566"/>
                  <a:gd name="T75" fmla="*/ 0 h 2481"/>
                  <a:gd name="T76" fmla="*/ 1400 w 2566"/>
                  <a:gd name="T77" fmla="*/ 0 h 2481"/>
                  <a:gd name="T78" fmla="*/ 1631 w 2566"/>
                  <a:gd name="T79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66" h="2481">
                    <a:moveTo>
                      <a:pt x="1631" y="0"/>
                    </a:moveTo>
                    <a:lnTo>
                      <a:pt x="1632" y="1"/>
                    </a:lnTo>
                    <a:lnTo>
                      <a:pt x="1633" y="1"/>
                    </a:lnTo>
                    <a:lnTo>
                      <a:pt x="1749" y="62"/>
                    </a:lnTo>
                    <a:lnTo>
                      <a:pt x="1807" y="89"/>
                    </a:lnTo>
                    <a:lnTo>
                      <a:pt x="1866" y="116"/>
                    </a:lnTo>
                    <a:lnTo>
                      <a:pt x="1953" y="133"/>
                    </a:lnTo>
                    <a:lnTo>
                      <a:pt x="1983" y="143"/>
                    </a:lnTo>
                    <a:lnTo>
                      <a:pt x="2034" y="80"/>
                    </a:lnTo>
                    <a:lnTo>
                      <a:pt x="2100" y="50"/>
                    </a:lnTo>
                    <a:lnTo>
                      <a:pt x="2120" y="31"/>
                    </a:lnTo>
                    <a:lnTo>
                      <a:pt x="2155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1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" name="Freeform 8"/>
              <p:cNvSpPr>
                <a:spLocks/>
              </p:cNvSpPr>
              <p:nvPr/>
            </p:nvSpPr>
            <p:spPr bwMode="auto">
              <a:xfrm>
                <a:off x="5232401" y="622300"/>
                <a:ext cx="928688" cy="227013"/>
              </a:xfrm>
              <a:custGeom>
                <a:avLst/>
                <a:gdLst>
                  <a:gd name="T0" fmla="*/ 0 w 585"/>
                  <a:gd name="T1" fmla="*/ 0 h 143"/>
                  <a:gd name="T2" fmla="*/ 1 w 585"/>
                  <a:gd name="T3" fmla="*/ 1 h 143"/>
                  <a:gd name="T4" fmla="*/ 2 w 585"/>
                  <a:gd name="T5" fmla="*/ 1 h 143"/>
                  <a:gd name="T6" fmla="*/ 118 w 585"/>
                  <a:gd name="T7" fmla="*/ 62 h 143"/>
                  <a:gd name="T8" fmla="*/ 176 w 585"/>
                  <a:gd name="T9" fmla="*/ 89 h 143"/>
                  <a:gd name="T10" fmla="*/ 235 w 585"/>
                  <a:gd name="T11" fmla="*/ 116 h 143"/>
                  <a:gd name="T12" fmla="*/ 322 w 585"/>
                  <a:gd name="T13" fmla="*/ 133 h 143"/>
                  <a:gd name="T14" fmla="*/ 352 w 585"/>
                  <a:gd name="T15" fmla="*/ 143 h 143"/>
                  <a:gd name="T16" fmla="*/ 403 w 585"/>
                  <a:gd name="T17" fmla="*/ 80 h 143"/>
                  <a:gd name="T18" fmla="*/ 469 w 585"/>
                  <a:gd name="T19" fmla="*/ 50 h 143"/>
                  <a:gd name="T20" fmla="*/ 489 w 585"/>
                  <a:gd name="T21" fmla="*/ 31 h 143"/>
                  <a:gd name="T22" fmla="*/ 524 w 585"/>
                  <a:gd name="T23" fmla="*/ 0 h 143"/>
                  <a:gd name="T24" fmla="*/ 585 w 585"/>
                  <a:gd name="T25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5" h="143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18" y="62"/>
                    </a:lnTo>
                    <a:lnTo>
                      <a:pt x="176" y="89"/>
                    </a:lnTo>
                    <a:lnTo>
                      <a:pt x="235" y="116"/>
                    </a:lnTo>
                    <a:lnTo>
                      <a:pt x="322" y="133"/>
                    </a:lnTo>
                    <a:lnTo>
                      <a:pt x="352" y="143"/>
                    </a:lnTo>
                    <a:lnTo>
                      <a:pt x="403" y="80"/>
                    </a:lnTo>
                    <a:lnTo>
                      <a:pt x="469" y="50"/>
                    </a:lnTo>
                    <a:lnTo>
                      <a:pt x="489" y="31"/>
                    </a:lnTo>
                    <a:lnTo>
                      <a:pt x="524" y="0"/>
                    </a:lnTo>
                    <a:lnTo>
                      <a:pt x="585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Freeform 9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1283 w 2566"/>
                  <a:gd name="T1" fmla="*/ 96 h 2481"/>
                  <a:gd name="T2" fmla="*/ 1400 w 2566"/>
                  <a:gd name="T3" fmla="*/ 184 h 2481"/>
                  <a:gd name="T4" fmla="*/ 1517 w 2566"/>
                  <a:gd name="T5" fmla="*/ 257 h 2481"/>
                  <a:gd name="T6" fmla="*/ 1632 w 2566"/>
                  <a:gd name="T7" fmla="*/ 322 h 2481"/>
                  <a:gd name="T8" fmla="*/ 1749 w 2566"/>
                  <a:gd name="T9" fmla="*/ 378 h 2481"/>
                  <a:gd name="T10" fmla="*/ 1866 w 2566"/>
                  <a:gd name="T11" fmla="*/ 418 h 2481"/>
                  <a:gd name="T12" fmla="*/ 1966 w 2566"/>
                  <a:gd name="T13" fmla="*/ 355 h 2481"/>
                  <a:gd name="T14" fmla="*/ 1983 w 2566"/>
                  <a:gd name="T15" fmla="*/ 347 h 2481"/>
                  <a:gd name="T16" fmla="*/ 2100 w 2566"/>
                  <a:gd name="T17" fmla="*/ 244 h 2481"/>
                  <a:gd name="T18" fmla="*/ 2176 w 2566"/>
                  <a:gd name="T19" fmla="*/ 177 h 2481"/>
                  <a:gd name="T20" fmla="*/ 2216 w 2566"/>
                  <a:gd name="T21" fmla="*/ 142 h 2481"/>
                  <a:gd name="T22" fmla="*/ 2332 w 2566"/>
                  <a:gd name="T23" fmla="*/ 39 h 2481"/>
                  <a:gd name="T24" fmla="*/ 2377 w 2566"/>
                  <a:gd name="T25" fmla="*/ 0 h 2481"/>
                  <a:gd name="T26" fmla="*/ 2566 w 2566"/>
                  <a:gd name="T27" fmla="*/ 0 h 2481"/>
                  <a:gd name="T28" fmla="*/ 2566 w 2566"/>
                  <a:gd name="T29" fmla="*/ 355 h 2481"/>
                  <a:gd name="T30" fmla="*/ 2566 w 2566"/>
                  <a:gd name="T31" fmla="*/ 709 h 2481"/>
                  <a:gd name="T32" fmla="*/ 2566 w 2566"/>
                  <a:gd name="T33" fmla="*/ 1064 h 2481"/>
                  <a:gd name="T34" fmla="*/ 2566 w 2566"/>
                  <a:gd name="T35" fmla="*/ 1417 h 2481"/>
                  <a:gd name="T36" fmla="*/ 2566 w 2566"/>
                  <a:gd name="T37" fmla="*/ 1772 h 2481"/>
                  <a:gd name="T38" fmla="*/ 2566 w 2566"/>
                  <a:gd name="T39" fmla="*/ 2126 h 2481"/>
                  <a:gd name="T40" fmla="*/ 2566 w 2566"/>
                  <a:gd name="T41" fmla="*/ 2481 h 2481"/>
                  <a:gd name="T42" fmla="*/ 2332 w 2566"/>
                  <a:gd name="T43" fmla="*/ 2481 h 2481"/>
                  <a:gd name="T44" fmla="*/ 2100 w 2566"/>
                  <a:gd name="T45" fmla="*/ 2481 h 2481"/>
                  <a:gd name="T46" fmla="*/ 1866 w 2566"/>
                  <a:gd name="T47" fmla="*/ 2481 h 2481"/>
                  <a:gd name="T48" fmla="*/ 1632 w 2566"/>
                  <a:gd name="T49" fmla="*/ 2481 h 2481"/>
                  <a:gd name="T50" fmla="*/ 1400 w 2566"/>
                  <a:gd name="T51" fmla="*/ 2481 h 2481"/>
                  <a:gd name="T52" fmla="*/ 1166 w 2566"/>
                  <a:gd name="T53" fmla="*/ 2481 h 2481"/>
                  <a:gd name="T54" fmla="*/ 934 w 2566"/>
                  <a:gd name="T55" fmla="*/ 2481 h 2481"/>
                  <a:gd name="T56" fmla="*/ 700 w 2566"/>
                  <a:gd name="T57" fmla="*/ 2481 h 2481"/>
                  <a:gd name="T58" fmla="*/ 466 w 2566"/>
                  <a:gd name="T59" fmla="*/ 2481 h 2481"/>
                  <a:gd name="T60" fmla="*/ 234 w 2566"/>
                  <a:gd name="T61" fmla="*/ 2481 h 2481"/>
                  <a:gd name="T62" fmla="*/ 0 w 2566"/>
                  <a:gd name="T63" fmla="*/ 2481 h 2481"/>
                  <a:gd name="T64" fmla="*/ 0 w 2566"/>
                  <a:gd name="T65" fmla="*/ 2126 h 2481"/>
                  <a:gd name="T66" fmla="*/ 0 w 2566"/>
                  <a:gd name="T67" fmla="*/ 1772 h 2481"/>
                  <a:gd name="T68" fmla="*/ 0 w 2566"/>
                  <a:gd name="T69" fmla="*/ 1417 h 2481"/>
                  <a:gd name="T70" fmla="*/ 0 w 2566"/>
                  <a:gd name="T71" fmla="*/ 1064 h 2481"/>
                  <a:gd name="T72" fmla="*/ 0 w 2566"/>
                  <a:gd name="T73" fmla="*/ 709 h 2481"/>
                  <a:gd name="T74" fmla="*/ 0 w 2566"/>
                  <a:gd name="T75" fmla="*/ 355 h 2481"/>
                  <a:gd name="T76" fmla="*/ 0 w 2566"/>
                  <a:gd name="T77" fmla="*/ 0 h 2481"/>
                  <a:gd name="T78" fmla="*/ 234 w 2566"/>
                  <a:gd name="T79" fmla="*/ 0 h 2481"/>
                  <a:gd name="T80" fmla="*/ 466 w 2566"/>
                  <a:gd name="T81" fmla="*/ 0 h 2481"/>
                  <a:gd name="T82" fmla="*/ 700 w 2566"/>
                  <a:gd name="T83" fmla="*/ 0 h 2481"/>
                  <a:gd name="T84" fmla="*/ 934 w 2566"/>
                  <a:gd name="T85" fmla="*/ 0 h 2481"/>
                  <a:gd name="T86" fmla="*/ 1166 w 2566"/>
                  <a:gd name="T87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66" h="2481">
                    <a:moveTo>
                      <a:pt x="1175" y="0"/>
                    </a:moveTo>
                    <a:lnTo>
                      <a:pt x="1283" y="96"/>
                    </a:lnTo>
                    <a:lnTo>
                      <a:pt x="1390" y="177"/>
                    </a:lnTo>
                    <a:lnTo>
                      <a:pt x="1400" y="184"/>
                    </a:lnTo>
                    <a:lnTo>
                      <a:pt x="1406" y="188"/>
                    </a:lnTo>
                    <a:lnTo>
                      <a:pt x="1517" y="257"/>
                    </a:lnTo>
                    <a:lnTo>
                      <a:pt x="1599" y="303"/>
                    </a:lnTo>
                    <a:lnTo>
                      <a:pt x="1632" y="322"/>
                    </a:lnTo>
                    <a:lnTo>
                      <a:pt x="1700" y="355"/>
                    </a:lnTo>
                    <a:lnTo>
                      <a:pt x="1749" y="378"/>
                    </a:lnTo>
                    <a:lnTo>
                      <a:pt x="1767" y="381"/>
                    </a:lnTo>
                    <a:lnTo>
                      <a:pt x="1866" y="418"/>
                    </a:lnTo>
                    <a:lnTo>
                      <a:pt x="1889" y="390"/>
                    </a:lnTo>
                    <a:lnTo>
                      <a:pt x="1966" y="355"/>
                    </a:lnTo>
                    <a:lnTo>
                      <a:pt x="1977" y="347"/>
                    </a:lnTo>
                    <a:lnTo>
                      <a:pt x="1983" y="347"/>
                    </a:lnTo>
                    <a:lnTo>
                      <a:pt x="2053" y="284"/>
                    </a:lnTo>
                    <a:lnTo>
                      <a:pt x="2100" y="244"/>
                    </a:lnTo>
                    <a:lnTo>
                      <a:pt x="2127" y="219"/>
                    </a:lnTo>
                    <a:lnTo>
                      <a:pt x="2176" y="177"/>
                    </a:lnTo>
                    <a:lnTo>
                      <a:pt x="2202" y="154"/>
                    </a:lnTo>
                    <a:lnTo>
                      <a:pt x="2216" y="142"/>
                    </a:lnTo>
                    <a:lnTo>
                      <a:pt x="2275" y="89"/>
                    </a:lnTo>
                    <a:lnTo>
                      <a:pt x="2332" y="39"/>
                    </a:lnTo>
                    <a:lnTo>
                      <a:pt x="2348" y="24"/>
                    </a:lnTo>
                    <a:lnTo>
                      <a:pt x="2377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175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" name="Freeform 10"/>
              <p:cNvSpPr>
                <a:spLocks/>
              </p:cNvSpPr>
              <p:nvPr/>
            </p:nvSpPr>
            <p:spPr bwMode="auto">
              <a:xfrm>
                <a:off x="4508501" y="622300"/>
                <a:ext cx="2022475" cy="663575"/>
              </a:xfrm>
              <a:custGeom>
                <a:avLst/>
                <a:gdLst>
                  <a:gd name="T0" fmla="*/ 0 w 1274"/>
                  <a:gd name="T1" fmla="*/ 0 h 418"/>
                  <a:gd name="T2" fmla="*/ 108 w 1274"/>
                  <a:gd name="T3" fmla="*/ 96 h 418"/>
                  <a:gd name="T4" fmla="*/ 215 w 1274"/>
                  <a:gd name="T5" fmla="*/ 177 h 418"/>
                  <a:gd name="T6" fmla="*/ 225 w 1274"/>
                  <a:gd name="T7" fmla="*/ 184 h 418"/>
                  <a:gd name="T8" fmla="*/ 231 w 1274"/>
                  <a:gd name="T9" fmla="*/ 188 h 418"/>
                  <a:gd name="T10" fmla="*/ 342 w 1274"/>
                  <a:gd name="T11" fmla="*/ 257 h 418"/>
                  <a:gd name="T12" fmla="*/ 424 w 1274"/>
                  <a:gd name="T13" fmla="*/ 303 h 418"/>
                  <a:gd name="T14" fmla="*/ 457 w 1274"/>
                  <a:gd name="T15" fmla="*/ 322 h 418"/>
                  <a:gd name="T16" fmla="*/ 525 w 1274"/>
                  <a:gd name="T17" fmla="*/ 355 h 418"/>
                  <a:gd name="T18" fmla="*/ 574 w 1274"/>
                  <a:gd name="T19" fmla="*/ 378 h 418"/>
                  <a:gd name="T20" fmla="*/ 592 w 1274"/>
                  <a:gd name="T21" fmla="*/ 381 h 418"/>
                  <a:gd name="T22" fmla="*/ 691 w 1274"/>
                  <a:gd name="T23" fmla="*/ 418 h 418"/>
                  <a:gd name="T24" fmla="*/ 714 w 1274"/>
                  <a:gd name="T25" fmla="*/ 390 h 418"/>
                  <a:gd name="T26" fmla="*/ 791 w 1274"/>
                  <a:gd name="T27" fmla="*/ 355 h 418"/>
                  <a:gd name="T28" fmla="*/ 802 w 1274"/>
                  <a:gd name="T29" fmla="*/ 347 h 418"/>
                  <a:gd name="T30" fmla="*/ 808 w 1274"/>
                  <a:gd name="T31" fmla="*/ 347 h 418"/>
                  <a:gd name="T32" fmla="*/ 878 w 1274"/>
                  <a:gd name="T33" fmla="*/ 284 h 418"/>
                  <a:gd name="T34" fmla="*/ 925 w 1274"/>
                  <a:gd name="T35" fmla="*/ 244 h 418"/>
                  <a:gd name="T36" fmla="*/ 952 w 1274"/>
                  <a:gd name="T37" fmla="*/ 219 h 418"/>
                  <a:gd name="T38" fmla="*/ 1001 w 1274"/>
                  <a:gd name="T39" fmla="*/ 177 h 418"/>
                  <a:gd name="T40" fmla="*/ 1027 w 1274"/>
                  <a:gd name="T41" fmla="*/ 154 h 418"/>
                  <a:gd name="T42" fmla="*/ 1041 w 1274"/>
                  <a:gd name="T43" fmla="*/ 142 h 418"/>
                  <a:gd name="T44" fmla="*/ 1100 w 1274"/>
                  <a:gd name="T45" fmla="*/ 89 h 418"/>
                  <a:gd name="T46" fmla="*/ 1157 w 1274"/>
                  <a:gd name="T47" fmla="*/ 39 h 418"/>
                  <a:gd name="T48" fmla="*/ 1173 w 1274"/>
                  <a:gd name="T49" fmla="*/ 24 h 418"/>
                  <a:gd name="T50" fmla="*/ 1202 w 1274"/>
                  <a:gd name="T51" fmla="*/ 0 h 418"/>
                  <a:gd name="T52" fmla="*/ 1274 w 1274"/>
                  <a:gd name="T53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74" h="418">
                    <a:moveTo>
                      <a:pt x="0" y="0"/>
                    </a:moveTo>
                    <a:lnTo>
                      <a:pt x="108" y="96"/>
                    </a:lnTo>
                    <a:lnTo>
                      <a:pt x="215" y="177"/>
                    </a:lnTo>
                    <a:lnTo>
                      <a:pt x="225" y="184"/>
                    </a:lnTo>
                    <a:lnTo>
                      <a:pt x="231" y="188"/>
                    </a:lnTo>
                    <a:lnTo>
                      <a:pt x="342" y="257"/>
                    </a:lnTo>
                    <a:lnTo>
                      <a:pt x="424" y="303"/>
                    </a:lnTo>
                    <a:lnTo>
                      <a:pt x="457" y="322"/>
                    </a:lnTo>
                    <a:lnTo>
                      <a:pt x="525" y="355"/>
                    </a:lnTo>
                    <a:lnTo>
                      <a:pt x="574" y="378"/>
                    </a:lnTo>
                    <a:lnTo>
                      <a:pt x="592" y="381"/>
                    </a:lnTo>
                    <a:lnTo>
                      <a:pt x="691" y="418"/>
                    </a:lnTo>
                    <a:lnTo>
                      <a:pt x="714" y="390"/>
                    </a:lnTo>
                    <a:lnTo>
                      <a:pt x="791" y="355"/>
                    </a:lnTo>
                    <a:lnTo>
                      <a:pt x="802" y="347"/>
                    </a:lnTo>
                    <a:lnTo>
                      <a:pt x="808" y="347"/>
                    </a:lnTo>
                    <a:lnTo>
                      <a:pt x="878" y="284"/>
                    </a:lnTo>
                    <a:lnTo>
                      <a:pt x="925" y="244"/>
                    </a:lnTo>
                    <a:lnTo>
                      <a:pt x="952" y="219"/>
                    </a:lnTo>
                    <a:lnTo>
                      <a:pt x="1001" y="177"/>
                    </a:lnTo>
                    <a:lnTo>
                      <a:pt x="1027" y="154"/>
                    </a:lnTo>
                    <a:lnTo>
                      <a:pt x="1041" y="142"/>
                    </a:lnTo>
                    <a:lnTo>
                      <a:pt x="1100" y="89"/>
                    </a:lnTo>
                    <a:lnTo>
                      <a:pt x="1157" y="39"/>
                    </a:lnTo>
                    <a:lnTo>
                      <a:pt x="1173" y="24"/>
                    </a:lnTo>
                    <a:lnTo>
                      <a:pt x="1202" y="0"/>
                    </a:lnTo>
                    <a:lnTo>
                      <a:pt x="127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Freeform 11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934 w 2566"/>
                  <a:gd name="T1" fmla="*/ 112 h 2481"/>
                  <a:gd name="T2" fmla="*/ 1049 w 2566"/>
                  <a:gd name="T3" fmla="*/ 248 h 2481"/>
                  <a:gd name="T4" fmla="*/ 1166 w 2566"/>
                  <a:gd name="T5" fmla="*/ 357 h 2481"/>
                  <a:gd name="T6" fmla="*/ 1283 w 2566"/>
                  <a:gd name="T7" fmla="*/ 448 h 2481"/>
                  <a:gd name="T8" fmla="*/ 1400 w 2566"/>
                  <a:gd name="T9" fmla="*/ 526 h 2481"/>
                  <a:gd name="T10" fmla="*/ 1517 w 2566"/>
                  <a:gd name="T11" fmla="*/ 592 h 2481"/>
                  <a:gd name="T12" fmla="*/ 1632 w 2566"/>
                  <a:gd name="T13" fmla="*/ 650 h 2481"/>
                  <a:gd name="T14" fmla="*/ 1749 w 2566"/>
                  <a:gd name="T15" fmla="*/ 702 h 2481"/>
                  <a:gd name="T16" fmla="*/ 1866 w 2566"/>
                  <a:gd name="T17" fmla="*/ 652 h 2481"/>
                  <a:gd name="T18" fmla="*/ 1983 w 2566"/>
                  <a:gd name="T19" fmla="*/ 549 h 2481"/>
                  <a:gd name="T20" fmla="*/ 2002 w 2566"/>
                  <a:gd name="T21" fmla="*/ 531 h 2481"/>
                  <a:gd name="T22" fmla="*/ 2100 w 2566"/>
                  <a:gd name="T23" fmla="*/ 446 h 2481"/>
                  <a:gd name="T24" fmla="*/ 2203 w 2566"/>
                  <a:gd name="T25" fmla="*/ 355 h 2481"/>
                  <a:gd name="T26" fmla="*/ 2216 w 2566"/>
                  <a:gd name="T27" fmla="*/ 344 h 2481"/>
                  <a:gd name="T28" fmla="*/ 2332 w 2566"/>
                  <a:gd name="T29" fmla="*/ 241 h 2481"/>
                  <a:gd name="T30" fmla="*/ 2405 w 2566"/>
                  <a:gd name="T31" fmla="*/ 177 h 2481"/>
                  <a:gd name="T32" fmla="*/ 2449 w 2566"/>
                  <a:gd name="T33" fmla="*/ 138 h 2481"/>
                  <a:gd name="T34" fmla="*/ 2566 w 2566"/>
                  <a:gd name="T35" fmla="*/ 35 h 2481"/>
                  <a:gd name="T36" fmla="*/ 2566 w 2566"/>
                  <a:gd name="T37" fmla="*/ 355 h 2481"/>
                  <a:gd name="T38" fmla="*/ 2566 w 2566"/>
                  <a:gd name="T39" fmla="*/ 709 h 2481"/>
                  <a:gd name="T40" fmla="*/ 2566 w 2566"/>
                  <a:gd name="T41" fmla="*/ 1064 h 2481"/>
                  <a:gd name="T42" fmla="*/ 2566 w 2566"/>
                  <a:gd name="T43" fmla="*/ 1417 h 2481"/>
                  <a:gd name="T44" fmla="*/ 2566 w 2566"/>
                  <a:gd name="T45" fmla="*/ 1772 h 2481"/>
                  <a:gd name="T46" fmla="*/ 2566 w 2566"/>
                  <a:gd name="T47" fmla="*/ 2126 h 2481"/>
                  <a:gd name="T48" fmla="*/ 2566 w 2566"/>
                  <a:gd name="T49" fmla="*/ 2481 h 2481"/>
                  <a:gd name="T50" fmla="*/ 2332 w 2566"/>
                  <a:gd name="T51" fmla="*/ 2481 h 2481"/>
                  <a:gd name="T52" fmla="*/ 2100 w 2566"/>
                  <a:gd name="T53" fmla="*/ 2481 h 2481"/>
                  <a:gd name="T54" fmla="*/ 1866 w 2566"/>
                  <a:gd name="T55" fmla="*/ 2481 h 2481"/>
                  <a:gd name="T56" fmla="*/ 1632 w 2566"/>
                  <a:gd name="T57" fmla="*/ 2481 h 2481"/>
                  <a:gd name="T58" fmla="*/ 1400 w 2566"/>
                  <a:gd name="T59" fmla="*/ 2481 h 2481"/>
                  <a:gd name="T60" fmla="*/ 1166 w 2566"/>
                  <a:gd name="T61" fmla="*/ 2481 h 2481"/>
                  <a:gd name="T62" fmla="*/ 934 w 2566"/>
                  <a:gd name="T63" fmla="*/ 2481 h 2481"/>
                  <a:gd name="T64" fmla="*/ 700 w 2566"/>
                  <a:gd name="T65" fmla="*/ 2481 h 2481"/>
                  <a:gd name="T66" fmla="*/ 466 w 2566"/>
                  <a:gd name="T67" fmla="*/ 2481 h 2481"/>
                  <a:gd name="T68" fmla="*/ 234 w 2566"/>
                  <a:gd name="T69" fmla="*/ 2481 h 2481"/>
                  <a:gd name="T70" fmla="*/ 0 w 2566"/>
                  <a:gd name="T71" fmla="*/ 2481 h 2481"/>
                  <a:gd name="T72" fmla="*/ 0 w 2566"/>
                  <a:gd name="T73" fmla="*/ 2126 h 2481"/>
                  <a:gd name="T74" fmla="*/ 0 w 2566"/>
                  <a:gd name="T75" fmla="*/ 1772 h 2481"/>
                  <a:gd name="T76" fmla="*/ 0 w 2566"/>
                  <a:gd name="T77" fmla="*/ 1417 h 2481"/>
                  <a:gd name="T78" fmla="*/ 0 w 2566"/>
                  <a:gd name="T79" fmla="*/ 1064 h 2481"/>
                  <a:gd name="T80" fmla="*/ 0 w 2566"/>
                  <a:gd name="T81" fmla="*/ 709 h 2481"/>
                  <a:gd name="T82" fmla="*/ 0 w 2566"/>
                  <a:gd name="T83" fmla="*/ 355 h 2481"/>
                  <a:gd name="T84" fmla="*/ 0 w 2566"/>
                  <a:gd name="T85" fmla="*/ 0 h 2481"/>
                  <a:gd name="T86" fmla="*/ 234 w 2566"/>
                  <a:gd name="T87" fmla="*/ 0 h 2481"/>
                  <a:gd name="T88" fmla="*/ 466 w 2566"/>
                  <a:gd name="T89" fmla="*/ 0 h 2481"/>
                  <a:gd name="T90" fmla="*/ 700 w 2566"/>
                  <a:gd name="T91" fmla="*/ 0 h 2481"/>
                  <a:gd name="T92" fmla="*/ 855 w 2566"/>
                  <a:gd name="T93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66" h="2481">
                    <a:moveTo>
                      <a:pt x="855" y="0"/>
                    </a:moveTo>
                    <a:lnTo>
                      <a:pt x="934" y="112"/>
                    </a:lnTo>
                    <a:lnTo>
                      <a:pt x="987" y="177"/>
                    </a:lnTo>
                    <a:lnTo>
                      <a:pt x="1049" y="248"/>
                    </a:lnTo>
                    <a:lnTo>
                      <a:pt x="1162" y="355"/>
                    </a:lnTo>
                    <a:lnTo>
                      <a:pt x="1166" y="357"/>
                    </a:lnTo>
                    <a:lnTo>
                      <a:pt x="1171" y="362"/>
                    </a:lnTo>
                    <a:lnTo>
                      <a:pt x="1283" y="448"/>
                    </a:lnTo>
                    <a:lnTo>
                      <a:pt x="1393" y="521"/>
                    </a:lnTo>
                    <a:lnTo>
                      <a:pt x="1400" y="526"/>
                    </a:lnTo>
                    <a:lnTo>
                      <a:pt x="1409" y="531"/>
                    </a:lnTo>
                    <a:lnTo>
                      <a:pt x="1517" y="592"/>
                    </a:lnTo>
                    <a:lnTo>
                      <a:pt x="1575" y="622"/>
                    </a:lnTo>
                    <a:lnTo>
                      <a:pt x="1632" y="650"/>
                    </a:lnTo>
                    <a:lnTo>
                      <a:pt x="1742" y="698"/>
                    </a:lnTo>
                    <a:lnTo>
                      <a:pt x="1749" y="702"/>
                    </a:lnTo>
                    <a:lnTo>
                      <a:pt x="1825" y="646"/>
                    </a:lnTo>
                    <a:lnTo>
                      <a:pt x="1866" y="652"/>
                    </a:lnTo>
                    <a:lnTo>
                      <a:pt x="1916" y="607"/>
                    </a:lnTo>
                    <a:lnTo>
                      <a:pt x="1983" y="549"/>
                    </a:lnTo>
                    <a:lnTo>
                      <a:pt x="1990" y="542"/>
                    </a:lnTo>
                    <a:lnTo>
                      <a:pt x="2002" y="531"/>
                    </a:lnTo>
                    <a:lnTo>
                      <a:pt x="2064" y="477"/>
                    </a:lnTo>
                    <a:lnTo>
                      <a:pt x="2100" y="446"/>
                    </a:lnTo>
                    <a:lnTo>
                      <a:pt x="2138" y="412"/>
                    </a:lnTo>
                    <a:lnTo>
                      <a:pt x="2203" y="355"/>
                    </a:lnTo>
                    <a:lnTo>
                      <a:pt x="2211" y="347"/>
                    </a:lnTo>
                    <a:lnTo>
                      <a:pt x="2216" y="344"/>
                    </a:lnTo>
                    <a:lnTo>
                      <a:pt x="2286" y="282"/>
                    </a:lnTo>
                    <a:lnTo>
                      <a:pt x="2332" y="241"/>
                    </a:lnTo>
                    <a:lnTo>
                      <a:pt x="2359" y="218"/>
                    </a:lnTo>
                    <a:lnTo>
                      <a:pt x="2405" y="177"/>
                    </a:lnTo>
                    <a:lnTo>
                      <a:pt x="2433" y="153"/>
                    </a:lnTo>
                    <a:lnTo>
                      <a:pt x="2449" y="138"/>
                    </a:lnTo>
                    <a:lnTo>
                      <a:pt x="2507" y="88"/>
                    </a:lnTo>
                    <a:lnTo>
                      <a:pt x="2566" y="35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855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" name="Freeform 12"/>
              <p:cNvSpPr>
                <a:spLocks/>
              </p:cNvSpPr>
              <p:nvPr/>
            </p:nvSpPr>
            <p:spPr bwMode="auto">
              <a:xfrm>
                <a:off x="4000501" y="622300"/>
                <a:ext cx="2716213" cy="1114425"/>
              </a:xfrm>
              <a:custGeom>
                <a:avLst/>
                <a:gdLst>
                  <a:gd name="T0" fmla="*/ 0 w 1711"/>
                  <a:gd name="T1" fmla="*/ 0 h 702"/>
                  <a:gd name="T2" fmla="*/ 79 w 1711"/>
                  <a:gd name="T3" fmla="*/ 112 h 702"/>
                  <a:gd name="T4" fmla="*/ 132 w 1711"/>
                  <a:gd name="T5" fmla="*/ 177 h 702"/>
                  <a:gd name="T6" fmla="*/ 194 w 1711"/>
                  <a:gd name="T7" fmla="*/ 248 h 702"/>
                  <a:gd name="T8" fmla="*/ 307 w 1711"/>
                  <a:gd name="T9" fmla="*/ 355 h 702"/>
                  <a:gd name="T10" fmla="*/ 311 w 1711"/>
                  <a:gd name="T11" fmla="*/ 357 h 702"/>
                  <a:gd name="T12" fmla="*/ 316 w 1711"/>
                  <a:gd name="T13" fmla="*/ 362 h 702"/>
                  <a:gd name="T14" fmla="*/ 428 w 1711"/>
                  <a:gd name="T15" fmla="*/ 448 h 702"/>
                  <a:gd name="T16" fmla="*/ 538 w 1711"/>
                  <a:gd name="T17" fmla="*/ 521 h 702"/>
                  <a:gd name="T18" fmla="*/ 545 w 1711"/>
                  <a:gd name="T19" fmla="*/ 526 h 702"/>
                  <a:gd name="T20" fmla="*/ 554 w 1711"/>
                  <a:gd name="T21" fmla="*/ 531 h 702"/>
                  <a:gd name="T22" fmla="*/ 662 w 1711"/>
                  <a:gd name="T23" fmla="*/ 592 h 702"/>
                  <a:gd name="T24" fmla="*/ 720 w 1711"/>
                  <a:gd name="T25" fmla="*/ 622 h 702"/>
                  <a:gd name="T26" fmla="*/ 777 w 1711"/>
                  <a:gd name="T27" fmla="*/ 650 h 702"/>
                  <a:gd name="T28" fmla="*/ 887 w 1711"/>
                  <a:gd name="T29" fmla="*/ 698 h 702"/>
                  <a:gd name="T30" fmla="*/ 894 w 1711"/>
                  <a:gd name="T31" fmla="*/ 702 h 702"/>
                  <a:gd name="T32" fmla="*/ 970 w 1711"/>
                  <a:gd name="T33" fmla="*/ 646 h 702"/>
                  <a:gd name="T34" fmla="*/ 1011 w 1711"/>
                  <a:gd name="T35" fmla="*/ 652 h 702"/>
                  <a:gd name="T36" fmla="*/ 1061 w 1711"/>
                  <a:gd name="T37" fmla="*/ 607 h 702"/>
                  <a:gd name="T38" fmla="*/ 1128 w 1711"/>
                  <a:gd name="T39" fmla="*/ 549 h 702"/>
                  <a:gd name="T40" fmla="*/ 1135 w 1711"/>
                  <a:gd name="T41" fmla="*/ 542 h 702"/>
                  <a:gd name="T42" fmla="*/ 1147 w 1711"/>
                  <a:gd name="T43" fmla="*/ 531 h 702"/>
                  <a:gd name="T44" fmla="*/ 1209 w 1711"/>
                  <a:gd name="T45" fmla="*/ 477 h 702"/>
                  <a:gd name="T46" fmla="*/ 1245 w 1711"/>
                  <a:gd name="T47" fmla="*/ 446 h 702"/>
                  <a:gd name="T48" fmla="*/ 1283 w 1711"/>
                  <a:gd name="T49" fmla="*/ 412 h 702"/>
                  <a:gd name="T50" fmla="*/ 1348 w 1711"/>
                  <a:gd name="T51" fmla="*/ 355 h 702"/>
                  <a:gd name="T52" fmla="*/ 1356 w 1711"/>
                  <a:gd name="T53" fmla="*/ 347 h 702"/>
                  <a:gd name="T54" fmla="*/ 1361 w 1711"/>
                  <a:gd name="T55" fmla="*/ 344 h 702"/>
                  <a:gd name="T56" fmla="*/ 1431 w 1711"/>
                  <a:gd name="T57" fmla="*/ 282 h 702"/>
                  <a:gd name="T58" fmla="*/ 1477 w 1711"/>
                  <a:gd name="T59" fmla="*/ 241 h 702"/>
                  <a:gd name="T60" fmla="*/ 1504 w 1711"/>
                  <a:gd name="T61" fmla="*/ 218 h 702"/>
                  <a:gd name="T62" fmla="*/ 1550 w 1711"/>
                  <a:gd name="T63" fmla="*/ 177 h 702"/>
                  <a:gd name="T64" fmla="*/ 1578 w 1711"/>
                  <a:gd name="T65" fmla="*/ 153 h 702"/>
                  <a:gd name="T66" fmla="*/ 1594 w 1711"/>
                  <a:gd name="T67" fmla="*/ 138 h 702"/>
                  <a:gd name="T68" fmla="*/ 1652 w 1711"/>
                  <a:gd name="T69" fmla="*/ 88 h 702"/>
                  <a:gd name="T70" fmla="*/ 1711 w 1711"/>
                  <a:gd name="T71" fmla="*/ 35 h 702"/>
                  <a:gd name="T72" fmla="*/ 1711 w 1711"/>
                  <a:gd name="T73" fmla="*/ 177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11" h="702">
                    <a:moveTo>
                      <a:pt x="0" y="0"/>
                    </a:moveTo>
                    <a:lnTo>
                      <a:pt x="79" y="112"/>
                    </a:lnTo>
                    <a:lnTo>
                      <a:pt x="132" y="177"/>
                    </a:lnTo>
                    <a:lnTo>
                      <a:pt x="194" y="248"/>
                    </a:lnTo>
                    <a:lnTo>
                      <a:pt x="307" y="355"/>
                    </a:lnTo>
                    <a:lnTo>
                      <a:pt x="311" y="357"/>
                    </a:lnTo>
                    <a:lnTo>
                      <a:pt x="316" y="362"/>
                    </a:lnTo>
                    <a:lnTo>
                      <a:pt x="428" y="448"/>
                    </a:lnTo>
                    <a:lnTo>
                      <a:pt x="538" y="521"/>
                    </a:lnTo>
                    <a:lnTo>
                      <a:pt x="545" y="526"/>
                    </a:lnTo>
                    <a:lnTo>
                      <a:pt x="554" y="531"/>
                    </a:lnTo>
                    <a:lnTo>
                      <a:pt x="662" y="592"/>
                    </a:lnTo>
                    <a:lnTo>
                      <a:pt x="720" y="622"/>
                    </a:lnTo>
                    <a:lnTo>
                      <a:pt x="777" y="650"/>
                    </a:lnTo>
                    <a:lnTo>
                      <a:pt x="887" y="698"/>
                    </a:lnTo>
                    <a:lnTo>
                      <a:pt x="894" y="702"/>
                    </a:lnTo>
                    <a:lnTo>
                      <a:pt x="970" y="646"/>
                    </a:lnTo>
                    <a:lnTo>
                      <a:pt x="1011" y="652"/>
                    </a:lnTo>
                    <a:lnTo>
                      <a:pt x="1061" y="607"/>
                    </a:lnTo>
                    <a:lnTo>
                      <a:pt x="1128" y="549"/>
                    </a:lnTo>
                    <a:lnTo>
                      <a:pt x="1135" y="542"/>
                    </a:lnTo>
                    <a:lnTo>
                      <a:pt x="1147" y="531"/>
                    </a:lnTo>
                    <a:lnTo>
                      <a:pt x="1209" y="477"/>
                    </a:lnTo>
                    <a:lnTo>
                      <a:pt x="1245" y="446"/>
                    </a:lnTo>
                    <a:lnTo>
                      <a:pt x="1283" y="412"/>
                    </a:lnTo>
                    <a:lnTo>
                      <a:pt x="1348" y="355"/>
                    </a:lnTo>
                    <a:lnTo>
                      <a:pt x="1356" y="347"/>
                    </a:lnTo>
                    <a:lnTo>
                      <a:pt x="1361" y="344"/>
                    </a:lnTo>
                    <a:lnTo>
                      <a:pt x="1431" y="282"/>
                    </a:lnTo>
                    <a:lnTo>
                      <a:pt x="1477" y="241"/>
                    </a:lnTo>
                    <a:lnTo>
                      <a:pt x="1504" y="218"/>
                    </a:lnTo>
                    <a:lnTo>
                      <a:pt x="1550" y="177"/>
                    </a:lnTo>
                    <a:lnTo>
                      <a:pt x="1578" y="153"/>
                    </a:lnTo>
                    <a:lnTo>
                      <a:pt x="1594" y="138"/>
                    </a:lnTo>
                    <a:lnTo>
                      <a:pt x="1652" y="88"/>
                    </a:lnTo>
                    <a:lnTo>
                      <a:pt x="1711" y="35"/>
                    </a:lnTo>
                    <a:lnTo>
                      <a:pt x="1711" y="17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" name="Freeform 13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700 w 2566"/>
                  <a:gd name="T1" fmla="*/ 164 h 2481"/>
                  <a:gd name="T2" fmla="*/ 817 w 2566"/>
                  <a:gd name="T3" fmla="*/ 347 h 2481"/>
                  <a:gd name="T4" fmla="*/ 934 w 2566"/>
                  <a:gd name="T5" fmla="*/ 490 h 2481"/>
                  <a:gd name="T6" fmla="*/ 1049 w 2566"/>
                  <a:gd name="T7" fmla="*/ 606 h 2481"/>
                  <a:gd name="T8" fmla="*/ 1166 w 2566"/>
                  <a:gd name="T9" fmla="*/ 702 h 2481"/>
                  <a:gd name="T10" fmla="*/ 1283 w 2566"/>
                  <a:gd name="T11" fmla="*/ 782 h 2481"/>
                  <a:gd name="T12" fmla="*/ 1400 w 2566"/>
                  <a:gd name="T13" fmla="*/ 851 h 2481"/>
                  <a:gd name="T14" fmla="*/ 1517 w 2566"/>
                  <a:gd name="T15" fmla="*/ 910 h 2481"/>
                  <a:gd name="T16" fmla="*/ 1632 w 2566"/>
                  <a:gd name="T17" fmla="*/ 963 h 2481"/>
                  <a:gd name="T18" fmla="*/ 1749 w 2566"/>
                  <a:gd name="T19" fmla="*/ 955 h 2481"/>
                  <a:gd name="T20" fmla="*/ 1821 w 2566"/>
                  <a:gd name="T21" fmla="*/ 886 h 2481"/>
                  <a:gd name="T22" fmla="*/ 1866 w 2566"/>
                  <a:gd name="T23" fmla="*/ 845 h 2481"/>
                  <a:gd name="T24" fmla="*/ 1983 w 2566"/>
                  <a:gd name="T25" fmla="*/ 755 h 2481"/>
                  <a:gd name="T26" fmla="*/ 2022 w 2566"/>
                  <a:gd name="T27" fmla="*/ 709 h 2481"/>
                  <a:gd name="T28" fmla="*/ 2100 w 2566"/>
                  <a:gd name="T29" fmla="*/ 641 h 2481"/>
                  <a:gd name="T30" fmla="*/ 2216 w 2566"/>
                  <a:gd name="T31" fmla="*/ 543 h 2481"/>
                  <a:gd name="T32" fmla="*/ 2223 w 2566"/>
                  <a:gd name="T33" fmla="*/ 531 h 2481"/>
                  <a:gd name="T34" fmla="*/ 2332 w 2566"/>
                  <a:gd name="T35" fmla="*/ 435 h 2481"/>
                  <a:gd name="T36" fmla="*/ 2424 w 2566"/>
                  <a:gd name="T37" fmla="*/ 355 h 2481"/>
                  <a:gd name="T38" fmla="*/ 2449 w 2566"/>
                  <a:gd name="T39" fmla="*/ 333 h 2481"/>
                  <a:gd name="T40" fmla="*/ 2566 w 2566"/>
                  <a:gd name="T41" fmla="*/ 240 h 2481"/>
                  <a:gd name="T42" fmla="*/ 2566 w 2566"/>
                  <a:gd name="T43" fmla="*/ 531 h 2481"/>
                  <a:gd name="T44" fmla="*/ 2566 w 2566"/>
                  <a:gd name="T45" fmla="*/ 886 h 2481"/>
                  <a:gd name="T46" fmla="*/ 2566 w 2566"/>
                  <a:gd name="T47" fmla="*/ 1241 h 2481"/>
                  <a:gd name="T48" fmla="*/ 2566 w 2566"/>
                  <a:gd name="T49" fmla="*/ 1595 h 2481"/>
                  <a:gd name="T50" fmla="*/ 2566 w 2566"/>
                  <a:gd name="T51" fmla="*/ 1950 h 2481"/>
                  <a:gd name="T52" fmla="*/ 2566 w 2566"/>
                  <a:gd name="T53" fmla="*/ 2304 h 2481"/>
                  <a:gd name="T54" fmla="*/ 2449 w 2566"/>
                  <a:gd name="T55" fmla="*/ 2481 h 2481"/>
                  <a:gd name="T56" fmla="*/ 2216 w 2566"/>
                  <a:gd name="T57" fmla="*/ 2481 h 2481"/>
                  <a:gd name="T58" fmla="*/ 1983 w 2566"/>
                  <a:gd name="T59" fmla="*/ 2481 h 2481"/>
                  <a:gd name="T60" fmla="*/ 1749 w 2566"/>
                  <a:gd name="T61" fmla="*/ 2481 h 2481"/>
                  <a:gd name="T62" fmla="*/ 1517 w 2566"/>
                  <a:gd name="T63" fmla="*/ 2481 h 2481"/>
                  <a:gd name="T64" fmla="*/ 1283 w 2566"/>
                  <a:gd name="T65" fmla="*/ 2481 h 2481"/>
                  <a:gd name="T66" fmla="*/ 1049 w 2566"/>
                  <a:gd name="T67" fmla="*/ 2481 h 2481"/>
                  <a:gd name="T68" fmla="*/ 817 w 2566"/>
                  <a:gd name="T69" fmla="*/ 2481 h 2481"/>
                  <a:gd name="T70" fmla="*/ 583 w 2566"/>
                  <a:gd name="T71" fmla="*/ 2481 h 2481"/>
                  <a:gd name="T72" fmla="*/ 349 w 2566"/>
                  <a:gd name="T73" fmla="*/ 2481 h 2481"/>
                  <a:gd name="T74" fmla="*/ 117 w 2566"/>
                  <a:gd name="T75" fmla="*/ 2481 h 2481"/>
                  <a:gd name="T76" fmla="*/ 0 w 2566"/>
                  <a:gd name="T77" fmla="*/ 2304 h 2481"/>
                  <a:gd name="T78" fmla="*/ 0 w 2566"/>
                  <a:gd name="T79" fmla="*/ 1950 h 2481"/>
                  <a:gd name="T80" fmla="*/ 0 w 2566"/>
                  <a:gd name="T81" fmla="*/ 1595 h 2481"/>
                  <a:gd name="T82" fmla="*/ 0 w 2566"/>
                  <a:gd name="T83" fmla="*/ 1241 h 2481"/>
                  <a:gd name="T84" fmla="*/ 0 w 2566"/>
                  <a:gd name="T85" fmla="*/ 886 h 2481"/>
                  <a:gd name="T86" fmla="*/ 0 w 2566"/>
                  <a:gd name="T87" fmla="*/ 531 h 2481"/>
                  <a:gd name="T88" fmla="*/ 0 w 2566"/>
                  <a:gd name="T89" fmla="*/ 177 h 2481"/>
                  <a:gd name="T90" fmla="*/ 117 w 2566"/>
                  <a:gd name="T91" fmla="*/ 0 h 2481"/>
                  <a:gd name="T92" fmla="*/ 349 w 2566"/>
                  <a:gd name="T93" fmla="*/ 0 h 2481"/>
                  <a:gd name="T94" fmla="*/ 583 w 2566"/>
                  <a:gd name="T95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66" h="2481">
                    <a:moveTo>
                      <a:pt x="620" y="0"/>
                    </a:moveTo>
                    <a:lnTo>
                      <a:pt x="700" y="164"/>
                    </a:lnTo>
                    <a:lnTo>
                      <a:pt x="708" y="177"/>
                    </a:lnTo>
                    <a:lnTo>
                      <a:pt x="817" y="347"/>
                    </a:lnTo>
                    <a:lnTo>
                      <a:pt x="822" y="355"/>
                    </a:lnTo>
                    <a:lnTo>
                      <a:pt x="934" y="490"/>
                    </a:lnTo>
                    <a:lnTo>
                      <a:pt x="973" y="531"/>
                    </a:lnTo>
                    <a:lnTo>
                      <a:pt x="1049" y="606"/>
                    </a:lnTo>
                    <a:lnTo>
                      <a:pt x="1155" y="692"/>
                    </a:lnTo>
                    <a:lnTo>
                      <a:pt x="1166" y="702"/>
                    </a:lnTo>
                    <a:lnTo>
                      <a:pt x="1177" y="709"/>
                    </a:lnTo>
                    <a:lnTo>
                      <a:pt x="1283" y="782"/>
                    </a:lnTo>
                    <a:lnTo>
                      <a:pt x="1362" y="828"/>
                    </a:lnTo>
                    <a:lnTo>
                      <a:pt x="1400" y="851"/>
                    </a:lnTo>
                    <a:lnTo>
                      <a:pt x="1466" y="886"/>
                    </a:lnTo>
                    <a:lnTo>
                      <a:pt x="1517" y="910"/>
                    </a:lnTo>
                    <a:lnTo>
                      <a:pt x="1540" y="921"/>
                    </a:lnTo>
                    <a:lnTo>
                      <a:pt x="1632" y="963"/>
                    </a:lnTo>
                    <a:lnTo>
                      <a:pt x="1671" y="946"/>
                    </a:lnTo>
                    <a:lnTo>
                      <a:pt x="1749" y="955"/>
                    </a:lnTo>
                    <a:lnTo>
                      <a:pt x="1795" y="955"/>
                    </a:lnTo>
                    <a:lnTo>
                      <a:pt x="1821" y="886"/>
                    </a:lnTo>
                    <a:lnTo>
                      <a:pt x="1845" y="855"/>
                    </a:lnTo>
                    <a:lnTo>
                      <a:pt x="1866" y="845"/>
                    </a:lnTo>
                    <a:lnTo>
                      <a:pt x="1934" y="813"/>
                    </a:lnTo>
                    <a:lnTo>
                      <a:pt x="1983" y="755"/>
                    </a:lnTo>
                    <a:lnTo>
                      <a:pt x="2013" y="755"/>
                    </a:lnTo>
                    <a:lnTo>
                      <a:pt x="2022" y="709"/>
                    </a:lnTo>
                    <a:lnTo>
                      <a:pt x="2071" y="665"/>
                    </a:lnTo>
                    <a:lnTo>
                      <a:pt x="2100" y="641"/>
                    </a:lnTo>
                    <a:lnTo>
                      <a:pt x="2161" y="626"/>
                    </a:lnTo>
                    <a:lnTo>
                      <a:pt x="2216" y="543"/>
                    </a:lnTo>
                    <a:lnTo>
                      <a:pt x="2223" y="543"/>
                    </a:lnTo>
                    <a:lnTo>
                      <a:pt x="2223" y="531"/>
                    </a:lnTo>
                    <a:lnTo>
                      <a:pt x="2293" y="470"/>
                    </a:lnTo>
                    <a:lnTo>
                      <a:pt x="2332" y="435"/>
                    </a:lnTo>
                    <a:lnTo>
                      <a:pt x="2385" y="435"/>
                    </a:lnTo>
                    <a:lnTo>
                      <a:pt x="2424" y="355"/>
                    </a:lnTo>
                    <a:lnTo>
                      <a:pt x="2441" y="340"/>
                    </a:lnTo>
                    <a:lnTo>
                      <a:pt x="2449" y="333"/>
                    </a:lnTo>
                    <a:lnTo>
                      <a:pt x="2521" y="286"/>
                    </a:lnTo>
                    <a:lnTo>
                      <a:pt x="2566" y="240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62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auto">
              <a:xfrm>
                <a:off x="3627438" y="622300"/>
                <a:ext cx="3089275" cy="1528763"/>
              </a:xfrm>
              <a:custGeom>
                <a:avLst/>
                <a:gdLst>
                  <a:gd name="T0" fmla="*/ 0 w 1946"/>
                  <a:gd name="T1" fmla="*/ 0 h 963"/>
                  <a:gd name="T2" fmla="*/ 80 w 1946"/>
                  <a:gd name="T3" fmla="*/ 164 h 963"/>
                  <a:gd name="T4" fmla="*/ 88 w 1946"/>
                  <a:gd name="T5" fmla="*/ 177 h 963"/>
                  <a:gd name="T6" fmla="*/ 197 w 1946"/>
                  <a:gd name="T7" fmla="*/ 347 h 963"/>
                  <a:gd name="T8" fmla="*/ 202 w 1946"/>
                  <a:gd name="T9" fmla="*/ 355 h 963"/>
                  <a:gd name="T10" fmla="*/ 314 w 1946"/>
                  <a:gd name="T11" fmla="*/ 490 h 963"/>
                  <a:gd name="T12" fmla="*/ 353 w 1946"/>
                  <a:gd name="T13" fmla="*/ 531 h 963"/>
                  <a:gd name="T14" fmla="*/ 429 w 1946"/>
                  <a:gd name="T15" fmla="*/ 606 h 963"/>
                  <a:gd name="T16" fmla="*/ 535 w 1946"/>
                  <a:gd name="T17" fmla="*/ 692 h 963"/>
                  <a:gd name="T18" fmla="*/ 546 w 1946"/>
                  <a:gd name="T19" fmla="*/ 702 h 963"/>
                  <a:gd name="T20" fmla="*/ 557 w 1946"/>
                  <a:gd name="T21" fmla="*/ 709 h 963"/>
                  <a:gd name="T22" fmla="*/ 663 w 1946"/>
                  <a:gd name="T23" fmla="*/ 782 h 963"/>
                  <a:gd name="T24" fmla="*/ 742 w 1946"/>
                  <a:gd name="T25" fmla="*/ 828 h 963"/>
                  <a:gd name="T26" fmla="*/ 780 w 1946"/>
                  <a:gd name="T27" fmla="*/ 851 h 963"/>
                  <a:gd name="T28" fmla="*/ 846 w 1946"/>
                  <a:gd name="T29" fmla="*/ 886 h 963"/>
                  <a:gd name="T30" fmla="*/ 897 w 1946"/>
                  <a:gd name="T31" fmla="*/ 910 h 963"/>
                  <a:gd name="T32" fmla="*/ 920 w 1946"/>
                  <a:gd name="T33" fmla="*/ 921 h 963"/>
                  <a:gd name="T34" fmla="*/ 1012 w 1946"/>
                  <a:gd name="T35" fmla="*/ 963 h 963"/>
                  <a:gd name="T36" fmla="*/ 1051 w 1946"/>
                  <a:gd name="T37" fmla="*/ 946 h 963"/>
                  <a:gd name="T38" fmla="*/ 1129 w 1946"/>
                  <a:gd name="T39" fmla="*/ 955 h 963"/>
                  <a:gd name="T40" fmla="*/ 1175 w 1946"/>
                  <a:gd name="T41" fmla="*/ 955 h 963"/>
                  <a:gd name="T42" fmla="*/ 1201 w 1946"/>
                  <a:gd name="T43" fmla="*/ 886 h 963"/>
                  <a:gd name="T44" fmla="*/ 1225 w 1946"/>
                  <a:gd name="T45" fmla="*/ 855 h 963"/>
                  <a:gd name="T46" fmla="*/ 1246 w 1946"/>
                  <a:gd name="T47" fmla="*/ 845 h 963"/>
                  <a:gd name="T48" fmla="*/ 1314 w 1946"/>
                  <a:gd name="T49" fmla="*/ 813 h 963"/>
                  <a:gd name="T50" fmla="*/ 1363 w 1946"/>
                  <a:gd name="T51" fmla="*/ 755 h 963"/>
                  <a:gd name="T52" fmla="*/ 1393 w 1946"/>
                  <a:gd name="T53" fmla="*/ 755 h 963"/>
                  <a:gd name="T54" fmla="*/ 1402 w 1946"/>
                  <a:gd name="T55" fmla="*/ 709 h 963"/>
                  <a:gd name="T56" fmla="*/ 1451 w 1946"/>
                  <a:gd name="T57" fmla="*/ 665 h 963"/>
                  <a:gd name="T58" fmla="*/ 1480 w 1946"/>
                  <a:gd name="T59" fmla="*/ 641 h 963"/>
                  <a:gd name="T60" fmla="*/ 1541 w 1946"/>
                  <a:gd name="T61" fmla="*/ 626 h 963"/>
                  <a:gd name="T62" fmla="*/ 1596 w 1946"/>
                  <a:gd name="T63" fmla="*/ 543 h 963"/>
                  <a:gd name="T64" fmla="*/ 1603 w 1946"/>
                  <a:gd name="T65" fmla="*/ 543 h 963"/>
                  <a:gd name="T66" fmla="*/ 1603 w 1946"/>
                  <a:gd name="T67" fmla="*/ 531 h 963"/>
                  <a:gd name="T68" fmla="*/ 1673 w 1946"/>
                  <a:gd name="T69" fmla="*/ 470 h 963"/>
                  <a:gd name="T70" fmla="*/ 1712 w 1946"/>
                  <a:gd name="T71" fmla="*/ 435 h 963"/>
                  <a:gd name="T72" fmla="*/ 1765 w 1946"/>
                  <a:gd name="T73" fmla="*/ 435 h 963"/>
                  <a:gd name="T74" fmla="*/ 1804 w 1946"/>
                  <a:gd name="T75" fmla="*/ 355 h 963"/>
                  <a:gd name="T76" fmla="*/ 1821 w 1946"/>
                  <a:gd name="T77" fmla="*/ 340 h 963"/>
                  <a:gd name="T78" fmla="*/ 1829 w 1946"/>
                  <a:gd name="T79" fmla="*/ 333 h 963"/>
                  <a:gd name="T80" fmla="*/ 1901 w 1946"/>
                  <a:gd name="T81" fmla="*/ 286 h 963"/>
                  <a:gd name="T82" fmla="*/ 1946 w 1946"/>
                  <a:gd name="T83" fmla="*/ 240 h 963"/>
                  <a:gd name="T84" fmla="*/ 1946 w 1946"/>
                  <a:gd name="T85" fmla="*/ 355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46" h="963">
                    <a:moveTo>
                      <a:pt x="0" y="0"/>
                    </a:moveTo>
                    <a:lnTo>
                      <a:pt x="80" y="164"/>
                    </a:lnTo>
                    <a:lnTo>
                      <a:pt x="88" y="177"/>
                    </a:lnTo>
                    <a:lnTo>
                      <a:pt x="197" y="347"/>
                    </a:lnTo>
                    <a:lnTo>
                      <a:pt x="202" y="355"/>
                    </a:lnTo>
                    <a:lnTo>
                      <a:pt x="314" y="490"/>
                    </a:lnTo>
                    <a:lnTo>
                      <a:pt x="353" y="531"/>
                    </a:lnTo>
                    <a:lnTo>
                      <a:pt x="429" y="606"/>
                    </a:lnTo>
                    <a:lnTo>
                      <a:pt x="535" y="692"/>
                    </a:lnTo>
                    <a:lnTo>
                      <a:pt x="546" y="702"/>
                    </a:lnTo>
                    <a:lnTo>
                      <a:pt x="557" y="709"/>
                    </a:lnTo>
                    <a:lnTo>
                      <a:pt x="663" y="782"/>
                    </a:lnTo>
                    <a:lnTo>
                      <a:pt x="742" y="828"/>
                    </a:lnTo>
                    <a:lnTo>
                      <a:pt x="780" y="851"/>
                    </a:lnTo>
                    <a:lnTo>
                      <a:pt x="846" y="886"/>
                    </a:lnTo>
                    <a:lnTo>
                      <a:pt x="897" y="910"/>
                    </a:lnTo>
                    <a:lnTo>
                      <a:pt x="920" y="921"/>
                    </a:lnTo>
                    <a:lnTo>
                      <a:pt x="1012" y="963"/>
                    </a:lnTo>
                    <a:lnTo>
                      <a:pt x="1051" y="946"/>
                    </a:lnTo>
                    <a:lnTo>
                      <a:pt x="1129" y="955"/>
                    </a:lnTo>
                    <a:lnTo>
                      <a:pt x="1175" y="955"/>
                    </a:lnTo>
                    <a:lnTo>
                      <a:pt x="1201" y="886"/>
                    </a:lnTo>
                    <a:lnTo>
                      <a:pt x="1225" y="855"/>
                    </a:lnTo>
                    <a:lnTo>
                      <a:pt x="1246" y="845"/>
                    </a:lnTo>
                    <a:lnTo>
                      <a:pt x="1314" y="813"/>
                    </a:lnTo>
                    <a:lnTo>
                      <a:pt x="1363" y="755"/>
                    </a:lnTo>
                    <a:lnTo>
                      <a:pt x="1393" y="755"/>
                    </a:lnTo>
                    <a:lnTo>
                      <a:pt x="1402" y="709"/>
                    </a:lnTo>
                    <a:lnTo>
                      <a:pt x="1451" y="665"/>
                    </a:lnTo>
                    <a:lnTo>
                      <a:pt x="1480" y="641"/>
                    </a:lnTo>
                    <a:lnTo>
                      <a:pt x="1541" y="626"/>
                    </a:lnTo>
                    <a:lnTo>
                      <a:pt x="1596" y="543"/>
                    </a:lnTo>
                    <a:lnTo>
                      <a:pt x="1603" y="543"/>
                    </a:lnTo>
                    <a:lnTo>
                      <a:pt x="1603" y="531"/>
                    </a:lnTo>
                    <a:lnTo>
                      <a:pt x="1673" y="470"/>
                    </a:lnTo>
                    <a:lnTo>
                      <a:pt x="1712" y="435"/>
                    </a:lnTo>
                    <a:lnTo>
                      <a:pt x="1765" y="435"/>
                    </a:lnTo>
                    <a:lnTo>
                      <a:pt x="1804" y="355"/>
                    </a:lnTo>
                    <a:lnTo>
                      <a:pt x="1821" y="340"/>
                    </a:lnTo>
                    <a:lnTo>
                      <a:pt x="1829" y="333"/>
                    </a:lnTo>
                    <a:lnTo>
                      <a:pt x="1901" y="286"/>
                    </a:lnTo>
                    <a:lnTo>
                      <a:pt x="1946" y="240"/>
                    </a:lnTo>
                    <a:lnTo>
                      <a:pt x="1946" y="355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" name="Freeform 15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583 w 2566"/>
                  <a:gd name="T1" fmla="*/ 177 h 2481"/>
                  <a:gd name="T2" fmla="*/ 700 w 2566"/>
                  <a:gd name="T3" fmla="*/ 531 h 2481"/>
                  <a:gd name="T4" fmla="*/ 934 w 2566"/>
                  <a:gd name="T5" fmla="*/ 709 h 2481"/>
                  <a:gd name="T6" fmla="*/ 1166 w 2566"/>
                  <a:gd name="T7" fmla="*/ 886 h 2481"/>
                  <a:gd name="T8" fmla="*/ 1400 w 2566"/>
                  <a:gd name="T9" fmla="*/ 1064 h 2481"/>
                  <a:gd name="T10" fmla="*/ 1632 w 2566"/>
                  <a:gd name="T11" fmla="*/ 1241 h 2481"/>
                  <a:gd name="T12" fmla="*/ 1749 w 2566"/>
                  <a:gd name="T13" fmla="*/ 1064 h 2481"/>
                  <a:gd name="T14" fmla="*/ 1983 w 2566"/>
                  <a:gd name="T15" fmla="*/ 1064 h 2481"/>
                  <a:gd name="T16" fmla="*/ 2100 w 2566"/>
                  <a:gd name="T17" fmla="*/ 886 h 2481"/>
                  <a:gd name="T18" fmla="*/ 2216 w 2566"/>
                  <a:gd name="T19" fmla="*/ 709 h 2481"/>
                  <a:gd name="T20" fmla="*/ 2449 w 2566"/>
                  <a:gd name="T21" fmla="*/ 709 h 2481"/>
                  <a:gd name="T22" fmla="*/ 2566 w 2566"/>
                  <a:gd name="T23" fmla="*/ 531 h 2481"/>
                  <a:gd name="T24" fmla="*/ 2566 w 2566"/>
                  <a:gd name="T25" fmla="*/ 531 h 2481"/>
                  <a:gd name="T26" fmla="*/ 2566 w 2566"/>
                  <a:gd name="T27" fmla="*/ 886 h 2481"/>
                  <a:gd name="T28" fmla="*/ 2566 w 2566"/>
                  <a:gd name="T29" fmla="*/ 1241 h 2481"/>
                  <a:gd name="T30" fmla="*/ 2566 w 2566"/>
                  <a:gd name="T31" fmla="*/ 1595 h 2481"/>
                  <a:gd name="T32" fmla="*/ 2566 w 2566"/>
                  <a:gd name="T33" fmla="*/ 1950 h 2481"/>
                  <a:gd name="T34" fmla="*/ 2566 w 2566"/>
                  <a:gd name="T35" fmla="*/ 2304 h 2481"/>
                  <a:gd name="T36" fmla="*/ 2449 w 2566"/>
                  <a:gd name="T37" fmla="*/ 2481 h 2481"/>
                  <a:gd name="T38" fmla="*/ 2216 w 2566"/>
                  <a:gd name="T39" fmla="*/ 2481 h 2481"/>
                  <a:gd name="T40" fmla="*/ 1983 w 2566"/>
                  <a:gd name="T41" fmla="*/ 2481 h 2481"/>
                  <a:gd name="T42" fmla="*/ 1749 w 2566"/>
                  <a:gd name="T43" fmla="*/ 2481 h 2481"/>
                  <a:gd name="T44" fmla="*/ 1517 w 2566"/>
                  <a:gd name="T45" fmla="*/ 2481 h 2481"/>
                  <a:gd name="T46" fmla="*/ 1283 w 2566"/>
                  <a:gd name="T47" fmla="*/ 2481 h 2481"/>
                  <a:gd name="T48" fmla="*/ 1049 w 2566"/>
                  <a:gd name="T49" fmla="*/ 2481 h 2481"/>
                  <a:gd name="T50" fmla="*/ 817 w 2566"/>
                  <a:gd name="T51" fmla="*/ 2481 h 2481"/>
                  <a:gd name="T52" fmla="*/ 583 w 2566"/>
                  <a:gd name="T53" fmla="*/ 2481 h 2481"/>
                  <a:gd name="T54" fmla="*/ 349 w 2566"/>
                  <a:gd name="T55" fmla="*/ 2481 h 2481"/>
                  <a:gd name="T56" fmla="*/ 117 w 2566"/>
                  <a:gd name="T57" fmla="*/ 2481 h 2481"/>
                  <a:gd name="T58" fmla="*/ 0 w 2566"/>
                  <a:gd name="T59" fmla="*/ 2304 h 2481"/>
                  <a:gd name="T60" fmla="*/ 0 w 2566"/>
                  <a:gd name="T61" fmla="*/ 1950 h 2481"/>
                  <a:gd name="T62" fmla="*/ 0 w 2566"/>
                  <a:gd name="T63" fmla="*/ 1595 h 2481"/>
                  <a:gd name="T64" fmla="*/ 0 w 2566"/>
                  <a:gd name="T65" fmla="*/ 1241 h 2481"/>
                  <a:gd name="T66" fmla="*/ 0 w 2566"/>
                  <a:gd name="T67" fmla="*/ 886 h 2481"/>
                  <a:gd name="T68" fmla="*/ 0 w 2566"/>
                  <a:gd name="T69" fmla="*/ 531 h 2481"/>
                  <a:gd name="T70" fmla="*/ 0 w 2566"/>
                  <a:gd name="T71" fmla="*/ 177 h 2481"/>
                  <a:gd name="T72" fmla="*/ 117 w 2566"/>
                  <a:gd name="T73" fmla="*/ 0 h 2481"/>
                  <a:gd name="T74" fmla="*/ 349 w 2566"/>
                  <a:gd name="T75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66" h="2481">
                    <a:moveTo>
                      <a:pt x="466" y="0"/>
                    </a:moveTo>
                    <a:lnTo>
                      <a:pt x="583" y="177"/>
                    </a:lnTo>
                    <a:lnTo>
                      <a:pt x="583" y="355"/>
                    </a:lnTo>
                    <a:lnTo>
                      <a:pt x="700" y="531"/>
                    </a:lnTo>
                    <a:lnTo>
                      <a:pt x="817" y="709"/>
                    </a:lnTo>
                    <a:lnTo>
                      <a:pt x="934" y="709"/>
                    </a:lnTo>
                    <a:lnTo>
                      <a:pt x="1049" y="886"/>
                    </a:lnTo>
                    <a:lnTo>
                      <a:pt x="1166" y="886"/>
                    </a:lnTo>
                    <a:lnTo>
                      <a:pt x="1283" y="1064"/>
                    </a:lnTo>
                    <a:lnTo>
                      <a:pt x="1400" y="1064"/>
                    </a:lnTo>
                    <a:lnTo>
                      <a:pt x="1517" y="1241"/>
                    </a:lnTo>
                    <a:lnTo>
                      <a:pt x="1632" y="1241"/>
                    </a:lnTo>
                    <a:lnTo>
                      <a:pt x="1749" y="1241"/>
                    </a:lnTo>
                    <a:lnTo>
                      <a:pt x="1749" y="1064"/>
                    </a:lnTo>
                    <a:lnTo>
                      <a:pt x="1866" y="1064"/>
                    </a:lnTo>
                    <a:lnTo>
                      <a:pt x="1983" y="1064"/>
                    </a:lnTo>
                    <a:lnTo>
                      <a:pt x="1983" y="886"/>
                    </a:lnTo>
                    <a:lnTo>
                      <a:pt x="2100" y="886"/>
                    </a:lnTo>
                    <a:lnTo>
                      <a:pt x="2216" y="886"/>
                    </a:lnTo>
                    <a:lnTo>
                      <a:pt x="2216" y="709"/>
                    </a:lnTo>
                    <a:lnTo>
                      <a:pt x="2332" y="709"/>
                    </a:lnTo>
                    <a:lnTo>
                      <a:pt x="2449" y="709"/>
                    </a:lnTo>
                    <a:lnTo>
                      <a:pt x="2449" y="531"/>
                    </a:lnTo>
                    <a:lnTo>
                      <a:pt x="2566" y="531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" name="Freeform 17"/>
              <p:cNvSpPr>
                <a:spLocks/>
              </p:cNvSpPr>
              <p:nvPr/>
            </p:nvSpPr>
            <p:spPr bwMode="auto">
              <a:xfrm>
                <a:off x="3382963" y="622300"/>
                <a:ext cx="3333750" cy="1970088"/>
              </a:xfrm>
              <a:custGeom>
                <a:avLst/>
                <a:gdLst>
                  <a:gd name="T0" fmla="*/ 0 w 2100"/>
                  <a:gd name="T1" fmla="*/ 0 h 1241"/>
                  <a:gd name="T2" fmla="*/ 117 w 2100"/>
                  <a:gd name="T3" fmla="*/ 177 h 1241"/>
                  <a:gd name="T4" fmla="*/ 117 w 2100"/>
                  <a:gd name="T5" fmla="*/ 355 h 1241"/>
                  <a:gd name="T6" fmla="*/ 234 w 2100"/>
                  <a:gd name="T7" fmla="*/ 531 h 1241"/>
                  <a:gd name="T8" fmla="*/ 351 w 2100"/>
                  <a:gd name="T9" fmla="*/ 709 h 1241"/>
                  <a:gd name="T10" fmla="*/ 468 w 2100"/>
                  <a:gd name="T11" fmla="*/ 709 h 1241"/>
                  <a:gd name="T12" fmla="*/ 583 w 2100"/>
                  <a:gd name="T13" fmla="*/ 886 h 1241"/>
                  <a:gd name="T14" fmla="*/ 700 w 2100"/>
                  <a:gd name="T15" fmla="*/ 886 h 1241"/>
                  <a:gd name="T16" fmla="*/ 817 w 2100"/>
                  <a:gd name="T17" fmla="*/ 1064 h 1241"/>
                  <a:gd name="T18" fmla="*/ 934 w 2100"/>
                  <a:gd name="T19" fmla="*/ 1064 h 1241"/>
                  <a:gd name="T20" fmla="*/ 1051 w 2100"/>
                  <a:gd name="T21" fmla="*/ 1241 h 1241"/>
                  <a:gd name="T22" fmla="*/ 1166 w 2100"/>
                  <a:gd name="T23" fmla="*/ 1241 h 1241"/>
                  <a:gd name="T24" fmla="*/ 1283 w 2100"/>
                  <a:gd name="T25" fmla="*/ 1241 h 1241"/>
                  <a:gd name="T26" fmla="*/ 1283 w 2100"/>
                  <a:gd name="T27" fmla="*/ 1064 h 1241"/>
                  <a:gd name="T28" fmla="*/ 1400 w 2100"/>
                  <a:gd name="T29" fmla="*/ 1064 h 1241"/>
                  <a:gd name="T30" fmla="*/ 1517 w 2100"/>
                  <a:gd name="T31" fmla="*/ 1064 h 1241"/>
                  <a:gd name="T32" fmla="*/ 1517 w 2100"/>
                  <a:gd name="T33" fmla="*/ 886 h 1241"/>
                  <a:gd name="T34" fmla="*/ 1634 w 2100"/>
                  <a:gd name="T35" fmla="*/ 886 h 1241"/>
                  <a:gd name="T36" fmla="*/ 1750 w 2100"/>
                  <a:gd name="T37" fmla="*/ 886 h 1241"/>
                  <a:gd name="T38" fmla="*/ 1750 w 2100"/>
                  <a:gd name="T39" fmla="*/ 709 h 1241"/>
                  <a:gd name="T40" fmla="*/ 1866 w 2100"/>
                  <a:gd name="T41" fmla="*/ 709 h 1241"/>
                  <a:gd name="T42" fmla="*/ 1983 w 2100"/>
                  <a:gd name="T43" fmla="*/ 709 h 1241"/>
                  <a:gd name="T44" fmla="*/ 1983 w 2100"/>
                  <a:gd name="T45" fmla="*/ 531 h 1241"/>
                  <a:gd name="T46" fmla="*/ 2100 w 2100"/>
                  <a:gd name="T47" fmla="*/ 531 h 1241"/>
                  <a:gd name="T48" fmla="*/ 2100 w 2100"/>
                  <a:gd name="T49" fmla="*/ 355 h 1241"/>
                  <a:gd name="T50" fmla="*/ 2100 w 2100"/>
                  <a:gd name="T51" fmla="*/ 177 h 1241"/>
                  <a:gd name="T52" fmla="*/ 2100 w 2100"/>
                  <a:gd name="T53" fmla="*/ 0 h 1241"/>
                  <a:gd name="T54" fmla="*/ 1983 w 2100"/>
                  <a:gd name="T55" fmla="*/ 0 h 1241"/>
                  <a:gd name="T56" fmla="*/ 1866 w 2100"/>
                  <a:gd name="T57" fmla="*/ 0 h 1241"/>
                  <a:gd name="T58" fmla="*/ 1750 w 2100"/>
                  <a:gd name="T59" fmla="*/ 0 h 1241"/>
                  <a:gd name="T60" fmla="*/ 1634 w 2100"/>
                  <a:gd name="T61" fmla="*/ 0 h 1241"/>
                  <a:gd name="T62" fmla="*/ 1517 w 2100"/>
                  <a:gd name="T63" fmla="*/ 0 h 1241"/>
                  <a:gd name="T64" fmla="*/ 1400 w 2100"/>
                  <a:gd name="T65" fmla="*/ 0 h 1241"/>
                  <a:gd name="T66" fmla="*/ 1283 w 2100"/>
                  <a:gd name="T67" fmla="*/ 0 h 1241"/>
                  <a:gd name="T68" fmla="*/ 1166 w 2100"/>
                  <a:gd name="T69" fmla="*/ 0 h 1241"/>
                  <a:gd name="T70" fmla="*/ 1051 w 2100"/>
                  <a:gd name="T71" fmla="*/ 0 h 1241"/>
                  <a:gd name="T72" fmla="*/ 934 w 2100"/>
                  <a:gd name="T73" fmla="*/ 0 h 1241"/>
                  <a:gd name="T74" fmla="*/ 817 w 2100"/>
                  <a:gd name="T75" fmla="*/ 0 h 1241"/>
                  <a:gd name="T76" fmla="*/ 700 w 2100"/>
                  <a:gd name="T77" fmla="*/ 0 h 1241"/>
                  <a:gd name="T78" fmla="*/ 583 w 2100"/>
                  <a:gd name="T79" fmla="*/ 0 h 1241"/>
                  <a:gd name="T80" fmla="*/ 468 w 2100"/>
                  <a:gd name="T81" fmla="*/ 0 h 1241"/>
                  <a:gd name="T82" fmla="*/ 351 w 2100"/>
                  <a:gd name="T83" fmla="*/ 0 h 1241"/>
                  <a:gd name="T84" fmla="*/ 234 w 2100"/>
                  <a:gd name="T85" fmla="*/ 0 h 1241"/>
                  <a:gd name="T86" fmla="*/ 117 w 2100"/>
                  <a:gd name="T87" fmla="*/ 0 h 1241"/>
                  <a:gd name="T88" fmla="*/ 0 w 2100"/>
                  <a:gd name="T89" fmla="*/ 0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00" h="1241">
                    <a:moveTo>
                      <a:pt x="0" y="0"/>
                    </a:moveTo>
                    <a:lnTo>
                      <a:pt x="117" y="177"/>
                    </a:lnTo>
                    <a:lnTo>
                      <a:pt x="117" y="355"/>
                    </a:lnTo>
                    <a:lnTo>
                      <a:pt x="234" y="531"/>
                    </a:lnTo>
                    <a:lnTo>
                      <a:pt x="351" y="709"/>
                    </a:lnTo>
                    <a:lnTo>
                      <a:pt x="468" y="709"/>
                    </a:lnTo>
                    <a:lnTo>
                      <a:pt x="583" y="886"/>
                    </a:lnTo>
                    <a:lnTo>
                      <a:pt x="700" y="886"/>
                    </a:lnTo>
                    <a:lnTo>
                      <a:pt x="817" y="1064"/>
                    </a:lnTo>
                    <a:lnTo>
                      <a:pt x="934" y="1064"/>
                    </a:lnTo>
                    <a:lnTo>
                      <a:pt x="1051" y="1241"/>
                    </a:lnTo>
                    <a:lnTo>
                      <a:pt x="1166" y="1241"/>
                    </a:lnTo>
                    <a:lnTo>
                      <a:pt x="1283" y="1241"/>
                    </a:lnTo>
                    <a:lnTo>
                      <a:pt x="1283" y="1064"/>
                    </a:lnTo>
                    <a:lnTo>
                      <a:pt x="1400" y="1064"/>
                    </a:lnTo>
                    <a:lnTo>
                      <a:pt x="1517" y="1064"/>
                    </a:lnTo>
                    <a:lnTo>
                      <a:pt x="1517" y="886"/>
                    </a:lnTo>
                    <a:lnTo>
                      <a:pt x="1634" y="886"/>
                    </a:lnTo>
                    <a:lnTo>
                      <a:pt x="1750" y="886"/>
                    </a:lnTo>
                    <a:lnTo>
                      <a:pt x="1750" y="709"/>
                    </a:lnTo>
                    <a:lnTo>
                      <a:pt x="1866" y="709"/>
                    </a:lnTo>
                    <a:lnTo>
                      <a:pt x="1983" y="709"/>
                    </a:lnTo>
                    <a:lnTo>
                      <a:pt x="1983" y="531"/>
                    </a:lnTo>
                    <a:lnTo>
                      <a:pt x="2100" y="531"/>
                    </a:lnTo>
                    <a:lnTo>
                      <a:pt x="2100" y="355"/>
                    </a:lnTo>
                    <a:lnTo>
                      <a:pt x="2100" y="177"/>
                    </a:lnTo>
                    <a:lnTo>
                      <a:pt x="2100" y="0"/>
                    </a:lnTo>
                    <a:lnTo>
                      <a:pt x="1983" y="0"/>
                    </a:lnTo>
                    <a:lnTo>
                      <a:pt x="1866" y="0"/>
                    </a:lnTo>
                    <a:lnTo>
                      <a:pt x="1750" y="0"/>
                    </a:lnTo>
                    <a:lnTo>
                      <a:pt x="1634" y="0"/>
                    </a:lnTo>
                    <a:lnTo>
                      <a:pt x="1517" y="0"/>
                    </a:lnTo>
                    <a:lnTo>
                      <a:pt x="1400" y="0"/>
                    </a:lnTo>
                    <a:lnTo>
                      <a:pt x="1283" y="0"/>
                    </a:lnTo>
                    <a:lnTo>
                      <a:pt x="1166" y="0"/>
                    </a:lnTo>
                    <a:lnTo>
                      <a:pt x="1051" y="0"/>
                    </a:lnTo>
                    <a:lnTo>
                      <a:pt x="934" y="0"/>
                    </a:lnTo>
                    <a:lnTo>
                      <a:pt x="817" y="0"/>
                    </a:lnTo>
                    <a:lnTo>
                      <a:pt x="700" y="0"/>
                    </a:lnTo>
                    <a:lnTo>
                      <a:pt x="583" y="0"/>
                    </a:lnTo>
                    <a:lnTo>
                      <a:pt x="468" y="0"/>
                    </a:lnTo>
                    <a:lnTo>
                      <a:pt x="351" y="0"/>
                    </a:lnTo>
                    <a:lnTo>
                      <a:pt x="234" y="0"/>
                    </a:lnTo>
                    <a:lnTo>
                      <a:pt x="1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Freeform 19"/>
              <p:cNvSpPr>
                <a:spLocks/>
              </p:cNvSpPr>
              <p:nvPr/>
            </p:nvSpPr>
            <p:spPr bwMode="auto">
              <a:xfrm>
                <a:off x="3627438" y="622300"/>
                <a:ext cx="3089275" cy="1528763"/>
              </a:xfrm>
              <a:custGeom>
                <a:avLst/>
                <a:gdLst>
                  <a:gd name="T0" fmla="*/ 0 w 1946"/>
                  <a:gd name="T1" fmla="*/ 0 h 963"/>
                  <a:gd name="T2" fmla="*/ 80 w 1946"/>
                  <a:gd name="T3" fmla="*/ 164 h 963"/>
                  <a:gd name="T4" fmla="*/ 88 w 1946"/>
                  <a:gd name="T5" fmla="*/ 177 h 963"/>
                  <a:gd name="T6" fmla="*/ 197 w 1946"/>
                  <a:gd name="T7" fmla="*/ 347 h 963"/>
                  <a:gd name="T8" fmla="*/ 202 w 1946"/>
                  <a:gd name="T9" fmla="*/ 355 h 963"/>
                  <a:gd name="T10" fmla="*/ 314 w 1946"/>
                  <a:gd name="T11" fmla="*/ 490 h 963"/>
                  <a:gd name="T12" fmla="*/ 353 w 1946"/>
                  <a:gd name="T13" fmla="*/ 531 h 963"/>
                  <a:gd name="T14" fmla="*/ 429 w 1946"/>
                  <a:gd name="T15" fmla="*/ 606 h 963"/>
                  <a:gd name="T16" fmla="*/ 535 w 1946"/>
                  <a:gd name="T17" fmla="*/ 692 h 963"/>
                  <a:gd name="T18" fmla="*/ 546 w 1946"/>
                  <a:gd name="T19" fmla="*/ 702 h 963"/>
                  <a:gd name="T20" fmla="*/ 557 w 1946"/>
                  <a:gd name="T21" fmla="*/ 709 h 963"/>
                  <a:gd name="T22" fmla="*/ 663 w 1946"/>
                  <a:gd name="T23" fmla="*/ 782 h 963"/>
                  <a:gd name="T24" fmla="*/ 742 w 1946"/>
                  <a:gd name="T25" fmla="*/ 828 h 963"/>
                  <a:gd name="T26" fmla="*/ 780 w 1946"/>
                  <a:gd name="T27" fmla="*/ 851 h 963"/>
                  <a:gd name="T28" fmla="*/ 846 w 1946"/>
                  <a:gd name="T29" fmla="*/ 886 h 963"/>
                  <a:gd name="T30" fmla="*/ 897 w 1946"/>
                  <a:gd name="T31" fmla="*/ 910 h 963"/>
                  <a:gd name="T32" fmla="*/ 920 w 1946"/>
                  <a:gd name="T33" fmla="*/ 921 h 963"/>
                  <a:gd name="T34" fmla="*/ 1012 w 1946"/>
                  <a:gd name="T35" fmla="*/ 963 h 963"/>
                  <a:gd name="T36" fmla="*/ 1051 w 1946"/>
                  <a:gd name="T37" fmla="*/ 946 h 963"/>
                  <a:gd name="T38" fmla="*/ 1129 w 1946"/>
                  <a:gd name="T39" fmla="*/ 955 h 963"/>
                  <a:gd name="T40" fmla="*/ 1175 w 1946"/>
                  <a:gd name="T41" fmla="*/ 955 h 963"/>
                  <a:gd name="T42" fmla="*/ 1201 w 1946"/>
                  <a:gd name="T43" fmla="*/ 886 h 963"/>
                  <a:gd name="T44" fmla="*/ 1225 w 1946"/>
                  <a:gd name="T45" fmla="*/ 855 h 963"/>
                  <a:gd name="T46" fmla="*/ 1246 w 1946"/>
                  <a:gd name="T47" fmla="*/ 845 h 963"/>
                  <a:gd name="T48" fmla="*/ 1314 w 1946"/>
                  <a:gd name="T49" fmla="*/ 813 h 963"/>
                  <a:gd name="T50" fmla="*/ 1363 w 1946"/>
                  <a:gd name="T51" fmla="*/ 755 h 963"/>
                  <a:gd name="T52" fmla="*/ 1393 w 1946"/>
                  <a:gd name="T53" fmla="*/ 755 h 963"/>
                  <a:gd name="T54" fmla="*/ 1402 w 1946"/>
                  <a:gd name="T55" fmla="*/ 709 h 963"/>
                  <a:gd name="T56" fmla="*/ 1451 w 1946"/>
                  <a:gd name="T57" fmla="*/ 665 h 963"/>
                  <a:gd name="T58" fmla="*/ 1480 w 1946"/>
                  <a:gd name="T59" fmla="*/ 641 h 963"/>
                  <a:gd name="T60" fmla="*/ 1541 w 1946"/>
                  <a:gd name="T61" fmla="*/ 626 h 963"/>
                  <a:gd name="T62" fmla="*/ 1596 w 1946"/>
                  <a:gd name="T63" fmla="*/ 543 h 963"/>
                  <a:gd name="T64" fmla="*/ 1603 w 1946"/>
                  <a:gd name="T65" fmla="*/ 543 h 963"/>
                  <a:gd name="T66" fmla="*/ 1603 w 1946"/>
                  <a:gd name="T67" fmla="*/ 531 h 963"/>
                  <a:gd name="T68" fmla="*/ 1673 w 1946"/>
                  <a:gd name="T69" fmla="*/ 470 h 963"/>
                  <a:gd name="T70" fmla="*/ 1712 w 1946"/>
                  <a:gd name="T71" fmla="*/ 435 h 963"/>
                  <a:gd name="T72" fmla="*/ 1765 w 1946"/>
                  <a:gd name="T73" fmla="*/ 435 h 963"/>
                  <a:gd name="T74" fmla="*/ 1804 w 1946"/>
                  <a:gd name="T75" fmla="*/ 355 h 963"/>
                  <a:gd name="T76" fmla="*/ 1821 w 1946"/>
                  <a:gd name="T77" fmla="*/ 340 h 963"/>
                  <a:gd name="T78" fmla="*/ 1829 w 1946"/>
                  <a:gd name="T79" fmla="*/ 333 h 963"/>
                  <a:gd name="T80" fmla="*/ 1901 w 1946"/>
                  <a:gd name="T81" fmla="*/ 286 h 963"/>
                  <a:gd name="T82" fmla="*/ 1946 w 1946"/>
                  <a:gd name="T83" fmla="*/ 240 h 963"/>
                  <a:gd name="T84" fmla="*/ 1946 w 1946"/>
                  <a:gd name="T85" fmla="*/ 177 h 963"/>
                  <a:gd name="T86" fmla="*/ 1946 w 1946"/>
                  <a:gd name="T87" fmla="*/ 0 h 963"/>
                  <a:gd name="T88" fmla="*/ 1829 w 1946"/>
                  <a:gd name="T89" fmla="*/ 0 h 963"/>
                  <a:gd name="T90" fmla="*/ 1712 w 1946"/>
                  <a:gd name="T91" fmla="*/ 0 h 963"/>
                  <a:gd name="T92" fmla="*/ 1596 w 1946"/>
                  <a:gd name="T93" fmla="*/ 0 h 963"/>
                  <a:gd name="T94" fmla="*/ 1480 w 1946"/>
                  <a:gd name="T95" fmla="*/ 0 h 963"/>
                  <a:gd name="T96" fmla="*/ 1363 w 1946"/>
                  <a:gd name="T97" fmla="*/ 0 h 963"/>
                  <a:gd name="T98" fmla="*/ 1246 w 1946"/>
                  <a:gd name="T99" fmla="*/ 0 h 963"/>
                  <a:gd name="T100" fmla="*/ 1129 w 1946"/>
                  <a:gd name="T101" fmla="*/ 0 h 963"/>
                  <a:gd name="T102" fmla="*/ 1012 w 1946"/>
                  <a:gd name="T103" fmla="*/ 0 h 963"/>
                  <a:gd name="T104" fmla="*/ 897 w 1946"/>
                  <a:gd name="T105" fmla="*/ 0 h 963"/>
                  <a:gd name="T106" fmla="*/ 780 w 1946"/>
                  <a:gd name="T107" fmla="*/ 0 h 963"/>
                  <a:gd name="T108" fmla="*/ 663 w 1946"/>
                  <a:gd name="T109" fmla="*/ 0 h 963"/>
                  <a:gd name="T110" fmla="*/ 546 w 1946"/>
                  <a:gd name="T111" fmla="*/ 0 h 963"/>
                  <a:gd name="T112" fmla="*/ 429 w 1946"/>
                  <a:gd name="T113" fmla="*/ 0 h 963"/>
                  <a:gd name="T114" fmla="*/ 314 w 1946"/>
                  <a:gd name="T115" fmla="*/ 0 h 963"/>
                  <a:gd name="T116" fmla="*/ 197 w 1946"/>
                  <a:gd name="T117" fmla="*/ 0 h 963"/>
                  <a:gd name="T118" fmla="*/ 80 w 1946"/>
                  <a:gd name="T119" fmla="*/ 0 h 963"/>
                  <a:gd name="T120" fmla="*/ 0 w 1946"/>
                  <a:gd name="T121" fmla="*/ 0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46" h="963">
                    <a:moveTo>
                      <a:pt x="0" y="0"/>
                    </a:moveTo>
                    <a:lnTo>
                      <a:pt x="80" y="164"/>
                    </a:lnTo>
                    <a:lnTo>
                      <a:pt x="88" y="177"/>
                    </a:lnTo>
                    <a:lnTo>
                      <a:pt x="197" y="347"/>
                    </a:lnTo>
                    <a:lnTo>
                      <a:pt x="202" y="355"/>
                    </a:lnTo>
                    <a:lnTo>
                      <a:pt x="314" y="490"/>
                    </a:lnTo>
                    <a:lnTo>
                      <a:pt x="353" y="531"/>
                    </a:lnTo>
                    <a:lnTo>
                      <a:pt x="429" y="606"/>
                    </a:lnTo>
                    <a:lnTo>
                      <a:pt x="535" y="692"/>
                    </a:lnTo>
                    <a:lnTo>
                      <a:pt x="546" y="702"/>
                    </a:lnTo>
                    <a:lnTo>
                      <a:pt x="557" y="709"/>
                    </a:lnTo>
                    <a:lnTo>
                      <a:pt x="663" y="782"/>
                    </a:lnTo>
                    <a:lnTo>
                      <a:pt x="742" y="828"/>
                    </a:lnTo>
                    <a:lnTo>
                      <a:pt x="780" y="851"/>
                    </a:lnTo>
                    <a:lnTo>
                      <a:pt x="846" y="886"/>
                    </a:lnTo>
                    <a:lnTo>
                      <a:pt x="897" y="910"/>
                    </a:lnTo>
                    <a:lnTo>
                      <a:pt x="920" y="921"/>
                    </a:lnTo>
                    <a:lnTo>
                      <a:pt x="1012" y="963"/>
                    </a:lnTo>
                    <a:lnTo>
                      <a:pt x="1051" y="946"/>
                    </a:lnTo>
                    <a:lnTo>
                      <a:pt x="1129" y="955"/>
                    </a:lnTo>
                    <a:lnTo>
                      <a:pt x="1175" y="955"/>
                    </a:lnTo>
                    <a:lnTo>
                      <a:pt x="1201" y="886"/>
                    </a:lnTo>
                    <a:lnTo>
                      <a:pt x="1225" y="855"/>
                    </a:lnTo>
                    <a:lnTo>
                      <a:pt x="1246" y="845"/>
                    </a:lnTo>
                    <a:lnTo>
                      <a:pt x="1314" y="813"/>
                    </a:lnTo>
                    <a:lnTo>
                      <a:pt x="1363" y="755"/>
                    </a:lnTo>
                    <a:lnTo>
                      <a:pt x="1393" y="755"/>
                    </a:lnTo>
                    <a:lnTo>
                      <a:pt x="1402" y="709"/>
                    </a:lnTo>
                    <a:lnTo>
                      <a:pt x="1451" y="665"/>
                    </a:lnTo>
                    <a:lnTo>
                      <a:pt x="1480" y="641"/>
                    </a:lnTo>
                    <a:lnTo>
                      <a:pt x="1541" y="626"/>
                    </a:lnTo>
                    <a:lnTo>
                      <a:pt x="1596" y="543"/>
                    </a:lnTo>
                    <a:lnTo>
                      <a:pt x="1603" y="543"/>
                    </a:lnTo>
                    <a:lnTo>
                      <a:pt x="1603" y="531"/>
                    </a:lnTo>
                    <a:lnTo>
                      <a:pt x="1673" y="470"/>
                    </a:lnTo>
                    <a:lnTo>
                      <a:pt x="1712" y="435"/>
                    </a:lnTo>
                    <a:lnTo>
                      <a:pt x="1765" y="435"/>
                    </a:lnTo>
                    <a:lnTo>
                      <a:pt x="1804" y="355"/>
                    </a:lnTo>
                    <a:lnTo>
                      <a:pt x="1821" y="340"/>
                    </a:lnTo>
                    <a:lnTo>
                      <a:pt x="1829" y="333"/>
                    </a:lnTo>
                    <a:lnTo>
                      <a:pt x="1901" y="286"/>
                    </a:lnTo>
                    <a:lnTo>
                      <a:pt x="1946" y="240"/>
                    </a:lnTo>
                    <a:lnTo>
                      <a:pt x="1946" y="177"/>
                    </a:lnTo>
                    <a:lnTo>
                      <a:pt x="1946" y="0"/>
                    </a:lnTo>
                    <a:lnTo>
                      <a:pt x="1829" y="0"/>
                    </a:lnTo>
                    <a:lnTo>
                      <a:pt x="1712" y="0"/>
                    </a:lnTo>
                    <a:lnTo>
                      <a:pt x="1596" y="0"/>
                    </a:lnTo>
                    <a:lnTo>
                      <a:pt x="1480" y="0"/>
                    </a:lnTo>
                    <a:lnTo>
                      <a:pt x="1363" y="0"/>
                    </a:lnTo>
                    <a:lnTo>
                      <a:pt x="1246" y="0"/>
                    </a:lnTo>
                    <a:lnTo>
                      <a:pt x="1129" y="0"/>
                    </a:lnTo>
                    <a:lnTo>
                      <a:pt x="1012" y="0"/>
                    </a:lnTo>
                    <a:lnTo>
                      <a:pt x="897" y="0"/>
                    </a:lnTo>
                    <a:lnTo>
                      <a:pt x="780" y="0"/>
                    </a:lnTo>
                    <a:lnTo>
                      <a:pt x="663" y="0"/>
                    </a:lnTo>
                    <a:lnTo>
                      <a:pt x="546" y="0"/>
                    </a:lnTo>
                    <a:lnTo>
                      <a:pt x="429" y="0"/>
                    </a:lnTo>
                    <a:lnTo>
                      <a:pt x="314" y="0"/>
                    </a:lnTo>
                    <a:lnTo>
                      <a:pt x="197" y="0"/>
                    </a:lnTo>
                    <a:lnTo>
                      <a:pt x="8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" name="Freeform 20"/>
              <p:cNvSpPr>
                <a:spLocks/>
              </p:cNvSpPr>
              <p:nvPr/>
            </p:nvSpPr>
            <p:spPr bwMode="auto">
              <a:xfrm>
                <a:off x="3627438" y="622300"/>
                <a:ext cx="3089275" cy="1528763"/>
              </a:xfrm>
              <a:custGeom>
                <a:avLst/>
                <a:gdLst>
                  <a:gd name="T0" fmla="*/ 0 w 1946"/>
                  <a:gd name="T1" fmla="*/ 0 h 963"/>
                  <a:gd name="T2" fmla="*/ 80 w 1946"/>
                  <a:gd name="T3" fmla="*/ 164 h 963"/>
                  <a:gd name="T4" fmla="*/ 88 w 1946"/>
                  <a:gd name="T5" fmla="*/ 177 h 963"/>
                  <a:gd name="T6" fmla="*/ 197 w 1946"/>
                  <a:gd name="T7" fmla="*/ 347 h 963"/>
                  <a:gd name="T8" fmla="*/ 202 w 1946"/>
                  <a:gd name="T9" fmla="*/ 355 h 963"/>
                  <a:gd name="T10" fmla="*/ 314 w 1946"/>
                  <a:gd name="T11" fmla="*/ 490 h 963"/>
                  <a:gd name="T12" fmla="*/ 353 w 1946"/>
                  <a:gd name="T13" fmla="*/ 531 h 963"/>
                  <a:gd name="T14" fmla="*/ 429 w 1946"/>
                  <a:gd name="T15" fmla="*/ 606 h 963"/>
                  <a:gd name="T16" fmla="*/ 535 w 1946"/>
                  <a:gd name="T17" fmla="*/ 692 h 963"/>
                  <a:gd name="T18" fmla="*/ 546 w 1946"/>
                  <a:gd name="T19" fmla="*/ 702 h 963"/>
                  <a:gd name="T20" fmla="*/ 557 w 1946"/>
                  <a:gd name="T21" fmla="*/ 709 h 963"/>
                  <a:gd name="T22" fmla="*/ 663 w 1946"/>
                  <a:gd name="T23" fmla="*/ 782 h 963"/>
                  <a:gd name="T24" fmla="*/ 742 w 1946"/>
                  <a:gd name="T25" fmla="*/ 828 h 963"/>
                  <a:gd name="T26" fmla="*/ 780 w 1946"/>
                  <a:gd name="T27" fmla="*/ 851 h 963"/>
                  <a:gd name="T28" fmla="*/ 846 w 1946"/>
                  <a:gd name="T29" fmla="*/ 886 h 963"/>
                  <a:gd name="T30" fmla="*/ 897 w 1946"/>
                  <a:gd name="T31" fmla="*/ 910 h 963"/>
                  <a:gd name="T32" fmla="*/ 920 w 1946"/>
                  <a:gd name="T33" fmla="*/ 921 h 963"/>
                  <a:gd name="T34" fmla="*/ 1012 w 1946"/>
                  <a:gd name="T35" fmla="*/ 963 h 963"/>
                  <a:gd name="T36" fmla="*/ 1051 w 1946"/>
                  <a:gd name="T37" fmla="*/ 946 h 963"/>
                  <a:gd name="T38" fmla="*/ 1129 w 1946"/>
                  <a:gd name="T39" fmla="*/ 955 h 963"/>
                  <a:gd name="T40" fmla="*/ 1175 w 1946"/>
                  <a:gd name="T41" fmla="*/ 955 h 963"/>
                  <a:gd name="T42" fmla="*/ 1201 w 1946"/>
                  <a:gd name="T43" fmla="*/ 886 h 963"/>
                  <a:gd name="T44" fmla="*/ 1225 w 1946"/>
                  <a:gd name="T45" fmla="*/ 855 h 963"/>
                  <a:gd name="T46" fmla="*/ 1246 w 1946"/>
                  <a:gd name="T47" fmla="*/ 845 h 963"/>
                  <a:gd name="T48" fmla="*/ 1314 w 1946"/>
                  <a:gd name="T49" fmla="*/ 813 h 963"/>
                  <a:gd name="T50" fmla="*/ 1363 w 1946"/>
                  <a:gd name="T51" fmla="*/ 755 h 963"/>
                  <a:gd name="T52" fmla="*/ 1393 w 1946"/>
                  <a:gd name="T53" fmla="*/ 755 h 963"/>
                  <a:gd name="T54" fmla="*/ 1402 w 1946"/>
                  <a:gd name="T55" fmla="*/ 709 h 963"/>
                  <a:gd name="T56" fmla="*/ 1451 w 1946"/>
                  <a:gd name="T57" fmla="*/ 665 h 963"/>
                  <a:gd name="T58" fmla="*/ 1480 w 1946"/>
                  <a:gd name="T59" fmla="*/ 641 h 963"/>
                  <a:gd name="T60" fmla="*/ 1541 w 1946"/>
                  <a:gd name="T61" fmla="*/ 626 h 963"/>
                  <a:gd name="T62" fmla="*/ 1596 w 1946"/>
                  <a:gd name="T63" fmla="*/ 543 h 963"/>
                  <a:gd name="T64" fmla="*/ 1603 w 1946"/>
                  <a:gd name="T65" fmla="*/ 543 h 963"/>
                  <a:gd name="T66" fmla="*/ 1603 w 1946"/>
                  <a:gd name="T67" fmla="*/ 531 h 963"/>
                  <a:gd name="T68" fmla="*/ 1673 w 1946"/>
                  <a:gd name="T69" fmla="*/ 470 h 963"/>
                  <a:gd name="T70" fmla="*/ 1712 w 1946"/>
                  <a:gd name="T71" fmla="*/ 435 h 963"/>
                  <a:gd name="T72" fmla="*/ 1765 w 1946"/>
                  <a:gd name="T73" fmla="*/ 435 h 963"/>
                  <a:gd name="T74" fmla="*/ 1804 w 1946"/>
                  <a:gd name="T75" fmla="*/ 355 h 963"/>
                  <a:gd name="T76" fmla="*/ 1821 w 1946"/>
                  <a:gd name="T77" fmla="*/ 340 h 963"/>
                  <a:gd name="T78" fmla="*/ 1829 w 1946"/>
                  <a:gd name="T79" fmla="*/ 333 h 963"/>
                  <a:gd name="T80" fmla="*/ 1901 w 1946"/>
                  <a:gd name="T81" fmla="*/ 286 h 963"/>
                  <a:gd name="T82" fmla="*/ 1946 w 1946"/>
                  <a:gd name="T83" fmla="*/ 240 h 963"/>
                  <a:gd name="T84" fmla="*/ 1946 w 1946"/>
                  <a:gd name="T85" fmla="*/ 177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46" h="963">
                    <a:moveTo>
                      <a:pt x="0" y="0"/>
                    </a:moveTo>
                    <a:lnTo>
                      <a:pt x="80" y="164"/>
                    </a:lnTo>
                    <a:lnTo>
                      <a:pt x="88" y="177"/>
                    </a:lnTo>
                    <a:lnTo>
                      <a:pt x="197" y="347"/>
                    </a:lnTo>
                    <a:lnTo>
                      <a:pt x="202" y="355"/>
                    </a:lnTo>
                    <a:lnTo>
                      <a:pt x="314" y="490"/>
                    </a:lnTo>
                    <a:lnTo>
                      <a:pt x="353" y="531"/>
                    </a:lnTo>
                    <a:lnTo>
                      <a:pt x="429" y="606"/>
                    </a:lnTo>
                    <a:lnTo>
                      <a:pt x="535" y="692"/>
                    </a:lnTo>
                    <a:lnTo>
                      <a:pt x="546" y="702"/>
                    </a:lnTo>
                    <a:lnTo>
                      <a:pt x="557" y="709"/>
                    </a:lnTo>
                    <a:lnTo>
                      <a:pt x="663" y="782"/>
                    </a:lnTo>
                    <a:lnTo>
                      <a:pt x="742" y="828"/>
                    </a:lnTo>
                    <a:lnTo>
                      <a:pt x="780" y="851"/>
                    </a:lnTo>
                    <a:lnTo>
                      <a:pt x="846" y="886"/>
                    </a:lnTo>
                    <a:lnTo>
                      <a:pt x="897" y="910"/>
                    </a:lnTo>
                    <a:lnTo>
                      <a:pt x="920" y="921"/>
                    </a:lnTo>
                    <a:lnTo>
                      <a:pt x="1012" y="963"/>
                    </a:lnTo>
                    <a:lnTo>
                      <a:pt x="1051" y="946"/>
                    </a:lnTo>
                    <a:lnTo>
                      <a:pt x="1129" y="955"/>
                    </a:lnTo>
                    <a:lnTo>
                      <a:pt x="1175" y="955"/>
                    </a:lnTo>
                    <a:lnTo>
                      <a:pt x="1201" y="886"/>
                    </a:lnTo>
                    <a:lnTo>
                      <a:pt x="1225" y="855"/>
                    </a:lnTo>
                    <a:lnTo>
                      <a:pt x="1246" y="845"/>
                    </a:lnTo>
                    <a:lnTo>
                      <a:pt x="1314" y="813"/>
                    </a:lnTo>
                    <a:lnTo>
                      <a:pt x="1363" y="755"/>
                    </a:lnTo>
                    <a:lnTo>
                      <a:pt x="1393" y="755"/>
                    </a:lnTo>
                    <a:lnTo>
                      <a:pt x="1402" y="709"/>
                    </a:lnTo>
                    <a:lnTo>
                      <a:pt x="1451" y="665"/>
                    </a:lnTo>
                    <a:lnTo>
                      <a:pt x="1480" y="641"/>
                    </a:lnTo>
                    <a:lnTo>
                      <a:pt x="1541" y="626"/>
                    </a:lnTo>
                    <a:lnTo>
                      <a:pt x="1596" y="543"/>
                    </a:lnTo>
                    <a:lnTo>
                      <a:pt x="1603" y="543"/>
                    </a:lnTo>
                    <a:lnTo>
                      <a:pt x="1603" y="531"/>
                    </a:lnTo>
                    <a:lnTo>
                      <a:pt x="1673" y="470"/>
                    </a:lnTo>
                    <a:lnTo>
                      <a:pt x="1712" y="435"/>
                    </a:lnTo>
                    <a:lnTo>
                      <a:pt x="1765" y="435"/>
                    </a:lnTo>
                    <a:lnTo>
                      <a:pt x="1804" y="355"/>
                    </a:lnTo>
                    <a:lnTo>
                      <a:pt x="1821" y="340"/>
                    </a:lnTo>
                    <a:lnTo>
                      <a:pt x="1829" y="333"/>
                    </a:lnTo>
                    <a:lnTo>
                      <a:pt x="1901" y="286"/>
                    </a:lnTo>
                    <a:lnTo>
                      <a:pt x="1946" y="240"/>
                    </a:lnTo>
                    <a:lnTo>
                      <a:pt x="1946" y="17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4000501" y="622300"/>
                <a:ext cx="2716213" cy="1114425"/>
              </a:xfrm>
              <a:custGeom>
                <a:avLst/>
                <a:gdLst>
                  <a:gd name="T0" fmla="*/ 0 w 1711"/>
                  <a:gd name="T1" fmla="*/ 0 h 702"/>
                  <a:gd name="T2" fmla="*/ 79 w 1711"/>
                  <a:gd name="T3" fmla="*/ 112 h 702"/>
                  <a:gd name="T4" fmla="*/ 132 w 1711"/>
                  <a:gd name="T5" fmla="*/ 177 h 702"/>
                  <a:gd name="T6" fmla="*/ 194 w 1711"/>
                  <a:gd name="T7" fmla="*/ 248 h 702"/>
                  <a:gd name="T8" fmla="*/ 307 w 1711"/>
                  <a:gd name="T9" fmla="*/ 355 h 702"/>
                  <a:gd name="T10" fmla="*/ 311 w 1711"/>
                  <a:gd name="T11" fmla="*/ 357 h 702"/>
                  <a:gd name="T12" fmla="*/ 316 w 1711"/>
                  <a:gd name="T13" fmla="*/ 362 h 702"/>
                  <a:gd name="T14" fmla="*/ 428 w 1711"/>
                  <a:gd name="T15" fmla="*/ 448 h 702"/>
                  <a:gd name="T16" fmla="*/ 538 w 1711"/>
                  <a:gd name="T17" fmla="*/ 521 h 702"/>
                  <a:gd name="T18" fmla="*/ 545 w 1711"/>
                  <a:gd name="T19" fmla="*/ 526 h 702"/>
                  <a:gd name="T20" fmla="*/ 554 w 1711"/>
                  <a:gd name="T21" fmla="*/ 531 h 702"/>
                  <a:gd name="T22" fmla="*/ 662 w 1711"/>
                  <a:gd name="T23" fmla="*/ 592 h 702"/>
                  <a:gd name="T24" fmla="*/ 720 w 1711"/>
                  <a:gd name="T25" fmla="*/ 622 h 702"/>
                  <a:gd name="T26" fmla="*/ 777 w 1711"/>
                  <a:gd name="T27" fmla="*/ 650 h 702"/>
                  <a:gd name="T28" fmla="*/ 887 w 1711"/>
                  <a:gd name="T29" fmla="*/ 698 h 702"/>
                  <a:gd name="T30" fmla="*/ 894 w 1711"/>
                  <a:gd name="T31" fmla="*/ 702 h 702"/>
                  <a:gd name="T32" fmla="*/ 970 w 1711"/>
                  <a:gd name="T33" fmla="*/ 646 h 702"/>
                  <a:gd name="T34" fmla="*/ 1011 w 1711"/>
                  <a:gd name="T35" fmla="*/ 652 h 702"/>
                  <a:gd name="T36" fmla="*/ 1061 w 1711"/>
                  <a:gd name="T37" fmla="*/ 607 h 702"/>
                  <a:gd name="T38" fmla="*/ 1128 w 1711"/>
                  <a:gd name="T39" fmla="*/ 549 h 702"/>
                  <a:gd name="T40" fmla="*/ 1135 w 1711"/>
                  <a:gd name="T41" fmla="*/ 542 h 702"/>
                  <a:gd name="T42" fmla="*/ 1147 w 1711"/>
                  <a:gd name="T43" fmla="*/ 531 h 702"/>
                  <a:gd name="T44" fmla="*/ 1209 w 1711"/>
                  <a:gd name="T45" fmla="*/ 477 h 702"/>
                  <a:gd name="T46" fmla="*/ 1245 w 1711"/>
                  <a:gd name="T47" fmla="*/ 446 h 702"/>
                  <a:gd name="T48" fmla="*/ 1283 w 1711"/>
                  <a:gd name="T49" fmla="*/ 412 h 702"/>
                  <a:gd name="T50" fmla="*/ 1348 w 1711"/>
                  <a:gd name="T51" fmla="*/ 355 h 702"/>
                  <a:gd name="T52" fmla="*/ 1356 w 1711"/>
                  <a:gd name="T53" fmla="*/ 347 h 702"/>
                  <a:gd name="T54" fmla="*/ 1361 w 1711"/>
                  <a:gd name="T55" fmla="*/ 344 h 702"/>
                  <a:gd name="T56" fmla="*/ 1431 w 1711"/>
                  <a:gd name="T57" fmla="*/ 282 h 702"/>
                  <a:gd name="T58" fmla="*/ 1477 w 1711"/>
                  <a:gd name="T59" fmla="*/ 241 h 702"/>
                  <a:gd name="T60" fmla="*/ 1504 w 1711"/>
                  <a:gd name="T61" fmla="*/ 218 h 702"/>
                  <a:gd name="T62" fmla="*/ 1550 w 1711"/>
                  <a:gd name="T63" fmla="*/ 177 h 702"/>
                  <a:gd name="T64" fmla="*/ 1578 w 1711"/>
                  <a:gd name="T65" fmla="*/ 153 h 702"/>
                  <a:gd name="T66" fmla="*/ 1594 w 1711"/>
                  <a:gd name="T67" fmla="*/ 138 h 702"/>
                  <a:gd name="T68" fmla="*/ 1652 w 1711"/>
                  <a:gd name="T69" fmla="*/ 88 h 702"/>
                  <a:gd name="T70" fmla="*/ 1711 w 1711"/>
                  <a:gd name="T71" fmla="*/ 35 h 702"/>
                  <a:gd name="T72" fmla="*/ 1711 w 1711"/>
                  <a:gd name="T73" fmla="*/ 0 h 702"/>
                  <a:gd name="T74" fmla="*/ 1594 w 1711"/>
                  <a:gd name="T75" fmla="*/ 0 h 702"/>
                  <a:gd name="T76" fmla="*/ 1477 w 1711"/>
                  <a:gd name="T77" fmla="*/ 0 h 702"/>
                  <a:gd name="T78" fmla="*/ 1361 w 1711"/>
                  <a:gd name="T79" fmla="*/ 0 h 702"/>
                  <a:gd name="T80" fmla="*/ 1245 w 1711"/>
                  <a:gd name="T81" fmla="*/ 0 h 702"/>
                  <a:gd name="T82" fmla="*/ 1128 w 1711"/>
                  <a:gd name="T83" fmla="*/ 0 h 702"/>
                  <a:gd name="T84" fmla="*/ 1011 w 1711"/>
                  <a:gd name="T85" fmla="*/ 0 h 702"/>
                  <a:gd name="T86" fmla="*/ 894 w 1711"/>
                  <a:gd name="T87" fmla="*/ 0 h 702"/>
                  <a:gd name="T88" fmla="*/ 777 w 1711"/>
                  <a:gd name="T89" fmla="*/ 0 h 702"/>
                  <a:gd name="T90" fmla="*/ 662 w 1711"/>
                  <a:gd name="T91" fmla="*/ 0 h 702"/>
                  <a:gd name="T92" fmla="*/ 545 w 1711"/>
                  <a:gd name="T93" fmla="*/ 0 h 702"/>
                  <a:gd name="T94" fmla="*/ 428 w 1711"/>
                  <a:gd name="T95" fmla="*/ 0 h 702"/>
                  <a:gd name="T96" fmla="*/ 311 w 1711"/>
                  <a:gd name="T97" fmla="*/ 0 h 702"/>
                  <a:gd name="T98" fmla="*/ 194 w 1711"/>
                  <a:gd name="T99" fmla="*/ 0 h 702"/>
                  <a:gd name="T100" fmla="*/ 79 w 1711"/>
                  <a:gd name="T101" fmla="*/ 0 h 702"/>
                  <a:gd name="T102" fmla="*/ 0 w 1711"/>
                  <a:gd name="T103" fmla="*/ 0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11" h="702">
                    <a:moveTo>
                      <a:pt x="0" y="0"/>
                    </a:moveTo>
                    <a:lnTo>
                      <a:pt x="79" y="112"/>
                    </a:lnTo>
                    <a:lnTo>
                      <a:pt x="132" y="177"/>
                    </a:lnTo>
                    <a:lnTo>
                      <a:pt x="194" y="248"/>
                    </a:lnTo>
                    <a:lnTo>
                      <a:pt x="307" y="355"/>
                    </a:lnTo>
                    <a:lnTo>
                      <a:pt x="311" y="357"/>
                    </a:lnTo>
                    <a:lnTo>
                      <a:pt x="316" y="362"/>
                    </a:lnTo>
                    <a:lnTo>
                      <a:pt x="428" y="448"/>
                    </a:lnTo>
                    <a:lnTo>
                      <a:pt x="538" y="521"/>
                    </a:lnTo>
                    <a:lnTo>
                      <a:pt x="545" y="526"/>
                    </a:lnTo>
                    <a:lnTo>
                      <a:pt x="554" y="531"/>
                    </a:lnTo>
                    <a:lnTo>
                      <a:pt x="662" y="592"/>
                    </a:lnTo>
                    <a:lnTo>
                      <a:pt x="720" y="622"/>
                    </a:lnTo>
                    <a:lnTo>
                      <a:pt x="777" y="650"/>
                    </a:lnTo>
                    <a:lnTo>
                      <a:pt x="887" y="698"/>
                    </a:lnTo>
                    <a:lnTo>
                      <a:pt x="894" y="702"/>
                    </a:lnTo>
                    <a:lnTo>
                      <a:pt x="970" y="646"/>
                    </a:lnTo>
                    <a:lnTo>
                      <a:pt x="1011" y="652"/>
                    </a:lnTo>
                    <a:lnTo>
                      <a:pt x="1061" y="607"/>
                    </a:lnTo>
                    <a:lnTo>
                      <a:pt x="1128" y="549"/>
                    </a:lnTo>
                    <a:lnTo>
                      <a:pt x="1135" y="542"/>
                    </a:lnTo>
                    <a:lnTo>
                      <a:pt x="1147" y="531"/>
                    </a:lnTo>
                    <a:lnTo>
                      <a:pt x="1209" y="477"/>
                    </a:lnTo>
                    <a:lnTo>
                      <a:pt x="1245" y="446"/>
                    </a:lnTo>
                    <a:lnTo>
                      <a:pt x="1283" y="412"/>
                    </a:lnTo>
                    <a:lnTo>
                      <a:pt x="1348" y="355"/>
                    </a:lnTo>
                    <a:lnTo>
                      <a:pt x="1356" y="347"/>
                    </a:lnTo>
                    <a:lnTo>
                      <a:pt x="1361" y="344"/>
                    </a:lnTo>
                    <a:lnTo>
                      <a:pt x="1431" y="282"/>
                    </a:lnTo>
                    <a:lnTo>
                      <a:pt x="1477" y="241"/>
                    </a:lnTo>
                    <a:lnTo>
                      <a:pt x="1504" y="218"/>
                    </a:lnTo>
                    <a:lnTo>
                      <a:pt x="1550" y="177"/>
                    </a:lnTo>
                    <a:lnTo>
                      <a:pt x="1578" y="153"/>
                    </a:lnTo>
                    <a:lnTo>
                      <a:pt x="1594" y="138"/>
                    </a:lnTo>
                    <a:lnTo>
                      <a:pt x="1652" y="88"/>
                    </a:lnTo>
                    <a:lnTo>
                      <a:pt x="1711" y="35"/>
                    </a:lnTo>
                    <a:lnTo>
                      <a:pt x="1711" y="0"/>
                    </a:lnTo>
                    <a:lnTo>
                      <a:pt x="1594" y="0"/>
                    </a:lnTo>
                    <a:lnTo>
                      <a:pt x="1477" y="0"/>
                    </a:lnTo>
                    <a:lnTo>
                      <a:pt x="1361" y="0"/>
                    </a:lnTo>
                    <a:lnTo>
                      <a:pt x="1245" y="0"/>
                    </a:lnTo>
                    <a:lnTo>
                      <a:pt x="1128" y="0"/>
                    </a:lnTo>
                    <a:lnTo>
                      <a:pt x="1011" y="0"/>
                    </a:lnTo>
                    <a:lnTo>
                      <a:pt x="894" y="0"/>
                    </a:lnTo>
                    <a:lnTo>
                      <a:pt x="777" y="0"/>
                    </a:lnTo>
                    <a:lnTo>
                      <a:pt x="662" y="0"/>
                    </a:lnTo>
                    <a:lnTo>
                      <a:pt x="545" y="0"/>
                    </a:lnTo>
                    <a:lnTo>
                      <a:pt x="428" y="0"/>
                    </a:lnTo>
                    <a:lnTo>
                      <a:pt x="311" y="0"/>
                    </a:lnTo>
                    <a:lnTo>
                      <a:pt x="194" y="0"/>
                    </a:lnTo>
                    <a:lnTo>
                      <a:pt x="7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" name="Freeform 22"/>
              <p:cNvSpPr>
                <a:spLocks/>
              </p:cNvSpPr>
              <p:nvPr/>
            </p:nvSpPr>
            <p:spPr bwMode="auto">
              <a:xfrm>
                <a:off x="4000501" y="622300"/>
                <a:ext cx="2716213" cy="1114425"/>
              </a:xfrm>
              <a:custGeom>
                <a:avLst/>
                <a:gdLst>
                  <a:gd name="T0" fmla="*/ 0 w 1711"/>
                  <a:gd name="T1" fmla="*/ 0 h 702"/>
                  <a:gd name="T2" fmla="*/ 79 w 1711"/>
                  <a:gd name="T3" fmla="*/ 112 h 702"/>
                  <a:gd name="T4" fmla="*/ 132 w 1711"/>
                  <a:gd name="T5" fmla="*/ 177 h 702"/>
                  <a:gd name="T6" fmla="*/ 194 w 1711"/>
                  <a:gd name="T7" fmla="*/ 248 h 702"/>
                  <a:gd name="T8" fmla="*/ 307 w 1711"/>
                  <a:gd name="T9" fmla="*/ 355 h 702"/>
                  <a:gd name="T10" fmla="*/ 311 w 1711"/>
                  <a:gd name="T11" fmla="*/ 357 h 702"/>
                  <a:gd name="T12" fmla="*/ 316 w 1711"/>
                  <a:gd name="T13" fmla="*/ 362 h 702"/>
                  <a:gd name="T14" fmla="*/ 428 w 1711"/>
                  <a:gd name="T15" fmla="*/ 448 h 702"/>
                  <a:gd name="T16" fmla="*/ 538 w 1711"/>
                  <a:gd name="T17" fmla="*/ 521 h 702"/>
                  <a:gd name="T18" fmla="*/ 545 w 1711"/>
                  <a:gd name="T19" fmla="*/ 526 h 702"/>
                  <a:gd name="T20" fmla="*/ 554 w 1711"/>
                  <a:gd name="T21" fmla="*/ 531 h 702"/>
                  <a:gd name="T22" fmla="*/ 662 w 1711"/>
                  <a:gd name="T23" fmla="*/ 592 h 702"/>
                  <a:gd name="T24" fmla="*/ 720 w 1711"/>
                  <a:gd name="T25" fmla="*/ 622 h 702"/>
                  <a:gd name="T26" fmla="*/ 777 w 1711"/>
                  <a:gd name="T27" fmla="*/ 650 h 702"/>
                  <a:gd name="T28" fmla="*/ 887 w 1711"/>
                  <a:gd name="T29" fmla="*/ 698 h 702"/>
                  <a:gd name="T30" fmla="*/ 894 w 1711"/>
                  <a:gd name="T31" fmla="*/ 702 h 702"/>
                  <a:gd name="T32" fmla="*/ 970 w 1711"/>
                  <a:gd name="T33" fmla="*/ 646 h 702"/>
                  <a:gd name="T34" fmla="*/ 1011 w 1711"/>
                  <a:gd name="T35" fmla="*/ 652 h 702"/>
                  <a:gd name="T36" fmla="*/ 1061 w 1711"/>
                  <a:gd name="T37" fmla="*/ 607 h 702"/>
                  <a:gd name="T38" fmla="*/ 1128 w 1711"/>
                  <a:gd name="T39" fmla="*/ 549 h 702"/>
                  <a:gd name="T40" fmla="*/ 1135 w 1711"/>
                  <a:gd name="T41" fmla="*/ 542 h 702"/>
                  <a:gd name="T42" fmla="*/ 1147 w 1711"/>
                  <a:gd name="T43" fmla="*/ 531 h 702"/>
                  <a:gd name="T44" fmla="*/ 1209 w 1711"/>
                  <a:gd name="T45" fmla="*/ 477 h 702"/>
                  <a:gd name="T46" fmla="*/ 1245 w 1711"/>
                  <a:gd name="T47" fmla="*/ 446 h 702"/>
                  <a:gd name="T48" fmla="*/ 1283 w 1711"/>
                  <a:gd name="T49" fmla="*/ 412 h 702"/>
                  <a:gd name="T50" fmla="*/ 1348 w 1711"/>
                  <a:gd name="T51" fmla="*/ 355 h 702"/>
                  <a:gd name="T52" fmla="*/ 1356 w 1711"/>
                  <a:gd name="T53" fmla="*/ 347 h 702"/>
                  <a:gd name="T54" fmla="*/ 1361 w 1711"/>
                  <a:gd name="T55" fmla="*/ 344 h 702"/>
                  <a:gd name="T56" fmla="*/ 1431 w 1711"/>
                  <a:gd name="T57" fmla="*/ 282 h 702"/>
                  <a:gd name="T58" fmla="*/ 1477 w 1711"/>
                  <a:gd name="T59" fmla="*/ 241 h 702"/>
                  <a:gd name="T60" fmla="*/ 1504 w 1711"/>
                  <a:gd name="T61" fmla="*/ 218 h 702"/>
                  <a:gd name="T62" fmla="*/ 1550 w 1711"/>
                  <a:gd name="T63" fmla="*/ 177 h 702"/>
                  <a:gd name="T64" fmla="*/ 1578 w 1711"/>
                  <a:gd name="T65" fmla="*/ 153 h 702"/>
                  <a:gd name="T66" fmla="*/ 1594 w 1711"/>
                  <a:gd name="T67" fmla="*/ 138 h 702"/>
                  <a:gd name="T68" fmla="*/ 1652 w 1711"/>
                  <a:gd name="T69" fmla="*/ 88 h 702"/>
                  <a:gd name="T70" fmla="*/ 1711 w 1711"/>
                  <a:gd name="T71" fmla="*/ 35 h 702"/>
                  <a:gd name="T72" fmla="*/ 1711 w 1711"/>
                  <a:gd name="T73" fmla="*/ 0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11" h="702">
                    <a:moveTo>
                      <a:pt x="0" y="0"/>
                    </a:moveTo>
                    <a:lnTo>
                      <a:pt x="79" y="112"/>
                    </a:lnTo>
                    <a:lnTo>
                      <a:pt x="132" y="177"/>
                    </a:lnTo>
                    <a:lnTo>
                      <a:pt x="194" y="248"/>
                    </a:lnTo>
                    <a:lnTo>
                      <a:pt x="307" y="355"/>
                    </a:lnTo>
                    <a:lnTo>
                      <a:pt x="311" y="357"/>
                    </a:lnTo>
                    <a:lnTo>
                      <a:pt x="316" y="362"/>
                    </a:lnTo>
                    <a:lnTo>
                      <a:pt x="428" y="448"/>
                    </a:lnTo>
                    <a:lnTo>
                      <a:pt x="538" y="521"/>
                    </a:lnTo>
                    <a:lnTo>
                      <a:pt x="545" y="526"/>
                    </a:lnTo>
                    <a:lnTo>
                      <a:pt x="554" y="531"/>
                    </a:lnTo>
                    <a:lnTo>
                      <a:pt x="662" y="592"/>
                    </a:lnTo>
                    <a:lnTo>
                      <a:pt x="720" y="622"/>
                    </a:lnTo>
                    <a:lnTo>
                      <a:pt x="777" y="650"/>
                    </a:lnTo>
                    <a:lnTo>
                      <a:pt x="887" y="698"/>
                    </a:lnTo>
                    <a:lnTo>
                      <a:pt x="894" y="702"/>
                    </a:lnTo>
                    <a:lnTo>
                      <a:pt x="970" y="646"/>
                    </a:lnTo>
                    <a:lnTo>
                      <a:pt x="1011" y="652"/>
                    </a:lnTo>
                    <a:lnTo>
                      <a:pt x="1061" y="607"/>
                    </a:lnTo>
                    <a:lnTo>
                      <a:pt x="1128" y="549"/>
                    </a:lnTo>
                    <a:lnTo>
                      <a:pt x="1135" y="542"/>
                    </a:lnTo>
                    <a:lnTo>
                      <a:pt x="1147" y="531"/>
                    </a:lnTo>
                    <a:lnTo>
                      <a:pt x="1209" y="477"/>
                    </a:lnTo>
                    <a:lnTo>
                      <a:pt x="1245" y="446"/>
                    </a:lnTo>
                    <a:lnTo>
                      <a:pt x="1283" y="412"/>
                    </a:lnTo>
                    <a:lnTo>
                      <a:pt x="1348" y="355"/>
                    </a:lnTo>
                    <a:lnTo>
                      <a:pt x="1356" y="347"/>
                    </a:lnTo>
                    <a:lnTo>
                      <a:pt x="1361" y="344"/>
                    </a:lnTo>
                    <a:lnTo>
                      <a:pt x="1431" y="282"/>
                    </a:lnTo>
                    <a:lnTo>
                      <a:pt x="1477" y="241"/>
                    </a:lnTo>
                    <a:lnTo>
                      <a:pt x="1504" y="218"/>
                    </a:lnTo>
                    <a:lnTo>
                      <a:pt x="1550" y="177"/>
                    </a:lnTo>
                    <a:lnTo>
                      <a:pt x="1578" y="153"/>
                    </a:lnTo>
                    <a:lnTo>
                      <a:pt x="1594" y="138"/>
                    </a:lnTo>
                    <a:lnTo>
                      <a:pt x="1652" y="88"/>
                    </a:lnTo>
                    <a:lnTo>
                      <a:pt x="1711" y="35"/>
                    </a:lnTo>
                    <a:lnTo>
                      <a:pt x="1711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" name="Freeform 23"/>
              <p:cNvSpPr>
                <a:spLocks/>
              </p:cNvSpPr>
              <p:nvPr/>
            </p:nvSpPr>
            <p:spPr bwMode="auto">
              <a:xfrm>
                <a:off x="4508501" y="622300"/>
                <a:ext cx="1908175" cy="663575"/>
              </a:xfrm>
              <a:custGeom>
                <a:avLst/>
                <a:gdLst>
                  <a:gd name="T0" fmla="*/ 0 w 1202"/>
                  <a:gd name="T1" fmla="*/ 0 h 418"/>
                  <a:gd name="T2" fmla="*/ 108 w 1202"/>
                  <a:gd name="T3" fmla="*/ 96 h 418"/>
                  <a:gd name="T4" fmla="*/ 215 w 1202"/>
                  <a:gd name="T5" fmla="*/ 177 h 418"/>
                  <a:gd name="T6" fmla="*/ 225 w 1202"/>
                  <a:gd name="T7" fmla="*/ 184 h 418"/>
                  <a:gd name="T8" fmla="*/ 231 w 1202"/>
                  <a:gd name="T9" fmla="*/ 188 h 418"/>
                  <a:gd name="T10" fmla="*/ 342 w 1202"/>
                  <a:gd name="T11" fmla="*/ 257 h 418"/>
                  <a:gd name="T12" fmla="*/ 424 w 1202"/>
                  <a:gd name="T13" fmla="*/ 303 h 418"/>
                  <a:gd name="T14" fmla="*/ 457 w 1202"/>
                  <a:gd name="T15" fmla="*/ 322 h 418"/>
                  <a:gd name="T16" fmla="*/ 525 w 1202"/>
                  <a:gd name="T17" fmla="*/ 355 h 418"/>
                  <a:gd name="T18" fmla="*/ 574 w 1202"/>
                  <a:gd name="T19" fmla="*/ 378 h 418"/>
                  <a:gd name="T20" fmla="*/ 592 w 1202"/>
                  <a:gd name="T21" fmla="*/ 381 h 418"/>
                  <a:gd name="T22" fmla="*/ 691 w 1202"/>
                  <a:gd name="T23" fmla="*/ 418 h 418"/>
                  <a:gd name="T24" fmla="*/ 714 w 1202"/>
                  <a:gd name="T25" fmla="*/ 390 h 418"/>
                  <a:gd name="T26" fmla="*/ 791 w 1202"/>
                  <a:gd name="T27" fmla="*/ 355 h 418"/>
                  <a:gd name="T28" fmla="*/ 802 w 1202"/>
                  <a:gd name="T29" fmla="*/ 347 h 418"/>
                  <a:gd name="T30" fmla="*/ 808 w 1202"/>
                  <a:gd name="T31" fmla="*/ 347 h 418"/>
                  <a:gd name="T32" fmla="*/ 878 w 1202"/>
                  <a:gd name="T33" fmla="*/ 284 h 418"/>
                  <a:gd name="T34" fmla="*/ 925 w 1202"/>
                  <a:gd name="T35" fmla="*/ 244 h 418"/>
                  <a:gd name="T36" fmla="*/ 952 w 1202"/>
                  <a:gd name="T37" fmla="*/ 219 h 418"/>
                  <a:gd name="T38" fmla="*/ 1001 w 1202"/>
                  <a:gd name="T39" fmla="*/ 177 h 418"/>
                  <a:gd name="T40" fmla="*/ 1027 w 1202"/>
                  <a:gd name="T41" fmla="*/ 154 h 418"/>
                  <a:gd name="T42" fmla="*/ 1041 w 1202"/>
                  <a:gd name="T43" fmla="*/ 142 h 418"/>
                  <a:gd name="T44" fmla="*/ 1100 w 1202"/>
                  <a:gd name="T45" fmla="*/ 89 h 418"/>
                  <a:gd name="T46" fmla="*/ 1157 w 1202"/>
                  <a:gd name="T47" fmla="*/ 39 h 418"/>
                  <a:gd name="T48" fmla="*/ 1173 w 1202"/>
                  <a:gd name="T49" fmla="*/ 24 h 418"/>
                  <a:gd name="T50" fmla="*/ 1202 w 1202"/>
                  <a:gd name="T51" fmla="*/ 0 h 418"/>
                  <a:gd name="T52" fmla="*/ 1157 w 1202"/>
                  <a:gd name="T53" fmla="*/ 0 h 418"/>
                  <a:gd name="T54" fmla="*/ 1041 w 1202"/>
                  <a:gd name="T55" fmla="*/ 0 h 418"/>
                  <a:gd name="T56" fmla="*/ 925 w 1202"/>
                  <a:gd name="T57" fmla="*/ 0 h 418"/>
                  <a:gd name="T58" fmla="*/ 808 w 1202"/>
                  <a:gd name="T59" fmla="*/ 0 h 418"/>
                  <a:gd name="T60" fmla="*/ 691 w 1202"/>
                  <a:gd name="T61" fmla="*/ 0 h 418"/>
                  <a:gd name="T62" fmla="*/ 574 w 1202"/>
                  <a:gd name="T63" fmla="*/ 0 h 418"/>
                  <a:gd name="T64" fmla="*/ 457 w 1202"/>
                  <a:gd name="T65" fmla="*/ 0 h 418"/>
                  <a:gd name="T66" fmla="*/ 342 w 1202"/>
                  <a:gd name="T67" fmla="*/ 0 h 418"/>
                  <a:gd name="T68" fmla="*/ 225 w 1202"/>
                  <a:gd name="T69" fmla="*/ 0 h 418"/>
                  <a:gd name="T70" fmla="*/ 108 w 1202"/>
                  <a:gd name="T71" fmla="*/ 0 h 418"/>
                  <a:gd name="T72" fmla="*/ 0 w 1202"/>
                  <a:gd name="T73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2" h="418">
                    <a:moveTo>
                      <a:pt x="0" y="0"/>
                    </a:moveTo>
                    <a:lnTo>
                      <a:pt x="108" y="96"/>
                    </a:lnTo>
                    <a:lnTo>
                      <a:pt x="215" y="177"/>
                    </a:lnTo>
                    <a:lnTo>
                      <a:pt x="225" y="184"/>
                    </a:lnTo>
                    <a:lnTo>
                      <a:pt x="231" y="188"/>
                    </a:lnTo>
                    <a:lnTo>
                      <a:pt x="342" y="257"/>
                    </a:lnTo>
                    <a:lnTo>
                      <a:pt x="424" y="303"/>
                    </a:lnTo>
                    <a:lnTo>
                      <a:pt x="457" y="322"/>
                    </a:lnTo>
                    <a:lnTo>
                      <a:pt x="525" y="355"/>
                    </a:lnTo>
                    <a:lnTo>
                      <a:pt x="574" y="378"/>
                    </a:lnTo>
                    <a:lnTo>
                      <a:pt x="592" y="381"/>
                    </a:lnTo>
                    <a:lnTo>
                      <a:pt x="691" y="418"/>
                    </a:lnTo>
                    <a:lnTo>
                      <a:pt x="714" y="390"/>
                    </a:lnTo>
                    <a:lnTo>
                      <a:pt x="791" y="355"/>
                    </a:lnTo>
                    <a:lnTo>
                      <a:pt x="802" y="347"/>
                    </a:lnTo>
                    <a:lnTo>
                      <a:pt x="808" y="347"/>
                    </a:lnTo>
                    <a:lnTo>
                      <a:pt x="878" y="284"/>
                    </a:lnTo>
                    <a:lnTo>
                      <a:pt x="925" y="244"/>
                    </a:lnTo>
                    <a:lnTo>
                      <a:pt x="952" y="219"/>
                    </a:lnTo>
                    <a:lnTo>
                      <a:pt x="1001" y="177"/>
                    </a:lnTo>
                    <a:lnTo>
                      <a:pt x="1027" y="154"/>
                    </a:lnTo>
                    <a:lnTo>
                      <a:pt x="1041" y="142"/>
                    </a:lnTo>
                    <a:lnTo>
                      <a:pt x="1100" y="89"/>
                    </a:lnTo>
                    <a:lnTo>
                      <a:pt x="1157" y="39"/>
                    </a:lnTo>
                    <a:lnTo>
                      <a:pt x="1173" y="24"/>
                    </a:lnTo>
                    <a:lnTo>
                      <a:pt x="1202" y="0"/>
                    </a:lnTo>
                    <a:lnTo>
                      <a:pt x="1157" y="0"/>
                    </a:lnTo>
                    <a:lnTo>
                      <a:pt x="1041" y="0"/>
                    </a:lnTo>
                    <a:lnTo>
                      <a:pt x="925" y="0"/>
                    </a:lnTo>
                    <a:lnTo>
                      <a:pt x="808" y="0"/>
                    </a:lnTo>
                    <a:lnTo>
                      <a:pt x="691" y="0"/>
                    </a:lnTo>
                    <a:lnTo>
                      <a:pt x="574" y="0"/>
                    </a:lnTo>
                    <a:lnTo>
                      <a:pt x="457" y="0"/>
                    </a:lnTo>
                    <a:lnTo>
                      <a:pt x="342" y="0"/>
                    </a:lnTo>
                    <a:lnTo>
                      <a:pt x="225" y="0"/>
                    </a:lnTo>
                    <a:lnTo>
                      <a:pt x="10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" name="Freeform 24"/>
              <p:cNvSpPr>
                <a:spLocks/>
              </p:cNvSpPr>
              <p:nvPr/>
            </p:nvSpPr>
            <p:spPr bwMode="auto">
              <a:xfrm>
                <a:off x="4508501" y="622300"/>
                <a:ext cx="1908175" cy="663575"/>
              </a:xfrm>
              <a:custGeom>
                <a:avLst/>
                <a:gdLst>
                  <a:gd name="T0" fmla="*/ 0 w 1202"/>
                  <a:gd name="T1" fmla="*/ 0 h 418"/>
                  <a:gd name="T2" fmla="*/ 108 w 1202"/>
                  <a:gd name="T3" fmla="*/ 96 h 418"/>
                  <a:gd name="T4" fmla="*/ 215 w 1202"/>
                  <a:gd name="T5" fmla="*/ 177 h 418"/>
                  <a:gd name="T6" fmla="*/ 225 w 1202"/>
                  <a:gd name="T7" fmla="*/ 184 h 418"/>
                  <a:gd name="T8" fmla="*/ 231 w 1202"/>
                  <a:gd name="T9" fmla="*/ 188 h 418"/>
                  <a:gd name="T10" fmla="*/ 342 w 1202"/>
                  <a:gd name="T11" fmla="*/ 257 h 418"/>
                  <a:gd name="T12" fmla="*/ 424 w 1202"/>
                  <a:gd name="T13" fmla="*/ 303 h 418"/>
                  <a:gd name="T14" fmla="*/ 457 w 1202"/>
                  <a:gd name="T15" fmla="*/ 322 h 418"/>
                  <a:gd name="T16" fmla="*/ 525 w 1202"/>
                  <a:gd name="T17" fmla="*/ 355 h 418"/>
                  <a:gd name="T18" fmla="*/ 574 w 1202"/>
                  <a:gd name="T19" fmla="*/ 378 h 418"/>
                  <a:gd name="T20" fmla="*/ 592 w 1202"/>
                  <a:gd name="T21" fmla="*/ 381 h 418"/>
                  <a:gd name="T22" fmla="*/ 691 w 1202"/>
                  <a:gd name="T23" fmla="*/ 418 h 418"/>
                  <a:gd name="T24" fmla="*/ 714 w 1202"/>
                  <a:gd name="T25" fmla="*/ 390 h 418"/>
                  <a:gd name="T26" fmla="*/ 791 w 1202"/>
                  <a:gd name="T27" fmla="*/ 355 h 418"/>
                  <a:gd name="T28" fmla="*/ 802 w 1202"/>
                  <a:gd name="T29" fmla="*/ 347 h 418"/>
                  <a:gd name="T30" fmla="*/ 808 w 1202"/>
                  <a:gd name="T31" fmla="*/ 347 h 418"/>
                  <a:gd name="T32" fmla="*/ 878 w 1202"/>
                  <a:gd name="T33" fmla="*/ 284 h 418"/>
                  <a:gd name="T34" fmla="*/ 925 w 1202"/>
                  <a:gd name="T35" fmla="*/ 244 h 418"/>
                  <a:gd name="T36" fmla="*/ 952 w 1202"/>
                  <a:gd name="T37" fmla="*/ 219 h 418"/>
                  <a:gd name="T38" fmla="*/ 1001 w 1202"/>
                  <a:gd name="T39" fmla="*/ 177 h 418"/>
                  <a:gd name="T40" fmla="*/ 1027 w 1202"/>
                  <a:gd name="T41" fmla="*/ 154 h 418"/>
                  <a:gd name="T42" fmla="*/ 1041 w 1202"/>
                  <a:gd name="T43" fmla="*/ 142 h 418"/>
                  <a:gd name="T44" fmla="*/ 1100 w 1202"/>
                  <a:gd name="T45" fmla="*/ 89 h 418"/>
                  <a:gd name="T46" fmla="*/ 1157 w 1202"/>
                  <a:gd name="T47" fmla="*/ 39 h 418"/>
                  <a:gd name="T48" fmla="*/ 1173 w 1202"/>
                  <a:gd name="T49" fmla="*/ 24 h 418"/>
                  <a:gd name="T50" fmla="*/ 1202 w 1202"/>
                  <a:gd name="T51" fmla="*/ 0 h 418"/>
                  <a:gd name="T52" fmla="*/ 1157 w 1202"/>
                  <a:gd name="T53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2" h="418">
                    <a:moveTo>
                      <a:pt x="0" y="0"/>
                    </a:moveTo>
                    <a:lnTo>
                      <a:pt x="108" y="96"/>
                    </a:lnTo>
                    <a:lnTo>
                      <a:pt x="215" y="177"/>
                    </a:lnTo>
                    <a:lnTo>
                      <a:pt x="225" y="184"/>
                    </a:lnTo>
                    <a:lnTo>
                      <a:pt x="231" y="188"/>
                    </a:lnTo>
                    <a:lnTo>
                      <a:pt x="342" y="257"/>
                    </a:lnTo>
                    <a:lnTo>
                      <a:pt x="424" y="303"/>
                    </a:lnTo>
                    <a:lnTo>
                      <a:pt x="457" y="322"/>
                    </a:lnTo>
                    <a:lnTo>
                      <a:pt x="525" y="355"/>
                    </a:lnTo>
                    <a:lnTo>
                      <a:pt x="574" y="378"/>
                    </a:lnTo>
                    <a:lnTo>
                      <a:pt x="592" y="381"/>
                    </a:lnTo>
                    <a:lnTo>
                      <a:pt x="691" y="418"/>
                    </a:lnTo>
                    <a:lnTo>
                      <a:pt x="714" y="390"/>
                    </a:lnTo>
                    <a:lnTo>
                      <a:pt x="791" y="355"/>
                    </a:lnTo>
                    <a:lnTo>
                      <a:pt x="802" y="347"/>
                    </a:lnTo>
                    <a:lnTo>
                      <a:pt x="808" y="347"/>
                    </a:lnTo>
                    <a:lnTo>
                      <a:pt x="878" y="284"/>
                    </a:lnTo>
                    <a:lnTo>
                      <a:pt x="925" y="244"/>
                    </a:lnTo>
                    <a:lnTo>
                      <a:pt x="952" y="219"/>
                    </a:lnTo>
                    <a:lnTo>
                      <a:pt x="1001" y="177"/>
                    </a:lnTo>
                    <a:lnTo>
                      <a:pt x="1027" y="154"/>
                    </a:lnTo>
                    <a:lnTo>
                      <a:pt x="1041" y="142"/>
                    </a:lnTo>
                    <a:lnTo>
                      <a:pt x="1100" y="89"/>
                    </a:lnTo>
                    <a:lnTo>
                      <a:pt x="1157" y="39"/>
                    </a:lnTo>
                    <a:lnTo>
                      <a:pt x="1173" y="24"/>
                    </a:lnTo>
                    <a:lnTo>
                      <a:pt x="1202" y="0"/>
                    </a:lnTo>
                    <a:lnTo>
                      <a:pt x="1157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" name="Freeform 25"/>
              <p:cNvSpPr>
                <a:spLocks/>
              </p:cNvSpPr>
              <p:nvPr/>
            </p:nvSpPr>
            <p:spPr bwMode="auto">
              <a:xfrm>
                <a:off x="5232401" y="622300"/>
                <a:ext cx="831850" cy="227013"/>
              </a:xfrm>
              <a:custGeom>
                <a:avLst/>
                <a:gdLst>
                  <a:gd name="T0" fmla="*/ 0 w 524"/>
                  <a:gd name="T1" fmla="*/ 0 h 143"/>
                  <a:gd name="T2" fmla="*/ 1 w 524"/>
                  <a:gd name="T3" fmla="*/ 1 h 143"/>
                  <a:gd name="T4" fmla="*/ 2 w 524"/>
                  <a:gd name="T5" fmla="*/ 1 h 143"/>
                  <a:gd name="T6" fmla="*/ 118 w 524"/>
                  <a:gd name="T7" fmla="*/ 62 h 143"/>
                  <a:gd name="T8" fmla="*/ 176 w 524"/>
                  <a:gd name="T9" fmla="*/ 89 h 143"/>
                  <a:gd name="T10" fmla="*/ 235 w 524"/>
                  <a:gd name="T11" fmla="*/ 116 h 143"/>
                  <a:gd name="T12" fmla="*/ 322 w 524"/>
                  <a:gd name="T13" fmla="*/ 133 h 143"/>
                  <a:gd name="T14" fmla="*/ 352 w 524"/>
                  <a:gd name="T15" fmla="*/ 143 h 143"/>
                  <a:gd name="T16" fmla="*/ 403 w 524"/>
                  <a:gd name="T17" fmla="*/ 80 h 143"/>
                  <a:gd name="T18" fmla="*/ 469 w 524"/>
                  <a:gd name="T19" fmla="*/ 50 h 143"/>
                  <a:gd name="T20" fmla="*/ 489 w 524"/>
                  <a:gd name="T21" fmla="*/ 31 h 143"/>
                  <a:gd name="T22" fmla="*/ 524 w 524"/>
                  <a:gd name="T23" fmla="*/ 0 h 143"/>
                  <a:gd name="T24" fmla="*/ 469 w 524"/>
                  <a:gd name="T25" fmla="*/ 0 h 143"/>
                  <a:gd name="T26" fmla="*/ 352 w 524"/>
                  <a:gd name="T27" fmla="*/ 0 h 143"/>
                  <a:gd name="T28" fmla="*/ 235 w 524"/>
                  <a:gd name="T29" fmla="*/ 0 h 143"/>
                  <a:gd name="T30" fmla="*/ 118 w 524"/>
                  <a:gd name="T31" fmla="*/ 0 h 143"/>
                  <a:gd name="T32" fmla="*/ 1 w 524"/>
                  <a:gd name="T33" fmla="*/ 0 h 143"/>
                  <a:gd name="T34" fmla="*/ 0 w 524"/>
                  <a:gd name="T35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4" h="143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18" y="62"/>
                    </a:lnTo>
                    <a:lnTo>
                      <a:pt x="176" y="89"/>
                    </a:lnTo>
                    <a:lnTo>
                      <a:pt x="235" y="116"/>
                    </a:lnTo>
                    <a:lnTo>
                      <a:pt x="322" y="133"/>
                    </a:lnTo>
                    <a:lnTo>
                      <a:pt x="352" y="143"/>
                    </a:lnTo>
                    <a:lnTo>
                      <a:pt x="403" y="80"/>
                    </a:lnTo>
                    <a:lnTo>
                      <a:pt x="469" y="50"/>
                    </a:lnTo>
                    <a:lnTo>
                      <a:pt x="489" y="31"/>
                    </a:lnTo>
                    <a:lnTo>
                      <a:pt x="524" y="0"/>
                    </a:lnTo>
                    <a:lnTo>
                      <a:pt x="469" y="0"/>
                    </a:lnTo>
                    <a:lnTo>
                      <a:pt x="352" y="0"/>
                    </a:lnTo>
                    <a:lnTo>
                      <a:pt x="235" y="0"/>
                    </a:lnTo>
                    <a:lnTo>
                      <a:pt x="118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" name="Freeform 26"/>
              <p:cNvSpPr>
                <a:spLocks/>
              </p:cNvSpPr>
              <p:nvPr/>
            </p:nvSpPr>
            <p:spPr bwMode="auto">
              <a:xfrm>
                <a:off x="5232401" y="622300"/>
                <a:ext cx="831850" cy="227013"/>
              </a:xfrm>
              <a:custGeom>
                <a:avLst/>
                <a:gdLst>
                  <a:gd name="T0" fmla="*/ 0 w 524"/>
                  <a:gd name="T1" fmla="*/ 0 h 143"/>
                  <a:gd name="T2" fmla="*/ 1 w 524"/>
                  <a:gd name="T3" fmla="*/ 1 h 143"/>
                  <a:gd name="T4" fmla="*/ 2 w 524"/>
                  <a:gd name="T5" fmla="*/ 1 h 143"/>
                  <a:gd name="T6" fmla="*/ 118 w 524"/>
                  <a:gd name="T7" fmla="*/ 62 h 143"/>
                  <a:gd name="T8" fmla="*/ 176 w 524"/>
                  <a:gd name="T9" fmla="*/ 89 h 143"/>
                  <a:gd name="T10" fmla="*/ 235 w 524"/>
                  <a:gd name="T11" fmla="*/ 116 h 143"/>
                  <a:gd name="T12" fmla="*/ 322 w 524"/>
                  <a:gd name="T13" fmla="*/ 133 h 143"/>
                  <a:gd name="T14" fmla="*/ 352 w 524"/>
                  <a:gd name="T15" fmla="*/ 143 h 143"/>
                  <a:gd name="T16" fmla="*/ 403 w 524"/>
                  <a:gd name="T17" fmla="*/ 80 h 143"/>
                  <a:gd name="T18" fmla="*/ 469 w 524"/>
                  <a:gd name="T19" fmla="*/ 50 h 143"/>
                  <a:gd name="T20" fmla="*/ 489 w 524"/>
                  <a:gd name="T21" fmla="*/ 31 h 143"/>
                  <a:gd name="T22" fmla="*/ 524 w 524"/>
                  <a:gd name="T23" fmla="*/ 0 h 143"/>
                  <a:gd name="T24" fmla="*/ 469 w 524"/>
                  <a:gd name="T25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4" h="143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18" y="62"/>
                    </a:lnTo>
                    <a:lnTo>
                      <a:pt x="176" y="89"/>
                    </a:lnTo>
                    <a:lnTo>
                      <a:pt x="235" y="116"/>
                    </a:lnTo>
                    <a:lnTo>
                      <a:pt x="322" y="133"/>
                    </a:lnTo>
                    <a:lnTo>
                      <a:pt x="352" y="143"/>
                    </a:lnTo>
                    <a:lnTo>
                      <a:pt x="403" y="80"/>
                    </a:lnTo>
                    <a:lnTo>
                      <a:pt x="469" y="50"/>
                    </a:lnTo>
                    <a:lnTo>
                      <a:pt x="489" y="31"/>
                    </a:lnTo>
                    <a:lnTo>
                      <a:pt x="524" y="0"/>
                    </a:lnTo>
                    <a:lnTo>
                      <a:pt x="469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Rectangle 27"/>
              <p:cNvSpPr>
                <a:spLocks noChangeArrowheads="1"/>
              </p:cNvSpPr>
              <p:nvPr/>
            </p:nvSpPr>
            <p:spPr bwMode="auto">
              <a:xfrm>
                <a:off x="2540001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Rectangle 28"/>
              <p:cNvSpPr>
                <a:spLocks noChangeArrowheads="1"/>
              </p:cNvSpPr>
              <p:nvPr/>
            </p:nvSpPr>
            <p:spPr bwMode="auto">
              <a:xfrm>
                <a:off x="3279776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" name="Rectangle 29"/>
              <p:cNvSpPr>
                <a:spLocks noChangeArrowheads="1"/>
              </p:cNvSpPr>
              <p:nvPr/>
            </p:nvSpPr>
            <p:spPr bwMode="auto">
              <a:xfrm>
                <a:off x="4021138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" name="Rectangle 30"/>
              <p:cNvSpPr>
                <a:spLocks noChangeArrowheads="1"/>
              </p:cNvSpPr>
              <p:nvPr/>
            </p:nvSpPr>
            <p:spPr bwMode="auto">
              <a:xfrm>
                <a:off x="4760913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" name="Rectangle 31"/>
              <p:cNvSpPr>
                <a:spLocks noChangeArrowheads="1"/>
              </p:cNvSpPr>
              <p:nvPr/>
            </p:nvSpPr>
            <p:spPr bwMode="auto">
              <a:xfrm>
                <a:off x="5502276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0.8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Rectangle 32"/>
              <p:cNvSpPr>
                <a:spLocks noChangeArrowheads="1"/>
              </p:cNvSpPr>
              <p:nvPr/>
            </p:nvSpPr>
            <p:spPr bwMode="auto">
              <a:xfrm>
                <a:off x="6242051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" name="Rectangle 33"/>
              <p:cNvSpPr>
                <a:spLocks noChangeArrowheads="1"/>
              </p:cNvSpPr>
              <p:nvPr/>
            </p:nvSpPr>
            <p:spPr bwMode="auto">
              <a:xfrm>
                <a:off x="2314576" y="44688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Rectangle 34"/>
              <p:cNvSpPr>
                <a:spLocks noChangeArrowheads="1"/>
              </p:cNvSpPr>
              <p:nvPr/>
            </p:nvSpPr>
            <p:spPr bwMode="auto">
              <a:xfrm>
                <a:off x="2314576" y="3905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Rectangle 35"/>
              <p:cNvSpPr>
                <a:spLocks noChangeArrowheads="1"/>
              </p:cNvSpPr>
              <p:nvPr/>
            </p:nvSpPr>
            <p:spPr bwMode="auto">
              <a:xfrm>
                <a:off x="2314576" y="33432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" name="Rectangle 36"/>
              <p:cNvSpPr>
                <a:spLocks noChangeArrowheads="1"/>
              </p:cNvSpPr>
              <p:nvPr/>
            </p:nvSpPr>
            <p:spPr bwMode="auto">
              <a:xfrm>
                <a:off x="2314576" y="27797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0.3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Rectangle 37"/>
              <p:cNvSpPr>
                <a:spLocks noChangeArrowheads="1"/>
              </p:cNvSpPr>
              <p:nvPr/>
            </p:nvSpPr>
            <p:spPr bwMode="auto">
              <a:xfrm>
                <a:off x="2314576" y="221773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" name="Rectangle 38"/>
              <p:cNvSpPr>
                <a:spLocks noChangeArrowheads="1"/>
              </p:cNvSpPr>
              <p:nvPr/>
            </p:nvSpPr>
            <p:spPr bwMode="auto">
              <a:xfrm>
                <a:off x="2314576" y="16541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" name="Rectangle 39"/>
              <p:cNvSpPr>
                <a:spLocks noChangeArrowheads="1"/>
              </p:cNvSpPr>
              <p:nvPr/>
            </p:nvSpPr>
            <p:spPr bwMode="auto">
              <a:xfrm>
                <a:off x="2314576" y="10937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" name="Rectangle 40"/>
              <p:cNvSpPr>
                <a:spLocks noChangeArrowheads="1"/>
              </p:cNvSpPr>
              <p:nvPr/>
            </p:nvSpPr>
            <p:spPr bwMode="auto">
              <a:xfrm>
                <a:off x="2314576" y="52863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" name="Line 41"/>
              <p:cNvSpPr>
                <a:spLocks noChangeShapeType="1"/>
              </p:cNvSpPr>
              <p:nvPr/>
            </p:nvSpPr>
            <p:spPr bwMode="auto">
              <a:xfrm flipV="1">
                <a:off x="264318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" name="Line 42"/>
              <p:cNvSpPr>
                <a:spLocks noChangeShapeType="1"/>
              </p:cNvSpPr>
              <p:nvPr/>
            </p:nvSpPr>
            <p:spPr bwMode="auto">
              <a:xfrm flipV="1">
                <a:off x="301466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" name="Line 43"/>
              <p:cNvSpPr>
                <a:spLocks noChangeShapeType="1"/>
              </p:cNvSpPr>
              <p:nvPr/>
            </p:nvSpPr>
            <p:spPr bwMode="auto">
              <a:xfrm flipV="1">
                <a:off x="338296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Line 44"/>
              <p:cNvSpPr>
                <a:spLocks noChangeShapeType="1"/>
              </p:cNvSpPr>
              <p:nvPr/>
            </p:nvSpPr>
            <p:spPr bwMode="auto">
              <a:xfrm flipV="1">
                <a:off x="375443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" name="Line 45"/>
              <p:cNvSpPr>
                <a:spLocks noChangeShapeType="1"/>
              </p:cNvSpPr>
              <p:nvPr/>
            </p:nvSpPr>
            <p:spPr bwMode="auto">
              <a:xfrm flipV="1">
                <a:off x="412591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Line 46"/>
              <p:cNvSpPr>
                <a:spLocks noChangeShapeType="1"/>
              </p:cNvSpPr>
              <p:nvPr/>
            </p:nvSpPr>
            <p:spPr bwMode="auto">
              <a:xfrm flipV="1">
                <a:off x="449421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" name="Line 47"/>
              <p:cNvSpPr>
                <a:spLocks noChangeShapeType="1"/>
              </p:cNvSpPr>
              <p:nvPr/>
            </p:nvSpPr>
            <p:spPr bwMode="auto">
              <a:xfrm flipV="1">
                <a:off x="486568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Line 48"/>
              <p:cNvSpPr>
                <a:spLocks noChangeShapeType="1"/>
              </p:cNvSpPr>
              <p:nvPr/>
            </p:nvSpPr>
            <p:spPr bwMode="auto">
              <a:xfrm flipV="1">
                <a:off x="523398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" name="Line 49"/>
              <p:cNvSpPr>
                <a:spLocks noChangeShapeType="1"/>
              </p:cNvSpPr>
              <p:nvPr/>
            </p:nvSpPr>
            <p:spPr bwMode="auto">
              <a:xfrm flipV="1">
                <a:off x="560546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" name="Line 50"/>
              <p:cNvSpPr>
                <a:spLocks noChangeShapeType="1"/>
              </p:cNvSpPr>
              <p:nvPr/>
            </p:nvSpPr>
            <p:spPr bwMode="auto">
              <a:xfrm flipV="1">
                <a:off x="597693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" name="Line 51"/>
              <p:cNvSpPr>
                <a:spLocks noChangeShapeType="1"/>
              </p:cNvSpPr>
              <p:nvPr/>
            </p:nvSpPr>
            <p:spPr bwMode="auto">
              <a:xfrm flipV="1">
                <a:off x="634523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" name="Line 52"/>
              <p:cNvSpPr>
                <a:spLocks noChangeShapeType="1"/>
              </p:cNvSpPr>
              <p:nvPr/>
            </p:nvSpPr>
            <p:spPr bwMode="auto">
              <a:xfrm flipV="1">
                <a:off x="671671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" name="Line 53"/>
              <p:cNvSpPr>
                <a:spLocks noChangeShapeType="1"/>
              </p:cNvSpPr>
              <p:nvPr/>
            </p:nvSpPr>
            <p:spPr bwMode="auto">
              <a:xfrm>
                <a:off x="2643188" y="4560888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" name="Line 54"/>
              <p:cNvSpPr>
                <a:spLocks noChangeShapeType="1"/>
              </p:cNvSpPr>
              <p:nvPr/>
            </p:nvSpPr>
            <p:spPr bwMode="auto">
              <a:xfrm>
                <a:off x="2570163" y="45608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Line 55"/>
              <p:cNvSpPr>
                <a:spLocks noChangeShapeType="1"/>
              </p:cNvSpPr>
              <p:nvPr/>
            </p:nvSpPr>
            <p:spPr bwMode="auto">
              <a:xfrm>
                <a:off x="2606676" y="4279900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" name="Line 56"/>
              <p:cNvSpPr>
                <a:spLocks noChangeShapeType="1"/>
              </p:cNvSpPr>
              <p:nvPr/>
            </p:nvSpPr>
            <p:spPr bwMode="auto">
              <a:xfrm>
                <a:off x="2570163" y="3997325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" name="Line 57"/>
              <p:cNvSpPr>
                <a:spLocks noChangeShapeType="1"/>
              </p:cNvSpPr>
              <p:nvPr/>
            </p:nvSpPr>
            <p:spPr bwMode="auto">
              <a:xfrm>
                <a:off x="2606676" y="37179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Line 58"/>
              <p:cNvSpPr>
                <a:spLocks noChangeShapeType="1"/>
              </p:cNvSpPr>
              <p:nvPr/>
            </p:nvSpPr>
            <p:spPr bwMode="auto">
              <a:xfrm>
                <a:off x="2570163" y="343535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" name="Line 59"/>
              <p:cNvSpPr>
                <a:spLocks noChangeShapeType="1"/>
              </p:cNvSpPr>
              <p:nvPr/>
            </p:nvSpPr>
            <p:spPr bwMode="auto">
              <a:xfrm>
                <a:off x="2606676" y="31543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" name="Line 60"/>
              <p:cNvSpPr>
                <a:spLocks noChangeShapeType="1"/>
              </p:cNvSpPr>
              <p:nvPr/>
            </p:nvSpPr>
            <p:spPr bwMode="auto">
              <a:xfrm>
                <a:off x="2570163" y="28717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" name="Line 61"/>
              <p:cNvSpPr>
                <a:spLocks noChangeShapeType="1"/>
              </p:cNvSpPr>
              <p:nvPr/>
            </p:nvSpPr>
            <p:spPr bwMode="auto">
              <a:xfrm>
                <a:off x="2606676" y="25923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" name="Line 62"/>
              <p:cNvSpPr>
                <a:spLocks noChangeShapeType="1"/>
              </p:cNvSpPr>
              <p:nvPr/>
            </p:nvSpPr>
            <p:spPr bwMode="auto">
              <a:xfrm>
                <a:off x="2570163" y="23114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" name="Line 63"/>
              <p:cNvSpPr>
                <a:spLocks noChangeShapeType="1"/>
              </p:cNvSpPr>
              <p:nvPr/>
            </p:nvSpPr>
            <p:spPr bwMode="auto">
              <a:xfrm>
                <a:off x="2606676" y="20288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" name="Line 64"/>
              <p:cNvSpPr>
                <a:spLocks noChangeShapeType="1"/>
              </p:cNvSpPr>
              <p:nvPr/>
            </p:nvSpPr>
            <p:spPr bwMode="auto">
              <a:xfrm>
                <a:off x="2570163" y="174783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" name="Line 65"/>
              <p:cNvSpPr>
                <a:spLocks noChangeShapeType="1"/>
              </p:cNvSpPr>
              <p:nvPr/>
            </p:nvSpPr>
            <p:spPr bwMode="auto">
              <a:xfrm>
                <a:off x="2606676" y="14652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" name="Line 66"/>
              <p:cNvSpPr>
                <a:spLocks noChangeShapeType="1"/>
              </p:cNvSpPr>
              <p:nvPr/>
            </p:nvSpPr>
            <p:spPr bwMode="auto">
              <a:xfrm>
                <a:off x="2570163" y="1185863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" name="Line 67"/>
              <p:cNvSpPr>
                <a:spLocks noChangeShapeType="1"/>
              </p:cNvSpPr>
              <p:nvPr/>
            </p:nvSpPr>
            <p:spPr bwMode="auto">
              <a:xfrm>
                <a:off x="2606676" y="9032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" name="Line 68"/>
              <p:cNvSpPr>
                <a:spLocks noChangeShapeType="1"/>
              </p:cNvSpPr>
              <p:nvPr/>
            </p:nvSpPr>
            <p:spPr bwMode="auto">
              <a:xfrm>
                <a:off x="2570163" y="6223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Line 69"/>
              <p:cNvSpPr>
                <a:spLocks noChangeShapeType="1"/>
              </p:cNvSpPr>
              <p:nvPr/>
            </p:nvSpPr>
            <p:spPr bwMode="auto">
              <a:xfrm flipV="1">
                <a:off x="2643188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" name="Line 70"/>
              <p:cNvSpPr>
                <a:spLocks noChangeShapeType="1"/>
              </p:cNvSpPr>
              <p:nvPr/>
            </p:nvSpPr>
            <p:spPr bwMode="auto">
              <a:xfrm>
                <a:off x="264318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" name="Line 71"/>
              <p:cNvSpPr>
                <a:spLocks noChangeShapeType="1"/>
              </p:cNvSpPr>
              <p:nvPr/>
            </p:nvSpPr>
            <p:spPr bwMode="auto">
              <a:xfrm>
                <a:off x="301466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Line 72"/>
              <p:cNvSpPr>
                <a:spLocks noChangeShapeType="1"/>
              </p:cNvSpPr>
              <p:nvPr/>
            </p:nvSpPr>
            <p:spPr bwMode="auto">
              <a:xfrm>
                <a:off x="338296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Line 73"/>
              <p:cNvSpPr>
                <a:spLocks noChangeShapeType="1"/>
              </p:cNvSpPr>
              <p:nvPr/>
            </p:nvSpPr>
            <p:spPr bwMode="auto">
              <a:xfrm>
                <a:off x="375443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Line 74"/>
              <p:cNvSpPr>
                <a:spLocks noChangeShapeType="1"/>
              </p:cNvSpPr>
              <p:nvPr/>
            </p:nvSpPr>
            <p:spPr bwMode="auto">
              <a:xfrm>
                <a:off x="412591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Line 75"/>
              <p:cNvSpPr>
                <a:spLocks noChangeShapeType="1"/>
              </p:cNvSpPr>
              <p:nvPr/>
            </p:nvSpPr>
            <p:spPr bwMode="auto">
              <a:xfrm>
                <a:off x="449421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" name="Line 76"/>
              <p:cNvSpPr>
                <a:spLocks noChangeShapeType="1"/>
              </p:cNvSpPr>
              <p:nvPr/>
            </p:nvSpPr>
            <p:spPr bwMode="auto">
              <a:xfrm>
                <a:off x="486568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Line 77"/>
              <p:cNvSpPr>
                <a:spLocks noChangeShapeType="1"/>
              </p:cNvSpPr>
              <p:nvPr/>
            </p:nvSpPr>
            <p:spPr bwMode="auto">
              <a:xfrm>
                <a:off x="523398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" name="Line 78"/>
              <p:cNvSpPr>
                <a:spLocks noChangeShapeType="1"/>
              </p:cNvSpPr>
              <p:nvPr/>
            </p:nvSpPr>
            <p:spPr bwMode="auto">
              <a:xfrm>
                <a:off x="560546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" name="Line 79"/>
              <p:cNvSpPr>
                <a:spLocks noChangeShapeType="1"/>
              </p:cNvSpPr>
              <p:nvPr/>
            </p:nvSpPr>
            <p:spPr bwMode="auto">
              <a:xfrm>
                <a:off x="597693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Line 80"/>
              <p:cNvSpPr>
                <a:spLocks noChangeShapeType="1"/>
              </p:cNvSpPr>
              <p:nvPr/>
            </p:nvSpPr>
            <p:spPr bwMode="auto">
              <a:xfrm>
                <a:off x="634523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" name="Line 81"/>
              <p:cNvSpPr>
                <a:spLocks noChangeShapeType="1"/>
              </p:cNvSpPr>
              <p:nvPr/>
            </p:nvSpPr>
            <p:spPr bwMode="auto">
              <a:xfrm>
                <a:off x="671671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" name="Line 82"/>
              <p:cNvSpPr>
                <a:spLocks noChangeShapeType="1"/>
              </p:cNvSpPr>
              <p:nvPr/>
            </p:nvSpPr>
            <p:spPr bwMode="auto">
              <a:xfrm>
                <a:off x="2643188" y="622300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" name="Line 83"/>
              <p:cNvSpPr>
                <a:spLocks noChangeShapeType="1"/>
              </p:cNvSpPr>
              <p:nvPr/>
            </p:nvSpPr>
            <p:spPr bwMode="auto">
              <a:xfrm flipH="1">
                <a:off x="6643688" y="45608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Line 84"/>
              <p:cNvSpPr>
                <a:spLocks noChangeShapeType="1"/>
              </p:cNvSpPr>
              <p:nvPr/>
            </p:nvSpPr>
            <p:spPr bwMode="auto">
              <a:xfrm flipH="1">
                <a:off x="6680201" y="4279900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" name="Line 85"/>
              <p:cNvSpPr>
                <a:spLocks noChangeShapeType="1"/>
              </p:cNvSpPr>
              <p:nvPr/>
            </p:nvSpPr>
            <p:spPr bwMode="auto">
              <a:xfrm flipH="1">
                <a:off x="6643688" y="3997325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" name="Line 86"/>
              <p:cNvSpPr>
                <a:spLocks noChangeShapeType="1"/>
              </p:cNvSpPr>
              <p:nvPr/>
            </p:nvSpPr>
            <p:spPr bwMode="auto">
              <a:xfrm flipH="1">
                <a:off x="6680201" y="37179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" name="Line 87"/>
              <p:cNvSpPr>
                <a:spLocks noChangeShapeType="1"/>
              </p:cNvSpPr>
              <p:nvPr/>
            </p:nvSpPr>
            <p:spPr bwMode="auto">
              <a:xfrm flipH="1">
                <a:off x="6643688" y="343535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" name="Line 88"/>
              <p:cNvSpPr>
                <a:spLocks noChangeShapeType="1"/>
              </p:cNvSpPr>
              <p:nvPr/>
            </p:nvSpPr>
            <p:spPr bwMode="auto">
              <a:xfrm flipH="1">
                <a:off x="6680201" y="31543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" name="Line 89"/>
              <p:cNvSpPr>
                <a:spLocks noChangeShapeType="1"/>
              </p:cNvSpPr>
              <p:nvPr/>
            </p:nvSpPr>
            <p:spPr bwMode="auto">
              <a:xfrm flipH="1">
                <a:off x="6643688" y="28717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" name="Line 90"/>
              <p:cNvSpPr>
                <a:spLocks noChangeShapeType="1"/>
              </p:cNvSpPr>
              <p:nvPr/>
            </p:nvSpPr>
            <p:spPr bwMode="auto">
              <a:xfrm flipH="1">
                <a:off x="6680201" y="25923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" name="Line 91"/>
              <p:cNvSpPr>
                <a:spLocks noChangeShapeType="1"/>
              </p:cNvSpPr>
              <p:nvPr/>
            </p:nvSpPr>
            <p:spPr bwMode="auto">
              <a:xfrm flipH="1">
                <a:off x="6643688" y="23114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" name="Line 92"/>
              <p:cNvSpPr>
                <a:spLocks noChangeShapeType="1"/>
              </p:cNvSpPr>
              <p:nvPr/>
            </p:nvSpPr>
            <p:spPr bwMode="auto">
              <a:xfrm flipH="1">
                <a:off x="6680201" y="20288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" name="Line 93"/>
              <p:cNvSpPr>
                <a:spLocks noChangeShapeType="1"/>
              </p:cNvSpPr>
              <p:nvPr/>
            </p:nvSpPr>
            <p:spPr bwMode="auto">
              <a:xfrm flipH="1">
                <a:off x="6643688" y="174783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" name="Line 94"/>
              <p:cNvSpPr>
                <a:spLocks noChangeShapeType="1"/>
              </p:cNvSpPr>
              <p:nvPr/>
            </p:nvSpPr>
            <p:spPr bwMode="auto">
              <a:xfrm flipH="1">
                <a:off x="6680201" y="14652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" name="Line 95"/>
              <p:cNvSpPr>
                <a:spLocks noChangeShapeType="1"/>
              </p:cNvSpPr>
              <p:nvPr/>
            </p:nvSpPr>
            <p:spPr bwMode="auto">
              <a:xfrm flipH="1">
                <a:off x="6643688" y="1185863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" name="Line 96"/>
              <p:cNvSpPr>
                <a:spLocks noChangeShapeType="1"/>
              </p:cNvSpPr>
              <p:nvPr/>
            </p:nvSpPr>
            <p:spPr bwMode="auto">
              <a:xfrm flipH="1">
                <a:off x="6680201" y="9032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" name="Line 97"/>
              <p:cNvSpPr>
                <a:spLocks noChangeShapeType="1"/>
              </p:cNvSpPr>
              <p:nvPr/>
            </p:nvSpPr>
            <p:spPr bwMode="auto">
              <a:xfrm flipH="1">
                <a:off x="6643688" y="6223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" name="Line 98"/>
              <p:cNvSpPr>
                <a:spLocks noChangeShapeType="1"/>
              </p:cNvSpPr>
              <p:nvPr/>
            </p:nvSpPr>
            <p:spPr bwMode="auto">
              <a:xfrm flipV="1">
                <a:off x="6716713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" name="Rectangle 99"/>
              <p:cNvSpPr>
                <a:spLocks noChangeArrowheads="1"/>
              </p:cNvSpPr>
              <p:nvPr/>
            </p:nvSpPr>
            <p:spPr bwMode="auto">
              <a:xfrm rot="16200000">
                <a:off x="6947508" y="2569111"/>
                <a:ext cx="3847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" name="Rectangle 101"/>
              <p:cNvSpPr>
                <a:spLocks noChangeArrowheads="1"/>
              </p:cNvSpPr>
              <p:nvPr/>
            </p:nvSpPr>
            <p:spPr bwMode="auto">
              <a:xfrm rot="16200000">
                <a:off x="1459628" y="2472760"/>
                <a:ext cx="136223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Weight percent Si</a:t>
                </a:r>
                <a:endPara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" name="Rectangle 102"/>
              <p:cNvSpPr>
                <a:spLocks noChangeArrowheads="1"/>
              </p:cNvSpPr>
              <p:nvPr/>
            </p:nvSpPr>
            <p:spPr bwMode="auto">
              <a:xfrm>
                <a:off x="3916363" y="4924425"/>
                <a:ext cx="147283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Weight percent Mg</a:t>
                </a:r>
                <a:endPara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104" name="Group 205"/>
              <p:cNvGrpSpPr>
                <a:grpSpLocks/>
              </p:cNvGrpSpPr>
              <p:nvPr/>
            </p:nvGrpSpPr>
            <p:grpSpPr bwMode="auto">
              <a:xfrm>
                <a:off x="2643188" y="622300"/>
                <a:ext cx="4073525" cy="3657600"/>
                <a:chOff x="1665" y="392"/>
                <a:chExt cx="2566" cy="2304"/>
              </a:xfrm>
            </p:grpSpPr>
            <p:sp>
              <p:nvSpPr>
                <p:cNvPr id="804" name="Line 5"/>
                <p:cNvSpPr>
                  <a:spLocks noChangeShapeType="1"/>
                </p:cNvSpPr>
                <p:nvPr/>
              </p:nvSpPr>
              <p:spPr bwMode="auto">
                <a:xfrm flipV="1">
                  <a:off x="1665" y="267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5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1665" y="264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6" name="Line 7"/>
                <p:cNvSpPr>
                  <a:spLocks noChangeShapeType="1"/>
                </p:cNvSpPr>
                <p:nvPr/>
              </p:nvSpPr>
              <p:spPr bwMode="auto">
                <a:xfrm flipV="1">
                  <a:off x="1665" y="260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7" name="Line 8"/>
                <p:cNvSpPr>
                  <a:spLocks noChangeShapeType="1"/>
                </p:cNvSpPr>
                <p:nvPr/>
              </p:nvSpPr>
              <p:spPr bwMode="auto">
                <a:xfrm flipV="1">
                  <a:off x="1665" y="257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8" name="Line 9"/>
                <p:cNvSpPr>
                  <a:spLocks noChangeShapeType="1"/>
                </p:cNvSpPr>
                <p:nvPr/>
              </p:nvSpPr>
              <p:spPr bwMode="auto">
                <a:xfrm flipV="1">
                  <a:off x="1665" y="253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9" name="Line 10"/>
                <p:cNvSpPr>
                  <a:spLocks noChangeShapeType="1"/>
                </p:cNvSpPr>
                <p:nvPr/>
              </p:nvSpPr>
              <p:spPr bwMode="auto">
                <a:xfrm flipV="1">
                  <a:off x="1665" y="2503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0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1665" y="246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1" name="Line 12"/>
                <p:cNvSpPr>
                  <a:spLocks noChangeShapeType="1"/>
                </p:cNvSpPr>
                <p:nvPr/>
              </p:nvSpPr>
              <p:spPr bwMode="auto">
                <a:xfrm flipV="1">
                  <a:off x="1665" y="243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2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1665" y="239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3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1665" y="2362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4" name="Line 15"/>
                <p:cNvSpPr>
                  <a:spLocks noChangeShapeType="1"/>
                </p:cNvSpPr>
                <p:nvPr/>
              </p:nvSpPr>
              <p:spPr bwMode="auto">
                <a:xfrm flipV="1">
                  <a:off x="1665" y="232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5" name="Line 16"/>
                <p:cNvSpPr>
                  <a:spLocks noChangeShapeType="1"/>
                </p:cNvSpPr>
                <p:nvPr/>
              </p:nvSpPr>
              <p:spPr bwMode="auto">
                <a:xfrm flipV="1">
                  <a:off x="1665" y="229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6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1665" y="225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7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1665" y="2221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8" name="Line 19"/>
                <p:cNvSpPr>
                  <a:spLocks noChangeShapeType="1"/>
                </p:cNvSpPr>
                <p:nvPr/>
              </p:nvSpPr>
              <p:spPr bwMode="auto">
                <a:xfrm flipV="1">
                  <a:off x="1665" y="218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19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1665" y="215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0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1665" y="211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1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1665" y="208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2" name="Line 23"/>
                <p:cNvSpPr>
                  <a:spLocks noChangeShapeType="1"/>
                </p:cNvSpPr>
                <p:nvPr/>
              </p:nvSpPr>
              <p:spPr bwMode="auto">
                <a:xfrm flipV="1">
                  <a:off x="1665" y="204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3" name="Line 24"/>
                <p:cNvSpPr>
                  <a:spLocks noChangeShapeType="1"/>
                </p:cNvSpPr>
                <p:nvPr/>
              </p:nvSpPr>
              <p:spPr bwMode="auto">
                <a:xfrm flipV="1">
                  <a:off x="1665" y="201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4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665" y="197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5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1665" y="193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6" name="Line 27"/>
                <p:cNvSpPr>
                  <a:spLocks noChangeShapeType="1"/>
                </p:cNvSpPr>
                <p:nvPr/>
              </p:nvSpPr>
              <p:spPr bwMode="auto">
                <a:xfrm flipV="1">
                  <a:off x="1665" y="190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7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1665" y="186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8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1665" y="183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29" name="Line 30"/>
                <p:cNvSpPr>
                  <a:spLocks noChangeShapeType="1"/>
                </p:cNvSpPr>
                <p:nvPr/>
              </p:nvSpPr>
              <p:spPr bwMode="auto">
                <a:xfrm flipV="1">
                  <a:off x="1665" y="179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0" name="Line 31"/>
                <p:cNvSpPr>
                  <a:spLocks noChangeShapeType="1"/>
                </p:cNvSpPr>
                <p:nvPr/>
              </p:nvSpPr>
              <p:spPr bwMode="auto">
                <a:xfrm flipV="1">
                  <a:off x="1665" y="1763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1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1665" y="172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2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1665" y="169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3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1665" y="165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4" name="Line 35"/>
                <p:cNvSpPr>
                  <a:spLocks noChangeShapeType="1"/>
                </p:cNvSpPr>
                <p:nvPr/>
              </p:nvSpPr>
              <p:spPr bwMode="auto">
                <a:xfrm flipV="1">
                  <a:off x="1665" y="1622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5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1665" y="158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6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1665" y="155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7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1665" y="151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8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1665" y="1481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39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1665" y="144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0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1665" y="141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1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65" y="137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2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1665" y="134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3" name="Line 44"/>
                <p:cNvSpPr>
                  <a:spLocks noChangeShapeType="1"/>
                </p:cNvSpPr>
                <p:nvPr/>
              </p:nvSpPr>
              <p:spPr bwMode="auto">
                <a:xfrm flipV="1">
                  <a:off x="1665" y="130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4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1665" y="127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5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1665" y="123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6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1665" y="119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7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1665" y="116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8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1665" y="112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49" name="Line 50"/>
                <p:cNvSpPr>
                  <a:spLocks noChangeShapeType="1"/>
                </p:cNvSpPr>
                <p:nvPr/>
              </p:nvSpPr>
              <p:spPr bwMode="auto">
                <a:xfrm flipV="1">
                  <a:off x="1665" y="109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0" name="Line 51"/>
                <p:cNvSpPr>
                  <a:spLocks noChangeShapeType="1"/>
                </p:cNvSpPr>
                <p:nvPr/>
              </p:nvSpPr>
              <p:spPr bwMode="auto">
                <a:xfrm flipV="1">
                  <a:off x="1665" y="105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1" name="Line 52"/>
                <p:cNvSpPr>
                  <a:spLocks noChangeShapeType="1"/>
                </p:cNvSpPr>
                <p:nvPr/>
              </p:nvSpPr>
              <p:spPr bwMode="auto">
                <a:xfrm flipV="1">
                  <a:off x="1665" y="1023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2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1665" y="98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3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1665" y="95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4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1665" y="91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5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1665" y="882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6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1665" y="84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65" y="81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8" name="Line 59"/>
                <p:cNvSpPr>
                  <a:spLocks noChangeShapeType="1"/>
                </p:cNvSpPr>
                <p:nvPr/>
              </p:nvSpPr>
              <p:spPr bwMode="auto">
                <a:xfrm flipV="1">
                  <a:off x="1665" y="77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59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1665" y="741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0" name="Line 61"/>
                <p:cNvSpPr>
                  <a:spLocks noChangeShapeType="1"/>
                </p:cNvSpPr>
                <p:nvPr/>
              </p:nvSpPr>
              <p:spPr bwMode="auto">
                <a:xfrm flipV="1">
                  <a:off x="1665" y="70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1" name="Line 62"/>
                <p:cNvSpPr>
                  <a:spLocks noChangeShapeType="1"/>
                </p:cNvSpPr>
                <p:nvPr/>
              </p:nvSpPr>
              <p:spPr bwMode="auto">
                <a:xfrm flipV="1">
                  <a:off x="1665" y="67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2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1665" y="63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3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1665" y="60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4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1665" y="56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5" name="Line 66"/>
                <p:cNvSpPr>
                  <a:spLocks noChangeShapeType="1"/>
                </p:cNvSpPr>
                <p:nvPr/>
              </p:nvSpPr>
              <p:spPr bwMode="auto">
                <a:xfrm flipV="1">
                  <a:off x="1665" y="53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6" name="Line 67"/>
                <p:cNvSpPr>
                  <a:spLocks noChangeShapeType="1"/>
                </p:cNvSpPr>
                <p:nvPr/>
              </p:nvSpPr>
              <p:spPr bwMode="auto">
                <a:xfrm flipV="1">
                  <a:off x="1665" y="49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7" name="Line 68"/>
                <p:cNvSpPr>
                  <a:spLocks noChangeShapeType="1"/>
                </p:cNvSpPr>
                <p:nvPr/>
              </p:nvSpPr>
              <p:spPr bwMode="auto">
                <a:xfrm flipV="1">
                  <a:off x="1665" y="45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8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1665" y="42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69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1665" y="392"/>
                  <a:ext cx="3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0" name="Line 71"/>
                <p:cNvSpPr>
                  <a:spLocks noChangeShapeType="1"/>
                </p:cNvSpPr>
                <p:nvPr/>
              </p:nvSpPr>
              <p:spPr bwMode="auto">
                <a:xfrm>
                  <a:off x="168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1" name="Line 72"/>
                <p:cNvSpPr>
                  <a:spLocks noChangeShapeType="1"/>
                </p:cNvSpPr>
                <p:nvPr/>
              </p:nvSpPr>
              <p:spPr bwMode="auto">
                <a:xfrm>
                  <a:off x="172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2" name="Line 73"/>
                <p:cNvSpPr>
                  <a:spLocks noChangeShapeType="1"/>
                </p:cNvSpPr>
                <p:nvPr/>
              </p:nvSpPr>
              <p:spPr bwMode="auto">
                <a:xfrm>
                  <a:off x="175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3" name="Line 74"/>
                <p:cNvSpPr>
                  <a:spLocks noChangeShapeType="1"/>
                </p:cNvSpPr>
                <p:nvPr/>
              </p:nvSpPr>
              <p:spPr bwMode="auto">
                <a:xfrm>
                  <a:off x="179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4" name="Line 75"/>
                <p:cNvSpPr>
                  <a:spLocks noChangeShapeType="1"/>
                </p:cNvSpPr>
                <p:nvPr/>
              </p:nvSpPr>
              <p:spPr bwMode="auto">
                <a:xfrm>
                  <a:off x="182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5" name="Line 76"/>
                <p:cNvSpPr>
                  <a:spLocks noChangeShapeType="1"/>
                </p:cNvSpPr>
                <p:nvPr/>
              </p:nvSpPr>
              <p:spPr bwMode="auto">
                <a:xfrm>
                  <a:off x="186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6" name="Line 77"/>
                <p:cNvSpPr>
                  <a:spLocks noChangeShapeType="1"/>
                </p:cNvSpPr>
                <p:nvPr/>
              </p:nvSpPr>
              <p:spPr bwMode="auto">
                <a:xfrm>
                  <a:off x="189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7" name="Line 78"/>
                <p:cNvSpPr>
                  <a:spLocks noChangeShapeType="1"/>
                </p:cNvSpPr>
                <p:nvPr/>
              </p:nvSpPr>
              <p:spPr bwMode="auto">
                <a:xfrm>
                  <a:off x="193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8" name="Line 79"/>
                <p:cNvSpPr>
                  <a:spLocks noChangeShapeType="1"/>
                </p:cNvSpPr>
                <p:nvPr/>
              </p:nvSpPr>
              <p:spPr bwMode="auto">
                <a:xfrm>
                  <a:off x="196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79" name="Line 80"/>
                <p:cNvSpPr>
                  <a:spLocks noChangeShapeType="1"/>
                </p:cNvSpPr>
                <p:nvPr/>
              </p:nvSpPr>
              <p:spPr bwMode="auto">
                <a:xfrm>
                  <a:off x="200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0" name="Line 81"/>
                <p:cNvSpPr>
                  <a:spLocks noChangeShapeType="1"/>
                </p:cNvSpPr>
                <p:nvPr/>
              </p:nvSpPr>
              <p:spPr bwMode="auto">
                <a:xfrm>
                  <a:off x="204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1" name="Line 82"/>
                <p:cNvSpPr>
                  <a:spLocks noChangeShapeType="1"/>
                </p:cNvSpPr>
                <p:nvPr/>
              </p:nvSpPr>
              <p:spPr bwMode="auto">
                <a:xfrm>
                  <a:off x="207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2" name="Line 83"/>
                <p:cNvSpPr>
                  <a:spLocks noChangeShapeType="1"/>
                </p:cNvSpPr>
                <p:nvPr/>
              </p:nvSpPr>
              <p:spPr bwMode="auto">
                <a:xfrm>
                  <a:off x="211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3" name="Line 84"/>
                <p:cNvSpPr>
                  <a:spLocks noChangeShapeType="1"/>
                </p:cNvSpPr>
                <p:nvPr/>
              </p:nvSpPr>
              <p:spPr bwMode="auto">
                <a:xfrm>
                  <a:off x="214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4" name="Line 85"/>
                <p:cNvSpPr>
                  <a:spLocks noChangeShapeType="1"/>
                </p:cNvSpPr>
                <p:nvPr/>
              </p:nvSpPr>
              <p:spPr bwMode="auto">
                <a:xfrm>
                  <a:off x="218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5" name="Line 86"/>
                <p:cNvSpPr>
                  <a:spLocks noChangeShapeType="1"/>
                </p:cNvSpPr>
                <p:nvPr/>
              </p:nvSpPr>
              <p:spPr bwMode="auto">
                <a:xfrm>
                  <a:off x="221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6" name="Line 87"/>
                <p:cNvSpPr>
                  <a:spLocks noChangeShapeType="1"/>
                </p:cNvSpPr>
                <p:nvPr/>
              </p:nvSpPr>
              <p:spPr bwMode="auto">
                <a:xfrm>
                  <a:off x="225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7" name="Line 88"/>
                <p:cNvSpPr>
                  <a:spLocks noChangeShapeType="1"/>
                </p:cNvSpPr>
                <p:nvPr/>
              </p:nvSpPr>
              <p:spPr bwMode="auto">
                <a:xfrm>
                  <a:off x="228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8" name="Line 89"/>
                <p:cNvSpPr>
                  <a:spLocks noChangeShapeType="1"/>
                </p:cNvSpPr>
                <p:nvPr/>
              </p:nvSpPr>
              <p:spPr bwMode="auto">
                <a:xfrm>
                  <a:off x="232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89" name="Line 90"/>
                <p:cNvSpPr>
                  <a:spLocks noChangeShapeType="1"/>
                </p:cNvSpPr>
                <p:nvPr/>
              </p:nvSpPr>
              <p:spPr bwMode="auto">
                <a:xfrm>
                  <a:off x="235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0" name="Line 91"/>
                <p:cNvSpPr>
                  <a:spLocks noChangeShapeType="1"/>
                </p:cNvSpPr>
                <p:nvPr/>
              </p:nvSpPr>
              <p:spPr bwMode="auto">
                <a:xfrm>
                  <a:off x="239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1" name="Line 92"/>
                <p:cNvSpPr>
                  <a:spLocks noChangeShapeType="1"/>
                </p:cNvSpPr>
                <p:nvPr/>
              </p:nvSpPr>
              <p:spPr bwMode="auto">
                <a:xfrm>
                  <a:off x="242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2" name="Line 93"/>
                <p:cNvSpPr>
                  <a:spLocks noChangeShapeType="1"/>
                </p:cNvSpPr>
                <p:nvPr/>
              </p:nvSpPr>
              <p:spPr bwMode="auto">
                <a:xfrm>
                  <a:off x="246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3" name="Line 94"/>
                <p:cNvSpPr>
                  <a:spLocks noChangeShapeType="1"/>
                </p:cNvSpPr>
                <p:nvPr/>
              </p:nvSpPr>
              <p:spPr bwMode="auto">
                <a:xfrm>
                  <a:off x="249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4" name="Line 95"/>
                <p:cNvSpPr>
                  <a:spLocks noChangeShapeType="1"/>
                </p:cNvSpPr>
                <p:nvPr/>
              </p:nvSpPr>
              <p:spPr bwMode="auto">
                <a:xfrm>
                  <a:off x="253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5" name="Line 96"/>
                <p:cNvSpPr>
                  <a:spLocks noChangeShapeType="1"/>
                </p:cNvSpPr>
                <p:nvPr/>
              </p:nvSpPr>
              <p:spPr bwMode="auto">
                <a:xfrm>
                  <a:off x="257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6" name="Line 97"/>
                <p:cNvSpPr>
                  <a:spLocks noChangeShapeType="1"/>
                </p:cNvSpPr>
                <p:nvPr/>
              </p:nvSpPr>
              <p:spPr bwMode="auto">
                <a:xfrm>
                  <a:off x="260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7" name="Line 98"/>
                <p:cNvSpPr>
                  <a:spLocks noChangeShapeType="1"/>
                </p:cNvSpPr>
                <p:nvPr/>
              </p:nvSpPr>
              <p:spPr bwMode="auto">
                <a:xfrm>
                  <a:off x="264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8" name="Line 99"/>
                <p:cNvSpPr>
                  <a:spLocks noChangeShapeType="1"/>
                </p:cNvSpPr>
                <p:nvPr/>
              </p:nvSpPr>
              <p:spPr bwMode="auto">
                <a:xfrm>
                  <a:off x="267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99" name="Line 100"/>
                <p:cNvSpPr>
                  <a:spLocks noChangeShapeType="1"/>
                </p:cNvSpPr>
                <p:nvPr/>
              </p:nvSpPr>
              <p:spPr bwMode="auto">
                <a:xfrm>
                  <a:off x="271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0" name="Line 101"/>
                <p:cNvSpPr>
                  <a:spLocks noChangeShapeType="1"/>
                </p:cNvSpPr>
                <p:nvPr/>
              </p:nvSpPr>
              <p:spPr bwMode="auto">
                <a:xfrm>
                  <a:off x="274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1" name="Line 102"/>
                <p:cNvSpPr>
                  <a:spLocks noChangeShapeType="1"/>
                </p:cNvSpPr>
                <p:nvPr/>
              </p:nvSpPr>
              <p:spPr bwMode="auto">
                <a:xfrm>
                  <a:off x="278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2" name="Line 103"/>
                <p:cNvSpPr>
                  <a:spLocks noChangeShapeType="1"/>
                </p:cNvSpPr>
                <p:nvPr/>
              </p:nvSpPr>
              <p:spPr bwMode="auto">
                <a:xfrm>
                  <a:off x="281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3" name="Line 104"/>
                <p:cNvSpPr>
                  <a:spLocks noChangeShapeType="1"/>
                </p:cNvSpPr>
                <p:nvPr/>
              </p:nvSpPr>
              <p:spPr bwMode="auto">
                <a:xfrm>
                  <a:off x="285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4" name="Line 105"/>
                <p:cNvSpPr>
                  <a:spLocks noChangeShapeType="1"/>
                </p:cNvSpPr>
                <p:nvPr/>
              </p:nvSpPr>
              <p:spPr bwMode="auto">
                <a:xfrm>
                  <a:off x="288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5" name="Line 106"/>
                <p:cNvSpPr>
                  <a:spLocks noChangeShapeType="1"/>
                </p:cNvSpPr>
                <p:nvPr/>
              </p:nvSpPr>
              <p:spPr bwMode="auto">
                <a:xfrm>
                  <a:off x="292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6" name="Line 107"/>
                <p:cNvSpPr>
                  <a:spLocks noChangeShapeType="1"/>
                </p:cNvSpPr>
                <p:nvPr/>
              </p:nvSpPr>
              <p:spPr bwMode="auto">
                <a:xfrm>
                  <a:off x="295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7" name="Line 108"/>
                <p:cNvSpPr>
                  <a:spLocks noChangeShapeType="1"/>
                </p:cNvSpPr>
                <p:nvPr/>
              </p:nvSpPr>
              <p:spPr bwMode="auto">
                <a:xfrm>
                  <a:off x="299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8" name="Line 109"/>
                <p:cNvSpPr>
                  <a:spLocks noChangeShapeType="1"/>
                </p:cNvSpPr>
                <p:nvPr/>
              </p:nvSpPr>
              <p:spPr bwMode="auto">
                <a:xfrm>
                  <a:off x="302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09" name="Line 110"/>
                <p:cNvSpPr>
                  <a:spLocks noChangeShapeType="1"/>
                </p:cNvSpPr>
                <p:nvPr/>
              </p:nvSpPr>
              <p:spPr bwMode="auto">
                <a:xfrm>
                  <a:off x="306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0" name="Line 111"/>
                <p:cNvSpPr>
                  <a:spLocks noChangeShapeType="1"/>
                </p:cNvSpPr>
                <p:nvPr/>
              </p:nvSpPr>
              <p:spPr bwMode="auto">
                <a:xfrm>
                  <a:off x="310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1" name="Line 112"/>
                <p:cNvSpPr>
                  <a:spLocks noChangeShapeType="1"/>
                </p:cNvSpPr>
                <p:nvPr/>
              </p:nvSpPr>
              <p:spPr bwMode="auto">
                <a:xfrm>
                  <a:off x="313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2" name="Line 113"/>
                <p:cNvSpPr>
                  <a:spLocks noChangeShapeType="1"/>
                </p:cNvSpPr>
                <p:nvPr/>
              </p:nvSpPr>
              <p:spPr bwMode="auto">
                <a:xfrm>
                  <a:off x="317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3" name="Line 114"/>
                <p:cNvSpPr>
                  <a:spLocks noChangeShapeType="1"/>
                </p:cNvSpPr>
                <p:nvPr/>
              </p:nvSpPr>
              <p:spPr bwMode="auto">
                <a:xfrm>
                  <a:off x="320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4" name="Line 115"/>
                <p:cNvSpPr>
                  <a:spLocks noChangeShapeType="1"/>
                </p:cNvSpPr>
                <p:nvPr/>
              </p:nvSpPr>
              <p:spPr bwMode="auto">
                <a:xfrm>
                  <a:off x="324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5" name="Line 116"/>
                <p:cNvSpPr>
                  <a:spLocks noChangeShapeType="1"/>
                </p:cNvSpPr>
                <p:nvPr/>
              </p:nvSpPr>
              <p:spPr bwMode="auto">
                <a:xfrm>
                  <a:off x="327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6" name="Line 117"/>
                <p:cNvSpPr>
                  <a:spLocks noChangeShapeType="1"/>
                </p:cNvSpPr>
                <p:nvPr/>
              </p:nvSpPr>
              <p:spPr bwMode="auto">
                <a:xfrm>
                  <a:off x="331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7" name="Line 118"/>
                <p:cNvSpPr>
                  <a:spLocks noChangeShapeType="1"/>
                </p:cNvSpPr>
                <p:nvPr/>
              </p:nvSpPr>
              <p:spPr bwMode="auto">
                <a:xfrm>
                  <a:off x="334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8" name="Line 119"/>
                <p:cNvSpPr>
                  <a:spLocks noChangeShapeType="1"/>
                </p:cNvSpPr>
                <p:nvPr/>
              </p:nvSpPr>
              <p:spPr bwMode="auto">
                <a:xfrm>
                  <a:off x="338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19" name="Line 120"/>
                <p:cNvSpPr>
                  <a:spLocks noChangeShapeType="1"/>
                </p:cNvSpPr>
                <p:nvPr/>
              </p:nvSpPr>
              <p:spPr bwMode="auto">
                <a:xfrm>
                  <a:off x="341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0" name="Line 121"/>
                <p:cNvSpPr>
                  <a:spLocks noChangeShapeType="1"/>
                </p:cNvSpPr>
                <p:nvPr/>
              </p:nvSpPr>
              <p:spPr bwMode="auto">
                <a:xfrm>
                  <a:off x="345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1" name="Line 122"/>
                <p:cNvSpPr>
                  <a:spLocks noChangeShapeType="1"/>
                </p:cNvSpPr>
                <p:nvPr/>
              </p:nvSpPr>
              <p:spPr bwMode="auto">
                <a:xfrm>
                  <a:off x="348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2" name="Line 123"/>
                <p:cNvSpPr>
                  <a:spLocks noChangeShapeType="1"/>
                </p:cNvSpPr>
                <p:nvPr/>
              </p:nvSpPr>
              <p:spPr bwMode="auto">
                <a:xfrm>
                  <a:off x="352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3" name="Line 124"/>
                <p:cNvSpPr>
                  <a:spLocks noChangeShapeType="1"/>
                </p:cNvSpPr>
                <p:nvPr/>
              </p:nvSpPr>
              <p:spPr bwMode="auto">
                <a:xfrm>
                  <a:off x="355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4" name="Line 125"/>
                <p:cNvSpPr>
                  <a:spLocks noChangeShapeType="1"/>
                </p:cNvSpPr>
                <p:nvPr/>
              </p:nvSpPr>
              <p:spPr bwMode="auto">
                <a:xfrm>
                  <a:off x="359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5" name="Line 126"/>
                <p:cNvSpPr>
                  <a:spLocks noChangeShapeType="1"/>
                </p:cNvSpPr>
                <p:nvPr/>
              </p:nvSpPr>
              <p:spPr bwMode="auto">
                <a:xfrm>
                  <a:off x="363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6" name="Line 127"/>
                <p:cNvSpPr>
                  <a:spLocks noChangeShapeType="1"/>
                </p:cNvSpPr>
                <p:nvPr/>
              </p:nvSpPr>
              <p:spPr bwMode="auto">
                <a:xfrm>
                  <a:off x="366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7" name="Line 128"/>
                <p:cNvSpPr>
                  <a:spLocks noChangeShapeType="1"/>
                </p:cNvSpPr>
                <p:nvPr/>
              </p:nvSpPr>
              <p:spPr bwMode="auto">
                <a:xfrm>
                  <a:off x="370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8" name="Line 129"/>
                <p:cNvSpPr>
                  <a:spLocks noChangeShapeType="1"/>
                </p:cNvSpPr>
                <p:nvPr/>
              </p:nvSpPr>
              <p:spPr bwMode="auto">
                <a:xfrm>
                  <a:off x="373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29" name="Line 130"/>
                <p:cNvSpPr>
                  <a:spLocks noChangeShapeType="1"/>
                </p:cNvSpPr>
                <p:nvPr/>
              </p:nvSpPr>
              <p:spPr bwMode="auto">
                <a:xfrm>
                  <a:off x="377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0" name="Line 131"/>
                <p:cNvSpPr>
                  <a:spLocks noChangeShapeType="1"/>
                </p:cNvSpPr>
                <p:nvPr/>
              </p:nvSpPr>
              <p:spPr bwMode="auto">
                <a:xfrm>
                  <a:off x="380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1" name="Line 132"/>
                <p:cNvSpPr>
                  <a:spLocks noChangeShapeType="1"/>
                </p:cNvSpPr>
                <p:nvPr/>
              </p:nvSpPr>
              <p:spPr bwMode="auto">
                <a:xfrm>
                  <a:off x="384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2" name="Line 133"/>
                <p:cNvSpPr>
                  <a:spLocks noChangeShapeType="1"/>
                </p:cNvSpPr>
                <p:nvPr/>
              </p:nvSpPr>
              <p:spPr bwMode="auto">
                <a:xfrm>
                  <a:off x="387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3" name="Line 134"/>
                <p:cNvSpPr>
                  <a:spLocks noChangeShapeType="1"/>
                </p:cNvSpPr>
                <p:nvPr/>
              </p:nvSpPr>
              <p:spPr bwMode="auto">
                <a:xfrm>
                  <a:off x="391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4" name="Line 135"/>
                <p:cNvSpPr>
                  <a:spLocks noChangeShapeType="1"/>
                </p:cNvSpPr>
                <p:nvPr/>
              </p:nvSpPr>
              <p:spPr bwMode="auto">
                <a:xfrm>
                  <a:off x="394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5" name="Line 136"/>
                <p:cNvSpPr>
                  <a:spLocks noChangeShapeType="1"/>
                </p:cNvSpPr>
                <p:nvPr/>
              </p:nvSpPr>
              <p:spPr bwMode="auto">
                <a:xfrm>
                  <a:off x="398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6" name="Line 137"/>
                <p:cNvSpPr>
                  <a:spLocks noChangeShapeType="1"/>
                </p:cNvSpPr>
                <p:nvPr/>
              </p:nvSpPr>
              <p:spPr bwMode="auto">
                <a:xfrm>
                  <a:off x="401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7" name="Line 138"/>
                <p:cNvSpPr>
                  <a:spLocks noChangeShapeType="1"/>
                </p:cNvSpPr>
                <p:nvPr/>
              </p:nvSpPr>
              <p:spPr bwMode="auto">
                <a:xfrm>
                  <a:off x="405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8" name="Line 139"/>
                <p:cNvSpPr>
                  <a:spLocks noChangeShapeType="1"/>
                </p:cNvSpPr>
                <p:nvPr/>
              </p:nvSpPr>
              <p:spPr bwMode="auto">
                <a:xfrm>
                  <a:off x="408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39" name="Line 140"/>
                <p:cNvSpPr>
                  <a:spLocks noChangeShapeType="1"/>
                </p:cNvSpPr>
                <p:nvPr/>
              </p:nvSpPr>
              <p:spPr bwMode="auto">
                <a:xfrm>
                  <a:off x="412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0" name="Line 141"/>
                <p:cNvSpPr>
                  <a:spLocks noChangeShapeType="1"/>
                </p:cNvSpPr>
                <p:nvPr/>
              </p:nvSpPr>
              <p:spPr bwMode="auto">
                <a:xfrm>
                  <a:off x="416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1" name="Line 142"/>
                <p:cNvSpPr>
                  <a:spLocks noChangeShapeType="1"/>
                </p:cNvSpPr>
                <p:nvPr/>
              </p:nvSpPr>
              <p:spPr bwMode="auto">
                <a:xfrm>
                  <a:off x="419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2" name="Line 143"/>
                <p:cNvSpPr>
                  <a:spLocks noChangeShapeType="1"/>
                </p:cNvSpPr>
                <p:nvPr/>
              </p:nvSpPr>
              <p:spPr bwMode="auto">
                <a:xfrm>
                  <a:off x="4231" y="39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3" name="Line 144"/>
                <p:cNvSpPr>
                  <a:spLocks noChangeShapeType="1"/>
                </p:cNvSpPr>
                <p:nvPr/>
              </p:nvSpPr>
              <p:spPr bwMode="auto">
                <a:xfrm>
                  <a:off x="4231" y="42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4" name="Line 145"/>
                <p:cNvSpPr>
                  <a:spLocks noChangeShapeType="1"/>
                </p:cNvSpPr>
                <p:nvPr/>
              </p:nvSpPr>
              <p:spPr bwMode="auto">
                <a:xfrm>
                  <a:off x="4231" y="46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5" name="Line 146"/>
                <p:cNvSpPr>
                  <a:spLocks noChangeShapeType="1"/>
                </p:cNvSpPr>
                <p:nvPr/>
              </p:nvSpPr>
              <p:spPr bwMode="auto">
                <a:xfrm>
                  <a:off x="4231" y="49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6" name="Line 147"/>
                <p:cNvSpPr>
                  <a:spLocks noChangeShapeType="1"/>
                </p:cNvSpPr>
                <p:nvPr/>
              </p:nvSpPr>
              <p:spPr bwMode="auto">
                <a:xfrm>
                  <a:off x="4231" y="53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7" name="Line 148"/>
                <p:cNvSpPr>
                  <a:spLocks noChangeShapeType="1"/>
                </p:cNvSpPr>
                <p:nvPr/>
              </p:nvSpPr>
              <p:spPr bwMode="auto">
                <a:xfrm>
                  <a:off x="4231" y="56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8" name="Line 149"/>
                <p:cNvSpPr>
                  <a:spLocks noChangeShapeType="1"/>
                </p:cNvSpPr>
                <p:nvPr/>
              </p:nvSpPr>
              <p:spPr bwMode="auto">
                <a:xfrm>
                  <a:off x="4231" y="60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49" name="Line 150"/>
                <p:cNvSpPr>
                  <a:spLocks noChangeShapeType="1"/>
                </p:cNvSpPr>
                <p:nvPr/>
              </p:nvSpPr>
              <p:spPr bwMode="auto">
                <a:xfrm>
                  <a:off x="4231" y="63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0" name="Line 151"/>
                <p:cNvSpPr>
                  <a:spLocks noChangeShapeType="1"/>
                </p:cNvSpPr>
                <p:nvPr/>
              </p:nvSpPr>
              <p:spPr bwMode="auto">
                <a:xfrm>
                  <a:off x="4231" y="67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1" name="Line 152"/>
                <p:cNvSpPr>
                  <a:spLocks noChangeShapeType="1"/>
                </p:cNvSpPr>
                <p:nvPr/>
              </p:nvSpPr>
              <p:spPr bwMode="auto">
                <a:xfrm>
                  <a:off x="4231" y="70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2" name="Line 153"/>
                <p:cNvSpPr>
                  <a:spLocks noChangeShapeType="1"/>
                </p:cNvSpPr>
                <p:nvPr/>
              </p:nvSpPr>
              <p:spPr bwMode="auto">
                <a:xfrm>
                  <a:off x="4231" y="74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3" name="Line 154"/>
                <p:cNvSpPr>
                  <a:spLocks noChangeShapeType="1"/>
                </p:cNvSpPr>
                <p:nvPr/>
              </p:nvSpPr>
              <p:spPr bwMode="auto">
                <a:xfrm>
                  <a:off x="4231" y="77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4" name="Line 155"/>
                <p:cNvSpPr>
                  <a:spLocks noChangeShapeType="1"/>
                </p:cNvSpPr>
                <p:nvPr/>
              </p:nvSpPr>
              <p:spPr bwMode="auto">
                <a:xfrm>
                  <a:off x="4231" y="81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5" name="Line 156"/>
                <p:cNvSpPr>
                  <a:spLocks noChangeShapeType="1"/>
                </p:cNvSpPr>
                <p:nvPr/>
              </p:nvSpPr>
              <p:spPr bwMode="auto">
                <a:xfrm>
                  <a:off x="4231" y="85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6" name="Line 157"/>
                <p:cNvSpPr>
                  <a:spLocks noChangeShapeType="1"/>
                </p:cNvSpPr>
                <p:nvPr/>
              </p:nvSpPr>
              <p:spPr bwMode="auto">
                <a:xfrm>
                  <a:off x="4231" y="88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7" name="Line 158"/>
                <p:cNvSpPr>
                  <a:spLocks noChangeShapeType="1"/>
                </p:cNvSpPr>
                <p:nvPr/>
              </p:nvSpPr>
              <p:spPr bwMode="auto">
                <a:xfrm>
                  <a:off x="4231" y="92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8" name="Line 159"/>
                <p:cNvSpPr>
                  <a:spLocks noChangeShapeType="1"/>
                </p:cNvSpPr>
                <p:nvPr/>
              </p:nvSpPr>
              <p:spPr bwMode="auto">
                <a:xfrm>
                  <a:off x="4231" y="955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59" name="Line 160"/>
                <p:cNvSpPr>
                  <a:spLocks noChangeShapeType="1"/>
                </p:cNvSpPr>
                <p:nvPr/>
              </p:nvSpPr>
              <p:spPr bwMode="auto">
                <a:xfrm>
                  <a:off x="4231" y="99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0" name="Line 161"/>
                <p:cNvSpPr>
                  <a:spLocks noChangeShapeType="1"/>
                </p:cNvSpPr>
                <p:nvPr/>
              </p:nvSpPr>
              <p:spPr bwMode="auto">
                <a:xfrm>
                  <a:off x="4231" y="102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1" name="Line 162"/>
                <p:cNvSpPr>
                  <a:spLocks noChangeShapeType="1"/>
                </p:cNvSpPr>
                <p:nvPr/>
              </p:nvSpPr>
              <p:spPr bwMode="auto">
                <a:xfrm>
                  <a:off x="4231" y="106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2" name="Line 163"/>
                <p:cNvSpPr>
                  <a:spLocks noChangeShapeType="1"/>
                </p:cNvSpPr>
                <p:nvPr/>
              </p:nvSpPr>
              <p:spPr bwMode="auto">
                <a:xfrm>
                  <a:off x="4231" y="1096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3" name="Line 164"/>
                <p:cNvSpPr>
                  <a:spLocks noChangeShapeType="1"/>
                </p:cNvSpPr>
                <p:nvPr/>
              </p:nvSpPr>
              <p:spPr bwMode="auto">
                <a:xfrm>
                  <a:off x="4231" y="113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4" name="Line 165"/>
                <p:cNvSpPr>
                  <a:spLocks noChangeShapeType="1"/>
                </p:cNvSpPr>
                <p:nvPr/>
              </p:nvSpPr>
              <p:spPr bwMode="auto">
                <a:xfrm>
                  <a:off x="4231" y="116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5" name="Line 166"/>
                <p:cNvSpPr>
                  <a:spLocks noChangeShapeType="1"/>
                </p:cNvSpPr>
                <p:nvPr/>
              </p:nvSpPr>
              <p:spPr bwMode="auto">
                <a:xfrm>
                  <a:off x="4231" y="120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6" name="Line 167"/>
                <p:cNvSpPr>
                  <a:spLocks noChangeShapeType="1"/>
                </p:cNvSpPr>
                <p:nvPr/>
              </p:nvSpPr>
              <p:spPr bwMode="auto">
                <a:xfrm>
                  <a:off x="4231" y="123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7" name="Line 168"/>
                <p:cNvSpPr>
                  <a:spLocks noChangeShapeType="1"/>
                </p:cNvSpPr>
                <p:nvPr/>
              </p:nvSpPr>
              <p:spPr bwMode="auto">
                <a:xfrm>
                  <a:off x="4231" y="127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8" name="Line 169"/>
                <p:cNvSpPr>
                  <a:spLocks noChangeShapeType="1"/>
                </p:cNvSpPr>
                <p:nvPr/>
              </p:nvSpPr>
              <p:spPr bwMode="auto">
                <a:xfrm>
                  <a:off x="4231" y="130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69" name="Line 170"/>
                <p:cNvSpPr>
                  <a:spLocks noChangeShapeType="1"/>
                </p:cNvSpPr>
                <p:nvPr/>
              </p:nvSpPr>
              <p:spPr bwMode="auto">
                <a:xfrm>
                  <a:off x="4231" y="134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0" name="Line 171"/>
                <p:cNvSpPr>
                  <a:spLocks noChangeShapeType="1"/>
                </p:cNvSpPr>
                <p:nvPr/>
              </p:nvSpPr>
              <p:spPr bwMode="auto">
                <a:xfrm>
                  <a:off x="4231" y="137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1" name="Line 172"/>
                <p:cNvSpPr>
                  <a:spLocks noChangeShapeType="1"/>
                </p:cNvSpPr>
                <p:nvPr/>
              </p:nvSpPr>
              <p:spPr bwMode="auto">
                <a:xfrm>
                  <a:off x="4231" y="141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2" name="Line 173"/>
                <p:cNvSpPr>
                  <a:spLocks noChangeShapeType="1"/>
                </p:cNvSpPr>
                <p:nvPr/>
              </p:nvSpPr>
              <p:spPr bwMode="auto">
                <a:xfrm>
                  <a:off x="4231" y="144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3" name="Line 174"/>
                <p:cNvSpPr>
                  <a:spLocks noChangeShapeType="1"/>
                </p:cNvSpPr>
                <p:nvPr/>
              </p:nvSpPr>
              <p:spPr bwMode="auto">
                <a:xfrm>
                  <a:off x="4231" y="148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4" name="Line 175"/>
                <p:cNvSpPr>
                  <a:spLocks noChangeShapeType="1"/>
                </p:cNvSpPr>
                <p:nvPr/>
              </p:nvSpPr>
              <p:spPr bwMode="auto">
                <a:xfrm>
                  <a:off x="4231" y="151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5" name="Line 176"/>
                <p:cNvSpPr>
                  <a:spLocks noChangeShapeType="1"/>
                </p:cNvSpPr>
                <p:nvPr/>
              </p:nvSpPr>
              <p:spPr bwMode="auto">
                <a:xfrm>
                  <a:off x="4231" y="155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6" name="Line 177"/>
                <p:cNvSpPr>
                  <a:spLocks noChangeShapeType="1"/>
                </p:cNvSpPr>
                <p:nvPr/>
              </p:nvSpPr>
              <p:spPr bwMode="auto">
                <a:xfrm>
                  <a:off x="4231" y="159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7" name="Line 178"/>
                <p:cNvSpPr>
                  <a:spLocks noChangeShapeType="1"/>
                </p:cNvSpPr>
                <p:nvPr/>
              </p:nvSpPr>
              <p:spPr bwMode="auto">
                <a:xfrm>
                  <a:off x="4231" y="162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8" name="Line 179"/>
                <p:cNvSpPr>
                  <a:spLocks noChangeShapeType="1"/>
                </p:cNvSpPr>
                <p:nvPr/>
              </p:nvSpPr>
              <p:spPr bwMode="auto">
                <a:xfrm>
                  <a:off x="4231" y="166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79" name="Line 180"/>
                <p:cNvSpPr>
                  <a:spLocks noChangeShapeType="1"/>
                </p:cNvSpPr>
                <p:nvPr/>
              </p:nvSpPr>
              <p:spPr bwMode="auto">
                <a:xfrm>
                  <a:off x="4231" y="1695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0" name="Line 181"/>
                <p:cNvSpPr>
                  <a:spLocks noChangeShapeType="1"/>
                </p:cNvSpPr>
                <p:nvPr/>
              </p:nvSpPr>
              <p:spPr bwMode="auto">
                <a:xfrm>
                  <a:off x="4231" y="173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1" name="Line 182"/>
                <p:cNvSpPr>
                  <a:spLocks noChangeShapeType="1"/>
                </p:cNvSpPr>
                <p:nvPr/>
              </p:nvSpPr>
              <p:spPr bwMode="auto">
                <a:xfrm>
                  <a:off x="4231" y="176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2" name="Line 183"/>
                <p:cNvSpPr>
                  <a:spLocks noChangeShapeType="1"/>
                </p:cNvSpPr>
                <p:nvPr/>
              </p:nvSpPr>
              <p:spPr bwMode="auto">
                <a:xfrm>
                  <a:off x="4231" y="180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3" name="Line 184"/>
                <p:cNvSpPr>
                  <a:spLocks noChangeShapeType="1"/>
                </p:cNvSpPr>
                <p:nvPr/>
              </p:nvSpPr>
              <p:spPr bwMode="auto">
                <a:xfrm>
                  <a:off x="4231" y="1836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4" name="Line 185"/>
                <p:cNvSpPr>
                  <a:spLocks noChangeShapeType="1"/>
                </p:cNvSpPr>
                <p:nvPr/>
              </p:nvSpPr>
              <p:spPr bwMode="auto">
                <a:xfrm>
                  <a:off x="4231" y="187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5" name="Line 186"/>
                <p:cNvSpPr>
                  <a:spLocks noChangeShapeType="1"/>
                </p:cNvSpPr>
                <p:nvPr/>
              </p:nvSpPr>
              <p:spPr bwMode="auto">
                <a:xfrm>
                  <a:off x="4231" y="190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6" name="Line 187"/>
                <p:cNvSpPr>
                  <a:spLocks noChangeShapeType="1"/>
                </p:cNvSpPr>
                <p:nvPr/>
              </p:nvSpPr>
              <p:spPr bwMode="auto">
                <a:xfrm>
                  <a:off x="4231" y="194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7" name="Line 188"/>
                <p:cNvSpPr>
                  <a:spLocks noChangeShapeType="1"/>
                </p:cNvSpPr>
                <p:nvPr/>
              </p:nvSpPr>
              <p:spPr bwMode="auto">
                <a:xfrm>
                  <a:off x="4231" y="197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8" name="Line 189"/>
                <p:cNvSpPr>
                  <a:spLocks noChangeShapeType="1"/>
                </p:cNvSpPr>
                <p:nvPr/>
              </p:nvSpPr>
              <p:spPr bwMode="auto">
                <a:xfrm>
                  <a:off x="4231" y="201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89" name="Line 190"/>
                <p:cNvSpPr>
                  <a:spLocks noChangeShapeType="1"/>
                </p:cNvSpPr>
                <p:nvPr/>
              </p:nvSpPr>
              <p:spPr bwMode="auto">
                <a:xfrm>
                  <a:off x="4231" y="204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0" name="Line 191"/>
                <p:cNvSpPr>
                  <a:spLocks noChangeShapeType="1"/>
                </p:cNvSpPr>
                <p:nvPr/>
              </p:nvSpPr>
              <p:spPr bwMode="auto">
                <a:xfrm>
                  <a:off x="4231" y="208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1" name="Line 192"/>
                <p:cNvSpPr>
                  <a:spLocks noChangeShapeType="1"/>
                </p:cNvSpPr>
                <p:nvPr/>
              </p:nvSpPr>
              <p:spPr bwMode="auto">
                <a:xfrm>
                  <a:off x="4231" y="211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2" name="Line 193"/>
                <p:cNvSpPr>
                  <a:spLocks noChangeShapeType="1"/>
                </p:cNvSpPr>
                <p:nvPr/>
              </p:nvSpPr>
              <p:spPr bwMode="auto">
                <a:xfrm>
                  <a:off x="4231" y="215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3" name="Line 194"/>
                <p:cNvSpPr>
                  <a:spLocks noChangeShapeType="1"/>
                </p:cNvSpPr>
                <p:nvPr/>
              </p:nvSpPr>
              <p:spPr bwMode="auto">
                <a:xfrm>
                  <a:off x="4231" y="218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4" name="Line 195"/>
                <p:cNvSpPr>
                  <a:spLocks noChangeShapeType="1"/>
                </p:cNvSpPr>
                <p:nvPr/>
              </p:nvSpPr>
              <p:spPr bwMode="auto">
                <a:xfrm>
                  <a:off x="4231" y="222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5" name="Line 196"/>
                <p:cNvSpPr>
                  <a:spLocks noChangeShapeType="1"/>
                </p:cNvSpPr>
                <p:nvPr/>
              </p:nvSpPr>
              <p:spPr bwMode="auto">
                <a:xfrm>
                  <a:off x="4231" y="225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6" name="Line 197"/>
                <p:cNvSpPr>
                  <a:spLocks noChangeShapeType="1"/>
                </p:cNvSpPr>
                <p:nvPr/>
              </p:nvSpPr>
              <p:spPr bwMode="auto">
                <a:xfrm>
                  <a:off x="4231" y="229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7" name="Line 198"/>
                <p:cNvSpPr>
                  <a:spLocks noChangeShapeType="1"/>
                </p:cNvSpPr>
                <p:nvPr/>
              </p:nvSpPr>
              <p:spPr bwMode="auto">
                <a:xfrm>
                  <a:off x="4231" y="233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8" name="Line 199"/>
                <p:cNvSpPr>
                  <a:spLocks noChangeShapeType="1"/>
                </p:cNvSpPr>
                <p:nvPr/>
              </p:nvSpPr>
              <p:spPr bwMode="auto">
                <a:xfrm>
                  <a:off x="4231" y="236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999" name="Line 200"/>
                <p:cNvSpPr>
                  <a:spLocks noChangeShapeType="1"/>
                </p:cNvSpPr>
                <p:nvPr/>
              </p:nvSpPr>
              <p:spPr bwMode="auto">
                <a:xfrm>
                  <a:off x="4231" y="240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0" name="Line 201"/>
                <p:cNvSpPr>
                  <a:spLocks noChangeShapeType="1"/>
                </p:cNvSpPr>
                <p:nvPr/>
              </p:nvSpPr>
              <p:spPr bwMode="auto">
                <a:xfrm>
                  <a:off x="4231" y="2435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1" name="Line 202"/>
                <p:cNvSpPr>
                  <a:spLocks noChangeShapeType="1"/>
                </p:cNvSpPr>
                <p:nvPr/>
              </p:nvSpPr>
              <p:spPr bwMode="auto">
                <a:xfrm>
                  <a:off x="4231" y="247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2" name="Line 203"/>
                <p:cNvSpPr>
                  <a:spLocks noChangeShapeType="1"/>
                </p:cNvSpPr>
                <p:nvPr/>
              </p:nvSpPr>
              <p:spPr bwMode="auto">
                <a:xfrm>
                  <a:off x="4231" y="250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03" name="Line 204"/>
                <p:cNvSpPr>
                  <a:spLocks noChangeShapeType="1"/>
                </p:cNvSpPr>
                <p:nvPr/>
              </p:nvSpPr>
              <p:spPr bwMode="auto">
                <a:xfrm>
                  <a:off x="4231" y="254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</p:grpSp>
          <p:grpSp>
            <p:nvGrpSpPr>
              <p:cNvPr id="105" name="Group 406"/>
              <p:cNvGrpSpPr>
                <a:grpSpLocks/>
              </p:cNvGrpSpPr>
              <p:nvPr/>
            </p:nvGrpSpPr>
            <p:grpSpPr bwMode="auto">
              <a:xfrm>
                <a:off x="2674938" y="622300"/>
                <a:ext cx="4041775" cy="3938588"/>
                <a:chOff x="1685" y="392"/>
                <a:chExt cx="2546" cy="2481"/>
              </a:xfrm>
            </p:grpSpPr>
            <p:sp>
              <p:nvSpPr>
                <p:cNvPr id="604" name="Line 206"/>
                <p:cNvSpPr>
                  <a:spLocks noChangeShapeType="1"/>
                </p:cNvSpPr>
                <p:nvPr/>
              </p:nvSpPr>
              <p:spPr bwMode="auto">
                <a:xfrm>
                  <a:off x="4231" y="2576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05" name="Line 207"/>
                <p:cNvSpPr>
                  <a:spLocks noChangeShapeType="1"/>
                </p:cNvSpPr>
                <p:nvPr/>
              </p:nvSpPr>
              <p:spPr bwMode="auto">
                <a:xfrm>
                  <a:off x="4231" y="261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06" name="Line 208"/>
                <p:cNvSpPr>
                  <a:spLocks noChangeShapeType="1"/>
                </p:cNvSpPr>
                <p:nvPr/>
              </p:nvSpPr>
              <p:spPr bwMode="auto">
                <a:xfrm>
                  <a:off x="4231" y="264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07" name="Line 209"/>
                <p:cNvSpPr>
                  <a:spLocks noChangeShapeType="1"/>
                </p:cNvSpPr>
                <p:nvPr/>
              </p:nvSpPr>
              <p:spPr bwMode="auto">
                <a:xfrm>
                  <a:off x="4231" y="268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08" name="Line 210"/>
                <p:cNvSpPr>
                  <a:spLocks noChangeShapeType="1"/>
                </p:cNvSpPr>
                <p:nvPr/>
              </p:nvSpPr>
              <p:spPr bwMode="auto">
                <a:xfrm>
                  <a:off x="4231" y="271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09" name="Line 211"/>
                <p:cNvSpPr>
                  <a:spLocks noChangeShapeType="1"/>
                </p:cNvSpPr>
                <p:nvPr/>
              </p:nvSpPr>
              <p:spPr bwMode="auto">
                <a:xfrm>
                  <a:off x="4231" y="275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10" name="Line 212"/>
                <p:cNvSpPr>
                  <a:spLocks noChangeShapeType="1"/>
                </p:cNvSpPr>
                <p:nvPr/>
              </p:nvSpPr>
              <p:spPr bwMode="auto">
                <a:xfrm>
                  <a:off x="4231" y="278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11" name="Line 213"/>
                <p:cNvSpPr>
                  <a:spLocks noChangeShapeType="1"/>
                </p:cNvSpPr>
                <p:nvPr/>
              </p:nvSpPr>
              <p:spPr bwMode="auto">
                <a:xfrm>
                  <a:off x="4231" y="282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12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4229" y="2858"/>
                  <a:ext cx="2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13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419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14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415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15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412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16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408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17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405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18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401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19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398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20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394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21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391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22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387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23" name="Line 225"/>
                <p:cNvSpPr>
                  <a:spLocks noChangeShapeType="1"/>
                </p:cNvSpPr>
                <p:nvPr/>
              </p:nvSpPr>
              <p:spPr bwMode="auto">
                <a:xfrm flipH="1">
                  <a:off x="384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24" name="Line 226"/>
                <p:cNvSpPr>
                  <a:spLocks noChangeShapeType="1"/>
                </p:cNvSpPr>
                <p:nvPr/>
              </p:nvSpPr>
              <p:spPr bwMode="auto">
                <a:xfrm flipH="1">
                  <a:off x="380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25" name="Line 227"/>
                <p:cNvSpPr>
                  <a:spLocks noChangeShapeType="1"/>
                </p:cNvSpPr>
                <p:nvPr/>
              </p:nvSpPr>
              <p:spPr bwMode="auto">
                <a:xfrm flipH="1">
                  <a:off x="377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26" name="Line 228"/>
                <p:cNvSpPr>
                  <a:spLocks noChangeShapeType="1"/>
                </p:cNvSpPr>
                <p:nvPr/>
              </p:nvSpPr>
              <p:spPr bwMode="auto">
                <a:xfrm flipH="1">
                  <a:off x="373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27" name="Line 229"/>
                <p:cNvSpPr>
                  <a:spLocks noChangeShapeType="1"/>
                </p:cNvSpPr>
                <p:nvPr/>
              </p:nvSpPr>
              <p:spPr bwMode="auto">
                <a:xfrm flipH="1">
                  <a:off x="369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28" name="Line 230"/>
                <p:cNvSpPr>
                  <a:spLocks noChangeShapeType="1"/>
                </p:cNvSpPr>
                <p:nvPr/>
              </p:nvSpPr>
              <p:spPr bwMode="auto">
                <a:xfrm flipH="1">
                  <a:off x="366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29" name="Line 231"/>
                <p:cNvSpPr>
                  <a:spLocks noChangeShapeType="1"/>
                </p:cNvSpPr>
                <p:nvPr/>
              </p:nvSpPr>
              <p:spPr bwMode="auto">
                <a:xfrm flipH="1">
                  <a:off x="362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30" name="Line 232"/>
                <p:cNvSpPr>
                  <a:spLocks noChangeShapeType="1"/>
                </p:cNvSpPr>
                <p:nvPr/>
              </p:nvSpPr>
              <p:spPr bwMode="auto">
                <a:xfrm flipH="1">
                  <a:off x="359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31" name="Line 233"/>
                <p:cNvSpPr>
                  <a:spLocks noChangeShapeType="1"/>
                </p:cNvSpPr>
                <p:nvPr/>
              </p:nvSpPr>
              <p:spPr bwMode="auto">
                <a:xfrm flipH="1">
                  <a:off x="355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32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352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33" name="Line 235"/>
                <p:cNvSpPr>
                  <a:spLocks noChangeShapeType="1"/>
                </p:cNvSpPr>
                <p:nvPr/>
              </p:nvSpPr>
              <p:spPr bwMode="auto">
                <a:xfrm flipH="1">
                  <a:off x="348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34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345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35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341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36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338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37" name="Line 239"/>
                <p:cNvSpPr>
                  <a:spLocks noChangeShapeType="1"/>
                </p:cNvSpPr>
                <p:nvPr/>
              </p:nvSpPr>
              <p:spPr bwMode="auto">
                <a:xfrm flipH="1">
                  <a:off x="334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38" name="Line 240"/>
                <p:cNvSpPr>
                  <a:spLocks noChangeShapeType="1"/>
                </p:cNvSpPr>
                <p:nvPr/>
              </p:nvSpPr>
              <p:spPr bwMode="auto">
                <a:xfrm flipH="1">
                  <a:off x="331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39" name="Line 241"/>
                <p:cNvSpPr>
                  <a:spLocks noChangeShapeType="1"/>
                </p:cNvSpPr>
                <p:nvPr/>
              </p:nvSpPr>
              <p:spPr bwMode="auto">
                <a:xfrm flipH="1">
                  <a:off x="327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40" name="Line 242"/>
                <p:cNvSpPr>
                  <a:spLocks noChangeShapeType="1"/>
                </p:cNvSpPr>
                <p:nvPr/>
              </p:nvSpPr>
              <p:spPr bwMode="auto">
                <a:xfrm flipH="1">
                  <a:off x="324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41" name="Line 243"/>
                <p:cNvSpPr>
                  <a:spLocks noChangeShapeType="1"/>
                </p:cNvSpPr>
                <p:nvPr/>
              </p:nvSpPr>
              <p:spPr bwMode="auto">
                <a:xfrm flipH="1">
                  <a:off x="320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42" name="Line 244"/>
                <p:cNvSpPr>
                  <a:spLocks noChangeShapeType="1"/>
                </p:cNvSpPr>
                <p:nvPr/>
              </p:nvSpPr>
              <p:spPr bwMode="auto">
                <a:xfrm flipH="1">
                  <a:off x="316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43" name="Line 245"/>
                <p:cNvSpPr>
                  <a:spLocks noChangeShapeType="1"/>
                </p:cNvSpPr>
                <p:nvPr/>
              </p:nvSpPr>
              <p:spPr bwMode="auto">
                <a:xfrm flipH="1">
                  <a:off x="313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44" name="Line 246"/>
                <p:cNvSpPr>
                  <a:spLocks noChangeShapeType="1"/>
                </p:cNvSpPr>
                <p:nvPr/>
              </p:nvSpPr>
              <p:spPr bwMode="auto">
                <a:xfrm flipH="1">
                  <a:off x="309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45" name="Line 247"/>
                <p:cNvSpPr>
                  <a:spLocks noChangeShapeType="1"/>
                </p:cNvSpPr>
                <p:nvPr/>
              </p:nvSpPr>
              <p:spPr bwMode="auto">
                <a:xfrm flipH="1">
                  <a:off x="306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46" name="Line 248"/>
                <p:cNvSpPr>
                  <a:spLocks noChangeShapeType="1"/>
                </p:cNvSpPr>
                <p:nvPr/>
              </p:nvSpPr>
              <p:spPr bwMode="auto">
                <a:xfrm flipH="1">
                  <a:off x="302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47" name="Line 249"/>
                <p:cNvSpPr>
                  <a:spLocks noChangeShapeType="1"/>
                </p:cNvSpPr>
                <p:nvPr/>
              </p:nvSpPr>
              <p:spPr bwMode="auto">
                <a:xfrm flipH="1">
                  <a:off x="299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48" name="Line 250"/>
                <p:cNvSpPr>
                  <a:spLocks noChangeShapeType="1"/>
                </p:cNvSpPr>
                <p:nvPr/>
              </p:nvSpPr>
              <p:spPr bwMode="auto">
                <a:xfrm flipH="1">
                  <a:off x="295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49" name="Line 251"/>
                <p:cNvSpPr>
                  <a:spLocks noChangeShapeType="1"/>
                </p:cNvSpPr>
                <p:nvPr/>
              </p:nvSpPr>
              <p:spPr bwMode="auto">
                <a:xfrm flipH="1">
                  <a:off x="292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50" name="Line 252"/>
                <p:cNvSpPr>
                  <a:spLocks noChangeShapeType="1"/>
                </p:cNvSpPr>
                <p:nvPr/>
              </p:nvSpPr>
              <p:spPr bwMode="auto">
                <a:xfrm flipH="1">
                  <a:off x="288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51" name="Line 253"/>
                <p:cNvSpPr>
                  <a:spLocks noChangeShapeType="1"/>
                </p:cNvSpPr>
                <p:nvPr/>
              </p:nvSpPr>
              <p:spPr bwMode="auto">
                <a:xfrm flipH="1">
                  <a:off x="285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52" name="Line 254"/>
                <p:cNvSpPr>
                  <a:spLocks noChangeShapeType="1"/>
                </p:cNvSpPr>
                <p:nvPr/>
              </p:nvSpPr>
              <p:spPr bwMode="auto">
                <a:xfrm flipH="1">
                  <a:off x="281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53" name="Line 255"/>
                <p:cNvSpPr>
                  <a:spLocks noChangeShapeType="1"/>
                </p:cNvSpPr>
                <p:nvPr/>
              </p:nvSpPr>
              <p:spPr bwMode="auto">
                <a:xfrm flipH="1">
                  <a:off x="278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54" name="Line 256"/>
                <p:cNvSpPr>
                  <a:spLocks noChangeShapeType="1"/>
                </p:cNvSpPr>
                <p:nvPr/>
              </p:nvSpPr>
              <p:spPr bwMode="auto">
                <a:xfrm flipH="1">
                  <a:off x="274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55" name="Line 257"/>
                <p:cNvSpPr>
                  <a:spLocks noChangeShapeType="1"/>
                </p:cNvSpPr>
                <p:nvPr/>
              </p:nvSpPr>
              <p:spPr bwMode="auto">
                <a:xfrm flipH="1">
                  <a:off x="271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56" name="Line 258"/>
                <p:cNvSpPr>
                  <a:spLocks noChangeShapeType="1"/>
                </p:cNvSpPr>
                <p:nvPr/>
              </p:nvSpPr>
              <p:spPr bwMode="auto">
                <a:xfrm flipH="1">
                  <a:off x="267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57" name="Line 259"/>
                <p:cNvSpPr>
                  <a:spLocks noChangeShapeType="1"/>
                </p:cNvSpPr>
                <p:nvPr/>
              </p:nvSpPr>
              <p:spPr bwMode="auto">
                <a:xfrm flipH="1">
                  <a:off x="263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58" name="Line 260"/>
                <p:cNvSpPr>
                  <a:spLocks noChangeShapeType="1"/>
                </p:cNvSpPr>
                <p:nvPr/>
              </p:nvSpPr>
              <p:spPr bwMode="auto">
                <a:xfrm flipH="1">
                  <a:off x="260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59" name="Line 261"/>
                <p:cNvSpPr>
                  <a:spLocks noChangeShapeType="1"/>
                </p:cNvSpPr>
                <p:nvPr/>
              </p:nvSpPr>
              <p:spPr bwMode="auto">
                <a:xfrm flipH="1">
                  <a:off x="256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60" name="Line 262"/>
                <p:cNvSpPr>
                  <a:spLocks noChangeShapeType="1"/>
                </p:cNvSpPr>
                <p:nvPr/>
              </p:nvSpPr>
              <p:spPr bwMode="auto">
                <a:xfrm flipH="1">
                  <a:off x="253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61" name="Line 263"/>
                <p:cNvSpPr>
                  <a:spLocks noChangeShapeType="1"/>
                </p:cNvSpPr>
                <p:nvPr/>
              </p:nvSpPr>
              <p:spPr bwMode="auto">
                <a:xfrm flipH="1">
                  <a:off x="249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62" name="Line 264"/>
                <p:cNvSpPr>
                  <a:spLocks noChangeShapeType="1"/>
                </p:cNvSpPr>
                <p:nvPr/>
              </p:nvSpPr>
              <p:spPr bwMode="auto">
                <a:xfrm flipH="1">
                  <a:off x="246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63" name="Line 265"/>
                <p:cNvSpPr>
                  <a:spLocks noChangeShapeType="1"/>
                </p:cNvSpPr>
                <p:nvPr/>
              </p:nvSpPr>
              <p:spPr bwMode="auto">
                <a:xfrm flipH="1">
                  <a:off x="242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64" name="Line 266"/>
                <p:cNvSpPr>
                  <a:spLocks noChangeShapeType="1"/>
                </p:cNvSpPr>
                <p:nvPr/>
              </p:nvSpPr>
              <p:spPr bwMode="auto">
                <a:xfrm flipH="1">
                  <a:off x="239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65" name="Line 267"/>
                <p:cNvSpPr>
                  <a:spLocks noChangeShapeType="1"/>
                </p:cNvSpPr>
                <p:nvPr/>
              </p:nvSpPr>
              <p:spPr bwMode="auto">
                <a:xfrm flipH="1">
                  <a:off x="235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66" name="Line 268"/>
                <p:cNvSpPr>
                  <a:spLocks noChangeShapeType="1"/>
                </p:cNvSpPr>
                <p:nvPr/>
              </p:nvSpPr>
              <p:spPr bwMode="auto">
                <a:xfrm flipH="1">
                  <a:off x="232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67" name="Line 269"/>
                <p:cNvSpPr>
                  <a:spLocks noChangeShapeType="1"/>
                </p:cNvSpPr>
                <p:nvPr/>
              </p:nvSpPr>
              <p:spPr bwMode="auto">
                <a:xfrm flipH="1">
                  <a:off x="228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68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225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69" name="Line 271"/>
                <p:cNvSpPr>
                  <a:spLocks noChangeShapeType="1"/>
                </p:cNvSpPr>
                <p:nvPr/>
              </p:nvSpPr>
              <p:spPr bwMode="auto">
                <a:xfrm flipH="1">
                  <a:off x="221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70" name="Line 272"/>
                <p:cNvSpPr>
                  <a:spLocks noChangeShapeType="1"/>
                </p:cNvSpPr>
                <p:nvPr/>
              </p:nvSpPr>
              <p:spPr bwMode="auto">
                <a:xfrm flipH="1">
                  <a:off x="218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71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214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72" name="Line 274"/>
                <p:cNvSpPr>
                  <a:spLocks noChangeShapeType="1"/>
                </p:cNvSpPr>
                <p:nvPr/>
              </p:nvSpPr>
              <p:spPr bwMode="auto">
                <a:xfrm flipH="1">
                  <a:off x="210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73" name="Line 275"/>
                <p:cNvSpPr>
                  <a:spLocks noChangeShapeType="1"/>
                </p:cNvSpPr>
                <p:nvPr/>
              </p:nvSpPr>
              <p:spPr bwMode="auto">
                <a:xfrm flipH="1">
                  <a:off x="207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74" name="Line 276"/>
                <p:cNvSpPr>
                  <a:spLocks noChangeShapeType="1"/>
                </p:cNvSpPr>
                <p:nvPr/>
              </p:nvSpPr>
              <p:spPr bwMode="auto">
                <a:xfrm flipH="1">
                  <a:off x="203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75" name="Line 277"/>
                <p:cNvSpPr>
                  <a:spLocks noChangeShapeType="1"/>
                </p:cNvSpPr>
                <p:nvPr/>
              </p:nvSpPr>
              <p:spPr bwMode="auto">
                <a:xfrm flipH="1">
                  <a:off x="200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76" name="Line 278"/>
                <p:cNvSpPr>
                  <a:spLocks noChangeShapeType="1"/>
                </p:cNvSpPr>
                <p:nvPr/>
              </p:nvSpPr>
              <p:spPr bwMode="auto">
                <a:xfrm flipH="1">
                  <a:off x="196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77" name="Line 279"/>
                <p:cNvSpPr>
                  <a:spLocks noChangeShapeType="1"/>
                </p:cNvSpPr>
                <p:nvPr/>
              </p:nvSpPr>
              <p:spPr bwMode="auto">
                <a:xfrm flipH="1">
                  <a:off x="193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78" name="Line 280"/>
                <p:cNvSpPr>
                  <a:spLocks noChangeShapeType="1"/>
                </p:cNvSpPr>
                <p:nvPr/>
              </p:nvSpPr>
              <p:spPr bwMode="auto">
                <a:xfrm flipH="1">
                  <a:off x="189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79" name="Line 281"/>
                <p:cNvSpPr>
                  <a:spLocks noChangeShapeType="1"/>
                </p:cNvSpPr>
                <p:nvPr/>
              </p:nvSpPr>
              <p:spPr bwMode="auto">
                <a:xfrm flipH="1">
                  <a:off x="186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80" name="Line 282"/>
                <p:cNvSpPr>
                  <a:spLocks noChangeShapeType="1"/>
                </p:cNvSpPr>
                <p:nvPr/>
              </p:nvSpPr>
              <p:spPr bwMode="auto">
                <a:xfrm flipH="1">
                  <a:off x="182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81" name="Line 283"/>
                <p:cNvSpPr>
                  <a:spLocks noChangeShapeType="1"/>
                </p:cNvSpPr>
                <p:nvPr/>
              </p:nvSpPr>
              <p:spPr bwMode="auto">
                <a:xfrm flipH="1">
                  <a:off x="179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82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175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83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172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84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168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85" name="Line 287"/>
                <p:cNvSpPr>
                  <a:spLocks noChangeShapeType="1"/>
                </p:cNvSpPr>
                <p:nvPr/>
              </p:nvSpPr>
              <p:spPr bwMode="auto">
                <a:xfrm>
                  <a:off x="3296" y="392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86" name="Line 288"/>
                <p:cNvSpPr>
                  <a:spLocks noChangeShapeType="1"/>
                </p:cNvSpPr>
                <p:nvPr/>
              </p:nvSpPr>
              <p:spPr bwMode="auto">
                <a:xfrm>
                  <a:off x="3331" y="411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87" name="Line 289"/>
                <p:cNvSpPr>
                  <a:spLocks noChangeShapeType="1"/>
                </p:cNvSpPr>
                <p:nvPr/>
              </p:nvSpPr>
              <p:spPr bwMode="auto">
                <a:xfrm>
                  <a:off x="3366" y="428"/>
                  <a:ext cx="17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88" name="Line 290"/>
                <p:cNvSpPr>
                  <a:spLocks noChangeShapeType="1"/>
                </p:cNvSpPr>
                <p:nvPr/>
              </p:nvSpPr>
              <p:spPr bwMode="auto">
                <a:xfrm>
                  <a:off x="3402" y="447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89" name="Line 291"/>
                <p:cNvSpPr>
                  <a:spLocks noChangeShapeType="1"/>
                </p:cNvSpPr>
                <p:nvPr/>
              </p:nvSpPr>
              <p:spPr bwMode="auto">
                <a:xfrm>
                  <a:off x="3437" y="465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90" name="Line 292"/>
                <p:cNvSpPr>
                  <a:spLocks noChangeShapeType="1"/>
                </p:cNvSpPr>
                <p:nvPr/>
              </p:nvSpPr>
              <p:spPr bwMode="auto">
                <a:xfrm>
                  <a:off x="3472" y="481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91" name="Line 293"/>
                <p:cNvSpPr>
                  <a:spLocks noChangeShapeType="1"/>
                </p:cNvSpPr>
                <p:nvPr/>
              </p:nvSpPr>
              <p:spPr bwMode="auto">
                <a:xfrm>
                  <a:off x="3508" y="497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92" name="Line 294"/>
                <p:cNvSpPr>
                  <a:spLocks noChangeShapeType="1"/>
                </p:cNvSpPr>
                <p:nvPr/>
              </p:nvSpPr>
              <p:spPr bwMode="auto">
                <a:xfrm>
                  <a:off x="3543" y="510"/>
                  <a:ext cx="16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93" name="Line 295"/>
                <p:cNvSpPr>
                  <a:spLocks noChangeShapeType="1"/>
                </p:cNvSpPr>
                <p:nvPr/>
              </p:nvSpPr>
              <p:spPr bwMode="auto">
                <a:xfrm>
                  <a:off x="3578" y="512"/>
                  <a:ext cx="17" cy="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94" name="Line 296"/>
                <p:cNvSpPr>
                  <a:spLocks noChangeShapeType="1"/>
                </p:cNvSpPr>
                <p:nvPr/>
              </p:nvSpPr>
              <p:spPr bwMode="auto">
                <a:xfrm>
                  <a:off x="3614" y="516"/>
                  <a:ext cx="16" cy="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95" name="Line 297"/>
                <p:cNvSpPr>
                  <a:spLocks noChangeShapeType="1"/>
                </p:cNvSpPr>
                <p:nvPr/>
              </p:nvSpPr>
              <p:spPr bwMode="auto">
                <a:xfrm flipV="1">
                  <a:off x="3649" y="511"/>
                  <a:ext cx="1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96" name="Line 298"/>
                <p:cNvSpPr>
                  <a:spLocks noChangeShapeType="1"/>
                </p:cNvSpPr>
                <p:nvPr/>
              </p:nvSpPr>
              <p:spPr bwMode="auto">
                <a:xfrm flipV="1">
                  <a:off x="3679" y="476"/>
                  <a:ext cx="1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97" name="Line 299"/>
                <p:cNvSpPr>
                  <a:spLocks noChangeShapeType="1"/>
                </p:cNvSpPr>
                <p:nvPr/>
              </p:nvSpPr>
              <p:spPr bwMode="auto">
                <a:xfrm flipV="1">
                  <a:off x="3710" y="454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98" name="Line 300"/>
                <p:cNvSpPr>
                  <a:spLocks noChangeShapeType="1"/>
                </p:cNvSpPr>
                <p:nvPr/>
              </p:nvSpPr>
              <p:spPr bwMode="auto">
                <a:xfrm flipV="1">
                  <a:off x="3746" y="436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699" name="Line 301"/>
                <p:cNvSpPr>
                  <a:spLocks noChangeShapeType="1"/>
                </p:cNvSpPr>
                <p:nvPr/>
              </p:nvSpPr>
              <p:spPr bwMode="auto">
                <a:xfrm flipV="1">
                  <a:off x="3781" y="405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00" name="Line 302"/>
                <p:cNvSpPr>
                  <a:spLocks noChangeShapeType="1"/>
                </p:cNvSpPr>
                <p:nvPr/>
              </p:nvSpPr>
              <p:spPr bwMode="auto">
                <a:xfrm>
                  <a:off x="3816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01" name="Line 303"/>
                <p:cNvSpPr>
                  <a:spLocks noChangeShapeType="1"/>
                </p:cNvSpPr>
                <p:nvPr/>
              </p:nvSpPr>
              <p:spPr bwMode="auto">
                <a:xfrm>
                  <a:off x="385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02" name="Line 304"/>
                <p:cNvSpPr>
                  <a:spLocks noChangeShapeType="1"/>
                </p:cNvSpPr>
                <p:nvPr/>
              </p:nvSpPr>
              <p:spPr bwMode="auto">
                <a:xfrm>
                  <a:off x="2839" y="392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03" name="Line 305"/>
                <p:cNvSpPr>
                  <a:spLocks noChangeShapeType="1"/>
                </p:cNvSpPr>
                <p:nvPr/>
              </p:nvSpPr>
              <p:spPr bwMode="auto">
                <a:xfrm>
                  <a:off x="2874" y="423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04" name="Line 306"/>
                <p:cNvSpPr>
                  <a:spLocks noChangeShapeType="1"/>
                </p:cNvSpPr>
                <p:nvPr/>
              </p:nvSpPr>
              <p:spPr bwMode="auto">
                <a:xfrm>
                  <a:off x="2910" y="454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05" name="Line 307"/>
                <p:cNvSpPr>
                  <a:spLocks noChangeShapeType="1"/>
                </p:cNvSpPr>
                <p:nvPr/>
              </p:nvSpPr>
              <p:spPr bwMode="auto">
                <a:xfrm>
                  <a:off x="2945" y="485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06" name="Line 308"/>
                <p:cNvSpPr>
                  <a:spLocks noChangeShapeType="1"/>
                </p:cNvSpPr>
                <p:nvPr/>
              </p:nvSpPr>
              <p:spPr bwMode="auto">
                <a:xfrm>
                  <a:off x="2980" y="512"/>
                  <a:ext cx="17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07" name="Line 309"/>
                <p:cNvSpPr>
                  <a:spLocks noChangeShapeType="1"/>
                </p:cNvSpPr>
                <p:nvPr/>
              </p:nvSpPr>
              <p:spPr bwMode="auto">
                <a:xfrm>
                  <a:off x="3016" y="539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08" name="Line 310"/>
                <p:cNvSpPr>
                  <a:spLocks noChangeShapeType="1"/>
                </p:cNvSpPr>
                <p:nvPr/>
              </p:nvSpPr>
              <p:spPr bwMode="auto">
                <a:xfrm>
                  <a:off x="3051" y="567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09" name="Line 311"/>
                <p:cNvSpPr>
                  <a:spLocks noChangeShapeType="1"/>
                </p:cNvSpPr>
                <p:nvPr/>
              </p:nvSpPr>
              <p:spPr bwMode="auto">
                <a:xfrm>
                  <a:off x="3086" y="590"/>
                  <a:ext cx="17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0" name="Line 312"/>
                <p:cNvSpPr>
                  <a:spLocks noChangeShapeType="1"/>
                </p:cNvSpPr>
                <p:nvPr/>
              </p:nvSpPr>
              <p:spPr bwMode="auto">
                <a:xfrm>
                  <a:off x="3122" y="613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1" name="Line 313"/>
                <p:cNvSpPr>
                  <a:spLocks noChangeShapeType="1"/>
                </p:cNvSpPr>
                <p:nvPr/>
              </p:nvSpPr>
              <p:spPr bwMode="auto">
                <a:xfrm>
                  <a:off x="3157" y="634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2" name="Line 314"/>
                <p:cNvSpPr>
                  <a:spLocks noChangeShapeType="1"/>
                </p:cNvSpPr>
                <p:nvPr/>
              </p:nvSpPr>
              <p:spPr bwMode="auto">
                <a:xfrm>
                  <a:off x="3192" y="656"/>
                  <a:ext cx="17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3" name="Line 315"/>
                <p:cNvSpPr>
                  <a:spLocks noChangeShapeType="1"/>
                </p:cNvSpPr>
                <p:nvPr/>
              </p:nvSpPr>
              <p:spPr bwMode="auto">
                <a:xfrm>
                  <a:off x="3228" y="675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4" name="Line 316"/>
                <p:cNvSpPr>
                  <a:spLocks noChangeShapeType="1"/>
                </p:cNvSpPr>
                <p:nvPr/>
              </p:nvSpPr>
              <p:spPr bwMode="auto">
                <a:xfrm>
                  <a:off x="3263" y="694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5" name="Line 317"/>
                <p:cNvSpPr>
                  <a:spLocks noChangeShapeType="1"/>
                </p:cNvSpPr>
                <p:nvPr/>
              </p:nvSpPr>
              <p:spPr bwMode="auto">
                <a:xfrm>
                  <a:off x="3298" y="714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6" name="Line 318"/>
                <p:cNvSpPr>
                  <a:spLocks noChangeShapeType="1"/>
                </p:cNvSpPr>
                <p:nvPr/>
              </p:nvSpPr>
              <p:spPr bwMode="auto">
                <a:xfrm>
                  <a:off x="3334" y="732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7" name="Line 319"/>
                <p:cNvSpPr>
                  <a:spLocks noChangeShapeType="1"/>
                </p:cNvSpPr>
                <p:nvPr/>
              </p:nvSpPr>
              <p:spPr bwMode="auto">
                <a:xfrm>
                  <a:off x="3369" y="749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8" name="Line 320"/>
                <p:cNvSpPr>
                  <a:spLocks noChangeShapeType="1"/>
                </p:cNvSpPr>
                <p:nvPr/>
              </p:nvSpPr>
              <p:spPr bwMode="auto">
                <a:xfrm>
                  <a:off x="3404" y="766"/>
                  <a:ext cx="17" cy="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19" name="Line 321"/>
                <p:cNvSpPr>
                  <a:spLocks noChangeShapeType="1"/>
                </p:cNvSpPr>
                <p:nvPr/>
              </p:nvSpPr>
              <p:spPr bwMode="auto">
                <a:xfrm>
                  <a:off x="3440" y="774"/>
                  <a:ext cx="16" cy="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0" name="Line 322"/>
                <p:cNvSpPr>
                  <a:spLocks noChangeShapeType="1"/>
                </p:cNvSpPr>
                <p:nvPr/>
              </p:nvSpPr>
              <p:spPr bwMode="auto">
                <a:xfrm>
                  <a:off x="3475" y="786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1" name="Line 323"/>
                <p:cNvSpPr>
                  <a:spLocks noChangeShapeType="1"/>
                </p:cNvSpPr>
                <p:nvPr/>
              </p:nvSpPr>
              <p:spPr bwMode="auto">
                <a:xfrm>
                  <a:off x="3510" y="800"/>
                  <a:ext cx="17" cy="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2" name="Line 324"/>
                <p:cNvSpPr>
                  <a:spLocks noChangeShapeType="1"/>
                </p:cNvSpPr>
                <p:nvPr/>
              </p:nvSpPr>
              <p:spPr bwMode="auto">
                <a:xfrm flipV="1">
                  <a:off x="3544" y="778"/>
                  <a:ext cx="15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3" name="Line 325"/>
                <p:cNvSpPr>
                  <a:spLocks noChangeShapeType="1"/>
                </p:cNvSpPr>
                <p:nvPr/>
              </p:nvSpPr>
              <p:spPr bwMode="auto">
                <a:xfrm flipV="1">
                  <a:off x="3578" y="760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4" name="Line 326"/>
                <p:cNvSpPr>
                  <a:spLocks noChangeShapeType="1"/>
                </p:cNvSpPr>
                <p:nvPr/>
              </p:nvSpPr>
              <p:spPr bwMode="auto">
                <a:xfrm flipV="1">
                  <a:off x="3614" y="739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5" name="Line 327"/>
                <p:cNvSpPr>
                  <a:spLocks noChangeShapeType="1"/>
                </p:cNvSpPr>
                <p:nvPr/>
              </p:nvSpPr>
              <p:spPr bwMode="auto">
                <a:xfrm flipV="1">
                  <a:off x="3649" y="717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6" name="Line 328"/>
                <p:cNvSpPr>
                  <a:spLocks noChangeShapeType="1"/>
                </p:cNvSpPr>
                <p:nvPr/>
              </p:nvSpPr>
              <p:spPr bwMode="auto">
                <a:xfrm flipV="1">
                  <a:off x="3684" y="686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7" name="Line 329"/>
                <p:cNvSpPr>
                  <a:spLocks noChangeShapeType="1"/>
                </p:cNvSpPr>
                <p:nvPr/>
              </p:nvSpPr>
              <p:spPr bwMode="auto">
                <a:xfrm flipV="1">
                  <a:off x="3720" y="655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8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3755" y="623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29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3790" y="592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0" name="Line 332"/>
                <p:cNvSpPr>
                  <a:spLocks noChangeShapeType="1"/>
                </p:cNvSpPr>
                <p:nvPr/>
              </p:nvSpPr>
              <p:spPr bwMode="auto">
                <a:xfrm flipV="1">
                  <a:off x="3826" y="562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1" name="Line 333"/>
                <p:cNvSpPr>
                  <a:spLocks noChangeShapeType="1"/>
                </p:cNvSpPr>
                <p:nvPr/>
              </p:nvSpPr>
              <p:spPr bwMode="auto">
                <a:xfrm flipV="1">
                  <a:off x="3861" y="531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2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3896" y="499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3" name="Line 335"/>
                <p:cNvSpPr>
                  <a:spLocks noChangeShapeType="1"/>
                </p:cNvSpPr>
                <p:nvPr/>
              </p:nvSpPr>
              <p:spPr bwMode="auto">
                <a:xfrm flipV="1">
                  <a:off x="3932" y="468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4" name="Line 336"/>
                <p:cNvSpPr>
                  <a:spLocks noChangeShapeType="1"/>
                </p:cNvSpPr>
                <p:nvPr/>
              </p:nvSpPr>
              <p:spPr bwMode="auto">
                <a:xfrm flipV="1">
                  <a:off x="3967" y="436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5" name="Line 337"/>
                <p:cNvSpPr>
                  <a:spLocks noChangeShapeType="1"/>
                </p:cNvSpPr>
                <p:nvPr/>
              </p:nvSpPr>
              <p:spPr bwMode="auto">
                <a:xfrm flipV="1">
                  <a:off x="4002" y="405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6" name="Line 338"/>
                <p:cNvSpPr>
                  <a:spLocks noChangeShapeType="1"/>
                </p:cNvSpPr>
                <p:nvPr/>
              </p:nvSpPr>
              <p:spPr bwMode="auto">
                <a:xfrm>
                  <a:off x="403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7" name="Line 339"/>
                <p:cNvSpPr>
                  <a:spLocks noChangeShapeType="1"/>
                </p:cNvSpPr>
                <p:nvPr/>
              </p:nvSpPr>
              <p:spPr bwMode="auto">
                <a:xfrm>
                  <a:off x="407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8" name="Line 340"/>
                <p:cNvSpPr>
                  <a:spLocks noChangeShapeType="1"/>
                </p:cNvSpPr>
                <p:nvPr/>
              </p:nvSpPr>
              <p:spPr bwMode="auto">
                <a:xfrm>
                  <a:off x="2520" y="392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39" name="Line 341"/>
                <p:cNvSpPr>
                  <a:spLocks noChangeShapeType="1"/>
                </p:cNvSpPr>
                <p:nvPr/>
              </p:nvSpPr>
              <p:spPr bwMode="auto">
                <a:xfrm>
                  <a:off x="2544" y="427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0" name="Line 342"/>
                <p:cNvSpPr>
                  <a:spLocks noChangeShapeType="1"/>
                </p:cNvSpPr>
                <p:nvPr/>
              </p:nvSpPr>
              <p:spPr bwMode="auto">
                <a:xfrm>
                  <a:off x="2569" y="462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1" name="Line 343"/>
                <p:cNvSpPr>
                  <a:spLocks noChangeShapeType="1"/>
                </p:cNvSpPr>
                <p:nvPr/>
              </p:nvSpPr>
              <p:spPr bwMode="auto">
                <a:xfrm>
                  <a:off x="2594" y="497"/>
                  <a:ext cx="13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2" name="Line 344"/>
                <p:cNvSpPr>
                  <a:spLocks noChangeShapeType="1"/>
                </p:cNvSpPr>
                <p:nvPr/>
              </p:nvSpPr>
              <p:spPr bwMode="auto">
                <a:xfrm>
                  <a:off x="2622" y="533"/>
                  <a:ext cx="13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3" name="Line 345"/>
                <p:cNvSpPr>
                  <a:spLocks noChangeShapeType="1"/>
                </p:cNvSpPr>
                <p:nvPr/>
              </p:nvSpPr>
              <p:spPr bwMode="auto">
                <a:xfrm>
                  <a:off x="2650" y="568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4" name="Line 346"/>
                <p:cNvSpPr>
                  <a:spLocks noChangeShapeType="1"/>
                </p:cNvSpPr>
                <p:nvPr/>
              </p:nvSpPr>
              <p:spPr bwMode="auto">
                <a:xfrm>
                  <a:off x="2681" y="603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5" name="Line 347"/>
                <p:cNvSpPr>
                  <a:spLocks noChangeShapeType="1"/>
                </p:cNvSpPr>
                <p:nvPr/>
              </p:nvSpPr>
              <p:spPr bwMode="auto">
                <a:xfrm>
                  <a:off x="2713" y="638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6" name="Line 348"/>
                <p:cNvSpPr>
                  <a:spLocks noChangeShapeType="1"/>
                </p:cNvSpPr>
                <p:nvPr/>
              </p:nvSpPr>
              <p:spPr bwMode="auto">
                <a:xfrm>
                  <a:off x="2748" y="672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7" name="Line 349"/>
                <p:cNvSpPr>
                  <a:spLocks noChangeShapeType="1"/>
                </p:cNvSpPr>
                <p:nvPr/>
              </p:nvSpPr>
              <p:spPr bwMode="auto">
                <a:xfrm>
                  <a:off x="2783" y="706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8" name="Line 350"/>
                <p:cNvSpPr>
                  <a:spLocks noChangeShapeType="1"/>
                </p:cNvSpPr>
                <p:nvPr/>
              </p:nvSpPr>
              <p:spPr bwMode="auto">
                <a:xfrm>
                  <a:off x="2819" y="739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49" name="Line 351"/>
                <p:cNvSpPr>
                  <a:spLocks noChangeShapeType="1"/>
                </p:cNvSpPr>
                <p:nvPr/>
              </p:nvSpPr>
              <p:spPr bwMode="auto">
                <a:xfrm>
                  <a:off x="2854" y="76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0" name="Line 352"/>
                <p:cNvSpPr>
                  <a:spLocks noChangeShapeType="1"/>
                </p:cNvSpPr>
                <p:nvPr/>
              </p:nvSpPr>
              <p:spPr bwMode="auto">
                <a:xfrm>
                  <a:off x="2889" y="794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1" name="Line 353"/>
                <p:cNvSpPr>
                  <a:spLocks noChangeShapeType="1"/>
                </p:cNvSpPr>
                <p:nvPr/>
              </p:nvSpPr>
              <p:spPr bwMode="auto">
                <a:xfrm>
                  <a:off x="2925" y="823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2" name="Line 354"/>
                <p:cNvSpPr>
                  <a:spLocks noChangeShapeType="1"/>
                </p:cNvSpPr>
                <p:nvPr/>
              </p:nvSpPr>
              <p:spPr bwMode="auto">
                <a:xfrm>
                  <a:off x="2960" y="848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3" name="Line 355"/>
                <p:cNvSpPr>
                  <a:spLocks noChangeShapeType="1"/>
                </p:cNvSpPr>
                <p:nvPr/>
              </p:nvSpPr>
              <p:spPr bwMode="auto">
                <a:xfrm>
                  <a:off x="2995" y="871"/>
                  <a:ext cx="17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4" name="Line 356"/>
                <p:cNvSpPr>
                  <a:spLocks noChangeShapeType="1"/>
                </p:cNvSpPr>
                <p:nvPr/>
              </p:nvSpPr>
              <p:spPr bwMode="auto">
                <a:xfrm>
                  <a:off x="3031" y="896"/>
                  <a:ext cx="16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5" name="Line 357"/>
                <p:cNvSpPr>
                  <a:spLocks noChangeShapeType="1"/>
                </p:cNvSpPr>
                <p:nvPr/>
              </p:nvSpPr>
              <p:spPr bwMode="auto">
                <a:xfrm>
                  <a:off x="3066" y="919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6" name="Line 358"/>
                <p:cNvSpPr>
                  <a:spLocks noChangeShapeType="1"/>
                </p:cNvSpPr>
                <p:nvPr/>
              </p:nvSpPr>
              <p:spPr bwMode="auto">
                <a:xfrm>
                  <a:off x="3101" y="939"/>
                  <a:ext cx="17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7" name="Line 359"/>
                <p:cNvSpPr>
                  <a:spLocks noChangeShapeType="1"/>
                </p:cNvSpPr>
                <p:nvPr/>
              </p:nvSpPr>
              <p:spPr bwMode="auto">
                <a:xfrm>
                  <a:off x="3137" y="958"/>
                  <a:ext cx="16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8" name="Line 360"/>
                <p:cNvSpPr>
                  <a:spLocks noChangeShapeType="1"/>
                </p:cNvSpPr>
                <p:nvPr/>
              </p:nvSpPr>
              <p:spPr bwMode="auto">
                <a:xfrm>
                  <a:off x="3172" y="979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59" name="Line 361"/>
                <p:cNvSpPr>
                  <a:spLocks noChangeShapeType="1"/>
                </p:cNvSpPr>
                <p:nvPr/>
              </p:nvSpPr>
              <p:spPr bwMode="auto">
                <a:xfrm>
                  <a:off x="3207" y="998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0" name="Line 362"/>
                <p:cNvSpPr>
                  <a:spLocks noChangeShapeType="1"/>
                </p:cNvSpPr>
                <p:nvPr/>
              </p:nvSpPr>
              <p:spPr bwMode="auto">
                <a:xfrm>
                  <a:off x="3243" y="1015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1" name="Line 363"/>
                <p:cNvSpPr>
                  <a:spLocks noChangeShapeType="1"/>
                </p:cNvSpPr>
                <p:nvPr/>
              </p:nvSpPr>
              <p:spPr bwMode="auto">
                <a:xfrm>
                  <a:off x="3278" y="1033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2" name="Line 364"/>
                <p:cNvSpPr>
                  <a:spLocks noChangeShapeType="1"/>
                </p:cNvSpPr>
                <p:nvPr/>
              </p:nvSpPr>
              <p:spPr bwMode="auto">
                <a:xfrm>
                  <a:off x="3313" y="1049"/>
                  <a:ext cx="1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3" name="Line 365"/>
                <p:cNvSpPr>
                  <a:spLocks noChangeShapeType="1"/>
                </p:cNvSpPr>
                <p:nvPr/>
              </p:nvSpPr>
              <p:spPr bwMode="auto">
                <a:xfrm>
                  <a:off x="3349" y="1065"/>
                  <a:ext cx="16" cy="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4" name="Line 366"/>
                <p:cNvSpPr>
                  <a:spLocks noChangeShapeType="1"/>
                </p:cNvSpPr>
                <p:nvPr/>
              </p:nvSpPr>
              <p:spPr bwMode="auto">
                <a:xfrm>
                  <a:off x="3384" y="1080"/>
                  <a:ext cx="1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5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419" y="1076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6" name="Line 368"/>
                <p:cNvSpPr>
                  <a:spLocks noChangeShapeType="1"/>
                </p:cNvSpPr>
                <p:nvPr/>
              </p:nvSpPr>
              <p:spPr bwMode="auto">
                <a:xfrm flipV="1">
                  <a:off x="3455" y="1048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7" name="Line 369"/>
                <p:cNvSpPr>
                  <a:spLocks noChangeShapeType="1"/>
                </p:cNvSpPr>
                <p:nvPr/>
              </p:nvSpPr>
              <p:spPr bwMode="auto">
                <a:xfrm>
                  <a:off x="3490" y="1034"/>
                  <a:ext cx="16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8" name="Line 370"/>
                <p:cNvSpPr>
                  <a:spLocks noChangeShapeType="1"/>
                </p:cNvSpPr>
                <p:nvPr/>
              </p:nvSpPr>
              <p:spPr bwMode="auto">
                <a:xfrm flipV="1">
                  <a:off x="3525" y="1027"/>
                  <a:ext cx="17" cy="1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69" name="Line 371"/>
                <p:cNvSpPr>
                  <a:spLocks noChangeShapeType="1"/>
                </p:cNvSpPr>
                <p:nvPr/>
              </p:nvSpPr>
              <p:spPr bwMode="auto">
                <a:xfrm flipV="1">
                  <a:off x="3561" y="996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0" name="Line 372"/>
                <p:cNvSpPr>
                  <a:spLocks noChangeShapeType="1"/>
                </p:cNvSpPr>
                <p:nvPr/>
              </p:nvSpPr>
              <p:spPr bwMode="auto">
                <a:xfrm flipV="1">
                  <a:off x="3596" y="965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1" name="Line 373"/>
                <p:cNvSpPr>
                  <a:spLocks noChangeShapeType="1"/>
                </p:cNvSpPr>
                <p:nvPr/>
              </p:nvSpPr>
              <p:spPr bwMode="auto">
                <a:xfrm flipV="1">
                  <a:off x="3631" y="934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2" name="Line 374"/>
                <p:cNvSpPr>
                  <a:spLocks noChangeShapeType="1"/>
                </p:cNvSpPr>
                <p:nvPr/>
              </p:nvSpPr>
              <p:spPr bwMode="auto">
                <a:xfrm flipV="1">
                  <a:off x="3667" y="903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3" name="Line 375"/>
                <p:cNvSpPr>
                  <a:spLocks noChangeShapeType="1"/>
                </p:cNvSpPr>
                <p:nvPr/>
              </p:nvSpPr>
              <p:spPr bwMode="auto">
                <a:xfrm flipV="1">
                  <a:off x="3702" y="871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4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3737" y="842"/>
                  <a:ext cx="17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5" name="Line 377"/>
                <p:cNvSpPr>
                  <a:spLocks noChangeShapeType="1"/>
                </p:cNvSpPr>
                <p:nvPr/>
              </p:nvSpPr>
              <p:spPr bwMode="auto">
                <a:xfrm flipV="1">
                  <a:off x="3773" y="809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6" name="Line 378"/>
                <p:cNvSpPr>
                  <a:spLocks noChangeShapeType="1"/>
                </p:cNvSpPr>
                <p:nvPr/>
              </p:nvSpPr>
              <p:spPr bwMode="auto">
                <a:xfrm flipV="1">
                  <a:off x="3808" y="778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7" name="Line 379"/>
                <p:cNvSpPr>
                  <a:spLocks noChangeShapeType="1"/>
                </p:cNvSpPr>
                <p:nvPr/>
              </p:nvSpPr>
              <p:spPr bwMode="auto">
                <a:xfrm flipV="1">
                  <a:off x="3843" y="748"/>
                  <a:ext cx="1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8" name="Line 380"/>
                <p:cNvSpPr>
                  <a:spLocks noChangeShapeType="1"/>
                </p:cNvSpPr>
                <p:nvPr/>
              </p:nvSpPr>
              <p:spPr bwMode="auto">
                <a:xfrm flipV="1">
                  <a:off x="3879" y="71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79" name="Line 381"/>
                <p:cNvSpPr>
                  <a:spLocks noChangeShapeType="1"/>
                </p:cNvSpPr>
                <p:nvPr/>
              </p:nvSpPr>
              <p:spPr bwMode="auto">
                <a:xfrm flipV="1">
                  <a:off x="3914" y="686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0" name="Line 382"/>
                <p:cNvSpPr>
                  <a:spLocks noChangeShapeType="1"/>
                </p:cNvSpPr>
                <p:nvPr/>
              </p:nvSpPr>
              <p:spPr bwMode="auto">
                <a:xfrm flipV="1">
                  <a:off x="3949" y="653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1" name="Line 383"/>
                <p:cNvSpPr>
                  <a:spLocks noChangeShapeType="1"/>
                </p:cNvSpPr>
                <p:nvPr/>
              </p:nvSpPr>
              <p:spPr bwMode="auto">
                <a:xfrm flipV="1">
                  <a:off x="3985" y="623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2" name="Line 384"/>
                <p:cNvSpPr>
                  <a:spLocks noChangeShapeType="1"/>
                </p:cNvSpPr>
                <p:nvPr/>
              </p:nvSpPr>
              <p:spPr bwMode="auto">
                <a:xfrm flipV="1">
                  <a:off x="4020" y="592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3" name="Line 385"/>
                <p:cNvSpPr>
                  <a:spLocks noChangeShapeType="1"/>
                </p:cNvSpPr>
                <p:nvPr/>
              </p:nvSpPr>
              <p:spPr bwMode="auto">
                <a:xfrm flipV="1">
                  <a:off x="4055" y="561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4" name="Line 386"/>
                <p:cNvSpPr>
                  <a:spLocks noChangeShapeType="1"/>
                </p:cNvSpPr>
                <p:nvPr/>
              </p:nvSpPr>
              <p:spPr bwMode="auto">
                <a:xfrm flipV="1">
                  <a:off x="4091" y="530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5" name="Line 387"/>
                <p:cNvSpPr>
                  <a:spLocks noChangeShapeType="1"/>
                </p:cNvSpPr>
                <p:nvPr/>
              </p:nvSpPr>
              <p:spPr bwMode="auto">
                <a:xfrm flipV="1">
                  <a:off x="4126" y="499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6" name="Line 388"/>
                <p:cNvSpPr>
                  <a:spLocks noChangeShapeType="1"/>
                </p:cNvSpPr>
                <p:nvPr/>
              </p:nvSpPr>
              <p:spPr bwMode="auto">
                <a:xfrm flipV="1">
                  <a:off x="4161" y="469"/>
                  <a:ext cx="17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7" name="Line 389"/>
                <p:cNvSpPr>
                  <a:spLocks noChangeShapeType="1"/>
                </p:cNvSpPr>
                <p:nvPr/>
              </p:nvSpPr>
              <p:spPr bwMode="auto">
                <a:xfrm flipV="1">
                  <a:off x="4197" y="436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8" name="Line 390"/>
                <p:cNvSpPr>
                  <a:spLocks noChangeShapeType="1"/>
                </p:cNvSpPr>
                <p:nvPr/>
              </p:nvSpPr>
              <p:spPr bwMode="auto">
                <a:xfrm>
                  <a:off x="4231" y="42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89" name="Line 391"/>
                <p:cNvSpPr>
                  <a:spLocks noChangeShapeType="1"/>
                </p:cNvSpPr>
                <p:nvPr/>
              </p:nvSpPr>
              <p:spPr bwMode="auto">
                <a:xfrm>
                  <a:off x="4231" y="45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0" name="Line 392"/>
                <p:cNvSpPr>
                  <a:spLocks noChangeShapeType="1"/>
                </p:cNvSpPr>
                <p:nvPr/>
              </p:nvSpPr>
              <p:spPr bwMode="auto">
                <a:xfrm>
                  <a:off x="4231" y="49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1" name="Line 393"/>
                <p:cNvSpPr>
                  <a:spLocks noChangeShapeType="1"/>
                </p:cNvSpPr>
                <p:nvPr/>
              </p:nvSpPr>
              <p:spPr bwMode="auto">
                <a:xfrm>
                  <a:off x="4231" y="52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2" name="Line 394"/>
                <p:cNvSpPr>
                  <a:spLocks noChangeShapeType="1"/>
                </p:cNvSpPr>
                <p:nvPr/>
              </p:nvSpPr>
              <p:spPr bwMode="auto">
                <a:xfrm>
                  <a:off x="2283" y="392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3" name="Line 395"/>
                <p:cNvSpPr>
                  <a:spLocks noChangeShapeType="1"/>
                </p:cNvSpPr>
                <p:nvPr/>
              </p:nvSpPr>
              <p:spPr bwMode="auto">
                <a:xfrm>
                  <a:off x="2301" y="427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4" name="Line 396"/>
                <p:cNvSpPr>
                  <a:spLocks noChangeShapeType="1"/>
                </p:cNvSpPr>
                <p:nvPr/>
              </p:nvSpPr>
              <p:spPr bwMode="auto">
                <a:xfrm>
                  <a:off x="2319" y="462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5" name="Line 397"/>
                <p:cNvSpPr>
                  <a:spLocks noChangeShapeType="1"/>
                </p:cNvSpPr>
                <p:nvPr/>
              </p:nvSpPr>
              <p:spPr bwMode="auto">
                <a:xfrm>
                  <a:off x="2336" y="497"/>
                  <a:ext cx="8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6" name="Line 398"/>
                <p:cNvSpPr>
                  <a:spLocks noChangeShapeType="1"/>
                </p:cNvSpPr>
                <p:nvPr/>
              </p:nvSpPr>
              <p:spPr bwMode="auto">
                <a:xfrm>
                  <a:off x="2354" y="533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7" name="Line 399"/>
                <p:cNvSpPr>
                  <a:spLocks noChangeShapeType="1"/>
                </p:cNvSpPr>
                <p:nvPr/>
              </p:nvSpPr>
              <p:spPr bwMode="auto">
                <a:xfrm>
                  <a:off x="2370" y="568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8" name="Line 400"/>
                <p:cNvSpPr>
                  <a:spLocks noChangeShapeType="1"/>
                </p:cNvSpPr>
                <p:nvPr/>
              </p:nvSpPr>
              <p:spPr bwMode="auto">
                <a:xfrm>
                  <a:off x="2393" y="603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799" name="Line 401"/>
                <p:cNvSpPr>
                  <a:spLocks noChangeShapeType="1"/>
                </p:cNvSpPr>
                <p:nvPr/>
              </p:nvSpPr>
              <p:spPr bwMode="auto">
                <a:xfrm>
                  <a:off x="2416" y="638"/>
                  <a:ext cx="1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0" name="Line 402"/>
                <p:cNvSpPr>
                  <a:spLocks noChangeShapeType="1"/>
                </p:cNvSpPr>
                <p:nvPr/>
              </p:nvSpPr>
              <p:spPr bwMode="auto">
                <a:xfrm>
                  <a:off x="2438" y="674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1" name="Line 403"/>
                <p:cNvSpPr>
                  <a:spLocks noChangeShapeType="1"/>
                </p:cNvSpPr>
                <p:nvPr/>
              </p:nvSpPr>
              <p:spPr bwMode="auto">
                <a:xfrm>
                  <a:off x="2461" y="709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2" name="Line 404"/>
                <p:cNvSpPr>
                  <a:spLocks noChangeShapeType="1"/>
                </p:cNvSpPr>
                <p:nvPr/>
              </p:nvSpPr>
              <p:spPr bwMode="auto">
                <a:xfrm>
                  <a:off x="2484" y="744"/>
                  <a:ext cx="13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803" name="Line 405"/>
                <p:cNvSpPr>
                  <a:spLocks noChangeShapeType="1"/>
                </p:cNvSpPr>
                <p:nvPr/>
              </p:nvSpPr>
              <p:spPr bwMode="auto">
                <a:xfrm>
                  <a:off x="2513" y="779"/>
                  <a:ext cx="14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</p:grpSp>
          <p:sp>
            <p:nvSpPr>
              <p:cNvPr id="108" name="Line 809"/>
              <p:cNvSpPr>
                <a:spLocks noChangeShapeType="1"/>
              </p:cNvSpPr>
              <p:nvPr/>
            </p:nvSpPr>
            <p:spPr bwMode="auto">
              <a:xfrm>
                <a:off x="5348288" y="1189038"/>
                <a:ext cx="25400" cy="111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" name="Line 810"/>
              <p:cNvSpPr>
                <a:spLocks noChangeShapeType="1"/>
              </p:cNvSpPr>
              <p:nvPr/>
            </p:nvSpPr>
            <p:spPr bwMode="auto">
              <a:xfrm>
                <a:off x="5403851" y="1216025"/>
                <a:ext cx="26988" cy="635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" name="Line 811"/>
              <p:cNvSpPr>
                <a:spLocks noChangeShapeType="1"/>
              </p:cNvSpPr>
              <p:nvPr/>
            </p:nvSpPr>
            <p:spPr bwMode="auto">
              <a:xfrm>
                <a:off x="5461001" y="1228725"/>
                <a:ext cx="25400" cy="793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1" name="Line 812"/>
              <p:cNvSpPr>
                <a:spLocks noChangeShapeType="1"/>
              </p:cNvSpPr>
              <p:nvPr/>
            </p:nvSpPr>
            <p:spPr bwMode="auto">
              <a:xfrm>
                <a:off x="5516563" y="1247775"/>
                <a:ext cx="25400" cy="111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2" name="Line 813"/>
              <p:cNvSpPr>
                <a:spLocks noChangeShapeType="1"/>
              </p:cNvSpPr>
              <p:nvPr/>
            </p:nvSpPr>
            <p:spPr bwMode="auto">
              <a:xfrm>
                <a:off x="5572126" y="1270000"/>
                <a:ext cx="26988" cy="793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3" name="Line 814"/>
              <p:cNvSpPr>
                <a:spLocks noChangeShapeType="1"/>
              </p:cNvSpPr>
              <p:nvPr/>
            </p:nvSpPr>
            <p:spPr bwMode="auto">
              <a:xfrm flipV="1">
                <a:off x="5626101" y="1235075"/>
                <a:ext cx="23813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4" name="Line 815"/>
              <p:cNvSpPr>
                <a:spLocks noChangeShapeType="1"/>
              </p:cNvSpPr>
              <p:nvPr/>
            </p:nvSpPr>
            <p:spPr bwMode="auto">
              <a:xfrm flipV="1">
                <a:off x="5680076" y="1206500"/>
                <a:ext cx="26988" cy="127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5" name="Line 816"/>
              <p:cNvSpPr>
                <a:spLocks noChangeShapeType="1"/>
              </p:cNvSpPr>
              <p:nvPr/>
            </p:nvSpPr>
            <p:spPr bwMode="auto">
              <a:xfrm flipV="1">
                <a:off x="5737226" y="1173163"/>
                <a:ext cx="25400" cy="1905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6" name="Line 817"/>
              <p:cNvSpPr>
                <a:spLocks noChangeShapeType="1"/>
              </p:cNvSpPr>
              <p:nvPr/>
            </p:nvSpPr>
            <p:spPr bwMode="auto">
              <a:xfrm flipV="1">
                <a:off x="5792788" y="1138238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7" name="Line 818"/>
              <p:cNvSpPr>
                <a:spLocks noChangeShapeType="1"/>
              </p:cNvSpPr>
              <p:nvPr/>
            </p:nvSpPr>
            <p:spPr bwMode="auto">
              <a:xfrm flipV="1">
                <a:off x="5848351" y="1089025"/>
                <a:ext cx="26988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8" name="Line 819"/>
              <p:cNvSpPr>
                <a:spLocks noChangeShapeType="1"/>
              </p:cNvSpPr>
              <p:nvPr/>
            </p:nvSpPr>
            <p:spPr bwMode="auto">
              <a:xfrm flipV="1">
                <a:off x="5905501" y="1039813"/>
                <a:ext cx="25400" cy="2063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9" name="Line 820"/>
              <p:cNvSpPr>
                <a:spLocks noChangeShapeType="1"/>
              </p:cNvSpPr>
              <p:nvPr/>
            </p:nvSpPr>
            <p:spPr bwMode="auto">
              <a:xfrm flipV="1">
                <a:off x="5961063" y="989013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0" name="Line 821"/>
              <p:cNvSpPr>
                <a:spLocks noChangeShapeType="1"/>
              </p:cNvSpPr>
              <p:nvPr/>
            </p:nvSpPr>
            <p:spPr bwMode="auto">
              <a:xfrm flipV="1">
                <a:off x="6016626" y="939800"/>
                <a:ext cx="26988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1" name="Line 822"/>
              <p:cNvSpPr>
                <a:spLocks noChangeShapeType="1"/>
              </p:cNvSpPr>
              <p:nvPr/>
            </p:nvSpPr>
            <p:spPr bwMode="auto">
              <a:xfrm flipV="1">
                <a:off x="6073776" y="892175"/>
                <a:ext cx="25400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2" name="Line 823"/>
              <p:cNvSpPr>
                <a:spLocks noChangeShapeType="1"/>
              </p:cNvSpPr>
              <p:nvPr/>
            </p:nvSpPr>
            <p:spPr bwMode="auto">
              <a:xfrm flipV="1">
                <a:off x="6129338" y="842963"/>
                <a:ext cx="25400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3" name="Line 824"/>
              <p:cNvSpPr>
                <a:spLocks noChangeShapeType="1"/>
              </p:cNvSpPr>
              <p:nvPr/>
            </p:nvSpPr>
            <p:spPr bwMode="auto">
              <a:xfrm flipV="1">
                <a:off x="6184901" y="792163"/>
                <a:ext cx="26988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4" name="Line 825"/>
              <p:cNvSpPr>
                <a:spLocks noChangeShapeType="1"/>
              </p:cNvSpPr>
              <p:nvPr/>
            </p:nvSpPr>
            <p:spPr bwMode="auto">
              <a:xfrm flipV="1">
                <a:off x="6242051" y="742950"/>
                <a:ext cx="25400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5" name="Line 826"/>
              <p:cNvSpPr>
                <a:spLocks noChangeShapeType="1"/>
              </p:cNvSpPr>
              <p:nvPr/>
            </p:nvSpPr>
            <p:spPr bwMode="auto">
              <a:xfrm flipV="1">
                <a:off x="6297613" y="692150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6" name="Line 827"/>
              <p:cNvSpPr>
                <a:spLocks noChangeShapeType="1"/>
              </p:cNvSpPr>
              <p:nvPr/>
            </p:nvSpPr>
            <p:spPr bwMode="auto">
              <a:xfrm flipV="1">
                <a:off x="6353176" y="642938"/>
                <a:ext cx="26988" cy="222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7" name="Line 828"/>
              <p:cNvSpPr>
                <a:spLocks noChangeShapeType="1"/>
              </p:cNvSpPr>
              <p:nvPr/>
            </p:nvSpPr>
            <p:spPr bwMode="auto">
              <a:xfrm flipH="1">
                <a:off x="6375401" y="622300"/>
                <a:ext cx="2540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8" name="Line 829"/>
              <p:cNvSpPr>
                <a:spLocks noChangeShapeType="1"/>
              </p:cNvSpPr>
              <p:nvPr/>
            </p:nvSpPr>
            <p:spPr bwMode="auto">
              <a:xfrm>
                <a:off x="5232401" y="622300"/>
                <a:ext cx="25400" cy="127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9" name="Line 830"/>
              <p:cNvSpPr>
                <a:spLocks noChangeShapeType="1"/>
              </p:cNvSpPr>
              <p:nvPr/>
            </p:nvSpPr>
            <p:spPr bwMode="auto">
              <a:xfrm>
                <a:off x="5287963" y="652463"/>
                <a:ext cx="25400" cy="127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0" name="Line 831"/>
              <p:cNvSpPr>
                <a:spLocks noChangeShapeType="1"/>
              </p:cNvSpPr>
              <p:nvPr/>
            </p:nvSpPr>
            <p:spPr bwMode="auto">
              <a:xfrm>
                <a:off x="5343526" y="679450"/>
                <a:ext cx="26988" cy="158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1" name="Line 832"/>
              <p:cNvSpPr>
                <a:spLocks noChangeShapeType="1"/>
              </p:cNvSpPr>
              <p:nvPr/>
            </p:nvSpPr>
            <p:spPr bwMode="auto">
              <a:xfrm>
                <a:off x="5400676" y="709613"/>
                <a:ext cx="25400" cy="127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2" name="Line 833"/>
              <p:cNvSpPr>
                <a:spLocks noChangeShapeType="1"/>
              </p:cNvSpPr>
              <p:nvPr/>
            </p:nvSpPr>
            <p:spPr bwMode="auto">
              <a:xfrm>
                <a:off x="5456238" y="738188"/>
                <a:ext cx="25400" cy="111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3" name="Line 834"/>
              <p:cNvSpPr>
                <a:spLocks noChangeShapeType="1"/>
              </p:cNvSpPr>
              <p:nvPr/>
            </p:nvSpPr>
            <p:spPr bwMode="auto">
              <a:xfrm>
                <a:off x="5511801" y="763588"/>
                <a:ext cx="26988" cy="127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4" name="Line 835"/>
              <p:cNvSpPr>
                <a:spLocks noChangeShapeType="1"/>
              </p:cNvSpPr>
              <p:nvPr/>
            </p:nvSpPr>
            <p:spPr bwMode="auto">
              <a:xfrm>
                <a:off x="5568951" y="788988"/>
                <a:ext cx="25400" cy="142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5" name="Line 836"/>
              <p:cNvSpPr>
                <a:spLocks noChangeShapeType="1"/>
              </p:cNvSpPr>
              <p:nvPr/>
            </p:nvSpPr>
            <p:spPr bwMode="auto">
              <a:xfrm>
                <a:off x="5624513" y="809625"/>
                <a:ext cx="25400" cy="15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6" name="Line 837"/>
              <p:cNvSpPr>
                <a:spLocks noChangeShapeType="1"/>
              </p:cNvSpPr>
              <p:nvPr/>
            </p:nvSpPr>
            <p:spPr bwMode="auto">
              <a:xfrm>
                <a:off x="5680076" y="812800"/>
                <a:ext cx="26988" cy="47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7" name="Line 838"/>
              <p:cNvSpPr>
                <a:spLocks noChangeShapeType="1"/>
              </p:cNvSpPr>
              <p:nvPr/>
            </p:nvSpPr>
            <p:spPr bwMode="auto">
              <a:xfrm>
                <a:off x="5737226" y="819150"/>
                <a:ext cx="25400" cy="95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8" name="Line 839"/>
              <p:cNvSpPr>
                <a:spLocks noChangeShapeType="1"/>
              </p:cNvSpPr>
              <p:nvPr/>
            </p:nvSpPr>
            <p:spPr bwMode="auto">
              <a:xfrm flipV="1">
                <a:off x="5792788" y="811213"/>
                <a:ext cx="222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9" name="Line 840"/>
              <p:cNvSpPr>
                <a:spLocks noChangeShapeType="1"/>
              </p:cNvSpPr>
              <p:nvPr/>
            </p:nvSpPr>
            <p:spPr bwMode="auto">
              <a:xfrm flipV="1">
                <a:off x="5840413" y="755650"/>
                <a:ext cx="22225" cy="254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0" name="Line 841"/>
              <p:cNvSpPr>
                <a:spLocks noChangeShapeType="1"/>
              </p:cNvSpPr>
              <p:nvPr/>
            </p:nvSpPr>
            <p:spPr bwMode="auto">
              <a:xfrm flipV="1">
                <a:off x="5889626" y="720725"/>
                <a:ext cx="26988" cy="127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1" name="Line 842"/>
              <p:cNvSpPr>
                <a:spLocks noChangeShapeType="1"/>
              </p:cNvSpPr>
              <p:nvPr/>
            </p:nvSpPr>
            <p:spPr bwMode="auto">
              <a:xfrm flipV="1">
                <a:off x="5946776" y="692150"/>
                <a:ext cx="25400" cy="1428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2" name="Line 843"/>
              <p:cNvSpPr>
                <a:spLocks noChangeShapeType="1"/>
              </p:cNvSpPr>
              <p:nvPr/>
            </p:nvSpPr>
            <p:spPr bwMode="auto">
              <a:xfrm flipV="1">
                <a:off x="6002338" y="642938"/>
                <a:ext cx="25400" cy="238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3" name="Line 844"/>
              <p:cNvSpPr>
                <a:spLocks noChangeShapeType="1"/>
              </p:cNvSpPr>
              <p:nvPr/>
            </p:nvSpPr>
            <p:spPr bwMode="auto">
              <a:xfrm flipH="1">
                <a:off x="6022976" y="622300"/>
                <a:ext cx="2698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4" name="Line 859"/>
              <p:cNvSpPr>
                <a:spLocks noChangeShapeType="1"/>
              </p:cNvSpPr>
              <p:nvPr/>
            </p:nvSpPr>
            <p:spPr bwMode="auto">
              <a:xfrm flipV="1">
                <a:off x="264318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5" name="Line 860"/>
              <p:cNvSpPr>
                <a:spLocks noChangeShapeType="1"/>
              </p:cNvSpPr>
              <p:nvPr/>
            </p:nvSpPr>
            <p:spPr bwMode="auto">
              <a:xfrm flipV="1">
                <a:off x="301466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6" name="Line 861"/>
              <p:cNvSpPr>
                <a:spLocks noChangeShapeType="1"/>
              </p:cNvSpPr>
              <p:nvPr/>
            </p:nvSpPr>
            <p:spPr bwMode="auto">
              <a:xfrm flipV="1">
                <a:off x="338296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7" name="Line 862"/>
              <p:cNvSpPr>
                <a:spLocks noChangeShapeType="1"/>
              </p:cNvSpPr>
              <p:nvPr/>
            </p:nvSpPr>
            <p:spPr bwMode="auto">
              <a:xfrm flipV="1">
                <a:off x="375443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8" name="Line 863"/>
              <p:cNvSpPr>
                <a:spLocks noChangeShapeType="1"/>
              </p:cNvSpPr>
              <p:nvPr/>
            </p:nvSpPr>
            <p:spPr bwMode="auto">
              <a:xfrm flipV="1">
                <a:off x="412591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9" name="Line 864"/>
              <p:cNvSpPr>
                <a:spLocks noChangeShapeType="1"/>
              </p:cNvSpPr>
              <p:nvPr/>
            </p:nvSpPr>
            <p:spPr bwMode="auto">
              <a:xfrm flipV="1">
                <a:off x="449421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0" name="Line 865"/>
              <p:cNvSpPr>
                <a:spLocks noChangeShapeType="1"/>
              </p:cNvSpPr>
              <p:nvPr/>
            </p:nvSpPr>
            <p:spPr bwMode="auto">
              <a:xfrm flipV="1">
                <a:off x="486568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1" name="Line 866"/>
              <p:cNvSpPr>
                <a:spLocks noChangeShapeType="1"/>
              </p:cNvSpPr>
              <p:nvPr/>
            </p:nvSpPr>
            <p:spPr bwMode="auto">
              <a:xfrm flipV="1">
                <a:off x="523398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2" name="Line 867"/>
              <p:cNvSpPr>
                <a:spLocks noChangeShapeType="1"/>
              </p:cNvSpPr>
              <p:nvPr/>
            </p:nvSpPr>
            <p:spPr bwMode="auto">
              <a:xfrm flipV="1">
                <a:off x="560546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3" name="Line 868"/>
              <p:cNvSpPr>
                <a:spLocks noChangeShapeType="1"/>
              </p:cNvSpPr>
              <p:nvPr/>
            </p:nvSpPr>
            <p:spPr bwMode="auto">
              <a:xfrm flipV="1">
                <a:off x="597693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4" name="Line 869"/>
              <p:cNvSpPr>
                <a:spLocks noChangeShapeType="1"/>
              </p:cNvSpPr>
              <p:nvPr/>
            </p:nvSpPr>
            <p:spPr bwMode="auto">
              <a:xfrm flipV="1">
                <a:off x="634523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5" name="Line 870"/>
              <p:cNvSpPr>
                <a:spLocks noChangeShapeType="1"/>
              </p:cNvSpPr>
              <p:nvPr/>
            </p:nvSpPr>
            <p:spPr bwMode="auto">
              <a:xfrm flipV="1">
                <a:off x="671671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6" name="Line 871"/>
              <p:cNvSpPr>
                <a:spLocks noChangeShapeType="1"/>
              </p:cNvSpPr>
              <p:nvPr/>
            </p:nvSpPr>
            <p:spPr bwMode="auto">
              <a:xfrm>
                <a:off x="2643188" y="4560888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7" name="Line 872"/>
              <p:cNvSpPr>
                <a:spLocks noChangeShapeType="1"/>
              </p:cNvSpPr>
              <p:nvPr/>
            </p:nvSpPr>
            <p:spPr bwMode="auto">
              <a:xfrm>
                <a:off x="2570163" y="45608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8" name="Line 873"/>
              <p:cNvSpPr>
                <a:spLocks noChangeShapeType="1"/>
              </p:cNvSpPr>
              <p:nvPr/>
            </p:nvSpPr>
            <p:spPr bwMode="auto">
              <a:xfrm>
                <a:off x="2606676" y="4279900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9" name="Line 874"/>
              <p:cNvSpPr>
                <a:spLocks noChangeShapeType="1"/>
              </p:cNvSpPr>
              <p:nvPr/>
            </p:nvSpPr>
            <p:spPr bwMode="auto">
              <a:xfrm>
                <a:off x="2570163" y="3997325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0" name="Line 875"/>
              <p:cNvSpPr>
                <a:spLocks noChangeShapeType="1"/>
              </p:cNvSpPr>
              <p:nvPr/>
            </p:nvSpPr>
            <p:spPr bwMode="auto">
              <a:xfrm>
                <a:off x="2606676" y="37179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1" name="Line 876"/>
              <p:cNvSpPr>
                <a:spLocks noChangeShapeType="1"/>
              </p:cNvSpPr>
              <p:nvPr/>
            </p:nvSpPr>
            <p:spPr bwMode="auto">
              <a:xfrm>
                <a:off x="2570163" y="343535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2" name="Line 877"/>
              <p:cNvSpPr>
                <a:spLocks noChangeShapeType="1"/>
              </p:cNvSpPr>
              <p:nvPr/>
            </p:nvSpPr>
            <p:spPr bwMode="auto">
              <a:xfrm>
                <a:off x="2606676" y="31543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3" name="Line 878"/>
              <p:cNvSpPr>
                <a:spLocks noChangeShapeType="1"/>
              </p:cNvSpPr>
              <p:nvPr/>
            </p:nvSpPr>
            <p:spPr bwMode="auto">
              <a:xfrm>
                <a:off x="2570163" y="28717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4" name="Line 879"/>
              <p:cNvSpPr>
                <a:spLocks noChangeShapeType="1"/>
              </p:cNvSpPr>
              <p:nvPr/>
            </p:nvSpPr>
            <p:spPr bwMode="auto">
              <a:xfrm>
                <a:off x="2606676" y="25923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5" name="Line 880"/>
              <p:cNvSpPr>
                <a:spLocks noChangeShapeType="1"/>
              </p:cNvSpPr>
              <p:nvPr/>
            </p:nvSpPr>
            <p:spPr bwMode="auto">
              <a:xfrm>
                <a:off x="2570163" y="23114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6" name="Line 881"/>
              <p:cNvSpPr>
                <a:spLocks noChangeShapeType="1"/>
              </p:cNvSpPr>
              <p:nvPr/>
            </p:nvSpPr>
            <p:spPr bwMode="auto">
              <a:xfrm>
                <a:off x="2606676" y="20288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7" name="Line 882"/>
              <p:cNvSpPr>
                <a:spLocks noChangeShapeType="1"/>
              </p:cNvSpPr>
              <p:nvPr/>
            </p:nvSpPr>
            <p:spPr bwMode="auto">
              <a:xfrm>
                <a:off x="2570163" y="174783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8" name="Line 883"/>
              <p:cNvSpPr>
                <a:spLocks noChangeShapeType="1"/>
              </p:cNvSpPr>
              <p:nvPr/>
            </p:nvSpPr>
            <p:spPr bwMode="auto">
              <a:xfrm>
                <a:off x="2606676" y="14652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9" name="Line 884"/>
              <p:cNvSpPr>
                <a:spLocks noChangeShapeType="1"/>
              </p:cNvSpPr>
              <p:nvPr/>
            </p:nvSpPr>
            <p:spPr bwMode="auto">
              <a:xfrm>
                <a:off x="2570163" y="1185863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0" name="Line 885"/>
              <p:cNvSpPr>
                <a:spLocks noChangeShapeType="1"/>
              </p:cNvSpPr>
              <p:nvPr/>
            </p:nvSpPr>
            <p:spPr bwMode="auto">
              <a:xfrm>
                <a:off x="2606676" y="9032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1" name="Line 886"/>
              <p:cNvSpPr>
                <a:spLocks noChangeShapeType="1"/>
              </p:cNvSpPr>
              <p:nvPr/>
            </p:nvSpPr>
            <p:spPr bwMode="auto">
              <a:xfrm>
                <a:off x="2570163" y="6223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2" name="Line 887"/>
              <p:cNvSpPr>
                <a:spLocks noChangeShapeType="1"/>
              </p:cNvSpPr>
              <p:nvPr/>
            </p:nvSpPr>
            <p:spPr bwMode="auto">
              <a:xfrm flipV="1">
                <a:off x="2643188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3" name="Line 888"/>
              <p:cNvSpPr>
                <a:spLocks noChangeShapeType="1"/>
              </p:cNvSpPr>
              <p:nvPr/>
            </p:nvSpPr>
            <p:spPr bwMode="auto">
              <a:xfrm>
                <a:off x="264318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4" name="Line 889"/>
              <p:cNvSpPr>
                <a:spLocks noChangeShapeType="1"/>
              </p:cNvSpPr>
              <p:nvPr/>
            </p:nvSpPr>
            <p:spPr bwMode="auto">
              <a:xfrm>
                <a:off x="301466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5" name="Line 890"/>
              <p:cNvSpPr>
                <a:spLocks noChangeShapeType="1"/>
              </p:cNvSpPr>
              <p:nvPr/>
            </p:nvSpPr>
            <p:spPr bwMode="auto">
              <a:xfrm>
                <a:off x="338296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6" name="Line 891"/>
              <p:cNvSpPr>
                <a:spLocks noChangeShapeType="1"/>
              </p:cNvSpPr>
              <p:nvPr/>
            </p:nvSpPr>
            <p:spPr bwMode="auto">
              <a:xfrm>
                <a:off x="375443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7" name="Line 892"/>
              <p:cNvSpPr>
                <a:spLocks noChangeShapeType="1"/>
              </p:cNvSpPr>
              <p:nvPr/>
            </p:nvSpPr>
            <p:spPr bwMode="auto">
              <a:xfrm>
                <a:off x="412591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8" name="Line 893"/>
              <p:cNvSpPr>
                <a:spLocks noChangeShapeType="1"/>
              </p:cNvSpPr>
              <p:nvPr/>
            </p:nvSpPr>
            <p:spPr bwMode="auto">
              <a:xfrm>
                <a:off x="449421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9" name="Line 894"/>
              <p:cNvSpPr>
                <a:spLocks noChangeShapeType="1"/>
              </p:cNvSpPr>
              <p:nvPr/>
            </p:nvSpPr>
            <p:spPr bwMode="auto">
              <a:xfrm>
                <a:off x="486568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0" name="Line 895"/>
              <p:cNvSpPr>
                <a:spLocks noChangeShapeType="1"/>
              </p:cNvSpPr>
              <p:nvPr/>
            </p:nvSpPr>
            <p:spPr bwMode="auto">
              <a:xfrm>
                <a:off x="523398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1" name="Line 896"/>
              <p:cNvSpPr>
                <a:spLocks noChangeShapeType="1"/>
              </p:cNvSpPr>
              <p:nvPr/>
            </p:nvSpPr>
            <p:spPr bwMode="auto">
              <a:xfrm>
                <a:off x="560546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2" name="Line 897"/>
              <p:cNvSpPr>
                <a:spLocks noChangeShapeType="1"/>
              </p:cNvSpPr>
              <p:nvPr/>
            </p:nvSpPr>
            <p:spPr bwMode="auto">
              <a:xfrm>
                <a:off x="597693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3" name="Line 898"/>
              <p:cNvSpPr>
                <a:spLocks noChangeShapeType="1"/>
              </p:cNvSpPr>
              <p:nvPr/>
            </p:nvSpPr>
            <p:spPr bwMode="auto">
              <a:xfrm>
                <a:off x="634523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4" name="Line 899"/>
              <p:cNvSpPr>
                <a:spLocks noChangeShapeType="1"/>
              </p:cNvSpPr>
              <p:nvPr/>
            </p:nvSpPr>
            <p:spPr bwMode="auto">
              <a:xfrm>
                <a:off x="671671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5" name="Line 900"/>
              <p:cNvSpPr>
                <a:spLocks noChangeShapeType="1"/>
              </p:cNvSpPr>
              <p:nvPr/>
            </p:nvSpPr>
            <p:spPr bwMode="auto">
              <a:xfrm>
                <a:off x="2643188" y="622300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6" name="Line 901"/>
              <p:cNvSpPr>
                <a:spLocks noChangeShapeType="1"/>
              </p:cNvSpPr>
              <p:nvPr/>
            </p:nvSpPr>
            <p:spPr bwMode="auto">
              <a:xfrm flipH="1">
                <a:off x="6643688" y="45608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7" name="Line 902"/>
              <p:cNvSpPr>
                <a:spLocks noChangeShapeType="1"/>
              </p:cNvSpPr>
              <p:nvPr/>
            </p:nvSpPr>
            <p:spPr bwMode="auto">
              <a:xfrm flipH="1">
                <a:off x="6680201" y="4279900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8" name="Line 903"/>
              <p:cNvSpPr>
                <a:spLocks noChangeShapeType="1"/>
              </p:cNvSpPr>
              <p:nvPr/>
            </p:nvSpPr>
            <p:spPr bwMode="auto">
              <a:xfrm flipH="1">
                <a:off x="6643688" y="3997325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9" name="Line 904"/>
              <p:cNvSpPr>
                <a:spLocks noChangeShapeType="1"/>
              </p:cNvSpPr>
              <p:nvPr/>
            </p:nvSpPr>
            <p:spPr bwMode="auto">
              <a:xfrm flipH="1">
                <a:off x="6680201" y="37179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0" name="Line 905"/>
              <p:cNvSpPr>
                <a:spLocks noChangeShapeType="1"/>
              </p:cNvSpPr>
              <p:nvPr/>
            </p:nvSpPr>
            <p:spPr bwMode="auto">
              <a:xfrm flipH="1">
                <a:off x="6643688" y="343535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1" name="Line 906"/>
              <p:cNvSpPr>
                <a:spLocks noChangeShapeType="1"/>
              </p:cNvSpPr>
              <p:nvPr/>
            </p:nvSpPr>
            <p:spPr bwMode="auto">
              <a:xfrm flipH="1">
                <a:off x="6680201" y="31543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2" name="Line 907"/>
              <p:cNvSpPr>
                <a:spLocks noChangeShapeType="1"/>
              </p:cNvSpPr>
              <p:nvPr/>
            </p:nvSpPr>
            <p:spPr bwMode="auto">
              <a:xfrm flipH="1">
                <a:off x="6643688" y="28717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3" name="Line 908"/>
              <p:cNvSpPr>
                <a:spLocks noChangeShapeType="1"/>
              </p:cNvSpPr>
              <p:nvPr/>
            </p:nvSpPr>
            <p:spPr bwMode="auto">
              <a:xfrm flipH="1">
                <a:off x="6680201" y="25923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4" name="Line 909"/>
              <p:cNvSpPr>
                <a:spLocks noChangeShapeType="1"/>
              </p:cNvSpPr>
              <p:nvPr/>
            </p:nvSpPr>
            <p:spPr bwMode="auto">
              <a:xfrm flipH="1">
                <a:off x="6643688" y="23114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5" name="Line 910"/>
              <p:cNvSpPr>
                <a:spLocks noChangeShapeType="1"/>
              </p:cNvSpPr>
              <p:nvPr/>
            </p:nvSpPr>
            <p:spPr bwMode="auto">
              <a:xfrm flipH="1">
                <a:off x="6680201" y="20288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6" name="Line 911"/>
              <p:cNvSpPr>
                <a:spLocks noChangeShapeType="1"/>
              </p:cNvSpPr>
              <p:nvPr/>
            </p:nvSpPr>
            <p:spPr bwMode="auto">
              <a:xfrm flipH="1">
                <a:off x="6643688" y="174783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7" name="Line 912"/>
              <p:cNvSpPr>
                <a:spLocks noChangeShapeType="1"/>
              </p:cNvSpPr>
              <p:nvPr/>
            </p:nvSpPr>
            <p:spPr bwMode="auto">
              <a:xfrm flipH="1">
                <a:off x="6680201" y="14652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8" name="Line 913"/>
              <p:cNvSpPr>
                <a:spLocks noChangeShapeType="1"/>
              </p:cNvSpPr>
              <p:nvPr/>
            </p:nvSpPr>
            <p:spPr bwMode="auto">
              <a:xfrm flipH="1">
                <a:off x="6643688" y="1185863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9" name="Line 914"/>
              <p:cNvSpPr>
                <a:spLocks noChangeShapeType="1"/>
              </p:cNvSpPr>
              <p:nvPr/>
            </p:nvSpPr>
            <p:spPr bwMode="auto">
              <a:xfrm flipH="1">
                <a:off x="6680201" y="9032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0" name="Line 915"/>
              <p:cNvSpPr>
                <a:spLocks noChangeShapeType="1"/>
              </p:cNvSpPr>
              <p:nvPr/>
            </p:nvSpPr>
            <p:spPr bwMode="auto">
              <a:xfrm flipH="1">
                <a:off x="6643688" y="6223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1" name="Line 916"/>
              <p:cNvSpPr>
                <a:spLocks noChangeShapeType="1"/>
              </p:cNvSpPr>
              <p:nvPr/>
            </p:nvSpPr>
            <p:spPr bwMode="auto">
              <a:xfrm flipV="1">
                <a:off x="6716713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2" name="Rectangle 917"/>
              <p:cNvSpPr>
                <a:spLocks noChangeArrowheads="1"/>
              </p:cNvSpPr>
              <p:nvPr/>
            </p:nvSpPr>
            <p:spPr bwMode="auto">
              <a:xfrm rot="16200000">
                <a:off x="6894513" y="2527300"/>
                <a:ext cx="144463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cxnSp>
            <p:nvCxnSpPr>
              <p:cNvPr id="1004" name="Straight Connector 1003"/>
              <p:cNvCxnSpPr/>
              <p:nvPr/>
            </p:nvCxnSpPr>
            <p:spPr>
              <a:xfrm>
                <a:off x="2952780" y="4130714"/>
                <a:ext cx="422275" cy="0"/>
              </a:xfrm>
              <a:prstGeom prst="line">
                <a:avLst/>
              </a:prstGeom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005" name="Straight Connector 1004"/>
              <p:cNvCxnSpPr/>
              <p:nvPr/>
            </p:nvCxnSpPr>
            <p:spPr>
              <a:xfrm>
                <a:off x="2955546" y="4299740"/>
                <a:ext cx="422275" cy="0"/>
              </a:xfrm>
              <a:prstGeom prst="line">
                <a:avLst/>
              </a:prstGeom>
              <a:ln>
                <a:prstDash val="sysDash"/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006" name="TextBox 1005"/>
              <p:cNvSpPr txBox="1"/>
              <p:nvPr/>
            </p:nvSpPr>
            <p:spPr>
              <a:xfrm>
                <a:off x="3425059" y="4011464"/>
                <a:ext cx="761207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0.05 Cu</a:t>
                </a:r>
              </a:p>
            </p:txBody>
          </p:sp>
          <p:sp>
            <p:nvSpPr>
              <p:cNvPr id="1007" name="TextBox 1006"/>
              <p:cNvSpPr txBox="1"/>
              <p:nvPr/>
            </p:nvSpPr>
            <p:spPr>
              <a:xfrm>
                <a:off x="3419483" y="4172951"/>
                <a:ext cx="761207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0.15 Cu</a:t>
                </a:r>
              </a:p>
            </p:txBody>
          </p:sp>
          <p:sp>
            <p:nvSpPr>
              <p:cNvPr id="1008" name="TextBox 1007"/>
              <p:cNvSpPr txBox="1"/>
              <p:nvPr/>
            </p:nvSpPr>
            <p:spPr>
              <a:xfrm>
                <a:off x="2902375" y="3806795"/>
                <a:ext cx="1223537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8</a:t>
                </a:r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FeMg</a:t>
                </a:r>
                <a:r>
                  <a: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r>
                  <a: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</a:t>
                </a:r>
              </a:p>
            </p:txBody>
          </p:sp>
          <p:sp>
            <p:nvSpPr>
              <p:cNvPr id="1009" name="TextBox 1008"/>
              <p:cNvSpPr txBox="1"/>
              <p:nvPr/>
            </p:nvSpPr>
            <p:spPr>
              <a:xfrm>
                <a:off x="2906345" y="3626960"/>
                <a:ext cx="31559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0.02Cr-0.15Fe-0.03Mn</a:t>
                </a:r>
                <a:endPara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0" name="TextBox 1009"/>
              <p:cNvSpPr txBox="1"/>
              <p:nvPr/>
            </p:nvSpPr>
            <p:spPr>
              <a:xfrm>
                <a:off x="4789488" y="2239560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1011" name="TextBox 1010"/>
              <p:cNvSpPr txBox="1"/>
              <p:nvPr/>
            </p:nvSpPr>
            <p:spPr>
              <a:xfrm>
                <a:off x="4574340" y="1932944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0.14</a:t>
                </a:r>
              </a:p>
            </p:txBody>
          </p:sp>
          <p:sp>
            <p:nvSpPr>
              <p:cNvPr id="1012" name="TextBox 1011"/>
              <p:cNvSpPr txBox="1"/>
              <p:nvPr/>
            </p:nvSpPr>
            <p:spPr>
              <a:xfrm>
                <a:off x="4700881" y="1484010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0.42</a:t>
                </a:r>
              </a:p>
            </p:txBody>
          </p:sp>
          <p:sp>
            <p:nvSpPr>
              <p:cNvPr id="1013" name="TextBox 1012"/>
              <p:cNvSpPr txBox="1"/>
              <p:nvPr/>
            </p:nvSpPr>
            <p:spPr>
              <a:xfrm>
                <a:off x="4781459" y="1026841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0.71</a:t>
                </a:r>
              </a:p>
            </p:txBody>
          </p:sp>
          <p:sp>
            <p:nvSpPr>
              <p:cNvPr id="1014" name="TextBox 1013"/>
              <p:cNvSpPr txBox="1"/>
              <p:nvPr/>
            </p:nvSpPr>
            <p:spPr>
              <a:xfrm>
                <a:off x="5126038" y="680157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0.99</a:t>
                </a:r>
              </a:p>
            </p:txBody>
          </p:sp>
          <p:sp>
            <p:nvSpPr>
              <p:cNvPr id="1015" name="TextBox 1014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</a:t>
                </a:r>
                <a:endParaRPr lang="en-CA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6" name="Rectangle 23"/>
              <p:cNvSpPr>
                <a:spLocks noChangeArrowheads="1"/>
              </p:cNvSpPr>
              <p:nvPr/>
            </p:nvSpPr>
            <p:spPr bwMode="auto">
              <a:xfrm>
                <a:off x="2911243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7" name="Rectangle 24"/>
              <p:cNvSpPr>
                <a:spLocks noChangeArrowheads="1"/>
              </p:cNvSpPr>
              <p:nvPr/>
            </p:nvSpPr>
            <p:spPr bwMode="auto">
              <a:xfrm>
                <a:off x="3651018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kumimoji="0" lang="en-US" altLang="zh-CN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.3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8" name="Rectangle 25"/>
              <p:cNvSpPr>
                <a:spLocks noChangeArrowheads="1"/>
              </p:cNvSpPr>
              <p:nvPr/>
            </p:nvSpPr>
            <p:spPr bwMode="auto">
              <a:xfrm>
                <a:off x="4392380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9" name="Rectangle 26"/>
              <p:cNvSpPr>
                <a:spLocks noChangeArrowheads="1"/>
              </p:cNvSpPr>
              <p:nvPr/>
            </p:nvSpPr>
            <p:spPr bwMode="auto">
              <a:xfrm>
                <a:off x="5132155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0" name="Rectangle 27"/>
              <p:cNvSpPr>
                <a:spLocks noChangeArrowheads="1"/>
              </p:cNvSpPr>
              <p:nvPr/>
            </p:nvSpPr>
            <p:spPr bwMode="auto">
              <a:xfrm>
                <a:off x="5873518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0.9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1" name="Rectangle 28"/>
              <p:cNvSpPr>
                <a:spLocks noChangeArrowheads="1"/>
              </p:cNvSpPr>
              <p:nvPr/>
            </p:nvSpPr>
            <p:spPr bwMode="auto">
              <a:xfrm>
                <a:off x="6613293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1.1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2" name="Freeform 1021"/>
              <p:cNvSpPr>
                <a:spLocks/>
              </p:cNvSpPr>
              <p:nvPr/>
            </p:nvSpPr>
            <p:spPr bwMode="auto">
              <a:xfrm>
                <a:off x="3459163" y="606425"/>
                <a:ext cx="3255962" cy="1800225"/>
              </a:xfrm>
              <a:custGeom>
                <a:avLst/>
                <a:gdLst>
                  <a:gd name="T0" fmla="*/ 818 w 818"/>
                  <a:gd name="T1" fmla="*/ 94 h 323"/>
                  <a:gd name="T2" fmla="*/ 817 w 818"/>
                  <a:gd name="T3" fmla="*/ 94 h 323"/>
                  <a:gd name="T4" fmla="*/ 798 w 818"/>
                  <a:gd name="T5" fmla="*/ 106 h 323"/>
                  <a:gd name="T6" fmla="*/ 779 w 818"/>
                  <a:gd name="T7" fmla="*/ 118 h 323"/>
                  <a:gd name="T8" fmla="*/ 760 w 818"/>
                  <a:gd name="T9" fmla="*/ 130 h 323"/>
                  <a:gd name="T10" fmla="*/ 741 w 818"/>
                  <a:gd name="T11" fmla="*/ 142 h 323"/>
                  <a:gd name="T12" fmla="*/ 722 w 818"/>
                  <a:gd name="T13" fmla="*/ 154 h 323"/>
                  <a:gd name="T14" fmla="*/ 704 w 818"/>
                  <a:gd name="T15" fmla="*/ 166 h 323"/>
                  <a:gd name="T16" fmla="*/ 685 w 818"/>
                  <a:gd name="T17" fmla="*/ 178 h 323"/>
                  <a:gd name="T18" fmla="*/ 666 w 818"/>
                  <a:gd name="T19" fmla="*/ 190 h 323"/>
                  <a:gd name="T20" fmla="*/ 647 w 818"/>
                  <a:gd name="T21" fmla="*/ 201 h 323"/>
                  <a:gd name="T22" fmla="*/ 628 w 818"/>
                  <a:gd name="T23" fmla="*/ 213 h 323"/>
                  <a:gd name="T24" fmla="*/ 609 w 818"/>
                  <a:gd name="T25" fmla="*/ 225 h 323"/>
                  <a:gd name="T26" fmla="*/ 590 w 818"/>
                  <a:gd name="T27" fmla="*/ 237 h 323"/>
                  <a:gd name="T28" fmla="*/ 571 w 818"/>
                  <a:gd name="T29" fmla="*/ 249 h 323"/>
                  <a:gd name="T30" fmla="*/ 552 w 818"/>
                  <a:gd name="T31" fmla="*/ 261 h 323"/>
                  <a:gd name="T32" fmla="*/ 533 w 818"/>
                  <a:gd name="T33" fmla="*/ 273 h 323"/>
                  <a:gd name="T34" fmla="*/ 514 w 818"/>
                  <a:gd name="T35" fmla="*/ 285 h 323"/>
                  <a:gd name="T36" fmla="*/ 495 w 818"/>
                  <a:gd name="T37" fmla="*/ 297 h 323"/>
                  <a:gd name="T38" fmla="*/ 476 w 818"/>
                  <a:gd name="T39" fmla="*/ 309 h 323"/>
                  <a:gd name="T40" fmla="*/ 457 w 818"/>
                  <a:gd name="T41" fmla="*/ 321 h 323"/>
                  <a:gd name="T42" fmla="*/ 454 w 818"/>
                  <a:gd name="T43" fmla="*/ 323 h 323"/>
                  <a:gd name="T44" fmla="*/ 453 w 818"/>
                  <a:gd name="T45" fmla="*/ 322 h 323"/>
                  <a:gd name="T46" fmla="*/ 430 w 818"/>
                  <a:gd name="T47" fmla="*/ 315 h 323"/>
                  <a:gd name="T48" fmla="*/ 406 w 818"/>
                  <a:gd name="T49" fmla="*/ 308 h 323"/>
                  <a:gd name="T50" fmla="*/ 383 w 818"/>
                  <a:gd name="T51" fmla="*/ 300 h 323"/>
                  <a:gd name="T52" fmla="*/ 361 w 818"/>
                  <a:gd name="T53" fmla="*/ 292 h 323"/>
                  <a:gd name="T54" fmla="*/ 338 w 818"/>
                  <a:gd name="T55" fmla="*/ 284 h 323"/>
                  <a:gd name="T56" fmla="*/ 316 w 818"/>
                  <a:gd name="T57" fmla="*/ 275 h 323"/>
                  <a:gd name="T58" fmla="*/ 294 w 818"/>
                  <a:gd name="T59" fmla="*/ 265 h 323"/>
                  <a:gd name="T60" fmla="*/ 273 w 818"/>
                  <a:gd name="T61" fmla="*/ 256 h 323"/>
                  <a:gd name="T62" fmla="*/ 252 w 818"/>
                  <a:gd name="T63" fmla="*/ 245 h 323"/>
                  <a:gd name="T64" fmla="*/ 232 w 818"/>
                  <a:gd name="T65" fmla="*/ 234 h 323"/>
                  <a:gd name="T66" fmla="*/ 212 w 818"/>
                  <a:gd name="T67" fmla="*/ 223 h 323"/>
                  <a:gd name="T68" fmla="*/ 193 w 818"/>
                  <a:gd name="T69" fmla="*/ 211 h 323"/>
                  <a:gd name="T70" fmla="*/ 175 w 818"/>
                  <a:gd name="T71" fmla="*/ 199 h 323"/>
                  <a:gd name="T72" fmla="*/ 157 w 818"/>
                  <a:gd name="T73" fmla="*/ 186 h 323"/>
                  <a:gd name="T74" fmla="*/ 140 w 818"/>
                  <a:gd name="T75" fmla="*/ 173 h 323"/>
                  <a:gd name="T76" fmla="*/ 124 w 818"/>
                  <a:gd name="T77" fmla="*/ 159 h 323"/>
                  <a:gd name="T78" fmla="*/ 108 w 818"/>
                  <a:gd name="T79" fmla="*/ 145 h 323"/>
                  <a:gd name="T80" fmla="*/ 94 w 818"/>
                  <a:gd name="T81" fmla="*/ 130 h 323"/>
                  <a:gd name="T82" fmla="*/ 80 w 818"/>
                  <a:gd name="T83" fmla="*/ 115 h 323"/>
                  <a:gd name="T84" fmla="*/ 67 w 818"/>
                  <a:gd name="T85" fmla="*/ 100 h 323"/>
                  <a:gd name="T86" fmla="*/ 54 w 818"/>
                  <a:gd name="T87" fmla="*/ 85 h 323"/>
                  <a:gd name="T88" fmla="*/ 42 w 818"/>
                  <a:gd name="T89" fmla="*/ 69 h 323"/>
                  <a:gd name="T90" fmla="*/ 31 w 818"/>
                  <a:gd name="T91" fmla="*/ 53 h 323"/>
                  <a:gd name="T92" fmla="*/ 21 w 818"/>
                  <a:gd name="T93" fmla="*/ 37 h 323"/>
                  <a:gd name="T94" fmla="*/ 11 w 818"/>
                  <a:gd name="T95" fmla="*/ 20 h 323"/>
                  <a:gd name="T96" fmla="*/ 2 w 818"/>
                  <a:gd name="T97" fmla="*/ 4 h 323"/>
                  <a:gd name="T98" fmla="*/ 0 w 818"/>
                  <a:gd name="T99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18" h="323">
                    <a:moveTo>
                      <a:pt x="818" y="94"/>
                    </a:moveTo>
                    <a:lnTo>
                      <a:pt x="817" y="94"/>
                    </a:lnTo>
                    <a:lnTo>
                      <a:pt x="798" y="106"/>
                    </a:lnTo>
                    <a:lnTo>
                      <a:pt x="779" y="118"/>
                    </a:lnTo>
                    <a:lnTo>
                      <a:pt x="760" y="130"/>
                    </a:lnTo>
                    <a:lnTo>
                      <a:pt x="741" y="142"/>
                    </a:lnTo>
                    <a:lnTo>
                      <a:pt x="722" y="154"/>
                    </a:lnTo>
                    <a:lnTo>
                      <a:pt x="704" y="166"/>
                    </a:lnTo>
                    <a:lnTo>
                      <a:pt x="685" y="178"/>
                    </a:lnTo>
                    <a:lnTo>
                      <a:pt x="666" y="190"/>
                    </a:lnTo>
                    <a:lnTo>
                      <a:pt x="647" y="201"/>
                    </a:lnTo>
                    <a:lnTo>
                      <a:pt x="628" y="213"/>
                    </a:lnTo>
                    <a:lnTo>
                      <a:pt x="609" y="225"/>
                    </a:lnTo>
                    <a:lnTo>
                      <a:pt x="590" y="237"/>
                    </a:lnTo>
                    <a:lnTo>
                      <a:pt x="571" y="249"/>
                    </a:lnTo>
                    <a:lnTo>
                      <a:pt x="552" y="261"/>
                    </a:lnTo>
                    <a:lnTo>
                      <a:pt x="533" y="273"/>
                    </a:lnTo>
                    <a:lnTo>
                      <a:pt x="514" y="285"/>
                    </a:lnTo>
                    <a:lnTo>
                      <a:pt x="495" y="297"/>
                    </a:lnTo>
                    <a:lnTo>
                      <a:pt x="476" y="309"/>
                    </a:lnTo>
                    <a:lnTo>
                      <a:pt x="457" y="321"/>
                    </a:lnTo>
                    <a:lnTo>
                      <a:pt x="454" y="323"/>
                    </a:lnTo>
                    <a:lnTo>
                      <a:pt x="453" y="322"/>
                    </a:lnTo>
                    <a:lnTo>
                      <a:pt x="430" y="315"/>
                    </a:lnTo>
                    <a:lnTo>
                      <a:pt x="406" y="308"/>
                    </a:lnTo>
                    <a:lnTo>
                      <a:pt x="383" y="300"/>
                    </a:lnTo>
                    <a:lnTo>
                      <a:pt x="361" y="292"/>
                    </a:lnTo>
                    <a:lnTo>
                      <a:pt x="338" y="284"/>
                    </a:lnTo>
                    <a:lnTo>
                      <a:pt x="316" y="275"/>
                    </a:lnTo>
                    <a:lnTo>
                      <a:pt x="294" y="265"/>
                    </a:lnTo>
                    <a:lnTo>
                      <a:pt x="273" y="256"/>
                    </a:lnTo>
                    <a:lnTo>
                      <a:pt x="252" y="245"/>
                    </a:lnTo>
                    <a:lnTo>
                      <a:pt x="232" y="234"/>
                    </a:lnTo>
                    <a:lnTo>
                      <a:pt x="212" y="223"/>
                    </a:lnTo>
                    <a:lnTo>
                      <a:pt x="193" y="211"/>
                    </a:lnTo>
                    <a:lnTo>
                      <a:pt x="175" y="199"/>
                    </a:lnTo>
                    <a:lnTo>
                      <a:pt x="157" y="186"/>
                    </a:lnTo>
                    <a:lnTo>
                      <a:pt x="140" y="173"/>
                    </a:lnTo>
                    <a:lnTo>
                      <a:pt x="124" y="159"/>
                    </a:lnTo>
                    <a:lnTo>
                      <a:pt x="108" y="145"/>
                    </a:lnTo>
                    <a:lnTo>
                      <a:pt x="94" y="130"/>
                    </a:lnTo>
                    <a:lnTo>
                      <a:pt x="80" y="115"/>
                    </a:lnTo>
                    <a:lnTo>
                      <a:pt x="67" y="100"/>
                    </a:lnTo>
                    <a:lnTo>
                      <a:pt x="54" y="85"/>
                    </a:lnTo>
                    <a:lnTo>
                      <a:pt x="42" y="69"/>
                    </a:lnTo>
                    <a:lnTo>
                      <a:pt x="31" y="53"/>
                    </a:lnTo>
                    <a:lnTo>
                      <a:pt x="21" y="37"/>
                    </a:lnTo>
                    <a:lnTo>
                      <a:pt x="11" y="20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2700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Rectangle 100"/>
          <p:cNvSpPr>
            <a:spLocks noChangeArrowheads="1"/>
          </p:cNvSpPr>
          <p:nvPr/>
        </p:nvSpPr>
        <p:spPr bwMode="auto">
          <a:xfrm>
            <a:off x="4656138" y="263525"/>
            <a:ext cx="3847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altLang="en-US" sz="1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6" name="Rectangle 867"/>
          <p:cNvSpPr>
            <a:spLocks noChangeArrowheads="1"/>
          </p:cNvSpPr>
          <p:nvPr/>
        </p:nvSpPr>
        <p:spPr bwMode="auto">
          <a:xfrm>
            <a:off x="4656138" y="263525"/>
            <a:ext cx="144463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972" name="Group 971"/>
          <p:cNvGrpSpPr/>
          <p:nvPr/>
        </p:nvGrpSpPr>
        <p:grpSpPr>
          <a:xfrm>
            <a:off x="1978026" y="476363"/>
            <a:ext cx="5298267" cy="4663506"/>
            <a:chOff x="1978026" y="476363"/>
            <a:chExt cx="5298267" cy="4663506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0 w 2566"/>
                <a:gd name="T1" fmla="*/ 2126 h 2481"/>
                <a:gd name="T2" fmla="*/ 0 w 2566"/>
                <a:gd name="T3" fmla="*/ 1772 h 2481"/>
                <a:gd name="T4" fmla="*/ 0 w 2566"/>
                <a:gd name="T5" fmla="*/ 1417 h 2481"/>
                <a:gd name="T6" fmla="*/ 0 w 2566"/>
                <a:gd name="T7" fmla="*/ 1064 h 2481"/>
                <a:gd name="T8" fmla="*/ 0 w 2566"/>
                <a:gd name="T9" fmla="*/ 709 h 2481"/>
                <a:gd name="T10" fmla="*/ 0 w 2566"/>
                <a:gd name="T11" fmla="*/ 355 h 2481"/>
                <a:gd name="T12" fmla="*/ 0 w 2566"/>
                <a:gd name="T13" fmla="*/ 0 h 2481"/>
                <a:gd name="T14" fmla="*/ 234 w 2566"/>
                <a:gd name="T15" fmla="*/ 0 h 2481"/>
                <a:gd name="T16" fmla="*/ 466 w 2566"/>
                <a:gd name="T17" fmla="*/ 0 h 2481"/>
                <a:gd name="T18" fmla="*/ 700 w 2566"/>
                <a:gd name="T19" fmla="*/ 0 h 2481"/>
                <a:gd name="T20" fmla="*/ 934 w 2566"/>
                <a:gd name="T21" fmla="*/ 0 h 2481"/>
                <a:gd name="T22" fmla="*/ 1166 w 2566"/>
                <a:gd name="T23" fmla="*/ 0 h 2481"/>
                <a:gd name="T24" fmla="*/ 1400 w 2566"/>
                <a:gd name="T25" fmla="*/ 0 h 2481"/>
                <a:gd name="T26" fmla="*/ 1632 w 2566"/>
                <a:gd name="T27" fmla="*/ 0 h 2481"/>
                <a:gd name="T28" fmla="*/ 1866 w 2566"/>
                <a:gd name="T29" fmla="*/ 0 h 2481"/>
                <a:gd name="T30" fmla="*/ 2100 w 2566"/>
                <a:gd name="T31" fmla="*/ 0 h 2481"/>
                <a:gd name="T32" fmla="*/ 2332 w 2566"/>
                <a:gd name="T33" fmla="*/ 0 h 2481"/>
                <a:gd name="T34" fmla="*/ 2566 w 2566"/>
                <a:gd name="T35" fmla="*/ 0 h 2481"/>
                <a:gd name="T36" fmla="*/ 2566 w 2566"/>
                <a:gd name="T37" fmla="*/ 355 h 2481"/>
                <a:gd name="T38" fmla="*/ 2566 w 2566"/>
                <a:gd name="T39" fmla="*/ 709 h 2481"/>
                <a:gd name="T40" fmla="*/ 2566 w 2566"/>
                <a:gd name="T41" fmla="*/ 1064 h 2481"/>
                <a:gd name="T42" fmla="*/ 2566 w 2566"/>
                <a:gd name="T43" fmla="*/ 1417 h 2481"/>
                <a:gd name="T44" fmla="*/ 2566 w 2566"/>
                <a:gd name="T45" fmla="*/ 1772 h 2481"/>
                <a:gd name="T46" fmla="*/ 2566 w 2566"/>
                <a:gd name="T47" fmla="*/ 2126 h 2481"/>
                <a:gd name="T48" fmla="*/ 2566 w 2566"/>
                <a:gd name="T49" fmla="*/ 2481 h 2481"/>
                <a:gd name="T50" fmla="*/ 2332 w 2566"/>
                <a:gd name="T51" fmla="*/ 2481 h 2481"/>
                <a:gd name="T52" fmla="*/ 2100 w 2566"/>
                <a:gd name="T53" fmla="*/ 2481 h 2481"/>
                <a:gd name="T54" fmla="*/ 1866 w 2566"/>
                <a:gd name="T55" fmla="*/ 2481 h 2481"/>
                <a:gd name="T56" fmla="*/ 1632 w 2566"/>
                <a:gd name="T57" fmla="*/ 2481 h 2481"/>
                <a:gd name="T58" fmla="*/ 1400 w 2566"/>
                <a:gd name="T59" fmla="*/ 2481 h 2481"/>
                <a:gd name="T60" fmla="*/ 1166 w 2566"/>
                <a:gd name="T61" fmla="*/ 2481 h 2481"/>
                <a:gd name="T62" fmla="*/ 934 w 2566"/>
                <a:gd name="T63" fmla="*/ 2481 h 2481"/>
                <a:gd name="T64" fmla="*/ 700 w 2566"/>
                <a:gd name="T65" fmla="*/ 2481 h 2481"/>
                <a:gd name="T66" fmla="*/ 466 w 2566"/>
                <a:gd name="T67" fmla="*/ 2481 h 2481"/>
                <a:gd name="T68" fmla="*/ 234 w 2566"/>
                <a:gd name="T69" fmla="*/ 2481 h 2481"/>
                <a:gd name="T70" fmla="*/ 0 w 2566"/>
                <a:gd name="T71" fmla="*/ 2481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6" h="2481">
                  <a:moveTo>
                    <a:pt x="0" y="2304"/>
                  </a:move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0 w 2566"/>
                <a:gd name="T1" fmla="*/ 2126 h 2481"/>
                <a:gd name="T2" fmla="*/ 0 w 2566"/>
                <a:gd name="T3" fmla="*/ 1772 h 2481"/>
                <a:gd name="T4" fmla="*/ 0 w 2566"/>
                <a:gd name="T5" fmla="*/ 1417 h 2481"/>
                <a:gd name="T6" fmla="*/ 0 w 2566"/>
                <a:gd name="T7" fmla="*/ 1064 h 2481"/>
                <a:gd name="T8" fmla="*/ 0 w 2566"/>
                <a:gd name="T9" fmla="*/ 709 h 2481"/>
                <a:gd name="T10" fmla="*/ 0 w 2566"/>
                <a:gd name="T11" fmla="*/ 355 h 2481"/>
                <a:gd name="T12" fmla="*/ 0 w 2566"/>
                <a:gd name="T13" fmla="*/ 0 h 2481"/>
                <a:gd name="T14" fmla="*/ 234 w 2566"/>
                <a:gd name="T15" fmla="*/ 0 h 2481"/>
                <a:gd name="T16" fmla="*/ 466 w 2566"/>
                <a:gd name="T17" fmla="*/ 0 h 2481"/>
                <a:gd name="T18" fmla="*/ 700 w 2566"/>
                <a:gd name="T19" fmla="*/ 0 h 2481"/>
                <a:gd name="T20" fmla="*/ 934 w 2566"/>
                <a:gd name="T21" fmla="*/ 0 h 2481"/>
                <a:gd name="T22" fmla="*/ 1166 w 2566"/>
                <a:gd name="T23" fmla="*/ 0 h 2481"/>
                <a:gd name="T24" fmla="*/ 1400 w 2566"/>
                <a:gd name="T25" fmla="*/ 0 h 2481"/>
                <a:gd name="T26" fmla="*/ 1632 w 2566"/>
                <a:gd name="T27" fmla="*/ 0 h 2481"/>
                <a:gd name="T28" fmla="*/ 1866 w 2566"/>
                <a:gd name="T29" fmla="*/ 0 h 2481"/>
                <a:gd name="T30" fmla="*/ 2100 w 2566"/>
                <a:gd name="T31" fmla="*/ 0 h 2481"/>
                <a:gd name="T32" fmla="*/ 2332 w 2566"/>
                <a:gd name="T33" fmla="*/ 0 h 2481"/>
                <a:gd name="T34" fmla="*/ 2566 w 2566"/>
                <a:gd name="T35" fmla="*/ 0 h 2481"/>
                <a:gd name="T36" fmla="*/ 2566 w 2566"/>
                <a:gd name="T37" fmla="*/ 355 h 2481"/>
                <a:gd name="T38" fmla="*/ 2566 w 2566"/>
                <a:gd name="T39" fmla="*/ 709 h 2481"/>
                <a:gd name="T40" fmla="*/ 2566 w 2566"/>
                <a:gd name="T41" fmla="*/ 1064 h 2481"/>
                <a:gd name="T42" fmla="*/ 2566 w 2566"/>
                <a:gd name="T43" fmla="*/ 1417 h 2481"/>
                <a:gd name="T44" fmla="*/ 2566 w 2566"/>
                <a:gd name="T45" fmla="*/ 1772 h 2481"/>
                <a:gd name="T46" fmla="*/ 2566 w 2566"/>
                <a:gd name="T47" fmla="*/ 2126 h 2481"/>
                <a:gd name="T48" fmla="*/ 2566 w 2566"/>
                <a:gd name="T49" fmla="*/ 2481 h 2481"/>
                <a:gd name="T50" fmla="*/ 2332 w 2566"/>
                <a:gd name="T51" fmla="*/ 2481 h 2481"/>
                <a:gd name="T52" fmla="*/ 2100 w 2566"/>
                <a:gd name="T53" fmla="*/ 2481 h 2481"/>
                <a:gd name="T54" fmla="*/ 1866 w 2566"/>
                <a:gd name="T55" fmla="*/ 2481 h 2481"/>
                <a:gd name="T56" fmla="*/ 1632 w 2566"/>
                <a:gd name="T57" fmla="*/ 2481 h 2481"/>
                <a:gd name="T58" fmla="*/ 1400 w 2566"/>
                <a:gd name="T59" fmla="*/ 2481 h 2481"/>
                <a:gd name="T60" fmla="*/ 1166 w 2566"/>
                <a:gd name="T61" fmla="*/ 2481 h 2481"/>
                <a:gd name="T62" fmla="*/ 934 w 2566"/>
                <a:gd name="T63" fmla="*/ 2481 h 2481"/>
                <a:gd name="T64" fmla="*/ 700 w 2566"/>
                <a:gd name="T65" fmla="*/ 2481 h 2481"/>
                <a:gd name="T66" fmla="*/ 466 w 2566"/>
                <a:gd name="T67" fmla="*/ 2481 h 2481"/>
                <a:gd name="T68" fmla="*/ 234 w 2566"/>
                <a:gd name="T69" fmla="*/ 2481 h 2481"/>
                <a:gd name="T70" fmla="*/ 0 w 2566"/>
                <a:gd name="T71" fmla="*/ 2481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6" h="2481">
                  <a:moveTo>
                    <a:pt x="0" y="2304"/>
                  </a:move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2486 w 2566"/>
                <a:gd name="T1" fmla="*/ 55 h 2481"/>
                <a:gd name="T2" fmla="*/ 2447 w 2566"/>
                <a:gd name="T3" fmla="*/ 173 h 2481"/>
                <a:gd name="T4" fmla="*/ 2408 w 2566"/>
                <a:gd name="T5" fmla="*/ 292 h 2481"/>
                <a:gd name="T6" fmla="*/ 2392 w 2566"/>
                <a:gd name="T7" fmla="*/ 444 h 2481"/>
                <a:gd name="T8" fmla="*/ 2331 w 2566"/>
                <a:gd name="T9" fmla="*/ 528 h 2481"/>
                <a:gd name="T10" fmla="*/ 2332 w 2566"/>
                <a:gd name="T11" fmla="*/ 540 h 2481"/>
                <a:gd name="T12" fmla="*/ 2449 w 2566"/>
                <a:gd name="T13" fmla="*/ 688 h 2481"/>
                <a:gd name="T14" fmla="*/ 2566 w 2566"/>
                <a:gd name="T15" fmla="*/ 806 h 2481"/>
                <a:gd name="T16" fmla="*/ 2566 w 2566"/>
                <a:gd name="T17" fmla="*/ 1064 h 2481"/>
                <a:gd name="T18" fmla="*/ 2566 w 2566"/>
                <a:gd name="T19" fmla="*/ 1417 h 2481"/>
                <a:gd name="T20" fmla="*/ 2566 w 2566"/>
                <a:gd name="T21" fmla="*/ 1772 h 2481"/>
                <a:gd name="T22" fmla="*/ 2566 w 2566"/>
                <a:gd name="T23" fmla="*/ 2126 h 2481"/>
                <a:gd name="T24" fmla="*/ 2566 w 2566"/>
                <a:gd name="T25" fmla="*/ 2481 h 2481"/>
                <a:gd name="T26" fmla="*/ 2332 w 2566"/>
                <a:gd name="T27" fmla="*/ 2481 h 2481"/>
                <a:gd name="T28" fmla="*/ 2100 w 2566"/>
                <a:gd name="T29" fmla="*/ 2481 h 2481"/>
                <a:gd name="T30" fmla="*/ 1866 w 2566"/>
                <a:gd name="T31" fmla="*/ 2481 h 2481"/>
                <a:gd name="T32" fmla="*/ 1632 w 2566"/>
                <a:gd name="T33" fmla="*/ 2481 h 2481"/>
                <a:gd name="T34" fmla="*/ 1400 w 2566"/>
                <a:gd name="T35" fmla="*/ 2481 h 2481"/>
                <a:gd name="T36" fmla="*/ 1166 w 2566"/>
                <a:gd name="T37" fmla="*/ 2481 h 2481"/>
                <a:gd name="T38" fmla="*/ 934 w 2566"/>
                <a:gd name="T39" fmla="*/ 2481 h 2481"/>
                <a:gd name="T40" fmla="*/ 700 w 2566"/>
                <a:gd name="T41" fmla="*/ 2481 h 2481"/>
                <a:gd name="T42" fmla="*/ 466 w 2566"/>
                <a:gd name="T43" fmla="*/ 2481 h 2481"/>
                <a:gd name="T44" fmla="*/ 234 w 2566"/>
                <a:gd name="T45" fmla="*/ 2481 h 2481"/>
                <a:gd name="T46" fmla="*/ 0 w 2566"/>
                <a:gd name="T47" fmla="*/ 2481 h 2481"/>
                <a:gd name="T48" fmla="*/ 0 w 2566"/>
                <a:gd name="T49" fmla="*/ 2126 h 2481"/>
                <a:gd name="T50" fmla="*/ 0 w 2566"/>
                <a:gd name="T51" fmla="*/ 1772 h 2481"/>
                <a:gd name="T52" fmla="*/ 0 w 2566"/>
                <a:gd name="T53" fmla="*/ 1417 h 2481"/>
                <a:gd name="T54" fmla="*/ 0 w 2566"/>
                <a:gd name="T55" fmla="*/ 1064 h 2481"/>
                <a:gd name="T56" fmla="*/ 0 w 2566"/>
                <a:gd name="T57" fmla="*/ 709 h 2481"/>
                <a:gd name="T58" fmla="*/ 0 w 2566"/>
                <a:gd name="T59" fmla="*/ 355 h 2481"/>
                <a:gd name="T60" fmla="*/ 0 w 2566"/>
                <a:gd name="T61" fmla="*/ 0 h 2481"/>
                <a:gd name="T62" fmla="*/ 234 w 2566"/>
                <a:gd name="T63" fmla="*/ 0 h 2481"/>
                <a:gd name="T64" fmla="*/ 466 w 2566"/>
                <a:gd name="T65" fmla="*/ 0 h 2481"/>
                <a:gd name="T66" fmla="*/ 700 w 2566"/>
                <a:gd name="T67" fmla="*/ 0 h 2481"/>
                <a:gd name="T68" fmla="*/ 934 w 2566"/>
                <a:gd name="T69" fmla="*/ 0 h 2481"/>
                <a:gd name="T70" fmla="*/ 1166 w 2566"/>
                <a:gd name="T71" fmla="*/ 0 h 2481"/>
                <a:gd name="T72" fmla="*/ 1400 w 2566"/>
                <a:gd name="T73" fmla="*/ 0 h 2481"/>
                <a:gd name="T74" fmla="*/ 1632 w 2566"/>
                <a:gd name="T75" fmla="*/ 0 h 2481"/>
                <a:gd name="T76" fmla="*/ 1866 w 2566"/>
                <a:gd name="T77" fmla="*/ 0 h 2481"/>
                <a:gd name="T78" fmla="*/ 2100 w 2566"/>
                <a:gd name="T79" fmla="*/ 0 h 2481"/>
                <a:gd name="T80" fmla="*/ 2332 w 2566"/>
                <a:gd name="T81" fmla="*/ 0 h 2481"/>
                <a:gd name="T82" fmla="*/ 2505 w 2566"/>
                <a:gd name="T83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66" h="2481">
                  <a:moveTo>
                    <a:pt x="2505" y="0"/>
                  </a:moveTo>
                  <a:lnTo>
                    <a:pt x="2486" y="55"/>
                  </a:lnTo>
                  <a:lnTo>
                    <a:pt x="2449" y="168"/>
                  </a:lnTo>
                  <a:lnTo>
                    <a:pt x="2447" y="173"/>
                  </a:lnTo>
                  <a:lnTo>
                    <a:pt x="2446" y="177"/>
                  </a:lnTo>
                  <a:lnTo>
                    <a:pt x="2408" y="292"/>
                  </a:lnTo>
                  <a:lnTo>
                    <a:pt x="2388" y="355"/>
                  </a:lnTo>
                  <a:lnTo>
                    <a:pt x="2392" y="444"/>
                  </a:lnTo>
                  <a:lnTo>
                    <a:pt x="2332" y="523"/>
                  </a:lnTo>
                  <a:lnTo>
                    <a:pt x="2331" y="528"/>
                  </a:lnTo>
                  <a:lnTo>
                    <a:pt x="2329" y="531"/>
                  </a:lnTo>
                  <a:lnTo>
                    <a:pt x="2332" y="540"/>
                  </a:lnTo>
                  <a:lnTo>
                    <a:pt x="2367" y="585"/>
                  </a:lnTo>
                  <a:lnTo>
                    <a:pt x="2449" y="688"/>
                  </a:lnTo>
                  <a:lnTo>
                    <a:pt x="2468" y="709"/>
                  </a:lnTo>
                  <a:lnTo>
                    <a:pt x="2566" y="806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05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340476" y="622300"/>
              <a:ext cx="376238" cy="1406525"/>
            </a:xfrm>
            <a:custGeom>
              <a:avLst/>
              <a:gdLst>
                <a:gd name="T0" fmla="*/ 176 w 237"/>
                <a:gd name="T1" fmla="*/ 0 h 886"/>
                <a:gd name="T2" fmla="*/ 157 w 237"/>
                <a:gd name="T3" fmla="*/ 55 h 886"/>
                <a:gd name="T4" fmla="*/ 120 w 237"/>
                <a:gd name="T5" fmla="*/ 168 h 886"/>
                <a:gd name="T6" fmla="*/ 118 w 237"/>
                <a:gd name="T7" fmla="*/ 173 h 886"/>
                <a:gd name="T8" fmla="*/ 117 w 237"/>
                <a:gd name="T9" fmla="*/ 177 h 886"/>
                <a:gd name="T10" fmla="*/ 79 w 237"/>
                <a:gd name="T11" fmla="*/ 292 h 886"/>
                <a:gd name="T12" fmla="*/ 59 w 237"/>
                <a:gd name="T13" fmla="*/ 355 h 886"/>
                <a:gd name="T14" fmla="*/ 63 w 237"/>
                <a:gd name="T15" fmla="*/ 444 h 886"/>
                <a:gd name="T16" fmla="*/ 3 w 237"/>
                <a:gd name="T17" fmla="*/ 523 h 886"/>
                <a:gd name="T18" fmla="*/ 2 w 237"/>
                <a:gd name="T19" fmla="*/ 528 h 886"/>
                <a:gd name="T20" fmla="*/ 0 w 237"/>
                <a:gd name="T21" fmla="*/ 531 h 886"/>
                <a:gd name="T22" fmla="*/ 3 w 237"/>
                <a:gd name="T23" fmla="*/ 540 h 886"/>
                <a:gd name="T24" fmla="*/ 38 w 237"/>
                <a:gd name="T25" fmla="*/ 585 h 886"/>
                <a:gd name="T26" fmla="*/ 120 w 237"/>
                <a:gd name="T27" fmla="*/ 688 h 886"/>
                <a:gd name="T28" fmla="*/ 139 w 237"/>
                <a:gd name="T29" fmla="*/ 709 h 886"/>
                <a:gd name="T30" fmla="*/ 237 w 237"/>
                <a:gd name="T31" fmla="*/ 806 h 886"/>
                <a:gd name="T32" fmla="*/ 237 w 237"/>
                <a:gd name="T33" fmla="*/ 886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7" h="886">
                  <a:moveTo>
                    <a:pt x="176" y="0"/>
                  </a:moveTo>
                  <a:lnTo>
                    <a:pt x="157" y="55"/>
                  </a:lnTo>
                  <a:lnTo>
                    <a:pt x="120" y="168"/>
                  </a:lnTo>
                  <a:lnTo>
                    <a:pt x="118" y="173"/>
                  </a:lnTo>
                  <a:lnTo>
                    <a:pt x="117" y="177"/>
                  </a:lnTo>
                  <a:lnTo>
                    <a:pt x="79" y="292"/>
                  </a:lnTo>
                  <a:lnTo>
                    <a:pt x="59" y="355"/>
                  </a:lnTo>
                  <a:lnTo>
                    <a:pt x="63" y="444"/>
                  </a:lnTo>
                  <a:lnTo>
                    <a:pt x="3" y="523"/>
                  </a:lnTo>
                  <a:lnTo>
                    <a:pt x="2" y="528"/>
                  </a:lnTo>
                  <a:lnTo>
                    <a:pt x="0" y="531"/>
                  </a:lnTo>
                  <a:lnTo>
                    <a:pt x="3" y="540"/>
                  </a:lnTo>
                  <a:lnTo>
                    <a:pt x="38" y="585"/>
                  </a:lnTo>
                  <a:lnTo>
                    <a:pt x="120" y="688"/>
                  </a:lnTo>
                  <a:lnTo>
                    <a:pt x="139" y="709"/>
                  </a:lnTo>
                  <a:lnTo>
                    <a:pt x="237" y="806"/>
                  </a:lnTo>
                  <a:lnTo>
                    <a:pt x="237" y="88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2336 w 2566"/>
                <a:gd name="T1" fmla="*/ 5 h 2481"/>
                <a:gd name="T2" fmla="*/ 2297 w 2566"/>
                <a:gd name="T3" fmla="*/ 123 h 2481"/>
                <a:gd name="T4" fmla="*/ 2259 w 2566"/>
                <a:gd name="T5" fmla="*/ 242 h 2481"/>
                <a:gd name="T6" fmla="*/ 2219 w 2566"/>
                <a:gd name="T7" fmla="*/ 360 h 2481"/>
                <a:gd name="T8" fmla="*/ 2181 w 2566"/>
                <a:gd name="T9" fmla="*/ 478 h 2481"/>
                <a:gd name="T10" fmla="*/ 2158 w 2566"/>
                <a:gd name="T11" fmla="*/ 620 h 2481"/>
                <a:gd name="T12" fmla="*/ 2173 w 2566"/>
                <a:gd name="T13" fmla="*/ 821 h 2481"/>
                <a:gd name="T14" fmla="*/ 2216 w 2566"/>
                <a:gd name="T15" fmla="*/ 896 h 2481"/>
                <a:gd name="T16" fmla="*/ 2332 w 2566"/>
                <a:gd name="T17" fmla="*/ 1013 h 2481"/>
                <a:gd name="T18" fmla="*/ 2449 w 2566"/>
                <a:gd name="T19" fmla="*/ 1112 h 2481"/>
                <a:gd name="T20" fmla="*/ 2566 w 2566"/>
                <a:gd name="T21" fmla="*/ 1196 h 2481"/>
                <a:gd name="T22" fmla="*/ 2566 w 2566"/>
                <a:gd name="T23" fmla="*/ 1417 h 2481"/>
                <a:gd name="T24" fmla="*/ 2566 w 2566"/>
                <a:gd name="T25" fmla="*/ 1772 h 2481"/>
                <a:gd name="T26" fmla="*/ 2566 w 2566"/>
                <a:gd name="T27" fmla="*/ 2126 h 2481"/>
                <a:gd name="T28" fmla="*/ 2566 w 2566"/>
                <a:gd name="T29" fmla="*/ 2481 h 2481"/>
                <a:gd name="T30" fmla="*/ 2332 w 2566"/>
                <a:gd name="T31" fmla="*/ 2481 h 2481"/>
                <a:gd name="T32" fmla="*/ 2100 w 2566"/>
                <a:gd name="T33" fmla="*/ 2481 h 2481"/>
                <a:gd name="T34" fmla="*/ 1866 w 2566"/>
                <a:gd name="T35" fmla="*/ 2481 h 2481"/>
                <a:gd name="T36" fmla="*/ 1632 w 2566"/>
                <a:gd name="T37" fmla="*/ 2481 h 2481"/>
                <a:gd name="T38" fmla="*/ 1400 w 2566"/>
                <a:gd name="T39" fmla="*/ 2481 h 2481"/>
                <a:gd name="T40" fmla="*/ 1166 w 2566"/>
                <a:gd name="T41" fmla="*/ 2481 h 2481"/>
                <a:gd name="T42" fmla="*/ 934 w 2566"/>
                <a:gd name="T43" fmla="*/ 2481 h 2481"/>
                <a:gd name="T44" fmla="*/ 700 w 2566"/>
                <a:gd name="T45" fmla="*/ 2481 h 2481"/>
                <a:gd name="T46" fmla="*/ 466 w 2566"/>
                <a:gd name="T47" fmla="*/ 2481 h 2481"/>
                <a:gd name="T48" fmla="*/ 234 w 2566"/>
                <a:gd name="T49" fmla="*/ 2481 h 2481"/>
                <a:gd name="T50" fmla="*/ 0 w 2566"/>
                <a:gd name="T51" fmla="*/ 2481 h 2481"/>
                <a:gd name="T52" fmla="*/ 0 w 2566"/>
                <a:gd name="T53" fmla="*/ 2126 h 2481"/>
                <a:gd name="T54" fmla="*/ 0 w 2566"/>
                <a:gd name="T55" fmla="*/ 1772 h 2481"/>
                <a:gd name="T56" fmla="*/ 0 w 2566"/>
                <a:gd name="T57" fmla="*/ 1417 h 2481"/>
                <a:gd name="T58" fmla="*/ 0 w 2566"/>
                <a:gd name="T59" fmla="*/ 1064 h 2481"/>
                <a:gd name="T60" fmla="*/ 0 w 2566"/>
                <a:gd name="T61" fmla="*/ 709 h 2481"/>
                <a:gd name="T62" fmla="*/ 0 w 2566"/>
                <a:gd name="T63" fmla="*/ 355 h 2481"/>
                <a:gd name="T64" fmla="*/ 0 w 2566"/>
                <a:gd name="T65" fmla="*/ 0 h 2481"/>
                <a:gd name="T66" fmla="*/ 234 w 2566"/>
                <a:gd name="T67" fmla="*/ 0 h 2481"/>
                <a:gd name="T68" fmla="*/ 466 w 2566"/>
                <a:gd name="T69" fmla="*/ 0 h 2481"/>
                <a:gd name="T70" fmla="*/ 700 w 2566"/>
                <a:gd name="T71" fmla="*/ 0 h 2481"/>
                <a:gd name="T72" fmla="*/ 934 w 2566"/>
                <a:gd name="T73" fmla="*/ 0 h 2481"/>
                <a:gd name="T74" fmla="*/ 1166 w 2566"/>
                <a:gd name="T75" fmla="*/ 0 h 2481"/>
                <a:gd name="T76" fmla="*/ 1400 w 2566"/>
                <a:gd name="T77" fmla="*/ 0 h 2481"/>
                <a:gd name="T78" fmla="*/ 1632 w 2566"/>
                <a:gd name="T79" fmla="*/ 0 h 2481"/>
                <a:gd name="T80" fmla="*/ 1866 w 2566"/>
                <a:gd name="T81" fmla="*/ 0 h 2481"/>
                <a:gd name="T82" fmla="*/ 2100 w 2566"/>
                <a:gd name="T83" fmla="*/ 0 h 2481"/>
                <a:gd name="T84" fmla="*/ 2332 w 2566"/>
                <a:gd name="T85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6" h="2481">
                  <a:moveTo>
                    <a:pt x="2337" y="0"/>
                  </a:moveTo>
                  <a:lnTo>
                    <a:pt x="2336" y="5"/>
                  </a:lnTo>
                  <a:lnTo>
                    <a:pt x="2332" y="16"/>
                  </a:lnTo>
                  <a:lnTo>
                    <a:pt x="2297" y="123"/>
                  </a:lnTo>
                  <a:lnTo>
                    <a:pt x="2280" y="177"/>
                  </a:lnTo>
                  <a:lnTo>
                    <a:pt x="2259" y="242"/>
                  </a:lnTo>
                  <a:lnTo>
                    <a:pt x="2222" y="355"/>
                  </a:lnTo>
                  <a:lnTo>
                    <a:pt x="2219" y="360"/>
                  </a:lnTo>
                  <a:lnTo>
                    <a:pt x="2216" y="371"/>
                  </a:lnTo>
                  <a:lnTo>
                    <a:pt x="2181" y="478"/>
                  </a:lnTo>
                  <a:lnTo>
                    <a:pt x="2163" y="531"/>
                  </a:lnTo>
                  <a:lnTo>
                    <a:pt x="2158" y="620"/>
                  </a:lnTo>
                  <a:lnTo>
                    <a:pt x="2109" y="709"/>
                  </a:lnTo>
                  <a:lnTo>
                    <a:pt x="2173" y="821"/>
                  </a:lnTo>
                  <a:lnTo>
                    <a:pt x="2208" y="886"/>
                  </a:lnTo>
                  <a:lnTo>
                    <a:pt x="2216" y="896"/>
                  </a:lnTo>
                  <a:lnTo>
                    <a:pt x="2233" y="912"/>
                  </a:lnTo>
                  <a:lnTo>
                    <a:pt x="2332" y="1013"/>
                  </a:lnTo>
                  <a:lnTo>
                    <a:pt x="2388" y="1064"/>
                  </a:lnTo>
                  <a:lnTo>
                    <a:pt x="2449" y="1112"/>
                  </a:lnTo>
                  <a:lnTo>
                    <a:pt x="2510" y="1156"/>
                  </a:lnTo>
                  <a:lnTo>
                    <a:pt x="2566" y="1196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337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991226" y="622300"/>
              <a:ext cx="725488" cy="1970088"/>
            </a:xfrm>
            <a:custGeom>
              <a:avLst/>
              <a:gdLst>
                <a:gd name="T0" fmla="*/ 228 w 457"/>
                <a:gd name="T1" fmla="*/ 0 h 1241"/>
                <a:gd name="T2" fmla="*/ 227 w 457"/>
                <a:gd name="T3" fmla="*/ 5 h 1241"/>
                <a:gd name="T4" fmla="*/ 223 w 457"/>
                <a:gd name="T5" fmla="*/ 16 h 1241"/>
                <a:gd name="T6" fmla="*/ 188 w 457"/>
                <a:gd name="T7" fmla="*/ 123 h 1241"/>
                <a:gd name="T8" fmla="*/ 171 w 457"/>
                <a:gd name="T9" fmla="*/ 177 h 1241"/>
                <a:gd name="T10" fmla="*/ 150 w 457"/>
                <a:gd name="T11" fmla="*/ 242 h 1241"/>
                <a:gd name="T12" fmla="*/ 113 w 457"/>
                <a:gd name="T13" fmla="*/ 355 h 1241"/>
                <a:gd name="T14" fmla="*/ 110 w 457"/>
                <a:gd name="T15" fmla="*/ 360 h 1241"/>
                <a:gd name="T16" fmla="*/ 107 w 457"/>
                <a:gd name="T17" fmla="*/ 371 h 1241"/>
                <a:gd name="T18" fmla="*/ 72 w 457"/>
                <a:gd name="T19" fmla="*/ 478 h 1241"/>
                <a:gd name="T20" fmla="*/ 54 w 457"/>
                <a:gd name="T21" fmla="*/ 531 h 1241"/>
                <a:gd name="T22" fmla="*/ 49 w 457"/>
                <a:gd name="T23" fmla="*/ 620 h 1241"/>
                <a:gd name="T24" fmla="*/ 0 w 457"/>
                <a:gd name="T25" fmla="*/ 709 h 1241"/>
                <a:gd name="T26" fmla="*/ 64 w 457"/>
                <a:gd name="T27" fmla="*/ 821 h 1241"/>
                <a:gd name="T28" fmla="*/ 99 w 457"/>
                <a:gd name="T29" fmla="*/ 886 h 1241"/>
                <a:gd name="T30" fmla="*/ 107 w 457"/>
                <a:gd name="T31" fmla="*/ 896 h 1241"/>
                <a:gd name="T32" fmla="*/ 124 w 457"/>
                <a:gd name="T33" fmla="*/ 912 h 1241"/>
                <a:gd name="T34" fmla="*/ 223 w 457"/>
                <a:gd name="T35" fmla="*/ 1013 h 1241"/>
                <a:gd name="T36" fmla="*/ 279 w 457"/>
                <a:gd name="T37" fmla="*/ 1064 h 1241"/>
                <a:gd name="T38" fmla="*/ 340 w 457"/>
                <a:gd name="T39" fmla="*/ 1112 h 1241"/>
                <a:gd name="T40" fmla="*/ 401 w 457"/>
                <a:gd name="T41" fmla="*/ 1156 h 1241"/>
                <a:gd name="T42" fmla="*/ 457 w 457"/>
                <a:gd name="T43" fmla="*/ 1196 h 1241"/>
                <a:gd name="T44" fmla="*/ 457 w 457"/>
                <a:gd name="T45" fmla="*/ 1241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7" h="1241">
                  <a:moveTo>
                    <a:pt x="228" y="0"/>
                  </a:moveTo>
                  <a:lnTo>
                    <a:pt x="227" y="5"/>
                  </a:lnTo>
                  <a:lnTo>
                    <a:pt x="223" y="16"/>
                  </a:lnTo>
                  <a:lnTo>
                    <a:pt x="188" y="123"/>
                  </a:lnTo>
                  <a:lnTo>
                    <a:pt x="171" y="177"/>
                  </a:lnTo>
                  <a:lnTo>
                    <a:pt x="150" y="242"/>
                  </a:lnTo>
                  <a:lnTo>
                    <a:pt x="113" y="355"/>
                  </a:lnTo>
                  <a:lnTo>
                    <a:pt x="110" y="360"/>
                  </a:lnTo>
                  <a:lnTo>
                    <a:pt x="107" y="371"/>
                  </a:lnTo>
                  <a:lnTo>
                    <a:pt x="72" y="478"/>
                  </a:lnTo>
                  <a:lnTo>
                    <a:pt x="54" y="531"/>
                  </a:lnTo>
                  <a:lnTo>
                    <a:pt x="49" y="620"/>
                  </a:lnTo>
                  <a:lnTo>
                    <a:pt x="0" y="709"/>
                  </a:lnTo>
                  <a:lnTo>
                    <a:pt x="64" y="821"/>
                  </a:lnTo>
                  <a:lnTo>
                    <a:pt x="99" y="886"/>
                  </a:lnTo>
                  <a:lnTo>
                    <a:pt x="107" y="896"/>
                  </a:lnTo>
                  <a:lnTo>
                    <a:pt x="124" y="912"/>
                  </a:lnTo>
                  <a:lnTo>
                    <a:pt x="223" y="1013"/>
                  </a:lnTo>
                  <a:lnTo>
                    <a:pt x="279" y="1064"/>
                  </a:lnTo>
                  <a:lnTo>
                    <a:pt x="340" y="1112"/>
                  </a:lnTo>
                  <a:lnTo>
                    <a:pt x="401" y="1156"/>
                  </a:lnTo>
                  <a:lnTo>
                    <a:pt x="457" y="1196"/>
                  </a:lnTo>
                  <a:lnTo>
                    <a:pt x="457" y="124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2154 w 2566"/>
                <a:gd name="T1" fmla="*/ 84 h 2481"/>
                <a:gd name="T2" fmla="*/ 2116 w 2566"/>
                <a:gd name="T3" fmla="*/ 202 h 2481"/>
                <a:gd name="T4" fmla="*/ 2076 w 2566"/>
                <a:gd name="T5" fmla="*/ 320 h 2481"/>
                <a:gd name="T6" fmla="*/ 2038 w 2566"/>
                <a:gd name="T7" fmla="*/ 439 h 2481"/>
                <a:gd name="T8" fmla="*/ 1999 w 2566"/>
                <a:gd name="T9" fmla="*/ 557 h 2481"/>
                <a:gd name="T10" fmla="*/ 1961 w 2566"/>
                <a:gd name="T11" fmla="*/ 675 h 2481"/>
                <a:gd name="T12" fmla="*/ 1932 w 2566"/>
                <a:gd name="T13" fmla="*/ 810 h 2481"/>
                <a:gd name="T14" fmla="*/ 1969 w 2566"/>
                <a:gd name="T15" fmla="*/ 1043 h 2481"/>
                <a:gd name="T16" fmla="*/ 1983 w 2566"/>
                <a:gd name="T17" fmla="*/ 1072 h 2481"/>
                <a:gd name="T18" fmla="*/ 2100 w 2566"/>
                <a:gd name="T19" fmla="*/ 1194 h 2481"/>
                <a:gd name="T20" fmla="*/ 2216 w 2566"/>
                <a:gd name="T21" fmla="*/ 1295 h 2481"/>
                <a:gd name="T22" fmla="*/ 2332 w 2566"/>
                <a:gd name="T23" fmla="*/ 1381 h 2481"/>
                <a:gd name="T24" fmla="*/ 2449 w 2566"/>
                <a:gd name="T25" fmla="*/ 1454 h 2481"/>
                <a:gd name="T26" fmla="*/ 2566 w 2566"/>
                <a:gd name="T27" fmla="*/ 1515 h 2481"/>
                <a:gd name="T28" fmla="*/ 2566 w 2566"/>
                <a:gd name="T29" fmla="*/ 1772 h 2481"/>
                <a:gd name="T30" fmla="*/ 2566 w 2566"/>
                <a:gd name="T31" fmla="*/ 2126 h 2481"/>
                <a:gd name="T32" fmla="*/ 2566 w 2566"/>
                <a:gd name="T33" fmla="*/ 2481 h 2481"/>
                <a:gd name="T34" fmla="*/ 2332 w 2566"/>
                <a:gd name="T35" fmla="*/ 2481 h 2481"/>
                <a:gd name="T36" fmla="*/ 2100 w 2566"/>
                <a:gd name="T37" fmla="*/ 2481 h 2481"/>
                <a:gd name="T38" fmla="*/ 1866 w 2566"/>
                <a:gd name="T39" fmla="*/ 2481 h 2481"/>
                <a:gd name="T40" fmla="*/ 1632 w 2566"/>
                <a:gd name="T41" fmla="*/ 2481 h 2481"/>
                <a:gd name="T42" fmla="*/ 1400 w 2566"/>
                <a:gd name="T43" fmla="*/ 2481 h 2481"/>
                <a:gd name="T44" fmla="*/ 1166 w 2566"/>
                <a:gd name="T45" fmla="*/ 2481 h 2481"/>
                <a:gd name="T46" fmla="*/ 934 w 2566"/>
                <a:gd name="T47" fmla="*/ 2481 h 2481"/>
                <a:gd name="T48" fmla="*/ 700 w 2566"/>
                <a:gd name="T49" fmla="*/ 2481 h 2481"/>
                <a:gd name="T50" fmla="*/ 466 w 2566"/>
                <a:gd name="T51" fmla="*/ 2481 h 2481"/>
                <a:gd name="T52" fmla="*/ 234 w 2566"/>
                <a:gd name="T53" fmla="*/ 2481 h 2481"/>
                <a:gd name="T54" fmla="*/ 0 w 2566"/>
                <a:gd name="T55" fmla="*/ 2481 h 2481"/>
                <a:gd name="T56" fmla="*/ 0 w 2566"/>
                <a:gd name="T57" fmla="*/ 2126 h 2481"/>
                <a:gd name="T58" fmla="*/ 0 w 2566"/>
                <a:gd name="T59" fmla="*/ 1772 h 2481"/>
                <a:gd name="T60" fmla="*/ 0 w 2566"/>
                <a:gd name="T61" fmla="*/ 1417 h 2481"/>
                <a:gd name="T62" fmla="*/ 0 w 2566"/>
                <a:gd name="T63" fmla="*/ 1064 h 2481"/>
                <a:gd name="T64" fmla="*/ 0 w 2566"/>
                <a:gd name="T65" fmla="*/ 709 h 2481"/>
                <a:gd name="T66" fmla="*/ 0 w 2566"/>
                <a:gd name="T67" fmla="*/ 355 h 2481"/>
                <a:gd name="T68" fmla="*/ 0 w 2566"/>
                <a:gd name="T69" fmla="*/ 0 h 2481"/>
                <a:gd name="T70" fmla="*/ 234 w 2566"/>
                <a:gd name="T71" fmla="*/ 0 h 2481"/>
                <a:gd name="T72" fmla="*/ 466 w 2566"/>
                <a:gd name="T73" fmla="*/ 0 h 2481"/>
                <a:gd name="T74" fmla="*/ 700 w 2566"/>
                <a:gd name="T75" fmla="*/ 0 h 2481"/>
                <a:gd name="T76" fmla="*/ 934 w 2566"/>
                <a:gd name="T77" fmla="*/ 0 h 2481"/>
                <a:gd name="T78" fmla="*/ 1166 w 2566"/>
                <a:gd name="T79" fmla="*/ 0 h 2481"/>
                <a:gd name="T80" fmla="*/ 1400 w 2566"/>
                <a:gd name="T81" fmla="*/ 0 h 2481"/>
                <a:gd name="T82" fmla="*/ 1632 w 2566"/>
                <a:gd name="T83" fmla="*/ 0 h 2481"/>
                <a:gd name="T84" fmla="*/ 1866 w 2566"/>
                <a:gd name="T85" fmla="*/ 0 h 2481"/>
                <a:gd name="T86" fmla="*/ 2100 w 2566"/>
                <a:gd name="T87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6" h="2481">
                  <a:moveTo>
                    <a:pt x="2182" y="0"/>
                  </a:moveTo>
                  <a:lnTo>
                    <a:pt x="2154" y="84"/>
                  </a:lnTo>
                  <a:lnTo>
                    <a:pt x="2124" y="177"/>
                  </a:lnTo>
                  <a:lnTo>
                    <a:pt x="2116" y="202"/>
                  </a:lnTo>
                  <a:lnTo>
                    <a:pt x="2100" y="252"/>
                  </a:lnTo>
                  <a:lnTo>
                    <a:pt x="2076" y="320"/>
                  </a:lnTo>
                  <a:lnTo>
                    <a:pt x="2066" y="355"/>
                  </a:lnTo>
                  <a:lnTo>
                    <a:pt x="2038" y="439"/>
                  </a:lnTo>
                  <a:lnTo>
                    <a:pt x="2007" y="531"/>
                  </a:lnTo>
                  <a:lnTo>
                    <a:pt x="1999" y="557"/>
                  </a:lnTo>
                  <a:lnTo>
                    <a:pt x="1983" y="607"/>
                  </a:lnTo>
                  <a:lnTo>
                    <a:pt x="1961" y="675"/>
                  </a:lnTo>
                  <a:lnTo>
                    <a:pt x="1949" y="709"/>
                  </a:lnTo>
                  <a:lnTo>
                    <a:pt x="1932" y="810"/>
                  </a:lnTo>
                  <a:lnTo>
                    <a:pt x="1900" y="886"/>
                  </a:lnTo>
                  <a:lnTo>
                    <a:pt x="1969" y="1043"/>
                  </a:lnTo>
                  <a:lnTo>
                    <a:pt x="1975" y="1064"/>
                  </a:lnTo>
                  <a:lnTo>
                    <a:pt x="1983" y="1072"/>
                  </a:lnTo>
                  <a:lnTo>
                    <a:pt x="2000" y="1091"/>
                  </a:lnTo>
                  <a:lnTo>
                    <a:pt x="2100" y="1194"/>
                  </a:lnTo>
                  <a:lnTo>
                    <a:pt x="2150" y="1241"/>
                  </a:lnTo>
                  <a:lnTo>
                    <a:pt x="2216" y="1295"/>
                  </a:lnTo>
                  <a:lnTo>
                    <a:pt x="2284" y="1344"/>
                  </a:lnTo>
                  <a:lnTo>
                    <a:pt x="2332" y="1381"/>
                  </a:lnTo>
                  <a:lnTo>
                    <a:pt x="2389" y="1417"/>
                  </a:lnTo>
                  <a:lnTo>
                    <a:pt x="2449" y="1454"/>
                  </a:lnTo>
                  <a:lnTo>
                    <a:pt x="2484" y="1472"/>
                  </a:lnTo>
                  <a:lnTo>
                    <a:pt x="2566" y="1515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182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659438" y="622300"/>
              <a:ext cx="1057275" cy="2532063"/>
            </a:xfrm>
            <a:custGeom>
              <a:avLst/>
              <a:gdLst>
                <a:gd name="T0" fmla="*/ 282 w 666"/>
                <a:gd name="T1" fmla="*/ 0 h 1595"/>
                <a:gd name="T2" fmla="*/ 254 w 666"/>
                <a:gd name="T3" fmla="*/ 84 h 1595"/>
                <a:gd name="T4" fmla="*/ 224 w 666"/>
                <a:gd name="T5" fmla="*/ 177 h 1595"/>
                <a:gd name="T6" fmla="*/ 216 w 666"/>
                <a:gd name="T7" fmla="*/ 202 h 1595"/>
                <a:gd name="T8" fmla="*/ 200 w 666"/>
                <a:gd name="T9" fmla="*/ 252 h 1595"/>
                <a:gd name="T10" fmla="*/ 176 w 666"/>
                <a:gd name="T11" fmla="*/ 320 h 1595"/>
                <a:gd name="T12" fmla="*/ 166 w 666"/>
                <a:gd name="T13" fmla="*/ 355 h 1595"/>
                <a:gd name="T14" fmla="*/ 138 w 666"/>
                <a:gd name="T15" fmla="*/ 439 h 1595"/>
                <a:gd name="T16" fmla="*/ 107 w 666"/>
                <a:gd name="T17" fmla="*/ 531 h 1595"/>
                <a:gd name="T18" fmla="*/ 99 w 666"/>
                <a:gd name="T19" fmla="*/ 557 h 1595"/>
                <a:gd name="T20" fmla="*/ 83 w 666"/>
                <a:gd name="T21" fmla="*/ 607 h 1595"/>
                <a:gd name="T22" fmla="*/ 61 w 666"/>
                <a:gd name="T23" fmla="*/ 675 h 1595"/>
                <a:gd name="T24" fmla="*/ 49 w 666"/>
                <a:gd name="T25" fmla="*/ 709 h 1595"/>
                <a:gd name="T26" fmla="*/ 32 w 666"/>
                <a:gd name="T27" fmla="*/ 810 h 1595"/>
                <a:gd name="T28" fmla="*/ 0 w 666"/>
                <a:gd name="T29" fmla="*/ 886 h 1595"/>
                <a:gd name="T30" fmla="*/ 69 w 666"/>
                <a:gd name="T31" fmla="*/ 1043 h 1595"/>
                <a:gd name="T32" fmla="*/ 75 w 666"/>
                <a:gd name="T33" fmla="*/ 1064 h 1595"/>
                <a:gd name="T34" fmla="*/ 83 w 666"/>
                <a:gd name="T35" fmla="*/ 1072 h 1595"/>
                <a:gd name="T36" fmla="*/ 100 w 666"/>
                <a:gd name="T37" fmla="*/ 1091 h 1595"/>
                <a:gd name="T38" fmla="*/ 200 w 666"/>
                <a:gd name="T39" fmla="*/ 1194 h 1595"/>
                <a:gd name="T40" fmla="*/ 250 w 666"/>
                <a:gd name="T41" fmla="*/ 1241 h 1595"/>
                <a:gd name="T42" fmla="*/ 316 w 666"/>
                <a:gd name="T43" fmla="*/ 1295 h 1595"/>
                <a:gd name="T44" fmla="*/ 384 w 666"/>
                <a:gd name="T45" fmla="*/ 1344 h 1595"/>
                <a:gd name="T46" fmla="*/ 432 w 666"/>
                <a:gd name="T47" fmla="*/ 1381 h 1595"/>
                <a:gd name="T48" fmla="*/ 489 w 666"/>
                <a:gd name="T49" fmla="*/ 1417 h 1595"/>
                <a:gd name="T50" fmla="*/ 549 w 666"/>
                <a:gd name="T51" fmla="*/ 1454 h 1595"/>
                <a:gd name="T52" fmla="*/ 584 w 666"/>
                <a:gd name="T53" fmla="*/ 1472 h 1595"/>
                <a:gd name="T54" fmla="*/ 666 w 666"/>
                <a:gd name="T55" fmla="*/ 1515 h 1595"/>
                <a:gd name="T56" fmla="*/ 666 w 666"/>
                <a:gd name="T57" fmla="*/ 1595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6" h="1595">
                  <a:moveTo>
                    <a:pt x="282" y="0"/>
                  </a:moveTo>
                  <a:lnTo>
                    <a:pt x="254" y="84"/>
                  </a:lnTo>
                  <a:lnTo>
                    <a:pt x="224" y="177"/>
                  </a:lnTo>
                  <a:lnTo>
                    <a:pt x="216" y="202"/>
                  </a:lnTo>
                  <a:lnTo>
                    <a:pt x="200" y="252"/>
                  </a:lnTo>
                  <a:lnTo>
                    <a:pt x="176" y="320"/>
                  </a:lnTo>
                  <a:lnTo>
                    <a:pt x="166" y="355"/>
                  </a:lnTo>
                  <a:lnTo>
                    <a:pt x="138" y="439"/>
                  </a:lnTo>
                  <a:lnTo>
                    <a:pt x="107" y="531"/>
                  </a:lnTo>
                  <a:lnTo>
                    <a:pt x="99" y="557"/>
                  </a:lnTo>
                  <a:lnTo>
                    <a:pt x="83" y="607"/>
                  </a:lnTo>
                  <a:lnTo>
                    <a:pt x="61" y="675"/>
                  </a:lnTo>
                  <a:lnTo>
                    <a:pt x="49" y="709"/>
                  </a:lnTo>
                  <a:lnTo>
                    <a:pt x="32" y="810"/>
                  </a:lnTo>
                  <a:lnTo>
                    <a:pt x="0" y="886"/>
                  </a:lnTo>
                  <a:lnTo>
                    <a:pt x="69" y="1043"/>
                  </a:lnTo>
                  <a:lnTo>
                    <a:pt x="75" y="1064"/>
                  </a:lnTo>
                  <a:lnTo>
                    <a:pt x="83" y="1072"/>
                  </a:lnTo>
                  <a:lnTo>
                    <a:pt x="100" y="1091"/>
                  </a:lnTo>
                  <a:lnTo>
                    <a:pt x="200" y="1194"/>
                  </a:lnTo>
                  <a:lnTo>
                    <a:pt x="250" y="1241"/>
                  </a:lnTo>
                  <a:lnTo>
                    <a:pt x="316" y="1295"/>
                  </a:lnTo>
                  <a:lnTo>
                    <a:pt x="384" y="1344"/>
                  </a:lnTo>
                  <a:lnTo>
                    <a:pt x="432" y="1381"/>
                  </a:lnTo>
                  <a:lnTo>
                    <a:pt x="489" y="1417"/>
                  </a:lnTo>
                  <a:lnTo>
                    <a:pt x="549" y="1454"/>
                  </a:lnTo>
                  <a:lnTo>
                    <a:pt x="584" y="1472"/>
                  </a:lnTo>
                  <a:lnTo>
                    <a:pt x="666" y="1515"/>
                  </a:lnTo>
                  <a:lnTo>
                    <a:pt x="666" y="159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2104 w 2566"/>
                <a:gd name="T1" fmla="*/ 6 h 2481"/>
                <a:gd name="T2" fmla="*/ 2053 w 2566"/>
                <a:gd name="T3" fmla="*/ 108 h 2481"/>
                <a:gd name="T4" fmla="*/ 2026 w 2566"/>
                <a:gd name="T5" fmla="*/ 244 h 2481"/>
                <a:gd name="T6" fmla="*/ 1987 w 2566"/>
                <a:gd name="T7" fmla="*/ 362 h 2481"/>
                <a:gd name="T8" fmla="*/ 1936 w 2566"/>
                <a:gd name="T9" fmla="*/ 462 h 2481"/>
                <a:gd name="T10" fmla="*/ 1909 w 2566"/>
                <a:gd name="T11" fmla="*/ 597 h 2481"/>
                <a:gd name="T12" fmla="*/ 1871 w 2566"/>
                <a:gd name="T13" fmla="*/ 718 h 2481"/>
                <a:gd name="T14" fmla="*/ 1821 w 2566"/>
                <a:gd name="T15" fmla="*/ 817 h 2481"/>
                <a:gd name="T16" fmla="*/ 1829 w 2566"/>
                <a:gd name="T17" fmla="*/ 1007 h 2481"/>
                <a:gd name="T18" fmla="*/ 1866 w 2566"/>
                <a:gd name="T19" fmla="*/ 1153 h 2481"/>
                <a:gd name="T20" fmla="*/ 1983 w 2566"/>
                <a:gd name="T21" fmla="*/ 1278 h 2481"/>
                <a:gd name="T22" fmla="*/ 2100 w 2566"/>
                <a:gd name="T23" fmla="*/ 1381 h 2481"/>
                <a:gd name="T24" fmla="*/ 2216 w 2566"/>
                <a:gd name="T25" fmla="*/ 1467 h 2481"/>
                <a:gd name="T26" fmla="*/ 2332 w 2566"/>
                <a:gd name="T27" fmla="*/ 1542 h 2481"/>
                <a:gd name="T28" fmla="*/ 2449 w 2566"/>
                <a:gd name="T29" fmla="*/ 1607 h 2481"/>
                <a:gd name="T30" fmla="*/ 2566 w 2566"/>
                <a:gd name="T31" fmla="*/ 1660 h 2481"/>
                <a:gd name="T32" fmla="*/ 2566 w 2566"/>
                <a:gd name="T33" fmla="*/ 1950 h 2481"/>
                <a:gd name="T34" fmla="*/ 2566 w 2566"/>
                <a:gd name="T35" fmla="*/ 2304 h 2481"/>
                <a:gd name="T36" fmla="*/ 2449 w 2566"/>
                <a:gd name="T37" fmla="*/ 2481 h 2481"/>
                <a:gd name="T38" fmla="*/ 2216 w 2566"/>
                <a:gd name="T39" fmla="*/ 2481 h 2481"/>
                <a:gd name="T40" fmla="*/ 1983 w 2566"/>
                <a:gd name="T41" fmla="*/ 2481 h 2481"/>
                <a:gd name="T42" fmla="*/ 1749 w 2566"/>
                <a:gd name="T43" fmla="*/ 2481 h 2481"/>
                <a:gd name="T44" fmla="*/ 1517 w 2566"/>
                <a:gd name="T45" fmla="*/ 2481 h 2481"/>
                <a:gd name="T46" fmla="*/ 1283 w 2566"/>
                <a:gd name="T47" fmla="*/ 2481 h 2481"/>
                <a:gd name="T48" fmla="*/ 1049 w 2566"/>
                <a:gd name="T49" fmla="*/ 2481 h 2481"/>
                <a:gd name="T50" fmla="*/ 817 w 2566"/>
                <a:gd name="T51" fmla="*/ 2481 h 2481"/>
                <a:gd name="T52" fmla="*/ 583 w 2566"/>
                <a:gd name="T53" fmla="*/ 2481 h 2481"/>
                <a:gd name="T54" fmla="*/ 349 w 2566"/>
                <a:gd name="T55" fmla="*/ 2481 h 2481"/>
                <a:gd name="T56" fmla="*/ 117 w 2566"/>
                <a:gd name="T57" fmla="*/ 2481 h 2481"/>
                <a:gd name="T58" fmla="*/ 0 w 2566"/>
                <a:gd name="T59" fmla="*/ 2304 h 2481"/>
                <a:gd name="T60" fmla="*/ 0 w 2566"/>
                <a:gd name="T61" fmla="*/ 1950 h 2481"/>
                <a:gd name="T62" fmla="*/ 0 w 2566"/>
                <a:gd name="T63" fmla="*/ 1595 h 2481"/>
                <a:gd name="T64" fmla="*/ 0 w 2566"/>
                <a:gd name="T65" fmla="*/ 1241 h 2481"/>
                <a:gd name="T66" fmla="*/ 0 w 2566"/>
                <a:gd name="T67" fmla="*/ 886 h 2481"/>
                <a:gd name="T68" fmla="*/ 0 w 2566"/>
                <a:gd name="T69" fmla="*/ 531 h 2481"/>
                <a:gd name="T70" fmla="*/ 0 w 2566"/>
                <a:gd name="T71" fmla="*/ 177 h 2481"/>
                <a:gd name="T72" fmla="*/ 117 w 2566"/>
                <a:gd name="T73" fmla="*/ 0 h 2481"/>
                <a:gd name="T74" fmla="*/ 349 w 2566"/>
                <a:gd name="T75" fmla="*/ 0 h 2481"/>
                <a:gd name="T76" fmla="*/ 583 w 2566"/>
                <a:gd name="T77" fmla="*/ 0 h 2481"/>
                <a:gd name="T78" fmla="*/ 817 w 2566"/>
                <a:gd name="T79" fmla="*/ 0 h 2481"/>
                <a:gd name="T80" fmla="*/ 1049 w 2566"/>
                <a:gd name="T81" fmla="*/ 0 h 2481"/>
                <a:gd name="T82" fmla="*/ 1283 w 2566"/>
                <a:gd name="T83" fmla="*/ 0 h 2481"/>
                <a:gd name="T84" fmla="*/ 1517 w 2566"/>
                <a:gd name="T85" fmla="*/ 0 h 2481"/>
                <a:gd name="T86" fmla="*/ 1749 w 2566"/>
                <a:gd name="T87" fmla="*/ 0 h 2481"/>
                <a:gd name="T88" fmla="*/ 1983 w 2566"/>
                <a:gd name="T89" fmla="*/ 0 h 2481"/>
                <a:gd name="T90" fmla="*/ 2106 w 2566"/>
                <a:gd name="T91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66" h="2481">
                  <a:moveTo>
                    <a:pt x="2106" y="0"/>
                  </a:moveTo>
                  <a:lnTo>
                    <a:pt x="2104" y="6"/>
                  </a:lnTo>
                  <a:lnTo>
                    <a:pt x="2100" y="21"/>
                  </a:lnTo>
                  <a:lnTo>
                    <a:pt x="2053" y="108"/>
                  </a:lnTo>
                  <a:lnTo>
                    <a:pt x="2048" y="177"/>
                  </a:lnTo>
                  <a:lnTo>
                    <a:pt x="2026" y="244"/>
                  </a:lnTo>
                  <a:lnTo>
                    <a:pt x="1990" y="355"/>
                  </a:lnTo>
                  <a:lnTo>
                    <a:pt x="1987" y="362"/>
                  </a:lnTo>
                  <a:lnTo>
                    <a:pt x="1983" y="376"/>
                  </a:lnTo>
                  <a:lnTo>
                    <a:pt x="1936" y="462"/>
                  </a:lnTo>
                  <a:lnTo>
                    <a:pt x="1931" y="531"/>
                  </a:lnTo>
                  <a:lnTo>
                    <a:pt x="1909" y="597"/>
                  </a:lnTo>
                  <a:lnTo>
                    <a:pt x="1874" y="709"/>
                  </a:lnTo>
                  <a:lnTo>
                    <a:pt x="1871" y="718"/>
                  </a:lnTo>
                  <a:lnTo>
                    <a:pt x="1866" y="732"/>
                  </a:lnTo>
                  <a:lnTo>
                    <a:pt x="1821" y="817"/>
                  </a:lnTo>
                  <a:lnTo>
                    <a:pt x="1816" y="886"/>
                  </a:lnTo>
                  <a:lnTo>
                    <a:pt x="1829" y="1007"/>
                  </a:lnTo>
                  <a:lnTo>
                    <a:pt x="1792" y="1064"/>
                  </a:lnTo>
                  <a:lnTo>
                    <a:pt x="1866" y="1153"/>
                  </a:lnTo>
                  <a:lnTo>
                    <a:pt x="1945" y="1241"/>
                  </a:lnTo>
                  <a:lnTo>
                    <a:pt x="1983" y="1278"/>
                  </a:lnTo>
                  <a:lnTo>
                    <a:pt x="2040" y="1328"/>
                  </a:lnTo>
                  <a:lnTo>
                    <a:pt x="2100" y="1381"/>
                  </a:lnTo>
                  <a:lnTo>
                    <a:pt x="2146" y="1417"/>
                  </a:lnTo>
                  <a:lnTo>
                    <a:pt x="2216" y="1467"/>
                  </a:lnTo>
                  <a:lnTo>
                    <a:pt x="2271" y="1501"/>
                  </a:lnTo>
                  <a:lnTo>
                    <a:pt x="2332" y="1542"/>
                  </a:lnTo>
                  <a:lnTo>
                    <a:pt x="2428" y="1595"/>
                  </a:lnTo>
                  <a:lnTo>
                    <a:pt x="2449" y="1607"/>
                  </a:lnTo>
                  <a:lnTo>
                    <a:pt x="2458" y="1610"/>
                  </a:lnTo>
                  <a:lnTo>
                    <a:pt x="2566" y="1660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106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487988" y="622300"/>
              <a:ext cx="1228725" cy="2813050"/>
            </a:xfrm>
            <a:custGeom>
              <a:avLst/>
              <a:gdLst>
                <a:gd name="T0" fmla="*/ 314 w 774"/>
                <a:gd name="T1" fmla="*/ 0 h 1772"/>
                <a:gd name="T2" fmla="*/ 312 w 774"/>
                <a:gd name="T3" fmla="*/ 6 h 1772"/>
                <a:gd name="T4" fmla="*/ 308 w 774"/>
                <a:gd name="T5" fmla="*/ 21 h 1772"/>
                <a:gd name="T6" fmla="*/ 261 w 774"/>
                <a:gd name="T7" fmla="*/ 108 h 1772"/>
                <a:gd name="T8" fmla="*/ 256 w 774"/>
                <a:gd name="T9" fmla="*/ 177 h 1772"/>
                <a:gd name="T10" fmla="*/ 234 w 774"/>
                <a:gd name="T11" fmla="*/ 244 h 1772"/>
                <a:gd name="T12" fmla="*/ 198 w 774"/>
                <a:gd name="T13" fmla="*/ 355 h 1772"/>
                <a:gd name="T14" fmla="*/ 195 w 774"/>
                <a:gd name="T15" fmla="*/ 362 h 1772"/>
                <a:gd name="T16" fmla="*/ 191 w 774"/>
                <a:gd name="T17" fmla="*/ 376 h 1772"/>
                <a:gd name="T18" fmla="*/ 144 w 774"/>
                <a:gd name="T19" fmla="*/ 462 h 1772"/>
                <a:gd name="T20" fmla="*/ 139 w 774"/>
                <a:gd name="T21" fmla="*/ 531 h 1772"/>
                <a:gd name="T22" fmla="*/ 117 w 774"/>
                <a:gd name="T23" fmla="*/ 597 h 1772"/>
                <a:gd name="T24" fmla="*/ 82 w 774"/>
                <a:gd name="T25" fmla="*/ 709 h 1772"/>
                <a:gd name="T26" fmla="*/ 79 w 774"/>
                <a:gd name="T27" fmla="*/ 718 h 1772"/>
                <a:gd name="T28" fmla="*/ 74 w 774"/>
                <a:gd name="T29" fmla="*/ 732 h 1772"/>
                <a:gd name="T30" fmla="*/ 29 w 774"/>
                <a:gd name="T31" fmla="*/ 817 h 1772"/>
                <a:gd name="T32" fmla="*/ 24 w 774"/>
                <a:gd name="T33" fmla="*/ 886 h 1772"/>
                <a:gd name="T34" fmla="*/ 37 w 774"/>
                <a:gd name="T35" fmla="*/ 1007 h 1772"/>
                <a:gd name="T36" fmla="*/ 0 w 774"/>
                <a:gd name="T37" fmla="*/ 1064 h 1772"/>
                <a:gd name="T38" fmla="*/ 74 w 774"/>
                <a:gd name="T39" fmla="*/ 1153 h 1772"/>
                <a:gd name="T40" fmla="*/ 153 w 774"/>
                <a:gd name="T41" fmla="*/ 1241 h 1772"/>
                <a:gd name="T42" fmla="*/ 191 w 774"/>
                <a:gd name="T43" fmla="*/ 1278 h 1772"/>
                <a:gd name="T44" fmla="*/ 248 w 774"/>
                <a:gd name="T45" fmla="*/ 1328 h 1772"/>
                <a:gd name="T46" fmla="*/ 308 w 774"/>
                <a:gd name="T47" fmla="*/ 1381 h 1772"/>
                <a:gd name="T48" fmla="*/ 354 w 774"/>
                <a:gd name="T49" fmla="*/ 1417 h 1772"/>
                <a:gd name="T50" fmla="*/ 424 w 774"/>
                <a:gd name="T51" fmla="*/ 1467 h 1772"/>
                <a:gd name="T52" fmla="*/ 479 w 774"/>
                <a:gd name="T53" fmla="*/ 1501 h 1772"/>
                <a:gd name="T54" fmla="*/ 540 w 774"/>
                <a:gd name="T55" fmla="*/ 1542 h 1772"/>
                <a:gd name="T56" fmla="*/ 636 w 774"/>
                <a:gd name="T57" fmla="*/ 1595 h 1772"/>
                <a:gd name="T58" fmla="*/ 657 w 774"/>
                <a:gd name="T59" fmla="*/ 1607 h 1772"/>
                <a:gd name="T60" fmla="*/ 666 w 774"/>
                <a:gd name="T61" fmla="*/ 1610 h 1772"/>
                <a:gd name="T62" fmla="*/ 774 w 774"/>
                <a:gd name="T63" fmla="*/ 1660 h 1772"/>
                <a:gd name="T64" fmla="*/ 774 w 774"/>
                <a:gd name="T65" fmla="*/ 1772 h 1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4" h="1772">
                  <a:moveTo>
                    <a:pt x="314" y="0"/>
                  </a:moveTo>
                  <a:lnTo>
                    <a:pt x="312" y="6"/>
                  </a:lnTo>
                  <a:lnTo>
                    <a:pt x="308" y="21"/>
                  </a:lnTo>
                  <a:lnTo>
                    <a:pt x="261" y="108"/>
                  </a:lnTo>
                  <a:lnTo>
                    <a:pt x="256" y="177"/>
                  </a:lnTo>
                  <a:lnTo>
                    <a:pt x="234" y="244"/>
                  </a:lnTo>
                  <a:lnTo>
                    <a:pt x="198" y="355"/>
                  </a:lnTo>
                  <a:lnTo>
                    <a:pt x="195" y="362"/>
                  </a:lnTo>
                  <a:lnTo>
                    <a:pt x="191" y="376"/>
                  </a:lnTo>
                  <a:lnTo>
                    <a:pt x="144" y="462"/>
                  </a:lnTo>
                  <a:lnTo>
                    <a:pt x="139" y="531"/>
                  </a:lnTo>
                  <a:lnTo>
                    <a:pt x="117" y="597"/>
                  </a:lnTo>
                  <a:lnTo>
                    <a:pt x="82" y="709"/>
                  </a:lnTo>
                  <a:lnTo>
                    <a:pt x="79" y="718"/>
                  </a:lnTo>
                  <a:lnTo>
                    <a:pt x="74" y="732"/>
                  </a:lnTo>
                  <a:lnTo>
                    <a:pt x="29" y="817"/>
                  </a:lnTo>
                  <a:lnTo>
                    <a:pt x="24" y="886"/>
                  </a:lnTo>
                  <a:lnTo>
                    <a:pt x="37" y="1007"/>
                  </a:lnTo>
                  <a:lnTo>
                    <a:pt x="0" y="1064"/>
                  </a:lnTo>
                  <a:lnTo>
                    <a:pt x="74" y="1153"/>
                  </a:lnTo>
                  <a:lnTo>
                    <a:pt x="153" y="1241"/>
                  </a:lnTo>
                  <a:lnTo>
                    <a:pt x="191" y="1278"/>
                  </a:lnTo>
                  <a:lnTo>
                    <a:pt x="248" y="1328"/>
                  </a:lnTo>
                  <a:lnTo>
                    <a:pt x="308" y="1381"/>
                  </a:lnTo>
                  <a:lnTo>
                    <a:pt x="354" y="1417"/>
                  </a:lnTo>
                  <a:lnTo>
                    <a:pt x="424" y="1467"/>
                  </a:lnTo>
                  <a:lnTo>
                    <a:pt x="479" y="1501"/>
                  </a:lnTo>
                  <a:lnTo>
                    <a:pt x="540" y="1542"/>
                  </a:lnTo>
                  <a:lnTo>
                    <a:pt x="636" y="1595"/>
                  </a:lnTo>
                  <a:lnTo>
                    <a:pt x="657" y="1607"/>
                  </a:lnTo>
                  <a:lnTo>
                    <a:pt x="666" y="1610"/>
                  </a:lnTo>
                  <a:lnTo>
                    <a:pt x="774" y="1660"/>
                  </a:lnTo>
                  <a:lnTo>
                    <a:pt x="774" y="177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202768" y="1035844"/>
              <a:ext cx="4073525" cy="3938588"/>
            </a:xfrm>
            <a:custGeom>
              <a:avLst/>
              <a:gdLst>
                <a:gd name="T0" fmla="*/ 1866 w 2566"/>
                <a:gd name="T1" fmla="*/ 0 h 2481"/>
                <a:gd name="T2" fmla="*/ 1866 w 2566"/>
                <a:gd name="T3" fmla="*/ 355 h 2481"/>
                <a:gd name="T4" fmla="*/ 1749 w 2566"/>
                <a:gd name="T5" fmla="*/ 531 h 2481"/>
                <a:gd name="T6" fmla="*/ 1632 w 2566"/>
                <a:gd name="T7" fmla="*/ 709 h 2481"/>
                <a:gd name="T8" fmla="*/ 1632 w 2566"/>
                <a:gd name="T9" fmla="*/ 1064 h 2481"/>
                <a:gd name="T10" fmla="*/ 1749 w 2566"/>
                <a:gd name="T11" fmla="*/ 1417 h 2481"/>
                <a:gd name="T12" fmla="*/ 1983 w 2566"/>
                <a:gd name="T13" fmla="*/ 1595 h 2481"/>
                <a:gd name="T14" fmla="*/ 2216 w 2566"/>
                <a:gd name="T15" fmla="*/ 1772 h 2481"/>
                <a:gd name="T16" fmla="*/ 2449 w 2566"/>
                <a:gd name="T17" fmla="*/ 1772 h 2481"/>
                <a:gd name="T18" fmla="*/ 2566 w 2566"/>
                <a:gd name="T19" fmla="*/ 2126 h 2481"/>
                <a:gd name="T20" fmla="*/ 2566 w 2566"/>
                <a:gd name="T21" fmla="*/ 2481 h 2481"/>
                <a:gd name="T22" fmla="*/ 2332 w 2566"/>
                <a:gd name="T23" fmla="*/ 2481 h 2481"/>
                <a:gd name="T24" fmla="*/ 2100 w 2566"/>
                <a:gd name="T25" fmla="*/ 2481 h 2481"/>
                <a:gd name="T26" fmla="*/ 1866 w 2566"/>
                <a:gd name="T27" fmla="*/ 2481 h 2481"/>
                <a:gd name="T28" fmla="*/ 1632 w 2566"/>
                <a:gd name="T29" fmla="*/ 2481 h 2481"/>
                <a:gd name="T30" fmla="*/ 1400 w 2566"/>
                <a:gd name="T31" fmla="*/ 2481 h 2481"/>
                <a:gd name="T32" fmla="*/ 1166 w 2566"/>
                <a:gd name="T33" fmla="*/ 2481 h 2481"/>
                <a:gd name="T34" fmla="*/ 934 w 2566"/>
                <a:gd name="T35" fmla="*/ 2481 h 2481"/>
                <a:gd name="T36" fmla="*/ 700 w 2566"/>
                <a:gd name="T37" fmla="*/ 2481 h 2481"/>
                <a:gd name="T38" fmla="*/ 466 w 2566"/>
                <a:gd name="T39" fmla="*/ 2481 h 2481"/>
                <a:gd name="T40" fmla="*/ 234 w 2566"/>
                <a:gd name="T41" fmla="*/ 2481 h 2481"/>
                <a:gd name="T42" fmla="*/ 0 w 2566"/>
                <a:gd name="T43" fmla="*/ 2481 h 2481"/>
                <a:gd name="T44" fmla="*/ 0 w 2566"/>
                <a:gd name="T45" fmla="*/ 2126 h 2481"/>
                <a:gd name="T46" fmla="*/ 0 w 2566"/>
                <a:gd name="T47" fmla="*/ 1772 h 2481"/>
                <a:gd name="T48" fmla="*/ 0 w 2566"/>
                <a:gd name="T49" fmla="*/ 1417 h 2481"/>
                <a:gd name="T50" fmla="*/ 0 w 2566"/>
                <a:gd name="T51" fmla="*/ 1064 h 2481"/>
                <a:gd name="T52" fmla="*/ 0 w 2566"/>
                <a:gd name="T53" fmla="*/ 709 h 2481"/>
                <a:gd name="T54" fmla="*/ 0 w 2566"/>
                <a:gd name="T55" fmla="*/ 355 h 2481"/>
                <a:gd name="T56" fmla="*/ 0 w 2566"/>
                <a:gd name="T57" fmla="*/ 0 h 2481"/>
                <a:gd name="T58" fmla="*/ 234 w 2566"/>
                <a:gd name="T59" fmla="*/ 0 h 2481"/>
                <a:gd name="T60" fmla="*/ 466 w 2566"/>
                <a:gd name="T61" fmla="*/ 0 h 2481"/>
                <a:gd name="T62" fmla="*/ 700 w 2566"/>
                <a:gd name="T63" fmla="*/ 0 h 2481"/>
                <a:gd name="T64" fmla="*/ 934 w 2566"/>
                <a:gd name="T65" fmla="*/ 0 h 2481"/>
                <a:gd name="T66" fmla="*/ 1166 w 2566"/>
                <a:gd name="T67" fmla="*/ 0 h 2481"/>
                <a:gd name="T68" fmla="*/ 1400 w 2566"/>
                <a:gd name="T69" fmla="*/ 0 h 2481"/>
                <a:gd name="T70" fmla="*/ 1632 w 2566"/>
                <a:gd name="T71" fmla="*/ 0 h 2481"/>
                <a:gd name="T72" fmla="*/ 1866 w 2566"/>
                <a:gd name="T73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66" h="2481">
                  <a:moveTo>
                    <a:pt x="1983" y="0"/>
                  </a:moveTo>
                  <a:lnTo>
                    <a:pt x="1866" y="0"/>
                  </a:lnTo>
                  <a:lnTo>
                    <a:pt x="1866" y="177"/>
                  </a:lnTo>
                  <a:lnTo>
                    <a:pt x="1866" y="355"/>
                  </a:lnTo>
                  <a:lnTo>
                    <a:pt x="1749" y="355"/>
                  </a:lnTo>
                  <a:lnTo>
                    <a:pt x="1749" y="531"/>
                  </a:lnTo>
                  <a:lnTo>
                    <a:pt x="1749" y="709"/>
                  </a:lnTo>
                  <a:lnTo>
                    <a:pt x="1632" y="709"/>
                  </a:lnTo>
                  <a:lnTo>
                    <a:pt x="1632" y="886"/>
                  </a:lnTo>
                  <a:lnTo>
                    <a:pt x="1632" y="1064"/>
                  </a:lnTo>
                  <a:lnTo>
                    <a:pt x="1632" y="1241"/>
                  </a:lnTo>
                  <a:lnTo>
                    <a:pt x="1749" y="1417"/>
                  </a:lnTo>
                  <a:lnTo>
                    <a:pt x="1866" y="1417"/>
                  </a:lnTo>
                  <a:lnTo>
                    <a:pt x="1983" y="1595"/>
                  </a:lnTo>
                  <a:lnTo>
                    <a:pt x="2100" y="1595"/>
                  </a:lnTo>
                  <a:lnTo>
                    <a:pt x="2216" y="1772"/>
                  </a:lnTo>
                  <a:lnTo>
                    <a:pt x="2332" y="1772"/>
                  </a:lnTo>
                  <a:lnTo>
                    <a:pt x="2449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487988" y="622300"/>
              <a:ext cx="1228725" cy="2635250"/>
            </a:xfrm>
            <a:custGeom>
              <a:avLst/>
              <a:gdLst>
                <a:gd name="T0" fmla="*/ 314 w 774"/>
                <a:gd name="T1" fmla="*/ 0 h 1660"/>
                <a:gd name="T2" fmla="*/ 312 w 774"/>
                <a:gd name="T3" fmla="*/ 6 h 1660"/>
                <a:gd name="T4" fmla="*/ 308 w 774"/>
                <a:gd name="T5" fmla="*/ 21 h 1660"/>
                <a:gd name="T6" fmla="*/ 261 w 774"/>
                <a:gd name="T7" fmla="*/ 108 h 1660"/>
                <a:gd name="T8" fmla="*/ 256 w 774"/>
                <a:gd name="T9" fmla="*/ 177 h 1660"/>
                <a:gd name="T10" fmla="*/ 234 w 774"/>
                <a:gd name="T11" fmla="*/ 244 h 1660"/>
                <a:gd name="T12" fmla="*/ 198 w 774"/>
                <a:gd name="T13" fmla="*/ 355 h 1660"/>
                <a:gd name="T14" fmla="*/ 195 w 774"/>
                <a:gd name="T15" fmla="*/ 362 h 1660"/>
                <a:gd name="T16" fmla="*/ 191 w 774"/>
                <a:gd name="T17" fmla="*/ 376 h 1660"/>
                <a:gd name="T18" fmla="*/ 144 w 774"/>
                <a:gd name="T19" fmla="*/ 462 h 1660"/>
                <a:gd name="T20" fmla="*/ 139 w 774"/>
                <a:gd name="T21" fmla="*/ 531 h 1660"/>
                <a:gd name="T22" fmla="*/ 117 w 774"/>
                <a:gd name="T23" fmla="*/ 597 h 1660"/>
                <a:gd name="T24" fmla="*/ 82 w 774"/>
                <a:gd name="T25" fmla="*/ 709 h 1660"/>
                <a:gd name="T26" fmla="*/ 79 w 774"/>
                <a:gd name="T27" fmla="*/ 718 h 1660"/>
                <a:gd name="T28" fmla="*/ 74 w 774"/>
                <a:gd name="T29" fmla="*/ 732 h 1660"/>
                <a:gd name="T30" fmla="*/ 29 w 774"/>
                <a:gd name="T31" fmla="*/ 817 h 1660"/>
                <a:gd name="T32" fmla="*/ 24 w 774"/>
                <a:gd name="T33" fmla="*/ 886 h 1660"/>
                <a:gd name="T34" fmla="*/ 37 w 774"/>
                <a:gd name="T35" fmla="*/ 1007 h 1660"/>
                <a:gd name="T36" fmla="*/ 0 w 774"/>
                <a:gd name="T37" fmla="*/ 1064 h 1660"/>
                <a:gd name="T38" fmla="*/ 74 w 774"/>
                <a:gd name="T39" fmla="*/ 1153 h 1660"/>
                <a:gd name="T40" fmla="*/ 153 w 774"/>
                <a:gd name="T41" fmla="*/ 1241 h 1660"/>
                <a:gd name="T42" fmla="*/ 191 w 774"/>
                <a:gd name="T43" fmla="*/ 1278 h 1660"/>
                <a:gd name="T44" fmla="*/ 248 w 774"/>
                <a:gd name="T45" fmla="*/ 1328 h 1660"/>
                <a:gd name="T46" fmla="*/ 308 w 774"/>
                <a:gd name="T47" fmla="*/ 1381 h 1660"/>
                <a:gd name="T48" fmla="*/ 354 w 774"/>
                <a:gd name="T49" fmla="*/ 1417 h 1660"/>
                <a:gd name="T50" fmla="*/ 424 w 774"/>
                <a:gd name="T51" fmla="*/ 1467 h 1660"/>
                <a:gd name="T52" fmla="*/ 479 w 774"/>
                <a:gd name="T53" fmla="*/ 1501 h 1660"/>
                <a:gd name="T54" fmla="*/ 540 w 774"/>
                <a:gd name="T55" fmla="*/ 1542 h 1660"/>
                <a:gd name="T56" fmla="*/ 636 w 774"/>
                <a:gd name="T57" fmla="*/ 1595 h 1660"/>
                <a:gd name="T58" fmla="*/ 657 w 774"/>
                <a:gd name="T59" fmla="*/ 1607 h 1660"/>
                <a:gd name="T60" fmla="*/ 666 w 774"/>
                <a:gd name="T61" fmla="*/ 1610 h 1660"/>
                <a:gd name="T62" fmla="*/ 774 w 774"/>
                <a:gd name="T63" fmla="*/ 1660 h 1660"/>
                <a:gd name="T64" fmla="*/ 774 w 774"/>
                <a:gd name="T65" fmla="*/ 1595 h 1660"/>
                <a:gd name="T66" fmla="*/ 774 w 774"/>
                <a:gd name="T67" fmla="*/ 1417 h 1660"/>
                <a:gd name="T68" fmla="*/ 774 w 774"/>
                <a:gd name="T69" fmla="*/ 1241 h 1660"/>
                <a:gd name="T70" fmla="*/ 774 w 774"/>
                <a:gd name="T71" fmla="*/ 1064 h 1660"/>
                <a:gd name="T72" fmla="*/ 774 w 774"/>
                <a:gd name="T73" fmla="*/ 886 h 1660"/>
                <a:gd name="T74" fmla="*/ 774 w 774"/>
                <a:gd name="T75" fmla="*/ 709 h 1660"/>
                <a:gd name="T76" fmla="*/ 774 w 774"/>
                <a:gd name="T77" fmla="*/ 531 h 1660"/>
                <a:gd name="T78" fmla="*/ 774 w 774"/>
                <a:gd name="T79" fmla="*/ 355 h 1660"/>
                <a:gd name="T80" fmla="*/ 774 w 774"/>
                <a:gd name="T81" fmla="*/ 177 h 1660"/>
                <a:gd name="T82" fmla="*/ 774 w 774"/>
                <a:gd name="T83" fmla="*/ 0 h 1660"/>
                <a:gd name="T84" fmla="*/ 657 w 774"/>
                <a:gd name="T85" fmla="*/ 0 h 1660"/>
                <a:gd name="T86" fmla="*/ 540 w 774"/>
                <a:gd name="T87" fmla="*/ 0 h 1660"/>
                <a:gd name="T88" fmla="*/ 424 w 774"/>
                <a:gd name="T89" fmla="*/ 0 h 1660"/>
                <a:gd name="T90" fmla="*/ 314 w 774"/>
                <a:gd name="T91" fmla="*/ 0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74" h="1660">
                  <a:moveTo>
                    <a:pt x="314" y="0"/>
                  </a:moveTo>
                  <a:lnTo>
                    <a:pt x="312" y="6"/>
                  </a:lnTo>
                  <a:lnTo>
                    <a:pt x="308" y="21"/>
                  </a:lnTo>
                  <a:lnTo>
                    <a:pt x="261" y="108"/>
                  </a:lnTo>
                  <a:lnTo>
                    <a:pt x="256" y="177"/>
                  </a:lnTo>
                  <a:lnTo>
                    <a:pt x="234" y="244"/>
                  </a:lnTo>
                  <a:lnTo>
                    <a:pt x="198" y="355"/>
                  </a:lnTo>
                  <a:lnTo>
                    <a:pt x="195" y="362"/>
                  </a:lnTo>
                  <a:lnTo>
                    <a:pt x="191" y="376"/>
                  </a:lnTo>
                  <a:lnTo>
                    <a:pt x="144" y="462"/>
                  </a:lnTo>
                  <a:lnTo>
                    <a:pt x="139" y="531"/>
                  </a:lnTo>
                  <a:lnTo>
                    <a:pt x="117" y="597"/>
                  </a:lnTo>
                  <a:lnTo>
                    <a:pt x="82" y="709"/>
                  </a:lnTo>
                  <a:lnTo>
                    <a:pt x="79" y="718"/>
                  </a:lnTo>
                  <a:lnTo>
                    <a:pt x="74" y="732"/>
                  </a:lnTo>
                  <a:lnTo>
                    <a:pt x="29" y="817"/>
                  </a:lnTo>
                  <a:lnTo>
                    <a:pt x="24" y="886"/>
                  </a:lnTo>
                  <a:lnTo>
                    <a:pt x="37" y="1007"/>
                  </a:lnTo>
                  <a:lnTo>
                    <a:pt x="0" y="1064"/>
                  </a:lnTo>
                  <a:lnTo>
                    <a:pt x="74" y="1153"/>
                  </a:lnTo>
                  <a:lnTo>
                    <a:pt x="153" y="1241"/>
                  </a:lnTo>
                  <a:lnTo>
                    <a:pt x="191" y="1278"/>
                  </a:lnTo>
                  <a:lnTo>
                    <a:pt x="248" y="1328"/>
                  </a:lnTo>
                  <a:lnTo>
                    <a:pt x="308" y="1381"/>
                  </a:lnTo>
                  <a:lnTo>
                    <a:pt x="354" y="1417"/>
                  </a:lnTo>
                  <a:lnTo>
                    <a:pt x="424" y="1467"/>
                  </a:lnTo>
                  <a:lnTo>
                    <a:pt x="479" y="1501"/>
                  </a:lnTo>
                  <a:lnTo>
                    <a:pt x="540" y="1542"/>
                  </a:lnTo>
                  <a:lnTo>
                    <a:pt x="636" y="1595"/>
                  </a:lnTo>
                  <a:lnTo>
                    <a:pt x="657" y="1607"/>
                  </a:lnTo>
                  <a:lnTo>
                    <a:pt x="666" y="1610"/>
                  </a:lnTo>
                  <a:lnTo>
                    <a:pt x="774" y="1660"/>
                  </a:lnTo>
                  <a:lnTo>
                    <a:pt x="774" y="1595"/>
                  </a:lnTo>
                  <a:lnTo>
                    <a:pt x="774" y="1417"/>
                  </a:lnTo>
                  <a:lnTo>
                    <a:pt x="774" y="1241"/>
                  </a:lnTo>
                  <a:lnTo>
                    <a:pt x="774" y="1064"/>
                  </a:lnTo>
                  <a:lnTo>
                    <a:pt x="774" y="886"/>
                  </a:lnTo>
                  <a:lnTo>
                    <a:pt x="774" y="709"/>
                  </a:lnTo>
                  <a:lnTo>
                    <a:pt x="774" y="531"/>
                  </a:lnTo>
                  <a:lnTo>
                    <a:pt x="774" y="355"/>
                  </a:lnTo>
                  <a:lnTo>
                    <a:pt x="774" y="177"/>
                  </a:lnTo>
                  <a:lnTo>
                    <a:pt x="774" y="0"/>
                  </a:lnTo>
                  <a:lnTo>
                    <a:pt x="657" y="0"/>
                  </a:lnTo>
                  <a:lnTo>
                    <a:pt x="540" y="0"/>
                  </a:lnTo>
                  <a:lnTo>
                    <a:pt x="424" y="0"/>
                  </a:lnTo>
                  <a:lnTo>
                    <a:pt x="314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487988" y="622300"/>
              <a:ext cx="1228725" cy="2635250"/>
            </a:xfrm>
            <a:custGeom>
              <a:avLst/>
              <a:gdLst>
                <a:gd name="T0" fmla="*/ 314 w 774"/>
                <a:gd name="T1" fmla="*/ 0 h 1660"/>
                <a:gd name="T2" fmla="*/ 312 w 774"/>
                <a:gd name="T3" fmla="*/ 6 h 1660"/>
                <a:gd name="T4" fmla="*/ 308 w 774"/>
                <a:gd name="T5" fmla="*/ 21 h 1660"/>
                <a:gd name="T6" fmla="*/ 261 w 774"/>
                <a:gd name="T7" fmla="*/ 108 h 1660"/>
                <a:gd name="T8" fmla="*/ 256 w 774"/>
                <a:gd name="T9" fmla="*/ 177 h 1660"/>
                <a:gd name="T10" fmla="*/ 234 w 774"/>
                <a:gd name="T11" fmla="*/ 244 h 1660"/>
                <a:gd name="T12" fmla="*/ 198 w 774"/>
                <a:gd name="T13" fmla="*/ 355 h 1660"/>
                <a:gd name="T14" fmla="*/ 195 w 774"/>
                <a:gd name="T15" fmla="*/ 362 h 1660"/>
                <a:gd name="T16" fmla="*/ 191 w 774"/>
                <a:gd name="T17" fmla="*/ 376 h 1660"/>
                <a:gd name="T18" fmla="*/ 144 w 774"/>
                <a:gd name="T19" fmla="*/ 462 h 1660"/>
                <a:gd name="T20" fmla="*/ 139 w 774"/>
                <a:gd name="T21" fmla="*/ 531 h 1660"/>
                <a:gd name="T22" fmla="*/ 117 w 774"/>
                <a:gd name="T23" fmla="*/ 597 h 1660"/>
                <a:gd name="T24" fmla="*/ 82 w 774"/>
                <a:gd name="T25" fmla="*/ 709 h 1660"/>
                <a:gd name="T26" fmla="*/ 79 w 774"/>
                <a:gd name="T27" fmla="*/ 718 h 1660"/>
                <a:gd name="T28" fmla="*/ 74 w 774"/>
                <a:gd name="T29" fmla="*/ 732 h 1660"/>
                <a:gd name="T30" fmla="*/ 29 w 774"/>
                <a:gd name="T31" fmla="*/ 817 h 1660"/>
                <a:gd name="T32" fmla="*/ 24 w 774"/>
                <a:gd name="T33" fmla="*/ 886 h 1660"/>
                <a:gd name="T34" fmla="*/ 37 w 774"/>
                <a:gd name="T35" fmla="*/ 1007 h 1660"/>
                <a:gd name="T36" fmla="*/ 0 w 774"/>
                <a:gd name="T37" fmla="*/ 1064 h 1660"/>
                <a:gd name="T38" fmla="*/ 74 w 774"/>
                <a:gd name="T39" fmla="*/ 1153 h 1660"/>
                <a:gd name="T40" fmla="*/ 153 w 774"/>
                <a:gd name="T41" fmla="*/ 1241 h 1660"/>
                <a:gd name="T42" fmla="*/ 191 w 774"/>
                <a:gd name="T43" fmla="*/ 1278 h 1660"/>
                <a:gd name="T44" fmla="*/ 248 w 774"/>
                <a:gd name="T45" fmla="*/ 1328 h 1660"/>
                <a:gd name="T46" fmla="*/ 308 w 774"/>
                <a:gd name="T47" fmla="*/ 1381 h 1660"/>
                <a:gd name="T48" fmla="*/ 354 w 774"/>
                <a:gd name="T49" fmla="*/ 1417 h 1660"/>
                <a:gd name="T50" fmla="*/ 424 w 774"/>
                <a:gd name="T51" fmla="*/ 1467 h 1660"/>
                <a:gd name="T52" fmla="*/ 479 w 774"/>
                <a:gd name="T53" fmla="*/ 1501 h 1660"/>
                <a:gd name="T54" fmla="*/ 540 w 774"/>
                <a:gd name="T55" fmla="*/ 1542 h 1660"/>
                <a:gd name="T56" fmla="*/ 636 w 774"/>
                <a:gd name="T57" fmla="*/ 1595 h 1660"/>
                <a:gd name="T58" fmla="*/ 657 w 774"/>
                <a:gd name="T59" fmla="*/ 1607 h 1660"/>
                <a:gd name="T60" fmla="*/ 666 w 774"/>
                <a:gd name="T61" fmla="*/ 1610 h 1660"/>
                <a:gd name="T62" fmla="*/ 774 w 774"/>
                <a:gd name="T63" fmla="*/ 1660 h 1660"/>
                <a:gd name="T64" fmla="*/ 774 w 774"/>
                <a:gd name="T65" fmla="*/ 1595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4" h="1660">
                  <a:moveTo>
                    <a:pt x="314" y="0"/>
                  </a:moveTo>
                  <a:lnTo>
                    <a:pt x="312" y="6"/>
                  </a:lnTo>
                  <a:lnTo>
                    <a:pt x="308" y="21"/>
                  </a:lnTo>
                  <a:lnTo>
                    <a:pt x="261" y="108"/>
                  </a:lnTo>
                  <a:lnTo>
                    <a:pt x="256" y="177"/>
                  </a:lnTo>
                  <a:lnTo>
                    <a:pt x="234" y="244"/>
                  </a:lnTo>
                  <a:lnTo>
                    <a:pt x="198" y="355"/>
                  </a:lnTo>
                  <a:lnTo>
                    <a:pt x="195" y="362"/>
                  </a:lnTo>
                  <a:lnTo>
                    <a:pt x="191" y="376"/>
                  </a:lnTo>
                  <a:lnTo>
                    <a:pt x="144" y="462"/>
                  </a:lnTo>
                  <a:lnTo>
                    <a:pt x="139" y="531"/>
                  </a:lnTo>
                  <a:lnTo>
                    <a:pt x="117" y="597"/>
                  </a:lnTo>
                  <a:lnTo>
                    <a:pt x="82" y="709"/>
                  </a:lnTo>
                  <a:lnTo>
                    <a:pt x="79" y="718"/>
                  </a:lnTo>
                  <a:lnTo>
                    <a:pt x="74" y="732"/>
                  </a:lnTo>
                  <a:lnTo>
                    <a:pt x="29" y="817"/>
                  </a:lnTo>
                  <a:lnTo>
                    <a:pt x="24" y="886"/>
                  </a:lnTo>
                  <a:lnTo>
                    <a:pt x="37" y="1007"/>
                  </a:lnTo>
                  <a:lnTo>
                    <a:pt x="0" y="1064"/>
                  </a:lnTo>
                  <a:lnTo>
                    <a:pt x="74" y="1153"/>
                  </a:lnTo>
                  <a:lnTo>
                    <a:pt x="153" y="1241"/>
                  </a:lnTo>
                  <a:lnTo>
                    <a:pt x="191" y="1278"/>
                  </a:lnTo>
                  <a:lnTo>
                    <a:pt x="248" y="1328"/>
                  </a:lnTo>
                  <a:lnTo>
                    <a:pt x="308" y="1381"/>
                  </a:lnTo>
                  <a:lnTo>
                    <a:pt x="354" y="1417"/>
                  </a:lnTo>
                  <a:lnTo>
                    <a:pt x="424" y="1467"/>
                  </a:lnTo>
                  <a:lnTo>
                    <a:pt x="479" y="1501"/>
                  </a:lnTo>
                  <a:lnTo>
                    <a:pt x="540" y="1542"/>
                  </a:lnTo>
                  <a:lnTo>
                    <a:pt x="636" y="1595"/>
                  </a:lnTo>
                  <a:lnTo>
                    <a:pt x="657" y="1607"/>
                  </a:lnTo>
                  <a:lnTo>
                    <a:pt x="666" y="1610"/>
                  </a:lnTo>
                  <a:lnTo>
                    <a:pt x="774" y="1660"/>
                  </a:lnTo>
                  <a:lnTo>
                    <a:pt x="774" y="159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659438" y="622300"/>
              <a:ext cx="1057275" cy="2405063"/>
            </a:xfrm>
            <a:custGeom>
              <a:avLst/>
              <a:gdLst>
                <a:gd name="T0" fmla="*/ 282 w 666"/>
                <a:gd name="T1" fmla="*/ 0 h 1515"/>
                <a:gd name="T2" fmla="*/ 254 w 666"/>
                <a:gd name="T3" fmla="*/ 84 h 1515"/>
                <a:gd name="T4" fmla="*/ 224 w 666"/>
                <a:gd name="T5" fmla="*/ 177 h 1515"/>
                <a:gd name="T6" fmla="*/ 216 w 666"/>
                <a:gd name="T7" fmla="*/ 202 h 1515"/>
                <a:gd name="T8" fmla="*/ 200 w 666"/>
                <a:gd name="T9" fmla="*/ 252 h 1515"/>
                <a:gd name="T10" fmla="*/ 176 w 666"/>
                <a:gd name="T11" fmla="*/ 320 h 1515"/>
                <a:gd name="T12" fmla="*/ 166 w 666"/>
                <a:gd name="T13" fmla="*/ 355 h 1515"/>
                <a:gd name="T14" fmla="*/ 138 w 666"/>
                <a:gd name="T15" fmla="*/ 439 h 1515"/>
                <a:gd name="T16" fmla="*/ 107 w 666"/>
                <a:gd name="T17" fmla="*/ 531 h 1515"/>
                <a:gd name="T18" fmla="*/ 99 w 666"/>
                <a:gd name="T19" fmla="*/ 557 h 1515"/>
                <a:gd name="T20" fmla="*/ 83 w 666"/>
                <a:gd name="T21" fmla="*/ 607 h 1515"/>
                <a:gd name="T22" fmla="*/ 61 w 666"/>
                <a:gd name="T23" fmla="*/ 675 h 1515"/>
                <a:gd name="T24" fmla="*/ 49 w 666"/>
                <a:gd name="T25" fmla="*/ 709 h 1515"/>
                <a:gd name="T26" fmla="*/ 32 w 666"/>
                <a:gd name="T27" fmla="*/ 810 h 1515"/>
                <a:gd name="T28" fmla="*/ 0 w 666"/>
                <a:gd name="T29" fmla="*/ 886 h 1515"/>
                <a:gd name="T30" fmla="*/ 69 w 666"/>
                <a:gd name="T31" fmla="*/ 1043 h 1515"/>
                <a:gd name="T32" fmla="*/ 75 w 666"/>
                <a:gd name="T33" fmla="*/ 1064 h 1515"/>
                <a:gd name="T34" fmla="*/ 83 w 666"/>
                <a:gd name="T35" fmla="*/ 1072 h 1515"/>
                <a:gd name="T36" fmla="*/ 100 w 666"/>
                <a:gd name="T37" fmla="*/ 1091 h 1515"/>
                <a:gd name="T38" fmla="*/ 200 w 666"/>
                <a:gd name="T39" fmla="*/ 1194 h 1515"/>
                <a:gd name="T40" fmla="*/ 250 w 666"/>
                <a:gd name="T41" fmla="*/ 1241 h 1515"/>
                <a:gd name="T42" fmla="*/ 316 w 666"/>
                <a:gd name="T43" fmla="*/ 1295 h 1515"/>
                <a:gd name="T44" fmla="*/ 384 w 666"/>
                <a:gd name="T45" fmla="*/ 1344 h 1515"/>
                <a:gd name="T46" fmla="*/ 432 w 666"/>
                <a:gd name="T47" fmla="*/ 1381 h 1515"/>
                <a:gd name="T48" fmla="*/ 489 w 666"/>
                <a:gd name="T49" fmla="*/ 1417 h 1515"/>
                <a:gd name="T50" fmla="*/ 549 w 666"/>
                <a:gd name="T51" fmla="*/ 1454 h 1515"/>
                <a:gd name="T52" fmla="*/ 584 w 666"/>
                <a:gd name="T53" fmla="*/ 1472 h 1515"/>
                <a:gd name="T54" fmla="*/ 666 w 666"/>
                <a:gd name="T55" fmla="*/ 1515 h 1515"/>
                <a:gd name="T56" fmla="*/ 666 w 666"/>
                <a:gd name="T57" fmla="*/ 1417 h 1515"/>
                <a:gd name="T58" fmla="*/ 666 w 666"/>
                <a:gd name="T59" fmla="*/ 1241 h 1515"/>
                <a:gd name="T60" fmla="*/ 666 w 666"/>
                <a:gd name="T61" fmla="*/ 1064 h 1515"/>
                <a:gd name="T62" fmla="*/ 666 w 666"/>
                <a:gd name="T63" fmla="*/ 886 h 1515"/>
                <a:gd name="T64" fmla="*/ 666 w 666"/>
                <a:gd name="T65" fmla="*/ 709 h 1515"/>
                <a:gd name="T66" fmla="*/ 666 w 666"/>
                <a:gd name="T67" fmla="*/ 531 h 1515"/>
                <a:gd name="T68" fmla="*/ 666 w 666"/>
                <a:gd name="T69" fmla="*/ 355 h 1515"/>
                <a:gd name="T70" fmla="*/ 666 w 666"/>
                <a:gd name="T71" fmla="*/ 177 h 1515"/>
                <a:gd name="T72" fmla="*/ 666 w 666"/>
                <a:gd name="T73" fmla="*/ 0 h 1515"/>
                <a:gd name="T74" fmla="*/ 549 w 666"/>
                <a:gd name="T75" fmla="*/ 0 h 1515"/>
                <a:gd name="T76" fmla="*/ 432 w 666"/>
                <a:gd name="T77" fmla="*/ 0 h 1515"/>
                <a:gd name="T78" fmla="*/ 316 w 666"/>
                <a:gd name="T79" fmla="*/ 0 h 1515"/>
                <a:gd name="T80" fmla="*/ 282 w 666"/>
                <a:gd name="T81" fmla="*/ 0 h 1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6" h="1515">
                  <a:moveTo>
                    <a:pt x="282" y="0"/>
                  </a:moveTo>
                  <a:lnTo>
                    <a:pt x="254" y="84"/>
                  </a:lnTo>
                  <a:lnTo>
                    <a:pt x="224" y="177"/>
                  </a:lnTo>
                  <a:lnTo>
                    <a:pt x="216" y="202"/>
                  </a:lnTo>
                  <a:lnTo>
                    <a:pt x="200" y="252"/>
                  </a:lnTo>
                  <a:lnTo>
                    <a:pt x="176" y="320"/>
                  </a:lnTo>
                  <a:lnTo>
                    <a:pt x="166" y="355"/>
                  </a:lnTo>
                  <a:lnTo>
                    <a:pt x="138" y="439"/>
                  </a:lnTo>
                  <a:lnTo>
                    <a:pt x="107" y="531"/>
                  </a:lnTo>
                  <a:lnTo>
                    <a:pt x="99" y="557"/>
                  </a:lnTo>
                  <a:lnTo>
                    <a:pt x="83" y="607"/>
                  </a:lnTo>
                  <a:lnTo>
                    <a:pt x="61" y="675"/>
                  </a:lnTo>
                  <a:lnTo>
                    <a:pt x="49" y="709"/>
                  </a:lnTo>
                  <a:lnTo>
                    <a:pt x="32" y="810"/>
                  </a:lnTo>
                  <a:lnTo>
                    <a:pt x="0" y="886"/>
                  </a:lnTo>
                  <a:lnTo>
                    <a:pt x="69" y="1043"/>
                  </a:lnTo>
                  <a:lnTo>
                    <a:pt x="75" y="1064"/>
                  </a:lnTo>
                  <a:lnTo>
                    <a:pt x="83" y="1072"/>
                  </a:lnTo>
                  <a:lnTo>
                    <a:pt x="100" y="1091"/>
                  </a:lnTo>
                  <a:lnTo>
                    <a:pt x="200" y="1194"/>
                  </a:lnTo>
                  <a:lnTo>
                    <a:pt x="250" y="1241"/>
                  </a:lnTo>
                  <a:lnTo>
                    <a:pt x="316" y="1295"/>
                  </a:lnTo>
                  <a:lnTo>
                    <a:pt x="384" y="1344"/>
                  </a:lnTo>
                  <a:lnTo>
                    <a:pt x="432" y="1381"/>
                  </a:lnTo>
                  <a:lnTo>
                    <a:pt x="489" y="1417"/>
                  </a:lnTo>
                  <a:lnTo>
                    <a:pt x="549" y="1454"/>
                  </a:lnTo>
                  <a:lnTo>
                    <a:pt x="584" y="1472"/>
                  </a:lnTo>
                  <a:lnTo>
                    <a:pt x="666" y="1515"/>
                  </a:lnTo>
                  <a:lnTo>
                    <a:pt x="666" y="1417"/>
                  </a:lnTo>
                  <a:lnTo>
                    <a:pt x="666" y="1241"/>
                  </a:lnTo>
                  <a:lnTo>
                    <a:pt x="666" y="1064"/>
                  </a:lnTo>
                  <a:lnTo>
                    <a:pt x="666" y="886"/>
                  </a:lnTo>
                  <a:lnTo>
                    <a:pt x="666" y="709"/>
                  </a:lnTo>
                  <a:lnTo>
                    <a:pt x="666" y="531"/>
                  </a:lnTo>
                  <a:lnTo>
                    <a:pt x="666" y="355"/>
                  </a:lnTo>
                  <a:lnTo>
                    <a:pt x="666" y="177"/>
                  </a:lnTo>
                  <a:lnTo>
                    <a:pt x="666" y="0"/>
                  </a:lnTo>
                  <a:lnTo>
                    <a:pt x="549" y="0"/>
                  </a:lnTo>
                  <a:lnTo>
                    <a:pt x="432" y="0"/>
                  </a:lnTo>
                  <a:lnTo>
                    <a:pt x="316" y="0"/>
                  </a:lnTo>
                  <a:lnTo>
                    <a:pt x="282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659438" y="622300"/>
              <a:ext cx="1057275" cy="2405063"/>
            </a:xfrm>
            <a:custGeom>
              <a:avLst/>
              <a:gdLst>
                <a:gd name="T0" fmla="*/ 282 w 666"/>
                <a:gd name="T1" fmla="*/ 0 h 1515"/>
                <a:gd name="T2" fmla="*/ 254 w 666"/>
                <a:gd name="T3" fmla="*/ 84 h 1515"/>
                <a:gd name="T4" fmla="*/ 224 w 666"/>
                <a:gd name="T5" fmla="*/ 177 h 1515"/>
                <a:gd name="T6" fmla="*/ 216 w 666"/>
                <a:gd name="T7" fmla="*/ 202 h 1515"/>
                <a:gd name="T8" fmla="*/ 200 w 666"/>
                <a:gd name="T9" fmla="*/ 252 h 1515"/>
                <a:gd name="T10" fmla="*/ 176 w 666"/>
                <a:gd name="T11" fmla="*/ 320 h 1515"/>
                <a:gd name="T12" fmla="*/ 166 w 666"/>
                <a:gd name="T13" fmla="*/ 355 h 1515"/>
                <a:gd name="T14" fmla="*/ 138 w 666"/>
                <a:gd name="T15" fmla="*/ 439 h 1515"/>
                <a:gd name="T16" fmla="*/ 107 w 666"/>
                <a:gd name="T17" fmla="*/ 531 h 1515"/>
                <a:gd name="T18" fmla="*/ 99 w 666"/>
                <a:gd name="T19" fmla="*/ 557 h 1515"/>
                <a:gd name="T20" fmla="*/ 83 w 666"/>
                <a:gd name="T21" fmla="*/ 607 h 1515"/>
                <a:gd name="T22" fmla="*/ 61 w 666"/>
                <a:gd name="T23" fmla="*/ 675 h 1515"/>
                <a:gd name="T24" fmla="*/ 49 w 666"/>
                <a:gd name="T25" fmla="*/ 709 h 1515"/>
                <a:gd name="T26" fmla="*/ 32 w 666"/>
                <a:gd name="T27" fmla="*/ 810 h 1515"/>
                <a:gd name="T28" fmla="*/ 0 w 666"/>
                <a:gd name="T29" fmla="*/ 886 h 1515"/>
                <a:gd name="T30" fmla="*/ 69 w 666"/>
                <a:gd name="T31" fmla="*/ 1043 h 1515"/>
                <a:gd name="T32" fmla="*/ 75 w 666"/>
                <a:gd name="T33" fmla="*/ 1064 h 1515"/>
                <a:gd name="T34" fmla="*/ 83 w 666"/>
                <a:gd name="T35" fmla="*/ 1072 h 1515"/>
                <a:gd name="T36" fmla="*/ 100 w 666"/>
                <a:gd name="T37" fmla="*/ 1091 h 1515"/>
                <a:gd name="T38" fmla="*/ 200 w 666"/>
                <a:gd name="T39" fmla="*/ 1194 h 1515"/>
                <a:gd name="T40" fmla="*/ 250 w 666"/>
                <a:gd name="T41" fmla="*/ 1241 h 1515"/>
                <a:gd name="T42" fmla="*/ 316 w 666"/>
                <a:gd name="T43" fmla="*/ 1295 h 1515"/>
                <a:gd name="T44" fmla="*/ 384 w 666"/>
                <a:gd name="T45" fmla="*/ 1344 h 1515"/>
                <a:gd name="T46" fmla="*/ 432 w 666"/>
                <a:gd name="T47" fmla="*/ 1381 h 1515"/>
                <a:gd name="T48" fmla="*/ 489 w 666"/>
                <a:gd name="T49" fmla="*/ 1417 h 1515"/>
                <a:gd name="T50" fmla="*/ 549 w 666"/>
                <a:gd name="T51" fmla="*/ 1454 h 1515"/>
                <a:gd name="T52" fmla="*/ 584 w 666"/>
                <a:gd name="T53" fmla="*/ 1472 h 1515"/>
                <a:gd name="T54" fmla="*/ 666 w 666"/>
                <a:gd name="T55" fmla="*/ 1515 h 1515"/>
                <a:gd name="T56" fmla="*/ 666 w 666"/>
                <a:gd name="T57" fmla="*/ 1417 h 1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6" h="1515">
                  <a:moveTo>
                    <a:pt x="282" y="0"/>
                  </a:moveTo>
                  <a:lnTo>
                    <a:pt x="254" y="84"/>
                  </a:lnTo>
                  <a:lnTo>
                    <a:pt x="224" y="177"/>
                  </a:lnTo>
                  <a:lnTo>
                    <a:pt x="216" y="202"/>
                  </a:lnTo>
                  <a:lnTo>
                    <a:pt x="200" y="252"/>
                  </a:lnTo>
                  <a:lnTo>
                    <a:pt x="176" y="320"/>
                  </a:lnTo>
                  <a:lnTo>
                    <a:pt x="166" y="355"/>
                  </a:lnTo>
                  <a:lnTo>
                    <a:pt x="138" y="439"/>
                  </a:lnTo>
                  <a:lnTo>
                    <a:pt x="107" y="531"/>
                  </a:lnTo>
                  <a:lnTo>
                    <a:pt x="99" y="557"/>
                  </a:lnTo>
                  <a:lnTo>
                    <a:pt x="83" y="607"/>
                  </a:lnTo>
                  <a:lnTo>
                    <a:pt x="61" y="675"/>
                  </a:lnTo>
                  <a:lnTo>
                    <a:pt x="49" y="709"/>
                  </a:lnTo>
                  <a:lnTo>
                    <a:pt x="32" y="810"/>
                  </a:lnTo>
                  <a:lnTo>
                    <a:pt x="0" y="886"/>
                  </a:lnTo>
                  <a:lnTo>
                    <a:pt x="69" y="1043"/>
                  </a:lnTo>
                  <a:lnTo>
                    <a:pt x="75" y="1064"/>
                  </a:lnTo>
                  <a:lnTo>
                    <a:pt x="83" y="1072"/>
                  </a:lnTo>
                  <a:lnTo>
                    <a:pt x="100" y="1091"/>
                  </a:lnTo>
                  <a:lnTo>
                    <a:pt x="200" y="1194"/>
                  </a:lnTo>
                  <a:lnTo>
                    <a:pt x="250" y="1241"/>
                  </a:lnTo>
                  <a:lnTo>
                    <a:pt x="316" y="1295"/>
                  </a:lnTo>
                  <a:lnTo>
                    <a:pt x="384" y="1344"/>
                  </a:lnTo>
                  <a:lnTo>
                    <a:pt x="432" y="1381"/>
                  </a:lnTo>
                  <a:lnTo>
                    <a:pt x="489" y="1417"/>
                  </a:lnTo>
                  <a:lnTo>
                    <a:pt x="549" y="1454"/>
                  </a:lnTo>
                  <a:lnTo>
                    <a:pt x="584" y="1472"/>
                  </a:lnTo>
                  <a:lnTo>
                    <a:pt x="666" y="1515"/>
                  </a:lnTo>
                  <a:lnTo>
                    <a:pt x="666" y="141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991226" y="622300"/>
              <a:ext cx="725488" cy="1898650"/>
            </a:xfrm>
            <a:custGeom>
              <a:avLst/>
              <a:gdLst>
                <a:gd name="T0" fmla="*/ 228 w 457"/>
                <a:gd name="T1" fmla="*/ 0 h 1196"/>
                <a:gd name="T2" fmla="*/ 227 w 457"/>
                <a:gd name="T3" fmla="*/ 5 h 1196"/>
                <a:gd name="T4" fmla="*/ 223 w 457"/>
                <a:gd name="T5" fmla="*/ 16 h 1196"/>
                <a:gd name="T6" fmla="*/ 188 w 457"/>
                <a:gd name="T7" fmla="*/ 123 h 1196"/>
                <a:gd name="T8" fmla="*/ 171 w 457"/>
                <a:gd name="T9" fmla="*/ 177 h 1196"/>
                <a:gd name="T10" fmla="*/ 150 w 457"/>
                <a:gd name="T11" fmla="*/ 242 h 1196"/>
                <a:gd name="T12" fmla="*/ 113 w 457"/>
                <a:gd name="T13" fmla="*/ 355 h 1196"/>
                <a:gd name="T14" fmla="*/ 110 w 457"/>
                <a:gd name="T15" fmla="*/ 360 h 1196"/>
                <a:gd name="T16" fmla="*/ 107 w 457"/>
                <a:gd name="T17" fmla="*/ 371 h 1196"/>
                <a:gd name="T18" fmla="*/ 72 w 457"/>
                <a:gd name="T19" fmla="*/ 478 h 1196"/>
                <a:gd name="T20" fmla="*/ 54 w 457"/>
                <a:gd name="T21" fmla="*/ 531 h 1196"/>
                <a:gd name="T22" fmla="*/ 49 w 457"/>
                <a:gd name="T23" fmla="*/ 620 h 1196"/>
                <a:gd name="T24" fmla="*/ 0 w 457"/>
                <a:gd name="T25" fmla="*/ 709 h 1196"/>
                <a:gd name="T26" fmla="*/ 64 w 457"/>
                <a:gd name="T27" fmla="*/ 821 h 1196"/>
                <a:gd name="T28" fmla="*/ 99 w 457"/>
                <a:gd name="T29" fmla="*/ 886 h 1196"/>
                <a:gd name="T30" fmla="*/ 107 w 457"/>
                <a:gd name="T31" fmla="*/ 896 h 1196"/>
                <a:gd name="T32" fmla="*/ 124 w 457"/>
                <a:gd name="T33" fmla="*/ 912 h 1196"/>
                <a:gd name="T34" fmla="*/ 223 w 457"/>
                <a:gd name="T35" fmla="*/ 1013 h 1196"/>
                <a:gd name="T36" fmla="*/ 279 w 457"/>
                <a:gd name="T37" fmla="*/ 1064 h 1196"/>
                <a:gd name="T38" fmla="*/ 340 w 457"/>
                <a:gd name="T39" fmla="*/ 1112 h 1196"/>
                <a:gd name="T40" fmla="*/ 401 w 457"/>
                <a:gd name="T41" fmla="*/ 1156 h 1196"/>
                <a:gd name="T42" fmla="*/ 457 w 457"/>
                <a:gd name="T43" fmla="*/ 1196 h 1196"/>
                <a:gd name="T44" fmla="*/ 457 w 457"/>
                <a:gd name="T45" fmla="*/ 1064 h 1196"/>
                <a:gd name="T46" fmla="*/ 457 w 457"/>
                <a:gd name="T47" fmla="*/ 886 h 1196"/>
                <a:gd name="T48" fmla="*/ 457 w 457"/>
                <a:gd name="T49" fmla="*/ 709 h 1196"/>
                <a:gd name="T50" fmla="*/ 457 w 457"/>
                <a:gd name="T51" fmla="*/ 531 h 1196"/>
                <a:gd name="T52" fmla="*/ 457 w 457"/>
                <a:gd name="T53" fmla="*/ 355 h 1196"/>
                <a:gd name="T54" fmla="*/ 457 w 457"/>
                <a:gd name="T55" fmla="*/ 177 h 1196"/>
                <a:gd name="T56" fmla="*/ 457 w 457"/>
                <a:gd name="T57" fmla="*/ 0 h 1196"/>
                <a:gd name="T58" fmla="*/ 340 w 457"/>
                <a:gd name="T59" fmla="*/ 0 h 1196"/>
                <a:gd name="T60" fmla="*/ 228 w 457"/>
                <a:gd name="T61" fmla="*/ 0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7" h="1196">
                  <a:moveTo>
                    <a:pt x="228" y="0"/>
                  </a:moveTo>
                  <a:lnTo>
                    <a:pt x="227" y="5"/>
                  </a:lnTo>
                  <a:lnTo>
                    <a:pt x="223" y="16"/>
                  </a:lnTo>
                  <a:lnTo>
                    <a:pt x="188" y="123"/>
                  </a:lnTo>
                  <a:lnTo>
                    <a:pt x="171" y="177"/>
                  </a:lnTo>
                  <a:lnTo>
                    <a:pt x="150" y="242"/>
                  </a:lnTo>
                  <a:lnTo>
                    <a:pt x="113" y="355"/>
                  </a:lnTo>
                  <a:lnTo>
                    <a:pt x="110" y="360"/>
                  </a:lnTo>
                  <a:lnTo>
                    <a:pt x="107" y="371"/>
                  </a:lnTo>
                  <a:lnTo>
                    <a:pt x="72" y="478"/>
                  </a:lnTo>
                  <a:lnTo>
                    <a:pt x="54" y="531"/>
                  </a:lnTo>
                  <a:lnTo>
                    <a:pt x="49" y="620"/>
                  </a:lnTo>
                  <a:lnTo>
                    <a:pt x="0" y="709"/>
                  </a:lnTo>
                  <a:lnTo>
                    <a:pt x="64" y="821"/>
                  </a:lnTo>
                  <a:lnTo>
                    <a:pt x="99" y="886"/>
                  </a:lnTo>
                  <a:lnTo>
                    <a:pt x="107" y="896"/>
                  </a:lnTo>
                  <a:lnTo>
                    <a:pt x="124" y="912"/>
                  </a:lnTo>
                  <a:lnTo>
                    <a:pt x="223" y="1013"/>
                  </a:lnTo>
                  <a:lnTo>
                    <a:pt x="279" y="1064"/>
                  </a:lnTo>
                  <a:lnTo>
                    <a:pt x="340" y="1112"/>
                  </a:lnTo>
                  <a:lnTo>
                    <a:pt x="401" y="1156"/>
                  </a:lnTo>
                  <a:lnTo>
                    <a:pt x="457" y="1196"/>
                  </a:lnTo>
                  <a:lnTo>
                    <a:pt x="457" y="1064"/>
                  </a:lnTo>
                  <a:lnTo>
                    <a:pt x="457" y="886"/>
                  </a:lnTo>
                  <a:lnTo>
                    <a:pt x="457" y="709"/>
                  </a:lnTo>
                  <a:lnTo>
                    <a:pt x="457" y="531"/>
                  </a:lnTo>
                  <a:lnTo>
                    <a:pt x="457" y="355"/>
                  </a:lnTo>
                  <a:lnTo>
                    <a:pt x="457" y="177"/>
                  </a:lnTo>
                  <a:lnTo>
                    <a:pt x="457" y="0"/>
                  </a:lnTo>
                  <a:lnTo>
                    <a:pt x="340" y="0"/>
                  </a:lnTo>
                  <a:lnTo>
                    <a:pt x="228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991226" y="622300"/>
              <a:ext cx="725488" cy="1898650"/>
            </a:xfrm>
            <a:custGeom>
              <a:avLst/>
              <a:gdLst>
                <a:gd name="T0" fmla="*/ 228 w 457"/>
                <a:gd name="T1" fmla="*/ 0 h 1196"/>
                <a:gd name="T2" fmla="*/ 227 w 457"/>
                <a:gd name="T3" fmla="*/ 5 h 1196"/>
                <a:gd name="T4" fmla="*/ 223 w 457"/>
                <a:gd name="T5" fmla="*/ 16 h 1196"/>
                <a:gd name="T6" fmla="*/ 188 w 457"/>
                <a:gd name="T7" fmla="*/ 123 h 1196"/>
                <a:gd name="T8" fmla="*/ 171 w 457"/>
                <a:gd name="T9" fmla="*/ 177 h 1196"/>
                <a:gd name="T10" fmla="*/ 150 w 457"/>
                <a:gd name="T11" fmla="*/ 242 h 1196"/>
                <a:gd name="T12" fmla="*/ 113 w 457"/>
                <a:gd name="T13" fmla="*/ 355 h 1196"/>
                <a:gd name="T14" fmla="*/ 110 w 457"/>
                <a:gd name="T15" fmla="*/ 360 h 1196"/>
                <a:gd name="T16" fmla="*/ 107 w 457"/>
                <a:gd name="T17" fmla="*/ 371 h 1196"/>
                <a:gd name="T18" fmla="*/ 72 w 457"/>
                <a:gd name="T19" fmla="*/ 478 h 1196"/>
                <a:gd name="T20" fmla="*/ 54 w 457"/>
                <a:gd name="T21" fmla="*/ 531 h 1196"/>
                <a:gd name="T22" fmla="*/ 49 w 457"/>
                <a:gd name="T23" fmla="*/ 620 h 1196"/>
                <a:gd name="T24" fmla="*/ 0 w 457"/>
                <a:gd name="T25" fmla="*/ 709 h 1196"/>
                <a:gd name="T26" fmla="*/ 64 w 457"/>
                <a:gd name="T27" fmla="*/ 821 h 1196"/>
                <a:gd name="T28" fmla="*/ 99 w 457"/>
                <a:gd name="T29" fmla="*/ 886 h 1196"/>
                <a:gd name="T30" fmla="*/ 107 w 457"/>
                <a:gd name="T31" fmla="*/ 896 h 1196"/>
                <a:gd name="T32" fmla="*/ 124 w 457"/>
                <a:gd name="T33" fmla="*/ 912 h 1196"/>
                <a:gd name="T34" fmla="*/ 223 w 457"/>
                <a:gd name="T35" fmla="*/ 1013 h 1196"/>
                <a:gd name="T36" fmla="*/ 279 w 457"/>
                <a:gd name="T37" fmla="*/ 1064 h 1196"/>
                <a:gd name="T38" fmla="*/ 340 w 457"/>
                <a:gd name="T39" fmla="*/ 1112 h 1196"/>
                <a:gd name="T40" fmla="*/ 401 w 457"/>
                <a:gd name="T41" fmla="*/ 1156 h 1196"/>
                <a:gd name="T42" fmla="*/ 457 w 457"/>
                <a:gd name="T43" fmla="*/ 1196 h 1196"/>
                <a:gd name="T44" fmla="*/ 457 w 457"/>
                <a:gd name="T45" fmla="*/ 1064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7" h="1196">
                  <a:moveTo>
                    <a:pt x="228" y="0"/>
                  </a:moveTo>
                  <a:lnTo>
                    <a:pt x="227" y="5"/>
                  </a:lnTo>
                  <a:lnTo>
                    <a:pt x="223" y="16"/>
                  </a:lnTo>
                  <a:lnTo>
                    <a:pt x="188" y="123"/>
                  </a:lnTo>
                  <a:lnTo>
                    <a:pt x="171" y="177"/>
                  </a:lnTo>
                  <a:lnTo>
                    <a:pt x="150" y="242"/>
                  </a:lnTo>
                  <a:lnTo>
                    <a:pt x="113" y="355"/>
                  </a:lnTo>
                  <a:lnTo>
                    <a:pt x="110" y="360"/>
                  </a:lnTo>
                  <a:lnTo>
                    <a:pt x="107" y="371"/>
                  </a:lnTo>
                  <a:lnTo>
                    <a:pt x="72" y="478"/>
                  </a:lnTo>
                  <a:lnTo>
                    <a:pt x="54" y="531"/>
                  </a:lnTo>
                  <a:lnTo>
                    <a:pt x="49" y="620"/>
                  </a:lnTo>
                  <a:lnTo>
                    <a:pt x="0" y="709"/>
                  </a:lnTo>
                  <a:lnTo>
                    <a:pt x="64" y="821"/>
                  </a:lnTo>
                  <a:lnTo>
                    <a:pt x="99" y="886"/>
                  </a:lnTo>
                  <a:lnTo>
                    <a:pt x="107" y="896"/>
                  </a:lnTo>
                  <a:lnTo>
                    <a:pt x="124" y="912"/>
                  </a:lnTo>
                  <a:lnTo>
                    <a:pt x="223" y="1013"/>
                  </a:lnTo>
                  <a:lnTo>
                    <a:pt x="279" y="1064"/>
                  </a:lnTo>
                  <a:lnTo>
                    <a:pt x="340" y="1112"/>
                  </a:lnTo>
                  <a:lnTo>
                    <a:pt x="401" y="1156"/>
                  </a:lnTo>
                  <a:lnTo>
                    <a:pt x="457" y="1196"/>
                  </a:lnTo>
                  <a:lnTo>
                    <a:pt x="457" y="10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340476" y="622300"/>
              <a:ext cx="376238" cy="1279525"/>
            </a:xfrm>
            <a:custGeom>
              <a:avLst/>
              <a:gdLst>
                <a:gd name="T0" fmla="*/ 176 w 237"/>
                <a:gd name="T1" fmla="*/ 0 h 806"/>
                <a:gd name="T2" fmla="*/ 157 w 237"/>
                <a:gd name="T3" fmla="*/ 55 h 806"/>
                <a:gd name="T4" fmla="*/ 120 w 237"/>
                <a:gd name="T5" fmla="*/ 168 h 806"/>
                <a:gd name="T6" fmla="*/ 118 w 237"/>
                <a:gd name="T7" fmla="*/ 173 h 806"/>
                <a:gd name="T8" fmla="*/ 117 w 237"/>
                <a:gd name="T9" fmla="*/ 177 h 806"/>
                <a:gd name="T10" fmla="*/ 79 w 237"/>
                <a:gd name="T11" fmla="*/ 292 h 806"/>
                <a:gd name="T12" fmla="*/ 59 w 237"/>
                <a:gd name="T13" fmla="*/ 355 h 806"/>
                <a:gd name="T14" fmla="*/ 63 w 237"/>
                <a:gd name="T15" fmla="*/ 444 h 806"/>
                <a:gd name="T16" fmla="*/ 3 w 237"/>
                <a:gd name="T17" fmla="*/ 523 h 806"/>
                <a:gd name="T18" fmla="*/ 2 w 237"/>
                <a:gd name="T19" fmla="*/ 528 h 806"/>
                <a:gd name="T20" fmla="*/ 0 w 237"/>
                <a:gd name="T21" fmla="*/ 531 h 806"/>
                <a:gd name="T22" fmla="*/ 3 w 237"/>
                <a:gd name="T23" fmla="*/ 540 h 806"/>
                <a:gd name="T24" fmla="*/ 38 w 237"/>
                <a:gd name="T25" fmla="*/ 585 h 806"/>
                <a:gd name="T26" fmla="*/ 120 w 237"/>
                <a:gd name="T27" fmla="*/ 688 h 806"/>
                <a:gd name="T28" fmla="*/ 139 w 237"/>
                <a:gd name="T29" fmla="*/ 709 h 806"/>
                <a:gd name="T30" fmla="*/ 237 w 237"/>
                <a:gd name="T31" fmla="*/ 806 h 806"/>
                <a:gd name="T32" fmla="*/ 237 w 237"/>
                <a:gd name="T33" fmla="*/ 709 h 806"/>
                <a:gd name="T34" fmla="*/ 237 w 237"/>
                <a:gd name="T35" fmla="*/ 531 h 806"/>
                <a:gd name="T36" fmla="*/ 237 w 237"/>
                <a:gd name="T37" fmla="*/ 355 h 806"/>
                <a:gd name="T38" fmla="*/ 237 w 237"/>
                <a:gd name="T39" fmla="*/ 177 h 806"/>
                <a:gd name="T40" fmla="*/ 237 w 237"/>
                <a:gd name="T41" fmla="*/ 0 h 806"/>
                <a:gd name="T42" fmla="*/ 176 w 237"/>
                <a:gd name="T43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7" h="806">
                  <a:moveTo>
                    <a:pt x="176" y="0"/>
                  </a:moveTo>
                  <a:lnTo>
                    <a:pt x="157" y="55"/>
                  </a:lnTo>
                  <a:lnTo>
                    <a:pt x="120" y="168"/>
                  </a:lnTo>
                  <a:lnTo>
                    <a:pt x="118" y="173"/>
                  </a:lnTo>
                  <a:lnTo>
                    <a:pt x="117" y="177"/>
                  </a:lnTo>
                  <a:lnTo>
                    <a:pt x="79" y="292"/>
                  </a:lnTo>
                  <a:lnTo>
                    <a:pt x="59" y="355"/>
                  </a:lnTo>
                  <a:lnTo>
                    <a:pt x="63" y="444"/>
                  </a:lnTo>
                  <a:lnTo>
                    <a:pt x="3" y="523"/>
                  </a:lnTo>
                  <a:lnTo>
                    <a:pt x="2" y="528"/>
                  </a:lnTo>
                  <a:lnTo>
                    <a:pt x="0" y="531"/>
                  </a:lnTo>
                  <a:lnTo>
                    <a:pt x="3" y="540"/>
                  </a:lnTo>
                  <a:lnTo>
                    <a:pt x="38" y="585"/>
                  </a:lnTo>
                  <a:lnTo>
                    <a:pt x="120" y="688"/>
                  </a:lnTo>
                  <a:lnTo>
                    <a:pt x="139" y="709"/>
                  </a:lnTo>
                  <a:lnTo>
                    <a:pt x="237" y="806"/>
                  </a:lnTo>
                  <a:lnTo>
                    <a:pt x="237" y="709"/>
                  </a:lnTo>
                  <a:lnTo>
                    <a:pt x="237" y="531"/>
                  </a:lnTo>
                  <a:lnTo>
                    <a:pt x="237" y="355"/>
                  </a:lnTo>
                  <a:lnTo>
                    <a:pt x="237" y="177"/>
                  </a:lnTo>
                  <a:lnTo>
                    <a:pt x="237" y="0"/>
                  </a:lnTo>
                  <a:lnTo>
                    <a:pt x="176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340476" y="622300"/>
              <a:ext cx="376238" cy="1279525"/>
            </a:xfrm>
            <a:custGeom>
              <a:avLst/>
              <a:gdLst>
                <a:gd name="T0" fmla="*/ 176 w 237"/>
                <a:gd name="T1" fmla="*/ 0 h 806"/>
                <a:gd name="T2" fmla="*/ 157 w 237"/>
                <a:gd name="T3" fmla="*/ 55 h 806"/>
                <a:gd name="T4" fmla="*/ 120 w 237"/>
                <a:gd name="T5" fmla="*/ 168 h 806"/>
                <a:gd name="T6" fmla="*/ 118 w 237"/>
                <a:gd name="T7" fmla="*/ 173 h 806"/>
                <a:gd name="T8" fmla="*/ 117 w 237"/>
                <a:gd name="T9" fmla="*/ 177 h 806"/>
                <a:gd name="T10" fmla="*/ 79 w 237"/>
                <a:gd name="T11" fmla="*/ 292 h 806"/>
                <a:gd name="T12" fmla="*/ 59 w 237"/>
                <a:gd name="T13" fmla="*/ 355 h 806"/>
                <a:gd name="T14" fmla="*/ 63 w 237"/>
                <a:gd name="T15" fmla="*/ 444 h 806"/>
                <a:gd name="T16" fmla="*/ 3 w 237"/>
                <a:gd name="T17" fmla="*/ 523 h 806"/>
                <a:gd name="T18" fmla="*/ 2 w 237"/>
                <a:gd name="T19" fmla="*/ 528 h 806"/>
                <a:gd name="T20" fmla="*/ 0 w 237"/>
                <a:gd name="T21" fmla="*/ 531 h 806"/>
                <a:gd name="T22" fmla="*/ 3 w 237"/>
                <a:gd name="T23" fmla="*/ 540 h 806"/>
                <a:gd name="T24" fmla="*/ 38 w 237"/>
                <a:gd name="T25" fmla="*/ 585 h 806"/>
                <a:gd name="T26" fmla="*/ 120 w 237"/>
                <a:gd name="T27" fmla="*/ 688 h 806"/>
                <a:gd name="T28" fmla="*/ 139 w 237"/>
                <a:gd name="T29" fmla="*/ 709 h 806"/>
                <a:gd name="T30" fmla="*/ 237 w 237"/>
                <a:gd name="T31" fmla="*/ 806 h 806"/>
                <a:gd name="T32" fmla="*/ 237 w 237"/>
                <a:gd name="T33" fmla="*/ 709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7" h="806">
                  <a:moveTo>
                    <a:pt x="176" y="0"/>
                  </a:moveTo>
                  <a:lnTo>
                    <a:pt x="157" y="55"/>
                  </a:lnTo>
                  <a:lnTo>
                    <a:pt x="120" y="168"/>
                  </a:lnTo>
                  <a:lnTo>
                    <a:pt x="118" y="173"/>
                  </a:lnTo>
                  <a:lnTo>
                    <a:pt x="117" y="177"/>
                  </a:lnTo>
                  <a:lnTo>
                    <a:pt x="79" y="292"/>
                  </a:lnTo>
                  <a:lnTo>
                    <a:pt x="59" y="355"/>
                  </a:lnTo>
                  <a:lnTo>
                    <a:pt x="63" y="444"/>
                  </a:lnTo>
                  <a:lnTo>
                    <a:pt x="3" y="523"/>
                  </a:lnTo>
                  <a:lnTo>
                    <a:pt x="2" y="528"/>
                  </a:lnTo>
                  <a:lnTo>
                    <a:pt x="0" y="531"/>
                  </a:lnTo>
                  <a:lnTo>
                    <a:pt x="3" y="540"/>
                  </a:lnTo>
                  <a:lnTo>
                    <a:pt x="38" y="585"/>
                  </a:lnTo>
                  <a:lnTo>
                    <a:pt x="120" y="688"/>
                  </a:lnTo>
                  <a:lnTo>
                    <a:pt x="139" y="709"/>
                  </a:lnTo>
                  <a:lnTo>
                    <a:pt x="237" y="806"/>
                  </a:lnTo>
                  <a:lnTo>
                    <a:pt x="237" y="70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2540001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3279776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Rectangle 29"/>
            <p:cNvSpPr>
              <a:spLocks noChangeArrowheads="1"/>
            </p:cNvSpPr>
            <p:nvPr/>
          </p:nvSpPr>
          <p:spPr bwMode="auto">
            <a:xfrm>
              <a:off x="4021138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Rectangle 30"/>
            <p:cNvSpPr>
              <a:spLocks noChangeArrowheads="1"/>
            </p:cNvSpPr>
            <p:nvPr/>
          </p:nvSpPr>
          <p:spPr bwMode="auto">
            <a:xfrm>
              <a:off x="4760913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Rectangle 31"/>
            <p:cNvSpPr>
              <a:spLocks noChangeArrowheads="1"/>
            </p:cNvSpPr>
            <p:nvPr/>
          </p:nvSpPr>
          <p:spPr bwMode="auto">
            <a:xfrm>
              <a:off x="5502276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0.8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Rectangle 32"/>
            <p:cNvSpPr>
              <a:spLocks noChangeArrowheads="1"/>
            </p:cNvSpPr>
            <p:nvPr/>
          </p:nvSpPr>
          <p:spPr bwMode="auto">
            <a:xfrm>
              <a:off x="6242051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Rectangle 33"/>
            <p:cNvSpPr>
              <a:spLocks noChangeArrowheads="1"/>
            </p:cNvSpPr>
            <p:nvPr/>
          </p:nvSpPr>
          <p:spPr bwMode="auto">
            <a:xfrm>
              <a:off x="2314576" y="446881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Rectangle 34"/>
            <p:cNvSpPr>
              <a:spLocks noChangeArrowheads="1"/>
            </p:cNvSpPr>
            <p:nvPr/>
          </p:nvSpPr>
          <p:spPr bwMode="auto">
            <a:xfrm>
              <a:off x="2314576" y="3905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Rectangle 35"/>
            <p:cNvSpPr>
              <a:spLocks noChangeArrowheads="1"/>
            </p:cNvSpPr>
            <p:nvPr/>
          </p:nvSpPr>
          <p:spPr bwMode="auto">
            <a:xfrm>
              <a:off x="2314576" y="3343275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Rectangle 36"/>
            <p:cNvSpPr>
              <a:spLocks noChangeArrowheads="1"/>
            </p:cNvSpPr>
            <p:nvPr/>
          </p:nvSpPr>
          <p:spPr bwMode="auto">
            <a:xfrm>
              <a:off x="2314576" y="277971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0.3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Rectangle 37"/>
            <p:cNvSpPr>
              <a:spLocks noChangeArrowheads="1"/>
            </p:cNvSpPr>
            <p:nvPr/>
          </p:nvSpPr>
          <p:spPr bwMode="auto">
            <a:xfrm>
              <a:off x="2314576" y="2217738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Rectangle 38"/>
            <p:cNvSpPr>
              <a:spLocks noChangeArrowheads="1"/>
            </p:cNvSpPr>
            <p:nvPr/>
          </p:nvSpPr>
          <p:spPr bwMode="auto">
            <a:xfrm>
              <a:off x="2314576" y="1654175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Rectangle 39"/>
            <p:cNvSpPr>
              <a:spLocks noChangeArrowheads="1"/>
            </p:cNvSpPr>
            <p:nvPr/>
          </p:nvSpPr>
          <p:spPr bwMode="auto">
            <a:xfrm>
              <a:off x="2314576" y="1093788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Rectangle 40"/>
            <p:cNvSpPr>
              <a:spLocks noChangeArrowheads="1"/>
            </p:cNvSpPr>
            <p:nvPr/>
          </p:nvSpPr>
          <p:spPr bwMode="auto">
            <a:xfrm>
              <a:off x="2314576" y="528638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Line 41"/>
            <p:cNvSpPr>
              <a:spLocks noChangeShapeType="1"/>
            </p:cNvSpPr>
            <p:nvPr/>
          </p:nvSpPr>
          <p:spPr bwMode="auto">
            <a:xfrm flipV="1">
              <a:off x="264318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Line 42"/>
            <p:cNvSpPr>
              <a:spLocks noChangeShapeType="1"/>
            </p:cNvSpPr>
            <p:nvPr/>
          </p:nvSpPr>
          <p:spPr bwMode="auto">
            <a:xfrm flipV="1">
              <a:off x="301466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Line 43"/>
            <p:cNvSpPr>
              <a:spLocks noChangeShapeType="1"/>
            </p:cNvSpPr>
            <p:nvPr/>
          </p:nvSpPr>
          <p:spPr bwMode="auto">
            <a:xfrm flipV="1">
              <a:off x="338296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Line 44"/>
            <p:cNvSpPr>
              <a:spLocks noChangeShapeType="1"/>
            </p:cNvSpPr>
            <p:nvPr/>
          </p:nvSpPr>
          <p:spPr bwMode="auto">
            <a:xfrm flipV="1">
              <a:off x="375443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Line 45"/>
            <p:cNvSpPr>
              <a:spLocks noChangeShapeType="1"/>
            </p:cNvSpPr>
            <p:nvPr/>
          </p:nvSpPr>
          <p:spPr bwMode="auto">
            <a:xfrm flipV="1">
              <a:off x="412591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Line 46"/>
            <p:cNvSpPr>
              <a:spLocks noChangeShapeType="1"/>
            </p:cNvSpPr>
            <p:nvPr/>
          </p:nvSpPr>
          <p:spPr bwMode="auto">
            <a:xfrm flipV="1">
              <a:off x="449421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Line 47"/>
            <p:cNvSpPr>
              <a:spLocks noChangeShapeType="1"/>
            </p:cNvSpPr>
            <p:nvPr/>
          </p:nvSpPr>
          <p:spPr bwMode="auto">
            <a:xfrm flipV="1">
              <a:off x="486568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Line 48"/>
            <p:cNvSpPr>
              <a:spLocks noChangeShapeType="1"/>
            </p:cNvSpPr>
            <p:nvPr/>
          </p:nvSpPr>
          <p:spPr bwMode="auto">
            <a:xfrm flipV="1">
              <a:off x="523398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Line 49"/>
            <p:cNvSpPr>
              <a:spLocks noChangeShapeType="1"/>
            </p:cNvSpPr>
            <p:nvPr/>
          </p:nvSpPr>
          <p:spPr bwMode="auto">
            <a:xfrm flipV="1">
              <a:off x="560546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Line 50"/>
            <p:cNvSpPr>
              <a:spLocks noChangeShapeType="1"/>
            </p:cNvSpPr>
            <p:nvPr/>
          </p:nvSpPr>
          <p:spPr bwMode="auto">
            <a:xfrm flipV="1">
              <a:off x="597693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Line 51"/>
            <p:cNvSpPr>
              <a:spLocks noChangeShapeType="1"/>
            </p:cNvSpPr>
            <p:nvPr/>
          </p:nvSpPr>
          <p:spPr bwMode="auto">
            <a:xfrm flipV="1">
              <a:off x="634523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Line 52"/>
            <p:cNvSpPr>
              <a:spLocks noChangeShapeType="1"/>
            </p:cNvSpPr>
            <p:nvPr/>
          </p:nvSpPr>
          <p:spPr bwMode="auto">
            <a:xfrm flipV="1">
              <a:off x="671671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Line 53"/>
            <p:cNvSpPr>
              <a:spLocks noChangeShapeType="1"/>
            </p:cNvSpPr>
            <p:nvPr/>
          </p:nvSpPr>
          <p:spPr bwMode="auto">
            <a:xfrm>
              <a:off x="2643188" y="4560888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Line 54"/>
            <p:cNvSpPr>
              <a:spLocks noChangeShapeType="1"/>
            </p:cNvSpPr>
            <p:nvPr/>
          </p:nvSpPr>
          <p:spPr bwMode="auto">
            <a:xfrm>
              <a:off x="2570163" y="45608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Line 55"/>
            <p:cNvSpPr>
              <a:spLocks noChangeShapeType="1"/>
            </p:cNvSpPr>
            <p:nvPr/>
          </p:nvSpPr>
          <p:spPr bwMode="auto">
            <a:xfrm>
              <a:off x="2606676" y="4279900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Line 56"/>
            <p:cNvSpPr>
              <a:spLocks noChangeShapeType="1"/>
            </p:cNvSpPr>
            <p:nvPr/>
          </p:nvSpPr>
          <p:spPr bwMode="auto">
            <a:xfrm>
              <a:off x="2570163" y="3997325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Line 57"/>
            <p:cNvSpPr>
              <a:spLocks noChangeShapeType="1"/>
            </p:cNvSpPr>
            <p:nvPr/>
          </p:nvSpPr>
          <p:spPr bwMode="auto">
            <a:xfrm>
              <a:off x="2606676" y="37179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Line 58"/>
            <p:cNvSpPr>
              <a:spLocks noChangeShapeType="1"/>
            </p:cNvSpPr>
            <p:nvPr/>
          </p:nvSpPr>
          <p:spPr bwMode="auto">
            <a:xfrm>
              <a:off x="2570163" y="343535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Line 59"/>
            <p:cNvSpPr>
              <a:spLocks noChangeShapeType="1"/>
            </p:cNvSpPr>
            <p:nvPr/>
          </p:nvSpPr>
          <p:spPr bwMode="auto">
            <a:xfrm>
              <a:off x="2606676" y="31543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Line 60"/>
            <p:cNvSpPr>
              <a:spLocks noChangeShapeType="1"/>
            </p:cNvSpPr>
            <p:nvPr/>
          </p:nvSpPr>
          <p:spPr bwMode="auto">
            <a:xfrm>
              <a:off x="2570163" y="28717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>
              <a:off x="2606676" y="25923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Line 62"/>
            <p:cNvSpPr>
              <a:spLocks noChangeShapeType="1"/>
            </p:cNvSpPr>
            <p:nvPr/>
          </p:nvSpPr>
          <p:spPr bwMode="auto">
            <a:xfrm>
              <a:off x="2570163" y="23114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Line 63"/>
            <p:cNvSpPr>
              <a:spLocks noChangeShapeType="1"/>
            </p:cNvSpPr>
            <p:nvPr/>
          </p:nvSpPr>
          <p:spPr bwMode="auto">
            <a:xfrm>
              <a:off x="2606676" y="20288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Line 64"/>
            <p:cNvSpPr>
              <a:spLocks noChangeShapeType="1"/>
            </p:cNvSpPr>
            <p:nvPr/>
          </p:nvSpPr>
          <p:spPr bwMode="auto">
            <a:xfrm>
              <a:off x="2570163" y="174783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Line 65"/>
            <p:cNvSpPr>
              <a:spLocks noChangeShapeType="1"/>
            </p:cNvSpPr>
            <p:nvPr/>
          </p:nvSpPr>
          <p:spPr bwMode="auto">
            <a:xfrm>
              <a:off x="2606676" y="14652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Line 66"/>
            <p:cNvSpPr>
              <a:spLocks noChangeShapeType="1"/>
            </p:cNvSpPr>
            <p:nvPr/>
          </p:nvSpPr>
          <p:spPr bwMode="auto">
            <a:xfrm>
              <a:off x="2570163" y="1185863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Line 67"/>
            <p:cNvSpPr>
              <a:spLocks noChangeShapeType="1"/>
            </p:cNvSpPr>
            <p:nvPr/>
          </p:nvSpPr>
          <p:spPr bwMode="auto">
            <a:xfrm>
              <a:off x="2606676" y="9032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Line 68"/>
            <p:cNvSpPr>
              <a:spLocks noChangeShapeType="1"/>
            </p:cNvSpPr>
            <p:nvPr/>
          </p:nvSpPr>
          <p:spPr bwMode="auto">
            <a:xfrm>
              <a:off x="2570163" y="6223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Line 69"/>
            <p:cNvSpPr>
              <a:spLocks noChangeShapeType="1"/>
            </p:cNvSpPr>
            <p:nvPr/>
          </p:nvSpPr>
          <p:spPr bwMode="auto">
            <a:xfrm flipV="1">
              <a:off x="2643188" y="622300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Line 70"/>
            <p:cNvSpPr>
              <a:spLocks noChangeShapeType="1"/>
            </p:cNvSpPr>
            <p:nvPr/>
          </p:nvSpPr>
          <p:spPr bwMode="auto">
            <a:xfrm>
              <a:off x="264318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Line 71"/>
            <p:cNvSpPr>
              <a:spLocks noChangeShapeType="1"/>
            </p:cNvSpPr>
            <p:nvPr/>
          </p:nvSpPr>
          <p:spPr bwMode="auto">
            <a:xfrm>
              <a:off x="301466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Line 72"/>
            <p:cNvSpPr>
              <a:spLocks noChangeShapeType="1"/>
            </p:cNvSpPr>
            <p:nvPr/>
          </p:nvSpPr>
          <p:spPr bwMode="auto">
            <a:xfrm>
              <a:off x="338296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Line 73"/>
            <p:cNvSpPr>
              <a:spLocks noChangeShapeType="1"/>
            </p:cNvSpPr>
            <p:nvPr/>
          </p:nvSpPr>
          <p:spPr bwMode="auto">
            <a:xfrm>
              <a:off x="375443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Line 74"/>
            <p:cNvSpPr>
              <a:spLocks noChangeShapeType="1"/>
            </p:cNvSpPr>
            <p:nvPr/>
          </p:nvSpPr>
          <p:spPr bwMode="auto">
            <a:xfrm>
              <a:off x="412591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Line 75"/>
            <p:cNvSpPr>
              <a:spLocks noChangeShapeType="1"/>
            </p:cNvSpPr>
            <p:nvPr/>
          </p:nvSpPr>
          <p:spPr bwMode="auto">
            <a:xfrm>
              <a:off x="449421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Line 76"/>
            <p:cNvSpPr>
              <a:spLocks noChangeShapeType="1"/>
            </p:cNvSpPr>
            <p:nvPr/>
          </p:nvSpPr>
          <p:spPr bwMode="auto">
            <a:xfrm>
              <a:off x="486568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Line 77"/>
            <p:cNvSpPr>
              <a:spLocks noChangeShapeType="1"/>
            </p:cNvSpPr>
            <p:nvPr/>
          </p:nvSpPr>
          <p:spPr bwMode="auto">
            <a:xfrm>
              <a:off x="523398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Line 78"/>
            <p:cNvSpPr>
              <a:spLocks noChangeShapeType="1"/>
            </p:cNvSpPr>
            <p:nvPr/>
          </p:nvSpPr>
          <p:spPr bwMode="auto">
            <a:xfrm>
              <a:off x="560546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Line 79"/>
            <p:cNvSpPr>
              <a:spLocks noChangeShapeType="1"/>
            </p:cNvSpPr>
            <p:nvPr/>
          </p:nvSpPr>
          <p:spPr bwMode="auto">
            <a:xfrm>
              <a:off x="597693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Line 80"/>
            <p:cNvSpPr>
              <a:spLocks noChangeShapeType="1"/>
            </p:cNvSpPr>
            <p:nvPr/>
          </p:nvSpPr>
          <p:spPr bwMode="auto">
            <a:xfrm>
              <a:off x="634523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Line 81"/>
            <p:cNvSpPr>
              <a:spLocks noChangeShapeType="1"/>
            </p:cNvSpPr>
            <p:nvPr/>
          </p:nvSpPr>
          <p:spPr bwMode="auto">
            <a:xfrm>
              <a:off x="671671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Line 82"/>
            <p:cNvSpPr>
              <a:spLocks noChangeShapeType="1"/>
            </p:cNvSpPr>
            <p:nvPr/>
          </p:nvSpPr>
          <p:spPr bwMode="auto">
            <a:xfrm>
              <a:off x="2643188" y="622300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Line 83"/>
            <p:cNvSpPr>
              <a:spLocks noChangeShapeType="1"/>
            </p:cNvSpPr>
            <p:nvPr/>
          </p:nvSpPr>
          <p:spPr bwMode="auto">
            <a:xfrm flipH="1">
              <a:off x="6643688" y="45608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Line 84"/>
            <p:cNvSpPr>
              <a:spLocks noChangeShapeType="1"/>
            </p:cNvSpPr>
            <p:nvPr/>
          </p:nvSpPr>
          <p:spPr bwMode="auto">
            <a:xfrm flipH="1">
              <a:off x="6680201" y="4279900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Line 85"/>
            <p:cNvSpPr>
              <a:spLocks noChangeShapeType="1"/>
            </p:cNvSpPr>
            <p:nvPr/>
          </p:nvSpPr>
          <p:spPr bwMode="auto">
            <a:xfrm flipH="1">
              <a:off x="6643688" y="3997325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Line 86"/>
            <p:cNvSpPr>
              <a:spLocks noChangeShapeType="1"/>
            </p:cNvSpPr>
            <p:nvPr/>
          </p:nvSpPr>
          <p:spPr bwMode="auto">
            <a:xfrm flipH="1">
              <a:off x="6680201" y="37179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Line 87"/>
            <p:cNvSpPr>
              <a:spLocks noChangeShapeType="1"/>
            </p:cNvSpPr>
            <p:nvPr/>
          </p:nvSpPr>
          <p:spPr bwMode="auto">
            <a:xfrm flipH="1">
              <a:off x="6643688" y="343535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Line 88"/>
            <p:cNvSpPr>
              <a:spLocks noChangeShapeType="1"/>
            </p:cNvSpPr>
            <p:nvPr/>
          </p:nvSpPr>
          <p:spPr bwMode="auto">
            <a:xfrm flipH="1">
              <a:off x="6680201" y="31543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Line 89"/>
            <p:cNvSpPr>
              <a:spLocks noChangeShapeType="1"/>
            </p:cNvSpPr>
            <p:nvPr/>
          </p:nvSpPr>
          <p:spPr bwMode="auto">
            <a:xfrm flipH="1">
              <a:off x="6643688" y="28717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Line 90"/>
            <p:cNvSpPr>
              <a:spLocks noChangeShapeType="1"/>
            </p:cNvSpPr>
            <p:nvPr/>
          </p:nvSpPr>
          <p:spPr bwMode="auto">
            <a:xfrm flipH="1">
              <a:off x="6680201" y="25923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Line 91"/>
            <p:cNvSpPr>
              <a:spLocks noChangeShapeType="1"/>
            </p:cNvSpPr>
            <p:nvPr/>
          </p:nvSpPr>
          <p:spPr bwMode="auto">
            <a:xfrm flipH="1">
              <a:off x="6643688" y="23114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Line 92"/>
            <p:cNvSpPr>
              <a:spLocks noChangeShapeType="1"/>
            </p:cNvSpPr>
            <p:nvPr/>
          </p:nvSpPr>
          <p:spPr bwMode="auto">
            <a:xfrm flipH="1">
              <a:off x="6680201" y="20288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Line 93"/>
            <p:cNvSpPr>
              <a:spLocks noChangeShapeType="1"/>
            </p:cNvSpPr>
            <p:nvPr/>
          </p:nvSpPr>
          <p:spPr bwMode="auto">
            <a:xfrm flipH="1">
              <a:off x="6643688" y="174783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Line 94"/>
            <p:cNvSpPr>
              <a:spLocks noChangeShapeType="1"/>
            </p:cNvSpPr>
            <p:nvPr/>
          </p:nvSpPr>
          <p:spPr bwMode="auto">
            <a:xfrm flipH="1">
              <a:off x="6680201" y="14652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Line 95"/>
            <p:cNvSpPr>
              <a:spLocks noChangeShapeType="1"/>
            </p:cNvSpPr>
            <p:nvPr/>
          </p:nvSpPr>
          <p:spPr bwMode="auto">
            <a:xfrm flipH="1">
              <a:off x="6643688" y="1185863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Line 96"/>
            <p:cNvSpPr>
              <a:spLocks noChangeShapeType="1"/>
            </p:cNvSpPr>
            <p:nvPr/>
          </p:nvSpPr>
          <p:spPr bwMode="auto">
            <a:xfrm flipH="1">
              <a:off x="6680201" y="9032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Line 97"/>
            <p:cNvSpPr>
              <a:spLocks noChangeShapeType="1"/>
            </p:cNvSpPr>
            <p:nvPr/>
          </p:nvSpPr>
          <p:spPr bwMode="auto">
            <a:xfrm flipH="1">
              <a:off x="6643688" y="6223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Line 98"/>
            <p:cNvSpPr>
              <a:spLocks noChangeShapeType="1"/>
            </p:cNvSpPr>
            <p:nvPr/>
          </p:nvSpPr>
          <p:spPr bwMode="auto">
            <a:xfrm flipV="1">
              <a:off x="6716713" y="622300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Rectangle 99"/>
            <p:cNvSpPr>
              <a:spLocks noChangeArrowheads="1"/>
            </p:cNvSpPr>
            <p:nvPr/>
          </p:nvSpPr>
          <p:spPr bwMode="auto">
            <a:xfrm rot="16200000">
              <a:off x="6947508" y="2569111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" name="Rectangle 101"/>
            <p:cNvSpPr>
              <a:spLocks noChangeArrowheads="1"/>
            </p:cNvSpPr>
            <p:nvPr/>
          </p:nvSpPr>
          <p:spPr bwMode="auto">
            <a:xfrm rot="16200000">
              <a:off x="1459628" y="2472760"/>
              <a:ext cx="13622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 Si</a:t>
              </a:r>
              <a:endPara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Rectangle 102"/>
            <p:cNvSpPr>
              <a:spLocks noChangeArrowheads="1"/>
            </p:cNvSpPr>
            <p:nvPr/>
          </p:nvSpPr>
          <p:spPr bwMode="auto">
            <a:xfrm>
              <a:off x="3916363" y="4924425"/>
              <a:ext cx="147283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 Mg</a:t>
              </a:r>
              <a:endPara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04" name="Group 205"/>
            <p:cNvGrpSpPr>
              <a:grpSpLocks/>
            </p:cNvGrpSpPr>
            <p:nvPr/>
          </p:nvGrpSpPr>
          <p:grpSpPr bwMode="auto">
            <a:xfrm>
              <a:off x="2643188" y="622300"/>
              <a:ext cx="4073525" cy="3657600"/>
              <a:chOff x="1665" y="392"/>
              <a:chExt cx="2566" cy="2304"/>
            </a:xfrm>
          </p:grpSpPr>
          <p:sp>
            <p:nvSpPr>
              <p:cNvPr id="753" name="Line 5"/>
              <p:cNvSpPr>
                <a:spLocks noChangeShapeType="1"/>
              </p:cNvSpPr>
              <p:nvPr/>
            </p:nvSpPr>
            <p:spPr bwMode="auto">
              <a:xfrm flipV="1">
                <a:off x="1665" y="267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4" name="Line 6"/>
              <p:cNvSpPr>
                <a:spLocks noChangeShapeType="1"/>
              </p:cNvSpPr>
              <p:nvPr/>
            </p:nvSpPr>
            <p:spPr bwMode="auto">
              <a:xfrm flipV="1">
                <a:off x="1665" y="264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5" name="Line 7"/>
              <p:cNvSpPr>
                <a:spLocks noChangeShapeType="1"/>
              </p:cNvSpPr>
              <p:nvPr/>
            </p:nvSpPr>
            <p:spPr bwMode="auto">
              <a:xfrm flipV="1">
                <a:off x="1665" y="260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6" name="Line 8"/>
              <p:cNvSpPr>
                <a:spLocks noChangeShapeType="1"/>
              </p:cNvSpPr>
              <p:nvPr/>
            </p:nvSpPr>
            <p:spPr bwMode="auto">
              <a:xfrm flipV="1">
                <a:off x="1665" y="257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7" name="Line 9"/>
              <p:cNvSpPr>
                <a:spLocks noChangeShapeType="1"/>
              </p:cNvSpPr>
              <p:nvPr/>
            </p:nvSpPr>
            <p:spPr bwMode="auto">
              <a:xfrm flipV="1">
                <a:off x="1665" y="253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8" name="Line 10"/>
              <p:cNvSpPr>
                <a:spLocks noChangeShapeType="1"/>
              </p:cNvSpPr>
              <p:nvPr/>
            </p:nvSpPr>
            <p:spPr bwMode="auto">
              <a:xfrm flipV="1">
                <a:off x="1665" y="2503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9" name="Line 11"/>
              <p:cNvSpPr>
                <a:spLocks noChangeShapeType="1"/>
              </p:cNvSpPr>
              <p:nvPr/>
            </p:nvSpPr>
            <p:spPr bwMode="auto">
              <a:xfrm flipV="1">
                <a:off x="1665" y="246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0" name="Line 12"/>
              <p:cNvSpPr>
                <a:spLocks noChangeShapeType="1"/>
              </p:cNvSpPr>
              <p:nvPr/>
            </p:nvSpPr>
            <p:spPr bwMode="auto">
              <a:xfrm flipV="1">
                <a:off x="1665" y="243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1" name="Line 13"/>
              <p:cNvSpPr>
                <a:spLocks noChangeShapeType="1"/>
              </p:cNvSpPr>
              <p:nvPr/>
            </p:nvSpPr>
            <p:spPr bwMode="auto">
              <a:xfrm flipV="1">
                <a:off x="1665" y="239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2" name="Line 14"/>
              <p:cNvSpPr>
                <a:spLocks noChangeShapeType="1"/>
              </p:cNvSpPr>
              <p:nvPr/>
            </p:nvSpPr>
            <p:spPr bwMode="auto">
              <a:xfrm flipV="1">
                <a:off x="1665" y="2362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3" name="Line 15"/>
              <p:cNvSpPr>
                <a:spLocks noChangeShapeType="1"/>
              </p:cNvSpPr>
              <p:nvPr/>
            </p:nvSpPr>
            <p:spPr bwMode="auto">
              <a:xfrm flipV="1">
                <a:off x="1665" y="232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4" name="Line 16"/>
              <p:cNvSpPr>
                <a:spLocks noChangeShapeType="1"/>
              </p:cNvSpPr>
              <p:nvPr/>
            </p:nvSpPr>
            <p:spPr bwMode="auto">
              <a:xfrm flipV="1">
                <a:off x="1665" y="229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5" name="Line 17"/>
              <p:cNvSpPr>
                <a:spLocks noChangeShapeType="1"/>
              </p:cNvSpPr>
              <p:nvPr/>
            </p:nvSpPr>
            <p:spPr bwMode="auto">
              <a:xfrm flipV="1">
                <a:off x="1665" y="225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6" name="Line 18"/>
              <p:cNvSpPr>
                <a:spLocks noChangeShapeType="1"/>
              </p:cNvSpPr>
              <p:nvPr/>
            </p:nvSpPr>
            <p:spPr bwMode="auto">
              <a:xfrm flipV="1">
                <a:off x="1665" y="2221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7" name="Line 19"/>
              <p:cNvSpPr>
                <a:spLocks noChangeShapeType="1"/>
              </p:cNvSpPr>
              <p:nvPr/>
            </p:nvSpPr>
            <p:spPr bwMode="auto">
              <a:xfrm flipV="1">
                <a:off x="1665" y="218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8" name="Line 20"/>
              <p:cNvSpPr>
                <a:spLocks noChangeShapeType="1"/>
              </p:cNvSpPr>
              <p:nvPr/>
            </p:nvSpPr>
            <p:spPr bwMode="auto">
              <a:xfrm flipV="1">
                <a:off x="1665" y="215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9" name="Line 21"/>
              <p:cNvSpPr>
                <a:spLocks noChangeShapeType="1"/>
              </p:cNvSpPr>
              <p:nvPr/>
            </p:nvSpPr>
            <p:spPr bwMode="auto">
              <a:xfrm flipV="1">
                <a:off x="1665" y="211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0" name="Line 22"/>
              <p:cNvSpPr>
                <a:spLocks noChangeShapeType="1"/>
              </p:cNvSpPr>
              <p:nvPr/>
            </p:nvSpPr>
            <p:spPr bwMode="auto">
              <a:xfrm flipV="1">
                <a:off x="1665" y="208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1" name="Line 23"/>
              <p:cNvSpPr>
                <a:spLocks noChangeShapeType="1"/>
              </p:cNvSpPr>
              <p:nvPr/>
            </p:nvSpPr>
            <p:spPr bwMode="auto">
              <a:xfrm flipV="1">
                <a:off x="1665" y="204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2" name="Line 24"/>
              <p:cNvSpPr>
                <a:spLocks noChangeShapeType="1"/>
              </p:cNvSpPr>
              <p:nvPr/>
            </p:nvSpPr>
            <p:spPr bwMode="auto">
              <a:xfrm flipV="1">
                <a:off x="1665" y="201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3" name="Line 25"/>
              <p:cNvSpPr>
                <a:spLocks noChangeShapeType="1"/>
              </p:cNvSpPr>
              <p:nvPr/>
            </p:nvSpPr>
            <p:spPr bwMode="auto">
              <a:xfrm flipV="1">
                <a:off x="1665" y="197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4" name="Line 26"/>
              <p:cNvSpPr>
                <a:spLocks noChangeShapeType="1"/>
              </p:cNvSpPr>
              <p:nvPr/>
            </p:nvSpPr>
            <p:spPr bwMode="auto">
              <a:xfrm flipV="1">
                <a:off x="1665" y="193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5" name="Line 27"/>
              <p:cNvSpPr>
                <a:spLocks noChangeShapeType="1"/>
              </p:cNvSpPr>
              <p:nvPr/>
            </p:nvSpPr>
            <p:spPr bwMode="auto">
              <a:xfrm flipV="1">
                <a:off x="1665" y="190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6" name="Line 28"/>
              <p:cNvSpPr>
                <a:spLocks noChangeShapeType="1"/>
              </p:cNvSpPr>
              <p:nvPr/>
            </p:nvSpPr>
            <p:spPr bwMode="auto">
              <a:xfrm flipV="1">
                <a:off x="1665" y="186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7" name="Line 29"/>
              <p:cNvSpPr>
                <a:spLocks noChangeShapeType="1"/>
              </p:cNvSpPr>
              <p:nvPr/>
            </p:nvSpPr>
            <p:spPr bwMode="auto">
              <a:xfrm flipV="1">
                <a:off x="1665" y="183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8" name="Line 30"/>
              <p:cNvSpPr>
                <a:spLocks noChangeShapeType="1"/>
              </p:cNvSpPr>
              <p:nvPr/>
            </p:nvSpPr>
            <p:spPr bwMode="auto">
              <a:xfrm flipV="1">
                <a:off x="1665" y="179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9" name="Line 31"/>
              <p:cNvSpPr>
                <a:spLocks noChangeShapeType="1"/>
              </p:cNvSpPr>
              <p:nvPr/>
            </p:nvSpPr>
            <p:spPr bwMode="auto">
              <a:xfrm flipV="1">
                <a:off x="1665" y="1763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0" name="Line 32"/>
              <p:cNvSpPr>
                <a:spLocks noChangeShapeType="1"/>
              </p:cNvSpPr>
              <p:nvPr/>
            </p:nvSpPr>
            <p:spPr bwMode="auto">
              <a:xfrm flipV="1">
                <a:off x="1665" y="172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1" name="Line 33"/>
              <p:cNvSpPr>
                <a:spLocks noChangeShapeType="1"/>
              </p:cNvSpPr>
              <p:nvPr/>
            </p:nvSpPr>
            <p:spPr bwMode="auto">
              <a:xfrm flipV="1">
                <a:off x="1665" y="169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2" name="Line 34"/>
              <p:cNvSpPr>
                <a:spLocks noChangeShapeType="1"/>
              </p:cNvSpPr>
              <p:nvPr/>
            </p:nvSpPr>
            <p:spPr bwMode="auto">
              <a:xfrm flipV="1">
                <a:off x="1665" y="165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3" name="Line 35"/>
              <p:cNvSpPr>
                <a:spLocks noChangeShapeType="1"/>
              </p:cNvSpPr>
              <p:nvPr/>
            </p:nvSpPr>
            <p:spPr bwMode="auto">
              <a:xfrm flipV="1">
                <a:off x="1665" y="1622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4" name="Line 36"/>
              <p:cNvSpPr>
                <a:spLocks noChangeShapeType="1"/>
              </p:cNvSpPr>
              <p:nvPr/>
            </p:nvSpPr>
            <p:spPr bwMode="auto">
              <a:xfrm flipV="1">
                <a:off x="1665" y="158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5" name="Line 37"/>
              <p:cNvSpPr>
                <a:spLocks noChangeShapeType="1"/>
              </p:cNvSpPr>
              <p:nvPr/>
            </p:nvSpPr>
            <p:spPr bwMode="auto">
              <a:xfrm flipV="1">
                <a:off x="1665" y="155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6" name="Line 38"/>
              <p:cNvSpPr>
                <a:spLocks noChangeShapeType="1"/>
              </p:cNvSpPr>
              <p:nvPr/>
            </p:nvSpPr>
            <p:spPr bwMode="auto">
              <a:xfrm flipV="1">
                <a:off x="1665" y="151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7" name="Line 39"/>
              <p:cNvSpPr>
                <a:spLocks noChangeShapeType="1"/>
              </p:cNvSpPr>
              <p:nvPr/>
            </p:nvSpPr>
            <p:spPr bwMode="auto">
              <a:xfrm flipV="1">
                <a:off x="1665" y="1481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8" name="Line 40"/>
              <p:cNvSpPr>
                <a:spLocks noChangeShapeType="1"/>
              </p:cNvSpPr>
              <p:nvPr/>
            </p:nvSpPr>
            <p:spPr bwMode="auto">
              <a:xfrm flipV="1">
                <a:off x="1665" y="144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9" name="Line 41"/>
              <p:cNvSpPr>
                <a:spLocks noChangeShapeType="1"/>
              </p:cNvSpPr>
              <p:nvPr/>
            </p:nvSpPr>
            <p:spPr bwMode="auto">
              <a:xfrm flipV="1">
                <a:off x="1665" y="141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0" name="Line 42"/>
              <p:cNvSpPr>
                <a:spLocks noChangeShapeType="1"/>
              </p:cNvSpPr>
              <p:nvPr/>
            </p:nvSpPr>
            <p:spPr bwMode="auto">
              <a:xfrm flipV="1">
                <a:off x="1665" y="137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1" name="Line 43"/>
              <p:cNvSpPr>
                <a:spLocks noChangeShapeType="1"/>
              </p:cNvSpPr>
              <p:nvPr/>
            </p:nvSpPr>
            <p:spPr bwMode="auto">
              <a:xfrm flipV="1">
                <a:off x="1665" y="134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2" name="Line 44"/>
              <p:cNvSpPr>
                <a:spLocks noChangeShapeType="1"/>
              </p:cNvSpPr>
              <p:nvPr/>
            </p:nvSpPr>
            <p:spPr bwMode="auto">
              <a:xfrm flipV="1">
                <a:off x="1665" y="130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3" name="Line 45"/>
              <p:cNvSpPr>
                <a:spLocks noChangeShapeType="1"/>
              </p:cNvSpPr>
              <p:nvPr/>
            </p:nvSpPr>
            <p:spPr bwMode="auto">
              <a:xfrm flipV="1">
                <a:off x="1665" y="127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4" name="Line 46"/>
              <p:cNvSpPr>
                <a:spLocks noChangeShapeType="1"/>
              </p:cNvSpPr>
              <p:nvPr/>
            </p:nvSpPr>
            <p:spPr bwMode="auto">
              <a:xfrm flipV="1">
                <a:off x="1665" y="123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5" name="Line 47"/>
              <p:cNvSpPr>
                <a:spLocks noChangeShapeType="1"/>
              </p:cNvSpPr>
              <p:nvPr/>
            </p:nvSpPr>
            <p:spPr bwMode="auto">
              <a:xfrm flipV="1">
                <a:off x="1665" y="119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6" name="Line 48"/>
              <p:cNvSpPr>
                <a:spLocks noChangeShapeType="1"/>
              </p:cNvSpPr>
              <p:nvPr/>
            </p:nvSpPr>
            <p:spPr bwMode="auto">
              <a:xfrm flipV="1">
                <a:off x="1665" y="116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7" name="Line 49"/>
              <p:cNvSpPr>
                <a:spLocks noChangeShapeType="1"/>
              </p:cNvSpPr>
              <p:nvPr/>
            </p:nvSpPr>
            <p:spPr bwMode="auto">
              <a:xfrm flipV="1">
                <a:off x="1665" y="112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8" name="Line 50"/>
              <p:cNvSpPr>
                <a:spLocks noChangeShapeType="1"/>
              </p:cNvSpPr>
              <p:nvPr/>
            </p:nvSpPr>
            <p:spPr bwMode="auto">
              <a:xfrm flipV="1">
                <a:off x="1665" y="109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9" name="Line 51"/>
              <p:cNvSpPr>
                <a:spLocks noChangeShapeType="1"/>
              </p:cNvSpPr>
              <p:nvPr/>
            </p:nvSpPr>
            <p:spPr bwMode="auto">
              <a:xfrm flipV="1">
                <a:off x="1665" y="105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0" name="Line 52"/>
              <p:cNvSpPr>
                <a:spLocks noChangeShapeType="1"/>
              </p:cNvSpPr>
              <p:nvPr/>
            </p:nvSpPr>
            <p:spPr bwMode="auto">
              <a:xfrm flipV="1">
                <a:off x="1665" y="1023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1" name="Line 53"/>
              <p:cNvSpPr>
                <a:spLocks noChangeShapeType="1"/>
              </p:cNvSpPr>
              <p:nvPr/>
            </p:nvSpPr>
            <p:spPr bwMode="auto">
              <a:xfrm flipV="1">
                <a:off x="1665" y="98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2" name="Line 54"/>
              <p:cNvSpPr>
                <a:spLocks noChangeShapeType="1"/>
              </p:cNvSpPr>
              <p:nvPr/>
            </p:nvSpPr>
            <p:spPr bwMode="auto">
              <a:xfrm flipV="1">
                <a:off x="1665" y="95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3" name="Line 55"/>
              <p:cNvSpPr>
                <a:spLocks noChangeShapeType="1"/>
              </p:cNvSpPr>
              <p:nvPr/>
            </p:nvSpPr>
            <p:spPr bwMode="auto">
              <a:xfrm flipV="1">
                <a:off x="1665" y="91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4" name="Line 56"/>
              <p:cNvSpPr>
                <a:spLocks noChangeShapeType="1"/>
              </p:cNvSpPr>
              <p:nvPr/>
            </p:nvSpPr>
            <p:spPr bwMode="auto">
              <a:xfrm flipV="1">
                <a:off x="1665" y="882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5" name="Line 57"/>
              <p:cNvSpPr>
                <a:spLocks noChangeShapeType="1"/>
              </p:cNvSpPr>
              <p:nvPr/>
            </p:nvSpPr>
            <p:spPr bwMode="auto">
              <a:xfrm flipV="1">
                <a:off x="1665" y="84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6" name="Line 58"/>
              <p:cNvSpPr>
                <a:spLocks noChangeShapeType="1"/>
              </p:cNvSpPr>
              <p:nvPr/>
            </p:nvSpPr>
            <p:spPr bwMode="auto">
              <a:xfrm flipV="1">
                <a:off x="1665" y="81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7" name="Line 59"/>
              <p:cNvSpPr>
                <a:spLocks noChangeShapeType="1"/>
              </p:cNvSpPr>
              <p:nvPr/>
            </p:nvSpPr>
            <p:spPr bwMode="auto">
              <a:xfrm flipV="1">
                <a:off x="1665" y="77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8" name="Line 60"/>
              <p:cNvSpPr>
                <a:spLocks noChangeShapeType="1"/>
              </p:cNvSpPr>
              <p:nvPr/>
            </p:nvSpPr>
            <p:spPr bwMode="auto">
              <a:xfrm flipV="1">
                <a:off x="1665" y="741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9" name="Line 61"/>
              <p:cNvSpPr>
                <a:spLocks noChangeShapeType="1"/>
              </p:cNvSpPr>
              <p:nvPr/>
            </p:nvSpPr>
            <p:spPr bwMode="auto">
              <a:xfrm flipV="1">
                <a:off x="1665" y="70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0" name="Line 62"/>
              <p:cNvSpPr>
                <a:spLocks noChangeShapeType="1"/>
              </p:cNvSpPr>
              <p:nvPr/>
            </p:nvSpPr>
            <p:spPr bwMode="auto">
              <a:xfrm flipV="1">
                <a:off x="1665" y="67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1" name="Line 63"/>
              <p:cNvSpPr>
                <a:spLocks noChangeShapeType="1"/>
              </p:cNvSpPr>
              <p:nvPr/>
            </p:nvSpPr>
            <p:spPr bwMode="auto">
              <a:xfrm flipV="1">
                <a:off x="1665" y="63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2" name="Line 64"/>
              <p:cNvSpPr>
                <a:spLocks noChangeShapeType="1"/>
              </p:cNvSpPr>
              <p:nvPr/>
            </p:nvSpPr>
            <p:spPr bwMode="auto">
              <a:xfrm flipV="1">
                <a:off x="1665" y="60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3" name="Line 65"/>
              <p:cNvSpPr>
                <a:spLocks noChangeShapeType="1"/>
              </p:cNvSpPr>
              <p:nvPr/>
            </p:nvSpPr>
            <p:spPr bwMode="auto">
              <a:xfrm flipV="1">
                <a:off x="1665" y="56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4" name="Line 66"/>
              <p:cNvSpPr>
                <a:spLocks noChangeShapeType="1"/>
              </p:cNvSpPr>
              <p:nvPr/>
            </p:nvSpPr>
            <p:spPr bwMode="auto">
              <a:xfrm flipV="1">
                <a:off x="1665" y="53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5" name="Line 67"/>
              <p:cNvSpPr>
                <a:spLocks noChangeShapeType="1"/>
              </p:cNvSpPr>
              <p:nvPr/>
            </p:nvSpPr>
            <p:spPr bwMode="auto">
              <a:xfrm flipV="1">
                <a:off x="1665" y="49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6" name="Line 68"/>
              <p:cNvSpPr>
                <a:spLocks noChangeShapeType="1"/>
              </p:cNvSpPr>
              <p:nvPr/>
            </p:nvSpPr>
            <p:spPr bwMode="auto">
              <a:xfrm flipV="1">
                <a:off x="1665" y="45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7" name="Line 69"/>
              <p:cNvSpPr>
                <a:spLocks noChangeShapeType="1"/>
              </p:cNvSpPr>
              <p:nvPr/>
            </p:nvSpPr>
            <p:spPr bwMode="auto">
              <a:xfrm flipV="1">
                <a:off x="1665" y="42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8" name="Line 70"/>
              <p:cNvSpPr>
                <a:spLocks noChangeShapeType="1"/>
              </p:cNvSpPr>
              <p:nvPr/>
            </p:nvSpPr>
            <p:spPr bwMode="auto">
              <a:xfrm flipV="1">
                <a:off x="1665" y="392"/>
                <a:ext cx="3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9" name="Line 71"/>
              <p:cNvSpPr>
                <a:spLocks noChangeShapeType="1"/>
              </p:cNvSpPr>
              <p:nvPr/>
            </p:nvSpPr>
            <p:spPr bwMode="auto">
              <a:xfrm>
                <a:off x="168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0" name="Line 72"/>
              <p:cNvSpPr>
                <a:spLocks noChangeShapeType="1"/>
              </p:cNvSpPr>
              <p:nvPr/>
            </p:nvSpPr>
            <p:spPr bwMode="auto">
              <a:xfrm>
                <a:off x="172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1" name="Line 73"/>
              <p:cNvSpPr>
                <a:spLocks noChangeShapeType="1"/>
              </p:cNvSpPr>
              <p:nvPr/>
            </p:nvSpPr>
            <p:spPr bwMode="auto">
              <a:xfrm>
                <a:off x="175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2" name="Line 74"/>
              <p:cNvSpPr>
                <a:spLocks noChangeShapeType="1"/>
              </p:cNvSpPr>
              <p:nvPr/>
            </p:nvSpPr>
            <p:spPr bwMode="auto">
              <a:xfrm>
                <a:off x="179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3" name="Line 75"/>
              <p:cNvSpPr>
                <a:spLocks noChangeShapeType="1"/>
              </p:cNvSpPr>
              <p:nvPr/>
            </p:nvSpPr>
            <p:spPr bwMode="auto">
              <a:xfrm>
                <a:off x="182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4" name="Line 76"/>
              <p:cNvSpPr>
                <a:spLocks noChangeShapeType="1"/>
              </p:cNvSpPr>
              <p:nvPr/>
            </p:nvSpPr>
            <p:spPr bwMode="auto">
              <a:xfrm>
                <a:off x="186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5" name="Line 77"/>
              <p:cNvSpPr>
                <a:spLocks noChangeShapeType="1"/>
              </p:cNvSpPr>
              <p:nvPr/>
            </p:nvSpPr>
            <p:spPr bwMode="auto">
              <a:xfrm>
                <a:off x="189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6" name="Line 78"/>
              <p:cNvSpPr>
                <a:spLocks noChangeShapeType="1"/>
              </p:cNvSpPr>
              <p:nvPr/>
            </p:nvSpPr>
            <p:spPr bwMode="auto">
              <a:xfrm>
                <a:off x="193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7" name="Line 79"/>
              <p:cNvSpPr>
                <a:spLocks noChangeShapeType="1"/>
              </p:cNvSpPr>
              <p:nvPr/>
            </p:nvSpPr>
            <p:spPr bwMode="auto">
              <a:xfrm>
                <a:off x="196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8" name="Line 80"/>
              <p:cNvSpPr>
                <a:spLocks noChangeShapeType="1"/>
              </p:cNvSpPr>
              <p:nvPr/>
            </p:nvSpPr>
            <p:spPr bwMode="auto">
              <a:xfrm>
                <a:off x="200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9" name="Line 81"/>
              <p:cNvSpPr>
                <a:spLocks noChangeShapeType="1"/>
              </p:cNvSpPr>
              <p:nvPr/>
            </p:nvSpPr>
            <p:spPr bwMode="auto">
              <a:xfrm>
                <a:off x="204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0" name="Line 82"/>
              <p:cNvSpPr>
                <a:spLocks noChangeShapeType="1"/>
              </p:cNvSpPr>
              <p:nvPr/>
            </p:nvSpPr>
            <p:spPr bwMode="auto">
              <a:xfrm>
                <a:off x="207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1" name="Line 83"/>
              <p:cNvSpPr>
                <a:spLocks noChangeShapeType="1"/>
              </p:cNvSpPr>
              <p:nvPr/>
            </p:nvSpPr>
            <p:spPr bwMode="auto">
              <a:xfrm>
                <a:off x="211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2" name="Line 84"/>
              <p:cNvSpPr>
                <a:spLocks noChangeShapeType="1"/>
              </p:cNvSpPr>
              <p:nvPr/>
            </p:nvSpPr>
            <p:spPr bwMode="auto">
              <a:xfrm>
                <a:off x="214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3" name="Line 85"/>
              <p:cNvSpPr>
                <a:spLocks noChangeShapeType="1"/>
              </p:cNvSpPr>
              <p:nvPr/>
            </p:nvSpPr>
            <p:spPr bwMode="auto">
              <a:xfrm>
                <a:off x="218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4" name="Line 86"/>
              <p:cNvSpPr>
                <a:spLocks noChangeShapeType="1"/>
              </p:cNvSpPr>
              <p:nvPr/>
            </p:nvSpPr>
            <p:spPr bwMode="auto">
              <a:xfrm>
                <a:off x="221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5" name="Line 87"/>
              <p:cNvSpPr>
                <a:spLocks noChangeShapeType="1"/>
              </p:cNvSpPr>
              <p:nvPr/>
            </p:nvSpPr>
            <p:spPr bwMode="auto">
              <a:xfrm>
                <a:off x="225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6" name="Line 88"/>
              <p:cNvSpPr>
                <a:spLocks noChangeShapeType="1"/>
              </p:cNvSpPr>
              <p:nvPr/>
            </p:nvSpPr>
            <p:spPr bwMode="auto">
              <a:xfrm>
                <a:off x="228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7" name="Line 89"/>
              <p:cNvSpPr>
                <a:spLocks noChangeShapeType="1"/>
              </p:cNvSpPr>
              <p:nvPr/>
            </p:nvSpPr>
            <p:spPr bwMode="auto">
              <a:xfrm>
                <a:off x="232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8" name="Line 90"/>
              <p:cNvSpPr>
                <a:spLocks noChangeShapeType="1"/>
              </p:cNvSpPr>
              <p:nvPr/>
            </p:nvSpPr>
            <p:spPr bwMode="auto">
              <a:xfrm>
                <a:off x="235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9" name="Line 91"/>
              <p:cNvSpPr>
                <a:spLocks noChangeShapeType="1"/>
              </p:cNvSpPr>
              <p:nvPr/>
            </p:nvSpPr>
            <p:spPr bwMode="auto">
              <a:xfrm>
                <a:off x="239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0" name="Line 92"/>
              <p:cNvSpPr>
                <a:spLocks noChangeShapeType="1"/>
              </p:cNvSpPr>
              <p:nvPr/>
            </p:nvSpPr>
            <p:spPr bwMode="auto">
              <a:xfrm>
                <a:off x="242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1" name="Line 93"/>
              <p:cNvSpPr>
                <a:spLocks noChangeShapeType="1"/>
              </p:cNvSpPr>
              <p:nvPr/>
            </p:nvSpPr>
            <p:spPr bwMode="auto">
              <a:xfrm>
                <a:off x="246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2" name="Line 94"/>
              <p:cNvSpPr>
                <a:spLocks noChangeShapeType="1"/>
              </p:cNvSpPr>
              <p:nvPr/>
            </p:nvSpPr>
            <p:spPr bwMode="auto">
              <a:xfrm>
                <a:off x="249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3" name="Line 95"/>
              <p:cNvSpPr>
                <a:spLocks noChangeShapeType="1"/>
              </p:cNvSpPr>
              <p:nvPr/>
            </p:nvSpPr>
            <p:spPr bwMode="auto">
              <a:xfrm>
                <a:off x="253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4" name="Line 96"/>
              <p:cNvSpPr>
                <a:spLocks noChangeShapeType="1"/>
              </p:cNvSpPr>
              <p:nvPr/>
            </p:nvSpPr>
            <p:spPr bwMode="auto">
              <a:xfrm>
                <a:off x="257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5" name="Line 97"/>
              <p:cNvSpPr>
                <a:spLocks noChangeShapeType="1"/>
              </p:cNvSpPr>
              <p:nvPr/>
            </p:nvSpPr>
            <p:spPr bwMode="auto">
              <a:xfrm>
                <a:off x="260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6" name="Line 98"/>
              <p:cNvSpPr>
                <a:spLocks noChangeShapeType="1"/>
              </p:cNvSpPr>
              <p:nvPr/>
            </p:nvSpPr>
            <p:spPr bwMode="auto">
              <a:xfrm>
                <a:off x="264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7" name="Line 99"/>
              <p:cNvSpPr>
                <a:spLocks noChangeShapeType="1"/>
              </p:cNvSpPr>
              <p:nvPr/>
            </p:nvSpPr>
            <p:spPr bwMode="auto">
              <a:xfrm>
                <a:off x="267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8" name="Line 100"/>
              <p:cNvSpPr>
                <a:spLocks noChangeShapeType="1"/>
              </p:cNvSpPr>
              <p:nvPr/>
            </p:nvSpPr>
            <p:spPr bwMode="auto">
              <a:xfrm>
                <a:off x="271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9" name="Line 101"/>
              <p:cNvSpPr>
                <a:spLocks noChangeShapeType="1"/>
              </p:cNvSpPr>
              <p:nvPr/>
            </p:nvSpPr>
            <p:spPr bwMode="auto">
              <a:xfrm>
                <a:off x="274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0" name="Line 102"/>
              <p:cNvSpPr>
                <a:spLocks noChangeShapeType="1"/>
              </p:cNvSpPr>
              <p:nvPr/>
            </p:nvSpPr>
            <p:spPr bwMode="auto">
              <a:xfrm>
                <a:off x="278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1" name="Line 103"/>
              <p:cNvSpPr>
                <a:spLocks noChangeShapeType="1"/>
              </p:cNvSpPr>
              <p:nvPr/>
            </p:nvSpPr>
            <p:spPr bwMode="auto">
              <a:xfrm>
                <a:off x="281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2" name="Line 104"/>
              <p:cNvSpPr>
                <a:spLocks noChangeShapeType="1"/>
              </p:cNvSpPr>
              <p:nvPr/>
            </p:nvSpPr>
            <p:spPr bwMode="auto">
              <a:xfrm>
                <a:off x="285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3" name="Line 105"/>
              <p:cNvSpPr>
                <a:spLocks noChangeShapeType="1"/>
              </p:cNvSpPr>
              <p:nvPr/>
            </p:nvSpPr>
            <p:spPr bwMode="auto">
              <a:xfrm>
                <a:off x="288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4" name="Line 106"/>
              <p:cNvSpPr>
                <a:spLocks noChangeShapeType="1"/>
              </p:cNvSpPr>
              <p:nvPr/>
            </p:nvSpPr>
            <p:spPr bwMode="auto">
              <a:xfrm>
                <a:off x="292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5" name="Line 107"/>
              <p:cNvSpPr>
                <a:spLocks noChangeShapeType="1"/>
              </p:cNvSpPr>
              <p:nvPr/>
            </p:nvSpPr>
            <p:spPr bwMode="auto">
              <a:xfrm>
                <a:off x="295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6" name="Line 108"/>
              <p:cNvSpPr>
                <a:spLocks noChangeShapeType="1"/>
              </p:cNvSpPr>
              <p:nvPr/>
            </p:nvSpPr>
            <p:spPr bwMode="auto">
              <a:xfrm>
                <a:off x="299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7" name="Line 109"/>
              <p:cNvSpPr>
                <a:spLocks noChangeShapeType="1"/>
              </p:cNvSpPr>
              <p:nvPr/>
            </p:nvSpPr>
            <p:spPr bwMode="auto">
              <a:xfrm>
                <a:off x="302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8" name="Line 110"/>
              <p:cNvSpPr>
                <a:spLocks noChangeShapeType="1"/>
              </p:cNvSpPr>
              <p:nvPr/>
            </p:nvSpPr>
            <p:spPr bwMode="auto">
              <a:xfrm>
                <a:off x="306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9" name="Line 111"/>
              <p:cNvSpPr>
                <a:spLocks noChangeShapeType="1"/>
              </p:cNvSpPr>
              <p:nvPr/>
            </p:nvSpPr>
            <p:spPr bwMode="auto">
              <a:xfrm>
                <a:off x="310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0" name="Line 112"/>
              <p:cNvSpPr>
                <a:spLocks noChangeShapeType="1"/>
              </p:cNvSpPr>
              <p:nvPr/>
            </p:nvSpPr>
            <p:spPr bwMode="auto">
              <a:xfrm>
                <a:off x="313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1" name="Line 113"/>
              <p:cNvSpPr>
                <a:spLocks noChangeShapeType="1"/>
              </p:cNvSpPr>
              <p:nvPr/>
            </p:nvSpPr>
            <p:spPr bwMode="auto">
              <a:xfrm>
                <a:off x="317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2" name="Line 114"/>
              <p:cNvSpPr>
                <a:spLocks noChangeShapeType="1"/>
              </p:cNvSpPr>
              <p:nvPr/>
            </p:nvSpPr>
            <p:spPr bwMode="auto">
              <a:xfrm>
                <a:off x="320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3" name="Line 115"/>
              <p:cNvSpPr>
                <a:spLocks noChangeShapeType="1"/>
              </p:cNvSpPr>
              <p:nvPr/>
            </p:nvSpPr>
            <p:spPr bwMode="auto">
              <a:xfrm>
                <a:off x="324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4" name="Line 116"/>
              <p:cNvSpPr>
                <a:spLocks noChangeShapeType="1"/>
              </p:cNvSpPr>
              <p:nvPr/>
            </p:nvSpPr>
            <p:spPr bwMode="auto">
              <a:xfrm>
                <a:off x="327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5" name="Line 117"/>
              <p:cNvSpPr>
                <a:spLocks noChangeShapeType="1"/>
              </p:cNvSpPr>
              <p:nvPr/>
            </p:nvSpPr>
            <p:spPr bwMode="auto">
              <a:xfrm>
                <a:off x="331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6" name="Line 118"/>
              <p:cNvSpPr>
                <a:spLocks noChangeShapeType="1"/>
              </p:cNvSpPr>
              <p:nvPr/>
            </p:nvSpPr>
            <p:spPr bwMode="auto">
              <a:xfrm>
                <a:off x="334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7" name="Line 119"/>
              <p:cNvSpPr>
                <a:spLocks noChangeShapeType="1"/>
              </p:cNvSpPr>
              <p:nvPr/>
            </p:nvSpPr>
            <p:spPr bwMode="auto">
              <a:xfrm>
                <a:off x="338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8" name="Line 120"/>
              <p:cNvSpPr>
                <a:spLocks noChangeShapeType="1"/>
              </p:cNvSpPr>
              <p:nvPr/>
            </p:nvSpPr>
            <p:spPr bwMode="auto">
              <a:xfrm>
                <a:off x="341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9" name="Line 121"/>
              <p:cNvSpPr>
                <a:spLocks noChangeShapeType="1"/>
              </p:cNvSpPr>
              <p:nvPr/>
            </p:nvSpPr>
            <p:spPr bwMode="auto">
              <a:xfrm>
                <a:off x="345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0" name="Line 122"/>
              <p:cNvSpPr>
                <a:spLocks noChangeShapeType="1"/>
              </p:cNvSpPr>
              <p:nvPr/>
            </p:nvSpPr>
            <p:spPr bwMode="auto">
              <a:xfrm>
                <a:off x="348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1" name="Line 123"/>
              <p:cNvSpPr>
                <a:spLocks noChangeShapeType="1"/>
              </p:cNvSpPr>
              <p:nvPr/>
            </p:nvSpPr>
            <p:spPr bwMode="auto">
              <a:xfrm>
                <a:off x="352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2" name="Line 124"/>
              <p:cNvSpPr>
                <a:spLocks noChangeShapeType="1"/>
              </p:cNvSpPr>
              <p:nvPr/>
            </p:nvSpPr>
            <p:spPr bwMode="auto">
              <a:xfrm>
                <a:off x="355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3" name="Line 125"/>
              <p:cNvSpPr>
                <a:spLocks noChangeShapeType="1"/>
              </p:cNvSpPr>
              <p:nvPr/>
            </p:nvSpPr>
            <p:spPr bwMode="auto">
              <a:xfrm>
                <a:off x="359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4" name="Line 126"/>
              <p:cNvSpPr>
                <a:spLocks noChangeShapeType="1"/>
              </p:cNvSpPr>
              <p:nvPr/>
            </p:nvSpPr>
            <p:spPr bwMode="auto">
              <a:xfrm>
                <a:off x="363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5" name="Line 127"/>
              <p:cNvSpPr>
                <a:spLocks noChangeShapeType="1"/>
              </p:cNvSpPr>
              <p:nvPr/>
            </p:nvSpPr>
            <p:spPr bwMode="auto">
              <a:xfrm>
                <a:off x="366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6" name="Line 128"/>
              <p:cNvSpPr>
                <a:spLocks noChangeShapeType="1"/>
              </p:cNvSpPr>
              <p:nvPr/>
            </p:nvSpPr>
            <p:spPr bwMode="auto">
              <a:xfrm>
                <a:off x="370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7" name="Line 129"/>
              <p:cNvSpPr>
                <a:spLocks noChangeShapeType="1"/>
              </p:cNvSpPr>
              <p:nvPr/>
            </p:nvSpPr>
            <p:spPr bwMode="auto">
              <a:xfrm>
                <a:off x="373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8" name="Line 130"/>
              <p:cNvSpPr>
                <a:spLocks noChangeShapeType="1"/>
              </p:cNvSpPr>
              <p:nvPr/>
            </p:nvSpPr>
            <p:spPr bwMode="auto">
              <a:xfrm>
                <a:off x="377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9" name="Line 131"/>
              <p:cNvSpPr>
                <a:spLocks noChangeShapeType="1"/>
              </p:cNvSpPr>
              <p:nvPr/>
            </p:nvSpPr>
            <p:spPr bwMode="auto">
              <a:xfrm>
                <a:off x="380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0" name="Line 132"/>
              <p:cNvSpPr>
                <a:spLocks noChangeShapeType="1"/>
              </p:cNvSpPr>
              <p:nvPr/>
            </p:nvSpPr>
            <p:spPr bwMode="auto">
              <a:xfrm>
                <a:off x="384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1" name="Line 133"/>
              <p:cNvSpPr>
                <a:spLocks noChangeShapeType="1"/>
              </p:cNvSpPr>
              <p:nvPr/>
            </p:nvSpPr>
            <p:spPr bwMode="auto">
              <a:xfrm>
                <a:off x="387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2" name="Line 134"/>
              <p:cNvSpPr>
                <a:spLocks noChangeShapeType="1"/>
              </p:cNvSpPr>
              <p:nvPr/>
            </p:nvSpPr>
            <p:spPr bwMode="auto">
              <a:xfrm>
                <a:off x="391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3" name="Line 135"/>
              <p:cNvSpPr>
                <a:spLocks noChangeShapeType="1"/>
              </p:cNvSpPr>
              <p:nvPr/>
            </p:nvSpPr>
            <p:spPr bwMode="auto">
              <a:xfrm>
                <a:off x="394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4" name="Line 136"/>
              <p:cNvSpPr>
                <a:spLocks noChangeShapeType="1"/>
              </p:cNvSpPr>
              <p:nvPr/>
            </p:nvSpPr>
            <p:spPr bwMode="auto">
              <a:xfrm>
                <a:off x="398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5" name="Line 137"/>
              <p:cNvSpPr>
                <a:spLocks noChangeShapeType="1"/>
              </p:cNvSpPr>
              <p:nvPr/>
            </p:nvSpPr>
            <p:spPr bwMode="auto">
              <a:xfrm>
                <a:off x="401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6" name="Line 138"/>
              <p:cNvSpPr>
                <a:spLocks noChangeShapeType="1"/>
              </p:cNvSpPr>
              <p:nvPr/>
            </p:nvSpPr>
            <p:spPr bwMode="auto">
              <a:xfrm>
                <a:off x="405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7" name="Line 139"/>
              <p:cNvSpPr>
                <a:spLocks noChangeShapeType="1"/>
              </p:cNvSpPr>
              <p:nvPr/>
            </p:nvSpPr>
            <p:spPr bwMode="auto">
              <a:xfrm>
                <a:off x="408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8" name="Line 140"/>
              <p:cNvSpPr>
                <a:spLocks noChangeShapeType="1"/>
              </p:cNvSpPr>
              <p:nvPr/>
            </p:nvSpPr>
            <p:spPr bwMode="auto">
              <a:xfrm>
                <a:off x="412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9" name="Line 141"/>
              <p:cNvSpPr>
                <a:spLocks noChangeShapeType="1"/>
              </p:cNvSpPr>
              <p:nvPr/>
            </p:nvSpPr>
            <p:spPr bwMode="auto">
              <a:xfrm>
                <a:off x="416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0" name="Line 142"/>
              <p:cNvSpPr>
                <a:spLocks noChangeShapeType="1"/>
              </p:cNvSpPr>
              <p:nvPr/>
            </p:nvSpPr>
            <p:spPr bwMode="auto">
              <a:xfrm>
                <a:off x="419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1" name="Line 143"/>
              <p:cNvSpPr>
                <a:spLocks noChangeShapeType="1"/>
              </p:cNvSpPr>
              <p:nvPr/>
            </p:nvSpPr>
            <p:spPr bwMode="auto">
              <a:xfrm>
                <a:off x="4231" y="39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2" name="Line 144"/>
              <p:cNvSpPr>
                <a:spLocks noChangeShapeType="1"/>
              </p:cNvSpPr>
              <p:nvPr/>
            </p:nvSpPr>
            <p:spPr bwMode="auto">
              <a:xfrm>
                <a:off x="4231" y="42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3" name="Line 145"/>
              <p:cNvSpPr>
                <a:spLocks noChangeShapeType="1"/>
              </p:cNvSpPr>
              <p:nvPr/>
            </p:nvSpPr>
            <p:spPr bwMode="auto">
              <a:xfrm>
                <a:off x="4231" y="46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4" name="Line 146"/>
              <p:cNvSpPr>
                <a:spLocks noChangeShapeType="1"/>
              </p:cNvSpPr>
              <p:nvPr/>
            </p:nvSpPr>
            <p:spPr bwMode="auto">
              <a:xfrm>
                <a:off x="4231" y="49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5" name="Line 147"/>
              <p:cNvSpPr>
                <a:spLocks noChangeShapeType="1"/>
              </p:cNvSpPr>
              <p:nvPr/>
            </p:nvSpPr>
            <p:spPr bwMode="auto">
              <a:xfrm>
                <a:off x="4231" y="53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6" name="Line 148"/>
              <p:cNvSpPr>
                <a:spLocks noChangeShapeType="1"/>
              </p:cNvSpPr>
              <p:nvPr/>
            </p:nvSpPr>
            <p:spPr bwMode="auto">
              <a:xfrm>
                <a:off x="4231" y="56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7" name="Line 149"/>
              <p:cNvSpPr>
                <a:spLocks noChangeShapeType="1"/>
              </p:cNvSpPr>
              <p:nvPr/>
            </p:nvSpPr>
            <p:spPr bwMode="auto">
              <a:xfrm>
                <a:off x="4231" y="60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8" name="Line 150"/>
              <p:cNvSpPr>
                <a:spLocks noChangeShapeType="1"/>
              </p:cNvSpPr>
              <p:nvPr/>
            </p:nvSpPr>
            <p:spPr bwMode="auto">
              <a:xfrm>
                <a:off x="4231" y="63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9" name="Line 151"/>
              <p:cNvSpPr>
                <a:spLocks noChangeShapeType="1"/>
              </p:cNvSpPr>
              <p:nvPr/>
            </p:nvSpPr>
            <p:spPr bwMode="auto">
              <a:xfrm>
                <a:off x="4231" y="67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0" name="Line 152"/>
              <p:cNvSpPr>
                <a:spLocks noChangeShapeType="1"/>
              </p:cNvSpPr>
              <p:nvPr/>
            </p:nvSpPr>
            <p:spPr bwMode="auto">
              <a:xfrm>
                <a:off x="4231" y="70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1" name="Line 153"/>
              <p:cNvSpPr>
                <a:spLocks noChangeShapeType="1"/>
              </p:cNvSpPr>
              <p:nvPr/>
            </p:nvSpPr>
            <p:spPr bwMode="auto">
              <a:xfrm>
                <a:off x="4231" y="74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2" name="Line 154"/>
              <p:cNvSpPr>
                <a:spLocks noChangeShapeType="1"/>
              </p:cNvSpPr>
              <p:nvPr/>
            </p:nvSpPr>
            <p:spPr bwMode="auto">
              <a:xfrm>
                <a:off x="4231" y="77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3" name="Line 155"/>
              <p:cNvSpPr>
                <a:spLocks noChangeShapeType="1"/>
              </p:cNvSpPr>
              <p:nvPr/>
            </p:nvSpPr>
            <p:spPr bwMode="auto">
              <a:xfrm>
                <a:off x="4231" y="81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4" name="Line 156"/>
              <p:cNvSpPr>
                <a:spLocks noChangeShapeType="1"/>
              </p:cNvSpPr>
              <p:nvPr/>
            </p:nvSpPr>
            <p:spPr bwMode="auto">
              <a:xfrm>
                <a:off x="4231" y="85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5" name="Line 157"/>
              <p:cNvSpPr>
                <a:spLocks noChangeShapeType="1"/>
              </p:cNvSpPr>
              <p:nvPr/>
            </p:nvSpPr>
            <p:spPr bwMode="auto">
              <a:xfrm>
                <a:off x="4231" y="88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6" name="Line 158"/>
              <p:cNvSpPr>
                <a:spLocks noChangeShapeType="1"/>
              </p:cNvSpPr>
              <p:nvPr/>
            </p:nvSpPr>
            <p:spPr bwMode="auto">
              <a:xfrm>
                <a:off x="4231" y="92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7" name="Line 159"/>
              <p:cNvSpPr>
                <a:spLocks noChangeShapeType="1"/>
              </p:cNvSpPr>
              <p:nvPr/>
            </p:nvSpPr>
            <p:spPr bwMode="auto">
              <a:xfrm>
                <a:off x="4231" y="955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8" name="Line 160"/>
              <p:cNvSpPr>
                <a:spLocks noChangeShapeType="1"/>
              </p:cNvSpPr>
              <p:nvPr/>
            </p:nvSpPr>
            <p:spPr bwMode="auto">
              <a:xfrm>
                <a:off x="4231" y="99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9" name="Line 161"/>
              <p:cNvSpPr>
                <a:spLocks noChangeShapeType="1"/>
              </p:cNvSpPr>
              <p:nvPr/>
            </p:nvSpPr>
            <p:spPr bwMode="auto">
              <a:xfrm>
                <a:off x="4231" y="102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0" name="Line 162"/>
              <p:cNvSpPr>
                <a:spLocks noChangeShapeType="1"/>
              </p:cNvSpPr>
              <p:nvPr/>
            </p:nvSpPr>
            <p:spPr bwMode="auto">
              <a:xfrm>
                <a:off x="4231" y="106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1" name="Line 163"/>
              <p:cNvSpPr>
                <a:spLocks noChangeShapeType="1"/>
              </p:cNvSpPr>
              <p:nvPr/>
            </p:nvSpPr>
            <p:spPr bwMode="auto">
              <a:xfrm>
                <a:off x="4231" y="1096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2" name="Line 164"/>
              <p:cNvSpPr>
                <a:spLocks noChangeShapeType="1"/>
              </p:cNvSpPr>
              <p:nvPr/>
            </p:nvSpPr>
            <p:spPr bwMode="auto">
              <a:xfrm>
                <a:off x="4231" y="113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3" name="Line 165"/>
              <p:cNvSpPr>
                <a:spLocks noChangeShapeType="1"/>
              </p:cNvSpPr>
              <p:nvPr/>
            </p:nvSpPr>
            <p:spPr bwMode="auto">
              <a:xfrm>
                <a:off x="4231" y="116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4" name="Line 166"/>
              <p:cNvSpPr>
                <a:spLocks noChangeShapeType="1"/>
              </p:cNvSpPr>
              <p:nvPr/>
            </p:nvSpPr>
            <p:spPr bwMode="auto">
              <a:xfrm>
                <a:off x="4231" y="120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5" name="Line 167"/>
              <p:cNvSpPr>
                <a:spLocks noChangeShapeType="1"/>
              </p:cNvSpPr>
              <p:nvPr/>
            </p:nvSpPr>
            <p:spPr bwMode="auto">
              <a:xfrm>
                <a:off x="4231" y="123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6" name="Line 168"/>
              <p:cNvSpPr>
                <a:spLocks noChangeShapeType="1"/>
              </p:cNvSpPr>
              <p:nvPr/>
            </p:nvSpPr>
            <p:spPr bwMode="auto">
              <a:xfrm>
                <a:off x="4231" y="127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7" name="Line 169"/>
              <p:cNvSpPr>
                <a:spLocks noChangeShapeType="1"/>
              </p:cNvSpPr>
              <p:nvPr/>
            </p:nvSpPr>
            <p:spPr bwMode="auto">
              <a:xfrm>
                <a:off x="4231" y="130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8" name="Line 170"/>
              <p:cNvSpPr>
                <a:spLocks noChangeShapeType="1"/>
              </p:cNvSpPr>
              <p:nvPr/>
            </p:nvSpPr>
            <p:spPr bwMode="auto">
              <a:xfrm>
                <a:off x="4231" y="134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9" name="Line 171"/>
              <p:cNvSpPr>
                <a:spLocks noChangeShapeType="1"/>
              </p:cNvSpPr>
              <p:nvPr/>
            </p:nvSpPr>
            <p:spPr bwMode="auto">
              <a:xfrm>
                <a:off x="4231" y="137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0" name="Line 172"/>
              <p:cNvSpPr>
                <a:spLocks noChangeShapeType="1"/>
              </p:cNvSpPr>
              <p:nvPr/>
            </p:nvSpPr>
            <p:spPr bwMode="auto">
              <a:xfrm>
                <a:off x="4231" y="141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1" name="Line 173"/>
              <p:cNvSpPr>
                <a:spLocks noChangeShapeType="1"/>
              </p:cNvSpPr>
              <p:nvPr/>
            </p:nvSpPr>
            <p:spPr bwMode="auto">
              <a:xfrm>
                <a:off x="4231" y="144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2" name="Line 174"/>
              <p:cNvSpPr>
                <a:spLocks noChangeShapeType="1"/>
              </p:cNvSpPr>
              <p:nvPr/>
            </p:nvSpPr>
            <p:spPr bwMode="auto">
              <a:xfrm>
                <a:off x="4231" y="148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3" name="Line 175"/>
              <p:cNvSpPr>
                <a:spLocks noChangeShapeType="1"/>
              </p:cNvSpPr>
              <p:nvPr/>
            </p:nvSpPr>
            <p:spPr bwMode="auto">
              <a:xfrm>
                <a:off x="4231" y="151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4" name="Line 176"/>
              <p:cNvSpPr>
                <a:spLocks noChangeShapeType="1"/>
              </p:cNvSpPr>
              <p:nvPr/>
            </p:nvSpPr>
            <p:spPr bwMode="auto">
              <a:xfrm>
                <a:off x="4231" y="155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5" name="Line 177"/>
              <p:cNvSpPr>
                <a:spLocks noChangeShapeType="1"/>
              </p:cNvSpPr>
              <p:nvPr/>
            </p:nvSpPr>
            <p:spPr bwMode="auto">
              <a:xfrm>
                <a:off x="4231" y="159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6" name="Line 178"/>
              <p:cNvSpPr>
                <a:spLocks noChangeShapeType="1"/>
              </p:cNvSpPr>
              <p:nvPr/>
            </p:nvSpPr>
            <p:spPr bwMode="auto">
              <a:xfrm>
                <a:off x="4231" y="162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7" name="Line 179"/>
              <p:cNvSpPr>
                <a:spLocks noChangeShapeType="1"/>
              </p:cNvSpPr>
              <p:nvPr/>
            </p:nvSpPr>
            <p:spPr bwMode="auto">
              <a:xfrm>
                <a:off x="4231" y="166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8" name="Line 180"/>
              <p:cNvSpPr>
                <a:spLocks noChangeShapeType="1"/>
              </p:cNvSpPr>
              <p:nvPr/>
            </p:nvSpPr>
            <p:spPr bwMode="auto">
              <a:xfrm>
                <a:off x="4231" y="1695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9" name="Line 181"/>
              <p:cNvSpPr>
                <a:spLocks noChangeShapeType="1"/>
              </p:cNvSpPr>
              <p:nvPr/>
            </p:nvSpPr>
            <p:spPr bwMode="auto">
              <a:xfrm>
                <a:off x="4231" y="173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0" name="Line 182"/>
              <p:cNvSpPr>
                <a:spLocks noChangeShapeType="1"/>
              </p:cNvSpPr>
              <p:nvPr/>
            </p:nvSpPr>
            <p:spPr bwMode="auto">
              <a:xfrm>
                <a:off x="4231" y="176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1" name="Line 183"/>
              <p:cNvSpPr>
                <a:spLocks noChangeShapeType="1"/>
              </p:cNvSpPr>
              <p:nvPr/>
            </p:nvSpPr>
            <p:spPr bwMode="auto">
              <a:xfrm>
                <a:off x="4231" y="180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2" name="Line 184"/>
              <p:cNvSpPr>
                <a:spLocks noChangeShapeType="1"/>
              </p:cNvSpPr>
              <p:nvPr/>
            </p:nvSpPr>
            <p:spPr bwMode="auto">
              <a:xfrm>
                <a:off x="4231" y="1836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3" name="Line 185"/>
              <p:cNvSpPr>
                <a:spLocks noChangeShapeType="1"/>
              </p:cNvSpPr>
              <p:nvPr/>
            </p:nvSpPr>
            <p:spPr bwMode="auto">
              <a:xfrm>
                <a:off x="4231" y="187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4" name="Line 186"/>
              <p:cNvSpPr>
                <a:spLocks noChangeShapeType="1"/>
              </p:cNvSpPr>
              <p:nvPr/>
            </p:nvSpPr>
            <p:spPr bwMode="auto">
              <a:xfrm>
                <a:off x="4231" y="190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5" name="Line 187"/>
              <p:cNvSpPr>
                <a:spLocks noChangeShapeType="1"/>
              </p:cNvSpPr>
              <p:nvPr/>
            </p:nvSpPr>
            <p:spPr bwMode="auto">
              <a:xfrm>
                <a:off x="4231" y="194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6" name="Line 188"/>
              <p:cNvSpPr>
                <a:spLocks noChangeShapeType="1"/>
              </p:cNvSpPr>
              <p:nvPr/>
            </p:nvSpPr>
            <p:spPr bwMode="auto">
              <a:xfrm>
                <a:off x="4231" y="197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7" name="Line 189"/>
              <p:cNvSpPr>
                <a:spLocks noChangeShapeType="1"/>
              </p:cNvSpPr>
              <p:nvPr/>
            </p:nvSpPr>
            <p:spPr bwMode="auto">
              <a:xfrm>
                <a:off x="4231" y="201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8" name="Line 190"/>
              <p:cNvSpPr>
                <a:spLocks noChangeShapeType="1"/>
              </p:cNvSpPr>
              <p:nvPr/>
            </p:nvSpPr>
            <p:spPr bwMode="auto">
              <a:xfrm>
                <a:off x="4231" y="204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9" name="Line 191"/>
              <p:cNvSpPr>
                <a:spLocks noChangeShapeType="1"/>
              </p:cNvSpPr>
              <p:nvPr/>
            </p:nvSpPr>
            <p:spPr bwMode="auto">
              <a:xfrm>
                <a:off x="4231" y="208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0" name="Line 192"/>
              <p:cNvSpPr>
                <a:spLocks noChangeShapeType="1"/>
              </p:cNvSpPr>
              <p:nvPr/>
            </p:nvSpPr>
            <p:spPr bwMode="auto">
              <a:xfrm>
                <a:off x="4231" y="211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1" name="Line 193"/>
              <p:cNvSpPr>
                <a:spLocks noChangeShapeType="1"/>
              </p:cNvSpPr>
              <p:nvPr/>
            </p:nvSpPr>
            <p:spPr bwMode="auto">
              <a:xfrm>
                <a:off x="4231" y="215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2" name="Line 194"/>
              <p:cNvSpPr>
                <a:spLocks noChangeShapeType="1"/>
              </p:cNvSpPr>
              <p:nvPr/>
            </p:nvSpPr>
            <p:spPr bwMode="auto">
              <a:xfrm>
                <a:off x="4231" y="218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3" name="Line 195"/>
              <p:cNvSpPr>
                <a:spLocks noChangeShapeType="1"/>
              </p:cNvSpPr>
              <p:nvPr/>
            </p:nvSpPr>
            <p:spPr bwMode="auto">
              <a:xfrm>
                <a:off x="4231" y="222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4" name="Line 196"/>
              <p:cNvSpPr>
                <a:spLocks noChangeShapeType="1"/>
              </p:cNvSpPr>
              <p:nvPr/>
            </p:nvSpPr>
            <p:spPr bwMode="auto">
              <a:xfrm>
                <a:off x="4231" y="225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5" name="Line 197"/>
              <p:cNvSpPr>
                <a:spLocks noChangeShapeType="1"/>
              </p:cNvSpPr>
              <p:nvPr/>
            </p:nvSpPr>
            <p:spPr bwMode="auto">
              <a:xfrm>
                <a:off x="4231" y="229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6" name="Line 198"/>
              <p:cNvSpPr>
                <a:spLocks noChangeShapeType="1"/>
              </p:cNvSpPr>
              <p:nvPr/>
            </p:nvSpPr>
            <p:spPr bwMode="auto">
              <a:xfrm>
                <a:off x="4231" y="233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7" name="Line 199"/>
              <p:cNvSpPr>
                <a:spLocks noChangeShapeType="1"/>
              </p:cNvSpPr>
              <p:nvPr/>
            </p:nvSpPr>
            <p:spPr bwMode="auto">
              <a:xfrm>
                <a:off x="4231" y="236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8" name="Line 200"/>
              <p:cNvSpPr>
                <a:spLocks noChangeShapeType="1"/>
              </p:cNvSpPr>
              <p:nvPr/>
            </p:nvSpPr>
            <p:spPr bwMode="auto">
              <a:xfrm>
                <a:off x="4231" y="240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9" name="Line 201"/>
              <p:cNvSpPr>
                <a:spLocks noChangeShapeType="1"/>
              </p:cNvSpPr>
              <p:nvPr/>
            </p:nvSpPr>
            <p:spPr bwMode="auto">
              <a:xfrm>
                <a:off x="4231" y="2435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0" name="Line 202"/>
              <p:cNvSpPr>
                <a:spLocks noChangeShapeType="1"/>
              </p:cNvSpPr>
              <p:nvPr/>
            </p:nvSpPr>
            <p:spPr bwMode="auto">
              <a:xfrm>
                <a:off x="4231" y="247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1" name="Line 203"/>
              <p:cNvSpPr>
                <a:spLocks noChangeShapeType="1"/>
              </p:cNvSpPr>
              <p:nvPr/>
            </p:nvSpPr>
            <p:spPr bwMode="auto">
              <a:xfrm>
                <a:off x="4231" y="250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2" name="Line 204"/>
              <p:cNvSpPr>
                <a:spLocks noChangeShapeType="1"/>
              </p:cNvSpPr>
              <p:nvPr/>
            </p:nvSpPr>
            <p:spPr bwMode="auto">
              <a:xfrm>
                <a:off x="4231" y="254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</p:grpSp>
        <p:grpSp>
          <p:nvGrpSpPr>
            <p:cNvPr id="105" name="Group 406"/>
            <p:cNvGrpSpPr>
              <a:grpSpLocks/>
            </p:cNvGrpSpPr>
            <p:nvPr/>
          </p:nvGrpSpPr>
          <p:grpSpPr bwMode="auto">
            <a:xfrm>
              <a:off x="2674938" y="622300"/>
              <a:ext cx="4041775" cy="3938588"/>
              <a:chOff x="1685" y="392"/>
              <a:chExt cx="2546" cy="2481"/>
            </a:xfrm>
          </p:grpSpPr>
          <p:sp>
            <p:nvSpPr>
              <p:cNvPr id="553" name="Line 206"/>
              <p:cNvSpPr>
                <a:spLocks noChangeShapeType="1"/>
              </p:cNvSpPr>
              <p:nvPr/>
            </p:nvSpPr>
            <p:spPr bwMode="auto">
              <a:xfrm>
                <a:off x="4231" y="2576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4" name="Line 207"/>
              <p:cNvSpPr>
                <a:spLocks noChangeShapeType="1"/>
              </p:cNvSpPr>
              <p:nvPr/>
            </p:nvSpPr>
            <p:spPr bwMode="auto">
              <a:xfrm>
                <a:off x="4231" y="261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5" name="Line 208"/>
              <p:cNvSpPr>
                <a:spLocks noChangeShapeType="1"/>
              </p:cNvSpPr>
              <p:nvPr/>
            </p:nvSpPr>
            <p:spPr bwMode="auto">
              <a:xfrm>
                <a:off x="4231" y="264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6" name="Line 209"/>
              <p:cNvSpPr>
                <a:spLocks noChangeShapeType="1"/>
              </p:cNvSpPr>
              <p:nvPr/>
            </p:nvSpPr>
            <p:spPr bwMode="auto">
              <a:xfrm>
                <a:off x="4231" y="268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7" name="Line 210"/>
              <p:cNvSpPr>
                <a:spLocks noChangeShapeType="1"/>
              </p:cNvSpPr>
              <p:nvPr/>
            </p:nvSpPr>
            <p:spPr bwMode="auto">
              <a:xfrm>
                <a:off x="4231" y="271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8" name="Line 211"/>
              <p:cNvSpPr>
                <a:spLocks noChangeShapeType="1"/>
              </p:cNvSpPr>
              <p:nvPr/>
            </p:nvSpPr>
            <p:spPr bwMode="auto">
              <a:xfrm>
                <a:off x="4231" y="275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9" name="Line 212"/>
              <p:cNvSpPr>
                <a:spLocks noChangeShapeType="1"/>
              </p:cNvSpPr>
              <p:nvPr/>
            </p:nvSpPr>
            <p:spPr bwMode="auto">
              <a:xfrm>
                <a:off x="4231" y="278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0" name="Line 213"/>
              <p:cNvSpPr>
                <a:spLocks noChangeShapeType="1"/>
              </p:cNvSpPr>
              <p:nvPr/>
            </p:nvSpPr>
            <p:spPr bwMode="auto">
              <a:xfrm>
                <a:off x="4231" y="282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1" name="Line 214"/>
              <p:cNvSpPr>
                <a:spLocks noChangeShapeType="1"/>
              </p:cNvSpPr>
              <p:nvPr/>
            </p:nvSpPr>
            <p:spPr bwMode="auto">
              <a:xfrm flipH="1">
                <a:off x="4229" y="2858"/>
                <a:ext cx="2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2" name="Line 215"/>
              <p:cNvSpPr>
                <a:spLocks noChangeShapeType="1"/>
              </p:cNvSpPr>
              <p:nvPr/>
            </p:nvSpPr>
            <p:spPr bwMode="auto">
              <a:xfrm flipH="1">
                <a:off x="419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3" name="Line 216"/>
              <p:cNvSpPr>
                <a:spLocks noChangeShapeType="1"/>
              </p:cNvSpPr>
              <p:nvPr/>
            </p:nvSpPr>
            <p:spPr bwMode="auto">
              <a:xfrm flipH="1">
                <a:off x="415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4" name="Line 217"/>
              <p:cNvSpPr>
                <a:spLocks noChangeShapeType="1"/>
              </p:cNvSpPr>
              <p:nvPr/>
            </p:nvSpPr>
            <p:spPr bwMode="auto">
              <a:xfrm flipH="1">
                <a:off x="412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5" name="Line 218"/>
              <p:cNvSpPr>
                <a:spLocks noChangeShapeType="1"/>
              </p:cNvSpPr>
              <p:nvPr/>
            </p:nvSpPr>
            <p:spPr bwMode="auto">
              <a:xfrm flipH="1">
                <a:off x="408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6" name="Line 219"/>
              <p:cNvSpPr>
                <a:spLocks noChangeShapeType="1"/>
              </p:cNvSpPr>
              <p:nvPr/>
            </p:nvSpPr>
            <p:spPr bwMode="auto">
              <a:xfrm flipH="1">
                <a:off x="405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7" name="Line 220"/>
              <p:cNvSpPr>
                <a:spLocks noChangeShapeType="1"/>
              </p:cNvSpPr>
              <p:nvPr/>
            </p:nvSpPr>
            <p:spPr bwMode="auto">
              <a:xfrm flipH="1">
                <a:off x="401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8" name="Line 221"/>
              <p:cNvSpPr>
                <a:spLocks noChangeShapeType="1"/>
              </p:cNvSpPr>
              <p:nvPr/>
            </p:nvSpPr>
            <p:spPr bwMode="auto">
              <a:xfrm flipH="1">
                <a:off x="398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9" name="Line 222"/>
              <p:cNvSpPr>
                <a:spLocks noChangeShapeType="1"/>
              </p:cNvSpPr>
              <p:nvPr/>
            </p:nvSpPr>
            <p:spPr bwMode="auto">
              <a:xfrm flipH="1">
                <a:off x="394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0" name="Line 223"/>
              <p:cNvSpPr>
                <a:spLocks noChangeShapeType="1"/>
              </p:cNvSpPr>
              <p:nvPr/>
            </p:nvSpPr>
            <p:spPr bwMode="auto">
              <a:xfrm flipH="1">
                <a:off x="391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1" name="Line 224"/>
              <p:cNvSpPr>
                <a:spLocks noChangeShapeType="1"/>
              </p:cNvSpPr>
              <p:nvPr/>
            </p:nvSpPr>
            <p:spPr bwMode="auto">
              <a:xfrm flipH="1">
                <a:off x="387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2" name="Line 225"/>
              <p:cNvSpPr>
                <a:spLocks noChangeShapeType="1"/>
              </p:cNvSpPr>
              <p:nvPr/>
            </p:nvSpPr>
            <p:spPr bwMode="auto">
              <a:xfrm flipH="1">
                <a:off x="384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3" name="Line 226"/>
              <p:cNvSpPr>
                <a:spLocks noChangeShapeType="1"/>
              </p:cNvSpPr>
              <p:nvPr/>
            </p:nvSpPr>
            <p:spPr bwMode="auto">
              <a:xfrm flipH="1">
                <a:off x="380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4" name="Line 227"/>
              <p:cNvSpPr>
                <a:spLocks noChangeShapeType="1"/>
              </p:cNvSpPr>
              <p:nvPr/>
            </p:nvSpPr>
            <p:spPr bwMode="auto">
              <a:xfrm flipH="1">
                <a:off x="377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5" name="Line 228"/>
              <p:cNvSpPr>
                <a:spLocks noChangeShapeType="1"/>
              </p:cNvSpPr>
              <p:nvPr/>
            </p:nvSpPr>
            <p:spPr bwMode="auto">
              <a:xfrm flipH="1">
                <a:off x="373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6" name="Line 229"/>
              <p:cNvSpPr>
                <a:spLocks noChangeShapeType="1"/>
              </p:cNvSpPr>
              <p:nvPr/>
            </p:nvSpPr>
            <p:spPr bwMode="auto">
              <a:xfrm flipH="1">
                <a:off x="369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7" name="Line 230"/>
              <p:cNvSpPr>
                <a:spLocks noChangeShapeType="1"/>
              </p:cNvSpPr>
              <p:nvPr/>
            </p:nvSpPr>
            <p:spPr bwMode="auto">
              <a:xfrm flipH="1">
                <a:off x="366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8" name="Line 231"/>
              <p:cNvSpPr>
                <a:spLocks noChangeShapeType="1"/>
              </p:cNvSpPr>
              <p:nvPr/>
            </p:nvSpPr>
            <p:spPr bwMode="auto">
              <a:xfrm flipH="1">
                <a:off x="362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9" name="Line 232"/>
              <p:cNvSpPr>
                <a:spLocks noChangeShapeType="1"/>
              </p:cNvSpPr>
              <p:nvPr/>
            </p:nvSpPr>
            <p:spPr bwMode="auto">
              <a:xfrm flipH="1">
                <a:off x="359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0" name="Line 233"/>
              <p:cNvSpPr>
                <a:spLocks noChangeShapeType="1"/>
              </p:cNvSpPr>
              <p:nvPr/>
            </p:nvSpPr>
            <p:spPr bwMode="auto">
              <a:xfrm flipH="1">
                <a:off x="355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1" name="Line 234"/>
              <p:cNvSpPr>
                <a:spLocks noChangeShapeType="1"/>
              </p:cNvSpPr>
              <p:nvPr/>
            </p:nvSpPr>
            <p:spPr bwMode="auto">
              <a:xfrm flipH="1">
                <a:off x="352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2" name="Line 235"/>
              <p:cNvSpPr>
                <a:spLocks noChangeShapeType="1"/>
              </p:cNvSpPr>
              <p:nvPr/>
            </p:nvSpPr>
            <p:spPr bwMode="auto">
              <a:xfrm flipH="1">
                <a:off x="348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3" name="Line 236"/>
              <p:cNvSpPr>
                <a:spLocks noChangeShapeType="1"/>
              </p:cNvSpPr>
              <p:nvPr/>
            </p:nvSpPr>
            <p:spPr bwMode="auto">
              <a:xfrm flipH="1">
                <a:off x="345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4" name="Line 237"/>
              <p:cNvSpPr>
                <a:spLocks noChangeShapeType="1"/>
              </p:cNvSpPr>
              <p:nvPr/>
            </p:nvSpPr>
            <p:spPr bwMode="auto">
              <a:xfrm flipH="1">
                <a:off x="341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5" name="Line 238"/>
              <p:cNvSpPr>
                <a:spLocks noChangeShapeType="1"/>
              </p:cNvSpPr>
              <p:nvPr/>
            </p:nvSpPr>
            <p:spPr bwMode="auto">
              <a:xfrm flipH="1">
                <a:off x="338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6" name="Line 239"/>
              <p:cNvSpPr>
                <a:spLocks noChangeShapeType="1"/>
              </p:cNvSpPr>
              <p:nvPr/>
            </p:nvSpPr>
            <p:spPr bwMode="auto">
              <a:xfrm flipH="1">
                <a:off x="334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7" name="Line 240"/>
              <p:cNvSpPr>
                <a:spLocks noChangeShapeType="1"/>
              </p:cNvSpPr>
              <p:nvPr/>
            </p:nvSpPr>
            <p:spPr bwMode="auto">
              <a:xfrm flipH="1">
                <a:off x="331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8" name="Line 241"/>
              <p:cNvSpPr>
                <a:spLocks noChangeShapeType="1"/>
              </p:cNvSpPr>
              <p:nvPr/>
            </p:nvSpPr>
            <p:spPr bwMode="auto">
              <a:xfrm flipH="1">
                <a:off x="327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9" name="Line 242"/>
              <p:cNvSpPr>
                <a:spLocks noChangeShapeType="1"/>
              </p:cNvSpPr>
              <p:nvPr/>
            </p:nvSpPr>
            <p:spPr bwMode="auto">
              <a:xfrm flipH="1">
                <a:off x="324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0" name="Line 243"/>
              <p:cNvSpPr>
                <a:spLocks noChangeShapeType="1"/>
              </p:cNvSpPr>
              <p:nvPr/>
            </p:nvSpPr>
            <p:spPr bwMode="auto">
              <a:xfrm flipH="1">
                <a:off x="320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1" name="Line 244"/>
              <p:cNvSpPr>
                <a:spLocks noChangeShapeType="1"/>
              </p:cNvSpPr>
              <p:nvPr/>
            </p:nvSpPr>
            <p:spPr bwMode="auto">
              <a:xfrm flipH="1">
                <a:off x="316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2" name="Line 245"/>
              <p:cNvSpPr>
                <a:spLocks noChangeShapeType="1"/>
              </p:cNvSpPr>
              <p:nvPr/>
            </p:nvSpPr>
            <p:spPr bwMode="auto">
              <a:xfrm flipH="1">
                <a:off x="313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3" name="Line 246"/>
              <p:cNvSpPr>
                <a:spLocks noChangeShapeType="1"/>
              </p:cNvSpPr>
              <p:nvPr/>
            </p:nvSpPr>
            <p:spPr bwMode="auto">
              <a:xfrm flipH="1">
                <a:off x="309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4" name="Line 247"/>
              <p:cNvSpPr>
                <a:spLocks noChangeShapeType="1"/>
              </p:cNvSpPr>
              <p:nvPr/>
            </p:nvSpPr>
            <p:spPr bwMode="auto">
              <a:xfrm flipH="1">
                <a:off x="306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5" name="Line 248"/>
              <p:cNvSpPr>
                <a:spLocks noChangeShapeType="1"/>
              </p:cNvSpPr>
              <p:nvPr/>
            </p:nvSpPr>
            <p:spPr bwMode="auto">
              <a:xfrm flipH="1">
                <a:off x="302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6" name="Line 249"/>
              <p:cNvSpPr>
                <a:spLocks noChangeShapeType="1"/>
              </p:cNvSpPr>
              <p:nvPr/>
            </p:nvSpPr>
            <p:spPr bwMode="auto">
              <a:xfrm flipH="1">
                <a:off x="299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7" name="Line 250"/>
              <p:cNvSpPr>
                <a:spLocks noChangeShapeType="1"/>
              </p:cNvSpPr>
              <p:nvPr/>
            </p:nvSpPr>
            <p:spPr bwMode="auto">
              <a:xfrm flipH="1">
                <a:off x="295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8" name="Line 251"/>
              <p:cNvSpPr>
                <a:spLocks noChangeShapeType="1"/>
              </p:cNvSpPr>
              <p:nvPr/>
            </p:nvSpPr>
            <p:spPr bwMode="auto">
              <a:xfrm flipH="1">
                <a:off x="292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9" name="Line 252"/>
              <p:cNvSpPr>
                <a:spLocks noChangeShapeType="1"/>
              </p:cNvSpPr>
              <p:nvPr/>
            </p:nvSpPr>
            <p:spPr bwMode="auto">
              <a:xfrm flipH="1">
                <a:off x="288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0" name="Line 253"/>
              <p:cNvSpPr>
                <a:spLocks noChangeShapeType="1"/>
              </p:cNvSpPr>
              <p:nvPr/>
            </p:nvSpPr>
            <p:spPr bwMode="auto">
              <a:xfrm flipH="1">
                <a:off x="285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1" name="Line 254"/>
              <p:cNvSpPr>
                <a:spLocks noChangeShapeType="1"/>
              </p:cNvSpPr>
              <p:nvPr/>
            </p:nvSpPr>
            <p:spPr bwMode="auto">
              <a:xfrm flipH="1">
                <a:off x="281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2" name="Line 255"/>
              <p:cNvSpPr>
                <a:spLocks noChangeShapeType="1"/>
              </p:cNvSpPr>
              <p:nvPr/>
            </p:nvSpPr>
            <p:spPr bwMode="auto">
              <a:xfrm flipH="1">
                <a:off x="278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3" name="Line 256"/>
              <p:cNvSpPr>
                <a:spLocks noChangeShapeType="1"/>
              </p:cNvSpPr>
              <p:nvPr/>
            </p:nvSpPr>
            <p:spPr bwMode="auto">
              <a:xfrm flipH="1">
                <a:off x="274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4" name="Line 257"/>
              <p:cNvSpPr>
                <a:spLocks noChangeShapeType="1"/>
              </p:cNvSpPr>
              <p:nvPr/>
            </p:nvSpPr>
            <p:spPr bwMode="auto">
              <a:xfrm flipH="1">
                <a:off x="271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5" name="Line 258"/>
              <p:cNvSpPr>
                <a:spLocks noChangeShapeType="1"/>
              </p:cNvSpPr>
              <p:nvPr/>
            </p:nvSpPr>
            <p:spPr bwMode="auto">
              <a:xfrm flipH="1">
                <a:off x="267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6" name="Line 259"/>
              <p:cNvSpPr>
                <a:spLocks noChangeShapeType="1"/>
              </p:cNvSpPr>
              <p:nvPr/>
            </p:nvSpPr>
            <p:spPr bwMode="auto">
              <a:xfrm flipH="1">
                <a:off x="263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7" name="Line 260"/>
              <p:cNvSpPr>
                <a:spLocks noChangeShapeType="1"/>
              </p:cNvSpPr>
              <p:nvPr/>
            </p:nvSpPr>
            <p:spPr bwMode="auto">
              <a:xfrm flipH="1">
                <a:off x="260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8" name="Line 261"/>
              <p:cNvSpPr>
                <a:spLocks noChangeShapeType="1"/>
              </p:cNvSpPr>
              <p:nvPr/>
            </p:nvSpPr>
            <p:spPr bwMode="auto">
              <a:xfrm flipH="1">
                <a:off x="256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9" name="Line 262"/>
              <p:cNvSpPr>
                <a:spLocks noChangeShapeType="1"/>
              </p:cNvSpPr>
              <p:nvPr/>
            </p:nvSpPr>
            <p:spPr bwMode="auto">
              <a:xfrm flipH="1">
                <a:off x="253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0" name="Line 263"/>
              <p:cNvSpPr>
                <a:spLocks noChangeShapeType="1"/>
              </p:cNvSpPr>
              <p:nvPr/>
            </p:nvSpPr>
            <p:spPr bwMode="auto">
              <a:xfrm flipH="1">
                <a:off x="249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1" name="Line 264"/>
              <p:cNvSpPr>
                <a:spLocks noChangeShapeType="1"/>
              </p:cNvSpPr>
              <p:nvPr/>
            </p:nvSpPr>
            <p:spPr bwMode="auto">
              <a:xfrm flipH="1">
                <a:off x="246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2" name="Line 265"/>
              <p:cNvSpPr>
                <a:spLocks noChangeShapeType="1"/>
              </p:cNvSpPr>
              <p:nvPr/>
            </p:nvSpPr>
            <p:spPr bwMode="auto">
              <a:xfrm flipH="1">
                <a:off x="242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3" name="Line 266"/>
              <p:cNvSpPr>
                <a:spLocks noChangeShapeType="1"/>
              </p:cNvSpPr>
              <p:nvPr/>
            </p:nvSpPr>
            <p:spPr bwMode="auto">
              <a:xfrm flipH="1">
                <a:off x="239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4" name="Line 267"/>
              <p:cNvSpPr>
                <a:spLocks noChangeShapeType="1"/>
              </p:cNvSpPr>
              <p:nvPr/>
            </p:nvSpPr>
            <p:spPr bwMode="auto">
              <a:xfrm flipH="1">
                <a:off x="235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5" name="Line 268"/>
              <p:cNvSpPr>
                <a:spLocks noChangeShapeType="1"/>
              </p:cNvSpPr>
              <p:nvPr/>
            </p:nvSpPr>
            <p:spPr bwMode="auto">
              <a:xfrm flipH="1">
                <a:off x="232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6" name="Line 269"/>
              <p:cNvSpPr>
                <a:spLocks noChangeShapeType="1"/>
              </p:cNvSpPr>
              <p:nvPr/>
            </p:nvSpPr>
            <p:spPr bwMode="auto">
              <a:xfrm flipH="1">
                <a:off x="228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7" name="Line 270"/>
              <p:cNvSpPr>
                <a:spLocks noChangeShapeType="1"/>
              </p:cNvSpPr>
              <p:nvPr/>
            </p:nvSpPr>
            <p:spPr bwMode="auto">
              <a:xfrm flipH="1">
                <a:off x="225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8" name="Line 271"/>
              <p:cNvSpPr>
                <a:spLocks noChangeShapeType="1"/>
              </p:cNvSpPr>
              <p:nvPr/>
            </p:nvSpPr>
            <p:spPr bwMode="auto">
              <a:xfrm flipH="1">
                <a:off x="221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9" name="Line 272"/>
              <p:cNvSpPr>
                <a:spLocks noChangeShapeType="1"/>
              </p:cNvSpPr>
              <p:nvPr/>
            </p:nvSpPr>
            <p:spPr bwMode="auto">
              <a:xfrm flipH="1">
                <a:off x="218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0" name="Line 273"/>
              <p:cNvSpPr>
                <a:spLocks noChangeShapeType="1"/>
              </p:cNvSpPr>
              <p:nvPr/>
            </p:nvSpPr>
            <p:spPr bwMode="auto">
              <a:xfrm flipH="1">
                <a:off x="214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1" name="Line 274"/>
              <p:cNvSpPr>
                <a:spLocks noChangeShapeType="1"/>
              </p:cNvSpPr>
              <p:nvPr/>
            </p:nvSpPr>
            <p:spPr bwMode="auto">
              <a:xfrm flipH="1">
                <a:off x="210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2" name="Line 275"/>
              <p:cNvSpPr>
                <a:spLocks noChangeShapeType="1"/>
              </p:cNvSpPr>
              <p:nvPr/>
            </p:nvSpPr>
            <p:spPr bwMode="auto">
              <a:xfrm flipH="1">
                <a:off x="207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3" name="Line 276"/>
              <p:cNvSpPr>
                <a:spLocks noChangeShapeType="1"/>
              </p:cNvSpPr>
              <p:nvPr/>
            </p:nvSpPr>
            <p:spPr bwMode="auto">
              <a:xfrm flipH="1">
                <a:off x="203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4" name="Line 277"/>
              <p:cNvSpPr>
                <a:spLocks noChangeShapeType="1"/>
              </p:cNvSpPr>
              <p:nvPr/>
            </p:nvSpPr>
            <p:spPr bwMode="auto">
              <a:xfrm flipH="1">
                <a:off x="200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5" name="Line 278"/>
              <p:cNvSpPr>
                <a:spLocks noChangeShapeType="1"/>
              </p:cNvSpPr>
              <p:nvPr/>
            </p:nvSpPr>
            <p:spPr bwMode="auto">
              <a:xfrm flipH="1">
                <a:off x="196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6" name="Line 279"/>
              <p:cNvSpPr>
                <a:spLocks noChangeShapeType="1"/>
              </p:cNvSpPr>
              <p:nvPr/>
            </p:nvSpPr>
            <p:spPr bwMode="auto">
              <a:xfrm flipH="1">
                <a:off x="193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7" name="Line 280"/>
              <p:cNvSpPr>
                <a:spLocks noChangeShapeType="1"/>
              </p:cNvSpPr>
              <p:nvPr/>
            </p:nvSpPr>
            <p:spPr bwMode="auto">
              <a:xfrm flipH="1">
                <a:off x="189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8" name="Line 281"/>
              <p:cNvSpPr>
                <a:spLocks noChangeShapeType="1"/>
              </p:cNvSpPr>
              <p:nvPr/>
            </p:nvSpPr>
            <p:spPr bwMode="auto">
              <a:xfrm flipH="1">
                <a:off x="186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9" name="Line 282"/>
              <p:cNvSpPr>
                <a:spLocks noChangeShapeType="1"/>
              </p:cNvSpPr>
              <p:nvPr/>
            </p:nvSpPr>
            <p:spPr bwMode="auto">
              <a:xfrm flipH="1">
                <a:off x="182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0" name="Line 283"/>
              <p:cNvSpPr>
                <a:spLocks noChangeShapeType="1"/>
              </p:cNvSpPr>
              <p:nvPr/>
            </p:nvSpPr>
            <p:spPr bwMode="auto">
              <a:xfrm flipH="1">
                <a:off x="179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1" name="Line 284"/>
              <p:cNvSpPr>
                <a:spLocks noChangeShapeType="1"/>
              </p:cNvSpPr>
              <p:nvPr/>
            </p:nvSpPr>
            <p:spPr bwMode="auto">
              <a:xfrm flipH="1">
                <a:off x="175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2" name="Line 285"/>
              <p:cNvSpPr>
                <a:spLocks noChangeShapeType="1"/>
              </p:cNvSpPr>
              <p:nvPr/>
            </p:nvSpPr>
            <p:spPr bwMode="auto">
              <a:xfrm flipH="1">
                <a:off x="172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3" name="Line 286"/>
              <p:cNvSpPr>
                <a:spLocks noChangeShapeType="1"/>
              </p:cNvSpPr>
              <p:nvPr/>
            </p:nvSpPr>
            <p:spPr bwMode="auto">
              <a:xfrm flipH="1">
                <a:off x="168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4" name="Line 287"/>
              <p:cNvSpPr>
                <a:spLocks noChangeShapeType="1"/>
              </p:cNvSpPr>
              <p:nvPr/>
            </p:nvSpPr>
            <p:spPr bwMode="auto">
              <a:xfrm flipH="1">
                <a:off x="4159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5" name="Line 288"/>
              <p:cNvSpPr>
                <a:spLocks noChangeShapeType="1"/>
              </p:cNvSpPr>
              <p:nvPr/>
            </p:nvSpPr>
            <p:spPr bwMode="auto">
              <a:xfrm flipH="1">
                <a:off x="4146" y="427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6" name="Line 289"/>
              <p:cNvSpPr>
                <a:spLocks noChangeShapeType="1"/>
              </p:cNvSpPr>
              <p:nvPr/>
            </p:nvSpPr>
            <p:spPr bwMode="auto">
              <a:xfrm flipH="1">
                <a:off x="4134" y="462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7" name="Line 290"/>
              <p:cNvSpPr>
                <a:spLocks noChangeShapeType="1"/>
              </p:cNvSpPr>
              <p:nvPr/>
            </p:nvSpPr>
            <p:spPr bwMode="auto">
              <a:xfrm flipH="1">
                <a:off x="4123" y="497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8" name="Line 291"/>
              <p:cNvSpPr>
                <a:spLocks noChangeShapeType="1"/>
              </p:cNvSpPr>
              <p:nvPr/>
            </p:nvSpPr>
            <p:spPr bwMode="auto">
              <a:xfrm flipH="1">
                <a:off x="4111" y="53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9" name="Line 292"/>
              <p:cNvSpPr>
                <a:spLocks noChangeShapeType="1"/>
              </p:cNvSpPr>
              <p:nvPr/>
            </p:nvSpPr>
            <p:spPr bwMode="auto">
              <a:xfrm flipH="1">
                <a:off x="4100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0" name="Line 293"/>
              <p:cNvSpPr>
                <a:spLocks noChangeShapeType="1"/>
              </p:cNvSpPr>
              <p:nvPr/>
            </p:nvSpPr>
            <p:spPr bwMode="auto">
              <a:xfrm flipH="1">
                <a:off x="4089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1" name="Line 294"/>
              <p:cNvSpPr>
                <a:spLocks noChangeShapeType="1"/>
              </p:cNvSpPr>
              <p:nvPr/>
            </p:nvSpPr>
            <p:spPr bwMode="auto">
              <a:xfrm flipH="1">
                <a:off x="4077" y="638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2" name="Line 295"/>
              <p:cNvSpPr>
                <a:spLocks noChangeShapeType="1"/>
              </p:cNvSpPr>
              <p:nvPr/>
            </p:nvSpPr>
            <p:spPr bwMode="auto">
              <a:xfrm flipH="1">
                <a:off x="4065" y="674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3" name="Line 296"/>
              <p:cNvSpPr>
                <a:spLocks noChangeShapeType="1"/>
              </p:cNvSpPr>
              <p:nvPr/>
            </p:nvSpPr>
            <p:spPr bwMode="auto">
              <a:xfrm flipH="1">
                <a:off x="4054" y="709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4" name="Line 297"/>
              <p:cNvSpPr>
                <a:spLocks noChangeShapeType="1"/>
              </p:cNvSpPr>
              <p:nvPr/>
            </p:nvSpPr>
            <p:spPr bwMode="auto">
              <a:xfrm>
                <a:off x="4049" y="74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5" name="Line 298"/>
              <p:cNvSpPr>
                <a:spLocks noChangeShapeType="1"/>
              </p:cNvSpPr>
              <p:nvPr/>
            </p:nvSpPr>
            <p:spPr bwMode="auto">
              <a:xfrm>
                <a:off x="4050" y="77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6" name="Line 299"/>
              <p:cNvSpPr>
                <a:spLocks noChangeShapeType="1"/>
              </p:cNvSpPr>
              <p:nvPr/>
            </p:nvSpPr>
            <p:spPr bwMode="auto">
              <a:xfrm>
                <a:off x="4051" y="81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7" name="Line 300"/>
              <p:cNvSpPr>
                <a:spLocks noChangeShapeType="1"/>
              </p:cNvSpPr>
              <p:nvPr/>
            </p:nvSpPr>
            <p:spPr bwMode="auto">
              <a:xfrm flipH="1">
                <a:off x="4027" y="850"/>
                <a:ext cx="1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8" name="Line 301"/>
              <p:cNvSpPr>
                <a:spLocks noChangeShapeType="1"/>
              </p:cNvSpPr>
              <p:nvPr/>
            </p:nvSpPr>
            <p:spPr bwMode="auto">
              <a:xfrm flipH="1">
                <a:off x="4001" y="885"/>
                <a:ext cx="1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9" name="Line 302"/>
              <p:cNvSpPr>
                <a:spLocks noChangeShapeType="1"/>
              </p:cNvSpPr>
              <p:nvPr/>
            </p:nvSpPr>
            <p:spPr bwMode="auto">
              <a:xfrm>
                <a:off x="3993" y="920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0" name="Line 303"/>
              <p:cNvSpPr>
                <a:spLocks noChangeShapeType="1"/>
              </p:cNvSpPr>
              <p:nvPr/>
            </p:nvSpPr>
            <p:spPr bwMode="auto">
              <a:xfrm>
                <a:off x="4009" y="955"/>
                <a:ext cx="1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1" name="Line 304"/>
              <p:cNvSpPr>
                <a:spLocks noChangeShapeType="1"/>
              </p:cNvSpPr>
              <p:nvPr/>
            </p:nvSpPr>
            <p:spPr bwMode="auto">
              <a:xfrm>
                <a:off x="4039" y="991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2" name="Line 305"/>
              <p:cNvSpPr>
                <a:spLocks noChangeShapeType="1"/>
              </p:cNvSpPr>
              <p:nvPr/>
            </p:nvSpPr>
            <p:spPr bwMode="auto">
              <a:xfrm>
                <a:off x="4068" y="1026"/>
                <a:ext cx="1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3" name="Line 306"/>
              <p:cNvSpPr>
                <a:spLocks noChangeShapeType="1"/>
              </p:cNvSpPr>
              <p:nvPr/>
            </p:nvSpPr>
            <p:spPr bwMode="auto">
              <a:xfrm>
                <a:off x="4095" y="1061"/>
                <a:ext cx="1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4" name="Line 307"/>
              <p:cNvSpPr>
                <a:spLocks noChangeShapeType="1"/>
              </p:cNvSpPr>
              <p:nvPr/>
            </p:nvSpPr>
            <p:spPr bwMode="auto">
              <a:xfrm>
                <a:off x="4125" y="1096"/>
                <a:ext cx="1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5" name="Line 308"/>
              <p:cNvSpPr>
                <a:spLocks noChangeShapeType="1"/>
              </p:cNvSpPr>
              <p:nvPr/>
            </p:nvSpPr>
            <p:spPr bwMode="auto">
              <a:xfrm>
                <a:off x="4160" y="1132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6" name="Line 309"/>
              <p:cNvSpPr>
                <a:spLocks noChangeShapeType="1"/>
              </p:cNvSpPr>
              <p:nvPr/>
            </p:nvSpPr>
            <p:spPr bwMode="auto">
              <a:xfrm>
                <a:off x="4195" y="1167"/>
                <a:ext cx="1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7" name="Line 310"/>
              <p:cNvSpPr>
                <a:spLocks noChangeShapeType="1"/>
              </p:cNvSpPr>
              <p:nvPr/>
            </p:nvSpPr>
            <p:spPr bwMode="auto">
              <a:xfrm>
                <a:off x="4231" y="120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8" name="Line 311"/>
              <p:cNvSpPr>
                <a:spLocks noChangeShapeType="1"/>
              </p:cNvSpPr>
              <p:nvPr/>
            </p:nvSpPr>
            <p:spPr bwMode="auto">
              <a:xfrm>
                <a:off x="4231" y="123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9" name="Line 312"/>
              <p:cNvSpPr>
                <a:spLocks noChangeShapeType="1"/>
              </p:cNvSpPr>
              <p:nvPr/>
            </p:nvSpPr>
            <p:spPr bwMode="auto">
              <a:xfrm flipH="1">
                <a:off x="3992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0" name="Line 313"/>
              <p:cNvSpPr>
                <a:spLocks noChangeShapeType="1"/>
              </p:cNvSpPr>
              <p:nvPr/>
            </p:nvSpPr>
            <p:spPr bwMode="auto">
              <a:xfrm flipH="1">
                <a:off x="3981" y="427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1" name="Line 314"/>
              <p:cNvSpPr>
                <a:spLocks noChangeShapeType="1"/>
              </p:cNvSpPr>
              <p:nvPr/>
            </p:nvSpPr>
            <p:spPr bwMode="auto">
              <a:xfrm flipH="1">
                <a:off x="3968" y="462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2" name="Line 315"/>
              <p:cNvSpPr>
                <a:spLocks noChangeShapeType="1"/>
              </p:cNvSpPr>
              <p:nvPr/>
            </p:nvSpPr>
            <p:spPr bwMode="auto">
              <a:xfrm flipH="1">
                <a:off x="3958" y="497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3" name="Line 316"/>
              <p:cNvSpPr>
                <a:spLocks noChangeShapeType="1"/>
              </p:cNvSpPr>
              <p:nvPr/>
            </p:nvSpPr>
            <p:spPr bwMode="auto">
              <a:xfrm flipH="1">
                <a:off x="3945" y="53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4" name="Line 317"/>
              <p:cNvSpPr>
                <a:spLocks noChangeShapeType="1"/>
              </p:cNvSpPr>
              <p:nvPr/>
            </p:nvSpPr>
            <p:spPr bwMode="auto">
              <a:xfrm flipH="1">
                <a:off x="3933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5" name="Line 318"/>
              <p:cNvSpPr>
                <a:spLocks noChangeShapeType="1"/>
              </p:cNvSpPr>
              <p:nvPr/>
            </p:nvSpPr>
            <p:spPr bwMode="auto">
              <a:xfrm flipH="1">
                <a:off x="3922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6" name="Line 319"/>
              <p:cNvSpPr>
                <a:spLocks noChangeShapeType="1"/>
              </p:cNvSpPr>
              <p:nvPr/>
            </p:nvSpPr>
            <p:spPr bwMode="auto">
              <a:xfrm flipH="1">
                <a:off x="3911" y="638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7" name="Line 320"/>
              <p:cNvSpPr>
                <a:spLocks noChangeShapeType="1"/>
              </p:cNvSpPr>
              <p:nvPr/>
            </p:nvSpPr>
            <p:spPr bwMode="auto">
              <a:xfrm flipH="1">
                <a:off x="3899" y="67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8" name="Line 321"/>
              <p:cNvSpPr>
                <a:spLocks noChangeShapeType="1"/>
              </p:cNvSpPr>
              <p:nvPr/>
            </p:nvSpPr>
            <p:spPr bwMode="auto">
              <a:xfrm flipH="1">
                <a:off x="3888" y="709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9" name="Line 322"/>
              <p:cNvSpPr>
                <a:spLocks noChangeShapeType="1"/>
              </p:cNvSpPr>
              <p:nvPr/>
            </p:nvSpPr>
            <p:spPr bwMode="auto">
              <a:xfrm flipH="1">
                <a:off x="3876" y="744"/>
                <a:ext cx="5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0" name="Line 323"/>
              <p:cNvSpPr>
                <a:spLocks noChangeShapeType="1"/>
              </p:cNvSpPr>
              <p:nvPr/>
            </p:nvSpPr>
            <p:spPr bwMode="auto">
              <a:xfrm flipH="1">
                <a:off x="3865" y="77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1" name="Line 324"/>
              <p:cNvSpPr>
                <a:spLocks noChangeShapeType="1"/>
              </p:cNvSpPr>
              <p:nvPr/>
            </p:nvSpPr>
            <p:spPr bwMode="auto">
              <a:xfrm flipH="1">
                <a:off x="3853" y="81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2" name="Line 325"/>
              <p:cNvSpPr>
                <a:spLocks noChangeShapeType="1"/>
              </p:cNvSpPr>
              <p:nvPr/>
            </p:nvSpPr>
            <p:spPr bwMode="auto">
              <a:xfrm flipH="1">
                <a:off x="3842" y="848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3" name="Line 326"/>
              <p:cNvSpPr>
                <a:spLocks noChangeShapeType="1"/>
              </p:cNvSpPr>
              <p:nvPr/>
            </p:nvSpPr>
            <p:spPr bwMode="auto">
              <a:xfrm flipH="1">
                <a:off x="3831" y="884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4" name="Line 327"/>
              <p:cNvSpPr>
                <a:spLocks noChangeShapeType="1"/>
              </p:cNvSpPr>
              <p:nvPr/>
            </p:nvSpPr>
            <p:spPr bwMode="auto">
              <a:xfrm flipH="1">
                <a:off x="3823" y="919"/>
                <a:ext cx="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5" name="Line 328"/>
              <p:cNvSpPr>
                <a:spLocks noChangeShapeType="1"/>
              </p:cNvSpPr>
              <p:nvPr/>
            </p:nvSpPr>
            <p:spPr bwMode="auto">
              <a:xfrm flipH="1">
                <a:off x="3820" y="954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6" name="Line 329"/>
              <p:cNvSpPr>
                <a:spLocks noChangeShapeType="1"/>
              </p:cNvSpPr>
              <p:nvPr/>
            </p:nvSpPr>
            <p:spPr bwMode="auto">
              <a:xfrm flipH="1">
                <a:off x="3819" y="989"/>
                <a:ext cx="1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7" name="Line 330"/>
              <p:cNvSpPr>
                <a:spLocks noChangeShapeType="1"/>
              </p:cNvSpPr>
              <p:nvPr/>
            </p:nvSpPr>
            <p:spPr bwMode="auto">
              <a:xfrm flipH="1">
                <a:off x="3800" y="1025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8" name="Line 331"/>
              <p:cNvSpPr>
                <a:spLocks noChangeShapeType="1"/>
              </p:cNvSpPr>
              <p:nvPr/>
            </p:nvSpPr>
            <p:spPr bwMode="auto">
              <a:xfrm flipH="1">
                <a:off x="3778" y="1060"/>
                <a:ext cx="1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9" name="Line 332"/>
              <p:cNvSpPr>
                <a:spLocks noChangeShapeType="1"/>
              </p:cNvSpPr>
              <p:nvPr/>
            </p:nvSpPr>
            <p:spPr bwMode="auto">
              <a:xfrm>
                <a:off x="3767" y="1095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0" name="Line 333"/>
              <p:cNvSpPr>
                <a:spLocks noChangeShapeType="1"/>
              </p:cNvSpPr>
              <p:nvPr/>
            </p:nvSpPr>
            <p:spPr bwMode="auto">
              <a:xfrm>
                <a:off x="3782" y="1130"/>
                <a:ext cx="1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1" name="Line 334"/>
              <p:cNvSpPr>
                <a:spLocks noChangeShapeType="1"/>
              </p:cNvSpPr>
              <p:nvPr/>
            </p:nvSpPr>
            <p:spPr bwMode="auto">
              <a:xfrm>
                <a:off x="3803" y="1166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2" name="Line 335"/>
              <p:cNvSpPr>
                <a:spLocks noChangeShapeType="1"/>
              </p:cNvSpPr>
              <p:nvPr/>
            </p:nvSpPr>
            <p:spPr bwMode="auto">
              <a:xfrm>
                <a:off x="3823" y="1201"/>
                <a:ext cx="1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3" name="Line 336"/>
              <p:cNvSpPr>
                <a:spLocks noChangeShapeType="1"/>
              </p:cNvSpPr>
              <p:nvPr/>
            </p:nvSpPr>
            <p:spPr bwMode="auto">
              <a:xfrm>
                <a:off x="3845" y="1236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4" name="Line 337"/>
              <p:cNvSpPr>
                <a:spLocks noChangeShapeType="1"/>
              </p:cNvSpPr>
              <p:nvPr/>
            </p:nvSpPr>
            <p:spPr bwMode="auto">
              <a:xfrm>
                <a:off x="3865" y="1271"/>
                <a:ext cx="12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5" name="Line 338"/>
              <p:cNvSpPr>
                <a:spLocks noChangeShapeType="1"/>
              </p:cNvSpPr>
              <p:nvPr/>
            </p:nvSpPr>
            <p:spPr bwMode="auto">
              <a:xfrm>
                <a:off x="3896" y="1307"/>
                <a:ext cx="1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6" name="Line 339"/>
              <p:cNvSpPr>
                <a:spLocks noChangeShapeType="1"/>
              </p:cNvSpPr>
              <p:nvPr/>
            </p:nvSpPr>
            <p:spPr bwMode="auto">
              <a:xfrm>
                <a:off x="3930" y="1342"/>
                <a:ext cx="1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7" name="Line 340"/>
              <p:cNvSpPr>
                <a:spLocks noChangeShapeType="1"/>
              </p:cNvSpPr>
              <p:nvPr/>
            </p:nvSpPr>
            <p:spPr bwMode="auto">
              <a:xfrm>
                <a:off x="3966" y="1377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8" name="Line 341"/>
              <p:cNvSpPr>
                <a:spLocks noChangeShapeType="1"/>
              </p:cNvSpPr>
              <p:nvPr/>
            </p:nvSpPr>
            <p:spPr bwMode="auto">
              <a:xfrm>
                <a:off x="4000" y="1412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9" name="Line 342"/>
              <p:cNvSpPr>
                <a:spLocks noChangeShapeType="1"/>
              </p:cNvSpPr>
              <p:nvPr/>
            </p:nvSpPr>
            <p:spPr bwMode="auto">
              <a:xfrm>
                <a:off x="4035" y="1443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0" name="Line 343"/>
              <p:cNvSpPr>
                <a:spLocks noChangeShapeType="1"/>
              </p:cNvSpPr>
              <p:nvPr/>
            </p:nvSpPr>
            <p:spPr bwMode="auto">
              <a:xfrm>
                <a:off x="4070" y="1473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1" name="Line 344"/>
              <p:cNvSpPr>
                <a:spLocks noChangeShapeType="1"/>
              </p:cNvSpPr>
              <p:nvPr/>
            </p:nvSpPr>
            <p:spPr bwMode="auto">
              <a:xfrm>
                <a:off x="4106" y="1502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2" name="Line 345"/>
              <p:cNvSpPr>
                <a:spLocks noChangeShapeType="1"/>
              </p:cNvSpPr>
              <p:nvPr/>
            </p:nvSpPr>
            <p:spPr bwMode="auto">
              <a:xfrm>
                <a:off x="4141" y="1527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3" name="Line 346"/>
              <p:cNvSpPr>
                <a:spLocks noChangeShapeType="1"/>
              </p:cNvSpPr>
              <p:nvPr/>
            </p:nvSpPr>
            <p:spPr bwMode="auto">
              <a:xfrm>
                <a:off x="4176" y="1552"/>
                <a:ext cx="17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4" name="Line 347"/>
              <p:cNvSpPr>
                <a:spLocks noChangeShapeType="1"/>
              </p:cNvSpPr>
              <p:nvPr/>
            </p:nvSpPr>
            <p:spPr bwMode="auto">
              <a:xfrm>
                <a:off x="4212" y="1578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5" name="Line 348"/>
              <p:cNvSpPr>
                <a:spLocks noChangeShapeType="1"/>
              </p:cNvSpPr>
              <p:nvPr/>
            </p:nvSpPr>
            <p:spPr bwMode="auto">
              <a:xfrm>
                <a:off x="4231" y="160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6" name="Line 349"/>
              <p:cNvSpPr>
                <a:spLocks noChangeShapeType="1"/>
              </p:cNvSpPr>
              <p:nvPr/>
            </p:nvSpPr>
            <p:spPr bwMode="auto">
              <a:xfrm flipH="1">
                <a:off x="3837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7" name="Line 350"/>
              <p:cNvSpPr>
                <a:spLocks noChangeShapeType="1"/>
              </p:cNvSpPr>
              <p:nvPr/>
            </p:nvSpPr>
            <p:spPr bwMode="auto">
              <a:xfrm flipH="1">
                <a:off x="3826" y="427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8" name="Line 351"/>
              <p:cNvSpPr>
                <a:spLocks noChangeShapeType="1"/>
              </p:cNvSpPr>
              <p:nvPr/>
            </p:nvSpPr>
            <p:spPr bwMode="auto">
              <a:xfrm flipH="1">
                <a:off x="3814" y="46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9" name="Line 352"/>
              <p:cNvSpPr>
                <a:spLocks noChangeShapeType="1"/>
              </p:cNvSpPr>
              <p:nvPr/>
            </p:nvSpPr>
            <p:spPr bwMode="auto">
              <a:xfrm flipH="1">
                <a:off x="3801" y="497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0" name="Line 353"/>
              <p:cNvSpPr>
                <a:spLocks noChangeShapeType="1"/>
              </p:cNvSpPr>
              <p:nvPr/>
            </p:nvSpPr>
            <p:spPr bwMode="auto">
              <a:xfrm flipH="1">
                <a:off x="3790" y="53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1" name="Line 354"/>
              <p:cNvSpPr>
                <a:spLocks noChangeShapeType="1"/>
              </p:cNvSpPr>
              <p:nvPr/>
            </p:nvSpPr>
            <p:spPr bwMode="auto">
              <a:xfrm flipH="1">
                <a:off x="3778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2" name="Line 355"/>
              <p:cNvSpPr>
                <a:spLocks noChangeShapeType="1"/>
              </p:cNvSpPr>
              <p:nvPr/>
            </p:nvSpPr>
            <p:spPr bwMode="auto">
              <a:xfrm flipH="1">
                <a:off x="3767" y="603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3" name="Line 356"/>
              <p:cNvSpPr>
                <a:spLocks noChangeShapeType="1"/>
              </p:cNvSpPr>
              <p:nvPr/>
            </p:nvSpPr>
            <p:spPr bwMode="auto">
              <a:xfrm flipH="1">
                <a:off x="3755" y="638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4" name="Line 357"/>
              <p:cNvSpPr>
                <a:spLocks noChangeShapeType="1"/>
              </p:cNvSpPr>
              <p:nvPr/>
            </p:nvSpPr>
            <p:spPr bwMode="auto">
              <a:xfrm flipH="1">
                <a:off x="3743" y="674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5" name="Line 358"/>
              <p:cNvSpPr>
                <a:spLocks noChangeShapeType="1"/>
              </p:cNvSpPr>
              <p:nvPr/>
            </p:nvSpPr>
            <p:spPr bwMode="auto">
              <a:xfrm flipH="1">
                <a:off x="3732" y="709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6" name="Line 359"/>
              <p:cNvSpPr>
                <a:spLocks noChangeShapeType="1"/>
              </p:cNvSpPr>
              <p:nvPr/>
            </p:nvSpPr>
            <p:spPr bwMode="auto">
              <a:xfrm flipH="1">
                <a:off x="3721" y="74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7" name="Line 360"/>
              <p:cNvSpPr>
                <a:spLocks noChangeShapeType="1"/>
              </p:cNvSpPr>
              <p:nvPr/>
            </p:nvSpPr>
            <p:spPr bwMode="auto">
              <a:xfrm flipH="1">
                <a:off x="3709" y="779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8" name="Line 361"/>
              <p:cNvSpPr>
                <a:spLocks noChangeShapeType="1"/>
              </p:cNvSpPr>
              <p:nvPr/>
            </p:nvSpPr>
            <p:spPr bwMode="auto">
              <a:xfrm flipH="1">
                <a:off x="3697" y="815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9" name="Line 362"/>
              <p:cNvSpPr>
                <a:spLocks noChangeShapeType="1"/>
              </p:cNvSpPr>
              <p:nvPr/>
            </p:nvSpPr>
            <p:spPr bwMode="auto">
              <a:xfrm flipH="1">
                <a:off x="3686" y="850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0" name="Line 363"/>
              <p:cNvSpPr>
                <a:spLocks noChangeShapeType="1"/>
              </p:cNvSpPr>
              <p:nvPr/>
            </p:nvSpPr>
            <p:spPr bwMode="auto">
              <a:xfrm flipH="1">
                <a:off x="3674" y="885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1" name="Line 364"/>
              <p:cNvSpPr>
                <a:spLocks noChangeShapeType="1"/>
              </p:cNvSpPr>
              <p:nvPr/>
            </p:nvSpPr>
            <p:spPr bwMode="auto">
              <a:xfrm flipH="1">
                <a:off x="3663" y="920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2" name="Line 365"/>
              <p:cNvSpPr>
                <a:spLocks noChangeShapeType="1"/>
              </p:cNvSpPr>
              <p:nvPr/>
            </p:nvSpPr>
            <p:spPr bwMode="auto">
              <a:xfrm flipH="1">
                <a:off x="3650" y="955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3" name="Line 366"/>
              <p:cNvSpPr>
                <a:spLocks noChangeShapeType="1"/>
              </p:cNvSpPr>
              <p:nvPr/>
            </p:nvSpPr>
            <p:spPr bwMode="auto">
              <a:xfrm flipH="1">
                <a:off x="3640" y="991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4" name="Line 367"/>
              <p:cNvSpPr>
                <a:spLocks noChangeShapeType="1"/>
              </p:cNvSpPr>
              <p:nvPr/>
            </p:nvSpPr>
            <p:spPr bwMode="auto">
              <a:xfrm flipH="1">
                <a:off x="3629" y="1026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5" name="Line 368"/>
              <p:cNvSpPr>
                <a:spLocks noChangeShapeType="1"/>
              </p:cNvSpPr>
              <p:nvPr/>
            </p:nvSpPr>
            <p:spPr bwMode="auto">
              <a:xfrm flipH="1">
                <a:off x="3616" y="1061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6" name="Line 369"/>
              <p:cNvSpPr>
                <a:spLocks noChangeShapeType="1"/>
              </p:cNvSpPr>
              <p:nvPr/>
            </p:nvSpPr>
            <p:spPr bwMode="auto">
              <a:xfrm flipH="1">
                <a:off x="3607" y="1096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7" name="Line 370"/>
              <p:cNvSpPr>
                <a:spLocks noChangeShapeType="1"/>
              </p:cNvSpPr>
              <p:nvPr/>
            </p:nvSpPr>
            <p:spPr bwMode="auto">
              <a:xfrm flipH="1">
                <a:off x="3601" y="1132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8" name="Line 371"/>
              <p:cNvSpPr>
                <a:spLocks noChangeShapeType="1"/>
              </p:cNvSpPr>
              <p:nvPr/>
            </p:nvSpPr>
            <p:spPr bwMode="auto">
              <a:xfrm flipH="1">
                <a:off x="3597" y="1167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9" name="Line 372"/>
              <p:cNvSpPr>
                <a:spLocks noChangeShapeType="1"/>
              </p:cNvSpPr>
              <p:nvPr/>
            </p:nvSpPr>
            <p:spPr bwMode="auto">
              <a:xfrm flipH="1">
                <a:off x="3585" y="1202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0" name="Line 373"/>
              <p:cNvSpPr>
                <a:spLocks noChangeShapeType="1"/>
              </p:cNvSpPr>
              <p:nvPr/>
            </p:nvSpPr>
            <p:spPr bwMode="auto">
              <a:xfrm flipH="1">
                <a:off x="3569" y="1237"/>
                <a:ext cx="8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1" name="Line 374"/>
              <p:cNvSpPr>
                <a:spLocks noChangeShapeType="1"/>
              </p:cNvSpPr>
              <p:nvPr/>
            </p:nvSpPr>
            <p:spPr bwMode="auto">
              <a:xfrm>
                <a:off x="3561" y="1273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2" name="Line 375"/>
              <p:cNvSpPr>
                <a:spLocks noChangeShapeType="1"/>
              </p:cNvSpPr>
              <p:nvPr/>
            </p:nvSpPr>
            <p:spPr bwMode="auto">
              <a:xfrm>
                <a:off x="3572" y="1308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3" name="Line 376"/>
              <p:cNvSpPr>
                <a:spLocks noChangeShapeType="1"/>
              </p:cNvSpPr>
              <p:nvPr/>
            </p:nvSpPr>
            <p:spPr bwMode="auto">
              <a:xfrm>
                <a:off x="3588" y="1343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4" name="Line 377"/>
              <p:cNvSpPr>
                <a:spLocks noChangeShapeType="1"/>
              </p:cNvSpPr>
              <p:nvPr/>
            </p:nvSpPr>
            <p:spPr bwMode="auto">
              <a:xfrm>
                <a:off x="3606" y="1378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5" name="Line 378"/>
              <p:cNvSpPr>
                <a:spLocks noChangeShapeType="1"/>
              </p:cNvSpPr>
              <p:nvPr/>
            </p:nvSpPr>
            <p:spPr bwMode="auto">
              <a:xfrm>
                <a:off x="3622" y="1414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6" name="Line 379"/>
              <p:cNvSpPr>
                <a:spLocks noChangeShapeType="1"/>
              </p:cNvSpPr>
              <p:nvPr/>
            </p:nvSpPr>
            <p:spPr bwMode="auto">
              <a:xfrm>
                <a:off x="3633" y="1449"/>
                <a:ext cx="1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7" name="Line 380"/>
              <p:cNvSpPr>
                <a:spLocks noChangeShapeType="1"/>
              </p:cNvSpPr>
              <p:nvPr/>
            </p:nvSpPr>
            <p:spPr bwMode="auto">
              <a:xfrm>
                <a:off x="3663" y="1484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8" name="Line 381"/>
              <p:cNvSpPr>
                <a:spLocks noChangeShapeType="1"/>
              </p:cNvSpPr>
              <p:nvPr/>
            </p:nvSpPr>
            <p:spPr bwMode="auto">
              <a:xfrm>
                <a:off x="3697" y="1519"/>
                <a:ext cx="1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9" name="Line 382"/>
              <p:cNvSpPr>
                <a:spLocks noChangeShapeType="1"/>
              </p:cNvSpPr>
              <p:nvPr/>
            </p:nvSpPr>
            <p:spPr bwMode="auto">
              <a:xfrm>
                <a:off x="3731" y="1555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0" name="Line 383"/>
              <p:cNvSpPr>
                <a:spLocks noChangeShapeType="1"/>
              </p:cNvSpPr>
              <p:nvPr/>
            </p:nvSpPr>
            <p:spPr bwMode="auto">
              <a:xfrm>
                <a:off x="3765" y="1590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1" name="Line 384"/>
              <p:cNvSpPr>
                <a:spLocks noChangeShapeType="1"/>
              </p:cNvSpPr>
              <p:nvPr/>
            </p:nvSpPr>
            <p:spPr bwMode="auto">
              <a:xfrm>
                <a:off x="3800" y="1622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2" name="Line 385"/>
              <p:cNvSpPr>
                <a:spLocks noChangeShapeType="1"/>
              </p:cNvSpPr>
              <p:nvPr/>
            </p:nvSpPr>
            <p:spPr bwMode="auto">
              <a:xfrm>
                <a:off x="3835" y="1653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3" name="Line 386"/>
              <p:cNvSpPr>
                <a:spLocks noChangeShapeType="1"/>
              </p:cNvSpPr>
              <p:nvPr/>
            </p:nvSpPr>
            <p:spPr bwMode="auto">
              <a:xfrm>
                <a:off x="3871" y="1682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4" name="Line 387"/>
              <p:cNvSpPr>
                <a:spLocks noChangeShapeType="1"/>
              </p:cNvSpPr>
              <p:nvPr/>
            </p:nvSpPr>
            <p:spPr bwMode="auto">
              <a:xfrm>
                <a:off x="3906" y="1708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5" name="Line 388"/>
              <p:cNvSpPr>
                <a:spLocks noChangeShapeType="1"/>
              </p:cNvSpPr>
              <p:nvPr/>
            </p:nvSpPr>
            <p:spPr bwMode="auto">
              <a:xfrm>
                <a:off x="3941" y="1733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6" name="Line 389"/>
              <p:cNvSpPr>
                <a:spLocks noChangeShapeType="1"/>
              </p:cNvSpPr>
              <p:nvPr/>
            </p:nvSpPr>
            <p:spPr bwMode="auto">
              <a:xfrm>
                <a:off x="3977" y="1761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7" name="Line 390"/>
              <p:cNvSpPr>
                <a:spLocks noChangeShapeType="1"/>
              </p:cNvSpPr>
              <p:nvPr/>
            </p:nvSpPr>
            <p:spPr bwMode="auto">
              <a:xfrm>
                <a:off x="4012" y="1785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8" name="Line 391"/>
              <p:cNvSpPr>
                <a:spLocks noChangeShapeType="1"/>
              </p:cNvSpPr>
              <p:nvPr/>
            </p:nvSpPr>
            <p:spPr bwMode="auto">
              <a:xfrm>
                <a:off x="4047" y="1808"/>
                <a:ext cx="1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9" name="Line 392"/>
              <p:cNvSpPr>
                <a:spLocks noChangeShapeType="1"/>
              </p:cNvSpPr>
              <p:nvPr/>
            </p:nvSpPr>
            <p:spPr bwMode="auto">
              <a:xfrm>
                <a:off x="4083" y="1830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0" name="Line 393"/>
              <p:cNvSpPr>
                <a:spLocks noChangeShapeType="1"/>
              </p:cNvSpPr>
              <p:nvPr/>
            </p:nvSpPr>
            <p:spPr bwMode="auto">
              <a:xfrm>
                <a:off x="4118" y="1850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1" name="Line 394"/>
              <p:cNvSpPr>
                <a:spLocks noChangeShapeType="1"/>
              </p:cNvSpPr>
              <p:nvPr/>
            </p:nvSpPr>
            <p:spPr bwMode="auto">
              <a:xfrm>
                <a:off x="4153" y="1869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2" name="Line 395"/>
              <p:cNvSpPr>
                <a:spLocks noChangeShapeType="1"/>
              </p:cNvSpPr>
              <p:nvPr/>
            </p:nvSpPr>
            <p:spPr bwMode="auto">
              <a:xfrm>
                <a:off x="4189" y="1887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3" name="Line 396"/>
              <p:cNvSpPr>
                <a:spLocks noChangeShapeType="1"/>
              </p:cNvSpPr>
              <p:nvPr/>
            </p:nvSpPr>
            <p:spPr bwMode="auto">
              <a:xfrm>
                <a:off x="4224" y="1906"/>
                <a:ext cx="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4" name="Line 397"/>
              <p:cNvSpPr>
                <a:spLocks noChangeShapeType="1"/>
              </p:cNvSpPr>
              <p:nvPr/>
            </p:nvSpPr>
            <p:spPr bwMode="auto">
              <a:xfrm>
                <a:off x="4231" y="193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5" name="Line 398"/>
              <p:cNvSpPr>
                <a:spLocks noChangeShapeType="1"/>
              </p:cNvSpPr>
              <p:nvPr/>
            </p:nvSpPr>
            <p:spPr bwMode="auto">
              <a:xfrm flipH="1">
                <a:off x="3759" y="392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6" name="Line 399"/>
              <p:cNvSpPr>
                <a:spLocks noChangeShapeType="1"/>
              </p:cNvSpPr>
              <p:nvPr/>
            </p:nvSpPr>
            <p:spPr bwMode="auto">
              <a:xfrm flipH="1">
                <a:off x="3741" y="427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7" name="Line 400"/>
              <p:cNvSpPr>
                <a:spLocks noChangeShapeType="1"/>
              </p:cNvSpPr>
              <p:nvPr/>
            </p:nvSpPr>
            <p:spPr bwMode="auto">
              <a:xfrm flipH="1">
                <a:off x="3724" y="462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8" name="Line 401"/>
              <p:cNvSpPr>
                <a:spLocks noChangeShapeType="1"/>
              </p:cNvSpPr>
              <p:nvPr/>
            </p:nvSpPr>
            <p:spPr bwMode="auto">
              <a:xfrm flipH="1">
                <a:off x="3713" y="497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9" name="Line 402"/>
              <p:cNvSpPr>
                <a:spLocks noChangeShapeType="1"/>
              </p:cNvSpPr>
              <p:nvPr/>
            </p:nvSpPr>
            <p:spPr bwMode="auto">
              <a:xfrm flipH="1">
                <a:off x="3710" y="533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0" name="Line 403"/>
              <p:cNvSpPr>
                <a:spLocks noChangeShapeType="1"/>
              </p:cNvSpPr>
              <p:nvPr/>
            </p:nvSpPr>
            <p:spPr bwMode="auto">
              <a:xfrm flipH="1">
                <a:off x="3702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1" name="Line 404"/>
              <p:cNvSpPr>
                <a:spLocks noChangeShapeType="1"/>
              </p:cNvSpPr>
              <p:nvPr/>
            </p:nvSpPr>
            <p:spPr bwMode="auto">
              <a:xfrm flipH="1">
                <a:off x="3691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2" name="Line 405"/>
              <p:cNvSpPr>
                <a:spLocks noChangeShapeType="1"/>
              </p:cNvSpPr>
              <p:nvPr/>
            </p:nvSpPr>
            <p:spPr bwMode="auto">
              <a:xfrm flipH="1">
                <a:off x="3679" y="638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</p:grpSp>
        <p:grpSp>
          <p:nvGrpSpPr>
            <p:cNvPr id="107" name="Group 808"/>
            <p:cNvGrpSpPr>
              <a:grpSpLocks/>
            </p:cNvGrpSpPr>
            <p:nvPr/>
          </p:nvGrpSpPr>
          <p:grpSpPr bwMode="auto">
            <a:xfrm>
              <a:off x="2643188" y="622300"/>
              <a:ext cx="4073525" cy="4011613"/>
              <a:chOff x="1665" y="392"/>
              <a:chExt cx="2566" cy="2527"/>
            </a:xfrm>
          </p:grpSpPr>
          <p:sp>
            <p:nvSpPr>
              <p:cNvPr id="175" name="Line 616"/>
              <p:cNvSpPr>
                <a:spLocks noChangeShapeType="1"/>
              </p:cNvSpPr>
              <p:nvPr/>
            </p:nvSpPr>
            <p:spPr bwMode="auto">
              <a:xfrm>
                <a:off x="4197" y="2290"/>
                <a:ext cx="11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6" name="Line 617"/>
              <p:cNvSpPr>
                <a:spLocks noChangeShapeType="1"/>
              </p:cNvSpPr>
              <p:nvPr/>
            </p:nvSpPr>
            <p:spPr bwMode="auto">
              <a:xfrm>
                <a:off x="4220" y="2326"/>
                <a:ext cx="1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7" name="Line 618"/>
              <p:cNvSpPr>
                <a:spLocks noChangeShapeType="1"/>
              </p:cNvSpPr>
              <p:nvPr/>
            </p:nvSpPr>
            <p:spPr bwMode="auto">
              <a:xfrm flipV="1">
                <a:off x="4231" y="230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8" name="Line 619"/>
              <p:cNvSpPr>
                <a:spLocks noChangeShapeType="1"/>
              </p:cNvSpPr>
              <p:nvPr/>
            </p:nvSpPr>
            <p:spPr bwMode="auto">
              <a:xfrm flipV="1">
                <a:off x="4231" y="227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9" name="Line 620"/>
              <p:cNvSpPr>
                <a:spLocks noChangeShapeType="1"/>
              </p:cNvSpPr>
              <p:nvPr/>
            </p:nvSpPr>
            <p:spPr bwMode="auto">
              <a:xfrm flipV="1">
                <a:off x="4231" y="2236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0" name="Line 621"/>
              <p:cNvSpPr>
                <a:spLocks noChangeShapeType="1"/>
              </p:cNvSpPr>
              <p:nvPr/>
            </p:nvSpPr>
            <p:spPr bwMode="auto">
              <a:xfrm flipV="1">
                <a:off x="4231" y="220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1" name="Line 622"/>
              <p:cNvSpPr>
                <a:spLocks noChangeShapeType="1"/>
              </p:cNvSpPr>
              <p:nvPr/>
            </p:nvSpPr>
            <p:spPr bwMode="auto">
              <a:xfrm flipV="1">
                <a:off x="4231" y="216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2" name="Line 623"/>
              <p:cNvSpPr>
                <a:spLocks noChangeShapeType="1"/>
              </p:cNvSpPr>
              <p:nvPr/>
            </p:nvSpPr>
            <p:spPr bwMode="auto">
              <a:xfrm flipH="1">
                <a:off x="3759" y="392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3" name="Line 624"/>
              <p:cNvSpPr>
                <a:spLocks noChangeShapeType="1"/>
              </p:cNvSpPr>
              <p:nvPr/>
            </p:nvSpPr>
            <p:spPr bwMode="auto">
              <a:xfrm flipH="1">
                <a:off x="3741" y="427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4" name="Line 625"/>
              <p:cNvSpPr>
                <a:spLocks noChangeShapeType="1"/>
              </p:cNvSpPr>
              <p:nvPr/>
            </p:nvSpPr>
            <p:spPr bwMode="auto">
              <a:xfrm flipH="1">
                <a:off x="3724" y="462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5" name="Line 626"/>
              <p:cNvSpPr>
                <a:spLocks noChangeShapeType="1"/>
              </p:cNvSpPr>
              <p:nvPr/>
            </p:nvSpPr>
            <p:spPr bwMode="auto">
              <a:xfrm flipH="1">
                <a:off x="3713" y="497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6" name="Line 627"/>
              <p:cNvSpPr>
                <a:spLocks noChangeShapeType="1"/>
              </p:cNvSpPr>
              <p:nvPr/>
            </p:nvSpPr>
            <p:spPr bwMode="auto">
              <a:xfrm flipH="1">
                <a:off x="3710" y="533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7" name="Line 628"/>
              <p:cNvSpPr>
                <a:spLocks noChangeShapeType="1"/>
              </p:cNvSpPr>
              <p:nvPr/>
            </p:nvSpPr>
            <p:spPr bwMode="auto">
              <a:xfrm flipH="1">
                <a:off x="3702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8" name="Line 629"/>
              <p:cNvSpPr>
                <a:spLocks noChangeShapeType="1"/>
              </p:cNvSpPr>
              <p:nvPr/>
            </p:nvSpPr>
            <p:spPr bwMode="auto">
              <a:xfrm flipH="1">
                <a:off x="3691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9" name="Line 630"/>
              <p:cNvSpPr>
                <a:spLocks noChangeShapeType="1"/>
              </p:cNvSpPr>
              <p:nvPr/>
            </p:nvSpPr>
            <p:spPr bwMode="auto">
              <a:xfrm flipH="1">
                <a:off x="3679" y="638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0" name="Line 631"/>
              <p:cNvSpPr>
                <a:spLocks noChangeShapeType="1"/>
              </p:cNvSpPr>
              <p:nvPr/>
            </p:nvSpPr>
            <p:spPr bwMode="auto">
              <a:xfrm flipH="1">
                <a:off x="3668" y="67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1" name="Line 632"/>
              <p:cNvSpPr>
                <a:spLocks noChangeShapeType="1"/>
              </p:cNvSpPr>
              <p:nvPr/>
            </p:nvSpPr>
            <p:spPr bwMode="auto">
              <a:xfrm flipH="1">
                <a:off x="3656" y="709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2" name="Line 633"/>
              <p:cNvSpPr>
                <a:spLocks noChangeShapeType="1"/>
              </p:cNvSpPr>
              <p:nvPr/>
            </p:nvSpPr>
            <p:spPr bwMode="auto">
              <a:xfrm flipH="1">
                <a:off x="3644" y="74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3" name="Line 634"/>
              <p:cNvSpPr>
                <a:spLocks noChangeShapeType="1"/>
              </p:cNvSpPr>
              <p:nvPr/>
            </p:nvSpPr>
            <p:spPr bwMode="auto">
              <a:xfrm flipH="1">
                <a:off x="3626" y="779"/>
                <a:ext cx="8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4" name="Line 635"/>
              <p:cNvSpPr>
                <a:spLocks noChangeShapeType="1"/>
              </p:cNvSpPr>
              <p:nvPr/>
            </p:nvSpPr>
            <p:spPr bwMode="auto">
              <a:xfrm flipH="1">
                <a:off x="3608" y="815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5" name="Line 636"/>
              <p:cNvSpPr>
                <a:spLocks noChangeShapeType="1"/>
              </p:cNvSpPr>
              <p:nvPr/>
            </p:nvSpPr>
            <p:spPr bwMode="auto">
              <a:xfrm flipH="1">
                <a:off x="3597" y="850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6" name="Line 637"/>
              <p:cNvSpPr>
                <a:spLocks noChangeShapeType="1"/>
              </p:cNvSpPr>
              <p:nvPr/>
            </p:nvSpPr>
            <p:spPr bwMode="auto">
              <a:xfrm flipH="1">
                <a:off x="3593" y="885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7" name="Line 638"/>
              <p:cNvSpPr>
                <a:spLocks noChangeShapeType="1"/>
              </p:cNvSpPr>
              <p:nvPr/>
            </p:nvSpPr>
            <p:spPr bwMode="auto">
              <a:xfrm flipH="1">
                <a:off x="3587" y="920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8" name="Line 639"/>
              <p:cNvSpPr>
                <a:spLocks noChangeShapeType="1"/>
              </p:cNvSpPr>
              <p:nvPr/>
            </p:nvSpPr>
            <p:spPr bwMode="auto">
              <a:xfrm flipH="1">
                <a:off x="3576" y="955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9" name="Line 640"/>
              <p:cNvSpPr>
                <a:spLocks noChangeShapeType="1"/>
              </p:cNvSpPr>
              <p:nvPr/>
            </p:nvSpPr>
            <p:spPr bwMode="auto">
              <a:xfrm flipH="1">
                <a:off x="3563" y="991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0" name="Line 641"/>
              <p:cNvSpPr>
                <a:spLocks noChangeShapeType="1"/>
              </p:cNvSpPr>
              <p:nvPr/>
            </p:nvSpPr>
            <p:spPr bwMode="auto">
              <a:xfrm flipH="1">
                <a:off x="3553" y="1026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1" name="Line 642"/>
              <p:cNvSpPr>
                <a:spLocks noChangeShapeType="1"/>
              </p:cNvSpPr>
              <p:nvPr/>
            </p:nvSpPr>
            <p:spPr bwMode="auto">
              <a:xfrm flipH="1">
                <a:off x="3540" y="1061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2" name="Line 643"/>
              <p:cNvSpPr>
                <a:spLocks noChangeShapeType="1"/>
              </p:cNvSpPr>
              <p:nvPr/>
            </p:nvSpPr>
            <p:spPr bwMode="auto">
              <a:xfrm flipH="1">
                <a:off x="3528" y="1096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3" name="Line 644"/>
              <p:cNvSpPr>
                <a:spLocks noChangeShapeType="1"/>
              </p:cNvSpPr>
              <p:nvPr/>
            </p:nvSpPr>
            <p:spPr bwMode="auto">
              <a:xfrm flipH="1">
                <a:off x="3510" y="1132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4" name="Line 645"/>
              <p:cNvSpPr>
                <a:spLocks noChangeShapeType="1"/>
              </p:cNvSpPr>
              <p:nvPr/>
            </p:nvSpPr>
            <p:spPr bwMode="auto">
              <a:xfrm flipH="1">
                <a:off x="3494" y="1167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5" name="Line 646"/>
              <p:cNvSpPr>
                <a:spLocks noChangeShapeType="1"/>
              </p:cNvSpPr>
              <p:nvPr/>
            </p:nvSpPr>
            <p:spPr bwMode="auto">
              <a:xfrm flipH="1">
                <a:off x="3482" y="1202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6" name="Line 647"/>
              <p:cNvSpPr>
                <a:spLocks noChangeShapeType="1"/>
              </p:cNvSpPr>
              <p:nvPr/>
            </p:nvSpPr>
            <p:spPr bwMode="auto">
              <a:xfrm flipH="1">
                <a:off x="3476" y="1237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7" name="Line 648"/>
              <p:cNvSpPr>
                <a:spLocks noChangeShapeType="1"/>
              </p:cNvSpPr>
              <p:nvPr/>
            </p:nvSpPr>
            <p:spPr bwMode="auto">
              <a:xfrm>
                <a:off x="3475" y="127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8" name="Line 649"/>
              <p:cNvSpPr>
                <a:spLocks noChangeShapeType="1"/>
              </p:cNvSpPr>
              <p:nvPr/>
            </p:nvSpPr>
            <p:spPr bwMode="auto">
              <a:xfrm>
                <a:off x="3478" y="1308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9" name="Line 650"/>
              <p:cNvSpPr>
                <a:spLocks noChangeShapeType="1"/>
              </p:cNvSpPr>
              <p:nvPr/>
            </p:nvSpPr>
            <p:spPr bwMode="auto">
              <a:xfrm>
                <a:off x="3483" y="1343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0" name="Line 651"/>
              <p:cNvSpPr>
                <a:spLocks noChangeShapeType="1"/>
              </p:cNvSpPr>
              <p:nvPr/>
            </p:nvSpPr>
            <p:spPr bwMode="auto">
              <a:xfrm>
                <a:off x="3487" y="1378"/>
                <a:ext cx="2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1" name="Line 652"/>
              <p:cNvSpPr>
                <a:spLocks noChangeShapeType="1"/>
              </p:cNvSpPr>
              <p:nvPr/>
            </p:nvSpPr>
            <p:spPr bwMode="auto">
              <a:xfrm flipH="1">
                <a:off x="3470" y="1414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2" name="Line 653"/>
              <p:cNvSpPr>
                <a:spLocks noChangeShapeType="1"/>
              </p:cNvSpPr>
              <p:nvPr/>
            </p:nvSpPr>
            <p:spPr bwMode="auto">
              <a:xfrm>
                <a:off x="3459" y="1449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3" name="Line 654"/>
              <p:cNvSpPr>
                <a:spLocks noChangeShapeType="1"/>
              </p:cNvSpPr>
              <p:nvPr/>
            </p:nvSpPr>
            <p:spPr bwMode="auto">
              <a:xfrm>
                <a:off x="3478" y="1484"/>
                <a:ext cx="1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4" name="Line 655"/>
              <p:cNvSpPr>
                <a:spLocks noChangeShapeType="1"/>
              </p:cNvSpPr>
              <p:nvPr/>
            </p:nvSpPr>
            <p:spPr bwMode="auto">
              <a:xfrm>
                <a:off x="3506" y="1519"/>
                <a:ext cx="1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5" name="Line 656"/>
              <p:cNvSpPr>
                <a:spLocks noChangeShapeType="1"/>
              </p:cNvSpPr>
              <p:nvPr/>
            </p:nvSpPr>
            <p:spPr bwMode="auto">
              <a:xfrm>
                <a:off x="3536" y="1555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6" name="Line 657"/>
              <p:cNvSpPr>
                <a:spLocks noChangeShapeType="1"/>
              </p:cNvSpPr>
              <p:nvPr/>
            </p:nvSpPr>
            <p:spPr bwMode="auto">
              <a:xfrm>
                <a:off x="3568" y="1590"/>
                <a:ext cx="1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7" name="Line 658"/>
              <p:cNvSpPr>
                <a:spLocks noChangeShapeType="1"/>
              </p:cNvSpPr>
              <p:nvPr/>
            </p:nvSpPr>
            <p:spPr bwMode="auto">
              <a:xfrm>
                <a:off x="3599" y="1625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8" name="Line 659"/>
              <p:cNvSpPr>
                <a:spLocks noChangeShapeType="1"/>
              </p:cNvSpPr>
              <p:nvPr/>
            </p:nvSpPr>
            <p:spPr bwMode="auto">
              <a:xfrm>
                <a:off x="3633" y="1659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9" name="Line 660"/>
              <p:cNvSpPr>
                <a:spLocks noChangeShapeType="1"/>
              </p:cNvSpPr>
              <p:nvPr/>
            </p:nvSpPr>
            <p:spPr bwMode="auto">
              <a:xfrm>
                <a:off x="3668" y="1691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0" name="Line 661"/>
              <p:cNvSpPr>
                <a:spLocks noChangeShapeType="1"/>
              </p:cNvSpPr>
              <p:nvPr/>
            </p:nvSpPr>
            <p:spPr bwMode="auto">
              <a:xfrm>
                <a:off x="3703" y="1723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1" name="Line 662"/>
              <p:cNvSpPr>
                <a:spLocks noChangeShapeType="1"/>
              </p:cNvSpPr>
              <p:nvPr/>
            </p:nvSpPr>
            <p:spPr bwMode="auto">
              <a:xfrm>
                <a:off x="3739" y="1754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2" name="Line 663"/>
              <p:cNvSpPr>
                <a:spLocks noChangeShapeType="1"/>
              </p:cNvSpPr>
              <p:nvPr/>
            </p:nvSpPr>
            <p:spPr bwMode="auto">
              <a:xfrm>
                <a:off x="3774" y="1785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3" name="Line 664"/>
              <p:cNvSpPr>
                <a:spLocks noChangeShapeType="1"/>
              </p:cNvSpPr>
              <p:nvPr/>
            </p:nvSpPr>
            <p:spPr bwMode="auto">
              <a:xfrm>
                <a:off x="3809" y="1812"/>
                <a:ext cx="17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4" name="Line 665"/>
              <p:cNvSpPr>
                <a:spLocks noChangeShapeType="1"/>
              </p:cNvSpPr>
              <p:nvPr/>
            </p:nvSpPr>
            <p:spPr bwMode="auto">
              <a:xfrm>
                <a:off x="3845" y="1838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5" name="Line 666"/>
              <p:cNvSpPr>
                <a:spLocks noChangeShapeType="1"/>
              </p:cNvSpPr>
              <p:nvPr/>
            </p:nvSpPr>
            <p:spPr bwMode="auto">
              <a:xfrm>
                <a:off x="3880" y="1862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6" name="Line 667"/>
              <p:cNvSpPr>
                <a:spLocks noChangeShapeType="1"/>
              </p:cNvSpPr>
              <p:nvPr/>
            </p:nvSpPr>
            <p:spPr bwMode="auto">
              <a:xfrm>
                <a:off x="3915" y="1884"/>
                <a:ext cx="17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7" name="Line 668"/>
              <p:cNvSpPr>
                <a:spLocks noChangeShapeType="1"/>
              </p:cNvSpPr>
              <p:nvPr/>
            </p:nvSpPr>
            <p:spPr bwMode="auto">
              <a:xfrm>
                <a:off x="3951" y="1906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8" name="Line 669"/>
              <p:cNvSpPr>
                <a:spLocks noChangeShapeType="1"/>
              </p:cNvSpPr>
              <p:nvPr/>
            </p:nvSpPr>
            <p:spPr bwMode="auto">
              <a:xfrm>
                <a:off x="3986" y="1930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9" name="Line 670"/>
              <p:cNvSpPr>
                <a:spLocks noChangeShapeType="1"/>
              </p:cNvSpPr>
              <p:nvPr/>
            </p:nvSpPr>
            <p:spPr bwMode="auto">
              <a:xfrm>
                <a:off x="4021" y="1950"/>
                <a:ext cx="17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0" name="Line 671"/>
              <p:cNvSpPr>
                <a:spLocks noChangeShapeType="1"/>
              </p:cNvSpPr>
              <p:nvPr/>
            </p:nvSpPr>
            <p:spPr bwMode="auto">
              <a:xfrm>
                <a:off x="4057" y="1969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1" name="Line 672"/>
              <p:cNvSpPr>
                <a:spLocks noChangeShapeType="1"/>
              </p:cNvSpPr>
              <p:nvPr/>
            </p:nvSpPr>
            <p:spPr bwMode="auto">
              <a:xfrm>
                <a:off x="4092" y="1990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2" name="Line 673"/>
              <p:cNvSpPr>
                <a:spLocks noChangeShapeType="1"/>
              </p:cNvSpPr>
              <p:nvPr/>
            </p:nvSpPr>
            <p:spPr bwMode="auto">
              <a:xfrm>
                <a:off x="4127" y="2005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3" name="Line 674"/>
              <p:cNvSpPr>
                <a:spLocks noChangeShapeType="1"/>
              </p:cNvSpPr>
              <p:nvPr/>
            </p:nvSpPr>
            <p:spPr bwMode="auto">
              <a:xfrm>
                <a:off x="4163" y="2022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4" name="Line 675"/>
              <p:cNvSpPr>
                <a:spLocks noChangeShapeType="1"/>
              </p:cNvSpPr>
              <p:nvPr/>
            </p:nvSpPr>
            <p:spPr bwMode="auto">
              <a:xfrm>
                <a:off x="4198" y="2038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5" name="Line 676"/>
              <p:cNvSpPr>
                <a:spLocks noChangeShapeType="1"/>
              </p:cNvSpPr>
              <p:nvPr/>
            </p:nvSpPr>
            <p:spPr bwMode="auto">
              <a:xfrm flipV="1">
                <a:off x="4231" y="2034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6" name="Line 677"/>
              <p:cNvSpPr>
                <a:spLocks noChangeShapeType="1"/>
              </p:cNvSpPr>
              <p:nvPr/>
            </p:nvSpPr>
            <p:spPr bwMode="auto">
              <a:xfrm flipV="1">
                <a:off x="4231" y="199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7" name="Line 678"/>
              <p:cNvSpPr>
                <a:spLocks noChangeShapeType="1"/>
              </p:cNvSpPr>
              <p:nvPr/>
            </p:nvSpPr>
            <p:spPr bwMode="auto">
              <a:xfrm flipH="1">
                <a:off x="3837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8" name="Line 679"/>
              <p:cNvSpPr>
                <a:spLocks noChangeShapeType="1"/>
              </p:cNvSpPr>
              <p:nvPr/>
            </p:nvSpPr>
            <p:spPr bwMode="auto">
              <a:xfrm flipH="1">
                <a:off x="3826" y="427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9" name="Line 680"/>
              <p:cNvSpPr>
                <a:spLocks noChangeShapeType="1"/>
              </p:cNvSpPr>
              <p:nvPr/>
            </p:nvSpPr>
            <p:spPr bwMode="auto">
              <a:xfrm flipH="1">
                <a:off x="3814" y="46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0" name="Line 681"/>
              <p:cNvSpPr>
                <a:spLocks noChangeShapeType="1"/>
              </p:cNvSpPr>
              <p:nvPr/>
            </p:nvSpPr>
            <p:spPr bwMode="auto">
              <a:xfrm flipH="1">
                <a:off x="3801" y="497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1" name="Line 682"/>
              <p:cNvSpPr>
                <a:spLocks noChangeShapeType="1"/>
              </p:cNvSpPr>
              <p:nvPr/>
            </p:nvSpPr>
            <p:spPr bwMode="auto">
              <a:xfrm flipH="1">
                <a:off x="3790" y="53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2" name="Line 683"/>
              <p:cNvSpPr>
                <a:spLocks noChangeShapeType="1"/>
              </p:cNvSpPr>
              <p:nvPr/>
            </p:nvSpPr>
            <p:spPr bwMode="auto">
              <a:xfrm flipH="1">
                <a:off x="3778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3" name="Line 684"/>
              <p:cNvSpPr>
                <a:spLocks noChangeShapeType="1"/>
              </p:cNvSpPr>
              <p:nvPr/>
            </p:nvSpPr>
            <p:spPr bwMode="auto">
              <a:xfrm flipH="1">
                <a:off x="3767" y="603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4" name="Line 685"/>
              <p:cNvSpPr>
                <a:spLocks noChangeShapeType="1"/>
              </p:cNvSpPr>
              <p:nvPr/>
            </p:nvSpPr>
            <p:spPr bwMode="auto">
              <a:xfrm flipH="1">
                <a:off x="3755" y="638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5" name="Line 686"/>
              <p:cNvSpPr>
                <a:spLocks noChangeShapeType="1"/>
              </p:cNvSpPr>
              <p:nvPr/>
            </p:nvSpPr>
            <p:spPr bwMode="auto">
              <a:xfrm flipH="1">
                <a:off x="3743" y="674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6" name="Line 687"/>
              <p:cNvSpPr>
                <a:spLocks noChangeShapeType="1"/>
              </p:cNvSpPr>
              <p:nvPr/>
            </p:nvSpPr>
            <p:spPr bwMode="auto">
              <a:xfrm flipH="1">
                <a:off x="3732" y="709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7" name="Line 688"/>
              <p:cNvSpPr>
                <a:spLocks noChangeShapeType="1"/>
              </p:cNvSpPr>
              <p:nvPr/>
            </p:nvSpPr>
            <p:spPr bwMode="auto">
              <a:xfrm flipH="1">
                <a:off x="3721" y="74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8" name="Line 689"/>
              <p:cNvSpPr>
                <a:spLocks noChangeShapeType="1"/>
              </p:cNvSpPr>
              <p:nvPr/>
            </p:nvSpPr>
            <p:spPr bwMode="auto">
              <a:xfrm flipH="1">
                <a:off x="3709" y="779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9" name="Line 690"/>
              <p:cNvSpPr>
                <a:spLocks noChangeShapeType="1"/>
              </p:cNvSpPr>
              <p:nvPr/>
            </p:nvSpPr>
            <p:spPr bwMode="auto">
              <a:xfrm flipH="1">
                <a:off x="3697" y="815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0" name="Line 691"/>
              <p:cNvSpPr>
                <a:spLocks noChangeShapeType="1"/>
              </p:cNvSpPr>
              <p:nvPr/>
            </p:nvSpPr>
            <p:spPr bwMode="auto">
              <a:xfrm flipH="1">
                <a:off x="3686" y="850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1" name="Line 692"/>
              <p:cNvSpPr>
                <a:spLocks noChangeShapeType="1"/>
              </p:cNvSpPr>
              <p:nvPr/>
            </p:nvSpPr>
            <p:spPr bwMode="auto">
              <a:xfrm flipH="1">
                <a:off x="3674" y="885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2" name="Line 693"/>
              <p:cNvSpPr>
                <a:spLocks noChangeShapeType="1"/>
              </p:cNvSpPr>
              <p:nvPr/>
            </p:nvSpPr>
            <p:spPr bwMode="auto">
              <a:xfrm flipH="1">
                <a:off x="3663" y="920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3" name="Line 694"/>
              <p:cNvSpPr>
                <a:spLocks noChangeShapeType="1"/>
              </p:cNvSpPr>
              <p:nvPr/>
            </p:nvSpPr>
            <p:spPr bwMode="auto">
              <a:xfrm flipH="1">
                <a:off x="3650" y="955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4" name="Line 695"/>
              <p:cNvSpPr>
                <a:spLocks noChangeShapeType="1"/>
              </p:cNvSpPr>
              <p:nvPr/>
            </p:nvSpPr>
            <p:spPr bwMode="auto">
              <a:xfrm flipH="1">
                <a:off x="3640" y="991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5" name="Line 696"/>
              <p:cNvSpPr>
                <a:spLocks noChangeShapeType="1"/>
              </p:cNvSpPr>
              <p:nvPr/>
            </p:nvSpPr>
            <p:spPr bwMode="auto">
              <a:xfrm flipH="1">
                <a:off x="3629" y="1026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6" name="Line 697"/>
              <p:cNvSpPr>
                <a:spLocks noChangeShapeType="1"/>
              </p:cNvSpPr>
              <p:nvPr/>
            </p:nvSpPr>
            <p:spPr bwMode="auto">
              <a:xfrm flipH="1">
                <a:off x="3616" y="1061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7" name="Line 698"/>
              <p:cNvSpPr>
                <a:spLocks noChangeShapeType="1"/>
              </p:cNvSpPr>
              <p:nvPr/>
            </p:nvSpPr>
            <p:spPr bwMode="auto">
              <a:xfrm flipH="1">
                <a:off x="3607" y="1096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8" name="Line 699"/>
              <p:cNvSpPr>
                <a:spLocks noChangeShapeType="1"/>
              </p:cNvSpPr>
              <p:nvPr/>
            </p:nvSpPr>
            <p:spPr bwMode="auto">
              <a:xfrm flipH="1">
                <a:off x="3601" y="1132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9" name="Line 700"/>
              <p:cNvSpPr>
                <a:spLocks noChangeShapeType="1"/>
              </p:cNvSpPr>
              <p:nvPr/>
            </p:nvSpPr>
            <p:spPr bwMode="auto">
              <a:xfrm flipH="1">
                <a:off x="3597" y="1167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0" name="Line 701"/>
              <p:cNvSpPr>
                <a:spLocks noChangeShapeType="1"/>
              </p:cNvSpPr>
              <p:nvPr/>
            </p:nvSpPr>
            <p:spPr bwMode="auto">
              <a:xfrm flipH="1">
                <a:off x="3585" y="1202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1" name="Line 702"/>
              <p:cNvSpPr>
                <a:spLocks noChangeShapeType="1"/>
              </p:cNvSpPr>
              <p:nvPr/>
            </p:nvSpPr>
            <p:spPr bwMode="auto">
              <a:xfrm flipH="1">
                <a:off x="3569" y="1237"/>
                <a:ext cx="8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2" name="Line 703"/>
              <p:cNvSpPr>
                <a:spLocks noChangeShapeType="1"/>
              </p:cNvSpPr>
              <p:nvPr/>
            </p:nvSpPr>
            <p:spPr bwMode="auto">
              <a:xfrm>
                <a:off x="3561" y="1273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3" name="Line 704"/>
              <p:cNvSpPr>
                <a:spLocks noChangeShapeType="1"/>
              </p:cNvSpPr>
              <p:nvPr/>
            </p:nvSpPr>
            <p:spPr bwMode="auto">
              <a:xfrm>
                <a:off x="3572" y="1308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4" name="Line 705"/>
              <p:cNvSpPr>
                <a:spLocks noChangeShapeType="1"/>
              </p:cNvSpPr>
              <p:nvPr/>
            </p:nvSpPr>
            <p:spPr bwMode="auto">
              <a:xfrm>
                <a:off x="3588" y="1343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5" name="Line 706"/>
              <p:cNvSpPr>
                <a:spLocks noChangeShapeType="1"/>
              </p:cNvSpPr>
              <p:nvPr/>
            </p:nvSpPr>
            <p:spPr bwMode="auto">
              <a:xfrm>
                <a:off x="3606" y="1378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6" name="Line 707"/>
              <p:cNvSpPr>
                <a:spLocks noChangeShapeType="1"/>
              </p:cNvSpPr>
              <p:nvPr/>
            </p:nvSpPr>
            <p:spPr bwMode="auto">
              <a:xfrm>
                <a:off x="3622" y="1414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7" name="Line 708"/>
              <p:cNvSpPr>
                <a:spLocks noChangeShapeType="1"/>
              </p:cNvSpPr>
              <p:nvPr/>
            </p:nvSpPr>
            <p:spPr bwMode="auto">
              <a:xfrm>
                <a:off x="3633" y="1449"/>
                <a:ext cx="1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8" name="Line 709"/>
              <p:cNvSpPr>
                <a:spLocks noChangeShapeType="1"/>
              </p:cNvSpPr>
              <p:nvPr/>
            </p:nvSpPr>
            <p:spPr bwMode="auto">
              <a:xfrm>
                <a:off x="3663" y="1484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9" name="Line 710"/>
              <p:cNvSpPr>
                <a:spLocks noChangeShapeType="1"/>
              </p:cNvSpPr>
              <p:nvPr/>
            </p:nvSpPr>
            <p:spPr bwMode="auto">
              <a:xfrm>
                <a:off x="3697" y="1519"/>
                <a:ext cx="1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0" name="Line 711"/>
              <p:cNvSpPr>
                <a:spLocks noChangeShapeType="1"/>
              </p:cNvSpPr>
              <p:nvPr/>
            </p:nvSpPr>
            <p:spPr bwMode="auto">
              <a:xfrm>
                <a:off x="3731" y="1555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1" name="Line 712"/>
              <p:cNvSpPr>
                <a:spLocks noChangeShapeType="1"/>
              </p:cNvSpPr>
              <p:nvPr/>
            </p:nvSpPr>
            <p:spPr bwMode="auto">
              <a:xfrm>
                <a:off x="3765" y="1590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2" name="Line 713"/>
              <p:cNvSpPr>
                <a:spLocks noChangeShapeType="1"/>
              </p:cNvSpPr>
              <p:nvPr/>
            </p:nvSpPr>
            <p:spPr bwMode="auto">
              <a:xfrm>
                <a:off x="3800" y="1622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3" name="Line 714"/>
              <p:cNvSpPr>
                <a:spLocks noChangeShapeType="1"/>
              </p:cNvSpPr>
              <p:nvPr/>
            </p:nvSpPr>
            <p:spPr bwMode="auto">
              <a:xfrm>
                <a:off x="3835" y="1653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4" name="Line 715"/>
              <p:cNvSpPr>
                <a:spLocks noChangeShapeType="1"/>
              </p:cNvSpPr>
              <p:nvPr/>
            </p:nvSpPr>
            <p:spPr bwMode="auto">
              <a:xfrm>
                <a:off x="3871" y="1682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5" name="Line 716"/>
              <p:cNvSpPr>
                <a:spLocks noChangeShapeType="1"/>
              </p:cNvSpPr>
              <p:nvPr/>
            </p:nvSpPr>
            <p:spPr bwMode="auto">
              <a:xfrm>
                <a:off x="3906" y="1708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6" name="Line 717"/>
              <p:cNvSpPr>
                <a:spLocks noChangeShapeType="1"/>
              </p:cNvSpPr>
              <p:nvPr/>
            </p:nvSpPr>
            <p:spPr bwMode="auto">
              <a:xfrm>
                <a:off x="3941" y="1733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7" name="Line 718"/>
              <p:cNvSpPr>
                <a:spLocks noChangeShapeType="1"/>
              </p:cNvSpPr>
              <p:nvPr/>
            </p:nvSpPr>
            <p:spPr bwMode="auto">
              <a:xfrm>
                <a:off x="3977" y="1761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8" name="Line 719"/>
              <p:cNvSpPr>
                <a:spLocks noChangeShapeType="1"/>
              </p:cNvSpPr>
              <p:nvPr/>
            </p:nvSpPr>
            <p:spPr bwMode="auto">
              <a:xfrm>
                <a:off x="4012" y="1785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9" name="Line 720"/>
              <p:cNvSpPr>
                <a:spLocks noChangeShapeType="1"/>
              </p:cNvSpPr>
              <p:nvPr/>
            </p:nvSpPr>
            <p:spPr bwMode="auto">
              <a:xfrm>
                <a:off x="4047" y="1808"/>
                <a:ext cx="1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0" name="Line 721"/>
              <p:cNvSpPr>
                <a:spLocks noChangeShapeType="1"/>
              </p:cNvSpPr>
              <p:nvPr/>
            </p:nvSpPr>
            <p:spPr bwMode="auto">
              <a:xfrm>
                <a:off x="4083" y="1830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1" name="Line 722"/>
              <p:cNvSpPr>
                <a:spLocks noChangeShapeType="1"/>
              </p:cNvSpPr>
              <p:nvPr/>
            </p:nvSpPr>
            <p:spPr bwMode="auto">
              <a:xfrm>
                <a:off x="4118" y="1850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2" name="Line 723"/>
              <p:cNvSpPr>
                <a:spLocks noChangeShapeType="1"/>
              </p:cNvSpPr>
              <p:nvPr/>
            </p:nvSpPr>
            <p:spPr bwMode="auto">
              <a:xfrm>
                <a:off x="4153" y="1869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3" name="Line 724"/>
              <p:cNvSpPr>
                <a:spLocks noChangeShapeType="1"/>
              </p:cNvSpPr>
              <p:nvPr/>
            </p:nvSpPr>
            <p:spPr bwMode="auto">
              <a:xfrm>
                <a:off x="4189" y="1887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4" name="Line 725"/>
              <p:cNvSpPr>
                <a:spLocks noChangeShapeType="1"/>
              </p:cNvSpPr>
              <p:nvPr/>
            </p:nvSpPr>
            <p:spPr bwMode="auto">
              <a:xfrm flipV="1">
                <a:off x="4224" y="1900"/>
                <a:ext cx="7" cy="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5" name="Line 726"/>
              <p:cNvSpPr>
                <a:spLocks noChangeShapeType="1"/>
              </p:cNvSpPr>
              <p:nvPr/>
            </p:nvSpPr>
            <p:spPr bwMode="auto">
              <a:xfrm flipV="1">
                <a:off x="4231" y="186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6" name="Line 727"/>
              <p:cNvSpPr>
                <a:spLocks noChangeShapeType="1"/>
              </p:cNvSpPr>
              <p:nvPr/>
            </p:nvSpPr>
            <p:spPr bwMode="auto">
              <a:xfrm flipV="1">
                <a:off x="4231" y="183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7" name="Line 728"/>
              <p:cNvSpPr>
                <a:spLocks noChangeShapeType="1"/>
              </p:cNvSpPr>
              <p:nvPr/>
            </p:nvSpPr>
            <p:spPr bwMode="auto">
              <a:xfrm flipH="1">
                <a:off x="3992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8" name="Line 729"/>
              <p:cNvSpPr>
                <a:spLocks noChangeShapeType="1"/>
              </p:cNvSpPr>
              <p:nvPr/>
            </p:nvSpPr>
            <p:spPr bwMode="auto">
              <a:xfrm flipH="1">
                <a:off x="3981" y="427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9" name="Line 730"/>
              <p:cNvSpPr>
                <a:spLocks noChangeShapeType="1"/>
              </p:cNvSpPr>
              <p:nvPr/>
            </p:nvSpPr>
            <p:spPr bwMode="auto">
              <a:xfrm flipH="1">
                <a:off x="3968" y="462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0" name="Line 731"/>
              <p:cNvSpPr>
                <a:spLocks noChangeShapeType="1"/>
              </p:cNvSpPr>
              <p:nvPr/>
            </p:nvSpPr>
            <p:spPr bwMode="auto">
              <a:xfrm flipH="1">
                <a:off x="3958" y="497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1" name="Line 732"/>
              <p:cNvSpPr>
                <a:spLocks noChangeShapeType="1"/>
              </p:cNvSpPr>
              <p:nvPr/>
            </p:nvSpPr>
            <p:spPr bwMode="auto">
              <a:xfrm flipH="1">
                <a:off x="3945" y="53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2" name="Line 733"/>
              <p:cNvSpPr>
                <a:spLocks noChangeShapeType="1"/>
              </p:cNvSpPr>
              <p:nvPr/>
            </p:nvSpPr>
            <p:spPr bwMode="auto">
              <a:xfrm flipH="1">
                <a:off x="3933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3" name="Line 734"/>
              <p:cNvSpPr>
                <a:spLocks noChangeShapeType="1"/>
              </p:cNvSpPr>
              <p:nvPr/>
            </p:nvSpPr>
            <p:spPr bwMode="auto">
              <a:xfrm flipH="1">
                <a:off x="3922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4" name="Line 735"/>
              <p:cNvSpPr>
                <a:spLocks noChangeShapeType="1"/>
              </p:cNvSpPr>
              <p:nvPr/>
            </p:nvSpPr>
            <p:spPr bwMode="auto">
              <a:xfrm flipH="1">
                <a:off x="3911" y="638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5" name="Line 736"/>
              <p:cNvSpPr>
                <a:spLocks noChangeShapeType="1"/>
              </p:cNvSpPr>
              <p:nvPr/>
            </p:nvSpPr>
            <p:spPr bwMode="auto">
              <a:xfrm flipH="1">
                <a:off x="3899" y="67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6" name="Line 737"/>
              <p:cNvSpPr>
                <a:spLocks noChangeShapeType="1"/>
              </p:cNvSpPr>
              <p:nvPr/>
            </p:nvSpPr>
            <p:spPr bwMode="auto">
              <a:xfrm flipH="1">
                <a:off x="3888" y="709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7" name="Line 738"/>
              <p:cNvSpPr>
                <a:spLocks noChangeShapeType="1"/>
              </p:cNvSpPr>
              <p:nvPr/>
            </p:nvSpPr>
            <p:spPr bwMode="auto">
              <a:xfrm flipH="1">
                <a:off x="3876" y="744"/>
                <a:ext cx="5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8" name="Line 739"/>
              <p:cNvSpPr>
                <a:spLocks noChangeShapeType="1"/>
              </p:cNvSpPr>
              <p:nvPr/>
            </p:nvSpPr>
            <p:spPr bwMode="auto">
              <a:xfrm flipH="1">
                <a:off x="3865" y="77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9" name="Line 740"/>
              <p:cNvSpPr>
                <a:spLocks noChangeShapeType="1"/>
              </p:cNvSpPr>
              <p:nvPr/>
            </p:nvSpPr>
            <p:spPr bwMode="auto">
              <a:xfrm flipH="1">
                <a:off x="3853" y="81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0" name="Line 741"/>
              <p:cNvSpPr>
                <a:spLocks noChangeShapeType="1"/>
              </p:cNvSpPr>
              <p:nvPr/>
            </p:nvSpPr>
            <p:spPr bwMode="auto">
              <a:xfrm flipH="1">
                <a:off x="3842" y="848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1" name="Line 742"/>
              <p:cNvSpPr>
                <a:spLocks noChangeShapeType="1"/>
              </p:cNvSpPr>
              <p:nvPr/>
            </p:nvSpPr>
            <p:spPr bwMode="auto">
              <a:xfrm flipH="1">
                <a:off x="3831" y="884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2" name="Line 743"/>
              <p:cNvSpPr>
                <a:spLocks noChangeShapeType="1"/>
              </p:cNvSpPr>
              <p:nvPr/>
            </p:nvSpPr>
            <p:spPr bwMode="auto">
              <a:xfrm flipH="1">
                <a:off x="3823" y="919"/>
                <a:ext cx="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3" name="Line 744"/>
              <p:cNvSpPr>
                <a:spLocks noChangeShapeType="1"/>
              </p:cNvSpPr>
              <p:nvPr/>
            </p:nvSpPr>
            <p:spPr bwMode="auto">
              <a:xfrm flipH="1">
                <a:off x="3820" y="954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4" name="Line 745"/>
              <p:cNvSpPr>
                <a:spLocks noChangeShapeType="1"/>
              </p:cNvSpPr>
              <p:nvPr/>
            </p:nvSpPr>
            <p:spPr bwMode="auto">
              <a:xfrm flipH="1">
                <a:off x="3819" y="989"/>
                <a:ext cx="1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5" name="Line 746"/>
              <p:cNvSpPr>
                <a:spLocks noChangeShapeType="1"/>
              </p:cNvSpPr>
              <p:nvPr/>
            </p:nvSpPr>
            <p:spPr bwMode="auto">
              <a:xfrm flipH="1">
                <a:off x="3800" y="1025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6" name="Line 747"/>
              <p:cNvSpPr>
                <a:spLocks noChangeShapeType="1"/>
              </p:cNvSpPr>
              <p:nvPr/>
            </p:nvSpPr>
            <p:spPr bwMode="auto">
              <a:xfrm flipH="1">
                <a:off x="3778" y="1060"/>
                <a:ext cx="1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7" name="Line 748"/>
              <p:cNvSpPr>
                <a:spLocks noChangeShapeType="1"/>
              </p:cNvSpPr>
              <p:nvPr/>
            </p:nvSpPr>
            <p:spPr bwMode="auto">
              <a:xfrm>
                <a:off x="3767" y="1095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8" name="Line 749"/>
              <p:cNvSpPr>
                <a:spLocks noChangeShapeType="1"/>
              </p:cNvSpPr>
              <p:nvPr/>
            </p:nvSpPr>
            <p:spPr bwMode="auto">
              <a:xfrm>
                <a:off x="3782" y="1130"/>
                <a:ext cx="1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9" name="Line 750"/>
              <p:cNvSpPr>
                <a:spLocks noChangeShapeType="1"/>
              </p:cNvSpPr>
              <p:nvPr/>
            </p:nvSpPr>
            <p:spPr bwMode="auto">
              <a:xfrm>
                <a:off x="3803" y="1166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0" name="Line 751"/>
              <p:cNvSpPr>
                <a:spLocks noChangeShapeType="1"/>
              </p:cNvSpPr>
              <p:nvPr/>
            </p:nvSpPr>
            <p:spPr bwMode="auto">
              <a:xfrm>
                <a:off x="3823" y="1201"/>
                <a:ext cx="1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1" name="Line 752"/>
              <p:cNvSpPr>
                <a:spLocks noChangeShapeType="1"/>
              </p:cNvSpPr>
              <p:nvPr/>
            </p:nvSpPr>
            <p:spPr bwMode="auto">
              <a:xfrm>
                <a:off x="3845" y="1236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2" name="Line 753"/>
              <p:cNvSpPr>
                <a:spLocks noChangeShapeType="1"/>
              </p:cNvSpPr>
              <p:nvPr/>
            </p:nvSpPr>
            <p:spPr bwMode="auto">
              <a:xfrm>
                <a:off x="3865" y="1271"/>
                <a:ext cx="12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3" name="Line 754"/>
              <p:cNvSpPr>
                <a:spLocks noChangeShapeType="1"/>
              </p:cNvSpPr>
              <p:nvPr/>
            </p:nvSpPr>
            <p:spPr bwMode="auto">
              <a:xfrm>
                <a:off x="3896" y="1307"/>
                <a:ext cx="1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4" name="Line 755"/>
              <p:cNvSpPr>
                <a:spLocks noChangeShapeType="1"/>
              </p:cNvSpPr>
              <p:nvPr/>
            </p:nvSpPr>
            <p:spPr bwMode="auto">
              <a:xfrm>
                <a:off x="3930" y="1342"/>
                <a:ext cx="1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5" name="Line 756"/>
              <p:cNvSpPr>
                <a:spLocks noChangeShapeType="1"/>
              </p:cNvSpPr>
              <p:nvPr/>
            </p:nvSpPr>
            <p:spPr bwMode="auto">
              <a:xfrm>
                <a:off x="3966" y="1377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6" name="Line 757"/>
              <p:cNvSpPr>
                <a:spLocks noChangeShapeType="1"/>
              </p:cNvSpPr>
              <p:nvPr/>
            </p:nvSpPr>
            <p:spPr bwMode="auto">
              <a:xfrm>
                <a:off x="4000" y="1412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7" name="Line 758"/>
              <p:cNvSpPr>
                <a:spLocks noChangeShapeType="1"/>
              </p:cNvSpPr>
              <p:nvPr/>
            </p:nvSpPr>
            <p:spPr bwMode="auto">
              <a:xfrm>
                <a:off x="4035" y="1443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8" name="Line 759"/>
              <p:cNvSpPr>
                <a:spLocks noChangeShapeType="1"/>
              </p:cNvSpPr>
              <p:nvPr/>
            </p:nvSpPr>
            <p:spPr bwMode="auto">
              <a:xfrm>
                <a:off x="4070" y="1473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9" name="Line 760"/>
              <p:cNvSpPr>
                <a:spLocks noChangeShapeType="1"/>
              </p:cNvSpPr>
              <p:nvPr/>
            </p:nvSpPr>
            <p:spPr bwMode="auto">
              <a:xfrm>
                <a:off x="4106" y="1502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0" name="Line 761"/>
              <p:cNvSpPr>
                <a:spLocks noChangeShapeType="1"/>
              </p:cNvSpPr>
              <p:nvPr/>
            </p:nvSpPr>
            <p:spPr bwMode="auto">
              <a:xfrm>
                <a:off x="4141" y="1527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1" name="Line 762"/>
              <p:cNvSpPr>
                <a:spLocks noChangeShapeType="1"/>
              </p:cNvSpPr>
              <p:nvPr/>
            </p:nvSpPr>
            <p:spPr bwMode="auto">
              <a:xfrm>
                <a:off x="4176" y="1552"/>
                <a:ext cx="17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2" name="Line 763"/>
              <p:cNvSpPr>
                <a:spLocks noChangeShapeType="1"/>
              </p:cNvSpPr>
              <p:nvPr/>
            </p:nvSpPr>
            <p:spPr bwMode="auto">
              <a:xfrm>
                <a:off x="4212" y="1578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3" name="Line 764"/>
              <p:cNvSpPr>
                <a:spLocks noChangeShapeType="1"/>
              </p:cNvSpPr>
              <p:nvPr/>
            </p:nvSpPr>
            <p:spPr bwMode="auto">
              <a:xfrm flipV="1">
                <a:off x="4231" y="156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4" name="Line 765"/>
              <p:cNvSpPr>
                <a:spLocks noChangeShapeType="1"/>
              </p:cNvSpPr>
              <p:nvPr/>
            </p:nvSpPr>
            <p:spPr bwMode="auto">
              <a:xfrm flipV="1">
                <a:off x="4231" y="152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5" name="Line 766"/>
              <p:cNvSpPr>
                <a:spLocks noChangeShapeType="1"/>
              </p:cNvSpPr>
              <p:nvPr/>
            </p:nvSpPr>
            <p:spPr bwMode="auto">
              <a:xfrm flipV="1">
                <a:off x="4231" y="148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6" name="Line 767"/>
              <p:cNvSpPr>
                <a:spLocks noChangeShapeType="1"/>
              </p:cNvSpPr>
              <p:nvPr/>
            </p:nvSpPr>
            <p:spPr bwMode="auto">
              <a:xfrm flipH="1">
                <a:off x="4159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7" name="Line 768"/>
              <p:cNvSpPr>
                <a:spLocks noChangeShapeType="1"/>
              </p:cNvSpPr>
              <p:nvPr/>
            </p:nvSpPr>
            <p:spPr bwMode="auto">
              <a:xfrm flipH="1">
                <a:off x="4146" y="427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8" name="Line 769"/>
              <p:cNvSpPr>
                <a:spLocks noChangeShapeType="1"/>
              </p:cNvSpPr>
              <p:nvPr/>
            </p:nvSpPr>
            <p:spPr bwMode="auto">
              <a:xfrm flipH="1">
                <a:off x="4134" y="462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29" name="Line 770"/>
              <p:cNvSpPr>
                <a:spLocks noChangeShapeType="1"/>
              </p:cNvSpPr>
              <p:nvPr/>
            </p:nvSpPr>
            <p:spPr bwMode="auto">
              <a:xfrm flipH="1">
                <a:off x="4123" y="497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30" name="Line 771"/>
              <p:cNvSpPr>
                <a:spLocks noChangeShapeType="1"/>
              </p:cNvSpPr>
              <p:nvPr/>
            </p:nvSpPr>
            <p:spPr bwMode="auto">
              <a:xfrm flipH="1">
                <a:off x="4111" y="53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31" name="Line 772"/>
              <p:cNvSpPr>
                <a:spLocks noChangeShapeType="1"/>
              </p:cNvSpPr>
              <p:nvPr/>
            </p:nvSpPr>
            <p:spPr bwMode="auto">
              <a:xfrm flipH="1">
                <a:off x="4100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32" name="Line 773"/>
              <p:cNvSpPr>
                <a:spLocks noChangeShapeType="1"/>
              </p:cNvSpPr>
              <p:nvPr/>
            </p:nvSpPr>
            <p:spPr bwMode="auto">
              <a:xfrm flipH="1">
                <a:off x="4089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33" name="Line 774"/>
              <p:cNvSpPr>
                <a:spLocks noChangeShapeType="1"/>
              </p:cNvSpPr>
              <p:nvPr/>
            </p:nvSpPr>
            <p:spPr bwMode="auto">
              <a:xfrm flipH="1">
                <a:off x="4077" y="638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34" name="Line 775"/>
              <p:cNvSpPr>
                <a:spLocks noChangeShapeType="1"/>
              </p:cNvSpPr>
              <p:nvPr/>
            </p:nvSpPr>
            <p:spPr bwMode="auto">
              <a:xfrm flipH="1">
                <a:off x="4065" y="674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35" name="Line 776"/>
              <p:cNvSpPr>
                <a:spLocks noChangeShapeType="1"/>
              </p:cNvSpPr>
              <p:nvPr/>
            </p:nvSpPr>
            <p:spPr bwMode="auto">
              <a:xfrm flipH="1">
                <a:off x="4054" y="709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36" name="Line 777"/>
              <p:cNvSpPr>
                <a:spLocks noChangeShapeType="1"/>
              </p:cNvSpPr>
              <p:nvPr/>
            </p:nvSpPr>
            <p:spPr bwMode="auto">
              <a:xfrm>
                <a:off x="4049" y="74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37" name="Line 778"/>
              <p:cNvSpPr>
                <a:spLocks noChangeShapeType="1"/>
              </p:cNvSpPr>
              <p:nvPr/>
            </p:nvSpPr>
            <p:spPr bwMode="auto">
              <a:xfrm>
                <a:off x="4050" y="77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38" name="Line 779"/>
              <p:cNvSpPr>
                <a:spLocks noChangeShapeType="1"/>
              </p:cNvSpPr>
              <p:nvPr/>
            </p:nvSpPr>
            <p:spPr bwMode="auto">
              <a:xfrm>
                <a:off x="4051" y="81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39" name="Line 780"/>
              <p:cNvSpPr>
                <a:spLocks noChangeShapeType="1"/>
              </p:cNvSpPr>
              <p:nvPr/>
            </p:nvSpPr>
            <p:spPr bwMode="auto">
              <a:xfrm flipH="1">
                <a:off x="4027" y="850"/>
                <a:ext cx="1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40" name="Line 781"/>
              <p:cNvSpPr>
                <a:spLocks noChangeShapeType="1"/>
              </p:cNvSpPr>
              <p:nvPr/>
            </p:nvSpPr>
            <p:spPr bwMode="auto">
              <a:xfrm flipH="1">
                <a:off x="4001" y="885"/>
                <a:ext cx="1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41" name="Line 782"/>
              <p:cNvSpPr>
                <a:spLocks noChangeShapeType="1"/>
              </p:cNvSpPr>
              <p:nvPr/>
            </p:nvSpPr>
            <p:spPr bwMode="auto">
              <a:xfrm>
                <a:off x="3993" y="920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42" name="Line 783"/>
              <p:cNvSpPr>
                <a:spLocks noChangeShapeType="1"/>
              </p:cNvSpPr>
              <p:nvPr/>
            </p:nvSpPr>
            <p:spPr bwMode="auto">
              <a:xfrm>
                <a:off x="4009" y="955"/>
                <a:ext cx="1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43" name="Line 784"/>
              <p:cNvSpPr>
                <a:spLocks noChangeShapeType="1"/>
              </p:cNvSpPr>
              <p:nvPr/>
            </p:nvSpPr>
            <p:spPr bwMode="auto">
              <a:xfrm>
                <a:off x="4039" y="991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44" name="Line 785"/>
              <p:cNvSpPr>
                <a:spLocks noChangeShapeType="1"/>
              </p:cNvSpPr>
              <p:nvPr/>
            </p:nvSpPr>
            <p:spPr bwMode="auto">
              <a:xfrm>
                <a:off x="4068" y="1026"/>
                <a:ext cx="1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45" name="Line 786"/>
              <p:cNvSpPr>
                <a:spLocks noChangeShapeType="1"/>
              </p:cNvSpPr>
              <p:nvPr/>
            </p:nvSpPr>
            <p:spPr bwMode="auto">
              <a:xfrm>
                <a:off x="4095" y="1061"/>
                <a:ext cx="1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46" name="Line 787"/>
              <p:cNvSpPr>
                <a:spLocks noChangeShapeType="1"/>
              </p:cNvSpPr>
              <p:nvPr/>
            </p:nvSpPr>
            <p:spPr bwMode="auto">
              <a:xfrm>
                <a:off x="4125" y="1096"/>
                <a:ext cx="1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47" name="Line 788"/>
              <p:cNvSpPr>
                <a:spLocks noChangeShapeType="1"/>
              </p:cNvSpPr>
              <p:nvPr/>
            </p:nvSpPr>
            <p:spPr bwMode="auto">
              <a:xfrm>
                <a:off x="4160" y="1132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48" name="Line 789"/>
              <p:cNvSpPr>
                <a:spLocks noChangeShapeType="1"/>
              </p:cNvSpPr>
              <p:nvPr/>
            </p:nvSpPr>
            <p:spPr bwMode="auto">
              <a:xfrm>
                <a:off x="4195" y="1167"/>
                <a:ext cx="1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49" name="Line 790"/>
              <p:cNvSpPr>
                <a:spLocks noChangeShapeType="1"/>
              </p:cNvSpPr>
              <p:nvPr/>
            </p:nvSpPr>
            <p:spPr bwMode="auto">
              <a:xfrm flipV="1">
                <a:off x="4231" y="118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50" name="Line 791"/>
              <p:cNvSpPr>
                <a:spLocks noChangeShapeType="1"/>
              </p:cNvSpPr>
              <p:nvPr/>
            </p:nvSpPr>
            <p:spPr bwMode="auto">
              <a:xfrm flipV="1">
                <a:off x="4231" y="115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51" name="Line 792"/>
              <p:cNvSpPr>
                <a:spLocks noChangeShapeType="1"/>
              </p:cNvSpPr>
              <p:nvPr/>
            </p:nvSpPr>
            <p:spPr bwMode="auto">
              <a:xfrm flipV="1">
                <a:off x="4231" y="1115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52" name="Line 807"/>
              <p:cNvSpPr>
                <a:spLocks noChangeShapeType="1"/>
              </p:cNvSpPr>
              <p:nvPr/>
            </p:nvSpPr>
            <p:spPr bwMode="auto">
              <a:xfrm flipV="1">
                <a:off x="1665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</p:grpSp>
        <p:sp>
          <p:nvSpPr>
            <p:cNvPr id="108" name="Line 809"/>
            <p:cNvSpPr>
              <a:spLocks noChangeShapeType="1"/>
            </p:cNvSpPr>
            <p:nvPr/>
          </p:nvSpPr>
          <p:spPr bwMode="auto">
            <a:xfrm flipV="1">
              <a:off x="301466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" name="Line 810"/>
            <p:cNvSpPr>
              <a:spLocks noChangeShapeType="1"/>
            </p:cNvSpPr>
            <p:nvPr/>
          </p:nvSpPr>
          <p:spPr bwMode="auto">
            <a:xfrm flipV="1">
              <a:off x="338296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" name="Line 811"/>
            <p:cNvSpPr>
              <a:spLocks noChangeShapeType="1"/>
            </p:cNvSpPr>
            <p:nvPr/>
          </p:nvSpPr>
          <p:spPr bwMode="auto">
            <a:xfrm flipV="1">
              <a:off x="375443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" name="Line 812"/>
            <p:cNvSpPr>
              <a:spLocks noChangeShapeType="1"/>
            </p:cNvSpPr>
            <p:nvPr/>
          </p:nvSpPr>
          <p:spPr bwMode="auto">
            <a:xfrm flipV="1">
              <a:off x="412591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" name="Line 813"/>
            <p:cNvSpPr>
              <a:spLocks noChangeShapeType="1"/>
            </p:cNvSpPr>
            <p:nvPr/>
          </p:nvSpPr>
          <p:spPr bwMode="auto">
            <a:xfrm flipV="1">
              <a:off x="449421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" name="Line 814"/>
            <p:cNvSpPr>
              <a:spLocks noChangeShapeType="1"/>
            </p:cNvSpPr>
            <p:nvPr/>
          </p:nvSpPr>
          <p:spPr bwMode="auto">
            <a:xfrm flipV="1">
              <a:off x="486568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" name="Line 815"/>
            <p:cNvSpPr>
              <a:spLocks noChangeShapeType="1"/>
            </p:cNvSpPr>
            <p:nvPr/>
          </p:nvSpPr>
          <p:spPr bwMode="auto">
            <a:xfrm flipV="1">
              <a:off x="523398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" name="Line 816"/>
            <p:cNvSpPr>
              <a:spLocks noChangeShapeType="1"/>
            </p:cNvSpPr>
            <p:nvPr/>
          </p:nvSpPr>
          <p:spPr bwMode="auto">
            <a:xfrm flipV="1">
              <a:off x="560546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" name="Line 817"/>
            <p:cNvSpPr>
              <a:spLocks noChangeShapeType="1"/>
            </p:cNvSpPr>
            <p:nvPr/>
          </p:nvSpPr>
          <p:spPr bwMode="auto">
            <a:xfrm flipV="1">
              <a:off x="597693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" name="Line 818"/>
            <p:cNvSpPr>
              <a:spLocks noChangeShapeType="1"/>
            </p:cNvSpPr>
            <p:nvPr/>
          </p:nvSpPr>
          <p:spPr bwMode="auto">
            <a:xfrm flipV="1">
              <a:off x="634523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" name="Line 819"/>
            <p:cNvSpPr>
              <a:spLocks noChangeShapeType="1"/>
            </p:cNvSpPr>
            <p:nvPr/>
          </p:nvSpPr>
          <p:spPr bwMode="auto">
            <a:xfrm flipV="1">
              <a:off x="671671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" name="Line 820"/>
            <p:cNvSpPr>
              <a:spLocks noChangeShapeType="1"/>
            </p:cNvSpPr>
            <p:nvPr/>
          </p:nvSpPr>
          <p:spPr bwMode="auto">
            <a:xfrm>
              <a:off x="2643188" y="4560888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" name="Line 821"/>
            <p:cNvSpPr>
              <a:spLocks noChangeShapeType="1"/>
            </p:cNvSpPr>
            <p:nvPr/>
          </p:nvSpPr>
          <p:spPr bwMode="auto">
            <a:xfrm>
              <a:off x="2570163" y="45608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" name="Line 822"/>
            <p:cNvSpPr>
              <a:spLocks noChangeShapeType="1"/>
            </p:cNvSpPr>
            <p:nvPr/>
          </p:nvSpPr>
          <p:spPr bwMode="auto">
            <a:xfrm>
              <a:off x="2606676" y="4279900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" name="Line 823"/>
            <p:cNvSpPr>
              <a:spLocks noChangeShapeType="1"/>
            </p:cNvSpPr>
            <p:nvPr/>
          </p:nvSpPr>
          <p:spPr bwMode="auto">
            <a:xfrm>
              <a:off x="2570163" y="3997325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" name="Line 824"/>
            <p:cNvSpPr>
              <a:spLocks noChangeShapeType="1"/>
            </p:cNvSpPr>
            <p:nvPr/>
          </p:nvSpPr>
          <p:spPr bwMode="auto">
            <a:xfrm>
              <a:off x="2606676" y="37179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" name="Line 825"/>
            <p:cNvSpPr>
              <a:spLocks noChangeShapeType="1"/>
            </p:cNvSpPr>
            <p:nvPr/>
          </p:nvSpPr>
          <p:spPr bwMode="auto">
            <a:xfrm>
              <a:off x="2570163" y="343535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" name="Line 826"/>
            <p:cNvSpPr>
              <a:spLocks noChangeShapeType="1"/>
            </p:cNvSpPr>
            <p:nvPr/>
          </p:nvSpPr>
          <p:spPr bwMode="auto">
            <a:xfrm>
              <a:off x="2606676" y="31543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" name="Line 827"/>
            <p:cNvSpPr>
              <a:spLocks noChangeShapeType="1"/>
            </p:cNvSpPr>
            <p:nvPr/>
          </p:nvSpPr>
          <p:spPr bwMode="auto">
            <a:xfrm>
              <a:off x="2570163" y="28717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7" name="Line 828"/>
            <p:cNvSpPr>
              <a:spLocks noChangeShapeType="1"/>
            </p:cNvSpPr>
            <p:nvPr/>
          </p:nvSpPr>
          <p:spPr bwMode="auto">
            <a:xfrm>
              <a:off x="2606676" y="25923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8" name="Line 829"/>
            <p:cNvSpPr>
              <a:spLocks noChangeShapeType="1"/>
            </p:cNvSpPr>
            <p:nvPr/>
          </p:nvSpPr>
          <p:spPr bwMode="auto">
            <a:xfrm>
              <a:off x="2570163" y="23114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9" name="Line 830"/>
            <p:cNvSpPr>
              <a:spLocks noChangeShapeType="1"/>
            </p:cNvSpPr>
            <p:nvPr/>
          </p:nvSpPr>
          <p:spPr bwMode="auto">
            <a:xfrm>
              <a:off x="2606676" y="20288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0" name="Line 831"/>
            <p:cNvSpPr>
              <a:spLocks noChangeShapeType="1"/>
            </p:cNvSpPr>
            <p:nvPr/>
          </p:nvSpPr>
          <p:spPr bwMode="auto">
            <a:xfrm>
              <a:off x="2570163" y="174783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1" name="Line 832"/>
            <p:cNvSpPr>
              <a:spLocks noChangeShapeType="1"/>
            </p:cNvSpPr>
            <p:nvPr/>
          </p:nvSpPr>
          <p:spPr bwMode="auto">
            <a:xfrm>
              <a:off x="2606676" y="14652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2" name="Line 833"/>
            <p:cNvSpPr>
              <a:spLocks noChangeShapeType="1"/>
            </p:cNvSpPr>
            <p:nvPr/>
          </p:nvSpPr>
          <p:spPr bwMode="auto">
            <a:xfrm>
              <a:off x="2570163" y="1185863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3" name="Line 834"/>
            <p:cNvSpPr>
              <a:spLocks noChangeShapeType="1"/>
            </p:cNvSpPr>
            <p:nvPr/>
          </p:nvSpPr>
          <p:spPr bwMode="auto">
            <a:xfrm>
              <a:off x="2606676" y="9032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4" name="Line 835"/>
            <p:cNvSpPr>
              <a:spLocks noChangeShapeType="1"/>
            </p:cNvSpPr>
            <p:nvPr/>
          </p:nvSpPr>
          <p:spPr bwMode="auto">
            <a:xfrm>
              <a:off x="2570163" y="6223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5" name="Line 836"/>
            <p:cNvSpPr>
              <a:spLocks noChangeShapeType="1"/>
            </p:cNvSpPr>
            <p:nvPr/>
          </p:nvSpPr>
          <p:spPr bwMode="auto">
            <a:xfrm flipV="1">
              <a:off x="2643188" y="622300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6" name="Line 837"/>
            <p:cNvSpPr>
              <a:spLocks noChangeShapeType="1"/>
            </p:cNvSpPr>
            <p:nvPr/>
          </p:nvSpPr>
          <p:spPr bwMode="auto">
            <a:xfrm>
              <a:off x="264318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7" name="Line 838"/>
            <p:cNvSpPr>
              <a:spLocks noChangeShapeType="1"/>
            </p:cNvSpPr>
            <p:nvPr/>
          </p:nvSpPr>
          <p:spPr bwMode="auto">
            <a:xfrm>
              <a:off x="301466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8" name="Line 839"/>
            <p:cNvSpPr>
              <a:spLocks noChangeShapeType="1"/>
            </p:cNvSpPr>
            <p:nvPr/>
          </p:nvSpPr>
          <p:spPr bwMode="auto">
            <a:xfrm>
              <a:off x="338296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9" name="Line 840"/>
            <p:cNvSpPr>
              <a:spLocks noChangeShapeType="1"/>
            </p:cNvSpPr>
            <p:nvPr/>
          </p:nvSpPr>
          <p:spPr bwMode="auto">
            <a:xfrm>
              <a:off x="375443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0" name="Line 841"/>
            <p:cNvSpPr>
              <a:spLocks noChangeShapeType="1"/>
            </p:cNvSpPr>
            <p:nvPr/>
          </p:nvSpPr>
          <p:spPr bwMode="auto">
            <a:xfrm>
              <a:off x="412591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1" name="Line 842"/>
            <p:cNvSpPr>
              <a:spLocks noChangeShapeType="1"/>
            </p:cNvSpPr>
            <p:nvPr/>
          </p:nvSpPr>
          <p:spPr bwMode="auto">
            <a:xfrm>
              <a:off x="449421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2" name="Line 843"/>
            <p:cNvSpPr>
              <a:spLocks noChangeShapeType="1"/>
            </p:cNvSpPr>
            <p:nvPr/>
          </p:nvSpPr>
          <p:spPr bwMode="auto">
            <a:xfrm>
              <a:off x="486568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3" name="Line 844"/>
            <p:cNvSpPr>
              <a:spLocks noChangeShapeType="1"/>
            </p:cNvSpPr>
            <p:nvPr/>
          </p:nvSpPr>
          <p:spPr bwMode="auto">
            <a:xfrm>
              <a:off x="523398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4" name="Line 845"/>
            <p:cNvSpPr>
              <a:spLocks noChangeShapeType="1"/>
            </p:cNvSpPr>
            <p:nvPr/>
          </p:nvSpPr>
          <p:spPr bwMode="auto">
            <a:xfrm>
              <a:off x="560546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5" name="Line 846"/>
            <p:cNvSpPr>
              <a:spLocks noChangeShapeType="1"/>
            </p:cNvSpPr>
            <p:nvPr/>
          </p:nvSpPr>
          <p:spPr bwMode="auto">
            <a:xfrm>
              <a:off x="597693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6" name="Line 847"/>
            <p:cNvSpPr>
              <a:spLocks noChangeShapeType="1"/>
            </p:cNvSpPr>
            <p:nvPr/>
          </p:nvSpPr>
          <p:spPr bwMode="auto">
            <a:xfrm>
              <a:off x="634523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7" name="Line 848"/>
            <p:cNvSpPr>
              <a:spLocks noChangeShapeType="1"/>
            </p:cNvSpPr>
            <p:nvPr/>
          </p:nvSpPr>
          <p:spPr bwMode="auto">
            <a:xfrm>
              <a:off x="671671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8" name="Line 849"/>
            <p:cNvSpPr>
              <a:spLocks noChangeShapeType="1"/>
            </p:cNvSpPr>
            <p:nvPr/>
          </p:nvSpPr>
          <p:spPr bwMode="auto">
            <a:xfrm>
              <a:off x="2643188" y="622300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9" name="Line 850"/>
            <p:cNvSpPr>
              <a:spLocks noChangeShapeType="1"/>
            </p:cNvSpPr>
            <p:nvPr/>
          </p:nvSpPr>
          <p:spPr bwMode="auto">
            <a:xfrm flipH="1">
              <a:off x="6643688" y="45608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0" name="Line 851"/>
            <p:cNvSpPr>
              <a:spLocks noChangeShapeType="1"/>
            </p:cNvSpPr>
            <p:nvPr/>
          </p:nvSpPr>
          <p:spPr bwMode="auto">
            <a:xfrm flipH="1">
              <a:off x="6680201" y="4279900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1" name="Line 852"/>
            <p:cNvSpPr>
              <a:spLocks noChangeShapeType="1"/>
            </p:cNvSpPr>
            <p:nvPr/>
          </p:nvSpPr>
          <p:spPr bwMode="auto">
            <a:xfrm flipH="1">
              <a:off x="6643688" y="3997325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2" name="Line 853"/>
            <p:cNvSpPr>
              <a:spLocks noChangeShapeType="1"/>
            </p:cNvSpPr>
            <p:nvPr/>
          </p:nvSpPr>
          <p:spPr bwMode="auto">
            <a:xfrm flipH="1">
              <a:off x="6680201" y="37179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3" name="Line 854"/>
            <p:cNvSpPr>
              <a:spLocks noChangeShapeType="1"/>
            </p:cNvSpPr>
            <p:nvPr/>
          </p:nvSpPr>
          <p:spPr bwMode="auto">
            <a:xfrm flipH="1">
              <a:off x="6643688" y="343535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4" name="Line 855"/>
            <p:cNvSpPr>
              <a:spLocks noChangeShapeType="1"/>
            </p:cNvSpPr>
            <p:nvPr/>
          </p:nvSpPr>
          <p:spPr bwMode="auto">
            <a:xfrm flipH="1">
              <a:off x="6680201" y="31543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5" name="Line 856"/>
            <p:cNvSpPr>
              <a:spLocks noChangeShapeType="1"/>
            </p:cNvSpPr>
            <p:nvPr/>
          </p:nvSpPr>
          <p:spPr bwMode="auto">
            <a:xfrm flipH="1">
              <a:off x="6643688" y="28717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6" name="Line 857"/>
            <p:cNvSpPr>
              <a:spLocks noChangeShapeType="1"/>
            </p:cNvSpPr>
            <p:nvPr/>
          </p:nvSpPr>
          <p:spPr bwMode="auto">
            <a:xfrm flipH="1">
              <a:off x="6680201" y="25923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7" name="Line 858"/>
            <p:cNvSpPr>
              <a:spLocks noChangeShapeType="1"/>
            </p:cNvSpPr>
            <p:nvPr/>
          </p:nvSpPr>
          <p:spPr bwMode="auto">
            <a:xfrm flipH="1">
              <a:off x="6643688" y="23114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8" name="Line 859"/>
            <p:cNvSpPr>
              <a:spLocks noChangeShapeType="1"/>
            </p:cNvSpPr>
            <p:nvPr/>
          </p:nvSpPr>
          <p:spPr bwMode="auto">
            <a:xfrm flipH="1">
              <a:off x="6680201" y="20288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9" name="Line 860"/>
            <p:cNvSpPr>
              <a:spLocks noChangeShapeType="1"/>
            </p:cNvSpPr>
            <p:nvPr/>
          </p:nvSpPr>
          <p:spPr bwMode="auto">
            <a:xfrm flipH="1">
              <a:off x="6643688" y="174783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0" name="Line 861"/>
            <p:cNvSpPr>
              <a:spLocks noChangeShapeType="1"/>
            </p:cNvSpPr>
            <p:nvPr/>
          </p:nvSpPr>
          <p:spPr bwMode="auto">
            <a:xfrm flipH="1">
              <a:off x="6680201" y="14652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1" name="Line 862"/>
            <p:cNvSpPr>
              <a:spLocks noChangeShapeType="1"/>
            </p:cNvSpPr>
            <p:nvPr/>
          </p:nvSpPr>
          <p:spPr bwMode="auto">
            <a:xfrm flipH="1">
              <a:off x="6643688" y="1185863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2" name="Line 863"/>
            <p:cNvSpPr>
              <a:spLocks noChangeShapeType="1"/>
            </p:cNvSpPr>
            <p:nvPr/>
          </p:nvSpPr>
          <p:spPr bwMode="auto">
            <a:xfrm flipH="1">
              <a:off x="6680201" y="9032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3" name="Line 864"/>
            <p:cNvSpPr>
              <a:spLocks noChangeShapeType="1"/>
            </p:cNvSpPr>
            <p:nvPr/>
          </p:nvSpPr>
          <p:spPr bwMode="auto">
            <a:xfrm flipH="1">
              <a:off x="6643688" y="6223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4" name="Line 865"/>
            <p:cNvSpPr>
              <a:spLocks noChangeShapeType="1"/>
            </p:cNvSpPr>
            <p:nvPr/>
          </p:nvSpPr>
          <p:spPr bwMode="auto">
            <a:xfrm flipV="1">
              <a:off x="6716713" y="622300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dirty="0"/>
            </a:p>
          </p:txBody>
        </p:sp>
        <p:sp>
          <p:nvSpPr>
            <p:cNvPr id="165" name="Rectangle 866"/>
            <p:cNvSpPr>
              <a:spLocks noChangeArrowheads="1"/>
            </p:cNvSpPr>
            <p:nvPr/>
          </p:nvSpPr>
          <p:spPr bwMode="auto">
            <a:xfrm rot="16200000">
              <a:off x="6894513" y="2527300"/>
              <a:ext cx="144463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953" name="Straight Connector 952"/>
            <p:cNvCxnSpPr/>
            <p:nvPr/>
          </p:nvCxnSpPr>
          <p:spPr>
            <a:xfrm>
              <a:off x="2952780" y="4130714"/>
              <a:ext cx="422275" cy="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954" name="Straight Connector 953"/>
            <p:cNvCxnSpPr/>
            <p:nvPr/>
          </p:nvCxnSpPr>
          <p:spPr>
            <a:xfrm>
              <a:off x="2955546" y="4299740"/>
              <a:ext cx="422275" cy="0"/>
            </a:xfrm>
            <a:prstGeom prst="line">
              <a:avLst/>
            </a:prstGeom>
            <a:ln>
              <a:prstDash val="sysDash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955" name="TextBox 954"/>
            <p:cNvSpPr txBox="1"/>
            <p:nvPr/>
          </p:nvSpPr>
          <p:spPr>
            <a:xfrm>
              <a:off x="3425059" y="4011464"/>
              <a:ext cx="76120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0.05 Cu</a:t>
              </a:r>
            </a:p>
          </p:txBody>
        </p:sp>
        <p:sp>
          <p:nvSpPr>
            <p:cNvPr id="956" name="TextBox 955"/>
            <p:cNvSpPr txBox="1"/>
            <p:nvPr/>
          </p:nvSpPr>
          <p:spPr>
            <a:xfrm>
              <a:off x="3419483" y="4172951"/>
              <a:ext cx="76120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0.15 Cu</a:t>
              </a:r>
            </a:p>
          </p:txBody>
        </p:sp>
        <p:sp>
          <p:nvSpPr>
            <p:cNvPr id="957" name="TextBox 956"/>
            <p:cNvSpPr txBox="1"/>
            <p:nvPr/>
          </p:nvSpPr>
          <p:spPr>
            <a:xfrm>
              <a:off x="2902375" y="3806795"/>
              <a:ext cx="122353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Mg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Si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8" name="TextBox 957"/>
            <p:cNvSpPr txBox="1"/>
            <p:nvPr/>
          </p:nvSpPr>
          <p:spPr>
            <a:xfrm>
              <a:off x="2906345" y="3626960"/>
              <a:ext cx="31559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0.02Cr-0.15Fe-0.03Mn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9" name="TextBox 958"/>
            <p:cNvSpPr txBox="1"/>
            <p:nvPr/>
          </p:nvSpPr>
          <p:spPr>
            <a:xfrm>
              <a:off x="5377718" y="2549875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0.77</a:t>
              </a:r>
            </a:p>
          </p:txBody>
        </p:sp>
        <p:sp>
          <p:nvSpPr>
            <p:cNvPr id="960" name="TextBox 959"/>
            <p:cNvSpPr txBox="1"/>
            <p:nvPr/>
          </p:nvSpPr>
          <p:spPr>
            <a:xfrm>
              <a:off x="5562346" y="2905290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61" name="TextBox 960"/>
            <p:cNvSpPr txBox="1"/>
            <p:nvPr/>
          </p:nvSpPr>
          <p:spPr>
            <a:xfrm>
              <a:off x="5969888" y="2392762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0.15</a:t>
              </a:r>
            </a:p>
          </p:txBody>
        </p:sp>
        <p:sp>
          <p:nvSpPr>
            <p:cNvPr id="962" name="TextBox 961"/>
            <p:cNvSpPr txBox="1"/>
            <p:nvPr/>
          </p:nvSpPr>
          <p:spPr>
            <a:xfrm>
              <a:off x="5841207" y="2028152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0.30</a:t>
              </a:r>
            </a:p>
          </p:txBody>
        </p:sp>
        <p:sp>
          <p:nvSpPr>
            <p:cNvPr id="963" name="TextBox 962"/>
            <p:cNvSpPr txBox="1"/>
            <p:nvPr/>
          </p:nvSpPr>
          <p:spPr>
            <a:xfrm>
              <a:off x="6122996" y="1654206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0.465</a:t>
              </a:r>
            </a:p>
          </p:txBody>
        </p:sp>
        <p:sp>
          <p:nvSpPr>
            <p:cNvPr id="964" name="TextBox 963"/>
            <p:cNvSpPr txBox="1"/>
            <p:nvPr/>
          </p:nvSpPr>
          <p:spPr>
            <a:xfrm>
              <a:off x="1978026" y="476363"/>
              <a:ext cx="70008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</a:p>
          </p:txBody>
        </p:sp>
        <p:sp>
          <p:nvSpPr>
            <p:cNvPr id="965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7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8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9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0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1" name="Freeform 970"/>
            <p:cNvSpPr>
              <a:spLocks/>
            </p:cNvSpPr>
            <p:nvPr/>
          </p:nvSpPr>
          <p:spPr bwMode="auto">
            <a:xfrm>
              <a:off x="5265738" y="606425"/>
              <a:ext cx="1449387" cy="2876550"/>
            </a:xfrm>
            <a:custGeom>
              <a:avLst/>
              <a:gdLst>
                <a:gd name="T0" fmla="*/ 364 w 364"/>
                <a:gd name="T1" fmla="*/ 516 h 516"/>
                <a:gd name="T2" fmla="*/ 363 w 364"/>
                <a:gd name="T3" fmla="*/ 516 h 516"/>
                <a:gd name="T4" fmla="*/ 339 w 364"/>
                <a:gd name="T5" fmla="*/ 509 h 516"/>
                <a:gd name="T6" fmla="*/ 316 w 364"/>
                <a:gd name="T7" fmla="*/ 502 h 516"/>
                <a:gd name="T8" fmla="*/ 293 w 364"/>
                <a:gd name="T9" fmla="*/ 494 h 516"/>
                <a:gd name="T10" fmla="*/ 270 w 364"/>
                <a:gd name="T11" fmla="*/ 486 h 516"/>
                <a:gd name="T12" fmla="*/ 247 w 364"/>
                <a:gd name="T13" fmla="*/ 478 h 516"/>
                <a:gd name="T14" fmla="*/ 225 w 364"/>
                <a:gd name="T15" fmla="*/ 469 h 516"/>
                <a:gd name="T16" fmla="*/ 203 w 364"/>
                <a:gd name="T17" fmla="*/ 459 h 516"/>
                <a:gd name="T18" fmla="*/ 182 w 364"/>
                <a:gd name="T19" fmla="*/ 450 h 516"/>
                <a:gd name="T20" fmla="*/ 161 w 364"/>
                <a:gd name="T21" fmla="*/ 439 h 516"/>
                <a:gd name="T22" fmla="*/ 141 w 364"/>
                <a:gd name="T23" fmla="*/ 428 h 516"/>
                <a:gd name="T24" fmla="*/ 122 w 364"/>
                <a:gd name="T25" fmla="*/ 417 h 516"/>
                <a:gd name="T26" fmla="*/ 103 w 364"/>
                <a:gd name="T27" fmla="*/ 405 h 516"/>
                <a:gd name="T28" fmla="*/ 84 w 364"/>
                <a:gd name="T29" fmla="*/ 393 h 516"/>
                <a:gd name="T30" fmla="*/ 67 w 364"/>
                <a:gd name="T31" fmla="*/ 380 h 516"/>
                <a:gd name="T32" fmla="*/ 50 w 364"/>
                <a:gd name="T33" fmla="*/ 367 h 516"/>
                <a:gd name="T34" fmla="*/ 33 w 364"/>
                <a:gd name="T35" fmla="*/ 353 h 516"/>
                <a:gd name="T36" fmla="*/ 17 w 364"/>
                <a:gd name="T37" fmla="*/ 339 h 516"/>
                <a:gd name="T38" fmla="*/ 2 w 364"/>
                <a:gd name="T39" fmla="*/ 325 h 516"/>
                <a:gd name="T40" fmla="*/ 0 w 364"/>
                <a:gd name="T41" fmla="*/ 323 h 516"/>
                <a:gd name="T42" fmla="*/ 1 w 364"/>
                <a:gd name="T43" fmla="*/ 322 h 516"/>
                <a:gd name="T44" fmla="*/ 8 w 364"/>
                <a:gd name="T45" fmla="*/ 305 h 516"/>
                <a:gd name="T46" fmla="*/ 16 w 364"/>
                <a:gd name="T47" fmla="*/ 288 h 516"/>
                <a:gd name="T48" fmla="*/ 24 w 364"/>
                <a:gd name="T49" fmla="*/ 271 h 516"/>
                <a:gd name="T50" fmla="*/ 32 w 364"/>
                <a:gd name="T51" fmla="*/ 254 h 516"/>
                <a:gd name="T52" fmla="*/ 39 w 364"/>
                <a:gd name="T53" fmla="*/ 237 h 516"/>
                <a:gd name="T54" fmla="*/ 47 w 364"/>
                <a:gd name="T55" fmla="*/ 221 h 516"/>
                <a:gd name="T56" fmla="*/ 55 w 364"/>
                <a:gd name="T57" fmla="*/ 204 h 516"/>
                <a:gd name="T58" fmla="*/ 63 w 364"/>
                <a:gd name="T59" fmla="*/ 187 h 516"/>
                <a:gd name="T60" fmla="*/ 70 w 364"/>
                <a:gd name="T61" fmla="*/ 170 h 516"/>
                <a:gd name="T62" fmla="*/ 78 w 364"/>
                <a:gd name="T63" fmla="*/ 153 h 516"/>
                <a:gd name="T64" fmla="*/ 86 w 364"/>
                <a:gd name="T65" fmla="*/ 136 h 516"/>
                <a:gd name="T66" fmla="*/ 94 w 364"/>
                <a:gd name="T67" fmla="*/ 119 h 516"/>
                <a:gd name="T68" fmla="*/ 102 w 364"/>
                <a:gd name="T69" fmla="*/ 102 h 516"/>
                <a:gd name="T70" fmla="*/ 109 w 364"/>
                <a:gd name="T71" fmla="*/ 85 h 516"/>
                <a:gd name="T72" fmla="*/ 117 w 364"/>
                <a:gd name="T73" fmla="*/ 69 h 516"/>
                <a:gd name="T74" fmla="*/ 125 w 364"/>
                <a:gd name="T75" fmla="*/ 52 h 516"/>
                <a:gd name="T76" fmla="*/ 133 w 364"/>
                <a:gd name="T77" fmla="*/ 35 h 516"/>
                <a:gd name="T78" fmla="*/ 140 w 364"/>
                <a:gd name="T79" fmla="*/ 18 h 516"/>
                <a:gd name="T80" fmla="*/ 148 w 364"/>
                <a:gd name="T81" fmla="*/ 1 h 516"/>
                <a:gd name="T82" fmla="*/ 149 w 364"/>
                <a:gd name="T83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4" h="516">
                  <a:moveTo>
                    <a:pt x="364" y="516"/>
                  </a:moveTo>
                  <a:lnTo>
                    <a:pt x="363" y="516"/>
                  </a:lnTo>
                  <a:lnTo>
                    <a:pt x="339" y="509"/>
                  </a:lnTo>
                  <a:lnTo>
                    <a:pt x="316" y="502"/>
                  </a:lnTo>
                  <a:lnTo>
                    <a:pt x="293" y="494"/>
                  </a:lnTo>
                  <a:lnTo>
                    <a:pt x="270" y="486"/>
                  </a:lnTo>
                  <a:lnTo>
                    <a:pt x="247" y="478"/>
                  </a:lnTo>
                  <a:lnTo>
                    <a:pt x="225" y="469"/>
                  </a:lnTo>
                  <a:lnTo>
                    <a:pt x="203" y="459"/>
                  </a:lnTo>
                  <a:lnTo>
                    <a:pt x="182" y="450"/>
                  </a:lnTo>
                  <a:lnTo>
                    <a:pt x="161" y="439"/>
                  </a:lnTo>
                  <a:lnTo>
                    <a:pt x="141" y="428"/>
                  </a:lnTo>
                  <a:lnTo>
                    <a:pt x="122" y="417"/>
                  </a:lnTo>
                  <a:lnTo>
                    <a:pt x="103" y="405"/>
                  </a:lnTo>
                  <a:lnTo>
                    <a:pt x="84" y="393"/>
                  </a:lnTo>
                  <a:lnTo>
                    <a:pt x="67" y="380"/>
                  </a:lnTo>
                  <a:lnTo>
                    <a:pt x="50" y="367"/>
                  </a:lnTo>
                  <a:lnTo>
                    <a:pt x="33" y="353"/>
                  </a:lnTo>
                  <a:lnTo>
                    <a:pt x="17" y="339"/>
                  </a:lnTo>
                  <a:lnTo>
                    <a:pt x="2" y="325"/>
                  </a:lnTo>
                  <a:lnTo>
                    <a:pt x="0" y="323"/>
                  </a:lnTo>
                  <a:lnTo>
                    <a:pt x="1" y="322"/>
                  </a:lnTo>
                  <a:lnTo>
                    <a:pt x="8" y="305"/>
                  </a:lnTo>
                  <a:lnTo>
                    <a:pt x="16" y="288"/>
                  </a:lnTo>
                  <a:lnTo>
                    <a:pt x="24" y="271"/>
                  </a:lnTo>
                  <a:lnTo>
                    <a:pt x="32" y="254"/>
                  </a:lnTo>
                  <a:lnTo>
                    <a:pt x="39" y="237"/>
                  </a:lnTo>
                  <a:lnTo>
                    <a:pt x="47" y="221"/>
                  </a:lnTo>
                  <a:lnTo>
                    <a:pt x="55" y="204"/>
                  </a:lnTo>
                  <a:lnTo>
                    <a:pt x="63" y="187"/>
                  </a:lnTo>
                  <a:lnTo>
                    <a:pt x="70" y="170"/>
                  </a:lnTo>
                  <a:lnTo>
                    <a:pt x="78" y="153"/>
                  </a:lnTo>
                  <a:lnTo>
                    <a:pt x="86" y="136"/>
                  </a:lnTo>
                  <a:lnTo>
                    <a:pt x="94" y="119"/>
                  </a:lnTo>
                  <a:lnTo>
                    <a:pt x="102" y="102"/>
                  </a:lnTo>
                  <a:lnTo>
                    <a:pt x="109" y="85"/>
                  </a:lnTo>
                  <a:lnTo>
                    <a:pt x="117" y="69"/>
                  </a:lnTo>
                  <a:lnTo>
                    <a:pt x="125" y="52"/>
                  </a:lnTo>
                  <a:lnTo>
                    <a:pt x="133" y="35"/>
                  </a:lnTo>
                  <a:lnTo>
                    <a:pt x="140" y="18"/>
                  </a:lnTo>
                  <a:lnTo>
                    <a:pt x="148" y="1"/>
                  </a:lnTo>
                  <a:lnTo>
                    <a:pt x="149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5936448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272881" cy="4876344"/>
            <a:chOff x="1978026" y="263525"/>
            <a:chExt cx="5272881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272881" cy="4876344"/>
              <a:chOff x="1978026" y="263525"/>
              <a:chExt cx="5272881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217885" cy="4876344"/>
                <a:chOff x="2033022" y="263525"/>
                <a:chExt cx="5217885" cy="4876344"/>
              </a:xfrm>
            </p:grpSpPr>
            <p:sp>
              <p:nvSpPr>
                <p:cNvPr id="5" name="Freeform 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" name="Freeform 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Freeform 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117 w 2566"/>
                    <a:gd name="T1" fmla="*/ 2481 h 2481"/>
                    <a:gd name="T2" fmla="*/ 349 w 2566"/>
                    <a:gd name="T3" fmla="*/ 2481 h 2481"/>
                    <a:gd name="T4" fmla="*/ 583 w 2566"/>
                    <a:gd name="T5" fmla="*/ 2481 h 2481"/>
                    <a:gd name="T6" fmla="*/ 817 w 2566"/>
                    <a:gd name="T7" fmla="*/ 2481 h 2481"/>
                    <a:gd name="T8" fmla="*/ 1049 w 2566"/>
                    <a:gd name="T9" fmla="*/ 2481 h 2481"/>
                    <a:gd name="T10" fmla="*/ 1283 w 2566"/>
                    <a:gd name="T11" fmla="*/ 2481 h 2481"/>
                    <a:gd name="T12" fmla="*/ 1517 w 2566"/>
                    <a:gd name="T13" fmla="*/ 2481 h 2481"/>
                    <a:gd name="T14" fmla="*/ 1749 w 2566"/>
                    <a:gd name="T15" fmla="*/ 2481 h 2481"/>
                    <a:gd name="T16" fmla="*/ 1983 w 2566"/>
                    <a:gd name="T17" fmla="*/ 2481 h 2481"/>
                    <a:gd name="T18" fmla="*/ 2216 w 2566"/>
                    <a:gd name="T19" fmla="*/ 2481 h 2481"/>
                    <a:gd name="T20" fmla="*/ 2449 w 2566"/>
                    <a:gd name="T21" fmla="*/ 2481 h 2481"/>
                    <a:gd name="T22" fmla="*/ 2566 w 2566"/>
                    <a:gd name="T23" fmla="*/ 2304 h 2481"/>
                    <a:gd name="T24" fmla="*/ 2566 w 2566"/>
                    <a:gd name="T25" fmla="*/ 1950 h 2481"/>
                    <a:gd name="T26" fmla="*/ 2566 w 2566"/>
                    <a:gd name="T27" fmla="*/ 1595 h 2481"/>
                    <a:gd name="T28" fmla="*/ 2566 w 2566"/>
                    <a:gd name="T29" fmla="*/ 1241 h 2481"/>
                    <a:gd name="T30" fmla="*/ 2566 w 2566"/>
                    <a:gd name="T31" fmla="*/ 886 h 2481"/>
                    <a:gd name="T32" fmla="*/ 2566 w 2566"/>
                    <a:gd name="T33" fmla="*/ 531 h 2481"/>
                    <a:gd name="T34" fmla="*/ 2566 w 2566"/>
                    <a:gd name="T35" fmla="*/ 177 h 2481"/>
                    <a:gd name="T36" fmla="*/ 2449 w 2566"/>
                    <a:gd name="T37" fmla="*/ 0 h 2481"/>
                    <a:gd name="T38" fmla="*/ 2216 w 2566"/>
                    <a:gd name="T39" fmla="*/ 0 h 2481"/>
                    <a:gd name="T40" fmla="*/ 1983 w 2566"/>
                    <a:gd name="T41" fmla="*/ 0 h 2481"/>
                    <a:gd name="T42" fmla="*/ 1749 w 2566"/>
                    <a:gd name="T43" fmla="*/ 0 h 2481"/>
                    <a:gd name="T44" fmla="*/ 1517 w 2566"/>
                    <a:gd name="T45" fmla="*/ 0 h 2481"/>
                    <a:gd name="T46" fmla="*/ 1283 w 2566"/>
                    <a:gd name="T47" fmla="*/ 0 h 2481"/>
                    <a:gd name="T48" fmla="*/ 1049 w 2566"/>
                    <a:gd name="T49" fmla="*/ 0 h 2481"/>
                    <a:gd name="T50" fmla="*/ 817 w 2566"/>
                    <a:gd name="T51" fmla="*/ 0 h 2481"/>
                    <a:gd name="T52" fmla="*/ 583 w 2566"/>
                    <a:gd name="T53" fmla="*/ 0 h 2481"/>
                    <a:gd name="T54" fmla="*/ 349 w 2566"/>
                    <a:gd name="T55" fmla="*/ 0 h 2481"/>
                    <a:gd name="T56" fmla="*/ 117 w 2566"/>
                    <a:gd name="T57" fmla="*/ 0 h 2481"/>
                    <a:gd name="T58" fmla="*/ 0 w 2566"/>
                    <a:gd name="T59" fmla="*/ 177 h 2481"/>
                    <a:gd name="T60" fmla="*/ 0 w 2566"/>
                    <a:gd name="T61" fmla="*/ 531 h 2481"/>
                    <a:gd name="T62" fmla="*/ 0 w 2566"/>
                    <a:gd name="T63" fmla="*/ 886 h 2481"/>
                    <a:gd name="T64" fmla="*/ 0 w 2566"/>
                    <a:gd name="T65" fmla="*/ 1241 h 2481"/>
                    <a:gd name="T66" fmla="*/ 0 w 2566"/>
                    <a:gd name="T67" fmla="*/ 1595 h 2481"/>
                    <a:gd name="T68" fmla="*/ 0 w 2566"/>
                    <a:gd name="T69" fmla="*/ 1950 h 2481"/>
                    <a:gd name="T70" fmla="*/ 0 w 2566"/>
                    <a:gd name="T71" fmla="*/ 2304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481"/>
                      </a:move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Freeform 8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280988"/>
                </a:xfrm>
                <a:custGeom>
                  <a:avLst/>
                  <a:gdLst>
                    <a:gd name="T0" fmla="*/ 0 w 2566"/>
                    <a:gd name="T1" fmla="*/ 177 h 177"/>
                    <a:gd name="T2" fmla="*/ 117 w 2566"/>
                    <a:gd name="T3" fmla="*/ 177 h 177"/>
                    <a:gd name="T4" fmla="*/ 234 w 2566"/>
                    <a:gd name="T5" fmla="*/ 177 h 177"/>
                    <a:gd name="T6" fmla="*/ 349 w 2566"/>
                    <a:gd name="T7" fmla="*/ 177 h 177"/>
                    <a:gd name="T8" fmla="*/ 466 w 2566"/>
                    <a:gd name="T9" fmla="*/ 177 h 177"/>
                    <a:gd name="T10" fmla="*/ 583 w 2566"/>
                    <a:gd name="T11" fmla="*/ 177 h 177"/>
                    <a:gd name="T12" fmla="*/ 700 w 2566"/>
                    <a:gd name="T13" fmla="*/ 177 h 177"/>
                    <a:gd name="T14" fmla="*/ 817 w 2566"/>
                    <a:gd name="T15" fmla="*/ 177 h 177"/>
                    <a:gd name="T16" fmla="*/ 934 w 2566"/>
                    <a:gd name="T17" fmla="*/ 177 h 177"/>
                    <a:gd name="T18" fmla="*/ 1049 w 2566"/>
                    <a:gd name="T19" fmla="*/ 177 h 177"/>
                    <a:gd name="T20" fmla="*/ 1166 w 2566"/>
                    <a:gd name="T21" fmla="*/ 177 h 177"/>
                    <a:gd name="T22" fmla="*/ 1283 w 2566"/>
                    <a:gd name="T23" fmla="*/ 177 h 177"/>
                    <a:gd name="T24" fmla="*/ 1400 w 2566"/>
                    <a:gd name="T25" fmla="*/ 177 h 177"/>
                    <a:gd name="T26" fmla="*/ 1517 w 2566"/>
                    <a:gd name="T27" fmla="*/ 177 h 177"/>
                    <a:gd name="T28" fmla="*/ 1632 w 2566"/>
                    <a:gd name="T29" fmla="*/ 177 h 177"/>
                    <a:gd name="T30" fmla="*/ 1749 w 2566"/>
                    <a:gd name="T31" fmla="*/ 177 h 177"/>
                    <a:gd name="T32" fmla="*/ 1866 w 2566"/>
                    <a:gd name="T33" fmla="*/ 177 h 177"/>
                    <a:gd name="T34" fmla="*/ 1983 w 2566"/>
                    <a:gd name="T35" fmla="*/ 177 h 177"/>
                    <a:gd name="T36" fmla="*/ 2100 w 2566"/>
                    <a:gd name="T37" fmla="*/ 177 h 177"/>
                    <a:gd name="T38" fmla="*/ 2216 w 2566"/>
                    <a:gd name="T39" fmla="*/ 177 h 177"/>
                    <a:gd name="T40" fmla="*/ 2332 w 2566"/>
                    <a:gd name="T41" fmla="*/ 177 h 177"/>
                    <a:gd name="T42" fmla="*/ 2449 w 2566"/>
                    <a:gd name="T43" fmla="*/ 177 h 177"/>
                    <a:gd name="T44" fmla="*/ 2566 w 2566"/>
                    <a:gd name="T45" fmla="*/ 177 h 177"/>
                    <a:gd name="T46" fmla="*/ 2566 w 2566"/>
                    <a:gd name="T47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7">
                      <a:moveTo>
                        <a:pt x="0" y="177"/>
                      </a:moveTo>
                      <a:lnTo>
                        <a:pt x="117" y="177"/>
                      </a:lnTo>
                      <a:lnTo>
                        <a:pt x="234" y="177"/>
                      </a:lnTo>
                      <a:lnTo>
                        <a:pt x="349" y="177"/>
                      </a:lnTo>
                      <a:lnTo>
                        <a:pt x="466" y="177"/>
                      </a:lnTo>
                      <a:lnTo>
                        <a:pt x="583" y="177"/>
                      </a:lnTo>
                      <a:lnTo>
                        <a:pt x="700" y="177"/>
                      </a:lnTo>
                      <a:lnTo>
                        <a:pt x="817" y="177"/>
                      </a:lnTo>
                      <a:lnTo>
                        <a:pt x="934" y="177"/>
                      </a:lnTo>
                      <a:lnTo>
                        <a:pt x="1049" y="177"/>
                      </a:lnTo>
                      <a:lnTo>
                        <a:pt x="1166" y="177"/>
                      </a:lnTo>
                      <a:lnTo>
                        <a:pt x="1283" y="177"/>
                      </a:lnTo>
                      <a:lnTo>
                        <a:pt x="1400" y="177"/>
                      </a:lnTo>
                      <a:lnTo>
                        <a:pt x="1517" y="177"/>
                      </a:lnTo>
                      <a:lnTo>
                        <a:pt x="1632" y="177"/>
                      </a:lnTo>
                      <a:lnTo>
                        <a:pt x="1749" y="177"/>
                      </a:lnTo>
                      <a:lnTo>
                        <a:pt x="1866" y="177"/>
                      </a:lnTo>
                      <a:lnTo>
                        <a:pt x="1983" y="177"/>
                      </a:lnTo>
                      <a:lnTo>
                        <a:pt x="2100" y="177"/>
                      </a:lnTo>
                      <a:lnTo>
                        <a:pt x="2216" y="177"/>
                      </a:lnTo>
                      <a:lnTo>
                        <a:pt x="2332" y="177"/>
                      </a:lnTo>
                      <a:lnTo>
                        <a:pt x="2449" y="177"/>
                      </a:lnTo>
                      <a:lnTo>
                        <a:pt x="2566" y="177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751263"/>
                </a:xfrm>
                <a:custGeom>
                  <a:avLst/>
                  <a:gdLst>
                    <a:gd name="T0" fmla="*/ 39 w 2566"/>
                    <a:gd name="T1" fmla="*/ 2363 h 2363"/>
                    <a:gd name="T2" fmla="*/ 155 w 2566"/>
                    <a:gd name="T3" fmla="*/ 2362 h 2363"/>
                    <a:gd name="T4" fmla="*/ 270 w 2566"/>
                    <a:gd name="T5" fmla="*/ 2361 h 2363"/>
                    <a:gd name="T6" fmla="*/ 386 w 2566"/>
                    <a:gd name="T7" fmla="*/ 2358 h 2363"/>
                    <a:gd name="T8" fmla="*/ 501 w 2566"/>
                    <a:gd name="T9" fmla="*/ 2357 h 2363"/>
                    <a:gd name="T10" fmla="*/ 616 w 2566"/>
                    <a:gd name="T11" fmla="*/ 2354 h 2363"/>
                    <a:gd name="T12" fmla="*/ 731 w 2566"/>
                    <a:gd name="T13" fmla="*/ 2353 h 2363"/>
                    <a:gd name="T14" fmla="*/ 847 w 2566"/>
                    <a:gd name="T15" fmla="*/ 2350 h 2363"/>
                    <a:gd name="T16" fmla="*/ 962 w 2566"/>
                    <a:gd name="T17" fmla="*/ 2348 h 2363"/>
                    <a:gd name="T18" fmla="*/ 1078 w 2566"/>
                    <a:gd name="T19" fmla="*/ 2346 h 2363"/>
                    <a:gd name="T20" fmla="*/ 1192 w 2566"/>
                    <a:gd name="T21" fmla="*/ 2343 h 2363"/>
                    <a:gd name="T22" fmla="*/ 1307 w 2566"/>
                    <a:gd name="T23" fmla="*/ 2342 h 2363"/>
                    <a:gd name="T24" fmla="*/ 1423 w 2566"/>
                    <a:gd name="T25" fmla="*/ 2339 h 2363"/>
                    <a:gd name="T26" fmla="*/ 1537 w 2566"/>
                    <a:gd name="T27" fmla="*/ 2336 h 2363"/>
                    <a:gd name="T28" fmla="*/ 1652 w 2566"/>
                    <a:gd name="T29" fmla="*/ 2334 h 2363"/>
                    <a:gd name="T30" fmla="*/ 1767 w 2566"/>
                    <a:gd name="T31" fmla="*/ 2331 h 2363"/>
                    <a:gd name="T32" fmla="*/ 1881 w 2566"/>
                    <a:gd name="T33" fmla="*/ 2328 h 2363"/>
                    <a:gd name="T34" fmla="*/ 1996 w 2566"/>
                    <a:gd name="T35" fmla="*/ 2324 h 2363"/>
                    <a:gd name="T36" fmla="*/ 2110 w 2566"/>
                    <a:gd name="T37" fmla="*/ 2321 h 2363"/>
                    <a:gd name="T38" fmla="*/ 2225 w 2566"/>
                    <a:gd name="T39" fmla="*/ 2319 h 2363"/>
                    <a:gd name="T40" fmla="*/ 2340 w 2566"/>
                    <a:gd name="T41" fmla="*/ 2315 h 2363"/>
                    <a:gd name="T42" fmla="*/ 2454 w 2566"/>
                    <a:gd name="T43" fmla="*/ 2310 h 2363"/>
                    <a:gd name="T44" fmla="*/ 2566 w 2566"/>
                    <a:gd name="T45" fmla="*/ 2304 h 2363"/>
                    <a:gd name="T46" fmla="*/ 2566 w 2566"/>
                    <a:gd name="T47" fmla="*/ 1950 h 2363"/>
                    <a:gd name="T48" fmla="*/ 2566 w 2566"/>
                    <a:gd name="T49" fmla="*/ 1595 h 2363"/>
                    <a:gd name="T50" fmla="*/ 2566 w 2566"/>
                    <a:gd name="T51" fmla="*/ 1241 h 2363"/>
                    <a:gd name="T52" fmla="*/ 2566 w 2566"/>
                    <a:gd name="T53" fmla="*/ 886 h 2363"/>
                    <a:gd name="T54" fmla="*/ 2566 w 2566"/>
                    <a:gd name="T55" fmla="*/ 531 h 2363"/>
                    <a:gd name="T56" fmla="*/ 2566 w 2566"/>
                    <a:gd name="T57" fmla="*/ 177 h 2363"/>
                    <a:gd name="T58" fmla="*/ 2449 w 2566"/>
                    <a:gd name="T59" fmla="*/ 0 h 2363"/>
                    <a:gd name="T60" fmla="*/ 2216 w 2566"/>
                    <a:gd name="T61" fmla="*/ 0 h 2363"/>
                    <a:gd name="T62" fmla="*/ 1983 w 2566"/>
                    <a:gd name="T63" fmla="*/ 0 h 2363"/>
                    <a:gd name="T64" fmla="*/ 1749 w 2566"/>
                    <a:gd name="T65" fmla="*/ 0 h 2363"/>
                    <a:gd name="T66" fmla="*/ 1517 w 2566"/>
                    <a:gd name="T67" fmla="*/ 0 h 2363"/>
                    <a:gd name="T68" fmla="*/ 1283 w 2566"/>
                    <a:gd name="T69" fmla="*/ 0 h 2363"/>
                    <a:gd name="T70" fmla="*/ 1049 w 2566"/>
                    <a:gd name="T71" fmla="*/ 0 h 2363"/>
                    <a:gd name="T72" fmla="*/ 817 w 2566"/>
                    <a:gd name="T73" fmla="*/ 0 h 2363"/>
                    <a:gd name="T74" fmla="*/ 583 w 2566"/>
                    <a:gd name="T75" fmla="*/ 0 h 2363"/>
                    <a:gd name="T76" fmla="*/ 349 w 2566"/>
                    <a:gd name="T77" fmla="*/ 0 h 2363"/>
                    <a:gd name="T78" fmla="*/ 117 w 2566"/>
                    <a:gd name="T79" fmla="*/ 0 h 2363"/>
                    <a:gd name="T80" fmla="*/ 0 w 2566"/>
                    <a:gd name="T81" fmla="*/ 177 h 2363"/>
                    <a:gd name="T82" fmla="*/ 0 w 2566"/>
                    <a:gd name="T83" fmla="*/ 531 h 2363"/>
                    <a:gd name="T84" fmla="*/ 0 w 2566"/>
                    <a:gd name="T85" fmla="*/ 886 h 2363"/>
                    <a:gd name="T86" fmla="*/ 0 w 2566"/>
                    <a:gd name="T87" fmla="*/ 1241 h 2363"/>
                    <a:gd name="T88" fmla="*/ 0 w 2566"/>
                    <a:gd name="T89" fmla="*/ 1595 h 2363"/>
                    <a:gd name="T90" fmla="*/ 0 w 2566"/>
                    <a:gd name="T91" fmla="*/ 1950 h 2363"/>
                    <a:gd name="T92" fmla="*/ 0 w 2566"/>
                    <a:gd name="T93" fmla="*/ 2304 h 2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66" h="2363">
                      <a:moveTo>
                        <a:pt x="0" y="2363"/>
                      </a:moveTo>
                      <a:lnTo>
                        <a:pt x="39" y="2363"/>
                      </a:lnTo>
                      <a:lnTo>
                        <a:pt x="117" y="2362"/>
                      </a:lnTo>
                      <a:lnTo>
                        <a:pt x="155" y="2362"/>
                      </a:lnTo>
                      <a:lnTo>
                        <a:pt x="234" y="2361"/>
                      </a:lnTo>
                      <a:lnTo>
                        <a:pt x="270" y="2361"/>
                      </a:lnTo>
                      <a:lnTo>
                        <a:pt x="349" y="2358"/>
                      </a:lnTo>
                      <a:lnTo>
                        <a:pt x="386" y="2358"/>
                      </a:lnTo>
                      <a:lnTo>
                        <a:pt x="466" y="2357"/>
                      </a:lnTo>
                      <a:lnTo>
                        <a:pt x="501" y="2357"/>
                      </a:lnTo>
                      <a:lnTo>
                        <a:pt x="583" y="2354"/>
                      </a:lnTo>
                      <a:lnTo>
                        <a:pt x="616" y="2354"/>
                      </a:lnTo>
                      <a:lnTo>
                        <a:pt x="700" y="2353"/>
                      </a:lnTo>
                      <a:lnTo>
                        <a:pt x="731" y="2353"/>
                      </a:lnTo>
                      <a:lnTo>
                        <a:pt x="817" y="2350"/>
                      </a:lnTo>
                      <a:lnTo>
                        <a:pt x="847" y="2350"/>
                      </a:lnTo>
                      <a:lnTo>
                        <a:pt x="934" y="2348"/>
                      </a:lnTo>
                      <a:lnTo>
                        <a:pt x="962" y="2348"/>
                      </a:lnTo>
                      <a:lnTo>
                        <a:pt x="1049" y="2346"/>
                      </a:lnTo>
                      <a:lnTo>
                        <a:pt x="1078" y="2346"/>
                      </a:lnTo>
                      <a:lnTo>
                        <a:pt x="1166" y="2343"/>
                      </a:lnTo>
                      <a:lnTo>
                        <a:pt x="1192" y="2343"/>
                      </a:lnTo>
                      <a:lnTo>
                        <a:pt x="1283" y="2342"/>
                      </a:lnTo>
                      <a:lnTo>
                        <a:pt x="1307" y="2342"/>
                      </a:lnTo>
                      <a:lnTo>
                        <a:pt x="1400" y="2339"/>
                      </a:lnTo>
                      <a:lnTo>
                        <a:pt x="1423" y="2339"/>
                      </a:lnTo>
                      <a:lnTo>
                        <a:pt x="1517" y="2336"/>
                      </a:lnTo>
                      <a:lnTo>
                        <a:pt x="1537" y="2336"/>
                      </a:lnTo>
                      <a:lnTo>
                        <a:pt x="1632" y="2334"/>
                      </a:lnTo>
                      <a:lnTo>
                        <a:pt x="1652" y="2334"/>
                      </a:lnTo>
                      <a:lnTo>
                        <a:pt x="1749" y="2331"/>
                      </a:lnTo>
                      <a:lnTo>
                        <a:pt x="1767" y="2331"/>
                      </a:lnTo>
                      <a:lnTo>
                        <a:pt x="1866" y="2328"/>
                      </a:lnTo>
                      <a:lnTo>
                        <a:pt x="1881" y="2328"/>
                      </a:lnTo>
                      <a:lnTo>
                        <a:pt x="1983" y="2324"/>
                      </a:lnTo>
                      <a:lnTo>
                        <a:pt x="1996" y="2324"/>
                      </a:lnTo>
                      <a:lnTo>
                        <a:pt x="2100" y="2321"/>
                      </a:lnTo>
                      <a:lnTo>
                        <a:pt x="2110" y="2321"/>
                      </a:lnTo>
                      <a:lnTo>
                        <a:pt x="2216" y="2319"/>
                      </a:lnTo>
                      <a:lnTo>
                        <a:pt x="2225" y="2319"/>
                      </a:lnTo>
                      <a:lnTo>
                        <a:pt x="2332" y="2315"/>
                      </a:lnTo>
                      <a:lnTo>
                        <a:pt x="2340" y="2315"/>
                      </a:lnTo>
                      <a:lnTo>
                        <a:pt x="2449" y="2310"/>
                      </a:lnTo>
                      <a:lnTo>
                        <a:pt x="2454" y="2310"/>
                      </a:lnTo>
                      <a:lnTo>
                        <a:pt x="2566" y="2308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363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93663"/>
                </a:xfrm>
                <a:custGeom>
                  <a:avLst/>
                  <a:gdLst>
                    <a:gd name="T0" fmla="*/ 0 w 2566"/>
                    <a:gd name="T1" fmla="*/ 59 h 59"/>
                    <a:gd name="T2" fmla="*/ 39 w 2566"/>
                    <a:gd name="T3" fmla="*/ 59 h 59"/>
                    <a:gd name="T4" fmla="*/ 117 w 2566"/>
                    <a:gd name="T5" fmla="*/ 58 h 59"/>
                    <a:gd name="T6" fmla="*/ 155 w 2566"/>
                    <a:gd name="T7" fmla="*/ 58 h 59"/>
                    <a:gd name="T8" fmla="*/ 234 w 2566"/>
                    <a:gd name="T9" fmla="*/ 57 h 59"/>
                    <a:gd name="T10" fmla="*/ 270 w 2566"/>
                    <a:gd name="T11" fmla="*/ 57 h 59"/>
                    <a:gd name="T12" fmla="*/ 349 w 2566"/>
                    <a:gd name="T13" fmla="*/ 54 h 59"/>
                    <a:gd name="T14" fmla="*/ 386 w 2566"/>
                    <a:gd name="T15" fmla="*/ 54 h 59"/>
                    <a:gd name="T16" fmla="*/ 466 w 2566"/>
                    <a:gd name="T17" fmla="*/ 53 h 59"/>
                    <a:gd name="T18" fmla="*/ 501 w 2566"/>
                    <a:gd name="T19" fmla="*/ 53 h 59"/>
                    <a:gd name="T20" fmla="*/ 583 w 2566"/>
                    <a:gd name="T21" fmla="*/ 50 h 59"/>
                    <a:gd name="T22" fmla="*/ 616 w 2566"/>
                    <a:gd name="T23" fmla="*/ 50 h 59"/>
                    <a:gd name="T24" fmla="*/ 700 w 2566"/>
                    <a:gd name="T25" fmla="*/ 49 h 59"/>
                    <a:gd name="T26" fmla="*/ 731 w 2566"/>
                    <a:gd name="T27" fmla="*/ 49 h 59"/>
                    <a:gd name="T28" fmla="*/ 817 w 2566"/>
                    <a:gd name="T29" fmla="*/ 46 h 59"/>
                    <a:gd name="T30" fmla="*/ 847 w 2566"/>
                    <a:gd name="T31" fmla="*/ 46 h 59"/>
                    <a:gd name="T32" fmla="*/ 934 w 2566"/>
                    <a:gd name="T33" fmla="*/ 44 h 59"/>
                    <a:gd name="T34" fmla="*/ 962 w 2566"/>
                    <a:gd name="T35" fmla="*/ 44 h 59"/>
                    <a:gd name="T36" fmla="*/ 1049 w 2566"/>
                    <a:gd name="T37" fmla="*/ 42 h 59"/>
                    <a:gd name="T38" fmla="*/ 1078 w 2566"/>
                    <a:gd name="T39" fmla="*/ 42 h 59"/>
                    <a:gd name="T40" fmla="*/ 1166 w 2566"/>
                    <a:gd name="T41" fmla="*/ 39 h 59"/>
                    <a:gd name="T42" fmla="*/ 1192 w 2566"/>
                    <a:gd name="T43" fmla="*/ 39 h 59"/>
                    <a:gd name="T44" fmla="*/ 1283 w 2566"/>
                    <a:gd name="T45" fmla="*/ 38 h 59"/>
                    <a:gd name="T46" fmla="*/ 1307 w 2566"/>
                    <a:gd name="T47" fmla="*/ 38 h 59"/>
                    <a:gd name="T48" fmla="*/ 1400 w 2566"/>
                    <a:gd name="T49" fmla="*/ 35 h 59"/>
                    <a:gd name="T50" fmla="*/ 1423 w 2566"/>
                    <a:gd name="T51" fmla="*/ 35 h 59"/>
                    <a:gd name="T52" fmla="*/ 1517 w 2566"/>
                    <a:gd name="T53" fmla="*/ 32 h 59"/>
                    <a:gd name="T54" fmla="*/ 1537 w 2566"/>
                    <a:gd name="T55" fmla="*/ 32 h 59"/>
                    <a:gd name="T56" fmla="*/ 1632 w 2566"/>
                    <a:gd name="T57" fmla="*/ 30 h 59"/>
                    <a:gd name="T58" fmla="*/ 1652 w 2566"/>
                    <a:gd name="T59" fmla="*/ 30 h 59"/>
                    <a:gd name="T60" fmla="*/ 1749 w 2566"/>
                    <a:gd name="T61" fmla="*/ 27 h 59"/>
                    <a:gd name="T62" fmla="*/ 1767 w 2566"/>
                    <a:gd name="T63" fmla="*/ 27 h 59"/>
                    <a:gd name="T64" fmla="*/ 1866 w 2566"/>
                    <a:gd name="T65" fmla="*/ 24 h 59"/>
                    <a:gd name="T66" fmla="*/ 1881 w 2566"/>
                    <a:gd name="T67" fmla="*/ 24 h 59"/>
                    <a:gd name="T68" fmla="*/ 1983 w 2566"/>
                    <a:gd name="T69" fmla="*/ 20 h 59"/>
                    <a:gd name="T70" fmla="*/ 1996 w 2566"/>
                    <a:gd name="T71" fmla="*/ 20 h 59"/>
                    <a:gd name="T72" fmla="*/ 2100 w 2566"/>
                    <a:gd name="T73" fmla="*/ 17 h 59"/>
                    <a:gd name="T74" fmla="*/ 2110 w 2566"/>
                    <a:gd name="T75" fmla="*/ 17 h 59"/>
                    <a:gd name="T76" fmla="*/ 2216 w 2566"/>
                    <a:gd name="T77" fmla="*/ 15 h 59"/>
                    <a:gd name="T78" fmla="*/ 2225 w 2566"/>
                    <a:gd name="T79" fmla="*/ 15 h 59"/>
                    <a:gd name="T80" fmla="*/ 2332 w 2566"/>
                    <a:gd name="T81" fmla="*/ 11 h 59"/>
                    <a:gd name="T82" fmla="*/ 2340 w 2566"/>
                    <a:gd name="T83" fmla="*/ 11 h 59"/>
                    <a:gd name="T84" fmla="*/ 2449 w 2566"/>
                    <a:gd name="T85" fmla="*/ 6 h 59"/>
                    <a:gd name="T86" fmla="*/ 2454 w 2566"/>
                    <a:gd name="T87" fmla="*/ 6 h 59"/>
                    <a:gd name="T88" fmla="*/ 2566 w 2566"/>
                    <a:gd name="T89" fmla="*/ 4 h 59"/>
                    <a:gd name="T90" fmla="*/ 2566 w 2566"/>
                    <a:gd name="T9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9">
                      <a:moveTo>
                        <a:pt x="0" y="59"/>
                      </a:moveTo>
                      <a:lnTo>
                        <a:pt x="39" y="59"/>
                      </a:lnTo>
                      <a:lnTo>
                        <a:pt x="117" y="58"/>
                      </a:lnTo>
                      <a:lnTo>
                        <a:pt x="155" y="58"/>
                      </a:lnTo>
                      <a:lnTo>
                        <a:pt x="234" y="57"/>
                      </a:lnTo>
                      <a:lnTo>
                        <a:pt x="270" y="57"/>
                      </a:lnTo>
                      <a:lnTo>
                        <a:pt x="349" y="54"/>
                      </a:lnTo>
                      <a:lnTo>
                        <a:pt x="386" y="54"/>
                      </a:lnTo>
                      <a:lnTo>
                        <a:pt x="466" y="53"/>
                      </a:lnTo>
                      <a:lnTo>
                        <a:pt x="501" y="53"/>
                      </a:lnTo>
                      <a:lnTo>
                        <a:pt x="583" y="50"/>
                      </a:lnTo>
                      <a:lnTo>
                        <a:pt x="616" y="50"/>
                      </a:lnTo>
                      <a:lnTo>
                        <a:pt x="700" y="49"/>
                      </a:lnTo>
                      <a:lnTo>
                        <a:pt x="731" y="49"/>
                      </a:lnTo>
                      <a:lnTo>
                        <a:pt x="817" y="46"/>
                      </a:lnTo>
                      <a:lnTo>
                        <a:pt x="847" y="46"/>
                      </a:lnTo>
                      <a:lnTo>
                        <a:pt x="934" y="44"/>
                      </a:lnTo>
                      <a:lnTo>
                        <a:pt x="962" y="44"/>
                      </a:lnTo>
                      <a:lnTo>
                        <a:pt x="1049" y="42"/>
                      </a:lnTo>
                      <a:lnTo>
                        <a:pt x="1078" y="42"/>
                      </a:lnTo>
                      <a:lnTo>
                        <a:pt x="1166" y="39"/>
                      </a:lnTo>
                      <a:lnTo>
                        <a:pt x="1192" y="39"/>
                      </a:lnTo>
                      <a:lnTo>
                        <a:pt x="1283" y="38"/>
                      </a:lnTo>
                      <a:lnTo>
                        <a:pt x="1307" y="38"/>
                      </a:lnTo>
                      <a:lnTo>
                        <a:pt x="1400" y="35"/>
                      </a:lnTo>
                      <a:lnTo>
                        <a:pt x="1423" y="35"/>
                      </a:lnTo>
                      <a:lnTo>
                        <a:pt x="1517" y="32"/>
                      </a:lnTo>
                      <a:lnTo>
                        <a:pt x="1537" y="32"/>
                      </a:lnTo>
                      <a:lnTo>
                        <a:pt x="1632" y="30"/>
                      </a:lnTo>
                      <a:lnTo>
                        <a:pt x="1652" y="30"/>
                      </a:lnTo>
                      <a:lnTo>
                        <a:pt x="1749" y="27"/>
                      </a:lnTo>
                      <a:lnTo>
                        <a:pt x="1767" y="27"/>
                      </a:lnTo>
                      <a:lnTo>
                        <a:pt x="1866" y="24"/>
                      </a:lnTo>
                      <a:lnTo>
                        <a:pt x="1881" y="24"/>
                      </a:lnTo>
                      <a:lnTo>
                        <a:pt x="1983" y="20"/>
                      </a:lnTo>
                      <a:lnTo>
                        <a:pt x="1996" y="20"/>
                      </a:lnTo>
                      <a:lnTo>
                        <a:pt x="2100" y="17"/>
                      </a:lnTo>
                      <a:lnTo>
                        <a:pt x="2110" y="17"/>
                      </a:lnTo>
                      <a:lnTo>
                        <a:pt x="2216" y="15"/>
                      </a:lnTo>
                      <a:lnTo>
                        <a:pt x="2225" y="15"/>
                      </a:lnTo>
                      <a:lnTo>
                        <a:pt x="2332" y="11"/>
                      </a:lnTo>
                      <a:lnTo>
                        <a:pt x="2340" y="11"/>
                      </a:lnTo>
                      <a:lnTo>
                        <a:pt x="2449" y="6"/>
                      </a:lnTo>
                      <a:lnTo>
                        <a:pt x="2454" y="6"/>
                      </a:lnTo>
                      <a:lnTo>
                        <a:pt x="2566" y="4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609975"/>
                </a:xfrm>
                <a:custGeom>
                  <a:avLst/>
                  <a:gdLst>
                    <a:gd name="T0" fmla="*/ 95 w 2566"/>
                    <a:gd name="T1" fmla="*/ 2271 h 2274"/>
                    <a:gd name="T2" fmla="*/ 211 w 2566"/>
                    <a:gd name="T3" fmla="*/ 2270 h 2274"/>
                    <a:gd name="T4" fmla="*/ 326 w 2566"/>
                    <a:gd name="T5" fmla="*/ 2268 h 2274"/>
                    <a:gd name="T6" fmla="*/ 443 w 2566"/>
                    <a:gd name="T7" fmla="*/ 2267 h 2274"/>
                    <a:gd name="T8" fmla="*/ 558 w 2566"/>
                    <a:gd name="T9" fmla="*/ 2266 h 2274"/>
                    <a:gd name="T10" fmla="*/ 674 w 2566"/>
                    <a:gd name="T11" fmla="*/ 2264 h 2274"/>
                    <a:gd name="T12" fmla="*/ 789 w 2566"/>
                    <a:gd name="T13" fmla="*/ 2264 h 2274"/>
                    <a:gd name="T14" fmla="*/ 906 w 2566"/>
                    <a:gd name="T15" fmla="*/ 2263 h 2274"/>
                    <a:gd name="T16" fmla="*/ 1022 w 2566"/>
                    <a:gd name="T17" fmla="*/ 2262 h 2274"/>
                    <a:gd name="T18" fmla="*/ 1137 w 2566"/>
                    <a:gd name="T19" fmla="*/ 2260 h 2274"/>
                    <a:gd name="T20" fmla="*/ 1254 w 2566"/>
                    <a:gd name="T21" fmla="*/ 2260 h 2274"/>
                    <a:gd name="T22" fmla="*/ 1370 w 2566"/>
                    <a:gd name="T23" fmla="*/ 2259 h 2274"/>
                    <a:gd name="T24" fmla="*/ 1485 w 2566"/>
                    <a:gd name="T25" fmla="*/ 2258 h 2274"/>
                    <a:gd name="T26" fmla="*/ 1602 w 2566"/>
                    <a:gd name="T27" fmla="*/ 2258 h 2274"/>
                    <a:gd name="T28" fmla="*/ 1718 w 2566"/>
                    <a:gd name="T29" fmla="*/ 2256 h 2274"/>
                    <a:gd name="T30" fmla="*/ 1835 w 2566"/>
                    <a:gd name="T31" fmla="*/ 2256 h 2274"/>
                    <a:gd name="T32" fmla="*/ 1950 w 2566"/>
                    <a:gd name="T33" fmla="*/ 2255 h 2274"/>
                    <a:gd name="T34" fmla="*/ 2067 w 2566"/>
                    <a:gd name="T35" fmla="*/ 2255 h 2274"/>
                    <a:gd name="T36" fmla="*/ 2182 w 2566"/>
                    <a:gd name="T37" fmla="*/ 2254 h 2274"/>
                    <a:gd name="T38" fmla="*/ 2299 w 2566"/>
                    <a:gd name="T39" fmla="*/ 2254 h 2274"/>
                    <a:gd name="T40" fmla="*/ 2415 w 2566"/>
                    <a:gd name="T41" fmla="*/ 2252 h 2274"/>
                    <a:gd name="T42" fmla="*/ 2532 w 2566"/>
                    <a:gd name="T43" fmla="*/ 2252 h 2274"/>
                    <a:gd name="T44" fmla="*/ 2566 w 2566"/>
                    <a:gd name="T45" fmla="*/ 2126 h 2274"/>
                    <a:gd name="T46" fmla="*/ 2566 w 2566"/>
                    <a:gd name="T47" fmla="*/ 1772 h 2274"/>
                    <a:gd name="T48" fmla="*/ 2566 w 2566"/>
                    <a:gd name="T49" fmla="*/ 1417 h 2274"/>
                    <a:gd name="T50" fmla="*/ 2566 w 2566"/>
                    <a:gd name="T51" fmla="*/ 1064 h 2274"/>
                    <a:gd name="T52" fmla="*/ 2566 w 2566"/>
                    <a:gd name="T53" fmla="*/ 709 h 2274"/>
                    <a:gd name="T54" fmla="*/ 2566 w 2566"/>
                    <a:gd name="T55" fmla="*/ 355 h 2274"/>
                    <a:gd name="T56" fmla="*/ 2566 w 2566"/>
                    <a:gd name="T57" fmla="*/ 0 h 2274"/>
                    <a:gd name="T58" fmla="*/ 2332 w 2566"/>
                    <a:gd name="T59" fmla="*/ 0 h 2274"/>
                    <a:gd name="T60" fmla="*/ 2100 w 2566"/>
                    <a:gd name="T61" fmla="*/ 0 h 2274"/>
                    <a:gd name="T62" fmla="*/ 1866 w 2566"/>
                    <a:gd name="T63" fmla="*/ 0 h 2274"/>
                    <a:gd name="T64" fmla="*/ 1632 w 2566"/>
                    <a:gd name="T65" fmla="*/ 0 h 2274"/>
                    <a:gd name="T66" fmla="*/ 1400 w 2566"/>
                    <a:gd name="T67" fmla="*/ 0 h 2274"/>
                    <a:gd name="T68" fmla="*/ 1166 w 2566"/>
                    <a:gd name="T69" fmla="*/ 0 h 2274"/>
                    <a:gd name="T70" fmla="*/ 934 w 2566"/>
                    <a:gd name="T71" fmla="*/ 0 h 2274"/>
                    <a:gd name="T72" fmla="*/ 700 w 2566"/>
                    <a:gd name="T73" fmla="*/ 0 h 2274"/>
                    <a:gd name="T74" fmla="*/ 466 w 2566"/>
                    <a:gd name="T75" fmla="*/ 0 h 2274"/>
                    <a:gd name="T76" fmla="*/ 234 w 2566"/>
                    <a:gd name="T77" fmla="*/ 0 h 2274"/>
                    <a:gd name="T78" fmla="*/ 0 w 2566"/>
                    <a:gd name="T79" fmla="*/ 0 h 2274"/>
                    <a:gd name="T80" fmla="*/ 0 w 2566"/>
                    <a:gd name="T81" fmla="*/ 355 h 2274"/>
                    <a:gd name="T82" fmla="*/ 0 w 2566"/>
                    <a:gd name="T83" fmla="*/ 709 h 2274"/>
                    <a:gd name="T84" fmla="*/ 0 w 2566"/>
                    <a:gd name="T85" fmla="*/ 1064 h 2274"/>
                    <a:gd name="T86" fmla="*/ 0 w 2566"/>
                    <a:gd name="T87" fmla="*/ 1417 h 2274"/>
                    <a:gd name="T88" fmla="*/ 0 w 2566"/>
                    <a:gd name="T89" fmla="*/ 1772 h 2274"/>
                    <a:gd name="T90" fmla="*/ 0 w 2566"/>
                    <a:gd name="T91" fmla="*/ 2126 h 2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274">
                      <a:moveTo>
                        <a:pt x="0" y="2274"/>
                      </a:moveTo>
                      <a:lnTo>
                        <a:pt x="95" y="2271"/>
                      </a:lnTo>
                      <a:lnTo>
                        <a:pt x="117" y="2273"/>
                      </a:lnTo>
                      <a:lnTo>
                        <a:pt x="211" y="2270"/>
                      </a:lnTo>
                      <a:lnTo>
                        <a:pt x="234" y="2271"/>
                      </a:lnTo>
                      <a:lnTo>
                        <a:pt x="326" y="2268"/>
                      </a:lnTo>
                      <a:lnTo>
                        <a:pt x="349" y="2270"/>
                      </a:lnTo>
                      <a:lnTo>
                        <a:pt x="443" y="2267"/>
                      </a:lnTo>
                      <a:lnTo>
                        <a:pt x="466" y="2268"/>
                      </a:lnTo>
                      <a:lnTo>
                        <a:pt x="558" y="2266"/>
                      </a:lnTo>
                      <a:lnTo>
                        <a:pt x="583" y="2267"/>
                      </a:lnTo>
                      <a:lnTo>
                        <a:pt x="674" y="2264"/>
                      </a:lnTo>
                      <a:lnTo>
                        <a:pt x="700" y="2266"/>
                      </a:lnTo>
                      <a:lnTo>
                        <a:pt x="789" y="2264"/>
                      </a:lnTo>
                      <a:lnTo>
                        <a:pt x="817" y="2264"/>
                      </a:lnTo>
                      <a:lnTo>
                        <a:pt x="906" y="2263"/>
                      </a:lnTo>
                      <a:lnTo>
                        <a:pt x="934" y="2263"/>
                      </a:lnTo>
                      <a:lnTo>
                        <a:pt x="1022" y="2262"/>
                      </a:lnTo>
                      <a:lnTo>
                        <a:pt x="1049" y="2262"/>
                      </a:lnTo>
                      <a:lnTo>
                        <a:pt x="1137" y="2260"/>
                      </a:lnTo>
                      <a:lnTo>
                        <a:pt x="1166" y="2262"/>
                      </a:lnTo>
                      <a:lnTo>
                        <a:pt x="1254" y="2260"/>
                      </a:lnTo>
                      <a:lnTo>
                        <a:pt x="1283" y="2260"/>
                      </a:lnTo>
                      <a:lnTo>
                        <a:pt x="1370" y="2259"/>
                      </a:lnTo>
                      <a:lnTo>
                        <a:pt x="1400" y="2259"/>
                      </a:lnTo>
                      <a:lnTo>
                        <a:pt x="1485" y="2258"/>
                      </a:lnTo>
                      <a:lnTo>
                        <a:pt x="1517" y="2259"/>
                      </a:lnTo>
                      <a:lnTo>
                        <a:pt x="1602" y="2258"/>
                      </a:lnTo>
                      <a:lnTo>
                        <a:pt x="1632" y="2258"/>
                      </a:lnTo>
                      <a:lnTo>
                        <a:pt x="1718" y="2256"/>
                      </a:lnTo>
                      <a:lnTo>
                        <a:pt x="1749" y="2258"/>
                      </a:lnTo>
                      <a:lnTo>
                        <a:pt x="1835" y="2256"/>
                      </a:lnTo>
                      <a:lnTo>
                        <a:pt x="1866" y="2256"/>
                      </a:lnTo>
                      <a:lnTo>
                        <a:pt x="1950" y="2255"/>
                      </a:lnTo>
                      <a:lnTo>
                        <a:pt x="1983" y="2256"/>
                      </a:lnTo>
                      <a:lnTo>
                        <a:pt x="2067" y="2255"/>
                      </a:lnTo>
                      <a:lnTo>
                        <a:pt x="2100" y="2255"/>
                      </a:lnTo>
                      <a:lnTo>
                        <a:pt x="2182" y="2254"/>
                      </a:lnTo>
                      <a:lnTo>
                        <a:pt x="2216" y="2255"/>
                      </a:lnTo>
                      <a:lnTo>
                        <a:pt x="2299" y="2254"/>
                      </a:lnTo>
                      <a:lnTo>
                        <a:pt x="2332" y="2254"/>
                      </a:lnTo>
                      <a:lnTo>
                        <a:pt x="2415" y="2252"/>
                      </a:lnTo>
                      <a:lnTo>
                        <a:pt x="2449" y="2254"/>
                      </a:lnTo>
                      <a:lnTo>
                        <a:pt x="2532" y="2252"/>
                      </a:lnTo>
                      <a:lnTo>
                        <a:pt x="2566" y="2252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27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Freeform 12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234950"/>
                </a:xfrm>
                <a:custGeom>
                  <a:avLst/>
                  <a:gdLst>
                    <a:gd name="T0" fmla="*/ 0 w 2566"/>
                    <a:gd name="T1" fmla="*/ 148 h 148"/>
                    <a:gd name="T2" fmla="*/ 95 w 2566"/>
                    <a:gd name="T3" fmla="*/ 145 h 148"/>
                    <a:gd name="T4" fmla="*/ 117 w 2566"/>
                    <a:gd name="T5" fmla="*/ 147 h 148"/>
                    <a:gd name="T6" fmla="*/ 211 w 2566"/>
                    <a:gd name="T7" fmla="*/ 144 h 148"/>
                    <a:gd name="T8" fmla="*/ 234 w 2566"/>
                    <a:gd name="T9" fmla="*/ 145 h 148"/>
                    <a:gd name="T10" fmla="*/ 326 w 2566"/>
                    <a:gd name="T11" fmla="*/ 142 h 148"/>
                    <a:gd name="T12" fmla="*/ 349 w 2566"/>
                    <a:gd name="T13" fmla="*/ 144 h 148"/>
                    <a:gd name="T14" fmla="*/ 443 w 2566"/>
                    <a:gd name="T15" fmla="*/ 141 h 148"/>
                    <a:gd name="T16" fmla="*/ 466 w 2566"/>
                    <a:gd name="T17" fmla="*/ 142 h 148"/>
                    <a:gd name="T18" fmla="*/ 558 w 2566"/>
                    <a:gd name="T19" fmla="*/ 140 h 148"/>
                    <a:gd name="T20" fmla="*/ 583 w 2566"/>
                    <a:gd name="T21" fmla="*/ 141 h 148"/>
                    <a:gd name="T22" fmla="*/ 674 w 2566"/>
                    <a:gd name="T23" fmla="*/ 138 h 148"/>
                    <a:gd name="T24" fmla="*/ 700 w 2566"/>
                    <a:gd name="T25" fmla="*/ 140 h 148"/>
                    <a:gd name="T26" fmla="*/ 789 w 2566"/>
                    <a:gd name="T27" fmla="*/ 138 h 148"/>
                    <a:gd name="T28" fmla="*/ 817 w 2566"/>
                    <a:gd name="T29" fmla="*/ 138 h 148"/>
                    <a:gd name="T30" fmla="*/ 906 w 2566"/>
                    <a:gd name="T31" fmla="*/ 137 h 148"/>
                    <a:gd name="T32" fmla="*/ 934 w 2566"/>
                    <a:gd name="T33" fmla="*/ 137 h 148"/>
                    <a:gd name="T34" fmla="*/ 1022 w 2566"/>
                    <a:gd name="T35" fmla="*/ 136 h 148"/>
                    <a:gd name="T36" fmla="*/ 1049 w 2566"/>
                    <a:gd name="T37" fmla="*/ 136 h 148"/>
                    <a:gd name="T38" fmla="*/ 1137 w 2566"/>
                    <a:gd name="T39" fmla="*/ 134 h 148"/>
                    <a:gd name="T40" fmla="*/ 1166 w 2566"/>
                    <a:gd name="T41" fmla="*/ 136 h 148"/>
                    <a:gd name="T42" fmla="*/ 1254 w 2566"/>
                    <a:gd name="T43" fmla="*/ 134 h 148"/>
                    <a:gd name="T44" fmla="*/ 1283 w 2566"/>
                    <a:gd name="T45" fmla="*/ 134 h 148"/>
                    <a:gd name="T46" fmla="*/ 1370 w 2566"/>
                    <a:gd name="T47" fmla="*/ 133 h 148"/>
                    <a:gd name="T48" fmla="*/ 1400 w 2566"/>
                    <a:gd name="T49" fmla="*/ 133 h 148"/>
                    <a:gd name="T50" fmla="*/ 1485 w 2566"/>
                    <a:gd name="T51" fmla="*/ 132 h 148"/>
                    <a:gd name="T52" fmla="*/ 1517 w 2566"/>
                    <a:gd name="T53" fmla="*/ 133 h 148"/>
                    <a:gd name="T54" fmla="*/ 1602 w 2566"/>
                    <a:gd name="T55" fmla="*/ 132 h 148"/>
                    <a:gd name="T56" fmla="*/ 1632 w 2566"/>
                    <a:gd name="T57" fmla="*/ 132 h 148"/>
                    <a:gd name="T58" fmla="*/ 1718 w 2566"/>
                    <a:gd name="T59" fmla="*/ 130 h 148"/>
                    <a:gd name="T60" fmla="*/ 1749 w 2566"/>
                    <a:gd name="T61" fmla="*/ 132 h 148"/>
                    <a:gd name="T62" fmla="*/ 1835 w 2566"/>
                    <a:gd name="T63" fmla="*/ 130 h 148"/>
                    <a:gd name="T64" fmla="*/ 1866 w 2566"/>
                    <a:gd name="T65" fmla="*/ 130 h 148"/>
                    <a:gd name="T66" fmla="*/ 1950 w 2566"/>
                    <a:gd name="T67" fmla="*/ 129 h 148"/>
                    <a:gd name="T68" fmla="*/ 1983 w 2566"/>
                    <a:gd name="T69" fmla="*/ 130 h 148"/>
                    <a:gd name="T70" fmla="*/ 2067 w 2566"/>
                    <a:gd name="T71" fmla="*/ 129 h 148"/>
                    <a:gd name="T72" fmla="*/ 2100 w 2566"/>
                    <a:gd name="T73" fmla="*/ 129 h 148"/>
                    <a:gd name="T74" fmla="*/ 2182 w 2566"/>
                    <a:gd name="T75" fmla="*/ 128 h 148"/>
                    <a:gd name="T76" fmla="*/ 2216 w 2566"/>
                    <a:gd name="T77" fmla="*/ 129 h 148"/>
                    <a:gd name="T78" fmla="*/ 2299 w 2566"/>
                    <a:gd name="T79" fmla="*/ 128 h 148"/>
                    <a:gd name="T80" fmla="*/ 2332 w 2566"/>
                    <a:gd name="T81" fmla="*/ 128 h 148"/>
                    <a:gd name="T82" fmla="*/ 2415 w 2566"/>
                    <a:gd name="T83" fmla="*/ 126 h 148"/>
                    <a:gd name="T84" fmla="*/ 2449 w 2566"/>
                    <a:gd name="T85" fmla="*/ 128 h 148"/>
                    <a:gd name="T86" fmla="*/ 2532 w 2566"/>
                    <a:gd name="T87" fmla="*/ 126 h 148"/>
                    <a:gd name="T88" fmla="*/ 2566 w 2566"/>
                    <a:gd name="T89" fmla="*/ 126 h 148"/>
                    <a:gd name="T90" fmla="*/ 2566 w 2566"/>
                    <a:gd name="T91" fmla="*/ 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48">
                      <a:moveTo>
                        <a:pt x="0" y="148"/>
                      </a:moveTo>
                      <a:lnTo>
                        <a:pt x="95" y="145"/>
                      </a:lnTo>
                      <a:lnTo>
                        <a:pt x="117" y="147"/>
                      </a:lnTo>
                      <a:lnTo>
                        <a:pt x="211" y="144"/>
                      </a:lnTo>
                      <a:lnTo>
                        <a:pt x="234" y="145"/>
                      </a:lnTo>
                      <a:lnTo>
                        <a:pt x="326" y="142"/>
                      </a:lnTo>
                      <a:lnTo>
                        <a:pt x="349" y="144"/>
                      </a:lnTo>
                      <a:lnTo>
                        <a:pt x="443" y="141"/>
                      </a:lnTo>
                      <a:lnTo>
                        <a:pt x="466" y="142"/>
                      </a:lnTo>
                      <a:lnTo>
                        <a:pt x="558" y="140"/>
                      </a:lnTo>
                      <a:lnTo>
                        <a:pt x="583" y="141"/>
                      </a:lnTo>
                      <a:lnTo>
                        <a:pt x="674" y="138"/>
                      </a:lnTo>
                      <a:lnTo>
                        <a:pt x="700" y="140"/>
                      </a:lnTo>
                      <a:lnTo>
                        <a:pt x="789" y="138"/>
                      </a:lnTo>
                      <a:lnTo>
                        <a:pt x="817" y="138"/>
                      </a:lnTo>
                      <a:lnTo>
                        <a:pt x="906" y="137"/>
                      </a:lnTo>
                      <a:lnTo>
                        <a:pt x="934" y="137"/>
                      </a:lnTo>
                      <a:lnTo>
                        <a:pt x="1022" y="136"/>
                      </a:lnTo>
                      <a:lnTo>
                        <a:pt x="1049" y="136"/>
                      </a:lnTo>
                      <a:lnTo>
                        <a:pt x="1137" y="134"/>
                      </a:lnTo>
                      <a:lnTo>
                        <a:pt x="1166" y="136"/>
                      </a:lnTo>
                      <a:lnTo>
                        <a:pt x="1254" y="134"/>
                      </a:lnTo>
                      <a:lnTo>
                        <a:pt x="1283" y="134"/>
                      </a:lnTo>
                      <a:lnTo>
                        <a:pt x="1370" y="133"/>
                      </a:lnTo>
                      <a:lnTo>
                        <a:pt x="1400" y="133"/>
                      </a:lnTo>
                      <a:lnTo>
                        <a:pt x="1485" y="132"/>
                      </a:lnTo>
                      <a:lnTo>
                        <a:pt x="1517" y="133"/>
                      </a:lnTo>
                      <a:lnTo>
                        <a:pt x="1602" y="132"/>
                      </a:lnTo>
                      <a:lnTo>
                        <a:pt x="1632" y="132"/>
                      </a:lnTo>
                      <a:lnTo>
                        <a:pt x="1718" y="130"/>
                      </a:lnTo>
                      <a:lnTo>
                        <a:pt x="1749" y="132"/>
                      </a:lnTo>
                      <a:lnTo>
                        <a:pt x="1835" y="130"/>
                      </a:lnTo>
                      <a:lnTo>
                        <a:pt x="1866" y="130"/>
                      </a:lnTo>
                      <a:lnTo>
                        <a:pt x="1950" y="129"/>
                      </a:lnTo>
                      <a:lnTo>
                        <a:pt x="1983" y="130"/>
                      </a:lnTo>
                      <a:lnTo>
                        <a:pt x="2067" y="129"/>
                      </a:lnTo>
                      <a:lnTo>
                        <a:pt x="2100" y="129"/>
                      </a:lnTo>
                      <a:lnTo>
                        <a:pt x="2182" y="128"/>
                      </a:lnTo>
                      <a:lnTo>
                        <a:pt x="2216" y="129"/>
                      </a:lnTo>
                      <a:lnTo>
                        <a:pt x="2299" y="128"/>
                      </a:lnTo>
                      <a:lnTo>
                        <a:pt x="2332" y="128"/>
                      </a:lnTo>
                      <a:lnTo>
                        <a:pt x="2415" y="126"/>
                      </a:lnTo>
                      <a:lnTo>
                        <a:pt x="2449" y="128"/>
                      </a:lnTo>
                      <a:lnTo>
                        <a:pt x="2532" y="126"/>
                      </a:lnTo>
                      <a:lnTo>
                        <a:pt x="2566" y="126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Freeform 1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465513"/>
                </a:xfrm>
                <a:custGeom>
                  <a:avLst/>
                  <a:gdLst>
                    <a:gd name="T0" fmla="*/ 15 w 2566"/>
                    <a:gd name="T1" fmla="*/ 2151 h 2183"/>
                    <a:gd name="T2" fmla="*/ 133 w 2566"/>
                    <a:gd name="T3" fmla="*/ 2153 h 2183"/>
                    <a:gd name="T4" fmla="*/ 251 w 2566"/>
                    <a:gd name="T5" fmla="*/ 2155 h 2183"/>
                    <a:gd name="T6" fmla="*/ 370 w 2566"/>
                    <a:gd name="T7" fmla="*/ 2157 h 2183"/>
                    <a:gd name="T8" fmla="*/ 488 w 2566"/>
                    <a:gd name="T9" fmla="*/ 2159 h 2183"/>
                    <a:gd name="T10" fmla="*/ 606 w 2566"/>
                    <a:gd name="T11" fmla="*/ 2161 h 2183"/>
                    <a:gd name="T12" fmla="*/ 723 w 2566"/>
                    <a:gd name="T13" fmla="*/ 2163 h 2183"/>
                    <a:gd name="T14" fmla="*/ 841 w 2566"/>
                    <a:gd name="T15" fmla="*/ 2164 h 2183"/>
                    <a:gd name="T16" fmla="*/ 959 w 2566"/>
                    <a:gd name="T17" fmla="*/ 2165 h 2183"/>
                    <a:gd name="T18" fmla="*/ 1076 w 2566"/>
                    <a:gd name="T19" fmla="*/ 2168 h 2183"/>
                    <a:gd name="T20" fmla="*/ 1194 w 2566"/>
                    <a:gd name="T21" fmla="*/ 2170 h 2183"/>
                    <a:gd name="T22" fmla="*/ 1311 w 2566"/>
                    <a:gd name="T23" fmla="*/ 2171 h 2183"/>
                    <a:gd name="T24" fmla="*/ 1430 w 2566"/>
                    <a:gd name="T25" fmla="*/ 2172 h 2183"/>
                    <a:gd name="T26" fmla="*/ 1546 w 2566"/>
                    <a:gd name="T27" fmla="*/ 2174 h 2183"/>
                    <a:gd name="T28" fmla="*/ 1663 w 2566"/>
                    <a:gd name="T29" fmla="*/ 2174 h 2183"/>
                    <a:gd name="T30" fmla="*/ 1782 w 2566"/>
                    <a:gd name="T31" fmla="*/ 2175 h 2183"/>
                    <a:gd name="T32" fmla="*/ 1898 w 2566"/>
                    <a:gd name="T33" fmla="*/ 2176 h 2183"/>
                    <a:gd name="T34" fmla="*/ 2015 w 2566"/>
                    <a:gd name="T35" fmla="*/ 2178 h 2183"/>
                    <a:gd name="T36" fmla="*/ 2134 w 2566"/>
                    <a:gd name="T37" fmla="*/ 2179 h 2183"/>
                    <a:gd name="T38" fmla="*/ 2250 w 2566"/>
                    <a:gd name="T39" fmla="*/ 2179 h 2183"/>
                    <a:gd name="T40" fmla="*/ 2367 w 2566"/>
                    <a:gd name="T41" fmla="*/ 2180 h 2183"/>
                    <a:gd name="T42" fmla="*/ 2486 w 2566"/>
                    <a:gd name="T43" fmla="*/ 2182 h 2183"/>
                    <a:gd name="T44" fmla="*/ 2566 w 2566"/>
                    <a:gd name="T45" fmla="*/ 2126 h 2183"/>
                    <a:gd name="T46" fmla="*/ 2566 w 2566"/>
                    <a:gd name="T47" fmla="*/ 1772 h 2183"/>
                    <a:gd name="T48" fmla="*/ 2566 w 2566"/>
                    <a:gd name="T49" fmla="*/ 1417 h 2183"/>
                    <a:gd name="T50" fmla="*/ 2566 w 2566"/>
                    <a:gd name="T51" fmla="*/ 1064 h 2183"/>
                    <a:gd name="T52" fmla="*/ 2566 w 2566"/>
                    <a:gd name="T53" fmla="*/ 709 h 2183"/>
                    <a:gd name="T54" fmla="*/ 2566 w 2566"/>
                    <a:gd name="T55" fmla="*/ 355 h 2183"/>
                    <a:gd name="T56" fmla="*/ 2566 w 2566"/>
                    <a:gd name="T57" fmla="*/ 0 h 2183"/>
                    <a:gd name="T58" fmla="*/ 2332 w 2566"/>
                    <a:gd name="T59" fmla="*/ 0 h 2183"/>
                    <a:gd name="T60" fmla="*/ 2100 w 2566"/>
                    <a:gd name="T61" fmla="*/ 0 h 2183"/>
                    <a:gd name="T62" fmla="*/ 1866 w 2566"/>
                    <a:gd name="T63" fmla="*/ 0 h 2183"/>
                    <a:gd name="T64" fmla="*/ 1632 w 2566"/>
                    <a:gd name="T65" fmla="*/ 0 h 2183"/>
                    <a:gd name="T66" fmla="*/ 1400 w 2566"/>
                    <a:gd name="T67" fmla="*/ 0 h 2183"/>
                    <a:gd name="T68" fmla="*/ 1166 w 2566"/>
                    <a:gd name="T69" fmla="*/ 0 h 2183"/>
                    <a:gd name="T70" fmla="*/ 934 w 2566"/>
                    <a:gd name="T71" fmla="*/ 0 h 2183"/>
                    <a:gd name="T72" fmla="*/ 700 w 2566"/>
                    <a:gd name="T73" fmla="*/ 0 h 2183"/>
                    <a:gd name="T74" fmla="*/ 466 w 2566"/>
                    <a:gd name="T75" fmla="*/ 0 h 2183"/>
                    <a:gd name="T76" fmla="*/ 234 w 2566"/>
                    <a:gd name="T77" fmla="*/ 0 h 2183"/>
                    <a:gd name="T78" fmla="*/ 0 w 2566"/>
                    <a:gd name="T79" fmla="*/ 0 h 2183"/>
                    <a:gd name="T80" fmla="*/ 0 w 2566"/>
                    <a:gd name="T81" fmla="*/ 355 h 2183"/>
                    <a:gd name="T82" fmla="*/ 0 w 2566"/>
                    <a:gd name="T83" fmla="*/ 709 h 2183"/>
                    <a:gd name="T84" fmla="*/ 0 w 2566"/>
                    <a:gd name="T85" fmla="*/ 1064 h 2183"/>
                    <a:gd name="T86" fmla="*/ 0 w 2566"/>
                    <a:gd name="T87" fmla="*/ 1417 h 2183"/>
                    <a:gd name="T88" fmla="*/ 0 w 2566"/>
                    <a:gd name="T89" fmla="*/ 1772 h 2183"/>
                    <a:gd name="T90" fmla="*/ 0 w 2566"/>
                    <a:gd name="T91" fmla="*/ 2126 h 2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183">
                      <a:moveTo>
                        <a:pt x="0" y="2151"/>
                      </a:moveTo>
                      <a:lnTo>
                        <a:pt x="15" y="2151"/>
                      </a:lnTo>
                      <a:lnTo>
                        <a:pt x="117" y="2153"/>
                      </a:lnTo>
                      <a:lnTo>
                        <a:pt x="133" y="2153"/>
                      </a:lnTo>
                      <a:lnTo>
                        <a:pt x="234" y="2156"/>
                      </a:lnTo>
                      <a:lnTo>
                        <a:pt x="251" y="2155"/>
                      </a:lnTo>
                      <a:lnTo>
                        <a:pt x="349" y="2157"/>
                      </a:lnTo>
                      <a:lnTo>
                        <a:pt x="370" y="2157"/>
                      </a:lnTo>
                      <a:lnTo>
                        <a:pt x="466" y="2160"/>
                      </a:lnTo>
                      <a:lnTo>
                        <a:pt x="488" y="2159"/>
                      </a:lnTo>
                      <a:lnTo>
                        <a:pt x="583" y="2161"/>
                      </a:lnTo>
                      <a:lnTo>
                        <a:pt x="606" y="2161"/>
                      </a:lnTo>
                      <a:lnTo>
                        <a:pt x="700" y="2163"/>
                      </a:lnTo>
                      <a:lnTo>
                        <a:pt x="723" y="2163"/>
                      </a:lnTo>
                      <a:lnTo>
                        <a:pt x="817" y="2165"/>
                      </a:lnTo>
                      <a:lnTo>
                        <a:pt x="841" y="2164"/>
                      </a:lnTo>
                      <a:lnTo>
                        <a:pt x="934" y="2167"/>
                      </a:lnTo>
                      <a:lnTo>
                        <a:pt x="959" y="2165"/>
                      </a:lnTo>
                      <a:lnTo>
                        <a:pt x="1049" y="2168"/>
                      </a:lnTo>
                      <a:lnTo>
                        <a:pt x="1076" y="2168"/>
                      </a:lnTo>
                      <a:lnTo>
                        <a:pt x="1166" y="2170"/>
                      </a:lnTo>
                      <a:lnTo>
                        <a:pt x="1194" y="2170"/>
                      </a:lnTo>
                      <a:lnTo>
                        <a:pt x="1283" y="2171"/>
                      </a:lnTo>
                      <a:lnTo>
                        <a:pt x="1311" y="2171"/>
                      </a:lnTo>
                      <a:lnTo>
                        <a:pt x="1400" y="2172"/>
                      </a:lnTo>
                      <a:lnTo>
                        <a:pt x="1430" y="2172"/>
                      </a:lnTo>
                      <a:lnTo>
                        <a:pt x="1517" y="2174"/>
                      </a:lnTo>
                      <a:lnTo>
                        <a:pt x="1546" y="2174"/>
                      </a:lnTo>
                      <a:lnTo>
                        <a:pt x="1632" y="2175"/>
                      </a:lnTo>
                      <a:lnTo>
                        <a:pt x="1663" y="2174"/>
                      </a:lnTo>
                      <a:lnTo>
                        <a:pt x="1749" y="2176"/>
                      </a:lnTo>
                      <a:lnTo>
                        <a:pt x="1782" y="2175"/>
                      </a:lnTo>
                      <a:lnTo>
                        <a:pt x="1866" y="2176"/>
                      </a:lnTo>
                      <a:lnTo>
                        <a:pt x="1898" y="2176"/>
                      </a:lnTo>
                      <a:lnTo>
                        <a:pt x="1983" y="2178"/>
                      </a:lnTo>
                      <a:lnTo>
                        <a:pt x="2015" y="2178"/>
                      </a:lnTo>
                      <a:lnTo>
                        <a:pt x="2100" y="2179"/>
                      </a:lnTo>
                      <a:lnTo>
                        <a:pt x="2134" y="2179"/>
                      </a:lnTo>
                      <a:lnTo>
                        <a:pt x="2216" y="2180"/>
                      </a:lnTo>
                      <a:lnTo>
                        <a:pt x="2250" y="2179"/>
                      </a:lnTo>
                      <a:lnTo>
                        <a:pt x="2332" y="2180"/>
                      </a:lnTo>
                      <a:lnTo>
                        <a:pt x="2367" y="2180"/>
                      </a:lnTo>
                      <a:lnTo>
                        <a:pt x="2449" y="2182"/>
                      </a:lnTo>
                      <a:lnTo>
                        <a:pt x="2486" y="2182"/>
                      </a:lnTo>
                      <a:lnTo>
                        <a:pt x="2566" y="2183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15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" name="Freeform 14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90488"/>
                </a:xfrm>
                <a:custGeom>
                  <a:avLst/>
                  <a:gdLst>
                    <a:gd name="T0" fmla="*/ 0 w 2566"/>
                    <a:gd name="T1" fmla="*/ 25 h 57"/>
                    <a:gd name="T2" fmla="*/ 15 w 2566"/>
                    <a:gd name="T3" fmla="*/ 25 h 57"/>
                    <a:gd name="T4" fmla="*/ 117 w 2566"/>
                    <a:gd name="T5" fmla="*/ 27 h 57"/>
                    <a:gd name="T6" fmla="*/ 133 w 2566"/>
                    <a:gd name="T7" fmla="*/ 27 h 57"/>
                    <a:gd name="T8" fmla="*/ 234 w 2566"/>
                    <a:gd name="T9" fmla="*/ 30 h 57"/>
                    <a:gd name="T10" fmla="*/ 251 w 2566"/>
                    <a:gd name="T11" fmla="*/ 29 h 57"/>
                    <a:gd name="T12" fmla="*/ 349 w 2566"/>
                    <a:gd name="T13" fmla="*/ 31 h 57"/>
                    <a:gd name="T14" fmla="*/ 370 w 2566"/>
                    <a:gd name="T15" fmla="*/ 31 h 57"/>
                    <a:gd name="T16" fmla="*/ 466 w 2566"/>
                    <a:gd name="T17" fmla="*/ 34 h 57"/>
                    <a:gd name="T18" fmla="*/ 488 w 2566"/>
                    <a:gd name="T19" fmla="*/ 33 h 57"/>
                    <a:gd name="T20" fmla="*/ 583 w 2566"/>
                    <a:gd name="T21" fmla="*/ 35 h 57"/>
                    <a:gd name="T22" fmla="*/ 606 w 2566"/>
                    <a:gd name="T23" fmla="*/ 35 h 57"/>
                    <a:gd name="T24" fmla="*/ 700 w 2566"/>
                    <a:gd name="T25" fmla="*/ 37 h 57"/>
                    <a:gd name="T26" fmla="*/ 723 w 2566"/>
                    <a:gd name="T27" fmla="*/ 37 h 57"/>
                    <a:gd name="T28" fmla="*/ 817 w 2566"/>
                    <a:gd name="T29" fmla="*/ 39 h 57"/>
                    <a:gd name="T30" fmla="*/ 841 w 2566"/>
                    <a:gd name="T31" fmla="*/ 38 h 57"/>
                    <a:gd name="T32" fmla="*/ 934 w 2566"/>
                    <a:gd name="T33" fmla="*/ 41 h 57"/>
                    <a:gd name="T34" fmla="*/ 959 w 2566"/>
                    <a:gd name="T35" fmla="*/ 39 h 57"/>
                    <a:gd name="T36" fmla="*/ 1049 w 2566"/>
                    <a:gd name="T37" fmla="*/ 42 h 57"/>
                    <a:gd name="T38" fmla="*/ 1076 w 2566"/>
                    <a:gd name="T39" fmla="*/ 42 h 57"/>
                    <a:gd name="T40" fmla="*/ 1166 w 2566"/>
                    <a:gd name="T41" fmla="*/ 44 h 57"/>
                    <a:gd name="T42" fmla="*/ 1194 w 2566"/>
                    <a:gd name="T43" fmla="*/ 44 h 57"/>
                    <a:gd name="T44" fmla="*/ 1283 w 2566"/>
                    <a:gd name="T45" fmla="*/ 45 h 57"/>
                    <a:gd name="T46" fmla="*/ 1311 w 2566"/>
                    <a:gd name="T47" fmla="*/ 45 h 57"/>
                    <a:gd name="T48" fmla="*/ 1400 w 2566"/>
                    <a:gd name="T49" fmla="*/ 46 h 57"/>
                    <a:gd name="T50" fmla="*/ 1430 w 2566"/>
                    <a:gd name="T51" fmla="*/ 46 h 57"/>
                    <a:gd name="T52" fmla="*/ 1517 w 2566"/>
                    <a:gd name="T53" fmla="*/ 48 h 57"/>
                    <a:gd name="T54" fmla="*/ 1546 w 2566"/>
                    <a:gd name="T55" fmla="*/ 48 h 57"/>
                    <a:gd name="T56" fmla="*/ 1632 w 2566"/>
                    <a:gd name="T57" fmla="*/ 49 h 57"/>
                    <a:gd name="T58" fmla="*/ 1663 w 2566"/>
                    <a:gd name="T59" fmla="*/ 48 h 57"/>
                    <a:gd name="T60" fmla="*/ 1749 w 2566"/>
                    <a:gd name="T61" fmla="*/ 50 h 57"/>
                    <a:gd name="T62" fmla="*/ 1782 w 2566"/>
                    <a:gd name="T63" fmla="*/ 49 h 57"/>
                    <a:gd name="T64" fmla="*/ 1866 w 2566"/>
                    <a:gd name="T65" fmla="*/ 50 h 57"/>
                    <a:gd name="T66" fmla="*/ 1898 w 2566"/>
                    <a:gd name="T67" fmla="*/ 50 h 57"/>
                    <a:gd name="T68" fmla="*/ 1983 w 2566"/>
                    <a:gd name="T69" fmla="*/ 52 h 57"/>
                    <a:gd name="T70" fmla="*/ 2015 w 2566"/>
                    <a:gd name="T71" fmla="*/ 52 h 57"/>
                    <a:gd name="T72" fmla="*/ 2100 w 2566"/>
                    <a:gd name="T73" fmla="*/ 53 h 57"/>
                    <a:gd name="T74" fmla="*/ 2134 w 2566"/>
                    <a:gd name="T75" fmla="*/ 53 h 57"/>
                    <a:gd name="T76" fmla="*/ 2216 w 2566"/>
                    <a:gd name="T77" fmla="*/ 54 h 57"/>
                    <a:gd name="T78" fmla="*/ 2250 w 2566"/>
                    <a:gd name="T79" fmla="*/ 53 h 57"/>
                    <a:gd name="T80" fmla="*/ 2332 w 2566"/>
                    <a:gd name="T81" fmla="*/ 54 h 57"/>
                    <a:gd name="T82" fmla="*/ 2367 w 2566"/>
                    <a:gd name="T83" fmla="*/ 54 h 57"/>
                    <a:gd name="T84" fmla="*/ 2449 w 2566"/>
                    <a:gd name="T85" fmla="*/ 56 h 57"/>
                    <a:gd name="T86" fmla="*/ 2486 w 2566"/>
                    <a:gd name="T87" fmla="*/ 56 h 57"/>
                    <a:gd name="T88" fmla="*/ 2566 w 2566"/>
                    <a:gd name="T89" fmla="*/ 57 h 57"/>
                    <a:gd name="T90" fmla="*/ 2566 w 2566"/>
                    <a:gd name="T91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7">
                      <a:moveTo>
                        <a:pt x="0" y="25"/>
                      </a:moveTo>
                      <a:lnTo>
                        <a:pt x="15" y="25"/>
                      </a:lnTo>
                      <a:lnTo>
                        <a:pt x="117" y="27"/>
                      </a:lnTo>
                      <a:lnTo>
                        <a:pt x="133" y="27"/>
                      </a:lnTo>
                      <a:lnTo>
                        <a:pt x="234" y="30"/>
                      </a:lnTo>
                      <a:lnTo>
                        <a:pt x="251" y="29"/>
                      </a:lnTo>
                      <a:lnTo>
                        <a:pt x="349" y="31"/>
                      </a:lnTo>
                      <a:lnTo>
                        <a:pt x="370" y="31"/>
                      </a:lnTo>
                      <a:lnTo>
                        <a:pt x="466" y="34"/>
                      </a:lnTo>
                      <a:lnTo>
                        <a:pt x="488" y="33"/>
                      </a:lnTo>
                      <a:lnTo>
                        <a:pt x="583" y="35"/>
                      </a:lnTo>
                      <a:lnTo>
                        <a:pt x="606" y="35"/>
                      </a:lnTo>
                      <a:lnTo>
                        <a:pt x="700" y="37"/>
                      </a:lnTo>
                      <a:lnTo>
                        <a:pt x="723" y="37"/>
                      </a:lnTo>
                      <a:lnTo>
                        <a:pt x="817" y="39"/>
                      </a:lnTo>
                      <a:lnTo>
                        <a:pt x="841" y="38"/>
                      </a:lnTo>
                      <a:lnTo>
                        <a:pt x="934" y="41"/>
                      </a:lnTo>
                      <a:lnTo>
                        <a:pt x="959" y="39"/>
                      </a:lnTo>
                      <a:lnTo>
                        <a:pt x="1049" y="42"/>
                      </a:lnTo>
                      <a:lnTo>
                        <a:pt x="1076" y="42"/>
                      </a:lnTo>
                      <a:lnTo>
                        <a:pt x="1166" y="44"/>
                      </a:lnTo>
                      <a:lnTo>
                        <a:pt x="1194" y="44"/>
                      </a:lnTo>
                      <a:lnTo>
                        <a:pt x="1283" y="45"/>
                      </a:lnTo>
                      <a:lnTo>
                        <a:pt x="1311" y="45"/>
                      </a:lnTo>
                      <a:lnTo>
                        <a:pt x="1400" y="46"/>
                      </a:lnTo>
                      <a:lnTo>
                        <a:pt x="1430" y="46"/>
                      </a:lnTo>
                      <a:lnTo>
                        <a:pt x="1517" y="48"/>
                      </a:lnTo>
                      <a:lnTo>
                        <a:pt x="1546" y="48"/>
                      </a:lnTo>
                      <a:lnTo>
                        <a:pt x="1632" y="49"/>
                      </a:lnTo>
                      <a:lnTo>
                        <a:pt x="1663" y="48"/>
                      </a:lnTo>
                      <a:lnTo>
                        <a:pt x="1749" y="50"/>
                      </a:lnTo>
                      <a:lnTo>
                        <a:pt x="1782" y="49"/>
                      </a:lnTo>
                      <a:lnTo>
                        <a:pt x="1866" y="50"/>
                      </a:lnTo>
                      <a:lnTo>
                        <a:pt x="1898" y="50"/>
                      </a:lnTo>
                      <a:lnTo>
                        <a:pt x="1983" y="52"/>
                      </a:lnTo>
                      <a:lnTo>
                        <a:pt x="2015" y="52"/>
                      </a:lnTo>
                      <a:lnTo>
                        <a:pt x="2100" y="53"/>
                      </a:lnTo>
                      <a:lnTo>
                        <a:pt x="2134" y="53"/>
                      </a:lnTo>
                      <a:lnTo>
                        <a:pt x="2216" y="54"/>
                      </a:lnTo>
                      <a:lnTo>
                        <a:pt x="2250" y="53"/>
                      </a:lnTo>
                      <a:lnTo>
                        <a:pt x="2332" y="54"/>
                      </a:lnTo>
                      <a:lnTo>
                        <a:pt x="2367" y="54"/>
                      </a:lnTo>
                      <a:lnTo>
                        <a:pt x="2449" y="56"/>
                      </a:lnTo>
                      <a:lnTo>
                        <a:pt x="2486" y="56"/>
                      </a:lnTo>
                      <a:lnTo>
                        <a:pt x="2566" y="57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" name="Freeform 1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357563"/>
                </a:xfrm>
                <a:custGeom>
                  <a:avLst/>
                  <a:gdLst>
                    <a:gd name="T0" fmla="*/ 2540 w 2566"/>
                    <a:gd name="T1" fmla="*/ 2087 h 2115"/>
                    <a:gd name="T2" fmla="*/ 2423 w 2566"/>
                    <a:gd name="T3" fmla="*/ 2088 h 2115"/>
                    <a:gd name="T4" fmla="*/ 2308 w 2566"/>
                    <a:gd name="T5" fmla="*/ 2090 h 2115"/>
                    <a:gd name="T6" fmla="*/ 2192 w 2566"/>
                    <a:gd name="T7" fmla="*/ 2090 h 2115"/>
                    <a:gd name="T8" fmla="*/ 2076 w 2566"/>
                    <a:gd name="T9" fmla="*/ 2091 h 2115"/>
                    <a:gd name="T10" fmla="*/ 1960 w 2566"/>
                    <a:gd name="T11" fmla="*/ 2092 h 2115"/>
                    <a:gd name="T12" fmla="*/ 1844 w 2566"/>
                    <a:gd name="T13" fmla="*/ 2094 h 2115"/>
                    <a:gd name="T14" fmla="*/ 1729 w 2566"/>
                    <a:gd name="T15" fmla="*/ 2095 h 2115"/>
                    <a:gd name="T16" fmla="*/ 1613 w 2566"/>
                    <a:gd name="T17" fmla="*/ 2096 h 2115"/>
                    <a:gd name="T18" fmla="*/ 1496 w 2566"/>
                    <a:gd name="T19" fmla="*/ 2098 h 2115"/>
                    <a:gd name="T20" fmla="*/ 1381 w 2566"/>
                    <a:gd name="T21" fmla="*/ 2099 h 2115"/>
                    <a:gd name="T22" fmla="*/ 1265 w 2566"/>
                    <a:gd name="T23" fmla="*/ 2100 h 2115"/>
                    <a:gd name="T24" fmla="*/ 1150 w 2566"/>
                    <a:gd name="T25" fmla="*/ 2100 h 2115"/>
                    <a:gd name="T26" fmla="*/ 1034 w 2566"/>
                    <a:gd name="T27" fmla="*/ 2102 h 2115"/>
                    <a:gd name="T28" fmla="*/ 917 w 2566"/>
                    <a:gd name="T29" fmla="*/ 2103 h 2115"/>
                    <a:gd name="T30" fmla="*/ 802 w 2566"/>
                    <a:gd name="T31" fmla="*/ 2104 h 2115"/>
                    <a:gd name="T32" fmla="*/ 686 w 2566"/>
                    <a:gd name="T33" fmla="*/ 2106 h 2115"/>
                    <a:gd name="T34" fmla="*/ 571 w 2566"/>
                    <a:gd name="T35" fmla="*/ 2107 h 2115"/>
                    <a:gd name="T36" fmla="*/ 455 w 2566"/>
                    <a:gd name="T37" fmla="*/ 2109 h 2115"/>
                    <a:gd name="T38" fmla="*/ 340 w 2566"/>
                    <a:gd name="T39" fmla="*/ 2111 h 2115"/>
                    <a:gd name="T40" fmla="*/ 224 w 2566"/>
                    <a:gd name="T41" fmla="*/ 2113 h 2115"/>
                    <a:gd name="T42" fmla="*/ 107 w 2566"/>
                    <a:gd name="T43" fmla="*/ 2114 h 2115"/>
                    <a:gd name="T44" fmla="*/ 0 w 2566"/>
                    <a:gd name="T45" fmla="*/ 1950 h 2115"/>
                    <a:gd name="T46" fmla="*/ 0 w 2566"/>
                    <a:gd name="T47" fmla="*/ 1595 h 2115"/>
                    <a:gd name="T48" fmla="*/ 0 w 2566"/>
                    <a:gd name="T49" fmla="*/ 1241 h 2115"/>
                    <a:gd name="T50" fmla="*/ 0 w 2566"/>
                    <a:gd name="T51" fmla="*/ 886 h 2115"/>
                    <a:gd name="T52" fmla="*/ 0 w 2566"/>
                    <a:gd name="T53" fmla="*/ 531 h 2115"/>
                    <a:gd name="T54" fmla="*/ 0 w 2566"/>
                    <a:gd name="T55" fmla="*/ 177 h 2115"/>
                    <a:gd name="T56" fmla="*/ 117 w 2566"/>
                    <a:gd name="T57" fmla="*/ 0 h 2115"/>
                    <a:gd name="T58" fmla="*/ 349 w 2566"/>
                    <a:gd name="T59" fmla="*/ 0 h 2115"/>
                    <a:gd name="T60" fmla="*/ 583 w 2566"/>
                    <a:gd name="T61" fmla="*/ 0 h 2115"/>
                    <a:gd name="T62" fmla="*/ 817 w 2566"/>
                    <a:gd name="T63" fmla="*/ 0 h 2115"/>
                    <a:gd name="T64" fmla="*/ 1049 w 2566"/>
                    <a:gd name="T65" fmla="*/ 0 h 2115"/>
                    <a:gd name="T66" fmla="*/ 1283 w 2566"/>
                    <a:gd name="T67" fmla="*/ 0 h 2115"/>
                    <a:gd name="T68" fmla="*/ 1517 w 2566"/>
                    <a:gd name="T69" fmla="*/ 0 h 2115"/>
                    <a:gd name="T70" fmla="*/ 1749 w 2566"/>
                    <a:gd name="T71" fmla="*/ 0 h 2115"/>
                    <a:gd name="T72" fmla="*/ 1983 w 2566"/>
                    <a:gd name="T73" fmla="*/ 0 h 2115"/>
                    <a:gd name="T74" fmla="*/ 2216 w 2566"/>
                    <a:gd name="T75" fmla="*/ 0 h 2115"/>
                    <a:gd name="T76" fmla="*/ 2449 w 2566"/>
                    <a:gd name="T77" fmla="*/ 0 h 2115"/>
                    <a:gd name="T78" fmla="*/ 2566 w 2566"/>
                    <a:gd name="T79" fmla="*/ 177 h 2115"/>
                    <a:gd name="T80" fmla="*/ 2566 w 2566"/>
                    <a:gd name="T81" fmla="*/ 531 h 2115"/>
                    <a:gd name="T82" fmla="*/ 2566 w 2566"/>
                    <a:gd name="T83" fmla="*/ 886 h 2115"/>
                    <a:gd name="T84" fmla="*/ 2566 w 2566"/>
                    <a:gd name="T85" fmla="*/ 1241 h 2115"/>
                    <a:gd name="T86" fmla="*/ 2566 w 2566"/>
                    <a:gd name="T87" fmla="*/ 1595 h 2115"/>
                    <a:gd name="T88" fmla="*/ 2566 w 2566"/>
                    <a:gd name="T89" fmla="*/ 1950 h 2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115">
                      <a:moveTo>
                        <a:pt x="2566" y="2087"/>
                      </a:moveTo>
                      <a:lnTo>
                        <a:pt x="2540" y="2087"/>
                      </a:lnTo>
                      <a:lnTo>
                        <a:pt x="2449" y="2088"/>
                      </a:lnTo>
                      <a:lnTo>
                        <a:pt x="2423" y="2088"/>
                      </a:lnTo>
                      <a:lnTo>
                        <a:pt x="2332" y="2090"/>
                      </a:lnTo>
                      <a:lnTo>
                        <a:pt x="2308" y="2090"/>
                      </a:lnTo>
                      <a:lnTo>
                        <a:pt x="2216" y="2090"/>
                      </a:lnTo>
                      <a:lnTo>
                        <a:pt x="2192" y="2090"/>
                      </a:lnTo>
                      <a:lnTo>
                        <a:pt x="2100" y="2091"/>
                      </a:lnTo>
                      <a:lnTo>
                        <a:pt x="2076" y="2091"/>
                      </a:lnTo>
                      <a:lnTo>
                        <a:pt x="1983" y="2092"/>
                      </a:lnTo>
                      <a:lnTo>
                        <a:pt x="1960" y="2092"/>
                      </a:lnTo>
                      <a:lnTo>
                        <a:pt x="1866" y="2094"/>
                      </a:lnTo>
                      <a:lnTo>
                        <a:pt x="1844" y="2094"/>
                      </a:lnTo>
                      <a:lnTo>
                        <a:pt x="1749" y="2095"/>
                      </a:lnTo>
                      <a:lnTo>
                        <a:pt x="1729" y="2095"/>
                      </a:lnTo>
                      <a:lnTo>
                        <a:pt x="1632" y="2096"/>
                      </a:lnTo>
                      <a:lnTo>
                        <a:pt x="1613" y="2096"/>
                      </a:lnTo>
                      <a:lnTo>
                        <a:pt x="1517" y="2098"/>
                      </a:lnTo>
                      <a:lnTo>
                        <a:pt x="1496" y="2098"/>
                      </a:lnTo>
                      <a:lnTo>
                        <a:pt x="1400" y="2099"/>
                      </a:lnTo>
                      <a:lnTo>
                        <a:pt x="1381" y="2099"/>
                      </a:lnTo>
                      <a:lnTo>
                        <a:pt x="1283" y="2100"/>
                      </a:lnTo>
                      <a:lnTo>
                        <a:pt x="1265" y="2100"/>
                      </a:lnTo>
                      <a:lnTo>
                        <a:pt x="1166" y="2100"/>
                      </a:lnTo>
                      <a:lnTo>
                        <a:pt x="1150" y="2100"/>
                      </a:lnTo>
                      <a:lnTo>
                        <a:pt x="1049" y="2102"/>
                      </a:lnTo>
                      <a:lnTo>
                        <a:pt x="1034" y="2102"/>
                      </a:lnTo>
                      <a:lnTo>
                        <a:pt x="934" y="2103"/>
                      </a:lnTo>
                      <a:lnTo>
                        <a:pt x="917" y="2103"/>
                      </a:lnTo>
                      <a:lnTo>
                        <a:pt x="817" y="2104"/>
                      </a:lnTo>
                      <a:lnTo>
                        <a:pt x="802" y="2104"/>
                      </a:lnTo>
                      <a:lnTo>
                        <a:pt x="700" y="2106"/>
                      </a:lnTo>
                      <a:lnTo>
                        <a:pt x="686" y="2106"/>
                      </a:lnTo>
                      <a:lnTo>
                        <a:pt x="583" y="2107"/>
                      </a:lnTo>
                      <a:lnTo>
                        <a:pt x="571" y="2107"/>
                      </a:lnTo>
                      <a:lnTo>
                        <a:pt x="466" y="2109"/>
                      </a:lnTo>
                      <a:lnTo>
                        <a:pt x="455" y="2109"/>
                      </a:lnTo>
                      <a:lnTo>
                        <a:pt x="349" y="2111"/>
                      </a:lnTo>
                      <a:lnTo>
                        <a:pt x="340" y="2111"/>
                      </a:lnTo>
                      <a:lnTo>
                        <a:pt x="234" y="2113"/>
                      </a:lnTo>
                      <a:lnTo>
                        <a:pt x="224" y="2113"/>
                      </a:lnTo>
                      <a:lnTo>
                        <a:pt x="117" y="2114"/>
                      </a:lnTo>
                      <a:lnTo>
                        <a:pt x="107" y="2114"/>
                      </a:lnTo>
                      <a:lnTo>
                        <a:pt x="0" y="2115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08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" name="Freeform 16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61938"/>
                </a:xfrm>
                <a:custGeom>
                  <a:avLst/>
                  <a:gdLst>
                    <a:gd name="T0" fmla="*/ 2566 w 2566"/>
                    <a:gd name="T1" fmla="*/ 137 h 165"/>
                    <a:gd name="T2" fmla="*/ 2540 w 2566"/>
                    <a:gd name="T3" fmla="*/ 137 h 165"/>
                    <a:gd name="T4" fmla="*/ 2449 w 2566"/>
                    <a:gd name="T5" fmla="*/ 138 h 165"/>
                    <a:gd name="T6" fmla="*/ 2423 w 2566"/>
                    <a:gd name="T7" fmla="*/ 138 h 165"/>
                    <a:gd name="T8" fmla="*/ 2332 w 2566"/>
                    <a:gd name="T9" fmla="*/ 140 h 165"/>
                    <a:gd name="T10" fmla="*/ 2308 w 2566"/>
                    <a:gd name="T11" fmla="*/ 140 h 165"/>
                    <a:gd name="T12" fmla="*/ 2216 w 2566"/>
                    <a:gd name="T13" fmla="*/ 140 h 165"/>
                    <a:gd name="T14" fmla="*/ 2192 w 2566"/>
                    <a:gd name="T15" fmla="*/ 140 h 165"/>
                    <a:gd name="T16" fmla="*/ 2100 w 2566"/>
                    <a:gd name="T17" fmla="*/ 141 h 165"/>
                    <a:gd name="T18" fmla="*/ 2076 w 2566"/>
                    <a:gd name="T19" fmla="*/ 141 h 165"/>
                    <a:gd name="T20" fmla="*/ 1983 w 2566"/>
                    <a:gd name="T21" fmla="*/ 142 h 165"/>
                    <a:gd name="T22" fmla="*/ 1960 w 2566"/>
                    <a:gd name="T23" fmla="*/ 142 h 165"/>
                    <a:gd name="T24" fmla="*/ 1866 w 2566"/>
                    <a:gd name="T25" fmla="*/ 144 h 165"/>
                    <a:gd name="T26" fmla="*/ 1844 w 2566"/>
                    <a:gd name="T27" fmla="*/ 144 h 165"/>
                    <a:gd name="T28" fmla="*/ 1749 w 2566"/>
                    <a:gd name="T29" fmla="*/ 145 h 165"/>
                    <a:gd name="T30" fmla="*/ 1729 w 2566"/>
                    <a:gd name="T31" fmla="*/ 145 h 165"/>
                    <a:gd name="T32" fmla="*/ 1632 w 2566"/>
                    <a:gd name="T33" fmla="*/ 146 h 165"/>
                    <a:gd name="T34" fmla="*/ 1613 w 2566"/>
                    <a:gd name="T35" fmla="*/ 146 h 165"/>
                    <a:gd name="T36" fmla="*/ 1517 w 2566"/>
                    <a:gd name="T37" fmla="*/ 148 h 165"/>
                    <a:gd name="T38" fmla="*/ 1496 w 2566"/>
                    <a:gd name="T39" fmla="*/ 148 h 165"/>
                    <a:gd name="T40" fmla="*/ 1400 w 2566"/>
                    <a:gd name="T41" fmla="*/ 149 h 165"/>
                    <a:gd name="T42" fmla="*/ 1381 w 2566"/>
                    <a:gd name="T43" fmla="*/ 149 h 165"/>
                    <a:gd name="T44" fmla="*/ 1283 w 2566"/>
                    <a:gd name="T45" fmla="*/ 150 h 165"/>
                    <a:gd name="T46" fmla="*/ 1265 w 2566"/>
                    <a:gd name="T47" fmla="*/ 150 h 165"/>
                    <a:gd name="T48" fmla="*/ 1166 w 2566"/>
                    <a:gd name="T49" fmla="*/ 150 h 165"/>
                    <a:gd name="T50" fmla="*/ 1150 w 2566"/>
                    <a:gd name="T51" fmla="*/ 150 h 165"/>
                    <a:gd name="T52" fmla="*/ 1049 w 2566"/>
                    <a:gd name="T53" fmla="*/ 152 h 165"/>
                    <a:gd name="T54" fmla="*/ 1034 w 2566"/>
                    <a:gd name="T55" fmla="*/ 152 h 165"/>
                    <a:gd name="T56" fmla="*/ 934 w 2566"/>
                    <a:gd name="T57" fmla="*/ 153 h 165"/>
                    <a:gd name="T58" fmla="*/ 917 w 2566"/>
                    <a:gd name="T59" fmla="*/ 153 h 165"/>
                    <a:gd name="T60" fmla="*/ 817 w 2566"/>
                    <a:gd name="T61" fmla="*/ 154 h 165"/>
                    <a:gd name="T62" fmla="*/ 802 w 2566"/>
                    <a:gd name="T63" fmla="*/ 154 h 165"/>
                    <a:gd name="T64" fmla="*/ 700 w 2566"/>
                    <a:gd name="T65" fmla="*/ 156 h 165"/>
                    <a:gd name="T66" fmla="*/ 686 w 2566"/>
                    <a:gd name="T67" fmla="*/ 156 h 165"/>
                    <a:gd name="T68" fmla="*/ 583 w 2566"/>
                    <a:gd name="T69" fmla="*/ 157 h 165"/>
                    <a:gd name="T70" fmla="*/ 571 w 2566"/>
                    <a:gd name="T71" fmla="*/ 157 h 165"/>
                    <a:gd name="T72" fmla="*/ 466 w 2566"/>
                    <a:gd name="T73" fmla="*/ 159 h 165"/>
                    <a:gd name="T74" fmla="*/ 455 w 2566"/>
                    <a:gd name="T75" fmla="*/ 159 h 165"/>
                    <a:gd name="T76" fmla="*/ 349 w 2566"/>
                    <a:gd name="T77" fmla="*/ 161 h 165"/>
                    <a:gd name="T78" fmla="*/ 340 w 2566"/>
                    <a:gd name="T79" fmla="*/ 161 h 165"/>
                    <a:gd name="T80" fmla="*/ 234 w 2566"/>
                    <a:gd name="T81" fmla="*/ 163 h 165"/>
                    <a:gd name="T82" fmla="*/ 224 w 2566"/>
                    <a:gd name="T83" fmla="*/ 163 h 165"/>
                    <a:gd name="T84" fmla="*/ 117 w 2566"/>
                    <a:gd name="T85" fmla="*/ 164 h 165"/>
                    <a:gd name="T86" fmla="*/ 107 w 2566"/>
                    <a:gd name="T87" fmla="*/ 164 h 165"/>
                    <a:gd name="T88" fmla="*/ 0 w 2566"/>
                    <a:gd name="T89" fmla="*/ 165 h 165"/>
                    <a:gd name="T90" fmla="*/ 0 w 2566"/>
                    <a:gd name="T91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65">
                      <a:moveTo>
                        <a:pt x="2566" y="137"/>
                      </a:moveTo>
                      <a:lnTo>
                        <a:pt x="2540" y="137"/>
                      </a:lnTo>
                      <a:lnTo>
                        <a:pt x="2449" y="138"/>
                      </a:lnTo>
                      <a:lnTo>
                        <a:pt x="2423" y="138"/>
                      </a:lnTo>
                      <a:lnTo>
                        <a:pt x="2332" y="140"/>
                      </a:lnTo>
                      <a:lnTo>
                        <a:pt x="2308" y="140"/>
                      </a:lnTo>
                      <a:lnTo>
                        <a:pt x="2216" y="140"/>
                      </a:lnTo>
                      <a:lnTo>
                        <a:pt x="2192" y="140"/>
                      </a:lnTo>
                      <a:lnTo>
                        <a:pt x="2100" y="141"/>
                      </a:lnTo>
                      <a:lnTo>
                        <a:pt x="2076" y="141"/>
                      </a:lnTo>
                      <a:lnTo>
                        <a:pt x="1983" y="142"/>
                      </a:lnTo>
                      <a:lnTo>
                        <a:pt x="1960" y="142"/>
                      </a:lnTo>
                      <a:lnTo>
                        <a:pt x="1866" y="144"/>
                      </a:lnTo>
                      <a:lnTo>
                        <a:pt x="1844" y="144"/>
                      </a:lnTo>
                      <a:lnTo>
                        <a:pt x="1749" y="145"/>
                      </a:lnTo>
                      <a:lnTo>
                        <a:pt x="1729" y="145"/>
                      </a:lnTo>
                      <a:lnTo>
                        <a:pt x="1632" y="146"/>
                      </a:lnTo>
                      <a:lnTo>
                        <a:pt x="1613" y="146"/>
                      </a:lnTo>
                      <a:lnTo>
                        <a:pt x="1517" y="148"/>
                      </a:lnTo>
                      <a:lnTo>
                        <a:pt x="1496" y="148"/>
                      </a:lnTo>
                      <a:lnTo>
                        <a:pt x="1400" y="149"/>
                      </a:lnTo>
                      <a:lnTo>
                        <a:pt x="1381" y="149"/>
                      </a:lnTo>
                      <a:lnTo>
                        <a:pt x="1283" y="150"/>
                      </a:lnTo>
                      <a:lnTo>
                        <a:pt x="1265" y="150"/>
                      </a:lnTo>
                      <a:lnTo>
                        <a:pt x="1166" y="150"/>
                      </a:lnTo>
                      <a:lnTo>
                        <a:pt x="1150" y="150"/>
                      </a:lnTo>
                      <a:lnTo>
                        <a:pt x="1049" y="152"/>
                      </a:lnTo>
                      <a:lnTo>
                        <a:pt x="1034" y="152"/>
                      </a:lnTo>
                      <a:lnTo>
                        <a:pt x="934" y="153"/>
                      </a:lnTo>
                      <a:lnTo>
                        <a:pt x="917" y="153"/>
                      </a:lnTo>
                      <a:lnTo>
                        <a:pt x="817" y="154"/>
                      </a:lnTo>
                      <a:lnTo>
                        <a:pt x="802" y="154"/>
                      </a:lnTo>
                      <a:lnTo>
                        <a:pt x="700" y="156"/>
                      </a:lnTo>
                      <a:lnTo>
                        <a:pt x="686" y="156"/>
                      </a:lnTo>
                      <a:lnTo>
                        <a:pt x="583" y="157"/>
                      </a:lnTo>
                      <a:lnTo>
                        <a:pt x="571" y="157"/>
                      </a:lnTo>
                      <a:lnTo>
                        <a:pt x="466" y="159"/>
                      </a:lnTo>
                      <a:lnTo>
                        <a:pt x="455" y="159"/>
                      </a:lnTo>
                      <a:lnTo>
                        <a:pt x="349" y="161"/>
                      </a:lnTo>
                      <a:lnTo>
                        <a:pt x="340" y="161"/>
                      </a:lnTo>
                      <a:lnTo>
                        <a:pt x="234" y="163"/>
                      </a:lnTo>
                      <a:lnTo>
                        <a:pt x="224" y="163"/>
                      </a:lnTo>
                      <a:lnTo>
                        <a:pt x="117" y="164"/>
                      </a:lnTo>
                      <a:lnTo>
                        <a:pt x="107" y="164"/>
                      </a:lnTo>
                      <a:lnTo>
                        <a:pt x="0" y="16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" name="Freeform 1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260725"/>
                </a:xfrm>
                <a:custGeom>
                  <a:avLst/>
                  <a:gdLst>
                    <a:gd name="T0" fmla="*/ 2507 w 2566"/>
                    <a:gd name="T1" fmla="*/ 2037 h 2054"/>
                    <a:gd name="T2" fmla="*/ 2390 w 2566"/>
                    <a:gd name="T3" fmla="*/ 2038 h 2054"/>
                    <a:gd name="T4" fmla="*/ 2275 w 2566"/>
                    <a:gd name="T5" fmla="*/ 2038 h 2054"/>
                    <a:gd name="T6" fmla="*/ 2158 w 2566"/>
                    <a:gd name="T7" fmla="*/ 2039 h 2054"/>
                    <a:gd name="T8" fmla="*/ 2043 w 2566"/>
                    <a:gd name="T9" fmla="*/ 2039 h 2054"/>
                    <a:gd name="T10" fmla="*/ 1926 w 2566"/>
                    <a:gd name="T11" fmla="*/ 2041 h 2054"/>
                    <a:gd name="T12" fmla="*/ 1810 w 2566"/>
                    <a:gd name="T13" fmla="*/ 2041 h 2054"/>
                    <a:gd name="T14" fmla="*/ 1693 w 2566"/>
                    <a:gd name="T15" fmla="*/ 2042 h 2054"/>
                    <a:gd name="T16" fmla="*/ 1578 w 2566"/>
                    <a:gd name="T17" fmla="*/ 2042 h 2054"/>
                    <a:gd name="T18" fmla="*/ 1461 w 2566"/>
                    <a:gd name="T19" fmla="*/ 2043 h 2054"/>
                    <a:gd name="T20" fmla="*/ 1345 w 2566"/>
                    <a:gd name="T21" fmla="*/ 2045 h 2054"/>
                    <a:gd name="T22" fmla="*/ 1228 w 2566"/>
                    <a:gd name="T23" fmla="*/ 2045 h 2054"/>
                    <a:gd name="T24" fmla="*/ 1113 w 2566"/>
                    <a:gd name="T25" fmla="*/ 2046 h 2054"/>
                    <a:gd name="T26" fmla="*/ 997 w 2566"/>
                    <a:gd name="T27" fmla="*/ 2046 h 2054"/>
                    <a:gd name="T28" fmla="*/ 881 w 2566"/>
                    <a:gd name="T29" fmla="*/ 2048 h 2054"/>
                    <a:gd name="T30" fmla="*/ 765 w 2566"/>
                    <a:gd name="T31" fmla="*/ 2049 h 2054"/>
                    <a:gd name="T32" fmla="*/ 648 w 2566"/>
                    <a:gd name="T33" fmla="*/ 2049 h 2054"/>
                    <a:gd name="T34" fmla="*/ 533 w 2566"/>
                    <a:gd name="T35" fmla="*/ 2050 h 2054"/>
                    <a:gd name="T36" fmla="*/ 417 w 2566"/>
                    <a:gd name="T37" fmla="*/ 2052 h 2054"/>
                    <a:gd name="T38" fmla="*/ 300 w 2566"/>
                    <a:gd name="T39" fmla="*/ 2052 h 2054"/>
                    <a:gd name="T40" fmla="*/ 185 w 2566"/>
                    <a:gd name="T41" fmla="*/ 2053 h 2054"/>
                    <a:gd name="T42" fmla="*/ 69 w 2566"/>
                    <a:gd name="T43" fmla="*/ 2054 h 2054"/>
                    <a:gd name="T44" fmla="*/ 0 w 2566"/>
                    <a:gd name="T45" fmla="*/ 1950 h 2054"/>
                    <a:gd name="T46" fmla="*/ 0 w 2566"/>
                    <a:gd name="T47" fmla="*/ 1595 h 2054"/>
                    <a:gd name="T48" fmla="*/ 0 w 2566"/>
                    <a:gd name="T49" fmla="*/ 1241 h 2054"/>
                    <a:gd name="T50" fmla="*/ 0 w 2566"/>
                    <a:gd name="T51" fmla="*/ 886 h 2054"/>
                    <a:gd name="T52" fmla="*/ 0 w 2566"/>
                    <a:gd name="T53" fmla="*/ 531 h 2054"/>
                    <a:gd name="T54" fmla="*/ 0 w 2566"/>
                    <a:gd name="T55" fmla="*/ 177 h 2054"/>
                    <a:gd name="T56" fmla="*/ 117 w 2566"/>
                    <a:gd name="T57" fmla="*/ 0 h 2054"/>
                    <a:gd name="T58" fmla="*/ 349 w 2566"/>
                    <a:gd name="T59" fmla="*/ 0 h 2054"/>
                    <a:gd name="T60" fmla="*/ 583 w 2566"/>
                    <a:gd name="T61" fmla="*/ 0 h 2054"/>
                    <a:gd name="T62" fmla="*/ 817 w 2566"/>
                    <a:gd name="T63" fmla="*/ 0 h 2054"/>
                    <a:gd name="T64" fmla="*/ 1049 w 2566"/>
                    <a:gd name="T65" fmla="*/ 0 h 2054"/>
                    <a:gd name="T66" fmla="*/ 1283 w 2566"/>
                    <a:gd name="T67" fmla="*/ 0 h 2054"/>
                    <a:gd name="T68" fmla="*/ 1517 w 2566"/>
                    <a:gd name="T69" fmla="*/ 0 h 2054"/>
                    <a:gd name="T70" fmla="*/ 1749 w 2566"/>
                    <a:gd name="T71" fmla="*/ 0 h 2054"/>
                    <a:gd name="T72" fmla="*/ 1983 w 2566"/>
                    <a:gd name="T73" fmla="*/ 0 h 2054"/>
                    <a:gd name="T74" fmla="*/ 2216 w 2566"/>
                    <a:gd name="T75" fmla="*/ 0 h 2054"/>
                    <a:gd name="T76" fmla="*/ 2449 w 2566"/>
                    <a:gd name="T77" fmla="*/ 0 h 2054"/>
                    <a:gd name="T78" fmla="*/ 2566 w 2566"/>
                    <a:gd name="T79" fmla="*/ 177 h 2054"/>
                    <a:gd name="T80" fmla="*/ 2566 w 2566"/>
                    <a:gd name="T81" fmla="*/ 531 h 2054"/>
                    <a:gd name="T82" fmla="*/ 2566 w 2566"/>
                    <a:gd name="T83" fmla="*/ 886 h 2054"/>
                    <a:gd name="T84" fmla="*/ 2566 w 2566"/>
                    <a:gd name="T85" fmla="*/ 1241 h 2054"/>
                    <a:gd name="T86" fmla="*/ 2566 w 2566"/>
                    <a:gd name="T87" fmla="*/ 1595 h 2054"/>
                    <a:gd name="T88" fmla="*/ 2566 w 2566"/>
                    <a:gd name="T89" fmla="*/ 1950 h 2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054">
                      <a:moveTo>
                        <a:pt x="2566" y="2037"/>
                      </a:moveTo>
                      <a:lnTo>
                        <a:pt x="2507" y="2037"/>
                      </a:lnTo>
                      <a:lnTo>
                        <a:pt x="2449" y="2038"/>
                      </a:lnTo>
                      <a:lnTo>
                        <a:pt x="2390" y="2038"/>
                      </a:lnTo>
                      <a:lnTo>
                        <a:pt x="2332" y="2038"/>
                      </a:lnTo>
                      <a:lnTo>
                        <a:pt x="2275" y="2038"/>
                      </a:lnTo>
                      <a:lnTo>
                        <a:pt x="2216" y="2039"/>
                      </a:lnTo>
                      <a:lnTo>
                        <a:pt x="2158" y="2039"/>
                      </a:lnTo>
                      <a:lnTo>
                        <a:pt x="2100" y="2039"/>
                      </a:lnTo>
                      <a:lnTo>
                        <a:pt x="2043" y="2039"/>
                      </a:lnTo>
                      <a:lnTo>
                        <a:pt x="1983" y="2041"/>
                      </a:lnTo>
                      <a:lnTo>
                        <a:pt x="1926" y="2041"/>
                      </a:lnTo>
                      <a:lnTo>
                        <a:pt x="1866" y="2041"/>
                      </a:lnTo>
                      <a:lnTo>
                        <a:pt x="1810" y="2041"/>
                      </a:lnTo>
                      <a:lnTo>
                        <a:pt x="1749" y="2042"/>
                      </a:lnTo>
                      <a:lnTo>
                        <a:pt x="1693" y="2042"/>
                      </a:lnTo>
                      <a:lnTo>
                        <a:pt x="1632" y="2042"/>
                      </a:lnTo>
                      <a:lnTo>
                        <a:pt x="1578" y="2042"/>
                      </a:lnTo>
                      <a:lnTo>
                        <a:pt x="1517" y="2043"/>
                      </a:lnTo>
                      <a:lnTo>
                        <a:pt x="1461" y="2043"/>
                      </a:lnTo>
                      <a:lnTo>
                        <a:pt x="1400" y="2045"/>
                      </a:lnTo>
                      <a:lnTo>
                        <a:pt x="1345" y="2045"/>
                      </a:lnTo>
                      <a:lnTo>
                        <a:pt x="1283" y="2045"/>
                      </a:lnTo>
                      <a:lnTo>
                        <a:pt x="1228" y="2045"/>
                      </a:lnTo>
                      <a:lnTo>
                        <a:pt x="1166" y="2046"/>
                      </a:lnTo>
                      <a:lnTo>
                        <a:pt x="1113" y="2046"/>
                      </a:lnTo>
                      <a:lnTo>
                        <a:pt x="1049" y="2046"/>
                      </a:lnTo>
                      <a:lnTo>
                        <a:pt x="997" y="2046"/>
                      </a:lnTo>
                      <a:lnTo>
                        <a:pt x="934" y="2048"/>
                      </a:lnTo>
                      <a:lnTo>
                        <a:pt x="881" y="2048"/>
                      </a:lnTo>
                      <a:lnTo>
                        <a:pt x="817" y="2049"/>
                      </a:lnTo>
                      <a:lnTo>
                        <a:pt x="765" y="2049"/>
                      </a:lnTo>
                      <a:lnTo>
                        <a:pt x="700" y="2049"/>
                      </a:lnTo>
                      <a:lnTo>
                        <a:pt x="648" y="2049"/>
                      </a:lnTo>
                      <a:lnTo>
                        <a:pt x="583" y="2050"/>
                      </a:lnTo>
                      <a:lnTo>
                        <a:pt x="533" y="2050"/>
                      </a:lnTo>
                      <a:lnTo>
                        <a:pt x="466" y="2052"/>
                      </a:lnTo>
                      <a:lnTo>
                        <a:pt x="417" y="2052"/>
                      </a:lnTo>
                      <a:lnTo>
                        <a:pt x="349" y="2052"/>
                      </a:lnTo>
                      <a:lnTo>
                        <a:pt x="300" y="2052"/>
                      </a:lnTo>
                      <a:lnTo>
                        <a:pt x="234" y="2053"/>
                      </a:lnTo>
                      <a:lnTo>
                        <a:pt x="185" y="2053"/>
                      </a:lnTo>
                      <a:lnTo>
                        <a:pt x="117" y="2054"/>
                      </a:lnTo>
                      <a:lnTo>
                        <a:pt x="69" y="2054"/>
                      </a:lnTo>
                      <a:lnTo>
                        <a:pt x="0" y="2054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03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" name="Freeform 18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165100"/>
                </a:xfrm>
                <a:custGeom>
                  <a:avLst/>
                  <a:gdLst>
                    <a:gd name="T0" fmla="*/ 2566 w 2566"/>
                    <a:gd name="T1" fmla="*/ 87 h 104"/>
                    <a:gd name="T2" fmla="*/ 2507 w 2566"/>
                    <a:gd name="T3" fmla="*/ 87 h 104"/>
                    <a:gd name="T4" fmla="*/ 2449 w 2566"/>
                    <a:gd name="T5" fmla="*/ 88 h 104"/>
                    <a:gd name="T6" fmla="*/ 2390 w 2566"/>
                    <a:gd name="T7" fmla="*/ 88 h 104"/>
                    <a:gd name="T8" fmla="*/ 2332 w 2566"/>
                    <a:gd name="T9" fmla="*/ 88 h 104"/>
                    <a:gd name="T10" fmla="*/ 2275 w 2566"/>
                    <a:gd name="T11" fmla="*/ 88 h 104"/>
                    <a:gd name="T12" fmla="*/ 2216 w 2566"/>
                    <a:gd name="T13" fmla="*/ 89 h 104"/>
                    <a:gd name="T14" fmla="*/ 2158 w 2566"/>
                    <a:gd name="T15" fmla="*/ 89 h 104"/>
                    <a:gd name="T16" fmla="*/ 2100 w 2566"/>
                    <a:gd name="T17" fmla="*/ 89 h 104"/>
                    <a:gd name="T18" fmla="*/ 2043 w 2566"/>
                    <a:gd name="T19" fmla="*/ 89 h 104"/>
                    <a:gd name="T20" fmla="*/ 1983 w 2566"/>
                    <a:gd name="T21" fmla="*/ 91 h 104"/>
                    <a:gd name="T22" fmla="*/ 1926 w 2566"/>
                    <a:gd name="T23" fmla="*/ 91 h 104"/>
                    <a:gd name="T24" fmla="*/ 1866 w 2566"/>
                    <a:gd name="T25" fmla="*/ 91 h 104"/>
                    <a:gd name="T26" fmla="*/ 1810 w 2566"/>
                    <a:gd name="T27" fmla="*/ 91 h 104"/>
                    <a:gd name="T28" fmla="*/ 1749 w 2566"/>
                    <a:gd name="T29" fmla="*/ 92 h 104"/>
                    <a:gd name="T30" fmla="*/ 1693 w 2566"/>
                    <a:gd name="T31" fmla="*/ 92 h 104"/>
                    <a:gd name="T32" fmla="*/ 1632 w 2566"/>
                    <a:gd name="T33" fmla="*/ 92 h 104"/>
                    <a:gd name="T34" fmla="*/ 1578 w 2566"/>
                    <a:gd name="T35" fmla="*/ 92 h 104"/>
                    <a:gd name="T36" fmla="*/ 1517 w 2566"/>
                    <a:gd name="T37" fmla="*/ 93 h 104"/>
                    <a:gd name="T38" fmla="*/ 1461 w 2566"/>
                    <a:gd name="T39" fmla="*/ 93 h 104"/>
                    <a:gd name="T40" fmla="*/ 1400 w 2566"/>
                    <a:gd name="T41" fmla="*/ 95 h 104"/>
                    <a:gd name="T42" fmla="*/ 1345 w 2566"/>
                    <a:gd name="T43" fmla="*/ 95 h 104"/>
                    <a:gd name="T44" fmla="*/ 1283 w 2566"/>
                    <a:gd name="T45" fmla="*/ 95 h 104"/>
                    <a:gd name="T46" fmla="*/ 1228 w 2566"/>
                    <a:gd name="T47" fmla="*/ 95 h 104"/>
                    <a:gd name="T48" fmla="*/ 1166 w 2566"/>
                    <a:gd name="T49" fmla="*/ 96 h 104"/>
                    <a:gd name="T50" fmla="*/ 1113 w 2566"/>
                    <a:gd name="T51" fmla="*/ 96 h 104"/>
                    <a:gd name="T52" fmla="*/ 1049 w 2566"/>
                    <a:gd name="T53" fmla="*/ 96 h 104"/>
                    <a:gd name="T54" fmla="*/ 997 w 2566"/>
                    <a:gd name="T55" fmla="*/ 96 h 104"/>
                    <a:gd name="T56" fmla="*/ 934 w 2566"/>
                    <a:gd name="T57" fmla="*/ 98 h 104"/>
                    <a:gd name="T58" fmla="*/ 881 w 2566"/>
                    <a:gd name="T59" fmla="*/ 98 h 104"/>
                    <a:gd name="T60" fmla="*/ 817 w 2566"/>
                    <a:gd name="T61" fmla="*/ 99 h 104"/>
                    <a:gd name="T62" fmla="*/ 765 w 2566"/>
                    <a:gd name="T63" fmla="*/ 99 h 104"/>
                    <a:gd name="T64" fmla="*/ 700 w 2566"/>
                    <a:gd name="T65" fmla="*/ 99 h 104"/>
                    <a:gd name="T66" fmla="*/ 648 w 2566"/>
                    <a:gd name="T67" fmla="*/ 99 h 104"/>
                    <a:gd name="T68" fmla="*/ 583 w 2566"/>
                    <a:gd name="T69" fmla="*/ 100 h 104"/>
                    <a:gd name="T70" fmla="*/ 533 w 2566"/>
                    <a:gd name="T71" fmla="*/ 100 h 104"/>
                    <a:gd name="T72" fmla="*/ 466 w 2566"/>
                    <a:gd name="T73" fmla="*/ 102 h 104"/>
                    <a:gd name="T74" fmla="*/ 417 w 2566"/>
                    <a:gd name="T75" fmla="*/ 102 h 104"/>
                    <a:gd name="T76" fmla="*/ 349 w 2566"/>
                    <a:gd name="T77" fmla="*/ 102 h 104"/>
                    <a:gd name="T78" fmla="*/ 300 w 2566"/>
                    <a:gd name="T79" fmla="*/ 102 h 104"/>
                    <a:gd name="T80" fmla="*/ 234 w 2566"/>
                    <a:gd name="T81" fmla="*/ 103 h 104"/>
                    <a:gd name="T82" fmla="*/ 185 w 2566"/>
                    <a:gd name="T83" fmla="*/ 103 h 104"/>
                    <a:gd name="T84" fmla="*/ 117 w 2566"/>
                    <a:gd name="T85" fmla="*/ 104 h 104"/>
                    <a:gd name="T86" fmla="*/ 69 w 2566"/>
                    <a:gd name="T87" fmla="*/ 104 h 104"/>
                    <a:gd name="T88" fmla="*/ 0 w 2566"/>
                    <a:gd name="T89" fmla="*/ 104 h 104"/>
                    <a:gd name="T90" fmla="*/ 0 w 2566"/>
                    <a:gd name="T9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04">
                      <a:moveTo>
                        <a:pt x="2566" y="87"/>
                      </a:moveTo>
                      <a:lnTo>
                        <a:pt x="2507" y="87"/>
                      </a:lnTo>
                      <a:lnTo>
                        <a:pt x="2449" y="88"/>
                      </a:lnTo>
                      <a:lnTo>
                        <a:pt x="2390" y="88"/>
                      </a:lnTo>
                      <a:lnTo>
                        <a:pt x="2332" y="88"/>
                      </a:lnTo>
                      <a:lnTo>
                        <a:pt x="2275" y="88"/>
                      </a:lnTo>
                      <a:lnTo>
                        <a:pt x="2216" y="89"/>
                      </a:lnTo>
                      <a:lnTo>
                        <a:pt x="2158" y="89"/>
                      </a:lnTo>
                      <a:lnTo>
                        <a:pt x="2100" y="89"/>
                      </a:lnTo>
                      <a:lnTo>
                        <a:pt x="2043" y="89"/>
                      </a:lnTo>
                      <a:lnTo>
                        <a:pt x="1983" y="91"/>
                      </a:lnTo>
                      <a:lnTo>
                        <a:pt x="1926" y="91"/>
                      </a:lnTo>
                      <a:lnTo>
                        <a:pt x="1866" y="91"/>
                      </a:lnTo>
                      <a:lnTo>
                        <a:pt x="1810" y="91"/>
                      </a:lnTo>
                      <a:lnTo>
                        <a:pt x="1749" y="92"/>
                      </a:lnTo>
                      <a:lnTo>
                        <a:pt x="1693" y="92"/>
                      </a:lnTo>
                      <a:lnTo>
                        <a:pt x="1632" y="92"/>
                      </a:lnTo>
                      <a:lnTo>
                        <a:pt x="1578" y="92"/>
                      </a:lnTo>
                      <a:lnTo>
                        <a:pt x="1517" y="93"/>
                      </a:lnTo>
                      <a:lnTo>
                        <a:pt x="1461" y="93"/>
                      </a:lnTo>
                      <a:lnTo>
                        <a:pt x="1400" y="95"/>
                      </a:lnTo>
                      <a:lnTo>
                        <a:pt x="1345" y="95"/>
                      </a:lnTo>
                      <a:lnTo>
                        <a:pt x="1283" y="95"/>
                      </a:lnTo>
                      <a:lnTo>
                        <a:pt x="1228" y="95"/>
                      </a:lnTo>
                      <a:lnTo>
                        <a:pt x="1166" y="96"/>
                      </a:lnTo>
                      <a:lnTo>
                        <a:pt x="1113" y="96"/>
                      </a:lnTo>
                      <a:lnTo>
                        <a:pt x="1049" y="96"/>
                      </a:lnTo>
                      <a:lnTo>
                        <a:pt x="997" y="96"/>
                      </a:lnTo>
                      <a:lnTo>
                        <a:pt x="934" y="98"/>
                      </a:lnTo>
                      <a:lnTo>
                        <a:pt x="881" y="98"/>
                      </a:lnTo>
                      <a:lnTo>
                        <a:pt x="817" y="99"/>
                      </a:lnTo>
                      <a:lnTo>
                        <a:pt x="765" y="99"/>
                      </a:lnTo>
                      <a:lnTo>
                        <a:pt x="700" y="99"/>
                      </a:lnTo>
                      <a:lnTo>
                        <a:pt x="648" y="99"/>
                      </a:lnTo>
                      <a:lnTo>
                        <a:pt x="583" y="100"/>
                      </a:lnTo>
                      <a:lnTo>
                        <a:pt x="533" y="100"/>
                      </a:lnTo>
                      <a:lnTo>
                        <a:pt x="466" y="102"/>
                      </a:lnTo>
                      <a:lnTo>
                        <a:pt x="417" y="102"/>
                      </a:lnTo>
                      <a:lnTo>
                        <a:pt x="349" y="102"/>
                      </a:lnTo>
                      <a:lnTo>
                        <a:pt x="300" y="102"/>
                      </a:lnTo>
                      <a:lnTo>
                        <a:pt x="234" y="103"/>
                      </a:lnTo>
                      <a:lnTo>
                        <a:pt x="185" y="103"/>
                      </a:lnTo>
                      <a:lnTo>
                        <a:pt x="117" y="104"/>
                      </a:lnTo>
                      <a:lnTo>
                        <a:pt x="69" y="104"/>
                      </a:lnTo>
                      <a:lnTo>
                        <a:pt x="0" y="10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" name="Freeform 1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190875"/>
                </a:xfrm>
                <a:custGeom>
                  <a:avLst/>
                  <a:gdLst>
                    <a:gd name="T0" fmla="*/ 2481 w 2566"/>
                    <a:gd name="T1" fmla="*/ 2000 h 2010"/>
                    <a:gd name="T2" fmla="*/ 2366 w 2566"/>
                    <a:gd name="T3" fmla="*/ 2000 h 2010"/>
                    <a:gd name="T4" fmla="*/ 2249 w 2566"/>
                    <a:gd name="T5" fmla="*/ 2000 h 2010"/>
                    <a:gd name="T6" fmla="*/ 2134 w 2566"/>
                    <a:gd name="T7" fmla="*/ 2000 h 2010"/>
                    <a:gd name="T8" fmla="*/ 2017 w 2566"/>
                    <a:gd name="T9" fmla="*/ 2001 h 2010"/>
                    <a:gd name="T10" fmla="*/ 1900 w 2566"/>
                    <a:gd name="T11" fmla="*/ 2001 h 2010"/>
                    <a:gd name="T12" fmla="*/ 1784 w 2566"/>
                    <a:gd name="T13" fmla="*/ 2001 h 2010"/>
                    <a:gd name="T14" fmla="*/ 1667 w 2566"/>
                    <a:gd name="T15" fmla="*/ 2003 h 2010"/>
                    <a:gd name="T16" fmla="*/ 1551 w 2566"/>
                    <a:gd name="T17" fmla="*/ 2003 h 2010"/>
                    <a:gd name="T18" fmla="*/ 1435 w 2566"/>
                    <a:gd name="T19" fmla="*/ 2003 h 2010"/>
                    <a:gd name="T20" fmla="*/ 1318 w 2566"/>
                    <a:gd name="T21" fmla="*/ 2004 h 2010"/>
                    <a:gd name="T22" fmla="*/ 1203 w 2566"/>
                    <a:gd name="T23" fmla="*/ 2004 h 2010"/>
                    <a:gd name="T24" fmla="*/ 1086 w 2566"/>
                    <a:gd name="T25" fmla="*/ 2004 h 2010"/>
                    <a:gd name="T26" fmla="*/ 969 w 2566"/>
                    <a:gd name="T27" fmla="*/ 2006 h 2010"/>
                    <a:gd name="T28" fmla="*/ 853 w 2566"/>
                    <a:gd name="T29" fmla="*/ 2006 h 2010"/>
                    <a:gd name="T30" fmla="*/ 736 w 2566"/>
                    <a:gd name="T31" fmla="*/ 2006 h 2010"/>
                    <a:gd name="T32" fmla="*/ 621 w 2566"/>
                    <a:gd name="T33" fmla="*/ 2007 h 2010"/>
                    <a:gd name="T34" fmla="*/ 504 w 2566"/>
                    <a:gd name="T35" fmla="*/ 2007 h 2010"/>
                    <a:gd name="T36" fmla="*/ 389 w 2566"/>
                    <a:gd name="T37" fmla="*/ 2007 h 2010"/>
                    <a:gd name="T38" fmla="*/ 272 w 2566"/>
                    <a:gd name="T39" fmla="*/ 2008 h 2010"/>
                    <a:gd name="T40" fmla="*/ 155 w 2566"/>
                    <a:gd name="T41" fmla="*/ 2008 h 2010"/>
                    <a:gd name="T42" fmla="*/ 39 w 2566"/>
                    <a:gd name="T43" fmla="*/ 2010 h 2010"/>
                    <a:gd name="T44" fmla="*/ 0 w 2566"/>
                    <a:gd name="T45" fmla="*/ 1950 h 2010"/>
                    <a:gd name="T46" fmla="*/ 0 w 2566"/>
                    <a:gd name="T47" fmla="*/ 1595 h 2010"/>
                    <a:gd name="T48" fmla="*/ 0 w 2566"/>
                    <a:gd name="T49" fmla="*/ 1241 h 2010"/>
                    <a:gd name="T50" fmla="*/ 0 w 2566"/>
                    <a:gd name="T51" fmla="*/ 886 h 2010"/>
                    <a:gd name="T52" fmla="*/ 0 w 2566"/>
                    <a:gd name="T53" fmla="*/ 531 h 2010"/>
                    <a:gd name="T54" fmla="*/ 0 w 2566"/>
                    <a:gd name="T55" fmla="*/ 177 h 2010"/>
                    <a:gd name="T56" fmla="*/ 117 w 2566"/>
                    <a:gd name="T57" fmla="*/ 0 h 2010"/>
                    <a:gd name="T58" fmla="*/ 349 w 2566"/>
                    <a:gd name="T59" fmla="*/ 0 h 2010"/>
                    <a:gd name="T60" fmla="*/ 583 w 2566"/>
                    <a:gd name="T61" fmla="*/ 0 h 2010"/>
                    <a:gd name="T62" fmla="*/ 817 w 2566"/>
                    <a:gd name="T63" fmla="*/ 0 h 2010"/>
                    <a:gd name="T64" fmla="*/ 1049 w 2566"/>
                    <a:gd name="T65" fmla="*/ 0 h 2010"/>
                    <a:gd name="T66" fmla="*/ 1283 w 2566"/>
                    <a:gd name="T67" fmla="*/ 0 h 2010"/>
                    <a:gd name="T68" fmla="*/ 1517 w 2566"/>
                    <a:gd name="T69" fmla="*/ 0 h 2010"/>
                    <a:gd name="T70" fmla="*/ 1749 w 2566"/>
                    <a:gd name="T71" fmla="*/ 0 h 2010"/>
                    <a:gd name="T72" fmla="*/ 1983 w 2566"/>
                    <a:gd name="T73" fmla="*/ 0 h 2010"/>
                    <a:gd name="T74" fmla="*/ 2216 w 2566"/>
                    <a:gd name="T75" fmla="*/ 0 h 2010"/>
                    <a:gd name="T76" fmla="*/ 2449 w 2566"/>
                    <a:gd name="T77" fmla="*/ 0 h 2010"/>
                    <a:gd name="T78" fmla="*/ 2566 w 2566"/>
                    <a:gd name="T79" fmla="*/ 177 h 2010"/>
                    <a:gd name="T80" fmla="*/ 2566 w 2566"/>
                    <a:gd name="T81" fmla="*/ 531 h 2010"/>
                    <a:gd name="T82" fmla="*/ 2566 w 2566"/>
                    <a:gd name="T83" fmla="*/ 886 h 2010"/>
                    <a:gd name="T84" fmla="*/ 2566 w 2566"/>
                    <a:gd name="T85" fmla="*/ 1241 h 2010"/>
                    <a:gd name="T86" fmla="*/ 2566 w 2566"/>
                    <a:gd name="T87" fmla="*/ 1595 h 2010"/>
                    <a:gd name="T88" fmla="*/ 2566 w 2566"/>
                    <a:gd name="T89" fmla="*/ 1950 h 2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010">
                      <a:moveTo>
                        <a:pt x="2566" y="2000"/>
                      </a:moveTo>
                      <a:lnTo>
                        <a:pt x="2481" y="2000"/>
                      </a:lnTo>
                      <a:lnTo>
                        <a:pt x="2449" y="2000"/>
                      </a:lnTo>
                      <a:lnTo>
                        <a:pt x="2366" y="2000"/>
                      </a:lnTo>
                      <a:lnTo>
                        <a:pt x="2332" y="2000"/>
                      </a:lnTo>
                      <a:lnTo>
                        <a:pt x="2249" y="2000"/>
                      </a:lnTo>
                      <a:lnTo>
                        <a:pt x="2216" y="2000"/>
                      </a:lnTo>
                      <a:lnTo>
                        <a:pt x="2134" y="2000"/>
                      </a:lnTo>
                      <a:lnTo>
                        <a:pt x="2100" y="2001"/>
                      </a:lnTo>
                      <a:lnTo>
                        <a:pt x="2017" y="2001"/>
                      </a:lnTo>
                      <a:lnTo>
                        <a:pt x="1983" y="2001"/>
                      </a:lnTo>
                      <a:lnTo>
                        <a:pt x="1900" y="2001"/>
                      </a:lnTo>
                      <a:lnTo>
                        <a:pt x="1866" y="2001"/>
                      </a:lnTo>
                      <a:lnTo>
                        <a:pt x="1784" y="2001"/>
                      </a:lnTo>
                      <a:lnTo>
                        <a:pt x="1749" y="2003"/>
                      </a:lnTo>
                      <a:lnTo>
                        <a:pt x="1667" y="2003"/>
                      </a:lnTo>
                      <a:lnTo>
                        <a:pt x="1632" y="2003"/>
                      </a:lnTo>
                      <a:lnTo>
                        <a:pt x="1551" y="2003"/>
                      </a:lnTo>
                      <a:lnTo>
                        <a:pt x="1517" y="2003"/>
                      </a:lnTo>
                      <a:lnTo>
                        <a:pt x="1435" y="2003"/>
                      </a:lnTo>
                      <a:lnTo>
                        <a:pt x="1400" y="2004"/>
                      </a:lnTo>
                      <a:lnTo>
                        <a:pt x="1318" y="2004"/>
                      </a:lnTo>
                      <a:lnTo>
                        <a:pt x="1283" y="2004"/>
                      </a:lnTo>
                      <a:lnTo>
                        <a:pt x="1203" y="2004"/>
                      </a:lnTo>
                      <a:lnTo>
                        <a:pt x="1166" y="2004"/>
                      </a:lnTo>
                      <a:lnTo>
                        <a:pt x="1086" y="2004"/>
                      </a:lnTo>
                      <a:lnTo>
                        <a:pt x="1049" y="2006"/>
                      </a:lnTo>
                      <a:lnTo>
                        <a:pt x="969" y="2006"/>
                      </a:lnTo>
                      <a:lnTo>
                        <a:pt x="934" y="2006"/>
                      </a:lnTo>
                      <a:lnTo>
                        <a:pt x="853" y="2006"/>
                      </a:lnTo>
                      <a:lnTo>
                        <a:pt x="817" y="2006"/>
                      </a:lnTo>
                      <a:lnTo>
                        <a:pt x="736" y="2006"/>
                      </a:lnTo>
                      <a:lnTo>
                        <a:pt x="700" y="2007"/>
                      </a:lnTo>
                      <a:lnTo>
                        <a:pt x="621" y="2007"/>
                      </a:lnTo>
                      <a:lnTo>
                        <a:pt x="583" y="2007"/>
                      </a:lnTo>
                      <a:lnTo>
                        <a:pt x="504" y="2007"/>
                      </a:lnTo>
                      <a:lnTo>
                        <a:pt x="466" y="2007"/>
                      </a:lnTo>
                      <a:lnTo>
                        <a:pt x="389" y="2007"/>
                      </a:lnTo>
                      <a:lnTo>
                        <a:pt x="349" y="2008"/>
                      </a:lnTo>
                      <a:lnTo>
                        <a:pt x="272" y="2008"/>
                      </a:lnTo>
                      <a:lnTo>
                        <a:pt x="234" y="2008"/>
                      </a:lnTo>
                      <a:lnTo>
                        <a:pt x="155" y="2008"/>
                      </a:lnTo>
                      <a:lnTo>
                        <a:pt x="117" y="2010"/>
                      </a:lnTo>
                      <a:lnTo>
                        <a:pt x="39" y="2010"/>
                      </a:lnTo>
                      <a:lnTo>
                        <a:pt x="0" y="2010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00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Freeform 20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95250"/>
                </a:xfrm>
                <a:custGeom>
                  <a:avLst/>
                  <a:gdLst>
                    <a:gd name="T0" fmla="*/ 2566 w 2566"/>
                    <a:gd name="T1" fmla="*/ 50 h 60"/>
                    <a:gd name="T2" fmla="*/ 2481 w 2566"/>
                    <a:gd name="T3" fmla="*/ 50 h 60"/>
                    <a:gd name="T4" fmla="*/ 2449 w 2566"/>
                    <a:gd name="T5" fmla="*/ 50 h 60"/>
                    <a:gd name="T6" fmla="*/ 2366 w 2566"/>
                    <a:gd name="T7" fmla="*/ 50 h 60"/>
                    <a:gd name="T8" fmla="*/ 2332 w 2566"/>
                    <a:gd name="T9" fmla="*/ 50 h 60"/>
                    <a:gd name="T10" fmla="*/ 2249 w 2566"/>
                    <a:gd name="T11" fmla="*/ 50 h 60"/>
                    <a:gd name="T12" fmla="*/ 2216 w 2566"/>
                    <a:gd name="T13" fmla="*/ 50 h 60"/>
                    <a:gd name="T14" fmla="*/ 2134 w 2566"/>
                    <a:gd name="T15" fmla="*/ 50 h 60"/>
                    <a:gd name="T16" fmla="*/ 2100 w 2566"/>
                    <a:gd name="T17" fmla="*/ 51 h 60"/>
                    <a:gd name="T18" fmla="*/ 2017 w 2566"/>
                    <a:gd name="T19" fmla="*/ 51 h 60"/>
                    <a:gd name="T20" fmla="*/ 1983 w 2566"/>
                    <a:gd name="T21" fmla="*/ 51 h 60"/>
                    <a:gd name="T22" fmla="*/ 1900 w 2566"/>
                    <a:gd name="T23" fmla="*/ 51 h 60"/>
                    <a:gd name="T24" fmla="*/ 1866 w 2566"/>
                    <a:gd name="T25" fmla="*/ 51 h 60"/>
                    <a:gd name="T26" fmla="*/ 1784 w 2566"/>
                    <a:gd name="T27" fmla="*/ 51 h 60"/>
                    <a:gd name="T28" fmla="*/ 1749 w 2566"/>
                    <a:gd name="T29" fmla="*/ 53 h 60"/>
                    <a:gd name="T30" fmla="*/ 1667 w 2566"/>
                    <a:gd name="T31" fmla="*/ 53 h 60"/>
                    <a:gd name="T32" fmla="*/ 1632 w 2566"/>
                    <a:gd name="T33" fmla="*/ 53 h 60"/>
                    <a:gd name="T34" fmla="*/ 1551 w 2566"/>
                    <a:gd name="T35" fmla="*/ 53 h 60"/>
                    <a:gd name="T36" fmla="*/ 1517 w 2566"/>
                    <a:gd name="T37" fmla="*/ 53 h 60"/>
                    <a:gd name="T38" fmla="*/ 1435 w 2566"/>
                    <a:gd name="T39" fmla="*/ 53 h 60"/>
                    <a:gd name="T40" fmla="*/ 1400 w 2566"/>
                    <a:gd name="T41" fmla="*/ 54 h 60"/>
                    <a:gd name="T42" fmla="*/ 1318 w 2566"/>
                    <a:gd name="T43" fmla="*/ 54 h 60"/>
                    <a:gd name="T44" fmla="*/ 1283 w 2566"/>
                    <a:gd name="T45" fmla="*/ 54 h 60"/>
                    <a:gd name="T46" fmla="*/ 1203 w 2566"/>
                    <a:gd name="T47" fmla="*/ 54 h 60"/>
                    <a:gd name="T48" fmla="*/ 1166 w 2566"/>
                    <a:gd name="T49" fmla="*/ 54 h 60"/>
                    <a:gd name="T50" fmla="*/ 1086 w 2566"/>
                    <a:gd name="T51" fmla="*/ 54 h 60"/>
                    <a:gd name="T52" fmla="*/ 1049 w 2566"/>
                    <a:gd name="T53" fmla="*/ 56 h 60"/>
                    <a:gd name="T54" fmla="*/ 969 w 2566"/>
                    <a:gd name="T55" fmla="*/ 56 h 60"/>
                    <a:gd name="T56" fmla="*/ 934 w 2566"/>
                    <a:gd name="T57" fmla="*/ 56 h 60"/>
                    <a:gd name="T58" fmla="*/ 853 w 2566"/>
                    <a:gd name="T59" fmla="*/ 56 h 60"/>
                    <a:gd name="T60" fmla="*/ 817 w 2566"/>
                    <a:gd name="T61" fmla="*/ 56 h 60"/>
                    <a:gd name="T62" fmla="*/ 736 w 2566"/>
                    <a:gd name="T63" fmla="*/ 56 h 60"/>
                    <a:gd name="T64" fmla="*/ 700 w 2566"/>
                    <a:gd name="T65" fmla="*/ 57 h 60"/>
                    <a:gd name="T66" fmla="*/ 621 w 2566"/>
                    <a:gd name="T67" fmla="*/ 57 h 60"/>
                    <a:gd name="T68" fmla="*/ 583 w 2566"/>
                    <a:gd name="T69" fmla="*/ 57 h 60"/>
                    <a:gd name="T70" fmla="*/ 504 w 2566"/>
                    <a:gd name="T71" fmla="*/ 57 h 60"/>
                    <a:gd name="T72" fmla="*/ 466 w 2566"/>
                    <a:gd name="T73" fmla="*/ 57 h 60"/>
                    <a:gd name="T74" fmla="*/ 389 w 2566"/>
                    <a:gd name="T75" fmla="*/ 57 h 60"/>
                    <a:gd name="T76" fmla="*/ 349 w 2566"/>
                    <a:gd name="T77" fmla="*/ 58 h 60"/>
                    <a:gd name="T78" fmla="*/ 272 w 2566"/>
                    <a:gd name="T79" fmla="*/ 58 h 60"/>
                    <a:gd name="T80" fmla="*/ 234 w 2566"/>
                    <a:gd name="T81" fmla="*/ 58 h 60"/>
                    <a:gd name="T82" fmla="*/ 155 w 2566"/>
                    <a:gd name="T83" fmla="*/ 58 h 60"/>
                    <a:gd name="T84" fmla="*/ 117 w 2566"/>
                    <a:gd name="T85" fmla="*/ 60 h 60"/>
                    <a:gd name="T86" fmla="*/ 39 w 2566"/>
                    <a:gd name="T87" fmla="*/ 60 h 60"/>
                    <a:gd name="T88" fmla="*/ 0 w 2566"/>
                    <a:gd name="T89" fmla="*/ 60 h 60"/>
                    <a:gd name="T90" fmla="*/ 0 w 2566"/>
                    <a:gd name="T9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60">
                      <a:moveTo>
                        <a:pt x="2566" y="50"/>
                      </a:moveTo>
                      <a:lnTo>
                        <a:pt x="2481" y="50"/>
                      </a:lnTo>
                      <a:lnTo>
                        <a:pt x="2449" y="50"/>
                      </a:lnTo>
                      <a:lnTo>
                        <a:pt x="2366" y="50"/>
                      </a:lnTo>
                      <a:lnTo>
                        <a:pt x="2332" y="50"/>
                      </a:lnTo>
                      <a:lnTo>
                        <a:pt x="2249" y="50"/>
                      </a:lnTo>
                      <a:lnTo>
                        <a:pt x="2216" y="50"/>
                      </a:lnTo>
                      <a:lnTo>
                        <a:pt x="2134" y="50"/>
                      </a:lnTo>
                      <a:lnTo>
                        <a:pt x="2100" y="51"/>
                      </a:lnTo>
                      <a:lnTo>
                        <a:pt x="2017" y="51"/>
                      </a:lnTo>
                      <a:lnTo>
                        <a:pt x="1983" y="51"/>
                      </a:lnTo>
                      <a:lnTo>
                        <a:pt x="1900" y="51"/>
                      </a:lnTo>
                      <a:lnTo>
                        <a:pt x="1866" y="51"/>
                      </a:lnTo>
                      <a:lnTo>
                        <a:pt x="1784" y="51"/>
                      </a:lnTo>
                      <a:lnTo>
                        <a:pt x="1749" y="53"/>
                      </a:lnTo>
                      <a:lnTo>
                        <a:pt x="1667" y="53"/>
                      </a:lnTo>
                      <a:lnTo>
                        <a:pt x="1632" y="53"/>
                      </a:lnTo>
                      <a:lnTo>
                        <a:pt x="1551" y="53"/>
                      </a:lnTo>
                      <a:lnTo>
                        <a:pt x="1517" y="53"/>
                      </a:lnTo>
                      <a:lnTo>
                        <a:pt x="1435" y="53"/>
                      </a:lnTo>
                      <a:lnTo>
                        <a:pt x="1400" y="54"/>
                      </a:lnTo>
                      <a:lnTo>
                        <a:pt x="1318" y="54"/>
                      </a:lnTo>
                      <a:lnTo>
                        <a:pt x="1283" y="54"/>
                      </a:lnTo>
                      <a:lnTo>
                        <a:pt x="1203" y="54"/>
                      </a:lnTo>
                      <a:lnTo>
                        <a:pt x="1166" y="54"/>
                      </a:lnTo>
                      <a:lnTo>
                        <a:pt x="1086" y="54"/>
                      </a:lnTo>
                      <a:lnTo>
                        <a:pt x="1049" y="56"/>
                      </a:lnTo>
                      <a:lnTo>
                        <a:pt x="969" y="56"/>
                      </a:lnTo>
                      <a:lnTo>
                        <a:pt x="934" y="56"/>
                      </a:lnTo>
                      <a:lnTo>
                        <a:pt x="853" y="56"/>
                      </a:lnTo>
                      <a:lnTo>
                        <a:pt x="817" y="56"/>
                      </a:lnTo>
                      <a:lnTo>
                        <a:pt x="736" y="56"/>
                      </a:lnTo>
                      <a:lnTo>
                        <a:pt x="700" y="57"/>
                      </a:lnTo>
                      <a:lnTo>
                        <a:pt x="621" y="57"/>
                      </a:lnTo>
                      <a:lnTo>
                        <a:pt x="583" y="57"/>
                      </a:lnTo>
                      <a:lnTo>
                        <a:pt x="504" y="57"/>
                      </a:lnTo>
                      <a:lnTo>
                        <a:pt x="466" y="57"/>
                      </a:lnTo>
                      <a:lnTo>
                        <a:pt x="389" y="57"/>
                      </a:lnTo>
                      <a:lnTo>
                        <a:pt x="349" y="58"/>
                      </a:lnTo>
                      <a:lnTo>
                        <a:pt x="272" y="58"/>
                      </a:lnTo>
                      <a:lnTo>
                        <a:pt x="234" y="58"/>
                      </a:lnTo>
                      <a:lnTo>
                        <a:pt x="155" y="58"/>
                      </a:lnTo>
                      <a:lnTo>
                        <a:pt x="117" y="60"/>
                      </a:lnTo>
                      <a:lnTo>
                        <a:pt x="3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" name="Freeform 2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095625"/>
                </a:xfrm>
                <a:custGeom>
                  <a:avLst/>
                  <a:gdLst>
                    <a:gd name="T0" fmla="*/ 2449 w 2566"/>
                    <a:gd name="T1" fmla="*/ 1950 h 1950"/>
                    <a:gd name="T2" fmla="*/ 2216 w 2566"/>
                    <a:gd name="T3" fmla="*/ 1950 h 1950"/>
                    <a:gd name="T4" fmla="*/ 1983 w 2566"/>
                    <a:gd name="T5" fmla="*/ 1950 h 1950"/>
                    <a:gd name="T6" fmla="*/ 1749 w 2566"/>
                    <a:gd name="T7" fmla="*/ 1950 h 1950"/>
                    <a:gd name="T8" fmla="*/ 1517 w 2566"/>
                    <a:gd name="T9" fmla="*/ 1950 h 1950"/>
                    <a:gd name="T10" fmla="*/ 1283 w 2566"/>
                    <a:gd name="T11" fmla="*/ 1950 h 1950"/>
                    <a:gd name="T12" fmla="*/ 1049 w 2566"/>
                    <a:gd name="T13" fmla="*/ 1950 h 1950"/>
                    <a:gd name="T14" fmla="*/ 817 w 2566"/>
                    <a:gd name="T15" fmla="*/ 1950 h 1950"/>
                    <a:gd name="T16" fmla="*/ 583 w 2566"/>
                    <a:gd name="T17" fmla="*/ 1950 h 1950"/>
                    <a:gd name="T18" fmla="*/ 349 w 2566"/>
                    <a:gd name="T19" fmla="*/ 1950 h 1950"/>
                    <a:gd name="T20" fmla="*/ 117 w 2566"/>
                    <a:gd name="T21" fmla="*/ 1950 h 1950"/>
                    <a:gd name="T22" fmla="*/ 0 w 2566"/>
                    <a:gd name="T23" fmla="*/ 1772 h 1950"/>
                    <a:gd name="T24" fmla="*/ 0 w 2566"/>
                    <a:gd name="T25" fmla="*/ 1417 h 1950"/>
                    <a:gd name="T26" fmla="*/ 0 w 2566"/>
                    <a:gd name="T27" fmla="*/ 1064 h 1950"/>
                    <a:gd name="T28" fmla="*/ 0 w 2566"/>
                    <a:gd name="T29" fmla="*/ 709 h 1950"/>
                    <a:gd name="T30" fmla="*/ 0 w 2566"/>
                    <a:gd name="T31" fmla="*/ 355 h 1950"/>
                    <a:gd name="T32" fmla="*/ 0 w 2566"/>
                    <a:gd name="T33" fmla="*/ 0 h 1950"/>
                    <a:gd name="T34" fmla="*/ 234 w 2566"/>
                    <a:gd name="T35" fmla="*/ 0 h 1950"/>
                    <a:gd name="T36" fmla="*/ 466 w 2566"/>
                    <a:gd name="T37" fmla="*/ 0 h 1950"/>
                    <a:gd name="T38" fmla="*/ 700 w 2566"/>
                    <a:gd name="T39" fmla="*/ 0 h 1950"/>
                    <a:gd name="T40" fmla="*/ 934 w 2566"/>
                    <a:gd name="T41" fmla="*/ 0 h 1950"/>
                    <a:gd name="T42" fmla="*/ 1166 w 2566"/>
                    <a:gd name="T43" fmla="*/ 0 h 1950"/>
                    <a:gd name="T44" fmla="*/ 1400 w 2566"/>
                    <a:gd name="T45" fmla="*/ 0 h 1950"/>
                    <a:gd name="T46" fmla="*/ 1632 w 2566"/>
                    <a:gd name="T47" fmla="*/ 0 h 1950"/>
                    <a:gd name="T48" fmla="*/ 1866 w 2566"/>
                    <a:gd name="T49" fmla="*/ 0 h 1950"/>
                    <a:gd name="T50" fmla="*/ 2100 w 2566"/>
                    <a:gd name="T51" fmla="*/ 0 h 1950"/>
                    <a:gd name="T52" fmla="*/ 2332 w 2566"/>
                    <a:gd name="T53" fmla="*/ 0 h 1950"/>
                    <a:gd name="T54" fmla="*/ 2566 w 2566"/>
                    <a:gd name="T55" fmla="*/ 0 h 1950"/>
                    <a:gd name="T56" fmla="*/ 2566 w 2566"/>
                    <a:gd name="T57" fmla="*/ 355 h 1950"/>
                    <a:gd name="T58" fmla="*/ 2566 w 2566"/>
                    <a:gd name="T59" fmla="*/ 709 h 1950"/>
                    <a:gd name="T60" fmla="*/ 2566 w 2566"/>
                    <a:gd name="T61" fmla="*/ 1064 h 1950"/>
                    <a:gd name="T62" fmla="*/ 2566 w 2566"/>
                    <a:gd name="T63" fmla="*/ 1417 h 1950"/>
                    <a:gd name="T64" fmla="*/ 2566 w 2566"/>
                    <a:gd name="T65" fmla="*/ 1772 h 19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566" h="1950">
                      <a:moveTo>
                        <a:pt x="2566" y="1950"/>
                      </a:moveTo>
                      <a:lnTo>
                        <a:pt x="2449" y="1950"/>
                      </a:lnTo>
                      <a:lnTo>
                        <a:pt x="2332" y="1950"/>
                      </a:lnTo>
                      <a:lnTo>
                        <a:pt x="2216" y="1950"/>
                      </a:lnTo>
                      <a:lnTo>
                        <a:pt x="2100" y="1950"/>
                      </a:lnTo>
                      <a:lnTo>
                        <a:pt x="1983" y="1950"/>
                      </a:lnTo>
                      <a:lnTo>
                        <a:pt x="1866" y="1950"/>
                      </a:lnTo>
                      <a:lnTo>
                        <a:pt x="1749" y="1950"/>
                      </a:lnTo>
                      <a:lnTo>
                        <a:pt x="1632" y="1950"/>
                      </a:lnTo>
                      <a:lnTo>
                        <a:pt x="1517" y="1950"/>
                      </a:lnTo>
                      <a:lnTo>
                        <a:pt x="1400" y="1950"/>
                      </a:lnTo>
                      <a:lnTo>
                        <a:pt x="1283" y="1950"/>
                      </a:lnTo>
                      <a:lnTo>
                        <a:pt x="1166" y="1950"/>
                      </a:lnTo>
                      <a:lnTo>
                        <a:pt x="1049" y="1950"/>
                      </a:lnTo>
                      <a:lnTo>
                        <a:pt x="934" y="1950"/>
                      </a:lnTo>
                      <a:lnTo>
                        <a:pt x="817" y="1950"/>
                      </a:lnTo>
                      <a:lnTo>
                        <a:pt x="700" y="1950"/>
                      </a:lnTo>
                      <a:lnTo>
                        <a:pt x="583" y="1950"/>
                      </a:lnTo>
                      <a:lnTo>
                        <a:pt x="466" y="1950"/>
                      </a:lnTo>
                      <a:lnTo>
                        <a:pt x="349" y="1950"/>
                      </a:lnTo>
                      <a:lnTo>
                        <a:pt x="234" y="1950"/>
                      </a:lnTo>
                      <a:lnTo>
                        <a:pt x="117" y="1950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Freeform 22"/>
                <p:cNvSpPr>
                  <a:spLocks/>
                </p:cNvSpPr>
                <p:nvPr/>
              </p:nvSpPr>
              <p:spPr bwMode="auto">
                <a:xfrm>
                  <a:off x="2643188" y="3435350"/>
                  <a:ext cx="4073525" cy="282575"/>
                </a:xfrm>
                <a:custGeom>
                  <a:avLst/>
                  <a:gdLst>
                    <a:gd name="T0" fmla="*/ 2566 w 2566"/>
                    <a:gd name="T1" fmla="*/ 178 h 178"/>
                    <a:gd name="T2" fmla="*/ 2449 w 2566"/>
                    <a:gd name="T3" fmla="*/ 178 h 178"/>
                    <a:gd name="T4" fmla="*/ 2332 w 2566"/>
                    <a:gd name="T5" fmla="*/ 178 h 178"/>
                    <a:gd name="T6" fmla="*/ 2216 w 2566"/>
                    <a:gd name="T7" fmla="*/ 178 h 178"/>
                    <a:gd name="T8" fmla="*/ 2100 w 2566"/>
                    <a:gd name="T9" fmla="*/ 178 h 178"/>
                    <a:gd name="T10" fmla="*/ 1983 w 2566"/>
                    <a:gd name="T11" fmla="*/ 178 h 178"/>
                    <a:gd name="T12" fmla="*/ 1866 w 2566"/>
                    <a:gd name="T13" fmla="*/ 178 h 178"/>
                    <a:gd name="T14" fmla="*/ 1749 w 2566"/>
                    <a:gd name="T15" fmla="*/ 178 h 178"/>
                    <a:gd name="T16" fmla="*/ 1632 w 2566"/>
                    <a:gd name="T17" fmla="*/ 178 h 178"/>
                    <a:gd name="T18" fmla="*/ 1517 w 2566"/>
                    <a:gd name="T19" fmla="*/ 178 h 178"/>
                    <a:gd name="T20" fmla="*/ 1400 w 2566"/>
                    <a:gd name="T21" fmla="*/ 178 h 178"/>
                    <a:gd name="T22" fmla="*/ 1283 w 2566"/>
                    <a:gd name="T23" fmla="*/ 178 h 178"/>
                    <a:gd name="T24" fmla="*/ 1166 w 2566"/>
                    <a:gd name="T25" fmla="*/ 178 h 178"/>
                    <a:gd name="T26" fmla="*/ 1049 w 2566"/>
                    <a:gd name="T27" fmla="*/ 178 h 178"/>
                    <a:gd name="T28" fmla="*/ 934 w 2566"/>
                    <a:gd name="T29" fmla="*/ 178 h 178"/>
                    <a:gd name="T30" fmla="*/ 817 w 2566"/>
                    <a:gd name="T31" fmla="*/ 178 h 178"/>
                    <a:gd name="T32" fmla="*/ 700 w 2566"/>
                    <a:gd name="T33" fmla="*/ 178 h 178"/>
                    <a:gd name="T34" fmla="*/ 583 w 2566"/>
                    <a:gd name="T35" fmla="*/ 178 h 178"/>
                    <a:gd name="T36" fmla="*/ 466 w 2566"/>
                    <a:gd name="T37" fmla="*/ 178 h 178"/>
                    <a:gd name="T38" fmla="*/ 349 w 2566"/>
                    <a:gd name="T39" fmla="*/ 178 h 178"/>
                    <a:gd name="T40" fmla="*/ 234 w 2566"/>
                    <a:gd name="T41" fmla="*/ 178 h 178"/>
                    <a:gd name="T42" fmla="*/ 117 w 2566"/>
                    <a:gd name="T43" fmla="*/ 178 h 178"/>
                    <a:gd name="T44" fmla="*/ 0 w 2566"/>
                    <a:gd name="T45" fmla="*/ 178 h 178"/>
                    <a:gd name="T46" fmla="*/ 0 w 2566"/>
                    <a:gd name="T47" fmla="*/ 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8">
                      <a:moveTo>
                        <a:pt x="2566" y="178"/>
                      </a:moveTo>
                      <a:lnTo>
                        <a:pt x="2449" y="178"/>
                      </a:lnTo>
                      <a:lnTo>
                        <a:pt x="2332" y="178"/>
                      </a:lnTo>
                      <a:lnTo>
                        <a:pt x="2216" y="178"/>
                      </a:lnTo>
                      <a:lnTo>
                        <a:pt x="2100" y="178"/>
                      </a:lnTo>
                      <a:lnTo>
                        <a:pt x="1983" y="178"/>
                      </a:lnTo>
                      <a:lnTo>
                        <a:pt x="1866" y="178"/>
                      </a:lnTo>
                      <a:lnTo>
                        <a:pt x="1749" y="178"/>
                      </a:lnTo>
                      <a:lnTo>
                        <a:pt x="1632" y="178"/>
                      </a:lnTo>
                      <a:lnTo>
                        <a:pt x="1517" y="178"/>
                      </a:lnTo>
                      <a:lnTo>
                        <a:pt x="1400" y="178"/>
                      </a:lnTo>
                      <a:lnTo>
                        <a:pt x="1283" y="178"/>
                      </a:lnTo>
                      <a:lnTo>
                        <a:pt x="1166" y="178"/>
                      </a:lnTo>
                      <a:lnTo>
                        <a:pt x="1049" y="178"/>
                      </a:lnTo>
                      <a:lnTo>
                        <a:pt x="934" y="178"/>
                      </a:lnTo>
                      <a:lnTo>
                        <a:pt x="817" y="178"/>
                      </a:lnTo>
                      <a:lnTo>
                        <a:pt x="700" y="178"/>
                      </a:lnTo>
                      <a:lnTo>
                        <a:pt x="583" y="178"/>
                      </a:lnTo>
                      <a:lnTo>
                        <a:pt x="466" y="178"/>
                      </a:lnTo>
                      <a:lnTo>
                        <a:pt x="349" y="178"/>
                      </a:lnTo>
                      <a:lnTo>
                        <a:pt x="234" y="178"/>
                      </a:lnTo>
                      <a:lnTo>
                        <a:pt x="117" y="178"/>
                      </a:lnTo>
                      <a:lnTo>
                        <a:pt x="0" y="17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Freeform 23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842963"/>
                </a:xfrm>
                <a:custGeom>
                  <a:avLst/>
                  <a:gdLst>
                    <a:gd name="T0" fmla="*/ 2566 w 2566"/>
                    <a:gd name="T1" fmla="*/ 0 h 531"/>
                    <a:gd name="T2" fmla="*/ 2449 w 2566"/>
                    <a:gd name="T3" fmla="*/ 0 h 531"/>
                    <a:gd name="T4" fmla="*/ 2332 w 2566"/>
                    <a:gd name="T5" fmla="*/ 0 h 531"/>
                    <a:gd name="T6" fmla="*/ 2216 w 2566"/>
                    <a:gd name="T7" fmla="*/ 0 h 531"/>
                    <a:gd name="T8" fmla="*/ 2100 w 2566"/>
                    <a:gd name="T9" fmla="*/ 0 h 531"/>
                    <a:gd name="T10" fmla="*/ 1983 w 2566"/>
                    <a:gd name="T11" fmla="*/ 0 h 531"/>
                    <a:gd name="T12" fmla="*/ 1866 w 2566"/>
                    <a:gd name="T13" fmla="*/ 0 h 531"/>
                    <a:gd name="T14" fmla="*/ 1749 w 2566"/>
                    <a:gd name="T15" fmla="*/ 0 h 531"/>
                    <a:gd name="T16" fmla="*/ 1632 w 2566"/>
                    <a:gd name="T17" fmla="*/ 0 h 531"/>
                    <a:gd name="T18" fmla="*/ 1517 w 2566"/>
                    <a:gd name="T19" fmla="*/ 0 h 531"/>
                    <a:gd name="T20" fmla="*/ 1400 w 2566"/>
                    <a:gd name="T21" fmla="*/ 0 h 531"/>
                    <a:gd name="T22" fmla="*/ 1283 w 2566"/>
                    <a:gd name="T23" fmla="*/ 0 h 531"/>
                    <a:gd name="T24" fmla="*/ 1166 w 2566"/>
                    <a:gd name="T25" fmla="*/ 0 h 531"/>
                    <a:gd name="T26" fmla="*/ 1049 w 2566"/>
                    <a:gd name="T27" fmla="*/ 0 h 531"/>
                    <a:gd name="T28" fmla="*/ 934 w 2566"/>
                    <a:gd name="T29" fmla="*/ 0 h 531"/>
                    <a:gd name="T30" fmla="*/ 817 w 2566"/>
                    <a:gd name="T31" fmla="*/ 0 h 531"/>
                    <a:gd name="T32" fmla="*/ 700 w 2566"/>
                    <a:gd name="T33" fmla="*/ 0 h 531"/>
                    <a:gd name="T34" fmla="*/ 583 w 2566"/>
                    <a:gd name="T35" fmla="*/ 0 h 531"/>
                    <a:gd name="T36" fmla="*/ 466 w 2566"/>
                    <a:gd name="T37" fmla="*/ 0 h 531"/>
                    <a:gd name="T38" fmla="*/ 349 w 2566"/>
                    <a:gd name="T39" fmla="*/ 0 h 531"/>
                    <a:gd name="T40" fmla="*/ 234 w 2566"/>
                    <a:gd name="T41" fmla="*/ 0 h 531"/>
                    <a:gd name="T42" fmla="*/ 117 w 2566"/>
                    <a:gd name="T43" fmla="*/ 0 h 531"/>
                    <a:gd name="T44" fmla="*/ 0 w 2566"/>
                    <a:gd name="T45" fmla="*/ 0 h 531"/>
                    <a:gd name="T46" fmla="*/ 0 w 2566"/>
                    <a:gd name="T47" fmla="*/ 176 h 531"/>
                    <a:gd name="T48" fmla="*/ 0 w 2566"/>
                    <a:gd name="T49" fmla="*/ 354 h 531"/>
                    <a:gd name="T50" fmla="*/ 0 w 2566"/>
                    <a:gd name="T51" fmla="*/ 531 h 531"/>
                    <a:gd name="T52" fmla="*/ 117 w 2566"/>
                    <a:gd name="T53" fmla="*/ 531 h 531"/>
                    <a:gd name="T54" fmla="*/ 234 w 2566"/>
                    <a:gd name="T55" fmla="*/ 531 h 531"/>
                    <a:gd name="T56" fmla="*/ 349 w 2566"/>
                    <a:gd name="T57" fmla="*/ 531 h 531"/>
                    <a:gd name="T58" fmla="*/ 466 w 2566"/>
                    <a:gd name="T59" fmla="*/ 531 h 531"/>
                    <a:gd name="T60" fmla="*/ 583 w 2566"/>
                    <a:gd name="T61" fmla="*/ 531 h 531"/>
                    <a:gd name="T62" fmla="*/ 700 w 2566"/>
                    <a:gd name="T63" fmla="*/ 531 h 531"/>
                    <a:gd name="T64" fmla="*/ 817 w 2566"/>
                    <a:gd name="T65" fmla="*/ 531 h 531"/>
                    <a:gd name="T66" fmla="*/ 934 w 2566"/>
                    <a:gd name="T67" fmla="*/ 531 h 531"/>
                    <a:gd name="T68" fmla="*/ 1049 w 2566"/>
                    <a:gd name="T69" fmla="*/ 531 h 531"/>
                    <a:gd name="T70" fmla="*/ 1166 w 2566"/>
                    <a:gd name="T71" fmla="*/ 531 h 531"/>
                    <a:gd name="T72" fmla="*/ 1283 w 2566"/>
                    <a:gd name="T73" fmla="*/ 531 h 531"/>
                    <a:gd name="T74" fmla="*/ 1400 w 2566"/>
                    <a:gd name="T75" fmla="*/ 531 h 531"/>
                    <a:gd name="T76" fmla="*/ 1517 w 2566"/>
                    <a:gd name="T77" fmla="*/ 531 h 531"/>
                    <a:gd name="T78" fmla="*/ 1632 w 2566"/>
                    <a:gd name="T79" fmla="*/ 531 h 531"/>
                    <a:gd name="T80" fmla="*/ 1749 w 2566"/>
                    <a:gd name="T81" fmla="*/ 531 h 531"/>
                    <a:gd name="T82" fmla="*/ 1866 w 2566"/>
                    <a:gd name="T83" fmla="*/ 531 h 531"/>
                    <a:gd name="T84" fmla="*/ 1983 w 2566"/>
                    <a:gd name="T85" fmla="*/ 531 h 531"/>
                    <a:gd name="T86" fmla="*/ 2100 w 2566"/>
                    <a:gd name="T87" fmla="*/ 531 h 531"/>
                    <a:gd name="T88" fmla="*/ 2216 w 2566"/>
                    <a:gd name="T89" fmla="*/ 531 h 531"/>
                    <a:gd name="T90" fmla="*/ 2332 w 2566"/>
                    <a:gd name="T91" fmla="*/ 531 h 531"/>
                    <a:gd name="T92" fmla="*/ 2449 w 2566"/>
                    <a:gd name="T93" fmla="*/ 531 h 531"/>
                    <a:gd name="T94" fmla="*/ 2566 w 2566"/>
                    <a:gd name="T95" fmla="*/ 531 h 531"/>
                    <a:gd name="T96" fmla="*/ 2566 w 2566"/>
                    <a:gd name="T97" fmla="*/ 354 h 531"/>
                    <a:gd name="T98" fmla="*/ 2566 w 2566"/>
                    <a:gd name="T99" fmla="*/ 176 h 531"/>
                    <a:gd name="T100" fmla="*/ 2566 w 2566"/>
                    <a:gd name="T101" fmla="*/ 0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66" h="531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0" y="354"/>
                      </a:lnTo>
                      <a:lnTo>
                        <a:pt x="0" y="531"/>
                      </a:lnTo>
                      <a:lnTo>
                        <a:pt x="117" y="531"/>
                      </a:lnTo>
                      <a:lnTo>
                        <a:pt x="234" y="531"/>
                      </a:lnTo>
                      <a:lnTo>
                        <a:pt x="349" y="531"/>
                      </a:lnTo>
                      <a:lnTo>
                        <a:pt x="466" y="531"/>
                      </a:lnTo>
                      <a:lnTo>
                        <a:pt x="583" y="531"/>
                      </a:lnTo>
                      <a:lnTo>
                        <a:pt x="700" y="531"/>
                      </a:lnTo>
                      <a:lnTo>
                        <a:pt x="817" y="531"/>
                      </a:lnTo>
                      <a:lnTo>
                        <a:pt x="934" y="531"/>
                      </a:lnTo>
                      <a:lnTo>
                        <a:pt x="1049" y="531"/>
                      </a:lnTo>
                      <a:lnTo>
                        <a:pt x="1166" y="531"/>
                      </a:lnTo>
                      <a:lnTo>
                        <a:pt x="1283" y="531"/>
                      </a:lnTo>
                      <a:lnTo>
                        <a:pt x="1400" y="531"/>
                      </a:lnTo>
                      <a:lnTo>
                        <a:pt x="1517" y="531"/>
                      </a:lnTo>
                      <a:lnTo>
                        <a:pt x="1632" y="531"/>
                      </a:lnTo>
                      <a:lnTo>
                        <a:pt x="1749" y="531"/>
                      </a:lnTo>
                      <a:lnTo>
                        <a:pt x="1866" y="531"/>
                      </a:lnTo>
                      <a:lnTo>
                        <a:pt x="1983" y="531"/>
                      </a:lnTo>
                      <a:lnTo>
                        <a:pt x="2100" y="531"/>
                      </a:lnTo>
                      <a:lnTo>
                        <a:pt x="2216" y="531"/>
                      </a:lnTo>
                      <a:lnTo>
                        <a:pt x="2332" y="531"/>
                      </a:lnTo>
                      <a:lnTo>
                        <a:pt x="2449" y="531"/>
                      </a:lnTo>
                      <a:lnTo>
                        <a:pt x="2566" y="531"/>
                      </a:lnTo>
                      <a:lnTo>
                        <a:pt x="2566" y="354"/>
                      </a:lnTo>
                      <a:lnTo>
                        <a:pt x="2566" y="176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" name="Freeform 24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79400"/>
                </a:xfrm>
                <a:custGeom>
                  <a:avLst/>
                  <a:gdLst>
                    <a:gd name="T0" fmla="*/ 2566 w 2566"/>
                    <a:gd name="T1" fmla="*/ 0 h 176"/>
                    <a:gd name="T2" fmla="*/ 2449 w 2566"/>
                    <a:gd name="T3" fmla="*/ 0 h 176"/>
                    <a:gd name="T4" fmla="*/ 2332 w 2566"/>
                    <a:gd name="T5" fmla="*/ 0 h 176"/>
                    <a:gd name="T6" fmla="*/ 2216 w 2566"/>
                    <a:gd name="T7" fmla="*/ 0 h 176"/>
                    <a:gd name="T8" fmla="*/ 2100 w 2566"/>
                    <a:gd name="T9" fmla="*/ 0 h 176"/>
                    <a:gd name="T10" fmla="*/ 1983 w 2566"/>
                    <a:gd name="T11" fmla="*/ 0 h 176"/>
                    <a:gd name="T12" fmla="*/ 1866 w 2566"/>
                    <a:gd name="T13" fmla="*/ 0 h 176"/>
                    <a:gd name="T14" fmla="*/ 1749 w 2566"/>
                    <a:gd name="T15" fmla="*/ 0 h 176"/>
                    <a:gd name="T16" fmla="*/ 1632 w 2566"/>
                    <a:gd name="T17" fmla="*/ 0 h 176"/>
                    <a:gd name="T18" fmla="*/ 1517 w 2566"/>
                    <a:gd name="T19" fmla="*/ 0 h 176"/>
                    <a:gd name="T20" fmla="*/ 1400 w 2566"/>
                    <a:gd name="T21" fmla="*/ 0 h 176"/>
                    <a:gd name="T22" fmla="*/ 1283 w 2566"/>
                    <a:gd name="T23" fmla="*/ 0 h 176"/>
                    <a:gd name="T24" fmla="*/ 1166 w 2566"/>
                    <a:gd name="T25" fmla="*/ 0 h 176"/>
                    <a:gd name="T26" fmla="*/ 1049 w 2566"/>
                    <a:gd name="T27" fmla="*/ 0 h 176"/>
                    <a:gd name="T28" fmla="*/ 934 w 2566"/>
                    <a:gd name="T29" fmla="*/ 0 h 176"/>
                    <a:gd name="T30" fmla="*/ 817 w 2566"/>
                    <a:gd name="T31" fmla="*/ 0 h 176"/>
                    <a:gd name="T32" fmla="*/ 700 w 2566"/>
                    <a:gd name="T33" fmla="*/ 0 h 176"/>
                    <a:gd name="T34" fmla="*/ 583 w 2566"/>
                    <a:gd name="T35" fmla="*/ 0 h 176"/>
                    <a:gd name="T36" fmla="*/ 466 w 2566"/>
                    <a:gd name="T37" fmla="*/ 0 h 176"/>
                    <a:gd name="T38" fmla="*/ 349 w 2566"/>
                    <a:gd name="T39" fmla="*/ 0 h 176"/>
                    <a:gd name="T40" fmla="*/ 234 w 2566"/>
                    <a:gd name="T41" fmla="*/ 0 h 176"/>
                    <a:gd name="T42" fmla="*/ 117 w 2566"/>
                    <a:gd name="T43" fmla="*/ 0 h 176"/>
                    <a:gd name="T44" fmla="*/ 0 w 2566"/>
                    <a:gd name="T45" fmla="*/ 0 h 176"/>
                    <a:gd name="T46" fmla="*/ 0 w 2566"/>
                    <a:gd name="T47" fmla="*/ 176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6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" name="Freeform 25"/>
                <p:cNvSpPr>
                  <a:spLocks/>
                </p:cNvSpPr>
                <p:nvPr/>
              </p:nvSpPr>
              <p:spPr bwMode="auto">
                <a:xfrm>
                  <a:off x="2643188" y="3797300"/>
                  <a:ext cx="4073525" cy="763588"/>
                </a:xfrm>
                <a:custGeom>
                  <a:avLst/>
                  <a:gdLst>
                    <a:gd name="T0" fmla="*/ 2481 w 2566"/>
                    <a:gd name="T1" fmla="*/ 0 h 481"/>
                    <a:gd name="T2" fmla="*/ 2366 w 2566"/>
                    <a:gd name="T3" fmla="*/ 0 h 481"/>
                    <a:gd name="T4" fmla="*/ 2249 w 2566"/>
                    <a:gd name="T5" fmla="*/ 0 h 481"/>
                    <a:gd name="T6" fmla="*/ 2134 w 2566"/>
                    <a:gd name="T7" fmla="*/ 0 h 481"/>
                    <a:gd name="T8" fmla="*/ 2017 w 2566"/>
                    <a:gd name="T9" fmla="*/ 1 h 481"/>
                    <a:gd name="T10" fmla="*/ 1900 w 2566"/>
                    <a:gd name="T11" fmla="*/ 1 h 481"/>
                    <a:gd name="T12" fmla="*/ 1784 w 2566"/>
                    <a:gd name="T13" fmla="*/ 1 h 481"/>
                    <a:gd name="T14" fmla="*/ 1667 w 2566"/>
                    <a:gd name="T15" fmla="*/ 3 h 481"/>
                    <a:gd name="T16" fmla="*/ 1551 w 2566"/>
                    <a:gd name="T17" fmla="*/ 3 h 481"/>
                    <a:gd name="T18" fmla="*/ 1435 w 2566"/>
                    <a:gd name="T19" fmla="*/ 3 h 481"/>
                    <a:gd name="T20" fmla="*/ 1318 w 2566"/>
                    <a:gd name="T21" fmla="*/ 4 h 481"/>
                    <a:gd name="T22" fmla="*/ 1203 w 2566"/>
                    <a:gd name="T23" fmla="*/ 4 h 481"/>
                    <a:gd name="T24" fmla="*/ 1086 w 2566"/>
                    <a:gd name="T25" fmla="*/ 4 h 481"/>
                    <a:gd name="T26" fmla="*/ 969 w 2566"/>
                    <a:gd name="T27" fmla="*/ 6 h 481"/>
                    <a:gd name="T28" fmla="*/ 853 w 2566"/>
                    <a:gd name="T29" fmla="*/ 6 h 481"/>
                    <a:gd name="T30" fmla="*/ 736 w 2566"/>
                    <a:gd name="T31" fmla="*/ 6 h 481"/>
                    <a:gd name="T32" fmla="*/ 621 w 2566"/>
                    <a:gd name="T33" fmla="*/ 7 h 481"/>
                    <a:gd name="T34" fmla="*/ 504 w 2566"/>
                    <a:gd name="T35" fmla="*/ 7 h 481"/>
                    <a:gd name="T36" fmla="*/ 389 w 2566"/>
                    <a:gd name="T37" fmla="*/ 7 h 481"/>
                    <a:gd name="T38" fmla="*/ 272 w 2566"/>
                    <a:gd name="T39" fmla="*/ 8 h 481"/>
                    <a:gd name="T40" fmla="*/ 155 w 2566"/>
                    <a:gd name="T41" fmla="*/ 8 h 481"/>
                    <a:gd name="T42" fmla="*/ 39 w 2566"/>
                    <a:gd name="T43" fmla="*/ 10 h 481"/>
                    <a:gd name="T44" fmla="*/ 0 w 2566"/>
                    <a:gd name="T45" fmla="*/ 126 h 481"/>
                    <a:gd name="T46" fmla="*/ 0 w 2566"/>
                    <a:gd name="T47" fmla="*/ 481 h 481"/>
                    <a:gd name="T48" fmla="*/ 234 w 2566"/>
                    <a:gd name="T49" fmla="*/ 481 h 481"/>
                    <a:gd name="T50" fmla="*/ 466 w 2566"/>
                    <a:gd name="T51" fmla="*/ 481 h 481"/>
                    <a:gd name="T52" fmla="*/ 700 w 2566"/>
                    <a:gd name="T53" fmla="*/ 481 h 481"/>
                    <a:gd name="T54" fmla="*/ 934 w 2566"/>
                    <a:gd name="T55" fmla="*/ 481 h 481"/>
                    <a:gd name="T56" fmla="*/ 1166 w 2566"/>
                    <a:gd name="T57" fmla="*/ 481 h 481"/>
                    <a:gd name="T58" fmla="*/ 1400 w 2566"/>
                    <a:gd name="T59" fmla="*/ 481 h 481"/>
                    <a:gd name="T60" fmla="*/ 1632 w 2566"/>
                    <a:gd name="T61" fmla="*/ 481 h 481"/>
                    <a:gd name="T62" fmla="*/ 1866 w 2566"/>
                    <a:gd name="T63" fmla="*/ 481 h 481"/>
                    <a:gd name="T64" fmla="*/ 2100 w 2566"/>
                    <a:gd name="T65" fmla="*/ 481 h 481"/>
                    <a:gd name="T66" fmla="*/ 2332 w 2566"/>
                    <a:gd name="T67" fmla="*/ 481 h 481"/>
                    <a:gd name="T68" fmla="*/ 2566 w 2566"/>
                    <a:gd name="T69" fmla="*/ 481 h 481"/>
                    <a:gd name="T70" fmla="*/ 2566 w 2566"/>
                    <a:gd name="T71" fmla="*/ 126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481">
                      <a:moveTo>
                        <a:pt x="2566" y="0"/>
                      </a:moveTo>
                      <a:lnTo>
                        <a:pt x="2481" y="0"/>
                      </a:lnTo>
                      <a:lnTo>
                        <a:pt x="2449" y="0"/>
                      </a:lnTo>
                      <a:lnTo>
                        <a:pt x="2366" y="0"/>
                      </a:lnTo>
                      <a:lnTo>
                        <a:pt x="2332" y="0"/>
                      </a:lnTo>
                      <a:lnTo>
                        <a:pt x="2249" y="0"/>
                      </a:lnTo>
                      <a:lnTo>
                        <a:pt x="2216" y="0"/>
                      </a:lnTo>
                      <a:lnTo>
                        <a:pt x="2134" y="0"/>
                      </a:lnTo>
                      <a:lnTo>
                        <a:pt x="2100" y="1"/>
                      </a:lnTo>
                      <a:lnTo>
                        <a:pt x="2017" y="1"/>
                      </a:lnTo>
                      <a:lnTo>
                        <a:pt x="1983" y="1"/>
                      </a:lnTo>
                      <a:lnTo>
                        <a:pt x="1900" y="1"/>
                      </a:lnTo>
                      <a:lnTo>
                        <a:pt x="1866" y="1"/>
                      </a:lnTo>
                      <a:lnTo>
                        <a:pt x="1784" y="1"/>
                      </a:lnTo>
                      <a:lnTo>
                        <a:pt x="1749" y="3"/>
                      </a:lnTo>
                      <a:lnTo>
                        <a:pt x="1667" y="3"/>
                      </a:lnTo>
                      <a:lnTo>
                        <a:pt x="1632" y="3"/>
                      </a:lnTo>
                      <a:lnTo>
                        <a:pt x="1551" y="3"/>
                      </a:lnTo>
                      <a:lnTo>
                        <a:pt x="1517" y="3"/>
                      </a:lnTo>
                      <a:lnTo>
                        <a:pt x="1435" y="3"/>
                      </a:lnTo>
                      <a:lnTo>
                        <a:pt x="1400" y="4"/>
                      </a:lnTo>
                      <a:lnTo>
                        <a:pt x="1318" y="4"/>
                      </a:lnTo>
                      <a:lnTo>
                        <a:pt x="1283" y="4"/>
                      </a:lnTo>
                      <a:lnTo>
                        <a:pt x="1203" y="4"/>
                      </a:lnTo>
                      <a:lnTo>
                        <a:pt x="1166" y="4"/>
                      </a:lnTo>
                      <a:lnTo>
                        <a:pt x="1086" y="4"/>
                      </a:lnTo>
                      <a:lnTo>
                        <a:pt x="1049" y="6"/>
                      </a:lnTo>
                      <a:lnTo>
                        <a:pt x="969" y="6"/>
                      </a:lnTo>
                      <a:lnTo>
                        <a:pt x="934" y="6"/>
                      </a:lnTo>
                      <a:lnTo>
                        <a:pt x="853" y="6"/>
                      </a:lnTo>
                      <a:lnTo>
                        <a:pt x="817" y="6"/>
                      </a:lnTo>
                      <a:lnTo>
                        <a:pt x="736" y="6"/>
                      </a:lnTo>
                      <a:lnTo>
                        <a:pt x="700" y="7"/>
                      </a:lnTo>
                      <a:lnTo>
                        <a:pt x="621" y="7"/>
                      </a:lnTo>
                      <a:lnTo>
                        <a:pt x="583" y="7"/>
                      </a:lnTo>
                      <a:lnTo>
                        <a:pt x="504" y="7"/>
                      </a:lnTo>
                      <a:lnTo>
                        <a:pt x="466" y="7"/>
                      </a:lnTo>
                      <a:lnTo>
                        <a:pt x="389" y="7"/>
                      </a:lnTo>
                      <a:lnTo>
                        <a:pt x="349" y="8"/>
                      </a:lnTo>
                      <a:lnTo>
                        <a:pt x="272" y="8"/>
                      </a:lnTo>
                      <a:lnTo>
                        <a:pt x="234" y="8"/>
                      </a:lnTo>
                      <a:lnTo>
                        <a:pt x="155" y="8"/>
                      </a:lnTo>
                      <a:lnTo>
                        <a:pt x="117" y="10"/>
                      </a:lnTo>
                      <a:lnTo>
                        <a:pt x="39" y="10"/>
                      </a:lnTo>
                      <a:lnTo>
                        <a:pt x="0" y="10"/>
                      </a:lnTo>
                      <a:lnTo>
                        <a:pt x="0" y="126"/>
                      </a:lnTo>
                      <a:lnTo>
                        <a:pt x="0" y="304"/>
                      </a:lnTo>
                      <a:lnTo>
                        <a:pt x="0" y="481"/>
                      </a:lnTo>
                      <a:lnTo>
                        <a:pt x="117" y="481"/>
                      </a:lnTo>
                      <a:lnTo>
                        <a:pt x="234" y="481"/>
                      </a:lnTo>
                      <a:lnTo>
                        <a:pt x="349" y="481"/>
                      </a:lnTo>
                      <a:lnTo>
                        <a:pt x="466" y="481"/>
                      </a:lnTo>
                      <a:lnTo>
                        <a:pt x="583" y="481"/>
                      </a:lnTo>
                      <a:lnTo>
                        <a:pt x="700" y="481"/>
                      </a:lnTo>
                      <a:lnTo>
                        <a:pt x="817" y="481"/>
                      </a:lnTo>
                      <a:lnTo>
                        <a:pt x="934" y="481"/>
                      </a:lnTo>
                      <a:lnTo>
                        <a:pt x="1049" y="481"/>
                      </a:lnTo>
                      <a:lnTo>
                        <a:pt x="1166" y="481"/>
                      </a:lnTo>
                      <a:lnTo>
                        <a:pt x="1283" y="481"/>
                      </a:lnTo>
                      <a:lnTo>
                        <a:pt x="1400" y="481"/>
                      </a:lnTo>
                      <a:lnTo>
                        <a:pt x="1517" y="481"/>
                      </a:lnTo>
                      <a:lnTo>
                        <a:pt x="1632" y="481"/>
                      </a:lnTo>
                      <a:lnTo>
                        <a:pt x="1749" y="481"/>
                      </a:lnTo>
                      <a:lnTo>
                        <a:pt x="1866" y="481"/>
                      </a:lnTo>
                      <a:lnTo>
                        <a:pt x="1983" y="481"/>
                      </a:lnTo>
                      <a:lnTo>
                        <a:pt x="2100" y="481"/>
                      </a:lnTo>
                      <a:lnTo>
                        <a:pt x="2216" y="481"/>
                      </a:lnTo>
                      <a:lnTo>
                        <a:pt x="2332" y="481"/>
                      </a:lnTo>
                      <a:lnTo>
                        <a:pt x="2449" y="481"/>
                      </a:lnTo>
                      <a:lnTo>
                        <a:pt x="2566" y="481"/>
                      </a:lnTo>
                      <a:lnTo>
                        <a:pt x="2566" y="304"/>
                      </a:lnTo>
                      <a:lnTo>
                        <a:pt x="2566" y="126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Freeform 26"/>
                <p:cNvSpPr>
                  <a:spLocks/>
                </p:cNvSpPr>
                <p:nvPr/>
              </p:nvSpPr>
              <p:spPr bwMode="auto">
                <a:xfrm>
                  <a:off x="2643188" y="3797300"/>
                  <a:ext cx="4073525" cy="200025"/>
                </a:xfrm>
                <a:custGeom>
                  <a:avLst/>
                  <a:gdLst>
                    <a:gd name="T0" fmla="*/ 2566 w 2566"/>
                    <a:gd name="T1" fmla="*/ 0 h 126"/>
                    <a:gd name="T2" fmla="*/ 2481 w 2566"/>
                    <a:gd name="T3" fmla="*/ 0 h 126"/>
                    <a:gd name="T4" fmla="*/ 2449 w 2566"/>
                    <a:gd name="T5" fmla="*/ 0 h 126"/>
                    <a:gd name="T6" fmla="*/ 2366 w 2566"/>
                    <a:gd name="T7" fmla="*/ 0 h 126"/>
                    <a:gd name="T8" fmla="*/ 2332 w 2566"/>
                    <a:gd name="T9" fmla="*/ 0 h 126"/>
                    <a:gd name="T10" fmla="*/ 2249 w 2566"/>
                    <a:gd name="T11" fmla="*/ 0 h 126"/>
                    <a:gd name="T12" fmla="*/ 2216 w 2566"/>
                    <a:gd name="T13" fmla="*/ 0 h 126"/>
                    <a:gd name="T14" fmla="*/ 2134 w 2566"/>
                    <a:gd name="T15" fmla="*/ 0 h 126"/>
                    <a:gd name="T16" fmla="*/ 2100 w 2566"/>
                    <a:gd name="T17" fmla="*/ 1 h 126"/>
                    <a:gd name="T18" fmla="*/ 2017 w 2566"/>
                    <a:gd name="T19" fmla="*/ 1 h 126"/>
                    <a:gd name="T20" fmla="*/ 1983 w 2566"/>
                    <a:gd name="T21" fmla="*/ 1 h 126"/>
                    <a:gd name="T22" fmla="*/ 1900 w 2566"/>
                    <a:gd name="T23" fmla="*/ 1 h 126"/>
                    <a:gd name="T24" fmla="*/ 1866 w 2566"/>
                    <a:gd name="T25" fmla="*/ 1 h 126"/>
                    <a:gd name="T26" fmla="*/ 1784 w 2566"/>
                    <a:gd name="T27" fmla="*/ 1 h 126"/>
                    <a:gd name="T28" fmla="*/ 1749 w 2566"/>
                    <a:gd name="T29" fmla="*/ 3 h 126"/>
                    <a:gd name="T30" fmla="*/ 1667 w 2566"/>
                    <a:gd name="T31" fmla="*/ 3 h 126"/>
                    <a:gd name="T32" fmla="*/ 1632 w 2566"/>
                    <a:gd name="T33" fmla="*/ 3 h 126"/>
                    <a:gd name="T34" fmla="*/ 1551 w 2566"/>
                    <a:gd name="T35" fmla="*/ 3 h 126"/>
                    <a:gd name="T36" fmla="*/ 1517 w 2566"/>
                    <a:gd name="T37" fmla="*/ 3 h 126"/>
                    <a:gd name="T38" fmla="*/ 1435 w 2566"/>
                    <a:gd name="T39" fmla="*/ 3 h 126"/>
                    <a:gd name="T40" fmla="*/ 1400 w 2566"/>
                    <a:gd name="T41" fmla="*/ 4 h 126"/>
                    <a:gd name="T42" fmla="*/ 1318 w 2566"/>
                    <a:gd name="T43" fmla="*/ 4 h 126"/>
                    <a:gd name="T44" fmla="*/ 1283 w 2566"/>
                    <a:gd name="T45" fmla="*/ 4 h 126"/>
                    <a:gd name="T46" fmla="*/ 1203 w 2566"/>
                    <a:gd name="T47" fmla="*/ 4 h 126"/>
                    <a:gd name="T48" fmla="*/ 1166 w 2566"/>
                    <a:gd name="T49" fmla="*/ 4 h 126"/>
                    <a:gd name="T50" fmla="*/ 1086 w 2566"/>
                    <a:gd name="T51" fmla="*/ 4 h 126"/>
                    <a:gd name="T52" fmla="*/ 1049 w 2566"/>
                    <a:gd name="T53" fmla="*/ 6 h 126"/>
                    <a:gd name="T54" fmla="*/ 969 w 2566"/>
                    <a:gd name="T55" fmla="*/ 6 h 126"/>
                    <a:gd name="T56" fmla="*/ 934 w 2566"/>
                    <a:gd name="T57" fmla="*/ 6 h 126"/>
                    <a:gd name="T58" fmla="*/ 853 w 2566"/>
                    <a:gd name="T59" fmla="*/ 6 h 126"/>
                    <a:gd name="T60" fmla="*/ 817 w 2566"/>
                    <a:gd name="T61" fmla="*/ 6 h 126"/>
                    <a:gd name="T62" fmla="*/ 736 w 2566"/>
                    <a:gd name="T63" fmla="*/ 6 h 126"/>
                    <a:gd name="T64" fmla="*/ 700 w 2566"/>
                    <a:gd name="T65" fmla="*/ 7 h 126"/>
                    <a:gd name="T66" fmla="*/ 621 w 2566"/>
                    <a:gd name="T67" fmla="*/ 7 h 126"/>
                    <a:gd name="T68" fmla="*/ 583 w 2566"/>
                    <a:gd name="T69" fmla="*/ 7 h 126"/>
                    <a:gd name="T70" fmla="*/ 504 w 2566"/>
                    <a:gd name="T71" fmla="*/ 7 h 126"/>
                    <a:gd name="T72" fmla="*/ 466 w 2566"/>
                    <a:gd name="T73" fmla="*/ 7 h 126"/>
                    <a:gd name="T74" fmla="*/ 389 w 2566"/>
                    <a:gd name="T75" fmla="*/ 7 h 126"/>
                    <a:gd name="T76" fmla="*/ 349 w 2566"/>
                    <a:gd name="T77" fmla="*/ 8 h 126"/>
                    <a:gd name="T78" fmla="*/ 272 w 2566"/>
                    <a:gd name="T79" fmla="*/ 8 h 126"/>
                    <a:gd name="T80" fmla="*/ 234 w 2566"/>
                    <a:gd name="T81" fmla="*/ 8 h 126"/>
                    <a:gd name="T82" fmla="*/ 155 w 2566"/>
                    <a:gd name="T83" fmla="*/ 8 h 126"/>
                    <a:gd name="T84" fmla="*/ 117 w 2566"/>
                    <a:gd name="T85" fmla="*/ 10 h 126"/>
                    <a:gd name="T86" fmla="*/ 39 w 2566"/>
                    <a:gd name="T87" fmla="*/ 10 h 126"/>
                    <a:gd name="T88" fmla="*/ 0 w 2566"/>
                    <a:gd name="T89" fmla="*/ 10 h 126"/>
                    <a:gd name="T90" fmla="*/ 0 w 2566"/>
                    <a:gd name="T91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26">
                      <a:moveTo>
                        <a:pt x="2566" y="0"/>
                      </a:moveTo>
                      <a:lnTo>
                        <a:pt x="2481" y="0"/>
                      </a:lnTo>
                      <a:lnTo>
                        <a:pt x="2449" y="0"/>
                      </a:lnTo>
                      <a:lnTo>
                        <a:pt x="2366" y="0"/>
                      </a:lnTo>
                      <a:lnTo>
                        <a:pt x="2332" y="0"/>
                      </a:lnTo>
                      <a:lnTo>
                        <a:pt x="2249" y="0"/>
                      </a:lnTo>
                      <a:lnTo>
                        <a:pt x="2216" y="0"/>
                      </a:lnTo>
                      <a:lnTo>
                        <a:pt x="2134" y="0"/>
                      </a:lnTo>
                      <a:lnTo>
                        <a:pt x="2100" y="1"/>
                      </a:lnTo>
                      <a:lnTo>
                        <a:pt x="2017" y="1"/>
                      </a:lnTo>
                      <a:lnTo>
                        <a:pt x="1983" y="1"/>
                      </a:lnTo>
                      <a:lnTo>
                        <a:pt x="1900" y="1"/>
                      </a:lnTo>
                      <a:lnTo>
                        <a:pt x="1866" y="1"/>
                      </a:lnTo>
                      <a:lnTo>
                        <a:pt x="1784" y="1"/>
                      </a:lnTo>
                      <a:lnTo>
                        <a:pt x="1749" y="3"/>
                      </a:lnTo>
                      <a:lnTo>
                        <a:pt x="1667" y="3"/>
                      </a:lnTo>
                      <a:lnTo>
                        <a:pt x="1632" y="3"/>
                      </a:lnTo>
                      <a:lnTo>
                        <a:pt x="1551" y="3"/>
                      </a:lnTo>
                      <a:lnTo>
                        <a:pt x="1517" y="3"/>
                      </a:lnTo>
                      <a:lnTo>
                        <a:pt x="1435" y="3"/>
                      </a:lnTo>
                      <a:lnTo>
                        <a:pt x="1400" y="4"/>
                      </a:lnTo>
                      <a:lnTo>
                        <a:pt x="1318" y="4"/>
                      </a:lnTo>
                      <a:lnTo>
                        <a:pt x="1283" y="4"/>
                      </a:lnTo>
                      <a:lnTo>
                        <a:pt x="1203" y="4"/>
                      </a:lnTo>
                      <a:lnTo>
                        <a:pt x="1166" y="4"/>
                      </a:lnTo>
                      <a:lnTo>
                        <a:pt x="1086" y="4"/>
                      </a:lnTo>
                      <a:lnTo>
                        <a:pt x="1049" y="6"/>
                      </a:lnTo>
                      <a:lnTo>
                        <a:pt x="969" y="6"/>
                      </a:lnTo>
                      <a:lnTo>
                        <a:pt x="934" y="6"/>
                      </a:lnTo>
                      <a:lnTo>
                        <a:pt x="853" y="6"/>
                      </a:lnTo>
                      <a:lnTo>
                        <a:pt x="817" y="6"/>
                      </a:lnTo>
                      <a:lnTo>
                        <a:pt x="736" y="6"/>
                      </a:lnTo>
                      <a:lnTo>
                        <a:pt x="700" y="7"/>
                      </a:lnTo>
                      <a:lnTo>
                        <a:pt x="621" y="7"/>
                      </a:lnTo>
                      <a:lnTo>
                        <a:pt x="583" y="7"/>
                      </a:lnTo>
                      <a:lnTo>
                        <a:pt x="504" y="7"/>
                      </a:lnTo>
                      <a:lnTo>
                        <a:pt x="466" y="7"/>
                      </a:lnTo>
                      <a:lnTo>
                        <a:pt x="389" y="7"/>
                      </a:lnTo>
                      <a:lnTo>
                        <a:pt x="349" y="8"/>
                      </a:lnTo>
                      <a:lnTo>
                        <a:pt x="272" y="8"/>
                      </a:lnTo>
                      <a:lnTo>
                        <a:pt x="234" y="8"/>
                      </a:lnTo>
                      <a:lnTo>
                        <a:pt x="155" y="8"/>
                      </a:lnTo>
                      <a:lnTo>
                        <a:pt x="117" y="10"/>
                      </a:lnTo>
                      <a:lnTo>
                        <a:pt x="39" y="10"/>
                      </a:lnTo>
                      <a:lnTo>
                        <a:pt x="0" y="10"/>
                      </a:lnTo>
                      <a:lnTo>
                        <a:pt x="0" y="1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" name="Freeform 27"/>
                <p:cNvSpPr>
                  <a:spLocks/>
                </p:cNvSpPr>
                <p:nvPr/>
              </p:nvSpPr>
              <p:spPr bwMode="auto">
                <a:xfrm>
                  <a:off x="2643188" y="3856038"/>
                  <a:ext cx="4073525" cy="704850"/>
                </a:xfrm>
                <a:custGeom>
                  <a:avLst/>
                  <a:gdLst>
                    <a:gd name="T0" fmla="*/ 2507 w 2566"/>
                    <a:gd name="T1" fmla="*/ 0 h 444"/>
                    <a:gd name="T2" fmla="*/ 2390 w 2566"/>
                    <a:gd name="T3" fmla="*/ 1 h 444"/>
                    <a:gd name="T4" fmla="*/ 2275 w 2566"/>
                    <a:gd name="T5" fmla="*/ 1 h 444"/>
                    <a:gd name="T6" fmla="*/ 2158 w 2566"/>
                    <a:gd name="T7" fmla="*/ 2 h 444"/>
                    <a:gd name="T8" fmla="*/ 2043 w 2566"/>
                    <a:gd name="T9" fmla="*/ 2 h 444"/>
                    <a:gd name="T10" fmla="*/ 1926 w 2566"/>
                    <a:gd name="T11" fmla="*/ 4 h 444"/>
                    <a:gd name="T12" fmla="*/ 1810 w 2566"/>
                    <a:gd name="T13" fmla="*/ 4 h 444"/>
                    <a:gd name="T14" fmla="*/ 1693 w 2566"/>
                    <a:gd name="T15" fmla="*/ 5 h 444"/>
                    <a:gd name="T16" fmla="*/ 1578 w 2566"/>
                    <a:gd name="T17" fmla="*/ 5 h 444"/>
                    <a:gd name="T18" fmla="*/ 1461 w 2566"/>
                    <a:gd name="T19" fmla="*/ 6 h 444"/>
                    <a:gd name="T20" fmla="*/ 1345 w 2566"/>
                    <a:gd name="T21" fmla="*/ 8 h 444"/>
                    <a:gd name="T22" fmla="*/ 1228 w 2566"/>
                    <a:gd name="T23" fmla="*/ 8 h 444"/>
                    <a:gd name="T24" fmla="*/ 1113 w 2566"/>
                    <a:gd name="T25" fmla="*/ 9 h 444"/>
                    <a:gd name="T26" fmla="*/ 997 w 2566"/>
                    <a:gd name="T27" fmla="*/ 9 h 444"/>
                    <a:gd name="T28" fmla="*/ 881 w 2566"/>
                    <a:gd name="T29" fmla="*/ 11 h 444"/>
                    <a:gd name="T30" fmla="*/ 765 w 2566"/>
                    <a:gd name="T31" fmla="*/ 12 h 444"/>
                    <a:gd name="T32" fmla="*/ 648 w 2566"/>
                    <a:gd name="T33" fmla="*/ 12 h 444"/>
                    <a:gd name="T34" fmla="*/ 533 w 2566"/>
                    <a:gd name="T35" fmla="*/ 13 h 444"/>
                    <a:gd name="T36" fmla="*/ 417 w 2566"/>
                    <a:gd name="T37" fmla="*/ 15 h 444"/>
                    <a:gd name="T38" fmla="*/ 300 w 2566"/>
                    <a:gd name="T39" fmla="*/ 15 h 444"/>
                    <a:gd name="T40" fmla="*/ 185 w 2566"/>
                    <a:gd name="T41" fmla="*/ 16 h 444"/>
                    <a:gd name="T42" fmla="*/ 69 w 2566"/>
                    <a:gd name="T43" fmla="*/ 17 h 444"/>
                    <a:gd name="T44" fmla="*/ 0 w 2566"/>
                    <a:gd name="T45" fmla="*/ 89 h 444"/>
                    <a:gd name="T46" fmla="*/ 0 w 2566"/>
                    <a:gd name="T47" fmla="*/ 444 h 444"/>
                    <a:gd name="T48" fmla="*/ 234 w 2566"/>
                    <a:gd name="T49" fmla="*/ 444 h 444"/>
                    <a:gd name="T50" fmla="*/ 466 w 2566"/>
                    <a:gd name="T51" fmla="*/ 444 h 444"/>
                    <a:gd name="T52" fmla="*/ 700 w 2566"/>
                    <a:gd name="T53" fmla="*/ 444 h 444"/>
                    <a:gd name="T54" fmla="*/ 934 w 2566"/>
                    <a:gd name="T55" fmla="*/ 444 h 444"/>
                    <a:gd name="T56" fmla="*/ 1166 w 2566"/>
                    <a:gd name="T57" fmla="*/ 444 h 444"/>
                    <a:gd name="T58" fmla="*/ 1400 w 2566"/>
                    <a:gd name="T59" fmla="*/ 444 h 444"/>
                    <a:gd name="T60" fmla="*/ 1632 w 2566"/>
                    <a:gd name="T61" fmla="*/ 444 h 444"/>
                    <a:gd name="T62" fmla="*/ 1866 w 2566"/>
                    <a:gd name="T63" fmla="*/ 444 h 444"/>
                    <a:gd name="T64" fmla="*/ 2100 w 2566"/>
                    <a:gd name="T65" fmla="*/ 444 h 444"/>
                    <a:gd name="T66" fmla="*/ 2332 w 2566"/>
                    <a:gd name="T67" fmla="*/ 444 h 444"/>
                    <a:gd name="T68" fmla="*/ 2566 w 2566"/>
                    <a:gd name="T69" fmla="*/ 444 h 444"/>
                    <a:gd name="T70" fmla="*/ 2566 w 2566"/>
                    <a:gd name="T71" fmla="*/ 89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444">
                      <a:moveTo>
                        <a:pt x="2566" y="0"/>
                      </a:moveTo>
                      <a:lnTo>
                        <a:pt x="2507" y="0"/>
                      </a:lnTo>
                      <a:lnTo>
                        <a:pt x="2449" y="1"/>
                      </a:lnTo>
                      <a:lnTo>
                        <a:pt x="2390" y="1"/>
                      </a:lnTo>
                      <a:lnTo>
                        <a:pt x="2332" y="1"/>
                      </a:lnTo>
                      <a:lnTo>
                        <a:pt x="2275" y="1"/>
                      </a:lnTo>
                      <a:lnTo>
                        <a:pt x="2216" y="2"/>
                      </a:lnTo>
                      <a:lnTo>
                        <a:pt x="2158" y="2"/>
                      </a:lnTo>
                      <a:lnTo>
                        <a:pt x="2100" y="2"/>
                      </a:lnTo>
                      <a:lnTo>
                        <a:pt x="2043" y="2"/>
                      </a:lnTo>
                      <a:lnTo>
                        <a:pt x="1983" y="4"/>
                      </a:lnTo>
                      <a:lnTo>
                        <a:pt x="1926" y="4"/>
                      </a:lnTo>
                      <a:lnTo>
                        <a:pt x="1866" y="4"/>
                      </a:lnTo>
                      <a:lnTo>
                        <a:pt x="1810" y="4"/>
                      </a:lnTo>
                      <a:lnTo>
                        <a:pt x="1749" y="5"/>
                      </a:lnTo>
                      <a:lnTo>
                        <a:pt x="1693" y="5"/>
                      </a:lnTo>
                      <a:lnTo>
                        <a:pt x="1632" y="5"/>
                      </a:lnTo>
                      <a:lnTo>
                        <a:pt x="1578" y="5"/>
                      </a:lnTo>
                      <a:lnTo>
                        <a:pt x="1517" y="6"/>
                      </a:lnTo>
                      <a:lnTo>
                        <a:pt x="1461" y="6"/>
                      </a:lnTo>
                      <a:lnTo>
                        <a:pt x="1400" y="8"/>
                      </a:lnTo>
                      <a:lnTo>
                        <a:pt x="1345" y="8"/>
                      </a:lnTo>
                      <a:lnTo>
                        <a:pt x="1283" y="8"/>
                      </a:lnTo>
                      <a:lnTo>
                        <a:pt x="1228" y="8"/>
                      </a:lnTo>
                      <a:lnTo>
                        <a:pt x="1166" y="9"/>
                      </a:lnTo>
                      <a:lnTo>
                        <a:pt x="1113" y="9"/>
                      </a:lnTo>
                      <a:lnTo>
                        <a:pt x="1049" y="9"/>
                      </a:lnTo>
                      <a:lnTo>
                        <a:pt x="997" y="9"/>
                      </a:lnTo>
                      <a:lnTo>
                        <a:pt x="934" y="11"/>
                      </a:lnTo>
                      <a:lnTo>
                        <a:pt x="881" y="11"/>
                      </a:lnTo>
                      <a:lnTo>
                        <a:pt x="817" y="12"/>
                      </a:lnTo>
                      <a:lnTo>
                        <a:pt x="765" y="12"/>
                      </a:lnTo>
                      <a:lnTo>
                        <a:pt x="700" y="12"/>
                      </a:lnTo>
                      <a:lnTo>
                        <a:pt x="648" y="12"/>
                      </a:lnTo>
                      <a:lnTo>
                        <a:pt x="583" y="13"/>
                      </a:lnTo>
                      <a:lnTo>
                        <a:pt x="533" y="13"/>
                      </a:lnTo>
                      <a:lnTo>
                        <a:pt x="466" y="15"/>
                      </a:lnTo>
                      <a:lnTo>
                        <a:pt x="417" y="15"/>
                      </a:lnTo>
                      <a:lnTo>
                        <a:pt x="349" y="15"/>
                      </a:lnTo>
                      <a:lnTo>
                        <a:pt x="300" y="15"/>
                      </a:lnTo>
                      <a:lnTo>
                        <a:pt x="234" y="16"/>
                      </a:lnTo>
                      <a:lnTo>
                        <a:pt x="185" y="16"/>
                      </a:lnTo>
                      <a:lnTo>
                        <a:pt x="117" y="17"/>
                      </a:lnTo>
                      <a:lnTo>
                        <a:pt x="69" y="17"/>
                      </a:lnTo>
                      <a:lnTo>
                        <a:pt x="0" y="17"/>
                      </a:lnTo>
                      <a:lnTo>
                        <a:pt x="0" y="89"/>
                      </a:lnTo>
                      <a:lnTo>
                        <a:pt x="0" y="267"/>
                      </a:lnTo>
                      <a:lnTo>
                        <a:pt x="0" y="444"/>
                      </a:lnTo>
                      <a:lnTo>
                        <a:pt x="117" y="444"/>
                      </a:lnTo>
                      <a:lnTo>
                        <a:pt x="234" y="444"/>
                      </a:lnTo>
                      <a:lnTo>
                        <a:pt x="349" y="444"/>
                      </a:lnTo>
                      <a:lnTo>
                        <a:pt x="466" y="444"/>
                      </a:lnTo>
                      <a:lnTo>
                        <a:pt x="583" y="444"/>
                      </a:lnTo>
                      <a:lnTo>
                        <a:pt x="700" y="444"/>
                      </a:lnTo>
                      <a:lnTo>
                        <a:pt x="817" y="444"/>
                      </a:lnTo>
                      <a:lnTo>
                        <a:pt x="934" y="444"/>
                      </a:lnTo>
                      <a:lnTo>
                        <a:pt x="1049" y="444"/>
                      </a:lnTo>
                      <a:lnTo>
                        <a:pt x="1166" y="444"/>
                      </a:lnTo>
                      <a:lnTo>
                        <a:pt x="1283" y="444"/>
                      </a:lnTo>
                      <a:lnTo>
                        <a:pt x="1400" y="444"/>
                      </a:lnTo>
                      <a:lnTo>
                        <a:pt x="1517" y="444"/>
                      </a:lnTo>
                      <a:lnTo>
                        <a:pt x="1632" y="444"/>
                      </a:lnTo>
                      <a:lnTo>
                        <a:pt x="1749" y="444"/>
                      </a:lnTo>
                      <a:lnTo>
                        <a:pt x="1866" y="444"/>
                      </a:lnTo>
                      <a:lnTo>
                        <a:pt x="1983" y="444"/>
                      </a:lnTo>
                      <a:lnTo>
                        <a:pt x="2100" y="444"/>
                      </a:lnTo>
                      <a:lnTo>
                        <a:pt x="2216" y="444"/>
                      </a:lnTo>
                      <a:lnTo>
                        <a:pt x="2332" y="444"/>
                      </a:lnTo>
                      <a:lnTo>
                        <a:pt x="2449" y="444"/>
                      </a:lnTo>
                      <a:lnTo>
                        <a:pt x="2566" y="444"/>
                      </a:lnTo>
                      <a:lnTo>
                        <a:pt x="2566" y="267"/>
                      </a:lnTo>
                      <a:lnTo>
                        <a:pt x="2566" y="89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" name="Freeform 28"/>
                <p:cNvSpPr>
                  <a:spLocks/>
                </p:cNvSpPr>
                <p:nvPr/>
              </p:nvSpPr>
              <p:spPr bwMode="auto">
                <a:xfrm>
                  <a:off x="2643188" y="3856038"/>
                  <a:ext cx="4073525" cy="141288"/>
                </a:xfrm>
                <a:custGeom>
                  <a:avLst/>
                  <a:gdLst>
                    <a:gd name="T0" fmla="*/ 2566 w 2566"/>
                    <a:gd name="T1" fmla="*/ 0 h 89"/>
                    <a:gd name="T2" fmla="*/ 2507 w 2566"/>
                    <a:gd name="T3" fmla="*/ 0 h 89"/>
                    <a:gd name="T4" fmla="*/ 2449 w 2566"/>
                    <a:gd name="T5" fmla="*/ 1 h 89"/>
                    <a:gd name="T6" fmla="*/ 2390 w 2566"/>
                    <a:gd name="T7" fmla="*/ 1 h 89"/>
                    <a:gd name="T8" fmla="*/ 2332 w 2566"/>
                    <a:gd name="T9" fmla="*/ 1 h 89"/>
                    <a:gd name="T10" fmla="*/ 2275 w 2566"/>
                    <a:gd name="T11" fmla="*/ 1 h 89"/>
                    <a:gd name="T12" fmla="*/ 2216 w 2566"/>
                    <a:gd name="T13" fmla="*/ 2 h 89"/>
                    <a:gd name="T14" fmla="*/ 2158 w 2566"/>
                    <a:gd name="T15" fmla="*/ 2 h 89"/>
                    <a:gd name="T16" fmla="*/ 2100 w 2566"/>
                    <a:gd name="T17" fmla="*/ 2 h 89"/>
                    <a:gd name="T18" fmla="*/ 2043 w 2566"/>
                    <a:gd name="T19" fmla="*/ 2 h 89"/>
                    <a:gd name="T20" fmla="*/ 1983 w 2566"/>
                    <a:gd name="T21" fmla="*/ 4 h 89"/>
                    <a:gd name="T22" fmla="*/ 1926 w 2566"/>
                    <a:gd name="T23" fmla="*/ 4 h 89"/>
                    <a:gd name="T24" fmla="*/ 1866 w 2566"/>
                    <a:gd name="T25" fmla="*/ 4 h 89"/>
                    <a:gd name="T26" fmla="*/ 1810 w 2566"/>
                    <a:gd name="T27" fmla="*/ 4 h 89"/>
                    <a:gd name="T28" fmla="*/ 1749 w 2566"/>
                    <a:gd name="T29" fmla="*/ 5 h 89"/>
                    <a:gd name="T30" fmla="*/ 1693 w 2566"/>
                    <a:gd name="T31" fmla="*/ 5 h 89"/>
                    <a:gd name="T32" fmla="*/ 1632 w 2566"/>
                    <a:gd name="T33" fmla="*/ 5 h 89"/>
                    <a:gd name="T34" fmla="*/ 1578 w 2566"/>
                    <a:gd name="T35" fmla="*/ 5 h 89"/>
                    <a:gd name="T36" fmla="*/ 1517 w 2566"/>
                    <a:gd name="T37" fmla="*/ 6 h 89"/>
                    <a:gd name="T38" fmla="*/ 1461 w 2566"/>
                    <a:gd name="T39" fmla="*/ 6 h 89"/>
                    <a:gd name="T40" fmla="*/ 1400 w 2566"/>
                    <a:gd name="T41" fmla="*/ 8 h 89"/>
                    <a:gd name="T42" fmla="*/ 1345 w 2566"/>
                    <a:gd name="T43" fmla="*/ 8 h 89"/>
                    <a:gd name="T44" fmla="*/ 1283 w 2566"/>
                    <a:gd name="T45" fmla="*/ 8 h 89"/>
                    <a:gd name="T46" fmla="*/ 1228 w 2566"/>
                    <a:gd name="T47" fmla="*/ 8 h 89"/>
                    <a:gd name="T48" fmla="*/ 1166 w 2566"/>
                    <a:gd name="T49" fmla="*/ 9 h 89"/>
                    <a:gd name="T50" fmla="*/ 1113 w 2566"/>
                    <a:gd name="T51" fmla="*/ 9 h 89"/>
                    <a:gd name="T52" fmla="*/ 1049 w 2566"/>
                    <a:gd name="T53" fmla="*/ 9 h 89"/>
                    <a:gd name="T54" fmla="*/ 997 w 2566"/>
                    <a:gd name="T55" fmla="*/ 9 h 89"/>
                    <a:gd name="T56" fmla="*/ 934 w 2566"/>
                    <a:gd name="T57" fmla="*/ 11 h 89"/>
                    <a:gd name="T58" fmla="*/ 881 w 2566"/>
                    <a:gd name="T59" fmla="*/ 11 h 89"/>
                    <a:gd name="T60" fmla="*/ 817 w 2566"/>
                    <a:gd name="T61" fmla="*/ 12 h 89"/>
                    <a:gd name="T62" fmla="*/ 765 w 2566"/>
                    <a:gd name="T63" fmla="*/ 12 h 89"/>
                    <a:gd name="T64" fmla="*/ 700 w 2566"/>
                    <a:gd name="T65" fmla="*/ 12 h 89"/>
                    <a:gd name="T66" fmla="*/ 648 w 2566"/>
                    <a:gd name="T67" fmla="*/ 12 h 89"/>
                    <a:gd name="T68" fmla="*/ 583 w 2566"/>
                    <a:gd name="T69" fmla="*/ 13 h 89"/>
                    <a:gd name="T70" fmla="*/ 533 w 2566"/>
                    <a:gd name="T71" fmla="*/ 13 h 89"/>
                    <a:gd name="T72" fmla="*/ 466 w 2566"/>
                    <a:gd name="T73" fmla="*/ 15 h 89"/>
                    <a:gd name="T74" fmla="*/ 417 w 2566"/>
                    <a:gd name="T75" fmla="*/ 15 h 89"/>
                    <a:gd name="T76" fmla="*/ 349 w 2566"/>
                    <a:gd name="T77" fmla="*/ 15 h 89"/>
                    <a:gd name="T78" fmla="*/ 300 w 2566"/>
                    <a:gd name="T79" fmla="*/ 15 h 89"/>
                    <a:gd name="T80" fmla="*/ 234 w 2566"/>
                    <a:gd name="T81" fmla="*/ 16 h 89"/>
                    <a:gd name="T82" fmla="*/ 185 w 2566"/>
                    <a:gd name="T83" fmla="*/ 16 h 89"/>
                    <a:gd name="T84" fmla="*/ 117 w 2566"/>
                    <a:gd name="T85" fmla="*/ 17 h 89"/>
                    <a:gd name="T86" fmla="*/ 69 w 2566"/>
                    <a:gd name="T87" fmla="*/ 17 h 89"/>
                    <a:gd name="T88" fmla="*/ 0 w 2566"/>
                    <a:gd name="T89" fmla="*/ 17 h 89"/>
                    <a:gd name="T90" fmla="*/ 0 w 2566"/>
                    <a:gd name="T9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89">
                      <a:moveTo>
                        <a:pt x="2566" y="0"/>
                      </a:moveTo>
                      <a:lnTo>
                        <a:pt x="2507" y="0"/>
                      </a:lnTo>
                      <a:lnTo>
                        <a:pt x="2449" y="1"/>
                      </a:lnTo>
                      <a:lnTo>
                        <a:pt x="2390" y="1"/>
                      </a:lnTo>
                      <a:lnTo>
                        <a:pt x="2332" y="1"/>
                      </a:lnTo>
                      <a:lnTo>
                        <a:pt x="2275" y="1"/>
                      </a:lnTo>
                      <a:lnTo>
                        <a:pt x="2216" y="2"/>
                      </a:lnTo>
                      <a:lnTo>
                        <a:pt x="2158" y="2"/>
                      </a:lnTo>
                      <a:lnTo>
                        <a:pt x="2100" y="2"/>
                      </a:lnTo>
                      <a:lnTo>
                        <a:pt x="2043" y="2"/>
                      </a:lnTo>
                      <a:lnTo>
                        <a:pt x="1983" y="4"/>
                      </a:lnTo>
                      <a:lnTo>
                        <a:pt x="1926" y="4"/>
                      </a:lnTo>
                      <a:lnTo>
                        <a:pt x="1866" y="4"/>
                      </a:lnTo>
                      <a:lnTo>
                        <a:pt x="1810" y="4"/>
                      </a:lnTo>
                      <a:lnTo>
                        <a:pt x="1749" y="5"/>
                      </a:lnTo>
                      <a:lnTo>
                        <a:pt x="1693" y="5"/>
                      </a:lnTo>
                      <a:lnTo>
                        <a:pt x="1632" y="5"/>
                      </a:lnTo>
                      <a:lnTo>
                        <a:pt x="1578" y="5"/>
                      </a:lnTo>
                      <a:lnTo>
                        <a:pt x="1517" y="6"/>
                      </a:lnTo>
                      <a:lnTo>
                        <a:pt x="1461" y="6"/>
                      </a:lnTo>
                      <a:lnTo>
                        <a:pt x="1400" y="8"/>
                      </a:lnTo>
                      <a:lnTo>
                        <a:pt x="1345" y="8"/>
                      </a:lnTo>
                      <a:lnTo>
                        <a:pt x="1283" y="8"/>
                      </a:lnTo>
                      <a:lnTo>
                        <a:pt x="1228" y="8"/>
                      </a:lnTo>
                      <a:lnTo>
                        <a:pt x="1166" y="9"/>
                      </a:lnTo>
                      <a:lnTo>
                        <a:pt x="1113" y="9"/>
                      </a:lnTo>
                      <a:lnTo>
                        <a:pt x="1049" y="9"/>
                      </a:lnTo>
                      <a:lnTo>
                        <a:pt x="997" y="9"/>
                      </a:lnTo>
                      <a:lnTo>
                        <a:pt x="934" y="11"/>
                      </a:lnTo>
                      <a:lnTo>
                        <a:pt x="881" y="11"/>
                      </a:lnTo>
                      <a:lnTo>
                        <a:pt x="817" y="12"/>
                      </a:lnTo>
                      <a:lnTo>
                        <a:pt x="765" y="12"/>
                      </a:lnTo>
                      <a:lnTo>
                        <a:pt x="700" y="12"/>
                      </a:lnTo>
                      <a:lnTo>
                        <a:pt x="648" y="12"/>
                      </a:lnTo>
                      <a:lnTo>
                        <a:pt x="583" y="13"/>
                      </a:lnTo>
                      <a:lnTo>
                        <a:pt x="533" y="13"/>
                      </a:lnTo>
                      <a:lnTo>
                        <a:pt x="466" y="15"/>
                      </a:lnTo>
                      <a:lnTo>
                        <a:pt x="417" y="15"/>
                      </a:lnTo>
                      <a:lnTo>
                        <a:pt x="349" y="15"/>
                      </a:lnTo>
                      <a:lnTo>
                        <a:pt x="300" y="15"/>
                      </a:lnTo>
                      <a:lnTo>
                        <a:pt x="234" y="16"/>
                      </a:lnTo>
                      <a:lnTo>
                        <a:pt x="185" y="16"/>
                      </a:lnTo>
                      <a:lnTo>
                        <a:pt x="117" y="17"/>
                      </a:lnTo>
                      <a:lnTo>
                        <a:pt x="69" y="17"/>
                      </a:lnTo>
                      <a:lnTo>
                        <a:pt x="0" y="17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" name="Freeform 29"/>
                <p:cNvSpPr>
                  <a:spLocks/>
                </p:cNvSpPr>
                <p:nvPr/>
              </p:nvSpPr>
              <p:spPr bwMode="auto">
                <a:xfrm>
                  <a:off x="2643188" y="3935413"/>
                  <a:ext cx="4073525" cy="625475"/>
                </a:xfrm>
                <a:custGeom>
                  <a:avLst/>
                  <a:gdLst>
                    <a:gd name="T0" fmla="*/ 2540 w 2566"/>
                    <a:gd name="T1" fmla="*/ 0 h 394"/>
                    <a:gd name="T2" fmla="*/ 2423 w 2566"/>
                    <a:gd name="T3" fmla="*/ 1 h 394"/>
                    <a:gd name="T4" fmla="*/ 2308 w 2566"/>
                    <a:gd name="T5" fmla="*/ 3 h 394"/>
                    <a:gd name="T6" fmla="*/ 2192 w 2566"/>
                    <a:gd name="T7" fmla="*/ 3 h 394"/>
                    <a:gd name="T8" fmla="*/ 2076 w 2566"/>
                    <a:gd name="T9" fmla="*/ 4 h 394"/>
                    <a:gd name="T10" fmla="*/ 1960 w 2566"/>
                    <a:gd name="T11" fmla="*/ 5 h 394"/>
                    <a:gd name="T12" fmla="*/ 1844 w 2566"/>
                    <a:gd name="T13" fmla="*/ 7 h 394"/>
                    <a:gd name="T14" fmla="*/ 1729 w 2566"/>
                    <a:gd name="T15" fmla="*/ 8 h 394"/>
                    <a:gd name="T16" fmla="*/ 1613 w 2566"/>
                    <a:gd name="T17" fmla="*/ 9 h 394"/>
                    <a:gd name="T18" fmla="*/ 1496 w 2566"/>
                    <a:gd name="T19" fmla="*/ 11 h 394"/>
                    <a:gd name="T20" fmla="*/ 1381 w 2566"/>
                    <a:gd name="T21" fmla="*/ 12 h 394"/>
                    <a:gd name="T22" fmla="*/ 1265 w 2566"/>
                    <a:gd name="T23" fmla="*/ 13 h 394"/>
                    <a:gd name="T24" fmla="*/ 1150 w 2566"/>
                    <a:gd name="T25" fmla="*/ 13 h 394"/>
                    <a:gd name="T26" fmla="*/ 1034 w 2566"/>
                    <a:gd name="T27" fmla="*/ 15 h 394"/>
                    <a:gd name="T28" fmla="*/ 917 w 2566"/>
                    <a:gd name="T29" fmla="*/ 16 h 394"/>
                    <a:gd name="T30" fmla="*/ 802 w 2566"/>
                    <a:gd name="T31" fmla="*/ 17 h 394"/>
                    <a:gd name="T32" fmla="*/ 686 w 2566"/>
                    <a:gd name="T33" fmla="*/ 19 h 394"/>
                    <a:gd name="T34" fmla="*/ 571 w 2566"/>
                    <a:gd name="T35" fmla="*/ 20 h 394"/>
                    <a:gd name="T36" fmla="*/ 455 w 2566"/>
                    <a:gd name="T37" fmla="*/ 22 h 394"/>
                    <a:gd name="T38" fmla="*/ 340 w 2566"/>
                    <a:gd name="T39" fmla="*/ 24 h 394"/>
                    <a:gd name="T40" fmla="*/ 224 w 2566"/>
                    <a:gd name="T41" fmla="*/ 26 h 394"/>
                    <a:gd name="T42" fmla="*/ 107 w 2566"/>
                    <a:gd name="T43" fmla="*/ 27 h 394"/>
                    <a:gd name="T44" fmla="*/ 0 w 2566"/>
                    <a:gd name="T45" fmla="*/ 39 h 394"/>
                    <a:gd name="T46" fmla="*/ 0 w 2566"/>
                    <a:gd name="T47" fmla="*/ 394 h 394"/>
                    <a:gd name="T48" fmla="*/ 234 w 2566"/>
                    <a:gd name="T49" fmla="*/ 394 h 394"/>
                    <a:gd name="T50" fmla="*/ 466 w 2566"/>
                    <a:gd name="T51" fmla="*/ 394 h 394"/>
                    <a:gd name="T52" fmla="*/ 700 w 2566"/>
                    <a:gd name="T53" fmla="*/ 394 h 394"/>
                    <a:gd name="T54" fmla="*/ 934 w 2566"/>
                    <a:gd name="T55" fmla="*/ 394 h 394"/>
                    <a:gd name="T56" fmla="*/ 1166 w 2566"/>
                    <a:gd name="T57" fmla="*/ 394 h 394"/>
                    <a:gd name="T58" fmla="*/ 1400 w 2566"/>
                    <a:gd name="T59" fmla="*/ 394 h 394"/>
                    <a:gd name="T60" fmla="*/ 1632 w 2566"/>
                    <a:gd name="T61" fmla="*/ 394 h 394"/>
                    <a:gd name="T62" fmla="*/ 1866 w 2566"/>
                    <a:gd name="T63" fmla="*/ 394 h 394"/>
                    <a:gd name="T64" fmla="*/ 2100 w 2566"/>
                    <a:gd name="T65" fmla="*/ 394 h 394"/>
                    <a:gd name="T66" fmla="*/ 2332 w 2566"/>
                    <a:gd name="T67" fmla="*/ 394 h 394"/>
                    <a:gd name="T68" fmla="*/ 2566 w 2566"/>
                    <a:gd name="T69" fmla="*/ 394 h 394"/>
                    <a:gd name="T70" fmla="*/ 2566 w 2566"/>
                    <a:gd name="T71" fmla="*/ 39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394">
                      <a:moveTo>
                        <a:pt x="2566" y="0"/>
                      </a:moveTo>
                      <a:lnTo>
                        <a:pt x="2540" y="0"/>
                      </a:lnTo>
                      <a:lnTo>
                        <a:pt x="2449" y="1"/>
                      </a:lnTo>
                      <a:lnTo>
                        <a:pt x="2423" y="1"/>
                      </a:lnTo>
                      <a:lnTo>
                        <a:pt x="2332" y="3"/>
                      </a:lnTo>
                      <a:lnTo>
                        <a:pt x="2308" y="3"/>
                      </a:lnTo>
                      <a:lnTo>
                        <a:pt x="2216" y="3"/>
                      </a:lnTo>
                      <a:lnTo>
                        <a:pt x="2192" y="3"/>
                      </a:lnTo>
                      <a:lnTo>
                        <a:pt x="2100" y="4"/>
                      </a:lnTo>
                      <a:lnTo>
                        <a:pt x="2076" y="4"/>
                      </a:lnTo>
                      <a:lnTo>
                        <a:pt x="1983" y="5"/>
                      </a:lnTo>
                      <a:lnTo>
                        <a:pt x="1960" y="5"/>
                      </a:lnTo>
                      <a:lnTo>
                        <a:pt x="1866" y="7"/>
                      </a:lnTo>
                      <a:lnTo>
                        <a:pt x="1844" y="7"/>
                      </a:lnTo>
                      <a:lnTo>
                        <a:pt x="1749" y="8"/>
                      </a:lnTo>
                      <a:lnTo>
                        <a:pt x="1729" y="8"/>
                      </a:lnTo>
                      <a:lnTo>
                        <a:pt x="1632" y="9"/>
                      </a:lnTo>
                      <a:lnTo>
                        <a:pt x="1613" y="9"/>
                      </a:lnTo>
                      <a:lnTo>
                        <a:pt x="1517" y="11"/>
                      </a:lnTo>
                      <a:lnTo>
                        <a:pt x="1496" y="11"/>
                      </a:lnTo>
                      <a:lnTo>
                        <a:pt x="1400" y="12"/>
                      </a:lnTo>
                      <a:lnTo>
                        <a:pt x="1381" y="12"/>
                      </a:lnTo>
                      <a:lnTo>
                        <a:pt x="1283" y="13"/>
                      </a:lnTo>
                      <a:lnTo>
                        <a:pt x="1265" y="13"/>
                      </a:lnTo>
                      <a:lnTo>
                        <a:pt x="1166" y="13"/>
                      </a:lnTo>
                      <a:lnTo>
                        <a:pt x="1150" y="13"/>
                      </a:lnTo>
                      <a:lnTo>
                        <a:pt x="1049" y="15"/>
                      </a:lnTo>
                      <a:lnTo>
                        <a:pt x="1034" y="15"/>
                      </a:lnTo>
                      <a:lnTo>
                        <a:pt x="934" y="16"/>
                      </a:lnTo>
                      <a:lnTo>
                        <a:pt x="917" y="16"/>
                      </a:lnTo>
                      <a:lnTo>
                        <a:pt x="817" y="17"/>
                      </a:lnTo>
                      <a:lnTo>
                        <a:pt x="802" y="17"/>
                      </a:lnTo>
                      <a:lnTo>
                        <a:pt x="700" y="19"/>
                      </a:lnTo>
                      <a:lnTo>
                        <a:pt x="686" y="19"/>
                      </a:lnTo>
                      <a:lnTo>
                        <a:pt x="583" y="20"/>
                      </a:lnTo>
                      <a:lnTo>
                        <a:pt x="571" y="20"/>
                      </a:lnTo>
                      <a:lnTo>
                        <a:pt x="466" y="22"/>
                      </a:lnTo>
                      <a:lnTo>
                        <a:pt x="455" y="22"/>
                      </a:lnTo>
                      <a:lnTo>
                        <a:pt x="349" y="24"/>
                      </a:lnTo>
                      <a:lnTo>
                        <a:pt x="340" y="24"/>
                      </a:lnTo>
                      <a:lnTo>
                        <a:pt x="234" y="26"/>
                      </a:lnTo>
                      <a:lnTo>
                        <a:pt x="224" y="26"/>
                      </a:lnTo>
                      <a:lnTo>
                        <a:pt x="117" y="27"/>
                      </a:lnTo>
                      <a:lnTo>
                        <a:pt x="107" y="27"/>
                      </a:lnTo>
                      <a:lnTo>
                        <a:pt x="0" y="28"/>
                      </a:lnTo>
                      <a:lnTo>
                        <a:pt x="0" y="39"/>
                      </a:lnTo>
                      <a:lnTo>
                        <a:pt x="0" y="217"/>
                      </a:lnTo>
                      <a:lnTo>
                        <a:pt x="0" y="394"/>
                      </a:lnTo>
                      <a:lnTo>
                        <a:pt x="117" y="394"/>
                      </a:lnTo>
                      <a:lnTo>
                        <a:pt x="234" y="394"/>
                      </a:lnTo>
                      <a:lnTo>
                        <a:pt x="349" y="394"/>
                      </a:lnTo>
                      <a:lnTo>
                        <a:pt x="466" y="394"/>
                      </a:lnTo>
                      <a:lnTo>
                        <a:pt x="583" y="394"/>
                      </a:lnTo>
                      <a:lnTo>
                        <a:pt x="700" y="394"/>
                      </a:lnTo>
                      <a:lnTo>
                        <a:pt x="817" y="394"/>
                      </a:lnTo>
                      <a:lnTo>
                        <a:pt x="934" y="394"/>
                      </a:lnTo>
                      <a:lnTo>
                        <a:pt x="1049" y="394"/>
                      </a:lnTo>
                      <a:lnTo>
                        <a:pt x="1166" y="394"/>
                      </a:lnTo>
                      <a:lnTo>
                        <a:pt x="1283" y="394"/>
                      </a:lnTo>
                      <a:lnTo>
                        <a:pt x="1400" y="394"/>
                      </a:lnTo>
                      <a:lnTo>
                        <a:pt x="1517" y="394"/>
                      </a:lnTo>
                      <a:lnTo>
                        <a:pt x="1632" y="394"/>
                      </a:lnTo>
                      <a:lnTo>
                        <a:pt x="1749" y="394"/>
                      </a:lnTo>
                      <a:lnTo>
                        <a:pt x="1866" y="394"/>
                      </a:lnTo>
                      <a:lnTo>
                        <a:pt x="1983" y="394"/>
                      </a:lnTo>
                      <a:lnTo>
                        <a:pt x="2100" y="394"/>
                      </a:lnTo>
                      <a:lnTo>
                        <a:pt x="2216" y="394"/>
                      </a:lnTo>
                      <a:lnTo>
                        <a:pt x="2332" y="394"/>
                      </a:lnTo>
                      <a:lnTo>
                        <a:pt x="2449" y="394"/>
                      </a:lnTo>
                      <a:lnTo>
                        <a:pt x="2566" y="394"/>
                      </a:lnTo>
                      <a:lnTo>
                        <a:pt x="2566" y="217"/>
                      </a:lnTo>
                      <a:lnTo>
                        <a:pt x="2566" y="39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2643188" y="3935413"/>
                  <a:ext cx="4073525" cy="61913"/>
                </a:xfrm>
                <a:custGeom>
                  <a:avLst/>
                  <a:gdLst>
                    <a:gd name="T0" fmla="*/ 2566 w 2566"/>
                    <a:gd name="T1" fmla="*/ 0 h 39"/>
                    <a:gd name="T2" fmla="*/ 2540 w 2566"/>
                    <a:gd name="T3" fmla="*/ 0 h 39"/>
                    <a:gd name="T4" fmla="*/ 2449 w 2566"/>
                    <a:gd name="T5" fmla="*/ 1 h 39"/>
                    <a:gd name="T6" fmla="*/ 2423 w 2566"/>
                    <a:gd name="T7" fmla="*/ 1 h 39"/>
                    <a:gd name="T8" fmla="*/ 2332 w 2566"/>
                    <a:gd name="T9" fmla="*/ 3 h 39"/>
                    <a:gd name="T10" fmla="*/ 2308 w 2566"/>
                    <a:gd name="T11" fmla="*/ 3 h 39"/>
                    <a:gd name="T12" fmla="*/ 2216 w 2566"/>
                    <a:gd name="T13" fmla="*/ 3 h 39"/>
                    <a:gd name="T14" fmla="*/ 2192 w 2566"/>
                    <a:gd name="T15" fmla="*/ 3 h 39"/>
                    <a:gd name="T16" fmla="*/ 2100 w 2566"/>
                    <a:gd name="T17" fmla="*/ 4 h 39"/>
                    <a:gd name="T18" fmla="*/ 2076 w 2566"/>
                    <a:gd name="T19" fmla="*/ 4 h 39"/>
                    <a:gd name="T20" fmla="*/ 1983 w 2566"/>
                    <a:gd name="T21" fmla="*/ 5 h 39"/>
                    <a:gd name="T22" fmla="*/ 1960 w 2566"/>
                    <a:gd name="T23" fmla="*/ 5 h 39"/>
                    <a:gd name="T24" fmla="*/ 1866 w 2566"/>
                    <a:gd name="T25" fmla="*/ 7 h 39"/>
                    <a:gd name="T26" fmla="*/ 1844 w 2566"/>
                    <a:gd name="T27" fmla="*/ 7 h 39"/>
                    <a:gd name="T28" fmla="*/ 1749 w 2566"/>
                    <a:gd name="T29" fmla="*/ 8 h 39"/>
                    <a:gd name="T30" fmla="*/ 1729 w 2566"/>
                    <a:gd name="T31" fmla="*/ 8 h 39"/>
                    <a:gd name="T32" fmla="*/ 1632 w 2566"/>
                    <a:gd name="T33" fmla="*/ 9 h 39"/>
                    <a:gd name="T34" fmla="*/ 1613 w 2566"/>
                    <a:gd name="T35" fmla="*/ 9 h 39"/>
                    <a:gd name="T36" fmla="*/ 1517 w 2566"/>
                    <a:gd name="T37" fmla="*/ 11 h 39"/>
                    <a:gd name="T38" fmla="*/ 1496 w 2566"/>
                    <a:gd name="T39" fmla="*/ 11 h 39"/>
                    <a:gd name="T40" fmla="*/ 1400 w 2566"/>
                    <a:gd name="T41" fmla="*/ 12 h 39"/>
                    <a:gd name="T42" fmla="*/ 1381 w 2566"/>
                    <a:gd name="T43" fmla="*/ 12 h 39"/>
                    <a:gd name="T44" fmla="*/ 1283 w 2566"/>
                    <a:gd name="T45" fmla="*/ 13 h 39"/>
                    <a:gd name="T46" fmla="*/ 1265 w 2566"/>
                    <a:gd name="T47" fmla="*/ 13 h 39"/>
                    <a:gd name="T48" fmla="*/ 1166 w 2566"/>
                    <a:gd name="T49" fmla="*/ 13 h 39"/>
                    <a:gd name="T50" fmla="*/ 1150 w 2566"/>
                    <a:gd name="T51" fmla="*/ 13 h 39"/>
                    <a:gd name="T52" fmla="*/ 1049 w 2566"/>
                    <a:gd name="T53" fmla="*/ 15 h 39"/>
                    <a:gd name="T54" fmla="*/ 1034 w 2566"/>
                    <a:gd name="T55" fmla="*/ 15 h 39"/>
                    <a:gd name="T56" fmla="*/ 934 w 2566"/>
                    <a:gd name="T57" fmla="*/ 16 h 39"/>
                    <a:gd name="T58" fmla="*/ 917 w 2566"/>
                    <a:gd name="T59" fmla="*/ 16 h 39"/>
                    <a:gd name="T60" fmla="*/ 817 w 2566"/>
                    <a:gd name="T61" fmla="*/ 17 h 39"/>
                    <a:gd name="T62" fmla="*/ 802 w 2566"/>
                    <a:gd name="T63" fmla="*/ 17 h 39"/>
                    <a:gd name="T64" fmla="*/ 700 w 2566"/>
                    <a:gd name="T65" fmla="*/ 19 h 39"/>
                    <a:gd name="T66" fmla="*/ 686 w 2566"/>
                    <a:gd name="T67" fmla="*/ 19 h 39"/>
                    <a:gd name="T68" fmla="*/ 583 w 2566"/>
                    <a:gd name="T69" fmla="*/ 20 h 39"/>
                    <a:gd name="T70" fmla="*/ 571 w 2566"/>
                    <a:gd name="T71" fmla="*/ 20 h 39"/>
                    <a:gd name="T72" fmla="*/ 466 w 2566"/>
                    <a:gd name="T73" fmla="*/ 22 h 39"/>
                    <a:gd name="T74" fmla="*/ 455 w 2566"/>
                    <a:gd name="T75" fmla="*/ 22 h 39"/>
                    <a:gd name="T76" fmla="*/ 349 w 2566"/>
                    <a:gd name="T77" fmla="*/ 24 h 39"/>
                    <a:gd name="T78" fmla="*/ 340 w 2566"/>
                    <a:gd name="T79" fmla="*/ 24 h 39"/>
                    <a:gd name="T80" fmla="*/ 234 w 2566"/>
                    <a:gd name="T81" fmla="*/ 26 h 39"/>
                    <a:gd name="T82" fmla="*/ 224 w 2566"/>
                    <a:gd name="T83" fmla="*/ 26 h 39"/>
                    <a:gd name="T84" fmla="*/ 117 w 2566"/>
                    <a:gd name="T85" fmla="*/ 27 h 39"/>
                    <a:gd name="T86" fmla="*/ 107 w 2566"/>
                    <a:gd name="T87" fmla="*/ 27 h 39"/>
                    <a:gd name="T88" fmla="*/ 0 w 2566"/>
                    <a:gd name="T89" fmla="*/ 28 h 39"/>
                    <a:gd name="T90" fmla="*/ 0 w 2566"/>
                    <a:gd name="T91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39">
                      <a:moveTo>
                        <a:pt x="2566" y="0"/>
                      </a:moveTo>
                      <a:lnTo>
                        <a:pt x="2540" y="0"/>
                      </a:lnTo>
                      <a:lnTo>
                        <a:pt x="2449" y="1"/>
                      </a:lnTo>
                      <a:lnTo>
                        <a:pt x="2423" y="1"/>
                      </a:lnTo>
                      <a:lnTo>
                        <a:pt x="2332" y="3"/>
                      </a:lnTo>
                      <a:lnTo>
                        <a:pt x="2308" y="3"/>
                      </a:lnTo>
                      <a:lnTo>
                        <a:pt x="2216" y="3"/>
                      </a:lnTo>
                      <a:lnTo>
                        <a:pt x="2192" y="3"/>
                      </a:lnTo>
                      <a:lnTo>
                        <a:pt x="2100" y="4"/>
                      </a:lnTo>
                      <a:lnTo>
                        <a:pt x="2076" y="4"/>
                      </a:lnTo>
                      <a:lnTo>
                        <a:pt x="1983" y="5"/>
                      </a:lnTo>
                      <a:lnTo>
                        <a:pt x="1960" y="5"/>
                      </a:lnTo>
                      <a:lnTo>
                        <a:pt x="1866" y="7"/>
                      </a:lnTo>
                      <a:lnTo>
                        <a:pt x="1844" y="7"/>
                      </a:lnTo>
                      <a:lnTo>
                        <a:pt x="1749" y="8"/>
                      </a:lnTo>
                      <a:lnTo>
                        <a:pt x="1729" y="8"/>
                      </a:lnTo>
                      <a:lnTo>
                        <a:pt x="1632" y="9"/>
                      </a:lnTo>
                      <a:lnTo>
                        <a:pt x="1613" y="9"/>
                      </a:lnTo>
                      <a:lnTo>
                        <a:pt x="1517" y="11"/>
                      </a:lnTo>
                      <a:lnTo>
                        <a:pt x="1496" y="11"/>
                      </a:lnTo>
                      <a:lnTo>
                        <a:pt x="1400" y="12"/>
                      </a:lnTo>
                      <a:lnTo>
                        <a:pt x="1381" y="12"/>
                      </a:lnTo>
                      <a:lnTo>
                        <a:pt x="1283" y="13"/>
                      </a:lnTo>
                      <a:lnTo>
                        <a:pt x="1265" y="13"/>
                      </a:lnTo>
                      <a:lnTo>
                        <a:pt x="1166" y="13"/>
                      </a:lnTo>
                      <a:lnTo>
                        <a:pt x="1150" y="13"/>
                      </a:lnTo>
                      <a:lnTo>
                        <a:pt x="1049" y="15"/>
                      </a:lnTo>
                      <a:lnTo>
                        <a:pt x="1034" y="15"/>
                      </a:lnTo>
                      <a:lnTo>
                        <a:pt x="934" y="16"/>
                      </a:lnTo>
                      <a:lnTo>
                        <a:pt x="917" y="16"/>
                      </a:lnTo>
                      <a:lnTo>
                        <a:pt x="817" y="17"/>
                      </a:lnTo>
                      <a:lnTo>
                        <a:pt x="802" y="17"/>
                      </a:lnTo>
                      <a:lnTo>
                        <a:pt x="700" y="19"/>
                      </a:lnTo>
                      <a:lnTo>
                        <a:pt x="686" y="19"/>
                      </a:lnTo>
                      <a:lnTo>
                        <a:pt x="583" y="20"/>
                      </a:lnTo>
                      <a:lnTo>
                        <a:pt x="571" y="20"/>
                      </a:lnTo>
                      <a:lnTo>
                        <a:pt x="466" y="22"/>
                      </a:lnTo>
                      <a:lnTo>
                        <a:pt x="455" y="22"/>
                      </a:lnTo>
                      <a:lnTo>
                        <a:pt x="349" y="24"/>
                      </a:lnTo>
                      <a:lnTo>
                        <a:pt x="340" y="24"/>
                      </a:lnTo>
                      <a:lnTo>
                        <a:pt x="234" y="26"/>
                      </a:lnTo>
                      <a:lnTo>
                        <a:pt x="224" y="26"/>
                      </a:lnTo>
                      <a:lnTo>
                        <a:pt x="117" y="27"/>
                      </a:lnTo>
                      <a:lnTo>
                        <a:pt x="107" y="27"/>
                      </a:lnTo>
                      <a:lnTo>
                        <a:pt x="0" y="28"/>
                      </a:lnTo>
                      <a:lnTo>
                        <a:pt x="0" y="3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" name="Freeform 31"/>
                <p:cNvSpPr>
                  <a:spLocks/>
                </p:cNvSpPr>
                <p:nvPr/>
              </p:nvSpPr>
              <p:spPr bwMode="auto">
                <a:xfrm>
                  <a:off x="2643188" y="4037013"/>
                  <a:ext cx="4073525" cy="523875"/>
                </a:xfrm>
                <a:custGeom>
                  <a:avLst/>
                  <a:gdLst>
                    <a:gd name="T0" fmla="*/ 15 w 2566"/>
                    <a:gd name="T1" fmla="*/ 0 h 330"/>
                    <a:gd name="T2" fmla="*/ 133 w 2566"/>
                    <a:gd name="T3" fmla="*/ 2 h 330"/>
                    <a:gd name="T4" fmla="*/ 251 w 2566"/>
                    <a:gd name="T5" fmla="*/ 4 h 330"/>
                    <a:gd name="T6" fmla="*/ 370 w 2566"/>
                    <a:gd name="T7" fmla="*/ 6 h 330"/>
                    <a:gd name="T8" fmla="*/ 488 w 2566"/>
                    <a:gd name="T9" fmla="*/ 8 h 330"/>
                    <a:gd name="T10" fmla="*/ 606 w 2566"/>
                    <a:gd name="T11" fmla="*/ 10 h 330"/>
                    <a:gd name="T12" fmla="*/ 723 w 2566"/>
                    <a:gd name="T13" fmla="*/ 12 h 330"/>
                    <a:gd name="T14" fmla="*/ 841 w 2566"/>
                    <a:gd name="T15" fmla="*/ 13 h 330"/>
                    <a:gd name="T16" fmla="*/ 959 w 2566"/>
                    <a:gd name="T17" fmla="*/ 14 h 330"/>
                    <a:gd name="T18" fmla="*/ 1076 w 2566"/>
                    <a:gd name="T19" fmla="*/ 17 h 330"/>
                    <a:gd name="T20" fmla="*/ 1194 w 2566"/>
                    <a:gd name="T21" fmla="*/ 19 h 330"/>
                    <a:gd name="T22" fmla="*/ 1311 w 2566"/>
                    <a:gd name="T23" fmla="*/ 20 h 330"/>
                    <a:gd name="T24" fmla="*/ 1430 w 2566"/>
                    <a:gd name="T25" fmla="*/ 21 h 330"/>
                    <a:gd name="T26" fmla="*/ 1546 w 2566"/>
                    <a:gd name="T27" fmla="*/ 23 h 330"/>
                    <a:gd name="T28" fmla="*/ 1663 w 2566"/>
                    <a:gd name="T29" fmla="*/ 23 h 330"/>
                    <a:gd name="T30" fmla="*/ 1782 w 2566"/>
                    <a:gd name="T31" fmla="*/ 24 h 330"/>
                    <a:gd name="T32" fmla="*/ 1898 w 2566"/>
                    <a:gd name="T33" fmla="*/ 25 h 330"/>
                    <a:gd name="T34" fmla="*/ 2015 w 2566"/>
                    <a:gd name="T35" fmla="*/ 27 h 330"/>
                    <a:gd name="T36" fmla="*/ 2134 w 2566"/>
                    <a:gd name="T37" fmla="*/ 28 h 330"/>
                    <a:gd name="T38" fmla="*/ 2250 w 2566"/>
                    <a:gd name="T39" fmla="*/ 28 h 330"/>
                    <a:gd name="T40" fmla="*/ 2367 w 2566"/>
                    <a:gd name="T41" fmla="*/ 29 h 330"/>
                    <a:gd name="T42" fmla="*/ 2486 w 2566"/>
                    <a:gd name="T43" fmla="*/ 31 h 330"/>
                    <a:gd name="T44" fmla="*/ 2566 w 2566"/>
                    <a:gd name="T45" fmla="*/ 153 h 330"/>
                    <a:gd name="T46" fmla="*/ 2449 w 2566"/>
                    <a:gd name="T47" fmla="*/ 330 h 330"/>
                    <a:gd name="T48" fmla="*/ 2216 w 2566"/>
                    <a:gd name="T49" fmla="*/ 330 h 330"/>
                    <a:gd name="T50" fmla="*/ 1983 w 2566"/>
                    <a:gd name="T51" fmla="*/ 330 h 330"/>
                    <a:gd name="T52" fmla="*/ 1749 w 2566"/>
                    <a:gd name="T53" fmla="*/ 330 h 330"/>
                    <a:gd name="T54" fmla="*/ 1517 w 2566"/>
                    <a:gd name="T55" fmla="*/ 330 h 330"/>
                    <a:gd name="T56" fmla="*/ 1283 w 2566"/>
                    <a:gd name="T57" fmla="*/ 330 h 330"/>
                    <a:gd name="T58" fmla="*/ 1049 w 2566"/>
                    <a:gd name="T59" fmla="*/ 330 h 330"/>
                    <a:gd name="T60" fmla="*/ 817 w 2566"/>
                    <a:gd name="T61" fmla="*/ 330 h 330"/>
                    <a:gd name="T62" fmla="*/ 583 w 2566"/>
                    <a:gd name="T63" fmla="*/ 330 h 330"/>
                    <a:gd name="T64" fmla="*/ 349 w 2566"/>
                    <a:gd name="T65" fmla="*/ 330 h 330"/>
                    <a:gd name="T66" fmla="*/ 117 w 2566"/>
                    <a:gd name="T67" fmla="*/ 330 h 330"/>
                    <a:gd name="T68" fmla="*/ 0 w 2566"/>
                    <a:gd name="T69" fmla="*/ 153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330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17" y="2"/>
                      </a:lnTo>
                      <a:lnTo>
                        <a:pt x="133" y="2"/>
                      </a:lnTo>
                      <a:lnTo>
                        <a:pt x="234" y="5"/>
                      </a:lnTo>
                      <a:lnTo>
                        <a:pt x="251" y="4"/>
                      </a:lnTo>
                      <a:lnTo>
                        <a:pt x="349" y="6"/>
                      </a:lnTo>
                      <a:lnTo>
                        <a:pt x="370" y="6"/>
                      </a:lnTo>
                      <a:lnTo>
                        <a:pt x="466" y="9"/>
                      </a:lnTo>
                      <a:lnTo>
                        <a:pt x="488" y="8"/>
                      </a:lnTo>
                      <a:lnTo>
                        <a:pt x="583" y="10"/>
                      </a:lnTo>
                      <a:lnTo>
                        <a:pt x="606" y="10"/>
                      </a:lnTo>
                      <a:lnTo>
                        <a:pt x="700" y="12"/>
                      </a:lnTo>
                      <a:lnTo>
                        <a:pt x="723" y="12"/>
                      </a:lnTo>
                      <a:lnTo>
                        <a:pt x="817" y="14"/>
                      </a:lnTo>
                      <a:lnTo>
                        <a:pt x="841" y="13"/>
                      </a:lnTo>
                      <a:lnTo>
                        <a:pt x="934" y="16"/>
                      </a:lnTo>
                      <a:lnTo>
                        <a:pt x="959" y="14"/>
                      </a:lnTo>
                      <a:lnTo>
                        <a:pt x="1049" y="17"/>
                      </a:lnTo>
                      <a:lnTo>
                        <a:pt x="1076" y="17"/>
                      </a:lnTo>
                      <a:lnTo>
                        <a:pt x="1166" y="19"/>
                      </a:lnTo>
                      <a:lnTo>
                        <a:pt x="1194" y="19"/>
                      </a:lnTo>
                      <a:lnTo>
                        <a:pt x="1283" y="20"/>
                      </a:lnTo>
                      <a:lnTo>
                        <a:pt x="1311" y="20"/>
                      </a:lnTo>
                      <a:lnTo>
                        <a:pt x="1400" y="21"/>
                      </a:lnTo>
                      <a:lnTo>
                        <a:pt x="1430" y="21"/>
                      </a:lnTo>
                      <a:lnTo>
                        <a:pt x="1517" y="23"/>
                      </a:lnTo>
                      <a:lnTo>
                        <a:pt x="1546" y="23"/>
                      </a:lnTo>
                      <a:lnTo>
                        <a:pt x="1632" y="24"/>
                      </a:lnTo>
                      <a:lnTo>
                        <a:pt x="1663" y="23"/>
                      </a:lnTo>
                      <a:lnTo>
                        <a:pt x="1749" y="25"/>
                      </a:lnTo>
                      <a:lnTo>
                        <a:pt x="1782" y="24"/>
                      </a:lnTo>
                      <a:lnTo>
                        <a:pt x="1866" y="25"/>
                      </a:lnTo>
                      <a:lnTo>
                        <a:pt x="1898" y="25"/>
                      </a:lnTo>
                      <a:lnTo>
                        <a:pt x="1983" y="27"/>
                      </a:lnTo>
                      <a:lnTo>
                        <a:pt x="2015" y="27"/>
                      </a:lnTo>
                      <a:lnTo>
                        <a:pt x="2100" y="28"/>
                      </a:lnTo>
                      <a:lnTo>
                        <a:pt x="2134" y="28"/>
                      </a:lnTo>
                      <a:lnTo>
                        <a:pt x="2216" y="29"/>
                      </a:lnTo>
                      <a:lnTo>
                        <a:pt x="2250" y="28"/>
                      </a:lnTo>
                      <a:lnTo>
                        <a:pt x="2332" y="29"/>
                      </a:lnTo>
                      <a:lnTo>
                        <a:pt x="2367" y="29"/>
                      </a:lnTo>
                      <a:lnTo>
                        <a:pt x="2449" y="31"/>
                      </a:lnTo>
                      <a:lnTo>
                        <a:pt x="2486" y="31"/>
                      </a:lnTo>
                      <a:lnTo>
                        <a:pt x="2566" y="32"/>
                      </a:lnTo>
                      <a:lnTo>
                        <a:pt x="2566" y="153"/>
                      </a:lnTo>
                      <a:lnTo>
                        <a:pt x="2566" y="330"/>
                      </a:lnTo>
                      <a:lnTo>
                        <a:pt x="2449" y="330"/>
                      </a:lnTo>
                      <a:lnTo>
                        <a:pt x="2332" y="330"/>
                      </a:lnTo>
                      <a:lnTo>
                        <a:pt x="2216" y="330"/>
                      </a:lnTo>
                      <a:lnTo>
                        <a:pt x="2100" y="330"/>
                      </a:lnTo>
                      <a:lnTo>
                        <a:pt x="1983" y="330"/>
                      </a:lnTo>
                      <a:lnTo>
                        <a:pt x="1866" y="330"/>
                      </a:lnTo>
                      <a:lnTo>
                        <a:pt x="1749" y="330"/>
                      </a:lnTo>
                      <a:lnTo>
                        <a:pt x="1632" y="330"/>
                      </a:lnTo>
                      <a:lnTo>
                        <a:pt x="1517" y="330"/>
                      </a:lnTo>
                      <a:lnTo>
                        <a:pt x="1400" y="330"/>
                      </a:lnTo>
                      <a:lnTo>
                        <a:pt x="1283" y="330"/>
                      </a:lnTo>
                      <a:lnTo>
                        <a:pt x="1166" y="330"/>
                      </a:lnTo>
                      <a:lnTo>
                        <a:pt x="1049" y="330"/>
                      </a:lnTo>
                      <a:lnTo>
                        <a:pt x="934" y="330"/>
                      </a:lnTo>
                      <a:lnTo>
                        <a:pt x="817" y="330"/>
                      </a:lnTo>
                      <a:lnTo>
                        <a:pt x="700" y="330"/>
                      </a:lnTo>
                      <a:lnTo>
                        <a:pt x="583" y="330"/>
                      </a:lnTo>
                      <a:lnTo>
                        <a:pt x="466" y="330"/>
                      </a:lnTo>
                      <a:lnTo>
                        <a:pt x="349" y="330"/>
                      </a:lnTo>
                      <a:lnTo>
                        <a:pt x="234" y="330"/>
                      </a:lnTo>
                      <a:lnTo>
                        <a:pt x="117" y="330"/>
                      </a:lnTo>
                      <a:lnTo>
                        <a:pt x="0" y="330"/>
                      </a:lnTo>
                      <a:lnTo>
                        <a:pt x="0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" name="Freeform 32"/>
                <p:cNvSpPr>
                  <a:spLocks/>
                </p:cNvSpPr>
                <p:nvPr/>
              </p:nvSpPr>
              <p:spPr bwMode="auto">
                <a:xfrm>
                  <a:off x="2643188" y="4037013"/>
                  <a:ext cx="4073525" cy="242888"/>
                </a:xfrm>
                <a:custGeom>
                  <a:avLst/>
                  <a:gdLst>
                    <a:gd name="T0" fmla="*/ 0 w 2566"/>
                    <a:gd name="T1" fmla="*/ 0 h 153"/>
                    <a:gd name="T2" fmla="*/ 15 w 2566"/>
                    <a:gd name="T3" fmla="*/ 0 h 153"/>
                    <a:gd name="T4" fmla="*/ 117 w 2566"/>
                    <a:gd name="T5" fmla="*/ 2 h 153"/>
                    <a:gd name="T6" fmla="*/ 133 w 2566"/>
                    <a:gd name="T7" fmla="*/ 2 h 153"/>
                    <a:gd name="T8" fmla="*/ 234 w 2566"/>
                    <a:gd name="T9" fmla="*/ 5 h 153"/>
                    <a:gd name="T10" fmla="*/ 251 w 2566"/>
                    <a:gd name="T11" fmla="*/ 4 h 153"/>
                    <a:gd name="T12" fmla="*/ 349 w 2566"/>
                    <a:gd name="T13" fmla="*/ 6 h 153"/>
                    <a:gd name="T14" fmla="*/ 370 w 2566"/>
                    <a:gd name="T15" fmla="*/ 6 h 153"/>
                    <a:gd name="T16" fmla="*/ 466 w 2566"/>
                    <a:gd name="T17" fmla="*/ 9 h 153"/>
                    <a:gd name="T18" fmla="*/ 488 w 2566"/>
                    <a:gd name="T19" fmla="*/ 8 h 153"/>
                    <a:gd name="T20" fmla="*/ 583 w 2566"/>
                    <a:gd name="T21" fmla="*/ 10 h 153"/>
                    <a:gd name="T22" fmla="*/ 606 w 2566"/>
                    <a:gd name="T23" fmla="*/ 10 h 153"/>
                    <a:gd name="T24" fmla="*/ 700 w 2566"/>
                    <a:gd name="T25" fmla="*/ 12 h 153"/>
                    <a:gd name="T26" fmla="*/ 723 w 2566"/>
                    <a:gd name="T27" fmla="*/ 12 h 153"/>
                    <a:gd name="T28" fmla="*/ 817 w 2566"/>
                    <a:gd name="T29" fmla="*/ 14 h 153"/>
                    <a:gd name="T30" fmla="*/ 841 w 2566"/>
                    <a:gd name="T31" fmla="*/ 13 h 153"/>
                    <a:gd name="T32" fmla="*/ 934 w 2566"/>
                    <a:gd name="T33" fmla="*/ 16 h 153"/>
                    <a:gd name="T34" fmla="*/ 959 w 2566"/>
                    <a:gd name="T35" fmla="*/ 14 h 153"/>
                    <a:gd name="T36" fmla="*/ 1049 w 2566"/>
                    <a:gd name="T37" fmla="*/ 17 h 153"/>
                    <a:gd name="T38" fmla="*/ 1076 w 2566"/>
                    <a:gd name="T39" fmla="*/ 17 h 153"/>
                    <a:gd name="T40" fmla="*/ 1166 w 2566"/>
                    <a:gd name="T41" fmla="*/ 19 h 153"/>
                    <a:gd name="T42" fmla="*/ 1194 w 2566"/>
                    <a:gd name="T43" fmla="*/ 19 h 153"/>
                    <a:gd name="T44" fmla="*/ 1283 w 2566"/>
                    <a:gd name="T45" fmla="*/ 20 h 153"/>
                    <a:gd name="T46" fmla="*/ 1311 w 2566"/>
                    <a:gd name="T47" fmla="*/ 20 h 153"/>
                    <a:gd name="T48" fmla="*/ 1400 w 2566"/>
                    <a:gd name="T49" fmla="*/ 21 h 153"/>
                    <a:gd name="T50" fmla="*/ 1430 w 2566"/>
                    <a:gd name="T51" fmla="*/ 21 h 153"/>
                    <a:gd name="T52" fmla="*/ 1517 w 2566"/>
                    <a:gd name="T53" fmla="*/ 23 h 153"/>
                    <a:gd name="T54" fmla="*/ 1546 w 2566"/>
                    <a:gd name="T55" fmla="*/ 23 h 153"/>
                    <a:gd name="T56" fmla="*/ 1632 w 2566"/>
                    <a:gd name="T57" fmla="*/ 24 h 153"/>
                    <a:gd name="T58" fmla="*/ 1663 w 2566"/>
                    <a:gd name="T59" fmla="*/ 23 h 153"/>
                    <a:gd name="T60" fmla="*/ 1749 w 2566"/>
                    <a:gd name="T61" fmla="*/ 25 h 153"/>
                    <a:gd name="T62" fmla="*/ 1782 w 2566"/>
                    <a:gd name="T63" fmla="*/ 24 h 153"/>
                    <a:gd name="T64" fmla="*/ 1866 w 2566"/>
                    <a:gd name="T65" fmla="*/ 25 h 153"/>
                    <a:gd name="T66" fmla="*/ 1898 w 2566"/>
                    <a:gd name="T67" fmla="*/ 25 h 153"/>
                    <a:gd name="T68" fmla="*/ 1983 w 2566"/>
                    <a:gd name="T69" fmla="*/ 27 h 153"/>
                    <a:gd name="T70" fmla="*/ 2015 w 2566"/>
                    <a:gd name="T71" fmla="*/ 27 h 153"/>
                    <a:gd name="T72" fmla="*/ 2100 w 2566"/>
                    <a:gd name="T73" fmla="*/ 28 h 153"/>
                    <a:gd name="T74" fmla="*/ 2134 w 2566"/>
                    <a:gd name="T75" fmla="*/ 28 h 153"/>
                    <a:gd name="T76" fmla="*/ 2216 w 2566"/>
                    <a:gd name="T77" fmla="*/ 29 h 153"/>
                    <a:gd name="T78" fmla="*/ 2250 w 2566"/>
                    <a:gd name="T79" fmla="*/ 28 h 153"/>
                    <a:gd name="T80" fmla="*/ 2332 w 2566"/>
                    <a:gd name="T81" fmla="*/ 29 h 153"/>
                    <a:gd name="T82" fmla="*/ 2367 w 2566"/>
                    <a:gd name="T83" fmla="*/ 29 h 153"/>
                    <a:gd name="T84" fmla="*/ 2449 w 2566"/>
                    <a:gd name="T85" fmla="*/ 31 h 153"/>
                    <a:gd name="T86" fmla="*/ 2486 w 2566"/>
                    <a:gd name="T87" fmla="*/ 31 h 153"/>
                    <a:gd name="T88" fmla="*/ 2566 w 2566"/>
                    <a:gd name="T89" fmla="*/ 32 h 153"/>
                    <a:gd name="T90" fmla="*/ 2566 w 2566"/>
                    <a:gd name="T91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53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17" y="2"/>
                      </a:lnTo>
                      <a:lnTo>
                        <a:pt x="133" y="2"/>
                      </a:lnTo>
                      <a:lnTo>
                        <a:pt x="234" y="5"/>
                      </a:lnTo>
                      <a:lnTo>
                        <a:pt x="251" y="4"/>
                      </a:lnTo>
                      <a:lnTo>
                        <a:pt x="349" y="6"/>
                      </a:lnTo>
                      <a:lnTo>
                        <a:pt x="370" y="6"/>
                      </a:lnTo>
                      <a:lnTo>
                        <a:pt x="466" y="9"/>
                      </a:lnTo>
                      <a:lnTo>
                        <a:pt x="488" y="8"/>
                      </a:lnTo>
                      <a:lnTo>
                        <a:pt x="583" y="10"/>
                      </a:lnTo>
                      <a:lnTo>
                        <a:pt x="606" y="10"/>
                      </a:lnTo>
                      <a:lnTo>
                        <a:pt x="700" y="12"/>
                      </a:lnTo>
                      <a:lnTo>
                        <a:pt x="723" y="12"/>
                      </a:lnTo>
                      <a:lnTo>
                        <a:pt x="817" y="14"/>
                      </a:lnTo>
                      <a:lnTo>
                        <a:pt x="841" y="13"/>
                      </a:lnTo>
                      <a:lnTo>
                        <a:pt x="934" y="16"/>
                      </a:lnTo>
                      <a:lnTo>
                        <a:pt x="959" y="14"/>
                      </a:lnTo>
                      <a:lnTo>
                        <a:pt x="1049" y="17"/>
                      </a:lnTo>
                      <a:lnTo>
                        <a:pt x="1076" y="17"/>
                      </a:lnTo>
                      <a:lnTo>
                        <a:pt x="1166" y="19"/>
                      </a:lnTo>
                      <a:lnTo>
                        <a:pt x="1194" y="19"/>
                      </a:lnTo>
                      <a:lnTo>
                        <a:pt x="1283" y="20"/>
                      </a:lnTo>
                      <a:lnTo>
                        <a:pt x="1311" y="20"/>
                      </a:lnTo>
                      <a:lnTo>
                        <a:pt x="1400" y="21"/>
                      </a:lnTo>
                      <a:lnTo>
                        <a:pt x="1430" y="21"/>
                      </a:lnTo>
                      <a:lnTo>
                        <a:pt x="1517" y="23"/>
                      </a:lnTo>
                      <a:lnTo>
                        <a:pt x="1546" y="23"/>
                      </a:lnTo>
                      <a:lnTo>
                        <a:pt x="1632" y="24"/>
                      </a:lnTo>
                      <a:lnTo>
                        <a:pt x="1663" y="23"/>
                      </a:lnTo>
                      <a:lnTo>
                        <a:pt x="1749" y="25"/>
                      </a:lnTo>
                      <a:lnTo>
                        <a:pt x="1782" y="24"/>
                      </a:lnTo>
                      <a:lnTo>
                        <a:pt x="1866" y="25"/>
                      </a:lnTo>
                      <a:lnTo>
                        <a:pt x="1898" y="25"/>
                      </a:lnTo>
                      <a:lnTo>
                        <a:pt x="1983" y="27"/>
                      </a:lnTo>
                      <a:lnTo>
                        <a:pt x="2015" y="27"/>
                      </a:lnTo>
                      <a:lnTo>
                        <a:pt x="2100" y="28"/>
                      </a:lnTo>
                      <a:lnTo>
                        <a:pt x="2134" y="28"/>
                      </a:lnTo>
                      <a:lnTo>
                        <a:pt x="2216" y="29"/>
                      </a:lnTo>
                      <a:lnTo>
                        <a:pt x="2250" y="28"/>
                      </a:lnTo>
                      <a:lnTo>
                        <a:pt x="2332" y="29"/>
                      </a:lnTo>
                      <a:lnTo>
                        <a:pt x="2367" y="29"/>
                      </a:lnTo>
                      <a:lnTo>
                        <a:pt x="2449" y="31"/>
                      </a:lnTo>
                      <a:lnTo>
                        <a:pt x="2486" y="31"/>
                      </a:lnTo>
                      <a:lnTo>
                        <a:pt x="2566" y="32"/>
                      </a:lnTo>
                      <a:lnTo>
                        <a:pt x="2566" y="15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Freeform 33"/>
                <p:cNvSpPr>
                  <a:spLocks/>
                </p:cNvSpPr>
                <p:nvPr/>
              </p:nvSpPr>
              <p:spPr bwMode="auto">
                <a:xfrm>
                  <a:off x="2643188" y="4197350"/>
                  <a:ext cx="4073525" cy="363538"/>
                </a:xfrm>
                <a:custGeom>
                  <a:avLst/>
                  <a:gdLst>
                    <a:gd name="T0" fmla="*/ 95 w 2566"/>
                    <a:gd name="T1" fmla="*/ 19 h 229"/>
                    <a:gd name="T2" fmla="*/ 211 w 2566"/>
                    <a:gd name="T3" fmla="*/ 18 h 229"/>
                    <a:gd name="T4" fmla="*/ 326 w 2566"/>
                    <a:gd name="T5" fmla="*/ 16 h 229"/>
                    <a:gd name="T6" fmla="*/ 443 w 2566"/>
                    <a:gd name="T7" fmla="*/ 15 h 229"/>
                    <a:gd name="T8" fmla="*/ 558 w 2566"/>
                    <a:gd name="T9" fmla="*/ 14 h 229"/>
                    <a:gd name="T10" fmla="*/ 674 w 2566"/>
                    <a:gd name="T11" fmla="*/ 12 h 229"/>
                    <a:gd name="T12" fmla="*/ 789 w 2566"/>
                    <a:gd name="T13" fmla="*/ 12 h 229"/>
                    <a:gd name="T14" fmla="*/ 906 w 2566"/>
                    <a:gd name="T15" fmla="*/ 11 h 229"/>
                    <a:gd name="T16" fmla="*/ 1022 w 2566"/>
                    <a:gd name="T17" fmla="*/ 10 h 229"/>
                    <a:gd name="T18" fmla="*/ 1137 w 2566"/>
                    <a:gd name="T19" fmla="*/ 8 h 229"/>
                    <a:gd name="T20" fmla="*/ 1254 w 2566"/>
                    <a:gd name="T21" fmla="*/ 8 h 229"/>
                    <a:gd name="T22" fmla="*/ 1370 w 2566"/>
                    <a:gd name="T23" fmla="*/ 7 h 229"/>
                    <a:gd name="T24" fmla="*/ 1485 w 2566"/>
                    <a:gd name="T25" fmla="*/ 6 h 229"/>
                    <a:gd name="T26" fmla="*/ 1602 w 2566"/>
                    <a:gd name="T27" fmla="*/ 6 h 229"/>
                    <a:gd name="T28" fmla="*/ 1718 w 2566"/>
                    <a:gd name="T29" fmla="*/ 4 h 229"/>
                    <a:gd name="T30" fmla="*/ 1835 w 2566"/>
                    <a:gd name="T31" fmla="*/ 4 h 229"/>
                    <a:gd name="T32" fmla="*/ 1950 w 2566"/>
                    <a:gd name="T33" fmla="*/ 3 h 229"/>
                    <a:gd name="T34" fmla="*/ 2067 w 2566"/>
                    <a:gd name="T35" fmla="*/ 3 h 229"/>
                    <a:gd name="T36" fmla="*/ 2182 w 2566"/>
                    <a:gd name="T37" fmla="*/ 2 h 229"/>
                    <a:gd name="T38" fmla="*/ 2299 w 2566"/>
                    <a:gd name="T39" fmla="*/ 2 h 229"/>
                    <a:gd name="T40" fmla="*/ 2415 w 2566"/>
                    <a:gd name="T41" fmla="*/ 0 h 229"/>
                    <a:gd name="T42" fmla="*/ 2532 w 2566"/>
                    <a:gd name="T43" fmla="*/ 0 h 229"/>
                    <a:gd name="T44" fmla="*/ 2566 w 2566"/>
                    <a:gd name="T45" fmla="*/ 52 h 229"/>
                    <a:gd name="T46" fmla="*/ 2449 w 2566"/>
                    <a:gd name="T47" fmla="*/ 229 h 229"/>
                    <a:gd name="T48" fmla="*/ 2216 w 2566"/>
                    <a:gd name="T49" fmla="*/ 229 h 229"/>
                    <a:gd name="T50" fmla="*/ 1983 w 2566"/>
                    <a:gd name="T51" fmla="*/ 229 h 229"/>
                    <a:gd name="T52" fmla="*/ 1749 w 2566"/>
                    <a:gd name="T53" fmla="*/ 229 h 229"/>
                    <a:gd name="T54" fmla="*/ 1517 w 2566"/>
                    <a:gd name="T55" fmla="*/ 229 h 229"/>
                    <a:gd name="T56" fmla="*/ 1283 w 2566"/>
                    <a:gd name="T57" fmla="*/ 229 h 229"/>
                    <a:gd name="T58" fmla="*/ 1049 w 2566"/>
                    <a:gd name="T59" fmla="*/ 229 h 229"/>
                    <a:gd name="T60" fmla="*/ 817 w 2566"/>
                    <a:gd name="T61" fmla="*/ 229 h 229"/>
                    <a:gd name="T62" fmla="*/ 583 w 2566"/>
                    <a:gd name="T63" fmla="*/ 229 h 229"/>
                    <a:gd name="T64" fmla="*/ 349 w 2566"/>
                    <a:gd name="T65" fmla="*/ 229 h 229"/>
                    <a:gd name="T66" fmla="*/ 117 w 2566"/>
                    <a:gd name="T67" fmla="*/ 229 h 229"/>
                    <a:gd name="T68" fmla="*/ 0 w 2566"/>
                    <a:gd name="T69" fmla="*/ 52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29">
                      <a:moveTo>
                        <a:pt x="0" y="22"/>
                      </a:moveTo>
                      <a:lnTo>
                        <a:pt x="95" y="19"/>
                      </a:lnTo>
                      <a:lnTo>
                        <a:pt x="117" y="21"/>
                      </a:lnTo>
                      <a:lnTo>
                        <a:pt x="211" y="18"/>
                      </a:lnTo>
                      <a:lnTo>
                        <a:pt x="234" y="19"/>
                      </a:lnTo>
                      <a:lnTo>
                        <a:pt x="326" y="16"/>
                      </a:lnTo>
                      <a:lnTo>
                        <a:pt x="349" y="18"/>
                      </a:lnTo>
                      <a:lnTo>
                        <a:pt x="443" y="15"/>
                      </a:lnTo>
                      <a:lnTo>
                        <a:pt x="466" y="16"/>
                      </a:lnTo>
                      <a:lnTo>
                        <a:pt x="558" y="14"/>
                      </a:lnTo>
                      <a:lnTo>
                        <a:pt x="583" y="15"/>
                      </a:lnTo>
                      <a:lnTo>
                        <a:pt x="674" y="12"/>
                      </a:lnTo>
                      <a:lnTo>
                        <a:pt x="700" y="14"/>
                      </a:lnTo>
                      <a:lnTo>
                        <a:pt x="789" y="12"/>
                      </a:lnTo>
                      <a:lnTo>
                        <a:pt x="817" y="12"/>
                      </a:lnTo>
                      <a:lnTo>
                        <a:pt x="906" y="11"/>
                      </a:lnTo>
                      <a:lnTo>
                        <a:pt x="934" y="11"/>
                      </a:lnTo>
                      <a:lnTo>
                        <a:pt x="1022" y="10"/>
                      </a:lnTo>
                      <a:lnTo>
                        <a:pt x="1049" y="10"/>
                      </a:lnTo>
                      <a:lnTo>
                        <a:pt x="1137" y="8"/>
                      </a:lnTo>
                      <a:lnTo>
                        <a:pt x="1166" y="10"/>
                      </a:lnTo>
                      <a:lnTo>
                        <a:pt x="1254" y="8"/>
                      </a:lnTo>
                      <a:lnTo>
                        <a:pt x="1283" y="8"/>
                      </a:lnTo>
                      <a:lnTo>
                        <a:pt x="1370" y="7"/>
                      </a:lnTo>
                      <a:lnTo>
                        <a:pt x="1400" y="7"/>
                      </a:lnTo>
                      <a:lnTo>
                        <a:pt x="1485" y="6"/>
                      </a:lnTo>
                      <a:lnTo>
                        <a:pt x="1517" y="7"/>
                      </a:lnTo>
                      <a:lnTo>
                        <a:pt x="1602" y="6"/>
                      </a:lnTo>
                      <a:lnTo>
                        <a:pt x="1632" y="6"/>
                      </a:lnTo>
                      <a:lnTo>
                        <a:pt x="1718" y="4"/>
                      </a:lnTo>
                      <a:lnTo>
                        <a:pt x="1749" y="6"/>
                      </a:lnTo>
                      <a:lnTo>
                        <a:pt x="1835" y="4"/>
                      </a:lnTo>
                      <a:lnTo>
                        <a:pt x="1866" y="4"/>
                      </a:lnTo>
                      <a:lnTo>
                        <a:pt x="1950" y="3"/>
                      </a:lnTo>
                      <a:lnTo>
                        <a:pt x="1983" y="4"/>
                      </a:lnTo>
                      <a:lnTo>
                        <a:pt x="2067" y="3"/>
                      </a:lnTo>
                      <a:lnTo>
                        <a:pt x="2100" y="3"/>
                      </a:lnTo>
                      <a:lnTo>
                        <a:pt x="2182" y="2"/>
                      </a:lnTo>
                      <a:lnTo>
                        <a:pt x="2216" y="3"/>
                      </a:lnTo>
                      <a:lnTo>
                        <a:pt x="2299" y="2"/>
                      </a:lnTo>
                      <a:lnTo>
                        <a:pt x="2332" y="2"/>
                      </a:lnTo>
                      <a:lnTo>
                        <a:pt x="2415" y="0"/>
                      </a:lnTo>
                      <a:lnTo>
                        <a:pt x="2449" y="2"/>
                      </a:lnTo>
                      <a:lnTo>
                        <a:pt x="2532" y="0"/>
                      </a:lnTo>
                      <a:lnTo>
                        <a:pt x="2566" y="0"/>
                      </a:lnTo>
                      <a:lnTo>
                        <a:pt x="2566" y="52"/>
                      </a:lnTo>
                      <a:lnTo>
                        <a:pt x="2566" y="229"/>
                      </a:lnTo>
                      <a:lnTo>
                        <a:pt x="2449" y="229"/>
                      </a:lnTo>
                      <a:lnTo>
                        <a:pt x="2332" y="229"/>
                      </a:lnTo>
                      <a:lnTo>
                        <a:pt x="2216" y="229"/>
                      </a:lnTo>
                      <a:lnTo>
                        <a:pt x="2100" y="229"/>
                      </a:lnTo>
                      <a:lnTo>
                        <a:pt x="1983" y="229"/>
                      </a:lnTo>
                      <a:lnTo>
                        <a:pt x="1866" y="229"/>
                      </a:lnTo>
                      <a:lnTo>
                        <a:pt x="1749" y="229"/>
                      </a:lnTo>
                      <a:lnTo>
                        <a:pt x="1632" y="229"/>
                      </a:lnTo>
                      <a:lnTo>
                        <a:pt x="1517" y="229"/>
                      </a:lnTo>
                      <a:lnTo>
                        <a:pt x="1400" y="229"/>
                      </a:lnTo>
                      <a:lnTo>
                        <a:pt x="1283" y="229"/>
                      </a:lnTo>
                      <a:lnTo>
                        <a:pt x="1166" y="229"/>
                      </a:lnTo>
                      <a:lnTo>
                        <a:pt x="1049" y="229"/>
                      </a:lnTo>
                      <a:lnTo>
                        <a:pt x="934" y="229"/>
                      </a:lnTo>
                      <a:lnTo>
                        <a:pt x="817" y="229"/>
                      </a:lnTo>
                      <a:lnTo>
                        <a:pt x="700" y="229"/>
                      </a:lnTo>
                      <a:lnTo>
                        <a:pt x="583" y="229"/>
                      </a:lnTo>
                      <a:lnTo>
                        <a:pt x="466" y="229"/>
                      </a:lnTo>
                      <a:lnTo>
                        <a:pt x="349" y="229"/>
                      </a:lnTo>
                      <a:lnTo>
                        <a:pt x="234" y="229"/>
                      </a:lnTo>
                      <a:lnTo>
                        <a:pt x="117" y="229"/>
                      </a:lnTo>
                      <a:lnTo>
                        <a:pt x="0" y="229"/>
                      </a:lnTo>
                      <a:lnTo>
                        <a:pt x="0" y="5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Freeform 34"/>
                <p:cNvSpPr>
                  <a:spLocks/>
                </p:cNvSpPr>
                <p:nvPr/>
              </p:nvSpPr>
              <p:spPr bwMode="auto">
                <a:xfrm>
                  <a:off x="2643188" y="4197350"/>
                  <a:ext cx="4073525" cy="82550"/>
                </a:xfrm>
                <a:custGeom>
                  <a:avLst/>
                  <a:gdLst>
                    <a:gd name="T0" fmla="*/ 0 w 2566"/>
                    <a:gd name="T1" fmla="*/ 22 h 52"/>
                    <a:gd name="T2" fmla="*/ 95 w 2566"/>
                    <a:gd name="T3" fmla="*/ 19 h 52"/>
                    <a:gd name="T4" fmla="*/ 117 w 2566"/>
                    <a:gd name="T5" fmla="*/ 21 h 52"/>
                    <a:gd name="T6" fmla="*/ 211 w 2566"/>
                    <a:gd name="T7" fmla="*/ 18 h 52"/>
                    <a:gd name="T8" fmla="*/ 234 w 2566"/>
                    <a:gd name="T9" fmla="*/ 19 h 52"/>
                    <a:gd name="T10" fmla="*/ 326 w 2566"/>
                    <a:gd name="T11" fmla="*/ 16 h 52"/>
                    <a:gd name="T12" fmla="*/ 349 w 2566"/>
                    <a:gd name="T13" fmla="*/ 18 h 52"/>
                    <a:gd name="T14" fmla="*/ 443 w 2566"/>
                    <a:gd name="T15" fmla="*/ 15 h 52"/>
                    <a:gd name="T16" fmla="*/ 466 w 2566"/>
                    <a:gd name="T17" fmla="*/ 16 h 52"/>
                    <a:gd name="T18" fmla="*/ 558 w 2566"/>
                    <a:gd name="T19" fmla="*/ 14 h 52"/>
                    <a:gd name="T20" fmla="*/ 583 w 2566"/>
                    <a:gd name="T21" fmla="*/ 15 h 52"/>
                    <a:gd name="T22" fmla="*/ 674 w 2566"/>
                    <a:gd name="T23" fmla="*/ 12 h 52"/>
                    <a:gd name="T24" fmla="*/ 700 w 2566"/>
                    <a:gd name="T25" fmla="*/ 14 h 52"/>
                    <a:gd name="T26" fmla="*/ 789 w 2566"/>
                    <a:gd name="T27" fmla="*/ 12 h 52"/>
                    <a:gd name="T28" fmla="*/ 817 w 2566"/>
                    <a:gd name="T29" fmla="*/ 12 h 52"/>
                    <a:gd name="T30" fmla="*/ 906 w 2566"/>
                    <a:gd name="T31" fmla="*/ 11 h 52"/>
                    <a:gd name="T32" fmla="*/ 934 w 2566"/>
                    <a:gd name="T33" fmla="*/ 11 h 52"/>
                    <a:gd name="T34" fmla="*/ 1022 w 2566"/>
                    <a:gd name="T35" fmla="*/ 10 h 52"/>
                    <a:gd name="T36" fmla="*/ 1049 w 2566"/>
                    <a:gd name="T37" fmla="*/ 10 h 52"/>
                    <a:gd name="T38" fmla="*/ 1137 w 2566"/>
                    <a:gd name="T39" fmla="*/ 8 h 52"/>
                    <a:gd name="T40" fmla="*/ 1166 w 2566"/>
                    <a:gd name="T41" fmla="*/ 10 h 52"/>
                    <a:gd name="T42" fmla="*/ 1254 w 2566"/>
                    <a:gd name="T43" fmla="*/ 8 h 52"/>
                    <a:gd name="T44" fmla="*/ 1283 w 2566"/>
                    <a:gd name="T45" fmla="*/ 8 h 52"/>
                    <a:gd name="T46" fmla="*/ 1370 w 2566"/>
                    <a:gd name="T47" fmla="*/ 7 h 52"/>
                    <a:gd name="T48" fmla="*/ 1400 w 2566"/>
                    <a:gd name="T49" fmla="*/ 7 h 52"/>
                    <a:gd name="T50" fmla="*/ 1485 w 2566"/>
                    <a:gd name="T51" fmla="*/ 6 h 52"/>
                    <a:gd name="T52" fmla="*/ 1517 w 2566"/>
                    <a:gd name="T53" fmla="*/ 7 h 52"/>
                    <a:gd name="T54" fmla="*/ 1602 w 2566"/>
                    <a:gd name="T55" fmla="*/ 6 h 52"/>
                    <a:gd name="T56" fmla="*/ 1632 w 2566"/>
                    <a:gd name="T57" fmla="*/ 6 h 52"/>
                    <a:gd name="T58" fmla="*/ 1718 w 2566"/>
                    <a:gd name="T59" fmla="*/ 4 h 52"/>
                    <a:gd name="T60" fmla="*/ 1749 w 2566"/>
                    <a:gd name="T61" fmla="*/ 6 h 52"/>
                    <a:gd name="T62" fmla="*/ 1835 w 2566"/>
                    <a:gd name="T63" fmla="*/ 4 h 52"/>
                    <a:gd name="T64" fmla="*/ 1866 w 2566"/>
                    <a:gd name="T65" fmla="*/ 4 h 52"/>
                    <a:gd name="T66" fmla="*/ 1950 w 2566"/>
                    <a:gd name="T67" fmla="*/ 3 h 52"/>
                    <a:gd name="T68" fmla="*/ 1983 w 2566"/>
                    <a:gd name="T69" fmla="*/ 4 h 52"/>
                    <a:gd name="T70" fmla="*/ 2067 w 2566"/>
                    <a:gd name="T71" fmla="*/ 3 h 52"/>
                    <a:gd name="T72" fmla="*/ 2100 w 2566"/>
                    <a:gd name="T73" fmla="*/ 3 h 52"/>
                    <a:gd name="T74" fmla="*/ 2182 w 2566"/>
                    <a:gd name="T75" fmla="*/ 2 h 52"/>
                    <a:gd name="T76" fmla="*/ 2216 w 2566"/>
                    <a:gd name="T77" fmla="*/ 3 h 52"/>
                    <a:gd name="T78" fmla="*/ 2299 w 2566"/>
                    <a:gd name="T79" fmla="*/ 2 h 52"/>
                    <a:gd name="T80" fmla="*/ 2332 w 2566"/>
                    <a:gd name="T81" fmla="*/ 2 h 52"/>
                    <a:gd name="T82" fmla="*/ 2415 w 2566"/>
                    <a:gd name="T83" fmla="*/ 0 h 52"/>
                    <a:gd name="T84" fmla="*/ 2449 w 2566"/>
                    <a:gd name="T85" fmla="*/ 2 h 52"/>
                    <a:gd name="T86" fmla="*/ 2532 w 2566"/>
                    <a:gd name="T87" fmla="*/ 0 h 52"/>
                    <a:gd name="T88" fmla="*/ 2566 w 2566"/>
                    <a:gd name="T89" fmla="*/ 0 h 52"/>
                    <a:gd name="T90" fmla="*/ 2566 w 2566"/>
                    <a:gd name="T91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2">
                      <a:moveTo>
                        <a:pt x="0" y="22"/>
                      </a:moveTo>
                      <a:lnTo>
                        <a:pt x="95" y="19"/>
                      </a:lnTo>
                      <a:lnTo>
                        <a:pt x="117" y="21"/>
                      </a:lnTo>
                      <a:lnTo>
                        <a:pt x="211" y="18"/>
                      </a:lnTo>
                      <a:lnTo>
                        <a:pt x="234" y="19"/>
                      </a:lnTo>
                      <a:lnTo>
                        <a:pt x="326" y="16"/>
                      </a:lnTo>
                      <a:lnTo>
                        <a:pt x="349" y="18"/>
                      </a:lnTo>
                      <a:lnTo>
                        <a:pt x="443" y="15"/>
                      </a:lnTo>
                      <a:lnTo>
                        <a:pt x="466" y="16"/>
                      </a:lnTo>
                      <a:lnTo>
                        <a:pt x="558" y="14"/>
                      </a:lnTo>
                      <a:lnTo>
                        <a:pt x="583" y="15"/>
                      </a:lnTo>
                      <a:lnTo>
                        <a:pt x="674" y="12"/>
                      </a:lnTo>
                      <a:lnTo>
                        <a:pt x="700" y="14"/>
                      </a:lnTo>
                      <a:lnTo>
                        <a:pt x="789" y="12"/>
                      </a:lnTo>
                      <a:lnTo>
                        <a:pt x="817" y="12"/>
                      </a:lnTo>
                      <a:lnTo>
                        <a:pt x="906" y="11"/>
                      </a:lnTo>
                      <a:lnTo>
                        <a:pt x="934" y="11"/>
                      </a:lnTo>
                      <a:lnTo>
                        <a:pt x="1022" y="10"/>
                      </a:lnTo>
                      <a:lnTo>
                        <a:pt x="1049" y="10"/>
                      </a:lnTo>
                      <a:lnTo>
                        <a:pt x="1137" y="8"/>
                      </a:lnTo>
                      <a:lnTo>
                        <a:pt x="1166" y="10"/>
                      </a:lnTo>
                      <a:lnTo>
                        <a:pt x="1254" y="8"/>
                      </a:lnTo>
                      <a:lnTo>
                        <a:pt x="1283" y="8"/>
                      </a:lnTo>
                      <a:lnTo>
                        <a:pt x="1370" y="7"/>
                      </a:lnTo>
                      <a:lnTo>
                        <a:pt x="1400" y="7"/>
                      </a:lnTo>
                      <a:lnTo>
                        <a:pt x="1485" y="6"/>
                      </a:lnTo>
                      <a:lnTo>
                        <a:pt x="1517" y="7"/>
                      </a:lnTo>
                      <a:lnTo>
                        <a:pt x="1602" y="6"/>
                      </a:lnTo>
                      <a:lnTo>
                        <a:pt x="1632" y="6"/>
                      </a:lnTo>
                      <a:lnTo>
                        <a:pt x="1718" y="4"/>
                      </a:lnTo>
                      <a:lnTo>
                        <a:pt x="1749" y="6"/>
                      </a:lnTo>
                      <a:lnTo>
                        <a:pt x="1835" y="4"/>
                      </a:lnTo>
                      <a:lnTo>
                        <a:pt x="1866" y="4"/>
                      </a:lnTo>
                      <a:lnTo>
                        <a:pt x="1950" y="3"/>
                      </a:lnTo>
                      <a:lnTo>
                        <a:pt x="1983" y="4"/>
                      </a:lnTo>
                      <a:lnTo>
                        <a:pt x="2067" y="3"/>
                      </a:lnTo>
                      <a:lnTo>
                        <a:pt x="2100" y="3"/>
                      </a:lnTo>
                      <a:lnTo>
                        <a:pt x="2182" y="2"/>
                      </a:lnTo>
                      <a:lnTo>
                        <a:pt x="2216" y="3"/>
                      </a:lnTo>
                      <a:lnTo>
                        <a:pt x="2299" y="2"/>
                      </a:lnTo>
                      <a:lnTo>
                        <a:pt x="2332" y="2"/>
                      </a:lnTo>
                      <a:lnTo>
                        <a:pt x="2415" y="0"/>
                      </a:lnTo>
                      <a:lnTo>
                        <a:pt x="2449" y="2"/>
                      </a:lnTo>
                      <a:lnTo>
                        <a:pt x="2532" y="0"/>
                      </a:lnTo>
                      <a:lnTo>
                        <a:pt x="2566" y="0"/>
                      </a:lnTo>
                      <a:lnTo>
                        <a:pt x="2566" y="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" name="Freeform 35"/>
                <p:cNvSpPr>
                  <a:spLocks/>
                </p:cNvSpPr>
                <p:nvPr/>
              </p:nvSpPr>
              <p:spPr bwMode="auto">
                <a:xfrm>
                  <a:off x="2643188" y="4286250"/>
                  <a:ext cx="4073525" cy="274638"/>
                </a:xfrm>
                <a:custGeom>
                  <a:avLst/>
                  <a:gdLst>
                    <a:gd name="T0" fmla="*/ 39 w 2566"/>
                    <a:gd name="T1" fmla="*/ 55 h 173"/>
                    <a:gd name="T2" fmla="*/ 155 w 2566"/>
                    <a:gd name="T3" fmla="*/ 54 h 173"/>
                    <a:gd name="T4" fmla="*/ 270 w 2566"/>
                    <a:gd name="T5" fmla="*/ 53 h 173"/>
                    <a:gd name="T6" fmla="*/ 386 w 2566"/>
                    <a:gd name="T7" fmla="*/ 50 h 173"/>
                    <a:gd name="T8" fmla="*/ 501 w 2566"/>
                    <a:gd name="T9" fmla="*/ 49 h 173"/>
                    <a:gd name="T10" fmla="*/ 616 w 2566"/>
                    <a:gd name="T11" fmla="*/ 46 h 173"/>
                    <a:gd name="T12" fmla="*/ 731 w 2566"/>
                    <a:gd name="T13" fmla="*/ 45 h 173"/>
                    <a:gd name="T14" fmla="*/ 847 w 2566"/>
                    <a:gd name="T15" fmla="*/ 42 h 173"/>
                    <a:gd name="T16" fmla="*/ 962 w 2566"/>
                    <a:gd name="T17" fmla="*/ 40 h 173"/>
                    <a:gd name="T18" fmla="*/ 1078 w 2566"/>
                    <a:gd name="T19" fmla="*/ 38 h 173"/>
                    <a:gd name="T20" fmla="*/ 1192 w 2566"/>
                    <a:gd name="T21" fmla="*/ 35 h 173"/>
                    <a:gd name="T22" fmla="*/ 1307 w 2566"/>
                    <a:gd name="T23" fmla="*/ 34 h 173"/>
                    <a:gd name="T24" fmla="*/ 1423 w 2566"/>
                    <a:gd name="T25" fmla="*/ 31 h 173"/>
                    <a:gd name="T26" fmla="*/ 1537 w 2566"/>
                    <a:gd name="T27" fmla="*/ 28 h 173"/>
                    <a:gd name="T28" fmla="*/ 1652 w 2566"/>
                    <a:gd name="T29" fmla="*/ 26 h 173"/>
                    <a:gd name="T30" fmla="*/ 1767 w 2566"/>
                    <a:gd name="T31" fmla="*/ 23 h 173"/>
                    <a:gd name="T32" fmla="*/ 1881 w 2566"/>
                    <a:gd name="T33" fmla="*/ 20 h 173"/>
                    <a:gd name="T34" fmla="*/ 1996 w 2566"/>
                    <a:gd name="T35" fmla="*/ 16 h 173"/>
                    <a:gd name="T36" fmla="*/ 2110 w 2566"/>
                    <a:gd name="T37" fmla="*/ 13 h 173"/>
                    <a:gd name="T38" fmla="*/ 2225 w 2566"/>
                    <a:gd name="T39" fmla="*/ 11 h 173"/>
                    <a:gd name="T40" fmla="*/ 2340 w 2566"/>
                    <a:gd name="T41" fmla="*/ 7 h 173"/>
                    <a:gd name="T42" fmla="*/ 2454 w 2566"/>
                    <a:gd name="T43" fmla="*/ 2 h 173"/>
                    <a:gd name="T44" fmla="*/ 2566 w 2566"/>
                    <a:gd name="T45" fmla="*/ 173 h 173"/>
                    <a:gd name="T46" fmla="*/ 2332 w 2566"/>
                    <a:gd name="T47" fmla="*/ 173 h 173"/>
                    <a:gd name="T48" fmla="*/ 2100 w 2566"/>
                    <a:gd name="T49" fmla="*/ 173 h 173"/>
                    <a:gd name="T50" fmla="*/ 1866 w 2566"/>
                    <a:gd name="T51" fmla="*/ 173 h 173"/>
                    <a:gd name="T52" fmla="*/ 1632 w 2566"/>
                    <a:gd name="T53" fmla="*/ 173 h 173"/>
                    <a:gd name="T54" fmla="*/ 1400 w 2566"/>
                    <a:gd name="T55" fmla="*/ 173 h 173"/>
                    <a:gd name="T56" fmla="*/ 1166 w 2566"/>
                    <a:gd name="T57" fmla="*/ 173 h 173"/>
                    <a:gd name="T58" fmla="*/ 934 w 2566"/>
                    <a:gd name="T59" fmla="*/ 173 h 173"/>
                    <a:gd name="T60" fmla="*/ 700 w 2566"/>
                    <a:gd name="T61" fmla="*/ 173 h 173"/>
                    <a:gd name="T62" fmla="*/ 466 w 2566"/>
                    <a:gd name="T63" fmla="*/ 173 h 173"/>
                    <a:gd name="T64" fmla="*/ 234 w 2566"/>
                    <a:gd name="T65" fmla="*/ 173 h 173"/>
                    <a:gd name="T66" fmla="*/ 0 w 2566"/>
                    <a:gd name="T67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66" h="173">
                      <a:moveTo>
                        <a:pt x="0" y="55"/>
                      </a:moveTo>
                      <a:lnTo>
                        <a:pt x="39" y="55"/>
                      </a:lnTo>
                      <a:lnTo>
                        <a:pt x="117" y="54"/>
                      </a:lnTo>
                      <a:lnTo>
                        <a:pt x="155" y="54"/>
                      </a:lnTo>
                      <a:lnTo>
                        <a:pt x="234" y="53"/>
                      </a:lnTo>
                      <a:lnTo>
                        <a:pt x="270" y="53"/>
                      </a:lnTo>
                      <a:lnTo>
                        <a:pt x="349" y="50"/>
                      </a:lnTo>
                      <a:lnTo>
                        <a:pt x="386" y="50"/>
                      </a:lnTo>
                      <a:lnTo>
                        <a:pt x="466" y="49"/>
                      </a:lnTo>
                      <a:lnTo>
                        <a:pt x="501" y="49"/>
                      </a:lnTo>
                      <a:lnTo>
                        <a:pt x="583" y="46"/>
                      </a:lnTo>
                      <a:lnTo>
                        <a:pt x="616" y="46"/>
                      </a:lnTo>
                      <a:lnTo>
                        <a:pt x="700" y="45"/>
                      </a:lnTo>
                      <a:lnTo>
                        <a:pt x="731" y="45"/>
                      </a:lnTo>
                      <a:lnTo>
                        <a:pt x="817" y="42"/>
                      </a:lnTo>
                      <a:lnTo>
                        <a:pt x="847" y="42"/>
                      </a:lnTo>
                      <a:lnTo>
                        <a:pt x="934" y="40"/>
                      </a:lnTo>
                      <a:lnTo>
                        <a:pt x="962" y="40"/>
                      </a:lnTo>
                      <a:lnTo>
                        <a:pt x="1049" y="38"/>
                      </a:lnTo>
                      <a:lnTo>
                        <a:pt x="1078" y="38"/>
                      </a:lnTo>
                      <a:lnTo>
                        <a:pt x="1166" y="35"/>
                      </a:lnTo>
                      <a:lnTo>
                        <a:pt x="1192" y="35"/>
                      </a:lnTo>
                      <a:lnTo>
                        <a:pt x="1283" y="34"/>
                      </a:lnTo>
                      <a:lnTo>
                        <a:pt x="1307" y="34"/>
                      </a:lnTo>
                      <a:lnTo>
                        <a:pt x="1400" y="31"/>
                      </a:lnTo>
                      <a:lnTo>
                        <a:pt x="1423" y="31"/>
                      </a:lnTo>
                      <a:lnTo>
                        <a:pt x="1517" y="28"/>
                      </a:lnTo>
                      <a:lnTo>
                        <a:pt x="1537" y="28"/>
                      </a:lnTo>
                      <a:lnTo>
                        <a:pt x="1632" y="26"/>
                      </a:lnTo>
                      <a:lnTo>
                        <a:pt x="1652" y="26"/>
                      </a:lnTo>
                      <a:lnTo>
                        <a:pt x="1749" y="23"/>
                      </a:lnTo>
                      <a:lnTo>
                        <a:pt x="1767" y="23"/>
                      </a:lnTo>
                      <a:lnTo>
                        <a:pt x="1866" y="20"/>
                      </a:lnTo>
                      <a:lnTo>
                        <a:pt x="1881" y="20"/>
                      </a:lnTo>
                      <a:lnTo>
                        <a:pt x="1983" y="16"/>
                      </a:lnTo>
                      <a:lnTo>
                        <a:pt x="1996" y="16"/>
                      </a:lnTo>
                      <a:lnTo>
                        <a:pt x="2100" y="13"/>
                      </a:lnTo>
                      <a:lnTo>
                        <a:pt x="2110" y="13"/>
                      </a:lnTo>
                      <a:lnTo>
                        <a:pt x="2216" y="11"/>
                      </a:lnTo>
                      <a:lnTo>
                        <a:pt x="2225" y="11"/>
                      </a:lnTo>
                      <a:lnTo>
                        <a:pt x="2332" y="7"/>
                      </a:lnTo>
                      <a:lnTo>
                        <a:pt x="2340" y="7"/>
                      </a:lnTo>
                      <a:lnTo>
                        <a:pt x="2449" y="2"/>
                      </a:lnTo>
                      <a:lnTo>
                        <a:pt x="2454" y="2"/>
                      </a:lnTo>
                      <a:lnTo>
                        <a:pt x="2566" y="0"/>
                      </a:lnTo>
                      <a:lnTo>
                        <a:pt x="2566" y="173"/>
                      </a:lnTo>
                      <a:lnTo>
                        <a:pt x="2449" y="173"/>
                      </a:lnTo>
                      <a:lnTo>
                        <a:pt x="2332" y="173"/>
                      </a:lnTo>
                      <a:lnTo>
                        <a:pt x="2216" y="173"/>
                      </a:lnTo>
                      <a:lnTo>
                        <a:pt x="2100" y="173"/>
                      </a:lnTo>
                      <a:lnTo>
                        <a:pt x="1983" y="173"/>
                      </a:lnTo>
                      <a:lnTo>
                        <a:pt x="1866" y="173"/>
                      </a:lnTo>
                      <a:lnTo>
                        <a:pt x="1749" y="173"/>
                      </a:lnTo>
                      <a:lnTo>
                        <a:pt x="1632" y="173"/>
                      </a:lnTo>
                      <a:lnTo>
                        <a:pt x="1517" y="173"/>
                      </a:lnTo>
                      <a:lnTo>
                        <a:pt x="1400" y="173"/>
                      </a:lnTo>
                      <a:lnTo>
                        <a:pt x="1283" y="173"/>
                      </a:lnTo>
                      <a:lnTo>
                        <a:pt x="1166" y="173"/>
                      </a:lnTo>
                      <a:lnTo>
                        <a:pt x="1049" y="173"/>
                      </a:lnTo>
                      <a:lnTo>
                        <a:pt x="934" y="173"/>
                      </a:lnTo>
                      <a:lnTo>
                        <a:pt x="817" y="173"/>
                      </a:lnTo>
                      <a:lnTo>
                        <a:pt x="700" y="173"/>
                      </a:lnTo>
                      <a:lnTo>
                        <a:pt x="583" y="173"/>
                      </a:lnTo>
                      <a:lnTo>
                        <a:pt x="466" y="173"/>
                      </a:lnTo>
                      <a:lnTo>
                        <a:pt x="349" y="173"/>
                      </a:lnTo>
                      <a:lnTo>
                        <a:pt x="234" y="173"/>
                      </a:lnTo>
                      <a:lnTo>
                        <a:pt x="117" y="173"/>
                      </a:lnTo>
                      <a:lnTo>
                        <a:pt x="0" y="173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" name="Freeform 36"/>
                <p:cNvSpPr>
                  <a:spLocks/>
                </p:cNvSpPr>
                <p:nvPr/>
              </p:nvSpPr>
              <p:spPr bwMode="auto">
                <a:xfrm>
                  <a:off x="2643188" y="4286250"/>
                  <a:ext cx="4073525" cy="274638"/>
                </a:xfrm>
                <a:custGeom>
                  <a:avLst/>
                  <a:gdLst>
                    <a:gd name="T0" fmla="*/ 0 w 2566"/>
                    <a:gd name="T1" fmla="*/ 55 h 173"/>
                    <a:gd name="T2" fmla="*/ 39 w 2566"/>
                    <a:gd name="T3" fmla="*/ 55 h 173"/>
                    <a:gd name="T4" fmla="*/ 117 w 2566"/>
                    <a:gd name="T5" fmla="*/ 54 h 173"/>
                    <a:gd name="T6" fmla="*/ 155 w 2566"/>
                    <a:gd name="T7" fmla="*/ 54 h 173"/>
                    <a:gd name="T8" fmla="*/ 234 w 2566"/>
                    <a:gd name="T9" fmla="*/ 53 h 173"/>
                    <a:gd name="T10" fmla="*/ 270 w 2566"/>
                    <a:gd name="T11" fmla="*/ 53 h 173"/>
                    <a:gd name="T12" fmla="*/ 349 w 2566"/>
                    <a:gd name="T13" fmla="*/ 50 h 173"/>
                    <a:gd name="T14" fmla="*/ 386 w 2566"/>
                    <a:gd name="T15" fmla="*/ 50 h 173"/>
                    <a:gd name="T16" fmla="*/ 466 w 2566"/>
                    <a:gd name="T17" fmla="*/ 49 h 173"/>
                    <a:gd name="T18" fmla="*/ 501 w 2566"/>
                    <a:gd name="T19" fmla="*/ 49 h 173"/>
                    <a:gd name="T20" fmla="*/ 583 w 2566"/>
                    <a:gd name="T21" fmla="*/ 46 h 173"/>
                    <a:gd name="T22" fmla="*/ 616 w 2566"/>
                    <a:gd name="T23" fmla="*/ 46 h 173"/>
                    <a:gd name="T24" fmla="*/ 700 w 2566"/>
                    <a:gd name="T25" fmla="*/ 45 h 173"/>
                    <a:gd name="T26" fmla="*/ 731 w 2566"/>
                    <a:gd name="T27" fmla="*/ 45 h 173"/>
                    <a:gd name="T28" fmla="*/ 817 w 2566"/>
                    <a:gd name="T29" fmla="*/ 42 h 173"/>
                    <a:gd name="T30" fmla="*/ 847 w 2566"/>
                    <a:gd name="T31" fmla="*/ 42 h 173"/>
                    <a:gd name="T32" fmla="*/ 934 w 2566"/>
                    <a:gd name="T33" fmla="*/ 40 h 173"/>
                    <a:gd name="T34" fmla="*/ 962 w 2566"/>
                    <a:gd name="T35" fmla="*/ 40 h 173"/>
                    <a:gd name="T36" fmla="*/ 1049 w 2566"/>
                    <a:gd name="T37" fmla="*/ 38 h 173"/>
                    <a:gd name="T38" fmla="*/ 1078 w 2566"/>
                    <a:gd name="T39" fmla="*/ 38 h 173"/>
                    <a:gd name="T40" fmla="*/ 1166 w 2566"/>
                    <a:gd name="T41" fmla="*/ 35 h 173"/>
                    <a:gd name="T42" fmla="*/ 1192 w 2566"/>
                    <a:gd name="T43" fmla="*/ 35 h 173"/>
                    <a:gd name="T44" fmla="*/ 1283 w 2566"/>
                    <a:gd name="T45" fmla="*/ 34 h 173"/>
                    <a:gd name="T46" fmla="*/ 1307 w 2566"/>
                    <a:gd name="T47" fmla="*/ 34 h 173"/>
                    <a:gd name="T48" fmla="*/ 1400 w 2566"/>
                    <a:gd name="T49" fmla="*/ 31 h 173"/>
                    <a:gd name="T50" fmla="*/ 1423 w 2566"/>
                    <a:gd name="T51" fmla="*/ 31 h 173"/>
                    <a:gd name="T52" fmla="*/ 1517 w 2566"/>
                    <a:gd name="T53" fmla="*/ 28 h 173"/>
                    <a:gd name="T54" fmla="*/ 1537 w 2566"/>
                    <a:gd name="T55" fmla="*/ 28 h 173"/>
                    <a:gd name="T56" fmla="*/ 1632 w 2566"/>
                    <a:gd name="T57" fmla="*/ 26 h 173"/>
                    <a:gd name="T58" fmla="*/ 1652 w 2566"/>
                    <a:gd name="T59" fmla="*/ 26 h 173"/>
                    <a:gd name="T60" fmla="*/ 1749 w 2566"/>
                    <a:gd name="T61" fmla="*/ 23 h 173"/>
                    <a:gd name="T62" fmla="*/ 1767 w 2566"/>
                    <a:gd name="T63" fmla="*/ 23 h 173"/>
                    <a:gd name="T64" fmla="*/ 1866 w 2566"/>
                    <a:gd name="T65" fmla="*/ 20 h 173"/>
                    <a:gd name="T66" fmla="*/ 1881 w 2566"/>
                    <a:gd name="T67" fmla="*/ 20 h 173"/>
                    <a:gd name="T68" fmla="*/ 1983 w 2566"/>
                    <a:gd name="T69" fmla="*/ 16 h 173"/>
                    <a:gd name="T70" fmla="*/ 1996 w 2566"/>
                    <a:gd name="T71" fmla="*/ 16 h 173"/>
                    <a:gd name="T72" fmla="*/ 2100 w 2566"/>
                    <a:gd name="T73" fmla="*/ 13 h 173"/>
                    <a:gd name="T74" fmla="*/ 2110 w 2566"/>
                    <a:gd name="T75" fmla="*/ 13 h 173"/>
                    <a:gd name="T76" fmla="*/ 2216 w 2566"/>
                    <a:gd name="T77" fmla="*/ 11 h 173"/>
                    <a:gd name="T78" fmla="*/ 2225 w 2566"/>
                    <a:gd name="T79" fmla="*/ 11 h 173"/>
                    <a:gd name="T80" fmla="*/ 2332 w 2566"/>
                    <a:gd name="T81" fmla="*/ 7 h 173"/>
                    <a:gd name="T82" fmla="*/ 2340 w 2566"/>
                    <a:gd name="T83" fmla="*/ 7 h 173"/>
                    <a:gd name="T84" fmla="*/ 2449 w 2566"/>
                    <a:gd name="T85" fmla="*/ 2 h 173"/>
                    <a:gd name="T86" fmla="*/ 2454 w 2566"/>
                    <a:gd name="T87" fmla="*/ 2 h 173"/>
                    <a:gd name="T88" fmla="*/ 2566 w 2566"/>
                    <a:gd name="T89" fmla="*/ 0 h 173"/>
                    <a:gd name="T90" fmla="*/ 2566 w 2566"/>
                    <a:gd name="T91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73">
                      <a:moveTo>
                        <a:pt x="0" y="55"/>
                      </a:moveTo>
                      <a:lnTo>
                        <a:pt x="39" y="55"/>
                      </a:lnTo>
                      <a:lnTo>
                        <a:pt x="117" y="54"/>
                      </a:lnTo>
                      <a:lnTo>
                        <a:pt x="155" y="54"/>
                      </a:lnTo>
                      <a:lnTo>
                        <a:pt x="234" y="53"/>
                      </a:lnTo>
                      <a:lnTo>
                        <a:pt x="270" y="53"/>
                      </a:lnTo>
                      <a:lnTo>
                        <a:pt x="349" y="50"/>
                      </a:lnTo>
                      <a:lnTo>
                        <a:pt x="386" y="50"/>
                      </a:lnTo>
                      <a:lnTo>
                        <a:pt x="466" y="49"/>
                      </a:lnTo>
                      <a:lnTo>
                        <a:pt x="501" y="49"/>
                      </a:lnTo>
                      <a:lnTo>
                        <a:pt x="583" y="46"/>
                      </a:lnTo>
                      <a:lnTo>
                        <a:pt x="616" y="46"/>
                      </a:lnTo>
                      <a:lnTo>
                        <a:pt x="700" y="45"/>
                      </a:lnTo>
                      <a:lnTo>
                        <a:pt x="731" y="45"/>
                      </a:lnTo>
                      <a:lnTo>
                        <a:pt x="817" y="42"/>
                      </a:lnTo>
                      <a:lnTo>
                        <a:pt x="847" y="42"/>
                      </a:lnTo>
                      <a:lnTo>
                        <a:pt x="934" y="40"/>
                      </a:lnTo>
                      <a:lnTo>
                        <a:pt x="962" y="40"/>
                      </a:lnTo>
                      <a:lnTo>
                        <a:pt x="1049" y="38"/>
                      </a:lnTo>
                      <a:lnTo>
                        <a:pt x="1078" y="38"/>
                      </a:lnTo>
                      <a:lnTo>
                        <a:pt x="1166" y="35"/>
                      </a:lnTo>
                      <a:lnTo>
                        <a:pt x="1192" y="35"/>
                      </a:lnTo>
                      <a:lnTo>
                        <a:pt x="1283" y="34"/>
                      </a:lnTo>
                      <a:lnTo>
                        <a:pt x="1307" y="34"/>
                      </a:lnTo>
                      <a:lnTo>
                        <a:pt x="1400" y="31"/>
                      </a:lnTo>
                      <a:lnTo>
                        <a:pt x="1423" y="31"/>
                      </a:lnTo>
                      <a:lnTo>
                        <a:pt x="1517" y="28"/>
                      </a:lnTo>
                      <a:lnTo>
                        <a:pt x="1537" y="28"/>
                      </a:lnTo>
                      <a:lnTo>
                        <a:pt x="1632" y="26"/>
                      </a:lnTo>
                      <a:lnTo>
                        <a:pt x="1652" y="26"/>
                      </a:lnTo>
                      <a:lnTo>
                        <a:pt x="1749" y="23"/>
                      </a:lnTo>
                      <a:lnTo>
                        <a:pt x="1767" y="23"/>
                      </a:lnTo>
                      <a:lnTo>
                        <a:pt x="1866" y="20"/>
                      </a:lnTo>
                      <a:lnTo>
                        <a:pt x="1881" y="20"/>
                      </a:lnTo>
                      <a:lnTo>
                        <a:pt x="1983" y="16"/>
                      </a:lnTo>
                      <a:lnTo>
                        <a:pt x="1996" y="16"/>
                      </a:lnTo>
                      <a:lnTo>
                        <a:pt x="2100" y="13"/>
                      </a:lnTo>
                      <a:lnTo>
                        <a:pt x="2110" y="13"/>
                      </a:lnTo>
                      <a:lnTo>
                        <a:pt x="2216" y="11"/>
                      </a:lnTo>
                      <a:lnTo>
                        <a:pt x="2225" y="11"/>
                      </a:lnTo>
                      <a:lnTo>
                        <a:pt x="2332" y="7"/>
                      </a:lnTo>
                      <a:lnTo>
                        <a:pt x="2340" y="7"/>
                      </a:lnTo>
                      <a:lnTo>
                        <a:pt x="2449" y="2"/>
                      </a:lnTo>
                      <a:lnTo>
                        <a:pt x="2454" y="2"/>
                      </a:lnTo>
                      <a:lnTo>
                        <a:pt x="2566" y="0"/>
                      </a:lnTo>
                      <a:lnTo>
                        <a:pt x="2566" y="17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" name="Freeform 37"/>
                <p:cNvSpPr>
                  <a:spLocks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custGeom>
                  <a:avLst/>
                  <a:gdLst>
                    <a:gd name="T0" fmla="*/ 0 w 2566"/>
                    <a:gd name="T1" fmla="*/ 117 w 2566"/>
                    <a:gd name="T2" fmla="*/ 234 w 2566"/>
                    <a:gd name="T3" fmla="*/ 349 w 2566"/>
                    <a:gd name="T4" fmla="*/ 466 w 2566"/>
                    <a:gd name="T5" fmla="*/ 583 w 2566"/>
                    <a:gd name="T6" fmla="*/ 700 w 2566"/>
                    <a:gd name="T7" fmla="*/ 817 w 2566"/>
                    <a:gd name="T8" fmla="*/ 934 w 2566"/>
                    <a:gd name="T9" fmla="*/ 1049 w 2566"/>
                    <a:gd name="T10" fmla="*/ 1166 w 2566"/>
                    <a:gd name="T11" fmla="*/ 1283 w 2566"/>
                    <a:gd name="T12" fmla="*/ 1400 w 2566"/>
                    <a:gd name="T13" fmla="*/ 1517 w 2566"/>
                    <a:gd name="T14" fmla="*/ 1632 w 2566"/>
                    <a:gd name="T15" fmla="*/ 1749 w 2566"/>
                    <a:gd name="T16" fmla="*/ 1866 w 2566"/>
                    <a:gd name="T17" fmla="*/ 1983 w 2566"/>
                    <a:gd name="T18" fmla="*/ 2100 w 2566"/>
                    <a:gd name="T19" fmla="*/ 2216 w 2566"/>
                    <a:gd name="T20" fmla="*/ 2332 w 2566"/>
                    <a:gd name="T21" fmla="*/ 2449 w 2566"/>
                    <a:gd name="T22" fmla="*/ 2566 w 2566"/>
                    <a:gd name="T23" fmla="*/ 2449 w 2566"/>
                    <a:gd name="T24" fmla="*/ 2332 w 2566"/>
                    <a:gd name="T25" fmla="*/ 2216 w 2566"/>
                    <a:gd name="T26" fmla="*/ 2100 w 2566"/>
                    <a:gd name="T27" fmla="*/ 1983 w 2566"/>
                    <a:gd name="T28" fmla="*/ 1866 w 2566"/>
                    <a:gd name="T29" fmla="*/ 1749 w 2566"/>
                    <a:gd name="T30" fmla="*/ 1632 w 2566"/>
                    <a:gd name="T31" fmla="*/ 1517 w 2566"/>
                    <a:gd name="T32" fmla="*/ 1400 w 2566"/>
                    <a:gd name="T33" fmla="*/ 1283 w 2566"/>
                    <a:gd name="T34" fmla="*/ 1166 w 2566"/>
                    <a:gd name="T35" fmla="*/ 1049 w 2566"/>
                    <a:gd name="T36" fmla="*/ 934 w 2566"/>
                    <a:gd name="T37" fmla="*/ 817 w 2566"/>
                    <a:gd name="T38" fmla="*/ 700 w 2566"/>
                    <a:gd name="T39" fmla="*/ 583 w 2566"/>
                    <a:gd name="T40" fmla="*/ 466 w 2566"/>
                    <a:gd name="T41" fmla="*/ 349 w 2566"/>
                    <a:gd name="T42" fmla="*/ 234 w 2566"/>
                    <a:gd name="T43" fmla="*/ 117 w 2566"/>
                    <a:gd name="T44" fmla="*/ 0 w 256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  <a:cxn ang="0">
                      <a:pos x="T42" y="0"/>
                    </a:cxn>
                    <a:cxn ang="0">
                      <a:pos x="T43" y="0"/>
                    </a:cxn>
                    <a:cxn ang="0">
                      <a:pos x="T44" y="0"/>
                    </a:cxn>
                  </a:cxnLst>
                  <a:rect l="0" t="0" r="r" b="b"/>
                  <a:pathLst>
                    <a:path w="2566">
                      <a:moveTo>
                        <a:pt x="0" y="0"/>
                      </a:move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Freeform 38"/>
                <p:cNvSpPr>
                  <a:spLocks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custGeom>
                  <a:avLst/>
                  <a:gdLst>
                    <a:gd name="T0" fmla="*/ 0 w 2566"/>
                    <a:gd name="T1" fmla="*/ 117 w 2566"/>
                    <a:gd name="T2" fmla="*/ 234 w 2566"/>
                    <a:gd name="T3" fmla="*/ 349 w 2566"/>
                    <a:gd name="T4" fmla="*/ 466 w 2566"/>
                    <a:gd name="T5" fmla="*/ 583 w 2566"/>
                    <a:gd name="T6" fmla="*/ 700 w 2566"/>
                    <a:gd name="T7" fmla="*/ 817 w 2566"/>
                    <a:gd name="T8" fmla="*/ 934 w 2566"/>
                    <a:gd name="T9" fmla="*/ 1049 w 2566"/>
                    <a:gd name="T10" fmla="*/ 1166 w 2566"/>
                    <a:gd name="T11" fmla="*/ 1283 w 2566"/>
                    <a:gd name="T12" fmla="*/ 1400 w 2566"/>
                    <a:gd name="T13" fmla="*/ 1517 w 2566"/>
                    <a:gd name="T14" fmla="*/ 1632 w 2566"/>
                    <a:gd name="T15" fmla="*/ 1749 w 2566"/>
                    <a:gd name="T16" fmla="*/ 1866 w 2566"/>
                    <a:gd name="T17" fmla="*/ 1983 w 2566"/>
                    <a:gd name="T18" fmla="*/ 2100 w 2566"/>
                    <a:gd name="T19" fmla="*/ 2216 w 2566"/>
                    <a:gd name="T20" fmla="*/ 2332 w 2566"/>
                    <a:gd name="T21" fmla="*/ 2449 w 2566"/>
                    <a:gd name="T22" fmla="*/ 2566 w 2566"/>
                    <a:gd name="T23" fmla="*/ 2449 w 256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</a:cxnLst>
                  <a:rect l="0" t="0" r="r" b="b"/>
                  <a:pathLst>
                    <a:path w="2566">
                      <a:moveTo>
                        <a:pt x="0" y="0"/>
                      </a:move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449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" name="Rectangle 39"/>
                <p:cNvSpPr>
                  <a:spLocks noChangeArrowheads="1"/>
                </p:cNvSpPr>
                <p:nvPr/>
              </p:nvSpPr>
              <p:spPr bwMode="auto">
                <a:xfrm>
                  <a:off x="254000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Rectangle 40"/>
                <p:cNvSpPr>
                  <a:spLocks noChangeArrowheads="1"/>
                </p:cNvSpPr>
                <p:nvPr/>
              </p:nvSpPr>
              <p:spPr bwMode="auto">
                <a:xfrm>
                  <a:off x="32797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" name="Rectangle 41"/>
                <p:cNvSpPr>
                  <a:spLocks noChangeArrowheads="1"/>
                </p:cNvSpPr>
                <p:nvPr/>
              </p:nvSpPr>
              <p:spPr bwMode="auto">
                <a:xfrm>
                  <a:off x="4021138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Rectangle 42"/>
                <p:cNvSpPr>
                  <a:spLocks noChangeArrowheads="1"/>
                </p:cNvSpPr>
                <p:nvPr/>
              </p:nvSpPr>
              <p:spPr bwMode="auto">
                <a:xfrm>
                  <a:off x="4760913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" name="Rectangle 43"/>
                <p:cNvSpPr>
                  <a:spLocks noChangeArrowheads="1"/>
                </p:cNvSpPr>
                <p:nvPr/>
              </p:nvSpPr>
              <p:spPr bwMode="auto">
                <a:xfrm>
                  <a:off x="55022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0.8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" name="Rectangle 44"/>
                <p:cNvSpPr>
                  <a:spLocks noChangeArrowheads="1"/>
                </p:cNvSpPr>
                <p:nvPr/>
              </p:nvSpPr>
              <p:spPr bwMode="auto">
                <a:xfrm>
                  <a:off x="624205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" name="Rectangle 45"/>
                <p:cNvSpPr>
                  <a:spLocks noChangeArrowheads="1"/>
                </p:cNvSpPr>
                <p:nvPr/>
              </p:nvSpPr>
              <p:spPr bwMode="auto">
                <a:xfrm>
                  <a:off x="2314576" y="44688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" name="Rectangle 46"/>
                <p:cNvSpPr>
                  <a:spLocks noChangeArrowheads="1"/>
                </p:cNvSpPr>
                <p:nvPr/>
              </p:nvSpPr>
              <p:spPr bwMode="auto">
                <a:xfrm>
                  <a:off x="2314576" y="3905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" name="Rectangle 47"/>
                <p:cNvSpPr>
                  <a:spLocks noChangeArrowheads="1"/>
                </p:cNvSpPr>
                <p:nvPr/>
              </p:nvSpPr>
              <p:spPr bwMode="auto">
                <a:xfrm>
                  <a:off x="2314576" y="33432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" name="Rectangle 48"/>
                <p:cNvSpPr>
                  <a:spLocks noChangeArrowheads="1"/>
                </p:cNvSpPr>
                <p:nvPr/>
              </p:nvSpPr>
              <p:spPr bwMode="auto">
                <a:xfrm>
                  <a:off x="2314576" y="27797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" name="Rectangle 49"/>
                <p:cNvSpPr>
                  <a:spLocks noChangeArrowheads="1"/>
                </p:cNvSpPr>
                <p:nvPr/>
              </p:nvSpPr>
              <p:spPr bwMode="auto">
                <a:xfrm>
                  <a:off x="2314576" y="22177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Rectangle 50"/>
                <p:cNvSpPr>
                  <a:spLocks noChangeArrowheads="1"/>
                </p:cNvSpPr>
                <p:nvPr/>
              </p:nvSpPr>
              <p:spPr bwMode="auto">
                <a:xfrm>
                  <a:off x="2314576" y="16541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Rectangle 51"/>
                <p:cNvSpPr>
                  <a:spLocks noChangeArrowheads="1"/>
                </p:cNvSpPr>
                <p:nvPr/>
              </p:nvSpPr>
              <p:spPr bwMode="auto">
                <a:xfrm>
                  <a:off x="2314576" y="109378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Rectangle 52"/>
                <p:cNvSpPr>
                  <a:spLocks noChangeArrowheads="1"/>
                </p:cNvSpPr>
                <p:nvPr/>
              </p:nvSpPr>
              <p:spPr bwMode="auto">
                <a:xfrm>
                  <a:off x="2314576" y="5286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26431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301466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33829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37544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412591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44942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Line 59"/>
                <p:cNvSpPr>
                  <a:spLocks noChangeShapeType="1"/>
                </p:cNvSpPr>
                <p:nvPr/>
              </p:nvSpPr>
              <p:spPr bwMode="auto">
                <a:xfrm flipV="1">
                  <a:off x="48656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523398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Line 61"/>
                <p:cNvSpPr>
                  <a:spLocks noChangeShapeType="1"/>
                </p:cNvSpPr>
                <p:nvPr/>
              </p:nvSpPr>
              <p:spPr bwMode="auto">
                <a:xfrm flipV="1">
                  <a:off x="56054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Line 62"/>
                <p:cNvSpPr>
                  <a:spLocks noChangeShapeType="1"/>
                </p:cNvSpPr>
                <p:nvPr/>
              </p:nvSpPr>
              <p:spPr bwMode="auto">
                <a:xfrm flipV="1">
                  <a:off x="59769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634523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67167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Line 65"/>
                <p:cNvSpPr>
                  <a:spLocks noChangeShapeType="1"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Line 66"/>
                <p:cNvSpPr>
                  <a:spLocks noChangeShapeType="1"/>
                </p:cNvSpPr>
                <p:nvPr/>
              </p:nvSpPr>
              <p:spPr bwMode="auto">
                <a:xfrm>
                  <a:off x="2570163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Line 67"/>
                <p:cNvSpPr>
                  <a:spLocks noChangeShapeType="1"/>
                </p:cNvSpPr>
                <p:nvPr/>
              </p:nvSpPr>
              <p:spPr bwMode="auto">
                <a:xfrm>
                  <a:off x="2606676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Line 68"/>
                <p:cNvSpPr>
                  <a:spLocks noChangeShapeType="1"/>
                </p:cNvSpPr>
                <p:nvPr/>
              </p:nvSpPr>
              <p:spPr bwMode="auto">
                <a:xfrm>
                  <a:off x="2570163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Line 69"/>
                <p:cNvSpPr>
                  <a:spLocks noChangeShapeType="1"/>
                </p:cNvSpPr>
                <p:nvPr/>
              </p:nvSpPr>
              <p:spPr bwMode="auto">
                <a:xfrm>
                  <a:off x="2606676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Line 70"/>
                <p:cNvSpPr>
                  <a:spLocks noChangeShapeType="1"/>
                </p:cNvSpPr>
                <p:nvPr/>
              </p:nvSpPr>
              <p:spPr bwMode="auto">
                <a:xfrm>
                  <a:off x="2570163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Line 71"/>
                <p:cNvSpPr>
                  <a:spLocks noChangeShapeType="1"/>
                </p:cNvSpPr>
                <p:nvPr/>
              </p:nvSpPr>
              <p:spPr bwMode="auto">
                <a:xfrm>
                  <a:off x="2606676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Line 72"/>
                <p:cNvSpPr>
                  <a:spLocks noChangeShapeType="1"/>
                </p:cNvSpPr>
                <p:nvPr/>
              </p:nvSpPr>
              <p:spPr bwMode="auto">
                <a:xfrm>
                  <a:off x="2570163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Line 73"/>
                <p:cNvSpPr>
                  <a:spLocks noChangeShapeType="1"/>
                </p:cNvSpPr>
                <p:nvPr/>
              </p:nvSpPr>
              <p:spPr bwMode="auto">
                <a:xfrm>
                  <a:off x="2606676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Line 74"/>
                <p:cNvSpPr>
                  <a:spLocks noChangeShapeType="1"/>
                </p:cNvSpPr>
                <p:nvPr/>
              </p:nvSpPr>
              <p:spPr bwMode="auto">
                <a:xfrm>
                  <a:off x="2570163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Line 75"/>
                <p:cNvSpPr>
                  <a:spLocks noChangeShapeType="1"/>
                </p:cNvSpPr>
                <p:nvPr/>
              </p:nvSpPr>
              <p:spPr bwMode="auto">
                <a:xfrm>
                  <a:off x="2606676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Line 76"/>
                <p:cNvSpPr>
                  <a:spLocks noChangeShapeType="1"/>
                </p:cNvSpPr>
                <p:nvPr/>
              </p:nvSpPr>
              <p:spPr bwMode="auto">
                <a:xfrm>
                  <a:off x="2570163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Line 77"/>
                <p:cNvSpPr>
                  <a:spLocks noChangeShapeType="1"/>
                </p:cNvSpPr>
                <p:nvPr/>
              </p:nvSpPr>
              <p:spPr bwMode="auto">
                <a:xfrm>
                  <a:off x="2606676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Line 78"/>
                <p:cNvSpPr>
                  <a:spLocks noChangeShapeType="1"/>
                </p:cNvSpPr>
                <p:nvPr/>
              </p:nvSpPr>
              <p:spPr bwMode="auto">
                <a:xfrm>
                  <a:off x="2570163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Line 79"/>
                <p:cNvSpPr>
                  <a:spLocks noChangeShapeType="1"/>
                </p:cNvSpPr>
                <p:nvPr/>
              </p:nvSpPr>
              <p:spPr bwMode="auto">
                <a:xfrm>
                  <a:off x="2606676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Line 80"/>
                <p:cNvSpPr>
                  <a:spLocks noChangeShapeType="1"/>
                </p:cNvSpPr>
                <p:nvPr/>
              </p:nvSpPr>
              <p:spPr bwMode="auto">
                <a:xfrm>
                  <a:off x="2570163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2643188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Line 82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Line 83"/>
                <p:cNvSpPr>
                  <a:spLocks noChangeShapeType="1"/>
                </p:cNvSpPr>
                <p:nvPr/>
              </p:nvSpPr>
              <p:spPr bwMode="auto">
                <a:xfrm>
                  <a:off x="301466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Line 84"/>
                <p:cNvSpPr>
                  <a:spLocks noChangeShapeType="1"/>
                </p:cNvSpPr>
                <p:nvPr/>
              </p:nvSpPr>
              <p:spPr bwMode="auto">
                <a:xfrm>
                  <a:off x="33829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Line 85"/>
                <p:cNvSpPr>
                  <a:spLocks noChangeShapeType="1"/>
                </p:cNvSpPr>
                <p:nvPr/>
              </p:nvSpPr>
              <p:spPr bwMode="auto">
                <a:xfrm>
                  <a:off x="37544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Line 86"/>
                <p:cNvSpPr>
                  <a:spLocks noChangeShapeType="1"/>
                </p:cNvSpPr>
                <p:nvPr/>
              </p:nvSpPr>
              <p:spPr bwMode="auto">
                <a:xfrm>
                  <a:off x="412591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Line 87"/>
                <p:cNvSpPr>
                  <a:spLocks noChangeShapeType="1"/>
                </p:cNvSpPr>
                <p:nvPr/>
              </p:nvSpPr>
              <p:spPr bwMode="auto">
                <a:xfrm>
                  <a:off x="44942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Line 88"/>
                <p:cNvSpPr>
                  <a:spLocks noChangeShapeType="1"/>
                </p:cNvSpPr>
                <p:nvPr/>
              </p:nvSpPr>
              <p:spPr bwMode="auto">
                <a:xfrm>
                  <a:off x="48656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Line 89"/>
                <p:cNvSpPr>
                  <a:spLocks noChangeShapeType="1"/>
                </p:cNvSpPr>
                <p:nvPr/>
              </p:nvSpPr>
              <p:spPr bwMode="auto">
                <a:xfrm>
                  <a:off x="523398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Line 90"/>
                <p:cNvSpPr>
                  <a:spLocks noChangeShapeType="1"/>
                </p:cNvSpPr>
                <p:nvPr/>
              </p:nvSpPr>
              <p:spPr bwMode="auto">
                <a:xfrm>
                  <a:off x="56054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Line 91"/>
                <p:cNvSpPr>
                  <a:spLocks noChangeShapeType="1"/>
                </p:cNvSpPr>
                <p:nvPr/>
              </p:nvSpPr>
              <p:spPr bwMode="auto">
                <a:xfrm>
                  <a:off x="59769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Line 92"/>
                <p:cNvSpPr>
                  <a:spLocks noChangeShapeType="1"/>
                </p:cNvSpPr>
                <p:nvPr/>
              </p:nvSpPr>
              <p:spPr bwMode="auto">
                <a:xfrm>
                  <a:off x="634523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Line 93"/>
                <p:cNvSpPr>
                  <a:spLocks noChangeShapeType="1"/>
                </p:cNvSpPr>
                <p:nvPr/>
              </p:nvSpPr>
              <p:spPr bwMode="auto">
                <a:xfrm>
                  <a:off x="67167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Line 94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" name="Line 95"/>
                <p:cNvSpPr>
                  <a:spLocks noChangeShapeType="1"/>
                </p:cNvSpPr>
                <p:nvPr/>
              </p:nvSpPr>
              <p:spPr bwMode="auto">
                <a:xfrm flipH="1">
                  <a:off x="6643688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" name="Line 96"/>
                <p:cNvSpPr>
                  <a:spLocks noChangeShapeType="1"/>
                </p:cNvSpPr>
                <p:nvPr/>
              </p:nvSpPr>
              <p:spPr bwMode="auto">
                <a:xfrm flipH="1">
                  <a:off x="6680201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" name="Line 97"/>
                <p:cNvSpPr>
                  <a:spLocks noChangeShapeType="1"/>
                </p:cNvSpPr>
                <p:nvPr/>
              </p:nvSpPr>
              <p:spPr bwMode="auto">
                <a:xfrm flipH="1">
                  <a:off x="6643688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" name="Line 98"/>
                <p:cNvSpPr>
                  <a:spLocks noChangeShapeType="1"/>
                </p:cNvSpPr>
                <p:nvPr/>
              </p:nvSpPr>
              <p:spPr bwMode="auto">
                <a:xfrm flipH="1">
                  <a:off x="6680201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643688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" name="Line 100"/>
                <p:cNvSpPr>
                  <a:spLocks noChangeShapeType="1"/>
                </p:cNvSpPr>
                <p:nvPr/>
              </p:nvSpPr>
              <p:spPr bwMode="auto">
                <a:xfrm flipH="1">
                  <a:off x="6680201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" name="Line 101"/>
                <p:cNvSpPr>
                  <a:spLocks noChangeShapeType="1"/>
                </p:cNvSpPr>
                <p:nvPr/>
              </p:nvSpPr>
              <p:spPr bwMode="auto">
                <a:xfrm flipH="1">
                  <a:off x="6643688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" name="Line 102"/>
                <p:cNvSpPr>
                  <a:spLocks noChangeShapeType="1"/>
                </p:cNvSpPr>
                <p:nvPr/>
              </p:nvSpPr>
              <p:spPr bwMode="auto">
                <a:xfrm flipH="1">
                  <a:off x="6680201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" name="Line 103"/>
                <p:cNvSpPr>
                  <a:spLocks noChangeShapeType="1"/>
                </p:cNvSpPr>
                <p:nvPr/>
              </p:nvSpPr>
              <p:spPr bwMode="auto">
                <a:xfrm flipH="1">
                  <a:off x="6643688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" name="Line 104"/>
                <p:cNvSpPr>
                  <a:spLocks noChangeShapeType="1"/>
                </p:cNvSpPr>
                <p:nvPr/>
              </p:nvSpPr>
              <p:spPr bwMode="auto">
                <a:xfrm flipH="1">
                  <a:off x="6680201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" name="Line 105"/>
                <p:cNvSpPr>
                  <a:spLocks noChangeShapeType="1"/>
                </p:cNvSpPr>
                <p:nvPr/>
              </p:nvSpPr>
              <p:spPr bwMode="auto">
                <a:xfrm flipH="1">
                  <a:off x="6643688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" name="Line 106"/>
                <p:cNvSpPr>
                  <a:spLocks noChangeShapeType="1"/>
                </p:cNvSpPr>
                <p:nvPr/>
              </p:nvSpPr>
              <p:spPr bwMode="auto">
                <a:xfrm flipH="1">
                  <a:off x="6680201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" name="Line 107"/>
                <p:cNvSpPr>
                  <a:spLocks noChangeShapeType="1"/>
                </p:cNvSpPr>
                <p:nvPr/>
              </p:nvSpPr>
              <p:spPr bwMode="auto">
                <a:xfrm flipH="1">
                  <a:off x="6643688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" name="Line 108"/>
                <p:cNvSpPr>
                  <a:spLocks noChangeShapeType="1"/>
                </p:cNvSpPr>
                <p:nvPr/>
              </p:nvSpPr>
              <p:spPr bwMode="auto">
                <a:xfrm flipH="1">
                  <a:off x="6680201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" name="Line 109"/>
                <p:cNvSpPr>
                  <a:spLocks noChangeShapeType="1"/>
                </p:cNvSpPr>
                <p:nvPr/>
              </p:nvSpPr>
              <p:spPr bwMode="auto">
                <a:xfrm flipH="1">
                  <a:off x="6643688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" name="Line 110"/>
                <p:cNvSpPr>
                  <a:spLocks noChangeShapeType="1"/>
                </p:cNvSpPr>
                <p:nvPr/>
              </p:nvSpPr>
              <p:spPr bwMode="auto">
                <a:xfrm flipV="1">
                  <a:off x="6716713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" name="Rectangle 111"/>
                <p:cNvSpPr>
                  <a:spLocks noChangeArrowheads="1"/>
                </p:cNvSpPr>
                <p:nvPr/>
              </p:nvSpPr>
              <p:spPr bwMode="auto">
                <a:xfrm rot="16200000">
                  <a:off x="6947508" y="2569111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" name="Rectangle 112"/>
                <p:cNvSpPr>
                  <a:spLocks noChangeArrowheads="1"/>
                </p:cNvSpPr>
                <p:nvPr/>
              </p:nvSpPr>
              <p:spPr bwMode="auto">
                <a:xfrm>
                  <a:off x="4656138" y="263525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" name="Rectangle 113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" name="Rectangle 114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116" name="Group 115"/>
                <p:cNvGrpSpPr/>
                <p:nvPr/>
              </p:nvGrpSpPr>
              <p:grpSpPr>
                <a:xfrm>
                  <a:off x="2570163" y="263525"/>
                  <a:ext cx="4530726" cy="4370388"/>
                  <a:chOff x="2570163" y="263525"/>
                  <a:chExt cx="4530726" cy="4370388"/>
                </a:xfrm>
              </p:grpSpPr>
              <p:grpSp>
                <p:nvGrpSpPr>
                  <p:cNvPr id="117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1477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8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9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0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1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2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3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4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5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6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7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8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9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0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1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2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3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4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5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6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7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8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9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0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1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2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3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4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5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6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7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8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9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0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1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2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3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4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5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6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7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8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9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0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1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2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3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4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5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6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7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8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9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0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1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2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3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4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5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6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7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8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9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0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1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2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3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4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5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6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7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8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9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0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1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2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3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4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5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6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7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8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9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0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1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2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3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4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5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6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7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8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9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0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1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2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3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4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5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6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7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8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9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0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1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2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3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4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5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6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7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8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9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0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1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2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3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4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5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6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7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8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9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0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1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2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3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4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5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6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7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8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9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0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1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2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3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4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5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6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7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8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9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0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1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2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3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4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5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6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7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8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9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0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1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2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3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4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5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6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7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8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9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0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1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2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3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4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5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6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7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8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9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0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1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2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3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4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5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6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7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8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9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0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1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2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3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4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5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6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7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8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9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0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1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2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3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4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5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6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18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4089400"/>
                    <a:ext cx="4073525" cy="471488"/>
                    <a:chOff x="1665" y="2576"/>
                    <a:chExt cx="2566" cy="297"/>
                  </a:xfrm>
                </p:grpSpPr>
                <p:sp>
                  <p:nvSpPr>
                    <p:cNvPr id="1277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8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9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0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1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2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3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4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5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6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7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8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9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0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1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2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3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4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5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6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7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8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9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0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1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2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3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4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5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6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7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8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9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0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1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2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3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4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5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6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7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8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9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0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1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2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3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4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5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6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7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8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9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0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1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2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3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4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5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6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7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8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9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0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1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2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3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4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5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6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7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8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9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0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1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2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3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4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5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6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7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8" name="Line 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9" name="Line 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0" name="Line 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1" name="Line 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2" name="Line 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3" name="Line 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4" name="Line 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5" name="Line 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6" name="Line 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7" name="Line 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8" name="Line 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9" name="Line 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0" name="Line 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1" name="Line 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2" name="Line 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3" name="Line 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4" name="Line 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5" name="Line 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6" name="Line 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7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8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9" name="Line 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0" name="Line 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1" name="Line 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2" name="Line 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3" name="Line 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4" name="Line 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5" name="Line 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6" name="Line 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7" name="Line 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8" name="Line 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9" name="Line 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0" name="Line 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1" name="Line 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2" name="Line 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3" name="Line 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4" name="Line 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5" name="Line 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6" name="Line 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7" name="Line 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8" name="Line 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9" name="Line 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0" name="Line 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1" name="Line 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2" name="Line 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3" name="Line 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4" name="Line 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5" name="Line 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6" name="Line 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7" name="Line 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8" name="Line 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9" name="Line 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0" name="Line 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1" name="Line 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2" name="Line 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3" name="Line 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4" name="Line 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5" name="Line 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6" name="Line 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7" name="Line 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8" name="Line 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9" name="Line 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0" name="Line 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1" name="Line 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2" name="Line 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3" name="Line 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4" name="Line 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5" name="Line 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6" name="Line 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7" name="Line 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8" name="Line 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9" name="Line 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0" name="Line 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1" name="Line 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84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2" name="Line 3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8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3" name="Line 3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4" name="Line 3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5" name="Line 3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0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6" name="Line 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7" name="Line 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7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8" name="Line 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7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9" name="Line 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7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0" name="Line 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7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1" name="Line 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7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2" name="Line 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7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3" name="Line 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7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4" name="Line 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7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5" name="Line 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7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6" name="Line 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74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7" name="Line 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7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8" name="Line 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7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9" name="Line 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7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0" name="Line 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7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1" name="Line 38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95" y="27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2" name="Line 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7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3" name="Line 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7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4" name="Line 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7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5" name="Line 3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36" y="274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6" name="Line 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7" name="Line 3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74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8" name="Line 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7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9" name="Line 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7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0" name="Line 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7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1" name="Line 3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8" y="273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2" name="Line 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7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3" name="Line 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7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4" name="Line 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7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5" name="Line 39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90" y="273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6" name="Line 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7" name="Line 3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73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8" name="Line 3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73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9" name="Line 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0" name="Line 3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73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1" name="Line 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2" name="Line 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7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3" name="Line 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7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4" name="Line 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7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5" name="Line 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7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6" name="Line 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7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19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3933825"/>
                    <a:ext cx="4073525" cy="393700"/>
                    <a:chOff x="1665" y="2478"/>
                    <a:chExt cx="2566" cy="248"/>
                  </a:xfrm>
                </p:grpSpPr>
                <p:sp>
                  <p:nvSpPr>
                    <p:cNvPr id="1077" name="Line 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8" name="Line 40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72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9" name="Line 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7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0" name="Line 4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72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1" name="Line 4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7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2" name="Line 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7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3" name="Line 4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72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4" name="Line 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7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5" name="Line 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7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6" name="Line 4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7" name="Line 4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7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8" name="Line 4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271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9" name="Line 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0" name="Line 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1" name="Line 4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7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2" name="Line 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7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3" name="Line 4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71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4" name="Line 4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7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5" name="Line 4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7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6" name="Line 4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70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7" name="Line 4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270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8" name="Line 4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270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9" name="Line 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7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0" name="Line 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7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1" name="Line 4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270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2" name="Line 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7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3" name="Line 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7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4" name="Line 4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7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5" name="Line 4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6" name="Line 4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7" name="Line 4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8" name="Line 4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9" name="Line 4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0" name="Line 4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1" name="Line 4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2" name="Line 4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3" name="Line 4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4" name="Line 4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5" name="Line 4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6" name="Line 4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7" name="Line 4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8" name="Line 4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9" name="Line 4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66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0" name="Line 4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1" name="Line 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2" name="Line 4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3" name="Line 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4" name="Line 4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5" name="Line 4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65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6" name="Line 4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7" name="Line 4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8" name="Line 4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9" name="Line 4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95" y="265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0" name="Line 4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5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1" name="Line 4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265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2" name="Line 4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01" y="265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3" name="Line 4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5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4" name="Line 4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5" name="Line 4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65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6" name="Line 4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7" name="Line 4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8" name="Line 4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13" y="265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9" name="Line 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0" name="Line 4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1" name="Line 4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2" name="Line 4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3" name="Line 4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5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4" name="Line 4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65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5" name="Line 4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6" name="Line 4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7" name="Line 4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8" name="Line 47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65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9" name="Line 4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0" name="Line 4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1" name="Line 4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2" name="Line 4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3" name="Line 4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5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4" name="Line 4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5" name="Line 4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6" name="Line 4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7" name="Line 4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8" name="Line 4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64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9" name="Line 4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0" name="Line 4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1" name="Line 4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64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2" name="Line 4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3" name="Line 4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4" name="Line 4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5" name="Line 4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6" name="Line 4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7" name="Line 4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8" name="Line 4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9" name="Line 4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0" name="Line 5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1" name="Line 5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6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2" name="Line 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3" name="Line 5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4" name="Line 5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5" name="Line 5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6" name="Line 5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7" name="Line 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8" name="Line 5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9" name="Line 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0" name="Line 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1" name="Line 5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64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2" name="Line 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3" name="Line 5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4" name="Line 5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5" name="Line 5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6" name="Line 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4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7" name="Line 5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1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8" name="Line 5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7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9" name="Line 5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0" name="Line 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1" name="Line 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4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2" name="Line 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3" name="Line 5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4" name="Line 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5" name="Line 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6" name="Line 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7" name="Line 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4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8" name="Line 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9" name="Line 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0" name="Line 5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18" y="255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1" name="Line 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2" name="Line 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3" name="Line 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4" name="Line 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5" name="Line 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5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6" name="Line 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7" name="Line 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8" name="Line 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9" name="Line 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5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0" name="Line 5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72" y="255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1" name="Line 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5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2" name="Line 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3" name="Line 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4" name="Line 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5" name="Line 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5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6" name="Line 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7" name="Line 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8" name="Line 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6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9" name="Line 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0" name="Line 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1" name="Line 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2" name="Line 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3" name="Line 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4" name="Line 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5" name="Line 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6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6" name="Line 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7" name="Line 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8" name="Line 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6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9" name="Line 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0" name="Line 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1" name="Line 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2" name="Line 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3" name="Line 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4" name="Line 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5" name="Line 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6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6" name="Line 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7" name="Line 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8" name="Line 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9" name="Line 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0" name="Line 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1" name="Line 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2" name="Line 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3" name="Line 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4" name="Line 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5" name="Line 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5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6" name="Line 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7" name="Line 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8" name="Line 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7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9" name="Line 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0" name="Line 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1" name="Line 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2" name="Line 5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3" name="Line 5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4" name="Line 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5" name="Line 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6" name="Line 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7" name="Line 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8" name="Line 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7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9" name="Line 5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0" name="Line 5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1" name="Line 5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2" name="Line 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3" name="Line 5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4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4" name="Line 5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5" name="Line 5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6" name="Line 5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7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7" name="Line 5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8" name="Line 5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9" name="Line 5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7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0" name="Line 6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1" name="Line 6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2" name="Line 6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3" name="Line 6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4" name="Line 6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5" name="Line 6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6" name="Line 6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0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643188" y="3724275"/>
                    <a:ext cx="4073525" cy="254000"/>
                    <a:chOff x="1665" y="2346"/>
                    <a:chExt cx="2566" cy="160"/>
                  </a:xfrm>
                </p:grpSpPr>
                <p:sp>
                  <p:nvSpPr>
                    <p:cNvPr id="877" name="Line 6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8" name="Line 6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9" name="Line 6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8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0" name="Line 6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1" name="Line 6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2" name="Line 6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3" name="Line 6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4" name="Line 6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5" name="Line 6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6" name="Line 6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7" name="Line 6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8" name="Line 6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9" name="Line 6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8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0" name="Line 6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1" name="Line 6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2" name="Line 6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8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3" name="Line 6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4" name="Line 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5" name="Line 6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6" name="Line 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7" name="Line 6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8" name="Line 6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9" name="Line 6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0" name="Line 6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1" name="Line 6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2" name="Line 6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9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3" name="Line 6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4" name="Line 6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5" name="Line 6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6" name="Line 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7" name="Line 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8" name="Line 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9" name="Line 6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0" name="Line 6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1" name="Line 6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2" name="Line 6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9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3" name="Line 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4" name="Line 6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5" name="Line 6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9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6" name="Line 6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7" name="Line 6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8" name="Line 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9" name="Line 6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0" name="Line 6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1" name="Line 6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2" name="Line 6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3" name="Line 6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4" name="Line 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5" name="Line 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6" name="Line 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7" name="Line 6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8" name="Line 6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9" name="Line 6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0" name="Line 6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1" name="Line 6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2" name="Line 6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3" name="Line 6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4" name="Line 6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0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5" name="Line 6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6" name="Line 6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7" name="Line 6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8" name="Line 6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9" name="Line 6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0" name="Line 67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7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1" name="Line 6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2" name="Line 6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3" name="Line 6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4" name="Line 6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5" name="Line 6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6" name="Line 6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7" name="Line 6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8" name="Line 6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9" name="Line 6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0" name="Line 6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1" name="Line 6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2" name="Line 6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3" name="Line 6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30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4" name="Line 6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5" name="Line 6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6" name="Line 6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7" name="Line 6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8" name="Line 6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9" name="Line 6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0" name="Line 6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1" name="Line 6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2" name="Line 6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3" name="Line 6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4" name="Line 6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5" name="Line 6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6" name="Line 6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7" name="Line 6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8" name="Line 6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9" name="Line 7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0" name="Line 7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1" name="Line 7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2" name="Line 7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3" name="Line 7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3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4" name="Line 7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5" name="Line 7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6" name="Line 7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3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7" name="Line 7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8" name="Line 7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9" name="Line 7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0" name="Line 7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1" name="Line 7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2" name="Line 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3" name="Line 7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3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4" name="Line 7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5" name="Line 7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6" name="Line 7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7" name="Line 7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8" name="Line 7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9" name="Line 7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0" name="Line 7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1" name="Line 7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2" name="Line 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3" name="Line 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4" name="Line 7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5" name="Line 7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6" name="Line 7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7" name="Line 7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8" name="Line 7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9" name="Line 7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0" name="Line 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1" name="Line 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2" name="Line 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3" name="Line 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4" name="Line 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5" name="Line 7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6" name="Line 7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7" name="Line 7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8" name="Line 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9" name="Line 7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4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0" name="Line 7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1" name="Line 7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2" name="Line 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3" name="Line 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4" name="Line 7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5" name="Line 7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6" name="Line 7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7" name="Line 7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8" name="Line 7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9" name="Line 7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0" name="Line 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1" name="Line 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2" name="Line 7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3" name="Line 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9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4" name="Line 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5" name="Line 7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6" name="Line 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7" name="Line 7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8" name="Line 7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9" name="Line 7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0" name="Line 7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1" name="Line 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2" name="Line 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3" name="Line 7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9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4" name="Line 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5" name="Line 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6" name="Line 7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7" name="Line 7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8" name="Line 7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9" name="Line 7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0" name="Line 7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1" name="Line 7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2" name="Line 7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3" name="Line 7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4" name="Line 7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5" name="Line 7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6" name="Line 7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7" name="Line 7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8" name="Line 7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9" name="Line 7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0" name="Line 7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1" name="Line 7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2" name="Line 7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3" name="Line 7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4" name="Line 7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5" name="Line 7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6" name="Line 7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7" name="Line 7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8" name="Line 7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9" name="Line 7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0" name="Line 7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1" name="Line 7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2" name="Line 7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3" name="Line 7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4" name="Line 7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5" name="Line 7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6" name="Line 7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7" name="Line 7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8" name="Line 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9" name="Line 8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0" name="Line 8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1" name="Line 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2" name="Line 8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3" name="Line 8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4" name="Line 8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5" name="Line 8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6" name="Line 8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1" name="Group 1009"/>
                  <p:cNvGrpSpPr>
                    <a:grpSpLocks/>
                  </p:cNvGrpSpPr>
                  <p:nvPr/>
                </p:nvGrpSpPr>
                <p:grpSpPr bwMode="auto">
                  <a:xfrm>
                    <a:off x="2643188" y="3446463"/>
                    <a:ext cx="4073525" cy="542925"/>
                    <a:chOff x="1665" y="2171"/>
                    <a:chExt cx="2566" cy="342"/>
                  </a:xfrm>
                </p:grpSpPr>
                <p:sp>
                  <p:nvSpPr>
                    <p:cNvPr id="677" name="Line 8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8" name="Line 8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9" name="Line 8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0" name="Line 8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1" name="Line 8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2" name="Line 8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3" name="Line 8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4" name="Line 8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5" name="Line 8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6" name="Line 8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7" name="Line 8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8" name="Line 8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9" name="Line 8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0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0" name="Line 8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1" name="Line 8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2" name="Line 8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3" name="Line 8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4" name="Line 8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5" name="Line 8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6" name="Line 8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7" name="Line 8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8" name="Line 8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9" name="Line 8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0" name="Line 8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1" name="Line 8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2" name="Line 8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3" name="Line 8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4" name="Line 8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5" name="Line 8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6" name="Line 8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7" name="Line 8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8" name="Line 8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9" name="Line 8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0" name="Line 8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1" name="Line 8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2" name="Line 8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3" name="Line 8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4" name="Line 8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5" name="Line 8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6" name="Line 8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7" name="Line 8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8" name="Line 8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9" name="Line 8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0" name="Line 8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1" name="Line 8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2" name="Line 8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3" name="Line 8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4" name="Line 8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5" name="Line 8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6" name="Line 8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7" name="Line 8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8" name="Line 8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9" name="Line 8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0" name="Line 8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1" name="Line 8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2" name="Line 8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3" name="Line 8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4" name="Line 8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5" name="Line 8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6" name="Line 8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7" name="Line 8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8" name="Line 8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9" name="Line 8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0" name="Line 8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1" name="Line 8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2" name="Line 8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3" name="Line 8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4" name="Line 8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5" name="Line 8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6" name="Line 8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7" name="Line 8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8" name="Line 8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9" name="Line 8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0" name="Line 8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1" name="Line 8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2" name="Line 8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3" name="Line 8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4" name="Line 8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5" name="Line 8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6" name="Line 8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7" name="Line 8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8" name="Line 8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9" name="Line 8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0" name="Line 8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1" name="Line 8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2" name="Line 8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3" name="Line 8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4" name="Line 8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5" name="Line 8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6" name="Line 8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7" name="Line 8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0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8" name="Line 9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9" name="Line 9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0" name="Line 9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1" name="Line 9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2" name="Line 9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3" name="Line 9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4" name="Line 9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5" name="Line 9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6" name="Line 9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7" name="Line 9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8" name="Line 9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9" name="Line 9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0" name="Line 9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1" name="Line 9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2" name="Line 9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3" name="Line 9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4" name="Line 9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5" name="Line 9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6" name="Line 9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7" name="Line 9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8" name="Line 9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9" name="Line 9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0" name="Line 9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1" name="Line 9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2" name="Line 9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3" name="Line 9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4" name="Line 9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5" name="Line 9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6" name="Line 9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7" name="Line 9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8" name="Line 9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9" name="Line 9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0" name="Line 9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1" name="Line 9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2" name="Line 9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3" name="Line 9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4" name="Line 9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5" name="Line 9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6" name="Line 9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7" name="Line 9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8" name="Line 9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9" name="Line 9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0" name="Line 9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1" name="Line 9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2" name="Line 9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3" name="Line 9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4" name="Line 9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5" name="Line 9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6" name="Line 9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7" name="Line 9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8" name="Line 9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9" name="Line 9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0" name="Line 9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1" name="Line 9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2" name="Line 9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3" name="Line 9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4" name="Line 9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5" name="Line 9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6" name="Line 9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7" name="Line 9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8" name="Line 9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9" name="Line 9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0" name="Line 9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1" name="Line 9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2" name="Line 9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3" name="Line 9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4" name="Line 9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5" name="Line 9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6" name="Line 9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7" name="Line 9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8" name="Line 9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9" name="Line 9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0" name="Line 9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1" name="Line 9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2" name="Line 9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3" name="Line 9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4" name="Line 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5" name="Line 9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6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6" name="Line 9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7" name="Line 9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8" name="Line 9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9" name="Line 9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0" name="Line 9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1" name="Line 9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2" name="Line 9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3" name="Line 9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9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4" name="Line 9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5" name="Line 9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6" name="Line 9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7" name="Line 9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8" name="Line 9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9" name="Line 9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0" name="Line 9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1" name="Line 9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2" name="Line 9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3" name="Line 9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9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4" name="Line 9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5" name="Line 9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6" name="Line 9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7" name="Line 9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8" name="Line 10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9" name="Line 10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0" name="Line 10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1" name="Line 10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2" name="Line 10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3" name="Line 10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4" name="Line 10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5" name="Line 10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6" name="Line 10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2" name="Group 1210"/>
                  <p:cNvGrpSpPr>
                    <a:grpSpLocks/>
                  </p:cNvGrpSpPr>
                  <p:nvPr/>
                </p:nvGrpSpPr>
                <p:grpSpPr bwMode="auto">
                  <a:xfrm>
                    <a:off x="2643188" y="3802063"/>
                    <a:ext cx="4073525" cy="242888"/>
                    <a:chOff x="1665" y="2395"/>
                    <a:chExt cx="2566" cy="153"/>
                  </a:xfrm>
                </p:grpSpPr>
                <p:sp>
                  <p:nvSpPr>
                    <p:cNvPr id="477" name="Line 10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8" name="Line 10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9" name="Line 10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0" name="Line 10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1" name="Line 10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2" name="Line 10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3" name="Line 10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4" name="Line 10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5" name="Line 10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6" name="Line 10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7" name="Line 10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8" name="Line 10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9" name="Line 10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0" name="Line 10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1" name="Line 10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2" name="Line 10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3" name="Line 10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4" name="Line 10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5" name="Line 10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6" name="Line 10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7" name="Line 10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8" name="Line 10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9" name="Line 10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0" name="Line 10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1" name="Line 10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2" name="Line 10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3" name="Line 10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4" name="Line 10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5" name="Line 10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6" name="Line 10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7" name="Line 10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8" name="Line 10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9" name="Line 10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0" name="Line 10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1" name="Line 10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2" name="Line 10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3" name="Line 10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4" name="Line 10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5" name="Line 10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6" name="Line 10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0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7" name="Line 10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8" name="Line 10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9" name="Line 10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0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0" name="Line 10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1" name="Line 10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5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2" name="Line 10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3" name="Line 10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4" name="Line 10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5" name="Line 10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6" name="Line 10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7" name="Line 10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8" name="Line 10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9" name="Line 10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0" name="Line 10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1" name="Line 10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2" name="Line 10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3" name="Line 10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4" name="Line 10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5" name="Line 10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30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6" name="Line 10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7" name="Line 10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8" name="Line 10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9" name="Line 10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0" name="Line 10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1" name="Line 10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2" name="Line 10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3" name="Line 10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4" name="Line 10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5" name="Line 10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6" name="Line 10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7" name="Line 10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8" name="Line 10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9" name="Line 10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0" name="Line 10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1" name="Line 10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2" name="Line 10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3" name="Line 10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4" name="Line 10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5" name="Line 10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3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6" name="Line 10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7" name="Line 10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8" name="Line 10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3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9" name="Line 10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0" name="Line 10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1" name="Line 10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2" name="Line 10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3" name="Line 10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4" name="Line 10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5" name="Line 10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3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6" name="Line 10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7" name="Line 11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8" name="Line 11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9" name="Line 11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0" name="Line 11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1" name="Line 11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2" name="Line 11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3" name="Line 11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4" name="Line 11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5" name="Line 11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6" name="Line 11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7" name="Line 11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8" name="Line 11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9" name="Line 11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0" name="Line 11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1" name="Line 11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2" name="Line 11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3" name="Line 11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4" name="Line 11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5" name="Line 11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6" name="Line 11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7" name="Line 11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8" name="Line 11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9" name="Line 11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0" name="Line 11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1" name="Line 11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4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2" name="Line 11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3" name="Line 11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4" name="Line 11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5" name="Line 11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6" name="Line 1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7" name="Line 1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8" name="Line 11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9" name="Line 11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0" name="Line 11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7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1" name="Line 11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2" name="Line 11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3" name="Line 11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7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4" name="Line 11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5" name="Line 11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6" name="Line 11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7" name="Line 11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8" name="Line 11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9" name="Line 11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0" name="Line 11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1" name="Line 11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2" name="Line 11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3" name="Line 11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8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4" name="Line 11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5" name="Line 11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6" name="Line 11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7" name="Line 11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8" name="Line 11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9" name="Line 11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0" name="Line 11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1" name="Line 11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2" name="Line 11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3" name="Line 11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8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4" name="Line 11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5" name="Line 11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6" name="Line 11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8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7" name="Line 11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8" name="Line 11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9" name="Line 11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0" name="Line 11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1" name="Line 11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2" name="Line 11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3" name="Line 11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4" name="Line 11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5" name="Line 11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6" name="Line 11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9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7" name="Line 11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8" name="Line 11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9" name="Line 11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0" name="Line 11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1" name="Line 11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2" name="Line 11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3" name="Line 11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4" name="Line 11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5" name="Line 11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6" name="Line 11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9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7" name="Line 11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8" name="Line 11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9" name="Line 11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9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0" name="Line 11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1" name="Line 11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2" name="Line 11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3" name="Line 11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4" name="Line 11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5" name="Line 11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6" name="Line 11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7" name="Line 11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8" name="Line 11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9" name="Line 11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0" name="Line 11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1" name="Line 11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2" name="Line 11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3" name="Line 11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4" name="Line 11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5" name="Line 11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6" name="Line 11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7" name="Line 12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8" name="Line 12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0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9" name="Line 12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0" name="Line 12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1" name="Line 1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2" name="Line 12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4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3" name="Line 1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4" name="Line 1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5" name="Line 1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6" name="Line 1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3" name="Group 1411"/>
                  <p:cNvGrpSpPr>
                    <a:grpSpLocks/>
                  </p:cNvGrpSpPr>
                  <p:nvPr/>
                </p:nvGrpSpPr>
                <p:grpSpPr bwMode="auto">
                  <a:xfrm>
                    <a:off x="2643188" y="4046538"/>
                    <a:ext cx="4073525" cy="325438"/>
                    <a:chOff x="1665" y="2549"/>
                    <a:chExt cx="2566" cy="205"/>
                  </a:xfrm>
                </p:grpSpPr>
                <p:sp>
                  <p:nvSpPr>
                    <p:cNvPr id="277" name="Line 1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" name="Line 1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4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" name="Line 1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" name="Line 12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" name="Line 12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18" y="255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" name="Line 12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" name="Line 12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" name="Line 12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" name="Line 12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" name="Line 12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5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" name="Line 12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" name="Line 1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" name="Line 1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" name="Line 12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5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" name="Line 12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72" y="255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" name="Line 12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5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" name="Line 12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" name="Line 12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" name="Line 1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" name="Line 12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5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" name="Line 12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" name="Line 12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" name="Line 12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6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" name="Line 12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" name="Line 12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" name="Line 12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" name="Line 12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" name="Line 12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" name="Line 12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" name="Line 12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6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" name="Line 12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" name="Line 12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" name="Line 12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6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" name="Line 12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" name="Line 12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" name="Line 12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" name="Line 12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" name="Line 12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" name="Line 12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" name="Line 12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6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" name="Line 12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" name="Line 12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" name="Line 12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" name="Line 12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" name="Line 12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" name="Line 12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" name="Line 12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" name="Line 12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" name="Line 12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" name="Line 12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5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" name="Line 12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" name="Line 12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" name="Line 12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7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" name="Line 12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" name="Line 12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" name="Line 12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" name="Line 12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" name="Line 12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" name="Line 12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" name="Line 12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" name="Line 1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" name="Line 1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" name="Line 1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7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" name="Line 1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" name="Line 1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" name="Line 1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" name="Line 12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" name="Line 1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" name="Line 12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" name="Line 1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5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" name="Line 1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" name="Line 12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" name="Line 1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" name="Line 12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" name="Line 1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" name="Line 12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66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" name="Line 1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" name="Line 1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" name="Line 1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" name="Line 1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" name="Line 1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" name="Line 12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65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" name="Line 1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" name="Line 1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" name="Line 1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" name="Line 12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95" y="265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" name="Line 1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5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" name="Line 12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265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" name="Line 12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01" y="265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" name="Line 1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5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" name="Line 1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" name="Line 13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65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" name="Line 1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" name="Line 1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" name="Line 130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13" y="265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" name="Line 1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" name="Line 1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" name="Line 1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" name="Line 1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" name="Line 1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5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" name="Line 13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65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" name="Line 1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" name="Line 1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" name="Line 1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" name="Line 13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65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" name="Line 1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" name="Line 1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" name="Line 1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" name="Line 1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" name="Line 1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5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" name="Line 1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" name="Line 1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" name="Line 1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" name="Line 1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" name="Line 13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64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" name="Line 1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" name="Line 1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" name="Line 13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64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" name="Line 1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" name="Line 1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" name="Line 1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" name="Line 1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" name="Line 1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" name="Line 1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" name="Line 1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" name="Line 1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" name="Line 1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" name="Line 13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6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" name="Line 1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" name="Line 1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" name="Line 1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" name="Line 1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" name="Line 1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" name="Line 1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" name="Line 1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" name="Line 1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" name="Line 1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" name="Line 13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64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" name="Line 1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" name="Line 1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" name="Line 1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" name="Line 1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" name="Line 1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4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" name="Line 1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" name="Line 1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" name="Line 1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7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" name="Line 1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7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" name="Line 1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7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" name="Line 1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7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" name="Line 13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7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" name="Line 1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7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" name="Line 13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7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" name="Line 13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7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" name="Line 13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7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" name="Line 1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74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" name="Line 1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7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" name="Line 1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7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" name="Line 1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7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" name="Line 1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7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" name="Line 13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95" y="27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" name="Line 1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7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" name="Line 1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7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" name="Line 1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7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" name="Line 13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36" y="274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" name="Line 1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" name="Line 13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74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" name="Line 1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7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4" name="Line 1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7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5" name="Line 1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7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6" name="Line 138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8" y="273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7" name="Line 1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7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8" name="Line 1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7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9" name="Line 1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7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0" name="Line 13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90" y="273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1" name="Line 1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2" name="Line 13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73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3" name="Line 13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73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4" name="Line 1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5" name="Line 13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73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6" name="Line 1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7" name="Line 1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7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8" name="Line 1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7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9" name="Line 1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7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0" name="Line 1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7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1" name="Line 1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7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2" name="Line 1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3" name="Line 13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72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4" name="Line 1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7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5" name="Line 13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72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6" name="Line 1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7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7" name="Line 1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7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8" name="Line 14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72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9" name="Line 1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7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0" name="Line 1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7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1" name="Line 1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2" name="Line 14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7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3" name="Line 14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271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4" name="Line 1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5" name="Line 1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6" name="Line 1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7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sp>
                <p:nvSpPr>
                  <p:cNvPr id="124" name="Line 1412"/>
                  <p:cNvSpPr>
                    <a:spLocks noChangeShapeType="1"/>
                  </p:cNvSpPr>
                  <p:nvPr/>
                </p:nvSpPr>
                <p:spPr bwMode="auto">
                  <a:xfrm>
                    <a:off x="5784851" y="43053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5" name="Line 141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840413" y="4303713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6" name="Line 1414"/>
                  <p:cNvSpPr>
                    <a:spLocks noChangeShapeType="1"/>
                  </p:cNvSpPr>
                  <p:nvPr/>
                </p:nvSpPr>
                <p:spPr bwMode="auto">
                  <a:xfrm>
                    <a:off x="5895976" y="430371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7" name="Line 1415"/>
                  <p:cNvSpPr>
                    <a:spLocks noChangeShapeType="1"/>
                  </p:cNvSpPr>
                  <p:nvPr/>
                </p:nvSpPr>
                <p:spPr bwMode="auto">
                  <a:xfrm>
                    <a:off x="5953126" y="43005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8" name="Line 14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08688" y="4298950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9" name="Line 14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64251" y="4297363"/>
                    <a:ext cx="26988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0" name="Line 14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121401" y="4294188"/>
                    <a:ext cx="25400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1" name="Line 1419"/>
                  <p:cNvSpPr>
                    <a:spLocks noChangeShapeType="1"/>
                  </p:cNvSpPr>
                  <p:nvPr/>
                </p:nvSpPr>
                <p:spPr bwMode="auto">
                  <a:xfrm>
                    <a:off x="6176963" y="42941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2" name="Line 1420"/>
                  <p:cNvSpPr>
                    <a:spLocks noChangeShapeType="1"/>
                  </p:cNvSpPr>
                  <p:nvPr/>
                </p:nvSpPr>
                <p:spPr bwMode="auto">
                  <a:xfrm>
                    <a:off x="6232526" y="42926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3" name="Line 14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89676" y="4289425"/>
                    <a:ext cx="25400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4" name="Line 1422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42894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5" name="Line 1423"/>
                  <p:cNvSpPr>
                    <a:spLocks noChangeShapeType="1"/>
                  </p:cNvSpPr>
                  <p:nvPr/>
                </p:nvSpPr>
                <p:spPr bwMode="auto">
                  <a:xfrm>
                    <a:off x="6400801" y="42878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6" name="Line 1424"/>
                  <p:cNvSpPr>
                    <a:spLocks noChangeShapeType="1"/>
                  </p:cNvSpPr>
                  <p:nvPr/>
                </p:nvSpPr>
                <p:spPr bwMode="auto">
                  <a:xfrm>
                    <a:off x="6457951" y="42862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7" name="Line 1425"/>
                  <p:cNvSpPr>
                    <a:spLocks noChangeShapeType="1"/>
                  </p:cNvSpPr>
                  <p:nvPr/>
                </p:nvSpPr>
                <p:spPr bwMode="auto">
                  <a:xfrm>
                    <a:off x="6513513" y="42830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8" name="Line 1426"/>
                  <p:cNvSpPr>
                    <a:spLocks noChangeShapeType="1"/>
                  </p:cNvSpPr>
                  <p:nvPr/>
                </p:nvSpPr>
                <p:spPr bwMode="auto">
                  <a:xfrm>
                    <a:off x="6569076" y="42814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9" name="Line 1427"/>
                  <p:cNvSpPr>
                    <a:spLocks noChangeShapeType="1"/>
                  </p:cNvSpPr>
                  <p:nvPr/>
                </p:nvSpPr>
                <p:spPr bwMode="auto">
                  <a:xfrm>
                    <a:off x="6626226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0" name="Line 1428"/>
                  <p:cNvSpPr>
                    <a:spLocks noChangeShapeType="1"/>
                  </p:cNvSpPr>
                  <p:nvPr/>
                </p:nvSpPr>
                <p:spPr bwMode="auto">
                  <a:xfrm>
                    <a:off x="6681788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1" name="Line 1429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2" name="Line 1430"/>
                  <p:cNvSpPr>
                    <a:spLocks noChangeShapeType="1"/>
                  </p:cNvSpPr>
                  <p:nvPr/>
                </p:nvSpPr>
                <p:spPr bwMode="auto">
                  <a:xfrm>
                    <a:off x="26987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3" name="Line 1431"/>
                  <p:cNvSpPr>
                    <a:spLocks noChangeShapeType="1"/>
                  </p:cNvSpPr>
                  <p:nvPr/>
                </p:nvSpPr>
                <p:spPr bwMode="auto">
                  <a:xfrm>
                    <a:off x="27559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4" name="Line 1432"/>
                  <p:cNvSpPr>
                    <a:spLocks noChangeShapeType="1"/>
                  </p:cNvSpPr>
                  <p:nvPr/>
                </p:nvSpPr>
                <p:spPr bwMode="auto">
                  <a:xfrm>
                    <a:off x="28114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5" name="Line 1433"/>
                  <p:cNvSpPr>
                    <a:spLocks noChangeShapeType="1"/>
                  </p:cNvSpPr>
                  <p:nvPr/>
                </p:nvSpPr>
                <p:spPr bwMode="auto">
                  <a:xfrm>
                    <a:off x="28670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6" name="Line 1434"/>
                  <p:cNvSpPr>
                    <a:spLocks noChangeShapeType="1"/>
                  </p:cNvSpPr>
                  <p:nvPr/>
                </p:nvSpPr>
                <p:spPr bwMode="auto">
                  <a:xfrm>
                    <a:off x="29241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7" name="Line 1435"/>
                  <p:cNvSpPr>
                    <a:spLocks noChangeShapeType="1"/>
                  </p:cNvSpPr>
                  <p:nvPr/>
                </p:nvSpPr>
                <p:spPr bwMode="auto">
                  <a:xfrm>
                    <a:off x="29797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8" name="Line 1436"/>
                  <p:cNvSpPr>
                    <a:spLocks noChangeShapeType="1"/>
                  </p:cNvSpPr>
                  <p:nvPr/>
                </p:nvSpPr>
                <p:spPr bwMode="auto">
                  <a:xfrm>
                    <a:off x="30353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9" name="Line 1437"/>
                  <p:cNvSpPr>
                    <a:spLocks noChangeShapeType="1"/>
                  </p:cNvSpPr>
                  <p:nvPr/>
                </p:nvSpPr>
                <p:spPr bwMode="auto">
                  <a:xfrm>
                    <a:off x="30924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0" name="Line 1438"/>
                  <p:cNvSpPr>
                    <a:spLocks noChangeShapeType="1"/>
                  </p:cNvSpPr>
                  <p:nvPr/>
                </p:nvSpPr>
                <p:spPr bwMode="auto">
                  <a:xfrm>
                    <a:off x="31480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1" name="Line 1439"/>
                  <p:cNvSpPr>
                    <a:spLocks noChangeShapeType="1"/>
                  </p:cNvSpPr>
                  <p:nvPr/>
                </p:nvSpPr>
                <p:spPr bwMode="auto">
                  <a:xfrm>
                    <a:off x="32035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2" name="Line 1440"/>
                  <p:cNvSpPr>
                    <a:spLocks noChangeShapeType="1"/>
                  </p:cNvSpPr>
                  <p:nvPr/>
                </p:nvSpPr>
                <p:spPr bwMode="auto">
                  <a:xfrm>
                    <a:off x="32607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3" name="Line 1441"/>
                  <p:cNvSpPr>
                    <a:spLocks noChangeShapeType="1"/>
                  </p:cNvSpPr>
                  <p:nvPr/>
                </p:nvSpPr>
                <p:spPr bwMode="auto">
                  <a:xfrm>
                    <a:off x="33162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4" name="Line 1442"/>
                  <p:cNvSpPr>
                    <a:spLocks noChangeShapeType="1"/>
                  </p:cNvSpPr>
                  <p:nvPr/>
                </p:nvSpPr>
                <p:spPr bwMode="auto">
                  <a:xfrm>
                    <a:off x="33718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5" name="Line 1443"/>
                  <p:cNvSpPr>
                    <a:spLocks noChangeShapeType="1"/>
                  </p:cNvSpPr>
                  <p:nvPr/>
                </p:nvSpPr>
                <p:spPr bwMode="auto">
                  <a:xfrm>
                    <a:off x="34290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6" name="Line 1444"/>
                  <p:cNvSpPr>
                    <a:spLocks noChangeShapeType="1"/>
                  </p:cNvSpPr>
                  <p:nvPr/>
                </p:nvSpPr>
                <p:spPr bwMode="auto">
                  <a:xfrm>
                    <a:off x="34845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7" name="Line 1445"/>
                  <p:cNvSpPr>
                    <a:spLocks noChangeShapeType="1"/>
                  </p:cNvSpPr>
                  <p:nvPr/>
                </p:nvSpPr>
                <p:spPr bwMode="auto">
                  <a:xfrm>
                    <a:off x="35401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8" name="Line 1446"/>
                  <p:cNvSpPr>
                    <a:spLocks noChangeShapeType="1"/>
                  </p:cNvSpPr>
                  <p:nvPr/>
                </p:nvSpPr>
                <p:spPr bwMode="auto">
                  <a:xfrm>
                    <a:off x="35972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9" name="Line 1447"/>
                  <p:cNvSpPr>
                    <a:spLocks noChangeShapeType="1"/>
                  </p:cNvSpPr>
                  <p:nvPr/>
                </p:nvSpPr>
                <p:spPr bwMode="auto">
                  <a:xfrm>
                    <a:off x="36528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0" name="Line 1448"/>
                  <p:cNvSpPr>
                    <a:spLocks noChangeShapeType="1"/>
                  </p:cNvSpPr>
                  <p:nvPr/>
                </p:nvSpPr>
                <p:spPr bwMode="auto">
                  <a:xfrm>
                    <a:off x="37084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1" name="Line 1449"/>
                  <p:cNvSpPr>
                    <a:spLocks noChangeShapeType="1"/>
                  </p:cNvSpPr>
                  <p:nvPr/>
                </p:nvSpPr>
                <p:spPr bwMode="auto">
                  <a:xfrm>
                    <a:off x="37655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2" name="Line 1450"/>
                  <p:cNvSpPr>
                    <a:spLocks noChangeShapeType="1"/>
                  </p:cNvSpPr>
                  <p:nvPr/>
                </p:nvSpPr>
                <p:spPr bwMode="auto">
                  <a:xfrm>
                    <a:off x="38211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3" name="Line 1451"/>
                  <p:cNvSpPr>
                    <a:spLocks noChangeShapeType="1"/>
                  </p:cNvSpPr>
                  <p:nvPr/>
                </p:nvSpPr>
                <p:spPr bwMode="auto">
                  <a:xfrm>
                    <a:off x="38766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4" name="Line 1452"/>
                  <p:cNvSpPr>
                    <a:spLocks noChangeShapeType="1"/>
                  </p:cNvSpPr>
                  <p:nvPr/>
                </p:nvSpPr>
                <p:spPr bwMode="auto">
                  <a:xfrm>
                    <a:off x="39338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5" name="Line 1453"/>
                  <p:cNvSpPr>
                    <a:spLocks noChangeShapeType="1"/>
                  </p:cNvSpPr>
                  <p:nvPr/>
                </p:nvSpPr>
                <p:spPr bwMode="auto">
                  <a:xfrm>
                    <a:off x="39893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6" name="Line 1454"/>
                  <p:cNvSpPr>
                    <a:spLocks noChangeShapeType="1"/>
                  </p:cNvSpPr>
                  <p:nvPr/>
                </p:nvSpPr>
                <p:spPr bwMode="auto">
                  <a:xfrm>
                    <a:off x="40449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7" name="Line 1455"/>
                  <p:cNvSpPr>
                    <a:spLocks noChangeShapeType="1"/>
                  </p:cNvSpPr>
                  <p:nvPr/>
                </p:nvSpPr>
                <p:spPr bwMode="auto">
                  <a:xfrm>
                    <a:off x="41021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8" name="Line 1456"/>
                  <p:cNvSpPr>
                    <a:spLocks noChangeShapeType="1"/>
                  </p:cNvSpPr>
                  <p:nvPr/>
                </p:nvSpPr>
                <p:spPr bwMode="auto">
                  <a:xfrm>
                    <a:off x="41576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9" name="Line 1457"/>
                  <p:cNvSpPr>
                    <a:spLocks noChangeShapeType="1"/>
                  </p:cNvSpPr>
                  <p:nvPr/>
                </p:nvSpPr>
                <p:spPr bwMode="auto">
                  <a:xfrm>
                    <a:off x="42132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0" name="Line 1458"/>
                  <p:cNvSpPr>
                    <a:spLocks noChangeShapeType="1"/>
                  </p:cNvSpPr>
                  <p:nvPr/>
                </p:nvSpPr>
                <p:spPr bwMode="auto">
                  <a:xfrm>
                    <a:off x="42703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1" name="Line 1459"/>
                  <p:cNvSpPr>
                    <a:spLocks noChangeShapeType="1"/>
                  </p:cNvSpPr>
                  <p:nvPr/>
                </p:nvSpPr>
                <p:spPr bwMode="auto">
                  <a:xfrm>
                    <a:off x="43259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2" name="Line 1460"/>
                  <p:cNvSpPr>
                    <a:spLocks noChangeShapeType="1"/>
                  </p:cNvSpPr>
                  <p:nvPr/>
                </p:nvSpPr>
                <p:spPr bwMode="auto">
                  <a:xfrm>
                    <a:off x="43815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3" name="Line 1461"/>
                  <p:cNvSpPr>
                    <a:spLocks noChangeShapeType="1"/>
                  </p:cNvSpPr>
                  <p:nvPr/>
                </p:nvSpPr>
                <p:spPr bwMode="auto">
                  <a:xfrm>
                    <a:off x="44386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4" name="Line 1462"/>
                  <p:cNvSpPr>
                    <a:spLocks noChangeShapeType="1"/>
                  </p:cNvSpPr>
                  <p:nvPr/>
                </p:nvSpPr>
                <p:spPr bwMode="auto">
                  <a:xfrm>
                    <a:off x="44942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5" name="Line 1463"/>
                  <p:cNvSpPr>
                    <a:spLocks noChangeShapeType="1"/>
                  </p:cNvSpPr>
                  <p:nvPr/>
                </p:nvSpPr>
                <p:spPr bwMode="auto">
                  <a:xfrm>
                    <a:off x="45497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6" name="Line 1464"/>
                  <p:cNvSpPr>
                    <a:spLocks noChangeShapeType="1"/>
                  </p:cNvSpPr>
                  <p:nvPr/>
                </p:nvSpPr>
                <p:spPr bwMode="auto">
                  <a:xfrm>
                    <a:off x="46069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7" name="Line 1465"/>
                  <p:cNvSpPr>
                    <a:spLocks noChangeShapeType="1"/>
                  </p:cNvSpPr>
                  <p:nvPr/>
                </p:nvSpPr>
                <p:spPr bwMode="auto">
                  <a:xfrm>
                    <a:off x="46624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8" name="Line 1466"/>
                  <p:cNvSpPr>
                    <a:spLocks noChangeShapeType="1"/>
                  </p:cNvSpPr>
                  <p:nvPr/>
                </p:nvSpPr>
                <p:spPr bwMode="auto">
                  <a:xfrm>
                    <a:off x="47180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9" name="Line 1467"/>
                  <p:cNvSpPr>
                    <a:spLocks noChangeShapeType="1"/>
                  </p:cNvSpPr>
                  <p:nvPr/>
                </p:nvSpPr>
                <p:spPr bwMode="auto">
                  <a:xfrm>
                    <a:off x="47752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0" name="Line 1468"/>
                  <p:cNvSpPr>
                    <a:spLocks noChangeShapeType="1"/>
                  </p:cNvSpPr>
                  <p:nvPr/>
                </p:nvSpPr>
                <p:spPr bwMode="auto">
                  <a:xfrm>
                    <a:off x="48307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1" name="Line 1469"/>
                  <p:cNvSpPr>
                    <a:spLocks noChangeShapeType="1"/>
                  </p:cNvSpPr>
                  <p:nvPr/>
                </p:nvSpPr>
                <p:spPr bwMode="auto">
                  <a:xfrm>
                    <a:off x="48863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2" name="Line 1470"/>
                  <p:cNvSpPr>
                    <a:spLocks noChangeShapeType="1"/>
                  </p:cNvSpPr>
                  <p:nvPr/>
                </p:nvSpPr>
                <p:spPr bwMode="auto">
                  <a:xfrm>
                    <a:off x="49434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3" name="Line 1471"/>
                  <p:cNvSpPr>
                    <a:spLocks noChangeShapeType="1"/>
                  </p:cNvSpPr>
                  <p:nvPr/>
                </p:nvSpPr>
                <p:spPr bwMode="auto">
                  <a:xfrm>
                    <a:off x="49990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4" name="Line 1472"/>
                  <p:cNvSpPr>
                    <a:spLocks noChangeShapeType="1"/>
                  </p:cNvSpPr>
                  <p:nvPr/>
                </p:nvSpPr>
                <p:spPr bwMode="auto">
                  <a:xfrm>
                    <a:off x="50546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5" name="Line 1473"/>
                  <p:cNvSpPr>
                    <a:spLocks noChangeShapeType="1"/>
                  </p:cNvSpPr>
                  <p:nvPr/>
                </p:nvSpPr>
                <p:spPr bwMode="auto">
                  <a:xfrm>
                    <a:off x="51117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6" name="Line 1474"/>
                  <p:cNvSpPr>
                    <a:spLocks noChangeShapeType="1"/>
                  </p:cNvSpPr>
                  <p:nvPr/>
                </p:nvSpPr>
                <p:spPr bwMode="auto">
                  <a:xfrm>
                    <a:off x="51673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7" name="Line 1475"/>
                  <p:cNvSpPr>
                    <a:spLocks noChangeShapeType="1"/>
                  </p:cNvSpPr>
                  <p:nvPr/>
                </p:nvSpPr>
                <p:spPr bwMode="auto">
                  <a:xfrm>
                    <a:off x="52228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8" name="Line 1476"/>
                  <p:cNvSpPr>
                    <a:spLocks noChangeShapeType="1"/>
                  </p:cNvSpPr>
                  <p:nvPr/>
                </p:nvSpPr>
                <p:spPr bwMode="auto">
                  <a:xfrm>
                    <a:off x="52800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9" name="Line 1477"/>
                  <p:cNvSpPr>
                    <a:spLocks noChangeShapeType="1"/>
                  </p:cNvSpPr>
                  <p:nvPr/>
                </p:nvSpPr>
                <p:spPr bwMode="auto">
                  <a:xfrm>
                    <a:off x="53355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0" name="Line 1478"/>
                  <p:cNvSpPr>
                    <a:spLocks noChangeShapeType="1"/>
                  </p:cNvSpPr>
                  <p:nvPr/>
                </p:nvSpPr>
                <p:spPr bwMode="auto">
                  <a:xfrm>
                    <a:off x="53911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1" name="Line 1479"/>
                  <p:cNvSpPr>
                    <a:spLocks noChangeShapeType="1"/>
                  </p:cNvSpPr>
                  <p:nvPr/>
                </p:nvSpPr>
                <p:spPr bwMode="auto">
                  <a:xfrm>
                    <a:off x="54483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2" name="Line 1480"/>
                  <p:cNvSpPr>
                    <a:spLocks noChangeShapeType="1"/>
                  </p:cNvSpPr>
                  <p:nvPr/>
                </p:nvSpPr>
                <p:spPr bwMode="auto">
                  <a:xfrm>
                    <a:off x="55038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3" name="Line 1481"/>
                  <p:cNvSpPr>
                    <a:spLocks noChangeShapeType="1"/>
                  </p:cNvSpPr>
                  <p:nvPr/>
                </p:nvSpPr>
                <p:spPr bwMode="auto">
                  <a:xfrm>
                    <a:off x="55594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4" name="Line 1482"/>
                  <p:cNvSpPr>
                    <a:spLocks noChangeShapeType="1"/>
                  </p:cNvSpPr>
                  <p:nvPr/>
                </p:nvSpPr>
                <p:spPr bwMode="auto">
                  <a:xfrm>
                    <a:off x="56165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5" name="Line 1483"/>
                  <p:cNvSpPr>
                    <a:spLocks noChangeShapeType="1"/>
                  </p:cNvSpPr>
                  <p:nvPr/>
                </p:nvSpPr>
                <p:spPr bwMode="auto">
                  <a:xfrm>
                    <a:off x="56721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6" name="Line 1484"/>
                  <p:cNvSpPr>
                    <a:spLocks noChangeShapeType="1"/>
                  </p:cNvSpPr>
                  <p:nvPr/>
                </p:nvSpPr>
                <p:spPr bwMode="auto">
                  <a:xfrm>
                    <a:off x="57277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7" name="Line 1485"/>
                  <p:cNvSpPr>
                    <a:spLocks noChangeShapeType="1"/>
                  </p:cNvSpPr>
                  <p:nvPr/>
                </p:nvSpPr>
                <p:spPr bwMode="auto">
                  <a:xfrm>
                    <a:off x="57848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8" name="Line 1486"/>
                  <p:cNvSpPr>
                    <a:spLocks noChangeShapeType="1"/>
                  </p:cNvSpPr>
                  <p:nvPr/>
                </p:nvSpPr>
                <p:spPr bwMode="auto">
                  <a:xfrm>
                    <a:off x="58404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9" name="Line 1487"/>
                  <p:cNvSpPr>
                    <a:spLocks noChangeShapeType="1"/>
                  </p:cNvSpPr>
                  <p:nvPr/>
                </p:nvSpPr>
                <p:spPr bwMode="auto">
                  <a:xfrm>
                    <a:off x="58959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0" name="Line 1488"/>
                  <p:cNvSpPr>
                    <a:spLocks noChangeShapeType="1"/>
                  </p:cNvSpPr>
                  <p:nvPr/>
                </p:nvSpPr>
                <p:spPr bwMode="auto">
                  <a:xfrm>
                    <a:off x="59531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1" name="Line 1489"/>
                  <p:cNvSpPr>
                    <a:spLocks noChangeShapeType="1"/>
                  </p:cNvSpPr>
                  <p:nvPr/>
                </p:nvSpPr>
                <p:spPr bwMode="auto">
                  <a:xfrm>
                    <a:off x="60086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2" name="Line 1490"/>
                  <p:cNvSpPr>
                    <a:spLocks noChangeShapeType="1"/>
                  </p:cNvSpPr>
                  <p:nvPr/>
                </p:nvSpPr>
                <p:spPr bwMode="auto">
                  <a:xfrm>
                    <a:off x="60642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3" name="Line 1491"/>
                  <p:cNvSpPr>
                    <a:spLocks noChangeShapeType="1"/>
                  </p:cNvSpPr>
                  <p:nvPr/>
                </p:nvSpPr>
                <p:spPr bwMode="auto">
                  <a:xfrm>
                    <a:off x="61214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4" name="Line 1492"/>
                  <p:cNvSpPr>
                    <a:spLocks noChangeShapeType="1"/>
                  </p:cNvSpPr>
                  <p:nvPr/>
                </p:nvSpPr>
                <p:spPr bwMode="auto">
                  <a:xfrm>
                    <a:off x="61769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5" name="Line 1493"/>
                  <p:cNvSpPr>
                    <a:spLocks noChangeShapeType="1"/>
                  </p:cNvSpPr>
                  <p:nvPr/>
                </p:nvSpPr>
                <p:spPr bwMode="auto">
                  <a:xfrm>
                    <a:off x="62325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6" name="Line 1494"/>
                  <p:cNvSpPr>
                    <a:spLocks noChangeShapeType="1"/>
                  </p:cNvSpPr>
                  <p:nvPr/>
                </p:nvSpPr>
                <p:spPr bwMode="auto">
                  <a:xfrm>
                    <a:off x="62896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7" name="Line 1495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8" name="Line 1496"/>
                  <p:cNvSpPr>
                    <a:spLocks noChangeShapeType="1"/>
                  </p:cNvSpPr>
                  <p:nvPr/>
                </p:nvSpPr>
                <p:spPr bwMode="auto">
                  <a:xfrm>
                    <a:off x="64008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9" name="Line 1497"/>
                  <p:cNvSpPr>
                    <a:spLocks noChangeShapeType="1"/>
                  </p:cNvSpPr>
                  <p:nvPr/>
                </p:nvSpPr>
                <p:spPr bwMode="auto">
                  <a:xfrm>
                    <a:off x="64579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0" name="Line 1498"/>
                  <p:cNvSpPr>
                    <a:spLocks noChangeShapeType="1"/>
                  </p:cNvSpPr>
                  <p:nvPr/>
                </p:nvSpPr>
                <p:spPr bwMode="auto">
                  <a:xfrm>
                    <a:off x="65135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1" name="Line 1499"/>
                  <p:cNvSpPr>
                    <a:spLocks noChangeShapeType="1"/>
                  </p:cNvSpPr>
                  <p:nvPr/>
                </p:nvSpPr>
                <p:spPr bwMode="auto">
                  <a:xfrm>
                    <a:off x="65690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2" name="Line 1500"/>
                  <p:cNvSpPr>
                    <a:spLocks noChangeShapeType="1"/>
                  </p:cNvSpPr>
                  <p:nvPr/>
                </p:nvSpPr>
                <p:spPr bwMode="auto">
                  <a:xfrm>
                    <a:off x="66262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3" name="Line 1501"/>
                  <p:cNvSpPr>
                    <a:spLocks noChangeShapeType="1"/>
                  </p:cNvSpPr>
                  <p:nvPr/>
                </p:nvSpPr>
                <p:spPr bwMode="auto">
                  <a:xfrm>
                    <a:off x="66817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4" name="Line 150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690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5" name="Line 150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11938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6" name="Line 150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5563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7" name="Line 15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8" name="Line 152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466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9" name="Line 15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829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0" name="Line 15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544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1" name="Line 15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2591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2" name="Line 152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942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3" name="Line 152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656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4" name="Line 152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3398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5" name="Line 152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6054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6" name="Line 15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9769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7" name="Line 15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4523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8" name="Line 153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9" name="Line 1531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560888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0" name="Line 1532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1" name="Line 1533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2" name="Line 1534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3" name="Line 1535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4" name="Line 1536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5" name="Line 1537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6" name="Line 1538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7" name="Line 1539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8" name="Line 1540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9" name="Line 1541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0" name="Line 1542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1" name="Line 1543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2" name="Line 1544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3" name="Line 1545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4" name="Line 1546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5" name="Line 154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6" name="Line 1548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7" name="Line 1549"/>
                  <p:cNvSpPr>
                    <a:spLocks noChangeShapeType="1"/>
                  </p:cNvSpPr>
                  <p:nvPr/>
                </p:nvSpPr>
                <p:spPr bwMode="auto">
                  <a:xfrm>
                    <a:off x="301466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8" name="Line 1550"/>
                  <p:cNvSpPr>
                    <a:spLocks noChangeShapeType="1"/>
                  </p:cNvSpPr>
                  <p:nvPr/>
                </p:nvSpPr>
                <p:spPr bwMode="auto">
                  <a:xfrm>
                    <a:off x="33829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9" name="Line 1551"/>
                  <p:cNvSpPr>
                    <a:spLocks noChangeShapeType="1"/>
                  </p:cNvSpPr>
                  <p:nvPr/>
                </p:nvSpPr>
                <p:spPr bwMode="auto">
                  <a:xfrm>
                    <a:off x="37544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0" name="Line 1552"/>
                  <p:cNvSpPr>
                    <a:spLocks noChangeShapeType="1"/>
                  </p:cNvSpPr>
                  <p:nvPr/>
                </p:nvSpPr>
                <p:spPr bwMode="auto">
                  <a:xfrm>
                    <a:off x="412591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1" name="Line 1553"/>
                  <p:cNvSpPr>
                    <a:spLocks noChangeShapeType="1"/>
                  </p:cNvSpPr>
                  <p:nvPr/>
                </p:nvSpPr>
                <p:spPr bwMode="auto">
                  <a:xfrm>
                    <a:off x="44942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2" name="Line 1554"/>
                  <p:cNvSpPr>
                    <a:spLocks noChangeShapeType="1"/>
                  </p:cNvSpPr>
                  <p:nvPr/>
                </p:nvSpPr>
                <p:spPr bwMode="auto">
                  <a:xfrm>
                    <a:off x="48656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3" name="Line 1555"/>
                  <p:cNvSpPr>
                    <a:spLocks noChangeShapeType="1"/>
                  </p:cNvSpPr>
                  <p:nvPr/>
                </p:nvSpPr>
                <p:spPr bwMode="auto">
                  <a:xfrm>
                    <a:off x="523398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4" name="Line 1556"/>
                  <p:cNvSpPr>
                    <a:spLocks noChangeShapeType="1"/>
                  </p:cNvSpPr>
                  <p:nvPr/>
                </p:nvSpPr>
                <p:spPr bwMode="auto">
                  <a:xfrm>
                    <a:off x="56054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5" name="Line 1557"/>
                  <p:cNvSpPr>
                    <a:spLocks noChangeShapeType="1"/>
                  </p:cNvSpPr>
                  <p:nvPr/>
                </p:nvSpPr>
                <p:spPr bwMode="auto">
                  <a:xfrm>
                    <a:off x="59769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6" name="Line 1558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7" name="Line 1559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8" name="Line 1560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9" name="Line 15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0" name="Line 15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1" name="Line 156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2" name="Line 15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3" name="Line 15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4" name="Line 15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5" name="Line 156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6" name="Line 156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7" name="Line 156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8" name="Line 157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9" name="Line 157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0" name="Line 157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1" name="Line 15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2" name="Line 157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3" name="Line 157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4" name="Line 15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5" name="Rectangle 1577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6894513" y="2527300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6" name="Rectangle 1578"/>
                  <p:cNvSpPr>
                    <a:spLocks noChangeArrowheads="1"/>
                  </p:cNvSpPr>
                  <p:nvPr/>
                </p:nvSpPr>
                <p:spPr bwMode="auto">
                  <a:xfrm>
                    <a:off x="4656138" y="263525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1677" name="Straight Connector 1676"/>
                <p:cNvCxnSpPr/>
                <p:nvPr/>
              </p:nvCxnSpPr>
              <p:spPr>
                <a:xfrm>
                  <a:off x="2952780" y="1217810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78" name="Straight Connector 1677"/>
                <p:cNvCxnSpPr/>
                <p:nvPr/>
              </p:nvCxnSpPr>
              <p:spPr>
                <a:xfrm>
                  <a:off x="2955546" y="1386836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1679" name="TextBox 1678"/>
                <p:cNvSpPr txBox="1"/>
                <p:nvPr/>
              </p:nvSpPr>
              <p:spPr>
                <a:xfrm>
                  <a:off x="3425059" y="1098560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0.05 Cu</a:t>
                  </a:r>
                </a:p>
              </p:txBody>
            </p:sp>
            <p:sp>
              <p:nvSpPr>
                <p:cNvPr id="1680" name="TextBox 1679"/>
                <p:cNvSpPr txBox="1"/>
                <p:nvPr/>
              </p:nvSpPr>
              <p:spPr>
                <a:xfrm>
                  <a:off x="3419483" y="1260047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0.15 Cu</a:t>
                  </a:r>
                </a:p>
              </p:txBody>
            </p:sp>
            <p:sp>
              <p:nvSpPr>
                <p:cNvPr id="1681" name="TextBox 1680"/>
                <p:cNvSpPr txBox="1"/>
                <p:nvPr/>
              </p:nvSpPr>
              <p:spPr>
                <a:xfrm>
                  <a:off x="2902375" y="893891"/>
                  <a:ext cx="122353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l-GR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α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_</a:t>
                  </a:r>
                  <a:r>
                    <a:rPr lang="en-CA" sz="1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AlFeSi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2" name="TextBox 1681"/>
                <p:cNvSpPr txBox="1"/>
                <p:nvPr/>
              </p:nvSpPr>
              <p:spPr>
                <a:xfrm>
                  <a:off x="2906345" y="714056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0.02Cr-0.15Fe-0.03Mn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3" name="TextBox 1682"/>
                <p:cNvSpPr txBox="1"/>
                <p:nvPr/>
              </p:nvSpPr>
              <p:spPr>
                <a:xfrm>
                  <a:off x="5123657" y="346324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  <p:sp>
              <p:nvSpPr>
                <p:cNvPr id="1684" name="TextBox 1683"/>
                <p:cNvSpPr txBox="1"/>
                <p:nvPr/>
              </p:nvSpPr>
              <p:spPr>
                <a:xfrm>
                  <a:off x="6708970" y="366404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0.08</a:t>
                  </a:r>
                </a:p>
              </p:txBody>
            </p:sp>
            <p:sp>
              <p:nvSpPr>
                <p:cNvPr id="1685" name="TextBox 1684"/>
                <p:cNvSpPr txBox="1"/>
                <p:nvPr/>
              </p:nvSpPr>
              <p:spPr>
                <a:xfrm>
                  <a:off x="6710538" y="3778738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0.14</a:t>
                  </a:r>
                </a:p>
              </p:txBody>
            </p:sp>
            <p:sp>
              <p:nvSpPr>
                <p:cNvPr id="1686" name="TextBox 1685"/>
                <p:cNvSpPr txBox="1"/>
                <p:nvPr/>
              </p:nvSpPr>
              <p:spPr>
                <a:xfrm>
                  <a:off x="5392922" y="387415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0.22</a:t>
                  </a:r>
                </a:p>
              </p:txBody>
            </p:sp>
            <p:sp>
              <p:nvSpPr>
                <p:cNvPr id="1687" name="TextBox 1686"/>
                <p:cNvSpPr txBox="1"/>
                <p:nvPr/>
              </p:nvSpPr>
              <p:spPr>
                <a:xfrm>
                  <a:off x="6712645" y="4055121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0.14</a:t>
                  </a:r>
                </a:p>
              </p:txBody>
            </p:sp>
            <p:sp>
              <p:nvSpPr>
                <p:cNvPr id="1688" name="TextBox 1687"/>
                <p:cNvSpPr txBox="1"/>
                <p:nvPr/>
              </p:nvSpPr>
              <p:spPr>
                <a:xfrm>
                  <a:off x="6715919" y="4179094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0.08</a:t>
                  </a:r>
                </a:p>
              </p:txBody>
            </p:sp>
          </p:grpSp>
          <p:sp>
            <p:nvSpPr>
              <p:cNvPr id="1689" name="TextBox 1688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</a:t>
                </a:r>
              </a:p>
            </p:txBody>
          </p:sp>
        </p:grpSp>
        <p:sp>
          <p:nvSpPr>
            <p:cNvPr id="1690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1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2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3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4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5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445623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Group 449"/>
          <p:cNvGrpSpPr/>
          <p:nvPr/>
        </p:nvGrpSpPr>
        <p:grpSpPr>
          <a:xfrm>
            <a:off x="2123754" y="544513"/>
            <a:ext cx="6252220" cy="4639319"/>
            <a:chOff x="2123754" y="544513"/>
            <a:chExt cx="6252220" cy="4639319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794001" y="739775"/>
              <a:ext cx="3421063" cy="4141788"/>
              <a:chOff x="1760" y="466"/>
              <a:chExt cx="2155" cy="2609"/>
            </a:xfrm>
          </p:grpSpPr>
          <p:sp>
            <p:nvSpPr>
              <p:cNvPr id="249" name="Line 5"/>
              <p:cNvSpPr>
                <a:spLocks noChangeShapeType="1"/>
              </p:cNvSpPr>
              <p:nvPr/>
            </p:nvSpPr>
            <p:spPr bwMode="auto">
              <a:xfrm flipH="1">
                <a:off x="1987" y="602"/>
                <a:ext cx="3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0" name="Line 6"/>
              <p:cNvSpPr>
                <a:spLocks noChangeShapeType="1"/>
              </p:cNvSpPr>
              <p:nvPr/>
            </p:nvSpPr>
            <p:spPr bwMode="auto">
              <a:xfrm flipH="1">
                <a:off x="2097" y="602"/>
                <a:ext cx="1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1" name="Line 7"/>
              <p:cNvSpPr>
                <a:spLocks noChangeShapeType="1"/>
              </p:cNvSpPr>
              <p:nvPr/>
            </p:nvSpPr>
            <p:spPr bwMode="auto">
              <a:xfrm flipH="1">
                <a:off x="2316" y="602"/>
                <a:ext cx="1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" name="Line 8"/>
              <p:cNvSpPr>
                <a:spLocks noChangeShapeType="1"/>
              </p:cNvSpPr>
              <p:nvPr/>
            </p:nvSpPr>
            <p:spPr bwMode="auto">
              <a:xfrm flipH="1">
                <a:off x="2535" y="600"/>
                <a:ext cx="144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" name="Line 9"/>
              <p:cNvSpPr>
                <a:spLocks noChangeShapeType="1"/>
              </p:cNvSpPr>
              <p:nvPr/>
            </p:nvSpPr>
            <p:spPr bwMode="auto">
              <a:xfrm flipH="1">
                <a:off x="2752" y="600"/>
                <a:ext cx="14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" name="Line 10"/>
              <p:cNvSpPr>
                <a:spLocks noChangeShapeType="1"/>
              </p:cNvSpPr>
              <p:nvPr/>
            </p:nvSpPr>
            <p:spPr bwMode="auto">
              <a:xfrm flipH="1">
                <a:off x="2971" y="600"/>
                <a:ext cx="1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" name="Line 11"/>
              <p:cNvSpPr>
                <a:spLocks noChangeShapeType="1"/>
              </p:cNvSpPr>
              <p:nvPr/>
            </p:nvSpPr>
            <p:spPr bwMode="auto">
              <a:xfrm flipH="1">
                <a:off x="3190" y="599"/>
                <a:ext cx="145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" name="Line 12"/>
              <p:cNvSpPr>
                <a:spLocks noChangeShapeType="1"/>
              </p:cNvSpPr>
              <p:nvPr/>
            </p:nvSpPr>
            <p:spPr bwMode="auto">
              <a:xfrm flipH="1">
                <a:off x="3409" y="599"/>
                <a:ext cx="1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" name="Line 13"/>
              <p:cNvSpPr>
                <a:spLocks noChangeShapeType="1"/>
              </p:cNvSpPr>
              <p:nvPr/>
            </p:nvSpPr>
            <p:spPr bwMode="auto">
              <a:xfrm flipH="1">
                <a:off x="3627" y="599"/>
                <a:ext cx="14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8" name="Rectangle 14"/>
              <p:cNvSpPr>
                <a:spLocks noChangeArrowheads="1"/>
              </p:cNvSpPr>
              <p:nvPr/>
            </p:nvSpPr>
            <p:spPr bwMode="auto">
              <a:xfrm>
                <a:off x="1929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9" name="Rectangle 15"/>
              <p:cNvSpPr>
                <a:spLocks noChangeArrowheads="1"/>
              </p:cNvSpPr>
              <p:nvPr/>
            </p:nvSpPr>
            <p:spPr bwMode="auto">
              <a:xfrm>
                <a:off x="2039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0" name="Rectangle 16"/>
              <p:cNvSpPr>
                <a:spLocks noChangeArrowheads="1"/>
              </p:cNvSpPr>
              <p:nvPr/>
            </p:nvSpPr>
            <p:spPr bwMode="auto">
              <a:xfrm>
                <a:off x="2257" y="580"/>
                <a:ext cx="43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1" name="Rectangle 17"/>
              <p:cNvSpPr>
                <a:spLocks noChangeArrowheads="1"/>
              </p:cNvSpPr>
              <p:nvPr/>
            </p:nvSpPr>
            <p:spPr bwMode="auto">
              <a:xfrm>
                <a:off x="2476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2" name="Rectangle 18"/>
              <p:cNvSpPr>
                <a:spLocks noChangeArrowheads="1"/>
              </p:cNvSpPr>
              <p:nvPr/>
            </p:nvSpPr>
            <p:spPr bwMode="auto">
              <a:xfrm>
                <a:off x="2694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3" name="Rectangle 19"/>
              <p:cNvSpPr>
                <a:spLocks noChangeArrowheads="1"/>
              </p:cNvSpPr>
              <p:nvPr/>
            </p:nvSpPr>
            <p:spPr bwMode="auto">
              <a:xfrm>
                <a:off x="2912" y="579"/>
                <a:ext cx="43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4" name="Rectangle 20"/>
              <p:cNvSpPr>
                <a:spLocks noChangeArrowheads="1"/>
              </p:cNvSpPr>
              <p:nvPr/>
            </p:nvSpPr>
            <p:spPr bwMode="auto">
              <a:xfrm>
                <a:off x="3131" y="57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" name="Rectangle 21"/>
              <p:cNvSpPr>
                <a:spLocks noChangeArrowheads="1"/>
              </p:cNvSpPr>
              <p:nvPr/>
            </p:nvSpPr>
            <p:spPr bwMode="auto">
              <a:xfrm>
                <a:off x="3350" y="577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" name="Rectangle 22"/>
              <p:cNvSpPr>
                <a:spLocks noChangeArrowheads="1"/>
              </p:cNvSpPr>
              <p:nvPr/>
            </p:nvSpPr>
            <p:spPr bwMode="auto">
              <a:xfrm>
                <a:off x="3569" y="577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" name="Rectangle 23"/>
              <p:cNvSpPr>
                <a:spLocks noChangeArrowheads="1"/>
              </p:cNvSpPr>
              <p:nvPr/>
            </p:nvSpPr>
            <p:spPr bwMode="auto">
              <a:xfrm>
                <a:off x="3788" y="577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" name="Line 24"/>
              <p:cNvSpPr>
                <a:spLocks noChangeShapeType="1"/>
              </p:cNvSpPr>
              <p:nvPr/>
            </p:nvSpPr>
            <p:spPr bwMode="auto">
              <a:xfrm flipH="1">
                <a:off x="1983" y="907"/>
                <a:ext cx="45" cy="3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" name="Line 25"/>
              <p:cNvSpPr>
                <a:spLocks noChangeShapeType="1"/>
              </p:cNvSpPr>
              <p:nvPr/>
            </p:nvSpPr>
            <p:spPr bwMode="auto">
              <a:xfrm flipH="1">
                <a:off x="2098" y="817"/>
                <a:ext cx="143" cy="5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" name="Line 26"/>
              <p:cNvSpPr>
                <a:spLocks noChangeShapeType="1"/>
              </p:cNvSpPr>
              <p:nvPr/>
            </p:nvSpPr>
            <p:spPr bwMode="auto">
              <a:xfrm flipH="1">
                <a:off x="2319" y="766"/>
                <a:ext cx="140" cy="3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" name="Line 27"/>
              <p:cNvSpPr>
                <a:spLocks noChangeShapeType="1"/>
              </p:cNvSpPr>
              <p:nvPr/>
            </p:nvSpPr>
            <p:spPr bwMode="auto">
              <a:xfrm flipH="1">
                <a:off x="2539" y="731"/>
                <a:ext cx="136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" name="Line 28"/>
              <p:cNvSpPr>
                <a:spLocks noChangeShapeType="1"/>
              </p:cNvSpPr>
              <p:nvPr/>
            </p:nvSpPr>
            <p:spPr bwMode="auto">
              <a:xfrm flipH="1">
                <a:off x="2756" y="703"/>
                <a:ext cx="13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" name="Line 29"/>
              <p:cNvSpPr>
                <a:spLocks noChangeShapeType="1"/>
              </p:cNvSpPr>
              <p:nvPr/>
            </p:nvSpPr>
            <p:spPr bwMode="auto">
              <a:xfrm flipH="1">
                <a:off x="2975" y="680"/>
                <a:ext cx="13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" name="Line 30"/>
              <p:cNvSpPr>
                <a:spLocks noChangeShapeType="1"/>
              </p:cNvSpPr>
              <p:nvPr/>
            </p:nvSpPr>
            <p:spPr bwMode="auto">
              <a:xfrm flipH="1">
                <a:off x="3194" y="661"/>
                <a:ext cx="13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" name="Line 31"/>
              <p:cNvSpPr>
                <a:spLocks noChangeShapeType="1"/>
              </p:cNvSpPr>
              <p:nvPr/>
            </p:nvSpPr>
            <p:spPr bwMode="auto">
              <a:xfrm flipH="1">
                <a:off x="3413" y="645"/>
                <a:ext cx="13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" name="Line 32"/>
              <p:cNvSpPr>
                <a:spLocks noChangeShapeType="1"/>
              </p:cNvSpPr>
              <p:nvPr/>
            </p:nvSpPr>
            <p:spPr bwMode="auto">
              <a:xfrm flipH="1">
                <a:off x="3631" y="632"/>
                <a:ext cx="138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" name="Freeform 33"/>
              <p:cNvSpPr>
                <a:spLocks/>
              </p:cNvSpPr>
              <p:nvPr/>
            </p:nvSpPr>
            <p:spPr bwMode="auto">
              <a:xfrm>
                <a:off x="1916" y="924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" name="Freeform 34"/>
              <p:cNvSpPr>
                <a:spLocks/>
              </p:cNvSpPr>
              <p:nvPr/>
            </p:nvSpPr>
            <p:spPr bwMode="auto">
              <a:xfrm>
                <a:off x="2026" y="84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" name="Freeform 35"/>
              <p:cNvSpPr>
                <a:spLocks/>
              </p:cNvSpPr>
              <p:nvPr/>
            </p:nvSpPr>
            <p:spPr bwMode="auto">
              <a:xfrm>
                <a:off x="2245" y="76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" name="Freeform 36"/>
              <p:cNvSpPr>
                <a:spLocks/>
              </p:cNvSpPr>
              <p:nvPr/>
            </p:nvSpPr>
            <p:spPr bwMode="auto">
              <a:xfrm>
                <a:off x="2464" y="720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" name="Freeform 37"/>
              <p:cNvSpPr>
                <a:spLocks/>
              </p:cNvSpPr>
              <p:nvPr/>
            </p:nvSpPr>
            <p:spPr bwMode="auto">
              <a:xfrm>
                <a:off x="2681" y="68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" name="Freeform 38"/>
              <p:cNvSpPr>
                <a:spLocks/>
              </p:cNvSpPr>
              <p:nvPr/>
            </p:nvSpPr>
            <p:spPr bwMode="auto">
              <a:xfrm>
                <a:off x="2900" y="660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" name="Freeform 39"/>
              <p:cNvSpPr>
                <a:spLocks/>
              </p:cNvSpPr>
              <p:nvPr/>
            </p:nvSpPr>
            <p:spPr bwMode="auto">
              <a:xfrm>
                <a:off x="3119" y="638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" name="Freeform 40"/>
              <p:cNvSpPr>
                <a:spLocks/>
              </p:cNvSpPr>
              <p:nvPr/>
            </p:nvSpPr>
            <p:spPr bwMode="auto">
              <a:xfrm>
                <a:off x="3338" y="621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" name="Freeform 41"/>
              <p:cNvSpPr>
                <a:spLocks/>
              </p:cNvSpPr>
              <p:nvPr/>
            </p:nvSpPr>
            <p:spPr bwMode="auto">
              <a:xfrm>
                <a:off x="3557" y="604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" name="Freeform 42"/>
              <p:cNvSpPr>
                <a:spLocks/>
              </p:cNvSpPr>
              <p:nvPr/>
            </p:nvSpPr>
            <p:spPr bwMode="auto">
              <a:xfrm>
                <a:off x="3775" y="591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" name="Line 43"/>
              <p:cNvSpPr>
                <a:spLocks noChangeShapeType="1"/>
              </p:cNvSpPr>
              <p:nvPr/>
            </p:nvSpPr>
            <p:spPr bwMode="auto">
              <a:xfrm flipH="1" flipV="1">
                <a:off x="1991" y="560"/>
                <a:ext cx="29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" name="Line 44"/>
              <p:cNvSpPr>
                <a:spLocks noChangeShapeType="1"/>
              </p:cNvSpPr>
              <p:nvPr/>
            </p:nvSpPr>
            <p:spPr bwMode="auto">
              <a:xfrm flipH="1" flipV="1">
                <a:off x="2101" y="562"/>
                <a:ext cx="137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" name="Line 45"/>
              <p:cNvSpPr>
                <a:spLocks noChangeShapeType="1"/>
              </p:cNvSpPr>
              <p:nvPr/>
            </p:nvSpPr>
            <p:spPr bwMode="auto">
              <a:xfrm flipH="1" flipV="1">
                <a:off x="2320" y="565"/>
                <a:ext cx="137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" name="Line 46"/>
              <p:cNvSpPr>
                <a:spLocks noChangeShapeType="1"/>
              </p:cNvSpPr>
              <p:nvPr/>
            </p:nvSpPr>
            <p:spPr bwMode="auto">
              <a:xfrm flipH="1" flipV="1">
                <a:off x="2539" y="568"/>
                <a:ext cx="136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" name="Line 47"/>
              <p:cNvSpPr>
                <a:spLocks noChangeShapeType="1"/>
              </p:cNvSpPr>
              <p:nvPr/>
            </p:nvSpPr>
            <p:spPr bwMode="auto">
              <a:xfrm flipH="1" flipV="1">
                <a:off x="2756" y="572"/>
                <a:ext cx="13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" name="Line 48"/>
              <p:cNvSpPr>
                <a:spLocks noChangeShapeType="1"/>
              </p:cNvSpPr>
              <p:nvPr/>
            </p:nvSpPr>
            <p:spPr bwMode="auto">
              <a:xfrm flipH="1" flipV="1">
                <a:off x="2975" y="576"/>
                <a:ext cx="13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" name="Line 49"/>
              <p:cNvSpPr>
                <a:spLocks noChangeShapeType="1"/>
              </p:cNvSpPr>
              <p:nvPr/>
            </p:nvSpPr>
            <p:spPr bwMode="auto">
              <a:xfrm flipH="1" flipV="1">
                <a:off x="3194" y="580"/>
                <a:ext cx="13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" name="Line 50"/>
              <p:cNvSpPr>
                <a:spLocks noChangeShapeType="1"/>
              </p:cNvSpPr>
              <p:nvPr/>
            </p:nvSpPr>
            <p:spPr bwMode="auto">
              <a:xfrm flipH="1" flipV="1">
                <a:off x="3413" y="584"/>
                <a:ext cx="137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" name="Line 51"/>
              <p:cNvSpPr>
                <a:spLocks noChangeShapeType="1"/>
              </p:cNvSpPr>
              <p:nvPr/>
            </p:nvSpPr>
            <p:spPr bwMode="auto">
              <a:xfrm flipH="1" flipV="1">
                <a:off x="3631" y="590"/>
                <a:ext cx="138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" name="Freeform 52"/>
              <p:cNvSpPr>
                <a:spLocks/>
              </p:cNvSpPr>
              <p:nvPr/>
            </p:nvSpPr>
            <p:spPr bwMode="auto">
              <a:xfrm>
                <a:off x="1912" y="526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" name="Freeform 53"/>
              <p:cNvSpPr>
                <a:spLocks/>
              </p:cNvSpPr>
              <p:nvPr/>
            </p:nvSpPr>
            <p:spPr bwMode="auto">
              <a:xfrm>
                <a:off x="2022" y="527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" name="Freeform 54"/>
              <p:cNvSpPr>
                <a:spLocks/>
              </p:cNvSpPr>
              <p:nvPr/>
            </p:nvSpPr>
            <p:spPr bwMode="auto">
              <a:xfrm>
                <a:off x="2241" y="531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" name="Freeform 55"/>
              <p:cNvSpPr>
                <a:spLocks/>
              </p:cNvSpPr>
              <p:nvPr/>
            </p:nvSpPr>
            <p:spPr bwMode="auto">
              <a:xfrm>
                <a:off x="2460" y="534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" name="Freeform 56"/>
              <p:cNvSpPr>
                <a:spLocks/>
              </p:cNvSpPr>
              <p:nvPr/>
            </p:nvSpPr>
            <p:spPr bwMode="auto">
              <a:xfrm>
                <a:off x="2677" y="537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" name="Freeform 57"/>
              <p:cNvSpPr>
                <a:spLocks/>
              </p:cNvSpPr>
              <p:nvPr/>
            </p:nvSpPr>
            <p:spPr bwMode="auto">
              <a:xfrm>
                <a:off x="2896" y="541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" name="Freeform 58"/>
              <p:cNvSpPr>
                <a:spLocks/>
              </p:cNvSpPr>
              <p:nvPr/>
            </p:nvSpPr>
            <p:spPr bwMode="auto">
              <a:xfrm>
                <a:off x="3115" y="545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" name="Freeform 59"/>
              <p:cNvSpPr>
                <a:spLocks/>
              </p:cNvSpPr>
              <p:nvPr/>
            </p:nvSpPr>
            <p:spPr bwMode="auto">
              <a:xfrm>
                <a:off x="3334" y="549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" name="Freeform 60"/>
              <p:cNvSpPr>
                <a:spLocks/>
              </p:cNvSpPr>
              <p:nvPr/>
            </p:nvSpPr>
            <p:spPr bwMode="auto">
              <a:xfrm>
                <a:off x="3553" y="554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" name="Freeform 61"/>
              <p:cNvSpPr>
                <a:spLocks/>
              </p:cNvSpPr>
              <p:nvPr/>
            </p:nvSpPr>
            <p:spPr bwMode="auto">
              <a:xfrm>
                <a:off x="3771" y="558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" name="Line 62"/>
              <p:cNvSpPr>
                <a:spLocks noChangeShapeType="1"/>
              </p:cNvSpPr>
              <p:nvPr/>
            </p:nvSpPr>
            <p:spPr bwMode="auto">
              <a:xfrm flipH="1">
                <a:off x="1991" y="733"/>
                <a:ext cx="29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" name="Line 63"/>
              <p:cNvSpPr>
                <a:spLocks noChangeShapeType="1"/>
              </p:cNvSpPr>
              <p:nvPr/>
            </p:nvSpPr>
            <p:spPr bwMode="auto">
              <a:xfrm flipH="1">
                <a:off x="2101" y="733"/>
                <a:ext cx="13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" name="Line 64"/>
              <p:cNvSpPr>
                <a:spLocks noChangeShapeType="1"/>
              </p:cNvSpPr>
              <p:nvPr/>
            </p:nvSpPr>
            <p:spPr bwMode="auto">
              <a:xfrm flipH="1">
                <a:off x="2320" y="733"/>
                <a:ext cx="13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" name="Line 65"/>
              <p:cNvSpPr>
                <a:spLocks noChangeShapeType="1"/>
              </p:cNvSpPr>
              <p:nvPr/>
            </p:nvSpPr>
            <p:spPr bwMode="auto">
              <a:xfrm flipH="1">
                <a:off x="2539" y="732"/>
                <a:ext cx="13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" name="Line 66"/>
              <p:cNvSpPr>
                <a:spLocks noChangeShapeType="1"/>
              </p:cNvSpPr>
              <p:nvPr/>
            </p:nvSpPr>
            <p:spPr bwMode="auto">
              <a:xfrm flipH="1">
                <a:off x="2756" y="732"/>
                <a:ext cx="13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" name="Line 67"/>
              <p:cNvSpPr>
                <a:spLocks noChangeShapeType="1"/>
              </p:cNvSpPr>
              <p:nvPr/>
            </p:nvSpPr>
            <p:spPr bwMode="auto">
              <a:xfrm flipH="1">
                <a:off x="2975" y="732"/>
                <a:ext cx="13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" name="Line 68"/>
              <p:cNvSpPr>
                <a:spLocks noChangeShapeType="1"/>
              </p:cNvSpPr>
              <p:nvPr/>
            </p:nvSpPr>
            <p:spPr bwMode="auto">
              <a:xfrm flipH="1">
                <a:off x="3194" y="731"/>
                <a:ext cx="13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" name="Line 69"/>
              <p:cNvSpPr>
                <a:spLocks noChangeShapeType="1"/>
              </p:cNvSpPr>
              <p:nvPr/>
            </p:nvSpPr>
            <p:spPr bwMode="auto">
              <a:xfrm flipH="1">
                <a:off x="3413" y="731"/>
                <a:ext cx="13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" name="Line 70"/>
              <p:cNvSpPr>
                <a:spLocks noChangeShapeType="1"/>
              </p:cNvSpPr>
              <p:nvPr/>
            </p:nvSpPr>
            <p:spPr bwMode="auto">
              <a:xfrm flipH="1">
                <a:off x="3631" y="731"/>
                <a:ext cx="13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" name="Freeform 71"/>
              <p:cNvSpPr>
                <a:spLocks/>
              </p:cNvSpPr>
              <p:nvPr/>
            </p:nvSpPr>
            <p:spPr bwMode="auto">
              <a:xfrm>
                <a:off x="1931" y="699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" name="Freeform 72"/>
              <p:cNvSpPr>
                <a:spLocks/>
              </p:cNvSpPr>
              <p:nvPr/>
            </p:nvSpPr>
            <p:spPr bwMode="auto">
              <a:xfrm>
                <a:off x="2041" y="699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" name="Freeform 73"/>
              <p:cNvSpPr>
                <a:spLocks/>
              </p:cNvSpPr>
              <p:nvPr/>
            </p:nvSpPr>
            <p:spPr bwMode="auto">
              <a:xfrm>
                <a:off x="2260" y="699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" name="Freeform 74"/>
              <p:cNvSpPr>
                <a:spLocks/>
              </p:cNvSpPr>
              <p:nvPr/>
            </p:nvSpPr>
            <p:spPr bwMode="auto">
              <a:xfrm>
                <a:off x="2479" y="699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" name="Freeform 75"/>
              <p:cNvSpPr>
                <a:spLocks/>
              </p:cNvSpPr>
              <p:nvPr/>
            </p:nvSpPr>
            <p:spPr bwMode="auto">
              <a:xfrm>
                <a:off x="2696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" name="Freeform 76"/>
              <p:cNvSpPr>
                <a:spLocks/>
              </p:cNvSpPr>
              <p:nvPr/>
            </p:nvSpPr>
            <p:spPr bwMode="auto">
              <a:xfrm>
                <a:off x="2915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" name="Freeform 77"/>
              <p:cNvSpPr>
                <a:spLocks/>
              </p:cNvSpPr>
              <p:nvPr/>
            </p:nvSpPr>
            <p:spPr bwMode="auto">
              <a:xfrm>
                <a:off x="3134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" name="Freeform 78"/>
              <p:cNvSpPr>
                <a:spLocks/>
              </p:cNvSpPr>
              <p:nvPr/>
            </p:nvSpPr>
            <p:spPr bwMode="auto">
              <a:xfrm>
                <a:off x="3353" y="697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" name="Freeform 79"/>
              <p:cNvSpPr>
                <a:spLocks/>
              </p:cNvSpPr>
              <p:nvPr/>
            </p:nvSpPr>
            <p:spPr bwMode="auto">
              <a:xfrm>
                <a:off x="3572" y="697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" name="Freeform 80"/>
              <p:cNvSpPr>
                <a:spLocks/>
              </p:cNvSpPr>
              <p:nvPr/>
            </p:nvSpPr>
            <p:spPr bwMode="auto">
              <a:xfrm>
                <a:off x="3790" y="697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" name="Line 81"/>
              <p:cNvSpPr>
                <a:spLocks noChangeShapeType="1"/>
              </p:cNvSpPr>
              <p:nvPr/>
            </p:nvSpPr>
            <p:spPr bwMode="auto">
              <a:xfrm flipH="1">
                <a:off x="1983" y="1218"/>
                <a:ext cx="45" cy="3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" name="Line 82"/>
              <p:cNvSpPr>
                <a:spLocks noChangeShapeType="1"/>
              </p:cNvSpPr>
              <p:nvPr/>
            </p:nvSpPr>
            <p:spPr bwMode="auto">
              <a:xfrm flipH="1">
                <a:off x="2098" y="1129"/>
                <a:ext cx="143" cy="5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" name="Line 83"/>
              <p:cNvSpPr>
                <a:spLocks noChangeShapeType="1"/>
              </p:cNvSpPr>
              <p:nvPr/>
            </p:nvSpPr>
            <p:spPr bwMode="auto">
              <a:xfrm flipH="1">
                <a:off x="2319" y="1077"/>
                <a:ext cx="140" cy="3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" name="Line 84"/>
              <p:cNvSpPr>
                <a:spLocks noChangeShapeType="1"/>
              </p:cNvSpPr>
              <p:nvPr/>
            </p:nvSpPr>
            <p:spPr bwMode="auto">
              <a:xfrm flipH="1">
                <a:off x="2539" y="1042"/>
                <a:ext cx="136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" name="Line 85"/>
              <p:cNvSpPr>
                <a:spLocks noChangeShapeType="1"/>
              </p:cNvSpPr>
              <p:nvPr/>
            </p:nvSpPr>
            <p:spPr bwMode="auto">
              <a:xfrm flipH="1">
                <a:off x="2756" y="1015"/>
                <a:ext cx="13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" name="Line 86"/>
              <p:cNvSpPr>
                <a:spLocks noChangeShapeType="1"/>
              </p:cNvSpPr>
              <p:nvPr/>
            </p:nvSpPr>
            <p:spPr bwMode="auto">
              <a:xfrm flipH="1">
                <a:off x="2975" y="992"/>
                <a:ext cx="13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" name="Line 87"/>
              <p:cNvSpPr>
                <a:spLocks noChangeShapeType="1"/>
              </p:cNvSpPr>
              <p:nvPr/>
            </p:nvSpPr>
            <p:spPr bwMode="auto">
              <a:xfrm flipH="1">
                <a:off x="3194" y="973"/>
                <a:ext cx="137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" name="Line 88"/>
              <p:cNvSpPr>
                <a:spLocks noChangeShapeType="1"/>
              </p:cNvSpPr>
              <p:nvPr/>
            </p:nvSpPr>
            <p:spPr bwMode="auto">
              <a:xfrm flipH="1">
                <a:off x="3413" y="957"/>
                <a:ext cx="13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" name="Line 89"/>
              <p:cNvSpPr>
                <a:spLocks noChangeShapeType="1"/>
              </p:cNvSpPr>
              <p:nvPr/>
            </p:nvSpPr>
            <p:spPr bwMode="auto">
              <a:xfrm flipH="1">
                <a:off x="3631" y="943"/>
                <a:ext cx="138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" name="Oval 90"/>
              <p:cNvSpPr>
                <a:spLocks noChangeArrowheads="1"/>
              </p:cNvSpPr>
              <p:nvPr/>
            </p:nvSpPr>
            <p:spPr bwMode="auto">
              <a:xfrm>
                <a:off x="1922" y="1246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" name="Oval 91"/>
              <p:cNvSpPr>
                <a:spLocks noChangeArrowheads="1"/>
              </p:cNvSpPr>
              <p:nvPr/>
            </p:nvSpPr>
            <p:spPr bwMode="auto">
              <a:xfrm>
                <a:off x="2032" y="1167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" name="Oval 92"/>
              <p:cNvSpPr>
                <a:spLocks noChangeArrowheads="1"/>
              </p:cNvSpPr>
              <p:nvPr/>
            </p:nvSpPr>
            <p:spPr bwMode="auto">
              <a:xfrm>
                <a:off x="2251" y="1087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" name="Oval 93"/>
              <p:cNvSpPr>
                <a:spLocks noChangeArrowheads="1"/>
              </p:cNvSpPr>
              <p:nvPr/>
            </p:nvSpPr>
            <p:spPr bwMode="auto">
              <a:xfrm>
                <a:off x="2469" y="1041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" name="Oval 94"/>
              <p:cNvSpPr>
                <a:spLocks noChangeArrowheads="1"/>
              </p:cNvSpPr>
              <p:nvPr/>
            </p:nvSpPr>
            <p:spPr bwMode="auto">
              <a:xfrm>
                <a:off x="2687" y="1007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" name="Oval 95"/>
              <p:cNvSpPr>
                <a:spLocks noChangeArrowheads="1"/>
              </p:cNvSpPr>
              <p:nvPr/>
            </p:nvSpPr>
            <p:spPr bwMode="auto">
              <a:xfrm>
                <a:off x="2906" y="981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" name="Oval 96"/>
              <p:cNvSpPr>
                <a:spLocks noChangeArrowheads="1"/>
              </p:cNvSpPr>
              <p:nvPr/>
            </p:nvSpPr>
            <p:spPr bwMode="auto">
              <a:xfrm>
                <a:off x="3124" y="960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" name="Oval 97"/>
              <p:cNvSpPr>
                <a:spLocks noChangeArrowheads="1"/>
              </p:cNvSpPr>
              <p:nvPr/>
            </p:nvSpPr>
            <p:spPr bwMode="auto">
              <a:xfrm>
                <a:off x="3343" y="942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" name="Oval 98"/>
              <p:cNvSpPr>
                <a:spLocks noChangeArrowheads="1"/>
              </p:cNvSpPr>
              <p:nvPr/>
            </p:nvSpPr>
            <p:spPr bwMode="auto">
              <a:xfrm>
                <a:off x="3562" y="926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" name="Oval 99"/>
              <p:cNvSpPr>
                <a:spLocks noChangeArrowheads="1"/>
              </p:cNvSpPr>
              <p:nvPr/>
            </p:nvSpPr>
            <p:spPr bwMode="auto">
              <a:xfrm>
                <a:off x="3781" y="912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" name="Line 100"/>
              <p:cNvSpPr>
                <a:spLocks noChangeShapeType="1"/>
              </p:cNvSpPr>
              <p:nvPr/>
            </p:nvSpPr>
            <p:spPr bwMode="auto">
              <a:xfrm flipH="1">
                <a:off x="1991" y="507"/>
                <a:ext cx="4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" name="Line 101"/>
              <p:cNvSpPr>
                <a:spLocks noChangeShapeType="1"/>
              </p:cNvSpPr>
              <p:nvPr/>
            </p:nvSpPr>
            <p:spPr bwMode="auto">
              <a:xfrm flipH="1">
                <a:off x="2105" y="504"/>
                <a:ext cx="154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" name="Line 102"/>
              <p:cNvSpPr>
                <a:spLocks noChangeShapeType="1"/>
              </p:cNvSpPr>
              <p:nvPr/>
            </p:nvSpPr>
            <p:spPr bwMode="auto">
              <a:xfrm flipH="1">
                <a:off x="2332" y="503"/>
                <a:ext cx="152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" name="Line 103"/>
              <p:cNvSpPr>
                <a:spLocks noChangeShapeType="1"/>
              </p:cNvSpPr>
              <p:nvPr/>
            </p:nvSpPr>
            <p:spPr bwMode="auto">
              <a:xfrm flipH="1">
                <a:off x="2558" y="500"/>
                <a:ext cx="15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" name="Line 104"/>
              <p:cNvSpPr>
                <a:spLocks noChangeShapeType="1"/>
              </p:cNvSpPr>
              <p:nvPr/>
            </p:nvSpPr>
            <p:spPr bwMode="auto">
              <a:xfrm flipH="1">
                <a:off x="2785" y="497"/>
                <a:ext cx="15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" name="Line 105"/>
              <p:cNvSpPr>
                <a:spLocks noChangeShapeType="1"/>
              </p:cNvSpPr>
              <p:nvPr/>
            </p:nvSpPr>
            <p:spPr bwMode="auto">
              <a:xfrm flipH="1">
                <a:off x="3012" y="495"/>
                <a:ext cx="153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" name="Line 106"/>
              <p:cNvSpPr>
                <a:spLocks noChangeShapeType="1"/>
              </p:cNvSpPr>
              <p:nvPr/>
            </p:nvSpPr>
            <p:spPr bwMode="auto">
              <a:xfrm flipH="1">
                <a:off x="3239" y="492"/>
                <a:ext cx="15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" name="Line 107"/>
              <p:cNvSpPr>
                <a:spLocks noChangeShapeType="1"/>
              </p:cNvSpPr>
              <p:nvPr/>
            </p:nvSpPr>
            <p:spPr bwMode="auto">
              <a:xfrm flipH="1">
                <a:off x="3466" y="491"/>
                <a:ext cx="153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" name="Line 108"/>
              <p:cNvSpPr>
                <a:spLocks noChangeShapeType="1"/>
              </p:cNvSpPr>
              <p:nvPr/>
            </p:nvSpPr>
            <p:spPr bwMode="auto">
              <a:xfrm flipH="1">
                <a:off x="3693" y="488"/>
                <a:ext cx="152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" name="Rectangle 109"/>
              <p:cNvSpPr>
                <a:spLocks noChangeArrowheads="1"/>
              </p:cNvSpPr>
              <p:nvPr/>
            </p:nvSpPr>
            <p:spPr bwMode="auto">
              <a:xfrm>
                <a:off x="1933" y="485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" name="Rectangle 110"/>
              <p:cNvSpPr>
                <a:spLocks noChangeArrowheads="1"/>
              </p:cNvSpPr>
              <p:nvPr/>
            </p:nvSpPr>
            <p:spPr bwMode="auto">
              <a:xfrm>
                <a:off x="2047" y="485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" name="Rectangle 111"/>
              <p:cNvSpPr>
                <a:spLocks noChangeArrowheads="1"/>
              </p:cNvSpPr>
              <p:nvPr/>
            </p:nvSpPr>
            <p:spPr bwMode="auto">
              <a:xfrm>
                <a:off x="2274" y="482"/>
                <a:ext cx="42" cy="43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" name="Rectangle 112"/>
              <p:cNvSpPr>
                <a:spLocks noChangeArrowheads="1"/>
              </p:cNvSpPr>
              <p:nvPr/>
            </p:nvSpPr>
            <p:spPr bwMode="auto">
              <a:xfrm>
                <a:off x="2499" y="481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" name="Rectangle 113"/>
              <p:cNvSpPr>
                <a:spLocks noChangeArrowheads="1"/>
              </p:cNvSpPr>
              <p:nvPr/>
            </p:nvSpPr>
            <p:spPr bwMode="auto">
              <a:xfrm>
                <a:off x="2726" y="478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" name="Rectangle 114"/>
              <p:cNvSpPr>
                <a:spLocks noChangeArrowheads="1"/>
              </p:cNvSpPr>
              <p:nvPr/>
            </p:nvSpPr>
            <p:spPr bwMode="auto">
              <a:xfrm>
                <a:off x="2953" y="47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" name="Rectangle 115"/>
              <p:cNvSpPr>
                <a:spLocks noChangeArrowheads="1"/>
              </p:cNvSpPr>
              <p:nvPr/>
            </p:nvSpPr>
            <p:spPr bwMode="auto">
              <a:xfrm>
                <a:off x="3180" y="473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" name="Rectangle 116"/>
              <p:cNvSpPr>
                <a:spLocks noChangeArrowheads="1"/>
              </p:cNvSpPr>
              <p:nvPr/>
            </p:nvSpPr>
            <p:spPr bwMode="auto">
              <a:xfrm>
                <a:off x="3407" y="47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" name="Rectangle 117"/>
              <p:cNvSpPr>
                <a:spLocks noChangeArrowheads="1"/>
              </p:cNvSpPr>
              <p:nvPr/>
            </p:nvSpPr>
            <p:spPr bwMode="auto">
              <a:xfrm>
                <a:off x="3634" y="46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" name="Rectangle 118"/>
              <p:cNvSpPr>
                <a:spLocks noChangeArrowheads="1"/>
              </p:cNvSpPr>
              <p:nvPr/>
            </p:nvSpPr>
            <p:spPr bwMode="auto">
              <a:xfrm>
                <a:off x="3860" y="46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" name="Line 119"/>
              <p:cNvSpPr>
                <a:spLocks noChangeShapeType="1"/>
              </p:cNvSpPr>
              <p:nvPr/>
            </p:nvSpPr>
            <p:spPr bwMode="auto">
              <a:xfrm flipH="1" flipV="1">
                <a:off x="1991" y="2276"/>
                <a:ext cx="41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" name="Line 120"/>
              <p:cNvSpPr>
                <a:spLocks noChangeShapeType="1"/>
              </p:cNvSpPr>
              <p:nvPr/>
            </p:nvSpPr>
            <p:spPr bwMode="auto">
              <a:xfrm flipH="1" flipV="1">
                <a:off x="2105" y="2277"/>
                <a:ext cx="154" cy="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" name="Line 121"/>
              <p:cNvSpPr>
                <a:spLocks noChangeShapeType="1"/>
              </p:cNvSpPr>
              <p:nvPr/>
            </p:nvSpPr>
            <p:spPr bwMode="auto">
              <a:xfrm flipH="1" flipV="1">
                <a:off x="2332" y="2281"/>
                <a:ext cx="152" cy="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" name="Line 122"/>
              <p:cNvSpPr>
                <a:spLocks noChangeShapeType="1"/>
              </p:cNvSpPr>
              <p:nvPr/>
            </p:nvSpPr>
            <p:spPr bwMode="auto">
              <a:xfrm flipH="1" flipV="1">
                <a:off x="2558" y="2286"/>
                <a:ext cx="15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" name="Line 123"/>
              <p:cNvSpPr>
                <a:spLocks noChangeShapeType="1"/>
              </p:cNvSpPr>
              <p:nvPr/>
            </p:nvSpPr>
            <p:spPr bwMode="auto">
              <a:xfrm flipH="1" flipV="1">
                <a:off x="2785" y="2292"/>
                <a:ext cx="15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" name="Line 124"/>
              <p:cNvSpPr>
                <a:spLocks noChangeShapeType="1"/>
              </p:cNvSpPr>
              <p:nvPr/>
            </p:nvSpPr>
            <p:spPr bwMode="auto">
              <a:xfrm flipH="1" flipV="1">
                <a:off x="3012" y="2297"/>
                <a:ext cx="153" cy="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" name="Line 125"/>
              <p:cNvSpPr>
                <a:spLocks noChangeShapeType="1"/>
              </p:cNvSpPr>
              <p:nvPr/>
            </p:nvSpPr>
            <p:spPr bwMode="auto">
              <a:xfrm flipH="1" flipV="1">
                <a:off x="3239" y="2304"/>
                <a:ext cx="15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" name="Line 126"/>
              <p:cNvSpPr>
                <a:spLocks noChangeShapeType="1"/>
              </p:cNvSpPr>
              <p:nvPr/>
            </p:nvSpPr>
            <p:spPr bwMode="auto">
              <a:xfrm flipH="1" flipV="1">
                <a:off x="3466" y="2309"/>
                <a:ext cx="15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" name="Line 127"/>
              <p:cNvSpPr>
                <a:spLocks noChangeShapeType="1"/>
              </p:cNvSpPr>
              <p:nvPr/>
            </p:nvSpPr>
            <p:spPr bwMode="auto">
              <a:xfrm flipH="1" flipV="1">
                <a:off x="3693" y="2315"/>
                <a:ext cx="152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" name="Freeform 128"/>
              <p:cNvSpPr>
                <a:spLocks/>
              </p:cNvSpPr>
              <p:nvPr/>
            </p:nvSpPr>
            <p:spPr bwMode="auto">
              <a:xfrm>
                <a:off x="1924" y="2242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" name="Freeform 129"/>
              <p:cNvSpPr>
                <a:spLocks/>
              </p:cNvSpPr>
              <p:nvPr/>
            </p:nvSpPr>
            <p:spPr bwMode="auto">
              <a:xfrm>
                <a:off x="2039" y="2243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" name="Freeform 130"/>
              <p:cNvSpPr>
                <a:spLocks/>
              </p:cNvSpPr>
              <p:nvPr/>
            </p:nvSpPr>
            <p:spPr bwMode="auto">
              <a:xfrm>
                <a:off x="2266" y="2247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" name="Freeform 131"/>
              <p:cNvSpPr>
                <a:spLocks/>
              </p:cNvSpPr>
              <p:nvPr/>
            </p:nvSpPr>
            <p:spPr bwMode="auto">
              <a:xfrm>
                <a:off x="2491" y="2251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" name="Freeform 132"/>
              <p:cNvSpPr>
                <a:spLocks/>
              </p:cNvSpPr>
              <p:nvPr/>
            </p:nvSpPr>
            <p:spPr bwMode="auto">
              <a:xfrm>
                <a:off x="2718" y="225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" name="Freeform 133"/>
              <p:cNvSpPr>
                <a:spLocks/>
              </p:cNvSpPr>
              <p:nvPr/>
            </p:nvSpPr>
            <p:spPr bwMode="auto">
              <a:xfrm>
                <a:off x="2945" y="2262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" name="Freeform 134"/>
              <p:cNvSpPr>
                <a:spLocks/>
              </p:cNvSpPr>
              <p:nvPr/>
            </p:nvSpPr>
            <p:spPr bwMode="auto">
              <a:xfrm>
                <a:off x="3172" y="2269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" name="Freeform 135"/>
              <p:cNvSpPr>
                <a:spLocks/>
              </p:cNvSpPr>
              <p:nvPr/>
            </p:nvSpPr>
            <p:spPr bwMode="auto">
              <a:xfrm>
                <a:off x="3399" y="2274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" name="Freeform 136"/>
              <p:cNvSpPr>
                <a:spLocks/>
              </p:cNvSpPr>
              <p:nvPr/>
            </p:nvSpPr>
            <p:spPr bwMode="auto">
              <a:xfrm>
                <a:off x="3626" y="2280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" name="Freeform 137"/>
              <p:cNvSpPr>
                <a:spLocks/>
              </p:cNvSpPr>
              <p:nvPr/>
            </p:nvSpPr>
            <p:spPr bwMode="auto">
              <a:xfrm>
                <a:off x="3852" y="2285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" name="Line 138"/>
              <p:cNvSpPr>
                <a:spLocks noChangeShapeType="1"/>
              </p:cNvSpPr>
              <p:nvPr/>
            </p:nvSpPr>
            <p:spPr bwMode="auto">
              <a:xfrm flipH="1">
                <a:off x="1991" y="2864"/>
                <a:ext cx="41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" name="Line 139"/>
              <p:cNvSpPr>
                <a:spLocks noChangeShapeType="1"/>
              </p:cNvSpPr>
              <p:nvPr/>
            </p:nvSpPr>
            <p:spPr bwMode="auto">
              <a:xfrm flipH="1">
                <a:off x="2105" y="2843"/>
                <a:ext cx="154" cy="1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" name="Line 140"/>
              <p:cNvSpPr>
                <a:spLocks noChangeShapeType="1"/>
              </p:cNvSpPr>
              <p:nvPr/>
            </p:nvSpPr>
            <p:spPr bwMode="auto">
              <a:xfrm flipH="1">
                <a:off x="2332" y="2831"/>
                <a:ext cx="152" cy="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" name="Line 141"/>
              <p:cNvSpPr>
                <a:spLocks noChangeShapeType="1"/>
              </p:cNvSpPr>
              <p:nvPr/>
            </p:nvSpPr>
            <p:spPr bwMode="auto">
              <a:xfrm flipH="1">
                <a:off x="2558" y="2824"/>
                <a:ext cx="153" cy="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" name="Line 142"/>
              <p:cNvSpPr>
                <a:spLocks noChangeShapeType="1"/>
              </p:cNvSpPr>
              <p:nvPr/>
            </p:nvSpPr>
            <p:spPr bwMode="auto">
              <a:xfrm flipH="1">
                <a:off x="2785" y="2820"/>
                <a:ext cx="15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" name="Line 143"/>
              <p:cNvSpPr>
                <a:spLocks noChangeShapeType="1"/>
              </p:cNvSpPr>
              <p:nvPr/>
            </p:nvSpPr>
            <p:spPr bwMode="auto">
              <a:xfrm flipH="1">
                <a:off x="3012" y="2819"/>
                <a:ext cx="153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" name="Line 144"/>
              <p:cNvSpPr>
                <a:spLocks noChangeShapeType="1"/>
              </p:cNvSpPr>
              <p:nvPr/>
            </p:nvSpPr>
            <p:spPr bwMode="auto">
              <a:xfrm flipH="1" flipV="1">
                <a:off x="3239" y="2819"/>
                <a:ext cx="15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" name="Line 145"/>
              <p:cNvSpPr>
                <a:spLocks noChangeShapeType="1"/>
              </p:cNvSpPr>
              <p:nvPr/>
            </p:nvSpPr>
            <p:spPr bwMode="auto">
              <a:xfrm flipH="1" flipV="1">
                <a:off x="3466" y="2822"/>
                <a:ext cx="153" cy="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" name="Line 146"/>
              <p:cNvSpPr>
                <a:spLocks noChangeShapeType="1"/>
              </p:cNvSpPr>
              <p:nvPr/>
            </p:nvSpPr>
            <p:spPr bwMode="auto">
              <a:xfrm flipH="1" flipV="1">
                <a:off x="3693" y="2826"/>
                <a:ext cx="152" cy="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" name="Freeform 147"/>
              <p:cNvSpPr>
                <a:spLocks/>
              </p:cNvSpPr>
              <p:nvPr/>
            </p:nvSpPr>
            <p:spPr bwMode="auto">
              <a:xfrm>
                <a:off x="1938" y="2841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" name="Freeform 148"/>
              <p:cNvSpPr>
                <a:spLocks/>
              </p:cNvSpPr>
              <p:nvPr/>
            </p:nvSpPr>
            <p:spPr bwMode="auto">
              <a:xfrm>
                <a:off x="2052" y="2830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" name="Freeform 149"/>
              <p:cNvSpPr>
                <a:spLocks/>
              </p:cNvSpPr>
              <p:nvPr/>
            </p:nvSpPr>
            <p:spPr bwMode="auto">
              <a:xfrm>
                <a:off x="2279" y="2811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" name="Freeform 150"/>
              <p:cNvSpPr>
                <a:spLocks/>
              </p:cNvSpPr>
              <p:nvPr/>
            </p:nvSpPr>
            <p:spPr bwMode="auto">
              <a:xfrm>
                <a:off x="2505" y="2800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" name="Freeform 151"/>
              <p:cNvSpPr>
                <a:spLocks/>
              </p:cNvSpPr>
              <p:nvPr/>
            </p:nvSpPr>
            <p:spPr bwMode="auto">
              <a:xfrm>
                <a:off x="2732" y="2793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" name="Freeform 152"/>
              <p:cNvSpPr>
                <a:spLocks/>
              </p:cNvSpPr>
              <p:nvPr/>
            </p:nvSpPr>
            <p:spPr bwMode="auto">
              <a:xfrm>
                <a:off x="2959" y="2791"/>
                <a:ext cx="50" cy="58"/>
              </a:xfrm>
              <a:custGeom>
                <a:avLst/>
                <a:gdLst>
                  <a:gd name="T0" fmla="*/ 50 w 50"/>
                  <a:gd name="T1" fmla="*/ 29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" name="Freeform 153"/>
              <p:cNvSpPr>
                <a:spLocks/>
              </p:cNvSpPr>
              <p:nvPr/>
            </p:nvSpPr>
            <p:spPr bwMode="auto">
              <a:xfrm>
                <a:off x="3186" y="2789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" name="Freeform 154"/>
              <p:cNvSpPr>
                <a:spLocks/>
              </p:cNvSpPr>
              <p:nvPr/>
            </p:nvSpPr>
            <p:spPr bwMode="auto">
              <a:xfrm>
                <a:off x="3413" y="2792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" name="Freeform 155"/>
              <p:cNvSpPr>
                <a:spLocks/>
              </p:cNvSpPr>
              <p:nvPr/>
            </p:nvSpPr>
            <p:spPr bwMode="auto">
              <a:xfrm>
                <a:off x="3640" y="2796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" name="Freeform 156"/>
              <p:cNvSpPr>
                <a:spLocks/>
              </p:cNvSpPr>
              <p:nvPr/>
            </p:nvSpPr>
            <p:spPr bwMode="auto">
              <a:xfrm>
                <a:off x="3865" y="2800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" name="Line 157"/>
              <p:cNvSpPr>
                <a:spLocks noChangeShapeType="1"/>
              </p:cNvSpPr>
              <p:nvPr/>
            </p:nvSpPr>
            <p:spPr bwMode="auto">
              <a:xfrm flipH="1" flipV="1">
                <a:off x="1991" y="1714"/>
                <a:ext cx="41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" name="Line 158"/>
              <p:cNvSpPr>
                <a:spLocks noChangeShapeType="1"/>
              </p:cNvSpPr>
              <p:nvPr/>
            </p:nvSpPr>
            <p:spPr bwMode="auto">
              <a:xfrm flipH="1" flipV="1">
                <a:off x="2105" y="1725"/>
                <a:ext cx="154" cy="1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" name="Line 159"/>
              <p:cNvSpPr>
                <a:spLocks noChangeShapeType="1"/>
              </p:cNvSpPr>
              <p:nvPr/>
            </p:nvSpPr>
            <p:spPr bwMode="auto">
              <a:xfrm flipH="1" flipV="1">
                <a:off x="2332" y="1747"/>
                <a:ext cx="152" cy="1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" name="Line 160"/>
              <p:cNvSpPr>
                <a:spLocks noChangeShapeType="1"/>
              </p:cNvSpPr>
              <p:nvPr/>
            </p:nvSpPr>
            <p:spPr bwMode="auto">
              <a:xfrm flipH="1" flipV="1">
                <a:off x="2558" y="1770"/>
                <a:ext cx="153" cy="1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" name="Line 161"/>
              <p:cNvSpPr>
                <a:spLocks noChangeShapeType="1"/>
              </p:cNvSpPr>
              <p:nvPr/>
            </p:nvSpPr>
            <p:spPr bwMode="auto">
              <a:xfrm flipH="1" flipV="1">
                <a:off x="2785" y="1794"/>
                <a:ext cx="153" cy="1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" name="Line 162"/>
              <p:cNvSpPr>
                <a:spLocks noChangeShapeType="1"/>
              </p:cNvSpPr>
              <p:nvPr/>
            </p:nvSpPr>
            <p:spPr bwMode="auto">
              <a:xfrm flipH="1" flipV="1">
                <a:off x="3012" y="1817"/>
                <a:ext cx="153" cy="17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" name="Line 163"/>
              <p:cNvSpPr>
                <a:spLocks noChangeShapeType="1"/>
              </p:cNvSpPr>
              <p:nvPr/>
            </p:nvSpPr>
            <p:spPr bwMode="auto">
              <a:xfrm flipH="1" flipV="1">
                <a:off x="3239" y="1842"/>
                <a:ext cx="153" cy="1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" name="Line 164"/>
              <p:cNvSpPr>
                <a:spLocks noChangeShapeType="1"/>
              </p:cNvSpPr>
              <p:nvPr/>
            </p:nvSpPr>
            <p:spPr bwMode="auto">
              <a:xfrm flipH="1" flipV="1">
                <a:off x="3466" y="1866"/>
                <a:ext cx="153" cy="1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" name="Line 165"/>
              <p:cNvSpPr>
                <a:spLocks noChangeShapeType="1"/>
              </p:cNvSpPr>
              <p:nvPr/>
            </p:nvSpPr>
            <p:spPr bwMode="auto">
              <a:xfrm flipH="1" flipV="1">
                <a:off x="3693" y="1889"/>
                <a:ext cx="152" cy="17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" name="Freeform 166"/>
              <p:cNvSpPr>
                <a:spLocks/>
              </p:cNvSpPr>
              <p:nvPr/>
            </p:nvSpPr>
            <p:spPr bwMode="auto">
              <a:xfrm>
                <a:off x="1923" y="1679"/>
                <a:ext cx="63" cy="63"/>
              </a:xfrm>
              <a:custGeom>
                <a:avLst/>
                <a:gdLst>
                  <a:gd name="T0" fmla="*/ 0 w 63"/>
                  <a:gd name="T1" fmla="*/ 31 h 63"/>
                  <a:gd name="T2" fmla="*/ 31 w 63"/>
                  <a:gd name="T3" fmla="*/ 0 h 63"/>
                  <a:gd name="T4" fmla="*/ 63 w 63"/>
                  <a:gd name="T5" fmla="*/ 31 h 63"/>
                  <a:gd name="T6" fmla="*/ 31 w 63"/>
                  <a:gd name="T7" fmla="*/ 63 h 63"/>
                  <a:gd name="T8" fmla="*/ 0 w 63"/>
                  <a:gd name="T9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1"/>
                    </a:moveTo>
                    <a:lnTo>
                      <a:pt x="31" y="0"/>
                    </a:lnTo>
                    <a:lnTo>
                      <a:pt x="63" y="31"/>
                    </a:lnTo>
                    <a:lnTo>
                      <a:pt x="31" y="63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" name="Freeform 167"/>
              <p:cNvSpPr>
                <a:spLocks/>
              </p:cNvSpPr>
              <p:nvPr/>
            </p:nvSpPr>
            <p:spPr bwMode="auto">
              <a:xfrm>
                <a:off x="2037" y="1690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2 w 63"/>
                  <a:gd name="T3" fmla="*/ 0 h 62"/>
                  <a:gd name="T4" fmla="*/ 63 w 63"/>
                  <a:gd name="T5" fmla="*/ 31 h 62"/>
                  <a:gd name="T6" fmla="*/ 32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2" y="0"/>
                    </a:lnTo>
                    <a:lnTo>
                      <a:pt x="63" y="31"/>
                    </a:lnTo>
                    <a:lnTo>
                      <a:pt x="32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" name="Freeform 168"/>
              <p:cNvSpPr>
                <a:spLocks/>
              </p:cNvSpPr>
              <p:nvPr/>
            </p:nvSpPr>
            <p:spPr bwMode="auto">
              <a:xfrm>
                <a:off x="2264" y="1712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1 w 63"/>
                  <a:gd name="T3" fmla="*/ 0 h 62"/>
                  <a:gd name="T4" fmla="*/ 63 w 63"/>
                  <a:gd name="T5" fmla="*/ 31 h 62"/>
                  <a:gd name="T6" fmla="*/ 31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1" y="0"/>
                    </a:lnTo>
                    <a:lnTo>
                      <a:pt x="63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" name="Freeform 169"/>
              <p:cNvSpPr>
                <a:spLocks/>
              </p:cNvSpPr>
              <p:nvPr/>
            </p:nvSpPr>
            <p:spPr bwMode="auto">
              <a:xfrm>
                <a:off x="2490" y="1735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" name="Freeform 170"/>
              <p:cNvSpPr>
                <a:spLocks/>
              </p:cNvSpPr>
              <p:nvPr/>
            </p:nvSpPr>
            <p:spPr bwMode="auto">
              <a:xfrm>
                <a:off x="2717" y="1759"/>
                <a:ext cx="62" cy="63"/>
              </a:xfrm>
              <a:custGeom>
                <a:avLst/>
                <a:gdLst>
                  <a:gd name="T0" fmla="*/ 0 w 62"/>
                  <a:gd name="T1" fmla="*/ 31 h 63"/>
                  <a:gd name="T2" fmla="*/ 31 w 62"/>
                  <a:gd name="T3" fmla="*/ 0 h 63"/>
                  <a:gd name="T4" fmla="*/ 62 w 62"/>
                  <a:gd name="T5" fmla="*/ 31 h 63"/>
                  <a:gd name="T6" fmla="*/ 31 w 62"/>
                  <a:gd name="T7" fmla="*/ 63 h 63"/>
                  <a:gd name="T8" fmla="*/ 0 w 62"/>
                  <a:gd name="T9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3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" name="Freeform 171"/>
              <p:cNvSpPr>
                <a:spLocks/>
              </p:cNvSpPr>
              <p:nvPr/>
            </p:nvSpPr>
            <p:spPr bwMode="auto">
              <a:xfrm>
                <a:off x="2944" y="1782"/>
                <a:ext cx="62" cy="63"/>
              </a:xfrm>
              <a:custGeom>
                <a:avLst/>
                <a:gdLst>
                  <a:gd name="T0" fmla="*/ 0 w 62"/>
                  <a:gd name="T1" fmla="*/ 31 h 63"/>
                  <a:gd name="T2" fmla="*/ 31 w 62"/>
                  <a:gd name="T3" fmla="*/ 0 h 63"/>
                  <a:gd name="T4" fmla="*/ 62 w 62"/>
                  <a:gd name="T5" fmla="*/ 31 h 63"/>
                  <a:gd name="T6" fmla="*/ 31 w 62"/>
                  <a:gd name="T7" fmla="*/ 63 h 63"/>
                  <a:gd name="T8" fmla="*/ 0 w 62"/>
                  <a:gd name="T9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3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" name="Freeform 172"/>
              <p:cNvSpPr>
                <a:spLocks/>
              </p:cNvSpPr>
              <p:nvPr/>
            </p:nvSpPr>
            <p:spPr bwMode="auto">
              <a:xfrm>
                <a:off x="3171" y="1807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" name="Freeform 173"/>
              <p:cNvSpPr>
                <a:spLocks/>
              </p:cNvSpPr>
              <p:nvPr/>
            </p:nvSpPr>
            <p:spPr bwMode="auto">
              <a:xfrm>
                <a:off x="3398" y="1831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" name="Freeform 174"/>
              <p:cNvSpPr>
                <a:spLocks/>
              </p:cNvSpPr>
              <p:nvPr/>
            </p:nvSpPr>
            <p:spPr bwMode="auto">
              <a:xfrm>
                <a:off x="3625" y="1854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" name="Freeform 175"/>
              <p:cNvSpPr>
                <a:spLocks/>
              </p:cNvSpPr>
              <p:nvPr/>
            </p:nvSpPr>
            <p:spPr bwMode="auto">
              <a:xfrm>
                <a:off x="3850" y="1878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1 w 63"/>
                  <a:gd name="T3" fmla="*/ 0 h 63"/>
                  <a:gd name="T4" fmla="*/ 63 w 63"/>
                  <a:gd name="T5" fmla="*/ 32 h 63"/>
                  <a:gd name="T6" fmla="*/ 31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1" y="0"/>
                    </a:lnTo>
                    <a:lnTo>
                      <a:pt x="63" y="32"/>
                    </a:lnTo>
                    <a:lnTo>
                      <a:pt x="31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" name="Line 176"/>
              <p:cNvSpPr>
                <a:spLocks noChangeShapeType="1"/>
              </p:cNvSpPr>
              <p:nvPr/>
            </p:nvSpPr>
            <p:spPr bwMode="auto">
              <a:xfrm flipH="1">
                <a:off x="1986" y="2766"/>
                <a:ext cx="51" cy="3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" name="Line 177"/>
              <p:cNvSpPr>
                <a:spLocks noChangeShapeType="1"/>
              </p:cNvSpPr>
              <p:nvPr/>
            </p:nvSpPr>
            <p:spPr bwMode="auto">
              <a:xfrm flipH="1">
                <a:off x="2100" y="2618"/>
                <a:ext cx="164" cy="10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" name="Line 178"/>
              <p:cNvSpPr>
                <a:spLocks noChangeShapeType="1"/>
              </p:cNvSpPr>
              <p:nvPr/>
            </p:nvSpPr>
            <p:spPr bwMode="auto">
              <a:xfrm flipH="1">
                <a:off x="2325" y="2464"/>
                <a:ext cx="166" cy="11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" name="Line 179"/>
              <p:cNvSpPr>
                <a:spLocks noChangeShapeType="1"/>
              </p:cNvSpPr>
              <p:nvPr/>
            </p:nvSpPr>
            <p:spPr bwMode="auto">
              <a:xfrm flipH="1">
                <a:off x="2551" y="2305"/>
                <a:ext cx="167" cy="11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" name="Line 180"/>
              <p:cNvSpPr>
                <a:spLocks noChangeShapeType="1"/>
              </p:cNvSpPr>
              <p:nvPr/>
            </p:nvSpPr>
            <p:spPr bwMode="auto">
              <a:xfrm flipH="1">
                <a:off x="2778" y="2144"/>
                <a:ext cx="167" cy="11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" name="Line 181"/>
              <p:cNvSpPr>
                <a:spLocks noChangeShapeType="1"/>
              </p:cNvSpPr>
              <p:nvPr/>
            </p:nvSpPr>
            <p:spPr bwMode="auto">
              <a:xfrm flipH="1">
                <a:off x="3005" y="1980"/>
                <a:ext cx="167" cy="12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" name="Line 182"/>
              <p:cNvSpPr>
                <a:spLocks noChangeShapeType="1"/>
              </p:cNvSpPr>
              <p:nvPr/>
            </p:nvSpPr>
            <p:spPr bwMode="auto">
              <a:xfrm flipH="1">
                <a:off x="3232" y="1813"/>
                <a:ext cx="167" cy="12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" name="Line 183"/>
              <p:cNvSpPr>
                <a:spLocks noChangeShapeType="1"/>
              </p:cNvSpPr>
              <p:nvPr/>
            </p:nvSpPr>
            <p:spPr bwMode="auto">
              <a:xfrm flipH="1">
                <a:off x="3459" y="1645"/>
                <a:ext cx="167" cy="12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" name="Line 184"/>
              <p:cNvSpPr>
                <a:spLocks noChangeShapeType="1"/>
              </p:cNvSpPr>
              <p:nvPr/>
            </p:nvSpPr>
            <p:spPr bwMode="auto">
              <a:xfrm flipH="1">
                <a:off x="3686" y="1476"/>
                <a:ext cx="166" cy="12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" name="Freeform 185"/>
              <p:cNvSpPr>
                <a:spLocks/>
              </p:cNvSpPr>
              <p:nvPr/>
            </p:nvSpPr>
            <p:spPr bwMode="auto">
              <a:xfrm>
                <a:off x="1930" y="2792"/>
                <a:ext cx="47" cy="54"/>
              </a:xfrm>
              <a:custGeom>
                <a:avLst/>
                <a:gdLst>
                  <a:gd name="T0" fmla="*/ 24 w 47"/>
                  <a:gd name="T1" fmla="*/ 54 h 54"/>
                  <a:gd name="T2" fmla="*/ 47 w 47"/>
                  <a:gd name="T3" fmla="*/ 41 h 54"/>
                  <a:gd name="T4" fmla="*/ 47 w 47"/>
                  <a:gd name="T5" fmla="*/ 13 h 54"/>
                  <a:gd name="T6" fmla="*/ 24 w 47"/>
                  <a:gd name="T7" fmla="*/ 0 h 54"/>
                  <a:gd name="T8" fmla="*/ 0 w 47"/>
                  <a:gd name="T9" fmla="*/ 13 h 54"/>
                  <a:gd name="T10" fmla="*/ 0 w 47"/>
                  <a:gd name="T11" fmla="*/ 41 h 54"/>
                  <a:gd name="T12" fmla="*/ 24 w 47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54">
                    <a:moveTo>
                      <a:pt x="24" y="54"/>
                    </a:moveTo>
                    <a:lnTo>
                      <a:pt x="47" y="41"/>
                    </a:lnTo>
                    <a:lnTo>
                      <a:pt x="47" y="13"/>
                    </a:lnTo>
                    <a:lnTo>
                      <a:pt x="24" y="0"/>
                    </a:lnTo>
                    <a:lnTo>
                      <a:pt x="0" y="13"/>
                    </a:lnTo>
                    <a:lnTo>
                      <a:pt x="0" y="41"/>
                    </a:lnTo>
                    <a:lnTo>
                      <a:pt x="24" y="54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" name="Freeform 186"/>
              <p:cNvSpPr>
                <a:spLocks/>
              </p:cNvSpPr>
              <p:nvPr/>
            </p:nvSpPr>
            <p:spPr bwMode="auto">
              <a:xfrm>
                <a:off x="2044" y="2720"/>
                <a:ext cx="48" cy="54"/>
              </a:xfrm>
              <a:custGeom>
                <a:avLst/>
                <a:gdLst>
                  <a:gd name="T0" fmla="*/ 25 w 48"/>
                  <a:gd name="T1" fmla="*/ 54 h 54"/>
                  <a:gd name="T2" fmla="*/ 48 w 48"/>
                  <a:gd name="T3" fmla="*/ 41 h 54"/>
                  <a:gd name="T4" fmla="*/ 48 w 48"/>
                  <a:gd name="T5" fmla="*/ 14 h 54"/>
                  <a:gd name="T6" fmla="*/ 25 w 48"/>
                  <a:gd name="T7" fmla="*/ 0 h 54"/>
                  <a:gd name="T8" fmla="*/ 0 w 48"/>
                  <a:gd name="T9" fmla="*/ 14 h 54"/>
                  <a:gd name="T10" fmla="*/ 0 w 48"/>
                  <a:gd name="T11" fmla="*/ 41 h 54"/>
                  <a:gd name="T12" fmla="*/ 25 w 4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5" y="54"/>
                    </a:moveTo>
                    <a:lnTo>
                      <a:pt x="48" y="41"/>
                    </a:lnTo>
                    <a:lnTo>
                      <a:pt x="48" y="14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0" y="41"/>
                    </a:lnTo>
                    <a:lnTo>
                      <a:pt x="25" y="54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" name="Freeform 187"/>
              <p:cNvSpPr>
                <a:spLocks/>
              </p:cNvSpPr>
              <p:nvPr/>
            </p:nvSpPr>
            <p:spPr bwMode="auto">
              <a:xfrm>
                <a:off x="2271" y="2571"/>
                <a:ext cx="48" cy="54"/>
              </a:xfrm>
              <a:custGeom>
                <a:avLst/>
                <a:gdLst>
                  <a:gd name="T0" fmla="*/ 24 w 48"/>
                  <a:gd name="T1" fmla="*/ 54 h 54"/>
                  <a:gd name="T2" fmla="*/ 48 w 48"/>
                  <a:gd name="T3" fmla="*/ 41 h 54"/>
                  <a:gd name="T4" fmla="*/ 48 w 48"/>
                  <a:gd name="T5" fmla="*/ 14 h 54"/>
                  <a:gd name="T6" fmla="*/ 24 w 48"/>
                  <a:gd name="T7" fmla="*/ 0 h 54"/>
                  <a:gd name="T8" fmla="*/ 0 w 48"/>
                  <a:gd name="T9" fmla="*/ 14 h 54"/>
                  <a:gd name="T10" fmla="*/ 0 w 48"/>
                  <a:gd name="T11" fmla="*/ 41 h 54"/>
                  <a:gd name="T12" fmla="*/ 24 w 4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4" y="54"/>
                    </a:moveTo>
                    <a:lnTo>
                      <a:pt x="48" y="41"/>
                    </a:lnTo>
                    <a:lnTo>
                      <a:pt x="48" y="14"/>
                    </a:lnTo>
                    <a:lnTo>
                      <a:pt x="24" y="0"/>
                    </a:lnTo>
                    <a:lnTo>
                      <a:pt x="0" y="14"/>
                    </a:lnTo>
                    <a:lnTo>
                      <a:pt x="0" y="41"/>
                    </a:lnTo>
                    <a:lnTo>
                      <a:pt x="24" y="54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" name="Freeform 188"/>
              <p:cNvSpPr>
                <a:spLocks/>
              </p:cNvSpPr>
              <p:nvPr/>
            </p:nvSpPr>
            <p:spPr bwMode="auto">
              <a:xfrm>
                <a:off x="2497" y="2417"/>
                <a:ext cx="47" cy="54"/>
              </a:xfrm>
              <a:custGeom>
                <a:avLst/>
                <a:gdLst>
                  <a:gd name="T0" fmla="*/ 24 w 47"/>
                  <a:gd name="T1" fmla="*/ 54 h 54"/>
                  <a:gd name="T2" fmla="*/ 47 w 47"/>
                  <a:gd name="T3" fmla="*/ 40 h 54"/>
                  <a:gd name="T4" fmla="*/ 47 w 47"/>
                  <a:gd name="T5" fmla="*/ 13 h 54"/>
                  <a:gd name="T6" fmla="*/ 24 w 47"/>
                  <a:gd name="T7" fmla="*/ 0 h 54"/>
                  <a:gd name="T8" fmla="*/ 0 w 47"/>
                  <a:gd name="T9" fmla="*/ 13 h 54"/>
                  <a:gd name="T10" fmla="*/ 0 w 47"/>
                  <a:gd name="T11" fmla="*/ 40 h 54"/>
                  <a:gd name="T12" fmla="*/ 24 w 47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54">
                    <a:moveTo>
                      <a:pt x="24" y="54"/>
                    </a:moveTo>
                    <a:lnTo>
                      <a:pt x="47" y="40"/>
                    </a:lnTo>
                    <a:lnTo>
                      <a:pt x="47" y="13"/>
                    </a:lnTo>
                    <a:lnTo>
                      <a:pt x="24" y="0"/>
                    </a:lnTo>
                    <a:lnTo>
                      <a:pt x="0" y="13"/>
                    </a:lnTo>
                    <a:lnTo>
                      <a:pt x="0" y="40"/>
                    </a:lnTo>
                    <a:lnTo>
                      <a:pt x="24" y="54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" name="Freeform 189"/>
              <p:cNvSpPr>
                <a:spLocks/>
              </p:cNvSpPr>
              <p:nvPr/>
            </p:nvSpPr>
            <p:spPr bwMode="auto">
              <a:xfrm>
                <a:off x="2724" y="2258"/>
                <a:ext cx="47" cy="54"/>
              </a:xfrm>
              <a:custGeom>
                <a:avLst/>
                <a:gdLst>
                  <a:gd name="T0" fmla="*/ 24 w 47"/>
                  <a:gd name="T1" fmla="*/ 54 h 54"/>
                  <a:gd name="T2" fmla="*/ 47 w 47"/>
                  <a:gd name="T3" fmla="*/ 41 h 54"/>
                  <a:gd name="T4" fmla="*/ 47 w 47"/>
                  <a:gd name="T5" fmla="*/ 14 h 54"/>
                  <a:gd name="T6" fmla="*/ 24 w 47"/>
                  <a:gd name="T7" fmla="*/ 0 h 54"/>
                  <a:gd name="T8" fmla="*/ 0 w 47"/>
                  <a:gd name="T9" fmla="*/ 14 h 54"/>
                  <a:gd name="T10" fmla="*/ 0 w 47"/>
                  <a:gd name="T11" fmla="*/ 41 h 54"/>
                  <a:gd name="T12" fmla="*/ 24 w 47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54">
                    <a:moveTo>
                      <a:pt x="24" y="54"/>
                    </a:moveTo>
                    <a:lnTo>
                      <a:pt x="47" y="41"/>
                    </a:lnTo>
                    <a:lnTo>
                      <a:pt x="47" y="14"/>
                    </a:lnTo>
                    <a:lnTo>
                      <a:pt x="24" y="0"/>
                    </a:lnTo>
                    <a:lnTo>
                      <a:pt x="0" y="14"/>
                    </a:lnTo>
                    <a:lnTo>
                      <a:pt x="0" y="41"/>
                    </a:lnTo>
                    <a:lnTo>
                      <a:pt x="24" y="54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" name="Freeform 190"/>
              <p:cNvSpPr>
                <a:spLocks/>
              </p:cNvSpPr>
              <p:nvPr/>
            </p:nvSpPr>
            <p:spPr bwMode="auto">
              <a:xfrm>
                <a:off x="2951" y="2095"/>
                <a:ext cx="47" cy="55"/>
              </a:xfrm>
              <a:custGeom>
                <a:avLst/>
                <a:gdLst>
                  <a:gd name="T0" fmla="*/ 24 w 47"/>
                  <a:gd name="T1" fmla="*/ 55 h 55"/>
                  <a:gd name="T2" fmla="*/ 47 w 47"/>
                  <a:gd name="T3" fmla="*/ 41 h 55"/>
                  <a:gd name="T4" fmla="*/ 47 w 47"/>
                  <a:gd name="T5" fmla="*/ 14 h 55"/>
                  <a:gd name="T6" fmla="*/ 24 w 47"/>
                  <a:gd name="T7" fmla="*/ 0 h 55"/>
                  <a:gd name="T8" fmla="*/ 0 w 47"/>
                  <a:gd name="T9" fmla="*/ 14 h 55"/>
                  <a:gd name="T10" fmla="*/ 0 w 47"/>
                  <a:gd name="T11" fmla="*/ 41 h 55"/>
                  <a:gd name="T12" fmla="*/ 24 w 47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55">
                    <a:moveTo>
                      <a:pt x="24" y="55"/>
                    </a:moveTo>
                    <a:lnTo>
                      <a:pt x="47" y="41"/>
                    </a:lnTo>
                    <a:lnTo>
                      <a:pt x="47" y="14"/>
                    </a:lnTo>
                    <a:lnTo>
                      <a:pt x="24" y="0"/>
                    </a:lnTo>
                    <a:lnTo>
                      <a:pt x="0" y="14"/>
                    </a:lnTo>
                    <a:lnTo>
                      <a:pt x="0" y="41"/>
                    </a:lnTo>
                    <a:lnTo>
                      <a:pt x="24" y="55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" name="Freeform 191"/>
              <p:cNvSpPr>
                <a:spLocks/>
              </p:cNvSpPr>
              <p:nvPr/>
            </p:nvSpPr>
            <p:spPr bwMode="auto">
              <a:xfrm>
                <a:off x="3177" y="1931"/>
                <a:ext cx="48" cy="55"/>
              </a:xfrm>
              <a:custGeom>
                <a:avLst/>
                <a:gdLst>
                  <a:gd name="T0" fmla="*/ 25 w 48"/>
                  <a:gd name="T1" fmla="*/ 55 h 55"/>
                  <a:gd name="T2" fmla="*/ 48 w 48"/>
                  <a:gd name="T3" fmla="*/ 41 h 55"/>
                  <a:gd name="T4" fmla="*/ 48 w 48"/>
                  <a:gd name="T5" fmla="*/ 14 h 55"/>
                  <a:gd name="T6" fmla="*/ 25 w 48"/>
                  <a:gd name="T7" fmla="*/ 0 h 55"/>
                  <a:gd name="T8" fmla="*/ 0 w 48"/>
                  <a:gd name="T9" fmla="*/ 14 h 55"/>
                  <a:gd name="T10" fmla="*/ 0 w 48"/>
                  <a:gd name="T11" fmla="*/ 41 h 55"/>
                  <a:gd name="T12" fmla="*/ 25 w 48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5">
                    <a:moveTo>
                      <a:pt x="25" y="55"/>
                    </a:moveTo>
                    <a:lnTo>
                      <a:pt x="48" y="41"/>
                    </a:lnTo>
                    <a:lnTo>
                      <a:pt x="48" y="14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0" y="41"/>
                    </a:lnTo>
                    <a:lnTo>
                      <a:pt x="25" y="55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" name="Freeform 192"/>
              <p:cNvSpPr>
                <a:spLocks/>
              </p:cNvSpPr>
              <p:nvPr/>
            </p:nvSpPr>
            <p:spPr bwMode="auto">
              <a:xfrm>
                <a:off x="3404" y="1765"/>
                <a:ext cx="48" cy="54"/>
              </a:xfrm>
              <a:custGeom>
                <a:avLst/>
                <a:gdLst>
                  <a:gd name="T0" fmla="*/ 25 w 48"/>
                  <a:gd name="T1" fmla="*/ 54 h 54"/>
                  <a:gd name="T2" fmla="*/ 48 w 48"/>
                  <a:gd name="T3" fmla="*/ 40 h 54"/>
                  <a:gd name="T4" fmla="*/ 48 w 48"/>
                  <a:gd name="T5" fmla="*/ 13 h 54"/>
                  <a:gd name="T6" fmla="*/ 25 w 48"/>
                  <a:gd name="T7" fmla="*/ 0 h 54"/>
                  <a:gd name="T8" fmla="*/ 0 w 48"/>
                  <a:gd name="T9" fmla="*/ 13 h 54"/>
                  <a:gd name="T10" fmla="*/ 0 w 48"/>
                  <a:gd name="T11" fmla="*/ 40 h 54"/>
                  <a:gd name="T12" fmla="*/ 25 w 4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5" y="54"/>
                    </a:moveTo>
                    <a:lnTo>
                      <a:pt x="48" y="40"/>
                    </a:lnTo>
                    <a:lnTo>
                      <a:pt x="48" y="13"/>
                    </a:lnTo>
                    <a:lnTo>
                      <a:pt x="25" y="0"/>
                    </a:lnTo>
                    <a:lnTo>
                      <a:pt x="0" y="13"/>
                    </a:lnTo>
                    <a:lnTo>
                      <a:pt x="0" y="40"/>
                    </a:lnTo>
                    <a:lnTo>
                      <a:pt x="25" y="54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" name="Freeform 193"/>
              <p:cNvSpPr>
                <a:spLocks/>
              </p:cNvSpPr>
              <p:nvPr/>
            </p:nvSpPr>
            <p:spPr bwMode="auto">
              <a:xfrm>
                <a:off x="3631" y="1597"/>
                <a:ext cx="48" cy="54"/>
              </a:xfrm>
              <a:custGeom>
                <a:avLst/>
                <a:gdLst>
                  <a:gd name="T0" fmla="*/ 25 w 48"/>
                  <a:gd name="T1" fmla="*/ 54 h 54"/>
                  <a:gd name="T2" fmla="*/ 48 w 48"/>
                  <a:gd name="T3" fmla="*/ 40 h 54"/>
                  <a:gd name="T4" fmla="*/ 48 w 48"/>
                  <a:gd name="T5" fmla="*/ 13 h 54"/>
                  <a:gd name="T6" fmla="*/ 25 w 48"/>
                  <a:gd name="T7" fmla="*/ 0 h 54"/>
                  <a:gd name="T8" fmla="*/ 0 w 48"/>
                  <a:gd name="T9" fmla="*/ 13 h 54"/>
                  <a:gd name="T10" fmla="*/ 0 w 48"/>
                  <a:gd name="T11" fmla="*/ 40 h 54"/>
                  <a:gd name="T12" fmla="*/ 25 w 4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5" y="54"/>
                    </a:moveTo>
                    <a:lnTo>
                      <a:pt x="48" y="40"/>
                    </a:lnTo>
                    <a:lnTo>
                      <a:pt x="48" y="13"/>
                    </a:lnTo>
                    <a:lnTo>
                      <a:pt x="25" y="0"/>
                    </a:lnTo>
                    <a:lnTo>
                      <a:pt x="0" y="13"/>
                    </a:lnTo>
                    <a:lnTo>
                      <a:pt x="0" y="40"/>
                    </a:lnTo>
                    <a:lnTo>
                      <a:pt x="25" y="54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" name="Freeform 194"/>
              <p:cNvSpPr>
                <a:spLocks/>
              </p:cNvSpPr>
              <p:nvPr/>
            </p:nvSpPr>
            <p:spPr bwMode="auto">
              <a:xfrm>
                <a:off x="3857" y="1427"/>
                <a:ext cx="48" cy="54"/>
              </a:xfrm>
              <a:custGeom>
                <a:avLst/>
                <a:gdLst>
                  <a:gd name="T0" fmla="*/ 24 w 48"/>
                  <a:gd name="T1" fmla="*/ 54 h 54"/>
                  <a:gd name="T2" fmla="*/ 48 w 48"/>
                  <a:gd name="T3" fmla="*/ 41 h 54"/>
                  <a:gd name="T4" fmla="*/ 48 w 48"/>
                  <a:gd name="T5" fmla="*/ 14 h 54"/>
                  <a:gd name="T6" fmla="*/ 24 w 48"/>
                  <a:gd name="T7" fmla="*/ 0 h 54"/>
                  <a:gd name="T8" fmla="*/ 0 w 48"/>
                  <a:gd name="T9" fmla="*/ 14 h 54"/>
                  <a:gd name="T10" fmla="*/ 0 w 48"/>
                  <a:gd name="T11" fmla="*/ 41 h 54"/>
                  <a:gd name="T12" fmla="*/ 24 w 4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4" y="54"/>
                    </a:moveTo>
                    <a:lnTo>
                      <a:pt x="48" y="41"/>
                    </a:lnTo>
                    <a:lnTo>
                      <a:pt x="48" y="14"/>
                    </a:lnTo>
                    <a:lnTo>
                      <a:pt x="24" y="0"/>
                    </a:lnTo>
                    <a:lnTo>
                      <a:pt x="0" y="14"/>
                    </a:lnTo>
                    <a:lnTo>
                      <a:pt x="0" y="41"/>
                    </a:lnTo>
                    <a:lnTo>
                      <a:pt x="24" y="54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" name="Rectangle 195"/>
              <p:cNvSpPr>
                <a:spLocks noChangeArrowheads="1"/>
              </p:cNvSpPr>
              <p:nvPr/>
            </p:nvSpPr>
            <p:spPr bwMode="auto">
              <a:xfrm>
                <a:off x="1760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" name="Rectangle 196"/>
              <p:cNvSpPr>
                <a:spLocks noChangeArrowheads="1"/>
              </p:cNvSpPr>
              <p:nvPr/>
            </p:nvSpPr>
            <p:spPr bwMode="auto">
              <a:xfrm>
                <a:off x="1979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" name="Rectangle 197"/>
              <p:cNvSpPr>
                <a:spLocks noChangeArrowheads="1"/>
              </p:cNvSpPr>
              <p:nvPr/>
            </p:nvSpPr>
            <p:spPr bwMode="auto">
              <a:xfrm>
                <a:off x="2198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" name="Rectangle 198"/>
              <p:cNvSpPr>
                <a:spLocks noChangeArrowheads="1"/>
              </p:cNvSpPr>
              <p:nvPr/>
            </p:nvSpPr>
            <p:spPr bwMode="auto">
              <a:xfrm>
                <a:off x="2416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" name="Rectangle 199"/>
              <p:cNvSpPr>
                <a:spLocks noChangeArrowheads="1"/>
              </p:cNvSpPr>
              <p:nvPr/>
            </p:nvSpPr>
            <p:spPr bwMode="auto">
              <a:xfrm>
                <a:off x="2634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" name="Rectangle 200"/>
              <p:cNvSpPr>
                <a:spLocks noChangeArrowheads="1"/>
              </p:cNvSpPr>
              <p:nvPr/>
            </p:nvSpPr>
            <p:spPr bwMode="auto">
              <a:xfrm>
                <a:off x="2853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" name="Rectangle 201"/>
              <p:cNvSpPr>
                <a:spLocks noChangeArrowheads="1"/>
              </p:cNvSpPr>
              <p:nvPr/>
            </p:nvSpPr>
            <p:spPr bwMode="auto">
              <a:xfrm>
                <a:off x="3071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" name="Rectangle 202"/>
              <p:cNvSpPr>
                <a:spLocks noChangeArrowheads="1"/>
              </p:cNvSpPr>
              <p:nvPr/>
            </p:nvSpPr>
            <p:spPr bwMode="auto">
              <a:xfrm>
                <a:off x="3290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" name="Rectangle 203"/>
              <p:cNvSpPr>
                <a:spLocks noChangeArrowheads="1"/>
              </p:cNvSpPr>
              <p:nvPr/>
            </p:nvSpPr>
            <p:spPr bwMode="auto">
              <a:xfrm>
                <a:off x="3509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" name="Rectangle 204"/>
              <p:cNvSpPr>
                <a:spLocks noChangeArrowheads="1"/>
              </p:cNvSpPr>
              <p:nvPr/>
            </p:nvSpPr>
            <p:spPr bwMode="auto">
              <a:xfrm>
                <a:off x="3728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2439988" y="544513"/>
              <a:ext cx="5505450" cy="4337050"/>
              <a:chOff x="1537" y="343"/>
              <a:chExt cx="3468" cy="2732"/>
            </a:xfrm>
          </p:grpSpPr>
          <p:sp>
            <p:nvSpPr>
              <p:cNvPr id="49" name="Rectangle 206"/>
              <p:cNvSpPr>
                <a:spLocks noChangeArrowheads="1"/>
              </p:cNvSpPr>
              <p:nvPr/>
            </p:nvSpPr>
            <p:spPr bwMode="auto">
              <a:xfrm>
                <a:off x="3947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" name="Rectangle 207"/>
              <p:cNvSpPr>
                <a:spLocks noChangeArrowheads="1"/>
              </p:cNvSpPr>
              <p:nvPr/>
            </p:nvSpPr>
            <p:spPr bwMode="auto">
              <a:xfrm>
                <a:off x="4164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" name="Rectangle 208"/>
              <p:cNvSpPr>
                <a:spLocks noChangeArrowheads="1"/>
              </p:cNvSpPr>
              <p:nvPr/>
            </p:nvSpPr>
            <p:spPr bwMode="auto">
              <a:xfrm>
                <a:off x="4383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" name="Rectangle 209"/>
              <p:cNvSpPr>
                <a:spLocks noChangeArrowheads="1"/>
              </p:cNvSpPr>
              <p:nvPr/>
            </p:nvSpPr>
            <p:spPr bwMode="auto">
              <a:xfrm>
                <a:off x="4602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" name="Rectangle 210"/>
              <p:cNvSpPr>
                <a:spLocks noChangeArrowheads="1"/>
              </p:cNvSpPr>
              <p:nvPr/>
            </p:nvSpPr>
            <p:spPr bwMode="auto">
              <a:xfrm>
                <a:off x="4821" y="294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" name="Rectangle 211"/>
              <p:cNvSpPr>
                <a:spLocks noChangeArrowheads="1"/>
              </p:cNvSpPr>
              <p:nvPr/>
            </p:nvSpPr>
            <p:spPr bwMode="auto">
              <a:xfrm>
                <a:off x="1537" y="2826"/>
                <a:ext cx="257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Rectangle 212"/>
              <p:cNvSpPr>
                <a:spLocks noChangeArrowheads="1"/>
              </p:cNvSpPr>
              <p:nvPr/>
            </p:nvSpPr>
            <p:spPr bwMode="auto">
              <a:xfrm>
                <a:off x="1583" y="2577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" name="Rectangle 213"/>
              <p:cNvSpPr>
                <a:spLocks noChangeArrowheads="1"/>
              </p:cNvSpPr>
              <p:nvPr/>
            </p:nvSpPr>
            <p:spPr bwMode="auto">
              <a:xfrm>
                <a:off x="1583" y="2329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" name="Rectangle 214"/>
              <p:cNvSpPr>
                <a:spLocks noChangeArrowheads="1"/>
              </p:cNvSpPr>
              <p:nvPr/>
            </p:nvSpPr>
            <p:spPr bwMode="auto">
              <a:xfrm>
                <a:off x="1583" y="2080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Rectangle 215"/>
              <p:cNvSpPr>
                <a:spLocks noChangeArrowheads="1"/>
              </p:cNvSpPr>
              <p:nvPr/>
            </p:nvSpPr>
            <p:spPr bwMode="auto">
              <a:xfrm>
                <a:off x="1583" y="1832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" name="Rectangle 216"/>
              <p:cNvSpPr>
                <a:spLocks noChangeArrowheads="1"/>
              </p:cNvSpPr>
              <p:nvPr/>
            </p:nvSpPr>
            <p:spPr bwMode="auto">
              <a:xfrm>
                <a:off x="1583" y="1584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" name="Rectangle 217"/>
              <p:cNvSpPr>
                <a:spLocks noChangeArrowheads="1"/>
              </p:cNvSpPr>
              <p:nvPr/>
            </p:nvSpPr>
            <p:spPr bwMode="auto">
              <a:xfrm>
                <a:off x="1583" y="1336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" name="Rectangle 218"/>
              <p:cNvSpPr>
                <a:spLocks noChangeArrowheads="1"/>
              </p:cNvSpPr>
              <p:nvPr/>
            </p:nvSpPr>
            <p:spPr bwMode="auto">
              <a:xfrm>
                <a:off x="1583" y="1088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" name="Rectangle 219"/>
              <p:cNvSpPr>
                <a:spLocks noChangeArrowheads="1"/>
              </p:cNvSpPr>
              <p:nvPr/>
            </p:nvSpPr>
            <p:spPr bwMode="auto">
              <a:xfrm>
                <a:off x="1602" y="83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" name="Rectangle 220"/>
              <p:cNvSpPr>
                <a:spLocks noChangeArrowheads="1"/>
              </p:cNvSpPr>
              <p:nvPr/>
            </p:nvSpPr>
            <p:spPr bwMode="auto">
              <a:xfrm>
                <a:off x="1649" y="591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" name="Rectangle 221"/>
              <p:cNvSpPr>
                <a:spLocks noChangeArrowheads="1"/>
              </p:cNvSpPr>
              <p:nvPr/>
            </p:nvSpPr>
            <p:spPr bwMode="auto">
              <a:xfrm>
                <a:off x="1718" y="343"/>
                <a:ext cx="53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" name="Line 222"/>
              <p:cNvSpPr>
                <a:spLocks noChangeShapeType="1"/>
              </p:cNvSpPr>
              <p:nvPr/>
            </p:nvSpPr>
            <p:spPr bwMode="auto">
              <a:xfrm flipV="1">
                <a:off x="184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" name="Line 223"/>
              <p:cNvSpPr>
                <a:spLocks noChangeShapeType="1"/>
              </p:cNvSpPr>
              <p:nvPr/>
            </p:nvSpPr>
            <p:spPr bwMode="auto">
              <a:xfrm flipV="1">
                <a:off x="1950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" name="Line 224"/>
              <p:cNvSpPr>
                <a:spLocks noChangeShapeType="1"/>
              </p:cNvSpPr>
              <p:nvPr/>
            </p:nvSpPr>
            <p:spPr bwMode="auto">
              <a:xfrm flipV="1">
                <a:off x="2060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" name="Line 225"/>
              <p:cNvSpPr>
                <a:spLocks noChangeShapeType="1"/>
              </p:cNvSpPr>
              <p:nvPr/>
            </p:nvSpPr>
            <p:spPr bwMode="auto">
              <a:xfrm flipV="1">
                <a:off x="2169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Line 226"/>
              <p:cNvSpPr>
                <a:spLocks noChangeShapeType="1"/>
              </p:cNvSpPr>
              <p:nvPr/>
            </p:nvSpPr>
            <p:spPr bwMode="auto">
              <a:xfrm flipV="1">
                <a:off x="2279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" name="Line 227"/>
              <p:cNvSpPr>
                <a:spLocks noChangeShapeType="1"/>
              </p:cNvSpPr>
              <p:nvPr/>
            </p:nvSpPr>
            <p:spPr bwMode="auto">
              <a:xfrm flipV="1">
                <a:off x="2388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" name="Line 228"/>
              <p:cNvSpPr>
                <a:spLocks noChangeShapeType="1"/>
              </p:cNvSpPr>
              <p:nvPr/>
            </p:nvSpPr>
            <p:spPr bwMode="auto">
              <a:xfrm flipV="1">
                <a:off x="2498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Line 229"/>
              <p:cNvSpPr>
                <a:spLocks noChangeShapeType="1"/>
              </p:cNvSpPr>
              <p:nvPr/>
            </p:nvSpPr>
            <p:spPr bwMode="auto">
              <a:xfrm flipV="1">
                <a:off x="260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Line 230"/>
              <p:cNvSpPr>
                <a:spLocks noChangeShapeType="1"/>
              </p:cNvSpPr>
              <p:nvPr/>
            </p:nvSpPr>
            <p:spPr bwMode="auto">
              <a:xfrm flipV="1">
                <a:off x="2715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Line 231"/>
              <p:cNvSpPr>
                <a:spLocks noChangeShapeType="1"/>
              </p:cNvSpPr>
              <p:nvPr/>
            </p:nvSpPr>
            <p:spPr bwMode="auto">
              <a:xfrm flipV="1">
                <a:off x="2825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Line 232"/>
              <p:cNvSpPr>
                <a:spLocks noChangeShapeType="1"/>
              </p:cNvSpPr>
              <p:nvPr/>
            </p:nvSpPr>
            <p:spPr bwMode="auto">
              <a:xfrm flipV="1">
                <a:off x="2934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" name="Line 233"/>
              <p:cNvSpPr>
                <a:spLocks noChangeShapeType="1"/>
              </p:cNvSpPr>
              <p:nvPr/>
            </p:nvSpPr>
            <p:spPr bwMode="auto">
              <a:xfrm flipV="1">
                <a:off x="3044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Line 234"/>
              <p:cNvSpPr>
                <a:spLocks noChangeShapeType="1"/>
              </p:cNvSpPr>
              <p:nvPr/>
            </p:nvSpPr>
            <p:spPr bwMode="auto">
              <a:xfrm flipV="1">
                <a:off x="3153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" name="Line 235"/>
              <p:cNvSpPr>
                <a:spLocks noChangeShapeType="1"/>
              </p:cNvSpPr>
              <p:nvPr/>
            </p:nvSpPr>
            <p:spPr bwMode="auto">
              <a:xfrm flipV="1">
                <a:off x="3263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" name="Line 236"/>
              <p:cNvSpPr>
                <a:spLocks noChangeShapeType="1"/>
              </p:cNvSpPr>
              <p:nvPr/>
            </p:nvSpPr>
            <p:spPr bwMode="auto">
              <a:xfrm flipV="1">
                <a:off x="337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Line 237"/>
              <p:cNvSpPr>
                <a:spLocks noChangeShapeType="1"/>
              </p:cNvSpPr>
              <p:nvPr/>
            </p:nvSpPr>
            <p:spPr bwMode="auto">
              <a:xfrm flipV="1">
                <a:off x="3481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" name="Line 238"/>
              <p:cNvSpPr>
                <a:spLocks noChangeShapeType="1"/>
              </p:cNvSpPr>
              <p:nvPr/>
            </p:nvSpPr>
            <p:spPr bwMode="auto">
              <a:xfrm flipV="1">
                <a:off x="3591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" name="Line 239"/>
              <p:cNvSpPr>
                <a:spLocks noChangeShapeType="1"/>
              </p:cNvSpPr>
              <p:nvPr/>
            </p:nvSpPr>
            <p:spPr bwMode="auto">
              <a:xfrm flipV="1">
                <a:off x="3699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" name="Line 240"/>
              <p:cNvSpPr>
                <a:spLocks noChangeShapeType="1"/>
              </p:cNvSpPr>
              <p:nvPr/>
            </p:nvSpPr>
            <p:spPr bwMode="auto">
              <a:xfrm flipV="1">
                <a:off x="3809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Line 241"/>
              <p:cNvSpPr>
                <a:spLocks noChangeShapeType="1"/>
              </p:cNvSpPr>
              <p:nvPr/>
            </p:nvSpPr>
            <p:spPr bwMode="auto">
              <a:xfrm flipV="1">
                <a:off x="3918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" name="Line 242"/>
              <p:cNvSpPr>
                <a:spLocks noChangeShapeType="1"/>
              </p:cNvSpPr>
              <p:nvPr/>
            </p:nvSpPr>
            <p:spPr bwMode="auto">
              <a:xfrm flipV="1">
                <a:off x="4028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" name="Line 243"/>
              <p:cNvSpPr>
                <a:spLocks noChangeShapeType="1"/>
              </p:cNvSpPr>
              <p:nvPr/>
            </p:nvSpPr>
            <p:spPr bwMode="auto">
              <a:xfrm flipV="1">
                <a:off x="413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" name="Line 244"/>
              <p:cNvSpPr>
                <a:spLocks noChangeShapeType="1"/>
              </p:cNvSpPr>
              <p:nvPr/>
            </p:nvSpPr>
            <p:spPr bwMode="auto">
              <a:xfrm flipV="1">
                <a:off x="4246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" name="Line 245"/>
              <p:cNvSpPr>
                <a:spLocks noChangeShapeType="1"/>
              </p:cNvSpPr>
              <p:nvPr/>
            </p:nvSpPr>
            <p:spPr bwMode="auto">
              <a:xfrm flipV="1">
                <a:off x="4356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" name="Line 246"/>
              <p:cNvSpPr>
                <a:spLocks noChangeShapeType="1"/>
              </p:cNvSpPr>
              <p:nvPr/>
            </p:nvSpPr>
            <p:spPr bwMode="auto">
              <a:xfrm flipV="1">
                <a:off x="4464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" name="Line 247"/>
              <p:cNvSpPr>
                <a:spLocks noChangeShapeType="1"/>
              </p:cNvSpPr>
              <p:nvPr/>
            </p:nvSpPr>
            <p:spPr bwMode="auto">
              <a:xfrm flipV="1">
                <a:off x="4575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" name="Line 248"/>
              <p:cNvSpPr>
                <a:spLocks noChangeShapeType="1"/>
              </p:cNvSpPr>
              <p:nvPr/>
            </p:nvSpPr>
            <p:spPr bwMode="auto">
              <a:xfrm flipV="1">
                <a:off x="4683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" name="Line 249"/>
              <p:cNvSpPr>
                <a:spLocks noChangeShapeType="1"/>
              </p:cNvSpPr>
              <p:nvPr/>
            </p:nvSpPr>
            <p:spPr bwMode="auto">
              <a:xfrm flipV="1">
                <a:off x="4793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" name="Line 250"/>
              <p:cNvSpPr>
                <a:spLocks noChangeShapeType="1"/>
              </p:cNvSpPr>
              <p:nvPr/>
            </p:nvSpPr>
            <p:spPr bwMode="auto">
              <a:xfrm flipV="1">
                <a:off x="490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" name="Line 251"/>
              <p:cNvSpPr>
                <a:spLocks noChangeShapeType="1"/>
              </p:cNvSpPr>
              <p:nvPr/>
            </p:nvSpPr>
            <p:spPr bwMode="auto">
              <a:xfrm>
                <a:off x="1842" y="2884"/>
                <a:ext cx="3060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" name="Line 252"/>
              <p:cNvSpPr>
                <a:spLocks noChangeShapeType="1"/>
              </p:cNvSpPr>
              <p:nvPr/>
            </p:nvSpPr>
            <p:spPr bwMode="auto">
              <a:xfrm>
                <a:off x="1795" y="2884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" name="Line 253"/>
              <p:cNvSpPr>
                <a:spLocks noChangeShapeType="1"/>
              </p:cNvSpPr>
              <p:nvPr/>
            </p:nvSpPr>
            <p:spPr bwMode="auto">
              <a:xfrm>
                <a:off x="1818" y="281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" name="Line 254"/>
              <p:cNvSpPr>
                <a:spLocks noChangeShapeType="1"/>
              </p:cNvSpPr>
              <p:nvPr/>
            </p:nvSpPr>
            <p:spPr bwMode="auto">
              <a:xfrm>
                <a:off x="1818" y="276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" name="Line 255"/>
              <p:cNvSpPr>
                <a:spLocks noChangeShapeType="1"/>
              </p:cNvSpPr>
              <p:nvPr/>
            </p:nvSpPr>
            <p:spPr bwMode="auto">
              <a:xfrm>
                <a:off x="1818" y="273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" name="Line 256"/>
              <p:cNvSpPr>
                <a:spLocks noChangeShapeType="1"/>
              </p:cNvSpPr>
              <p:nvPr/>
            </p:nvSpPr>
            <p:spPr bwMode="auto">
              <a:xfrm>
                <a:off x="1818" y="27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" name="Line 257"/>
              <p:cNvSpPr>
                <a:spLocks noChangeShapeType="1"/>
              </p:cNvSpPr>
              <p:nvPr/>
            </p:nvSpPr>
            <p:spPr bwMode="auto">
              <a:xfrm>
                <a:off x="1818" y="26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" name="Line 258"/>
              <p:cNvSpPr>
                <a:spLocks noChangeShapeType="1"/>
              </p:cNvSpPr>
              <p:nvPr/>
            </p:nvSpPr>
            <p:spPr bwMode="auto">
              <a:xfrm>
                <a:off x="1818" y="267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" name="Line 259"/>
              <p:cNvSpPr>
                <a:spLocks noChangeShapeType="1"/>
              </p:cNvSpPr>
              <p:nvPr/>
            </p:nvSpPr>
            <p:spPr bwMode="auto">
              <a:xfrm>
                <a:off x="1818" y="266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" name="Line 260"/>
              <p:cNvSpPr>
                <a:spLocks noChangeShapeType="1"/>
              </p:cNvSpPr>
              <p:nvPr/>
            </p:nvSpPr>
            <p:spPr bwMode="auto">
              <a:xfrm>
                <a:off x="1818" y="264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" name="Line 261"/>
              <p:cNvSpPr>
                <a:spLocks noChangeShapeType="1"/>
              </p:cNvSpPr>
              <p:nvPr/>
            </p:nvSpPr>
            <p:spPr bwMode="auto">
              <a:xfrm>
                <a:off x="1795" y="2636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" name="Line 262"/>
              <p:cNvSpPr>
                <a:spLocks noChangeShapeType="1"/>
              </p:cNvSpPr>
              <p:nvPr/>
            </p:nvSpPr>
            <p:spPr bwMode="auto">
              <a:xfrm>
                <a:off x="1818" y="256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" name="Line 263"/>
              <p:cNvSpPr>
                <a:spLocks noChangeShapeType="1"/>
              </p:cNvSpPr>
              <p:nvPr/>
            </p:nvSpPr>
            <p:spPr bwMode="auto">
              <a:xfrm>
                <a:off x="1818" y="251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" name="Line 264"/>
              <p:cNvSpPr>
                <a:spLocks noChangeShapeType="1"/>
              </p:cNvSpPr>
              <p:nvPr/>
            </p:nvSpPr>
            <p:spPr bwMode="auto">
              <a:xfrm>
                <a:off x="1818" y="248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" name="Line 265"/>
              <p:cNvSpPr>
                <a:spLocks noChangeShapeType="1"/>
              </p:cNvSpPr>
              <p:nvPr/>
            </p:nvSpPr>
            <p:spPr bwMode="auto">
              <a:xfrm>
                <a:off x="1818" y="24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" name="Line 266"/>
              <p:cNvSpPr>
                <a:spLocks noChangeShapeType="1"/>
              </p:cNvSpPr>
              <p:nvPr/>
            </p:nvSpPr>
            <p:spPr bwMode="auto">
              <a:xfrm>
                <a:off x="1818" y="244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" name="Line 267"/>
              <p:cNvSpPr>
                <a:spLocks noChangeShapeType="1"/>
              </p:cNvSpPr>
              <p:nvPr/>
            </p:nvSpPr>
            <p:spPr bwMode="auto">
              <a:xfrm>
                <a:off x="1818" y="242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" name="Line 268"/>
              <p:cNvSpPr>
                <a:spLocks noChangeShapeType="1"/>
              </p:cNvSpPr>
              <p:nvPr/>
            </p:nvSpPr>
            <p:spPr bwMode="auto">
              <a:xfrm>
                <a:off x="1818" y="24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" name="Line 269"/>
              <p:cNvSpPr>
                <a:spLocks noChangeShapeType="1"/>
              </p:cNvSpPr>
              <p:nvPr/>
            </p:nvSpPr>
            <p:spPr bwMode="auto">
              <a:xfrm>
                <a:off x="1818" y="239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" name="Line 270"/>
              <p:cNvSpPr>
                <a:spLocks noChangeShapeType="1"/>
              </p:cNvSpPr>
              <p:nvPr/>
            </p:nvSpPr>
            <p:spPr bwMode="auto">
              <a:xfrm>
                <a:off x="1795" y="2388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" name="Line 271"/>
              <p:cNvSpPr>
                <a:spLocks noChangeShapeType="1"/>
              </p:cNvSpPr>
              <p:nvPr/>
            </p:nvSpPr>
            <p:spPr bwMode="auto">
              <a:xfrm>
                <a:off x="1818" y="231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" name="Line 272"/>
              <p:cNvSpPr>
                <a:spLocks noChangeShapeType="1"/>
              </p:cNvSpPr>
              <p:nvPr/>
            </p:nvSpPr>
            <p:spPr bwMode="auto">
              <a:xfrm>
                <a:off x="1818" y="226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" name="Line 273"/>
              <p:cNvSpPr>
                <a:spLocks noChangeShapeType="1"/>
              </p:cNvSpPr>
              <p:nvPr/>
            </p:nvSpPr>
            <p:spPr bwMode="auto">
              <a:xfrm>
                <a:off x="1818" y="223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" name="Line 274"/>
              <p:cNvSpPr>
                <a:spLocks noChangeShapeType="1"/>
              </p:cNvSpPr>
              <p:nvPr/>
            </p:nvSpPr>
            <p:spPr bwMode="auto">
              <a:xfrm>
                <a:off x="1818" y="22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" name="Line 275"/>
              <p:cNvSpPr>
                <a:spLocks noChangeShapeType="1"/>
              </p:cNvSpPr>
              <p:nvPr/>
            </p:nvSpPr>
            <p:spPr bwMode="auto">
              <a:xfrm>
                <a:off x="1818" y="219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" name="Line 276"/>
              <p:cNvSpPr>
                <a:spLocks noChangeShapeType="1"/>
              </p:cNvSpPr>
              <p:nvPr/>
            </p:nvSpPr>
            <p:spPr bwMode="auto">
              <a:xfrm>
                <a:off x="1818" y="217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" name="Line 277"/>
              <p:cNvSpPr>
                <a:spLocks noChangeShapeType="1"/>
              </p:cNvSpPr>
              <p:nvPr/>
            </p:nvSpPr>
            <p:spPr bwMode="auto">
              <a:xfrm>
                <a:off x="1818" y="21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" name="Line 278"/>
              <p:cNvSpPr>
                <a:spLocks noChangeShapeType="1"/>
              </p:cNvSpPr>
              <p:nvPr/>
            </p:nvSpPr>
            <p:spPr bwMode="auto">
              <a:xfrm>
                <a:off x="1818" y="215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" name="Line 279"/>
              <p:cNvSpPr>
                <a:spLocks noChangeShapeType="1"/>
              </p:cNvSpPr>
              <p:nvPr/>
            </p:nvSpPr>
            <p:spPr bwMode="auto">
              <a:xfrm>
                <a:off x="1795" y="2139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" name="Line 280"/>
              <p:cNvSpPr>
                <a:spLocks noChangeShapeType="1"/>
              </p:cNvSpPr>
              <p:nvPr/>
            </p:nvSpPr>
            <p:spPr bwMode="auto">
              <a:xfrm>
                <a:off x="1818" y="206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" name="Line 281"/>
              <p:cNvSpPr>
                <a:spLocks noChangeShapeType="1"/>
              </p:cNvSpPr>
              <p:nvPr/>
            </p:nvSpPr>
            <p:spPr bwMode="auto">
              <a:xfrm>
                <a:off x="1818" y="202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" name="Line 282"/>
              <p:cNvSpPr>
                <a:spLocks noChangeShapeType="1"/>
              </p:cNvSpPr>
              <p:nvPr/>
            </p:nvSpPr>
            <p:spPr bwMode="auto">
              <a:xfrm>
                <a:off x="1818" y="19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" name="Line 283"/>
              <p:cNvSpPr>
                <a:spLocks noChangeShapeType="1"/>
              </p:cNvSpPr>
              <p:nvPr/>
            </p:nvSpPr>
            <p:spPr bwMode="auto">
              <a:xfrm>
                <a:off x="1818" y="196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" name="Line 284"/>
              <p:cNvSpPr>
                <a:spLocks noChangeShapeType="1"/>
              </p:cNvSpPr>
              <p:nvPr/>
            </p:nvSpPr>
            <p:spPr bwMode="auto">
              <a:xfrm>
                <a:off x="1818" y="194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" name="Line 285"/>
              <p:cNvSpPr>
                <a:spLocks noChangeShapeType="1"/>
              </p:cNvSpPr>
              <p:nvPr/>
            </p:nvSpPr>
            <p:spPr bwMode="auto">
              <a:xfrm>
                <a:off x="1818" y="193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" name="Line 286"/>
              <p:cNvSpPr>
                <a:spLocks noChangeShapeType="1"/>
              </p:cNvSpPr>
              <p:nvPr/>
            </p:nvSpPr>
            <p:spPr bwMode="auto">
              <a:xfrm>
                <a:off x="1818" y="19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" name="Line 287"/>
              <p:cNvSpPr>
                <a:spLocks noChangeShapeType="1"/>
              </p:cNvSpPr>
              <p:nvPr/>
            </p:nvSpPr>
            <p:spPr bwMode="auto">
              <a:xfrm>
                <a:off x="1818" y="190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" name="Line 288"/>
              <p:cNvSpPr>
                <a:spLocks noChangeShapeType="1"/>
              </p:cNvSpPr>
              <p:nvPr/>
            </p:nvSpPr>
            <p:spPr bwMode="auto">
              <a:xfrm>
                <a:off x="1795" y="1891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" name="Line 289"/>
              <p:cNvSpPr>
                <a:spLocks noChangeShapeType="1"/>
              </p:cNvSpPr>
              <p:nvPr/>
            </p:nvSpPr>
            <p:spPr bwMode="auto">
              <a:xfrm>
                <a:off x="1818" y="181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" name="Line 290"/>
              <p:cNvSpPr>
                <a:spLocks noChangeShapeType="1"/>
              </p:cNvSpPr>
              <p:nvPr/>
            </p:nvSpPr>
            <p:spPr bwMode="auto">
              <a:xfrm>
                <a:off x="1818" y="177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" name="Line 291"/>
              <p:cNvSpPr>
                <a:spLocks noChangeShapeType="1"/>
              </p:cNvSpPr>
              <p:nvPr/>
            </p:nvSpPr>
            <p:spPr bwMode="auto">
              <a:xfrm>
                <a:off x="1818" y="174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" name="Line 292"/>
              <p:cNvSpPr>
                <a:spLocks noChangeShapeType="1"/>
              </p:cNvSpPr>
              <p:nvPr/>
            </p:nvSpPr>
            <p:spPr bwMode="auto">
              <a:xfrm>
                <a:off x="1818" y="171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" name="Line 293"/>
              <p:cNvSpPr>
                <a:spLocks noChangeShapeType="1"/>
              </p:cNvSpPr>
              <p:nvPr/>
            </p:nvSpPr>
            <p:spPr bwMode="auto">
              <a:xfrm>
                <a:off x="1818" y="169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" name="Line 294"/>
              <p:cNvSpPr>
                <a:spLocks noChangeShapeType="1"/>
              </p:cNvSpPr>
              <p:nvPr/>
            </p:nvSpPr>
            <p:spPr bwMode="auto">
              <a:xfrm>
                <a:off x="1818" y="168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" name="Line 295"/>
              <p:cNvSpPr>
                <a:spLocks noChangeShapeType="1"/>
              </p:cNvSpPr>
              <p:nvPr/>
            </p:nvSpPr>
            <p:spPr bwMode="auto">
              <a:xfrm>
                <a:off x="1818" y="166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" name="Line 296"/>
              <p:cNvSpPr>
                <a:spLocks noChangeShapeType="1"/>
              </p:cNvSpPr>
              <p:nvPr/>
            </p:nvSpPr>
            <p:spPr bwMode="auto">
              <a:xfrm>
                <a:off x="1818" y="165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" name="Line 297"/>
              <p:cNvSpPr>
                <a:spLocks noChangeShapeType="1"/>
              </p:cNvSpPr>
              <p:nvPr/>
            </p:nvSpPr>
            <p:spPr bwMode="auto">
              <a:xfrm>
                <a:off x="1795" y="1643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" name="Line 298"/>
              <p:cNvSpPr>
                <a:spLocks noChangeShapeType="1"/>
              </p:cNvSpPr>
              <p:nvPr/>
            </p:nvSpPr>
            <p:spPr bwMode="auto">
              <a:xfrm>
                <a:off x="1818" y="156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" name="Line 299"/>
              <p:cNvSpPr>
                <a:spLocks noChangeShapeType="1"/>
              </p:cNvSpPr>
              <p:nvPr/>
            </p:nvSpPr>
            <p:spPr bwMode="auto">
              <a:xfrm>
                <a:off x="1818" y="152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" name="Line 300"/>
              <p:cNvSpPr>
                <a:spLocks noChangeShapeType="1"/>
              </p:cNvSpPr>
              <p:nvPr/>
            </p:nvSpPr>
            <p:spPr bwMode="auto">
              <a:xfrm>
                <a:off x="1818" y="149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" name="Line 301"/>
              <p:cNvSpPr>
                <a:spLocks noChangeShapeType="1"/>
              </p:cNvSpPr>
              <p:nvPr/>
            </p:nvSpPr>
            <p:spPr bwMode="auto">
              <a:xfrm>
                <a:off x="1818" y="146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" name="Line 302"/>
              <p:cNvSpPr>
                <a:spLocks noChangeShapeType="1"/>
              </p:cNvSpPr>
              <p:nvPr/>
            </p:nvSpPr>
            <p:spPr bwMode="auto">
              <a:xfrm>
                <a:off x="1818" y="144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" name="Line 303"/>
              <p:cNvSpPr>
                <a:spLocks noChangeShapeType="1"/>
              </p:cNvSpPr>
              <p:nvPr/>
            </p:nvSpPr>
            <p:spPr bwMode="auto">
              <a:xfrm>
                <a:off x="1818" y="143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" name="Line 304"/>
              <p:cNvSpPr>
                <a:spLocks noChangeShapeType="1"/>
              </p:cNvSpPr>
              <p:nvPr/>
            </p:nvSpPr>
            <p:spPr bwMode="auto">
              <a:xfrm>
                <a:off x="1818" y="141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" name="Line 305"/>
              <p:cNvSpPr>
                <a:spLocks noChangeShapeType="1"/>
              </p:cNvSpPr>
              <p:nvPr/>
            </p:nvSpPr>
            <p:spPr bwMode="auto">
              <a:xfrm>
                <a:off x="1818" y="140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" name="Line 306"/>
              <p:cNvSpPr>
                <a:spLocks noChangeShapeType="1"/>
              </p:cNvSpPr>
              <p:nvPr/>
            </p:nvSpPr>
            <p:spPr bwMode="auto">
              <a:xfrm>
                <a:off x="1795" y="1395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" name="Line 307"/>
              <p:cNvSpPr>
                <a:spLocks noChangeShapeType="1"/>
              </p:cNvSpPr>
              <p:nvPr/>
            </p:nvSpPr>
            <p:spPr bwMode="auto">
              <a:xfrm>
                <a:off x="1818" y="132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" name="Line 308"/>
              <p:cNvSpPr>
                <a:spLocks noChangeShapeType="1"/>
              </p:cNvSpPr>
              <p:nvPr/>
            </p:nvSpPr>
            <p:spPr bwMode="auto">
              <a:xfrm>
                <a:off x="1818" y="127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" name="Line 309"/>
              <p:cNvSpPr>
                <a:spLocks noChangeShapeType="1"/>
              </p:cNvSpPr>
              <p:nvPr/>
            </p:nvSpPr>
            <p:spPr bwMode="auto">
              <a:xfrm>
                <a:off x="1818" y="124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" name="Line 310"/>
              <p:cNvSpPr>
                <a:spLocks noChangeShapeType="1"/>
              </p:cNvSpPr>
              <p:nvPr/>
            </p:nvSpPr>
            <p:spPr bwMode="auto">
              <a:xfrm>
                <a:off x="1818" y="122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" name="Line 311"/>
              <p:cNvSpPr>
                <a:spLocks noChangeShapeType="1"/>
              </p:cNvSpPr>
              <p:nvPr/>
            </p:nvSpPr>
            <p:spPr bwMode="auto">
              <a:xfrm>
                <a:off x="1818" y="120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" name="Line 312"/>
              <p:cNvSpPr>
                <a:spLocks noChangeShapeType="1"/>
              </p:cNvSpPr>
              <p:nvPr/>
            </p:nvSpPr>
            <p:spPr bwMode="auto">
              <a:xfrm>
                <a:off x="1818" y="118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" name="Line 313"/>
              <p:cNvSpPr>
                <a:spLocks noChangeShapeType="1"/>
              </p:cNvSpPr>
              <p:nvPr/>
            </p:nvSpPr>
            <p:spPr bwMode="auto">
              <a:xfrm>
                <a:off x="1818" y="117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" name="Line 314"/>
              <p:cNvSpPr>
                <a:spLocks noChangeShapeType="1"/>
              </p:cNvSpPr>
              <p:nvPr/>
            </p:nvSpPr>
            <p:spPr bwMode="auto">
              <a:xfrm>
                <a:off x="1818" y="115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" name="Line 315"/>
              <p:cNvSpPr>
                <a:spLocks noChangeShapeType="1"/>
              </p:cNvSpPr>
              <p:nvPr/>
            </p:nvSpPr>
            <p:spPr bwMode="auto">
              <a:xfrm>
                <a:off x="1795" y="1147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" name="Line 316"/>
              <p:cNvSpPr>
                <a:spLocks noChangeShapeType="1"/>
              </p:cNvSpPr>
              <p:nvPr/>
            </p:nvSpPr>
            <p:spPr bwMode="auto">
              <a:xfrm>
                <a:off x="1818" y="107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" name="Line 317"/>
              <p:cNvSpPr>
                <a:spLocks noChangeShapeType="1"/>
              </p:cNvSpPr>
              <p:nvPr/>
            </p:nvSpPr>
            <p:spPr bwMode="auto">
              <a:xfrm>
                <a:off x="1818" y="102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" name="Line 318"/>
              <p:cNvSpPr>
                <a:spLocks noChangeShapeType="1"/>
              </p:cNvSpPr>
              <p:nvPr/>
            </p:nvSpPr>
            <p:spPr bwMode="auto">
              <a:xfrm>
                <a:off x="1818" y="99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" name="Line 319"/>
              <p:cNvSpPr>
                <a:spLocks noChangeShapeType="1"/>
              </p:cNvSpPr>
              <p:nvPr/>
            </p:nvSpPr>
            <p:spPr bwMode="auto">
              <a:xfrm>
                <a:off x="1818" y="97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" name="Line 320"/>
              <p:cNvSpPr>
                <a:spLocks noChangeShapeType="1"/>
              </p:cNvSpPr>
              <p:nvPr/>
            </p:nvSpPr>
            <p:spPr bwMode="auto">
              <a:xfrm>
                <a:off x="1818" y="95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" name="Line 321"/>
              <p:cNvSpPr>
                <a:spLocks noChangeShapeType="1"/>
              </p:cNvSpPr>
              <p:nvPr/>
            </p:nvSpPr>
            <p:spPr bwMode="auto">
              <a:xfrm>
                <a:off x="1818" y="93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" name="Line 322"/>
              <p:cNvSpPr>
                <a:spLocks noChangeShapeType="1"/>
              </p:cNvSpPr>
              <p:nvPr/>
            </p:nvSpPr>
            <p:spPr bwMode="auto">
              <a:xfrm>
                <a:off x="1818" y="92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" name="Line 323"/>
              <p:cNvSpPr>
                <a:spLocks noChangeShapeType="1"/>
              </p:cNvSpPr>
              <p:nvPr/>
            </p:nvSpPr>
            <p:spPr bwMode="auto">
              <a:xfrm>
                <a:off x="1818" y="90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" name="Line 324"/>
              <p:cNvSpPr>
                <a:spLocks noChangeShapeType="1"/>
              </p:cNvSpPr>
              <p:nvPr/>
            </p:nvSpPr>
            <p:spPr bwMode="auto">
              <a:xfrm>
                <a:off x="1795" y="897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" name="Line 325"/>
              <p:cNvSpPr>
                <a:spLocks noChangeShapeType="1"/>
              </p:cNvSpPr>
              <p:nvPr/>
            </p:nvSpPr>
            <p:spPr bwMode="auto">
              <a:xfrm>
                <a:off x="1818" y="82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" name="Line 326"/>
              <p:cNvSpPr>
                <a:spLocks noChangeShapeType="1"/>
              </p:cNvSpPr>
              <p:nvPr/>
            </p:nvSpPr>
            <p:spPr bwMode="auto">
              <a:xfrm>
                <a:off x="1818" y="77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" name="Line 327"/>
              <p:cNvSpPr>
                <a:spLocks noChangeShapeType="1"/>
              </p:cNvSpPr>
              <p:nvPr/>
            </p:nvSpPr>
            <p:spPr bwMode="auto">
              <a:xfrm>
                <a:off x="1818" y="74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1" name="Line 328"/>
              <p:cNvSpPr>
                <a:spLocks noChangeShapeType="1"/>
              </p:cNvSpPr>
              <p:nvPr/>
            </p:nvSpPr>
            <p:spPr bwMode="auto">
              <a:xfrm>
                <a:off x="1818" y="72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2" name="Line 329"/>
              <p:cNvSpPr>
                <a:spLocks noChangeShapeType="1"/>
              </p:cNvSpPr>
              <p:nvPr/>
            </p:nvSpPr>
            <p:spPr bwMode="auto">
              <a:xfrm>
                <a:off x="1818" y="70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3" name="Line 330"/>
              <p:cNvSpPr>
                <a:spLocks noChangeShapeType="1"/>
              </p:cNvSpPr>
              <p:nvPr/>
            </p:nvSpPr>
            <p:spPr bwMode="auto">
              <a:xfrm>
                <a:off x="1818" y="68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4" name="Line 331"/>
              <p:cNvSpPr>
                <a:spLocks noChangeShapeType="1"/>
              </p:cNvSpPr>
              <p:nvPr/>
            </p:nvSpPr>
            <p:spPr bwMode="auto">
              <a:xfrm>
                <a:off x="1818" y="67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5" name="Line 332"/>
              <p:cNvSpPr>
                <a:spLocks noChangeShapeType="1"/>
              </p:cNvSpPr>
              <p:nvPr/>
            </p:nvSpPr>
            <p:spPr bwMode="auto">
              <a:xfrm>
                <a:off x="1818" y="66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6" name="Line 333"/>
              <p:cNvSpPr>
                <a:spLocks noChangeShapeType="1"/>
              </p:cNvSpPr>
              <p:nvPr/>
            </p:nvSpPr>
            <p:spPr bwMode="auto">
              <a:xfrm>
                <a:off x="1795" y="649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7" name="Line 334"/>
              <p:cNvSpPr>
                <a:spLocks noChangeShapeType="1"/>
              </p:cNvSpPr>
              <p:nvPr/>
            </p:nvSpPr>
            <p:spPr bwMode="auto">
              <a:xfrm>
                <a:off x="1818" y="57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8" name="Line 335"/>
              <p:cNvSpPr>
                <a:spLocks noChangeShapeType="1"/>
              </p:cNvSpPr>
              <p:nvPr/>
            </p:nvSpPr>
            <p:spPr bwMode="auto">
              <a:xfrm>
                <a:off x="1818" y="53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9" name="Line 336"/>
              <p:cNvSpPr>
                <a:spLocks noChangeShapeType="1"/>
              </p:cNvSpPr>
              <p:nvPr/>
            </p:nvSpPr>
            <p:spPr bwMode="auto">
              <a:xfrm>
                <a:off x="1818" y="50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" name="Line 337"/>
              <p:cNvSpPr>
                <a:spLocks noChangeShapeType="1"/>
              </p:cNvSpPr>
              <p:nvPr/>
            </p:nvSpPr>
            <p:spPr bwMode="auto">
              <a:xfrm>
                <a:off x="1818" y="47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" name="Line 338"/>
              <p:cNvSpPr>
                <a:spLocks noChangeShapeType="1"/>
              </p:cNvSpPr>
              <p:nvPr/>
            </p:nvSpPr>
            <p:spPr bwMode="auto">
              <a:xfrm>
                <a:off x="1818" y="45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" name="Line 339"/>
              <p:cNvSpPr>
                <a:spLocks noChangeShapeType="1"/>
              </p:cNvSpPr>
              <p:nvPr/>
            </p:nvSpPr>
            <p:spPr bwMode="auto">
              <a:xfrm>
                <a:off x="1818" y="43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" name="Line 340"/>
              <p:cNvSpPr>
                <a:spLocks noChangeShapeType="1"/>
              </p:cNvSpPr>
              <p:nvPr/>
            </p:nvSpPr>
            <p:spPr bwMode="auto">
              <a:xfrm>
                <a:off x="1818" y="42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" name="Line 341"/>
              <p:cNvSpPr>
                <a:spLocks noChangeShapeType="1"/>
              </p:cNvSpPr>
              <p:nvPr/>
            </p:nvSpPr>
            <p:spPr bwMode="auto">
              <a:xfrm>
                <a:off x="1818" y="41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" name="Line 342"/>
              <p:cNvSpPr>
                <a:spLocks noChangeShapeType="1"/>
              </p:cNvSpPr>
              <p:nvPr/>
            </p:nvSpPr>
            <p:spPr bwMode="auto">
              <a:xfrm>
                <a:off x="1795" y="401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" name="Line 343"/>
              <p:cNvSpPr>
                <a:spLocks noChangeShapeType="1"/>
              </p:cNvSpPr>
              <p:nvPr/>
            </p:nvSpPr>
            <p:spPr bwMode="auto">
              <a:xfrm flipV="1">
                <a:off x="1842" y="401"/>
                <a:ext cx="0" cy="248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" name="Line 344"/>
              <p:cNvSpPr>
                <a:spLocks noChangeShapeType="1"/>
              </p:cNvSpPr>
              <p:nvPr/>
            </p:nvSpPr>
            <p:spPr bwMode="auto">
              <a:xfrm>
                <a:off x="184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" name="Line 345"/>
              <p:cNvSpPr>
                <a:spLocks noChangeShapeType="1"/>
              </p:cNvSpPr>
              <p:nvPr/>
            </p:nvSpPr>
            <p:spPr bwMode="auto">
              <a:xfrm>
                <a:off x="1950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" name="Line 346"/>
              <p:cNvSpPr>
                <a:spLocks noChangeShapeType="1"/>
              </p:cNvSpPr>
              <p:nvPr/>
            </p:nvSpPr>
            <p:spPr bwMode="auto">
              <a:xfrm>
                <a:off x="2060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" name="Line 347"/>
              <p:cNvSpPr>
                <a:spLocks noChangeShapeType="1"/>
              </p:cNvSpPr>
              <p:nvPr/>
            </p:nvSpPr>
            <p:spPr bwMode="auto">
              <a:xfrm>
                <a:off x="2169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" name="Line 348"/>
              <p:cNvSpPr>
                <a:spLocks noChangeShapeType="1"/>
              </p:cNvSpPr>
              <p:nvPr/>
            </p:nvSpPr>
            <p:spPr bwMode="auto">
              <a:xfrm>
                <a:off x="2279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" name="Line 349"/>
              <p:cNvSpPr>
                <a:spLocks noChangeShapeType="1"/>
              </p:cNvSpPr>
              <p:nvPr/>
            </p:nvSpPr>
            <p:spPr bwMode="auto">
              <a:xfrm>
                <a:off x="2388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" name="Line 350"/>
              <p:cNvSpPr>
                <a:spLocks noChangeShapeType="1"/>
              </p:cNvSpPr>
              <p:nvPr/>
            </p:nvSpPr>
            <p:spPr bwMode="auto">
              <a:xfrm>
                <a:off x="2498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" name="Line 351"/>
              <p:cNvSpPr>
                <a:spLocks noChangeShapeType="1"/>
              </p:cNvSpPr>
              <p:nvPr/>
            </p:nvSpPr>
            <p:spPr bwMode="auto">
              <a:xfrm>
                <a:off x="2607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" name="Line 352"/>
              <p:cNvSpPr>
                <a:spLocks noChangeShapeType="1"/>
              </p:cNvSpPr>
              <p:nvPr/>
            </p:nvSpPr>
            <p:spPr bwMode="auto">
              <a:xfrm>
                <a:off x="2715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" name="Line 353"/>
              <p:cNvSpPr>
                <a:spLocks noChangeShapeType="1"/>
              </p:cNvSpPr>
              <p:nvPr/>
            </p:nvSpPr>
            <p:spPr bwMode="auto">
              <a:xfrm>
                <a:off x="2825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" name="Line 354"/>
              <p:cNvSpPr>
                <a:spLocks noChangeShapeType="1"/>
              </p:cNvSpPr>
              <p:nvPr/>
            </p:nvSpPr>
            <p:spPr bwMode="auto">
              <a:xfrm>
                <a:off x="2934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" name="Line 355"/>
              <p:cNvSpPr>
                <a:spLocks noChangeShapeType="1"/>
              </p:cNvSpPr>
              <p:nvPr/>
            </p:nvSpPr>
            <p:spPr bwMode="auto">
              <a:xfrm>
                <a:off x="3044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" name="Line 356"/>
              <p:cNvSpPr>
                <a:spLocks noChangeShapeType="1"/>
              </p:cNvSpPr>
              <p:nvPr/>
            </p:nvSpPr>
            <p:spPr bwMode="auto">
              <a:xfrm>
                <a:off x="3153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" name="Line 357"/>
              <p:cNvSpPr>
                <a:spLocks noChangeShapeType="1"/>
              </p:cNvSpPr>
              <p:nvPr/>
            </p:nvSpPr>
            <p:spPr bwMode="auto">
              <a:xfrm>
                <a:off x="3263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" name="Line 358"/>
              <p:cNvSpPr>
                <a:spLocks noChangeShapeType="1"/>
              </p:cNvSpPr>
              <p:nvPr/>
            </p:nvSpPr>
            <p:spPr bwMode="auto">
              <a:xfrm>
                <a:off x="337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" name="Line 359"/>
              <p:cNvSpPr>
                <a:spLocks noChangeShapeType="1"/>
              </p:cNvSpPr>
              <p:nvPr/>
            </p:nvSpPr>
            <p:spPr bwMode="auto">
              <a:xfrm>
                <a:off x="3481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" name="Line 360"/>
              <p:cNvSpPr>
                <a:spLocks noChangeShapeType="1"/>
              </p:cNvSpPr>
              <p:nvPr/>
            </p:nvSpPr>
            <p:spPr bwMode="auto">
              <a:xfrm>
                <a:off x="3591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" name="Line 361"/>
              <p:cNvSpPr>
                <a:spLocks noChangeShapeType="1"/>
              </p:cNvSpPr>
              <p:nvPr/>
            </p:nvSpPr>
            <p:spPr bwMode="auto">
              <a:xfrm>
                <a:off x="3699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" name="Line 362"/>
              <p:cNvSpPr>
                <a:spLocks noChangeShapeType="1"/>
              </p:cNvSpPr>
              <p:nvPr/>
            </p:nvSpPr>
            <p:spPr bwMode="auto">
              <a:xfrm>
                <a:off x="3809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" name="Line 363"/>
              <p:cNvSpPr>
                <a:spLocks noChangeShapeType="1"/>
              </p:cNvSpPr>
              <p:nvPr/>
            </p:nvSpPr>
            <p:spPr bwMode="auto">
              <a:xfrm>
                <a:off x="3918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" name="Line 364"/>
              <p:cNvSpPr>
                <a:spLocks noChangeShapeType="1"/>
              </p:cNvSpPr>
              <p:nvPr/>
            </p:nvSpPr>
            <p:spPr bwMode="auto">
              <a:xfrm>
                <a:off x="4028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" name="Line 365"/>
              <p:cNvSpPr>
                <a:spLocks noChangeShapeType="1"/>
              </p:cNvSpPr>
              <p:nvPr/>
            </p:nvSpPr>
            <p:spPr bwMode="auto">
              <a:xfrm>
                <a:off x="4137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" name="Line 366"/>
              <p:cNvSpPr>
                <a:spLocks noChangeShapeType="1"/>
              </p:cNvSpPr>
              <p:nvPr/>
            </p:nvSpPr>
            <p:spPr bwMode="auto">
              <a:xfrm>
                <a:off x="4246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" name="Line 367"/>
              <p:cNvSpPr>
                <a:spLocks noChangeShapeType="1"/>
              </p:cNvSpPr>
              <p:nvPr/>
            </p:nvSpPr>
            <p:spPr bwMode="auto">
              <a:xfrm>
                <a:off x="4356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" name="Line 368"/>
              <p:cNvSpPr>
                <a:spLocks noChangeShapeType="1"/>
              </p:cNvSpPr>
              <p:nvPr/>
            </p:nvSpPr>
            <p:spPr bwMode="auto">
              <a:xfrm>
                <a:off x="4464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" name="Line 369"/>
              <p:cNvSpPr>
                <a:spLocks noChangeShapeType="1"/>
              </p:cNvSpPr>
              <p:nvPr/>
            </p:nvSpPr>
            <p:spPr bwMode="auto">
              <a:xfrm>
                <a:off x="4575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" name="Line 370"/>
              <p:cNvSpPr>
                <a:spLocks noChangeShapeType="1"/>
              </p:cNvSpPr>
              <p:nvPr/>
            </p:nvSpPr>
            <p:spPr bwMode="auto">
              <a:xfrm>
                <a:off x="4683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" name="Line 371"/>
              <p:cNvSpPr>
                <a:spLocks noChangeShapeType="1"/>
              </p:cNvSpPr>
              <p:nvPr/>
            </p:nvSpPr>
            <p:spPr bwMode="auto">
              <a:xfrm>
                <a:off x="4793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" name="Line 372"/>
              <p:cNvSpPr>
                <a:spLocks noChangeShapeType="1"/>
              </p:cNvSpPr>
              <p:nvPr/>
            </p:nvSpPr>
            <p:spPr bwMode="auto">
              <a:xfrm>
                <a:off x="490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" name="Line 373"/>
              <p:cNvSpPr>
                <a:spLocks noChangeShapeType="1"/>
              </p:cNvSpPr>
              <p:nvPr/>
            </p:nvSpPr>
            <p:spPr bwMode="auto">
              <a:xfrm>
                <a:off x="1842" y="401"/>
                <a:ext cx="3060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" name="Rectangle 374"/>
              <p:cNvSpPr>
                <a:spLocks noChangeArrowheads="1"/>
              </p:cNvSpPr>
              <p:nvPr/>
            </p:nvSpPr>
            <p:spPr bwMode="auto">
              <a:xfrm>
                <a:off x="4069" y="527"/>
                <a:ext cx="645" cy="9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" name="Rectangle 375"/>
              <p:cNvSpPr>
                <a:spLocks noChangeArrowheads="1"/>
              </p:cNvSpPr>
              <p:nvPr/>
            </p:nvSpPr>
            <p:spPr bwMode="auto">
              <a:xfrm>
                <a:off x="4034" y="492"/>
                <a:ext cx="721" cy="91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" name="Rectangle 376"/>
              <p:cNvSpPr>
                <a:spLocks noChangeArrowheads="1"/>
              </p:cNvSpPr>
              <p:nvPr/>
            </p:nvSpPr>
            <p:spPr bwMode="auto">
              <a:xfrm>
                <a:off x="4034" y="492"/>
                <a:ext cx="721" cy="1019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" name="Line 377"/>
              <p:cNvSpPr>
                <a:spLocks noChangeShapeType="1"/>
              </p:cNvSpPr>
              <p:nvPr/>
            </p:nvSpPr>
            <p:spPr bwMode="auto">
              <a:xfrm>
                <a:off x="4070" y="553"/>
                <a:ext cx="5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" name="Line 378"/>
              <p:cNvSpPr>
                <a:spLocks noChangeShapeType="1"/>
              </p:cNvSpPr>
              <p:nvPr/>
            </p:nvSpPr>
            <p:spPr bwMode="auto">
              <a:xfrm>
                <a:off x="4183" y="553"/>
                <a:ext cx="5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" name="Rectangle 379"/>
              <p:cNvSpPr>
                <a:spLocks noChangeArrowheads="1"/>
              </p:cNvSpPr>
              <p:nvPr/>
            </p:nvSpPr>
            <p:spPr bwMode="auto">
              <a:xfrm>
                <a:off x="4130" y="531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" name="Rectangle 380"/>
              <p:cNvSpPr>
                <a:spLocks noChangeArrowheads="1"/>
              </p:cNvSpPr>
              <p:nvPr/>
            </p:nvSpPr>
            <p:spPr bwMode="auto">
              <a:xfrm>
                <a:off x="4233" y="512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" name="Rectangle 381"/>
              <p:cNvSpPr>
                <a:spLocks noChangeArrowheads="1"/>
              </p:cNvSpPr>
              <p:nvPr/>
            </p:nvSpPr>
            <p:spPr bwMode="auto">
              <a:xfrm>
                <a:off x="4252" y="512"/>
                <a:ext cx="33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l-GR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 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US" altLang="en-US" sz="10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endParaRPr lang="en-US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" name="Line 382"/>
              <p:cNvSpPr>
                <a:spLocks noChangeShapeType="1"/>
              </p:cNvSpPr>
              <p:nvPr/>
            </p:nvSpPr>
            <p:spPr bwMode="auto">
              <a:xfrm>
                <a:off x="4070" y="642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" name="Line 383"/>
              <p:cNvSpPr>
                <a:spLocks noChangeShapeType="1"/>
              </p:cNvSpPr>
              <p:nvPr/>
            </p:nvSpPr>
            <p:spPr bwMode="auto">
              <a:xfrm>
                <a:off x="4189" y="642"/>
                <a:ext cx="4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" name="Freeform 384"/>
              <p:cNvSpPr>
                <a:spLocks/>
              </p:cNvSpPr>
              <p:nvPr/>
            </p:nvSpPr>
            <p:spPr bwMode="auto">
              <a:xfrm>
                <a:off x="4118" y="604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" name="Rectangle 385"/>
              <p:cNvSpPr>
                <a:spLocks noChangeArrowheads="1"/>
              </p:cNvSpPr>
              <p:nvPr/>
            </p:nvSpPr>
            <p:spPr bwMode="auto">
              <a:xfrm>
                <a:off x="4233" y="602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" name="Rectangle 386"/>
              <p:cNvSpPr>
                <a:spLocks noChangeArrowheads="1"/>
              </p:cNvSpPr>
              <p:nvPr/>
            </p:nvSpPr>
            <p:spPr bwMode="auto">
              <a:xfrm>
                <a:off x="4252" y="602"/>
                <a:ext cx="202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Cu</a:t>
                </a:r>
                <a:endParaRPr lang="en-US" altLang="en-US" sz="1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" name="Line 387"/>
              <p:cNvSpPr>
                <a:spLocks noChangeShapeType="1"/>
              </p:cNvSpPr>
              <p:nvPr/>
            </p:nvSpPr>
            <p:spPr bwMode="auto">
              <a:xfrm>
                <a:off x="4070" y="732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" name="Line 388"/>
              <p:cNvSpPr>
                <a:spLocks noChangeShapeType="1"/>
              </p:cNvSpPr>
              <p:nvPr/>
            </p:nvSpPr>
            <p:spPr bwMode="auto">
              <a:xfrm>
                <a:off x="4189" y="732"/>
                <a:ext cx="4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" name="Freeform 389"/>
              <p:cNvSpPr>
                <a:spLocks/>
              </p:cNvSpPr>
              <p:nvPr/>
            </p:nvSpPr>
            <p:spPr bwMode="auto">
              <a:xfrm>
                <a:off x="4114" y="698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" name="Rectangle 390"/>
              <p:cNvSpPr>
                <a:spLocks noChangeArrowheads="1"/>
              </p:cNvSpPr>
              <p:nvPr/>
            </p:nvSpPr>
            <p:spPr bwMode="auto">
              <a:xfrm>
                <a:off x="4233" y="691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" name="Rectangle 391"/>
              <p:cNvSpPr>
                <a:spLocks noChangeArrowheads="1"/>
              </p:cNvSpPr>
              <p:nvPr/>
            </p:nvSpPr>
            <p:spPr bwMode="auto">
              <a:xfrm>
                <a:off x="4252" y="691"/>
                <a:ext cx="20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Mg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" name="Line 392"/>
              <p:cNvSpPr>
                <a:spLocks noChangeShapeType="1"/>
              </p:cNvSpPr>
              <p:nvPr/>
            </p:nvSpPr>
            <p:spPr bwMode="auto">
              <a:xfrm>
                <a:off x="4070" y="821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" name="Line 393"/>
              <p:cNvSpPr>
                <a:spLocks noChangeShapeType="1"/>
              </p:cNvSpPr>
              <p:nvPr/>
            </p:nvSpPr>
            <p:spPr bwMode="auto">
              <a:xfrm>
                <a:off x="4189" y="821"/>
                <a:ext cx="4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" name="Freeform 394"/>
              <p:cNvSpPr>
                <a:spLocks/>
              </p:cNvSpPr>
              <p:nvPr/>
            </p:nvSpPr>
            <p:spPr bwMode="auto">
              <a:xfrm>
                <a:off x="4133" y="787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" name="Rectangle 395"/>
              <p:cNvSpPr>
                <a:spLocks noChangeArrowheads="1"/>
              </p:cNvSpPr>
              <p:nvPr/>
            </p:nvSpPr>
            <p:spPr bwMode="auto">
              <a:xfrm>
                <a:off x="4233" y="781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Rectangle 396"/>
              <p:cNvSpPr>
                <a:spLocks noChangeArrowheads="1"/>
              </p:cNvSpPr>
              <p:nvPr/>
            </p:nvSpPr>
            <p:spPr bwMode="auto">
              <a:xfrm>
                <a:off x="4252" y="781"/>
                <a:ext cx="422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8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FeMg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</a:t>
                </a:r>
                <a:endParaRPr lang="en-US" altLang="en-US" sz="1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" name="Line 397"/>
              <p:cNvSpPr>
                <a:spLocks noChangeShapeType="1"/>
              </p:cNvSpPr>
              <p:nvPr/>
            </p:nvSpPr>
            <p:spPr bwMode="auto">
              <a:xfrm>
                <a:off x="4070" y="911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" name="Line 398"/>
              <p:cNvSpPr>
                <a:spLocks noChangeShapeType="1"/>
              </p:cNvSpPr>
              <p:nvPr/>
            </p:nvSpPr>
            <p:spPr bwMode="auto">
              <a:xfrm>
                <a:off x="4189" y="911"/>
                <a:ext cx="4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Oval 399"/>
              <p:cNvSpPr>
                <a:spLocks noChangeArrowheads="1"/>
              </p:cNvSpPr>
              <p:nvPr/>
            </p:nvSpPr>
            <p:spPr bwMode="auto">
              <a:xfrm>
                <a:off x="4125" y="884"/>
                <a:ext cx="53" cy="53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" name="Rectangle 400"/>
              <p:cNvSpPr>
                <a:spLocks noChangeArrowheads="1"/>
              </p:cNvSpPr>
              <p:nvPr/>
            </p:nvSpPr>
            <p:spPr bwMode="auto">
              <a:xfrm>
                <a:off x="4233" y="870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" name="Rectangle 401"/>
              <p:cNvSpPr>
                <a:spLocks noChangeArrowheads="1"/>
              </p:cNvSpPr>
              <p:nvPr/>
            </p:nvSpPr>
            <p:spPr bwMode="auto">
              <a:xfrm>
                <a:off x="4252" y="870"/>
                <a:ext cx="39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Cu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Mn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7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28</a:t>
                </a:r>
                <a:endParaRPr lang="en-US" altLang="en-US" sz="1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" name="Line 402"/>
              <p:cNvSpPr>
                <a:spLocks noChangeShapeType="1"/>
              </p:cNvSpPr>
              <p:nvPr/>
            </p:nvSpPr>
            <p:spPr bwMode="auto">
              <a:xfrm>
                <a:off x="4070" y="1000"/>
                <a:ext cx="5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" name="Line 403"/>
              <p:cNvSpPr>
                <a:spLocks noChangeShapeType="1"/>
              </p:cNvSpPr>
              <p:nvPr/>
            </p:nvSpPr>
            <p:spPr bwMode="auto">
              <a:xfrm>
                <a:off x="4183" y="1000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7" name="Rectangle 404"/>
              <p:cNvSpPr>
                <a:spLocks noChangeArrowheads="1"/>
              </p:cNvSpPr>
              <p:nvPr/>
            </p:nvSpPr>
            <p:spPr bwMode="auto">
              <a:xfrm>
                <a:off x="4130" y="97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8" name="Rectangle 405"/>
              <p:cNvSpPr>
                <a:spLocks noChangeArrowheads="1"/>
              </p:cNvSpPr>
              <p:nvPr/>
            </p:nvSpPr>
            <p:spPr bwMode="auto">
              <a:xfrm>
                <a:off x="4233" y="960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7" name="Rectangle 407"/>
            <p:cNvSpPr>
              <a:spLocks noChangeArrowheads="1"/>
            </p:cNvSpPr>
            <p:nvPr/>
          </p:nvSpPr>
          <p:spPr bwMode="auto">
            <a:xfrm>
              <a:off x="6750051" y="1524000"/>
              <a:ext cx="49372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α_</a:t>
              </a:r>
              <a:r>
                <a:rPr lang="en-US" altLang="en-US" sz="100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AlFeSi</a:t>
              </a:r>
              <a:endParaRPr lang="en-US" alt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Line 408"/>
            <p:cNvSpPr>
              <a:spLocks noChangeShapeType="1"/>
            </p:cNvSpPr>
            <p:nvPr/>
          </p:nvSpPr>
          <p:spPr bwMode="auto">
            <a:xfrm>
              <a:off x="6461126" y="1730375"/>
              <a:ext cx="80963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Line 409"/>
            <p:cNvSpPr>
              <a:spLocks noChangeShapeType="1"/>
            </p:cNvSpPr>
            <p:nvPr/>
          </p:nvSpPr>
          <p:spPr bwMode="auto">
            <a:xfrm>
              <a:off x="6640513" y="1730375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Freeform 410"/>
            <p:cNvSpPr>
              <a:spLocks/>
            </p:cNvSpPr>
            <p:nvPr/>
          </p:nvSpPr>
          <p:spPr bwMode="auto">
            <a:xfrm>
              <a:off x="6543676" y="1676400"/>
              <a:ext cx="92075" cy="79375"/>
            </a:xfrm>
            <a:custGeom>
              <a:avLst/>
              <a:gdLst>
                <a:gd name="T0" fmla="*/ 30 w 58"/>
                <a:gd name="T1" fmla="*/ 0 h 50"/>
                <a:gd name="T2" fmla="*/ 58 w 58"/>
                <a:gd name="T3" fmla="*/ 50 h 50"/>
                <a:gd name="T4" fmla="*/ 0 w 58"/>
                <a:gd name="T5" fmla="*/ 50 h 50"/>
                <a:gd name="T6" fmla="*/ 30 w 58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0">
                  <a:moveTo>
                    <a:pt x="30" y="0"/>
                  </a:moveTo>
                  <a:lnTo>
                    <a:pt x="58" y="50"/>
                  </a:lnTo>
                  <a:lnTo>
                    <a:pt x="0" y="5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Rectangle 411"/>
            <p:cNvSpPr>
              <a:spLocks noChangeArrowheads="1"/>
            </p:cNvSpPr>
            <p:nvPr/>
          </p:nvSpPr>
          <p:spPr bwMode="auto">
            <a:xfrm>
              <a:off x="6719888" y="1665288"/>
              <a:ext cx="320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Rectangle 412"/>
            <p:cNvSpPr>
              <a:spLocks noChangeArrowheads="1"/>
            </p:cNvSpPr>
            <p:nvPr/>
          </p:nvSpPr>
          <p:spPr bwMode="auto">
            <a:xfrm>
              <a:off x="6750051" y="1665288"/>
              <a:ext cx="3863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Fe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endParaRPr lang="en-US" alt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Line 413"/>
            <p:cNvSpPr>
              <a:spLocks noChangeShapeType="1"/>
            </p:cNvSpPr>
            <p:nvPr/>
          </p:nvSpPr>
          <p:spPr bwMode="auto">
            <a:xfrm>
              <a:off x="6461126" y="1871663"/>
              <a:ext cx="80963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Line 414"/>
            <p:cNvSpPr>
              <a:spLocks noChangeShapeType="1"/>
            </p:cNvSpPr>
            <p:nvPr/>
          </p:nvSpPr>
          <p:spPr bwMode="auto">
            <a:xfrm>
              <a:off x="6640513" y="1871663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Freeform 415"/>
            <p:cNvSpPr>
              <a:spLocks/>
            </p:cNvSpPr>
            <p:nvPr/>
          </p:nvSpPr>
          <p:spPr bwMode="auto">
            <a:xfrm>
              <a:off x="6565901" y="1824038"/>
              <a:ext cx="79375" cy="93663"/>
            </a:xfrm>
            <a:custGeom>
              <a:avLst/>
              <a:gdLst>
                <a:gd name="T0" fmla="*/ 50 w 50"/>
                <a:gd name="T1" fmla="*/ 30 h 59"/>
                <a:gd name="T2" fmla="*/ 0 w 50"/>
                <a:gd name="T3" fmla="*/ 59 h 59"/>
                <a:gd name="T4" fmla="*/ 0 w 50"/>
                <a:gd name="T5" fmla="*/ 0 h 59"/>
                <a:gd name="T6" fmla="*/ 50 w 50"/>
                <a:gd name="T7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50" y="30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50" y="30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Rectangle 416"/>
            <p:cNvSpPr>
              <a:spLocks noChangeArrowheads="1"/>
            </p:cNvSpPr>
            <p:nvPr/>
          </p:nvSpPr>
          <p:spPr bwMode="auto">
            <a:xfrm>
              <a:off x="6719888" y="1808163"/>
              <a:ext cx="320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Rectangle 417"/>
            <p:cNvSpPr>
              <a:spLocks noChangeArrowheads="1"/>
            </p:cNvSpPr>
            <p:nvPr/>
          </p:nvSpPr>
          <p:spPr bwMode="auto">
            <a:xfrm>
              <a:off x="6750051" y="1808163"/>
              <a:ext cx="62837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(Cr, </a:t>
              </a:r>
              <a:r>
                <a:rPr lang="en-US" altLang="en-US" sz="100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Mn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Line 418"/>
            <p:cNvSpPr>
              <a:spLocks noChangeShapeType="1"/>
            </p:cNvSpPr>
            <p:nvPr/>
          </p:nvSpPr>
          <p:spPr bwMode="auto">
            <a:xfrm>
              <a:off x="6461126" y="2014538"/>
              <a:ext cx="80963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Line 419"/>
            <p:cNvSpPr>
              <a:spLocks noChangeShapeType="1"/>
            </p:cNvSpPr>
            <p:nvPr/>
          </p:nvSpPr>
          <p:spPr bwMode="auto">
            <a:xfrm>
              <a:off x="6640513" y="2014538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Freeform 420"/>
            <p:cNvSpPr>
              <a:spLocks/>
            </p:cNvSpPr>
            <p:nvPr/>
          </p:nvSpPr>
          <p:spPr bwMode="auto">
            <a:xfrm>
              <a:off x="6542088" y="1963738"/>
              <a:ext cx="98425" cy="100013"/>
            </a:xfrm>
            <a:custGeom>
              <a:avLst/>
              <a:gdLst>
                <a:gd name="T0" fmla="*/ 0 w 62"/>
                <a:gd name="T1" fmla="*/ 32 h 63"/>
                <a:gd name="T2" fmla="*/ 31 w 62"/>
                <a:gd name="T3" fmla="*/ 0 h 63"/>
                <a:gd name="T4" fmla="*/ 62 w 62"/>
                <a:gd name="T5" fmla="*/ 32 h 63"/>
                <a:gd name="T6" fmla="*/ 31 w 62"/>
                <a:gd name="T7" fmla="*/ 63 h 63"/>
                <a:gd name="T8" fmla="*/ 0 w 62"/>
                <a:gd name="T9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3">
                  <a:moveTo>
                    <a:pt x="0" y="32"/>
                  </a:moveTo>
                  <a:lnTo>
                    <a:pt x="31" y="0"/>
                  </a:lnTo>
                  <a:lnTo>
                    <a:pt x="62" y="32"/>
                  </a:lnTo>
                  <a:lnTo>
                    <a:pt x="31" y="6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angle 421"/>
            <p:cNvSpPr>
              <a:spLocks noChangeArrowheads="1"/>
            </p:cNvSpPr>
            <p:nvPr/>
          </p:nvSpPr>
          <p:spPr bwMode="auto">
            <a:xfrm>
              <a:off x="6719888" y="1949450"/>
              <a:ext cx="320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Rectangle 422"/>
            <p:cNvSpPr>
              <a:spLocks noChangeArrowheads="1"/>
            </p:cNvSpPr>
            <p:nvPr/>
          </p:nvSpPr>
          <p:spPr bwMode="auto">
            <a:xfrm>
              <a:off x="6750051" y="1949450"/>
              <a:ext cx="10579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Si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Line 423"/>
            <p:cNvSpPr>
              <a:spLocks noChangeShapeType="1"/>
            </p:cNvSpPr>
            <p:nvPr/>
          </p:nvSpPr>
          <p:spPr bwMode="auto">
            <a:xfrm>
              <a:off x="6461126" y="2155825"/>
              <a:ext cx="80963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Line 424"/>
            <p:cNvSpPr>
              <a:spLocks noChangeShapeType="1"/>
            </p:cNvSpPr>
            <p:nvPr/>
          </p:nvSpPr>
          <p:spPr bwMode="auto">
            <a:xfrm>
              <a:off x="6640513" y="2155825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Freeform 425"/>
            <p:cNvSpPr>
              <a:spLocks/>
            </p:cNvSpPr>
            <p:nvPr/>
          </p:nvSpPr>
          <p:spPr bwMode="auto">
            <a:xfrm>
              <a:off x="6551613" y="2112963"/>
              <a:ext cx="76200" cy="85725"/>
            </a:xfrm>
            <a:custGeom>
              <a:avLst/>
              <a:gdLst>
                <a:gd name="T0" fmla="*/ 25 w 48"/>
                <a:gd name="T1" fmla="*/ 54 h 54"/>
                <a:gd name="T2" fmla="*/ 48 w 48"/>
                <a:gd name="T3" fmla="*/ 41 h 54"/>
                <a:gd name="T4" fmla="*/ 48 w 48"/>
                <a:gd name="T5" fmla="*/ 13 h 54"/>
                <a:gd name="T6" fmla="*/ 25 w 48"/>
                <a:gd name="T7" fmla="*/ 0 h 54"/>
                <a:gd name="T8" fmla="*/ 0 w 48"/>
                <a:gd name="T9" fmla="*/ 13 h 54"/>
                <a:gd name="T10" fmla="*/ 0 w 48"/>
                <a:gd name="T11" fmla="*/ 41 h 54"/>
                <a:gd name="T12" fmla="*/ 25 w 48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4">
                  <a:moveTo>
                    <a:pt x="25" y="54"/>
                  </a:moveTo>
                  <a:lnTo>
                    <a:pt x="48" y="41"/>
                  </a:lnTo>
                  <a:lnTo>
                    <a:pt x="48" y="13"/>
                  </a:lnTo>
                  <a:lnTo>
                    <a:pt x="25" y="0"/>
                  </a:lnTo>
                  <a:lnTo>
                    <a:pt x="0" y="13"/>
                  </a:lnTo>
                  <a:lnTo>
                    <a:pt x="0" y="41"/>
                  </a:lnTo>
                  <a:lnTo>
                    <a:pt x="25" y="54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Rectangle 426"/>
            <p:cNvSpPr>
              <a:spLocks noChangeArrowheads="1"/>
            </p:cNvSpPr>
            <p:nvPr/>
          </p:nvSpPr>
          <p:spPr bwMode="auto">
            <a:xfrm>
              <a:off x="6719888" y="2090738"/>
              <a:ext cx="320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Rectangle 427"/>
            <p:cNvSpPr>
              <a:spLocks noChangeArrowheads="1"/>
            </p:cNvSpPr>
            <p:nvPr/>
          </p:nvSpPr>
          <p:spPr bwMode="auto">
            <a:xfrm>
              <a:off x="6750051" y="2090738"/>
              <a:ext cx="73417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Cu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Si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Mg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en-US" altLang="en-US" sz="10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Rectangle 428"/>
            <p:cNvSpPr>
              <a:spLocks noChangeArrowheads="1"/>
            </p:cNvSpPr>
            <p:nvPr/>
          </p:nvSpPr>
          <p:spPr bwMode="auto">
            <a:xfrm>
              <a:off x="4686301" y="4953000"/>
              <a:ext cx="14337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 Cu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Rectangle 429"/>
            <p:cNvSpPr>
              <a:spLocks noChangeArrowheads="1"/>
            </p:cNvSpPr>
            <p:nvPr/>
          </p:nvSpPr>
          <p:spPr bwMode="auto">
            <a:xfrm rot="16200000">
              <a:off x="1634517" y="2512690"/>
              <a:ext cx="120930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 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Rectangle 430"/>
            <p:cNvSpPr>
              <a:spLocks noChangeArrowheads="1"/>
            </p:cNvSpPr>
            <p:nvPr/>
          </p:nvSpPr>
          <p:spPr bwMode="auto">
            <a:xfrm>
              <a:off x="7905751" y="4486275"/>
              <a:ext cx="291747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Rectangle 431"/>
            <p:cNvSpPr>
              <a:spLocks noChangeArrowheads="1"/>
            </p:cNvSpPr>
            <p:nvPr/>
          </p:nvSpPr>
          <p:spPr bwMode="auto">
            <a:xfrm>
              <a:off x="7905751" y="3697288"/>
              <a:ext cx="291747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Rectangle 432"/>
            <p:cNvSpPr>
              <a:spLocks noChangeArrowheads="1"/>
            </p:cNvSpPr>
            <p:nvPr/>
          </p:nvSpPr>
          <p:spPr bwMode="auto">
            <a:xfrm>
              <a:off x="7905751" y="2908300"/>
              <a:ext cx="291747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Rectangle 433"/>
            <p:cNvSpPr>
              <a:spLocks noChangeArrowheads="1"/>
            </p:cNvSpPr>
            <p:nvPr/>
          </p:nvSpPr>
          <p:spPr bwMode="auto">
            <a:xfrm>
              <a:off x="7905751" y="2120900"/>
              <a:ext cx="291747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Rectangle 434"/>
            <p:cNvSpPr>
              <a:spLocks noChangeArrowheads="1"/>
            </p:cNvSpPr>
            <p:nvPr/>
          </p:nvSpPr>
          <p:spPr bwMode="auto">
            <a:xfrm>
              <a:off x="7905751" y="1331913"/>
              <a:ext cx="291747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Rectangle 435"/>
            <p:cNvSpPr>
              <a:spLocks noChangeArrowheads="1"/>
            </p:cNvSpPr>
            <p:nvPr/>
          </p:nvSpPr>
          <p:spPr bwMode="auto">
            <a:xfrm>
              <a:off x="7905751" y="544513"/>
              <a:ext cx="291747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Line 436"/>
            <p:cNvSpPr>
              <a:spLocks noChangeShapeType="1"/>
            </p:cNvSpPr>
            <p:nvPr/>
          </p:nvSpPr>
          <p:spPr bwMode="auto">
            <a:xfrm flipH="1">
              <a:off x="7781926" y="457835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Line 437"/>
            <p:cNvSpPr>
              <a:spLocks noChangeShapeType="1"/>
            </p:cNvSpPr>
            <p:nvPr/>
          </p:nvSpPr>
          <p:spPr bwMode="auto">
            <a:xfrm flipH="1">
              <a:off x="7781926" y="4184650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Line 438"/>
            <p:cNvSpPr>
              <a:spLocks noChangeShapeType="1"/>
            </p:cNvSpPr>
            <p:nvPr/>
          </p:nvSpPr>
          <p:spPr bwMode="auto">
            <a:xfrm flipH="1">
              <a:off x="7781926" y="379095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Line 439"/>
            <p:cNvSpPr>
              <a:spLocks noChangeShapeType="1"/>
            </p:cNvSpPr>
            <p:nvPr/>
          </p:nvSpPr>
          <p:spPr bwMode="auto">
            <a:xfrm flipH="1">
              <a:off x="7781926" y="339566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Line 440"/>
            <p:cNvSpPr>
              <a:spLocks noChangeShapeType="1"/>
            </p:cNvSpPr>
            <p:nvPr/>
          </p:nvSpPr>
          <p:spPr bwMode="auto">
            <a:xfrm flipH="1">
              <a:off x="7781926" y="300196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Line 441"/>
            <p:cNvSpPr>
              <a:spLocks noChangeShapeType="1"/>
            </p:cNvSpPr>
            <p:nvPr/>
          </p:nvSpPr>
          <p:spPr bwMode="auto">
            <a:xfrm flipH="1">
              <a:off x="7781926" y="260826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Line 442"/>
            <p:cNvSpPr>
              <a:spLocks noChangeShapeType="1"/>
            </p:cNvSpPr>
            <p:nvPr/>
          </p:nvSpPr>
          <p:spPr bwMode="auto">
            <a:xfrm flipH="1">
              <a:off x="7781926" y="221456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Line 443"/>
            <p:cNvSpPr>
              <a:spLocks noChangeShapeType="1"/>
            </p:cNvSpPr>
            <p:nvPr/>
          </p:nvSpPr>
          <p:spPr bwMode="auto">
            <a:xfrm flipH="1">
              <a:off x="7781926" y="182086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Line 444"/>
            <p:cNvSpPr>
              <a:spLocks noChangeShapeType="1"/>
            </p:cNvSpPr>
            <p:nvPr/>
          </p:nvSpPr>
          <p:spPr bwMode="auto">
            <a:xfrm flipH="1">
              <a:off x="7781926" y="142398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Line 445"/>
            <p:cNvSpPr>
              <a:spLocks noChangeShapeType="1"/>
            </p:cNvSpPr>
            <p:nvPr/>
          </p:nvSpPr>
          <p:spPr bwMode="auto">
            <a:xfrm flipH="1">
              <a:off x="7781926" y="103028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Line 446"/>
            <p:cNvSpPr>
              <a:spLocks noChangeShapeType="1"/>
            </p:cNvSpPr>
            <p:nvPr/>
          </p:nvSpPr>
          <p:spPr bwMode="auto">
            <a:xfrm flipH="1">
              <a:off x="7781926" y="63658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Line 447"/>
            <p:cNvSpPr>
              <a:spLocks noChangeShapeType="1"/>
            </p:cNvSpPr>
            <p:nvPr/>
          </p:nvSpPr>
          <p:spPr bwMode="auto">
            <a:xfrm flipV="1">
              <a:off x="7781926" y="636588"/>
              <a:ext cx="0" cy="3941763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Rectangle 448"/>
            <p:cNvSpPr>
              <a:spLocks noChangeArrowheads="1"/>
            </p:cNvSpPr>
            <p:nvPr/>
          </p:nvSpPr>
          <p:spPr bwMode="auto">
            <a:xfrm rot="16200000">
              <a:off x="7657636" y="2396803"/>
              <a:ext cx="120584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Weight precent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" name="TextBox 448"/>
            <p:cNvSpPr txBox="1"/>
            <p:nvPr/>
          </p:nvSpPr>
          <p:spPr>
            <a:xfrm>
              <a:off x="2182816" y="600321"/>
              <a:ext cx="7091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5350688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225721" cy="4876344"/>
            <a:chOff x="1978026" y="263525"/>
            <a:chExt cx="5225721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225721" cy="4876344"/>
              <a:chOff x="1978026" y="263525"/>
              <a:chExt cx="5225721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170725" cy="4876344"/>
                <a:chOff x="2033022" y="263525"/>
                <a:chExt cx="5170725" cy="4876344"/>
              </a:xfrm>
            </p:grpSpPr>
            <p:sp>
              <p:nvSpPr>
                <p:cNvPr id="6" name="Freeform 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Freeform 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Freeform 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566 w 2566"/>
                    <a:gd name="T1" fmla="*/ 353 h 2481"/>
                    <a:gd name="T2" fmla="*/ 2566 w 2566"/>
                    <a:gd name="T3" fmla="*/ 390 h 2481"/>
                    <a:gd name="T4" fmla="*/ 2566 w 2566"/>
                    <a:gd name="T5" fmla="*/ 709 h 2481"/>
                    <a:gd name="T6" fmla="*/ 2566 w 2566"/>
                    <a:gd name="T7" fmla="*/ 1064 h 2481"/>
                    <a:gd name="T8" fmla="*/ 2566 w 2566"/>
                    <a:gd name="T9" fmla="*/ 1417 h 2481"/>
                    <a:gd name="T10" fmla="*/ 2566 w 2566"/>
                    <a:gd name="T11" fmla="*/ 1772 h 2481"/>
                    <a:gd name="T12" fmla="*/ 2566 w 2566"/>
                    <a:gd name="T13" fmla="*/ 2126 h 2481"/>
                    <a:gd name="T14" fmla="*/ 2566 w 2566"/>
                    <a:gd name="T15" fmla="*/ 2481 h 2481"/>
                    <a:gd name="T16" fmla="*/ 2332 w 2566"/>
                    <a:gd name="T17" fmla="*/ 2481 h 2481"/>
                    <a:gd name="T18" fmla="*/ 2100 w 2566"/>
                    <a:gd name="T19" fmla="*/ 2481 h 2481"/>
                    <a:gd name="T20" fmla="*/ 1866 w 2566"/>
                    <a:gd name="T21" fmla="*/ 2481 h 2481"/>
                    <a:gd name="T22" fmla="*/ 1632 w 2566"/>
                    <a:gd name="T23" fmla="*/ 2481 h 2481"/>
                    <a:gd name="T24" fmla="*/ 1400 w 2566"/>
                    <a:gd name="T25" fmla="*/ 2481 h 2481"/>
                    <a:gd name="T26" fmla="*/ 1166 w 2566"/>
                    <a:gd name="T27" fmla="*/ 2481 h 2481"/>
                    <a:gd name="T28" fmla="*/ 934 w 2566"/>
                    <a:gd name="T29" fmla="*/ 2481 h 2481"/>
                    <a:gd name="T30" fmla="*/ 700 w 2566"/>
                    <a:gd name="T31" fmla="*/ 2481 h 2481"/>
                    <a:gd name="T32" fmla="*/ 466 w 2566"/>
                    <a:gd name="T33" fmla="*/ 2481 h 2481"/>
                    <a:gd name="T34" fmla="*/ 234 w 2566"/>
                    <a:gd name="T35" fmla="*/ 2481 h 2481"/>
                    <a:gd name="T36" fmla="*/ 0 w 2566"/>
                    <a:gd name="T37" fmla="*/ 2481 h 2481"/>
                    <a:gd name="T38" fmla="*/ 0 w 2566"/>
                    <a:gd name="T39" fmla="*/ 2126 h 2481"/>
                    <a:gd name="T40" fmla="*/ 0 w 2566"/>
                    <a:gd name="T41" fmla="*/ 1772 h 2481"/>
                    <a:gd name="T42" fmla="*/ 0 w 2566"/>
                    <a:gd name="T43" fmla="*/ 1417 h 2481"/>
                    <a:gd name="T44" fmla="*/ 0 w 2566"/>
                    <a:gd name="T45" fmla="*/ 1064 h 2481"/>
                    <a:gd name="T46" fmla="*/ 0 w 2566"/>
                    <a:gd name="T47" fmla="*/ 709 h 2481"/>
                    <a:gd name="T48" fmla="*/ 0 w 2566"/>
                    <a:gd name="T49" fmla="*/ 355 h 2481"/>
                    <a:gd name="T50" fmla="*/ 0 w 2566"/>
                    <a:gd name="T51" fmla="*/ 0 h 2481"/>
                    <a:gd name="T52" fmla="*/ 234 w 2566"/>
                    <a:gd name="T53" fmla="*/ 0 h 2481"/>
                    <a:gd name="T54" fmla="*/ 466 w 2566"/>
                    <a:gd name="T55" fmla="*/ 0 h 2481"/>
                    <a:gd name="T56" fmla="*/ 700 w 2566"/>
                    <a:gd name="T57" fmla="*/ 0 h 2481"/>
                    <a:gd name="T58" fmla="*/ 934 w 2566"/>
                    <a:gd name="T59" fmla="*/ 0 h 2481"/>
                    <a:gd name="T60" fmla="*/ 1166 w 2566"/>
                    <a:gd name="T61" fmla="*/ 0 h 2481"/>
                    <a:gd name="T62" fmla="*/ 1400 w 2566"/>
                    <a:gd name="T63" fmla="*/ 0 h 2481"/>
                    <a:gd name="T64" fmla="*/ 1632 w 2566"/>
                    <a:gd name="T65" fmla="*/ 0 h 2481"/>
                    <a:gd name="T66" fmla="*/ 1866 w 2566"/>
                    <a:gd name="T67" fmla="*/ 0 h 2481"/>
                    <a:gd name="T68" fmla="*/ 2100 w 2566"/>
                    <a:gd name="T69" fmla="*/ 0 h 2481"/>
                    <a:gd name="T70" fmla="*/ 2332 w 2566"/>
                    <a:gd name="T71" fmla="*/ 0 h 2481"/>
                    <a:gd name="T72" fmla="*/ 2566 w 2566"/>
                    <a:gd name="T73" fmla="*/ 0 h 2481"/>
                    <a:gd name="T74" fmla="*/ 2566 w 2566"/>
                    <a:gd name="T75" fmla="*/ 353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66" h="2481">
                      <a:moveTo>
                        <a:pt x="2566" y="353"/>
                      </a:moveTo>
                      <a:lnTo>
                        <a:pt x="2566" y="353"/>
                      </a:lnTo>
                      <a:lnTo>
                        <a:pt x="2566" y="355"/>
                      </a:lnTo>
                      <a:lnTo>
                        <a:pt x="2566" y="390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3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" name="Freeform 8"/>
                <p:cNvSpPr>
                  <a:spLocks/>
                </p:cNvSpPr>
                <p:nvPr/>
              </p:nvSpPr>
              <p:spPr bwMode="auto">
                <a:xfrm>
                  <a:off x="6716713" y="1182688"/>
                  <a:ext cx="0" cy="282575"/>
                </a:xfrm>
                <a:custGeom>
                  <a:avLst/>
                  <a:gdLst>
                    <a:gd name="T0" fmla="*/ 0 h 178"/>
                    <a:gd name="T1" fmla="*/ 0 h 178"/>
                    <a:gd name="T2" fmla="*/ 2 h 178"/>
                    <a:gd name="T3" fmla="*/ 37 h 178"/>
                    <a:gd name="T4" fmla="*/ 178 h 17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7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7"/>
                      </a:lnTo>
                      <a:lnTo>
                        <a:pt x="0" y="17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" name="Freeform 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106 w 2566"/>
                    <a:gd name="T1" fmla="*/ 11 h 2481"/>
                    <a:gd name="T2" fmla="*/ 2018 w 2566"/>
                    <a:gd name="T3" fmla="*/ 54 h 2481"/>
                    <a:gd name="T4" fmla="*/ 1913 w 2566"/>
                    <a:gd name="T5" fmla="*/ 72 h 2481"/>
                    <a:gd name="T6" fmla="*/ 1756 w 2566"/>
                    <a:gd name="T7" fmla="*/ 11 h 2481"/>
                    <a:gd name="T8" fmla="*/ 1735 w 2566"/>
                    <a:gd name="T9" fmla="*/ 0 h 2481"/>
                    <a:gd name="T10" fmla="*/ 1517 w 2566"/>
                    <a:gd name="T11" fmla="*/ 0 h 2481"/>
                    <a:gd name="T12" fmla="*/ 1283 w 2566"/>
                    <a:gd name="T13" fmla="*/ 0 h 2481"/>
                    <a:gd name="T14" fmla="*/ 1049 w 2566"/>
                    <a:gd name="T15" fmla="*/ 0 h 2481"/>
                    <a:gd name="T16" fmla="*/ 817 w 2566"/>
                    <a:gd name="T17" fmla="*/ 0 h 2481"/>
                    <a:gd name="T18" fmla="*/ 583 w 2566"/>
                    <a:gd name="T19" fmla="*/ 0 h 2481"/>
                    <a:gd name="T20" fmla="*/ 349 w 2566"/>
                    <a:gd name="T21" fmla="*/ 0 h 2481"/>
                    <a:gd name="T22" fmla="*/ 117 w 2566"/>
                    <a:gd name="T23" fmla="*/ 0 h 2481"/>
                    <a:gd name="T24" fmla="*/ 0 w 2566"/>
                    <a:gd name="T25" fmla="*/ 177 h 2481"/>
                    <a:gd name="T26" fmla="*/ 0 w 2566"/>
                    <a:gd name="T27" fmla="*/ 531 h 2481"/>
                    <a:gd name="T28" fmla="*/ 0 w 2566"/>
                    <a:gd name="T29" fmla="*/ 886 h 2481"/>
                    <a:gd name="T30" fmla="*/ 0 w 2566"/>
                    <a:gd name="T31" fmla="*/ 1241 h 2481"/>
                    <a:gd name="T32" fmla="*/ 0 w 2566"/>
                    <a:gd name="T33" fmla="*/ 1595 h 2481"/>
                    <a:gd name="T34" fmla="*/ 0 w 2566"/>
                    <a:gd name="T35" fmla="*/ 1950 h 2481"/>
                    <a:gd name="T36" fmla="*/ 0 w 2566"/>
                    <a:gd name="T37" fmla="*/ 2304 h 2481"/>
                    <a:gd name="T38" fmla="*/ 117 w 2566"/>
                    <a:gd name="T39" fmla="*/ 2481 h 2481"/>
                    <a:gd name="T40" fmla="*/ 349 w 2566"/>
                    <a:gd name="T41" fmla="*/ 2481 h 2481"/>
                    <a:gd name="T42" fmla="*/ 583 w 2566"/>
                    <a:gd name="T43" fmla="*/ 2481 h 2481"/>
                    <a:gd name="T44" fmla="*/ 817 w 2566"/>
                    <a:gd name="T45" fmla="*/ 2481 h 2481"/>
                    <a:gd name="T46" fmla="*/ 1049 w 2566"/>
                    <a:gd name="T47" fmla="*/ 2481 h 2481"/>
                    <a:gd name="T48" fmla="*/ 1283 w 2566"/>
                    <a:gd name="T49" fmla="*/ 2481 h 2481"/>
                    <a:gd name="T50" fmla="*/ 1517 w 2566"/>
                    <a:gd name="T51" fmla="*/ 2481 h 2481"/>
                    <a:gd name="T52" fmla="*/ 1749 w 2566"/>
                    <a:gd name="T53" fmla="*/ 2481 h 2481"/>
                    <a:gd name="T54" fmla="*/ 1983 w 2566"/>
                    <a:gd name="T55" fmla="*/ 2481 h 2481"/>
                    <a:gd name="T56" fmla="*/ 2216 w 2566"/>
                    <a:gd name="T57" fmla="*/ 2481 h 2481"/>
                    <a:gd name="T58" fmla="*/ 2449 w 2566"/>
                    <a:gd name="T59" fmla="*/ 2481 h 2481"/>
                    <a:gd name="T60" fmla="*/ 2566 w 2566"/>
                    <a:gd name="T61" fmla="*/ 2304 h 2481"/>
                    <a:gd name="T62" fmla="*/ 2566 w 2566"/>
                    <a:gd name="T63" fmla="*/ 1950 h 2481"/>
                    <a:gd name="T64" fmla="*/ 2566 w 2566"/>
                    <a:gd name="T65" fmla="*/ 1595 h 2481"/>
                    <a:gd name="T66" fmla="*/ 2566 w 2566"/>
                    <a:gd name="T67" fmla="*/ 1241 h 2481"/>
                    <a:gd name="T68" fmla="*/ 2566 w 2566"/>
                    <a:gd name="T69" fmla="*/ 886 h 2481"/>
                    <a:gd name="T70" fmla="*/ 2566 w 2566"/>
                    <a:gd name="T71" fmla="*/ 531 h 2481"/>
                    <a:gd name="T72" fmla="*/ 2566 w 2566"/>
                    <a:gd name="T73" fmla="*/ 177 h 2481"/>
                    <a:gd name="T74" fmla="*/ 2449 w 2566"/>
                    <a:gd name="T75" fmla="*/ 0 h 2481"/>
                    <a:gd name="T76" fmla="*/ 2216 w 2566"/>
                    <a:gd name="T77" fmla="*/ 0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66" h="2481">
                      <a:moveTo>
                        <a:pt x="2119" y="0"/>
                      </a:moveTo>
                      <a:lnTo>
                        <a:pt x="2106" y="11"/>
                      </a:lnTo>
                      <a:lnTo>
                        <a:pt x="2100" y="16"/>
                      </a:lnTo>
                      <a:lnTo>
                        <a:pt x="2018" y="54"/>
                      </a:lnTo>
                      <a:lnTo>
                        <a:pt x="1983" y="97"/>
                      </a:lnTo>
                      <a:lnTo>
                        <a:pt x="1913" y="72"/>
                      </a:lnTo>
                      <a:lnTo>
                        <a:pt x="1866" y="62"/>
                      </a:lnTo>
                      <a:lnTo>
                        <a:pt x="1756" y="11"/>
                      </a:lnTo>
                      <a:lnTo>
                        <a:pt x="1749" y="6"/>
                      </a:lnTo>
                      <a:lnTo>
                        <a:pt x="1735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19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Freeform 10"/>
                <p:cNvSpPr>
                  <a:spLocks/>
                </p:cNvSpPr>
                <p:nvPr/>
              </p:nvSpPr>
              <p:spPr bwMode="auto">
                <a:xfrm>
                  <a:off x="5233988" y="622300"/>
                  <a:ext cx="773113" cy="153988"/>
                </a:xfrm>
                <a:custGeom>
                  <a:avLst/>
                  <a:gdLst>
                    <a:gd name="T0" fmla="*/ 487 w 487"/>
                    <a:gd name="T1" fmla="*/ 0 h 97"/>
                    <a:gd name="T2" fmla="*/ 474 w 487"/>
                    <a:gd name="T3" fmla="*/ 11 h 97"/>
                    <a:gd name="T4" fmla="*/ 468 w 487"/>
                    <a:gd name="T5" fmla="*/ 16 h 97"/>
                    <a:gd name="T6" fmla="*/ 386 w 487"/>
                    <a:gd name="T7" fmla="*/ 54 h 97"/>
                    <a:gd name="T8" fmla="*/ 351 w 487"/>
                    <a:gd name="T9" fmla="*/ 97 h 97"/>
                    <a:gd name="T10" fmla="*/ 281 w 487"/>
                    <a:gd name="T11" fmla="*/ 72 h 97"/>
                    <a:gd name="T12" fmla="*/ 234 w 487"/>
                    <a:gd name="T13" fmla="*/ 62 h 97"/>
                    <a:gd name="T14" fmla="*/ 124 w 487"/>
                    <a:gd name="T15" fmla="*/ 11 h 97"/>
                    <a:gd name="T16" fmla="*/ 117 w 487"/>
                    <a:gd name="T17" fmla="*/ 6 h 97"/>
                    <a:gd name="T18" fmla="*/ 103 w 487"/>
                    <a:gd name="T19" fmla="*/ 0 h 97"/>
                    <a:gd name="T20" fmla="*/ 0 w 487"/>
                    <a:gd name="T21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87" h="97">
                      <a:moveTo>
                        <a:pt x="487" y="0"/>
                      </a:moveTo>
                      <a:lnTo>
                        <a:pt x="474" y="11"/>
                      </a:lnTo>
                      <a:lnTo>
                        <a:pt x="468" y="16"/>
                      </a:lnTo>
                      <a:lnTo>
                        <a:pt x="386" y="54"/>
                      </a:lnTo>
                      <a:lnTo>
                        <a:pt x="351" y="97"/>
                      </a:lnTo>
                      <a:lnTo>
                        <a:pt x="281" y="72"/>
                      </a:lnTo>
                      <a:lnTo>
                        <a:pt x="234" y="62"/>
                      </a:lnTo>
                      <a:lnTo>
                        <a:pt x="124" y="11"/>
                      </a:lnTo>
                      <a:lnTo>
                        <a:pt x="117" y="6"/>
                      </a:lnTo>
                      <a:lnTo>
                        <a:pt x="10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Freeform 1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113 w 2566"/>
                    <a:gd name="T1" fmla="*/ 172 h 2481"/>
                    <a:gd name="T2" fmla="*/ 230 w 2566"/>
                    <a:gd name="T3" fmla="*/ 172 h 2481"/>
                    <a:gd name="T4" fmla="*/ 346 w 2566"/>
                    <a:gd name="T5" fmla="*/ 172 h 2481"/>
                    <a:gd name="T6" fmla="*/ 463 w 2566"/>
                    <a:gd name="T7" fmla="*/ 173 h 2481"/>
                    <a:gd name="T8" fmla="*/ 580 w 2566"/>
                    <a:gd name="T9" fmla="*/ 173 h 2481"/>
                    <a:gd name="T10" fmla="*/ 583 w 2566"/>
                    <a:gd name="T11" fmla="*/ 0 h 2481"/>
                    <a:gd name="T12" fmla="*/ 817 w 2566"/>
                    <a:gd name="T13" fmla="*/ 0 h 2481"/>
                    <a:gd name="T14" fmla="*/ 1049 w 2566"/>
                    <a:gd name="T15" fmla="*/ 0 h 2481"/>
                    <a:gd name="T16" fmla="*/ 1283 w 2566"/>
                    <a:gd name="T17" fmla="*/ 0 h 2481"/>
                    <a:gd name="T18" fmla="*/ 1517 w 2566"/>
                    <a:gd name="T19" fmla="*/ 0 h 2481"/>
                    <a:gd name="T20" fmla="*/ 1749 w 2566"/>
                    <a:gd name="T21" fmla="*/ 0 h 2481"/>
                    <a:gd name="T22" fmla="*/ 1983 w 2566"/>
                    <a:gd name="T23" fmla="*/ 0 h 2481"/>
                    <a:gd name="T24" fmla="*/ 2216 w 2566"/>
                    <a:gd name="T25" fmla="*/ 0 h 2481"/>
                    <a:gd name="T26" fmla="*/ 2449 w 2566"/>
                    <a:gd name="T27" fmla="*/ 0 h 2481"/>
                    <a:gd name="T28" fmla="*/ 2566 w 2566"/>
                    <a:gd name="T29" fmla="*/ 177 h 2481"/>
                    <a:gd name="T30" fmla="*/ 2566 w 2566"/>
                    <a:gd name="T31" fmla="*/ 531 h 2481"/>
                    <a:gd name="T32" fmla="*/ 2566 w 2566"/>
                    <a:gd name="T33" fmla="*/ 886 h 2481"/>
                    <a:gd name="T34" fmla="*/ 2566 w 2566"/>
                    <a:gd name="T35" fmla="*/ 1241 h 2481"/>
                    <a:gd name="T36" fmla="*/ 2566 w 2566"/>
                    <a:gd name="T37" fmla="*/ 1595 h 2481"/>
                    <a:gd name="T38" fmla="*/ 2566 w 2566"/>
                    <a:gd name="T39" fmla="*/ 1950 h 2481"/>
                    <a:gd name="T40" fmla="*/ 2566 w 2566"/>
                    <a:gd name="T41" fmla="*/ 2304 h 2481"/>
                    <a:gd name="T42" fmla="*/ 2449 w 2566"/>
                    <a:gd name="T43" fmla="*/ 2481 h 2481"/>
                    <a:gd name="T44" fmla="*/ 2216 w 2566"/>
                    <a:gd name="T45" fmla="*/ 2481 h 2481"/>
                    <a:gd name="T46" fmla="*/ 1983 w 2566"/>
                    <a:gd name="T47" fmla="*/ 2481 h 2481"/>
                    <a:gd name="T48" fmla="*/ 1749 w 2566"/>
                    <a:gd name="T49" fmla="*/ 2481 h 2481"/>
                    <a:gd name="T50" fmla="*/ 1517 w 2566"/>
                    <a:gd name="T51" fmla="*/ 2481 h 2481"/>
                    <a:gd name="T52" fmla="*/ 1283 w 2566"/>
                    <a:gd name="T53" fmla="*/ 2481 h 2481"/>
                    <a:gd name="T54" fmla="*/ 1049 w 2566"/>
                    <a:gd name="T55" fmla="*/ 2481 h 2481"/>
                    <a:gd name="T56" fmla="*/ 817 w 2566"/>
                    <a:gd name="T57" fmla="*/ 2481 h 2481"/>
                    <a:gd name="T58" fmla="*/ 583 w 2566"/>
                    <a:gd name="T59" fmla="*/ 2481 h 2481"/>
                    <a:gd name="T60" fmla="*/ 349 w 2566"/>
                    <a:gd name="T61" fmla="*/ 2481 h 2481"/>
                    <a:gd name="T62" fmla="*/ 117 w 2566"/>
                    <a:gd name="T63" fmla="*/ 2481 h 2481"/>
                    <a:gd name="T64" fmla="*/ 0 w 2566"/>
                    <a:gd name="T65" fmla="*/ 2304 h 2481"/>
                    <a:gd name="T66" fmla="*/ 0 w 2566"/>
                    <a:gd name="T67" fmla="*/ 1950 h 2481"/>
                    <a:gd name="T68" fmla="*/ 0 w 2566"/>
                    <a:gd name="T69" fmla="*/ 1595 h 2481"/>
                    <a:gd name="T70" fmla="*/ 0 w 2566"/>
                    <a:gd name="T71" fmla="*/ 1241 h 2481"/>
                    <a:gd name="T72" fmla="*/ 0 w 2566"/>
                    <a:gd name="T73" fmla="*/ 886 h 2481"/>
                    <a:gd name="T74" fmla="*/ 0 w 2566"/>
                    <a:gd name="T75" fmla="*/ 531 h 2481"/>
                    <a:gd name="T76" fmla="*/ 0 w 2566"/>
                    <a:gd name="T77" fmla="*/ 177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66" h="2481">
                      <a:moveTo>
                        <a:pt x="0" y="170"/>
                      </a:moveTo>
                      <a:lnTo>
                        <a:pt x="113" y="172"/>
                      </a:lnTo>
                      <a:lnTo>
                        <a:pt x="117" y="172"/>
                      </a:lnTo>
                      <a:lnTo>
                        <a:pt x="230" y="172"/>
                      </a:lnTo>
                      <a:lnTo>
                        <a:pt x="234" y="172"/>
                      </a:lnTo>
                      <a:lnTo>
                        <a:pt x="346" y="172"/>
                      </a:lnTo>
                      <a:lnTo>
                        <a:pt x="349" y="172"/>
                      </a:lnTo>
                      <a:lnTo>
                        <a:pt x="463" y="173"/>
                      </a:lnTo>
                      <a:lnTo>
                        <a:pt x="466" y="173"/>
                      </a:lnTo>
                      <a:lnTo>
                        <a:pt x="580" y="173"/>
                      </a:lnTo>
                      <a:lnTo>
                        <a:pt x="467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17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Freeform 12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925513" cy="274638"/>
                </a:xfrm>
                <a:custGeom>
                  <a:avLst/>
                  <a:gdLst>
                    <a:gd name="T0" fmla="*/ 0 w 583"/>
                    <a:gd name="T1" fmla="*/ 170 h 173"/>
                    <a:gd name="T2" fmla="*/ 113 w 583"/>
                    <a:gd name="T3" fmla="*/ 172 h 173"/>
                    <a:gd name="T4" fmla="*/ 117 w 583"/>
                    <a:gd name="T5" fmla="*/ 172 h 173"/>
                    <a:gd name="T6" fmla="*/ 230 w 583"/>
                    <a:gd name="T7" fmla="*/ 172 h 173"/>
                    <a:gd name="T8" fmla="*/ 234 w 583"/>
                    <a:gd name="T9" fmla="*/ 172 h 173"/>
                    <a:gd name="T10" fmla="*/ 346 w 583"/>
                    <a:gd name="T11" fmla="*/ 172 h 173"/>
                    <a:gd name="T12" fmla="*/ 349 w 583"/>
                    <a:gd name="T13" fmla="*/ 172 h 173"/>
                    <a:gd name="T14" fmla="*/ 463 w 583"/>
                    <a:gd name="T15" fmla="*/ 173 h 173"/>
                    <a:gd name="T16" fmla="*/ 466 w 583"/>
                    <a:gd name="T17" fmla="*/ 173 h 173"/>
                    <a:gd name="T18" fmla="*/ 580 w 583"/>
                    <a:gd name="T19" fmla="*/ 173 h 173"/>
                    <a:gd name="T20" fmla="*/ 467 w 583"/>
                    <a:gd name="T21" fmla="*/ 0 h 173"/>
                    <a:gd name="T22" fmla="*/ 583 w 583"/>
                    <a:gd name="T23" fmla="*/ 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3" h="173">
                      <a:moveTo>
                        <a:pt x="0" y="170"/>
                      </a:moveTo>
                      <a:lnTo>
                        <a:pt x="113" y="172"/>
                      </a:lnTo>
                      <a:lnTo>
                        <a:pt x="117" y="172"/>
                      </a:lnTo>
                      <a:lnTo>
                        <a:pt x="230" y="172"/>
                      </a:lnTo>
                      <a:lnTo>
                        <a:pt x="234" y="172"/>
                      </a:lnTo>
                      <a:lnTo>
                        <a:pt x="346" y="172"/>
                      </a:lnTo>
                      <a:lnTo>
                        <a:pt x="349" y="172"/>
                      </a:lnTo>
                      <a:lnTo>
                        <a:pt x="463" y="173"/>
                      </a:lnTo>
                      <a:lnTo>
                        <a:pt x="466" y="173"/>
                      </a:lnTo>
                      <a:lnTo>
                        <a:pt x="580" y="173"/>
                      </a:lnTo>
                      <a:lnTo>
                        <a:pt x="467" y="0"/>
                      </a:lnTo>
                      <a:lnTo>
                        <a:pt x="583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" name="Freeform 1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255 w 2566"/>
                    <a:gd name="T1" fmla="*/ 59 h 2481"/>
                    <a:gd name="T2" fmla="*/ 2181 w 2566"/>
                    <a:gd name="T3" fmla="*/ 124 h 2481"/>
                    <a:gd name="T4" fmla="*/ 2108 w 2566"/>
                    <a:gd name="T5" fmla="*/ 189 h 2481"/>
                    <a:gd name="T6" fmla="*/ 2033 w 2566"/>
                    <a:gd name="T7" fmla="*/ 254 h 2481"/>
                    <a:gd name="T8" fmla="*/ 1943 w 2566"/>
                    <a:gd name="T9" fmla="*/ 295 h 2481"/>
                    <a:gd name="T10" fmla="*/ 1863 w 2566"/>
                    <a:gd name="T11" fmla="*/ 351 h 2481"/>
                    <a:gd name="T12" fmla="*/ 1696 w 2566"/>
                    <a:gd name="T13" fmla="*/ 273 h 2481"/>
                    <a:gd name="T14" fmla="*/ 1517 w 2566"/>
                    <a:gd name="T15" fmla="*/ 177 h 2481"/>
                    <a:gd name="T16" fmla="*/ 1515 w 2566"/>
                    <a:gd name="T17" fmla="*/ 176 h 2481"/>
                    <a:gd name="T18" fmla="*/ 1294 w 2566"/>
                    <a:gd name="T19" fmla="*/ 17 h 2481"/>
                    <a:gd name="T20" fmla="*/ 1273 w 2566"/>
                    <a:gd name="T21" fmla="*/ 0 h 2481"/>
                    <a:gd name="T22" fmla="*/ 1049 w 2566"/>
                    <a:gd name="T23" fmla="*/ 0 h 2481"/>
                    <a:gd name="T24" fmla="*/ 817 w 2566"/>
                    <a:gd name="T25" fmla="*/ 0 h 2481"/>
                    <a:gd name="T26" fmla="*/ 583 w 2566"/>
                    <a:gd name="T27" fmla="*/ 0 h 2481"/>
                    <a:gd name="T28" fmla="*/ 349 w 2566"/>
                    <a:gd name="T29" fmla="*/ 0 h 2481"/>
                    <a:gd name="T30" fmla="*/ 117 w 2566"/>
                    <a:gd name="T31" fmla="*/ 0 h 2481"/>
                    <a:gd name="T32" fmla="*/ 0 w 2566"/>
                    <a:gd name="T33" fmla="*/ 177 h 2481"/>
                    <a:gd name="T34" fmla="*/ 0 w 2566"/>
                    <a:gd name="T35" fmla="*/ 531 h 2481"/>
                    <a:gd name="T36" fmla="*/ 0 w 2566"/>
                    <a:gd name="T37" fmla="*/ 886 h 2481"/>
                    <a:gd name="T38" fmla="*/ 0 w 2566"/>
                    <a:gd name="T39" fmla="*/ 1241 h 2481"/>
                    <a:gd name="T40" fmla="*/ 0 w 2566"/>
                    <a:gd name="T41" fmla="*/ 1595 h 2481"/>
                    <a:gd name="T42" fmla="*/ 0 w 2566"/>
                    <a:gd name="T43" fmla="*/ 1950 h 2481"/>
                    <a:gd name="T44" fmla="*/ 0 w 2566"/>
                    <a:gd name="T45" fmla="*/ 2304 h 2481"/>
                    <a:gd name="T46" fmla="*/ 117 w 2566"/>
                    <a:gd name="T47" fmla="*/ 2481 h 2481"/>
                    <a:gd name="T48" fmla="*/ 349 w 2566"/>
                    <a:gd name="T49" fmla="*/ 2481 h 2481"/>
                    <a:gd name="T50" fmla="*/ 583 w 2566"/>
                    <a:gd name="T51" fmla="*/ 2481 h 2481"/>
                    <a:gd name="T52" fmla="*/ 817 w 2566"/>
                    <a:gd name="T53" fmla="*/ 2481 h 2481"/>
                    <a:gd name="T54" fmla="*/ 1049 w 2566"/>
                    <a:gd name="T55" fmla="*/ 2481 h 2481"/>
                    <a:gd name="T56" fmla="*/ 1283 w 2566"/>
                    <a:gd name="T57" fmla="*/ 2481 h 2481"/>
                    <a:gd name="T58" fmla="*/ 1517 w 2566"/>
                    <a:gd name="T59" fmla="*/ 2481 h 2481"/>
                    <a:gd name="T60" fmla="*/ 1749 w 2566"/>
                    <a:gd name="T61" fmla="*/ 2481 h 2481"/>
                    <a:gd name="T62" fmla="*/ 1983 w 2566"/>
                    <a:gd name="T63" fmla="*/ 2481 h 2481"/>
                    <a:gd name="T64" fmla="*/ 2216 w 2566"/>
                    <a:gd name="T65" fmla="*/ 2481 h 2481"/>
                    <a:gd name="T66" fmla="*/ 2449 w 2566"/>
                    <a:gd name="T67" fmla="*/ 2481 h 2481"/>
                    <a:gd name="T68" fmla="*/ 2566 w 2566"/>
                    <a:gd name="T69" fmla="*/ 2304 h 2481"/>
                    <a:gd name="T70" fmla="*/ 2566 w 2566"/>
                    <a:gd name="T71" fmla="*/ 1950 h 2481"/>
                    <a:gd name="T72" fmla="*/ 2566 w 2566"/>
                    <a:gd name="T73" fmla="*/ 1595 h 2481"/>
                    <a:gd name="T74" fmla="*/ 2566 w 2566"/>
                    <a:gd name="T75" fmla="*/ 1241 h 2481"/>
                    <a:gd name="T76" fmla="*/ 2566 w 2566"/>
                    <a:gd name="T77" fmla="*/ 886 h 2481"/>
                    <a:gd name="T78" fmla="*/ 2566 w 2566"/>
                    <a:gd name="T79" fmla="*/ 531 h 2481"/>
                    <a:gd name="T80" fmla="*/ 2566 w 2566"/>
                    <a:gd name="T81" fmla="*/ 177 h 2481"/>
                    <a:gd name="T82" fmla="*/ 2449 w 2566"/>
                    <a:gd name="T83" fmla="*/ 0 h 2481"/>
                    <a:gd name="T84" fmla="*/ 2322 w 2566"/>
                    <a:gd name="T85" fmla="*/ 0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66" h="2481">
                      <a:moveTo>
                        <a:pt x="2322" y="0"/>
                      </a:moveTo>
                      <a:lnTo>
                        <a:pt x="2255" y="59"/>
                      </a:lnTo>
                      <a:lnTo>
                        <a:pt x="2216" y="95"/>
                      </a:lnTo>
                      <a:lnTo>
                        <a:pt x="2181" y="124"/>
                      </a:lnTo>
                      <a:lnTo>
                        <a:pt x="2121" y="177"/>
                      </a:lnTo>
                      <a:lnTo>
                        <a:pt x="2108" y="189"/>
                      </a:lnTo>
                      <a:lnTo>
                        <a:pt x="2100" y="196"/>
                      </a:lnTo>
                      <a:lnTo>
                        <a:pt x="2033" y="254"/>
                      </a:lnTo>
                      <a:lnTo>
                        <a:pt x="1983" y="299"/>
                      </a:lnTo>
                      <a:lnTo>
                        <a:pt x="1943" y="295"/>
                      </a:lnTo>
                      <a:lnTo>
                        <a:pt x="1866" y="351"/>
                      </a:lnTo>
                      <a:lnTo>
                        <a:pt x="1863" y="351"/>
                      </a:lnTo>
                      <a:lnTo>
                        <a:pt x="1749" y="301"/>
                      </a:lnTo>
                      <a:lnTo>
                        <a:pt x="1696" y="273"/>
                      </a:lnTo>
                      <a:lnTo>
                        <a:pt x="1632" y="242"/>
                      </a:lnTo>
                      <a:lnTo>
                        <a:pt x="1517" y="177"/>
                      </a:lnTo>
                      <a:lnTo>
                        <a:pt x="1517" y="176"/>
                      </a:lnTo>
                      <a:lnTo>
                        <a:pt x="1515" y="176"/>
                      </a:lnTo>
                      <a:lnTo>
                        <a:pt x="1400" y="99"/>
                      </a:lnTo>
                      <a:lnTo>
                        <a:pt x="1294" y="17"/>
                      </a:lnTo>
                      <a:lnTo>
                        <a:pt x="1283" y="8"/>
                      </a:lnTo>
                      <a:lnTo>
                        <a:pt x="127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322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" name="Freeform 14"/>
                <p:cNvSpPr>
                  <a:spLocks/>
                </p:cNvSpPr>
                <p:nvPr/>
              </p:nvSpPr>
              <p:spPr bwMode="auto">
                <a:xfrm>
                  <a:off x="4494213" y="622300"/>
                  <a:ext cx="1835150" cy="557213"/>
                </a:xfrm>
                <a:custGeom>
                  <a:avLst/>
                  <a:gdLst>
                    <a:gd name="T0" fmla="*/ 1156 w 1156"/>
                    <a:gd name="T1" fmla="*/ 0 h 351"/>
                    <a:gd name="T2" fmla="*/ 1089 w 1156"/>
                    <a:gd name="T3" fmla="*/ 59 h 351"/>
                    <a:gd name="T4" fmla="*/ 1050 w 1156"/>
                    <a:gd name="T5" fmla="*/ 95 h 351"/>
                    <a:gd name="T6" fmla="*/ 1015 w 1156"/>
                    <a:gd name="T7" fmla="*/ 124 h 351"/>
                    <a:gd name="T8" fmla="*/ 955 w 1156"/>
                    <a:gd name="T9" fmla="*/ 177 h 351"/>
                    <a:gd name="T10" fmla="*/ 942 w 1156"/>
                    <a:gd name="T11" fmla="*/ 189 h 351"/>
                    <a:gd name="T12" fmla="*/ 934 w 1156"/>
                    <a:gd name="T13" fmla="*/ 196 h 351"/>
                    <a:gd name="T14" fmla="*/ 867 w 1156"/>
                    <a:gd name="T15" fmla="*/ 254 h 351"/>
                    <a:gd name="T16" fmla="*/ 817 w 1156"/>
                    <a:gd name="T17" fmla="*/ 299 h 351"/>
                    <a:gd name="T18" fmla="*/ 777 w 1156"/>
                    <a:gd name="T19" fmla="*/ 295 h 351"/>
                    <a:gd name="T20" fmla="*/ 700 w 1156"/>
                    <a:gd name="T21" fmla="*/ 351 h 351"/>
                    <a:gd name="T22" fmla="*/ 697 w 1156"/>
                    <a:gd name="T23" fmla="*/ 351 h 351"/>
                    <a:gd name="T24" fmla="*/ 583 w 1156"/>
                    <a:gd name="T25" fmla="*/ 301 h 351"/>
                    <a:gd name="T26" fmla="*/ 530 w 1156"/>
                    <a:gd name="T27" fmla="*/ 273 h 351"/>
                    <a:gd name="T28" fmla="*/ 466 w 1156"/>
                    <a:gd name="T29" fmla="*/ 242 h 351"/>
                    <a:gd name="T30" fmla="*/ 351 w 1156"/>
                    <a:gd name="T31" fmla="*/ 177 h 351"/>
                    <a:gd name="T32" fmla="*/ 351 w 1156"/>
                    <a:gd name="T33" fmla="*/ 176 h 351"/>
                    <a:gd name="T34" fmla="*/ 349 w 1156"/>
                    <a:gd name="T35" fmla="*/ 176 h 351"/>
                    <a:gd name="T36" fmla="*/ 234 w 1156"/>
                    <a:gd name="T37" fmla="*/ 99 h 351"/>
                    <a:gd name="T38" fmla="*/ 128 w 1156"/>
                    <a:gd name="T39" fmla="*/ 17 h 351"/>
                    <a:gd name="T40" fmla="*/ 117 w 1156"/>
                    <a:gd name="T41" fmla="*/ 8 h 351"/>
                    <a:gd name="T42" fmla="*/ 107 w 1156"/>
                    <a:gd name="T43" fmla="*/ 0 h 351"/>
                    <a:gd name="T44" fmla="*/ 0 w 1156"/>
                    <a:gd name="T45" fmla="*/ 0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56" h="351">
                      <a:moveTo>
                        <a:pt x="1156" y="0"/>
                      </a:moveTo>
                      <a:lnTo>
                        <a:pt x="1089" y="59"/>
                      </a:lnTo>
                      <a:lnTo>
                        <a:pt x="1050" y="95"/>
                      </a:lnTo>
                      <a:lnTo>
                        <a:pt x="1015" y="124"/>
                      </a:lnTo>
                      <a:lnTo>
                        <a:pt x="955" y="177"/>
                      </a:lnTo>
                      <a:lnTo>
                        <a:pt x="942" y="189"/>
                      </a:lnTo>
                      <a:lnTo>
                        <a:pt x="934" y="196"/>
                      </a:lnTo>
                      <a:lnTo>
                        <a:pt x="867" y="254"/>
                      </a:lnTo>
                      <a:lnTo>
                        <a:pt x="817" y="299"/>
                      </a:lnTo>
                      <a:lnTo>
                        <a:pt x="777" y="295"/>
                      </a:lnTo>
                      <a:lnTo>
                        <a:pt x="700" y="351"/>
                      </a:lnTo>
                      <a:lnTo>
                        <a:pt x="697" y="351"/>
                      </a:lnTo>
                      <a:lnTo>
                        <a:pt x="583" y="301"/>
                      </a:lnTo>
                      <a:lnTo>
                        <a:pt x="530" y="273"/>
                      </a:lnTo>
                      <a:lnTo>
                        <a:pt x="466" y="242"/>
                      </a:lnTo>
                      <a:lnTo>
                        <a:pt x="351" y="177"/>
                      </a:lnTo>
                      <a:lnTo>
                        <a:pt x="351" y="176"/>
                      </a:lnTo>
                      <a:lnTo>
                        <a:pt x="349" y="176"/>
                      </a:lnTo>
                      <a:lnTo>
                        <a:pt x="234" y="99"/>
                      </a:lnTo>
                      <a:lnTo>
                        <a:pt x="128" y="17"/>
                      </a:lnTo>
                      <a:lnTo>
                        <a:pt x="117" y="8"/>
                      </a:lnTo>
                      <a:lnTo>
                        <a:pt x="107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" name="Freeform 1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0 w 2566"/>
                    <a:gd name="T1" fmla="*/ 386 h 2481"/>
                    <a:gd name="T2" fmla="*/ 137 w 2566"/>
                    <a:gd name="T3" fmla="*/ 386 h 2481"/>
                    <a:gd name="T4" fmla="*/ 254 w 2566"/>
                    <a:gd name="T5" fmla="*/ 386 h 2481"/>
                    <a:gd name="T6" fmla="*/ 371 w 2566"/>
                    <a:gd name="T7" fmla="*/ 387 h 2481"/>
                    <a:gd name="T8" fmla="*/ 488 w 2566"/>
                    <a:gd name="T9" fmla="*/ 387 h 2481"/>
                    <a:gd name="T10" fmla="*/ 605 w 2566"/>
                    <a:gd name="T11" fmla="*/ 387 h 2481"/>
                    <a:gd name="T12" fmla="*/ 591 w 2566"/>
                    <a:gd name="T13" fmla="*/ 188 h 2481"/>
                    <a:gd name="T14" fmla="*/ 583 w 2566"/>
                    <a:gd name="T15" fmla="*/ 175 h 2481"/>
                    <a:gd name="T16" fmla="*/ 583 w 2566"/>
                    <a:gd name="T17" fmla="*/ 0 h 2481"/>
                    <a:gd name="T18" fmla="*/ 817 w 2566"/>
                    <a:gd name="T19" fmla="*/ 0 h 2481"/>
                    <a:gd name="T20" fmla="*/ 1049 w 2566"/>
                    <a:gd name="T21" fmla="*/ 0 h 2481"/>
                    <a:gd name="T22" fmla="*/ 1283 w 2566"/>
                    <a:gd name="T23" fmla="*/ 0 h 2481"/>
                    <a:gd name="T24" fmla="*/ 1517 w 2566"/>
                    <a:gd name="T25" fmla="*/ 0 h 2481"/>
                    <a:gd name="T26" fmla="*/ 1749 w 2566"/>
                    <a:gd name="T27" fmla="*/ 0 h 2481"/>
                    <a:gd name="T28" fmla="*/ 1983 w 2566"/>
                    <a:gd name="T29" fmla="*/ 0 h 2481"/>
                    <a:gd name="T30" fmla="*/ 2216 w 2566"/>
                    <a:gd name="T31" fmla="*/ 0 h 2481"/>
                    <a:gd name="T32" fmla="*/ 2449 w 2566"/>
                    <a:gd name="T33" fmla="*/ 0 h 2481"/>
                    <a:gd name="T34" fmla="*/ 2566 w 2566"/>
                    <a:gd name="T35" fmla="*/ 177 h 2481"/>
                    <a:gd name="T36" fmla="*/ 2566 w 2566"/>
                    <a:gd name="T37" fmla="*/ 531 h 2481"/>
                    <a:gd name="T38" fmla="*/ 2566 w 2566"/>
                    <a:gd name="T39" fmla="*/ 886 h 2481"/>
                    <a:gd name="T40" fmla="*/ 2566 w 2566"/>
                    <a:gd name="T41" fmla="*/ 1241 h 2481"/>
                    <a:gd name="T42" fmla="*/ 2566 w 2566"/>
                    <a:gd name="T43" fmla="*/ 1595 h 2481"/>
                    <a:gd name="T44" fmla="*/ 2566 w 2566"/>
                    <a:gd name="T45" fmla="*/ 1950 h 2481"/>
                    <a:gd name="T46" fmla="*/ 2566 w 2566"/>
                    <a:gd name="T47" fmla="*/ 2304 h 2481"/>
                    <a:gd name="T48" fmla="*/ 2449 w 2566"/>
                    <a:gd name="T49" fmla="*/ 2481 h 2481"/>
                    <a:gd name="T50" fmla="*/ 2216 w 2566"/>
                    <a:gd name="T51" fmla="*/ 2481 h 2481"/>
                    <a:gd name="T52" fmla="*/ 1983 w 2566"/>
                    <a:gd name="T53" fmla="*/ 2481 h 2481"/>
                    <a:gd name="T54" fmla="*/ 1749 w 2566"/>
                    <a:gd name="T55" fmla="*/ 2481 h 2481"/>
                    <a:gd name="T56" fmla="*/ 1517 w 2566"/>
                    <a:gd name="T57" fmla="*/ 2481 h 2481"/>
                    <a:gd name="T58" fmla="*/ 1283 w 2566"/>
                    <a:gd name="T59" fmla="*/ 2481 h 2481"/>
                    <a:gd name="T60" fmla="*/ 1049 w 2566"/>
                    <a:gd name="T61" fmla="*/ 2481 h 2481"/>
                    <a:gd name="T62" fmla="*/ 817 w 2566"/>
                    <a:gd name="T63" fmla="*/ 2481 h 2481"/>
                    <a:gd name="T64" fmla="*/ 583 w 2566"/>
                    <a:gd name="T65" fmla="*/ 2481 h 2481"/>
                    <a:gd name="T66" fmla="*/ 349 w 2566"/>
                    <a:gd name="T67" fmla="*/ 2481 h 2481"/>
                    <a:gd name="T68" fmla="*/ 117 w 2566"/>
                    <a:gd name="T69" fmla="*/ 2481 h 2481"/>
                    <a:gd name="T70" fmla="*/ 0 w 2566"/>
                    <a:gd name="T71" fmla="*/ 2304 h 2481"/>
                    <a:gd name="T72" fmla="*/ 0 w 2566"/>
                    <a:gd name="T73" fmla="*/ 1950 h 2481"/>
                    <a:gd name="T74" fmla="*/ 0 w 2566"/>
                    <a:gd name="T75" fmla="*/ 1595 h 2481"/>
                    <a:gd name="T76" fmla="*/ 0 w 2566"/>
                    <a:gd name="T77" fmla="*/ 1241 h 2481"/>
                    <a:gd name="T78" fmla="*/ 0 w 2566"/>
                    <a:gd name="T79" fmla="*/ 886 h 2481"/>
                    <a:gd name="T80" fmla="*/ 0 w 2566"/>
                    <a:gd name="T81" fmla="*/ 53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66" h="2481">
                      <a:moveTo>
                        <a:pt x="0" y="386"/>
                      </a:moveTo>
                      <a:lnTo>
                        <a:pt x="20" y="386"/>
                      </a:lnTo>
                      <a:lnTo>
                        <a:pt x="117" y="386"/>
                      </a:lnTo>
                      <a:lnTo>
                        <a:pt x="137" y="386"/>
                      </a:lnTo>
                      <a:lnTo>
                        <a:pt x="234" y="386"/>
                      </a:lnTo>
                      <a:lnTo>
                        <a:pt x="254" y="386"/>
                      </a:lnTo>
                      <a:lnTo>
                        <a:pt x="349" y="387"/>
                      </a:lnTo>
                      <a:lnTo>
                        <a:pt x="371" y="387"/>
                      </a:lnTo>
                      <a:lnTo>
                        <a:pt x="466" y="387"/>
                      </a:lnTo>
                      <a:lnTo>
                        <a:pt x="488" y="387"/>
                      </a:lnTo>
                      <a:lnTo>
                        <a:pt x="583" y="387"/>
                      </a:lnTo>
                      <a:lnTo>
                        <a:pt x="605" y="387"/>
                      </a:lnTo>
                      <a:lnTo>
                        <a:pt x="584" y="355"/>
                      </a:lnTo>
                      <a:lnTo>
                        <a:pt x="591" y="188"/>
                      </a:lnTo>
                      <a:lnTo>
                        <a:pt x="584" y="177"/>
                      </a:lnTo>
                      <a:lnTo>
                        <a:pt x="583" y="175"/>
                      </a:lnTo>
                      <a:lnTo>
                        <a:pt x="469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8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" name="Freeform 1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960438" cy="614363"/>
                </a:xfrm>
                <a:custGeom>
                  <a:avLst/>
                  <a:gdLst>
                    <a:gd name="T0" fmla="*/ 0 w 605"/>
                    <a:gd name="T1" fmla="*/ 386 h 387"/>
                    <a:gd name="T2" fmla="*/ 20 w 605"/>
                    <a:gd name="T3" fmla="*/ 386 h 387"/>
                    <a:gd name="T4" fmla="*/ 117 w 605"/>
                    <a:gd name="T5" fmla="*/ 386 h 387"/>
                    <a:gd name="T6" fmla="*/ 137 w 605"/>
                    <a:gd name="T7" fmla="*/ 386 h 387"/>
                    <a:gd name="T8" fmla="*/ 234 w 605"/>
                    <a:gd name="T9" fmla="*/ 386 h 387"/>
                    <a:gd name="T10" fmla="*/ 254 w 605"/>
                    <a:gd name="T11" fmla="*/ 386 h 387"/>
                    <a:gd name="T12" fmla="*/ 349 w 605"/>
                    <a:gd name="T13" fmla="*/ 387 h 387"/>
                    <a:gd name="T14" fmla="*/ 371 w 605"/>
                    <a:gd name="T15" fmla="*/ 387 h 387"/>
                    <a:gd name="T16" fmla="*/ 466 w 605"/>
                    <a:gd name="T17" fmla="*/ 387 h 387"/>
                    <a:gd name="T18" fmla="*/ 488 w 605"/>
                    <a:gd name="T19" fmla="*/ 387 h 387"/>
                    <a:gd name="T20" fmla="*/ 583 w 605"/>
                    <a:gd name="T21" fmla="*/ 387 h 387"/>
                    <a:gd name="T22" fmla="*/ 605 w 605"/>
                    <a:gd name="T23" fmla="*/ 387 h 387"/>
                    <a:gd name="T24" fmla="*/ 584 w 605"/>
                    <a:gd name="T25" fmla="*/ 355 h 387"/>
                    <a:gd name="T26" fmla="*/ 591 w 605"/>
                    <a:gd name="T27" fmla="*/ 188 h 387"/>
                    <a:gd name="T28" fmla="*/ 584 w 605"/>
                    <a:gd name="T29" fmla="*/ 177 h 387"/>
                    <a:gd name="T30" fmla="*/ 583 w 605"/>
                    <a:gd name="T31" fmla="*/ 175 h 387"/>
                    <a:gd name="T32" fmla="*/ 469 w 605"/>
                    <a:gd name="T33" fmla="*/ 0 h 387"/>
                    <a:gd name="T34" fmla="*/ 583 w 605"/>
                    <a:gd name="T35" fmla="*/ 0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387">
                      <a:moveTo>
                        <a:pt x="0" y="386"/>
                      </a:moveTo>
                      <a:lnTo>
                        <a:pt x="20" y="386"/>
                      </a:lnTo>
                      <a:lnTo>
                        <a:pt x="117" y="386"/>
                      </a:lnTo>
                      <a:lnTo>
                        <a:pt x="137" y="386"/>
                      </a:lnTo>
                      <a:lnTo>
                        <a:pt x="234" y="386"/>
                      </a:lnTo>
                      <a:lnTo>
                        <a:pt x="254" y="386"/>
                      </a:lnTo>
                      <a:lnTo>
                        <a:pt x="349" y="387"/>
                      </a:lnTo>
                      <a:lnTo>
                        <a:pt x="371" y="387"/>
                      </a:lnTo>
                      <a:lnTo>
                        <a:pt x="466" y="387"/>
                      </a:lnTo>
                      <a:lnTo>
                        <a:pt x="488" y="387"/>
                      </a:lnTo>
                      <a:lnTo>
                        <a:pt x="583" y="387"/>
                      </a:lnTo>
                      <a:lnTo>
                        <a:pt x="605" y="387"/>
                      </a:lnTo>
                      <a:lnTo>
                        <a:pt x="584" y="355"/>
                      </a:lnTo>
                      <a:lnTo>
                        <a:pt x="591" y="188"/>
                      </a:lnTo>
                      <a:lnTo>
                        <a:pt x="584" y="177"/>
                      </a:lnTo>
                      <a:lnTo>
                        <a:pt x="583" y="175"/>
                      </a:lnTo>
                      <a:lnTo>
                        <a:pt x="469" y="0"/>
                      </a:lnTo>
                      <a:lnTo>
                        <a:pt x="583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" name="Freeform 1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114 w 2566"/>
                    <a:gd name="T1" fmla="*/ 528 h 2481"/>
                    <a:gd name="T2" fmla="*/ 231 w 2566"/>
                    <a:gd name="T3" fmla="*/ 528 h 2481"/>
                    <a:gd name="T4" fmla="*/ 348 w 2566"/>
                    <a:gd name="T5" fmla="*/ 530 h 2481"/>
                    <a:gd name="T6" fmla="*/ 465 w 2566"/>
                    <a:gd name="T7" fmla="*/ 530 h 2481"/>
                    <a:gd name="T8" fmla="*/ 582 w 2566"/>
                    <a:gd name="T9" fmla="*/ 530 h 2481"/>
                    <a:gd name="T10" fmla="*/ 698 w 2566"/>
                    <a:gd name="T11" fmla="*/ 531 h 2481"/>
                    <a:gd name="T12" fmla="*/ 596 w 2566"/>
                    <a:gd name="T13" fmla="*/ 196 h 2481"/>
                    <a:gd name="T14" fmla="*/ 583 w 2566"/>
                    <a:gd name="T15" fmla="*/ 173 h 2481"/>
                    <a:gd name="T16" fmla="*/ 583 w 2566"/>
                    <a:gd name="T17" fmla="*/ 0 h 2481"/>
                    <a:gd name="T18" fmla="*/ 817 w 2566"/>
                    <a:gd name="T19" fmla="*/ 0 h 2481"/>
                    <a:gd name="T20" fmla="*/ 1049 w 2566"/>
                    <a:gd name="T21" fmla="*/ 0 h 2481"/>
                    <a:gd name="T22" fmla="*/ 1283 w 2566"/>
                    <a:gd name="T23" fmla="*/ 0 h 2481"/>
                    <a:gd name="T24" fmla="*/ 1517 w 2566"/>
                    <a:gd name="T25" fmla="*/ 0 h 2481"/>
                    <a:gd name="T26" fmla="*/ 1749 w 2566"/>
                    <a:gd name="T27" fmla="*/ 0 h 2481"/>
                    <a:gd name="T28" fmla="*/ 1983 w 2566"/>
                    <a:gd name="T29" fmla="*/ 0 h 2481"/>
                    <a:gd name="T30" fmla="*/ 2216 w 2566"/>
                    <a:gd name="T31" fmla="*/ 0 h 2481"/>
                    <a:gd name="T32" fmla="*/ 2449 w 2566"/>
                    <a:gd name="T33" fmla="*/ 0 h 2481"/>
                    <a:gd name="T34" fmla="*/ 2566 w 2566"/>
                    <a:gd name="T35" fmla="*/ 177 h 2481"/>
                    <a:gd name="T36" fmla="*/ 2566 w 2566"/>
                    <a:gd name="T37" fmla="*/ 531 h 2481"/>
                    <a:gd name="T38" fmla="*/ 2566 w 2566"/>
                    <a:gd name="T39" fmla="*/ 886 h 2481"/>
                    <a:gd name="T40" fmla="*/ 2566 w 2566"/>
                    <a:gd name="T41" fmla="*/ 1241 h 2481"/>
                    <a:gd name="T42" fmla="*/ 2566 w 2566"/>
                    <a:gd name="T43" fmla="*/ 1595 h 2481"/>
                    <a:gd name="T44" fmla="*/ 2566 w 2566"/>
                    <a:gd name="T45" fmla="*/ 1950 h 2481"/>
                    <a:gd name="T46" fmla="*/ 2566 w 2566"/>
                    <a:gd name="T47" fmla="*/ 2304 h 2481"/>
                    <a:gd name="T48" fmla="*/ 2449 w 2566"/>
                    <a:gd name="T49" fmla="*/ 2481 h 2481"/>
                    <a:gd name="T50" fmla="*/ 2216 w 2566"/>
                    <a:gd name="T51" fmla="*/ 2481 h 2481"/>
                    <a:gd name="T52" fmla="*/ 1983 w 2566"/>
                    <a:gd name="T53" fmla="*/ 2481 h 2481"/>
                    <a:gd name="T54" fmla="*/ 1749 w 2566"/>
                    <a:gd name="T55" fmla="*/ 2481 h 2481"/>
                    <a:gd name="T56" fmla="*/ 1517 w 2566"/>
                    <a:gd name="T57" fmla="*/ 2481 h 2481"/>
                    <a:gd name="T58" fmla="*/ 1283 w 2566"/>
                    <a:gd name="T59" fmla="*/ 2481 h 2481"/>
                    <a:gd name="T60" fmla="*/ 1049 w 2566"/>
                    <a:gd name="T61" fmla="*/ 2481 h 2481"/>
                    <a:gd name="T62" fmla="*/ 817 w 2566"/>
                    <a:gd name="T63" fmla="*/ 2481 h 2481"/>
                    <a:gd name="T64" fmla="*/ 583 w 2566"/>
                    <a:gd name="T65" fmla="*/ 2481 h 2481"/>
                    <a:gd name="T66" fmla="*/ 349 w 2566"/>
                    <a:gd name="T67" fmla="*/ 2481 h 2481"/>
                    <a:gd name="T68" fmla="*/ 117 w 2566"/>
                    <a:gd name="T69" fmla="*/ 2481 h 2481"/>
                    <a:gd name="T70" fmla="*/ 0 w 2566"/>
                    <a:gd name="T71" fmla="*/ 2304 h 2481"/>
                    <a:gd name="T72" fmla="*/ 0 w 2566"/>
                    <a:gd name="T73" fmla="*/ 1950 h 2481"/>
                    <a:gd name="T74" fmla="*/ 0 w 2566"/>
                    <a:gd name="T75" fmla="*/ 1595 h 2481"/>
                    <a:gd name="T76" fmla="*/ 0 w 2566"/>
                    <a:gd name="T77" fmla="*/ 1241 h 2481"/>
                    <a:gd name="T78" fmla="*/ 0 w 2566"/>
                    <a:gd name="T79" fmla="*/ 886 h 2481"/>
                    <a:gd name="T80" fmla="*/ 0 w 2566"/>
                    <a:gd name="T81" fmla="*/ 53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66" h="2481">
                      <a:moveTo>
                        <a:pt x="0" y="528"/>
                      </a:moveTo>
                      <a:lnTo>
                        <a:pt x="114" y="528"/>
                      </a:lnTo>
                      <a:lnTo>
                        <a:pt x="117" y="528"/>
                      </a:lnTo>
                      <a:lnTo>
                        <a:pt x="231" y="528"/>
                      </a:lnTo>
                      <a:lnTo>
                        <a:pt x="234" y="528"/>
                      </a:lnTo>
                      <a:lnTo>
                        <a:pt x="348" y="530"/>
                      </a:lnTo>
                      <a:lnTo>
                        <a:pt x="349" y="530"/>
                      </a:lnTo>
                      <a:lnTo>
                        <a:pt x="465" y="530"/>
                      </a:lnTo>
                      <a:lnTo>
                        <a:pt x="466" y="530"/>
                      </a:lnTo>
                      <a:lnTo>
                        <a:pt x="582" y="530"/>
                      </a:lnTo>
                      <a:lnTo>
                        <a:pt x="583" y="530"/>
                      </a:lnTo>
                      <a:lnTo>
                        <a:pt x="698" y="531"/>
                      </a:lnTo>
                      <a:lnTo>
                        <a:pt x="590" y="355"/>
                      </a:lnTo>
                      <a:lnTo>
                        <a:pt x="596" y="196"/>
                      </a:lnTo>
                      <a:lnTo>
                        <a:pt x="584" y="177"/>
                      </a:lnTo>
                      <a:lnTo>
                        <a:pt x="583" y="173"/>
                      </a:lnTo>
                      <a:lnTo>
                        <a:pt x="469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52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" name="Freeform 18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108075" cy="842963"/>
                </a:xfrm>
                <a:custGeom>
                  <a:avLst/>
                  <a:gdLst>
                    <a:gd name="T0" fmla="*/ 0 w 698"/>
                    <a:gd name="T1" fmla="*/ 528 h 531"/>
                    <a:gd name="T2" fmla="*/ 114 w 698"/>
                    <a:gd name="T3" fmla="*/ 528 h 531"/>
                    <a:gd name="T4" fmla="*/ 117 w 698"/>
                    <a:gd name="T5" fmla="*/ 528 h 531"/>
                    <a:gd name="T6" fmla="*/ 231 w 698"/>
                    <a:gd name="T7" fmla="*/ 528 h 531"/>
                    <a:gd name="T8" fmla="*/ 234 w 698"/>
                    <a:gd name="T9" fmla="*/ 528 h 531"/>
                    <a:gd name="T10" fmla="*/ 348 w 698"/>
                    <a:gd name="T11" fmla="*/ 530 h 531"/>
                    <a:gd name="T12" fmla="*/ 349 w 698"/>
                    <a:gd name="T13" fmla="*/ 530 h 531"/>
                    <a:gd name="T14" fmla="*/ 465 w 698"/>
                    <a:gd name="T15" fmla="*/ 530 h 531"/>
                    <a:gd name="T16" fmla="*/ 466 w 698"/>
                    <a:gd name="T17" fmla="*/ 530 h 531"/>
                    <a:gd name="T18" fmla="*/ 582 w 698"/>
                    <a:gd name="T19" fmla="*/ 530 h 531"/>
                    <a:gd name="T20" fmla="*/ 583 w 698"/>
                    <a:gd name="T21" fmla="*/ 530 h 531"/>
                    <a:gd name="T22" fmla="*/ 698 w 698"/>
                    <a:gd name="T23" fmla="*/ 531 h 531"/>
                    <a:gd name="T24" fmla="*/ 590 w 698"/>
                    <a:gd name="T25" fmla="*/ 355 h 531"/>
                    <a:gd name="T26" fmla="*/ 596 w 698"/>
                    <a:gd name="T27" fmla="*/ 196 h 531"/>
                    <a:gd name="T28" fmla="*/ 584 w 698"/>
                    <a:gd name="T29" fmla="*/ 177 h 531"/>
                    <a:gd name="T30" fmla="*/ 583 w 698"/>
                    <a:gd name="T31" fmla="*/ 173 h 531"/>
                    <a:gd name="T32" fmla="*/ 469 w 698"/>
                    <a:gd name="T33" fmla="*/ 0 h 531"/>
                    <a:gd name="T34" fmla="*/ 583 w 698"/>
                    <a:gd name="T35" fmla="*/ 0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98" h="531">
                      <a:moveTo>
                        <a:pt x="0" y="528"/>
                      </a:moveTo>
                      <a:lnTo>
                        <a:pt x="114" y="528"/>
                      </a:lnTo>
                      <a:lnTo>
                        <a:pt x="117" y="528"/>
                      </a:lnTo>
                      <a:lnTo>
                        <a:pt x="231" y="528"/>
                      </a:lnTo>
                      <a:lnTo>
                        <a:pt x="234" y="528"/>
                      </a:lnTo>
                      <a:lnTo>
                        <a:pt x="348" y="530"/>
                      </a:lnTo>
                      <a:lnTo>
                        <a:pt x="349" y="530"/>
                      </a:lnTo>
                      <a:lnTo>
                        <a:pt x="465" y="530"/>
                      </a:lnTo>
                      <a:lnTo>
                        <a:pt x="466" y="530"/>
                      </a:lnTo>
                      <a:lnTo>
                        <a:pt x="582" y="530"/>
                      </a:lnTo>
                      <a:lnTo>
                        <a:pt x="583" y="530"/>
                      </a:lnTo>
                      <a:lnTo>
                        <a:pt x="698" y="531"/>
                      </a:lnTo>
                      <a:lnTo>
                        <a:pt x="590" y="355"/>
                      </a:lnTo>
                      <a:lnTo>
                        <a:pt x="596" y="196"/>
                      </a:lnTo>
                      <a:lnTo>
                        <a:pt x="584" y="177"/>
                      </a:lnTo>
                      <a:lnTo>
                        <a:pt x="583" y="173"/>
                      </a:lnTo>
                      <a:lnTo>
                        <a:pt x="469" y="0"/>
                      </a:lnTo>
                      <a:lnTo>
                        <a:pt x="583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Freeform 1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358 w 2566"/>
                    <a:gd name="T1" fmla="*/ 39 h 2481"/>
                    <a:gd name="T2" fmla="*/ 2284 w 2566"/>
                    <a:gd name="T3" fmla="*/ 104 h 2481"/>
                    <a:gd name="T4" fmla="*/ 2211 w 2566"/>
                    <a:gd name="T5" fmla="*/ 169 h 2481"/>
                    <a:gd name="T6" fmla="*/ 2136 w 2566"/>
                    <a:gd name="T7" fmla="*/ 234 h 2481"/>
                    <a:gd name="T8" fmla="*/ 2063 w 2566"/>
                    <a:gd name="T9" fmla="*/ 299 h 2481"/>
                    <a:gd name="T10" fmla="*/ 1990 w 2566"/>
                    <a:gd name="T11" fmla="*/ 364 h 2481"/>
                    <a:gd name="T12" fmla="*/ 1900 w 2566"/>
                    <a:gd name="T13" fmla="*/ 406 h 2481"/>
                    <a:gd name="T14" fmla="*/ 1794 w 2566"/>
                    <a:gd name="T15" fmla="*/ 421 h 2481"/>
                    <a:gd name="T16" fmla="*/ 1636 w 2566"/>
                    <a:gd name="T17" fmla="*/ 359 h 2481"/>
                    <a:gd name="T18" fmla="*/ 1627 w 2566"/>
                    <a:gd name="T19" fmla="*/ 355 h 2481"/>
                    <a:gd name="T20" fmla="*/ 1446 w 2566"/>
                    <a:gd name="T21" fmla="*/ 249 h 2481"/>
                    <a:gd name="T22" fmla="*/ 1341 w 2566"/>
                    <a:gd name="T23" fmla="*/ 177 h 2481"/>
                    <a:gd name="T24" fmla="*/ 1211 w 2566"/>
                    <a:gd name="T25" fmla="*/ 67 h 2481"/>
                    <a:gd name="T26" fmla="*/ 1139 w 2566"/>
                    <a:gd name="T27" fmla="*/ 0 h 2481"/>
                    <a:gd name="T28" fmla="*/ 934 w 2566"/>
                    <a:gd name="T29" fmla="*/ 0 h 2481"/>
                    <a:gd name="T30" fmla="*/ 700 w 2566"/>
                    <a:gd name="T31" fmla="*/ 0 h 2481"/>
                    <a:gd name="T32" fmla="*/ 466 w 2566"/>
                    <a:gd name="T33" fmla="*/ 0 h 2481"/>
                    <a:gd name="T34" fmla="*/ 234 w 2566"/>
                    <a:gd name="T35" fmla="*/ 0 h 2481"/>
                    <a:gd name="T36" fmla="*/ 0 w 2566"/>
                    <a:gd name="T37" fmla="*/ 0 h 2481"/>
                    <a:gd name="T38" fmla="*/ 0 w 2566"/>
                    <a:gd name="T39" fmla="*/ 355 h 2481"/>
                    <a:gd name="T40" fmla="*/ 0 w 2566"/>
                    <a:gd name="T41" fmla="*/ 709 h 2481"/>
                    <a:gd name="T42" fmla="*/ 0 w 2566"/>
                    <a:gd name="T43" fmla="*/ 1064 h 2481"/>
                    <a:gd name="T44" fmla="*/ 0 w 2566"/>
                    <a:gd name="T45" fmla="*/ 1417 h 2481"/>
                    <a:gd name="T46" fmla="*/ 0 w 2566"/>
                    <a:gd name="T47" fmla="*/ 1772 h 2481"/>
                    <a:gd name="T48" fmla="*/ 0 w 2566"/>
                    <a:gd name="T49" fmla="*/ 2126 h 2481"/>
                    <a:gd name="T50" fmla="*/ 0 w 2566"/>
                    <a:gd name="T51" fmla="*/ 2481 h 2481"/>
                    <a:gd name="T52" fmla="*/ 234 w 2566"/>
                    <a:gd name="T53" fmla="*/ 2481 h 2481"/>
                    <a:gd name="T54" fmla="*/ 466 w 2566"/>
                    <a:gd name="T55" fmla="*/ 2481 h 2481"/>
                    <a:gd name="T56" fmla="*/ 700 w 2566"/>
                    <a:gd name="T57" fmla="*/ 2481 h 2481"/>
                    <a:gd name="T58" fmla="*/ 934 w 2566"/>
                    <a:gd name="T59" fmla="*/ 2481 h 2481"/>
                    <a:gd name="T60" fmla="*/ 1166 w 2566"/>
                    <a:gd name="T61" fmla="*/ 2481 h 2481"/>
                    <a:gd name="T62" fmla="*/ 1400 w 2566"/>
                    <a:gd name="T63" fmla="*/ 2481 h 2481"/>
                    <a:gd name="T64" fmla="*/ 1632 w 2566"/>
                    <a:gd name="T65" fmla="*/ 2481 h 2481"/>
                    <a:gd name="T66" fmla="*/ 1866 w 2566"/>
                    <a:gd name="T67" fmla="*/ 2481 h 2481"/>
                    <a:gd name="T68" fmla="*/ 2100 w 2566"/>
                    <a:gd name="T69" fmla="*/ 2481 h 2481"/>
                    <a:gd name="T70" fmla="*/ 2332 w 2566"/>
                    <a:gd name="T71" fmla="*/ 2481 h 2481"/>
                    <a:gd name="T72" fmla="*/ 2566 w 2566"/>
                    <a:gd name="T73" fmla="*/ 2481 h 2481"/>
                    <a:gd name="T74" fmla="*/ 2566 w 2566"/>
                    <a:gd name="T75" fmla="*/ 2126 h 2481"/>
                    <a:gd name="T76" fmla="*/ 2566 w 2566"/>
                    <a:gd name="T77" fmla="*/ 1772 h 2481"/>
                    <a:gd name="T78" fmla="*/ 2566 w 2566"/>
                    <a:gd name="T79" fmla="*/ 1417 h 2481"/>
                    <a:gd name="T80" fmla="*/ 2566 w 2566"/>
                    <a:gd name="T81" fmla="*/ 1064 h 2481"/>
                    <a:gd name="T82" fmla="*/ 2566 w 2566"/>
                    <a:gd name="T83" fmla="*/ 709 h 2481"/>
                    <a:gd name="T84" fmla="*/ 2566 w 2566"/>
                    <a:gd name="T85" fmla="*/ 355 h 2481"/>
                    <a:gd name="T86" fmla="*/ 2566 w 2566"/>
                    <a:gd name="T87" fmla="*/ 0 h 2481"/>
                    <a:gd name="T88" fmla="*/ 2403 w 2566"/>
                    <a:gd name="T89" fmla="*/ 0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481">
                      <a:moveTo>
                        <a:pt x="2403" y="0"/>
                      </a:moveTo>
                      <a:lnTo>
                        <a:pt x="2358" y="39"/>
                      </a:lnTo>
                      <a:lnTo>
                        <a:pt x="2332" y="61"/>
                      </a:lnTo>
                      <a:lnTo>
                        <a:pt x="2284" y="104"/>
                      </a:lnTo>
                      <a:lnTo>
                        <a:pt x="2216" y="164"/>
                      </a:lnTo>
                      <a:lnTo>
                        <a:pt x="2211" y="169"/>
                      </a:lnTo>
                      <a:lnTo>
                        <a:pt x="2202" y="177"/>
                      </a:lnTo>
                      <a:lnTo>
                        <a:pt x="2136" y="234"/>
                      </a:lnTo>
                      <a:lnTo>
                        <a:pt x="2100" y="267"/>
                      </a:lnTo>
                      <a:lnTo>
                        <a:pt x="2063" y="299"/>
                      </a:lnTo>
                      <a:lnTo>
                        <a:pt x="1999" y="355"/>
                      </a:lnTo>
                      <a:lnTo>
                        <a:pt x="1990" y="364"/>
                      </a:lnTo>
                      <a:lnTo>
                        <a:pt x="1983" y="370"/>
                      </a:lnTo>
                      <a:lnTo>
                        <a:pt x="1900" y="406"/>
                      </a:lnTo>
                      <a:lnTo>
                        <a:pt x="1866" y="448"/>
                      </a:lnTo>
                      <a:lnTo>
                        <a:pt x="1794" y="421"/>
                      </a:lnTo>
                      <a:lnTo>
                        <a:pt x="1749" y="413"/>
                      </a:lnTo>
                      <a:lnTo>
                        <a:pt x="1636" y="359"/>
                      </a:lnTo>
                      <a:lnTo>
                        <a:pt x="1632" y="357"/>
                      </a:lnTo>
                      <a:lnTo>
                        <a:pt x="1627" y="355"/>
                      </a:lnTo>
                      <a:lnTo>
                        <a:pt x="1517" y="294"/>
                      </a:lnTo>
                      <a:lnTo>
                        <a:pt x="1446" y="249"/>
                      </a:lnTo>
                      <a:lnTo>
                        <a:pt x="1400" y="219"/>
                      </a:lnTo>
                      <a:lnTo>
                        <a:pt x="1341" y="177"/>
                      </a:lnTo>
                      <a:lnTo>
                        <a:pt x="1283" y="133"/>
                      </a:lnTo>
                      <a:lnTo>
                        <a:pt x="1211" y="67"/>
                      </a:lnTo>
                      <a:lnTo>
                        <a:pt x="1166" y="28"/>
                      </a:lnTo>
                      <a:lnTo>
                        <a:pt x="1139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403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" name="Freeform 20"/>
                <p:cNvSpPr>
                  <a:spLocks/>
                </p:cNvSpPr>
                <p:nvPr/>
              </p:nvSpPr>
              <p:spPr bwMode="auto">
                <a:xfrm>
                  <a:off x="4308476" y="622300"/>
                  <a:ext cx="2149475" cy="711200"/>
                </a:xfrm>
                <a:custGeom>
                  <a:avLst/>
                  <a:gdLst>
                    <a:gd name="T0" fmla="*/ 1354 w 1354"/>
                    <a:gd name="T1" fmla="*/ 0 h 448"/>
                    <a:gd name="T2" fmla="*/ 1309 w 1354"/>
                    <a:gd name="T3" fmla="*/ 39 h 448"/>
                    <a:gd name="T4" fmla="*/ 1283 w 1354"/>
                    <a:gd name="T5" fmla="*/ 61 h 448"/>
                    <a:gd name="T6" fmla="*/ 1235 w 1354"/>
                    <a:gd name="T7" fmla="*/ 104 h 448"/>
                    <a:gd name="T8" fmla="*/ 1167 w 1354"/>
                    <a:gd name="T9" fmla="*/ 164 h 448"/>
                    <a:gd name="T10" fmla="*/ 1162 w 1354"/>
                    <a:gd name="T11" fmla="*/ 169 h 448"/>
                    <a:gd name="T12" fmla="*/ 1153 w 1354"/>
                    <a:gd name="T13" fmla="*/ 177 h 448"/>
                    <a:gd name="T14" fmla="*/ 1087 w 1354"/>
                    <a:gd name="T15" fmla="*/ 234 h 448"/>
                    <a:gd name="T16" fmla="*/ 1051 w 1354"/>
                    <a:gd name="T17" fmla="*/ 267 h 448"/>
                    <a:gd name="T18" fmla="*/ 1014 w 1354"/>
                    <a:gd name="T19" fmla="*/ 299 h 448"/>
                    <a:gd name="T20" fmla="*/ 950 w 1354"/>
                    <a:gd name="T21" fmla="*/ 355 h 448"/>
                    <a:gd name="T22" fmla="*/ 941 w 1354"/>
                    <a:gd name="T23" fmla="*/ 364 h 448"/>
                    <a:gd name="T24" fmla="*/ 934 w 1354"/>
                    <a:gd name="T25" fmla="*/ 370 h 448"/>
                    <a:gd name="T26" fmla="*/ 851 w 1354"/>
                    <a:gd name="T27" fmla="*/ 406 h 448"/>
                    <a:gd name="T28" fmla="*/ 817 w 1354"/>
                    <a:gd name="T29" fmla="*/ 448 h 448"/>
                    <a:gd name="T30" fmla="*/ 745 w 1354"/>
                    <a:gd name="T31" fmla="*/ 421 h 448"/>
                    <a:gd name="T32" fmla="*/ 700 w 1354"/>
                    <a:gd name="T33" fmla="*/ 413 h 448"/>
                    <a:gd name="T34" fmla="*/ 587 w 1354"/>
                    <a:gd name="T35" fmla="*/ 359 h 448"/>
                    <a:gd name="T36" fmla="*/ 583 w 1354"/>
                    <a:gd name="T37" fmla="*/ 357 h 448"/>
                    <a:gd name="T38" fmla="*/ 578 w 1354"/>
                    <a:gd name="T39" fmla="*/ 355 h 448"/>
                    <a:gd name="T40" fmla="*/ 468 w 1354"/>
                    <a:gd name="T41" fmla="*/ 294 h 448"/>
                    <a:gd name="T42" fmla="*/ 397 w 1354"/>
                    <a:gd name="T43" fmla="*/ 249 h 448"/>
                    <a:gd name="T44" fmla="*/ 351 w 1354"/>
                    <a:gd name="T45" fmla="*/ 219 h 448"/>
                    <a:gd name="T46" fmla="*/ 292 w 1354"/>
                    <a:gd name="T47" fmla="*/ 177 h 448"/>
                    <a:gd name="T48" fmla="*/ 234 w 1354"/>
                    <a:gd name="T49" fmla="*/ 133 h 448"/>
                    <a:gd name="T50" fmla="*/ 162 w 1354"/>
                    <a:gd name="T51" fmla="*/ 67 h 448"/>
                    <a:gd name="T52" fmla="*/ 117 w 1354"/>
                    <a:gd name="T53" fmla="*/ 28 h 448"/>
                    <a:gd name="T54" fmla="*/ 90 w 1354"/>
                    <a:gd name="T55" fmla="*/ 0 h 448"/>
                    <a:gd name="T56" fmla="*/ 0 w 1354"/>
                    <a:gd name="T57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48">
                      <a:moveTo>
                        <a:pt x="1354" y="0"/>
                      </a:moveTo>
                      <a:lnTo>
                        <a:pt x="1309" y="39"/>
                      </a:lnTo>
                      <a:lnTo>
                        <a:pt x="1283" y="61"/>
                      </a:lnTo>
                      <a:lnTo>
                        <a:pt x="1235" y="104"/>
                      </a:lnTo>
                      <a:lnTo>
                        <a:pt x="1167" y="164"/>
                      </a:lnTo>
                      <a:lnTo>
                        <a:pt x="1162" y="169"/>
                      </a:lnTo>
                      <a:lnTo>
                        <a:pt x="1153" y="177"/>
                      </a:lnTo>
                      <a:lnTo>
                        <a:pt x="1087" y="234"/>
                      </a:lnTo>
                      <a:lnTo>
                        <a:pt x="1051" y="267"/>
                      </a:lnTo>
                      <a:lnTo>
                        <a:pt x="1014" y="299"/>
                      </a:lnTo>
                      <a:lnTo>
                        <a:pt x="950" y="355"/>
                      </a:lnTo>
                      <a:lnTo>
                        <a:pt x="941" y="364"/>
                      </a:lnTo>
                      <a:lnTo>
                        <a:pt x="934" y="370"/>
                      </a:lnTo>
                      <a:lnTo>
                        <a:pt x="851" y="406"/>
                      </a:lnTo>
                      <a:lnTo>
                        <a:pt x="817" y="448"/>
                      </a:lnTo>
                      <a:lnTo>
                        <a:pt x="745" y="421"/>
                      </a:lnTo>
                      <a:lnTo>
                        <a:pt x="700" y="413"/>
                      </a:lnTo>
                      <a:lnTo>
                        <a:pt x="587" y="359"/>
                      </a:lnTo>
                      <a:lnTo>
                        <a:pt x="583" y="357"/>
                      </a:lnTo>
                      <a:lnTo>
                        <a:pt x="578" y="355"/>
                      </a:lnTo>
                      <a:lnTo>
                        <a:pt x="468" y="294"/>
                      </a:lnTo>
                      <a:lnTo>
                        <a:pt x="397" y="249"/>
                      </a:lnTo>
                      <a:lnTo>
                        <a:pt x="351" y="219"/>
                      </a:lnTo>
                      <a:lnTo>
                        <a:pt x="292" y="177"/>
                      </a:lnTo>
                      <a:lnTo>
                        <a:pt x="234" y="133"/>
                      </a:lnTo>
                      <a:lnTo>
                        <a:pt x="162" y="67"/>
                      </a:lnTo>
                      <a:lnTo>
                        <a:pt x="117" y="28"/>
                      </a:ln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657600"/>
                </a:xfrm>
                <a:custGeom>
                  <a:avLst/>
                  <a:gdLst>
                    <a:gd name="T0" fmla="*/ 117 w 2566"/>
                    <a:gd name="T1" fmla="*/ 2304 h 2304"/>
                    <a:gd name="T2" fmla="*/ 349 w 2566"/>
                    <a:gd name="T3" fmla="*/ 2304 h 2304"/>
                    <a:gd name="T4" fmla="*/ 583 w 2566"/>
                    <a:gd name="T5" fmla="*/ 2304 h 2304"/>
                    <a:gd name="T6" fmla="*/ 817 w 2566"/>
                    <a:gd name="T7" fmla="*/ 2304 h 2304"/>
                    <a:gd name="T8" fmla="*/ 1049 w 2566"/>
                    <a:gd name="T9" fmla="*/ 2304 h 2304"/>
                    <a:gd name="T10" fmla="*/ 1283 w 2566"/>
                    <a:gd name="T11" fmla="*/ 2304 h 2304"/>
                    <a:gd name="T12" fmla="*/ 1517 w 2566"/>
                    <a:gd name="T13" fmla="*/ 2304 h 2304"/>
                    <a:gd name="T14" fmla="*/ 1749 w 2566"/>
                    <a:gd name="T15" fmla="*/ 2304 h 2304"/>
                    <a:gd name="T16" fmla="*/ 1983 w 2566"/>
                    <a:gd name="T17" fmla="*/ 2304 h 2304"/>
                    <a:gd name="T18" fmla="*/ 2216 w 2566"/>
                    <a:gd name="T19" fmla="*/ 2304 h 2304"/>
                    <a:gd name="T20" fmla="*/ 2449 w 2566"/>
                    <a:gd name="T21" fmla="*/ 2304 h 2304"/>
                    <a:gd name="T22" fmla="*/ 2566 w 2566"/>
                    <a:gd name="T23" fmla="*/ 2126 h 2304"/>
                    <a:gd name="T24" fmla="*/ 2566 w 2566"/>
                    <a:gd name="T25" fmla="*/ 1772 h 2304"/>
                    <a:gd name="T26" fmla="*/ 2566 w 2566"/>
                    <a:gd name="T27" fmla="*/ 1417 h 2304"/>
                    <a:gd name="T28" fmla="*/ 2566 w 2566"/>
                    <a:gd name="T29" fmla="*/ 1064 h 2304"/>
                    <a:gd name="T30" fmla="*/ 2566 w 2566"/>
                    <a:gd name="T31" fmla="*/ 709 h 2304"/>
                    <a:gd name="T32" fmla="*/ 2566 w 2566"/>
                    <a:gd name="T33" fmla="*/ 355 h 2304"/>
                    <a:gd name="T34" fmla="*/ 2566 w 2566"/>
                    <a:gd name="T35" fmla="*/ 0 h 2304"/>
                    <a:gd name="T36" fmla="*/ 2332 w 2566"/>
                    <a:gd name="T37" fmla="*/ 0 h 2304"/>
                    <a:gd name="T38" fmla="*/ 2100 w 2566"/>
                    <a:gd name="T39" fmla="*/ 0 h 2304"/>
                    <a:gd name="T40" fmla="*/ 1866 w 2566"/>
                    <a:gd name="T41" fmla="*/ 0 h 2304"/>
                    <a:gd name="T42" fmla="*/ 1632 w 2566"/>
                    <a:gd name="T43" fmla="*/ 0 h 2304"/>
                    <a:gd name="T44" fmla="*/ 1400 w 2566"/>
                    <a:gd name="T45" fmla="*/ 0 h 2304"/>
                    <a:gd name="T46" fmla="*/ 1166 w 2566"/>
                    <a:gd name="T47" fmla="*/ 0 h 2304"/>
                    <a:gd name="T48" fmla="*/ 934 w 2566"/>
                    <a:gd name="T49" fmla="*/ 0 h 2304"/>
                    <a:gd name="T50" fmla="*/ 700 w 2566"/>
                    <a:gd name="T51" fmla="*/ 0 h 2304"/>
                    <a:gd name="T52" fmla="*/ 466 w 2566"/>
                    <a:gd name="T53" fmla="*/ 0 h 2304"/>
                    <a:gd name="T54" fmla="*/ 234 w 2566"/>
                    <a:gd name="T55" fmla="*/ 0 h 2304"/>
                    <a:gd name="T56" fmla="*/ 0 w 2566"/>
                    <a:gd name="T57" fmla="*/ 0 h 2304"/>
                    <a:gd name="T58" fmla="*/ 0 w 2566"/>
                    <a:gd name="T59" fmla="*/ 355 h 2304"/>
                    <a:gd name="T60" fmla="*/ 0 w 2566"/>
                    <a:gd name="T61" fmla="*/ 709 h 2304"/>
                    <a:gd name="T62" fmla="*/ 0 w 2566"/>
                    <a:gd name="T63" fmla="*/ 1064 h 2304"/>
                    <a:gd name="T64" fmla="*/ 0 w 2566"/>
                    <a:gd name="T65" fmla="*/ 1417 h 2304"/>
                    <a:gd name="T66" fmla="*/ 0 w 2566"/>
                    <a:gd name="T67" fmla="*/ 1772 h 2304"/>
                    <a:gd name="T68" fmla="*/ 0 w 2566"/>
                    <a:gd name="T69" fmla="*/ 2126 h 2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304">
                      <a:moveTo>
                        <a:pt x="0" y="2304"/>
                      </a:moveTo>
                      <a:lnTo>
                        <a:pt x="117" y="2304"/>
                      </a:lnTo>
                      <a:lnTo>
                        <a:pt x="234" y="2304"/>
                      </a:lnTo>
                      <a:lnTo>
                        <a:pt x="349" y="2304"/>
                      </a:lnTo>
                      <a:lnTo>
                        <a:pt x="466" y="2304"/>
                      </a:lnTo>
                      <a:lnTo>
                        <a:pt x="583" y="2304"/>
                      </a:lnTo>
                      <a:lnTo>
                        <a:pt x="700" y="2304"/>
                      </a:lnTo>
                      <a:lnTo>
                        <a:pt x="817" y="2304"/>
                      </a:lnTo>
                      <a:lnTo>
                        <a:pt x="934" y="2304"/>
                      </a:lnTo>
                      <a:lnTo>
                        <a:pt x="1049" y="2304"/>
                      </a:lnTo>
                      <a:lnTo>
                        <a:pt x="1166" y="2304"/>
                      </a:lnTo>
                      <a:lnTo>
                        <a:pt x="1283" y="2304"/>
                      </a:lnTo>
                      <a:lnTo>
                        <a:pt x="1400" y="2304"/>
                      </a:lnTo>
                      <a:lnTo>
                        <a:pt x="1517" y="2304"/>
                      </a:lnTo>
                      <a:lnTo>
                        <a:pt x="1632" y="2304"/>
                      </a:lnTo>
                      <a:lnTo>
                        <a:pt x="1749" y="2304"/>
                      </a:lnTo>
                      <a:lnTo>
                        <a:pt x="1866" y="2304"/>
                      </a:lnTo>
                      <a:lnTo>
                        <a:pt x="1983" y="2304"/>
                      </a:lnTo>
                      <a:lnTo>
                        <a:pt x="2100" y="2304"/>
                      </a:lnTo>
                      <a:lnTo>
                        <a:pt x="2216" y="2304"/>
                      </a:lnTo>
                      <a:lnTo>
                        <a:pt x="2332" y="2304"/>
                      </a:lnTo>
                      <a:lnTo>
                        <a:pt x="2449" y="2304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282575"/>
                </a:xfrm>
                <a:custGeom>
                  <a:avLst/>
                  <a:gdLst>
                    <a:gd name="T0" fmla="*/ 0 w 2566"/>
                    <a:gd name="T1" fmla="*/ 178 h 178"/>
                    <a:gd name="T2" fmla="*/ 117 w 2566"/>
                    <a:gd name="T3" fmla="*/ 178 h 178"/>
                    <a:gd name="T4" fmla="*/ 234 w 2566"/>
                    <a:gd name="T5" fmla="*/ 178 h 178"/>
                    <a:gd name="T6" fmla="*/ 349 w 2566"/>
                    <a:gd name="T7" fmla="*/ 178 h 178"/>
                    <a:gd name="T8" fmla="*/ 466 w 2566"/>
                    <a:gd name="T9" fmla="*/ 178 h 178"/>
                    <a:gd name="T10" fmla="*/ 583 w 2566"/>
                    <a:gd name="T11" fmla="*/ 178 h 178"/>
                    <a:gd name="T12" fmla="*/ 700 w 2566"/>
                    <a:gd name="T13" fmla="*/ 178 h 178"/>
                    <a:gd name="T14" fmla="*/ 817 w 2566"/>
                    <a:gd name="T15" fmla="*/ 178 h 178"/>
                    <a:gd name="T16" fmla="*/ 934 w 2566"/>
                    <a:gd name="T17" fmla="*/ 178 h 178"/>
                    <a:gd name="T18" fmla="*/ 1049 w 2566"/>
                    <a:gd name="T19" fmla="*/ 178 h 178"/>
                    <a:gd name="T20" fmla="*/ 1166 w 2566"/>
                    <a:gd name="T21" fmla="*/ 178 h 178"/>
                    <a:gd name="T22" fmla="*/ 1283 w 2566"/>
                    <a:gd name="T23" fmla="*/ 178 h 178"/>
                    <a:gd name="T24" fmla="*/ 1400 w 2566"/>
                    <a:gd name="T25" fmla="*/ 178 h 178"/>
                    <a:gd name="T26" fmla="*/ 1517 w 2566"/>
                    <a:gd name="T27" fmla="*/ 178 h 178"/>
                    <a:gd name="T28" fmla="*/ 1632 w 2566"/>
                    <a:gd name="T29" fmla="*/ 178 h 178"/>
                    <a:gd name="T30" fmla="*/ 1749 w 2566"/>
                    <a:gd name="T31" fmla="*/ 178 h 178"/>
                    <a:gd name="T32" fmla="*/ 1866 w 2566"/>
                    <a:gd name="T33" fmla="*/ 178 h 178"/>
                    <a:gd name="T34" fmla="*/ 1983 w 2566"/>
                    <a:gd name="T35" fmla="*/ 178 h 178"/>
                    <a:gd name="T36" fmla="*/ 2100 w 2566"/>
                    <a:gd name="T37" fmla="*/ 178 h 178"/>
                    <a:gd name="T38" fmla="*/ 2216 w 2566"/>
                    <a:gd name="T39" fmla="*/ 178 h 178"/>
                    <a:gd name="T40" fmla="*/ 2332 w 2566"/>
                    <a:gd name="T41" fmla="*/ 178 h 178"/>
                    <a:gd name="T42" fmla="*/ 2449 w 2566"/>
                    <a:gd name="T43" fmla="*/ 178 h 178"/>
                    <a:gd name="T44" fmla="*/ 2566 w 2566"/>
                    <a:gd name="T45" fmla="*/ 178 h 178"/>
                    <a:gd name="T46" fmla="*/ 2566 w 2566"/>
                    <a:gd name="T47" fmla="*/ 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8">
                      <a:moveTo>
                        <a:pt x="0" y="178"/>
                      </a:moveTo>
                      <a:lnTo>
                        <a:pt x="117" y="178"/>
                      </a:lnTo>
                      <a:lnTo>
                        <a:pt x="234" y="178"/>
                      </a:lnTo>
                      <a:lnTo>
                        <a:pt x="349" y="178"/>
                      </a:lnTo>
                      <a:lnTo>
                        <a:pt x="466" y="178"/>
                      </a:lnTo>
                      <a:lnTo>
                        <a:pt x="583" y="178"/>
                      </a:lnTo>
                      <a:lnTo>
                        <a:pt x="700" y="178"/>
                      </a:lnTo>
                      <a:lnTo>
                        <a:pt x="817" y="178"/>
                      </a:lnTo>
                      <a:lnTo>
                        <a:pt x="934" y="178"/>
                      </a:lnTo>
                      <a:lnTo>
                        <a:pt x="1049" y="178"/>
                      </a:lnTo>
                      <a:lnTo>
                        <a:pt x="1166" y="178"/>
                      </a:lnTo>
                      <a:lnTo>
                        <a:pt x="1283" y="178"/>
                      </a:lnTo>
                      <a:lnTo>
                        <a:pt x="1400" y="178"/>
                      </a:lnTo>
                      <a:lnTo>
                        <a:pt x="1517" y="178"/>
                      </a:lnTo>
                      <a:lnTo>
                        <a:pt x="1632" y="178"/>
                      </a:lnTo>
                      <a:lnTo>
                        <a:pt x="1749" y="178"/>
                      </a:lnTo>
                      <a:lnTo>
                        <a:pt x="1866" y="178"/>
                      </a:lnTo>
                      <a:lnTo>
                        <a:pt x="1983" y="178"/>
                      </a:lnTo>
                      <a:lnTo>
                        <a:pt x="2100" y="178"/>
                      </a:lnTo>
                      <a:lnTo>
                        <a:pt x="2216" y="178"/>
                      </a:lnTo>
                      <a:lnTo>
                        <a:pt x="2332" y="178"/>
                      </a:lnTo>
                      <a:lnTo>
                        <a:pt x="2449" y="178"/>
                      </a:lnTo>
                      <a:lnTo>
                        <a:pt x="2566" y="178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12 w 2566"/>
                    <a:gd name="T1" fmla="*/ 727 h 2481"/>
                    <a:gd name="T2" fmla="*/ 129 w 2566"/>
                    <a:gd name="T3" fmla="*/ 727 h 2481"/>
                    <a:gd name="T4" fmla="*/ 246 w 2566"/>
                    <a:gd name="T5" fmla="*/ 727 h 2481"/>
                    <a:gd name="T6" fmla="*/ 363 w 2566"/>
                    <a:gd name="T7" fmla="*/ 727 h 2481"/>
                    <a:gd name="T8" fmla="*/ 480 w 2566"/>
                    <a:gd name="T9" fmla="*/ 729 h 2481"/>
                    <a:gd name="T10" fmla="*/ 596 w 2566"/>
                    <a:gd name="T11" fmla="*/ 729 h 2481"/>
                    <a:gd name="T12" fmla="*/ 713 w 2566"/>
                    <a:gd name="T13" fmla="*/ 729 h 2481"/>
                    <a:gd name="T14" fmla="*/ 830 w 2566"/>
                    <a:gd name="T15" fmla="*/ 729 h 2481"/>
                    <a:gd name="T16" fmla="*/ 947 w 2566"/>
                    <a:gd name="T17" fmla="*/ 730 h 2481"/>
                    <a:gd name="T18" fmla="*/ 934 w 2566"/>
                    <a:gd name="T19" fmla="*/ 709 h 2481"/>
                    <a:gd name="T20" fmla="*/ 817 w 2566"/>
                    <a:gd name="T21" fmla="*/ 704 h 2481"/>
                    <a:gd name="T22" fmla="*/ 700 w 2566"/>
                    <a:gd name="T23" fmla="*/ 516 h 2481"/>
                    <a:gd name="T24" fmla="*/ 606 w 2566"/>
                    <a:gd name="T25" fmla="*/ 211 h 2481"/>
                    <a:gd name="T26" fmla="*/ 583 w 2566"/>
                    <a:gd name="T27" fmla="*/ 172 h 2481"/>
                    <a:gd name="T28" fmla="*/ 583 w 2566"/>
                    <a:gd name="T29" fmla="*/ 0 h 2481"/>
                    <a:gd name="T30" fmla="*/ 817 w 2566"/>
                    <a:gd name="T31" fmla="*/ 0 h 2481"/>
                    <a:gd name="T32" fmla="*/ 1049 w 2566"/>
                    <a:gd name="T33" fmla="*/ 0 h 2481"/>
                    <a:gd name="T34" fmla="*/ 1283 w 2566"/>
                    <a:gd name="T35" fmla="*/ 0 h 2481"/>
                    <a:gd name="T36" fmla="*/ 1517 w 2566"/>
                    <a:gd name="T37" fmla="*/ 0 h 2481"/>
                    <a:gd name="T38" fmla="*/ 1749 w 2566"/>
                    <a:gd name="T39" fmla="*/ 0 h 2481"/>
                    <a:gd name="T40" fmla="*/ 1983 w 2566"/>
                    <a:gd name="T41" fmla="*/ 0 h 2481"/>
                    <a:gd name="T42" fmla="*/ 2216 w 2566"/>
                    <a:gd name="T43" fmla="*/ 0 h 2481"/>
                    <a:gd name="T44" fmla="*/ 2449 w 2566"/>
                    <a:gd name="T45" fmla="*/ 0 h 2481"/>
                    <a:gd name="T46" fmla="*/ 2566 w 2566"/>
                    <a:gd name="T47" fmla="*/ 177 h 2481"/>
                    <a:gd name="T48" fmla="*/ 2566 w 2566"/>
                    <a:gd name="T49" fmla="*/ 531 h 2481"/>
                    <a:gd name="T50" fmla="*/ 2566 w 2566"/>
                    <a:gd name="T51" fmla="*/ 886 h 2481"/>
                    <a:gd name="T52" fmla="*/ 2566 w 2566"/>
                    <a:gd name="T53" fmla="*/ 1241 h 2481"/>
                    <a:gd name="T54" fmla="*/ 2566 w 2566"/>
                    <a:gd name="T55" fmla="*/ 1595 h 2481"/>
                    <a:gd name="T56" fmla="*/ 2566 w 2566"/>
                    <a:gd name="T57" fmla="*/ 1950 h 2481"/>
                    <a:gd name="T58" fmla="*/ 2566 w 2566"/>
                    <a:gd name="T59" fmla="*/ 2304 h 2481"/>
                    <a:gd name="T60" fmla="*/ 2449 w 2566"/>
                    <a:gd name="T61" fmla="*/ 2481 h 2481"/>
                    <a:gd name="T62" fmla="*/ 2216 w 2566"/>
                    <a:gd name="T63" fmla="*/ 2481 h 2481"/>
                    <a:gd name="T64" fmla="*/ 1983 w 2566"/>
                    <a:gd name="T65" fmla="*/ 2481 h 2481"/>
                    <a:gd name="T66" fmla="*/ 1749 w 2566"/>
                    <a:gd name="T67" fmla="*/ 2481 h 2481"/>
                    <a:gd name="T68" fmla="*/ 1517 w 2566"/>
                    <a:gd name="T69" fmla="*/ 2481 h 2481"/>
                    <a:gd name="T70" fmla="*/ 1283 w 2566"/>
                    <a:gd name="T71" fmla="*/ 2481 h 2481"/>
                    <a:gd name="T72" fmla="*/ 1049 w 2566"/>
                    <a:gd name="T73" fmla="*/ 2481 h 2481"/>
                    <a:gd name="T74" fmla="*/ 817 w 2566"/>
                    <a:gd name="T75" fmla="*/ 2481 h 2481"/>
                    <a:gd name="T76" fmla="*/ 583 w 2566"/>
                    <a:gd name="T77" fmla="*/ 2481 h 2481"/>
                    <a:gd name="T78" fmla="*/ 349 w 2566"/>
                    <a:gd name="T79" fmla="*/ 2481 h 2481"/>
                    <a:gd name="T80" fmla="*/ 117 w 2566"/>
                    <a:gd name="T81" fmla="*/ 2481 h 2481"/>
                    <a:gd name="T82" fmla="*/ 0 w 2566"/>
                    <a:gd name="T83" fmla="*/ 2304 h 2481"/>
                    <a:gd name="T84" fmla="*/ 0 w 2566"/>
                    <a:gd name="T85" fmla="*/ 1950 h 2481"/>
                    <a:gd name="T86" fmla="*/ 0 w 2566"/>
                    <a:gd name="T87" fmla="*/ 1595 h 2481"/>
                    <a:gd name="T88" fmla="*/ 0 w 2566"/>
                    <a:gd name="T89" fmla="*/ 1241 h 2481"/>
                    <a:gd name="T90" fmla="*/ 0 w 2566"/>
                    <a:gd name="T91" fmla="*/ 886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481">
                      <a:moveTo>
                        <a:pt x="0" y="727"/>
                      </a:moveTo>
                      <a:lnTo>
                        <a:pt x="12" y="727"/>
                      </a:lnTo>
                      <a:lnTo>
                        <a:pt x="117" y="727"/>
                      </a:lnTo>
                      <a:lnTo>
                        <a:pt x="129" y="727"/>
                      </a:lnTo>
                      <a:lnTo>
                        <a:pt x="234" y="727"/>
                      </a:lnTo>
                      <a:lnTo>
                        <a:pt x="246" y="727"/>
                      </a:lnTo>
                      <a:lnTo>
                        <a:pt x="349" y="727"/>
                      </a:lnTo>
                      <a:lnTo>
                        <a:pt x="363" y="727"/>
                      </a:lnTo>
                      <a:lnTo>
                        <a:pt x="466" y="729"/>
                      </a:lnTo>
                      <a:lnTo>
                        <a:pt x="480" y="729"/>
                      </a:lnTo>
                      <a:lnTo>
                        <a:pt x="583" y="729"/>
                      </a:lnTo>
                      <a:lnTo>
                        <a:pt x="596" y="729"/>
                      </a:lnTo>
                      <a:lnTo>
                        <a:pt x="700" y="729"/>
                      </a:lnTo>
                      <a:lnTo>
                        <a:pt x="713" y="729"/>
                      </a:lnTo>
                      <a:lnTo>
                        <a:pt x="817" y="729"/>
                      </a:lnTo>
                      <a:lnTo>
                        <a:pt x="830" y="729"/>
                      </a:lnTo>
                      <a:lnTo>
                        <a:pt x="934" y="730"/>
                      </a:lnTo>
                      <a:lnTo>
                        <a:pt x="947" y="730"/>
                      </a:lnTo>
                      <a:lnTo>
                        <a:pt x="934" y="709"/>
                      </a:lnTo>
                      <a:lnTo>
                        <a:pt x="934" y="709"/>
                      </a:lnTo>
                      <a:lnTo>
                        <a:pt x="929" y="704"/>
                      </a:lnTo>
                      <a:lnTo>
                        <a:pt x="817" y="704"/>
                      </a:lnTo>
                      <a:lnTo>
                        <a:pt x="719" y="531"/>
                      </a:lnTo>
                      <a:lnTo>
                        <a:pt x="700" y="516"/>
                      </a:lnTo>
                      <a:lnTo>
                        <a:pt x="601" y="355"/>
                      </a:lnTo>
                      <a:lnTo>
                        <a:pt x="606" y="211"/>
                      </a:lnTo>
                      <a:lnTo>
                        <a:pt x="586" y="177"/>
                      </a:lnTo>
                      <a:lnTo>
                        <a:pt x="583" y="172"/>
                      </a:lnTo>
                      <a:lnTo>
                        <a:pt x="471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2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503363" cy="1158875"/>
                </a:xfrm>
                <a:custGeom>
                  <a:avLst/>
                  <a:gdLst>
                    <a:gd name="T0" fmla="*/ 0 w 947"/>
                    <a:gd name="T1" fmla="*/ 727 h 730"/>
                    <a:gd name="T2" fmla="*/ 12 w 947"/>
                    <a:gd name="T3" fmla="*/ 727 h 730"/>
                    <a:gd name="T4" fmla="*/ 117 w 947"/>
                    <a:gd name="T5" fmla="*/ 727 h 730"/>
                    <a:gd name="T6" fmla="*/ 129 w 947"/>
                    <a:gd name="T7" fmla="*/ 727 h 730"/>
                    <a:gd name="T8" fmla="*/ 234 w 947"/>
                    <a:gd name="T9" fmla="*/ 727 h 730"/>
                    <a:gd name="T10" fmla="*/ 246 w 947"/>
                    <a:gd name="T11" fmla="*/ 727 h 730"/>
                    <a:gd name="T12" fmla="*/ 349 w 947"/>
                    <a:gd name="T13" fmla="*/ 727 h 730"/>
                    <a:gd name="T14" fmla="*/ 363 w 947"/>
                    <a:gd name="T15" fmla="*/ 727 h 730"/>
                    <a:gd name="T16" fmla="*/ 466 w 947"/>
                    <a:gd name="T17" fmla="*/ 729 h 730"/>
                    <a:gd name="T18" fmla="*/ 480 w 947"/>
                    <a:gd name="T19" fmla="*/ 729 h 730"/>
                    <a:gd name="T20" fmla="*/ 583 w 947"/>
                    <a:gd name="T21" fmla="*/ 729 h 730"/>
                    <a:gd name="T22" fmla="*/ 596 w 947"/>
                    <a:gd name="T23" fmla="*/ 729 h 730"/>
                    <a:gd name="T24" fmla="*/ 700 w 947"/>
                    <a:gd name="T25" fmla="*/ 729 h 730"/>
                    <a:gd name="T26" fmla="*/ 713 w 947"/>
                    <a:gd name="T27" fmla="*/ 729 h 730"/>
                    <a:gd name="T28" fmla="*/ 817 w 947"/>
                    <a:gd name="T29" fmla="*/ 729 h 730"/>
                    <a:gd name="T30" fmla="*/ 830 w 947"/>
                    <a:gd name="T31" fmla="*/ 729 h 730"/>
                    <a:gd name="T32" fmla="*/ 934 w 947"/>
                    <a:gd name="T33" fmla="*/ 730 h 730"/>
                    <a:gd name="T34" fmla="*/ 947 w 947"/>
                    <a:gd name="T35" fmla="*/ 730 h 730"/>
                    <a:gd name="T36" fmla="*/ 934 w 947"/>
                    <a:gd name="T37" fmla="*/ 709 h 730"/>
                    <a:gd name="T38" fmla="*/ 934 w 947"/>
                    <a:gd name="T39" fmla="*/ 709 h 730"/>
                    <a:gd name="T40" fmla="*/ 929 w 947"/>
                    <a:gd name="T41" fmla="*/ 704 h 730"/>
                    <a:gd name="T42" fmla="*/ 817 w 947"/>
                    <a:gd name="T43" fmla="*/ 704 h 730"/>
                    <a:gd name="T44" fmla="*/ 719 w 947"/>
                    <a:gd name="T45" fmla="*/ 531 h 730"/>
                    <a:gd name="T46" fmla="*/ 700 w 947"/>
                    <a:gd name="T47" fmla="*/ 516 h 730"/>
                    <a:gd name="T48" fmla="*/ 601 w 947"/>
                    <a:gd name="T49" fmla="*/ 355 h 730"/>
                    <a:gd name="T50" fmla="*/ 606 w 947"/>
                    <a:gd name="T51" fmla="*/ 211 h 730"/>
                    <a:gd name="T52" fmla="*/ 586 w 947"/>
                    <a:gd name="T53" fmla="*/ 177 h 730"/>
                    <a:gd name="T54" fmla="*/ 583 w 947"/>
                    <a:gd name="T55" fmla="*/ 172 h 730"/>
                    <a:gd name="T56" fmla="*/ 471 w 947"/>
                    <a:gd name="T57" fmla="*/ 0 h 730"/>
                    <a:gd name="T58" fmla="*/ 583 w 947"/>
                    <a:gd name="T59" fmla="*/ 0 h 7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947" h="730">
                      <a:moveTo>
                        <a:pt x="0" y="727"/>
                      </a:moveTo>
                      <a:lnTo>
                        <a:pt x="12" y="727"/>
                      </a:lnTo>
                      <a:lnTo>
                        <a:pt x="117" y="727"/>
                      </a:lnTo>
                      <a:lnTo>
                        <a:pt x="129" y="727"/>
                      </a:lnTo>
                      <a:lnTo>
                        <a:pt x="234" y="727"/>
                      </a:lnTo>
                      <a:lnTo>
                        <a:pt x="246" y="727"/>
                      </a:lnTo>
                      <a:lnTo>
                        <a:pt x="349" y="727"/>
                      </a:lnTo>
                      <a:lnTo>
                        <a:pt x="363" y="727"/>
                      </a:lnTo>
                      <a:lnTo>
                        <a:pt x="466" y="729"/>
                      </a:lnTo>
                      <a:lnTo>
                        <a:pt x="480" y="729"/>
                      </a:lnTo>
                      <a:lnTo>
                        <a:pt x="583" y="729"/>
                      </a:lnTo>
                      <a:lnTo>
                        <a:pt x="596" y="729"/>
                      </a:lnTo>
                      <a:lnTo>
                        <a:pt x="700" y="729"/>
                      </a:lnTo>
                      <a:lnTo>
                        <a:pt x="713" y="729"/>
                      </a:lnTo>
                      <a:lnTo>
                        <a:pt x="817" y="729"/>
                      </a:lnTo>
                      <a:lnTo>
                        <a:pt x="830" y="729"/>
                      </a:lnTo>
                      <a:lnTo>
                        <a:pt x="934" y="730"/>
                      </a:lnTo>
                      <a:lnTo>
                        <a:pt x="947" y="730"/>
                      </a:lnTo>
                      <a:lnTo>
                        <a:pt x="934" y="709"/>
                      </a:lnTo>
                      <a:lnTo>
                        <a:pt x="934" y="709"/>
                      </a:lnTo>
                      <a:lnTo>
                        <a:pt x="929" y="704"/>
                      </a:lnTo>
                      <a:lnTo>
                        <a:pt x="817" y="704"/>
                      </a:lnTo>
                      <a:lnTo>
                        <a:pt x="719" y="531"/>
                      </a:lnTo>
                      <a:lnTo>
                        <a:pt x="700" y="516"/>
                      </a:lnTo>
                      <a:lnTo>
                        <a:pt x="601" y="355"/>
                      </a:lnTo>
                      <a:lnTo>
                        <a:pt x="606" y="211"/>
                      </a:lnTo>
                      <a:lnTo>
                        <a:pt x="586" y="177"/>
                      </a:lnTo>
                      <a:lnTo>
                        <a:pt x="583" y="172"/>
                      </a:lnTo>
                      <a:lnTo>
                        <a:pt x="471" y="0"/>
                      </a:lnTo>
                      <a:lnTo>
                        <a:pt x="583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Freeform 2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5 w 2566"/>
                    <a:gd name="T1" fmla="*/ 894 h 2481"/>
                    <a:gd name="T2" fmla="*/ 122 w 2566"/>
                    <a:gd name="T3" fmla="*/ 896 h 2481"/>
                    <a:gd name="T4" fmla="*/ 239 w 2566"/>
                    <a:gd name="T5" fmla="*/ 896 h 2481"/>
                    <a:gd name="T6" fmla="*/ 356 w 2566"/>
                    <a:gd name="T7" fmla="*/ 896 h 2481"/>
                    <a:gd name="T8" fmla="*/ 473 w 2566"/>
                    <a:gd name="T9" fmla="*/ 896 h 2481"/>
                    <a:gd name="T10" fmla="*/ 590 w 2566"/>
                    <a:gd name="T11" fmla="*/ 897 h 2481"/>
                    <a:gd name="T12" fmla="*/ 707 w 2566"/>
                    <a:gd name="T13" fmla="*/ 897 h 2481"/>
                    <a:gd name="T14" fmla="*/ 823 w 2566"/>
                    <a:gd name="T15" fmla="*/ 897 h 2481"/>
                    <a:gd name="T16" fmla="*/ 940 w 2566"/>
                    <a:gd name="T17" fmla="*/ 897 h 2481"/>
                    <a:gd name="T18" fmla="*/ 1057 w 2566"/>
                    <a:gd name="T19" fmla="*/ 898 h 2481"/>
                    <a:gd name="T20" fmla="*/ 1174 w 2566"/>
                    <a:gd name="T21" fmla="*/ 898 h 2481"/>
                    <a:gd name="T22" fmla="*/ 1166 w 2566"/>
                    <a:gd name="T23" fmla="*/ 886 h 2481"/>
                    <a:gd name="T24" fmla="*/ 1049 w 2566"/>
                    <a:gd name="T25" fmla="*/ 886 h 2481"/>
                    <a:gd name="T26" fmla="*/ 934 w 2566"/>
                    <a:gd name="T27" fmla="*/ 706 h 2481"/>
                    <a:gd name="T28" fmla="*/ 817 w 2566"/>
                    <a:gd name="T29" fmla="*/ 671 h 2481"/>
                    <a:gd name="T30" fmla="*/ 700 w 2566"/>
                    <a:gd name="T31" fmla="*/ 500 h 2481"/>
                    <a:gd name="T32" fmla="*/ 616 w 2566"/>
                    <a:gd name="T33" fmla="*/ 225 h 2481"/>
                    <a:gd name="T34" fmla="*/ 583 w 2566"/>
                    <a:gd name="T35" fmla="*/ 169 h 2481"/>
                    <a:gd name="T36" fmla="*/ 583 w 2566"/>
                    <a:gd name="T37" fmla="*/ 0 h 2481"/>
                    <a:gd name="T38" fmla="*/ 817 w 2566"/>
                    <a:gd name="T39" fmla="*/ 0 h 2481"/>
                    <a:gd name="T40" fmla="*/ 1049 w 2566"/>
                    <a:gd name="T41" fmla="*/ 0 h 2481"/>
                    <a:gd name="T42" fmla="*/ 1283 w 2566"/>
                    <a:gd name="T43" fmla="*/ 0 h 2481"/>
                    <a:gd name="T44" fmla="*/ 1517 w 2566"/>
                    <a:gd name="T45" fmla="*/ 0 h 2481"/>
                    <a:gd name="T46" fmla="*/ 1749 w 2566"/>
                    <a:gd name="T47" fmla="*/ 0 h 2481"/>
                    <a:gd name="T48" fmla="*/ 1983 w 2566"/>
                    <a:gd name="T49" fmla="*/ 0 h 2481"/>
                    <a:gd name="T50" fmla="*/ 2216 w 2566"/>
                    <a:gd name="T51" fmla="*/ 0 h 2481"/>
                    <a:gd name="T52" fmla="*/ 2449 w 2566"/>
                    <a:gd name="T53" fmla="*/ 0 h 2481"/>
                    <a:gd name="T54" fmla="*/ 2566 w 2566"/>
                    <a:gd name="T55" fmla="*/ 177 h 2481"/>
                    <a:gd name="T56" fmla="*/ 2566 w 2566"/>
                    <a:gd name="T57" fmla="*/ 531 h 2481"/>
                    <a:gd name="T58" fmla="*/ 2566 w 2566"/>
                    <a:gd name="T59" fmla="*/ 886 h 2481"/>
                    <a:gd name="T60" fmla="*/ 2566 w 2566"/>
                    <a:gd name="T61" fmla="*/ 1241 h 2481"/>
                    <a:gd name="T62" fmla="*/ 2566 w 2566"/>
                    <a:gd name="T63" fmla="*/ 1595 h 2481"/>
                    <a:gd name="T64" fmla="*/ 2566 w 2566"/>
                    <a:gd name="T65" fmla="*/ 1950 h 2481"/>
                    <a:gd name="T66" fmla="*/ 2566 w 2566"/>
                    <a:gd name="T67" fmla="*/ 2304 h 2481"/>
                    <a:gd name="T68" fmla="*/ 2449 w 2566"/>
                    <a:gd name="T69" fmla="*/ 2481 h 2481"/>
                    <a:gd name="T70" fmla="*/ 2216 w 2566"/>
                    <a:gd name="T71" fmla="*/ 2481 h 2481"/>
                    <a:gd name="T72" fmla="*/ 1983 w 2566"/>
                    <a:gd name="T73" fmla="*/ 2481 h 2481"/>
                    <a:gd name="T74" fmla="*/ 1749 w 2566"/>
                    <a:gd name="T75" fmla="*/ 2481 h 2481"/>
                    <a:gd name="T76" fmla="*/ 1517 w 2566"/>
                    <a:gd name="T77" fmla="*/ 2481 h 2481"/>
                    <a:gd name="T78" fmla="*/ 1283 w 2566"/>
                    <a:gd name="T79" fmla="*/ 2481 h 2481"/>
                    <a:gd name="T80" fmla="*/ 1049 w 2566"/>
                    <a:gd name="T81" fmla="*/ 2481 h 2481"/>
                    <a:gd name="T82" fmla="*/ 817 w 2566"/>
                    <a:gd name="T83" fmla="*/ 2481 h 2481"/>
                    <a:gd name="T84" fmla="*/ 583 w 2566"/>
                    <a:gd name="T85" fmla="*/ 2481 h 2481"/>
                    <a:gd name="T86" fmla="*/ 349 w 2566"/>
                    <a:gd name="T87" fmla="*/ 2481 h 2481"/>
                    <a:gd name="T88" fmla="*/ 117 w 2566"/>
                    <a:gd name="T89" fmla="*/ 2481 h 2481"/>
                    <a:gd name="T90" fmla="*/ 0 w 2566"/>
                    <a:gd name="T91" fmla="*/ 2304 h 2481"/>
                    <a:gd name="T92" fmla="*/ 0 w 2566"/>
                    <a:gd name="T93" fmla="*/ 1950 h 2481"/>
                    <a:gd name="T94" fmla="*/ 0 w 2566"/>
                    <a:gd name="T95" fmla="*/ 1595 h 2481"/>
                    <a:gd name="T96" fmla="*/ 0 w 2566"/>
                    <a:gd name="T97" fmla="*/ 1241 h 2481"/>
                    <a:gd name="T98" fmla="*/ 0 w 2566"/>
                    <a:gd name="T99" fmla="*/ 894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566" h="2481">
                      <a:moveTo>
                        <a:pt x="0" y="894"/>
                      </a:moveTo>
                      <a:lnTo>
                        <a:pt x="5" y="894"/>
                      </a:lnTo>
                      <a:lnTo>
                        <a:pt x="117" y="896"/>
                      </a:lnTo>
                      <a:lnTo>
                        <a:pt x="122" y="896"/>
                      </a:lnTo>
                      <a:lnTo>
                        <a:pt x="234" y="896"/>
                      </a:lnTo>
                      <a:lnTo>
                        <a:pt x="239" y="896"/>
                      </a:lnTo>
                      <a:lnTo>
                        <a:pt x="349" y="896"/>
                      </a:lnTo>
                      <a:lnTo>
                        <a:pt x="356" y="896"/>
                      </a:lnTo>
                      <a:lnTo>
                        <a:pt x="466" y="896"/>
                      </a:lnTo>
                      <a:lnTo>
                        <a:pt x="473" y="896"/>
                      </a:lnTo>
                      <a:lnTo>
                        <a:pt x="583" y="896"/>
                      </a:lnTo>
                      <a:lnTo>
                        <a:pt x="590" y="897"/>
                      </a:lnTo>
                      <a:lnTo>
                        <a:pt x="700" y="897"/>
                      </a:lnTo>
                      <a:lnTo>
                        <a:pt x="707" y="897"/>
                      </a:lnTo>
                      <a:lnTo>
                        <a:pt x="817" y="897"/>
                      </a:lnTo>
                      <a:lnTo>
                        <a:pt x="823" y="897"/>
                      </a:lnTo>
                      <a:lnTo>
                        <a:pt x="934" y="897"/>
                      </a:lnTo>
                      <a:lnTo>
                        <a:pt x="940" y="897"/>
                      </a:lnTo>
                      <a:lnTo>
                        <a:pt x="1049" y="897"/>
                      </a:lnTo>
                      <a:lnTo>
                        <a:pt x="1057" y="898"/>
                      </a:lnTo>
                      <a:lnTo>
                        <a:pt x="1166" y="898"/>
                      </a:lnTo>
                      <a:lnTo>
                        <a:pt x="1174" y="898"/>
                      </a:lnTo>
                      <a:lnTo>
                        <a:pt x="1166" y="886"/>
                      </a:lnTo>
                      <a:lnTo>
                        <a:pt x="1166" y="886"/>
                      </a:lnTo>
                      <a:lnTo>
                        <a:pt x="1166" y="886"/>
                      </a:lnTo>
                      <a:lnTo>
                        <a:pt x="1049" y="886"/>
                      </a:lnTo>
                      <a:lnTo>
                        <a:pt x="936" y="709"/>
                      </a:lnTo>
                      <a:lnTo>
                        <a:pt x="934" y="706"/>
                      </a:lnTo>
                      <a:lnTo>
                        <a:pt x="908" y="671"/>
                      </a:lnTo>
                      <a:lnTo>
                        <a:pt x="817" y="671"/>
                      </a:lnTo>
                      <a:lnTo>
                        <a:pt x="738" y="531"/>
                      </a:lnTo>
                      <a:lnTo>
                        <a:pt x="700" y="500"/>
                      </a:lnTo>
                      <a:lnTo>
                        <a:pt x="610" y="355"/>
                      </a:lnTo>
                      <a:lnTo>
                        <a:pt x="616" y="225"/>
                      </a:lnTo>
                      <a:lnTo>
                        <a:pt x="587" y="177"/>
                      </a:lnTo>
                      <a:lnTo>
                        <a:pt x="583" y="169"/>
                      </a:lnTo>
                      <a:lnTo>
                        <a:pt x="473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9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" name="Freeform 2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863725" cy="1425575"/>
                </a:xfrm>
                <a:custGeom>
                  <a:avLst/>
                  <a:gdLst>
                    <a:gd name="T0" fmla="*/ 0 w 1174"/>
                    <a:gd name="T1" fmla="*/ 894 h 898"/>
                    <a:gd name="T2" fmla="*/ 5 w 1174"/>
                    <a:gd name="T3" fmla="*/ 894 h 898"/>
                    <a:gd name="T4" fmla="*/ 117 w 1174"/>
                    <a:gd name="T5" fmla="*/ 896 h 898"/>
                    <a:gd name="T6" fmla="*/ 122 w 1174"/>
                    <a:gd name="T7" fmla="*/ 896 h 898"/>
                    <a:gd name="T8" fmla="*/ 234 w 1174"/>
                    <a:gd name="T9" fmla="*/ 896 h 898"/>
                    <a:gd name="T10" fmla="*/ 239 w 1174"/>
                    <a:gd name="T11" fmla="*/ 896 h 898"/>
                    <a:gd name="T12" fmla="*/ 349 w 1174"/>
                    <a:gd name="T13" fmla="*/ 896 h 898"/>
                    <a:gd name="T14" fmla="*/ 356 w 1174"/>
                    <a:gd name="T15" fmla="*/ 896 h 898"/>
                    <a:gd name="T16" fmla="*/ 466 w 1174"/>
                    <a:gd name="T17" fmla="*/ 896 h 898"/>
                    <a:gd name="T18" fmla="*/ 473 w 1174"/>
                    <a:gd name="T19" fmla="*/ 896 h 898"/>
                    <a:gd name="T20" fmla="*/ 583 w 1174"/>
                    <a:gd name="T21" fmla="*/ 896 h 898"/>
                    <a:gd name="T22" fmla="*/ 590 w 1174"/>
                    <a:gd name="T23" fmla="*/ 897 h 898"/>
                    <a:gd name="T24" fmla="*/ 700 w 1174"/>
                    <a:gd name="T25" fmla="*/ 897 h 898"/>
                    <a:gd name="T26" fmla="*/ 707 w 1174"/>
                    <a:gd name="T27" fmla="*/ 897 h 898"/>
                    <a:gd name="T28" fmla="*/ 817 w 1174"/>
                    <a:gd name="T29" fmla="*/ 897 h 898"/>
                    <a:gd name="T30" fmla="*/ 823 w 1174"/>
                    <a:gd name="T31" fmla="*/ 897 h 898"/>
                    <a:gd name="T32" fmla="*/ 934 w 1174"/>
                    <a:gd name="T33" fmla="*/ 897 h 898"/>
                    <a:gd name="T34" fmla="*/ 940 w 1174"/>
                    <a:gd name="T35" fmla="*/ 897 h 898"/>
                    <a:gd name="T36" fmla="*/ 1049 w 1174"/>
                    <a:gd name="T37" fmla="*/ 897 h 898"/>
                    <a:gd name="T38" fmla="*/ 1057 w 1174"/>
                    <a:gd name="T39" fmla="*/ 898 h 898"/>
                    <a:gd name="T40" fmla="*/ 1166 w 1174"/>
                    <a:gd name="T41" fmla="*/ 898 h 898"/>
                    <a:gd name="T42" fmla="*/ 1174 w 1174"/>
                    <a:gd name="T43" fmla="*/ 898 h 898"/>
                    <a:gd name="T44" fmla="*/ 1166 w 1174"/>
                    <a:gd name="T45" fmla="*/ 886 h 898"/>
                    <a:gd name="T46" fmla="*/ 1166 w 1174"/>
                    <a:gd name="T47" fmla="*/ 886 h 898"/>
                    <a:gd name="T48" fmla="*/ 1166 w 1174"/>
                    <a:gd name="T49" fmla="*/ 886 h 898"/>
                    <a:gd name="T50" fmla="*/ 1049 w 1174"/>
                    <a:gd name="T51" fmla="*/ 886 h 898"/>
                    <a:gd name="T52" fmla="*/ 936 w 1174"/>
                    <a:gd name="T53" fmla="*/ 709 h 898"/>
                    <a:gd name="T54" fmla="*/ 934 w 1174"/>
                    <a:gd name="T55" fmla="*/ 706 h 898"/>
                    <a:gd name="T56" fmla="*/ 908 w 1174"/>
                    <a:gd name="T57" fmla="*/ 671 h 898"/>
                    <a:gd name="T58" fmla="*/ 817 w 1174"/>
                    <a:gd name="T59" fmla="*/ 671 h 898"/>
                    <a:gd name="T60" fmla="*/ 738 w 1174"/>
                    <a:gd name="T61" fmla="*/ 531 h 898"/>
                    <a:gd name="T62" fmla="*/ 700 w 1174"/>
                    <a:gd name="T63" fmla="*/ 500 h 898"/>
                    <a:gd name="T64" fmla="*/ 610 w 1174"/>
                    <a:gd name="T65" fmla="*/ 355 h 898"/>
                    <a:gd name="T66" fmla="*/ 616 w 1174"/>
                    <a:gd name="T67" fmla="*/ 225 h 898"/>
                    <a:gd name="T68" fmla="*/ 587 w 1174"/>
                    <a:gd name="T69" fmla="*/ 177 h 898"/>
                    <a:gd name="T70" fmla="*/ 583 w 1174"/>
                    <a:gd name="T71" fmla="*/ 169 h 898"/>
                    <a:gd name="T72" fmla="*/ 473 w 1174"/>
                    <a:gd name="T73" fmla="*/ 0 h 898"/>
                    <a:gd name="T74" fmla="*/ 583 w 1174"/>
                    <a:gd name="T75" fmla="*/ 0 h 8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74" h="898">
                      <a:moveTo>
                        <a:pt x="0" y="894"/>
                      </a:moveTo>
                      <a:lnTo>
                        <a:pt x="5" y="894"/>
                      </a:lnTo>
                      <a:lnTo>
                        <a:pt x="117" y="896"/>
                      </a:lnTo>
                      <a:lnTo>
                        <a:pt x="122" y="896"/>
                      </a:lnTo>
                      <a:lnTo>
                        <a:pt x="234" y="896"/>
                      </a:lnTo>
                      <a:lnTo>
                        <a:pt x="239" y="896"/>
                      </a:lnTo>
                      <a:lnTo>
                        <a:pt x="349" y="896"/>
                      </a:lnTo>
                      <a:lnTo>
                        <a:pt x="356" y="896"/>
                      </a:lnTo>
                      <a:lnTo>
                        <a:pt x="466" y="896"/>
                      </a:lnTo>
                      <a:lnTo>
                        <a:pt x="473" y="896"/>
                      </a:lnTo>
                      <a:lnTo>
                        <a:pt x="583" y="896"/>
                      </a:lnTo>
                      <a:lnTo>
                        <a:pt x="590" y="897"/>
                      </a:lnTo>
                      <a:lnTo>
                        <a:pt x="700" y="897"/>
                      </a:lnTo>
                      <a:lnTo>
                        <a:pt x="707" y="897"/>
                      </a:lnTo>
                      <a:lnTo>
                        <a:pt x="817" y="897"/>
                      </a:lnTo>
                      <a:lnTo>
                        <a:pt x="823" y="897"/>
                      </a:lnTo>
                      <a:lnTo>
                        <a:pt x="934" y="897"/>
                      </a:lnTo>
                      <a:lnTo>
                        <a:pt x="940" y="897"/>
                      </a:lnTo>
                      <a:lnTo>
                        <a:pt x="1049" y="897"/>
                      </a:lnTo>
                      <a:lnTo>
                        <a:pt x="1057" y="898"/>
                      </a:lnTo>
                      <a:lnTo>
                        <a:pt x="1166" y="898"/>
                      </a:lnTo>
                      <a:lnTo>
                        <a:pt x="1174" y="898"/>
                      </a:lnTo>
                      <a:lnTo>
                        <a:pt x="1166" y="886"/>
                      </a:lnTo>
                      <a:lnTo>
                        <a:pt x="1166" y="886"/>
                      </a:lnTo>
                      <a:lnTo>
                        <a:pt x="1166" y="886"/>
                      </a:lnTo>
                      <a:lnTo>
                        <a:pt x="1049" y="886"/>
                      </a:lnTo>
                      <a:lnTo>
                        <a:pt x="936" y="709"/>
                      </a:lnTo>
                      <a:lnTo>
                        <a:pt x="934" y="706"/>
                      </a:lnTo>
                      <a:lnTo>
                        <a:pt x="908" y="671"/>
                      </a:lnTo>
                      <a:lnTo>
                        <a:pt x="817" y="671"/>
                      </a:lnTo>
                      <a:lnTo>
                        <a:pt x="738" y="531"/>
                      </a:lnTo>
                      <a:lnTo>
                        <a:pt x="700" y="500"/>
                      </a:lnTo>
                      <a:lnTo>
                        <a:pt x="610" y="355"/>
                      </a:lnTo>
                      <a:lnTo>
                        <a:pt x="616" y="225"/>
                      </a:lnTo>
                      <a:lnTo>
                        <a:pt x="587" y="177"/>
                      </a:lnTo>
                      <a:lnTo>
                        <a:pt x="583" y="169"/>
                      </a:lnTo>
                      <a:lnTo>
                        <a:pt x="473" y="0"/>
                      </a:lnTo>
                      <a:lnTo>
                        <a:pt x="583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" name="Freeform 2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511550"/>
                </a:xfrm>
                <a:custGeom>
                  <a:avLst/>
                  <a:gdLst>
                    <a:gd name="T0" fmla="*/ 56 w 2566"/>
                    <a:gd name="T1" fmla="*/ 2212 h 2212"/>
                    <a:gd name="T2" fmla="*/ 171 w 2566"/>
                    <a:gd name="T3" fmla="*/ 2210 h 2212"/>
                    <a:gd name="T4" fmla="*/ 288 w 2566"/>
                    <a:gd name="T5" fmla="*/ 2209 h 2212"/>
                    <a:gd name="T6" fmla="*/ 404 w 2566"/>
                    <a:gd name="T7" fmla="*/ 2209 h 2212"/>
                    <a:gd name="T8" fmla="*/ 519 w 2566"/>
                    <a:gd name="T9" fmla="*/ 2207 h 2212"/>
                    <a:gd name="T10" fmla="*/ 636 w 2566"/>
                    <a:gd name="T11" fmla="*/ 2206 h 2212"/>
                    <a:gd name="T12" fmla="*/ 751 w 2566"/>
                    <a:gd name="T13" fmla="*/ 2205 h 2212"/>
                    <a:gd name="T14" fmla="*/ 867 w 2566"/>
                    <a:gd name="T15" fmla="*/ 2205 h 2212"/>
                    <a:gd name="T16" fmla="*/ 982 w 2566"/>
                    <a:gd name="T17" fmla="*/ 2203 h 2212"/>
                    <a:gd name="T18" fmla="*/ 1099 w 2566"/>
                    <a:gd name="T19" fmla="*/ 2202 h 2212"/>
                    <a:gd name="T20" fmla="*/ 1215 w 2566"/>
                    <a:gd name="T21" fmla="*/ 2201 h 2212"/>
                    <a:gd name="T22" fmla="*/ 1330 w 2566"/>
                    <a:gd name="T23" fmla="*/ 2199 h 2212"/>
                    <a:gd name="T24" fmla="*/ 1446 w 2566"/>
                    <a:gd name="T25" fmla="*/ 2198 h 2212"/>
                    <a:gd name="T26" fmla="*/ 1563 w 2566"/>
                    <a:gd name="T27" fmla="*/ 2197 h 2212"/>
                    <a:gd name="T28" fmla="*/ 1678 w 2566"/>
                    <a:gd name="T29" fmla="*/ 2195 h 2212"/>
                    <a:gd name="T30" fmla="*/ 1794 w 2566"/>
                    <a:gd name="T31" fmla="*/ 2194 h 2212"/>
                    <a:gd name="T32" fmla="*/ 1909 w 2566"/>
                    <a:gd name="T33" fmla="*/ 2193 h 2212"/>
                    <a:gd name="T34" fmla="*/ 2025 w 2566"/>
                    <a:gd name="T35" fmla="*/ 2191 h 2212"/>
                    <a:gd name="T36" fmla="*/ 2140 w 2566"/>
                    <a:gd name="T37" fmla="*/ 2190 h 2212"/>
                    <a:gd name="T38" fmla="*/ 2257 w 2566"/>
                    <a:gd name="T39" fmla="*/ 2189 h 2212"/>
                    <a:gd name="T40" fmla="*/ 2373 w 2566"/>
                    <a:gd name="T41" fmla="*/ 2187 h 2212"/>
                    <a:gd name="T42" fmla="*/ 2488 w 2566"/>
                    <a:gd name="T43" fmla="*/ 2186 h 2212"/>
                    <a:gd name="T44" fmla="*/ 2566 w 2566"/>
                    <a:gd name="T45" fmla="*/ 2126 h 2212"/>
                    <a:gd name="T46" fmla="*/ 2566 w 2566"/>
                    <a:gd name="T47" fmla="*/ 1772 h 2212"/>
                    <a:gd name="T48" fmla="*/ 2566 w 2566"/>
                    <a:gd name="T49" fmla="*/ 1417 h 2212"/>
                    <a:gd name="T50" fmla="*/ 2566 w 2566"/>
                    <a:gd name="T51" fmla="*/ 1064 h 2212"/>
                    <a:gd name="T52" fmla="*/ 2566 w 2566"/>
                    <a:gd name="T53" fmla="*/ 709 h 2212"/>
                    <a:gd name="T54" fmla="*/ 2566 w 2566"/>
                    <a:gd name="T55" fmla="*/ 355 h 2212"/>
                    <a:gd name="T56" fmla="*/ 2566 w 2566"/>
                    <a:gd name="T57" fmla="*/ 0 h 2212"/>
                    <a:gd name="T58" fmla="*/ 2332 w 2566"/>
                    <a:gd name="T59" fmla="*/ 0 h 2212"/>
                    <a:gd name="T60" fmla="*/ 2100 w 2566"/>
                    <a:gd name="T61" fmla="*/ 0 h 2212"/>
                    <a:gd name="T62" fmla="*/ 1866 w 2566"/>
                    <a:gd name="T63" fmla="*/ 0 h 2212"/>
                    <a:gd name="T64" fmla="*/ 1632 w 2566"/>
                    <a:gd name="T65" fmla="*/ 0 h 2212"/>
                    <a:gd name="T66" fmla="*/ 1400 w 2566"/>
                    <a:gd name="T67" fmla="*/ 0 h 2212"/>
                    <a:gd name="T68" fmla="*/ 1166 w 2566"/>
                    <a:gd name="T69" fmla="*/ 0 h 2212"/>
                    <a:gd name="T70" fmla="*/ 934 w 2566"/>
                    <a:gd name="T71" fmla="*/ 0 h 2212"/>
                    <a:gd name="T72" fmla="*/ 700 w 2566"/>
                    <a:gd name="T73" fmla="*/ 0 h 2212"/>
                    <a:gd name="T74" fmla="*/ 466 w 2566"/>
                    <a:gd name="T75" fmla="*/ 0 h 2212"/>
                    <a:gd name="T76" fmla="*/ 234 w 2566"/>
                    <a:gd name="T77" fmla="*/ 0 h 2212"/>
                    <a:gd name="T78" fmla="*/ 0 w 2566"/>
                    <a:gd name="T79" fmla="*/ 0 h 2212"/>
                    <a:gd name="T80" fmla="*/ 0 w 2566"/>
                    <a:gd name="T81" fmla="*/ 355 h 2212"/>
                    <a:gd name="T82" fmla="*/ 0 w 2566"/>
                    <a:gd name="T83" fmla="*/ 709 h 2212"/>
                    <a:gd name="T84" fmla="*/ 0 w 2566"/>
                    <a:gd name="T85" fmla="*/ 1064 h 2212"/>
                    <a:gd name="T86" fmla="*/ 0 w 2566"/>
                    <a:gd name="T87" fmla="*/ 1417 h 2212"/>
                    <a:gd name="T88" fmla="*/ 0 w 2566"/>
                    <a:gd name="T89" fmla="*/ 1772 h 2212"/>
                    <a:gd name="T90" fmla="*/ 0 w 2566"/>
                    <a:gd name="T91" fmla="*/ 2126 h 2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212">
                      <a:moveTo>
                        <a:pt x="0" y="2212"/>
                      </a:moveTo>
                      <a:lnTo>
                        <a:pt x="56" y="2212"/>
                      </a:lnTo>
                      <a:lnTo>
                        <a:pt x="117" y="2210"/>
                      </a:lnTo>
                      <a:lnTo>
                        <a:pt x="171" y="2210"/>
                      </a:lnTo>
                      <a:lnTo>
                        <a:pt x="234" y="2209"/>
                      </a:lnTo>
                      <a:lnTo>
                        <a:pt x="288" y="2209"/>
                      </a:lnTo>
                      <a:lnTo>
                        <a:pt x="349" y="2209"/>
                      </a:lnTo>
                      <a:lnTo>
                        <a:pt x="404" y="2209"/>
                      </a:lnTo>
                      <a:lnTo>
                        <a:pt x="466" y="2207"/>
                      </a:lnTo>
                      <a:lnTo>
                        <a:pt x="519" y="2207"/>
                      </a:lnTo>
                      <a:lnTo>
                        <a:pt x="583" y="2206"/>
                      </a:lnTo>
                      <a:lnTo>
                        <a:pt x="636" y="2206"/>
                      </a:lnTo>
                      <a:lnTo>
                        <a:pt x="700" y="2205"/>
                      </a:lnTo>
                      <a:lnTo>
                        <a:pt x="751" y="2205"/>
                      </a:lnTo>
                      <a:lnTo>
                        <a:pt x="817" y="2205"/>
                      </a:lnTo>
                      <a:lnTo>
                        <a:pt x="867" y="2205"/>
                      </a:lnTo>
                      <a:lnTo>
                        <a:pt x="934" y="2203"/>
                      </a:lnTo>
                      <a:lnTo>
                        <a:pt x="982" y="2203"/>
                      </a:lnTo>
                      <a:lnTo>
                        <a:pt x="1049" y="2202"/>
                      </a:lnTo>
                      <a:lnTo>
                        <a:pt x="1099" y="2202"/>
                      </a:lnTo>
                      <a:lnTo>
                        <a:pt x="1166" y="2201"/>
                      </a:lnTo>
                      <a:lnTo>
                        <a:pt x="1215" y="2201"/>
                      </a:lnTo>
                      <a:lnTo>
                        <a:pt x="1283" y="2199"/>
                      </a:lnTo>
                      <a:lnTo>
                        <a:pt x="1330" y="2199"/>
                      </a:lnTo>
                      <a:lnTo>
                        <a:pt x="1400" y="2198"/>
                      </a:lnTo>
                      <a:lnTo>
                        <a:pt x="1446" y="2198"/>
                      </a:lnTo>
                      <a:lnTo>
                        <a:pt x="1517" y="2197"/>
                      </a:lnTo>
                      <a:lnTo>
                        <a:pt x="1563" y="2197"/>
                      </a:lnTo>
                      <a:lnTo>
                        <a:pt x="1632" y="2195"/>
                      </a:lnTo>
                      <a:lnTo>
                        <a:pt x="1678" y="2195"/>
                      </a:lnTo>
                      <a:lnTo>
                        <a:pt x="1749" y="2194"/>
                      </a:lnTo>
                      <a:lnTo>
                        <a:pt x="1794" y="2194"/>
                      </a:lnTo>
                      <a:lnTo>
                        <a:pt x="1866" y="2193"/>
                      </a:lnTo>
                      <a:lnTo>
                        <a:pt x="1909" y="2193"/>
                      </a:lnTo>
                      <a:lnTo>
                        <a:pt x="1983" y="2191"/>
                      </a:lnTo>
                      <a:lnTo>
                        <a:pt x="2025" y="2191"/>
                      </a:lnTo>
                      <a:lnTo>
                        <a:pt x="2100" y="2190"/>
                      </a:lnTo>
                      <a:lnTo>
                        <a:pt x="2140" y="2190"/>
                      </a:lnTo>
                      <a:lnTo>
                        <a:pt x="2216" y="2189"/>
                      </a:lnTo>
                      <a:lnTo>
                        <a:pt x="2257" y="2189"/>
                      </a:lnTo>
                      <a:lnTo>
                        <a:pt x="2332" y="2187"/>
                      </a:lnTo>
                      <a:lnTo>
                        <a:pt x="2373" y="2187"/>
                      </a:lnTo>
                      <a:lnTo>
                        <a:pt x="2449" y="2186"/>
                      </a:lnTo>
                      <a:lnTo>
                        <a:pt x="2488" y="2186"/>
                      </a:lnTo>
                      <a:lnTo>
                        <a:pt x="2566" y="218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21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" name="Freeform 28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136525"/>
                </a:xfrm>
                <a:custGeom>
                  <a:avLst/>
                  <a:gdLst>
                    <a:gd name="T0" fmla="*/ 0 w 2566"/>
                    <a:gd name="T1" fmla="*/ 86 h 86"/>
                    <a:gd name="T2" fmla="*/ 56 w 2566"/>
                    <a:gd name="T3" fmla="*/ 86 h 86"/>
                    <a:gd name="T4" fmla="*/ 117 w 2566"/>
                    <a:gd name="T5" fmla="*/ 84 h 86"/>
                    <a:gd name="T6" fmla="*/ 171 w 2566"/>
                    <a:gd name="T7" fmla="*/ 84 h 86"/>
                    <a:gd name="T8" fmla="*/ 234 w 2566"/>
                    <a:gd name="T9" fmla="*/ 83 h 86"/>
                    <a:gd name="T10" fmla="*/ 288 w 2566"/>
                    <a:gd name="T11" fmla="*/ 83 h 86"/>
                    <a:gd name="T12" fmla="*/ 349 w 2566"/>
                    <a:gd name="T13" fmla="*/ 83 h 86"/>
                    <a:gd name="T14" fmla="*/ 404 w 2566"/>
                    <a:gd name="T15" fmla="*/ 83 h 86"/>
                    <a:gd name="T16" fmla="*/ 466 w 2566"/>
                    <a:gd name="T17" fmla="*/ 81 h 86"/>
                    <a:gd name="T18" fmla="*/ 519 w 2566"/>
                    <a:gd name="T19" fmla="*/ 81 h 86"/>
                    <a:gd name="T20" fmla="*/ 583 w 2566"/>
                    <a:gd name="T21" fmla="*/ 80 h 86"/>
                    <a:gd name="T22" fmla="*/ 636 w 2566"/>
                    <a:gd name="T23" fmla="*/ 80 h 86"/>
                    <a:gd name="T24" fmla="*/ 700 w 2566"/>
                    <a:gd name="T25" fmla="*/ 79 h 86"/>
                    <a:gd name="T26" fmla="*/ 751 w 2566"/>
                    <a:gd name="T27" fmla="*/ 79 h 86"/>
                    <a:gd name="T28" fmla="*/ 817 w 2566"/>
                    <a:gd name="T29" fmla="*/ 79 h 86"/>
                    <a:gd name="T30" fmla="*/ 867 w 2566"/>
                    <a:gd name="T31" fmla="*/ 79 h 86"/>
                    <a:gd name="T32" fmla="*/ 934 w 2566"/>
                    <a:gd name="T33" fmla="*/ 77 h 86"/>
                    <a:gd name="T34" fmla="*/ 982 w 2566"/>
                    <a:gd name="T35" fmla="*/ 77 h 86"/>
                    <a:gd name="T36" fmla="*/ 1049 w 2566"/>
                    <a:gd name="T37" fmla="*/ 76 h 86"/>
                    <a:gd name="T38" fmla="*/ 1099 w 2566"/>
                    <a:gd name="T39" fmla="*/ 76 h 86"/>
                    <a:gd name="T40" fmla="*/ 1166 w 2566"/>
                    <a:gd name="T41" fmla="*/ 75 h 86"/>
                    <a:gd name="T42" fmla="*/ 1215 w 2566"/>
                    <a:gd name="T43" fmla="*/ 75 h 86"/>
                    <a:gd name="T44" fmla="*/ 1283 w 2566"/>
                    <a:gd name="T45" fmla="*/ 73 h 86"/>
                    <a:gd name="T46" fmla="*/ 1330 w 2566"/>
                    <a:gd name="T47" fmla="*/ 73 h 86"/>
                    <a:gd name="T48" fmla="*/ 1400 w 2566"/>
                    <a:gd name="T49" fmla="*/ 72 h 86"/>
                    <a:gd name="T50" fmla="*/ 1446 w 2566"/>
                    <a:gd name="T51" fmla="*/ 72 h 86"/>
                    <a:gd name="T52" fmla="*/ 1517 w 2566"/>
                    <a:gd name="T53" fmla="*/ 71 h 86"/>
                    <a:gd name="T54" fmla="*/ 1563 w 2566"/>
                    <a:gd name="T55" fmla="*/ 71 h 86"/>
                    <a:gd name="T56" fmla="*/ 1632 w 2566"/>
                    <a:gd name="T57" fmla="*/ 69 h 86"/>
                    <a:gd name="T58" fmla="*/ 1678 w 2566"/>
                    <a:gd name="T59" fmla="*/ 69 h 86"/>
                    <a:gd name="T60" fmla="*/ 1749 w 2566"/>
                    <a:gd name="T61" fmla="*/ 68 h 86"/>
                    <a:gd name="T62" fmla="*/ 1794 w 2566"/>
                    <a:gd name="T63" fmla="*/ 68 h 86"/>
                    <a:gd name="T64" fmla="*/ 1866 w 2566"/>
                    <a:gd name="T65" fmla="*/ 67 h 86"/>
                    <a:gd name="T66" fmla="*/ 1909 w 2566"/>
                    <a:gd name="T67" fmla="*/ 67 h 86"/>
                    <a:gd name="T68" fmla="*/ 1983 w 2566"/>
                    <a:gd name="T69" fmla="*/ 65 h 86"/>
                    <a:gd name="T70" fmla="*/ 2025 w 2566"/>
                    <a:gd name="T71" fmla="*/ 65 h 86"/>
                    <a:gd name="T72" fmla="*/ 2100 w 2566"/>
                    <a:gd name="T73" fmla="*/ 64 h 86"/>
                    <a:gd name="T74" fmla="*/ 2140 w 2566"/>
                    <a:gd name="T75" fmla="*/ 64 h 86"/>
                    <a:gd name="T76" fmla="*/ 2216 w 2566"/>
                    <a:gd name="T77" fmla="*/ 63 h 86"/>
                    <a:gd name="T78" fmla="*/ 2257 w 2566"/>
                    <a:gd name="T79" fmla="*/ 63 h 86"/>
                    <a:gd name="T80" fmla="*/ 2332 w 2566"/>
                    <a:gd name="T81" fmla="*/ 61 h 86"/>
                    <a:gd name="T82" fmla="*/ 2373 w 2566"/>
                    <a:gd name="T83" fmla="*/ 61 h 86"/>
                    <a:gd name="T84" fmla="*/ 2449 w 2566"/>
                    <a:gd name="T85" fmla="*/ 60 h 86"/>
                    <a:gd name="T86" fmla="*/ 2488 w 2566"/>
                    <a:gd name="T87" fmla="*/ 60 h 86"/>
                    <a:gd name="T88" fmla="*/ 2566 w 2566"/>
                    <a:gd name="T89" fmla="*/ 58 h 86"/>
                    <a:gd name="T90" fmla="*/ 2566 w 2566"/>
                    <a:gd name="T91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86">
                      <a:moveTo>
                        <a:pt x="0" y="86"/>
                      </a:moveTo>
                      <a:lnTo>
                        <a:pt x="56" y="86"/>
                      </a:lnTo>
                      <a:lnTo>
                        <a:pt x="117" y="84"/>
                      </a:lnTo>
                      <a:lnTo>
                        <a:pt x="171" y="84"/>
                      </a:lnTo>
                      <a:lnTo>
                        <a:pt x="234" y="83"/>
                      </a:lnTo>
                      <a:lnTo>
                        <a:pt x="288" y="83"/>
                      </a:lnTo>
                      <a:lnTo>
                        <a:pt x="349" y="83"/>
                      </a:lnTo>
                      <a:lnTo>
                        <a:pt x="404" y="83"/>
                      </a:lnTo>
                      <a:lnTo>
                        <a:pt x="466" y="81"/>
                      </a:lnTo>
                      <a:lnTo>
                        <a:pt x="519" y="81"/>
                      </a:lnTo>
                      <a:lnTo>
                        <a:pt x="583" y="80"/>
                      </a:lnTo>
                      <a:lnTo>
                        <a:pt x="636" y="80"/>
                      </a:lnTo>
                      <a:lnTo>
                        <a:pt x="700" y="79"/>
                      </a:lnTo>
                      <a:lnTo>
                        <a:pt x="751" y="79"/>
                      </a:lnTo>
                      <a:lnTo>
                        <a:pt x="817" y="79"/>
                      </a:lnTo>
                      <a:lnTo>
                        <a:pt x="867" y="79"/>
                      </a:lnTo>
                      <a:lnTo>
                        <a:pt x="934" y="77"/>
                      </a:lnTo>
                      <a:lnTo>
                        <a:pt x="982" y="77"/>
                      </a:lnTo>
                      <a:lnTo>
                        <a:pt x="1049" y="76"/>
                      </a:lnTo>
                      <a:lnTo>
                        <a:pt x="1099" y="76"/>
                      </a:lnTo>
                      <a:lnTo>
                        <a:pt x="1166" y="75"/>
                      </a:lnTo>
                      <a:lnTo>
                        <a:pt x="1215" y="75"/>
                      </a:lnTo>
                      <a:lnTo>
                        <a:pt x="1283" y="73"/>
                      </a:lnTo>
                      <a:lnTo>
                        <a:pt x="1330" y="73"/>
                      </a:lnTo>
                      <a:lnTo>
                        <a:pt x="1400" y="72"/>
                      </a:lnTo>
                      <a:lnTo>
                        <a:pt x="1446" y="72"/>
                      </a:lnTo>
                      <a:lnTo>
                        <a:pt x="1517" y="71"/>
                      </a:lnTo>
                      <a:lnTo>
                        <a:pt x="1563" y="71"/>
                      </a:lnTo>
                      <a:lnTo>
                        <a:pt x="1632" y="69"/>
                      </a:lnTo>
                      <a:lnTo>
                        <a:pt x="1678" y="69"/>
                      </a:lnTo>
                      <a:lnTo>
                        <a:pt x="1749" y="68"/>
                      </a:lnTo>
                      <a:lnTo>
                        <a:pt x="1794" y="68"/>
                      </a:lnTo>
                      <a:lnTo>
                        <a:pt x="1866" y="67"/>
                      </a:lnTo>
                      <a:lnTo>
                        <a:pt x="1909" y="67"/>
                      </a:lnTo>
                      <a:lnTo>
                        <a:pt x="1983" y="65"/>
                      </a:lnTo>
                      <a:lnTo>
                        <a:pt x="2025" y="65"/>
                      </a:lnTo>
                      <a:lnTo>
                        <a:pt x="2100" y="64"/>
                      </a:lnTo>
                      <a:lnTo>
                        <a:pt x="2140" y="64"/>
                      </a:lnTo>
                      <a:lnTo>
                        <a:pt x="2216" y="63"/>
                      </a:lnTo>
                      <a:lnTo>
                        <a:pt x="2257" y="63"/>
                      </a:lnTo>
                      <a:lnTo>
                        <a:pt x="2332" y="61"/>
                      </a:lnTo>
                      <a:lnTo>
                        <a:pt x="2373" y="61"/>
                      </a:lnTo>
                      <a:lnTo>
                        <a:pt x="2449" y="60"/>
                      </a:lnTo>
                      <a:lnTo>
                        <a:pt x="2488" y="60"/>
                      </a:lnTo>
                      <a:lnTo>
                        <a:pt x="2566" y="58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" name="Freeform 2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524 w 2566"/>
                    <a:gd name="T1" fmla="*/ 112 h 2481"/>
                    <a:gd name="T2" fmla="*/ 2450 w 2566"/>
                    <a:gd name="T3" fmla="*/ 177 h 2481"/>
                    <a:gd name="T4" fmla="*/ 2375 w 2566"/>
                    <a:gd name="T5" fmla="*/ 242 h 2481"/>
                    <a:gd name="T6" fmla="*/ 2302 w 2566"/>
                    <a:gd name="T7" fmla="*/ 307 h 2481"/>
                    <a:gd name="T8" fmla="*/ 2227 w 2566"/>
                    <a:gd name="T9" fmla="*/ 372 h 2481"/>
                    <a:gd name="T10" fmla="*/ 2154 w 2566"/>
                    <a:gd name="T11" fmla="*/ 437 h 2481"/>
                    <a:gd name="T12" fmla="*/ 2081 w 2566"/>
                    <a:gd name="T13" fmla="*/ 503 h 2481"/>
                    <a:gd name="T14" fmla="*/ 2006 w 2566"/>
                    <a:gd name="T15" fmla="*/ 568 h 2481"/>
                    <a:gd name="T16" fmla="*/ 1932 w 2566"/>
                    <a:gd name="T17" fmla="*/ 633 h 2481"/>
                    <a:gd name="T18" fmla="*/ 1854 w 2566"/>
                    <a:gd name="T19" fmla="*/ 690 h 2481"/>
                    <a:gd name="T20" fmla="*/ 1767 w 2566"/>
                    <a:gd name="T21" fmla="*/ 736 h 2481"/>
                    <a:gd name="T22" fmla="*/ 1638 w 2566"/>
                    <a:gd name="T23" fmla="*/ 715 h 2481"/>
                    <a:gd name="T24" fmla="*/ 1621 w 2566"/>
                    <a:gd name="T25" fmla="*/ 709 h 2481"/>
                    <a:gd name="T26" fmla="*/ 1461 w 2566"/>
                    <a:gd name="T27" fmla="*/ 626 h 2481"/>
                    <a:gd name="T28" fmla="*/ 1307 w 2566"/>
                    <a:gd name="T29" fmla="*/ 531 h 2481"/>
                    <a:gd name="T30" fmla="*/ 1261 w 2566"/>
                    <a:gd name="T31" fmla="*/ 497 h 2481"/>
                    <a:gd name="T32" fmla="*/ 1087 w 2566"/>
                    <a:gd name="T33" fmla="*/ 355 h 2481"/>
                    <a:gd name="T34" fmla="*/ 955 w 2566"/>
                    <a:gd name="T35" fmla="*/ 211 h 2481"/>
                    <a:gd name="T36" fmla="*/ 927 w 2566"/>
                    <a:gd name="T37" fmla="*/ 177 h 2481"/>
                    <a:gd name="T38" fmla="*/ 804 w 2566"/>
                    <a:gd name="T39" fmla="*/ 0 h 2481"/>
                    <a:gd name="T40" fmla="*/ 583 w 2566"/>
                    <a:gd name="T41" fmla="*/ 0 h 2481"/>
                    <a:gd name="T42" fmla="*/ 349 w 2566"/>
                    <a:gd name="T43" fmla="*/ 0 h 2481"/>
                    <a:gd name="T44" fmla="*/ 117 w 2566"/>
                    <a:gd name="T45" fmla="*/ 0 h 2481"/>
                    <a:gd name="T46" fmla="*/ 0 w 2566"/>
                    <a:gd name="T47" fmla="*/ 177 h 2481"/>
                    <a:gd name="T48" fmla="*/ 0 w 2566"/>
                    <a:gd name="T49" fmla="*/ 531 h 2481"/>
                    <a:gd name="T50" fmla="*/ 0 w 2566"/>
                    <a:gd name="T51" fmla="*/ 886 h 2481"/>
                    <a:gd name="T52" fmla="*/ 0 w 2566"/>
                    <a:gd name="T53" fmla="*/ 1241 h 2481"/>
                    <a:gd name="T54" fmla="*/ 0 w 2566"/>
                    <a:gd name="T55" fmla="*/ 1595 h 2481"/>
                    <a:gd name="T56" fmla="*/ 0 w 2566"/>
                    <a:gd name="T57" fmla="*/ 1950 h 2481"/>
                    <a:gd name="T58" fmla="*/ 0 w 2566"/>
                    <a:gd name="T59" fmla="*/ 2304 h 2481"/>
                    <a:gd name="T60" fmla="*/ 117 w 2566"/>
                    <a:gd name="T61" fmla="*/ 2481 h 2481"/>
                    <a:gd name="T62" fmla="*/ 349 w 2566"/>
                    <a:gd name="T63" fmla="*/ 2481 h 2481"/>
                    <a:gd name="T64" fmla="*/ 583 w 2566"/>
                    <a:gd name="T65" fmla="*/ 2481 h 2481"/>
                    <a:gd name="T66" fmla="*/ 817 w 2566"/>
                    <a:gd name="T67" fmla="*/ 2481 h 2481"/>
                    <a:gd name="T68" fmla="*/ 1049 w 2566"/>
                    <a:gd name="T69" fmla="*/ 2481 h 2481"/>
                    <a:gd name="T70" fmla="*/ 1283 w 2566"/>
                    <a:gd name="T71" fmla="*/ 2481 h 2481"/>
                    <a:gd name="T72" fmla="*/ 1517 w 2566"/>
                    <a:gd name="T73" fmla="*/ 2481 h 2481"/>
                    <a:gd name="T74" fmla="*/ 1749 w 2566"/>
                    <a:gd name="T75" fmla="*/ 2481 h 2481"/>
                    <a:gd name="T76" fmla="*/ 1983 w 2566"/>
                    <a:gd name="T77" fmla="*/ 2481 h 2481"/>
                    <a:gd name="T78" fmla="*/ 2216 w 2566"/>
                    <a:gd name="T79" fmla="*/ 2481 h 2481"/>
                    <a:gd name="T80" fmla="*/ 2449 w 2566"/>
                    <a:gd name="T81" fmla="*/ 2481 h 2481"/>
                    <a:gd name="T82" fmla="*/ 2566 w 2566"/>
                    <a:gd name="T83" fmla="*/ 2304 h 2481"/>
                    <a:gd name="T84" fmla="*/ 2566 w 2566"/>
                    <a:gd name="T85" fmla="*/ 1950 h 2481"/>
                    <a:gd name="T86" fmla="*/ 2566 w 2566"/>
                    <a:gd name="T87" fmla="*/ 1595 h 2481"/>
                    <a:gd name="T88" fmla="*/ 2566 w 2566"/>
                    <a:gd name="T89" fmla="*/ 1241 h 2481"/>
                    <a:gd name="T90" fmla="*/ 2566 w 2566"/>
                    <a:gd name="T91" fmla="*/ 886 h 2481"/>
                    <a:gd name="T92" fmla="*/ 2566 w 2566"/>
                    <a:gd name="T93" fmla="*/ 531 h 2481"/>
                    <a:gd name="T94" fmla="*/ 2566 w 2566"/>
                    <a:gd name="T95" fmla="*/ 177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2481">
                      <a:moveTo>
                        <a:pt x="2566" y="76"/>
                      </a:moveTo>
                      <a:lnTo>
                        <a:pt x="2524" y="112"/>
                      </a:lnTo>
                      <a:lnTo>
                        <a:pt x="2450" y="177"/>
                      </a:lnTo>
                      <a:lnTo>
                        <a:pt x="2450" y="177"/>
                      </a:lnTo>
                      <a:lnTo>
                        <a:pt x="2449" y="177"/>
                      </a:lnTo>
                      <a:lnTo>
                        <a:pt x="2375" y="242"/>
                      </a:lnTo>
                      <a:lnTo>
                        <a:pt x="2332" y="280"/>
                      </a:lnTo>
                      <a:lnTo>
                        <a:pt x="2302" y="307"/>
                      </a:lnTo>
                      <a:lnTo>
                        <a:pt x="2249" y="355"/>
                      </a:lnTo>
                      <a:lnTo>
                        <a:pt x="2227" y="372"/>
                      </a:lnTo>
                      <a:lnTo>
                        <a:pt x="2216" y="383"/>
                      </a:lnTo>
                      <a:lnTo>
                        <a:pt x="2154" y="437"/>
                      </a:lnTo>
                      <a:lnTo>
                        <a:pt x="2100" y="486"/>
                      </a:lnTo>
                      <a:lnTo>
                        <a:pt x="2081" y="503"/>
                      </a:lnTo>
                      <a:lnTo>
                        <a:pt x="2048" y="531"/>
                      </a:lnTo>
                      <a:lnTo>
                        <a:pt x="2006" y="568"/>
                      </a:lnTo>
                      <a:lnTo>
                        <a:pt x="1983" y="589"/>
                      </a:lnTo>
                      <a:lnTo>
                        <a:pt x="1932" y="633"/>
                      </a:lnTo>
                      <a:lnTo>
                        <a:pt x="1866" y="691"/>
                      </a:lnTo>
                      <a:lnTo>
                        <a:pt x="1854" y="690"/>
                      </a:lnTo>
                      <a:lnTo>
                        <a:pt x="1828" y="709"/>
                      </a:lnTo>
                      <a:lnTo>
                        <a:pt x="1767" y="736"/>
                      </a:lnTo>
                      <a:lnTo>
                        <a:pt x="1749" y="757"/>
                      </a:lnTo>
                      <a:lnTo>
                        <a:pt x="1638" y="715"/>
                      </a:lnTo>
                      <a:lnTo>
                        <a:pt x="1632" y="714"/>
                      </a:lnTo>
                      <a:lnTo>
                        <a:pt x="1621" y="709"/>
                      </a:lnTo>
                      <a:lnTo>
                        <a:pt x="1517" y="657"/>
                      </a:lnTo>
                      <a:lnTo>
                        <a:pt x="1461" y="626"/>
                      </a:lnTo>
                      <a:lnTo>
                        <a:pt x="1400" y="591"/>
                      </a:lnTo>
                      <a:lnTo>
                        <a:pt x="1307" y="531"/>
                      </a:lnTo>
                      <a:lnTo>
                        <a:pt x="1283" y="515"/>
                      </a:lnTo>
                      <a:lnTo>
                        <a:pt x="1261" y="497"/>
                      </a:lnTo>
                      <a:lnTo>
                        <a:pt x="1166" y="425"/>
                      </a:lnTo>
                      <a:lnTo>
                        <a:pt x="1087" y="355"/>
                      </a:lnTo>
                      <a:lnTo>
                        <a:pt x="1049" y="318"/>
                      </a:lnTo>
                      <a:lnTo>
                        <a:pt x="955" y="211"/>
                      </a:lnTo>
                      <a:lnTo>
                        <a:pt x="934" y="187"/>
                      </a:lnTo>
                      <a:lnTo>
                        <a:pt x="927" y="177"/>
                      </a:lnTo>
                      <a:lnTo>
                        <a:pt x="817" y="19"/>
                      </a:lnTo>
                      <a:lnTo>
                        <a:pt x="804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7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" name="Freeform 30"/>
                <p:cNvSpPr>
                  <a:spLocks/>
                </p:cNvSpPr>
                <p:nvPr/>
              </p:nvSpPr>
              <p:spPr bwMode="auto">
                <a:xfrm>
                  <a:off x="3754438" y="622300"/>
                  <a:ext cx="2962275" cy="1201738"/>
                </a:xfrm>
                <a:custGeom>
                  <a:avLst/>
                  <a:gdLst>
                    <a:gd name="T0" fmla="*/ 1866 w 1866"/>
                    <a:gd name="T1" fmla="*/ 76 h 757"/>
                    <a:gd name="T2" fmla="*/ 1824 w 1866"/>
                    <a:gd name="T3" fmla="*/ 112 h 757"/>
                    <a:gd name="T4" fmla="*/ 1750 w 1866"/>
                    <a:gd name="T5" fmla="*/ 177 h 757"/>
                    <a:gd name="T6" fmla="*/ 1750 w 1866"/>
                    <a:gd name="T7" fmla="*/ 177 h 757"/>
                    <a:gd name="T8" fmla="*/ 1749 w 1866"/>
                    <a:gd name="T9" fmla="*/ 177 h 757"/>
                    <a:gd name="T10" fmla="*/ 1675 w 1866"/>
                    <a:gd name="T11" fmla="*/ 242 h 757"/>
                    <a:gd name="T12" fmla="*/ 1632 w 1866"/>
                    <a:gd name="T13" fmla="*/ 280 h 757"/>
                    <a:gd name="T14" fmla="*/ 1602 w 1866"/>
                    <a:gd name="T15" fmla="*/ 307 h 757"/>
                    <a:gd name="T16" fmla="*/ 1549 w 1866"/>
                    <a:gd name="T17" fmla="*/ 355 h 757"/>
                    <a:gd name="T18" fmla="*/ 1527 w 1866"/>
                    <a:gd name="T19" fmla="*/ 372 h 757"/>
                    <a:gd name="T20" fmla="*/ 1516 w 1866"/>
                    <a:gd name="T21" fmla="*/ 383 h 757"/>
                    <a:gd name="T22" fmla="*/ 1454 w 1866"/>
                    <a:gd name="T23" fmla="*/ 437 h 757"/>
                    <a:gd name="T24" fmla="*/ 1400 w 1866"/>
                    <a:gd name="T25" fmla="*/ 486 h 757"/>
                    <a:gd name="T26" fmla="*/ 1381 w 1866"/>
                    <a:gd name="T27" fmla="*/ 503 h 757"/>
                    <a:gd name="T28" fmla="*/ 1348 w 1866"/>
                    <a:gd name="T29" fmla="*/ 531 h 757"/>
                    <a:gd name="T30" fmla="*/ 1306 w 1866"/>
                    <a:gd name="T31" fmla="*/ 568 h 757"/>
                    <a:gd name="T32" fmla="*/ 1283 w 1866"/>
                    <a:gd name="T33" fmla="*/ 589 h 757"/>
                    <a:gd name="T34" fmla="*/ 1232 w 1866"/>
                    <a:gd name="T35" fmla="*/ 633 h 757"/>
                    <a:gd name="T36" fmla="*/ 1166 w 1866"/>
                    <a:gd name="T37" fmla="*/ 691 h 757"/>
                    <a:gd name="T38" fmla="*/ 1154 w 1866"/>
                    <a:gd name="T39" fmla="*/ 690 h 757"/>
                    <a:gd name="T40" fmla="*/ 1128 w 1866"/>
                    <a:gd name="T41" fmla="*/ 709 h 757"/>
                    <a:gd name="T42" fmla="*/ 1067 w 1866"/>
                    <a:gd name="T43" fmla="*/ 736 h 757"/>
                    <a:gd name="T44" fmla="*/ 1049 w 1866"/>
                    <a:gd name="T45" fmla="*/ 757 h 757"/>
                    <a:gd name="T46" fmla="*/ 938 w 1866"/>
                    <a:gd name="T47" fmla="*/ 715 h 757"/>
                    <a:gd name="T48" fmla="*/ 932 w 1866"/>
                    <a:gd name="T49" fmla="*/ 714 h 757"/>
                    <a:gd name="T50" fmla="*/ 921 w 1866"/>
                    <a:gd name="T51" fmla="*/ 709 h 757"/>
                    <a:gd name="T52" fmla="*/ 817 w 1866"/>
                    <a:gd name="T53" fmla="*/ 657 h 757"/>
                    <a:gd name="T54" fmla="*/ 761 w 1866"/>
                    <a:gd name="T55" fmla="*/ 626 h 757"/>
                    <a:gd name="T56" fmla="*/ 700 w 1866"/>
                    <a:gd name="T57" fmla="*/ 591 h 757"/>
                    <a:gd name="T58" fmla="*/ 607 w 1866"/>
                    <a:gd name="T59" fmla="*/ 531 h 757"/>
                    <a:gd name="T60" fmla="*/ 583 w 1866"/>
                    <a:gd name="T61" fmla="*/ 515 h 757"/>
                    <a:gd name="T62" fmla="*/ 561 w 1866"/>
                    <a:gd name="T63" fmla="*/ 497 h 757"/>
                    <a:gd name="T64" fmla="*/ 466 w 1866"/>
                    <a:gd name="T65" fmla="*/ 425 h 757"/>
                    <a:gd name="T66" fmla="*/ 387 w 1866"/>
                    <a:gd name="T67" fmla="*/ 355 h 757"/>
                    <a:gd name="T68" fmla="*/ 349 w 1866"/>
                    <a:gd name="T69" fmla="*/ 318 h 757"/>
                    <a:gd name="T70" fmla="*/ 255 w 1866"/>
                    <a:gd name="T71" fmla="*/ 211 h 757"/>
                    <a:gd name="T72" fmla="*/ 234 w 1866"/>
                    <a:gd name="T73" fmla="*/ 187 h 757"/>
                    <a:gd name="T74" fmla="*/ 227 w 1866"/>
                    <a:gd name="T75" fmla="*/ 177 h 757"/>
                    <a:gd name="T76" fmla="*/ 117 w 1866"/>
                    <a:gd name="T77" fmla="*/ 19 h 757"/>
                    <a:gd name="T78" fmla="*/ 104 w 1866"/>
                    <a:gd name="T79" fmla="*/ 0 h 757"/>
                    <a:gd name="T80" fmla="*/ 0 w 1866"/>
                    <a:gd name="T81" fmla="*/ 0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66" h="757">
                      <a:moveTo>
                        <a:pt x="1866" y="76"/>
                      </a:moveTo>
                      <a:lnTo>
                        <a:pt x="1824" y="112"/>
                      </a:lnTo>
                      <a:lnTo>
                        <a:pt x="1750" y="177"/>
                      </a:lnTo>
                      <a:lnTo>
                        <a:pt x="1750" y="177"/>
                      </a:lnTo>
                      <a:lnTo>
                        <a:pt x="1749" y="177"/>
                      </a:lnTo>
                      <a:lnTo>
                        <a:pt x="1675" y="242"/>
                      </a:lnTo>
                      <a:lnTo>
                        <a:pt x="1632" y="280"/>
                      </a:lnTo>
                      <a:lnTo>
                        <a:pt x="1602" y="307"/>
                      </a:lnTo>
                      <a:lnTo>
                        <a:pt x="1549" y="355"/>
                      </a:lnTo>
                      <a:lnTo>
                        <a:pt x="1527" y="372"/>
                      </a:lnTo>
                      <a:lnTo>
                        <a:pt x="1516" y="383"/>
                      </a:lnTo>
                      <a:lnTo>
                        <a:pt x="1454" y="437"/>
                      </a:lnTo>
                      <a:lnTo>
                        <a:pt x="1400" y="486"/>
                      </a:lnTo>
                      <a:lnTo>
                        <a:pt x="1381" y="503"/>
                      </a:lnTo>
                      <a:lnTo>
                        <a:pt x="1348" y="531"/>
                      </a:lnTo>
                      <a:lnTo>
                        <a:pt x="1306" y="568"/>
                      </a:lnTo>
                      <a:lnTo>
                        <a:pt x="1283" y="589"/>
                      </a:lnTo>
                      <a:lnTo>
                        <a:pt x="1232" y="633"/>
                      </a:lnTo>
                      <a:lnTo>
                        <a:pt x="1166" y="691"/>
                      </a:lnTo>
                      <a:lnTo>
                        <a:pt x="1154" y="690"/>
                      </a:lnTo>
                      <a:lnTo>
                        <a:pt x="1128" y="709"/>
                      </a:lnTo>
                      <a:lnTo>
                        <a:pt x="1067" y="736"/>
                      </a:lnTo>
                      <a:lnTo>
                        <a:pt x="1049" y="757"/>
                      </a:lnTo>
                      <a:lnTo>
                        <a:pt x="938" y="715"/>
                      </a:lnTo>
                      <a:lnTo>
                        <a:pt x="932" y="714"/>
                      </a:lnTo>
                      <a:lnTo>
                        <a:pt x="921" y="709"/>
                      </a:lnTo>
                      <a:lnTo>
                        <a:pt x="817" y="657"/>
                      </a:lnTo>
                      <a:lnTo>
                        <a:pt x="761" y="626"/>
                      </a:lnTo>
                      <a:lnTo>
                        <a:pt x="700" y="591"/>
                      </a:lnTo>
                      <a:lnTo>
                        <a:pt x="607" y="531"/>
                      </a:lnTo>
                      <a:lnTo>
                        <a:pt x="583" y="515"/>
                      </a:lnTo>
                      <a:lnTo>
                        <a:pt x="561" y="497"/>
                      </a:lnTo>
                      <a:lnTo>
                        <a:pt x="466" y="425"/>
                      </a:lnTo>
                      <a:lnTo>
                        <a:pt x="387" y="355"/>
                      </a:lnTo>
                      <a:lnTo>
                        <a:pt x="349" y="318"/>
                      </a:lnTo>
                      <a:lnTo>
                        <a:pt x="255" y="211"/>
                      </a:lnTo>
                      <a:lnTo>
                        <a:pt x="234" y="187"/>
                      </a:lnTo>
                      <a:lnTo>
                        <a:pt x="227" y="177"/>
                      </a:lnTo>
                      <a:lnTo>
                        <a:pt x="117" y="19"/>
                      </a:lnTo>
                      <a:lnTo>
                        <a:pt x="104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" name="Freeform 3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394075"/>
                </a:xfrm>
                <a:custGeom>
                  <a:avLst/>
                  <a:gdLst>
                    <a:gd name="T0" fmla="*/ 7 w 2566"/>
                    <a:gd name="T1" fmla="*/ 2138 h 2138"/>
                    <a:gd name="T2" fmla="*/ 122 w 2566"/>
                    <a:gd name="T3" fmla="*/ 2136 h 2138"/>
                    <a:gd name="T4" fmla="*/ 238 w 2566"/>
                    <a:gd name="T5" fmla="*/ 2134 h 2138"/>
                    <a:gd name="T6" fmla="*/ 353 w 2566"/>
                    <a:gd name="T7" fmla="*/ 2133 h 2138"/>
                    <a:gd name="T8" fmla="*/ 469 w 2566"/>
                    <a:gd name="T9" fmla="*/ 2132 h 2138"/>
                    <a:gd name="T10" fmla="*/ 584 w 2566"/>
                    <a:gd name="T11" fmla="*/ 2129 h 2138"/>
                    <a:gd name="T12" fmla="*/ 700 w 2566"/>
                    <a:gd name="T13" fmla="*/ 2128 h 2138"/>
                    <a:gd name="T14" fmla="*/ 815 w 2566"/>
                    <a:gd name="T15" fmla="*/ 2126 h 2138"/>
                    <a:gd name="T16" fmla="*/ 931 w 2566"/>
                    <a:gd name="T17" fmla="*/ 2123 h 2138"/>
                    <a:gd name="T18" fmla="*/ 1046 w 2566"/>
                    <a:gd name="T19" fmla="*/ 2122 h 2138"/>
                    <a:gd name="T20" fmla="*/ 1162 w 2566"/>
                    <a:gd name="T21" fmla="*/ 2121 h 2138"/>
                    <a:gd name="T22" fmla="*/ 1279 w 2566"/>
                    <a:gd name="T23" fmla="*/ 2119 h 2138"/>
                    <a:gd name="T24" fmla="*/ 1394 w 2566"/>
                    <a:gd name="T25" fmla="*/ 2118 h 2138"/>
                    <a:gd name="T26" fmla="*/ 1510 w 2566"/>
                    <a:gd name="T27" fmla="*/ 2117 h 2138"/>
                    <a:gd name="T28" fmla="*/ 1625 w 2566"/>
                    <a:gd name="T29" fmla="*/ 2115 h 2138"/>
                    <a:gd name="T30" fmla="*/ 1741 w 2566"/>
                    <a:gd name="T31" fmla="*/ 2114 h 2138"/>
                    <a:gd name="T32" fmla="*/ 1856 w 2566"/>
                    <a:gd name="T33" fmla="*/ 2113 h 2138"/>
                    <a:gd name="T34" fmla="*/ 1973 w 2566"/>
                    <a:gd name="T35" fmla="*/ 2111 h 2138"/>
                    <a:gd name="T36" fmla="*/ 2089 w 2566"/>
                    <a:gd name="T37" fmla="*/ 2110 h 2138"/>
                    <a:gd name="T38" fmla="*/ 2204 w 2566"/>
                    <a:gd name="T39" fmla="*/ 2109 h 2138"/>
                    <a:gd name="T40" fmla="*/ 2320 w 2566"/>
                    <a:gd name="T41" fmla="*/ 2109 h 2138"/>
                    <a:gd name="T42" fmla="*/ 2435 w 2566"/>
                    <a:gd name="T43" fmla="*/ 2107 h 2138"/>
                    <a:gd name="T44" fmla="*/ 2552 w 2566"/>
                    <a:gd name="T45" fmla="*/ 2106 h 2138"/>
                    <a:gd name="T46" fmla="*/ 2566 w 2566"/>
                    <a:gd name="T47" fmla="*/ 1950 h 2138"/>
                    <a:gd name="T48" fmla="*/ 2566 w 2566"/>
                    <a:gd name="T49" fmla="*/ 1595 h 2138"/>
                    <a:gd name="T50" fmla="*/ 2566 w 2566"/>
                    <a:gd name="T51" fmla="*/ 1241 h 2138"/>
                    <a:gd name="T52" fmla="*/ 2566 w 2566"/>
                    <a:gd name="T53" fmla="*/ 886 h 2138"/>
                    <a:gd name="T54" fmla="*/ 2566 w 2566"/>
                    <a:gd name="T55" fmla="*/ 531 h 2138"/>
                    <a:gd name="T56" fmla="*/ 2566 w 2566"/>
                    <a:gd name="T57" fmla="*/ 177 h 2138"/>
                    <a:gd name="T58" fmla="*/ 2449 w 2566"/>
                    <a:gd name="T59" fmla="*/ 0 h 2138"/>
                    <a:gd name="T60" fmla="*/ 2216 w 2566"/>
                    <a:gd name="T61" fmla="*/ 0 h 2138"/>
                    <a:gd name="T62" fmla="*/ 1983 w 2566"/>
                    <a:gd name="T63" fmla="*/ 0 h 2138"/>
                    <a:gd name="T64" fmla="*/ 1749 w 2566"/>
                    <a:gd name="T65" fmla="*/ 0 h 2138"/>
                    <a:gd name="T66" fmla="*/ 1517 w 2566"/>
                    <a:gd name="T67" fmla="*/ 0 h 2138"/>
                    <a:gd name="T68" fmla="*/ 1283 w 2566"/>
                    <a:gd name="T69" fmla="*/ 0 h 2138"/>
                    <a:gd name="T70" fmla="*/ 1049 w 2566"/>
                    <a:gd name="T71" fmla="*/ 0 h 2138"/>
                    <a:gd name="T72" fmla="*/ 817 w 2566"/>
                    <a:gd name="T73" fmla="*/ 0 h 2138"/>
                    <a:gd name="T74" fmla="*/ 583 w 2566"/>
                    <a:gd name="T75" fmla="*/ 0 h 2138"/>
                    <a:gd name="T76" fmla="*/ 349 w 2566"/>
                    <a:gd name="T77" fmla="*/ 0 h 2138"/>
                    <a:gd name="T78" fmla="*/ 117 w 2566"/>
                    <a:gd name="T79" fmla="*/ 0 h 2138"/>
                    <a:gd name="T80" fmla="*/ 0 w 2566"/>
                    <a:gd name="T81" fmla="*/ 177 h 2138"/>
                    <a:gd name="T82" fmla="*/ 0 w 2566"/>
                    <a:gd name="T83" fmla="*/ 531 h 2138"/>
                    <a:gd name="T84" fmla="*/ 0 w 2566"/>
                    <a:gd name="T85" fmla="*/ 886 h 2138"/>
                    <a:gd name="T86" fmla="*/ 0 w 2566"/>
                    <a:gd name="T87" fmla="*/ 1241 h 2138"/>
                    <a:gd name="T88" fmla="*/ 0 w 2566"/>
                    <a:gd name="T89" fmla="*/ 1595 h 2138"/>
                    <a:gd name="T90" fmla="*/ 0 w 2566"/>
                    <a:gd name="T91" fmla="*/ 1950 h 2138"/>
                    <a:gd name="T92" fmla="*/ 0 w 2566"/>
                    <a:gd name="T93" fmla="*/ 2138 h 2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66" h="2138">
                      <a:moveTo>
                        <a:pt x="0" y="2138"/>
                      </a:moveTo>
                      <a:lnTo>
                        <a:pt x="7" y="2138"/>
                      </a:lnTo>
                      <a:lnTo>
                        <a:pt x="117" y="2136"/>
                      </a:lnTo>
                      <a:lnTo>
                        <a:pt x="122" y="2136"/>
                      </a:lnTo>
                      <a:lnTo>
                        <a:pt x="234" y="2134"/>
                      </a:lnTo>
                      <a:lnTo>
                        <a:pt x="238" y="2134"/>
                      </a:lnTo>
                      <a:lnTo>
                        <a:pt x="349" y="2133"/>
                      </a:lnTo>
                      <a:lnTo>
                        <a:pt x="353" y="2133"/>
                      </a:lnTo>
                      <a:lnTo>
                        <a:pt x="466" y="2132"/>
                      </a:lnTo>
                      <a:lnTo>
                        <a:pt x="469" y="2132"/>
                      </a:lnTo>
                      <a:lnTo>
                        <a:pt x="583" y="2129"/>
                      </a:lnTo>
                      <a:lnTo>
                        <a:pt x="584" y="2129"/>
                      </a:lnTo>
                      <a:lnTo>
                        <a:pt x="700" y="2128"/>
                      </a:lnTo>
                      <a:lnTo>
                        <a:pt x="700" y="2128"/>
                      </a:lnTo>
                      <a:lnTo>
                        <a:pt x="724" y="2126"/>
                      </a:lnTo>
                      <a:lnTo>
                        <a:pt x="815" y="2126"/>
                      </a:lnTo>
                      <a:lnTo>
                        <a:pt x="817" y="2126"/>
                      </a:lnTo>
                      <a:lnTo>
                        <a:pt x="931" y="2123"/>
                      </a:lnTo>
                      <a:lnTo>
                        <a:pt x="934" y="2123"/>
                      </a:lnTo>
                      <a:lnTo>
                        <a:pt x="1046" y="2122"/>
                      </a:lnTo>
                      <a:lnTo>
                        <a:pt x="1049" y="2122"/>
                      </a:lnTo>
                      <a:lnTo>
                        <a:pt x="1162" y="2121"/>
                      </a:lnTo>
                      <a:lnTo>
                        <a:pt x="1166" y="2121"/>
                      </a:lnTo>
                      <a:lnTo>
                        <a:pt x="1279" y="2119"/>
                      </a:lnTo>
                      <a:lnTo>
                        <a:pt x="1283" y="2119"/>
                      </a:lnTo>
                      <a:lnTo>
                        <a:pt x="1394" y="2118"/>
                      </a:lnTo>
                      <a:lnTo>
                        <a:pt x="1400" y="2118"/>
                      </a:lnTo>
                      <a:lnTo>
                        <a:pt x="1510" y="2117"/>
                      </a:lnTo>
                      <a:lnTo>
                        <a:pt x="1517" y="2117"/>
                      </a:lnTo>
                      <a:lnTo>
                        <a:pt x="1625" y="2115"/>
                      </a:lnTo>
                      <a:lnTo>
                        <a:pt x="1632" y="2115"/>
                      </a:lnTo>
                      <a:lnTo>
                        <a:pt x="1741" y="2114"/>
                      </a:lnTo>
                      <a:lnTo>
                        <a:pt x="1749" y="2114"/>
                      </a:lnTo>
                      <a:lnTo>
                        <a:pt x="1856" y="2113"/>
                      </a:lnTo>
                      <a:lnTo>
                        <a:pt x="1866" y="2113"/>
                      </a:lnTo>
                      <a:lnTo>
                        <a:pt x="1973" y="2111"/>
                      </a:lnTo>
                      <a:lnTo>
                        <a:pt x="1983" y="2111"/>
                      </a:lnTo>
                      <a:lnTo>
                        <a:pt x="2089" y="2110"/>
                      </a:lnTo>
                      <a:lnTo>
                        <a:pt x="2100" y="2110"/>
                      </a:lnTo>
                      <a:lnTo>
                        <a:pt x="2204" y="2109"/>
                      </a:lnTo>
                      <a:lnTo>
                        <a:pt x="2216" y="2109"/>
                      </a:lnTo>
                      <a:lnTo>
                        <a:pt x="2320" y="2109"/>
                      </a:lnTo>
                      <a:lnTo>
                        <a:pt x="2332" y="2109"/>
                      </a:lnTo>
                      <a:lnTo>
                        <a:pt x="2435" y="2107"/>
                      </a:lnTo>
                      <a:lnTo>
                        <a:pt x="2449" y="2107"/>
                      </a:lnTo>
                      <a:lnTo>
                        <a:pt x="2552" y="2106"/>
                      </a:lnTo>
                      <a:lnTo>
                        <a:pt x="2566" y="210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13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Freeform 32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98450"/>
                </a:xfrm>
                <a:custGeom>
                  <a:avLst/>
                  <a:gdLst>
                    <a:gd name="T0" fmla="*/ 0 w 2566"/>
                    <a:gd name="T1" fmla="*/ 188 h 188"/>
                    <a:gd name="T2" fmla="*/ 7 w 2566"/>
                    <a:gd name="T3" fmla="*/ 188 h 188"/>
                    <a:gd name="T4" fmla="*/ 117 w 2566"/>
                    <a:gd name="T5" fmla="*/ 186 h 188"/>
                    <a:gd name="T6" fmla="*/ 122 w 2566"/>
                    <a:gd name="T7" fmla="*/ 186 h 188"/>
                    <a:gd name="T8" fmla="*/ 234 w 2566"/>
                    <a:gd name="T9" fmla="*/ 184 h 188"/>
                    <a:gd name="T10" fmla="*/ 238 w 2566"/>
                    <a:gd name="T11" fmla="*/ 184 h 188"/>
                    <a:gd name="T12" fmla="*/ 349 w 2566"/>
                    <a:gd name="T13" fmla="*/ 183 h 188"/>
                    <a:gd name="T14" fmla="*/ 353 w 2566"/>
                    <a:gd name="T15" fmla="*/ 183 h 188"/>
                    <a:gd name="T16" fmla="*/ 466 w 2566"/>
                    <a:gd name="T17" fmla="*/ 182 h 188"/>
                    <a:gd name="T18" fmla="*/ 469 w 2566"/>
                    <a:gd name="T19" fmla="*/ 182 h 188"/>
                    <a:gd name="T20" fmla="*/ 583 w 2566"/>
                    <a:gd name="T21" fmla="*/ 179 h 188"/>
                    <a:gd name="T22" fmla="*/ 584 w 2566"/>
                    <a:gd name="T23" fmla="*/ 179 h 188"/>
                    <a:gd name="T24" fmla="*/ 700 w 2566"/>
                    <a:gd name="T25" fmla="*/ 178 h 188"/>
                    <a:gd name="T26" fmla="*/ 700 w 2566"/>
                    <a:gd name="T27" fmla="*/ 178 h 188"/>
                    <a:gd name="T28" fmla="*/ 724 w 2566"/>
                    <a:gd name="T29" fmla="*/ 176 h 188"/>
                    <a:gd name="T30" fmla="*/ 815 w 2566"/>
                    <a:gd name="T31" fmla="*/ 176 h 188"/>
                    <a:gd name="T32" fmla="*/ 817 w 2566"/>
                    <a:gd name="T33" fmla="*/ 176 h 188"/>
                    <a:gd name="T34" fmla="*/ 931 w 2566"/>
                    <a:gd name="T35" fmla="*/ 173 h 188"/>
                    <a:gd name="T36" fmla="*/ 934 w 2566"/>
                    <a:gd name="T37" fmla="*/ 173 h 188"/>
                    <a:gd name="T38" fmla="*/ 1046 w 2566"/>
                    <a:gd name="T39" fmla="*/ 172 h 188"/>
                    <a:gd name="T40" fmla="*/ 1049 w 2566"/>
                    <a:gd name="T41" fmla="*/ 172 h 188"/>
                    <a:gd name="T42" fmla="*/ 1162 w 2566"/>
                    <a:gd name="T43" fmla="*/ 171 h 188"/>
                    <a:gd name="T44" fmla="*/ 1166 w 2566"/>
                    <a:gd name="T45" fmla="*/ 171 h 188"/>
                    <a:gd name="T46" fmla="*/ 1279 w 2566"/>
                    <a:gd name="T47" fmla="*/ 169 h 188"/>
                    <a:gd name="T48" fmla="*/ 1283 w 2566"/>
                    <a:gd name="T49" fmla="*/ 169 h 188"/>
                    <a:gd name="T50" fmla="*/ 1394 w 2566"/>
                    <a:gd name="T51" fmla="*/ 168 h 188"/>
                    <a:gd name="T52" fmla="*/ 1400 w 2566"/>
                    <a:gd name="T53" fmla="*/ 168 h 188"/>
                    <a:gd name="T54" fmla="*/ 1510 w 2566"/>
                    <a:gd name="T55" fmla="*/ 167 h 188"/>
                    <a:gd name="T56" fmla="*/ 1517 w 2566"/>
                    <a:gd name="T57" fmla="*/ 167 h 188"/>
                    <a:gd name="T58" fmla="*/ 1625 w 2566"/>
                    <a:gd name="T59" fmla="*/ 165 h 188"/>
                    <a:gd name="T60" fmla="*/ 1632 w 2566"/>
                    <a:gd name="T61" fmla="*/ 165 h 188"/>
                    <a:gd name="T62" fmla="*/ 1741 w 2566"/>
                    <a:gd name="T63" fmla="*/ 164 h 188"/>
                    <a:gd name="T64" fmla="*/ 1749 w 2566"/>
                    <a:gd name="T65" fmla="*/ 164 h 188"/>
                    <a:gd name="T66" fmla="*/ 1856 w 2566"/>
                    <a:gd name="T67" fmla="*/ 163 h 188"/>
                    <a:gd name="T68" fmla="*/ 1866 w 2566"/>
                    <a:gd name="T69" fmla="*/ 163 h 188"/>
                    <a:gd name="T70" fmla="*/ 1973 w 2566"/>
                    <a:gd name="T71" fmla="*/ 161 h 188"/>
                    <a:gd name="T72" fmla="*/ 1983 w 2566"/>
                    <a:gd name="T73" fmla="*/ 161 h 188"/>
                    <a:gd name="T74" fmla="*/ 2089 w 2566"/>
                    <a:gd name="T75" fmla="*/ 160 h 188"/>
                    <a:gd name="T76" fmla="*/ 2100 w 2566"/>
                    <a:gd name="T77" fmla="*/ 160 h 188"/>
                    <a:gd name="T78" fmla="*/ 2204 w 2566"/>
                    <a:gd name="T79" fmla="*/ 159 h 188"/>
                    <a:gd name="T80" fmla="*/ 2216 w 2566"/>
                    <a:gd name="T81" fmla="*/ 159 h 188"/>
                    <a:gd name="T82" fmla="*/ 2320 w 2566"/>
                    <a:gd name="T83" fmla="*/ 159 h 188"/>
                    <a:gd name="T84" fmla="*/ 2332 w 2566"/>
                    <a:gd name="T85" fmla="*/ 159 h 188"/>
                    <a:gd name="T86" fmla="*/ 2435 w 2566"/>
                    <a:gd name="T87" fmla="*/ 157 h 188"/>
                    <a:gd name="T88" fmla="*/ 2449 w 2566"/>
                    <a:gd name="T89" fmla="*/ 157 h 188"/>
                    <a:gd name="T90" fmla="*/ 2552 w 2566"/>
                    <a:gd name="T91" fmla="*/ 156 h 188"/>
                    <a:gd name="T92" fmla="*/ 2566 w 2566"/>
                    <a:gd name="T93" fmla="*/ 156 h 188"/>
                    <a:gd name="T94" fmla="*/ 2566 w 2566"/>
                    <a:gd name="T95" fmla="*/ 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188">
                      <a:moveTo>
                        <a:pt x="0" y="188"/>
                      </a:moveTo>
                      <a:lnTo>
                        <a:pt x="7" y="188"/>
                      </a:lnTo>
                      <a:lnTo>
                        <a:pt x="117" y="186"/>
                      </a:lnTo>
                      <a:lnTo>
                        <a:pt x="122" y="186"/>
                      </a:lnTo>
                      <a:lnTo>
                        <a:pt x="234" y="184"/>
                      </a:lnTo>
                      <a:lnTo>
                        <a:pt x="238" y="184"/>
                      </a:lnTo>
                      <a:lnTo>
                        <a:pt x="349" y="183"/>
                      </a:lnTo>
                      <a:lnTo>
                        <a:pt x="353" y="183"/>
                      </a:lnTo>
                      <a:lnTo>
                        <a:pt x="466" y="182"/>
                      </a:lnTo>
                      <a:lnTo>
                        <a:pt x="469" y="182"/>
                      </a:lnTo>
                      <a:lnTo>
                        <a:pt x="583" y="179"/>
                      </a:lnTo>
                      <a:lnTo>
                        <a:pt x="584" y="179"/>
                      </a:lnTo>
                      <a:lnTo>
                        <a:pt x="700" y="178"/>
                      </a:lnTo>
                      <a:lnTo>
                        <a:pt x="700" y="178"/>
                      </a:lnTo>
                      <a:lnTo>
                        <a:pt x="724" y="176"/>
                      </a:lnTo>
                      <a:lnTo>
                        <a:pt x="815" y="176"/>
                      </a:lnTo>
                      <a:lnTo>
                        <a:pt x="817" y="176"/>
                      </a:lnTo>
                      <a:lnTo>
                        <a:pt x="931" y="173"/>
                      </a:lnTo>
                      <a:lnTo>
                        <a:pt x="934" y="173"/>
                      </a:lnTo>
                      <a:lnTo>
                        <a:pt x="1046" y="172"/>
                      </a:lnTo>
                      <a:lnTo>
                        <a:pt x="1049" y="172"/>
                      </a:lnTo>
                      <a:lnTo>
                        <a:pt x="1162" y="171"/>
                      </a:lnTo>
                      <a:lnTo>
                        <a:pt x="1166" y="171"/>
                      </a:lnTo>
                      <a:lnTo>
                        <a:pt x="1279" y="169"/>
                      </a:lnTo>
                      <a:lnTo>
                        <a:pt x="1283" y="169"/>
                      </a:lnTo>
                      <a:lnTo>
                        <a:pt x="1394" y="168"/>
                      </a:lnTo>
                      <a:lnTo>
                        <a:pt x="1400" y="168"/>
                      </a:lnTo>
                      <a:lnTo>
                        <a:pt x="1510" y="167"/>
                      </a:lnTo>
                      <a:lnTo>
                        <a:pt x="1517" y="167"/>
                      </a:lnTo>
                      <a:lnTo>
                        <a:pt x="1625" y="165"/>
                      </a:lnTo>
                      <a:lnTo>
                        <a:pt x="1632" y="165"/>
                      </a:lnTo>
                      <a:lnTo>
                        <a:pt x="1741" y="164"/>
                      </a:lnTo>
                      <a:lnTo>
                        <a:pt x="1749" y="164"/>
                      </a:lnTo>
                      <a:lnTo>
                        <a:pt x="1856" y="163"/>
                      </a:lnTo>
                      <a:lnTo>
                        <a:pt x="1866" y="163"/>
                      </a:lnTo>
                      <a:lnTo>
                        <a:pt x="1973" y="161"/>
                      </a:lnTo>
                      <a:lnTo>
                        <a:pt x="1983" y="161"/>
                      </a:lnTo>
                      <a:lnTo>
                        <a:pt x="2089" y="160"/>
                      </a:lnTo>
                      <a:lnTo>
                        <a:pt x="2100" y="160"/>
                      </a:lnTo>
                      <a:lnTo>
                        <a:pt x="2204" y="159"/>
                      </a:lnTo>
                      <a:lnTo>
                        <a:pt x="2216" y="159"/>
                      </a:lnTo>
                      <a:lnTo>
                        <a:pt x="2320" y="159"/>
                      </a:lnTo>
                      <a:lnTo>
                        <a:pt x="2332" y="159"/>
                      </a:lnTo>
                      <a:lnTo>
                        <a:pt x="2435" y="157"/>
                      </a:lnTo>
                      <a:lnTo>
                        <a:pt x="2449" y="157"/>
                      </a:lnTo>
                      <a:lnTo>
                        <a:pt x="2552" y="156"/>
                      </a:lnTo>
                      <a:lnTo>
                        <a:pt x="2566" y="156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Freeform 3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351213"/>
                </a:xfrm>
                <a:custGeom>
                  <a:avLst/>
                  <a:gdLst>
                    <a:gd name="T0" fmla="*/ 106 w 2566"/>
                    <a:gd name="T1" fmla="*/ 2110 h 2111"/>
                    <a:gd name="T2" fmla="*/ 221 w 2566"/>
                    <a:gd name="T3" fmla="*/ 2109 h 2111"/>
                    <a:gd name="T4" fmla="*/ 337 w 2566"/>
                    <a:gd name="T5" fmla="*/ 2107 h 2111"/>
                    <a:gd name="T6" fmla="*/ 452 w 2566"/>
                    <a:gd name="T7" fmla="*/ 2106 h 2111"/>
                    <a:gd name="T8" fmla="*/ 568 w 2566"/>
                    <a:gd name="T9" fmla="*/ 2104 h 2111"/>
                    <a:gd name="T10" fmla="*/ 685 w 2566"/>
                    <a:gd name="T11" fmla="*/ 2103 h 2111"/>
                    <a:gd name="T12" fmla="*/ 800 w 2566"/>
                    <a:gd name="T13" fmla="*/ 2102 h 2111"/>
                    <a:gd name="T14" fmla="*/ 916 w 2566"/>
                    <a:gd name="T15" fmla="*/ 2100 h 2111"/>
                    <a:gd name="T16" fmla="*/ 1031 w 2566"/>
                    <a:gd name="T17" fmla="*/ 2099 h 2111"/>
                    <a:gd name="T18" fmla="*/ 1147 w 2566"/>
                    <a:gd name="T19" fmla="*/ 2099 h 2111"/>
                    <a:gd name="T20" fmla="*/ 1264 w 2566"/>
                    <a:gd name="T21" fmla="*/ 2098 h 2111"/>
                    <a:gd name="T22" fmla="*/ 1379 w 2566"/>
                    <a:gd name="T23" fmla="*/ 2096 h 2111"/>
                    <a:gd name="T24" fmla="*/ 1495 w 2566"/>
                    <a:gd name="T25" fmla="*/ 2095 h 2111"/>
                    <a:gd name="T26" fmla="*/ 1610 w 2566"/>
                    <a:gd name="T27" fmla="*/ 2094 h 2111"/>
                    <a:gd name="T28" fmla="*/ 1727 w 2566"/>
                    <a:gd name="T29" fmla="*/ 2092 h 2111"/>
                    <a:gd name="T30" fmla="*/ 1843 w 2566"/>
                    <a:gd name="T31" fmla="*/ 2091 h 2111"/>
                    <a:gd name="T32" fmla="*/ 1958 w 2566"/>
                    <a:gd name="T33" fmla="*/ 2090 h 2111"/>
                    <a:gd name="T34" fmla="*/ 2075 w 2566"/>
                    <a:gd name="T35" fmla="*/ 2090 h 2111"/>
                    <a:gd name="T36" fmla="*/ 2191 w 2566"/>
                    <a:gd name="T37" fmla="*/ 2088 h 2111"/>
                    <a:gd name="T38" fmla="*/ 2306 w 2566"/>
                    <a:gd name="T39" fmla="*/ 2087 h 2111"/>
                    <a:gd name="T40" fmla="*/ 2422 w 2566"/>
                    <a:gd name="T41" fmla="*/ 2086 h 2111"/>
                    <a:gd name="T42" fmla="*/ 2539 w 2566"/>
                    <a:gd name="T43" fmla="*/ 2086 h 2111"/>
                    <a:gd name="T44" fmla="*/ 2566 w 2566"/>
                    <a:gd name="T45" fmla="*/ 1950 h 2111"/>
                    <a:gd name="T46" fmla="*/ 2566 w 2566"/>
                    <a:gd name="T47" fmla="*/ 1595 h 2111"/>
                    <a:gd name="T48" fmla="*/ 2566 w 2566"/>
                    <a:gd name="T49" fmla="*/ 1241 h 2111"/>
                    <a:gd name="T50" fmla="*/ 2566 w 2566"/>
                    <a:gd name="T51" fmla="*/ 886 h 2111"/>
                    <a:gd name="T52" fmla="*/ 2566 w 2566"/>
                    <a:gd name="T53" fmla="*/ 531 h 2111"/>
                    <a:gd name="T54" fmla="*/ 2566 w 2566"/>
                    <a:gd name="T55" fmla="*/ 177 h 2111"/>
                    <a:gd name="T56" fmla="*/ 2449 w 2566"/>
                    <a:gd name="T57" fmla="*/ 0 h 2111"/>
                    <a:gd name="T58" fmla="*/ 2216 w 2566"/>
                    <a:gd name="T59" fmla="*/ 0 h 2111"/>
                    <a:gd name="T60" fmla="*/ 1983 w 2566"/>
                    <a:gd name="T61" fmla="*/ 0 h 2111"/>
                    <a:gd name="T62" fmla="*/ 1749 w 2566"/>
                    <a:gd name="T63" fmla="*/ 0 h 2111"/>
                    <a:gd name="T64" fmla="*/ 1517 w 2566"/>
                    <a:gd name="T65" fmla="*/ 0 h 2111"/>
                    <a:gd name="T66" fmla="*/ 1283 w 2566"/>
                    <a:gd name="T67" fmla="*/ 0 h 2111"/>
                    <a:gd name="T68" fmla="*/ 1049 w 2566"/>
                    <a:gd name="T69" fmla="*/ 0 h 2111"/>
                    <a:gd name="T70" fmla="*/ 817 w 2566"/>
                    <a:gd name="T71" fmla="*/ 0 h 2111"/>
                    <a:gd name="T72" fmla="*/ 583 w 2566"/>
                    <a:gd name="T73" fmla="*/ 0 h 2111"/>
                    <a:gd name="T74" fmla="*/ 349 w 2566"/>
                    <a:gd name="T75" fmla="*/ 0 h 2111"/>
                    <a:gd name="T76" fmla="*/ 117 w 2566"/>
                    <a:gd name="T77" fmla="*/ 0 h 2111"/>
                    <a:gd name="T78" fmla="*/ 0 w 2566"/>
                    <a:gd name="T79" fmla="*/ 177 h 2111"/>
                    <a:gd name="T80" fmla="*/ 0 w 2566"/>
                    <a:gd name="T81" fmla="*/ 531 h 2111"/>
                    <a:gd name="T82" fmla="*/ 0 w 2566"/>
                    <a:gd name="T83" fmla="*/ 886 h 2111"/>
                    <a:gd name="T84" fmla="*/ 0 w 2566"/>
                    <a:gd name="T85" fmla="*/ 1241 h 2111"/>
                    <a:gd name="T86" fmla="*/ 0 w 2566"/>
                    <a:gd name="T87" fmla="*/ 1595 h 2111"/>
                    <a:gd name="T88" fmla="*/ 0 w 2566"/>
                    <a:gd name="T89" fmla="*/ 1950 h 2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111">
                      <a:moveTo>
                        <a:pt x="0" y="2111"/>
                      </a:moveTo>
                      <a:lnTo>
                        <a:pt x="106" y="2110"/>
                      </a:lnTo>
                      <a:lnTo>
                        <a:pt x="117" y="2110"/>
                      </a:lnTo>
                      <a:lnTo>
                        <a:pt x="221" y="2109"/>
                      </a:lnTo>
                      <a:lnTo>
                        <a:pt x="234" y="2109"/>
                      </a:lnTo>
                      <a:lnTo>
                        <a:pt x="337" y="2107"/>
                      </a:lnTo>
                      <a:lnTo>
                        <a:pt x="349" y="2107"/>
                      </a:lnTo>
                      <a:lnTo>
                        <a:pt x="452" y="2106"/>
                      </a:lnTo>
                      <a:lnTo>
                        <a:pt x="466" y="2106"/>
                      </a:lnTo>
                      <a:lnTo>
                        <a:pt x="568" y="2104"/>
                      </a:lnTo>
                      <a:lnTo>
                        <a:pt x="583" y="2104"/>
                      </a:lnTo>
                      <a:lnTo>
                        <a:pt x="685" y="2103"/>
                      </a:lnTo>
                      <a:lnTo>
                        <a:pt x="700" y="2103"/>
                      </a:lnTo>
                      <a:lnTo>
                        <a:pt x="800" y="2102"/>
                      </a:lnTo>
                      <a:lnTo>
                        <a:pt x="817" y="2102"/>
                      </a:lnTo>
                      <a:lnTo>
                        <a:pt x="916" y="2100"/>
                      </a:lnTo>
                      <a:lnTo>
                        <a:pt x="934" y="2100"/>
                      </a:lnTo>
                      <a:lnTo>
                        <a:pt x="1031" y="2099"/>
                      </a:lnTo>
                      <a:lnTo>
                        <a:pt x="1049" y="2099"/>
                      </a:lnTo>
                      <a:lnTo>
                        <a:pt x="1147" y="2099"/>
                      </a:lnTo>
                      <a:lnTo>
                        <a:pt x="1166" y="2099"/>
                      </a:lnTo>
                      <a:lnTo>
                        <a:pt x="1264" y="2098"/>
                      </a:lnTo>
                      <a:lnTo>
                        <a:pt x="1283" y="2098"/>
                      </a:lnTo>
                      <a:lnTo>
                        <a:pt x="1379" y="2096"/>
                      </a:lnTo>
                      <a:lnTo>
                        <a:pt x="1400" y="2096"/>
                      </a:lnTo>
                      <a:lnTo>
                        <a:pt x="1495" y="2095"/>
                      </a:lnTo>
                      <a:lnTo>
                        <a:pt x="1517" y="2095"/>
                      </a:lnTo>
                      <a:lnTo>
                        <a:pt x="1610" y="2094"/>
                      </a:lnTo>
                      <a:lnTo>
                        <a:pt x="1632" y="2094"/>
                      </a:lnTo>
                      <a:lnTo>
                        <a:pt x="1727" y="2092"/>
                      </a:lnTo>
                      <a:lnTo>
                        <a:pt x="1749" y="2092"/>
                      </a:lnTo>
                      <a:lnTo>
                        <a:pt x="1843" y="2091"/>
                      </a:lnTo>
                      <a:lnTo>
                        <a:pt x="1866" y="2091"/>
                      </a:lnTo>
                      <a:lnTo>
                        <a:pt x="1958" y="2090"/>
                      </a:lnTo>
                      <a:lnTo>
                        <a:pt x="1983" y="2090"/>
                      </a:lnTo>
                      <a:lnTo>
                        <a:pt x="2075" y="2090"/>
                      </a:lnTo>
                      <a:lnTo>
                        <a:pt x="2100" y="2090"/>
                      </a:lnTo>
                      <a:lnTo>
                        <a:pt x="2191" y="2088"/>
                      </a:lnTo>
                      <a:lnTo>
                        <a:pt x="2216" y="2088"/>
                      </a:lnTo>
                      <a:lnTo>
                        <a:pt x="2306" y="2087"/>
                      </a:lnTo>
                      <a:lnTo>
                        <a:pt x="2332" y="2087"/>
                      </a:lnTo>
                      <a:lnTo>
                        <a:pt x="2422" y="2086"/>
                      </a:lnTo>
                      <a:lnTo>
                        <a:pt x="2449" y="2086"/>
                      </a:lnTo>
                      <a:lnTo>
                        <a:pt x="2539" y="2086"/>
                      </a:lnTo>
                      <a:lnTo>
                        <a:pt x="2566" y="208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1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" name="Freeform 34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55588"/>
                </a:xfrm>
                <a:custGeom>
                  <a:avLst/>
                  <a:gdLst>
                    <a:gd name="T0" fmla="*/ 0 w 2566"/>
                    <a:gd name="T1" fmla="*/ 161 h 161"/>
                    <a:gd name="T2" fmla="*/ 106 w 2566"/>
                    <a:gd name="T3" fmla="*/ 160 h 161"/>
                    <a:gd name="T4" fmla="*/ 117 w 2566"/>
                    <a:gd name="T5" fmla="*/ 160 h 161"/>
                    <a:gd name="T6" fmla="*/ 221 w 2566"/>
                    <a:gd name="T7" fmla="*/ 159 h 161"/>
                    <a:gd name="T8" fmla="*/ 234 w 2566"/>
                    <a:gd name="T9" fmla="*/ 159 h 161"/>
                    <a:gd name="T10" fmla="*/ 337 w 2566"/>
                    <a:gd name="T11" fmla="*/ 157 h 161"/>
                    <a:gd name="T12" fmla="*/ 349 w 2566"/>
                    <a:gd name="T13" fmla="*/ 157 h 161"/>
                    <a:gd name="T14" fmla="*/ 452 w 2566"/>
                    <a:gd name="T15" fmla="*/ 156 h 161"/>
                    <a:gd name="T16" fmla="*/ 466 w 2566"/>
                    <a:gd name="T17" fmla="*/ 156 h 161"/>
                    <a:gd name="T18" fmla="*/ 568 w 2566"/>
                    <a:gd name="T19" fmla="*/ 154 h 161"/>
                    <a:gd name="T20" fmla="*/ 583 w 2566"/>
                    <a:gd name="T21" fmla="*/ 154 h 161"/>
                    <a:gd name="T22" fmla="*/ 685 w 2566"/>
                    <a:gd name="T23" fmla="*/ 153 h 161"/>
                    <a:gd name="T24" fmla="*/ 700 w 2566"/>
                    <a:gd name="T25" fmla="*/ 153 h 161"/>
                    <a:gd name="T26" fmla="*/ 800 w 2566"/>
                    <a:gd name="T27" fmla="*/ 152 h 161"/>
                    <a:gd name="T28" fmla="*/ 817 w 2566"/>
                    <a:gd name="T29" fmla="*/ 152 h 161"/>
                    <a:gd name="T30" fmla="*/ 916 w 2566"/>
                    <a:gd name="T31" fmla="*/ 150 h 161"/>
                    <a:gd name="T32" fmla="*/ 934 w 2566"/>
                    <a:gd name="T33" fmla="*/ 150 h 161"/>
                    <a:gd name="T34" fmla="*/ 1031 w 2566"/>
                    <a:gd name="T35" fmla="*/ 149 h 161"/>
                    <a:gd name="T36" fmla="*/ 1049 w 2566"/>
                    <a:gd name="T37" fmla="*/ 149 h 161"/>
                    <a:gd name="T38" fmla="*/ 1147 w 2566"/>
                    <a:gd name="T39" fmla="*/ 149 h 161"/>
                    <a:gd name="T40" fmla="*/ 1166 w 2566"/>
                    <a:gd name="T41" fmla="*/ 149 h 161"/>
                    <a:gd name="T42" fmla="*/ 1264 w 2566"/>
                    <a:gd name="T43" fmla="*/ 148 h 161"/>
                    <a:gd name="T44" fmla="*/ 1283 w 2566"/>
                    <a:gd name="T45" fmla="*/ 148 h 161"/>
                    <a:gd name="T46" fmla="*/ 1379 w 2566"/>
                    <a:gd name="T47" fmla="*/ 146 h 161"/>
                    <a:gd name="T48" fmla="*/ 1400 w 2566"/>
                    <a:gd name="T49" fmla="*/ 146 h 161"/>
                    <a:gd name="T50" fmla="*/ 1495 w 2566"/>
                    <a:gd name="T51" fmla="*/ 145 h 161"/>
                    <a:gd name="T52" fmla="*/ 1517 w 2566"/>
                    <a:gd name="T53" fmla="*/ 145 h 161"/>
                    <a:gd name="T54" fmla="*/ 1610 w 2566"/>
                    <a:gd name="T55" fmla="*/ 144 h 161"/>
                    <a:gd name="T56" fmla="*/ 1632 w 2566"/>
                    <a:gd name="T57" fmla="*/ 144 h 161"/>
                    <a:gd name="T58" fmla="*/ 1727 w 2566"/>
                    <a:gd name="T59" fmla="*/ 142 h 161"/>
                    <a:gd name="T60" fmla="*/ 1749 w 2566"/>
                    <a:gd name="T61" fmla="*/ 142 h 161"/>
                    <a:gd name="T62" fmla="*/ 1843 w 2566"/>
                    <a:gd name="T63" fmla="*/ 141 h 161"/>
                    <a:gd name="T64" fmla="*/ 1866 w 2566"/>
                    <a:gd name="T65" fmla="*/ 141 h 161"/>
                    <a:gd name="T66" fmla="*/ 1958 w 2566"/>
                    <a:gd name="T67" fmla="*/ 140 h 161"/>
                    <a:gd name="T68" fmla="*/ 1983 w 2566"/>
                    <a:gd name="T69" fmla="*/ 140 h 161"/>
                    <a:gd name="T70" fmla="*/ 2075 w 2566"/>
                    <a:gd name="T71" fmla="*/ 140 h 161"/>
                    <a:gd name="T72" fmla="*/ 2100 w 2566"/>
                    <a:gd name="T73" fmla="*/ 140 h 161"/>
                    <a:gd name="T74" fmla="*/ 2191 w 2566"/>
                    <a:gd name="T75" fmla="*/ 138 h 161"/>
                    <a:gd name="T76" fmla="*/ 2216 w 2566"/>
                    <a:gd name="T77" fmla="*/ 138 h 161"/>
                    <a:gd name="T78" fmla="*/ 2306 w 2566"/>
                    <a:gd name="T79" fmla="*/ 137 h 161"/>
                    <a:gd name="T80" fmla="*/ 2332 w 2566"/>
                    <a:gd name="T81" fmla="*/ 137 h 161"/>
                    <a:gd name="T82" fmla="*/ 2422 w 2566"/>
                    <a:gd name="T83" fmla="*/ 136 h 161"/>
                    <a:gd name="T84" fmla="*/ 2449 w 2566"/>
                    <a:gd name="T85" fmla="*/ 136 h 161"/>
                    <a:gd name="T86" fmla="*/ 2539 w 2566"/>
                    <a:gd name="T87" fmla="*/ 136 h 161"/>
                    <a:gd name="T88" fmla="*/ 2566 w 2566"/>
                    <a:gd name="T89" fmla="*/ 136 h 161"/>
                    <a:gd name="T90" fmla="*/ 2566 w 2566"/>
                    <a:gd name="T91" fmla="*/ 0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61">
                      <a:moveTo>
                        <a:pt x="0" y="161"/>
                      </a:moveTo>
                      <a:lnTo>
                        <a:pt x="106" y="160"/>
                      </a:lnTo>
                      <a:lnTo>
                        <a:pt x="117" y="160"/>
                      </a:lnTo>
                      <a:lnTo>
                        <a:pt x="221" y="159"/>
                      </a:lnTo>
                      <a:lnTo>
                        <a:pt x="234" y="159"/>
                      </a:lnTo>
                      <a:lnTo>
                        <a:pt x="337" y="157"/>
                      </a:lnTo>
                      <a:lnTo>
                        <a:pt x="349" y="157"/>
                      </a:lnTo>
                      <a:lnTo>
                        <a:pt x="452" y="156"/>
                      </a:lnTo>
                      <a:lnTo>
                        <a:pt x="466" y="156"/>
                      </a:lnTo>
                      <a:lnTo>
                        <a:pt x="568" y="154"/>
                      </a:lnTo>
                      <a:lnTo>
                        <a:pt x="583" y="154"/>
                      </a:lnTo>
                      <a:lnTo>
                        <a:pt x="685" y="153"/>
                      </a:lnTo>
                      <a:lnTo>
                        <a:pt x="700" y="153"/>
                      </a:lnTo>
                      <a:lnTo>
                        <a:pt x="800" y="152"/>
                      </a:lnTo>
                      <a:lnTo>
                        <a:pt x="817" y="152"/>
                      </a:lnTo>
                      <a:lnTo>
                        <a:pt x="916" y="150"/>
                      </a:lnTo>
                      <a:lnTo>
                        <a:pt x="934" y="150"/>
                      </a:lnTo>
                      <a:lnTo>
                        <a:pt x="1031" y="149"/>
                      </a:lnTo>
                      <a:lnTo>
                        <a:pt x="1049" y="149"/>
                      </a:lnTo>
                      <a:lnTo>
                        <a:pt x="1147" y="149"/>
                      </a:lnTo>
                      <a:lnTo>
                        <a:pt x="1166" y="149"/>
                      </a:lnTo>
                      <a:lnTo>
                        <a:pt x="1264" y="148"/>
                      </a:lnTo>
                      <a:lnTo>
                        <a:pt x="1283" y="148"/>
                      </a:lnTo>
                      <a:lnTo>
                        <a:pt x="1379" y="146"/>
                      </a:lnTo>
                      <a:lnTo>
                        <a:pt x="1400" y="146"/>
                      </a:lnTo>
                      <a:lnTo>
                        <a:pt x="1495" y="145"/>
                      </a:lnTo>
                      <a:lnTo>
                        <a:pt x="1517" y="145"/>
                      </a:lnTo>
                      <a:lnTo>
                        <a:pt x="1610" y="144"/>
                      </a:lnTo>
                      <a:lnTo>
                        <a:pt x="1632" y="144"/>
                      </a:lnTo>
                      <a:lnTo>
                        <a:pt x="1727" y="142"/>
                      </a:lnTo>
                      <a:lnTo>
                        <a:pt x="1749" y="142"/>
                      </a:lnTo>
                      <a:lnTo>
                        <a:pt x="1843" y="141"/>
                      </a:lnTo>
                      <a:lnTo>
                        <a:pt x="1866" y="141"/>
                      </a:lnTo>
                      <a:lnTo>
                        <a:pt x="1958" y="140"/>
                      </a:lnTo>
                      <a:lnTo>
                        <a:pt x="1983" y="140"/>
                      </a:lnTo>
                      <a:lnTo>
                        <a:pt x="2075" y="140"/>
                      </a:lnTo>
                      <a:lnTo>
                        <a:pt x="2100" y="140"/>
                      </a:lnTo>
                      <a:lnTo>
                        <a:pt x="2191" y="138"/>
                      </a:lnTo>
                      <a:lnTo>
                        <a:pt x="2216" y="138"/>
                      </a:lnTo>
                      <a:lnTo>
                        <a:pt x="2306" y="137"/>
                      </a:lnTo>
                      <a:lnTo>
                        <a:pt x="2332" y="137"/>
                      </a:lnTo>
                      <a:lnTo>
                        <a:pt x="2422" y="136"/>
                      </a:lnTo>
                      <a:lnTo>
                        <a:pt x="2449" y="136"/>
                      </a:lnTo>
                      <a:lnTo>
                        <a:pt x="2539" y="136"/>
                      </a:lnTo>
                      <a:lnTo>
                        <a:pt x="2566" y="136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" name="Freeform 3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58 w 2566"/>
                    <a:gd name="T1" fmla="*/ 1152 h 2481"/>
                    <a:gd name="T2" fmla="*/ 174 w 2566"/>
                    <a:gd name="T3" fmla="*/ 1152 h 2481"/>
                    <a:gd name="T4" fmla="*/ 291 w 2566"/>
                    <a:gd name="T5" fmla="*/ 1152 h 2481"/>
                    <a:gd name="T6" fmla="*/ 408 w 2566"/>
                    <a:gd name="T7" fmla="*/ 1152 h 2481"/>
                    <a:gd name="T8" fmla="*/ 524 w 2566"/>
                    <a:gd name="T9" fmla="*/ 1152 h 2481"/>
                    <a:gd name="T10" fmla="*/ 641 w 2566"/>
                    <a:gd name="T11" fmla="*/ 1153 h 2481"/>
                    <a:gd name="T12" fmla="*/ 758 w 2566"/>
                    <a:gd name="T13" fmla="*/ 1153 h 2481"/>
                    <a:gd name="T14" fmla="*/ 875 w 2566"/>
                    <a:gd name="T15" fmla="*/ 1153 h 2481"/>
                    <a:gd name="T16" fmla="*/ 992 w 2566"/>
                    <a:gd name="T17" fmla="*/ 1153 h 2481"/>
                    <a:gd name="T18" fmla="*/ 1109 w 2566"/>
                    <a:gd name="T19" fmla="*/ 1154 h 2481"/>
                    <a:gd name="T20" fmla="*/ 1226 w 2566"/>
                    <a:gd name="T21" fmla="*/ 1154 h 2481"/>
                    <a:gd name="T22" fmla="*/ 1343 w 2566"/>
                    <a:gd name="T23" fmla="*/ 1154 h 2481"/>
                    <a:gd name="T24" fmla="*/ 1459 w 2566"/>
                    <a:gd name="T25" fmla="*/ 1154 h 2481"/>
                    <a:gd name="T26" fmla="*/ 1400 w 2566"/>
                    <a:gd name="T27" fmla="*/ 1062 h 2481"/>
                    <a:gd name="T28" fmla="*/ 1283 w 2566"/>
                    <a:gd name="T29" fmla="*/ 1060 h 2481"/>
                    <a:gd name="T30" fmla="*/ 1166 w 2566"/>
                    <a:gd name="T31" fmla="*/ 882 h 2481"/>
                    <a:gd name="T32" fmla="*/ 1049 w 2566"/>
                    <a:gd name="T33" fmla="*/ 878 h 2481"/>
                    <a:gd name="T34" fmla="*/ 934 w 2566"/>
                    <a:gd name="T35" fmla="*/ 703 h 2481"/>
                    <a:gd name="T36" fmla="*/ 817 w 2566"/>
                    <a:gd name="T37" fmla="*/ 601 h 2481"/>
                    <a:gd name="T38" fmla="*/ 700 w 2566"/>
                    <a:gd name="T39" fmla="*/ 467 h 2481"/>
                    <a:gd name="T40" fmla="*/ 633 w 2566"/>
                    <a:gd name="T41" fmla="*/ 254 h 2481"/>
                    <a:gd name="T42" fmla="*/ 583 w 2566"/>
                    <a:gd name="T43" fmla="*/ 165 h 2481"/>
                    <a:gd name="T44" fmla="*/ 583 w 2566"/>
                    <a:gd name="T45" fmla="*/ 0 h 2481"/>
                    <a:gd name="T46" fmla="*/ 817 w 2566"/>
                    <a:gd name="T47" fmla="*/ 0 h 2481"/>
                    <a:gd name="T48" fmla="*/ 1049 w 2566"/>
                    <a:gd name="T49" fmla="*/ 0 h 2481"/>
                    <a:gd name="T50" fmla="*/ 1283 w 2566"/>
                    <a:gd name="T51" fmla="*/ 0 h 2481"/>
                    <a:gd name="T52" fmla="*/ 1517 w 2566"/>
                    <a:gd name="T53" fmla="*/ 0 h 2481"/>
                    <a:gd name="T54" fmla="*/ 1749 w 2566"/>
                    <a:gd name="T55" fmla="*/ 0 h 2481"/>
                    <a:gd name="T56" fmla="*/ 1983 w 2566"/>
                    <a:gd name="T57" fmla="*/ 0 h 2481"/>
                    <a:gd name="T58" fmla="*/ 2216 w 2566"/>
                    <a:gd name="T59" fmla="*/ 0 h 2481"/>
                    <a:gd name="T60" fmla="*/ 2449 w 2566"/>
                    <a:gd name="T61" fmla="*/ 0 h 2481"/>
                    <a:gd name="T62" fmla="*/ 2566 w 2566"/>
                    <a:gd name="T63" fmla="*/ 177 h 2481"/>
                    <a:gd name="T64" fmla="*/ 2566 w 2566"/>
                    <a:gd name="T65" fmla="*/ 531 h 2481"/>
                    <a:gd name="T66" fmla="*/ 2566 w 2566"/>
                    <a:gd name="T67" fmla="*/ 886 h 2481"/>
                    <a:gd name="T68" fmla="*/ 2566 w 2566"/>
                    <a:gd name="T69" fmla="*/ 1241 h 2481"/>
                    <a:gd name="T70" fmla="*/ 2566 w 2566"/>
                    <a:gd name="T71" fmla="*/ 1595 h 2481"/>
                    <a:gd name="T72" fmla="*/ 2566 w 2566"/>
                    <a:gd name="T73" fmla="*/ 1950 h 2481"/>
                    <a:gd name="T74" fmla="*/ 2566 w 2566"/>
                    <a:gd name="T75" fmla="*/ 2304 h 2481"/>
                    <a:gd name="T76" fmla="*/ 2449 w 2566"/>
                    <a:gd name="T77" fmla="*/ 2481 h 2481"/>
                    <a:gd name="T78" fmla="*/ 2216 w 2566"/>
                    <a:gd name="T79" fmla="*/ 2481 h 2481"/>
                    <a:gd name="T80" fmla="*/ 1983 w 2566"/>
                    <a:gd name="T81" fmla="*/ 2481 h 2481"/>
                    <a:gd name="T82" fmla="*/ 1749 w 2566"/>
                    <a:gd name="T83" fmla="*/ 2481 h 2481"/>
                    <a:gd name="T84" fmla="*/ 1517 w 2566"/>
                    <a:gd name="T85" fmla="*/ 2481 h 2481"/>
                    <a:gd name="T86" fmla="*/ 1283 w 2566"/>
                    <a:gd name="T87" fmla="*/ 2481 h 2481"/>
                    <a:gd name="T88" fmla="*/ 1049 w 2566"/>
                    <a:gd name="T89" fmla="*/ 2481 h 2481"/>
                    <a:gd name="T90" fmla="*/ 817 w 2566"/>
                    <a:gd name="T91" fmla="*/ 2481 h 2481"/>
                    <a:gd name="T92" fmla="*/ 583 w 2566"/>
                    <a:gd name="T93" fmla="*/ 2481 h 2481"/>
                    <a:gd name="T94" fmla="*/ 349 w 2566"/>
                    <a:gd name="T95" fmla="*/ 2481 h 2481"/>
                    <a:gd name="T96" fmla="*/ 117 w 2566"/>
                    <a:gd name="T97" fmla="*/ 2481 h 2481"/>
                    <a:gd name="T98" fmla="*/ 0 w 2566"/>
                    <a:gd name="T99" fmla="*/ 2304 h 2481"/>
                    <a:gd name="T100" fmla="*/ 0 w 2566"/>
                    <a:gd name="T101" fmla="*/ 1950 h 2481"/>
                    <a:gd name="T102" fmla="*/ 0 w 2566"/>
                    <a:gd name="T103" fmla="*/ 1595 h 2481"/>
                    <a:gd name="T104" fmla="*/ 0 w 2566"/>
                    <a:gd name="T105" fmla="*/ 124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6" h="2481">
                      <a:moveTo>
                        <a:pt x="0" y="1150"/>
                      </a:moveTo>
                      <a:lnTo>
                        <a:pt x="58" y="1152"/>
                      </a:lnTo>
                      <a:lnTo>
                        <a:pt x="117" y="1152"/>
                      </a:lnTo>
                      <a:lnTo>
                        <a:pt x="174" y="1152"/>
                      </a:lnTo>
                      <a:lnTo>
                        <a:pt x="234" y="1152"/>
                      </a:lnTo>
                      <a:lnTo>
                        <a:pt x="291" y="1152"/>
                      </a:lnTo>
                      <a:lnTo>
                        <a:pt x="349" y="1152"/>
                      </a:lnTo>
                      <a:lnTo>
                        <a:pt x="408" y="1152"/>
                      </a:lnTo>
                      <a:lnTo>
                        <a:pt x="466" y="1152"/>
                      </a:lnTo>
                      <a:lnTo>
                        <a:pt x="524" y="1152"/>
                      </a:lnTo>
                      <a:lnTo>
                        <a:pt x="583" y="1152"/>
                      </a:lnTo>
                      <a:lnTo>
                        <a:pt x="641" y="1153"/>
                      </a:lnTo>
                      <a:lnTo>
                        <a:pt x="700" y="1153"/>
                      </a:lnTo>
                      <a:lnTo>
                        <a:pt x="758" y="1153"/>
                      </a:lnTo>
                      <a:lnTo>
                        <a:pt x="817" y="1153"/>
                      </a:lnTo>
                      <a:lnTo>
                        <a:pt x="875" y="1153"/>
                      </a:lnTo>
                      <a:lnTo>
                        <a:pt x="934" y="1153"/>
                      </a:lnTo>
                      <a:lnTo>
                        <a:pt x="992" y="1153"/>
                      </a:lnTo>
                      <a:lnTo>
                        <a:pt x="1049" y="1153"/>
                      </a:lnTo>
                      <a:lnTo>
                        <a:pt x="1109" y="1154"/>
                      </a:lnTo>
                      <a:lnTo>
                        <a:pt x="1166" y="1154"/>
                      </a:lnTo>
                      <a:lnTo>
                        <a:pt x="1226" y="1154"/>
                      </a:lnTo>
                      <a:lnTo>
                        <a:pt x="1283" y="1154"/>
                      </a:lnTo>
                      <a:lnTo>
                        <a:pt x="1343" y="1154"/>
                      </a:lnTo>
                      <a:lnTo>
                        <a:pt x="1400" y="1154"/>
                      </a:lnTo>
                      <a:lnTo>
                        <a:pt x="1459" y="1154"/>
                      </a:lnTo>
                      <a:lnTo>
                        <a:pt x="1421" y="1064"/>
                      </a:lnTo>
                      <a:lnTo>
                        <a:pt x="1400" y="1062"/>
                      </a:lnTo>
                      <a:lnTo>
                        <a:pt x="1397" y="1060"/>
                      </a:lnTo>
                      <a:lnTo>
                        <a:pt x="1283" y="1060"/>
                      </a:lnTo>
                      <a:lnTo>
                        <a:pt x="1171" y="886"/>
                      </a:lnTo>
                      <a:lnTo>
                        <a:pt x="1166" y="882"/>
                      </a:lnTo>
                      <a:lnTo>
                        <a:pt x="1160" y="878"/>
                      </a:lnTo>
                      <a:lnTo>
                        <a:pt x="1049" y="878"/>
                      </a:lnTo>
                      <a:lnTo>
                        <a:pt x="940" y="709"/>
                      </a:lnTo>
                      <a:lnTo>
                        <a:pt x="934" y="703"/>
                      </a:lnTo>
                      <a:lnTo>
                        <a:pt x="863" y="601"/>
                      </a:lnTo>
                      <a:lnTo>
                        <a:pt x="817" y="601"/>
                      </a:lnTo>
                      <a:lnTo>
                        <a:pt x="777" y="531"/>
                      </a:lnTo>
                      <a:lnTo>
                        <a:pt x="700" y="467"/>
                      </a:lnTo>
                      <a:lnTo>
                        <a:pt x="630" y="355"/>
                      </a:lnTo>
                      <a:lnTo>
                        <a:pt x="633" y="254"/>
                      </a:lnTo>
                      <a:lnTo>
                        <a:pt x="588" y="177"/>
                      </a:lnTo>
                      <a:lnTo>
                        <a:pt x="583" y="165"/>
                      </a:lnTo>
                      <a:lnTo>
                        <a:pt x="47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15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" name="Freeform 3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2316163" cy="1831975"/>
                </a:xfrm>
                <a:custGeom>
                  <a:avLst/>
                  <a:gdLst>
                    <a:gd name="T0" fmla="*/ 0 w 1459"/>
                    <a:gd name="T1" fmla="*/ 1150 h 1154"/>
                    <a:gd name="T2" fmla="*/ 58 w 1459"/>
                    <a:gd name="T3" fmla="*/ 1152 h 1154"/>
                    <a:gd name="T4" fmla="*/ 117 w 1459"/>
                    <a:gd name="T5" fmla="*/ 1152 h 1154"/>
                    <a:gd name="T6" fmla="*/ 174 w 1459"/>
                    <a:gd name="T7" fmla="*/ 1152 h 1154"/>
                    <a:gd name="T8" fmla="*/ 234 w 1459"/>
                    <a:gd name="T9" fmla="*/ 1152 h 1154"/>
                    <a:gd name="T10" fmla="*/ 291 w 1459"/>
                    <a:gd name="T11" fmla="*/ 1152 h 1154"/>
                    <a:gd name="T12" fmla="*/ 349 w 1459"/>
                    <a:gd name="T13" fmla="*/ 1152 h 1154"/>
                    <a:gd name="T14" fmla="*/ 408 w 1459"/>
                    <a:gd name="T15" fmla="*/ 1152 h 1154"/>
                    <a:gd name="T16" fmla="*/ 466 w 1459"/>
                    <a:gd name="T17" fmla="*/ 1152 h 1154"/>
                    <a:gd name="T18" fmla="*/ 524 w 1459"/>
                    <a:gd name="T19" fmla="*/ 1152 h 1154"/>
                    <a:gd name="T20" fmla="*/ 583 w 1459"/>
                    <a:gd name="T21" fmla="*/ 1152 h 1154"/>
                    <a:gd name="T22" fmla="*/ 641 w 1459"/>
                    <a:gd name="T23" fmla="*/ 1153 h 1154"/>
                    <a:gd name="T24" fmla="*/ 700 w 1459"/>
                    <a:gd name="T25" fmla="*/ 1153 h 1154"/>
                    <a:gd name="T26" fmla="*/ 758 w 1459"/>
                    <a:gd name="T27" fmla="*/ 1153 h 1154"/>
                    <a:gd name="T28" fmla="*/ 817 w 1459"/>
                    <a:gd name="T29" fmla="*/ 1153 h 1154"/>
                    <a:gd name="T30" fmla="*/ 875 w 1459"/>
                    <a:gd name="T31" fmla="*/ 1153 h 1154"/>
                    <a:gd name="T32" fmla="*/ 934 w 1459"/>
                    <a:gd name="T33" fmla="*/ 1153 h 1154"/>
                    <a:gd name="T34" fmla="*/ 992 w 1459"/>
                    <a:gd name="T35" fmla="*/ 1153 h 1154"/>
                    <a:gd name="T36" fmla="*/ 1049 w 1459"/>
                    <a:gd name="T37" fmla="*/ 1153 h 1154"/>
                    <a:gd name="T38" fmla="*/ 1109 w 1459"/>
                    <a:gd name="T39" fmla="*/ 1154 h 1154"/>
                    <a:gd name="T40" fmla="*/ 1166 w 1459"/>
                    <a:gd name="T41" fmla="*/ 1154 h 1154"/>
                    <a:gd name="T42" fmla="*/ 1226 w 1459"/>
                    <a:gd name="T43" fmla="*/ 1154 h 1154"/>
                    <a:gd name="T44" fmla="*/ 1283 w 1459"/>
                    <a:gd name="T45" fmla="*/ 1154 h 1154"/>
                    <a:gd name="T46" fmla="*/ 1343 w 1459"/>
                    <a:gd name="T47" fmla="*/ 1154 h 1154"/>
                    <a:gd name="T48" fmla="*/ 1400 w 1459"/>
                    <a:gd name="T49" fmla="*/ 1154 h 1154"/>
                    <a:gd name="T50" fmla="*/ 1459 w 1459"/>
                    <a:gd name="T51" fmla="*/ 1154 h 1154"/>
                    <a:gd name="T52" fmla="*/ 1421 w 1459"/>
                    <a:gd name="T53" fmla="*/ 1064 h 1154"/>
                    <a:gd name="T54" fmla="*/ 1400 w 1459"/>
                    <a:gd name="T55" fmla="*/ 1062 h 1154"/>
                    <a:gd name="T56" fmla="*/ 1397 w 1459"/>
                    <a:gd name="T57" fmla="*/ 1060 h 1154"/>
                    <a:gd name="T58" fmla="*/ 1283 w 1459"/>
                    <a:gd name="T59" fmla="*/ 1060 h 1154"/>
                    <a:gd name="T60" fmla="*/ 1171 w 1459"/>
                    <a:gd name="T61" fmla="*/ 886 h 1154"/>
                    <a:gd name="T62" fmla="*/ 1166 w 1459"/>
                    <a:gd name="T63" fmla="*/ 882 h 1154"/>
                    <a:gd name="T64" fmla="*/ 1160 w 1459"/>
                    <a:gd name="T65" fmla="*/ 878 h 1154"/>
                    <a:gd name="T66" fmla="*/ 1049 w 1459"/>
                    <a:gd name="T67" fmla="*/ 878 h 1154"/>
                    <a:gd name="T68" fmla="*/ 940 w 1459"/>
                    <a:gd name="T69" fmla="*/ 709 h 1154"/>
                    <a:gd name="T70" fmla="*/ 934 w 1459"/>
                    <a:gd name="T71" fmla="*/ 703 h 1154"/>
                    <a:gd name="T72" fmla="*/ 863 w 1459"/>
                    <a:gd name="T73" fmla="*/ 601 h 1154"/>
                    <a:gd name="T74" fmla="*/ 817 w 1459"/>
                    <a:gd name="T75" fmla="*/ 601 h 1154"/>
                    <a:gd name="T76" fmla="*/ 777 w 1459"/>
                    <a:gd name="T77" fmla="*/ 531 h 1154"/>
                    <a:gd name="T78" fmla="*/ 700 w 1459"/>
                    <a:gd name="T79" fmla="*/ 467 h 1154"/>
                    <a:gd name="T80" fmla="*/ 630 w 1459"/>
                    <a:gd name="T81" fmla="*/ 355 h 1154"/>
                    <a:gd name="T82" fmla="*/ 633 w 1459"/>
                    <a:gd name="T83" fmla="*/ 254 h 1154"/>
                    <a:gd name="T84" fmla="*/ 588 w 1459"/>
                    <a:gd name="T85" fmla="*/ 177 h 1154"/>
                    <a:gd name="T86" fmla="*/ 583 w 1459"/>
                    <a:gd name="T87" fmla="*/ 165 h 1154"/>
                    <a:gd name="T88" fmla="*/ 476 w 1459"/>
                    <a:gd name="T89" fmla="*/ 0 h 1154"/>
                    <a:gd name="T90" fmla="*/ 583 w 1459"/>
                    <a:gd name="T91" fmla="*/ 0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59" h="1154">
                      <a:moveTo>
                        <a:pt x="0" y="1150"/>
                      </a:moveTo>
                      <a:lnTo>
                        <a:pt x="58" y="1152"/>
                      </a:lnTo>
                      <a:lnTo>
                        <a:pt x="117" y="1152"/>
                      </a:lnTo>
                      <a:lnTo>
                        <a:pt x="174" y="1152"/>
                      </a:lnTo>
                      <a:lnTo>
                        <a:pt x="234" y="1152"/>
                      </a:lnTo>
                      <a:lnTo>
                        <a:pt x="291" y="1152"/>
                      </a:lnTo>
                      <a:lnTo>
                        <a:pt x="349" y="1152"/>
                      </a:lnTo>
                      <a:lnTo>
                        <a:pt x="408" y="1152"/>
                      </a:lnTo>
                      <a:lnTo>
                        <a:pt x="466" y="1152"/>
                      </a:lnTo>
                      <a:lnTo>
                        <a:pt x="524" y="1152"/>
                      </a:lnTo>
                      <a:lnTo>
                        <a:pt x="583" y="1152"/>
                      </a:lnTo>
                      <a:lnTo>
                        <a:pt x="641" y="1153"/>
                      </a:lnTo>
                      <a:lnTo>
                        <a:pt x="700" y="1153"/>
                      </a:lnTo>
                      <a:lnTo>
                        <a:pt x="758" y="1153"/>
                      </a:lnTo>
                      <a:lnTo>
                        <a:pt x="817" y="1153"/>
                      </a:lnTo>
                      <a:lnTo>
                        <a:pt x="875" y="1153"/>
                      </a:lnTo>
                      <a:lnTo>
                        <a:pt x="934" y="1153"/>
                      </a:lnTo>
                      <a:lnTo>
                        <a:pt x="992" y="1153"/>
                      </a:lnTo>
                      <a:lnTo>
                        <a:pt x="1049" y="1153"/>
                      </a:lnTo>
                      <a:lnTo>
                        <a:pt x="1109" y="1154"/>
                      </a:lnTo>
                      <a:lnTo>
                        <a:pt x="1166" y="1154"/>
                      </a:lnTo>
                      <a:lnTo>
                        <a:pt x="1226" y="1154"/>
                      </a:lnTo>
                      <a:lnTo>
                        <a:pt x="1283" y="1154"/>
                      </a:lnTo>
                      <a:lnTo>
                        <a:pt x="1343" y="1154"/>
                      </a:lnTo>
                      <a:lnTo>
                        <a:pt x="1400" y="1154"/>
                      </a:lnTo>
                      <a:lnTo>
                        <a:pt x="1459" y="1154"/>
                      </a:lnTo>
                      <a:lnTo>
                        <a:pt x="1421" y="1064"/>
                      </a:lnTo>
                      <a:lnTo>
                        <a:pt x="1400" y="1062"/>
                      </a:lnTo>
                      <a:lnTo>
                        <a:pt x="1397" y="1060"/>
                      </a:lnTo>
                      <a:lnTo>
                        <a:pt x="1283" y="1060"/>
                      </a:lnTo>
                      <a:lnTo>
                        <a:pt x="1171" y="886"/>
                      </a:lnTo>
                      <a:lnTo>
                        <a:pt x="1166" y="882"/>
                      </a:lnTo>
                      <a:lnTo>
                        <a:pt x="1160" y="878"/>
                      </a:lnTo>
                      <a:lnTo>
                        <a:pt x="1049" y="878"/>
                      </a:lnTo>
                      <a:lnTo>
                        <a:pt x="940" y="709"/>
                      </a:lnTo>
                      <a:lnTo>
                        <a:pt x="934" y="703"/>
                      </a:lnTo>
                      <a:lnTo>
                        <a:pt x="863" y="601"/>
                      </a:lnTo>
                      <a:lnTo>
                        <a:pt x="817" y="601"/>
                      </a:lnTo>
                      <a:lnTo>
                        <a:pt x="777" y="531"/>
                      </a:lnTo>
                      <a:lnTo>
                        <a:pt x="700" y="467"/>
                      </a:lnTo>
                      <a:lnTo>
                        <a:pt x="630" y="355"/>
                      </a:lnTo>
                      <a:lnTo>
                        <a:pt x="633" y="254"/>
                      </a:lnTo>
                      <a:lnTo>
                        <a:pt x="588" y="177"/>
                      </a:lnTo>
                      <a:lnTo>
                        <a:pt x="583" y="165"/>
                      </a:lnTo>
                      <a:lnTo>
                        <a:pt x="476" y="0"/>
                      </a:lnTo>
                      <a:lnTo>
                        <a:pt x="583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Freeform 3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505 w 2566"/>
                    <a:gd name="T1" fmla="*/ 261 h 2481"/>
                    <a:gd name="T2" fmla="*/ 2426 w 2566"/>
                    <a:gd name="T3" fmla="*/ 318 h 2481"/>
                    <a:gd name="T4" fmla="*/ 2362 w 2566"/>
                    <a:gd name="T5" fmla="*/ 400 h 2481"/>
                    <a:gd name="T6" fmla="*/ 2278 w 2566"/>
                    <a:gd name="T7" fmla="*/ 448 h 2481"/>
                    <a:gd name="T8" fmla="*/ 2204 w 2566"/>
                    <a:gd name="T9" fmla="*/ 513 h 2481"/>
                    <a:gd name="T10" fmla="*/ 2140 w 2566"/>
                    <a:gd name="T11" fmla="*/ 595 h 2481"/>
                    <a:gd name="T12" fmla="*/ 2056 w 2566"/>
                    <a:gd name="T13" fmla="*/ 643 h 2481"/>
                    <a:gd name="T14" fmla="*/ 1983 w 2566"/>
                    <a:gd name="T15" fmla="*/ 709 h 2481"/>
                    <a:gd name="T16" fmla="*/ 1916 w 2566"/>
                    <a:gd name="T17" fmla="*/ 786 h 2481"/>
                    <a:gd name="T18" fmla="*/ 1828 w 2566"/>
                    <a:gd name="T19" fmla="*/ 828 h 2481"/>
                    <a:gd name="T20" fmla="*/ 1769 w 2566"/>
                    <a:gd name="T21" fmla="*/ 916 h 2481"/>
                    <a:gd name="T22" fmla="*/ 1643 w 2566"/>
                    <a:gd name="T23" fmla="*/ 901 h 2481"/>
                    <a:gd name="T24" fmla="*/ 1589 w 2566"/>
                    <a:gd name="T25" fmla="*/ 886 h 2481"/>
                    <a:gd name="T26" fmla="*/ 1481 w 2566"/>
                    <a:gd name="T27" fmla="*/ 833 h 2481"/>
                    <a:gd name="T28" fmla="*/ 1294 w 2566"/>
                    <a:gd name="T29" fmla="*/ 726 h 2481"/>
                    <a:gd name="T30" fmla="*/ 1268 w 2566"/>
                    <a:gd name="T31" fmla="*/ 709 h 2481"/>
                    <a:gd name="T32" fmla="*/ 1057 w 2566"/>
                    <a:gd name="T33" fmla="*/ 543 h 2481"/>
                    <a:gd name="T34" fmla="*/ 1044 w 2566"/>
                    <a:gd name="T35" fmla="*/ 531 h 2481"/>
                    <a:gd name="T36" fmla="*/ 882 w 2566"/>
                    <a:gd name="T37" fmla="*/ 355 h 2481"/>
                    <a:gd name="T38" fmla="*/ 758 w 2566"/>
                    <a:gd name="T39" fmla="*/ 177 h 2481"/>
                    <a:gd name="T40" fmla="*/ 663 w 2566"/>
                    <a:gd name="T41" fmla="*/ 0 h 2481"/>
                    <a:gd name="T42" fmla="*/ 466 w 2566"/>
                    <a:gd name="T43" fmla="*/ 0 h 2481"/>
                    <a:gd name="T44" fmla="*/ 234 w 2566"/>
                    <a:gd name="T45" fmla="*/ 0 h 2481"/>
                    <a:gd name="T46" fmla="*/ 0 w 2566"/>
                    <a:gd name="T47" fmla="*/ 0 h 2481"/>
                    <a:gd name="T48" fmla="*/ 0 w 2566"/>
                    <a:gd name="T49" fmla="*/ 355 h 2481"/>
                    <a:gd name="T50" fmla="*/ 0 w 2566"/>
                    <a:gd name="T51" fmla="*/ 709 h 2481"/>
                    <a:gd name="T52" fmla="*/ 0 w 2566"/>
                    <a:gd name="T53" fmla="*/ 1064 h 2481"/>
                    <a:gd name="T54" fmla="*/ 0 w 2566"/>
                    <a:gd name="T55" fmla="*/ 1417 h 2481"/>
                    <a:gd name="T56" fmla="*/ 0 w 2566"/>
                    <a:gd name="T57" fmla="*/ 1772 h 2481"/>
                    <a:gd name="T58" fmla="*/ 0 w 2566"/>
                    <a:gd name="T59" fmla="*/ 2126 h 2481"/>
                    <a:gd name="T60" fmla="*/ 0 w 2566"/>
                    <a:gd name="T61" fmla="*/ 2481 h 2481"/>
                    <a:gd name="T62" fmla="*/ 234 w 2566"/>
                    <a:gd name="T63" fmla="*/ 2481 h 2481"/>
                    <a:gd name="T64" fmla="*/ 466 w 2566"/>
                    <a:gd name="T65" fmla="*/ 2481 h 2481"/>
                    <a:gd name="T66" fmla="*/ 700 w 2566"/>
                    <a:gd name="T67" fmla="*/ 2481 h 2481"/>
                    <a:gd name="T68" fmla="*/ 934 w 2566"/>
                    <a:gd name="T69" fmla="*/ 2481 h 2481"/>
                    <a:gd name="T70" fmla="*/ 1166 w 2566"/>
                    <a:gd name="T71" fmla="*/ 2481 h 2481"/>
                    <a:gd name="T72" fmla="*/ 1400 w 2566"/>
                    <a:gd name="T73" fmla="*/ 2481 h 2481"/>
                    <a:gd name="T74" fmla="*/ 1632 w 2566"/>
                    <a:gd name="T75" fmla="*/ 2481 h 2481"/>
                    <a:gd name="T76" fmla="*/ 1866 w 2566"/>
                    <a:gd name="T77" fmla="*/ 2481 h 2481"/>
                    <a:gd name="T78" fmla="*/ 2100 w 2566"/>
                    <a:gd name="T79" fmla="*/ 2481 h 2481"/>
                    <a:gd name="T80" fmla="*/ 2332 w 2566"/>
                    <a:gd name="T81" fmla="*/ 2481 h 2481"/>
                    <a:gd name="T82" fmla="*/ 2566 w 2566"/>
                    <a:gd name="T83" fmla="*/ 2481 h 2481"/>
                    <a:gd name="T84" fmla="*/ 2566 w 2566"/>
                    <a:gd name="T85" fmla="*/ 2126 h 2481"/>
                    <a:gd name="T86" fmla="*/ 2566 w 2566"/>
                    <a:gd name="T87" fmla="*/ 1772 h 2481"/>
                    <a:gd name="T88" fmla="*/ 2566 w 2566"/>
                    <a:gd name="T89" fmla="*/ 1417 h 2481"/>
                    <a:gd name="T90" fmla="*/ 2566 w 2566"/>
                    <a:gd name="T91" fmla="*/ 1064 h 2481"/>
                    <a:gd name="T92" fmla="*/ 2566 w 2566"/>
                    <a:gd name="T93" fmla="*/ 709 h 2481"/>
                    <a:gd name="T94" fmla="*/ 2566 w 2566"/>
                    <a:gd name="T95" fmla="*/ 355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2481">
                      <a:moveTo>
                        <a:pt x="2566" y="198"/>
                      </a:moveTo>
                      <a:lnTo>
                        <a:pt x="2505" y="261"/>
                      </a:lnTo>
                      <a:lnTo>
                        <a:pt x="2449" y="296"/>
                      </a:lnTo>
                      <a:lnTo>
                        <a:pt x="2426" y="318"/>
                      </a:lnTo>
                      <a:lnTo>
                        <a:pt x="2384" y="355"/>
                      </a:lnTo>
                      <a:lnTo>
                        <a:pt x="2362" y="400"/>
                      </a:lnTo>
                      <a:lnTo>
                        <a:pt x="2332" y="400"/>
                      </a:lnTo>
                      <a:lnTo>
                        <a:pt x="2278" y="448"/>
                      </a:lnTo>
                      <a:lnTo>
                        <a:pt x="2216" y="503"/>
                      </a:lnTo>
                      <a:lnTo>
                        <a:pt x="2204" y="513"/>
                      </a:lnTo>
                      <a:lnTo>
                        <a:pt x="2182" y="531"/>
                      </a:lnTo>
                      <a:lnTo>
                        <a:pt x="2140" y="595"/>
                      </a:lnTo>
                      <a:lnTo>
                        <a:pt x="2100" y="606"/>
                      </a:lnTo>
                      <a:lnTo>
                        <a:pt x="2056" y="643"/>
                      </a:lnTo>
                      <a:lnTo>
                        <a:pt x="1983" y="707"/>
                      </a:lnTo>
                      <a:lnTo>
                        <a:pt x="1983" y="709"/>
                      </a:lnTo>
                      <a:lnTo>
                        <a:pt x="1981" y="709"/>
                      </a:lnTo>
                      <a:lnTo>
                        <a:pt x="1916" y="786"/>
                      </a:lnTo>
                      <a:lnTo>
                        <a:pt x="1866" y="810"/>
                      </a:lnTo>
                      <a:lnTo>
                        <a:pt x="1828" y="828"/>
                      </a:lnTo>
                      <a:lnTo>
                        <a:pt x="1780" y="886"/>
                      </a:lnTo>
                      <a:lnTo>
                        <a:pt x="1769" y="916"/>
                      </a:lnTo>
                      <a:lnTo>
                        <a:pt x="1749" y="916"/>
                      </a:lnTo>
                      <a:lnTo>
                        <a:pt x="1643" y="901"/>
                      </a:lnTo>
                      <a:lnTo>
                        <a:pt x="1632" y="906"/>
                      </a:lnTo>
                      <a:lnTo>
                        <a:pt x="1589" y="886"/>
                      </a:lnTo>
                      <a:lnTo>
                        <a:pt x="1517" y="852"/>
                      </a:lnTo>
                      <a:lnTo>
                        <a:pt x="1481" y="833"/>
                      </a:lnTo>
                      <a:lnTo>
                        <a:pt x="1400" y="790"/>
                      </a:lnTo>
                      <a:lnTo>
                        <a:pt x="1294" y="726"/>
                      </a:lnTo>
                      <a:lnTo>
                        <a:pt x="1283" y="719"/>
                      </a:lnTo>
                      <a:lnTo>
                        <a:pt x="1268" y="709"/>
                      </a:lnTo>
                      <a:lnTo>
                        <a:pt x="1166" y="635"/>
                      </a:lnTo>
                      <a:lnTo>
                        <a:pt x="1057" y="543"/>
                      </a:lnTo>
                      <a:lnTo>
                        <a:pt x="1049" y="538"/>
                      </a:lnTo>
                      <a:lnTo>
                        <a:pt x="1044" y="531"/>
                      </a:lnTo>
                      <a:lnTo>
                        <a:pt x="934" y="417"/>
                      </a:lnTo>
                      <a:lnTo>
                        <a:pt x="882" y="355"/>
                      </a:lnTo>
                      <a:lnTo>
                        <a:pt x="817" y="268"/>
                      </a:lnTo>
                      <a:lnTo>
                        <a:pt x="758" y="177"/>
                      </a:lnTo>
                      <a:lnTo>
                        <a:pt x="700" y="76"/>
                      </a:lnTo>
                      <a:lnTo>
                        <a:pt x="663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9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" name="Freeform 38"/>
                <p:cNvSpPr>
                  <a:spLocks/>
                </p:cNvSpPr>
                <p:nvPr/>
              </p:nvSpPr>
              <p:spPr bwMode="auto">
                <a:xfrm>
                  <a:off x="3568701" y="622300"/>
                  <a:ext cx="3148013" cy="1454150"/>
                </a:xfrm>
                <a:custGeom>
                  <a:avLst/>
                  <a:gdLst>
                    <a:gd name="T0" fmla="*/ 1983 w 1983"/>
                    <a:gd name="T1" fmla="*/ 198 h 916"/>
                    <a:gd name="T2" fmla="*/ 1922 w 1983"/>
                    <a:gd name="T3" fmla="*/ 261 h 916"/>
                    <a:gd name="T4" fmla="*/ 1866 w 1983"/>
                    <a:gd name="T5" fmla="*/ 296 h 916"/>
                    <a:gd name="T6" fmla="*/ 1843 w 1983"/>
                    <a:gd name="T7" fmla="*/ 318 h 916"/>
                    <a:gd name="T8" fmla="*/ 1801 w 1983"/>
                    <a:gd name="T9" fmla="*/ 355 h 916"/>
                    <a:gd name="T10" fmla="*/ 1779 w 1983"/>
                    <a:gd name="T11" fmla="*/ 400 h 916"/>
                    <a:gd name="T12" fmla="*/ 1749 w 1983"/>
                    <a:gd name="T13" fmla="*/ 400 h 916"/>
                    <a:gd name="T14" fmla="*/ 1695 w 1983"/>
                    <a:gd name="T15" fmla="*/ 448 h 916"/>
                    <a:gd name="T16" fmla="*/ 1633 w 1983"/>
                    <a:gd name="T17" fmla="*/ 503 h 916"/>
                    <a:gd name="T18" fmla="*/ 1621 w 1983"/>
                    <a:gd name="T19" fmla="*/ 513 h 916"/>
                    <a:gd name="T20" fmla="*/ 1599 w 1983"/>
                    <a:gd name="T21" fmla="*/ 531 h 916"/>
                    <a:gd name="T22" fmla="*/ 1557 w 1983"/>
                    <a:gd name="T23" fmla="*/ 595 h 916"/>
                    <a:gd name="T24" fmla="*/ 1517 w 1983"/>
                    <a:gd name="T25" fmla="*/ 606 h 916"/>
                    <a:gd name="T26" fmla="*/ 1473 w 1983"/>
                    <a:gd name="T27" fmla="*/ 643 h 916"/>
                    <a:gd name="T28" fmla="*/ 1400 w 1983"/>
                    <a:gd name="T29" fmla="*/ 707 h 916"/>
                    <a:gd name="T30" fmla="*/ 1400 w 1983"/>
                    <a:gd name="T31" fmla="*/ 709 h 916"/>
                    <a:gd name="T32" fmla="*/ 1398 w 1983"/>
                    <a:gd name="T33" fmla="*/ 709 h 916"/>
                    <a:gd name="T34" fmla="*/ 1333 w 1983"/>
                    <a:gd name="T35" fmla="*/ 786 h 916"/>
                    <a:gd name="T36" fmla="*/ 1283 w 1983"/>
                    <a:gd name="T37" fmla="*/ 810 h 916"/>
                    <a:gd name="T38" fmla="*/ 1245 w 1983"/>
                    <a:gd name="T39" fmla="*/ 828 h 916"/>
                    <a:gd name="T40" fmla="*/ 1197 w 1983"/>
                    <a:gd name="T41" fmla="*/ 886 h 916"/>
                    <a:gd name="T42" fmla="*/ 1186 w 1983"/>
                    <a:gd name="T43" fmla="*/ 916 h 916"/>
                    <a:gd name="T44" fmla="*/ 1166 w 1983"/>
                    <a:gd name="T45" fmla="*/ 916 h 916"/>
                    <a:gd name="T46" fmla="*/ 1060 w 1983"/>
                    <a:gd name="T47" fmla="*/ 901 h 916"/>
                    <a:gd name="T48" fmla="*/ 1049 w 1983"/>
                    <a:gd name="T49" fmla="*/ 906 h 916"/>
                    <a:gd name="T50" fmla="*/ 1006 w 1983"/>
                    <a:gd name="T51" fmla="*/ 886 h 916"/>
                    <a:gd name="T52" fmla="*/ 934 w 1983"/>
                    <a:gd name="T53" fmla="*/ 852 h 916"/>
                    <a:gd name="T54" fmla="*/ 898 w 1983"/>
                    <a:gd name="T55" fmla="*/ 833 h 916"/>
                    <a:gd name="T56" fmla="*/ 817 w 1983"/>
                    <a:gd name="T57" fmla="*/ 790 h 916"/>
                    <a:gd name="T58" fmla="*/ 711 w 1983"/>
                    <a:gd name="T59" fmla="*/ 726 h 916"/>
                    <a:gd name="T60" fmla="*/ 700 w 1983"/>
                    <a:gd name="T61" fmla="*/ 719 h 916"/>
                    <a:gd name="T62" fmla="*/ 685 w 1983"/>
                    <a:gd name="T63" fmla="*/ 709 h 916"/>
                    <a:gd name="T64" fmla="*/ 583 w 1983"/>
                    <a:gd name="T65" fmla="*/ 635 h 916"/>
                    <a:gd name="T66" fmla="*/ 474 w 1983"/>
                    <a:gd name="T67" fmla="*/ 543 h 916"/>
                    <a:gd name="T68" fmla="*/ 466 w 1983"/>
                    <a:gd name="T69" fmla="*/ 538 h 916"/>
                    <a:gd name="T70" fmla="*/ 461 w 1983"/>
                    <a:gd name="T71" fmla="*/ 531 h 916"/>
                    <a:gd name="T72" fmla="*/ 351 w 1983"/>
                    <a:gd name="T73" fmla="*/ 417 h 916"/>
                    <a:gd name="T74" fmla="*/ 299 w 1983"/>
                    <a:gd name="T75" fmla="*/ 355 h 916"/>
                    <a:gd name="T76" fmla="*/ 234 w 1983"/>
                    <a:gd name="T77" fmla="*/ 268 h 916"/>
                    <a:gd name="T78" fmla="*/ 175 w 1983"/>
                    <a:gd name="T79" fmla="*/ 177 h 916"/>
                    <a:gd name="T80" fmla="*/ 117 w 1983"/>
                    <a:gd name="T81" fmla="*/ 76 h 916"/>
                    <a:gd name="T82" fmla="*/ 80 w 1983"/>
                    <a:gd name="T83" fmla="*/ 0 h 916"/>
                    <a:gd name="T84" fmla="*/ 0 w 1983"/>
                    <a:gd name="T85" fmla="*/ 0 h 9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983" h="916">
                      <a:moveTo>
                        <a:pt x="1983" y="198"/>
                      </a:moveTo>
                      <a:lnTo>
                        <a:pt x="1922" y="261"/>
                      </a:lnTo>
                      <a:lnTo>
                        <a:pt x="1866" y="296"/>
                      </a:lnTo>
                      <a:lnTo>
                        <a:pt x="1843" y="318"/>
                      </a:lnTo>
                      <a:lnTo>
                        <a:pt x="1801" y="355"/>
                      </a:lnTo>
                      <a:lnTo>
                        <a:pt x="1779" y="400"/>
                      </a:lnTo>
                      <a:lnTo>
                        <a:pt x="1749" y="400"/>
                      </a:lnTo>
                      <a:lnTo>
                        <a:pt x="1695" y="448"/>
                      </a:lnTo>
                      <a:lnTo>
                        <a:pt x="1633" y="503"/>
                      </a:lnTo>
                      <a:lnTo>
                        <a:pt x="1621" y="513"/>
                      </a:lnTo>
                      <a:lnTo>
                        <a:pt x="1599" y="531"/>
                      </a:lnTo>
                      <a:lnTo>
                        <a:pt x="1557" y="595"/>
                      </a:lnTo>
                      <a:lnTo>
                        <a:pt x="1517" y="606"/>
                      </a:lnTo>
                      <a:lnTo>
                        <a:pt x="1473" y="643"/>
                      </a:lnTo>
                      <a:lnTo>
                        <a:pt x="1400" y="707"/>
                      </a:lnTo>
                      <a:lnTo>
                        <a:pt x="1400" y="709"/>
                      </a:lnTo>
                      <a:lnTo>
                        <a:pt x="1398" y="709"/>
                      </a:lnTo>
                      <a:lnTo>
                        <a:pt x="1333" y="786"/>
                      </a:lnTo>
                      <a:lnTo>
                        <a:pt x="1283" y="810"/>
                      </a:lnTo>
                      <a:lnTo>
                        <a:pt x="1245" y="828"/>
                      </a:lnTo>
                      <a:lnTo>
                        <a:pt x="1197" y="886"/>
                      </a:lnTo>
                      <a:lnTo>
                        <a:pt x="1186" y="916"/>
                      </a:lnTo>
                      <a:lnTo>
                        <a:pt x="1166" y="916"/>
                      </a:lnTo>
                      <a:lnTo>
                        <a:pt x="1060" y="901"/>
                      </a:lnTo>
                      <a:lnTo>
                        <a:pt x="1049" y="906"/>
                      </a:lnTo>
                      <a:lnTo>
                        <a:pt x="1006" y="886"/>
                      </a:lnTo>
                      <a:lnTo>
                        <a:pt x="934" y="852"/>
                      </a:lnTo>
                      <a:lnTo>
                        <a:pt x="898" y="833"/>
                      </a:lnTo>
                      <a:lnTo>
                        <a:pt x="817" y="790"/>
                      </a:lnTo>
                      <a:lnTo>
                        <a:pt x="711" y="726"/>
                      </a:lnTo>
                      <a:lnTo>
                        <a:pt x="700" y="719"/>
                      </a:lnTo>
                      <a:lnTo>
                        <a:pt x="685" y="709"/>
                      </a:lnTo>
                      <a:lnTo>
                        <a:pt x="583" y="635"/>
                      </a:lnTo>
                      <a:lnTo>
                        <a:pt x="474" y="543"/>
                      </a:lnTo>
                      <a:lnTo>
                        <a:pt x="466" y="538"/>
                      </a:lnTo>
                      <a:lnTo>
                        <a:pt x="461" y="531"/>
                      </a:lnTo>
                      <a:lnTo>
                        <a:pt x="351" y="417"/>
                      </a:lnTo>
                      <a:lnTo>
                        <a:pt x="299" y="355"/>
                      </a:lnTo>
                      <a:lnTo>
                        <a:pt x="234" y="268"/>
                      </a:lnTo>
                      <a:lnTo>
                        <a:pt x="175" y="177"/>
                      </a:lnTo>
                      <a:lnTo>
                        <a:pt x="117" y="76"/>
                      </a:lnTo>
                      <a:lnTo>
                        <a:pt x="8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Freeform 3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228975"/>
                </a:xfrm>
                <a:custGeom>
                  <a:avLst/>
                  <a:gdLst>
                    <a:gd name="T0" fmla="*/ 54 w 2566"/>
                    <a:gd name="T1" fmla="*/ 2033 h 2034"/>
                    <a:gd name="T2" fmla="*/ 171 w 2566"/>
                    <a:gd name="T3" fmla="*/ 2033 h 2034"/>
                    <a:gd name="T4" fmla="*/ 287 w 2566"/>
                    <a:gd name="T5" fmla="*/ 2031 h 2034"/>
                    <a:gd name="T6" fmla="*/ 404 w 2566"/>
                    <a:gd name="T7" fmla="*/ 2031 h 2034"/>
                    <a:gd name="T8" fmla="*/ 519 w 2566"/>
                    <a:gd name="T9" fmla="*/ 2030 h 2034"/>
                    <a:gd name="T10" fmla="*/ 636 w 2566"/>
                    <a:gd name="T11" fmla="*/ 2030 h 2034"/>
                    <a:gd name="T12" fmla="*/ 751 w 2566"/>
                    <a:gd name="T13" fmla="*/ 2029 h 2034"/>
                    <a:gd name="T14" fmla="*/ 868 w 2566"/>
                    <a:gd name="T15" fmla="*/ 2029 h 2034"/>
                    <a:gd name="T16" fmla="*/ 984 w 2566"/>
                    <a:gd name="T17" fmla="*/ 2027 h 2034"/>
                    <a:gd name="T18" fmla="*/ 1101 w 2566"/>
                    <a:gd name="T19" fmla="*/ 2027 h 2034"/>
                    <a:gd name="T20" fmla="*/ 1216 w 2566"/>
                    <a:gd name="T21" fmla="*/ 2026 h 2034"/>
                    <a:gd name="T22" fmla="*/ 1333 w 2566"/>
                    <a:gd name="T23" fmla="*/ 2026 h 2034"/>
                    <a:gd name="T24" fmla="*/ 1449 w 2566"/>
                    <a:gd name="T25" fmla="*/ 2025 h 2034"/>
                    <a:gd name="T26" fmla="*/ 1565 w 2566"/>
                    <a:gd name="T27" fmla="*/ 2025 h 2034"/>
                    <a:gd name="T28" fmla="*/ 1681 w 2566"/>
                    <a:gd name="T29" fmla="*/ 2023 h 2034"/>
                    <a:gd name="T30" fmla="*/ 1798 w 2566"/>
                    <a:gd name="T31" fmla="*/ 2023 h 2034"/>
                    <a:gd name="T32" fmla="*/ 1913 w 2566"/>
                    <a:gd name="T33" fmla="*/ 2023 h 2034"/>
                    <a:gd name="T34" fmla="*/ 2030 w 2566"/>
                    <a:gd name="T35" fmla="*/ 2022 h 2034"/>
                    <a:gd name="T36" fmla="*/ 2147 w 2566"/>
                    <a:gd name="T37" fmla="*/ 2022 h 2034"/>
                    <a:gd name="T38" fmla="*/ 2263 w 2566"/>
                    <a:gd name="T39" fmla="*/ 2020 h 2034"/>
                    <a:gd name="T40" fmla="*/ 2380 w 2566"/>
                    <a:gd name="T41" fmla="*/ 2020 h 2034"/>
                    <a:gd name="T42" fmla="*/ 2495 w 2566"/>
                    <a:gd name="T43" fmla="*/ 2020 h 2034"/>
                    <a:gd name="T44" fmla="*/ 2566 w 2566"/>
                    <a:gd name="T45" fmla="*/ 1950 h 2034"/>
                    <a:gd name="T46" fmla="*/ 2566 w 2566"/>
                    <a:gd name="T47" fmla="*/ 1595 h 2034"/>
                    <a:gd name="T48" fmla="*/ 2566 w 2566"/>
                    <a:gd name="T49" fmla="*/ 1241 h 2034"/>
                    <a:gd name="T50" fmla="*/ 2566 w 2566"/>
                    <a:gd name="T51" fmla="*/ 886 h 2034"/>
                    <a:gd name="T52" fmla="*/ 2566 w 2566"/>
                    <a:gd name="T53" fmla="*/ 531 h 2034"/>
                    <a:gd name="T54" fmla="*/ 2566 w 2566"/>
                    <a:gd name="T55" fmla="*/ 177 h 2034"/>
                    <a:gd name="T56" fmla="*/ 2449 w 2566"/>
                    <a:gd name="T57" fmla="*/ 0 h 2034"/>
                    <a:gd name="T58" fmla="*/ 2216 w 2566"/>
                    <a:gd name="T59" fmla="*/ 0 h 2034"/>
                    <a:gd name="T60" fmla="*/ 1983 w 2566"/>
                    <a:gd name="T61" fmla="*/ 0 h 2034"/>
                    <a:gd name="T62" fmla="*/ 1749 w 2566"/>
                    <a:gd name="T63" fmla="*/ 0 h 2034"/>
                    <a:gd name="T64" fmla="*/ 1517 w 2566"/>
                    <a:gd name="T65" fmla="*/ 0 h 2034"/>
                    <a:gd name="T66" fmla="*/ 1283 w 2566"/>
                    <a:gd name="T67" fmla="*/ 0 h 2034"/>
                    <a:gd name="T68" fmla="*/ 1049 w 2566"/>
                    <a:gd name="T69" fmla="*/ 0 h 2034"/>
                    <a:gd name="T70" fmla="*/ 817 w 2566"/>
                    <a:gd name="T71" fmla="*/ 0 h 2034"/>
                    <a:gd name="T72" fmla="*/ 583 w 2566"/>
                    <a:gd name="T73" fmla="*/ 0 h 2034"/>
                    <a:gd name="T74" fmla="*/ 349 w 2566"/>
                    <a:gd name="T75" fmla="*/ 0 h 2034"/>
                    <a:gd name="T76" fmla="*/ 117 w 2566"/>
                    <a:gd name="T77" fmla="*/ 0 h 2034"/>
                    <a:gd name="T78" fmla="*/ 0 w 2566"/>
                    <a:gd name="T79" fmla="*/ 177 h 2034"/>
                    <a:gd name="T80" fmla="*/ 0 w 2566"/>
                    <a:gd name="T81" fmla="*/ 531 h 2034"/>
                    <a:gd name="T82" fmla="*/ 0 w 2566"/>
                    <a:gd name="T83" fmla="*/ 886 h 2034"/>
                    <a:gd name="T84" fmla="*/ 0 w 2566"/>
                    <a:gd name="T85" fmla="*/ 1241 h 2034"/>
                    <a:gd name="T86" fmla="*/ 0 w 2566"/>
                    <a:gd name="T87" fmla="*/ 1595 h 2034"/>
                    <a:gd name="T88" fmla="*/ 0 w 2566"/>
                    <a:gd name="T89" fmla="*/ 1950 h 20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034">
                      <a:moveTo>
                        <a:pt x="0" y="2034"/>
                      </a:moveTo>
                      <a:lnTo>
                        <a:pt x="54" y="2033"/>
                      </a:lnTo>
                      <a:lnTo>
                        <a:pt x="117" y="2033"/>
                      </a:lnTo>
                      <a:lnTo>
                        <a:pt x="171" y="2033"/>
                      </a:lnTo>
                      <a:lnTo>
                        <a:pt x="234" y="2033"/>
                      </a:lnTo>
                      <a:lnTo>
                        <a:pt x="287" y="2031"/>
                      </a:lnTo>
                      <a:lnTo>
                        <a:pt x="349" y="2031"/>
                      </a:lnTo>
                      <a:lnTo>
                        <a:pt x="404" y="2031"/>
                      </a:lnTo>
                      <a:lnTo>
                        <a:pt x="466" y="2031"/>
                      </a:lnTo>
                      <a:lnTo>
                        <a:pt x="519" y="2030"/>
                      </a:lnTo>
                      <a:lnTo>
                        <a:pt x="583" y="2030"/>
                      </a:lnTo>
                      <a:lnTo>
                        <a:pt x="636" y="2030"/>
                      </a:lnTo>
                      <a:lnTo>
                        <a:pt x="700" y="2030"/>
                      </a:lnTo>
                      <a:lnTo>
                        <a:pt x="751" y="2029"/>
                      </a:lnTo>
                      <a:lnTo>
                        <a:pt x="817" y="2029"/>
                      </a:lnTo>
                      <a:lnTo>
                        <a:pt x="868" y="2029"/>
                      </a:lnTo>
                      <a:lnTo>
                        <a:pt x="934" y="2029"/>
                      </a:lnTo>
                      <a:lnTo>
                        <a:pt x="984" y="2027"/>
                      </a:lnTo>
                      <a:lnTo>
                        <a:pt x="1049" y="2027"/>
                      </a:lnTo>
                      <a:lnTo>
                        <a:pt x="1101" y="2027"/>
                      </a:lnTo>
                      <a:lnTo>
                        <a:pt x="1166" y="2027"/>
                      </a:lnTo>
                      <a:lnTo>
                        <a:pt x="1216" y="2026"/>
                      </a:lnTo>
                      <a:lnTo>
                        <a:pt x="1283" y="2026"/>
                      </a:lnTo>
                      <a:lnTo>
                        <a:pt x="1333" y="2026"/>
                      </a:lnTo>
                      <a:lnTo>
                        <a:pt x="1400" y="2026"/>
                      </a:lnTo>
                      <a:lnTo>
                        <a:pt x="1449" y="2025"/>
                      </a:lnTo>
                      <a:lnTo>
                        <a:pt x="1517" y="2025"/>
                      </a:lnTo>
                      <a:lnTo>
                        <a:pt x="1565" y="2025"/>
                      </a:lnTo>
                      <a:lnTo>
                        <a:pt x="1632" y="2025"/>
                      </a:lnTo>
                      <a:lnTo>
                        <a:pt x="1681" y="2023"/>
                      </a:lnTo>
                      <a:lnTo>
                        <a:pt x="1749" y="2023"/>
                      </a:lnTo>
                      <a:lnTo>
                        <a:pt x="1798" y="2023"/>
                      </a:lnTo>
                      <a:lnTo>
                        <a:pt x="1866" y="2023"/>
                      </a:lnTo>
                      <a:lnTo>
                        <a:pt x="1913" y="2023"/>
                      </a:lnTo>
                      <a:lnTo>
                        <a:pt x="1983" y="2023"/>
                      </a:lnTo>
                      <a:lnTo>
                        <a:pt x="2030" y="2022"/>
                      </a:lnTo>
                      <a:lnTo>
                        <a:pt x="2100" y="2022"/>
                      </a:lnTo>
                      <a:lnTo>
                        <a:pt x="2147" y="2022"/>
                      </a:lnTo>
                      <a:lnTo>
                        <a:pt x="2216" y="2022"/>
                      </a:lnTo>
                      <a:lnTo>
                        <a:pt x="2263" y="2020"/>
                      </a:lnTo>
                      <a:lnTo>
                        <a:pt x="2332" y="2020"/>
                      </a:lnTo>
                      <a:lnTo>
                        <a:pt x="2380" y="2020"/>
                      </a:lnTo>
                      <a:lnTo>
                        <a:pt x="2449" y="2020"/>
                      </a:lnTo>
                      <a:lnTo>
                        <a:pt x="2495" y="2020"/>
                      </a:lnTo>
                      <a:lnTo>
                        <a:pt x="2566" y="2020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03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" name="Freeform 40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133350"/>
                </a:xfrm>
                <a:custGeom>
                  <a:avLst/>
                  <a:gdLst>
                    <a:gd name="T0" fmla="*/ 0 w 2566"/>
                    <a:gd name="T1" fmla="*/ 84 h 84"/>
                    <a:gd name="T2" fmla="*/ 54 w 2566"/>
                    <a:gd name="T3" fmla="*/ 83 h 84"/>
                    <a:gd name="T4" fmla="*/ 117 w 2566"/>
                    <a:gd name="T5" fmla="*/ 83 h 84"/>
                    <a:gd name="T6" fmla="*/ 171 w 2566"/>
                    <a:gd name="T7" fmla="*/ 83 h 84"/>
                    <a:gd name="T8" fmla="*/ 234 w 2566"/>
                    <a:gd name="T9" fmla="*/ 83 h 84"/>
                    <a:gd name="T10" fmla="*/ 287 w 2566"/>
                    <a:gd name="T11" fmla="*/ 81 h 84"/>
                    <a:gd name="T12" fmla="*/ 349 w 2566"/>
                    <a:gd name="T13" fmla="*/ 81 h 84"/>
                    <a:gd name="T14" fmla="*/ 404 w 2566"/>
                    <a:gd name="T15" fmla="*/ 81 h 84"/>
                    <a:gd name="T16" fmla="*/ 466 w 2566"/>
                    <a:gd name="T17" fmla="*/ 81 h 84"/>
                    <a:gd name="T18" fmla="*/ 519 w 2566"/>
                    <a:gd name="T19" fmla="*/ 80 h 84"/>
                    <a:gd name="T20" fmla="*/ 583 w 2566"/>
                    <a:gd name="T21" fmla="*/ 80 h 84"/>
                    <a:gd name="T22" fmla="*/ 636 w 2566"/>
                    <a:gd name="T23" fmla="*/ 80 h 84"/>
                    <a:gd name="T24" fmla="*/ 700 w 2566"/>
                    <a:gd name="T25" fmla="*/ 80 h 84"/>
                    <a:gd name="T26" fmla="*/ 751 w 2566"/>
                    <a:gd name="T27" fmla="*/ 79 h 84"/>
                    <a:gd name="T28" fmla="*/ 817 w 2566"/>
                    <a:gd name="T29" fmla="*/ 79 h 84"/>
                    <a:gd name="T30" fmla="*/ 868 w 2566"/>
                    <a:gd name="T31" fmla="*/ 79 h 84"/>
                    <a:gd name="T32" fmla="*/ 934 w 2566"/>
                    <a:gd name="T33" fmla="*/ 79 h 84"/>
                    <a:gd name="T34" fmla="*/ 984 w 2566"/>
                    <a:gd name="T35" fmla="*/ 77 h 84"/>
                    <a:gd name="T36" fmla="*/ 1049 w 2566"/>
                    <a:gd name="T37" fmla="*/ 77 h 84"/>
                    <a:gd name="T38" fmla="*/ 1101 w 2566"/>
                    <a:gd name="T39" fmla="*/ 77 h 84"/>
                    <a:gd name="T40" fmla="*/ 1166 w 2566"/>
                    <a:gd name="T41" fmla="*/ 77 h 84"/>
                    <a:gd name="T42" fmla="*/ 1216 w 2566"/>
                    <a:gd name="T43" fmla="*/ 76 h 84"/>
                    <a:gd name="T44" fmla="*/ 1283 w 2566"/>
                    <a:gd name="T45" fmla="*/ 76 h 84"/>
                    <a:gd name="T46" fmla="*/ 1333 w 2566"/>
                    <a:gd name="T47" fmla="*/ 76 h 84"/>
                    <a:gd name="T48" fmla="*/ 1400 w 2566"/>
                    <a:gd name="T49" fmla="*/ 76 h 84"/>
                    <a:gd name="T50" fmla="*/ 1449 w 2566"/>
                    <a:gd name="T51" fmla="*/ 75 h 84"/>
                    <a:gd name="T52" fmla="*/ 1517 w 2566"/>
                    <a:gd name="T53" fmla="*/ 75 h 84"/>
                    <a:gd name="T54" fmla="*/ 1565 w 2566"/>
                    <a:gd name="T55" fmla="*/ 75 h 84"/>
                    <a:gd name="T56" fmla="*/ 1632 w 2566"/>
                    <a:gd name="T57" fmla="*/ 75 h 84"/>
                    <a:gd name="T58" fmla="*/ 1681 w 2566"/>
                    <a:gd name="T59" fmla="*/ 73 h 84"/>
                    <a:gd name="T60" fmla="*/ 1749 w 2566"/>
                    <a:gd name="T61" fmla="*/ 73 h 84"/>
                    <a:gd name="T62" fmla="*/ 1798 w 2566"/>
                    <a:gd name="T63" fmla="*/ 73 h 84"/>
                    <a:gd name="T64" fmla="*/ 1866 w 2566"/>
                    <a:gd name="T65" fmla="*/ 73 h 84"/>
                    <a:gd name="T66" fmla="*/ 1913 w 2566"/>
                    <a:gd name="T67" fmla="*/ 73 h 84"/>
                    <a:gd name="T68" fmla="*/ 1983 w 2566"/>
                    <a:gd name="T69" fmla="*/ 73 h 84"/>
                    <a:gd name="T70" fmla="*/ 2030 w 2566"/>
                    <a:gd name="T71" fmla="*/ 72 h 84"/>
                    <a:gd name="T72" fmla="*/ 2100 w 2566"/>
                    <a:gd name="T73" fmla="*/ 72 h 84"/>
                    <a:gd name="T74" fmla="*/ 2147 w 2566"/>
                    <a:gd name="T75" fmla="*/ 72 h 84"/>
                    <a:gd name="T76" fmla="*/ 2216 w 2566"/>
                    <a:gd name="T77" fmla="*/ 72 h 84"/>
                    <a:gd name="T78" fmla="*/ 2263 w 2566"/>
                    <a:gd name="T79" fmla="*/ 70 h 84"/>
                    <a:gd name="T80" fmla="*/ 2332 w 2566"/>
                    <a:gd name="T81" fmla="*/ 70 h 84"/>
                    <a:gd name="T82" fmla="*/ 2380 w 2566"/>
                    <a:gd name="T83" fmla="*/ 70 h 84"/>
                    <a:gd name="T84" fmla="*/ 2449 w 2566"/>
                    <a:gd name="T85" fmla="*/ 70 h 84"/>
                    <a:gd name="T86" fmla="*/ 2495 w 2566"/>
                    <a:gd name="T87" fmla="*/ 70 h 84"/>
                    <a:gd name="T88" fmla="*/ 2566 w 2566"/>
                    <a:gd name="T89" fmla="*/ 70 h 84"/>
                    <a:gd name="T90" fmla="*/ 2566 w 2566"/>
                    <a:gd name="T91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84">
                      <a:moveTo>
                        <a:pt x="0" y="84"/>
                      </a:moveTo>
                      <a:lnTo>
                        <a:pt x="54" y="83"/>
                      </a:lnTo>
                      <a:lnTo>
                        <a:pt x="117" y="83"/>
                      </a:lnTo>
                      <a:lnTo>
                        <a:pt x="171" y="83"/>
                      </a:lnTo>
                      <a:lnTo>
                        <a:pt x="234" y="83"/>
                      </a:lnTo>
                      <a:lnTo>
                        <a:pt x="287" y="81"/>
                      </a:lnTo>
                      <a:lnTo>
                        <a:pt x="349" y="81"/>
                      </a:lnTo>
                      <a:lnTo>
                        <a:pt x="404" y="81"/>
                      </a:lnTo>
                      <a:lnTo>
                        <a:pt x="466" y="81"/>
                      </a:lnTo>
                      <a:lnTo>
                        <a:pt x="519" y="80"/>
                      </a:lnTo>
                      <a:lnTo>
                        <a:pt x="583" y="80"/>
                      </a:lnTo>
                      <a:lnTo>
                        <a:pt x="636" y="80"/>
                      </a:lnTo>
                      <a:lnTo>
                        <a:pt x="700" y="80"/>
                      </a:lnTo>
                      <a:lnTo>
                        <a:pt x="751" y="79"/>
                      </a:lnTo>
                      <a:lnTo>
                        <a:pt x="817" y="79"/>
                      </a:lnTo>
                      <a:lnTo>
                        <a:pt x="868" y="79"/>
                      </a:lnTo>
                      <a:lnTo>
                        <a:pt x="934" y="79"/>
                      </a:lnTo>
                      <a:lnTo>
                        <a:pt x="984" y="77"/>
                      </a:lnTo>
                      <a:lnTo>
                        <a:pt x="1049" y="77"/>
                      </a:lnTo>
                      <a:lnTo>
                        <a:pt x="1101" y="77"/>
                      </a:lnTo>
                      <a:lnTo>
                        <a:pt x="1166" y="77"/>
                      </a:lnTo>
                      <a:lnTo>
                        <a:pt x="1216" y="76"/>
                      </a:lnTo>
                      <a:lnTo>
                        <a:pt x="1283" y="76"/>
                      </a:lnTo>
                      <a:lnTo>
                        <a:pt x="1333" y="76"/>
                      </a:lnTo>
                      <a:lnTo>
                        <a:pt x="1400" y="76"/>
                      </a:lnTo>
                      <a:lnTo>
                        <a:pt x="1449" y="75"/>
                      </a:lnTo>
                      <a:lnTo>
                        <a:pt x="1517" y="75"/>
                      </a:lnTo>
                      <a:lnTo>
                        <a:pt x="1565" y="75"/>
                      </a:lnTo>
                      <a:lnTo>
                        <a:pt x="1632" y="75"/>
                      </a:lnTo>
                      <a:lnTo>
                        <a:pt x="1681" y="73"/>
                      </a:lnTo>
                      <a:lnTo>
                        <a:pt x="1749" y="73"/>
                      </a:lnTo>
                      <a:lnTo>
                        <a:pt x="1798" y="73"/>
                      </a:lnTo>
                      <a:lnTo>
                        <a:pt x="1866" y="73"/>
                      </a:lnTo>
                      <a:lnTo>
                        <a:pt x="1913" y="73"/>
                      </a:lnTo>
                      <a:lnTo>
                        <a:pt x="1983" y="73"/>
                      </a:lnTo>
                      <a:lnTo>
                        <a:pt x="2030" y="72"/>
                      </a:lnTo>
                      <a:lnTo>
                        <a:pt x="2100" y="72"/>
                      </a:lnTo>
                      <a:lnTo>
                        <a:pt x="2147" y="72"/>
                      </a:lnTo>
                      <a:lnTo>
                        <a:pt x="2216" y="72"/>
                      </a:lnTo>
                      <a:lnTo>
                        <a:pt x="2263" y="70"/>
                      </a:lnTo>
                      <a:lnTo>
                        <a:pt x="2332" y="70"/>
                      </a:lnTo>
                      <a:lnTo>
                        <a:pt x="2380" y="70"/>
                      </a:lnTo>
                      <a:lnTo>
                        <a:pt x="2449" y="70"/>
                      </a:lnTo>
                      <a:lnTo>
                        <a:pt x="2495" y="70"/>
                      </a:lnTo>
                      <a:lnTo>
                        <a:pt x="2566" y="70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Freeform 4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162300"/>
                </a:xfrm>
                <a:custGeom>
                  <a:avLst/>
                  <a:gdLst>
                    <a:gd name="T0" fmla="*/ 27 w 2566"/>
                    <a:gd name="T1" fmla="*/ 1991 h 1992"/>
                    <a:gd name="T2" fmla="*/ 144 w 2566"/>
                    <a:gd name="T3" fmla="*/ 1991 h 1992"/>
                    <a:gd name="T4" fmla="*/ 259 w 2566"/>
                    <a:gd name="T5" fmla="*/ 1991 h 1992"/>
                    <a:gd name="T6" fmla="*/ 376 w 2566"/>
                    <a:gd name="T7" fmla="*/ 1991 h 1992"/>
                    <a:gd name="T8" fmla="*/ 493 w 2566"/>
                    <a:gd name="T9" fmla="*/ 1989 h 1992"/>
                    <a:gd name="T10" fmla="*/ 609 w 2566"/>
                    <a:gd name="T11" fmla="*/ 1989 h 1992"/>
                    <a:gd name="T12" fmla="*/ 726 w 2566"/>
                    <a:gd name="T13" fmla="*/ 1989 h 1992"/>
                    <a:gd name="T14" fmla="*/ 842 w 2566"/>
                    <a:gd name="T15" fmla="*/ 1989 h 1992"/>
                    <a:gd name="T16" fmla="*/ 958 w 2566"/>
                    <a:gd name="T17" fmla="*/ 1988 h 1992"/>
                    <a:gd name="T18" fmla="*/ 1075 w 2566"/>
                    <a:gd name="T19" fmla="*/ 1988 h 1992"/>
                    <a:gd name="T20" fmla="*/ 1192 w 2566"/>
                    <a:gd name="T21" fmla="*/ 1988 h 1992"/>
                    <a:gd name="T22" fmla="*/ 1307 w 2566"/>
                    <a:gd name="T23" fmla="*/ 1988 h 1992"/>
                    <a:gd name="T24" fmla="*/ 1424 w 2566"/>
                    <a:gd name="T25" fmla="*/ 1987 h 1992"/>
                    <a:gd name="T26" fmla="*/ 1541 w 2566"/>
                    <a:gd name="T27" fmla="*/ 1987 h 1992"/>
                    <a:gd name="T28" fmla="*/ 1657 w 2566"/>
                    <a:gd name="T29" fmla="*/ 1987 h 1992"/>
                    <a:gd name="T30" fmla="*/ 1773 w 2566"/>
                    <a:gd name="T31" fmla="*/ 1987 h 1992"/>
                    <a:gd name="T32" fmla="*/ 1890 w 2566"/>
                    <a:gd name="T33" fmla="*/ 1985 h 1992"/>
                    <a:gd name="T34" fmla="*/ 2006 w 2566"/>
                    <a:gd name="T35" fmla="*/ 1985 h 1992"/>
                    <a:gd name="T36" fmla="*/ 2123 w 2566"/>
                    <a:gd name="T37" fmla="*/ 1985 h 1992"/>
                    <a:gd name="T38" fmla="*/ 2240 w 2566"/>
                    <a:gd name="T39" fmla="*/ 1985 h 1992"/>
                    <a:gd name="T40" fmla="*/ 2355 w 2566"/>
                    <a:gd name="T41" fmla="*/ 1985 h 1992"/>
                    <a:gd name="T42" fmla="*/ 2472 w 2566"/>
                    <a:gd name="T43" fmla="*/ 1984 h 1992"/>
                    <a:gd name="T44" fmla="*/ 2566 w 2566"/>
                    <a:gd name="T45" fmla="*/ 1950 h 1992"/>
                    <a:gd name="T46" fmla="*/ 2566 w 2566"/>
                    <a:gd name="T47" fmla="*/ 1595 h 1992"/>
                    <a:gd name="T48" fmla="*/ 2566 w 2566"/>
                    <a:gd name="T49" fmla="*/ 1241 h 1992"/>
                    <a:gd name="T50" fmla="*/ 2566 w 2566"/>
                    <a:gd name="T51" fmla="*/ 886 h 1992"/>
                    <a:gd name="T52" fmla="*/ 2566 w 2566"/>
                    <a:gd name="T53" fmla="*/ 531 h 1992"/>
                    <a:gd name="T54" fmla="*/ 2566 w 2566"/>
                    <a:gd name="T55" fmla="*/ 177 h 1992"/>
                    <a:gd name="T56" fmla="*/ 2449 w 2566"/>
                    <a:gd name="T57" fmla="*/ 0 h 1992"/>
                    <a:gd name="T58" fmla="*/ 2216 w 2566"/>
                    <a:gd name="T59" fmla="*/ 0 h 1992"/>
                    <a:gd name="T60" fmla="*/ 1983 w 2566"/>
                    <a:gd name="T61" fmla="*/ 0 h 1992"/>
                    <a:gd name="T62" fmla="*/ 1749 w 2566"/>
                    <a:gd name="T63" fmla="*/ 0 h 1992"/>
                    <a:gd name="T64" fmla="*/ 1517 w 2566"/>
                    <a:gd name="T65" fmla="*/ 0 h 1992"/>
                    <a:gd name="T66" fmla="*/ 1283 w 2566"/>
                    <a:gd name="T67" fmla="*/ 0 h 1992"/>
                    <a:gd name="T68" fmla="*/ 1049 w 2566"/>
                    <a:gd name="T69" fmla="*/ 0 h 1992"/>
                    <a:gd name="T70" fmla="*/ 817 w 2566"/>
                    <a:gd name="T71" fmla="*/ 0 h 1992"/>
                    <a:gd name="T72" fmla="*/ 583 w 2566"/>
                    <a:gd name="T73" fmla="*/ 0 h 1992"/>
                    <a:gd name="T74" fmla="*/ 349 w 2566"/>
                    <a:gd name="T75" fmla="*/ 0 h 1992"/>
                    <a:gd name="T76" fmla="*/ 117 w 2566"/>
                    <a:gd name="T77" fmla="*/ 0 h 1992"/>
                    <a:gd name="T78" fmla="*/ 0 w 2566"/>
                    <a:gd name="T79" fmla="*/ 177 h 1992"/>
                    <a:gd name="T80" fmla="*/ 0 w 2566"/>
                    <a:gd name="T81" fmla="*/ 531 h 1992"/>
                    <a:gd name="T82" fmla="*/ 0 w 2566"/>
                    <a:gd name="T83" fmla="*/ 886 h 1992"/>
                    <a:gd name="T84" fmla="*/ 0 w 2566"/>
                    <a:gd name="T85" fmla="*/ 1241 h 1992"/>
                    <a:gd name="T86" fmla="*/ 0 w 2566"/>
                    <a:gd name="T87" fmla="*/ 1595 h 1992"/>
                    <a:gd name="T88" fmla="*/ 0 w 2566"/>
                    <a:gd name="T89" fmla="*/ 1950 h 19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1992">
                      <a:moveTo>
                        <a:pt x="0" y="1992"/>
                      </a:moveTo>
                      <a:lnTo>
                        <a:pt x="27" y="1991"/>
                      </a:lnTo>
                      <a:lnTo>
                        <a:pt x="117" y="1991"/>
                      </a:lnTo>
                      <a:lnTo>
                        <a:pt x="144" y="1991"/>
                      </a:lnTo>
                      <a:lnTo>
                        <a:pt x="234" y="1991"/>
                      </a:lnTo>
                      <a:lnTo>
                        <a:pt x="259" y="1991"/>
                      </a:lnTo>
                      <a:lnTo>
                        <a:pt x="349" y="1991"/>
                      </a:lnTo>
                      <a:lnTo>
                        <a:pt x="376" y="1991"/>
                      </a:lnTo>
                      <a:lnTo>
                        <a:pt x="466" y="1991"/>
                      </a:lnTo>
                      <a:lnTo>
                        <a:pt x="493" y="1989"/>
                      </a:lnTo>
                      <a:lnTo>
                        <a:pt x="583" y="1989"/>
                      </a:lnTo>
                      <a:lnTo>
                        <a:pt x="609" y="1989"/>
                      </a:lnTo>
                      <a:lnTo>
                        <a:pt x="700" y="1989"/>
                      </a:lnTo>
                      <a:lnTo>
                        <a:pt x="726" y="1989"/>
                      </a:lnTo>
                      <a:lnTo>
                        <a:pt x="817" y="1989"/>
                      </a:lnTo>
                      <a:lnTo>
                        <a:pt x="842" y="1989"/>
                      </a:lnTo>
                      <a:lnTo>
                        <a:pt x="934" y="1989"/>
                      </a:lnTo>
                      <a:lnTo>
                        <a:pt x="958" y="1988"/>
                      </a:lnTo>
                      <a:lnTo>
                        <a:pt x="1049" y="1988"/>
                      </a:lnTo>
                      <a:lnTo>
                        <a:pt x="1075" y="1988"/>
                      </a:lnTo>
                      <a:lnTo>
                        <a:pt x="1166" y="1988"/>
                      </a:lnTo>
                      <a:lnTo>
                        <a:pt x="1192" y="1988"/>
                      </a:lnTo>
                      <a:lnTo>
                        <a:pt x="1283" y="1988"/>
                      </a:lnTo>
                      <a:lnTo>
                        <a:pt x="1307" y="1988"/>
                      </a:lnTo>
                      <a:lnTo>
                        <a:pt x="1400" y="1988"/>
                      </a:lnTo>
                      <a:lnTo>
                        <a:pt x="1424" y="1987"/>
                      </a:lnTo>
                      <a:lnTo>
                        <a:pt x="1517" y="1987"/>
                      </a:lnTo>
                      <a:lnTo>
                        <a:pt x="1541" y="1987"/>
                      </a:lnTo>
                      <a:lnTo>
                        <a:pt x="1632" y="1987"/>
                      </a:lnTo>
                      <a:lnTo>
                        <a:pt x="1657" y="1987"/>
                      </a:lnTo>
                      <a:lnTo>
                        <a:pt x="1749" y="1987"/>
                      </a:lnTo>
                      <a:lnTo>
                        <a:pt x="1773" y="1987"/>
                      </a:lnTo>
                      <a:lnTo>
                        <a:pt x="1866" y="1987"/>
                      </a:lnTo>
                      <a:lnTo>
                        <a:pt x="1890" y="1985"/>
                      </a:lnTo>
                      <a:lnTo>
                        <a:pt x="1983" y="1985"/>
                      </a:lnTo>
                      <a:lnTo>
                        <a:pt x="2006" y="1985"/>
                      </a:lnTo>
                      <a:lnTo>
                        <a:pt x="2100" y="1985"/>
                      </a:lnTo>
                      <a:lnTo>
                        <a:pt x="2123" y="1985"/>
                      </a:lnTo>
                      <a:lnTo>
                        <a:pt x="2216" y="1985"/>
                      </a:lnTo>
                      <a:lnTo>
                        <a:pt x="2240" y="1985"/>
                      </a:lnTo>
                      <a:lnTo>
                        <a:pt x="2332" y="1985"/>
                      </a:lnTo>
                      <a:lnTo>
                        <a:pt x="2355" y="1985"/>
                      </a:lnTo>
                      <a:lnTo>
                        <a:pt x="2449" y="1985"/>
                      </a:lnTo>
                      <a:lnTo>
                        <a:pt x="2472" y="1984"/>
                      </a:lnTo>
                      <a:lnTo>
                        <a:pt x="2566" y="1984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199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" name="Freeform 42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66675"/>
                </a:xfrm>
                <a:custGeom>
                  <a:avLst/>
                  <a:gdLst>
                    <a:gd name="T0" fmla="*/ 0 w 2566"/>
                    <a:gd name="T1" fmla="*/ 42 h 42"/>
                    <a:gd name="T2" fmla="*/ 27 w 2566"/>
                    <a:gd name="T3" fmla="*/ 41 h 42"/>
                    <a:gd name="T4" fmla="*/ 117 w 2566"/>
                    <a:gd name="T5" fmla="*/ 41 h 42"/>
                    <a:gd name="T6" fmla="*/ 144 w 2566"/>
                    <a:gd name="T7" fmla="*/ 41 h 42"/>
                    <a:gd name="T8" fmla="*/ 234 w 2566"/>
                    <a:gd name="T9" fmla="*/ 41 h 42"/>
                    <a:gd name="T10" fmla="*/ 259 w 2566"/>
                    <a:gd name="T11" fmla="*/ 41 h 42"/>
                    <a:gd name="T12" fmla="*/ 349 w 2566"/>
                    <a:gd name="T13" fmla="*/ 41 h 42"/>
                    <a:gd name="T14" fmla="*/ 376 w 2566"/>
                    <a:gd name="T15" fmla="*/ 41 h 42"/>
                    <a:gd name="T16" fmla="*/ 466 w 2566"/>
                    <a:gd name="T17" fmla="*/ 41 h 42"/>
                    <a:gd name="T18" fmla="*/ 493 w 2566"/>
                    <a:gd name="T19" fmla="*/ 39 h 42"/>
                    <a:gd name="T20" fmla="*/ 583 w 2566"/>
                    <a:gd name="T21" fmla="*/ 39 h 42"/>
                    <a:gd name="T22" fmla="*/ 609 w 2566"/>
                    <a:gd name="T23" fmla="*/ 39 h 42"/>
                    <a:gd name="T24" fmla="*/ 700 w 2566"/>
                    <a:gd name="T25" fmla="*/ 39 h 42"/>
                    <a:gd name="T26" fmla="*/ 726 w 2566"/>
                    <a:gd name="T27" fmla="*/ 39 h 42"/>
                    <a:gd name="T28" fmla="*/ 817 w 2566"/>
                    <a:gd name="T29" fmla="*/ 39 h 42"/>
                    <a:gd name="T30" fmla="*/ 842 w 2566"/>
                    <a:gd name="T31" fmla="*/ 39 h 42"/>
                    <a:gd name="T32" fmla="*/ 934 w 2566"/>
                    <a:gd name="T33" fmla="*/ 39 h 42"/>
                    <a:gd name="T34" fmla="*/ 958 w 2566"/>
                    <a:gd name="T35" fmla="*/ 38 h 42"/>
                    <a:gd name="T36" fmla="*/ 1049 w 2566"/>
                    <a:gd name="T37" fmla="*/ 38 h 42"/>
                    <a:gd name="T38" fmla="*/ 1075 w 2566"/>
                    <a:gd name="T39" fmla="*/ 38 h 42"/>
                    <a:gd name="T40" fmla="*/ 1166 w 2566"/>
                    <a:gd name="T41" fmla="*/ 38 h 42"/>
                    <a:gd name="T42" fmla="*/ 1192 w 2566"/>
                    <a:gd name="T43" fmla="*/ 38 h 42"/>
                    <a:gd name="T44" fmla="*/ 1283 w 2566"/>
                    <a:gd name="T45" fmla="*/ 38 h 42"/>
                    <a:gd name="T46" fmla="*/ 1307 w 2566"/>
                    <a:gd name="T47" fmla="*/ 38 h 42"/>
                    <a:gd name="T48" fmla="*/ 1400 w 2566"/>
                    <a:gd name="T49" fmla="*/ 38 h 42"/>
                    <a:gd name="T50" fmla="*/ 1424 w 2566"/>
                    <a:gd name="T51" fmla="*/ 37 h 42"/>
                    <a:gd name="T52" fmla="*/ 1517 w 2566"/>
                    <a:gd name="T53" fmla="*/ 37 h 42"/>
                    <a:gd name="T54" fmla="*/ 1541 w 2566"/>
                    <a:gd name="T55" fmla="*/ 37 h 42"/>
                    <a:gd name="T56" fmla="*/ 1632 w 2566"/>
                    <a:gd name="T57" fmla="*/ 37 h 42"/>
                    <a:gd name="T58" fmla="*/ 1657 w 2566"/>
                    <a:gd name="T59" fmla="*/ 37 h 42"/>
                    <a:gd name="T60" fmla="*/ 1749 w 2566"/>
                    <a:gd name="T61" fmla="*/ 37 h 42"/>
                    <a:gd name="T62" fmla="*/ 1773 w 2566"/>
                    <a:gd name="T63" fmla="*/ 37 h 42"/>
                    <a:gd name="T64" fmla="*/ 1866 w 2566"/>
                    <a:gd name="T65" fmla="*/ 37 h 42"/>
                    <a:gd name="T66" fmla="*/ 1890 w 2566"/>
                    <a:gd name="T67" fmla="*/ 35 h 42"/>
                    <a:gd name="T68" fmla="*/ 1983 w 2566"/>
                    <a:gd name="T69" fmla="*/ 35 h 42"/>
                    <a:gd name="T70" fmla="*/ 2006 w 2566"/>
                    <a:gd name="T71" fmla="*/ 35 h 42"/>
                    <a:gd name="T72" fmla="*/ 2100 w 2566"/>
                    <a:gd name="T73" fmla="*/ 35 h 42"/>
                    <a:gd name="T74" fmla="*/ 2123 w 2566"/>
                    <a:gd name="T75" fmla="*/ 35 h 42"/>
                    <a:gd name="T76" fmla="*/ 2216 w 2566"/>
                    <a:gd name="T77" fmla="*/ 35 h 42"/>
                    <a:gd name="T78" fmla="*/ 2240 w 2566"/>
                    <a:gd name="T79" fmla="*/ 35 h 42"/>
                    <a:gd name="T80" fmla="*/ 2332 w 2566"/>
                    <a:gd name="T81" fmla="*/ 35 h 42"/>
                    <a:gd name="T82" fmla="*/ 2355 w 2566"/>
                    <a:gd name="T83" fmla="*/ 35 h 42"/>
                    <a:gd name="T84" fmla="*/ 2449 w 2566"/>
                    <a:gd name="T85" fmla="*/ 35 h 42"/>
                    <a:gd name="T86" fmla="*/ 2472 w 2566"/>
                    <a:gd name="T87" fmla="*/ 34 h 42"/>
                    <a:gd name="T88" fmla="*/ 2566 w 2566"/>
                    <a:gd name="T89" fmla="*/ 34 h 42"/>
                    <a:gd name="T90" fmla="*/ 2566 w 2566"/>
                    <a:gd name="T9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42">
                      <a:moveTo>
                        <a:pt x="0" y="42"/>
                      </a:moveTo>
                      <a:lnTo>
                        <a:pt x="27" y="41"/>
                      </a:lnTo>
                      <a:lnTo>
                        <a:pt x="117" y="41"/>
                      </a:lnTo>
                      <a:lnTo>
                        <a:pt x="144" y="41"/>
                      </a:lnTo>
                      <a:lnTo>
                        <a:pt x="234" y="41"/>
                      </a:lnTo>
                      <a:lnTo>
                        <a:pt x="259" y="41"/>
                      </a:lnTo>
                      <a:lnTo>
                        <a:pt x="349" y="41"/>
                      </a:lnTo>
                      <a:lnTo>
                        <a:pt x="376" y="41"/>
                      </a:lnTo>
                      <a:lnTo>
                        <a:pt x="466" y="41"/>
                      </a:lnTo>
                      <a:lnTo>
                        <a:pt x="493" y="39"/>
                      </a:lnTo>
                      <a:lnTo>
                        <a:pt x="583" y="39"/>
                      </a:lnTo>
                      <a:lnTo>
                        <a:pt x="609" y="39"/>
                      </a:lnTo>
                      <a:lnTo>
                        <a:pt x="700" y="39"/>
                      </a:lnTo>
                      <a:lnTo>
                        <a:pt x="726" y="39"/>
                      </a:lnTo>
                      <a:lnTo>
                        <a:pt x="817" y="39"/>
                      </a:lnTo>
                      <a:lnTo>
                        <a:pt x="842" y="39"/>
                      </a:lnTo>
                      <a:lnTo>
                        <a:pt x="934" y="39"/>
                      </a:lnTo>
                      <a:lnTo>
                        <a:pt x="958" y="38"/>
                      </a:lnTo>
                      <a:lnTo>
                        <a:pt x="1049" y="38"/>
                      </a:lnTo>
                      <a:lnTo>
                        <a:pt x="1075" y="38"/>
                      </a:lnTo>
                      <a:lnTo>
                        <a:pt x="1166" y="38"/>
                      </a:lnTo>
                      <a:lnTo>
                        <a:pt x="1192" y="38"/>
                      </a:lnTo>
                      <a:lnTo>
                        <a:pt x="1283" y="38"/>
                      </a:lnTo>
                      <a:lnTo>
                        <a:pt x="1307" y="38"/>
                      </a:lnTo>
                      <a:lnTo>
                        <a:pt x="1400" y="38"/>
                      </a:lnTo>
                      <a:lnTo>
                        <a:pt x="1424" y="37"/>
                      </a:lnTo>
                      <a:lnTo>
                        <a:pt x="1517" y="37"/>
                      </a:lnTo>
                      <a:lnTo>
                        <a:pt x="1541" y="37"/>
                      </a:lnTo>
                      <a:lnTo>
                        <a:pt x="1632" y="37"/>
                      </a:lnTo>
                      <a:lnTo>
                        <a:pt x="1657" y="37"/>
                      </a:lnTo>
                      <a:lnTo>
                        <a:pt x="1749" y="37"/>
                      </a:lnTo>
                      <a:lnTo>
                        <a:pt x="1773" y="37"/>
                      </a:lnTo>
                      <a:lnTo>
                        <a:pt x="1866" y="37"/>
                      </a:lnTo>
                      <a:lnTo>
                        <a:pt x="1890" y="35"/>
                      </a:lnTo>
                      <a:lnTo>
                        <a:pt x="1983" y="35"/>
                      </a:lnTo>
                      <a:lnTo>
                        <a:pt x="2006" y="35"/>
                      </a:lnTo>
                      <a:lnTo>
                        <a:pt x="2100" y="35"/>
                      </a:lnTo>
                      <a:lnTo>
                        <a:pt x="2123" y="35"/>
                      </a:lnTo>
                      <a:lnTo>
                        <a:pt x="2216" y="35"/>
                      </a:lnTo>
                      <a:lnTo>
                        <a:pt x="2240" y="35"/>
                      </a:lnTo>
                      <a:lnTo>
                        <a:pt x="2332" y="35"/>
                      </a:lnTo>
                      <a:lnTo>
                        <a:pt x="2355" y="35"/>
                      </a:lnTo>
                      <a:lnTo>
                        <a:pt x="2449" y="35"/>
                      </a:lnTo>
                      <a:lnTo>
                        <a:pt x="2472" y="34"/>
                      </a:lnTo>
                      <a:lnTo>
                        <a:pt x="2566" y="34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" name="Freeform 4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095625"/>
                </a:xfrm>
                <a:custGeom>
                  <a:avLst/>
                  <a:gdLst>
                    <a:gd name="T0" fmla="*/ 0 w 2566"/>
                    <a:gd name="T1" fmla="*/ 1950 h 1950"/>
                    <a:gd name="T2" fmla="*/ 117 w 2566"/>
                    <a:gd name="T3" fmla="*/ 1950 h 1950"/>
                    <a:gd name="T4" fmla="*/ 234 w 2566"/>
                    <a:gd name="T5" fmla="*/ 1950 h 1950"/>
                    <a:gd name="T6" fmla="*/ 351 w 2566"/>
                    <a:gd name="T7" fmla="*/ 1950 h 1950"/>
                    <a:gd name="T8" fmla="*/ 466 w 2566"/>
                    <a:gd name="T9" fmla="*/ 1950 h 1950"/>
                    <a:gd name="T10" fmla="*/ 583 w 2566"/>
                    <a:gd name="T11" fmla="*/ 1950 h 1950"/>
                    <a:gd name="T12" fmla="*/ 700 w 2566"/>
                    <a:gd name="T13" fmla="*/ 1950 h 1950"/>
                    <a:gd name="T14" fmla="*/ 817 w 2566"/>
                    <a:gd name="T15" fmla="*/ 1950 h 1950"/>
                    <a:gd name="T16" fmla="*/ 934 w 2566"/>
                    <a:gd name="T17" fmla="*/ 1950 h 1950"/>
                    <a:gd name="T18" fmla="*/ 1049 w 2566"/>
                    <a:gd name="T19" fmla="*/ 1950 h 1950"/>
                    <a:gd name="T20" fmla="*/ 1166 w 2566"/>
                    <a:gd name="T21" fmla="*/ 1950 h 1950"/>
                    <a:gd name="T22" fmla="*/ 1283 w 2566"/>
                    <a:gd name="T23" fmla="*/ 1950 h 1950"/>
                    <a:gd name="T24" fmla="*/ 1400 w 2566"/>
                    <a:gd name="T25" fmla="*/ 1950 h 1950"/>
                    <a:gd name="T26" fmla="*/ 1517 w 2566"/>
                    <a:gd name="T27" fmla="*/ 1950 h 1950"/>
                    <a:gd name="T28" fmla="*/ 1633 w 2566"/>
                    <a:gd name="T29" fmla="*/ 1950 h 1950"/>
                    <a:gd name="T30" fmla="*/ 1749 w 2566"/>
                    <a:gd name="T31" fmla="*/ 1950 h 1950"/>
                    <a:gd name="T32" fmla="*/ 1866 w 2566"/>
                    <a:gd name="T33" fmla="*/ 1950 h 1950"/>
                    <a:gd name="T34" fmla="*/ 1983 w 2566"/>
                    <a:gd name="T35" fmla="*/ 1950 h 1950"/>
                    <a:gd name="T36" fmla="*/ 2100 w 2566"/>
                    <a:gd name="T37" fmla="*/ 1950 h 1950"/>
                    <a:gd name="T38" fmla="*/ 2216 w 2566"/>
                    <a:gd name="T39" fmla="*/ 1950 h 1950"/>
                    <a:gd name="T40" fmla="*/ 2332 w 2566"/>
                    <a:gd name="T41" fmla="*/ 1950 h 1950"/>
                    <a:gd name="T42" fmla="*/ 2449 w 2566"/>
                    <a:gd name="T43" fmla="*/ 1950 h 1950"/>
                    <a:gd name="T44" fmla="*/ 2566 w 2566"/>
                    <a:gd name="T45" fmla="*/ 1950 h 1950"/>
                    <a:gd name="T46" fmla="*/ 2566 w 2566"/>
                    <a:gd name="T47" fmla="*/ 1595 h 1950"/>
                    <a:gd name="T48" fmla="*/ 2566 w 2566"/>
                    <a:gd name="T49" fmla="*/ 1241 h 1950"/>
                    <a:gd name="T50" fmla="*/ 2566 w 2566"/>
                    <a:gd name="T51" fmla="*/ 886 h 1950"/>
                    <a:gd name="T52" fmla="*/ 2566 w 2566"/>
                    <a:gd name="T53" fmla="*/ 531 h 1950"/>
                    <a:gd name="T54" fmla="*/ 2566 w 2566"/>
                    <a:gd name="T55" fmla="*/ 177 h 1950"/>
                    <a:gd name="T56" fmla="*/ 2449 w 2566"/>
                    <a:gd name="T57" fmla="*/ 0 h 1950"/>
                    <a:gd name="T58" fmla="*/ 2216 w 2566"/>
                    <a:gd name="T59" fmla="*/ 0 h 1950"/>
                    <a:gd name="T60" fmla="*/ 1983 w 2566"/>
                    <a:gd name="T61" fmla="*/ 0 h 1950"/>
                    <a:gd name="T62" fmla="*/ 1749 w 2566"/>
                    <a:gd name="T63" fmla="*/ 0 h 1950"/>
                    <a:gd name="T64" fmla="*/ 1517 w 2566"/>
                    <a:gd name="T65" fmla="*/ 0 h 1950"/>
                    <a:gd name="T66" fmla="*/ 1283 w 2566"/>
                    <a:gd name="T67" fmla="*/ 0 h 1950"/>
                    <a:gd name="T68" fmla="*/ 1049 w 2566"/>
                    <a:gd name="T69" fmla="*/ 0 h 1950"/>
                    <a:gd name="T70" fmla="*/ 817 w 2566"/>
                    <a:gd name="T71" fmla="*/ 0 h 1950"/>
                    <a:gd name="T72" fmla="*/ 583 w 2566"/>
                    <a:gd name="T73" fmla="*/ 0 h 1950"/>
                    <a:gd name="T74" fmla="*/ 349 w 2566"/>
                    <a:gd name="T75" fmla="*/ 0 h 1950"/>
                    <a:gd name="T76" fmla="*/ 117 w 2566"/>
                    <a:gd name="T77" fmla="*/ 0 h 1950"/>
                    <a:gd name="T78" fmla="*/ 0 w 2566"/>
                    <a:gd name="T79" fmla="*/ 177 h 1950"/>
                    <a:gd name="T80" fmla="*/ 0 w 2566"/>
                    <a:gd name="T81" fmla="*/ 531 h 1950"/>
                    <a:gd name="T82" fmla="*/ 0 w 2566"/>
                    <a:gd name="T83" fmla="*/ 886 h 1950"/>
                    <a:gd name="T84" fmla="*/ 0 w 2566"/>
                    <a:gd name="T85" fmla="*/ 1241 h 1950"/>
                    <a:gd name="T86" fmla="*/ 0 w 2566"/>
                    <a:gd name="T87" fmla="*/ 1595 h 1950"/>
                    <a:gd name="T88" fmla="*/ 0 w 2566"/>
                    <a:gd name="T89" fmla="*/ 1950 h 19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1950">
                      <a:moveTo>
                        <a:pt x="0" y="1950"/>
                      </a:moveTo>
                      <a:lnTo>
                        <a:pt x="0" y="1950"/>
                      </a:lnTo>
                      <a:lnTo>
                        <a:pt x="117" y="1950"/>
                      </a:lnTo>
                      <a:lnTo>
                        <a:pt x="117" y="1950"/>
                      </a:lnTo>
                      <a:lnTo>
                        <a:pt x="234" y="1950"/>
                      </a:lnTo>
                      <a:lnTo>
                        <a:pt x="234" y="1950"/>
                      </a:lnTo>
                      <a:lnTo>
                        <a:pt x="349" y="1950"/>
                      </a:lnTo>
                      <a:lnTo>
                        <a:pt x="351" y="1950"/>
                      </a:lnTo>
                      <a:lnTo>
                        <a:pt x="466" y="1950"/>
                      </a:lnTo>
                      <a:lnTo>
                        <a:pt x="466" y="1950"/>
                      </a:lnTo>
                      <a:lnTo>
                        <a:pt x="583" y="1950"/>
                      </a:lnTo>
                      <a:lnTo>
                        <a:pt x="583" y="1950"/>
                      </a:lnTo>
                      <a:lnTo>
                        <a:pt x="700" y="1950"/>
                      </a:lnTo>
                      <a:lnTo>
                        <a:pt x="700" y="1950"/>
                      </a:lnTo>
                      <a:lnTo>
                        <a:pt x="817" y="1950"/>
                      </a:lnTo>
                      <a:lnTo>
                        <a:pt x="817" y="1950"/>
                      </a:lnTo>
                      <a:lnTo>
                        <a:pt x="934" y="1950"/>
                      </a:lnTo>
                      <a:lnTo>
                        <a:pt x="934" y="1950"/>
                      </a:lnTo>
                      <a:lnTo>
                        <a:pt x="1049" y="1950"/>
                      </a:lnTo>
                      <a:lnTo>
                        <a:pt x="1049" y="1950"/>
                      </a:lnTo>
                      <a:lnTo>
                        <a:pt x="1166" y="1950"/>
                      </a:lnTo>
                      <a:lnTo>
                        <a:pt x="1166" y="1950"/>
                      </a:lnTo>
                      <a:lnTo>
                        <a:pt x="1283" y="1950"/>
                      </a:lnTo>
                      <a:lnTo>
                        <a:pt x="1283" y="1950"/>
                      </a:lnTo>
                      <a:lnTo>
                        <a:pt x="1400" y="1950"/>
                      </a:lnTo>
                      <a:lnTo>
                        <a:pt x="1400" y="1950"/>
                      </a:lnTo>
                      <a:lnTo>
                        <a:pt x="1517" y="1950"/>
                      </a:lnTo>
                      <a:lnTo>
                        <a:pt x="1517" y="1950"/>
                      </a:lnTo>
                      <a:lnTo>
                        <a:pt x="1632" y="1950"/>
                      </a:lnTo>
                      <a:lnTo>
                        <a:pt x="1633" y="1950"/>
                      </a:lnTo>
                      <a:lnTo>
                        <a:pt x="1749" y="1950"/>
                      </a:lnTo>
                      <a:lnTo>
                        <a:pt x="1749" y="1950"/>
                      </a:lnTo>
                      <a:lnTo>
                        <a:pt x="1866" y="1950"/>
                      </a:lnTo>
                      <a:lnTo>
                        <a:pt x="1866" y="1950"/>
                      </a:lnTo>
                      <a:lnTo>
                        <a:pt x="1983" y="1950"/>
                      </a:lnTo>
                      <a:lnTo>
                        <a:pt x="1983" y="1950"/>
                      </a:lnTo>
                      <a:lnTo>
                        <a:pt x="2100" y="1950"/>
                      </a:lnTo>
                      <a:lnTo>
                        <a:pt x="2100" y="1950"/>
                      </a:lnTo>
                      <a:lnTo>
                        <a:pt x="2216" y="1950"/>
                      </a:lnTo>
                      <a:lnTo>
                        <a:pt x="2216" y="1950"/>
                      </a:lnTo>
                      <a:lnTo>
                        <a:pt x="2332" y="1950"/>
                      </a:lnTo>
                      <a:lnTo>
                        <a:pt x="2332" y="1950"/>
                      </a:lnTo>
                      <a:lnTo>
                        <a:pt x="2449" y="1950"/>
                      </a:lnTo>
                      <a:lnTo>
                        <a:pt x="2449" y="1950"/>
                      </a:lnTo>
                      <a:lnTo>
                        <a:pt x="2566" y="1950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195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" name="Freeform 44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0"/>
                </a:xfrm>
                <a:custGeom>
                  <a:avLst/>
                  <a:gdLst>
                    <a:gd name="T0" fmla="*/ 0 w 2566"/>
                    <a:gd name="T1" fmla="*/ 0 w 2566"/>
                    <a:gd name="T2" fmla="*/ 117 w 2566"/>
                    <a:gd name="T3" fmla="*/ 117 w 2566"/>
                    <a:gd name="T4" fmla="*/ 234 w 2566"/>
                    <a:gd name="T5" fmla="*/ 234 w 2566"/>
                    <a:gd name="T6" fmla="*/ 349 w 2566"/>
                    <a:gd name="T7" fmla="*/ 351 w 2566"/>
                    <a:gd name="T8" fmla="*/ 466 w 2566"/>
                    <a:gd name="T9" fmla="*/ 466 w 2566"/>
                    <a:gd name="T10" fmla="*/ 583 w 2566"/>
                    <a:gd name="T11" fmla="*/ 583 w 2566"/>
                    <a:gd name="T12" fmla="*/ 700 w 2566"/>
                    <a:gd name="T13" fmla="*/ 700 w 2566"/>
                    <a:gd name="T14" fmla="*/ 817 w 2566"/>
                    <a:gd name="T15" fmla="*/ 817 w 2566"/>
                    <a:gd name="T16" fmla="*/ 934 w 2566"/>
                    <a:gd name="T17" fmla="*/ 934 w 2566"/>
                    <a:gd name="T18" fmla="*/ 1049 w 2566"/>
                    <a:gd name="T19" fmla="*/ 1049 w 2566"/>
                    <a:gd name="T20" fmla="*/ 1166 w 2566"/>
                    <a:gd name="T21" fmla="*/ 1166 w 2566"/>
                    <a:gd name="T22" fmla="*/ 1283 w 2566"/>
                    <a:gd name="T23" fmla="*/ 1283 w 2566"/>
                    <a:gd name="T24" fmla="*/ 1400 w 2566"/>
                    <a:gd name="T25" fmla="*/ 1400 w 2566"/>
                    <a:gd name="T26" fmla="*/ 1517 w 2566"/>
                    <a:gd name="T27" fmla="*/ 1517 w 2566"/>
                    <a:gd name="T28" fmla="*/ 1632 w 2566"/>
                    <a:gd name="T29" fmla="*/ 1633 w 2566"/>
                    <a:gd name="T30" fmla="*/ 1749 w 2566"/>
                    <a:gd name="T31" fmla="*/ 1749 w 2566"/>
                    <a:gd name="T32" fmla="*/ 1866 w 2566"/>
                    <a:gd name="T33" fmla="*/ 1866 w 2566"/>
                    <a:gd name="T34" fmla="*/ 1983 w 2566"/>
                    <a:gd name="T35" fmla="*/ 1983 w 2566"/>
                    <a:gd name="T36" fmla="*/ 2100 w 2566"/>
                    <a:gd name="T37" fmla="*/ 2100 w 2566"/>
                    <a:gd name="T38" fmla="*/ 2216 w 2566"/>
                    <a:gd name="T39" fmla="*/ 2216 w 2566"/>
                    <a:gd name="T40" fmla="*/ 2332 w 2566"/>
                    <a:gd name="T41" fmla="*/ 2332 w 2566"/>
                    <a:gd name="T42" fmla="*/ 2449 w 2566"/>
                    <a:gd name="T43" fmla="*/ 2449 w 2566"/>
                    <a:gd name="T44" fmla="*/ 2566 w 2566"/>
                    <a:gd name="T45" fmla="*/ 2566 w 256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  <a:cxn ang="0">
                      <a:pos x="T42" y="0"/>
                    </a:cxn>
                    <a:cxn ang="0">
                      <a:pos x="T43" y="0"/>
                    </a:cxn>
                    <a:cxn ang="0">
                      <a:pos x="T44" y="0"/>
                    </a:cxn>
                    <a:cxn ang="0">
                      <a:pos x="T45" y="0"/>
                    </a:cxn>
                  </a:cxnLst>
                  <a:rect l="0" t="0" r="r" b="b"/>
                  <a:pathLst>
                    <a:path w="256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351" y="0"/>
                      </a:lnTo>
                      <a:lnTo>
                        <a:pt x="466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633" y="0"/>
                      </a:lnTo>
                      <a:lnTo>
                        <a:pt x="1749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" name="Freeform 4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559 w 2566"/>
                    <a:gd name="T1" fmla="*/ 344 h 2481"/>
                    <a:gd name="T2" fmla="*/ 2543 w 2566"/>
                    <a:gd name="T3" fmla="*/ 497 h 2481"/>
                    <a:gd name="T4" fmla="*/ 2439 w 2566"/>
                    <a:gd name="T5" fmla="*/ 516 h 2481"/>
                    <a:gd name="T6" fmla="*/ 2327 w 2566"/>
                    <a:gd name="T7" fmla="*/ 523 h 2481"/>
                    <a:gd name="T8" fmla="*/ 2316 w 2566"/>
                    <a:gd name="T9" fmla="*/ 683 h 2481"/>
                    <a:gd name="T10" fmla="*/ 2207 w 2566"/>
                    <a:gd name="T11" fmla="*/ 695 h 2481"/>
                    <a:gd name="T12" fmla="*/ 2157 w 2566"/>
                    <a:gd name="T13" fmla="*/ 795 h 2481"/>
                    <a:gd name="T14" fmla="*/ 2086 w 2566"/>
                    <a:gd name="T15" fmla="*/ 866 h 2481"/>
                    <a:gd name="T16" fmla="*/ 1975 w 2566"/>
                    <a:gd name="T17" fmla="*/ 874 h 2481"/>
                    <a:gd name="T18" fmla="*/ 1953 w 2566"/>
                    <a:gd name="T19" fmla="*/ 1018 h 2481"/>
                    <a:gd name="T20" fmla="*/ 1855 w 2566"/>
                    <a:gd name="T21" fmla="*/ 1046 h 2481"/>
                    <a:gd name="T22" fmla="*/ 1737 w 2566"/>
                    <a:gd name="T23" fmla="*/ 1045 h 2481"/>
                    <a:gd name="T24" fmla="*/ 1700 w 2566"/>
                    <a:gd name="T25" fmla="*/ 1165 h 2481"/>
                    <a:gd name="T26" fmla="*/ 1561 w 2566"/>
                    <a:gd name="T27" fmla="*/ 1064 h 2481"/>
                    <a:gd name="T28" fmla="*/ 1496 w 2566"/>
                    <a:gd name="T29" fmla="*/ 1032 h 2481"/>
                    <a:gd name="T30" fmla="*/ 1345 w 2566"/>
                    <a:gd name="T31" fmla="*/ 982 h 2481"/>
                    <a:gd name="T32" fmla="*/ 1222 w 2566"/>
                    <a:gd name="T33" fmla="*/ 886 h 2481"/>
                    <a:gd name="T34" fmla="*/ 1116 w 2566"/>
                    <a:gd name="T35" fmla="*/ 809 h 2481"/>
                    <a:gd name="T36" fmla="*/ 985 w 2566"/>
                    <a:gd name="T37" fmla="*/ 709 h 2481"/>
                    <a:gd name="T38" fmla="*/ 838 w 2566"/>
                    <a:gd name="T39" fmla="*/ 531 h 2481"/>
                    <a:gd name="T40" fmla="*/ 712 w 2566"/>
                    <a:gd name="T41" fmla="*/ 355 h 2481"/>
                    <a:gd name="T42" fmla="*/ 609 w 2566"/>
                    <a:gd name="T43" fmla="*/ 177 h 2481"/>
                    <a:gd name="T44" fmla="*/ 503 w 2566"/>
                    <a:gd name="T45" fmla="*/ 0 h 2481"/>
                    <a:gd name="T46" fmla="*/ 349 w 2566"/>
                    <a:gd name="T47" fmla="*/ 0 h 2481"/>
                    <a:gd name="T48" fmla="*/ 117 w 2566"/>
                    <a:gd name="T49" fmla="*/ 0 h 2481"/>
                    <a:gd name="T50" fmla="*/ 0 w 2566"/>
                    <a:gd name="T51" fmla="*/ 177 h 2481"/>
                    <a:gd name="T52" fmla="*/ 0 w 2566"/>
                    <a:gd name="T53" fmla="*/ 531 h 2481"/>
                    <a:gd name="T54" fmla="*/ 0 w 2566"/>
                    <a:gd name="T55" fmla="*/ 886 h 2481"/>
                    <a:gd name="T56" fmla="*/ 0 w 2566"/>
                    <a:gd name="T57" fmla="*/ 1241 h 2481"/>
                    <a:gd name="T58" fmla="*/ 0 w 2566"/>
                    <a:gd name="T59" fmla="*/ 1595 h 2481"/>
                    <a:gd name="T60" fmla="*/ 0 w 2566"/>
                    <a:gd name="T61" fmla="*/ 1950 h 2481"/>
                    <a:gd name="T62" fmla="*/ 0 w 2566"/>
                    <a:gd name="T63" fmla="*/ 2304 h 2481"/>
                    <a:gd name="T64" fmla="*/ 117 w 2566"/>
                    <a:gd name="T65" fmla="*/ 2481 h 2481"/>
                    <a:gd name="T66" fmla="*/ 349 w 2566"/>
                    <a:gd name="T67" fmla="*/ 2481 h 2481"/>
                    <a:gd name="T68" fmla="*/ 583 w 2566"/>
                    <a:gd name="T69" fmla="*/ 2481 h 2481"/>
                    <a:gd name="T70" fmla="*/ 817 w 2566"/>
                    <a:gd name="T71" fmla="*/ 2481 h 2481"/>
                    <a:gd name="T72" fmla="*/ 1049 w 2566"/>
                    <a:gd name="T73" fmla="*/ 2481 h 2481"/>
                    <a:gd name="T74" fmla="*/ 1283 w 2566"/>
                    <a:gd name="T75" fmla="*/ 2481 h 2481"/>
                    <a:gd name="T76" fmla="*/ 1517 w 2566"/>
                    <a:gd name="T77" fmla="*/ 2481 h 2481"/>
                    <a:gd name="T78" fmla="*/ 1749 w 2566"/>
                    <a:gd name="T79" fmla="*/ 2481 h 2481"/>
                    <a:gd name="T80" fmla="*/ 1983 w 2566"/>
                    <a:gd name="T81" fmla="*/ 2481 h 2481"/>
                    <a:gd name="T82" fmla="*/ 2216 w 2566"/>
                    <a:gd name="T83" fmla="*/ 2481 h 2481"/>
                    <a:gd name="T84" fmla="*/ 2449 w 2566"/>
                    <a:gd name="T85" fmla="*/ 2481 h 2481"/>
                    <a:gd name="T86" fmla="*/ 2566 w 2566"/>
                    <a:gd name="T87" fmla="*/ 2304 h 2481"/>
                    <a:gd name="T88" fmla="*/ 2566 w 2566"/>
                    <a:gd name="T89" fmla="*/ 1950 h 2481"/>
                    <a:gd name="T90" fmla="*/ 2566 w 2566"/>
                    <a:gd name="T91" fmla="*/ 1595 h 2481"/>
                    <a:gd name="T92" fmla="*/ 2566 w 2566"/>
                    <a:gd name="T93" fmla="*/ 1241 h 2481"/>
                    <a:gd name="T94" fmla="*/ 2566 w 2566"/>
                    <a:gd name="T95" fmla="*/ 886 h 2481"/>
                    <a:gd name="T96" fmla="*/ 2566 w 2566"/>
                    <a:gd name="T97" fmla="*/ 531 h 2481"/>
                    <a:gd name="T98" fmla="*/ 2566 w 2566"/>
                    <a:gd name="T99" fmla="*/ 336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566" h="2481">
                      <a:moveTo>
                        <a:pt x="2566" y="336"/>
                      </a:moveTo>
                      <a:lnTo>
                        <a:pt x="2559" y="344"/>
                      </a:lnTo>
                      <a:lnTo>
                        <a:pt x="2541" y="355"/>
                      </a:lnTo>
                      <a:lnTo>
                        <a:pt x="2543" y="497"/>
                      </a:lnTo>
                      <a:lnTo>
                        <a:pt x="2449" y="496"/>
                      </a:lnTo>
                      <a:lnTo>
                        <a:pt x="2439" y="516"/>
                      </a:lnTo>
                      <a:lnTo>
                        <a:pt x="2332" y="517"/>
                      </a:lnTo>
                      <a:lnTo>
                        <a:pt x="2327" y="523"/>
                      </a:lnTo>
                      <a:lnTo>
                        <a:pt x="2316" y="531"/>
                      </a:lnTo>
                      <a:lnTo>
                        <a:pt x="2316" y="683"/>
                      </a:lnTo>
                      <a:lnTo>
                        <a:pt x="2216" y="683"/>
                      </a:lnTo>
                      <a:lnTo>
                        <a:pt x="2207" y="695"/>
                      </a:lnTo>
                      <a:lnTo>
                        <a:pt x="2154" y="709"/>
                      </a:lnTo>
                      <a:lnTo>
                        <a:pt x="2157" y="795"/>
                      </a:lnTo>
                      <a:lnTo>
                        <a:pt x="2100" y="794"/>
                      </a:lnTo>
                      <a:lnTo>
                        <a:pt x="2086" y="866"/>
                      </a:lnTo>
                      <a:lnTo>
                        <a:pt x="1983" y="866"/>
                      </a:lnTo>
                      <a:lnTo>
                        <a:pt x="1975" y="874"/>
                      </a:lnTo>
                      <a:lnTo>
                        <a:pt x="1951" y="886"/>
                      </a:lnTo>
                      <a:lnTo>
                        <a:pt x="1953" y="1018"/>
                      </a:lnTo>
                      <a:lnTo>
                        <a:pt x="1866" y="1016"/>
                      </a:lnTo>
                      <a:lnTo>
                        <a:pt x="1855" y="1046"/>
                      </a:lnTo>
                      <a:lnTo>
                        <a:pt x="1749" y="1046"/>
                      </a:lnTo>
                      <a:lnTo>
                        <a:pt x="1737" y="1045"/>
                      </a:lnTo>
                      <a:lnTo>
                        <a:pt x="1699" y="1064"/>
                      </a:lnTo>
                      <a:lnTo>
                        <a:pt x="1700" y="1165"/>
                      </a:lnTo>
                      <a:lnTo>
                        <a:pt x="1632" y="1165"/>
                      </a:lnTo>
                      <a:lnTo>
                        <a:pt x="1561" y="1064"/>
                      </a:lnTo>
                      <a:lnTo>
                        <a:pt x="1517" y="1043"/>
                      </a:lnTo>
                      <a:lnTo>
                        <a:pt x="1496" y="1032"/>
                      </a:lnTo>
                      <a:lnTo>
                        <a:pt x="1400" y="1026"/>
                      </a:lnTo>
                      <a:lnTo>
                        <a:pt x="1345" y="982"/>
                      </a:lnTo>
                      <a:lnTo>
                        <a:pt x="1283" y="982"/>
                      </a:lnTo>
                      <a:lnTo>
                        <a:pt x="1222" y="886"/>
                      </a:lnTo>
                      <a:lnTo>
                        <a:pt x="1166" y="854"/>
                      </a:lnTo>
                      <a:lnTo>
                        <a:pt x="1116" y="809"/>
                      </a:lnTo>
                      <a:lnTo>
                        <a:pt x="1049" y="809"/>
                      </a:lnTo>
                      <a:lnTo>
                        <a:pt x="985" y="709"/>
                      </a:lnTo>
                      <a:lnTo>
                        <a:pt x="934" y="666"/>
                      </a:lnTo>
                      <a:lnTo>
                        <a:pt x="838" y="531"/>
                      </a:lnTo>
                      <a:lnTo>
                        <a:pt x="817" y="504"/>
                      </a:lnTo>
                      <a:lnTo>
                        <a:pt x="712" y="355"/>
                      </a:lnTo>
                      <a:lnTo>
                        <a:pt x="700" y="334"/>
                      </a:lnTo>
                      <a:lnTo>
                        <a:pt x="609" y="177"/>
                      </a:lnTo>
                      <a:lnTo>
                        <a:pt x="583" y="123"/>
                      </a:lnTo>
                      <a:lnTo>
                        <a:pt x="50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33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" name="Freeform 46"/>
                <p:cNvSpPr>
                  <a:spLocks/>
                </p:cNvSpPr>
                <p:nvPr/>
              </p:nvSpPr>
              <p:spPr bwMode="auto">
                <a:xfrm>
                  <a:off x="3382963" y="622300"/>
                  <a:ext cx="3333750" cy="1849438"/>
                </a:xfrm>
                <a:custGeom>
                  <a:avLst/>
                  <a:gdLst>
                    <a:gd name="T0" fmla="*/ 2100 w 2100"/>
                    <a:gd name="T1" fmla="*/ 336 h 1165"/>
                    <a:gd name="T2" fmla="*/ 2093 w 2100"/>
                    <a:gd name="T3" fmla="*/ 344 h 1165"/>
                    <a:gd name="T4" fmla="*/ 2075 w 2100"/>
                    <a:gd name="T5" fmla="*/ 355 h 1165"/>
                    <a:gd name="T6" fmla="*/ 2077 w 2100"/>
                    <a:gd name="T7" fmla="*/ 497 h 1165"/>
                    <a:gd name="T8" fmla="*/ 1983 w 2100"/>
                    <a:gd name="T9" fmla="*/ 496 h 1165"/>
                    <a:gd name="T10" fmla="*/ 1973 w 2100"/>
                    <a:gd name="T11" fmla="*/ 516 h 1165"/>
                    <a:gd name="T12" fmla="*/ 1866 w 2100"/>
                    <a:gd name="T13" fmla="*/ 517 h 1165"/>
                    <a:gd name="T14" fmla="*/ 1861 w 2100"/>
                    <a:gd name="T15" fmla="*/ 523 h 1165"/>
                    <a:gd name="T16" fmla="*/ 1850 w 2100"/>
                    <a:gd name="T17" fmla="*/ 531 h 1165"/>
                    <a:gd name="T18" fmla="*/ 1850 w 2100"/>
                    <a:gd name="T19" fmla="*/ 683 h 1165"/>
                    <a:gd name="T20" fmla="*/ 1750 w 2100"/>
                    <a:gd name="T21" fmla="*/ 683 h 1165"/>
                    <a:gd name="T22" fmla="*/ 1741 w 2100"/>
                    <a:gd name="T23" fmla="*/ 695 h 1165"/>
                    <a:gd name="T24" fmla="*/ 1688 w 2100"/>
                    <a:gd name="T25" fmla="*/ 709 h 1165"/>
                    <a:gd name="T26" fmla="*/ 1691 w 2100"/>
                    <a:gd name="T27" fmla="*/ 795 h 1165"/>
                    <a:gd name="T28" fmla="*/ 1634 w 2100"/>
                    <a:gd name="T29" fmla="*/ 794 h 1165"/>
                    <a:gd name="T30" fmla="*/ 1620 w 2100"/>
                    <a:gd name="T31" fmla="*/ 866 h 1165"/>
                    <a:gd name="T32" fmla="*/ 1517 w 2100"/>
                    <a:gd name="T33" fmla="*/ 866 h 1165"/>
                    <a:gd name="T34" fmla="*/ 1509 w 2100"/>
                    <a:gd name="T35" fmla="*/ 874 h 1165"/>
                    <a:gd name="T36" fmla="*/ 1485 w 2100"/>
                    <a:gd name="T37" fmla="*/ 886 h 1165"/>
                    <a:gd name="T38" fmla="*/ 1487 w 2100"/>
                    <a:gd name="T39" fmla="*/ 1018 h 1165"/>
                    <a:gd name="T40" fmla="*/ 1400 w 2100"/>
                    <a:gd name="T41" fmla="*/ 1016 h 1165"/>
                    <a:gd name="T42" fmla="*/ 1389 w 2100"/>
                    <a:gd name="T43" fmla="*/ 1046 h 1165"/>
                    <a:gd name="T44" fmla="*/ 1283 w 2100"/>
                    <a:gd name="T45" fmla="*/ 1046 h 1165"/>
                    <a:gd name="T46" fmla="*/ 1271 w 2100"/>
                    <a:gd name="T47" fmla="*/ 1045 h 1165"/>
                    <a:gd name="T48" fmla="*/ 1233 w 2100"/>
                    <a:gd name="T49" fmla="*/ 1064 h 1165"/>
                    <a:gd name="T50" fmla="*/ 1234 w 2100"/>
                    <a:gd name="T51" fmla="*/ 1165 h 1165"/>
                    <a:gd name="T52" fmla="*/ 1166 w 2100"/>
                    <a:gd name="T53" fmla="*/ 1165 h 1165"/>
                    <a:gd name="T54" fmla="*/ 1095 w 2100"/>
                    <a:gd name="T55" fmla="*/ 1064 h 1165"/>
                    <a:gd name="T56" fmla="*/ 1051 w 2100"/>
                    <a:gd name="T57" fmla="*/ 1043 h 1165"/>
                    <a:gd name="T58" fmla="*/ 1030 w 2100"/>
                    <a:gd name="T59" fmla="*/ 1032 h 1165"/>
                    <a:gd name="T60" fmla="*/ 934 w 2100"/>
                    <a:gd name="T61" fmla="*/ 1026 h 1165"/>
                    <a:gd name="T62" fmla="*/ 879 w 2100"/>
                    <a:gd name="T63" fmla="*/ 982 h 1165"/>
                    <a:gd name="T64" fmla="*/ 817 w 2100"/>
                    <a:gd name="T65" fmla="*/ 982 h 1165"/>
                    <a:gd name="T66" fmla="*/ 756 w 2100"/>
                    <a:gd name="T67" fmla="*/ 886 h 1165"/>
                    <a:gd name="T68" fmla="*/ 700 w 2100"/>
                    <a:gd name="T69" fmla="*/ 854 h 1165"/>
                    <a:gd name="T70" fmla="*/ 650 w 2100"/>
                    <a:gd name="T71" fmla="*/ 809 h 1165"/>
                    <a:gd name="T72" fmla="*/ 583 w 2100"/>
                    <a:gd name="T73" fmla="*/ 809 h 1165"/>
                    <a:gd name="T74" fmla="*/ 519 w 2100"/>
                    <a:gd name="T75" fmla="*/ 709 h 1165"/>
                    <a:gd name="T76" fmla="*/ 468 w 2100"/>
                    <a:gd name="T77" fmla="*/ 666 h 1165"/>
                    <a:gd name="T78" fmla="*/ 372 w 2100"/>
                    <a:gd name="T79" fmla="*/ 531 h 1165"/>
                    <a:gd name="T80" fmla="*/ 351 w 2100"/>
                    <a:gd name="T81" fmla="*/ 504 h 1165"/>
                    <a:gd name="T82" fmla="*/ 246 w 2100"/>
                    <a:gd name="T83" fmla="*/ 355 h 1165"/>
                    <a:gd name="T84" fmla="*/ 234 w 2100"/>
                    <a:gd name="T85" fmla="*/ 334 h 1165"/>
                    <a:gd name="T86" fmla="*/ 143 w 2100"/>
                    <a:gd name="T87" fmla="*/ 177 h 1165"/>
                    <a:gd name="T88" fmla="*/ 117 w 2100"/>
                    <a:gd name="T89" fmla="*/ 123 h 1165"/>
                    <a:gd name="T90" fmla="*/ 37 w 2100"/>
                    <a:gd name="T91" fmla="*/ 0 h 1165"/>
                    <a:gd name="T92" fmla="*/ 0 w 2100"/>
                    <a:gd name="T93" fmla="*/ 0 h 1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00" h="1165">
                      <a:moveTo>
                        <a:pt x="2100" y="336"/>
                      </a:moveTo>
                      <a:lnTo>
                        <a:pt x="2093" y="344"/>
                      </a:lnTo>
                      <a:lnTo>
                        <a:pt x="2075" y="355"/>
                      </a:lnTo>
                      <a:lnTo>
                        <a:pt x="2077" y="497"/>
                      </a:lnTo>
                      <a:lnTo>
                        <a:pt x="1983" y="496"/>
                      </a:lnTo>
                      <a:lnTo>
                        <a:pt x="1973" y="516"/>
                      </a:lnTo>
                      <a:lnTo>
                        <a:pt x="1866" y="517"/>
                      </a:lnTo>
                      <a:lnTo>
                        <a:pt x="1861" y="523"/>
                      </a:lnTo>
                      <a:lnTo>
                        <a:pt x="1850" y="531"/>
                      </a:lnTo>
                      <a:lnTo>
                        <a:pt x="1850" y="683"/>
                      </a:lnTo>
                      <a:lnTo>
                        <a:pt x="1750" y="683"/>
                      </a:lnTo>
                      <a:lnTo>
                        <a:pt x="1741" y="695"/>
                      </a:lnTo>
                      <a:lnTo>
                        <a:pt x="1688" y="709"/>
                      </a:lnTo>
                      <a:lnTo>
                        <a:pt x="1691" y="795"/>
                      </a:lnTo>
                      <a:lnTo>
                        <a:pt x="1634" y="794"/>
                      </a:lnTo>
                      <a:lnTo>
                        <a:pt x="1620" y="866"/>
                      </a:lnTo>
                      <a:lnTo>
                        <a:pt x="1517" y="866"/>
                      </a:lnTo>
                      <a:lnTo>
                        <a:pt x="1509" y="874"/>
                      </a:lnTo>
                      <a:lnTo>
                        <a:pt x="1485" y="886"/>
                      </a:lnTo>
                      <a:lnTo>
                        <a:pt x="1487" y="1018"/>
                      </a:lnTo>
                      <a:lnTo>
                        <a:pt x="1400" y="1016"/>
                      </a:lnTo>
                      <a:lnTo>
                        <a:pt x="1389" y="1046"/>
                      </a:lnTo>
                      <a:lnTo>
                        <a:pt x="1283" y="1046"/>
                      </a:lnTo>
                      <a:lnTo>
                        <a:pt x="1271" y="1045"/>
                      </a:lnTo>
                      <a:lnTo>
                        <a:pt x="1233" y="1064"/>
                      </a:lnTo>
                      <a:lnTo>
                        <a:pt x="1234" y="1165"/>
                      </a:lnTo>
                      <a:lnTo>
                        <a:pt x="1166" y="1165"/>
                      </a:lnTo>
                      <a:lnTo>
                        <a:pt x="1095" y="1064"/>
                      </a:lnTo>
                      <a:lnTo>
                        <a:pt x="1051" y="1043"/>
                      </a:lnTo>
                      <a:lnTo>
                        <a:pt x="1030" y="1032"/>
                      </a:lnTo>
                      <a:lnTo>
                        <a:pt x="934" y="1026"/>
                      </a:lnTo>
                      <a:lnTo>
                        <a:pt x="879" y="982"/>
                      </a:lnTo>
                      <a:lnTo>
                        <a:pt x="817" y="982"/>
                      </a:lnTo>
                      <a:lnTo>
                        <a:pt x="756" y="886"/>
                      </a:lnTo>
                      <a:lnTo>
                        <a:pt x="700" y="854"/>
                      </a:lnTo>
                      <a:lnTo>
                        <a:pt x="650" y="809"/>
                      </a:lnTo>
                      <a:lnTo>
                        <a:pt x="583" y="809"/>
                      </a:lnTo>
                      <a:lnTo>
                        <a:pt x="519" y="709"/>
                      </a:lnTo>
                      <a:lnTo>
                        <a:pt x="468" y="666"/>
                      </a:lnTo>
                      <a:lnTo>
                        <a:pt x="372" y="531"/>
                      </a:lnTo>
                      <a:lnTo>
                        <a:pt x="351" y="504"/>
                      </a:lnTo>
                      <a:lnTo>
                        <a:pt x="246" y="355"/>
                      </a:lnTo>
                      <a:lnTo>
                        <a:pt x="234" y="334"/>
                      </a:lnTo>
                      <a:lnTo>
                        <a:pt x="143" y="177"/>
                      </a:lnTo>
                      <a:lnTo>
                        <a:pt x="117" y="123"/>
                      </a:lnTo>
                      <a:lnTo>
                        <a:pt x="37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" name="Freeform 4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562 w 2566"/>
                    <a:gd name="T1" fmla="*/ 348 h 2481"/>
                    <a:gd name="T2" fmla="*/ 2554 w 2566"/>
                    <a:gd name="T3" fmla="*/ 513 h 2481"/>
                    <a:gd name="T4" fmla="*/ 2443 w 2566"/>
                    <a:gd name="T5" fmla="*/ 523 h 2481"/>
                    <a:gd name="T6" fmla="*/ 2329 w 2566"/>
                    <a:gd name="T7" fmla="*/ 527 h 2481"/>
                    <a:gd name="T8" fmla="*/ 2324 w 2566"/>
                    <a:gd name="T9" fmla="*/ 695 h 2481"/>
                    <a:gd name="T10" fmla="*/ 2211 w 2566"/>
                    <a:gd name="T11" fmla="*/ 702 h 2481"/>
                    <a:gd name="T12" fmla="*/ 2184 w 2566"/>
                    <a:gd name="T13" fmla="*/ 839 h 2481"/>
                    <a:gd name="T14" fmla="*/ 2091 w 2566"/>
                    <a:gd name="T15" fmla="*/ 875 h 2481"/>
                    <a:gd name="T16" fmla="*/ 1979 w 2566"/>
                    <a:gd name="T17" fmla="*/ 879 h 2481"/>
                    <a:gd name="T18" fmla="*/ 1966 w 2566"/>
                    <a:gd name="T19" fmla="*/ 1039 h 2481"/>
                    <a:gd name="T20" fmla="*/ 1860 w 2566"/>
                    <a:gd name="T21" fmla="*/ 1054 h 2481"/>
                    <a:gd name="T22" fmla="*/ 1742 w 2566"/>
                    <a:gd name="T23" fmla="*/ 1053 h 2481"/>
                    <a:gd name="T24" fmla="*/ 1723 w 2566"/>
                    <a:gd name="T25" fmla="*/ 1200 h 2481"/>
                    <a:gd name="T26" fmla="*/ 1536 w 2566"/>
                    <a:gd name="T27" fmla="*/ 1064 h 2481"/>
                    <a:gd name="T28" fmla="*/ 1507 w 2566"/>
                    <a:gd name="T29" fmla="*/ 1050 h 2481"/>
                    <a:gd name="T30" fmla="*/ 1368 w 2566"/>
                    <a:gd name="T31" fmla="*/ 1016 h 2481"/>
                    <a:gd name="T32" fmla="*/ 1200 w 2566"/>
                    <a:gd name="T33" fmla="*/ 886 h 2481"/>
                    <a:gd name="T34" fmla="*/ 1136 w 2566"/>
                    <a:gd name="T35" fmla="*/ 840 h 2481"/>
                    <a:gd name="T36" fmla="*/ 965 w 2566"/>
                    <a:gd name="T37" fmla="*/ 709 h 2481"/>
                    <a:gd name="T38" fmla="*/ 828 w 2566"/>
                    <a:gd name="T39" fmla="*/ 531 h 2481"/>
                    <a:gd name="T40" fmla="*/ 702 w 2566"/>
                    <a:gd name="T41" fmla="*/ 355 h 2481"/>
                    <a:gd name="T42" fmla="*/ 599 w 2566"/>
                    <a:gd name="T43" fmla="*/ 177 h 2481"/>
                    <a:gd name="T44" fmla="*/ 490 w 2566"/>
                    <a:gd name="T45" fmla="*/ 0 h 2481"/>
                    <a:gd name="T46" fmla="*/ 349 w 2566"/>
                    <a:gd name="T47" fmla="*/ 0 h 2481"/>
                    <a:gd name="T48" fmla="*/ 117 w 2566"/>
                    <a:gd name="T49" fmla="*/ 0 h 2481"/>
                    <a:gd name="T50" fmla="*/ 0 w 2566"/>
                    <a:gd name="T51" fmla="*/ 177 h 2481"/>
                    <a:gd name="T52" fmla="*/ 0 w 2566"/>
                    <a:gd name="T53" fmla="*/ 531 h 2481"/>
                    <a:gd name="T54" fmla="*/ 0 w 2566"/>
                    <a:gd name="T55" fmla="*/ 886 h 2481"/>
                    <a:gd name="T56" fmla="*/ 0 w 2566"/>
                    <a:gd name="T57" fmla="*/ 1241 h 2481"/>
                    <a:gd name="T58" fmla="*/ 0 w 2566"/>
                    <a:gd name="T59" fmla="*/ 1595 h 2481"/>
                    <a:gd name="T60" fmla="*/ 0 w 2566"/>
                    <a:gd name="T61" fmla="*/ 1950 h 2481"/>
                    <a:gd name="T62" fmla="*/ 0 w 2566"/>
                    <a:gd name="T63" fmla="*/ 2304 h 2481"/>
                    <a:gd name="T64" fmla="*/ 117 w 2566"/>
                    <a:gd name="T65" fmla="*/ 2481 h 2481"/>
                    <a:gd name="T66" fmla="*/ 349 w 2566"/>
                    <a:gd name="T67" fmla="*/ 2481 h 2481"/>
                    <a:gd name="T68" fmla="*/ 583 w 2566"/>
                    <a:gd name="T69" fmla="*/ 2481 h 2481"/>
                    <a:gd name="T70" fmla="*/ 817 w 2566"/>
                    <a:gd name="T71" fmla="*/ 2481 h 2481"/>
                    <a:gd name="T72" fmla="*/ 1049 w 2566"/>
                    <a:gd name="T73" fmla="*/ 2481 h 2481"/>
                    <a:gd name="T74" fmla="*/ 1283 w 2566"/>
                    <a:gd name="T75" fmla="*/ 2481 h 2481"/>
                    <a:gd name="T76" fmla="*/ 1517 w 2566"/>
                    <a:gd name="T77" fmla="*/ 2481 h 2481"/>
                    <a:gd name="T78" fmla="*/ 1749 w 2566"/>
                    <a:gd name="T79" fmla="*/ 2481 h 2481"/>
                    <a:gd name="T80" fmla="*/ 1983 w 2566"/>
                    <a:gd name="T81" fmla="*/ 2481 h 2481"/>
                    <a:gd name="T82" fmla="*/ 2216 w 2566"/>
                    <a:gd name="T83" fmla="*/ 2481 h 2481"/>
                    <a:gd name="T84" fmla="*/ 2449 w 2566"/>
                    <a:gd name="T85" fmla="*/ 2481 h 2481"/>
                    <a:gd name="T86" fmla="*/ 2566 w 2566"/>
                    <a:gd name="T87" fmla="*/ 2304 h 2481"/>
                    <a:gd name="T88" fmla="*/ 2566 w 2566"/>
                    <a:gd name="T89" fmla="*/ 1950 h 2481"/>
                    <a:gd name="T90" fmla="*/ 2566 w 2566"/>
                    <a:gd name="T91" fmla="*/ 1595 h 2481"/>
                    <a:gd name="T92" fmla="*/ 2566 w 2566"/>
                    <a:gd name="T93" fmla="*/ 1241 h 2481"/>
                    <a:gd name="T94" fmla="*/ 2566 w 2566"/>
                    <a:gd name="T95" fmla="*/ 886 h 2481"/>
                    <a:gd name="T96" fmla="*/ 2566 w 2566"/>
                    <a:gd name="T97" fmla="*/ 531 h 2481"/>
                    <a:gd name="T98" fmla="*/ 2566 w 2566"/>
                    <a:gd name="T99" fmla="*/ 344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566" h="2481">
                      <a:moveTo>
                        <a:pt x="2566" y="344"/>
                      </a:moveTo>
                      <a:lnTo>
                        <a:pt x="2562" y="348"/>
                      </a:lnTo>
                      <a:lnTo>
                        <a:pt x="2552" y="355"/>
                      </a:lnTo>
                      <a:lnTo>
                        <a:pt x="2554" y="513"/>
                      </a:lnTo>
                      <a:lnTo>
                        <a:pt x="2449" y="512"/>
                      </a:lnTo>
                      <a:lnTo>
                        <a:pt x="2443" y="523"/>
                      </a:lnTo>
                      <a:lnTo>
                        <a:pt x="2332" y="524"/>
                      </a:lnTo>
                      <a:lnTo>
                        <a:pt x="2329" y="527"/>
                      </a:lnTo>
                      <a:lnTo>
                        <a:pt x="2324" y="531"/>
                      </a:lnTo>
                      <a:lnTo>
                        <a:pt x="2324" y="695"/>
                      </a:lnTo>
                      <a:lnTo>
                        <a:pt x="2216" y="694"/>
                      </a:lnTo>
                      <a:lnTo>
                        <a:pt x="2211" y="702"/>
                      </a:lnTo>
                      <a:lnTo>
                        <a:pt x="2182" y="709"/>
                      </a:lnTo>
                      <a:lnTo>
                        <a:pt x="2184" y="839"/>
                      </a:lnTo>
                      <a:lnTo>
                        <a:pt x="2100" y="836"/>
                      </a:lnTo>
                      <a:lnTo>
                        <a:pt x="2091" y="875"/>
                      </a:lnTo>
                      <a:lnTo>
                        <a:pt x="1983" y="874"/>
                      </a:lnTo>
                      <a:lnTo>
                        <a:pt x="1979" y="879"/>
                      </a:lnTo>
                      <a:lnTo>
                        <a:pt x="1965" y="886"/>
                      </a:lnTo>
                      <a:lnTo>
                        <a:pt x="1966" y="1039"/>
                      </a:lnTo>
                      <a:lnTo>
                        <a:pt x="1866" y="1038"/>
                      </a:lnTo>
                      <a:lnTo>
                        <a:pt x="1860" y="1054"/>
                      </a:lnTo>
                      <a:lnTo>
                        <a:pt x="1749" y="1054"/>
                      </a:lnTo>
                      <a:lnTo>
                        <a:pt x="1742" y="1053"/>
                      </a:lnTo>
                      <a:lnTo>
                        <a:pt x="1720" y="1064"/>
                      </a:lnTo>
                      <a:lnTo>
                        <a:pt x="1723" y="1200"/>
                      </a:lnTo>
                      <a:lnTo>
                        <a:pt x="1632" y="1200"/>
                      </a:lnTo>
                      <a:lnTo>
                        <a:pt x="1536" y="1064"/>
                      </a:lnTo>
                      <a:lnTo>
                        <a:pt x="1517" y="1054"/>
                      </a:lnTo>
                      <a:lnTo>
                        <a:pt x="1507" y="1050"/>
                      </a:lnTo>
                      <a:lnTo>
                        <a:pt x="1400" y="1042"/>
                      </a:lnTo>
                      <a:lnTo>
                        <a:pt x="1368" y="1016"/>
                      </a:lnTo>
                      <a:lnTo>
                        <a:pt x="1283" y="1016"/>
                      </a:lnTo>
                      <a:lnTo>
                        <a:pt x="1200" y="886"/>
                      </a:lnTo>
                      <a:lnTo>
                        <a:pt x="1166" y="866"/>
                      </a:lnTo>
                      <a:lnTo>
                        <a:pt x="1136" y="840"/>
                      </a:lnTo>
                      <a:lnTo>
                        <a:pt x="1049" y="840"/>
                      </a:lnTo>
                      <a:lnTo>
                        <a:pt x="965" y="709"/>
                      </a:lnTo>
                      <a:lnTo>
                        <a:pt x="934" y="683"/>
                      </a:lnTo>
                      <a:lnTo>
                        <a:pt x="828" y="531"/>
                      </a:lnTo>
                      <a:lnTo>
                        <a:pt x="817" y="517"/>
                      </a:lnTo>
                      <a:lnTo>
                        <a:pt x="702" y="355"/>
                      </a:lnTo>
                      <a:lnTo>
                        <a:pt x="700" y="349"/>
                      </a:lnTo>
                      <a:lnTo>
                        <a:pt x="599" y="177"/>
                      </a:lnTo>
                      <a:lnTo>
                        <a:pt x="583" y="141"/>
                      </a:lnTo>
                      <a:lnTo>
                        <a:pt x="490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34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" name="Freeform 48"/>
                <p:cNvSpPr>
                  <a:spLocks/>
                </p:cNvSpPr>
                <p:nvPr/>
              </p:nvSpPr>
              <p:spPr bwMode="auto">
                <a:xfrm>
                  <a:off x="3382963" y="622300"/>
                  <a:ext cx="3333750" cy="1905000"/>
                </a:xfrm>
                <a:custGeom>
                  <a:avLst/>
                  <a:gdLst>
                    <a:gd name="T0" fmla="*/ 2100 w 2100"/>
                    <a:gd name="T1" fmla="*/ 344 h 1200"/>
                    <a:gd name="T2" fmla="*/ 2096 w 2100"/>
                    <a:gd name="T3" fmla="*/ 348 h 1200"/>
                    <a:gd name="T4" fmla="*/ 2086 w 2100"/>
                    <a:gd name="T5" fmla="*/ 355 h 1200"/>
                    <a:gd name="T6" fmla="*/ 2088 w 2100"/>
                    <a:gd name="T7" fmla="*/ 513 h 1200"/>
                    <a:gd name="T8" fmla="*/ 1983 w 2100"/>
                    <a:gd name="T9" fmla="*/ 512 h 1200"/>
                    <a:gd name="T10" fmla="*/ 1977 w 2100"/>
                    <a:gd name="T11" fmla="*/ 523 h 1200"/>
                    <a:gd name="T12" fmla="*/ 1866 w 2100"/>
                    <a:gd name="T13" fmla="*/ 524 h 1200"/>
                    <a:gd name="T14" fmla="*/ 1863 w 2100"/>
                    <a:gd name="T15" fmla="*/ 527 h 1200"/>
                    <a:gd name="T16" fmla="*/ 1858 w 2100"/>
                    <a:gd name="T17" fmla="*/ 531 h 1200"/>
                    <a:gd name="T18" fmla="*/ 1858 w 2100"/>
                    <a:gd name="T19" fmla="*/ 695 h 1200"/>
                    <a:gd name="T20" fmla="*/ 1750 w 2100"/>
                    <a:gd name="T21" fmla="*/ 694 h 1200"/>
                    <a:gd name="T22" fmla="*/ 1745 w 2100"/>
                    <a:gd name="T23" fmla="*/ 702 h 1200"/>
                    <a:gd name="T24" fmla="*/ 1716 w 2100"/>
                    <a:gd name="T25" fmla="*/ 709 h 1200"/>
                    <a:gd name="T26" fmla="*/ 1718 w 2100"/>
                    <a:gd name="T27" fmla="*/ 839 h 1200"/>
                    <a:gd name="T28" fmla="*/ 1634 w 2100"/>
                    <a:gd name="T29" fmla="*/ 836 h 1200"/>
                    <a:gd name="T30" fmla="*/ 1625 w 2100"/>
                    <a:gd name="T31" fmla="*/ 875 h 1200"/>
                    <a:gd name="T32" fmla="*/ 1517 w 2100"/>
                    <a:gd name="T33" fmla="*/ 874 h 1200"/>
                    <a:gd name="T34" fmla="*/ 1513 w 2100"/>
                    <a:gd name="T35" fmla="*/ 879 h 1200"/>
                    <a:gd name="T36" fmla="*/ 1499 w 2100"/>
                    <a:gd name="T37" fmla="*/ 886 h 1200"/>
                    <a:gd name="T38" fmla="*/ 1500 w 2100"/>
                    <a:gd name="T39" fmla="*/ 1039 h 1200"/>
                    <a:gd name="T40" fmla="*/ 1400 w 2100"/>
                    <a:gd name="T41" fmla="*/ 1038 h 1200"/>
                    <a:gd name="T42" fmla="*/ 1394 w 2100"/>
                    <a:gd name="T43" fmla="*/ 1054 h 1200"/>
                    <a:gd name="T44" fmla="*/ 1283 w 2100"/>
                    <a:gd name="T45" fmla="*/ 1054 h 1200"/>
                    <a:gd name="T46" fmla="*/ 1276 w 2100"/>
                    <a:gd name="T47" fmla="*/ 1053 h 1200"/>
                    <a:gd name="T48" fmla="*/ 1254 w 2100"/>
                    <a:gd name="T49" fmla="*/ 1064 h 1200"/>
                    <a:gd name="T50" fmla="*/ 1257 w 2100"/>
                    <a:gd name="T51" fmla="*/ 1200 h 1200"/>
                    <a:gd name="T52" fmla="*/ 1166 w 2100"/>
                    <a:gd name="T53" fmla="*/ 1200 h 1200"/>
                    <a:gd name="T54" fmla="*/ 1070 w 2100"/>
                    <a:gd name="T55" fmla="*/ 1064 h 1200"/>
                    <a:gd name="T56" fmla="*/ 1051 w 2100"/>
                    <a:gd name="T57" fmla="*/ 1054 h 1200"/>
                    <a:gd name="T58" fmla="*/ 1041 w 2100"/>
                    <a:gd name="T59" fmla="*/ 1050 h 1200"/>
                    <a:gd name="T60" fmla="*/ 934 w 2100"/>
                    <a:gd name="T61" fmla="*/ 1042 h 1200"/>
                    <a:gd name="T62" fmla="*/ 902 w 2100"/>
                    <a:gd name="T63" fmla="*/ 1016 h 1200"/>
                    <a:gd name="T64" fmla="*/ 817 w 2100"/>
                    <a:gd name="T65" fmla="*/ 1016 h 1200"/>
                    <a:gd name="T66" fmla="*/ 734 w 2100"/>
                    <a:gd name="T67" fmla="*/ 886 h 1200"/>
                    <a:gd name="T68" fmla="*/ 700 w 2100"/>
                    <a:gd name="T69" fmla="*/ 866 h 1200"/>
                    <a:gd name="T70" fmla="*/ 670 w 2100"/>
                    <a:gd name="T71" fmla="*/ 840 h 1200"/>
                    <a:gd name="T72" fmla="*/ 583 w 2100"/>
                    <a:gd name="T73" fmla="*/ 840 h 1200"/>
                    <a:gd name="T74" fmla="*/ 499 w 2100"/>
                    <a:gd name="T75" fmla="*/ 709 h 1200"/>
                    <a:gd name="T76" fmla="*/ 468 w 2100"/>
                    <a:gd name="T77" fmla="*/ 683 h 1200"/>
                    <a:gd name="T78" fmla="*/ 362 w 2100"/>
                    <a:gd name="T79" fmla="*/ 531 h 1200"/>
                    <a:gd name="T80" fmla="*/ 351 w 2100"/>
                    <a:gd name="T81" fmla="*/ 517 h 1200"/>
                    <a:gd name="T82" fmla="*/ 236 w 2100"/>
                    <a:gd name="T83" fmla="*/ 355 h 1200"/>
                    <a:gd name="T84" fmla="*/ 234 w 2100"/>
                    <a:gd name="T85" fmla="*/ 349 h 1200"/>
                    <a:gd name="T86" fmla="*/ 133 w 2100"/>
                    <a:gd name="T87" fmla="*/ 177 h 1200"/>
                    <a:gd name="T88" fmla="*/ 117 w 2100"/>
                    <a:gd name="T89" fmla="*/ 141 h 1200"/>
                    <a:gd name="T90" fmla="*/ 24 w 2100"/>
                    <a:gd name="T91" fmla="*/ 0 h 1200"/>
                    <a:gd name="T92" fmla="*/ 0 w 2100"/>
                    <a:gd name="T93" fmla="*/ 0 h 1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00" h="1200">
                      <a:moveTo>
                        <a:pt x="2100" y="344"/>
                      </a:moveTo>
                      <a:lnTo>
                        <a:pt x="2096" y="348"/>
                      </a:lnTo>
                      <a:lnTo>
                        <a:pt x="2086" y="355"/>
                      </a:lnTo>
                      <a:lnTo>
                        <a:pt x="2088" y="513"/>
                      </a:lnTo>
                      <a:lnTo>
                        <a:pt x="1983" y="512"/>
                      </a:lnTo>
                      <a:lnTo>
                        <a:pt x="1977" y="523"/>
                      </a:lnTo>
                      <a:lnTo>
                        <a:pt x="1866" y="524"/>
                      </a:lnTo>
                      <a:lnTo>
                        <a:pt x="1863" y="527"/>
                      </a:lnTo>
                      <a:lnTo>
                        <a:pt x="1858" y="531"/>
                      </a:lnTo>
                      <a:lnTo>
                        <a:pt x="1858" y="695"/>
                      </a:lnTo>
                      <a:lnTo>
                        <a:pt x="1750" y="694"/>
                      </a:lnTo>
                      <a:lnTo>
                        <a:pt x="1745" y="702"/>
                      </a:lnTo>
                      <a:lnTo>
                        <a:pt x="1716" y="709"/>
                      </a:lnTo>
                      <a:lnTo>
                        <a:pt x="1718" y="839"/>
                      </a:lnTo>
                      <a:lnTo>
                        <a:pt x="1634" y="836"/>
                      </a:lnTo>
                      <a:lnTo>
                        <a:pt x="1625" y="875"/>
                      </a:lnTo>
                      <a:lnTo>
                        <a:pt x="1517" y="874"/>
                      </a:lnTo>
                      <a:lnTo>
                        <a:pt x="1513" y="879"/>
                      </a:lnTo>
                      <a:lnTo>
                        <a:pt x="1499" y="886"/>
                      </a:lnTo>
                      <a:lnTo>
                        <a:pt x="1500" y="1039"/>
                      </a:lnTo>
                      <a:lnTo>
                        <a:pt x="1400" y="1038"/>
                      </a:lnTo>
                      <a:lnTo>
                        <a:pt x="1394" y="1054"/>
                      </a:lnTo>
                      <a:lnTo>
                        <a:pt x="1283" y="1054"/>
                      </a:lnTo>
                      <a:lnTo>
                        <a:pt x="1276" y="1053"/>
                      </a:lnTo>
                      <a:lnTo>
                        <a:pt x="1254" y="1064"/>
                      </a:lnTo>
                      <a:lnTo>
                        <a:pt x="1257" y="1200"/>
                      </a:lnTo>
                      <a:lnTo>
                        <a:pt x="1166" y="1200"/>
                      </a:lnTo>
                      <a:lnTo>
                        <a:pt x="1070" y="1064"/>
                      </a:lnTo>
                      <a:lnTo>
                        <a:pt x="1051" y="1054"/>
                      </a:lnTo>
                      <a:lnTo>
                        <a:pt x="1041" y="1050"/>
                      </a:lnTo>
                      <a:lnTo>
                        <a:pt x="934" y="1042"/>
                      </a:lnTo>
                      <a:lnTo>
                        <a:pt x="902" y="1016"/>
                      </a:lnTo>
                      <a:lnTo>
                        <a:pt x="817" y="1016"/>
                      </a:lnTo>
                      <a:lnTo>
                        <a:pt x="734" y="886"/>
                      </a:lnTo>
                      <a:lnTo>
                        <a:pt x="700" y="866"/>
                      </a:lnTo>
                      <a:lnTo>
                        <a:pt x="670" y="840"/>
                      </a:lnTo>
                      <a:lnTo>
                        <a:pt x="583" y="840"/>
                      </a:lnTo>
                      <a:lnTo>
                        <a:pt x="499" y="709"/>
                      </a:lnTo>
                      <a:lnTo>
                        <a:pt x="468" y="683"/>
                      </a:lnTo>
                      <a:lnTo>
                        <a:pt x="362" y="531"/>
                      </a:lnTo>
                      <a:lnTo>
                        <a:pt x="351" y="517"/>
                      </a:lnTo>
                      <a:lnTo>
                        <a:pt x="236" y="355"/>
                      </a:lnTo>
                      <a:lnTo>
                        <a:pt x="234" y="349"/>
                      </a:lnTo>
                      <a:lnTo>
                        <a:pt x="133" y="177"/>
                      </a:lnTo>
                      <a:lnTo>
                        <a:pt x="117" y="141"/>
                      </a:lnTo>
                      <a:lnTo>
                        <a:pt x="24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Freeform 4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563 w 2566"/>
                    <a:gd name="T1" fmla="*/ 351 h 2481"/>
                    <a:gd name="T2" fmla="*/ 2559 w 2566"/>
                    <a:gd name="T3" fmla="*/ 521 h 2481"/>
                    <a:gd name="T4" fmla="*/ 2446 w 2566"/>
                    <a:gd name="T5" fmla="*/ 527 h 2481"/>
                    <a:gd name="T6" fmla="*/ 2331 w 2566"/>
                    <a:gd name="T7" fmla="*/ 528 h 2481"/>
                    <a:gd name="T8" fmla="*/ 2328 w 2566"/>
                    <a:gd name="T9" fmla="*/ 700 h 2481"/>
                    <a:gd name="T10" fmla="*/ 2212 w 2566"/>
                    <a:gd name="T11" fmla="*/ 704 h 2481"/>
                    <a:gd name="T12" fmla="*/ 2199 w 2566"/>
                    <a:gd name="T13" fmla="*/ 860 h 2481"/>
                    <a:gd name="T14" fmla="*/ 2096 w 2566"/>
                    <a:gd name="T15" fmla="*/ 879 h 2481"/>
                    <a:gd name="T16" fmla="*/ 1980 w 2566"/>
                    <a:gd name="T17" fmla="*/ 882 h 2481"/>
                    <a:gd name="T18" fmla="*/ 1973 w 2566"/>
                    <a:gd name="T19" fmla="*/ 1050 h 2481"/>
                    <a:gd name="T20" fmla="*/ 1863 w 2566"/>
                    <a:gd name="T21" fmla="*/ 1058 h 2481"/>
                    <a:gd name="T22" fmla="*/ 1745 w 2566"/>
                    <a:gd name="T23" fmla="*/ 1057 h 2481"/>
                    <a:gd name="T24" fmla="*/ 1734 w 2566"/>
                    <a:gd name="T25" fmla="*/ 1218 h 2481"/>
                    <a:gd name="T26" fmla="*/ 1523 w 2566"/>
                    <a:gd name="T27" fmla="*/ 1064 h 2481"/>
                    <a:gd name="T28" fmla="*/ 1512 w 2566"/>
                    <a:gd name="T29" fmla="*/ 1058 h 2481"/>
                    <a:gd name="T30" fmla="*/ 1381 w 2566"/>
                    <a:gd name="T31" fmla="*/ 1034 h 2481"/>
                    <a:gd name="T32" fmla="*/ 1189 w 2566"/>
                    <a:gd name="T33" fmla="*/ 886 h 2481"/>
                    <a:gd name="T34" fmla="*/ 1146 w 2566"/>
                    <a:gd name="T35" fmla="*/ 855 h 2481"/>
                    <a:gd name="T36" fmla="*/ 955 w 2566"/>
                    <a:gd name="T37" fmla="*/ 709 h 2481"/>
                    <a:gd name="T38" fmla="*/ 822 w 2566"/>
                    <a:gd name="T39" fmla="*/ 531 h 2481"/>
                    <a:gd name="T40" fmla="*/ 724 w 2566"/>
                    <a:gd name="T41" fmla="*/ 391 h 2481"/>
                    <a:gd name="T42" fmla="*/ 689 w 2566"/>
                    <a:gd name="T43" fmla="*/ 355 h 2481"/>
                    <a:gd name="T44" fmla="*/ 595 w 2566"/>
                    <a:gd name="T45" fmla="*/ 177 h 2481"/>
                    <a:gd name="T46" fmla="*/ 485 w 2566"/>
                    <a:gd name="T47" fmla="*/ 0 h 2481"/>
                    <a:gd name="T48" fmla="*/ 349 w 2566"/>
                    <a:gd name="T49" fmla="*/ 0 h 2481"/>
                    <a:gd name="T50" fmla="*/ 117 w 2566"/>
                    <a:gd name="T51" fmla="*/ 0 h 2481"/>
                    <a:gd name="T52" fmla="*/ 0 w 2566"/>
                    <a:gd name="T53" fmla="*/ 177 h 2481"/>
                    <a:gd name="T54" fmla="*/ 0 w 2566"/>
                    <a:gd name="T55" fmla="*/ 531 h 2481"/>
                    <a:gd name="T56" fmla="*/ 0 w 2566"/>
                    <a:gd name="T57" fmla="*/ 886 h 2481"/>
                    <a:gd name="T58" fmla="*/ 0 w 2566"/>
                    <a:gd name="T59" fmla="*/ 1241 h 2481"/>
                    <a:gd name="T60" fmla="*/ 0 w 2566"/>
                    <a:gd name="T61" fmla="*/ 1595 h 2481"/>
                    <a:gd name="T62" fmla="*/ 0 w 2566"/>
                    <a:gd name="T63" fmla="*/ 1950 h 2481"/>
                    <a:gd name="T64" fmla="*/ 0 w 2566"/>
                    <a:gd name="T65" fmla="*/ 2304 h 2481"/>
                    <a:gd name="T66" fmla="*/ 117 w 2566"/>
                    <a:gd name="T67" fmla="*/ 2481 h 2481"/>
                    <a:gd name="T68" fmla="*/ 349 w 2566"/>
                    <a:gd name="T69" fmla="*/ 2481 h 2481"/>
                    <a:gd name="T70" fmla="*/ 583 w 2566"/>
                    <a:gd name="T71" fmla="*/ 2481 h 2481"/>
                    <a:gd name="T72" fmla="*/ 817 w 2566"/>
                    <a:gd name="T73" fmla="*/ 2481 h 2481"/>
                    <a:gd name="T74" fmla="*/ 1049 w 2566"/>
                    <a:gd name="T75" fmla="*/ 2481 h 2481"/>
                    <a:gd name="T76" fmla="*/ 1283 w 2566"/>
                    <a:gd name="T77" fmla="*/ 2481 h 2481"/>
                    <a:gd name="T78" fmla="*/ 1517 w 2566"/>
                    <a:gd name="T79" fmla="*/ 2481 h 2481"/>
                    <a:gd name="T80" fmla="*/ 1749 w 2566"/>
                    <a:gd name="T81" fmla="*/ 2481 h 2481"/>
                    <a:gd name="T82" fmla="*/ 1983 w 2566"/>
                    <a:gd name="T83" fmla="*/ 2481 h 2481"/>
                    <a:gd name="T84" fmla="*/ 2216 w 2566"/>
                    <a:gd name="T85" fmla="*/ 2481 h 2481"/>
                    <a:gd name="T86" fmla="*/ 2449 w 2566"/>
                    <a:gd name="T87" fmla="*/ 2481 h 2481"/>
                    <a:gd name="T88" fmla="*/ 2566 w 2566"/>
                    <a:gd name="T89" fmla="*/ 2304 h 2481"/>
                    <a:gd name="T90" fmla="*/ 2566 w 2566"/>
                    <a:gd name="T91" fmla="*/ 1950 h 2481"/>
                    <a:gd name="T92" fmla="*/ 2566 w 2566"/>
                    <a:gd name="T93" fmla="*/ 1595 h 2481"/>
                    <a:gd name="T94" fmla="*/ 2566 w 2566"/>
                    <a:gd name="T95" fmla="*/ 1241 h 2481"/>
                    <a:gd name="T96" fmla="*/ 2566 w 2566"/>
                    <a:gd name="T97" fmla="*/ 886 h 2481"/>
                    <a:gd name="T98" fmla="*/ 2566 w 2566"/>
                    <a:gd name="T99" fmla="*/ 531 h 2481"/>
                    <a:gd name="T100" fmla="*/ 2566 w 2566"/>
                    <a:gd name="T101" fmla="*/ 348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66" h="2481">
                      <a:moveTo>
                        <a:pt x="2566" y="348"/>
                      </a:moveTo>
                      <a:lnTo>
                        <a:pt x="2563" y="351"/>
                      </a:lnTo>
                      <a:lnTo>
                        <a:pt x="2558" y="355"/>
                      </a:lnTo>
                      <a:lnTo>
                        <a:pt x="2559" y="521"/>
                      </a:lnTo>
                      <a:lnTo>
                        <a:pt x="2449" y="520"/>
                      </a:lnTo>
                      <a:lnTo>
                        <a:pt x="2446" y="527"/>
                      </a:lnTo>
                      <a:lnTo>
                        <a:pt x="2332" y="527"/>
                      </a:lnTo>
                      <a:lnTo>
                        <a:pt x="2331" y="528"/>
                      </a:lnTo>
                      <a:lnTo>
                        <a:pt x="2328" y="531"/>
                      </a:lnTo>
                      <a:lnTo>
                        <a:pt x="2328" y="700"/>
                      </a:lnTo>
                      <a:lnTo>
                        <a:pt x="2216" y="700"/>
                      </a:lnTo>
                      <a:lnTo>
                        <a:pt x="2212" y="704"/>
                      </a:lnTo>
                      <a:lnTo>
                        <a:pt x="2196" y="709"/>
                      </a:lnTo>
                      <a:lnTo>
                        <a:pt x="2199" y="860"/>
                      </a:lnTo>
                      <a:lnTo>
                        <a:pt x="2100" y="858"/>
                      </a:lnTo>
                      <a:lnTo>
                        <a:pt x="2096" y="879"/>
                      </a:lnTo>
                      <a:lnTo>
                        <a:pt x="1983" y="879"/>
                      </a:lnTo>
                      <a:lnTo>
                        <a:pt x="1980" y="882"/>
                      </a:lnTo>
                      <a:lnTo>
                        <a:pt x="1972" y="886"/>
                      </a:lnTo>
                      <a:lnTo>
                        <a:pt x="1973" y="1050"/>
                      </a:lnTo>
                      <a:lnTo>
                        <a:pt x="1866" y="1049"/>
                      </a:lnTo>
                      <a:lnTo>
                        <a:pt x="1863" y="1058"/>
                      </a:lnTo>
                      <a:lnTo>
                        <a:pt x="1749" y="1057"/>
                      </a:lnTo>
                      <a:lnTo>
                        <a:pt x="1745" y="1057"/>
                      </a:lnTo>
                      <a:lnTo>
                        <a:pt x="1731" y="1064"/>
                      </a:lnTo>
                      <a:lnTo>
                        <a:pt x="1734" y="1218"/>
                      </a:lnTo>
                      <a:lnTo>
                        <a:pt x="1632" y="1218"/>
                      </a:lnTo>
                      <a:lnTo>
                        <a:pt x="1523" y="1064"/>
                      </a:lnTo>
                      <a:lnTo>
                        <a:pt x="1517" y="1060"/>
                      </a:lnTo>
                      <a:lnTo>
                        <a:pt x="1512" y="1058"/>
                      </a:lnTo>
                      <a:lnTo>
                        <a:pt x="1400" y="1050"/>
                      </a:lnTo>
                      <a:lnTo>
                        <a:pt x="1381" y="1034"/>
                      </a:lnTo>
                      <a:lnTo>
                        <a:pt x="1283" y="1034"/>
                      </a:lnTo>
                      <a:lnTo>
                        <a:pt x="1189" y="886"/>
                      </a:lnTo>
                      <a:lnTo>
                        <a:pt x="1166" y="873"/>
                      </a:lnTo>
                      <a:lnTo>
                        <a:pt x="1146" y="855"/>
                      </a:lnTo>
                      <a:lnTo>
                        <a:pt x="1049" y="855"/>
                      </a:lnTo>
                      <a:lnTo>
                        <a:pt x="955" y="709"/>
                      </a:lnTo>
                      <a:lnTo>
                        <a:pt x="934" y="691"/>
                      </a:lnTo>
                      <a:lnTo>
                        <a:pt x="822" y="531"/>
                      </a:lnTo>
                      <a:lnTo>
                        <a:pt x="817" y="524"/>
                      </a:lnTo>
                      <a:lnTo>
                        <a:pt x="724" y="391"/>
                      </a:lnTo>
                      <a:lnTo>
                        <a:pt x="700" y="371"/>
                      </a:lnTo>
                      <a:lnTo>
                        <a:pt x="689" y="355"/>
                      </a:lnTo>
                      <a:lnTo>
                        <a:pt x="690" y="340"/>
                      </a:lnTo>
                      <a:lnTo>
                        <a:pt x="595" y="177"/>
                      </a:lnTo>
                      <a:lnTo>
                        <a:pt x="583" y="150"/>
                      </a:lnTo>
                      <a:lnTo>
                        <a:pt x="485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34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Freeform 50"/>
                <p:cNvSpPr>
                  <a:spLocks/>
                </p:cNvSpPr>
                <p:nvPr/>
              </p:nvSpPr>
              <p:spPr bwMode="auto">
                <a:xfrm>
                  <a:off x="3382963" y="622300"/>
                  <a:ext cx="3333750" cy="1933575"/>
                </a:xfrm>
                <a:custGeom>
                  <a:avLst/>
                  <a:gdLst>
                    <a:gd name="T0" fmla="*/ 2100 w 2100"/>
                    <a:gd name="T1" fmla="*/ 348 h 1218"/>
                    <a:gd name="T2" fmla="*/ 2097 w 2100"/>
                    <a:gd name="T3" fmla="*/ 351 h 1218"/>
                    <a:gd name="T4" fmla="*/ 2092 w 2100"/>
                    <a:gd name="T5" fmla="*/ 355 h 1218"/>
                    <a:gd name="T6" fmla="*/ 2093 w 2100"/>
                    <a:gd name="T7" fmla="*/ 521 h 1218"/>
                    <a:gd name="T8" fmla="*/ 1983 w 2100"/>
                    <a:gd name="T9" fmla="*/ 520 h 1218"/>
                    <a:gd name="T10" fmla="*/ 1980 w 2100"/>
                    <a:gd name="T11" fmla="*/ 527 h 1218"/>
                    <a:gd name="T12" fmla="*/ 1866 w 2100"/>
                    <a:gd name="T13" fmla="*/ 527 h 1218"/>
                    <a:gd name="T14" fmla="*/ 1865 w 2100"/>
                    <a:gd name="T15" fmla="*/ 528 h 1218"/>
                    <a:gd name="T16" fmla="*/ 1862 w 2100"/>
                    <a:gd name="T17" fmla="*/ 531 h 1218"/>
                    <a:gd name="T18" fmla="*/ 1862 w 2100"/>
                    <a:gd name="T19" fmla="*/ 700 h 1218"/>
                    <a:gd name="T20" fmla="*/ 1750 w 2100"/>
                    <a:gd name="T21" fmla="*/ 700 h 1218"/>
                    <a:gd name="T22" fmla="*/ 1746 w 2100"/>
                    <a:gd name="T23" fmla="*/ 704 h 1218"/>
                    <a:gd name="T24" fmla="*/ 1730 w 2100"/>
                    <a:gd name="T25" fmla="*/ 709 h 1218"/>
                    <a:gd name="T26" fmla="*/ 1733 w 2100"/>
                    <a:gd name="T27" fmla="*/ 860 h 1218"/>
                    <a:gd name="T28" fmla="*/ 1634 w 2100"/>
                    <a:gd name="T29" fmla="*/ 858 h 1218"/>
                    <a:gd name="T30" fmla="*/ 1630 w 2100"/>
                    <a:gd name="T31" fmla="*/ 879 h 1218"/>
                    <a:gd name="T32" fmla="*/ 1517 w 2100"/>
                    <a:gd name="T33" fmla="*/ 879 h 1218"/>
                    <a:gd name="T34" fmla="*/ 1514 w 2100"/>
                    <a:gd name="T35" fmla="*/ 882 h 1218"/>
                    <a:gd name="T36" fmla="*/ 1506 w 2100"/>
                    <a:gd name="T37" fmla="*/ 886 h 1218"/>
                    <a:gd name="T38" fmla="*/ 1507 w 2100"/>
                    <a:gd name="T39" fmla="*/ 1050 h 1218"/>
                    <a:gd name="T40" fmla="*/ 1400 w 2100"/>
                    <a:gd name="T41" fmla="*/ 1049 h 1218"/>
                    <a:gd name="T42" fmla="*/ 1397 w 2100"/>
                    <a:gd name="T43" fmla="*/ 1058 h 1218"/>
                    <a:gd name="T44" fmla="*/ 1283 w 2100"/>
                    <a:gd name="T45" fmla="*/ 1057 h 1218"/>
                    <a:gd name="T46" fmla="*/ 1279 w 2100"/>
                    <a:gd name="T47" fmla="*/ 1057 h 1218"/>
                    <a:gd name="T48" fmla="*/ 1265 w 2100"/>
                    <a:gd name="T49" fmla="*/ 1064 h 1218"/>
                    <a:gd name="T50" fmla="*/ 1268 w 2100"/>
                    <a:gd name="T51" fmla="*/ 1218 h 1218"/>
                    <a:gd name="T52" fmla="*/ 1166 w 2100"/>
                    <a:gd name="T53" fmla="*/ 1218 h 1218"/>
                    <a:gd name="T54" fmla="*/ 1057 w 2100"/>
                    <a:gd name="T55" fmla="*/ 1064 h 1218"/>
                    <a:gd name="T56" fmla="*/ 1051 w 2100"/>
                    <a:gd name="T57" fmla="*/ 1060 h 1218"/>
                    <a:gd name="T58" fmla="*/ 1046 w 2100"/>
                    <a:gd name="T59" fmla="*/ 1058 h 1218"/>
                    <a:gd name="T60" fmla="*/ 934 w 2100"/>
                    <a:gd name="T61" fmla="*/ 1050 h 1218"/>
                    <a:gd name="T62" fmla="*/ 915 w 2100"/>
                    <a:gd name="T63" fmla="*/ 1034 h 1218"/>
                    <a:gd name="T64" fmla="*/ 817 w 2100"/>
                    <a:gd name="T65" fmla="*/ 1034 h 1218"/>
                    <a:gd name="T66" fmla="*/ 723 w 2100"/>
                    <a:gd name="T67" fmla="*/ 886 h 1218"/>
                    <a:gd name="T68" fmla="*/ 700 w 2100"/>
                    <a:gd name="T69" fmla="*/ 873 h 1218"/>
                    <a:gd name="T70" fmla="*/ 680 w 2100"/>
                    <a:gd name="T71" fmla="*/ 855 h 1218"/>
                    <a:gd name="T72" fmla="*/ 583 w 2100"/>
                    <a:gd name="T73" fmla="*/ 855 h 1218"/>
                    <a:gd name="T74" fmla="*/ 489 w 2100"/>
                    <a:gd name="T75" fmla="*/ 709 h 1218"/>
                    <a:gd name="T76" fmla="*/ 468 w 2100"/>
                    <a:gd name="T77" fmla="*/ 691 h 1218"/>
                    <a:gd name="T78" fmla="*/ 356 w 2100"/>
                    <a:gd name="T79" fmla="*/ 531 h 1218"/>
                    <a:gd name="T80" fmla="*/ 351 w 2100"/>
                    <a:gd name="T81" fmla="*/ 524 h 1218"/>
                    <a:gd name="T82" fmla="*/ 258 w 2100"/>
                    <a:gd name="T83" fmla="*/ 391 h 1218"/>
                    <a:gd name="T84" fmla="*/ 234 w 2100"/>
                    <a:gd name="T85" fmla="*/ 371 h 1218"/>
                    <a:gd name="T86" fmla="*/ 223 w 2100"/>
                    <a:gd name="T87" fmla="*/ 355 h 1218"/>
                    <a:gd name="T88" fmla="*/ 224 w 2100"/>
                    <a:gd name="T89" fmla="*/ 340 h 1218"/>
                    <a:gd name="T90" fmla="*/ 129 w 2100"/>
                    <a:gd name="T91" fmla="*/ 177 h 1218"/>
                    <a:gd name="T92" fmla="*/ 117 w 2100"/>
                    <a:gd name="T93" fmla="*/ 150 h 1218"/>
                    <a:gd name="T94" fmla="*/ 19 w 2100"/>
                    <a:gd name="T95" fmla="*/ 0 h 1218"/>
                    <a:gd name="T96" fmla="*/ 0 w 2100"/>
                    <a:gd name="T97" fmla="*/ 0 h 1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100" h="1218">
                      <a:moveTo>
                        <a:pt x="2100" y="348"/>
                      </a:moveTo>
                      <a:lnTo>
                        <a:pt x="2097" y="351"/>
                      </a:lnTo>
                      <a:lnTo>
                        <a:pt x="2092" y="355"/>
                      </a:lnTo>
                      <a:lnTo>
                        <a:pt x="2093" y="521"/>
                      </a:lnTo>
                      <a:lnTo>
                        <a:pt x="1983" y="520"/>
                      </a:lnTo>
                      <a:lnTo>
                        <a:pt x="1980" y="527"/>
                      </a:lnTo>
                      <a:lnTo>
                        <a:pt x="1866" y="527"/>
                      </a:lnTo>
                      <a:lnTo>
                        <a:pt x="1865" y="528"/>
                      </a:lnTo>
                      <a:lnTo>
                        <a:pt x="1862" y="531"/>
                      </a:lnTo>
                      <a:lnTo>
                        <a:pt x="1862" y="700"/>
                      </a:lnTo>
                      <a:lnTo>
                        <a:pt x="1750" y="700"/>
                      </a:lnTo>
                      <a:lnTo>
                        <a:pt x="1746" y="704"/>
                      </a:lnTo>
                      <a:lnTo>
                        <a:pt x="1730" y="709"/>
                      </a:lnTo>
                      <a:lnTo>
                        <a:pt x="1733" y="860"/>
                      </a:lnTo>
                      <a:lnTo>
                        <a:pt x="1634" y="858"/>
                      </a:lnTo>
                      <a:lnTo>
                        <a:pt x="1630" y="879"/>
                      </a:lnTo>
                      <a:lnTo>
                        <a:pt x="1517" y="879"/>
                      </a:lnTo>
                      <a:lnTo>
                        <a:pt x="1514" y="882"/>
                      </a:lnTo>
                      <a:lnTo>
                        <a:pt x="1506" y="886"/>
                      </a:lnTo>
                      <a:lnTo>
                        <a:pt x="1507" y="1050"/>
                      </a:lnTo>
                      <a:lnTo>
                        <a:pt x="1400" y="1049"/>
                      </a:lnTo>
                      <a:lnTo>
                        <a:pt x="1397" y="1058"/>
                      </a:lnTo>
                      <a:lnTo>
                        <a:pt x="1283" y="1057"/>
                      </a:lnTo>
                      <a:lnTo>
                        <a:pt x="1279" y="1057"/>
                      </a:lnTo>
                      <a:lnTo>
                        <a:pt x="1265" y="1064"/>
                      </a:lnTo>
                      <a:lnTo>
                        <a:pt x="1268" y="1218"/>
                      </a:lnTo>
                      <a:lnTo>
                        <a:pt x="1166" y="1218"/>
                      </a:lnTo>
                      <a:lnTo>
                        <a:pt x="1057" y="1064"/>
                      </a:lnTo>
                      <a:lnTo>
                        <a:pt x="1051" y="1060"/>
                      </a:lnTo>
                      <a:lnTo>
                        <a:pt x="1046" y="1058"/>
                      </a:lnTo>
                      <a:lnTo>
                        <a:pt x="934" y="1050"/>
                      </a:lnTo>
                      <a:lnTo>
                        <a:pt x="915" y="1034"/>
                      </a:lnTo>
                      <a:lnTo>
                        <a:pt x="817" y="1034"/>
                      </a:lnTo>
                      <a:lnTo>
                        <a:pt x="723" y="886"/>
                      </a:lnTo>
                      <a:lnTo>
                        <a:pt x="700" y="873"/>
                      </a:lnTo>
                      <a:lnTo>
                        <a:pt x="680" y="855"/>
                      </a:lnTo>
                      <a:lnTo>
                        <a:pt x="583" y="855"/>
                      </a:lnTo>
                      <a:lnTo>
                        <a:pt x="489" y="709"/>
                      </a:lnTo>
                      <a:lnTo>
                        <a:pt x="468" y="691"/>
                      </a:lnTo>
                      <a:lnTo>
                        <a:pt x="356" y="531"/>
                      </a:lnTo>
                      <a:lnTo>
                        <a:pt x="351" y="524"/>
                      </a:lnTo>
                      <a:lnTo>
                        <a:pt x="258" y="391"/>
                      </a:lnTo>
                      <a:lnTo>
                        <a:pt x="234" y="371"/>
                      </a:lnTo>
                      <a:lnTo>
                        <a:pt x="223" y="355"/>
                      </a:lnTo>
                      <a:lnTo>
                        <a:pt x="224" y="340"/>
                      </a:lnTo>
                      <a:lnTo>
                        <a:pt x="129" y="177"/>
                      </a:lnTo>
                      <a:lnTo>
                        <a:pt x="117" y="150"/>
                      </a:lnTo>
                      <a:lnTo>
                        <a:pt x="19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Freeform 5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564 w 2566"/>
                    <a:gd name="T1" fmla="*/ 352 h 2481"/>
                    <a:gd name="T2" fmla="*/ 2562 w 2566"/>
                    <a:gd name="T3" fmla="*/ 526 h 2481"/>
                    <a:gd name="T4" fmla="*/ 2447 w 2566"/>
                    <a:gd name="T5" fmla="*/ 528 h 2481"/>
                    <a:gd name="T6" fmla="*/ 2332 w 2566"/>
                    <a:gd name="T7" fmla="*/ 530 h 2481"/>
                    <a:gd name="T8" fmla="*/ 2329 w 2566"/>
                    <a:gd name="T9" fmla="*/ 704 h 2481"/>
                    <a:gd name="T10" fmla="*/ 2214 w 2566"/>
                    <a:gd name="T11" fmla="*/ 706 h 2481"/>
                    <a:gd name="T12" fmla="*/ 2206 w 2566"/>
                    <a:gd name="T13" fmla="*/ 870 h 2481"/>
                    <a:gd name="T14" fmla="*/ 2097 w 2566"/>
                    <a:gd name="T15" fmla="*/ 882 h 2481"/>
                    <a:gd name="T16" fmla="*/ 1981 w 2566"/>
                    <a:gd name="T17" fmla="*/ 883 h 2481"/>
                    <a:gd name="T18" fmla="*/ 1977 w 2566"/>
                    <a:gd name="T19" fmla="*/ 1055 h 2481"/>
                    <a:gd name="T20" fmla="*/ 1863 w 2566"/>
                    <a:gd name="T21" fmla="*/ 1060 h 2481"/>
                    <a:gd name="T22" fmla="*/ 1746 w 2566"/>
                    <a:gd name="T23" fmla="*/ 1060 h 2481"/>
                    <a:gd name="T24" fmla="*/ 1739 w 2566"/>
                    <a:gd name="T25" fmla="*/ 1226 h 2481"/>
                    <a:gd name="T26" fmla="*/ 1518 w 2566"/>
                    <a:gd name="T27" fmla="*/ 1064 h 2481"/>
                    <a:gd name="T28" fmla="*/ 1515 w 2566"/>
                    <a:gd name="T29" fmla="*/ 1062 h 2481"/>
                    <a:gd name="T30" fmla="*/ 1386 w 2566"/>
                    <a:gd name="T31" fmla="*/ 1042 h 2481"/>
                    <a:gd name="T32" fmla="*/ 1184 w 2566"/>
                    <a:gd name="T33" fmla="*/ 886 h 2481"/>
                    <a:gd name="T34" fmla="*/ 1151 w 2566"/>
                    <a:gd name="T35" fmla="*/ 863 h 2481"/>
                    <a:gd name="T36" fmla="*/ 950 w 2566"/>
                    <a:gd name="T37" fmla="*/ 709 h 2481"/>
                    <a:gd name="T38" fmla="*/ 819 w 2566"/>
                    <a:gd name="T39" fmla="*/ 531 h 2481"/>
                    <a:gd name="T40" fmla="*/ 770 w 2566"/>
                    <a:gd name="T41" fmla="*/ 462 h 2481"/>
                    <a:gd name="T42" fmla="*/ 670 w 2566"/>
                    <a:gd name="T43" fmla="*/ 355 h 2481"/>
                    <a:gd name="T44" fmla="*/ 594 w 2566"/>
                    <a:gd name="T45" fmla="*/ 177 h 2481"/>
                    <a:gd name="T46" fmla="*/ 481 w 2566"/>
                    <a:gd name="T47" fmla="*/ 0 h 2481"/>
                    <a:gd name="T48" fmla="*/ 349 w 2566"/>
                    <a:gd name="T49" fmla="*/ 0 h 2481"/>
                    <a:gd name="T50" fmla="*/ 117 w 2566"/>
                    <a:gd name="T51" fmla="*/ 0 h 2481"/>
                    <a:gd name="T52" fmla="*/ 0 w 2566"/>
                    <a:gd name="T53" fmla="*/ 177 h 2481"/>
                    <a:gd name="T54" fmla="*/ 0 w 2566"/>
                    <a:gd name="T55" fmla="*/ 531 h 2481"/>
                    <a:gd name="T56" fmla="*/ 0 w 2566"/>
                    <a:gd name="T57" fmla="*/ 886 h 2481"/>
                    <a:gd name="T58" fmla="*/ 0 w 2566"/>
                    <a:gd name="T59" fmla="*/ 1241 h 2481"/>
                    <a:gd name="T60" fmla="*/ 0 w 2566"/>
                    <a:gd name="T61" fmla="*/ 1595 h 2481"/>
                    <a:gd name="T62" fmla="*/ 0 w 2566"/>
                    <a:gd name="T63" fmla="*/ 1950 h 2481"/>
                    <a:gd name="T64" fmla="*/ 0 w 2566"/>
                    <a:gd name="T65" fmla="*/ 2304 h 2481"/>
                    <a:gd name="T66" fmla="*/ 117 w 2566"/>
                    <a:gd name="T67" fmla="*/ 2481 h 2481"/>
                    <a:gd name="T68" fmla="*/ 349 w 2566"/>
                    <a:gd name="T69" fmla="*/ 2481 h 2481"/>
                    <a:gd name="T70" fmla="*/ 583 w 2566"/>
                    <a:gd name="T71" fmla="*/ 2481 h 2481"/>
                    <a:gd name="T72" fmla="*/ 817 w 2566"/>
                    <a:gd name="T73" fmla="*/ 2481 h 2481"/>
                    <a:gd name="T74" fmla="*/ 1049 w 2566"/>
                    <a:gd name="T75" fmla="*/ 2481 h 2481"/>
                    <a:gd name="T76" fmla="*/ 1283 w 2566"/>
                    <a:gd name="T77" fmla="*/ 2481 h 2481"/>
                    <a:gd name="T78" fmla="*/ 1517 w 2566"/>
                    <a:gd name="T79" fmla="*/ 2481 h 2481"/>
                    <a:gd name="T80" fmla="*/ 1749 w 2566"/>
                    <a:gd name="T81" fmla="*/ 2481 h 2481"/>
                    <a:gd name="T82" fmla="*/ 1983 w 2566"/>
                    <a:gd name="T83" fmla="*/ 2481 h 2481"/>
                    <a:gd name="T84" fmla="*/ 2216 w 2566"/>
                    <a:gd name="T85" fmla="*/ 2481 h 2481"/>
                    <a:gd name="T86" fmla="*/ 2449 w 2566"/>
                    <a:gd name="T87" fmla="*/ 2481 h 2481"/>
                    <a:gd name="T88" fmla="*/ 2566 w 2566"/>
                    <a:gd name="T89" fmla="*/ 2304 h 2481"/>
                    <a:gd name="T90" fmla="*/ 2566 w 2566"/>
                    <a:gd name="T91" fmla="*/ 1950 h 2481"/>
                    <a:gd name="T92" fmla="*/ 2566 w 2566"/>
                    <a:gd name="T93" fmla="*/ 1595 h 2481"/>
                    <a:gd name="T94" fmla="*/ 2566 w 2566"/>
                    <a:gd name="T95" fmla="*/ 1241 h 2481"/>
                    <a:gd name="T96" fmla="*/ 2566 w 2566"/>
                    <a:gd name="T97" fmla="*/ 886 h 2481"/>
                    <a:gd name="T98" fmla="*/ 2566 w 2566"/>
                    <a:gd name="T99" fmla="*/ 531 h 2481"/>
                    <a:gd name="T100" fmla="*/ 2566 w 2566"/>
                    <a:gd name="T101" fmla="*/ 349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66" h="2481">
                      <a:moveTo>
                        <a:pt x="2566" y="349"/>
                      </a:moveTo>
                      <a:lnTo>
                        <a:pt x="2564" y="352"/>
                      </a:lnTo>
                      <a:lnTo>
                        <a:pt x="2560" y="355"/>
                      </a:lnTo>
                      <a:lnTo>
                        <a:pt x="2562" y="526"/>
                      </a:lnTo>
                      <a:lnTo>
                        <a:pt x="2449" y="524"/>
                      </a:lnTo>
                      <a:lnTo>
                        <a:pt x="2447" y="528"/>
                      </a:lnTo>
                      <a:lnTo>
                        <a:pt x="2332" y="530"/>
                      </a:lnTo>
                      <a:lnTo>
                        <a:pt x="2332" y="530"/>
                      </a:lnTo>
                      <a:lnTo>
                        <a:pt x="2329" y="531"/>
                      </a:lnTo>
                      <a:lnTo>
                        <a:pt x="2329" y="704"/>
                      </a:lnTo>
                      <a:lnTo>
                        <a:pt x="2216" y="703"/>
                      </a:lnTo>
                      <a:lnTo>
                        <a:pt x="2214" y="706"/>
                      </a:lnTo>
                      <a:lnTo>
                        <a:pt x="2203" y="709"/>
                      </a:lnTo>
                      <a:lnTo>
                        <a:pt x="2206" y="870"/>
                      </a:lnTo>
                      <a:lnTo>
                        <a:pt x="2100" y="867"/>
                      </a:lnTo>
                      <a:lnTo>
                        <a:pt x="2097" y="882"/>
                      </a:lnTo>
                      <a:lnTo>
                        <a:pt x="1983" y="881"/>
                      </a:lnTo>
                      <a:lnTo>
                        <a:pt x="1981" y="883"/>
                      </a:lnTo>
                      <a:lnTo>
                        <a:pt x="1976" y="886"/>
                      </a:lnTo>
                      <a:lnTo>
                        <a:pt x="1977" y="1055"/>
                      </a:lnTo>
                      <a:lnTo>
                        <a:pt x="1866" y="1054"/>
                      </a:lnTo>
                      <a:lnTo>
                        <a:pt x="1863" y="1060"/>
                      </a:lnTo>
                      <a:lnTo>
                        <a:pt x="1749" y="1060"/>
                      </a:lnTo>
                      <a:lnTo>
                        <a:pt x="1746" y="1060"/>
                      </a:lnTo>
                      <a:lnTo>
                        <a:pt x="1738" y="1064"/>
                      </a:lnTo>
                      <a:lnTo>
                        <a:pt x="1739" y="1226"/>
                      </a:lnTo>
                      <a:lnTo>
                        <a:pt x="1632" y="1226"/>
                      </a:lnTo>
                      <a:lnTo>
                        <a:pt x="1518" y="1064"/>
                      </a:lnTo>
                      <a:lnTo>
                        <a:pt x="1517" y="1062"/>
                      </a:lnTo>
                      <a:lnTo>
                        <a:pt x="1515" y="1062"/>
                      </a:lnTo>
                      <a:lnTo>
                        <a:pt x="1400" y="1054"/>
                      </a:lnTo>
                      <a:lnTo>
                        <a:pt x="1386" y="1042"/>
                      </a:lnTo>
                      <a:lnTo>
                        <a:pt x="1283" y="1042"/>
                      </a:lnTo>
                      <a:lnTo>
                        <a:pt x="1184" y="886"/>
                      </a:lnTo>
                      <a:lnTo>
                        <a:pt x="1166" y="877"/>
                      </a:lnTo>
                      <a:lnTo>
                        <a:pt x="1151" y="863"/>
                      </a:lnTo>
                      <a:lnTo>
                        <a:pt x="1049" y="863"/>
                      </a:lnTo>
                      <a:lnTo>
                        <a:pt x="950" y="709"/>
                      </a:lnTo>
                      <a:lnTo>
                        <a:pt x="934" y="695"/>
                      </a:lnTo>
                      <a:lnTo>
                        <a:pt x="819" y="531"/>
                      </a:lnTo>
                      <a:lnTo>
                        <a:pt x="817" y="528"/>
                      </a:lnTo>
                      <a:lnTo>
                        <a:pt x="770" y="462"/>
                      </a:lnTo>
                      <a:lnTo>
                        <a:pt x="700" y="404"/>
                      </a:lnTo>
                      <a:lnTo>
                        <a:pt x="670" y="355"/>
                      </a:lnTo>
                      <a:lnTo>
                        <a:pt x="671" y="311"/>
                      </a:lnTo>
                      <a:lnTo>
                        <a:pt x="594" y="177"/>
                      </a:lnTo>
                      <a:lnTo>
                        <a:pt x="583" y="156"/>
                      </a:lnTo>
                      <a:lnTo>
                        <a:pt x="481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349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Freeform 52"/>
                <p:cNvSpPr>
                  <a:spLocks/>
                </p:cNvSpPr>
                <p:nvPr/>
              </p:nvSpPr>
              <p:spPr bwMode="auto">
                <a:xfrm>
                  <a:off x="3382963" y="622300"/>
                  <a:ext cx="3333750" cy="1946275"/>
                </a:xfrm>
                <a:custGeom>
                  <a:avLst/>
                  <a:gdLst>
                    <a:gd name="T0" fmla="*/ 2100 w 2100"/>
                    <a:gd name="T1" fmla="*/ 349 h 1226"/>
                    <a:gd name="T2" fmla="*/ 2098 w 2100"/>
                    <a:gd name="T3" fmla="*/ 352 h 1226"/>
                    <a:gd name="T4" fmla="*/ 2094 w 2100"/>
                    <a:gd name="T5" fmla="*/ 355 h 1226"/>
                    <a:gd name="T6" fmla="*/ 2096 w 2100"/>
                    <a:gd name="T7" fmla="*/ 526 h 1226"/>
                    <a:gd name="T8" fmla="*/ 1983 w 2100"/>
                    <a:gd name="T9" fmla="*/ 524 h 1226"/>
                    <a:gd name="T10" fmla="*/ 1981 w 2100"/>
                    <a:gd name="T11" fmla="*/ 528 h 1226"/>
                    <a:gd name="T12" fmla="*/ 1866 w 2100"/>
                    <a:gd name="T13" fmla="*/ 530 h 1226"/>
                    <a:gd name="T14" fmla="*/ 1866 w 2100"/>
                    <a:gd name="T15" fmla="*/ 530 h 1226"/>
                    <a:gd name="T16" fmla="*/ 1863 w 2100"/>
                    <a:gd name="T17" fmla="*/ 531 h 1226"/>
                    <a:gd name="T18" fmla="*/ 1863 w 2100"/>
                    <a:gd name="T19" fmla="*/ 704 h 1226"/>
                    <a:gd name="T20" fmla="*/ 1750 w 2100"/>
                    <a:gd name="T21" fmla="*/ 703 h 1226"/>
                    <a:gd name="T22" fmla="*/ 1748 w 2100"/>
                    <a:gd name="T23" fmla="*/ 706 h 1226"/>
                    <a:gd name="T24" fmla="*/ 1737 w 2100"/>
                    <a:gd name="T25" fmla="*/ 709 h 1226"/>
                    <a:gd name="T26" fmla="*/ 1740 w 2100"/>
                    <a:gd name="T27" fmla="*/ 870 h 1226"/>
                    <a:gd name="T28" fmla="*/ 1634 w 2100"/>
                    <a:gd name="T29" fmla="*/ 867 h 1226"/>
                    <a:gd name="T30" fmla="*/ 1631 w 2100"/>
                    <a:gd name="T31" fmla="*/ 882 h 1226"/>
                    <a:gd name="T32" fmla="*/ 1517 w 2100"/>
                    <a:gd name="T33" fmla="*/ 881 h 1226"/>
                    <a:gd name="T34" fmla="*/ 1515 w 2100"/>
                    <a:gd name="T35" fmla="*/ 883 h 1226"/>
                    <a:gd name="T36" fmla="*/ 1510 w 2100"/>
                    <a:gd name="T37" fmla="*/ 886 h 1226"/>
                    <a:gd name="T38" fmla="*/ 1511 w 2100"/>
                    <a:gd name="T39" fmla="*/ 1055 h 1226"/>
                    <a:gd name="T40" fmla="*/ 1400 w 2100"/>
                    <a:gd name="T41" fmla="*/ 1054 h 1226"/>
                    <a:gd name="T42" fmla="*/ 1397 w 2100"/>
                    <a:gd name="T43" fmla="*/ 1060 h 1226"/>
                    <a:gd name="T44" fmla="*/ 1283 w 2100"/>
                    <a:gd name="T45" fmla="*/ 1060 h 1226"/>
                    <a:gd name="T46" fmla="*/ 1280 w 2100"/>
                    <a:gd name="T47" fmla="*/ 1060 h 1226"/>
                    <a:gd name="T48" fmla="*/ 1272 w 2100"/>
                    <a:gd name="T49" fmla="*/ 1064 h 1226"/>
                    <a:gd name="T50" fmla="*/ 1273 w 2100"/>
                    <a:gd name="T51" fmla="*/ 1226 h 1226"/>
                    <a:gd name="T52" fmla="*/ 1166 w 2100"/>
                    <a:gd name="T53" fmla="*/ 1226 h 1226"/>
                    <a:gd name="T54" fmla="*/ 1052 w 2100"/>
                    <a:gd name="T55" fmla="*/ 1064 h 1226"/>
                    <a:gd name="T56" fmla="*/ 1051 w 2100"/>
                    <a:gd name="T57" fmla="*/ 1062 h 1226"/>
                    <a:gd name="T58" fmla="*/ 1049 w 2100"/>
                    <a:gd name="T59" fmla="*/ 1062 h 1226"/>
                    <a:gd name="T60" fmla="*/ 934 w 2100"/>
                    <a:gd name="T61" fmla="*/ 1054 h 1226"/>
                    <a:gd name="T62" fmla="*/ 920 w 2100"/>
                    <a:gd name="T63" fmla="*/ 1042 h 1226"/>
                    <a:gd name="T64" fmla="*/ 817 w 2100"/>
                    <a:gd name="T65" fmla="*/ 1042 h 1226"/>
                    <a:gd name="T66" fmla="*/ 718 w 2100"/>
                    <a:gd name="T67" fmla="*/ 886 h 1226"/>
                    <a:gd name="T68" fmla="*/ 700 w 2100"/>
                    <a:gd name="T69" fmla="*/ 877 h 1226"/>
                    <a:gd name="T70" fmla="*/ 685 w 2100"/>
                    <a:gd name="T71" fmla="*/ 863 h 1226"/>
                    <a:gd name="T72" fmla="*/ 583 w 2100"/>
                    <a:gd name="T73" fmla="*/ 863 h 1226"/>
                    <a:gd name="T74" fmla="*/ 484 w 2100"/>
                    <a:gd name="T75" fmla="*/ 709 h 1226"/>
                    <a:gd name="T76" fmla="*/ 468 w 2100"/>
                    <a:gd name="T77" fmla="*/ 695 h 1226"/>
                    <a:gd name="T78" fmla="*/ 353 w 2100"/>
                    <a:gd name="T79" fmla="*/ 531 h 1226"/>
                    <a:gd name="T80" fmla="*/ 351 w 2100"/>
                    <a:gd name="T81" fmla="*/ 528 h 1226"/>
                    <a:gd name="T82" fmla="*/ 304 w 2100"/>
                    <a:gd name="T83" fmla="*/ 462 h 1226"/>
                    <a:gd name="T84" fmla="*/ 234 w 2100"/>
                    <a:gd name="T85" fmla="*/ 404 h 1226"/>
                    <a:gd name="T86" fmla="*/ 204 w 2100"/>
                    <a:gd name="T87" fmla="*/ 355 h 1226"/>
                    <a:gd name="T88" fmla="*/ 205 w 2100"/>
                    <a:gd name="T89" fmla="*/ 311 h 1226"/>
                    <a:gd name="T90" fmla="*/ 128 w 2100"/>
                    <a:gd name="T91" fmla="*/ 177 h 1226"/>
                    <a:gd name="T92" fmla="*/ 117 w 2100"/>
                    <a:gd name="T93" fmla="*/ 156 h 1226"/>
                    <a:gd name="T94" fmla="*/ 15 w 2100"/>
                    <a:gd name="T95" fmla="*/ 0 h 1226"/>
                    <a:gd name="T96" fmla="*/ 0 w 2100"/>
                    <a:gd name="T97" fmla="*/ 0 h 1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100" h="1226">
                      <a:moveTo>
                        <a:pt x="2100" y="349"/>
                      </a:moveTo>
                      <a:lnTo>
                        <a:pt x="2098" y="352"/>
                      </a:lnTo>
                      <a:lnTo>
                        <a:pt x="2094" y="355"/>
                      </a:lnTo>
                      <a:lnTo>
                        <a:pt x="2096" y="526"/>
                      </a:lnTo>
                      <a:lnTo>
                        <a:pt x="1983" y="524"/>
                      </a:lnTo>
                      <a:lnTo>
                        <a:pt x="1981" y="528"/>
                      </a:lnTo>
                      <a:lnTo>
                        <a:pt x="1866" y="530"/>
                      </a:lnTo>
                      <a:lnTo>
                        <a:pt x="1866" y="530"/>
                      </a:lnTo>
                      <a:lnTo>
                        <a:pt x="1863" y="531"/>
                      </a:lnTo>
                      <a:lnTo>
                        <a:pt x="1863" y="704"/>
                      </a:lnTo>
                      <a:lnTo>
                        <a:pt x="1750" y="703"/>
                      </a:lnTo>
                      <a:lnTo>
                        <a:pt x="1748" y="706"/>
                      </a:lnTo>
                      <a:lnTo>
                        <a:pt x="1737" y="709"/>
                      </a:lnTo>
                      <a:lnTo>
                        <a:pt x="1740" y="870"/>
                      </a:lnTo>
                      <a:lnTo>
                        <a:pt x="1634" y="867"/>
                      </a:lnTo>
                      <a:lnTo>
                        <a:pt x="1631" y="882"/>
                      </a:lnTo>
                      <a:lnTo>
                        <a:pt x="1517" y="881"/>
                      </a:lnTo>
                      <a:lnTo>
                        <a:pt x="1515" y="883"/>
                      </a:lnTo>
                      <a:lnTo>
                        <a:pt x="1510" y="886"/>
                      </a:lnTo>
                      <a:lnTo>
                        <a:pt x="1511" y="1055"/>
                      </a:lnTo>
                      <a:lnTo>
                        <a:pt x="1400" y="1054"/>
                      </a:lnTo>
                      <a:lnTo>
                        <a:pt x="1397" y="1060"/>
                      </a:lnTo>
                      <a:lnTo>
                        <a:pt x="1283" y="1060"/>
                      </a:lnTo>
                      <a:lnTo>
                        <a:pt x="1280" y="1060"/>
                      </a:lnTo>
                      <a:lnTo>
                        <a:pt x="1272" y="1064"/>
                      </a:lnTo>
                      <a:lnTo>
                        <a:pt x="1273" y="1226"/>
                      </a:lnTo>
                      <a:lnTo>
                        <a:pt x="1166" y="1226"/>
                      </a:lnTo>
                      <a:lnTo>
                        <a:pt x="1052" y="1064"/>
                      </a:lnTo>
                      <a:lnTo>
                        <a:pt x="1051" y="1062"/>
                      </a:lnTo>
                      <a:lnTo>
                        <a:pt x="1049" y="1062"/>
                      </a:lnTo>
                      <a:lnTo>
                        <a:pt x="934" y="1054"/>
                      </a:lnTo>
                      <a:lnTo>
                        <a:pt x="920" y="1042"/>
                      </a:lnTo>
                      <a:lnTo>
                        <a:pt x="817" y="1042"/>
                      </a:lnTo>
                      <a:lnTo>
                        <a:pt x="718" y="886"/>
                      </a:lnTo>
                      <a:lnTo>
                        <a:pt x="700" y="877"/>
                      </a:lnTo>
                      <a:lnTo>
                        <a:pt x="685" y="863"/>
                      </a:lnTo>
                      <a:lnTo>
                        <a:pt x="583" y="863"/>
                      </a:lnTo>
                      <a:lnTo>
                        <a:pt x="484" y="709"/>
                      </a:lnTo>
                      <a:lnTo>
                        <a:pt x="468" y="695"/>
                      </a:lnTo>
                      <a:lnTo>
                        <a:pt x="353" y="531"/>
                      </a:lnTo>
                      <a:lnTo>
                        <a:pt x="351" y="528"/>
                      </a:lnTo>
                      <a:lnTo>
                        <a:pt x="304" y="462"/>
                      </a:lnTo>
                      <a:lnTo>
                        <a:pt x="234" y="404"/>
                      </a:lnTo>
                      <a:lnTo>
                        <a:pt x="204" y="355"/>
                      </a:lnTo>
                      <a:lnTo>
                        <a:pt x="205" y="311"/>
                      </a:lnTo>
                      <a:lnTo>
                        <a:pt x="128" y="177"/>
                      </a:lnTo>
                      <a:lnTo>
                        <a:pt x="117" y="156"/>
                      </a:lnTo>
                      <a:lnTo>
                        <a:pt x="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Freeform 5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2564 w 2566"/>
                    <a:gd name="T1" fmla="*/ 353 h 2481"/>
                    <a:gd name="T2" fmla="*/ 2564 w 2566"/>
                    <a:gd name="T3" fmla="*/ 530 h 2481"/>
                    <a:gd name="T4" fmla="*/ 2447 w 2566"/>
                    <a:gd name="T5" fmla="*/ 530 h 2481"/>
                    <a:gd name="T6" fmla="*/ 2332 w 2566"/>
                    <a:gd name="T7" fmla="*/ 531 h 2481"/>
                    <a:gd name="T8" fmla="*/ 2331 w 2566"/>
                    <a:gd name="T9" fmla="*/ 707 h 2481"/>
                    <a:gd name="T10" fmla="*/ 2215 w 2566"/>
                    <a:gd name="T11" fmla="*/ 707 h 2481"/>
                    <a:gd name="T12" fmla="*/ 2212 w 2566"/>
                    <a:gd name="T13" fmla="*/ 881 h 2481"/>
                    <a:gd name="T14" fmla="*/ 2098 w 2566"/>
                    <a:gd name="T15" fmla="*/ 885 h 2481"/>
                    <a:gd name="T16" fmla="*/ 1981 w 2566"/>
                    <a:gd name="T17" fmla="*/ 885 h 2481"/>
                    <a:gd name="T18" fmla="*/ 1981 w 2566"/>
                    <a:gd name="T19" fmla="*/ 1061 h 2481"/>
                    <a:gd name="T20" fmla="*/ 1864 w 2566"/>
                    <a:gd name="T21" fmla="*/ 1062 h 2481"/>
                    <a:gd name="T22" fmla="*/ 1748 w 2566"/>
                    <a:gd name="T23" fmla="*/ 1061 h 2481"/>
                    <a:gd name="T24" fmla="*/ 1746 w 2566"/>
                    <a:gd name="T25" fmla="*/ 1236 h 2481"/>
                    <a:gd name="T26" fmla="*/ 1579 w 2566"/>
                    <a:gd name="T27" fmla="*/ 1160 h 2481"/>
                    <a:gd name="T28" fmla="*/ 1476 w 2566"/>
                    <a:gd name="T29" fmla="*/ 1064 h 2481"/>
                    <a:gd name="T30" fmla="*/ 1392 w 2566"/>
                    <a:gd name="T31" fmla="*/ 1051 h 2481"/>
                    <a:gd name="T32" fmla="*/ 1177 w 2566"/>
                    <a:gd name="T33" fmla="*/ 886 h 2481"/>
                    <a:gd name="T34" fmla="*/ 1156 w 2566"/>
                    <a:gd name="T35" fmla="*/ 870 h 2481"/>
                    <a:gd name="T36" fmla="*/ 946 w 2566"/>
                    <a:gd name="T37" fmla="*/ 709 h 2481"/>
                    <a:gd name="T38" fmla="*/ 818 w 2566"/>
                    <a:gd name="T39" fmla="*/ 534 h 2481"/>
                    <a:gd name="T40" fmla="*/ 815 w 2566"/>
                    <a:gd name="T41" fmla="*/ 531 h 2481"/>
                    <a:gd name="T42" fmla="*/ 649 w 2566"/>
                    <a:gd name="T43" fmla="*/ 355 h 2481"/>
                    <a:gd name="T44" fmla="*/ 591 w 2566"/>
                    <a:gd name="T45" fmla="*/ 177 h 2481"/>
                    <a:gd name="T46" fmla="*/ 478 w 2566"/>
                    <a:gd name="T47" fmla="*/ 0 h 2481"/>
                    <a:gd name="T48" fmla="*/ 349 w 2566"/>
                    <a:gd name="T49" fmla="*/ 0 h 2481"/>
                    <a:gd name="T50" fmla="*/ 117 w 2566"/>
                    <a:gd name="T51" fmla="*/ 0 h 2481"/>
                    <a:gd name="T52" fmla="*/ 0 w 2566"/>
                    <a:gd name="T53" fmla="*/ 177 h 2481"/>
                    <a:gd name="T54" fmla="*/ 0 w 2566"/>
                    <a:gd name="T55" fmla="*/ 531 h 2481"/>
                    <a:gd name="T56" fmla="*/ 0 w 2566"/>
                    <a:gd name="T57" fmla="*/ 886 h 2481"/>
                    <a:gd name="T58" fmla="*/ 0 w 2566"/>
                    <a:gd name="T59" fmla="*/ 1241 h 2481"/>
                    <a:gd name="T60" fmla="*/ 0 w 2566"/>
                    <a:gd name="T61" fmla="*/ 1595 h 2481"/>
                    <a:gd name="T62" fmla="*/ 0 w 2566"/>
                    <a:gd name="T63" fmla="*/ 1950 h 2481"/>
                    <a:gd name="T64" fmla="*/ 0 w 2566"/>
                    <a:gd name="T65" fmla="*/ 2304 h 2481"/>
                    <a:gd name="T66" fmla="*/ 117 w 2566"/>
                    <a:gd name="T67" fmla="*/ 2481 h 2481"/>
                    <a:gd name="T68" fmla="*/ 349 w 2566"/>
                    <a:gd name="T69" fmla="*/ 2481 h 2481"/>
                    <a:gd name="T70" fmla="*/ 583 w 2566"/>
                    <a:gd name="T71" fmla="*/ 2481 h 2481"/>
                    <a:gd name="T72" fmla="*/ 817 w 2566"/>
                    <a:gd name="T73" fmla="*/ 2481 h 2481"/>
                    <a:gd name="T74" fmla="*/ 1049 w 2566"/>
                    <a:gd name="T75" fmla="*/ 2481 h 2481"/>
                    <a:gd name="T76" fmla="*/ 1283 w 2566"/>
                    <a:gd name="T77" fmla="*/ 2481 h 2481"/>
                    <a:gd name="T78" fmla="*/ 1517 w 2566"/>
                    <a:gd name="T79" fmla="*/ 2481 h 2481"/>
                    <a:gd name="T80" fmla="*/ 1749 w 2566"/>
                    <a:gd name="T81" fmla="*/ 2481 h 2481"/>
                    <a:gd name="T82" fmla="*/ 1983 w 2566"/>
                    <a:gd name="T83" fmla="*/ 2481 h 2481"/>
                    <a:gd name="T84" fmla="*/ 2216 w 2566"/>
                    <a:gd name="T85" fmla="*/ 2481 h 2481"/>
                    <a:gd name="T86" fmla="*/ 2449 w 2566"/>
                    <a:gd name="T87" fmla="*/ 2481 h 2481"/>
                    <a:gd name="T88" fmla="*/ 2566 w 2566"/>
                    <a:gd name="T89" fmla="*/ 2304 h 2481"/>
                    <a:gd name="T90" fmla="*/ 2566 w 2566"/>
                    <a:gd name="T91" fmla="*/ 1950 h 2481"/>
                    <a:gd name="T92" fmla="*/ 2566 w 2566"/>
                    <a:gd name="T93" fmla="*/ 1595 h 2481"/>
                    <a:gd name="T94" fmla="*/ 2566 w 2566"/>
                    <a:gd name="T95" fmla="*/ 1241 h 2481"/>
                    <a:gd name="T96" fmla="*/ 2566 w 2566"/>
                    <a:gd name="T97" fmla="*/ 886 h 2481"/>
                    <a:gd name="T98" fmla="*/ 2566 w 2566"/>
                    <a:gd name="T99" fmla="*/ 531 h 2481"/>
                    <a:gd name="T100" fmla="*/ 2566 w 2566"/>
                    <a:gd name="T101" fmla="*/ 352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66" h="2481">
                      <a:moveTo>
                        <a:pt x="2566" y="352"/>
                      </a:moveTo>
                      <a:lnTo>
                        <a:pt x="2564" y="353"/>
                      </a:lnTo>
                      <a:lnTo>
                        <a:pt x="2563" y="355"/>
                      </a:lnTo>
                      <a:lnTo>
                        <a:pt x="2564" y="530"/>
                      </a:lnTo>
                      <a:lnTo>
                        <a:pt x="2449" y="528"/>
                      </a:lnTo>
                      <a:lnTo>
                        <a:pt x="2447" y="530"/>
                      </a:lnTo>
                      <a:lnTo>
                        <a:pt x="2332" y="531"/>
                      </a:lnTo>
                      <a:lnTo>
                        <a:pt x="2332" y="531"/>
                      </a:lnTo>
                      <a:lnTo>
                        <a:pt x="2332" y="531"/>
                      </a:lnTo>
                      <a:lnTo>
                        <a:pt x="2331" y="707"/>
                      </a:lnTo>
                      <a:lnTo>
                        <a:pt x="2216" y="706"/>
                      </a:lnTo>
                      <a:lnTo>
                        <a:pt x="2215" y="707"/>
                      </a:lnTo>
                      <a:lnTo>
                        <a:pt x="2210" y="709"/>
                      </a:lnTo>
                      <a:lnTo>
                        <a:pt x="2212" y="881"/>
                      </a:lnTo>
                      <a:lnTo>
                        <a:pt x="2100" y="878"/>
                      </a:lnTo>
                      <a:lnTo>
                        <a:pt x="2098" y="885"/>
                      </a:lnTo>
                      <a:lnTo>
                        <a:pt x="1983" y="883"/>
                      </a:lnTo>
                      <a:lnTo>
                        <a:pt x="1981" y="885"/>
                      </a:lnTo>
                      <a:lnTo>
                        <a:pt x="1979" y="886"/>
                      </a:lnTo>
                      <a:lnTo>
                        <a:pt x="1981" y="1061"/>
                      </a:lnTo>
                      <a:lnTo>
                        <a:pt x="1866" y="1060"/>
                      </a:lnTo>
                      <a:lnTo>
                        <a:pt x="1864" y="1062"/>
                      </a:lnTo>
                      <a:lnTo>
                        <a:pt x="1749" y="1061"/>
                      </a:lnTo>
                      <a:lnTo>
                        <a:pt x="1748" y="1061"/>
                      </a:lnTo>
                      <a:lnTo>
                        <a:pt x="1744" y="1064"/>
                      </a:lnTo>
                      <a:lnTo>
                        <a:pt x="1746" y="1236"/>
                      </a:lnTo>
                      <a:lnTo>
                        <a:pt x="1632" y="1234"/>
                      </a:lnTo>
                      <a:lnTo>
                        <a:pt x="1579" y="1160"/>
                      </a:lnTo>
                      <a:lnTo>
                        <a:pt x="1517" y="1160"/>
                      </a:lnTo>
                      <a:lnTo>
                        <a:pt x="1476" y="1064"/>
                      </a:lnTo>
                      <a:lnTo>
                        <a:pt x="1400" y="1058"/>
                      </a:lnTo>
                      <a:lnTo>
                        <a:pt x="1392" y="1051"/>
                      </a:lnTo>
                      <a:lnTo>
                        <a:pt x="1283" y="1051"/>
                      </a:lnTo>
                      <a:lnTo>
                        <a:pt x="1177" y="886"/>
                      </a:lnTo>
                      <a:lnTo>
                        <a:pt x="1166" y="879"/>
                      </a:lnTo>
                      <a:lnTo>
                        <a:pt x="1156" y="870"/>
                      </a:lnTo>
                      <a:lnTo>
                        <a:pt x="1049" y="870"/>
                      </a:lnTo>
                      <a:lnTo>
                        <a:pt x="946" y="709"/>
                      </a:lnTo>
                      <a:lnTo>
                        <a:pt x="934" y="699"/>
                      </a:lnTo>
                      <a:lnTo>
                        <a:pt x="818" y="534"/>
                      </a:lnTo>
                      <a:lnTo>
                        <a:pt x="817" y="534"/>
                      </a:lnTo>
                      <a:lnTo>
                        <a:pt x="815" y="531"/>
                      </a:lnTo>
                      <a:lnTo>
                        <a:pt x="700" y="435"/>
                      </a:lnTo>
                      <a:lnTo>
                        <a:pt x="649" y="355"/>
                      </a:lnTo>
                      <a:lnTo>
                        <a:pt x="652" y="283"/>
                      </a:lnTo>
                      <a:lnTo>
                        <a:pt x="591" y="177"/>
                      </a:lnTo>
                      <a:lnTo>
                        <a:pt x="583" y="160"/>
                      </a:lnTo>
                      <a:lnTo>
                        <a:pt x="478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35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Freeform 54"/>
                <p:cNvSpPr>
                  <a:spLocks/>
                </p:cNvSpPr>
                <p:nvPr/>
              </p:nvSpPr>
              <p:spPr bwMode="auto">
                <a:xfrm>
                  <a:off x="3382963" y="622300"/>
                  <a:ext cx="3333750" cy="1962150"/>
                </a:xfrm>
                <a:custGeom>
                  <a:avLst/>
                  <a:gdLst>
                    <a:gd name="T0" fmla="*/ 2100 w 2100"/>
                    <a:gd name="T1" fmla="*/ 352 h 1236"/>
                    <a:gd name="T2" fmla="*/ 2098 w 2100"/>
                    <a:gd name="T3" fmla="*/ 353 h 1236"/>
                    <a:gd name="T4" fmla="*/ 2097 w 2100"/>
                    <a:gd name="T5" fmla="*/ 355 h 1236"/>
                    <a:gd name="T6" fmla="*/ 2098 w 2100"/>
                    <a:gd name="T7" fmla="*/ 530 h 1236"/>
                    <a:gd name="T8" fmla="*/ 1983 w 2100"/>
                    <a:gd name="T9" fmla="*/ 528 h 1236"/>
                    <a:gd name="T10" fmla="*/ 1981 w 2100"/>
                    <a:gd name="T11" fmla="*/ 530 h 1236"/>
                    <a:gd name="T12" fmla="*/ 1866 w 2100"/>
                    <a:gd name="T13" fmla="*/ 531 h 1236"/>
                    <a:gd name="T14" fmla="*/ 1866 w 2100"/>
                    <a:gd name="T15" fmla="*/ 531 h 1236"/>
                    <a:gd name="T16" fmla="*/ 1866 w 2100"/>
                    <a:gd name="T17" fmla="*/ 531 h 1236"/>
                    <a:gd name="T18" fmla="*/ 1865 w 2100"/>
                    <a:gd name="T19" fmla="*/ 707 h 1236"/>
                    <a:gd name="T20" fmla="*/ 1750 w 2100"/>
                    <a:gd name="T21" fmla="*/ 706 h 1236"/>
                    <a:gd name="T22" fmla="*/ 1749 w 2100"/>
                    <a:gd name="T23" fmla="*/ 707 h 1236"/>
                    <a:gd name="T24" fmla="*/ 1744 w 2100"/>
                    <a:gd name="T25" fmla="*/ 709 h 1236"/>
                    <a:gd name="T26" fmla="*/ 1746 w 2100"/>
                    <a:gd name="T27" fmla="*/ 881 h 1236"/>
                    <a:gd name="T28" fmla="*/ 1634 w 2100"/>
                    <a:gd name="T29" fmla="*/ 878 h 1236"/>
                    <a:gd name="T30" fmla="*/ 1632 w 2100"/>
                    <a:gd name="T31" fmla="*/ 885 h 1236"/>
                    <a:gd name="T32" fmla="*/ 1517 w 2100"/>
                    <a:gd name="T33" fmla="*/ 883 h 1236"/>
                    <a:gd name="T34" fmla="*/ 1515 w 2100"/>
                    <a:gd name="T35" fmla="*/ 885 h 1236"/>
                    <a:gd name="T36" fmla="*/ 1513 w 2100"/>
                    <a:gd name="T37" fmla="*/ 886 h 1236"/>
                    <a:gd name="T38" fmla="*/ 1515 w 2100"/>
                    <a:gd name="T39" fmla="*/ 1061 h 1236"/>
                    <a:gd name="T40" fmla="*/ 1400 w 2100"/>
                    <a:gd name="T41" fmla="*/ 1060 h 1236"/>
                    <a:gd name="T42" fmla="*/ 1398 w 2100"/>
                    <a:gd name="T43" fmla="*/ 1062 h 1236"/>
                    <a:gd name="T44" fmla="*/ 1283 w 2100"/>
                    <a:gd name="T45" fmla="*/ 1061 h 1236"/>
                    <a:gd name="T46" fmla="*/ 1282 w 2100"/>
                    <a:gd name="T47" fmla="*/ 1061 h 1236"/>
                    <a:gd name="T48" fmla="*/ 1278 w 2100"/>
                    <a:gd name="T49" fmla="*/ 1064 h 1236"/>
                    <a:gd name="T50" fmla="*/ 1280 w 2100"/>
                    <a:gd name="T51" fmla="*/ 1236 h 1236"/>
                    <a:gd name="T52" fmla="*/ 1166 w 2100"/>
                    <a:gd name="T53" fmla="*/ 1234 h 1236"/>
                    <a:gd name="T54" fmla="*/ 1113 w 2100"/>
                    <a:gd name="T55" fmla="*/ 1160 h 1236"/>
                    <a:gd name="T56" fmla="*/ 1051 w 2100"/>
                    <a:gd name="T57" fmla="*/ 1160 h 1236"/>
                    <a:gd name="T58" fmla="*/ 1010 w 2100"/>
                    <a:gd name="T59" fmla="*/ 1064 h 1236"/>
                    <a:gd name="T60" fmla="*/ 934 w 2100"/>
                    <a:gd name="T61" fmla="*/ 1058 h 1236"/>
                    <a:gd name="T62" fmla="*/ 926 w 2100"/>
                    <a:gd name="T63" fmla="*/ 1051 h 1236"/>
                    <a:gd name="T64" fmla="*/ 817 w 2100"/>
                    <a:gd name="T65" fmla="*/ 1051 h 1236"/>
                    <a:gd name="T66" fmla="*/ 711 w 2100"/>
                    <a:gd name="T67" fmla="*/ 886 h 1236"/>
                    <a:gd name="T68" fmla="*/ 700 w 2100"/>
                    <a:gd name="T69" fmla="*/ 879 h 1236"/>
                    <a:gd name="T70" fmla="*/ 690 w 2100"/>
                    <a:gd name="T71" fmla="*/ 870 h 1236"/>
                    <a:gd name="T72" fmla="*/ 583 w 2100"/>
                    <a:gd name="T73" fmla="*/ 870 h 1236"/>
                    <a:gd name="T74" fmla="*/ 480 w 2100"/>
                    <a:gd name="T75" fmla="*/ 709 h 1236"/>
                    <a:gd name="T76" fmla="*/ 468 w 2100"/>
                    <a:gd name="T77" fmla="*/ 699 h 1236"/>
                    <a:gd name="T78" fmla="*/ 352 w 2100"/>
                    <a:gd name="T79" fmla="*/ 534 h 1236"/>
                    <a:gd name="T80" fmla="*/ 351 w 2100"/>
                    <a:gd name="T81" fmla="*/ 534 h 1236"/>
                    <a:gd name="T82" fmla="*/ 349 w 2100"/>
                    <a:gd name="T83" fmla="*/ 531 h 1236"/>
                    <a:gd name="T84" fmla="*/ 234 w 2100"/>
                    <a:gd name="T85" fmla="*/ 435 h 1236"/>
                    <a:gd name="T86" fmla="*/ 183 w 2100"/>
                    <a:gd name="T87" fmla="*/ 355 h 1236"/>
                    <a:gd name="T88" fmla="*/ 186 w 2100"/>
                    <a:gd name="T89" fmla="*/ 283 h 1236"/>
                    <a:gd name="T90" fmla="*/ 125 w 2100"/>
                    <a:gd name="T91" fmla="*/ 177 h 1236"/>
                    <a:gd name="T92" fmla="*/ 117 w 2100"/>
                    <a:gd name="T93" fmla="*/ 160 h 1236"/>
                    <a:gd name="T94" fmla="*/ 12 w 2100"/>
                    <a:gd name="T95" fmla="*/ 0 h 1236"/>
                    <a:gd name="T96" fmla="*/ 0 w 2100"/>
                    <a:gd name="T97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100" h="1236">
                      <a:moveTo>
                        <a:pt x="2100" y="352"/>
                      </a:moveTo>
                      <a:lnTo>
                        <a:pt x="2098" y="353"/>
                      </a:lnTo>
                      <a:lnTo>
                        <a:pt x="2097" y="355"/>
                      </a:lnTo>
                      <a:lnTo>
                        <a:pt x="2098" y="530"/>
                      </a:lnTo>
                      <a:lnTo>
                        <a:pt x="1983" y="528"/>
                      </a:lnTo>
                      <a:lnTo>
                        <a:pt x="1981" y="530"/>
                      </a:lnTo>
                      <a:lnTo>
                        <a:pt x="1866" y="531"/>
                      </a:lnTo>
                      <a:lnTo>
                        <a:pt x="1866" y="531"/>
                      </a:lnTo>
                      <a:lnTo>
                        <a:pt x="1866" y="531"/>
                      </a:lnTo>
                      <a:lnTo>
                        <a:pt x="1865" y="707"/>
                      </a:lnTo>
                      <a:lnTo>
                        <a:pt x="1750" y="706"/>
                      </a:lnTo>
                      <a:lnTo>
                        <a:pt x="1749" y="707"/>
                      </a:lnTo>
                      <a:lnTo>
                        <a:pt x="1744" y="709"/>
                      </a:lnTo>
                      <a:lnTo>
                        <a:pt x="1746" y="881"/>
                      </a:lnTo>
                      <a:lnTo>
                        <a:pt x="1634" y="878"/>
                      </a:lnTo>
                      <a:lnTo>
                        <a:pt x="1632" y="885"/>
                      </a:lnTo>
                      <a:lnTo>
                        <a:pt x="1517" y="883"/>
                      </a:lnTo>
                      <a:lnTo>
                        <a:pt x="1515" y="885"/>
                      </a:lnTo>
                      <a:lnTo>
                        <a:pt x="1513" y="886"/>
                      </a:lnTo>
                      <a:lnTo>
                        <a:pt x="1515" y="1061"/>
                      </a:lnTo>
                      <a:lnTo>
                        <a:pt x="1400" y="1060"/>
                      </a:lnTo>
                      <a:lnTo>
                        <a:pt x="1398" y="1062"/>
                      </a:lnTo>
                      <a:lnTo>
                        <a:pt x="1283" y="1061"/>
                      </a:lnTo>
                      <a:lnTo>
                        <a:pt x="1282" y="1061"/>
                      </a:lnTo>
                      <a:lnTo>
                        <a:pt x="1278" y="1064"/>
                      </a:lnTo>
                      <a:lnTo>
                        <a:pt x="1280" y="1236"/>
                      </a:lnTo>
                      <a:lnTo>
                        <a:pt x="1166" y="1234"/>
                      </a:lnTo>
                      <a:lnTo>
                        <a:pt x="1113" y="1160"/>
                      </a:lnTo>
                      <a:lnTo>
                        <a:pt x="1051" y="1160"/>
                      </a:lnTo>
                      <a:lnTo>
                        <a:pt x="1010" y="1064"/>
                      </a:lnTo>
                      <a:lnTo>
                        <a:pt x="934" y="1058"/>
                      </a:lnTo>
                      <a:lnTo>
                        <a:pt x="926" y="1051"/>
                      </a:lnTo>
                      <a:lnTo>
                        <a:pt x="817" y="1051"/>
                      </a:lnTo>
                      <a:lnTo>
                        <a:pt x="711" y="886"/>
                      </a:lnTo>
                      <a:lnTo>
                        <a:pt x="700" y="879"/>
                      </a:lnTo>
                      <a:lnTo>
                        <a:pt x="690" y="870"/>
                      </a:lnTo>
                      <a:lnTo>
                        <a:pt x="583" y="870"/>
                      </a:lnTo>
                      <a:lnTo>
                        <a:pt x="480" y="709"/>
                      </a:lnTo>
                      <a:lnTo>
                        <a:pt x="468" y="699"/>
                      </a:lnTo>
                      <a:lnTo>
                        <a:pt x="352" y="534"/>
                      </a:lnTo>
                      <a:lnTo>
                        <a:pt x="351" y="534"/>
                      </a:lnTo>
                      <a:lnTo>
                        <a:pt x="349" y="531"/>
                      </a:lnTo>
                      <a:lnTo>
                        <a:pt x="234" y="435"/>
                      </a:lnTo>
                      <a:lnTo>
                        <a:pt x="183" y="355"/>
                      </a:lnTo>
                      <a:lnTo>
                        <a:pt x="186" y="283"/>
                      </a:lnTo>
                      <a:lnTo>
                        <a:pt x="125" y="177"/>
                      </a:lnTo>
                      <a:lnTo>
                        <a:pt x="117" y="160"/>
                      </a:lnTo>
                      <a:lnTo>
                        <a:pt x="1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Freeform 5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2817813"/>
                </a:xfrm>
                <a:custGeom>
                  <a:avLst/>
                  <a:gdLst>
                    <a:gd name="T0" fmla="*/ 0 w 2566"/>
                    <a:gd name="T1" fmla="*/ 1772 h 1775"/>
                    <a:gd name="T2" fmla="*/ 117 w 2566"/>
                    <a:gd name="T3" fmla="*/ 1772 h 1775"/>
                    <a:gd name="T4" fmla="*/ 234 w 2566"/>
                    <a:gd name="T5" fmla="*/ 1772 h 1775"/>
                    <a:gd name="T6" fmla="*/ 351 w 2566"/>
                    <a:gd name="T7" fmla="*/ 1772 h 1775"/>
                    <a:gd name="T8" fmla="*/ 467 w 2566"/>
                    <a:gd name="T9" fmla="*/ 1772 h 1775"/>
                    <a:gd name="T10" fmla="*/ 583 w 2566"/>
                    <a:gd name="T11" fmla="*/ 1772 h 1775"/>
                    <a:gd name="T12" fmla="*/ 700 w 2566"/>
                    <a:gd name="T13" fmla="*/ 1772 h 1775"/>
                    <a:gd name="T14" fmla="*/ 817 w 2566"/>
                    <a:gd name="T15" fmla="*/ 1774 h 1775"/>
                    <a:gd name="T16" fmla="*/ 934 w 2566"/>
                    <a:gd name="T17" fmla="*/ 1774 h 1775"/>
                    <a:gd name="T18" fmla="*/ 1050 w 2566"/>
                    <a:gd name="T19" fmla="*/ 1774 h 1775"/>
                    <a:gd name="T20" fmla="*/ 1167 w 2566"/>
                    <a:gd name="T21" fmla="*/ 1774 h 1775"/>
                    <a:gd name="T22" fmla="*/ 1284 w 2566"/>
                    <a:gd name="T23" fmla="*/ 1774 h 1775"/>
                    <a:gd name="T24" fmla="*/ 1401 w 2566"/>
                    <a:gd name="T25" fmla="*/ 1774 h 1775"/>
                    <a:gd name="T26" fmla="*/ 1517 w 2566"/>
                    <a:gd name="T27" fmla="*/ 1774 h 1775"/>
                    <a:gd name="T28" fmla="*/ 1633 w 2566"/>
                    <a:gd name="T29" fmla="*/ 1774 h 1775"/>
                    <a:gd name="T30" fmla="*/ 1750 w 2566"/>
                    <a:gd name="T31" fmla="*/ 1774 h 1775"/>
                    <a:gd name="T32" fmla="*/ 1867 w 2566"/>
                    <a:gd name="T33" fmla="*/ 1774 h 1775"/>
                    <a:gd name="T34" fmla="*/ 1984 w 2566"/>
                    <a:gd name="T35" fmla="*/ 1775 h 1775"/>
                    <a:gd name="T36" fmla="*/ 2101 w 2566"/>
                    <a:gd name="T37" fmla="*/ 1775 h 1775"/>
                    <a:gd name="T38" fmla="*/ 2218 w 2566"/>
                    <a:gd name="T39" fmla="*/ 1775 h 1775"/>
                    <a:gd name="T40" fmla="*/ 2335 w 2566"/>
                    <a:gd name="T41" fmla="*/ 1775 h 1775"/>
                    <a:gd name="T42" fmla="*/ 2452 w 2566"/>
                    <a:gd name="T43" fmla="*/ 1775 h 1775"/>
                    <a:gd name="T44" fmla="*/ 2540 w 2566"/>
                    <a:gd name="T45" fmla="*/ 1733 h 1775"/>
                    <a:gd name="T46" fmla="*/ 2566 w 2566"/>
                    <a:gd name="T47" fmla="*/ 1595 h 1775"/>
                    <a:gd name="T48" fmla="*/ 2566 w 2566"/>
                    <a:gd name="T49" fmla="*/ 1241 h 1775"/>
                    <a:gd name="T50" fmla="*/ 2566 w 2566"/>
                    <a:gd name="T51" fmla="*/ 886 h 1775"/>
                    <a:gd name="T52" fmla="*/ 2566 w 2566"/>
                    <a:gd name="T53" fmla="*/ 531 h 1775"/>
                    <a:gd name="T54" fmla="*/ 2566 w 2566"/>
                    <a:gd name="T55" fmla="*/ 177 h 1775"/>
                    <a:gd name="T56" fmla="*/ 2449 w 2566"/>
                    <a:gd name="T57" fmla="*/ 0 h 1775"/>
                    <a:gd name="T58" fmla="*/ 2216 w 2566"/>
                    <a:gd name="T59" fmla="*/ 0 h 1775"/>
                    <a:gd name="T60" fmla="*/ 1983 w 2566"/>
                    <a:gd name="T61" fmla="*/ 0 h 1775"/>
                    <a:gd name="T62" fmla="*/ 1749 w 2566"/>
                    <a:gd name="T63" fmla="*/ 0 h 1775"/>
                    <a:gd name="T64" fmla="*/ 1517 w 2566"/>
                    <a:gd name="T65" fmla="*/ 0 h 1775"/>
                    <a:gd name="T66" fmla="*/ 1283 w 2566"/>
                    <a:gd name="T67" fmla="*/ 0 h 1775"/>
                    <a:gd name="T68" fmla="*/ 1049 w 2566"/>
                    <a:gd name="T69" fmla="*/ 0 h 1775"/>
                    <a:gd name="T70" fmla="*/ 817 w 2566"/>
                    <a:gd name="T71" fmla="*/ 0 h 1775"/>
                    <a:gd name="T72" fmla="*/ 583 w 2566"/>
                    <a:gd name="T73" fmla="*/ 0 h 1775"/>
                    <a:gd name="T74" fmla="*/ 349 w 2566"/>
                    <a:gd name="T75" fmla="*/ 0 h 1775"/>
                    <a:gd name="T76" fmla="*/ 117 w 2566"/>
                    <a:gd name="T77" fmla="*/ 0 h 1775"/>
                    <a:gd name="T78" fmla="*/ 0 w 2566"/>
                    <a:gd name="T79" fmla="*/ 177 h 1775"/>
                    <a:gd name="T80" fmla="*/ 0 w 2566"/>
                    <a:gd name="T81" fmla="*/ 531 h 1775"/>
                    <a:gd name="T82" fmla="*/ 0 w 2566"/>
                    <a:gd name="T83" fmla="*/ 886 h 1775"/>
                    <a:gd name="T84" fmla="*/ 0 w 2566"/>
                    <a:gd name="T85" fmla="*/ 1241 h 1775"/>
                    <a:gd name="T86" fmla="*/ 0 w 2566"/>
                    <a:gd name="T87" fmla="*/ 1595 h 1775"/>
                    <a:gd name="T88" fmla="*/ 0 w 2566"/>
                    <a:gd name="T89" fmla="*/ 1772 h 17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1775">
                      <a:moveTo>
                        <a:pt x="0" y="1772"/>
                      </a:moveTo>
                      <a:lnTo>
                        <a:pt x="0" y="1772"/>
                      </a:lnTo>
                      <a:lnTo>
                        <a:pt x="117" y="1772"/>
                      </a:lnTo>
                      <a:lnTo>
                        <a:pt x="117" y="1772"/>
                      </a:lnTo>
                      <a:lnTo>
                        <a:pt x="234" y="1772"/>
                      </a:lnTo>
                      <a:lnTo>
                        <a:pt x="234" y="1772"/>
                      </a:lnTo>
                      <a:lnTo>
                        <a:pt x="349" y="1772"/>
                      </a:lnTo>
                      <a:lnTo>
                        <a:pt x="351" y="1772"/>
                      </a:lnTo>
                      <a:lnTo>
                        <a:pt x="466" y="1772"/>
                      </a:lnTo>
                      <a:lnTo>
                        <a:pt x="467" y="1772"/>
                      </a:lnTo>
                      <a:lnTo>
                        <a:pt x="583" y="1772"/>
                      </a:lnTo>
                      <a:lnTo>
                        <a:pt x="583" y="1772"/>
                      </a:lnTo>
                      <a:lnTo>
                        <a:pt x="700" y="1772"/>
                      </a:lnTo>
                      <a:lnTo>
                        <a:pt x="700" y="1772"/>
                      </a:lnTo>
                      <a:lnTo>
                        <a:pt x="817" y="1774"/>
                      </a:lnTo>
                      <a:lnTo>
                        <a:pt x="817" y="1774"/>
                      </a:lnTo>
                      <a:lnTo>
                        <a:pt x="934" y="1774"/>
                      </a:lnTo>
                      <a:lnTo>
                        <a:pt x="934" y="1774"/>
                      </a:lnTo>
                      <a:lnTo>
                        <a:pt x="1049" y="1774"/>
                      </a:lnTo>
                      <a:lnTo>
                        <a:pt x="1050" y="1774"/>
                      </a:lnTo>
                      <a:lnTo>
                        <a:pt x="1166" y="1774"/>
                      </a:lnTo>
                      <a:lnTo>
                        <a:pt x="1167" y="1774"/>
                      </a:lnTo>
                      <a:lnTo>
                        <a:pt x="1283" y="1774"/>
                      </a:lnTo>
                      <a:lnTo>
                        <a:pt x="1284" y="1774"/>
                      </a:lnTo>
                      <a:lnTo>
                        <a:pt x="1400" y="1774"/>
                      </a:lnTo>
                      <a:lnTo>
                        <a:pt x="1401" y="1774"/>
                      </a:lnTo>
                      <a:lnTo>
                        <a:pt x="1517" y="1774"/>
                      </a:lnTo>
                      <a:lnTo>
                        <a:pt x="1517" y="1774"/>
                      </a:lnTo>
                      <a:lnTo>
                        <a:pt x="1632" y="1774"/>
                      </a:lnTo>
                      <a:lnTo>
                        <a:pt x="1633" y="1774"/>
                      </a:lnTo>
                      <a:lnTo>
                        <a:pt x="1749" y="1774"/>
                      </a:lnTo>
                      <a:lnTo>
                        <a:pt x="1750" y="1774"/>
                      </a:lnTo>
                      <a:lnTo>
                        <a:pt x="1866" y="1774"/>
                      </a:lnTo>
                      <a:lnTo>
                        <a:pt x="1867" y="1774"/>
                      </a:lnTo>
                      <a:lnTo>
                        <a:pt x="1983" y="1775"/>
                      </a:lnTo>
                      <a:lnTo>
                        <a:pt x="1984" y="1775"/>
                      </a:lnTo>
                      <a:lnTo>
                        <a:pt x="2100" y="1775"/>
                      </a:lnTo>
                      <a:lnTo>
                        <a:pt x="2101" y="1775"/>
                      </a:lnTo>
                      <a:lnTo>
                        <a:pt x="2216" y="1775"/>
                      </a:lnTo>
                      <a:lnTo>
                        <a:pt x="2218" y="1775"/>
                      </a:lnTo>
                      <a:lnTo>
                        <a:pt x="2332" y="1775"/>
                      </a:lnTo>
                      <a:lnTo>
                        <a:pt x="2335" y="1775"/>
                      </a:lnTo>
                      <a:lnTo>
                        <a:pt x="2449" y="1775"/>
                      </a:lnTo>
                      <a:lnTo>
                        <a:pt x="2452" y="1775"/>
                      </a:lnTo>
                      <a:lnTo>
                        <a:pt x="2471" y="1772"/>
                      </a:lnTo>
                      <a:lnTo>
                        <a:pt x="2540" y="1733"/>
                      </a:lnTo>
                      <a:lnTo>
                        <a:pt x="2566" y="1711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77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Freeform 56"/>
                <p:cNvSpPr>
                  <a:spLocks/>
                </p:cNvSpPr>
                <p:nvPr/>
              </p:nvSpPr>
              <p:spPr bwMode="auto">
                <a:xfrm>
                  <a:off x="2643188" y="3154363"/>
                  <a:ext cx="4073525" cy="285750"/>
                </a:xfrm>
                <a:custGeom>
                  <a:avLst/>
                  <a:gdLst>
                    <a:gd name="T0" fmla="*/ 0 w 2566"/>
                    <a:gd name="T1" fmla="*/ 177 h 180"/>
                    <a:gd name="T2" fmla="*/ 0 w 2566"/>
                    <a:gd name="T3" fmla="*/ 177 h 180"/>
                    <a:gd name="T4" fmla="*/ 117 w 2566"/>
                    <a:gd name="T5" fmla="*/ 177 h 180"/>
                    <a:gd name="T6" fmla="*/ 117 w 2566"/>
                    <a:gd name="T7" fmla="*/ 177 h 180"/>
                    <a:gd name="T8" fmla="*/ 234 w 2566"/>
                    <a:gd name="T9" fmla="*/ 177 h 180"/>
                    <a:gd name="T10" fmla="*/ 234 w 2566"/>
                    <a:gd name="T11" fmla="*/ 177 h 180"/>
                    <a:gd name="T12" fmla="*/ 349 w 2566"/>
                    <a:gd name="T13" fmla="*/ 177 h 180"/>
                    <a:gd name="T14" fmla="*/ 351 w 2566"/>
                    <a:gd name="T15" fmla="*/ 177 h 180"/>
                    <a:gd name="T16" fmla="*/ 466 w 2566"/>
                    <a:gd name="T17" fmla="*/ 177 h 180"/>
                    <a:gd name="T18" fmla="*/ 467 w 2566"/>
                    <a:gd name="T19" fmla="*/ 177 h 180"/>
                    <a:gd name="T20" fmla="*/ 583 w 2566"/>
                    <a:gd name="T21" fmla="*/ 177 h 180"/>
                    <a:gd name="T22" fmla="*/ 583 w 2566"/>
                    <a:gd name="T23" fmla="*/ 177 h 180"/>
                    <a:gd name="T24" fmla="*/ 700 w 2566"/>
                    <a:gd name="T25" fmla="*/ 177 h 180"/>
                    <a:gd name="T26" fmla="*/ 700 w 2566"/>
                    <a:gd name="T27" fmla="*/ 177 h 180"/>
                    <a:gd name="T28" fmla="*/ 817 w 2566"/>
                    <a:gd name="T29" fmla="*/ 179 h 180"/>
                    <a:gd name="T30" fmla="*/ 817 w 2566"/>
                    <a:gd name="T31" fmla="*/ 179 h 180"/>
                    <a:gd name="T32" fmla="*/ 934 w 2566"/>
                    <a:gd name="T33" fmla="*/ 179 h 180"/>
                    <a:gd name="T34" fmla="*/ 934 w 2566"/>
                    <a:gd name="T35" fmla="*/ 179 h 180"/>
                    <a:gd name="T36" fmla="*/ 1049 w 2566"/>
                    <a:gd name="T37" fmla="*/ 179 h 180"/>
                    <a:gd name="T38" fmla="*/ 1050 w 2566"/>
                    <a:gd name="T39" fmla="*/ 179 h 180"/>
                    <a:gd name="T40" fmla="*/ 1166 w 2566"/>
                    <a:gd name="T41" fmla="*/ 179 h 180"/>
                    <a:gd name="T42" fmla="*/ 1167 w 2566"/>
                    <a:gd name="T43" fmla="*/ 179 h 180"/>
                    <a:gd name="T44" fmla="*/ 1283 w 2566"/>
                    <a:gd name="T45" fmla="*/ 179 h 180"/>
                    <a:gd name="T46" fmla="*/ 1284 w 2566"/>
                    <a:gd name="T47" fmla="*/ 179 h 180"/>
                    <a:gd name="T48" fmla="*/ 1400 w 2566"/>
                    <a:gd name="T49" fmla="*/ 179 h 180"/>
                    <a:gd name="T50" fmla="*/ 1401 w 2566"/>
                    <a:gd name="T51" fmla="*/ 179 h 180"/>
                    <a:gd name="T52" fmla="*/ 1517 w 2566"/>
                    <a:gd name="T53" fmla="*/ 179 h 180"/>
                    <a:gd name="T54" fmla="*/ 1517 w 2566"/>
                    <a:gd name="T55" fmla="*/ 179 h 180"/>
                    <a:gd name="T56" fmla="*/ 1632 w 2566"/>
                    <a:gd name="T57" fmla="*/ 179 h 180"/>
                    <a:gd name="T58" fmla="*/ 1633 w 2566"/>
                    <a:gd name="T59" fmla="*/ 179 h 180"/>
                    <a:gd name="T60" fmla="*/ 1749 w 2566"/>
                    <a:gd name="T61" fmla="*/ 179 h 180"/>
                    <a:gd name="T62" fmla="*/ 1750 w 2566"/>
                    <a:gd name="T63" fmla="*/ 179 h 180"/>
                    <a:gd name="T64" fmla="*/ 1866 w 2566"/>
                    <a:gd name="T65" fmla="*/ 179 h 180"/>
                    <a:gd name="T66" fmla="*/ 1867 w 2566"/>
                    <a:gd name="T67" fmla="*/ 179 h 180"/>
                    <a:gd name="T68" fmla="*/ 1983 w 2566"/>
                    <a:gd name="T69" fmla="*/ 180 h 180"/>
                    <a:gd name="T70" fmla="*/ 1984 w 2566"/>
                    <a:gd name="T71" fmla="*/ 180 h 180"/>
                    <a:gd name="T72" fmla="*/ 2100 w 2566"/>
                    <a:gd name="T73" fmla="*/ 180 h 180"/>
                    <a:gd name="T74" fmla="*/ 2101 w 2566"/>
                    <a:gd name="T75" fmla="*/ 180 h 180"/>
                    <a:gd name="T76" fmla="*/ 2216 w 2566"/>
                    <a:gd name="T77" fmla="*/ 180 h 180"/>
                    <a:gd name="T78" fmla="*/ 2218 w 2566"/>
                    <a:gd name="T79" fmla="*/ 180 h 180"/>
                    <a:gd name="T80" fmla="*/ 2332 w 2566"/>
                    <a:gd name="T81" fmla="*/ 180 h 180"/>
                    <a:gd name="T82" fmla="*/ 2335 w 2566"/>
                    <a:gd name="T83" fmla="*/ 180 h 180"/>
                    <a:gd name="T84" fmla="*/ 2449 w 2566"/>
                    <a:gd name="T85" fmla="*/ 180 h 180"/>
                    <a:gd name="T86" fmla="*/ 2452 w 2566"/>
                    <a:gd name="T87" fmla="*/ 180 h 180"/>
                    <a:gd name="T88" fmla="*/ 2471 w 2566"/>
                    <a:gd name="T89" fmla="*/ 177 h 180"/>
                    <a:gd name="T90" fmla="*/ 2540 w 2566"/>
                    <a:gd name="T91" fmla="*/ 138 h 180"/>
                    <a:gd name="T92" fmla="*/ 2566 w 2566"/>
                    <a:gd name="T93" fmla="*/ 116 h 180"/>
                    <a:gd name="T94" fmla="*/ 2566 w 2566"/>
                    <a:gd name="T95" fmla="*/ 0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180">
                      <a:moveTo>
                        <a:pt x="0" y="177"/>
                      </a:moveTo>
                      <a:lnTo>
                        <a:pt x="0" y="177"/>
                      </a:lnTo>
                      <a:lnTo>
                        <a:pt x="117" y="177"/>
                      </a:lnTo>
                      <a:lnTo>
                        <a:pt x="117" y="177"/>
                      </a:lnTo>
                      <a:lnTo>
                        <a:pt x="234" y="177"/>
                      </a:lnTo>
                      <a:lnTo>
                        <a:pt x="234" y="177"/>
                      </a:lnTo>
                      <a:lnTo>
                        <a:pt x="349" y="177"/>
                      </a:lnTo>
                      <a:lnTo>
                        <a:pt x="351" y="177"/>
                      </a:lnTo>
                      <a:lnTo>
                        <a:pt x="466" y="177"/>
                      </a:lnTo>
                      <a:lnTo>
                        <a:pt x="467" y="177"/>
                      </a:lnTo>
                      <a:lnTo>
                        <a:pt x="583" y="177"/>
                      </a:lnTo>
                      <a:lnTo>
                        <a:pt x="583" y="177"/>
                      </a:lnTo>
                      <a:lnTo>
                        <a:pt x="700" y="177"/>
                      </a:lnTo>
                      <a:lnTo>
                        <a:pt x="700" y="177"/>
                      </a:lnTo>
                      <a:lnTo>
                        <a:pt x="817" y="179"/>
                      </a:lnTo>
                      <a:lnTo>
                        <a:pt x="817" y="179"/>
                      </a:lnTo>
                      <a:lnTo>
                        <a:pt x="934" y="179"/>
                      </a:lnTo>
                      <a:lnTo>
                        <a:pt x="934" y="179"/>
                      </a:lnTo>
                      <a:lnTo>
                        <a:pt x="1049" y="179"/>
                      </a:lnTo>
                      <a:lnTo>
                        <a:pt x="1050" y="179"/>
                      </a:lnTo>
                      <a:lnTo>
                        <a:pt x="1166" y="179"/>
                      </a:lnTo>
                      <a:lnTo>
                        <a:pt x="1167" y="179"/>
                      </a:lnTo>
                      <a:lnTo>
                        <a:pt x="1283" y="179"/>
                      </a:lnTo>
                      <a:lnTo>
                        <a:pt x="1284" y="179"/>
                      </a:lnTo>
                      <a:lnTo>
                        <a:pt x="1400" y="179"/>
                      </a:lnTo>
                      <a:lnTo>
                        <a:pt x="1401" y="179"/>
                      </a:lnTo>
                      <a:lnTo>
                        <a:pt x="1517" y="179"/>
                      </a:lnTo>
                      <a:lnTo>
                        <a:pt x="1517" y="179"/>
                      </a:lnTo>
                      <a:lnTo>
                        <a:pt x="1632" y="179"/>
                      </a:lnTo>
                      <a:lnTo>
                        <a:pt x="1633" y="179"/>
                      </a:lnTo>
                      <a:lnTo>
                        <a:pt x="1749" y="179"/>
                      </a:lnTo>
                      <a:lnTo>
                        <a:pt x="1750" y="179"/>
                      </a:lnTo>
                      <a:lnTo>
                        <a:pt x="1866" y="179"/>
                      </a:lnTo>
                      <a:lnTo>
                        <a:pt x="1867" y="179"/>
                      </a:lnTo>
                      <a:lnTo>
                        <a:pt x="1983" y="180"/>
                      </a:lnTo>
                      <a:lnTo>
                        <a:pt x="1984" y="180"/>
                      </a:lnTo>
                      <a:lnTo>
                        <a:pt x="2100" y="180"/>
                      </a:lnTo>
                      <a:lnTo>
                        <a:pt x="2101" y="180"/>
                      </a:lnTo>
                      <a:lnTo>
                        <a:pt x="2216" y="180"/>
                      </a:lnTo>
                      <a:lnTo>
                        <a:pt x="2218" y="180"/>
                      </a:lnTo>
                      <a:lnTo>
                        <a:pt x="2332" y="180"/>
                      </a:lnTo>
                      <a:lnTo>
                        <a:pt x="2335" y="180"/>
                      </a:lnTo>
                      <a:lnTo>
                        <a:pt x="2449" y="180"/>
                      </a:lnTo>
                      <a:lnTo>
                        <a:pt x="2452" y="180"/>
                      </a:lnTo>
                      <a:lnTo>
                        <a:pt x="2471" y="177"/>
                      </a:lnTo>
                      <a:lnTo>
                        <a:pt x="2540" y="138"/>
                      </a:lnTo>
                      <a:lnTo>
                        <a:pt x="2566" y="116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Freeform 5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2555875"/>
                </a:xfrm>
                <a:custGeom>
                  <a:avLst/>
                  <a:gdLst>
                    <a:gd name="T0" fmla="*/ 7 w 2566"/>
                    <a:gd name="T1" fmla="*/ 1606 h 1610"/>
                    <a:gd name="T2" fmla="*/ 124 w 2566"/>
                    <a:gd name="T3" fmla="*/ 1606 h 1610"/>
                    <a:gd name="T4" fmla="*/ 240 w 2566"/>
                    <a:gd name="T5" fmla="*/ 1606 h 1610"/>
                    <a:gd name="T6" fmla="*/ 357 w 2566"/>
                    <a:gd name="T7" fmla="*/ 1607 h 1610"/>
                    <a:gd name="T8" fmla="*/ 474 w 2566"/>
                    <a:gd name="T9" fmla="*/ 1607 h 1610"/>
                    <a:gd name="T10" fmla="*/ 591 w 2566"/>
                    <a:gd name="T11" fmla="*/ 1607 h 1610"/>
                    <a:gd name="T12" fmla="*/ 708 w 2566"/>
                    <a:gd name="T13" fmla="*/ 1607 h 1610"/>
                    <a:gd name="T14" fmla="*/ 825 w 2566"/>
                    <a:gd name="T15" fmla="*/ 1607 h 1610"/>
                    <a:gd name="T16" fmla="*/ 940 w 2566"/>
                    <a:gd name="T17" fmla="*/ 1607 h 1610"/>
                    <a:gd name="T18" fmla="*/ 1057 w 2566"/>
                    <a:gd name="T19" fmla="*/ 1607 h 1610"/>
                    <a:gd name="T20" fmla="*/ 1174 w 2566"/>
                    <a:gd name="T21" fmla="*/ 1607 h 1610"/>
                    <a:gd name="T22" fmla="*/ 1291 w 2566"/>
                    <a:gd name="T23" fmla="*/ 1608 h 1610"/>
                    <a:gd name="T24" fmla="*/ 1408 w 2566"/>
                    <a:gd name="T25" fmla="*/ 1608 h 1610"/>
                    <a:gd name="T26" fmla="*/ 1525 w 2566"/>
                    <a:gd name="T27" fmla="*/ 1608 h 1610"/>
                    <a:gd name="T28" fmla="*/ 1642 w 2566"/>
                    <a:gd name="T29" fmla="*/ 1608 h 1610"/>
                    <a:gd name="T30" fmla="*/ 1758 w 2566"/>
                    <a:gd name="T31" fmla="*/ 1608 h 1610"/>
                    <a:gd name="T32" fmla="*/ 1875 w 2566"/>
                    <a:gd name="T33" fmla="*/ 1608 h 1610"/>
                    <a:gd name="T34" fmla="*/ 1992 w 2566"/>
                    <a:gd name="T35" fmla="*/ 1610 h 1610"/>
                    <a:gd name="T36" fmla="*/ 2109 w 2566"/>
                    <a:gd name="T37" fmla="*/ 1610 h 1610"/>
                    <a:gd name="T38" fmla="*/ 2207 w 2566"/>
                    <a:gd name="T39" fmla="*/ 1581 h 1610"/>
                    <a:gd name="T40" fmla="*/ 2279 w 2566"/>
                    <a:gd name="T41" fmla="*/ 1515 h 1610"/>
                    <a:gd name="T42" fmla="*/ 2354 w 2566"/>
                    <a:gd name="T43" fmla="*/ 1451 h 1610"/>
                    <a:gd name="T44" fmla="*/ 2428 w 2566"/>
                    <a:gd name="T45" fmla="*/ 1386 h 1610"/>
                    <a:gd name="T46" fmla="*/ 2502 w 2566"/>
                    <a:gd name="T47" fmla="*/ 1321 h 1610"/>
                    <a:gd name="T48" fmla="*/ 2566 w 2566"/>
                    <a:gd name="T49" fmla="*/ 1241 h 1610"/>
                    <a:gd name="T50" fmla="*/ 2566 w 2566"/>
                    <a:gd name="T51" fmla="*/ 886 h 1610"/>
                    <a:gd name="T52" fmla="*/ 2566 w 2566"/>
                    <a:gd name="T53" fmla="*/ 531 h 1610"/>
                    <a:gd name="T54" fmla="*/ 2566 w 2566"/>
                    <a:gd name="T55" fmla="*/ 177 h 1610"/>
                    <a:gd name="T56" fmla="*/ 2449 w 2566"/>
                    <a:gd name="T57" fmla="*/ 0 h 1610"/>
                    <a:gd name="T58" fmla="*/ 2216 w 2566"/>
                    <a:gd name="T59" fmla="*/ 0 h 1610"/>
                    <a:gd name="T60" fmla="*/ 1983 w 2566"/>
                    <a:gd name="T61" fmla="*/ 0 h 1610"/>
                    <a:gd name="T62" fmla="*/ 1749 w 2566"/>
                    <a:gd name="T63" fmla="*/ 0 h 1610"/>
                    <a:gd name="T64" fmla="*/ 1517 w 2566"/>
                    <a:gd name="T65" fmla="*/ 0 h 1610"/>
                    <a:gd name="T66" fmla="*/ 1283 w 2566"/>
                    <a:gd name="T67" fmla="*/ 0 h 1610"/>
                    <a:gd name="T68" fmla="*/ 1049 w 2566"/>
                    <a:gd name="T69" fmla="*/ 0 h 1610"/>
                    <a:gd name="T70" fmla="*/ 817 w 2566"/>
                    <a:gd name="T71" fmla="*/ 0 h 1610"/>
                    <a:gd name="T72" fmla="*/ 583 w 2566"/>
                    <a:gd name="T73" fmla="*/ 0 h 1610"/>
                    <a:gd name="T74" fmla="*/ 349 w 2566"/>
                    <a:gd name="T75" fmla="*/ 0 h 1610"/>
                    <a:gd name="T76" fmla="*/ 117 w 2566"/>
                    <a:gd name="T77" fmla="*/ 0 h 1610"/>
                    <a:gd name="T78" fmla="*/ 0 w 2566"/>
                    <a:gd name="T79" fmla="*/ 177 h 1610"/>
                    <a:gd name="T80" fmla="*/ 0 w 2566"/>
                    <a:gd name="T81" fmla="*/ 531 h 1610"/>
                    <a:gd name="T82" fmla="*/ 0 w 2566"/>
                    <a:gd name="T83" fmla="*/ 886 h 1610"/>
                    <a:gd name="T84" fmla="*/ 0 w 2566"/>
                    <a:gd name="T85" fmla="*/ 1241 h 1610"/>
                    <a:gd name="T86" fmla="*/ 0 w 2566"/>
                    <a:gd name="T87" fmla="*/ 1595 h 16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566" h="1610">
                      <a:moveTo>
                        <a:pt x="0" y="1606"/>
                      </a:moveTo>
                      <a:lnTo>
                        <a:pt x="7" y="1606"/>
                      </a:lnTo>
                      <a:lnTo>
                        <a:pt x="117" y="1606"/>
                      </a:lnTo>
                      <a:lnTo>
                        <a:pt x="124" y="1606"/>
                      </a:lnTo>
                      <a:lnTo>
                        <a:pt x="234" y="1606"/>
                      </a:lnTo>
                      <a:lnTo>
                        <a:pt x="240" y="1606"/>
                      </a:lnTo>
                      <a:lnTo>
                        <a:pt x="349" y="1606"/>
                      </a:lnTo>
                      <a:lnTo>
                        <a:pt x="357" y="1607"/>
                      </a:lnTo>
                      <a:lnTo>
                        <a:pt x="466" y="1607"/>
                      </a:lnTo>
                      <a:lnTo>
                        <a:pt x="474" y="1607"/>
                      </a:lnTo>
                      <a:lnTo>
                        <a:pt x="583" y="1607"/>
                      </a:lnTo>
                      <a:lnTo>
                        <a:pt x="591" y="1607"/>
                      </a:lnTo>
                      <a:lnTo>
                        <a:pt x="700" y="1607"/>
                      </a:lnTo>
                      <a:lnTo>
                        <a:pt x="708" y="1607"/>
                      </a:lnTo>
                      <a:lnTo>
                        <a:pt x="817" y="1607"/>
                      </a:lnTo>
                      <a:lnTo>
                        <a:pt x="825" y="1607"/>
                      </a:lnTo>
                      <a:lnTo>
                        <a:pt x="934" y="1607"/>
                      </a:lnTo>
                      <a:lnTo>
                        <a:pt x="940" y="1607"/>
                      </a:lnTo>
                      <a:lnTo>
                        <a:pt x="1049" y="1607"/>
                      </a:lnTo>
                      <a:lnTo>
                        <a:pt x="1057" y="1607"/>
                      </a:lnTo>
                      <a:lnTo>
                        <a:pt x="1166" y="1607"/>
                      </a:lnTo>
                      <a:lnTo>
                        <a:pt x="1174" y="1607"/>
                      </a:lnTo>
                      <a:lnTo>
                        <a:pt x="1283" y="1608"/>
                      </a:lnTo>
                      <a:lnTo>
                        <a:pt x="1291" y="1608"/>
                      </a:lnTo>
                      <a:lnTo>
                        <a:pt x="1400" y="1608"/>
                      </a:lnTo>
                      <a:lnTo>
                        <a:pt x="1408" y="1608"/>
                      </a:lnTo>
                      <a:lnTo>
                        <a:pt x="1517" y="1608"/>
                      </a:lnTo>
                      <a:lnTo>
                        <a:pt x="1525" y="1608"/>
                      </a:lnTo>
                      <a:lnTo>
                        <a:pt x="1632" y="1608"/>
                      </a:lnTo>
                      <a:lnTo>
                        <a:pt x="1642" y="1608"/>
                      </a:lnTo>
                      <a:lnTo>
                        <a:pt x="1749" y="1608"/>
                      </a:lnTo>
                      <a:lnTo>
                        <a:pt x="1758" y="1608"/>
                      </a:lnTo>
                      <a:lnTo>
                        <a:pt x="1866" y="1608"/>
                      </a:lnTo>
                      <a:lnTo>
                        <a:pt x="1875" y="1608"/>
                      </a:lnTo>
                      <a:lnTo>
                        <a:pt x="1983" y="1610"/>
                      </a:lnTo>
                      <a:lnTo>
                        <a:pt x="1992" y="1610"/>
                      </a:lnTo>
                      <a:lnTo>
                        <a:pt x="2100" y="1610"/>
                      </a:lnTo>
                      <a:lnTo>
                        <a:pt x="2109" y="1610"/>
                      </a:lnTo>
                      <a:lnTo>
                        <a:pt x="2177" y="1595"/>
                      </a:lnTo>
                      <a:lnTo>
                        <a:pt x="2207" y="1581"/>
                      </a:lnTo>
                      <a:lnTo>
                        <a:pt x="2216" y="1573"/>
                      </a:lnTo>
                      <a:lnTo>
                        <a:pt x="2279" y="1515"/>
                      </a:lnTo>
                      <a:lnTo>
                        <a:pt x="2332" y="1472"/>
                      </a:lnTo>
                      <a:lnTo>
                        <a:pt x="2354" y="1451"/>
                      </a:lnTo>
                      <a:lnTo>
                        <a:pt x="2394" y="1417"/>
                      </a:lnTo>
                      <a:lnTo>
                        <a:pt x="2428" y="1386"/>
                      </a:lnTo>
                      <a:lnTo>
                        <a:pt x="2449" y="1370"/>
                      </a:lnTo>
                      <a:lnTo>
                        <a:pt x="2502" y="1321"/>
                      </a:lnTo>
                      <a:lnTo>
                        <a:pt x="2566" y="1268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60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Freeform 58"/>
                <p:cNvSpPr>
                  <a:spLocks/>
                </p:cNvSpPr>
                <p:nvPr/>
              </p:nvSpPr>
              <p:spPr bwMode="auto">
                <a:xfrm>
                  <a:off x="2643188" y="2592388"/>
                  <a:ext cx="4073525" cy="585788"/>
                </a:xfrm>
                <a:custGeom>
                  <a:avLst/>
                  <a:gdLst>
                    <a:gd name="T0" fmla="*/ 0 w 2566"/>
                    <a:gd name="T1" fmla="*/ 365 h 369"/>
                    <a:gd name="T2" fmla="*/ 7 w 2566"/>
                    <a:gd name="T3" fmla="*/ 365 h 369"/>
                    <a:gd name="T4" fmla="*/ 117 w 2566"/>
                    <a:gd name="T5" fmla="*/ 365 h 369"/>
                    <a:gd name="T6" fmla="*/ 124 w 2566"/>
                    <a:gd name="T7" fmla="*/ 365 h 369"/>
                    <a:gd name="T8" fmla="*/ 234 w 2566"/>
                    <a:gd name="T9" fmla="*/ 365 h 369"/>
                    <a:gd name="T10" fmla="*/ 240 w 2566"/>
                    <a:gd name="T11" fmla="*/ 365 h 369"/>
                    <a:gd name="T12" fmla="*/ 349 w 2566"/>
                    <a:gd name="T13" fmla="*/ 365 h 369"/>
                    <a:gd name="T14" fmla="*/ 357 w 2566"/>
                    <a:gd name="T15" fmla="*/ 366 h 369"/>
                    <a:gd name="T16" fmla="*/ 466 w 2566"/>
                    <a:gd name="T17" fmla="*/ 366 h 369"/>
                    <a:gd name="T18" fmla="*/ 474 w 2566"/>
                    <a:gd name="T19" fmla="*/ 366 h 369"/>
                    <a:gd name="T20" fmla="*/ 583 w 2566"/>
                    <a:gd name="T21" fmla="*/ 366 h 369"/>
                    <a:gd name="T22" fmla="*/ 591 w 2566"/>
                    <a:gd name="T23" fmla="*/ 366 h 369"/>
                    <a:gd name="T24" fmla="*/ 700 w 2566"/>
                    <a:gd name="T25" fmla="*/ 366 h 369"/>
                    <a:gd name="T26" fmla="*/ 708 w 2566"/>
                    <a:gd name="T27" fmla="*/ 366 h 369"/>
                    <a:gd name="T28" fmla="*/ 817 w 2566"/>
                    <a:gd name="T29" fmla="*/ 366 h 369"/>
                    <a:gd name="T30" fmla="*/ 825 w 2566"/>
                    <a:gd name="T31" fmla="*/ 366 h 369"/>
                    <a:gd name="T32" fmla="*/ 934 w 2566"/>
                    <a:gd name="T33" fmla="*/ 366 h 369"/>
                    <a:gd name="T34" fmla="*/ 940 w 2566"/>
                    <a:gd name="T35" fmla="*/ 366 h 369"/>
                    <a:gd name="T36" fmla="*/ 1049 w 2566"/>
                    <a:gd name="T37" fmla="*/ 366 h 369"/>
                    <a:gd name="T38" fmla="*/ 1057 w 2566"/>
                    <a:gd name="T39" fmla="*/ 366 h 369"/>
                    <a:gd name="T40" fmla="*/ 1166 w 2566"/>
                    <a:gd name="T41" fmla="*/ 366 h 369"/>
                    <a:gd name="T42" fmla="*/ 1174 w 2566"/>
                    <a:gd name="T43" fmla="*/ 366 h 369"/>
                    <a:gd name="T44" fmla="*/ 1283 w 2566"/>
                    <a:gd name="T45" fmla="*/ 367 h 369"/>
                    <a:gd name="T46" fmla="*/ 1291 w 2566"/>
                    <a:gd name="T47" fmla="*/ 367 h 369"/>
                    <a:gd name="T48" fmla="*/ 1400 w 2566"/>
                    <a:gd name="T49" fmla="*/ 367 h 369"/>
                    <a:gd name="T50" fmla="*/ 1408 w 2566"/>
                    <a:gd name="T51" fmla="*/ 367 h 369"/>
                    <a:gd name="T52" fmla="*/ 1517 w 2566"/>
                    <a:gd name="T53" fmla="*/ 367 h 369"/>
                    <a:gd name="T54" fmla="*/ 1525 w 2566"/>
                    <a:gd name="T55" fmla="*/ 367 h 369"/>
                    <a:gd name="T56" fmla="*/ 1632 w 2566"/>
                    <a:gd name="T57" fmla="*/ 367 h 369"/>
                    <a:gd name="T58" fmla="*/ 1642 w 2566"/>
                    <a:gd name="T59" fmla="*/ 367 h 369"/>
                    <a:gd name="T60" fmla="*/ 1749 w 2566"/>
                    <a:gd name="T61" fmla="*/ 367 h 369"/>
                    <a:gd name="T62" fmla="*/ 1758 w 2566"/>
                    <a:gd name="T63" fmla="*/ 367 h 369"/>
                    <a:gd name="T64" fmla="*/ 1866 w 2566"/>
                    <a:gd name="T65" fmla="*/ 367 h 369"/>
                    <a:gd name="T66" fmla="*/ 1875 w 2566"/>
                    <a:gd name="T67" fmla="*/ 367 h 369"/>
                    <a:gd name="T68" fmla="*/ 1983 w 2566"/>
                    <a:gd name="T69" fmla="*/ 369 h 369"/>
                    <a:gd name="T70" fmla="*/ 1992 w 2566"/>
                    <a:gd name="T71" fmla="*/ 369 h 369"/>
                    <a:gd name="T72" fmla="*/ 2100 w 2566"/>
                    <a:gd name="T73" fmla="*/ 369 h 369"/>
                    <a:gd name="T74" fmla="*/ 2109 w 2566"/>
                    <a:gd name="T75" fmla="*/ 369 h 369"/>
                    <a:gd name="T76" fmla="*/ 2177 w 2566"/>
                    <a:gd name="T77" fmla="*/ 354 h 369"/>
                    <a:gd name="T78" fmla="*/ 2207 w 2566"/>
                    <a:gd name="T79" fmla="*/ 340 h 369"/>
                    <a:gd name="T80" fmla="*/ 2216 w 2566"/>
                    <a:gd name="T81" fmla="*/ 332 h 369"/>
                    <a:gd name="T82" fmla="*/ 2279 w 2566"/>
                    <a:gd name="T83" fmla="*/ 274 h 369"/>
                    <a:gd name="T84" fmla="*/ 2332 w 2566"/>
                    <a:gd name="T85" fmla="*/ 231 h 369"/>
                    <a:gd name="T86" fmla="*/ 2354 w 2566"/>
                    <a:gd name="T87" fmla="*/ 210 h 369"/>
                    <a:gd name="T88" fmla="*/ 2394 w 2566"/>
                    <a:gd name="T89" fmla="*/ 176 h 369"/>
                    <a:gd name="T90" fmla="*/ 2428 w 2566"/>
                    <a:gd name="T91" fmla="*/ 145 h 369"/>
                    <a:gd name="T92" fmla="*/ 2449 w 2566"/>
                    <a:gd name="T93" fmla="*/ 129 h 369"/>
                    <a:gd name="T94" fmla="*/ 2502 w 2566"/>
                    <a:gd name="T95" fmla="*/ 80 h 369"/>
                    <a:gd name="T96" fmla="*/ 2566 w 2566"/>
                    <a:gd name="T97" fmla="*/ 27 h 369"/>
                    <a:gd name="T98" fmla="*/ 2566 w 2566"/>
                    <a:gd name="T99" fmla="*/ 0 h 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566" h="369">
                      <a:moveTo>
                        <a:pt x="0" y="365"/>
                      </a:moveTo>
                      <a:lnTo>
                        <a:pt x="7" y="365"/>
                      </a:lnTo>
                      <a:lnTo>
                        <a:pt x="117" y="365"/>
                      </a:lnTo>
                      <a:lnTo>
                        <a:pt x="124" y="365"/>
                      </a:lnTo>
                      <a:lnTo>
                        <a:pt x="234" y="365"/>
                      </a:lnTo>
                      <a:lnTo>
                        <a:pt x="240" y="365"/>
                      </a:lnTo>
                      <a:lnTo>
                        <a:pt x="349" y="365"/>
                      </a:lnTo>
                      <a:lnTo>
                        <a:pt x="357" y="366"/>
                      </a:lnTo>
                      <a:lnTo>
                        <a:pt x="466" y="366"/>
                      </a:lnTo>
                      <a:lnTo>
                        <a:pt x="474" y="366"/>
                      </a:lnTo>
                      <a:lnTo>
                        <a:pt x="583" y="366"/>
                      </a:lnTo>
                      <a:lnTo>
                        <a:pt x="591" y="366"/>
                      </a:lnTo>
                      <a:lnTo>
                        <a:pt x="700" y="366"/>
                      </a:lnTo>
                      <a:lnTo>
                        <a:pt x="708" y="366"/>
                      </a:lnTo>
                      <a:lnTo>
                        <a:pt x="817" y="366"/>
                      </a:lnTo>
                      <a:lnTo>
                        <a:pt x="825" y="366"/>
                      </a:lnTo>
                      <a:lnTo>
                        <a:pt x="934" y="366"/>
                      </a:lnTo>
                      <a:lnTo>
                        <a:pt x="940" y="366"/>
                      </a:lnTo>
                      <a:lnTo>
                        <a:pt x="1049" y="366"/>
                      </a:lnTo>
                      <a:lnTo>
                        <a:pt x="1057" y="366"/>
                      </a:lnTo>
                      <a:lnTo>
                        <a:pt x="1166" y="366"/>
                      </a:lnTo>
                      <a:lnTo>
                        <a:pt x="1174" y="366"/>
                      </a:lnTo>
                      <a:lnTo>
                        <a:pt x="1283" y="367"/>
                      </a:lnTo>
                      <a:lnTo>
                        <a:pt x="1291" y="367"/>
                      </a:lnTo>
                      <a:lnTo>
                        <a:pt x="1400" y="367"/>
                      </a:lnTo>
                      <a:lnTo>
                        <a:pt x="1408" y="367"/>
                      </a:lnTo>
                      <a:lnTo>
                        <a:pt x="1517" y="367"/>
                      </a:lnTo>
                      <a:lnTo>
                        <a:pt x="1525" y="367"/>
                      </a:lnTo>
                      <a:lnTo>
                        <a:pt x="1632" y="367"/>
                      </a:lnTo>
                      <a:lnTo>
                        <a:pt x="1642" y="367"/>
                      </a:lnTo>
                      <a:lnTo>
                        <a:pt x="1749" y="367"/>
                      </a:lnTo>
                      <a:lnTo>
                        <a:pt x="1758" y="367"/>
                      </a:lnTo>
                      <a:lnTo>
                        <a:pt x="1866" y="367"/>
                      </a:lnTo>
                      <a:lnTo>
                        <a:pt x="1875" y="367"/>
                      </a:lnTo>
                      <a:lnTo>
                        <a:pt x="1983" y="369"/>
                      </a:lnTo>
                      <a:lnTo>
                        <a:pt x="1992" y="369"/>
                      </a:lnTo>
                      <a:lnTo>
                        <a:pt x="2100" y="369"/>
                      </a:lnTo>
                      <a:lnTo>
                        <a:pt x="2109" y="369"/>
                      </a:lnTo>
                      <a:lnTo>
                        <a:pt x="2177" y="354"/>
                      </a:lnTo>
                      <a:lnTo>
                        <a:pt x="2207" y="340"/>
                      </a:lnTo>
                      <a:lnTo>
                        <a:pt x="2216" y="332"/>
                      </a:lnTo>
                      <a:lnTo>
                        <a:pt x="2279" y="274"/>
                      </a:lnTo>
                      <a:lnTo>
                        <a:pt x="2332" y="231"/>
                      </a:lnTo>
                      <a:lnTo>
                        <a:pt x="2354" y="210"/>
                      </a:lnTo>
                      <a:lnTo>
                        <a:pt x="2394" y="176"/>
                      </a:lnTo>
                      <a:lnTo>
                        <a:pt x="2428" y="145"/>
                      </a:lnTo>
                      <a:lnTo>
                        <a:pt x="2449" y="129"/>
                      </a:lnTo>
                      <a:lnTo>
                        <a:pt x="2502" y="80"/>
                      </a:lnTo>
                      <a:lnTo>
                        <a:pt x="2566" y="27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Freeform 5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2368550"/>
                </a:xfrm>
                <a:custGeom>
                  <a:avLst/>
                  <a:gdLst>
                    <a:gd name="T0" fmla="*/ 46 w 2566"/>
                    <a:gd name="T1" fmla="*/ 1488 h 1492"/>
                    <a:gd name="T2" fmla="*/ 163 w 2566"/>
                    <a:gd name="T3" fmla="*/ 1488 h 1492"/>
                    <a:gd name="T4" fmla="*/ 278 w 2566"/>
                    <a:gd name="T5" fmla="*/ 1488 h 1492"/>
                    <a:gd name="T6" fmla="*/ 395 w 2566"/>
                    <a:gd name="T7" fmla="*/ 1488 h 1492"/>
                    <a:gd name="T8" fmla="*/ 512 w 2566"/>
                    <a:gd name="T9" fmla="*/ 1488 h 1492"/>
                    <a:gd name="T10" fmla="*/ 629 w 2566"/>
                    <a:gd name="T11" fmla="*/ 1488 h 1492"/>
                    <a:gd name="T12" fmla="*/ 746 w 2566"/>
                    <a:gd name="T13" fmla="*/ 1488 h 1492"/>
                    <a:gd name="T14" fmla="*/ 863 w 2566"/>
                    <a:gd name="T15" fmla="*/ 1489 h 1492"/>
                    <a:gd name="T16" fmla="*/ 980 w 2566"/>
                    <a:gd name="T17" fmla="*/ 1489 h 1492"/>
                    <a:gd name="T18" fmla="*/ 1097 w 2566"/>
                    <a:gd name="T19" fmla="*/ 1489 h 1492"/>
                    <a:gd name="T20" fmla="*/ 1213 w 2566"/>
                    <a:gd name="T21" fmla="*/ 1489 h 1492"/>
                    <a:gd name="T22" fmla="*/ 1330 w 2566"/>
                    <a:gd name="T23" fmla="*/ 1489 h 1492"/>
                    <a:gd name="T24" fmla="*/ 1447 w 2566"/>
                    <a:gd name="T25" fmla="*/ 1491 h 1492"/>
                    <a:gd name="T26" fmla="*/ 1564 w 2566"/>
                    <a:gd name="T27" fmla="*/ 1491 h 1492"/>
                    <a:gd name="T28" fmla="*/ 1681 w 2566"/>
                    <a:gd name="T29" fmla="*/ 1491 h 1492"/>
                    <a:gd name="T30" fmla="*/ 1798 w 2566"/>
                    <a:gd name="T31" fmla="*/ 1491 h 1492"/>
                    <a:gd name="T32" fmla="*/ 1915 w 2566"/>
                    <a:gd name="T33" fmla="*/ 1492 h 1492"/>
                    <a:gd name="T34" fmla="*/ 2019 w 2566"/>
                    <a:gd name="T35" fmla="*/ 1473 h 1492"/>
                    <a:gd name="T36" fmla="*/ 2100 w 2566"/>
                    <a:gd name="T37" fmla="*/ 1419 h 1492"/>
                    <a:gd name="T38" fmla="*/ 2173 w 2566"/>
                    <a:gd name="T39" fmla="*/ 1352 h 1492"/>
                    <a:gd name="T40" fmla="*/ 2248 w 2566"/>
                    <a:gd name="T41" fmla="*/ 1289 h 1492"/>
                    <a:gd name="T42" fmla="*/ 2322 w 2566"/>
                    <a:gd name="T43" fmla="*/ 1225 h 1492"/>
                    <a:gd name="T44" fmla="*/ 2394 w 2566"/>
                    <a:gd name="T45" fmla="*/ 1158 h 1492"/>
                    <a:gd name="T46" fmla="*/ 2469 w 2566"/>
                    <a:gd name="T47" fmla="*/ 1095 h 1492"/>
                    <a:gd name="T48" fmla="*/ 2544 w 2566"/>
                    <a:gd name="T49" fmla="*/ 1030 h 1492"/>
                    <a:gd name="T50" fmla="*/ 2566 w 2566"/>
                    <a:gd name="T51" fmla="*/ 886 h 1492"/>
                    <a:gd name="T52" fmla="*/ 2566 w 2566"/>
                    <a:gd name="T53" fmla="*/ 531 h 1492"/>
                    <a:gd name="T54" fmla="*/ 2566 w 2566"/>
                    <a:gd name="T55" fmla="*/ 177 h 1492"/>
                    <a:gd name="T56" fmla="*/ 2449 w 2566"/>
                    <a:gd name="T57" fmla="*/ 0 h 1492"/>
                    <a:gd name="T58" fmla="*/ 2216 w 2566"/>
                    <a:gd name="T59" fmla="*/ 0 h 1492"/>
                    <a:gd name="T60" fmla="*/ 1983 w 2566"/>
                    <a:gd name="T61" fmla="*/ 0 h 1492"/>
                    <a:gd name="T62" fmla="*/ 1749 w 2566"/>
                    <a:gd name="T63" fmla="*/ 0 h 1492"/>
                    <a:gd name="T64" fmla="*/ 1517 w 2566"/>
                    <a:gd name="T65" fmla="*/ 0 h 1492"/>
                    <a:gd name="T66" fmla="*/ 1283 w 2566"/>
                    <a:gd name="T67" fmla="*/ 0 h 1492"/>
                    <a:gd name="T68" fmla="*/ 1049 w 2566"/>
                    <a:gd name="T69" fmla="*/ 0 h 1492"/>
                    <a:gd name="T70" fmla="*/ 817 w 2566"/>
                    <a:gd name="T71" fmla="*/ 0 h 1492"/>
                    <a:gd name="T72" fmla="*/ 583 w 2566"/>
                    <a:gd name="T73" fmla="*/ 0 h 1492"/>
                    <a:gd name="T74" fmla="*/ 349 w 2566"/>
                    <a:gd name="T75" fmla="*/ 0 h 1492"/>
                    <a:gd name="T76" fmla="*/ 117 w 2566"/>
                    <a:gd name="T77" fmla="*/ 0 h 1492"/>
                    <a:gd name="T78" fmla="*/ 0 w 2566"/>
                    <a:gd name="T79" fmla="*/ 177 h 1492"/>
                    <a:gd name="T80" fmla="*/ 0 w 2566"/>
                    <a:gd name="T81" fmla="*/ 531 h 1492"/>
                    <a:gd name="T82" fmla="*/ 0 w 2566"/>
                    <a:gd name="T83" fmla="*/ 886 h 1492"/>
                    <a:gd name="T84" fmla="*/ 0 w 2566"/>
                    <a:gd name="T85" fmla="*/ 1241 h 1492"/>
                    <a:gd name="T86" fmla="*/ 0 w 2566"/>
                    <a:gd name="T87" fmla="*/ 1486 h 1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566" h="1492">
                      <a:moveTo>
                        <a:pt x="0" y="1486"/>
                      </a:moveTo>
                      <a:lnTo>
                        <a:pt x="46" y="1488"/>
                      </a:lnTo>
                      <a:lnTo>
                        <a:pt x="117" y="1488"/>
                      </a:lnTo>
                      <a:lnTo>
                        <a:pt x="163" y="1488"/>
                      </a:lnTo>
                      <a:lnTo>
                        <a:pt x="234" y="1488"/>
                      </a:lnTo>
                      <a:lnTo>
                        <a:pt x="278" y="1488"/>
                      </a:lnTo>
                      <a:lnTo>
                        <a:pt x="349" y="1488"/>
                      </a:lnTo>
                      <a:lnTo>
                        <a:pt x="395" y="1488"/>
                      </a:lnTo>
                      <a:lnTo>
                        <a:pt x="466" y="1488"/>
                      </a:lnTo>
                      <a:lnTo>
                        <a:pt x="512" y="1488"/>
                      </a:lnTo>
                      <a:lnTo>
                        <a:pt x="583" y="1488"/>
                      </a:lnTo>
                      <a:lnTo>
                        <a:pt x="629" y="1488"/>
                      </a:lnTo>
                      <a:lnTo>
                        <a:pt x="700" y="1488"/>
                      </a:lnTo>
                      <a:lnTo>
                        <a:pt x="746" y="1488"/>
                      </a:lnTo>
                      <a:lnTo>
                        <a:pt x="817" y="1489"/>
                      </a:lnTo>
                      <a:lnTo>
                        <a:pt x="863" y="1489"/>
                      </a:lnTo>
                      <a:lnTo>
                        <a:pt x="934" y="1489"/>
                      </a:lnTo>
                      <a:lnTo>
                        <a:pt x="980" y="1489"/>
                      </a:lnTo>
                      <a:lnTo>
                        <a:pt x="1049" y="1489"/>
                      </a:lnTo>
                      <a:lnTo>
                        <a:pt x="1097" y="1489"/>
                      </a:lnTo>
                      <a:lnTo>
                        <a:pt x="1166" y="1489"/>
                      </a:lnTo>
                      <a:lnTo>
                        <a:pt x="1213" y="1489"/>
                      </a:lnTo>
                      <a:lnTo>
                        <a:pt x="1283" y="1489"/>
                      </a:lnTo>
                      <a:lnTo>
                        <a:pt x="1330" y="1489"/>
                      </a:lnTo>
                      <a:lnTo>
                        <a:pt x="1400" y="1491"/>
                      </a:lnTo>
                      <a:lnTo>
                        <a:pt x="1447" y="1491"/>
                      </a:lnTo>
                      <a:lnTo>
                        <a:pt x="1517" y="1491"/>
                      </a:lnTo>
                      <a:lnTo>
                        <a:pt x="1564" y="1491"/>
                      </a:lnTo>
                      <a:lnTo>
                        <a:pt x="1632" y="1491"/>
                      </a:lnTo>
                      <a:lnTo>
                        <a:pt x="1681" y="1491"/>
                      </a:lnTo>
                      <a:lnTo>
                        <a:pt x="1749" y="1491"/>
                      </a:lnTo>
                      <a:lnTo>
                        <a:pt x="1798" y="1491"/>
                      </a:lnTo>
                      <a:lnTo>
                        <a:pt x="1866" y="1491"/>
                      </a:lnTo>
                      <a:lnTo>
                        <a:pt x="1915" y="1492"/>
                      </a:lnTo>
                      <a:lnTo>
                        <a:pt x="1983" y="1473"/>
                      </a:lnTo>
                      <a:lnTo>
                        <a:pt x="2019" y="1473"/>
                      </a:lnTo>
                      <a:lnTo>
                        <a:pt x="2100" y="1420"/>
                      </a:lnTo>
                      <a:lnTo>
                        <a:pt x="2100" y="1419"/>
                      </a:lnTo>
                      <a:lnTo>
                        <a:pt x="2102" y="1417"/>
                      </a:lnTo>
                      <a:lnTo>
                        <a:pt x="2173" y="1352"/>
                      </a:lnTo>
                      <a:lnTo>
                        <a:pt x="2216" y="1317"/>
                      </a:lnTo>
                      <a:lnTo>
                        <a:pt x="2248" y="1289"/>
                      </a:lnTo>
                      <a:lnTo>
                        <a:pt x="2305" y="1241"/>
                      </a:lnTo>
                      <a:lnTo>
                        <a:pt x="2322" y="1225"/>
                      </a:lnTo>
                      <a:lnTo>
                        <a:pt x="2332" y="1217"/>
                      </a:lnTo>
                      <a:lnTo>
                        <a:pt x="2394" y="1158"/>
                      </a:lnTo>
                      <a:lnTo>
                        <a:pt x="2449" y="1114"/>
                      </a:lnTo>
                      <a:lnTo>
                        <a:pt x="2469" y="1095"/>
                      </a:lnTo>
                      <a:lnTo>
                        <a:pt x="2509" y="1064"/>
                      </a:lnTo>
                      <a:lnTo>
                        <a:pt x="2544" y="1030"/>
                      </a:lnTo>
                      <a:lnTo>
                        <a:pt x="2566" y="1012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48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Freeform 60"/>
                <p:cNvSpPr>
                  <a:spLocks/>
                </p:cNvSpPr>
                <p:nvPr/>
              </p:nvSpPr>
              <p:spPr bwMode="auto">
                <a:xfrm>
                  <a:off x="2643188" y="2028825"/>
                  <a:ext cx="4073525" cy="962025"/>
                </a:xfrm>
                <a:custGeom>
                  <a:avLst/>
                  <a:gdLst>
                    <a:gd name="T0" fmla="*/ 0 w 2566"/>
                    <a:gd name="T1" fmla="*/ 600 h 606"/>
                    <a:gd name="T2" fmla="*/ 46 w 2566"/>
                    <a:gd name="T3" fmla="*/ 602 h 606"/>
                    <a:gd name="T4" fmla="*/ 117 w 2566"/>
                    <a:gd name="T5" fmla="*/ 602 h 606"/>
                    <a:gd name="T6" fmla="*/ 163 w 2566"/>
                    <a:gd name="T7" fmla="*/ 602 h 606"/>
                    <a:gd name="T8" fmla="*/ 234 w 2566"/>
                    <a:gd name="T9" fmla="*/ 602 h 606"/>
                    <a:gd name="T10" fmla="*/ 278 w 2566"/>
                    <a:gd name="T11" fmla="*/ 602 h 606"/>
                    <a:gd name="T12" fmla="*/ 349 w 2566"/>
                    <a:gd name="T13" fmla="*/ 602 h 606"/>
                    <a:gd name="T14" fmla="*/ 395 w 2566"/>
                    <a:gd name="T15" fmla="*/ 602 h 606"/>
                    <a:gd name="T16" fmla="*/ 466 w 2566"/>
                    <a:gd name="T17" fmla="*/ 602 h 606"/>
                    <a:gd name="T18" fmla="*/ 512 w 2566"/>
                    <a:gd name="T19" fmla="*/ 602 h 606"/>
                    <a:gd name="T20" fmla="*/ 583 w 2566"/>
                    <a:gd name="T21" fmla="*/ 602 h 606"/>
                    <a:gd name="T22" fmla="*/ 629 w 2566"/>
                    <a:gd name="T23" fmla="*/ 602 h 606"/>
                    <a:gd name="T24" fmla="*/ 700 w 2566"/>
                    <a:gd name="T25" fmla="*/ 602 h 606"/>
                    <a:gd name="T26" fmla="*/ 746 w 2566"/>
                    <a:gd name="T27" fmla="*/ 602 h 606"/>
                    <a:gd name="T28" fmla="*/ 817 w 2566"/>
                    <a:gd name="T29" fmla="*/ 603 h 606"/>
                    <a:gd name="T30" fmla="*/ 863 w 2566"/>
                    <a:gd name="T31" fmla="*/ 603 h 606"/>
                    <a:gd name="T32" fmla="*/ 934 w 2566"/>
                    <a:gd name="T33" fmla="*/ 603 h 606"/>
                    <a:gd name="T34" fmla="*/ 980 w 2566"/>
                    <a:gd name="T35" fmla="*/ 603 h 606"/>
                    <a:gd name="T36" fmla="*/ 1049 w 2566"/>
                    <a:gd name="T37" fmla="*/ 603 h 606"/>
                    <a:gd name="T38" fmla="*/ 1097 w 2566"/>
                    <a:gd name="T39" fmla="*/ 603 h 606"/>
                    <a:gd name="T40" fmla="*/ 1166 w 2566"/>
                    <a:gd name="T41" fmla="*/ 603 h 606"/>
                    <a:gd name="T42" fmla="*/ 1213 w 2566"/>
                    <a:gd name="T43" fmla="*/ 603 h 606"/>
                    <a:gd name="T44" fmla="*/ 1283 w 2566"/>
                    <a:gd name="T45" fmla="*/ 603 h 606"/>
                    <a:gd name="T46" fmla="*/ 1330 w 2566"/>
                    <a:gd name="T47" fmla="*/ 603 h 606"/>
                    <a:gd name="T48" fmla="*/ 1400 w 2566"/>
                    <a:gd name="T49" fmla="*/ 605 h 606"/>
                    <a:gd name="T50" fmla="*/ 1447 w 2566"/>
                    <a:gd name="T51" fmla="*/ 605 h 606"/>
                    <a:gd name="T52" fmla="*/ 1517 w 2566"/>
                    <a:gd name="T53" fmla="*/ 605 h 606"/>
                    <a:gd name="T54" fmla="*/ 1564 w 2566"/>
                    <a:gd name="T55" fmla="*/ 605 h 606"/>
                    <a:gd name="T56" fmla="*/ 1632 w 2566"/>
                    <a:gd name="T57" fmla="*/ 605 h 606"/>
                    <a:gd name="T58" fmla="*/ 1681 w 2566"/>
                    <a:gd name="T59" fmla="*/ 605 h 606"/>
                    <a:gd name="T60" fmla="*/ 1749 w 2566"/>
                    <a:gd name="T61" fmla="*/ 605 h 606"/>
                    <a:gd name="T62" fmla="*/ 1798 w 2566"/>
                    <a:gd name="T63" fmla="*/ 605 h 606"/>
                    <a:gd name="T64" fmla="*/ 1866 w 2566"/>
                    <a:gd name="T65" fmla="*/ 605 h 606"/>
                    <a:gd name="T66" fmla="*/ 1915 w 2566"/>
                    <a:gd name="T67" fmla="*/ 606 h 606"/>
                    <a:gd name="T68" fmla="*/ 1983 w 2566"/>
                    <a:gd name="T69" fmla="*/ 587 h 606"/>
                    <a:gd name="T70" fmla="*/ 2019 w 2566"/>
                    <a:gd name="T71" fmla="*/ 587 h 606"/>
                    <a:gd name="T72" fmla="*/ 2100 w 2566"/>
                    <a:gd name="T73" fmla="*/ 534 h 606"/>
                    <a:gd name="T74" fmla="*/ 2100 w 2566"/>
                    <a:gd name="T75" fmla="*/ 533 h 606"/>
                    <a:gd name="T76" fmla="*/ 2102 w 2566"/>
                    <a:gd name="T77" fmla="*/ 531 h 606"/>
                    <a:gd name="T78" fmla="*/ 2173 w 2566"/>
                    <a:gd name="T79" fmla="*/ 466 h 606"/>
                    <a:gd name="T80" fmla="*/ 2216 w 2566"/>
                    <a:gd name="T81" fmla="*/ 431 h 606"/>
                    <a:gd name="T82" fmla="*/ 2248 w 2566"/>
                    <a:gd name="T83" fmla="*/ 403 h 606"/>
                    <a:gd name="T84" fmla="*/ 2305 w 2566"/>
                    <a:gd name="T85" fmla="*/ 355 h 606"/>
                    <a:gd name="T86" fmla="*/ 2322 w 2566"/>
                    <a:gd name="T87" fmla="*/ 339 h 606"/>
                    <a:gd name="T88" fmla="*/ 2332 w 2566"/>
                    <a:gd name="T89" fmla="*/ 331 h 606"/>
                    <a:gd name="T90" fmla="*/ 2394 w 2566"/>
                    <a:gd name="T91" fmla="*/ 272 h 606"/>
                    <a:gd name="T92" fmla="*/ 2449 w 2566"/>
                    <a:gd name="T93" fmla="*/ 228 h 606"/>
                    <a:gd name="T94" fmla="*/ 2469 w 2566"/>
                    <a:gd name="T95" fmla="*/ 209 h 606"/>
                    <a:gd name="T96" fmla="*/ 2509 w 2566"/>
                    <a:gd name="T97" fmla="*/ 178 h 606"/>
                    <a:gd name="T98" fmla="*/ 2544 w 2566"/>
                    <a:gd name="T99" fmla="*/ 144 h 606"/>
                    <a:gd name="T100" fmla="*/ 2566 w 2566"/>
                    <a:gd name="T101" fmla="*/ 126 h 606"/>
                    <a:gd name="T102" fmla="*/ 2566 w 2566"/>
                    <a:gd name="T103" fmla="*/ 0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566" h="606">
                      <a:moveTo>
                        <a:pt x="0" y="600"/>
                      </a:moveTo>
                      <a:lnTo>
                        <a:pt x="46" y="602"/>
                      </a:lnTo>
                      <a:lnTo>
                        <a:pt x="117" y="602"/>
                      </a:lnTo>
                      <a:lnTo>
                        <a:pt x="163" y="602"/>
                      </a:lnTo>
                      <a:lnTo>
                        <a:pt x="234" y="602"/>
                      </a:lnTo>
                      <a:lnTo>
                        <a:pt x="278" y="602"/>
                      </a:lnTo>
                      <a:lnTo>
                        <a:pt x="349" y="602"/>
                      </a:lnTo>
                      <a:lnTo>
                        <a:pt x="395" y="602"/>
                      </a:lnTo>
                      <a:lnTo>
                        <a:pt x="466" y="602"/>
                      </a:lnTo>
                      <a:lnTo>
                        <a:pt x="512" y="602"/>
                      </a:lnTo>
                      <a:lnTo>
                        <a:pt x="583" y="602"/>
                      </a:lnTo>
                      <a:lnTo>
                        <a:pt x="629" y="602"/>
                      </a:lnTo>
                      <a:lnTo>
                        <a:pt x="700" y="602"/>
                      </a:lnTo>
                      <a:lnTo>
                        <a:pt x="746" y="602"/>
                      </a:lnTo>
                      <a:lnTo>
                        <a:pt x="817" y="603"/>
                      </a:lnTo>
                      <a:lnTo>
                        <a:pt x="863" y="603"/>
                      </a:lnTo>
                      <a:lnTo>
                        <a:pt x="934" y="603"/>
                      </a:lnTo>
                      <a:lnTo>
                        <a:pt x="980" y="603"/>
                      </a:lnTo>
                      <a:lnTo>
                        <a:pt x="1049" y="603"/>
                      </a:lnTo>
                      <a:lnTo>
                        <a:pt x="1097" y="603"/>
                      </a:lnTo>
                      <a:lnTo>
                        <a:pt x="1166" y="603"/>
                      </a:lnTo>
                      <a:lnTo>
                        <a:pt x="1213" y="603"/>
                      </a:lnTo>
                      <a:lnTo>
                        <a:pt x="1283" y="603"/>
                      </a:lnTo>
                      <a:lnTo>
                        <a:pt x="1330" y="603"/>
                      </a:lnTo>
                      <a:lnTo>
                        <a:pt x="1400" y="605"/>
                      </a:lnTo>
                      <a:lnTo>
                        <a:pt x="1447" y="605"/>
                      </a:lnTo>
                      <a:lnTo>
                        <a:pt x="1517" y="605"/>
                      </a:lnTo>
                      <a:lnTo>
                        <a:pt x="1564" y="605"/>
                      </a:lnTo>
                      <a:lnTo>
                        <a:pt x="1632" y="605"/>
                      </a:lnTo>
                      <a:lnTo>
                        <a:pt x="1681" y="605"/>
                      </a:lnTo>
                      <a:lnTo>
                        <a:pt x="1749" y="605"/>
                      </a:lnTo>
                      <a:lnTo>
                        <a:pt x="1798" y="605"/>
                      </a:lnTo>
                      <a:lnTo>
                        <a:pt x="1866" y="605"/>
                      </a:lnTo>
                      <a:lnTo>
                        <a:pt x="1915" y="606"/>
                      </a:lnTo>
                      <a:lnTo>
                        <a:pt x="1983" y="587"/>
                      </a:lnTo>
                      <a:lnTo>
                        <a:pt x="2019" y="587"/>
                      </a:lnTo>
                      <a:lnTo>
                        <a:pt x="2100" y="534"/>
                      </a:lnTo>
                      <a:lnTo>
                        <a:pt x="2100" y="533"/>
                      </a:lnTo>
                      <a:lnTo>
                        <a:pt x="2102" y="531"/>
                      </a:lnTo>
                      <a:lnTo>
                        <a:pt x="2173" y="466"/>
                      </a:lnTo>
                      <a:lnTo>
                        <a:pt x="2216" y="431"/>
                      </a:lnTo>
                      <a:lnTo>
                        <a:pt x="2248" y="403"/>
                      </a:lnTo>
                      <a:lnTo>
                        <a:pt x="2305" y="355"/>
                      </a:lnTo>
                      <a:lnTo>
                        <a:pt x="2322" y="339"/>
                      </a:lnTo>
                      <a:lnTo>
                        <a:pt x="2332" y="331"/>
                      </a:lnTo>
                      <a:lnTo>
                        <a:pt x="2394" y="272"/>
                      </a:lnTo>
                      <a:lnTo>
                        <a:pt x="2449" y="228"/>
                      </a:lnTo>
                      <a:lnTo>
                        <a:pt x="2469" y="209"/>
                      </a:lnTo>
                      <a:lnTo>
                        <a:pt x="2509" y="178"/>
                      </a:lnTo>
                      <a:lnTo>
                        <a:pt x="2544" y="144"/>
                      </a:lnTo>
                      <a:lnTo>
                        <a:pt x="2566" y="126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Freeform 6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2138363"/>
                </a:xfrm>
                <a:custGeom>
                  <a:avLst/>
                  <a:gdLst>
                    <a:gd name="T0" fmla="*/ 66 w 2566"/>
                    <a:gd name="T1" fmla="*/ 1343 h 1347"/>
                    <a:gd name="T2" fmla="*/ 183 w 2566"/>
                    <a:gd name="T3" fmla="*/ 1343 h 1347"/>
                    <a:gd name="T4" fmla="*/ 300 w 2566"/>
                    <a:gd name="T5" fmla="*/ 1343 h 1347"/>
                    <a:gd name="T6" fmla="*/ 417 w 2566"/>
                    <a:gd name="T7" fmla="*/ 1343 h 1347"/>
                    <a:gd name="T8" fmla="*/ 534 w 2566"/>
                    <a:gd name="T9" fmla="*/ 1344 h 1347"/>
                    <a:gd name="T10" fmla="*/ 651 w 2566"/>
                    <a:gd name="T11" fmla="*/ 1344 h 1347"/>
                    <a:gd name="T12" fmla="*/ 768 w 2566"/>
                    <a:gd name="T13" fmla="*/ 1344 h 1347"/>
                    <a:gd name="T14" fmla="*/ 885 w 2566"/>
                    <a:gd name="T15" fmla="*/ 1344 h 1347"/>
                    <a:gd name="T16" fmla="*/ 1001 w 2566"/>
                    <a:gd name="T17" fmla="*/ 1344 h 1347"/>
                    <a:gd name="T18" fmla="*/ 1118 w 2566"/>
                    <a:gd name="T19" fmla="*/ 1346 h 1347"/>
                    <a:gd name="T20" fmla="*/ 1235 w 2566"/>
                    <a:gd name="T21" fmla="*/ 1346 h 1347"/>
                    <a:gd name="T22" fmla="*/ 1352 w 2566"/>
                    <a:gd name="T23" fmla="*/ 1346 h 1347"/>
                    <a:gd name="T24" fmla="*/ 1469 w 2566"/>
                    <a:gd name="T25" fmla="*/ 1346 h 1347"/>
                    <a:gd name="T26" fmla="*/ 1586 w 2566"/>
                    <a:gd name="T27" fmla="*/ 1347 h 1347"/>
                    <a:gd name="T28" fmla="*/ 1703 w 2566"/>
                    <a:gd name="T29" fmla="*/ 1347 h 1347"/>
                    <a:gd name="T30" fmla="*/ 1818 w 2566"/>
                    <a:gd name="T31" fmla="*/ 1346 h 1347"/>
                    <a:gd name="T32" fmla="*/ 1904 w 2566"/>
                    <a:gd name="T33" fmla="*/ 1298 h 1347"/>
                    <a:gd name="T34" fmla="*/ 1979 w 2566"/>
                    <a:gd name="T35" fmla="*/ 1236 h 1347"/>
                    <a:gd name="T36" fmla="*/ 2052 w 2566"/>
                    <a:gd name="T37" fmla="*/ 1168 h 1347"/>
                    <a:gd name="T38" fmla="*/ 2127 w 2566"/>
                    <a:gd name="T39" fmla="*/ 1104 h 1347"/>
                    <a:gd name="T40" fmla="*/ 2202 w 2566"/>
                    <a:gd name="T41" fmla="*/ 1041 h 1347"/>
                    <a:gd name="T42" fmla="*/ 2275 w 2566"/>
                    <a:gd name="T43" fmla="*/ 974 h 1347"/>
                    <a:gd name="T44" fmla="*/ 2350 w 2566"/>
                    <a:gd name="T45" fmla="*/ 912 h 1347"/>
                    <a:gd name="T46" fmla="*/ 2423 w 2566"/>
                    <a:gd name="T47" fmla="*/ 847 h 1347"/>
                    <a:gd name="T48" fmla="*/ 2496 w 2566"/>
                    <a:gd name="T49" fmla="*/ 782 h 1347"/>
                    <a:gd name="T50" fmla="*/ 2566 w 2566"/>
                    <a:gd name="T51" fmla="*/ 709 h 1347"/>
                    <a:gd name="T52" fmla="*/ 2566 w 2566"/>
                    <a:gd name="T53" fmla="*/ 355 h 1347"/>
                    <a:gd name="T54" fmla="*/ 2566 w 2566"/>
                    <a:gd name="T55" fmla="*/ 0 h 1347"/>
                    <a:gd name="T56" fmla="*/ 2332 w 2566"/>
                    <a:gd name="T57" fmla="*/ 0 h 1347"/>
                    <a:gd name="T58" fmla="*/ 2100 w 2566"/>
                    <a:gd name="T59" fmla="*/ 0 h 1347"/>
                    <a:gd name="T60" fmla="*/ 1866 w 2566"/>
                    <a:gd name="T61" fmla="*/ 0 h 1347"/>
                    <a:gd name="T62" fmla="*/ 1632 w 2566"/>
                    <a:gd name="T63" fmla="*/ 0 h 1347"/>
                    <a:gd name="T64" fmla="*/ 1400 w 2566"/>
                    <a:gd name="T65" fmla="*/ 0 h 1347"/>
                    <a:gd name="T66" fmla="*/ 1166 w 2566"/>
                    <a:gd name="T67" fmla="*/ 0 h 1347"/>
                    <a:gd name="T68" fmla="*/ 934 w 2566"/>
                    <a:gd name="T69" fmla="*/ 0 h 1347"/>
                    <a:gd name="T70" fmla="*/ 700 w 2566"/>
                    <a:gd name="T71" fmla="*/ 0 h 1347"/>
                    <a:gd name="T72" fmla="*/ 466 w 2566"/>
                    <a:gd name="T73" fmla="*/ 0 h 1347"/>
                    <a:gd name="T74" fmla="*/ 234 w 2566"/>
                    <a:gd name="T75" fmla="*/ 0 h 1347"/>
                    <a:gd name="T76" fmla="*/ 0 w 2566"/>
                    <a:gd name="T77" fmla="*/ 0 h 1347"/>
                    <a:gd name="T78" fmla="*/ 0 w 2566"/>
                    <a:gd name="T79" fmla="*/ 355 h 1347"/>
                    <a:gd name="T80" fmla="*/ 0 w 2566"/>
                    <a:gd name="T81" fmla="*/ 709 h 1347"/>
                    <a:gd name="T82" fmla="*/ 0 w 2566"/>
                    <a:gd name="T83" fmla="*/ 1064 h 1347"/>
                    <a:gd name="T84" fmla="*/ 0 w 2566"/>
                    <a:gd name="T85" fmla="*/ 1343 h 1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66" h="1347">
                      <a:moveTo>
                        <a:pt x="0" y="1343"/>
                      </a:moveTo>
                      <a:lnTo>
                        <a:pt x="66" y="1343"/>
                      </a:lnTo>
                      <a:lnTo>
                        <a:pt x="117" y="1343"/>
                      </a:lnTo>
                      <a:lnTo>
                        <a:pt x="183" y="1343"/>
                      </a:lnTo>
                      <a:lnTo>
                        <a:pt x="234" y="1343"/>
                      </a:lnTo>
                      <a:lnTo>
                        <a:pt x="300" y="1343"/>
                      </a:lnTo>
                      <a:lnTo>
                        <a:pt x="349" y="1343"/>
                      </a:lnTo>
                      <a:lnTo>
                        <a:pt x="417" y="1343"/>
                      </a:lnTo>
                      <a:lnTo>
                        <a:pt x="466" y="1343"/>
                      </a:lnTo>
                      <a:lnTo>
                        <a:pt x="534" y="1344"/>
                      </a:lnTo>
                      <a:lnTo>
                        <a:pt x="583" y="1344"/>
                      </a:lnTo>
                      <a:lnTo>
                        <a:pt x="651" y="1344"/>
                      </a:lnTo>
                      <a:lnTo>
                        <a:pt x="700" y="1344"/>
                      </a:lnTo>
                      <a:lnTo>
                        <a:pt x="768" y="1344"/>
                      </a:lnTo>
                      <a:lnTo>
                        <a:pt x="817" y="1344"/>
                      </a:lnTo>
                      <a:lnTo>
                        <a:pt x="885" y="1344"/>
                      </a:lnTo>
                      <a:lnTo>
                        <a:pt x="934" y="1344"/>
                      </a:lnTo>
                      <a:lnTo>
                        <a:pt x="1001" y="1344"/>
                      </a:lnTo>
                      <a:lnTo>
                        <a:pt x="1049" y="1344"/>
                      </a:lnTo>
                      <a:lnTo>
                        <a:pt x="1118" y="1346"/>
                      </a:lnTo>
                      <a:lnTo>
                        <a:pt x="1166" y="1346"/>
                      </a:lnTo>
                      <a:lnTo>
                        <a:pt x="1235" y="1346"/>
                      </a:lnTo>
                      <a:lnTo>
                        <a:pt x="1283" y="1346"/>
                      </a:lnTo>
                      <a:lnTo>
                        <a:pt x="1352" y="1346"/>
                      </a:lnTo>
                      <a:lnTo>
                        <a:pt x="1400" y="1346"/>
                      </a:lnTo>
                      <a:lnTo>
                        <a:pt x="1469" y="1346"/>
                      </a:lnTo>
                      <a:lnTo>
                        <a:pt x="1517" y="1346"/>
                      </a:lnTo>
                      <a:lnTo>
                        <a:pt x="1586" y="1347"/>
                      </a:lnTo>
                      <a:lnTo>
                        <a:pt x="1632" y="1347"/>
                      </a:lnTo>
                      <a:lnTo>
                        <a:pt x="1703" y="1347"/>
                      </a:lnTo>
                      <a:lnTo>
                        <a:pt x="1749" y="1346"/>
                      </a:lnTo>
                      <a:lnTo>
                        <a:pt x="1818" y="1346"/>
                      </a:lnTo>
                      <a:lnTo>
                        <a:pt x="1866" y="1314"/>
                      </a:lnTo>
                      <a:lnTo>
                        <a:pt x="1904" y="1298"/>
                      </a:lnTo>
                      <a:lnTo>
                        <a:pt x="1973" y="1241"/>
                      </a:lnTo>
                      <a:lnTo>
                        <a:pt x="1979" y="1236"/>
                      </a:lnTo>
                      <a:lnTo>
                        <a:pt x="1983" y="1233"/>
                      </a:lnTo>
                      <a:lnTo>
                        <a:pt x="2052" y="1168"/>
                      </a:lnTo>
                      <a:lnTo>
                        <a:pt x="2100" y="1130"/>
                      </a:lnTo>
                      <a:lnTo>
                        <a:pt x="2127" y="1104"/>
                      </a:lnTo>
                      <a:lnTo>
                        <a:pt x="2177" y="1064"/>
                      </a:lnTo>
                      <a:lnTo>
                        <a:pt x="2202" y="1041"/>
                      </a:lnTo>
                      <a:lnTo>
                        <a:pt x="2216" y="1028"/>
                      </a:lnTo>
                      <a:lnTo>
                        <a:pt x="2275" y="974"/>
                      </a:lnTo>
                      <a:lnTo>
                        <a:pt x="2332" y="927"/>
                      </a:lnTo>
                      <a:lnTo>
                        <a:pt x="2350" y="912"/>
                      </a:lnTo>
                      <a:lnTo>
                        <a:pt x="2381" y="886"/>
                      </a:lnTo>
                      <a:lnTo>
                        <a:pt x="2423" y="847"/>
                      </a:lnTo>
                      <a:lnTo>
                        <a:pt x="2449" y="825"/>
                      </a:lnTo>
                      <a:lnTo>
                        <a:pt x="2496" y="782"/>
                      </a:lnTo>
                      <a:lnTo>
                        <a:pt x="2566" y="725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343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Freeform 62"/>
                <p:cNvSpPr>
                  <a:spLocks/>
                </p:cNvSpPr>
                <p:nvPr/>
              </p:nvSpPr>
              <p:spPr bwMode="auto">
                <a:xfrm>
                  <a:off x="2643188" y="1747838"/>
                  <a:ext cx="4073525" cy="1012825"/>
                </a:xfrm>
                <a:custGeom>
                  <a:avLst/>
                  <a:gdLst>
                    <a:gd name="T0" fmla="*/ 0 w 2566"/>
                    <a:gd name="T1" fmla="*/ 634 h 638"/>
                    <a:gd name="T2" fmla="*/ 66 w 2566"/>
                    <a:gd name="T3" fmla="*/ 634 h 638"/>
                    <a:gd name="T4" fmla="*/ 117 w 2566"/>
                    <a:gd name="T5" fmla="*/ 634 h 638"/>
                    <a:gd name="T6" fmla="*/ 183 w 2566"/>
                    <a:gd name="T7" fmla="*/ 634 h 638"/>
                    <a:gd name="T8" fmla="*/ 234 w 2566"/>
                    <a:gd name="T9" fmla="*/ 634 h 638"/>
                    <a:gd name="T10" fmla="*/ 300 w 2566"/>
                    <a:gd name="T11" fmla="*/ 634 h 638"/>
                    <a:gd name="T12" fmla="*/ 349 w 2566"/>
                    <a:gd name="T13" fmla="*/ 634 h 638"/>
                    <a:gd name="T14" fmla="*/ 417 w 2566"/>
                    <a:gd name="T15" fmla="*/ 634 h 638"/>
                    <a:gd name="T16" fmla="*/ 466 w 2566"/>
                    <a:gd name="T17" fmla="*/ 634 h 638"/>
                    <a:gd name="T18" fmla="*/ 534 w 2566"/>
                    <a:gd name="T19" fmla="*/ 635 h 638"/>
                    <a:gd name="T20" fmla="*/ 583 w 2566"/>
                    <a:gd name="T21" fmla="*/ 635 h 638"/>
                    <a:gd name="T22" fmla="*/ 651 w 2566"/>
                    <a:gd name="T23" fmla="*/ 635 h 638"/>
                    <a:gd name="T24" fmla="*/ 700 w 2566"/>
                    <a:gd name="T25" fmla="*/ 635 h 638"/>
                    <a:gd name="T26" fmla="*/ 768 w 2566"/>
                    <a:gd name="T27" fmla="*/ 635 h 638"/>
                    <a:gd name="T28" fmla="*/ 817 w 2566"/>
                    <a:gd name="T29" fmla="*/ 635 h 638"/>
                    <a:gd name="T30" fmla="*/ 885 w 2566"/>
                    <a:gd name="T31" fmla="*/ 635 h 638"/>
                    <a:gd name="T32" fmla="*/ 934 w 2566"/>
                    <a:gd name="T33" fmla="*/ 635 h 638"/>
                    <a:gd name="T34" fmla="*/ 1001 w 2566"/>
                    <a:gd name="T35" fmla="*/ 635 h 638"/>
                    <a:gd name="T36" fmla="*/ 1049 w 2566"/>
                    <a:gd name="T37" fmla="*/ 635 h 638"/>
                    <a:gd name="T38" fmla="*/ 1118 w 2566"/>
                    <a:gd name="T39" fmla="*/ 637 h 638"/>
                    <a:gd name="T40" fmla="*/ 1166 w 2566"/>
                    <a:gd name="T41" fmla="*/ 637 h 638"/>
                    <a:gd name="T42" fmla="*/ 1235 w 2566"/>
                    <a:gd name="T43" fmla="*/ 637 h 638"/>
                    <a:gd name="T44" fmla="*/ 1283 w 2566"/>
                    <a:gd name="T45" fmla="*/ 637 h 638"/>
                    <a:gd name="T46" fmla="*/ 1352 w 2566"/>
                    <a:gd name="T47" fmla="*/ 637 h 638"/>
                    <a:gd name="T48" fmla="*/ 1400 w 2566"/>
                    <a:gd name="T49" fmla="*/ 637 h 638"/>
                    <a:gd name="T50" fmla="*/ 1469 w 2566"/>
                    <a:gd name="T51" fmla="*/ 637 h 638"/>
                    <a:gd name="T52" fmla="*/ 1517 w 2566"/>
                    <a:gd name="T53" fmla="*/ 637 h 638"/>
                    <a:gd name="T54" fmla="*/ 1586 w 2566"/>
                    <a:gd name="T55" fmla="*/ 638 h 638"/>
                    <a:gd name="T56" fmla="*/ 1632 w 2566"/>
                    <a:gd name="T57" fmla="*/ 638 h 638"/>
                    <a:gd name="T58" fmla="*/ 1703 w 2566"/>
                    <a:gd name="T59" fmla="*/ 638 h 638"/>
                    <a:gd name="T60" fmla="*/ 1749 w 2566"/>
                    <a:gd name="T61" fmla="*/ 637 h 638"/>
                    <a:gd name="T62" fmla="*/ 1818 w 2566"/>
                    <a:gd name="T63" fmla="*/ 637 h 638"/>
                    <a:gd name="T64" fmla="*/ 1866 w 2566"/>
                    <a:gd name="T65" fmla="*/ 605 h 638"/>
                    <a:gd name="T66" fmla="*/ 1904 w 2566"/>
                    <a:gd name="T67" fmla="*/ 589 h 638"/>
                    <a:gd name="T68" fmla="*/ 1973 w 2566"/>
                    <a:gd name="T69" fmla="*/ 532 h 638"/>
                    <a:gd name="T70" fmla="*/ 1979 w 2566"/>
                    <a:gd name="T71" fmla="*/ 527 h 638"/>
                    <a:gd name="T72" fmla="*/ 1983 w 2566"/>
                    <a:gd name="T73" fmla="*/ 524 h 638"/>
                    <a:gd name="T74" fmla="*/ 2052 w 2566"/>
                    <a:gd name="T75" fmla="*/ 459 h 638"/>
                    <a:gd name="T76" fmla="*/ 2100 w 2566"/>
                    <a:gd name="T77" fmla="*/ 421 h 638"/>
                    <a:gd name="T78" fmla="*/ 2127 w 2566"/>
                    <a:gd name="T79" fmla="*/ 395 h 638"/>
                    <a:gd name="T80" fmla="*/ 2177 w 2566"/>
                    <a:gd name="T81" fmla="*/ 355 h 638"/>
                    <a:gd name="T82" fmla="*/ 2202 w 2566"/>
                    <a:gd name="T83" fmla="*/ 332 h 638"/>
                    <a:gd name="T84" fmla="*/ 2216 w 2566"/>
                    <a:gd name="T85" fmla="*/ 319 h 638"/>
                    <a:gd name="T86" fmla="*/ 2275 w 2566"/>
                    <a:gd name="T87" fmla="*/ 265 h 638"/>
                    <a:gd name="T88" fmla="*/ 2332 w 2566"/>
                    <a:gd name="T89" fmla="*/ 218 h 638"/>
                    <a:gd name="T90" fmla="*/ 2350 w 2566"/>
                    <a:gd name="T91" fmla="*/ 203 h 638"/>
                    <a:gd name="T92" fmla="*/ 2381 w 2566"/>
                    <a:gd name="T93" fmla="*/ 177 h 638"/>
                    <a:gd name="T94" fmla="*/ 2423 w 2566"/>
                    <a:gd name="T95" fmla="*/ 138 h 638"/>
                    <a:gd name="T96" fmla="*/ 2449 w 2566"/>
                    <a:gd name="T97" fmla="*/ 116 h 638"/>
                    <a:gd name="T98" fmla="*/ 2496 w 2566"/>
                    <a:gd name="T99" fmla="*/ 73 h 638"/>
                    <a:gd name="T100" fmla="*/ 2566 w 2566"/>
                    <a:gd name="T101" fmla="*/ 16 h 638"/>
                    <a:gd name="T102" fmla="*/ 2566 w 2566"/>
                    <a:gd name="T103" fmla="*/ 0 h 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566" h="638">
                      <a:moveTo>
                        <a:pt x="0" y="634"/>
                      </a:moveTo>
                      <a:lnTo>
                        <a:pt x="66" y="634"/>
                      </a:lnTo>
                      <a:lnTo>
                        <a:pt x="117" y="634"/>
                      </a:lnTo>
                      <a:lnTo>
                        <a:pt x="183" y="634"/>
                      </a:lnTo>
                      <a:lnTo>
                        <a:pt x="234" y="634"/>
                      </a:lnTo>
                      <a:lnTo>
                        <a:pt x="300" y="634"/>
                      </a:lnTo>
                      <a:lnTo>
                        <a:pt x="349" y="634"/>
                      </a:lnTo>
                      <a:lnTo>
                        <a:pt x="417" y="634"/>
                      </a:lnTo>
                      <a:lnTo>
                        <a:pt x="466" y="634"/>
                      </a:lnTo>
                      <a:lnTo>
                        <a:pt x="534" y="635"/>
                      </a:lnTo>
                      <a:lnTo>
                        <a:pt x="583" y="635"/>
                      </a:lnTo>
                      <a:lnTo>
                        <a:pt x="651" y="635"/>
                      </a:lnTo>
                      <a:lnTo>
                        <a:pt x="700" y="635"/>
                      </a:lnTo>
                      <a:lnTo>
                        <a:pt x="768" y="635"/>
                      </a:lnTo>
                      <a:lnTo>
                        <a:pt x="817" y="635"/>
                      </a:lnTo>
                      <a:lnTo>
                        <a:pt x="885" y="635"/>
                      </a:lnTo>
                      <a:lnTo>
                        <a:pt x="934" y="635"/>
                      </a:lnTo>
                      <a:lnTo>
                        <a:pt x="1001" y="635"/>
                      </a:lnTo>
                      <a:lnTo>
                        <a:pt x="1049" y="635"/>
                      </a:lnTo>
                      <a:lnTo>
                        <a:pt x="1118" y="637"/>
                      </a:lnTo>
                      <a:lnTo>
                        <a:pt x="1166" y="637"/>
                      </a:lnTo>
                      <a:lnTo>
                        <a:pt x="1235" y="637"/>
                      </a:lnTo>
                      <a:lnTo>
                        <a:pt x="1283" y="637"/>
                      </a:lnTo>
                      <a:lnTo>
                        <a:pt x="1352" y="637"/>
                      </a:lnTo>
                      <a:lnTo>
                        <a:pt x="1400" y="637"/>
                      </a:lnTo>
                      <a:lnTo>
                        <a:pt x="1469" y="637"/>
                      </a:lnTo>
                      <a:lnTo>
                        <a:pt x="1517" y="637"/>
                      </a:lnTo>
                      <a:lnTo>
                        <a:pt x="1586" y="638"/>
                      </a:lnTo>
                      <a:lnTo>
                        <a:pt x="1632" y="638"/>
                      </a:lnTo>
                      <a:lnTo>
                        <a:pt x="1703" y="638"/>
                      </a:lnTo>
                      <a:lnTo>
                        <a:pt x="1749" y="637"/>
                      </a:lnTo>
                      <a:lnTo>
                        <a:pt x="1818" y="637"/>
                      </a:lnTo>
                      <a:lnTo>
                        <a:pt x="1866" y="605"/>
                      </a:lnTo>
                      <a:lnTo>
                        <a:pt x="1904" y="589"/>
                      </a:lnTo>
                      <a:lnTo>
                        <a:pt x="1973" y="532"/>
                      </a:lnTo>
                      <a:lnTo>
                        <a:pt x="1979" y="527"/>
                      </a:lnTo>
                      <a:lnTo>
                        <a:pt x="1983" y="524"/>
                      </a:lnTo>
                      <a:lnTo>
                        <a:pt x="2052" y="459"/>
                      </a:lnTo>
                      <a:lnTo>
                        <a:pt x="2100" y="421"/>
                      </a:lnTo>
                      <a:lnTo>
                        <a:pt x="2127" y="395"/>
                      </a:lnTo>
                      <a:lnTo>
                        <a:pt x="2177" y="355"/>
                      </a:lnTo>
                      <a:lnTo>
                        <a:pt x="2202" y="332"/>
                      </a:lnTo>
                      <a:lnTo>
                        <a:pt x="2216" y="319"/>
                      </a:lnTo>
                      <a:lnTo>
                        <a:pt x="2275" y="265"/>
                      </a:lnTo>
                      <a:lnTo>
                        <a:pt x="2332" y="218"/>
                      </a:lnTo>
                      <a:lnTo>
                        <a:pt x="2350" y="203"/>
                      </a:lnTo>
                      <a:lnTo>
                        <a:pt x="2381" y="177"/>
                      </a:lnTo>
                      <a:lnTo>
                        <a:pt x="2423" y="138"/>
                      </a:lnTo>
                      <a:lnTo>
                        <a:pt x="2449" y="116"/>
                      </a:lnTo>
                      <a:lnTo>
                        <a:pt x="2496" y="73"/>
                      </a:lnTo>
                      <a:lnTo>
                        <a:pt x="2566" y="16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Freeform 63"/>
                <p:cNvSpPr>
                  <a:spLocks/>
                </p:cNvSpPr>
                <p:nvPr/>
              </p:nvSpPr>
              <p:spPr bwMode="auto">
                <a:xfrm>
                  <a:off x="2643188" y="1773238"/>
                  <a:ext cx="4073525" cy="2787650"/>
                </a:xfrm>
                <a:custGeom>
                  <a:avLst/>
                  <a:gdLst>
                    <a:gd name="T0" fmla="*/ 66 w 2566"/>
                    <a:gd name="T1" fmla="*/ 618 h 1756"/>
                    <a:gd name="T2" fmla="*/ 183 w 2566"/>
                    <a:gd name="T3" fmla="*/ 618 h 1756"/>
                    <a:gd name="T4" fmla="*/ 300 w 2566"/>
                    <a:gd name="T5" fmla="*/ 618 h 1756"/>
                    <a:gd name="T6" fmla="*/ 417 w 2566"/>
                    <a:gd name="T7" fmla="*/ 618 h 1756"/>
                    <a:gd name="T8" fmla="*/ 534 w 2566"/>
                    <a:gd name="T9" fmla="*/ 619 h 1756"/>
                    <a:gd name="T10" fmla="*/ 651 w 2566"/>
                    <a:gd name="T11" fmla="*/ 619 h 1756"/>
                    <a:gd name="T12" fmla="*/ 768 w 2566"/>
                    <a:gd name="T13" fmla="*/ 619 h 1756"/>
                    <a:gd name="T14" fmla="*/ 885 w 2566"/>
                    <a:gd name="T15" fmla="*/ 619 h 1756"/>
                    <a:gd name="T16" fmla="*/ 1001 w 2566"/>
                    <a:gd name="T17" fmla="*/ 619 h 1756"/>
                    <a:gd name="T18" fmla="*/ 1118 w 2566"/>
                    <a:gd name="T19" fmla="*/ 621 h 1756"/>
                    <a:gd name="T20" fmla="*/ 1235 w 2566"/>
                    <a:gd name="T21" fmla="*/ 621 h 1756"/>
                    <a:gd name="T22" fmla="*/ 1352 w 2566"/>
                    <a:gd name="T23" fmla="*/ 621 h 1756"/>
                    <a:gd name="T24" fmla="*/ 1469 w 2566"/>
                    <a:gd name="T25" fmla="*/ 621 h 1756"/>
                    <a:gd name="T26" fmla="*/ 1586 w 2566"/>
                    <a:gd name="T27" fmla="*/ 622 h 1756"/>
                    <a:gd name="T28" fmla="*/ 1703 w 2566"/>
                    <a:gd name="T29" fmla="*/ 622 h 1756"/>
                    <a:gd name="T30" fmla="*/ 1818 w 2566"/>
                    <a:gd name="T31" fmla="*/ 621 h 1756"/>
                    <a:gd name="T32" fmla="*/ 1904 w 2566"/>
                    <a:gd name="T33" fmla="*/ 573 h 1756"/>
                    <a:gd name="T34" fmla="*/ 1979 w 2566"/>
                    <a:gd name="T35" fmla="*/ 511 h 1756"/>
                    <a:gd name="T36" fmla="*/ 2052 w 2566"/>
                    <a:gd name="T37" fmla="*/ 443 h 1756"/>
                    <a:gd name="T38" fmla="*/ 2127 w 2566"/>
                    <a:gd name="T39" fmla="*/ 379 h 1756"/>
                    <a:gd name="T40" fmla="*/ 2202 w 2566"/>
                    <a:gd name="T41" fmla="*/ 316 h 1756"/>
                    <a:gd name="T42" fmla="*/ 2275 w 2566"/>
                    <a:gd name="T43" fmla="*/ 249 h 1756"/>
                    <a:gd name="T44" fmla="*/ 2350 w 2566"/>
                    <a:gd name="T45" fmla="*/ 187 h 1756"/>
                    <a:gd name="T46" fmla="*/ 2423 w 2566"/>
                    <a:gd name="T47" fmla="*/ 122 h 1756"/>
                    <a:gd name="T48" fmla="*/ 2496 w 2566"/>
                    <a:gd name="T49" fmla="*/ 57 h 1756"/>
                    <a:gd name="T50" fmla="*/ 2566 w 2566"/>
                    <a:gd name="T51" fmla="*/ 161 h 1756"/>
                    <a:gd name="T52" fmla="*/ 2566 w 2566"/>
                    <a:gd name="T53" fmla="*/ 516 h 1756"/>
                    <a:gd name="T54" fmla="*/ 2566 w 2566"/>
                    <a:gd name="T55" fmla="*/ 870 h 1756"/>
                    <a:gd name="T56" fmla="*/ 2566 w 2566"/>
                    <a:gd name="T57" fmla="*/ 1225 h 1756"/>
                    <a:gd name="T58" fmla="*/ 2566 w 2566"/>
                    <a:gd name="T59" fmla="*/ 1579 h 1756"/>
                    <a:gd name="T60" fmla="*/ 2449 w 2566"/>
                    <a:gd name="T61" fmla="*/ 1756 h 1756"/>
                    <a:gd name="T62" fmla="*/ 2216 w 2566"/>
                    <a:gd name="T63" fmla="*/ 1756 h 1756"/>
                    <a:gd name="T64" fmla="*/ 1983 w 2566"/>
                    <a:gd name="T65" fmla="*/ 1756 h 1756"/>
                    <a:gd name="T66" fmla="*/ 1749 w 2566"/>
                    <a:gd name="T67" fmla="*/ 1756 h 1756"/>
                    <a:gd name="T68" fmla="*/ 1517 w 2566"/>
                    <a:gd name="T69" fmla="*/ 1756 h 1756"/>
                    <a:gd name="T70" fmla="*/ 1283 w 2566"/>
                    <a:gd name="T71" fmla="*/ 1756 h 1756"/>
                    <a:gd name="T72" fmla="*/ 1049 w 2566"/>
                    <a:gd name="T73" fmla="*/ 1756 h 1756"/>
                    <a:gd name="T74" fmla="*/ 817 w 2566"/>
                    <a:gd name="T75" fmla="*/ 1756 h 1756"/>
                    <a:gd name="T76" fmla="*/ 583 w 2566"/>
                    <a:gd name="T77" fmla="*/ 1756 h 1756"/>
                    <a:gd name="T78" fmla="*/ 349 w 2566"/>
                    <a:gd name="T79" fmla="*/ 1756 h 1756"/>
                    <a:gd name="T80" fmla="*/ 117 w 2566"/>
                    <a:gd name="T81" fmla="*/ 1756 h 1756"/>
                    <a:gd name="T82" fmla="*/ 0 w 2566"/>
                    <a:gd name="T83" fmla="*/ 1579 h 1756"/>
                    <a:gd name="T84" fmla="*/ 0 w 2566"/>
                    <a:gd name="T85" fmla="*/ 1225 h 1756"/>
                    <a:gd name="T86" fmla="*/ 0 w 2566"/>
                    <a:gd name="T87" fmla="*/ 870 h 1756"/>
                    <a:gd name="T88" fmla="*/ 0 w 2566"/>
                    <a:gd name="T89" fmla="*/ 618 h 17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1756">
                      <a:moveTo>
                        <a:pt x="0" y="618"/>
                      </a:moveTo>
                      <a:lnTo>
                        <a:pt x="66" y="618"/>
                      </a:lnTo>
                      <a:lnTo>
                        <a:pt x="117" y="618"/>
                      </a:lnTo>
                      <a:lnTo>
                        <a:pt x="183" y="618"/>
                      </a:lnTo>
                      <a:lnTo>
                        <a:pt x="234" y="618"/>
                      </a:lnTo>
                      <a:lnTo>
                        <a:pt x="300" y="618"/>
                      </a:lnTo>
                      <a:lnTo>
                        <a:pt x="349" y="618"/>
                      </a:lnTo>
                      <a:lnTo>
                        <a:pt x="417" y="618"/>
                      </a:lnTo>
                      <a:lnTo>
                        <a:pt x="466" y="618"/>
                      </a:lnTo>
                      <a:lnTo>
                        <a:pt x="534" y="619"/>
                      </a:lnTo>
                      <a:lnTo>
                        <a:pt x="583" y="619"/>
                      </a:lnTo>
                      <a:lnTo>
                        <a:pt x="651" y="619"/>
                      </a:lnTo>
                      <a:lnTo>
                        <a:pt x="700" y="619"/>
                      </a:lnTo>
                      <a:lnTo>
                        <a:pt x="768" y="619"/>
                      </a:lnTo>
                      <a:lnTo>
                        <a:pt x="817" y="619"/>
                      </a:lnTo>
                      <a:lnTo>
                        <a:pt x="885" y="619"/>
                      </a:lnTo>
                      <a:lnTo>
                        <a:pt x="934" y="619"/>
                      </a:lnTo>
                      <a:lnTo>
                        <a:pt x="1001" y="619"/>
                      </a:lnTo>
                      <a:lnTo>
                        <a:pt x="1049" y="619"/>
                      </a:lnTo>
                      <a:lnTo>
                        <a:pt x="1118" y="621"/>
                      </a:lnTo>
                      <a:lnTo>
                        <a:pt x="1166" y="621"/>
                      </a:lnTo>
                      <a:lnTo>
                        <a:pt x="1235" y="621"/>
                      </a:lnTo>
                      <a:lnTo>
                        <a:pt x="1283" y="621"/>
                      </a:lnTo>
                      <a:lnTo>
                        <a:pt x="1352" y="621"/>
                      </a:lnTo>
                      <a:lnTo>
                        <a:pt x="1400" y="621"/>
                      </a:lnTo>
                      <a:lnTo>
                        <a:pt x="1469" y="621"/>
                      </a:lnTo>
                      <a:lnTo>
                        <a:pt x="1517" y="621"/>
                      </a:lnTo>
                      <a:lnTo>
                        <a:pt x="1586" y="622"/>
                      </a:lnTo>
                      <a:lnTo>
                        <a:pt x="1632" y="622"/>
                      </a:lnTo>
                      <a:lnTo>
                        <a:pt x="1703" y="622"/>
                      </a:lnTo>
                      <a:lnTo>
                        <a:pt x="1749" y="621"/>
                      </a:lnTo>
                      <a:lnTo>
                        <a:pt x="1818" y="621"/>
                      </a:lnTo>
                      <a:lnTo>
                        <a:pt x="1866" y="589"/>
                      </a:lnTo>
                      <a:lnTo>
                        <a:pt x="1904" y="573"/>
                      </a:lnTo>
                      <a:lnTo>
                        <a:pt x="1973" y="516"/>
                      </a:lnTo>
                      <a:lnTo>
                        <a:pt x="1979" y="511"/>
                      </a:lnTo>
                      <a:lnTo>
                        <a:pt x="1983" y="508"/>
                      </a:lnTo>
                      <a:lnTo>
                        <a:pt x="2052" y="443"/>
                      </a:lnTo>
                      <a:lnTo>
                        <a:pt x="2100" y="405"/>
                      </a:lnTo>
                      <a:lnTo>
                        <a:pt x="2127" y="379"/>
                      </a:lnTo>
                      <a:lnTo>
                        <a:pt x="2177" y="339"/>
                      </a:lnTo>
                      <a:lnTo>
                        <a:pt x="2202" y="316"/>
                      </a:lnTo>
                      <a:lnTo>
                        <a:pt x="2216" y="303"/>
                      </a:lnTo>
                      <a:lnTo>
                        <a:pt x="2275" y="249"/>
                      </a:lnTo>
                      <a:lnTo>
                        <a:pt x="2332" y="202"/>
                      </a:lnTo>
                      <a:lnTo>
                        <a:pt x="2350" y="187"/>
                      </a:lnTo>
                      <a:lnTo>
                        <a:pt x="2381" y="161"/>
                      </a:lnTo>
                      <a:lnTo>
                        <a:pt x="2423" y="122"/>
                      </a:lnTo>
                      <a:lnTo>
                        <a:pt x="2449" y="100"/>
                      </a:lnTo>
                      <a:lnTo>
                        <a:pt x="2496" y="57"/>
                      </a:lnTo>
                      <a:lnTo>
                        <a:pt x="2566" y="0"/>
                      </a:lnTo>
                      <a:lnTo>
                        <a:pt x="2566" y="161"/>
                      </a:lnTo>
                      <a:lnTo>
                        <a:pt x="2566" y="339"/>
                      </a:lnTo>
                      <a:lnTo>
                        <a:pt x="2566" y="516"/>
                      </a:lnTo>
                      <a:lnTo>
                        <a:pt x="2566" y="692"/>
                      </a:lnTo>
                      <a:lnTo>
                        <a:pt x="2566" y="870"/>
                      </a:lnTo>
                      <a:lnTo>
                        <a:pt x="2566" y="1047"/>
                      </a:lnTo>
                      <a:lnTo>
                        <a:pt x="2566" y="1225"/>
                      </a:lnTo>
                      <a:lnTo>
                        <a:pt x="2566" y="1401"/>
                      </a:lnTo>
                      <a:lnTo>
                        <a:pt x="2566" y="1579"/>
                      </a:lnTo>
                      <a:lnTo>
                        <a:pt x="2566" y="1756"/>
                      </a:lnTo>
                      <a:lnTo>
                        <a:pt x="2449" y="1756"/>
                      </a:lnTo>
                      <a:lnTo>
                        <a:pt x="2332" y="1756"/>
                      </a:lnTo>
                      <a:lnTo>
                        <a:pt x="2216" y="1756"/>
                      </a:lnTo>
                      <a:lnTo>
                        <a:pt x="2100" y="1756"/>
                      </a:lnTo>
                      <a:lnTo>
                        <a:pt x="1983" y="1756"/>
                      </a:lnTo>
                      <a:lnTo>
                        <a:pt x="1866" y="1756"/>
                      </a:lnTo>
                      <a:lnTo>
                        <a:pt x="1749" y="1756"/>
                      </a:lnTo>
                      <a:lnTo>
                        <a:pt x="1632" y="1756"/>
                      </a:lnTo>
                      <a:lnTo>
                        <a:pt x="1517" y="1756"/>
                      </a:lnTo>
                      <a:lnTo>
                        <a:pt x="1400" y="1756"/>
                      </a:lnTo>
                      <a:lnTo>
                        <a:pt x="1283" y="1756"/>
                      </a:lnTo>
                      <a:lnTo>
                        <a:pt x="1166" y="1756"/>
                      </a:lnTo>
                      <a:lnTo>
                        <a:pt x="1049" y="1756"/>
                      </a:lnTo>
                      <a:lnTo>
                        <a:pt x="934" y="1756"/>
                      </a:lnTo>
                      <a:lnTo>
                        <a:pt x="817" y="1756"/>
                      </a:lnTo>
                      <a:lnTo>
                        <a:pt x="700" y="1756"/>
                      </a:lnTo>
                      <a:lnTo>
                        <a:pt x="583" y="1756"/>
                      </a:lnTo>
                      <a:lnTo>
                        <a:pt x="466" y="1756"/>
                      </a:lnTo>
                      <a:lnTo>
                        <a:pt x="349" y="1756"/>
                      </a:lnTo>
                      <a:lnTo>
                        <a:pt x="234" y="1756"/>
                      </a:lnTo>
                      <a:lnTo>
                        <a:pt x="117" y="1756"/>
                      </a:lnTo>
                      <a:lnTo>
                        <a:pt x="0" y="1756"/>
                      </a:lnTo>
                      <a:lnTo>
                        <a:pt x="0" y="1579"/>
                      </a:lnTo>
                      <a:lnTo>
                        <a:pt x="0" y="1401"/>
                      </a:lnTo>
                      <a:lnTo>
                        <a:pt x="0" y="1225"/>
                      </a:lnTo>
                      <a:lnTo>
                        <a:pt x="0" y="1047"/>
                      </a:lnTo>
                      <a:lnTo>
                        <a:pt x="0" y="870"/>
                      </a:lnTo>
                      <a:lnTo>
                        <a:pt x="0" y="692"/>
                      </a:lnTo>
                      <a:lnTo>
                        <a:pt x="0" y="61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Freeform 64"/>
                <p:cNvSpPr>
                  <a:spLocks/>
                </p:cNvSpPr>
                <p:nvPr/>
              </p:nvSpPr>
              <p:spPr bwMode="auto">
                <a:xfrm>
                  <a:off x="2643188" y="1773238"/>
                  <a:ext cx="4073525" cy="987425"/>
                </a:xfrm>
                <a:custGeom>
                  <a:avLst/>
                  <a:gdLst>
                    <a:gd name="T0" fmla="*/ 0 w 2566"/>
                    <a:gd name="T1" fmla="*/ 618 h 622"/>
                    <a:gd name="T2" fmla="*/ 66 w 2566"/>
                    <a:gd name="T3" fmla="*/ 618 h 622"/>
                    <a:gd name="T4" fmla="*/ 117 w 2566"/>
                    <a:gd name="T5" fmla="*/ 618 h 622"/>
                    <a:gd name="T6" fmla="*/ 183 w 2566"/>
                    <a:gd name="T7" fmla="*/ 618 h 622"/>
                    <a:gd name="T8" fmla="*/ 234 w 2566"/>
                    <a:gd name="T9" fmla="*/ 618 h 622"/>
                    <a:gd name="T10" fmla="*/ 300 w 2566"/>
                    <a:gd name="T11" fmla="*/ 618 h 622"/>
                    <a:gd name="T12" fmla="*/ 349 w 2566"/>
                    <a:gd name="T13" fmla="*/ 618 h 622"/>
                    <a:gd name="T14" fmla="*/ 417 w 2566"/>
                    <a:gd name="T15" fmla="*/ 618 h 622"/>
                    <a:gd name="T16" fmla="*/ 466 w 2566"/>
                    <a:gd name="T17" fmla="*/ 618 h 622"/>
                    <a:gd name="T18" fmla="*/ 534 w 2566"/>
                    <a:gd name="T19" fmla="*/ 619 h 622"/>
                    <a:gd name="T20" fmla="*/ 583 w 2566"/>
                    <a:gd name="T21" fmla="*/ 619 h 622"/>
                    <a:gd name="T22" fmla="*/ 651 w 2566"/>
                    <a:gd name="T23" fmla="*/ 619 h 622"/>
                    <a:gd name="T24" fmla="*/ 700 w 2566"/>
                    <a:gd name="T25" fmla="*/ 619 h 622"/>
                    <a:gd name="T26" fmla="*/ 768 w 2566"/>
                    <a:gd name="T27" fmla="*/ 619 h 622"/>
                    <a:gd name="T28" fmla="*/ 817 w 2566"/>
                    <a:gd name="T29" fmla="*/ 619 h 622"/>
                    <a:gd name="T30" fmla="*/ 885 w 2566"/>
                    <a:gd name="T31" fmla="*/ 619 h 622"/>
                    <a:gd name="T32" fmla="*/ 934 w 2566"/>
                    <a:gd name="T33" fmla="*/ 619 h 622"/>
                    <a:gd name="T34" fmla="*/ 1001 w 2566"/>
                    <a:gd name="T35" fmla="*/ 619 h 622"/>
                    <a:gd name="T36" fmla="*/ 1049 w 2566"/>
                    <a:gd name="T37" fmla="*/ 619 h 622"/>
                    <a:gd name="T38" fmla="*/ 1118 w 2566"/>
                    <a:gd name="T39" fmla="*/ 621 h 622"/>
                    <a:gd name="T40" fmla="*/ 1166 w 2566"/>
                    <a:gd name="T41" fmla="*/ 621 h 622"/>
                    <a:gd name="T42" fmla="*/ 1235 w 2566"/>
                    <a:gd name="T43" fmla="*/ 621 h 622"/>
                    <a:gd name="T44" fmla="*/ 1283 w 2566"/>
                    <a:gd name="T45" fmla="*/ 621 h 622"/>
                    <a:gd name="T46" fmla="*/ 1352 w 2566"/>
                    <a:gd name="T47" fmla="*/ 621 h 622"/>
                    <a:gd name="T48" fmla="*/ 1400 w 2566"/>
                    <a:gd name="T49" fmla="*/ 621 h 622"/>
                    <a:gd name="T50" fmla="*/ 1469 w 2566"/>
                    <a:gd name="T51" fmla="*/ 621 h 622"/>
                    <a:gd name="T52" fmla="*/ 1517 w 2566"/>
                    <a:gd name="T53" fmla="*/ 621 h 622"/>
                    <a:gd name="T54" fmla="*/ 1586 w 2566"/>
                    <a:gd name="T55" fmla="*/ 622 h 622"/>
                    <a:gd name="T56" fmla="*/ 1632 w 2566"/>
                    <a:gd name="T57" fmla="*/ 622 h 622"/>
                    <a:gd name="T58" fmla="*/ 1703 w 2566"/>
                    <a:gd name="T59" fmla="*/ 622 h 622"/>
                    <a:gd name="T60" fmla="*/ 1749 w 2566"/>
                    <a:gd name="T61" fmla="*/ 621 h 622"/>
                    <a:gd name="T62" fmla="*/ 1818 w 2566"/>
                    <a:gd name="T63" fmla="*/ 621 h 622"/>
                    <a:gd name="T64" fmla="*/ 1866 w 2566"/>
                    <a:gd name="T65" fmla="*/ 589 h 622"/>
                    <a:gd name="T66" fmla="*/ 1904 w 2566"/>
                    <a:gd name="T67" fmla="*/ 573 h 622"/>
                    <a:gd name="T68" fmla="*/ 1973 w 2566"/>
                    <a:gd name="T69" fmla="*/ 516 h 622"/>
                    <a:gd name="T70" fmla="*/ 1979 w 2566"/>
                    <a:gd name="T71" fmla="*/ 511 h 622"/>
                    <a:gd name="T72" fmla="*/ 1983 w 2566"/>
                    <a:gd name="T73" fmla="*/ 508 h 622"/>
                    <a:gd name="T74" fmla="*/ 2052 w 2566"/>
                    <a:gd name="T75" fmla="*/ 443 h 622"/>
                    <a:gd name="T76" fmla="*/ 2100 w 2566"/>
                    <a:gd name="T77" fmla="*/ 405 h 622"/>
                    <a:gd name="T78" fmla="*/ 2127 w 2566"/>
                    <a:gd name="T79" fmla="*/ 379 h 622"/>
                    <a:gd name="T80" fmla="*/ 2177 w 2566"/>
                    <a:gd name="T81" fmla="*/ 339 h 622"/>
                    <a:gd name="T82" fmla="*/ 2202 w 2566"/>
                    <a:gd name="T83" fmla="*/ 316 h 622"/>
                    <a:gd name="T84" fmla="*/ 2216 w 2566"/>
                    <a:gd name="T85" fmla="*/ 303 h 622"/>
                    <a:gd name="T86" fmla="*/ 2275 w 2566"/>
                    <a:gd name="T87" fmla="*/ 249 h 622"/>
                    <a:gd name="T88" fmla="*/ 2332 w 2566"/>
                    <a:gd name="T89" fmla="*/ 202 h 622"/>
                    <a:gd name="T90" fmla="*/ 2350 w 2566"/>
                    <a:gd name="T91" fmla="*/ 187 h 622"/>
                    <a:gd name="T92" fmla="*/ 2381 w 2566"/>
                    <a:gd name="T93" fmla="*/ 161 h 622"/>
                    <a:gd name="T94" fmla="*/ 2423 w 2566"/>
                    <a:gd name="T95" fmla="*/ 122 h 622"/>
                    <a:gd name="T96" fmla="*/ 2449 w 2566"/>
                    <a:gd name="T97" fmla="*/ 100 h 622"/>
                    <a:gd name="T98" fmla="*/ 2496 w 2566"/>
                    <a:gd name="T99" fmla="*/ 57 h 622"/>
                    <a:gd name="T100" fmla="*/ 2566 w 2566"/>
                    <a:gd name="T101" fmla="*/ 0 h 622"/>
                    <a:gd name="T102" fmla="*/ 2566 w 2566"/>
                    <a:gd name="T103" fmla="*/ 161 h 6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566" h="622">
                      <a:moveTo>
                        <a:pt x="0" y="618"/>
                      </a:moveTo>
                      <a:lnTo>
                        <a:pt x="66" y="618"/>
                      </a:lnTo>
                      <a:lnTo>
                        <a:pt x="117" y="618"/>
                      </a:lnTo>
                      <a:lnTo>
                        <a:pt x="183" y="618"/>
                      </a:lnTo>
                      <a:lnTo>
                        <a:pt x="234" y="618"/>
                      </a:lnTo>
                      <a:lnTo>
                        <a:pt x="300" y="618"/>
                      </a:lnTo>
                      <a:lnTo>
                        <a:pt x="349" y="618"/>
                      </a:lnTo>
                      <a:lnTo>
                        <a:pt x="417" y="618"/>
                      </a:lnTo>
                      <a:lnTo>
                        <a:pt x="466" y="618"/>
                      </a:lnTo>
                      <a:lnTo>
                        <a:pt x="534" y="619"/>
                      </a:lnTo>
                      <a:lnTo>
                        <a:pt x="583" y="619"/>
                      </a:lnTo>
                      <a:lnTo>
                        <a:pt x="651" y="619"/>
                      </a:lnTo>
                      <a:lnTo>
                        <a:pt x="700" y="619"/>
                      </a:lnTo>
                      <a:lnTo>
                        <a:pt x="768" y="619"/>
                      </a:lnTo>
                      <a:lnTo>
                        <a:pt x="817" y="619"/>
                      </a:lnTo>
                      <a:lnTo>
                        <a:pt x="885" y="619"/>
                      </a:lnTo>
                      <a:lnTo>
                        <a:pt x="934" y="619"/>
                      </a:lnTo>
                      <a:lnTo>
                        <a:pt x="1001" y="619"/>
                      </a:lnTo>
                      <a:lnTo>
                        <a:pt x="1049" y="619"/>
                      </a:lnTo>
                      <a:lnTo>
                        <a:pt x="1118" y="621"/>
                      </a:lnTo>
                      <a:lnTo>
                        <a:pt x="1166" y="621"/>
                      </a:lnTo>
                      <a:lnTo>
                        <a:pt x="1235" y="621"/>
                      </a:lnTo>
                      <a:lnTo>
                        <a:pt x="1283" y="621"/>
                      </a:lnTo>
                      <a:lnTo>
                        <a:pt x="1352" y="621"/>
                      </a:lnTo>
                      <a:lnTo>
                        <a:pt x="1400" y="621"/>
                      </a:lnTo>
                      <a:lnTo>
                        <a:pt x="1469" y="621"/>
                      </a:lnTo>
                      <a:lnTo>
                        <a:pt x="1517" y="621"/>
                      </a:lnTo>
                      <a:lnTo>
                        <a:pt x="1586" y="622"/>
                      </a:lnTo>
                      <a:lnTo>
                        <a:pt x="1632" y="622"/>
                      </a:lnTo>
                      <a:lnTo>
                        <a:pt x="1703" y="622"/>
                      </a:lnTo>
                      <a:lnTo>
                        <a:pt x="1749" y="621"/>
                      </a:lnTo>
                      <a:lnTo>
                        <a:pt x="1818" y="621"/>
                      </a:lnTo>
                      <a:lnTo>
                        <a:pt x="1866" y="589"/>
                      </a:lnTo>
                      <a:lnTo>
                        <a:pt x="1904" y="573"/>
                      </a:lnTo>
                      <a:lnTo>
                        <a:pt x="1973" y="516"/>
                      </a:lnTo>
                      <a:lnTo>
                        <a:pt x="1979" y="511"/>
                      </a:lnTo>
                      <a:lnTo>
                        <a:pt x="1983" y="508"/>
                      </a:lnTo>
                      <a:lnTo>
                        <a:pt x="2052" y="443"/>
                      </a:lnTo>
                      <a:lnTo>
                        <a:pt x="2100" y="405"/>
                      </a:lnTo>
                      <a:lnTo>
                        <a:pt x="2127" y="379"/>
                      </a:lnTo>
                      <a:lnTo>
                        <a:pt x="2177" y="339"/>
                      </a:lnTo>
                      <a:lnTo>
                        <a:pt x="2202" y="316"/>
                      </a:lnTo>
                      <a:lnTo>
                        <a:pt x="2216" y="303"/>
                      </a:lnTo>
                      <a:lnTo>
                        <a:pt x="2275" y="249"/>
                      </a:lnTo>
                      <a:lnTo>
                        <a:pt x="2332" y="202"/>
                      </a:lnTo>
                      <a:lnTo>
                        <a:pt x="2350" y="187"/>
                      </a:lnTo>
                      <a:lnTo>
                        <a:pt x="2381" y="161"/>
                      </a:lnTo>
                      <a:lnTo>
                        <a:pt x="2423" y="122"/>
                      </a:lnTo>
                      <a:lnTo>
                        <a:pt x="2449" y="100"/>
                      </a:lnTo>
                      <a:lnTo>
                        <a:pt x="2496" y="57"/>
                      </a:lnTo>
                      <a:lnTo>
                        <a:pt x="2566" y="0"/>
                      </a:lnTo>
                      <a:lnTo>
                        <a:pt x="2566" y="16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Freeform 65"/>
                <p:cNvSpPr>
                  <a:spLocks/>
                </p:cNvSpPr>
                <p:nvPr/>
              </p:nvSpPr>
              <p:spPr bwMode="auto">
                <a:xfrm>
                  <a:off x="2643188" y="2228850"/>
                  <a:ext cx="4073525" cy="2332038"/>
                </a:xfrm>
                <a:custGeom>
                  <a:avLst/>
                  <a:gdLst>
                    <a:gd name="T0" fmla="*/ 46 w 2566"/>
                    <a:gd name="T1" fmla="*/ 476 h 1469"/>
                    <a:gd name="T2" fmla="*/ 163 w 2566"/>
                    <a:gd name="T3" fmla="*/ 476 h 1469"/>
                    <a:gd name="T4" fmla="*/ 278 w 2566"/>
                    <a:gd name="T5" fmla="*/ 476 h 1469"/>
                    <a:gd name="T6" fmla="*/ 395 w 2566"/>
                    <a:gd name="T7" fmla="*/ 476 h 1469"/>
                    <a:gd name="T8" fmla="*/ 512 w 2566"/>
                    <a:gd name="T9" fmla="*/ 476 h 1469"/>
                    <a:gd name="T10" fmla="*/ 629 w 2566"/>
                    <a:gd name="T11" fmla="*/ 476 h 1469"/>
                    <a:gd name="T12" fmla="*/ 746 w 2566"/>
                    <a:gd name="T13" fmla="*/ 476 h 1469"/>
                    <a:gd name="T14" fmla="*/ 863 w 2566"/>
                    <a:gd name="T15" fmla="*/ 477 h 1469"/>
                    <a:gd name="T16" fmla="*/ 980 w 2566"/>
                    <a:gd name="T17" fmla="*/ 477 h 1469"/>
                    <a:gd name="T18" fmla="*/ 1097 w 2566"/>
                    <a:gd name="T19" fmla="*/ 477 h 1469"/>
                    <a:gd name="T20" fmla="*/ 1213 w 2566"/>
                    <a:gd name="T21" fmla="*/ 477 h 1469"/>
                    <a:gd name="T22" fmla="*/ 1330 w 2566"/>
                    <a:gd name="T23" fmla="*/ 477 h 1469"/>
                    <a:gd name="T24" fmla="*/ 1447 w 2566"/>
                    <a:gd name="T25" fmla="*/ 479 h 1469"/>
                    <a:gd name="T26" fmla="*/ 1564 w 2566"/>
                    <a:gd name="T27" fmla="*/ 479 h 1469"/>
                    <a:gd name="T28" fmla="*/ 1681 w 2566"/>
                    <a:gd name="T29" fmla="*/ 479 h 1469"/>
                    <a:gd name="T30" fmla="*/ 1798 w 2566"/>
                    <a:gd name="T31" fmla="*/ 479 h 1469"/>
                    <a:gd name="T32" fmla="*/ 1915 w 2566"/>
                    <a:gd name="T33" fmla="*/ 480 h 1469"/>
                    <a:gd name="T34" fmla="*/ 2019 w 2566"/>
                    <a:gd name="T35" fmla="*/ 461 h 1469"/>
                    <a:gd name="T36" fmla="*/ 2100 w 2566"/>
                    <a:gd name="T37" fmla="*/ 407 h 1469"/>
                    <a:gd name="T38" fmla="*/ 2173 w 2566"/>
                    <a:gd name="T39" fmla="*/ 340 h 1469"/>
                    <a:gd name="T40" fmla="*/ 2248 w 2566"/>
                    <a:gd name="T41" fmla="*/ 277 h 1469"/>
                    <a:gd name="T42" fmla="*/ 2322 w 2566"/>
                    <a:gd name="T43" fmla="*/ 213 h 1469"/>
                    <a:gd name="T44" fmla="*/ 2394 w 2566"/>
                    <a:gd name="T45" fmla="*/ 146 h 1469"/>
                    <a:gd name="T46" fmla="*/ 2469 w 2566"/>
                    <a:gd name="T47" fmla="*/ 83 h 1469"/>
                    <a:gd name="T48" fmla="*/ 2544 w 2566"/>
                    <a:gd name="T49" fmla="*/ 18 h 1469"/>
                    <a:gd name="T50" fmla="*/ 2566 w 2566"/>
                    <a:gd name="T51" fmla="*/ 52 h 1469"/>
                    <a:gd name="T52" fmla="*/ 2566 w 2566"/>
                    <a:gd name="T53" fmla="*/ 405 h 1469"/>
                    <a:gd name="T54" fmla="*/ 2566 w 2566"/>
                    <a:gd name="T55" fmla="*/ 760 h 1469"/>
                    <a:gd name="T56" fmla="*/ 2566 w 2566"/>
                    <a:gd name="T57" fmla="*/ 1114 h 1469"/>
                    <a:gd name="T58" fmla="*/ 2566 w 2566"/>
                    <a:gd name="T59" fmla="*/ 1469 h 1469"/>
                    <a:gd name="T60" fmla="*/ 2332 w 2566"/>
                    <a:gd name="T61" fmla="*/ 1469 h 1469"/>
                    <a:gd name="T62" fmla="*/ 2100 w 2566"/>
                    <a:gd name="T63" fmla="*/ 1469 h 1469"/>
                    <a:gd name="T64" fmla="*/ 1866 w 2566"/>
                    <a:gd name="T65" fmla="*/ 1469 h 1469"/>
                    <a:gd name="T66" fmla="*/ 1632 w 2566"/>
                    <a:gd name="T67" fmla="*/ 1469 h 1469"/>
                    <a:gd name="T68" fmla="*/ 1400 w 2566"/>
                    <a:gd name="T69" fmla="*/ 1469 h 1469"/>
                    <a:gd name="T70" fmla="*/ 1166 w 2566"/>
                    <a:gd name="T71" fmla="*/ 1469 h 1469"/>
                    <a:gd name="T72" fmla="*/ 934 w 2566"/>
                    <a:gd name="T73" fmla="*/ 1469 h 1469"/>
                    <a:gd name="T74" fmla="*/ 700 w 2566"/>
                    <a:gd name="T75" fmla="*/ 1469 h 1469"/>
                    <a:gd name="T76" fmla="*/ 466 w 2566"/>
                    <a:gd name="T77" fmla="*/ 1469 h 1469"/>
                    <a:gd name="T78" fmla="*/ 234 w 2566"/>
                    <a:gd name="T79" fmla="*/ 1469 h 1469"/>
                    <a:gd name="T80" fmla="*/ 0 w 2566"/>
                    <a:gd name="T81" fmla="*/ 1469 h 1469"/>
                    <a:gd name="T82" fmla="*/ 0 w 2566"/>
                    <a:gd name="T83" fmla="*/ 1114 h 1469"/>
                    <a:gd name="T84" fmla="*/ 0 w 2566"/>
                    <a:gd name="T85" fmla="*/ 760 h 1469"/>
                    <a:gd name="T86" fmla="*/ 0 w 2566"/>
                    <a:gd name="T87" fmla="*/ 474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566" h="1469">
                      <a:moveTo>
                        <a:pt x="0" y="474"/>
                      </a:moveTo>
                      <a:lnTo>
                        <a:pt x="46" y="476"/>
                      </a:lnTo>
                      <a:lnTo>
                        <a:pt x="117" y="476"/>
                      </a:lnTo>
                      <a:lnTo>
                        <a:pt x="163" y="476"/>
                      </a:lnTo>
                      <a:lnTo>
                        <a:pt x="234" y="476"/>
                      </a:lnTo>
                      <a:lnTo>
                        <a:pt x="278" y="476"/>
                      </a:lnTo>
                      <a:lnTo>
                        <a:pt x="349" y="476"/>
                      </a:lnTo>
                      <a:lnTo>
                        <a:pt x="395" y="476"/>
                      </a:lnTo>
                      <a:lnTo>
                        <a:pt x="466" y="476"/>
                      </a:lnTo>
                      <a:lnTo>
                        <a:pt x="512" y="476"/>
                      </a:lnTo>
                      <a:lnTo>
                        <a:pt x="583" y="476"/>
                      </a:lnTo>
                      <a:lnTo>
                        <a:pt x="629" y="476"/>
                      </a:lnTo>
                      <a:lnTo>
                        <a:pt x="700" y="476"/>
                      </a:lnTo>
                      <a:lnTo>
                        <a:pt x="746" y="476"/>
                      </a:lnTo>
                      <a:lnTo>
                        <a:pt x="817" y="477"/>
                      </a:lnTo>
                      <a:lnTo>
                        <a:pt x="863" y="477"/>
                      </a:lnTo>
                      <a:lnTo>
                        <a:pt x="934" y="477"/>
                      </a:lnTo>
                      <a:lnTo>
                        <a:pt x="980" y="477"/>
                      </a:lnTo>
                      <a:lnTo>
                        <a:pt x="1049" y="477"/>
                      </a:lnTo>
                      <a:lnTo>
                        <a:pt x="1097" y="477"/>
                      </a:lnTo>
                      <a:lnTo>
                        <a:pt x="1166" y="477"/>
                      </a:lnTo>
                      <a:lnTo>
                        <a:pt x="1213" y="477"/>
                      </a:lnTo>
                      <a:lnTo>
                        <a:pt x="1283" y="477"/>
                      </a:lnTo>
                      <a:lnTo>
                        <a:pt x="1330" y="477"/>
                      </a:lnTo>
                      <a:lnTo>
                        <a:pt x="1400" y="479"/>
                      </a:lnTo>
                      <a:lnTo>
                        <a:pt x="1447" y="479"/>
                      </a:lnTo>
                      <a:lnTo>
                        <a:pt x="1517" y="479"/>
                      </a:lnTo>
                      <a:lnTo>
                        <a:pt x="1564" y="479"/>
                      </a:lnTo>
                      <a:lnTo>
                        <a:pt x="1632" y="479"/>
                      </a:lnTo>
                      <a:lnTo>
                        <a:pt x="1681" y="479"/>
                      </a:lnTo>
                      <a:lnTo>
                        <a:pt x="1749" y="479"/>
                      </a:lnTo>
                      <a:lnTo>
                        <a:pt x="1798" y="479"/>
                      </a:lnTo>
                      <a:lnTo>
                        <a:pt x="1866" y="479"/>
                      </a:lnTo>
                      <a:lnTo>
                        <a:pt x="1915" y="480"/>
                      </a:lnTo>
                      <a:lnTo>
                        <a:pt x="1983" y="461"/>
                      </a:lnTo>
                      <a:lnTo>
                        <a:pt x="2019" y="461"/>
                      </a:lnTo>
                      <a:lnTo>
                        <a:pt x="2100" y="408"/>
                      </a:lnTo>
                      <a:lnTo>
                        <a:pt x="2100" y="407"/>
                      </a:lnTo>
                      <a:lnTo>
                        <a:pt x="2102" y="405"/>
                      </a:lnTo>
                      <a:lnTo>
                        <a:pt x="2173" y="340"/>
                      </a:lnTo>
                      <a:lnTo>
                        <a:pt x="2216" y="305"/>
                      </a:lnTo>
                      <a:lnTo>
                        <a:pt x="2248" y="277"/>
                      </a:lnTo>
                      <a:lnTo>
                        <a:pt x="2305" y="229"/>
                      </a:lnTo>
                      <a:lnTo>
                        <a:pt x="2322" y="213"/>
                      </a:lnTo>
                      <a:lnTo>
                        <a:pt x="2332" y="205"/>
                      </a:lnTo>
                      <a:lnTo>
                        <a:pt x="2394" y="146"/>
                      </a:lnTo>
                      <a:lnTo>
                        <a:pt x="2449" y="102"/>
                      </a:lnTo>
                      <a:lnTo>
                        <a:pt x="2469" y="83"/>
                      </a:lnTo>
                      <a:lnTo>
                        <a:pt x="2509" y="52"/>
                      </a:lnTo>
                      <a:lnTo>
                        <a:pt x="2544" y="18"/>
                      </a:lnTo>
                      <a:lnTo>
                        <a:pt x="2566" y="0"/>
                      </a:lnTo>
                      <a:lnTo>
                        <a:pt x="2566" y="52"/>
                      </a:lnTo>
                      <a:lnTo>
                        <a:pt x="2566" y="229"/>
                      </a:lnTo>
                      <a:lnTo>
                        <a:pt x="2566" y="405"/>
                      </a:lnTo>
                      <a:lnTo>
                        <a:pt x="2566" y="583"/>
                      </a:lnTo>
                      <a:lnTo>
                        <a:pt x="2566" y="760"/>
                      </a:lnTo>
                      <a:lnTo>
                        <a:pt x="2566" y="938"/>
                      </a:lnTo>
                      <a:lnTo>
                        <a:pt x="2566" y="1114"/>
                      </a:lnTo>
                      <a:lnTo>
                        <a:pt x="2566" y="1292"/>
                      </a:lnTo>
                      <a:lnTo>
                        <a:pt x="2566" y="1469"/>
                      </a:lnTo>
                      <a:lnTo>
                        <a:pt x="2449" y="1469"/>
                      </a:lnTo>
                      <a:lnTo>
                        <a:pt x="2332" y="1469"/>
                      </a:lnTo>
                      <a:lnTo>
                        <a:pt x="2216" y="1469"/>
                      </a:lnTo>
                      <a:lnTo>
                        <a:pt x="2100" y="1469"/>
                      </a:lnTo>
                      <a:lnTo>
                        <a:pt x="1983" y="1469"/>
                      </a:lnTo>
                      <a:lnTo>
                        <a:pt x="1866" y="1469"/>
                      </a:lnTo>
                      <a:lnTo>
                        <a:pt x="1749" y="1469"/>
                      </a:lnTo>
                      <a:lnTo>
                        <a:pt x="1632" y="1469"/>
                      </a:lnTo>
                      <a:lnTo>
                        <a:pt x="1517" y="1469"/>
                      </a:lnTo>
                      <a:lnTo>
                        <a:pt x="1400" y="1469"/>
                      </a:lnTo>
                      <a:lnTo>
                        <a:pt x="1283" y="1469"/>
                      </a:lnTo>
                      <a:lnTo>
                        <a:pt x="1166" y="1469"/>
                      </a:lnTo>
                      <a:lnTo>
                        <a:pt x="1049" y="1469"/>
                      </a:lnTo>
                      <a:lnTo>
                        <a:pt x="934" y="1469"/>
                      </a:lnTo>
                      <a:lnTo>
                        <a:pt x="817" y="1469"/>
                      </a:lnTo>
                      <a:lnTo>
                        <a:pt x="700" y="1469"/>
                      </a:lnTo>
                      <a:lnTo>
                        <a:pt x="583" y="1469"/>
                      </a:lnTo>
                      <a:lnTo>
                        <a:pt x="466" y="1469"/>
                      </a:lnTo>
                      <a:lnTo>
                        <a:pt x="349" y="1469"/>
                      </a:lnTo>
                      <a:lnTo>
                        <a:pt x="234" y="1469"/>
                      </a:lnTo>
                      <a:lnTo>
                        <a:pt x="117" y="1469"/>
                      </a:lnTo>
                      <a:lnTo>
                        <a:pt x="0" y="1469"/>
                      </a:lnTo>
                      <a:lnTo>
                        <a:pt x="0" y="1292"/>
                      </a:lnTo>
                      <a:lnTo>
                        <a:pt x="0" y="1114"/>
                      </a:lnTo>
                      <a:lnTo>
                        <a:pt x="0" y="938"/>
                      </a:lnTo>
                      <a:lnTo>
                        <a:pt x="0" y="760"/>
                      </a:lnTo>
                      <a:lnTo>
                        <a:pt x="0" y="583"/>
                      </a:lnTo>
                      <a:lnTo>
                        <a:pt x="0" y="47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Freeform 66"/>
                <p:cNvSpPr>
                  <a:spLocks/>
                </p:cNvSpPr>
                <p:nvPr/>
              </p:nvSpPr>
              <p:spPr bwMode="auto">
                <a:xfrm>
                  <a:off x="2643188" y="2228850"/>
                  <a:ext cx="4073525" cy="762000"/>
                </a:xfrm>
                <a:custGeom>
                  <a:avLst/>
                  <a:gdLst>
                    <a:gd name="T0" fmla="*/ 0 w 2566"/>
                    <a:gd name="T1" fmla="*/ 474 h 480"/>
                    <a:gd name="T2" fmla="*/ 46 w 2566"/>
                    <a:gd name="T3" fmla="*/ 476 h 480"/>
                    <a:gd name="T4" fmla="*/ 117 w 2566"/>
                    <a:gd name="T5" fmla="*/ 476 h 480"/>
                    <a:gd name="T6" fmla="*/ 163 w 2566"/>
                    <a:gd name="T7" fmla="*/ 476 h 480"/>
                    <a:gd name="T8" fmla="*/ 234 w 2566"/>
                    <a:gd name="T9" fmla="*/ 476 h 480"/>
                    <a:gd name="T10" fmla="*/ 278 w 2566"/>
                    <a:gd name="T11" fmla="*/ 476 h 480"/>
                    <a:gd name="T12" fmla="*/ 349 w 2566"/>
                    <a:gd name="T13" fmla="*/ 476 h 480"/>
                    <a:gd name="T14" fmla="*/ 395 w 2566"/>
                    <a:gd name="T15" fmla="*/ 476 h 480"/>
                    <a:gd name="T16" fmla="*/ 466 w 2566"/>
                    <a:gd name="T17" fmla="*/ 476 h 480"/>
                    <a:gd name="T18" fmla="*/ 512 w 2566"/>
                    <a:gd name="T19" fmla="*/ 476 h 480"/>
                    <a:gd name="T20" fmla="*/ 583 w 2566"/>
                    <a:gd name="T21" fmla="*/ 476 h 480"/>
                    <a:gd name="T22" fmla="*/ 629 w 2566"/>
                    <a:gd name="T23" fmla="*/ 476 h 480"/>
                    <a:gd name="T24" fmla="*/ 700 w 2566"/>
                    <a:gd name="T25" fmla="*/ 476 h 480"/>
                    <a:gd name="T26" fmla="*/ 746 w 2566"/>
                    <a:gd name="T27" fmla="*/ 476 h 480"/>
                    <a:gd name="T28" fmla="*/ 817 w 2566"/>
                    <a:gd name="T29" fmla="*/ 477 h 480"/>
                    <a:gd name="T30" fmla="*/ 863 w 2566"/>
                    <a:gd name="T31" fmla="*/ 477 h 480"/>
                    <a:gd name="T32" fmla="*/ 934 w 2566"/>
                    <a:gd name="T33" fmla="*/ 477 h 480"/>
                    <a:gd name="T34" fmla="*/ 980 w 2566"/>
                    <a:gd name="T35" fmla="*/ 477 h 480"/>
                    <a:gd name="T36" fmla="*/ 1049 w 2566"/>
                    <a:gd name="T37" fmla="*/ 477 h 480"/>
                    <a:gd name="T38" fmla="*/ 1097 w 2566"/>
                    <a:gd name="T39" fmla="*/ 477 h 480"/>
                    <a:gd name="T40" fmla="*/ 1166 w 2566"/>
                    <a:gd name="T41" fmla="*/ 477 h 480"/>
                    <a:gd name="T42" fmla="*/ 1213 w 2566"/>
                    <a:gd name="T43" fmla="*/ 477 h 480"/>
                    <a:gd name="T44" fmla="*/ 1283 w 2566"/>
                    <a:gd name="T45" fmla="*/ 477 h 480"/>
                    <a:gd name="T46" fmla="*/ 1330 w 2566"/>
                    <a:gd name="T47" fmla="*/ 477 h 480"/>
                    <a:gd name="T48" fmla="*/ 1400 w 2566"/>
                    <a:gd name="T49" fmla="*/ 479 h 480"/>
                    <a:gd name="T50" fmla="*/ 1447 w 2566"/>
                    <a:gd name="T51" fmla="*/ 479 h 480"/>
                    <a:gd name="T52" fmla="*/ 1517 w 2566"/>
                    <a:gd name="T53" fmla="*/ 479 h 480"/>
                    <a:gd name="T54" fmla="*/ 1564 w 2566"/>
                    <a:gd name="T55" fmla="*/ 479 h 480"/>
                    <a:gd name="T56" fmla="*/ 1632 w 2566"/>
                    <a:gd name="T57" fmla="*/ 479 h 480"/>
                    <a:gd name="T58" fmla="*/ 1681 w 2566"/>
                    <a:gd name="T59" fmla="*/ 479 h 480"/>
                    <a:gd name="T60" fmla="*/ 1749 w 2566"/>
                    <a:gd name="T61" fmla="*/ 479 h 480"/>
                    <a:gd name="T62" fmla="*/ 1798 w 2566"/>
                    <a:gd name="T63" fmla="*/ 479 h 480"/>
                    <a:gd name="T64" fmla="*/ 1866 w 2566"/>
                    <a:gd name="T65" fmla="*/ 479 h 480"/>
                    <a:gd name="T66" fmla="*/ 1915 w 2566"/>
                    <a:gd name="T67" fmla="*/ 480 h 480"/>
                    <a:gd name="T68" fmla="*/ 1983 w 2566"/>
                    <a:gd name="T69" fmla="*/ 461 h 480"/>
                    <a:gd name="T70" fmla="*/ 2019 w 2566"/>
                    <a:gd name="T71" fmla="*/ 461 h 480"/>
                    <a:gd name="T72" fmla="*/ 2100 w 2566"/>
                    <a:gd name="T73" fmla="*/ 408 h 480"/>
                    <a:gd name="T74" fmla="*/ 2100 w 2566"/>
                    <a:gd name="T75" fmla="*/ 407 h 480"/>
                    <a:gd name="T76" fmla="*/ 2102 w 2566"/>
                    <a:gd name="T77" fmla="*/ 405 h 480"/>
                    <a:gd name="T78" fmla="*/ 2173 w 2566"/>
                    <a:gd name="T79" fmla="*/ 340 h 480"/>
                    <a:gd name="T80" fmla="*/ 2216 w 2566"/>
                    <a:gd name="T81" fmla="*/ 305 h 480"/>
                    <a:gd name="T82" fmla="*/ 2248 w 2566"/>
                    <a:gd name="T83" fmla="*/ 277 h 480"/>
                    <a:gd name="T84" fmla="*/ 2305 w 2566"/>
                    <a:gd name="T85" fmla="*/ 229 h 480"/>
                    <a:gd name="T86" fmla="*/ 2322 w 2566"/>
                    <a:gd name="T87" fmla="*/ 213 h 480"/>
                    <a:gd name="T88" fmla="*/ 2332 w 2566"/>
                    <a:gd name="T89" fmla="*/ 205 h 480"/>
                    <a:gd name="T90" fmla="*/ 2394 w 2566"/>
                    <a:gd name="T91" fmla="*/ 146 h 480"/>
                    <a:gd name="T92" fmla="*/ 2449 w 2566"/>
                    <a:gd name="T93" fmla="*/ 102 h 480"/>
                    <a:gd name="T94" fmla="*/ 2469 w 2566"/>
                    <a:gd name="T95" fmla="*/ 83 h 480"/>
                    <a:gd name="T96" fmla="*/ 2509 w 2566"/>
                    <a:gd name="T97" fmla="*/ 52 h 480"/>
                    <a:gd name="T98" fmla="*/ 2544 w 2566"/>
                    <a:gd name="T99" fmla="*/ 18 h 480"/>
                    <a:gd name="T100" fmla="*/ 2566 w 2566"/>
                    <a:gd name="T101" fmla="*/ 0 h 480"/>
                    <a:gd name="T102" fmla="*/ 2566 w 2566"/>
                    <a:gd name="T103" fmla="*/ 52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566" h="480">
                      <a:moveTo>
                        <a:pt x="0" y="474"/>
                      </a:moveTo>
                      <a:lnTo>
                        <a:pt x="46" y="476"/>
                      </a:lnTo>
                      <a:lnTo>
                        <a:pt x="117" y="476"/>
                      </a:lnTo>
                      <a:lnTo>
                        <a:pt x="163" y="476"/>
                      </a:lnTo>
                      <a:lnTo>
                        <a:pt x="234" y="476"/>
                      </a:lnTo>
                      <a:lnTo>
                        <a:pt x="278" y="476"/>
                      </a:lnTo>
                      <a:lnTo>
                        <a:pt x="349" y="476"/>
                      </a:lnTo>
                      <a:lnTo>
                        <a:pt x="395" y="476"/>
                      </a:lnTo>
                      <a:lnTo>
                        <a:pt x="466" y="476"/>
                      </a:lnTo>
                      <a:lnTo>
                        <a:pt x="512" y="476"/>
                      </a:lnTo>
                      <a:lnTo>
                        <a:pt x="583" y="476"/>
                      </a:lnTo>
                      <a:lnTo>
                        <a:pt x="629" y="476"/>
                      </a:lnTo>
                      <a:lnTo>
                        <a:pt x="700" y="476"/>
                      </a:lnTo>
                      <a:lnTo>
                        <a:pt x="746" y="476"/>
                      </a:lnTo>
                      <a:lnTo>
                        <a:pt x="817" y="477"/>
                      </a:lnTo>
                      <a:lnTo>
                        <a:pt x="863" y="477"/>
                      </a:lnTo>
                      <a:lnTo>
                        <a:pt x="934" y="477"/>
                      </a:lnTo>
                      <a:lnTo>
                        <a:pt x="980" y="477"/>
                      </a:lnTo>
                      <a:lnTo>
                        <a:pt x="1049" y="477"/>
                      </a:lnTo>
                      <a:lnTo>
                        <a:pt x="1097" y="477"/>
                      </a:lnTo>
                      <a:lnTo>
                        <a:pt x="1166" y="477"/>
                      </a:lnTo>
                      <a:lnTo>
                        <a:pt x="1213" y="477"/>
                      </a:lnTo>
                      <a:lnTo>
                        <a:pt x="1283" y="477"/>
                      </a:lnTo>
                      <a:lnTo>
                        <a:pt x="1330" y="477"/>
                      </a:lnTo>
                      <a:lnTo>
                        <a:pt x="1400" y="479"/>
                      </a:lnTo>
                      <a:lnTo>
                        <a:pt x="1447" y="479"/>
                      </a:lnTo>
                      <a:lnTo>
                        <a:pt x="1517" y="479"/>
                      </a:lnTo>
                      <a:lnTo>
                        <a:pt x="1564" y="479"/>
                      </a:lnTo>
                      <a:lnTo>
                        <a:pt x="1632" y="479"/>
                      </a:lnTo>
                      <a:lnTo>
                        <a:pt x="1681" y="479"/>
                      </a:lnTo>
                      <a:lnTo>
                        <a:pt x="1749" y="479"/>
                      </a:lnTo>
                      <a:lnTo>
                        <a:pt x="1798" y="479"/>
                      </a:lnTo>
                      <a:lnTo>
                        <a:pt x="1866" y="479"/>
                      </a:lnTo>
                      <a:lnTo>
                        <a:pt x="1915" y="480"/>
                      </a:lnTo>
                      <a:lnTo>
                        <a:pt x="1983" y="461"/>
                      </a:lnTo>
                      <a:lnTo>
                        <a:pt x="2019" y="461"/>
                      </a:lnTo>
                      <a:lnTo>
                        <a:pt x="2100" y="408"/>
                      </a:lnTo>
                      <a:lnTo>
                        <a:pt x="2100" y="407"/>
                      </a:lnTo>
                      <a:lnTo>
                        <a:pt x="2102" y="405"/>
                      </a:lnTo>
                      <a:lnTo>
                        <a:pt x="2173" y="340"/>
                      </a:lnTo>
                      <a:lnTo>
                        <a:pt x="2216" y="305"/>
                      </a:lnTo>
                      <a:lnTo>
                        <a:pt x="2248" y="277"/>
                      </a:lnTo>
                      <a:lnTo>
                        <a:pt x="2305" y="229"/>
                      </a:lnTo>
                      <a:lnTo>
                        <a:pt x="2322" y="213"/>
                      </a:lnTo>
                      <a:lnTo>
                        <a:pt x="2332" y="205"/>
                      </a:lnTo>
                      <a:lnTo>
                        <a:pt x="2394" y="146"/>
                      </a:lnTo>
                      <a:lnTo>
                        <a:pt x="2449" y="102"/>
                      </a:lnTo>
                      <a:lnTo>
                        <a:pt x="2469" y="83"/>
                      </a:lnTo>
                      <a:lnTo>
                        <a:pt x="2509" y="52"/>
                      </a:lnTo>
                      <a:lnTo>
                        <a:pt x="2544" y="18"/>
                      </a:lnTo>
                      <a:lnTo>
                        <a:pt x="2566" y="0"/>
                      </a:lnTo>
                      <a:lnTo>
                        <a:pt x="2566" y="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Freeform 67"/>
                <p:cNvSpPr>
                  <a:spLocks/>
                </p:cNvSpPr>
                <p:nvPr/>
              </p:nvSpPr>
              <p:spPr bwMode="auto">
                <a:xfrm>
                  <a:off x="2643188" y="2635250"/>
                  <a:ext cx="4073525" cy="1925638"/>
                </a:xfrm>
                <a:custGeom>
                  <a:avLst/>
                  <a:gdLst>
                    <a:gd name="T0" fmla="*/ 7 w 2566"/>
                    <a:gd name="T1" fmla="*/ 338 h 1213"/>
                    <a:gd name="T2" fmla="*/ 124 w 2566"/>
                    <a:gd name="T3" fmla="*/ 338 h 1213"/>
                    <a:gd name="T4" fmla="*/ 240 w 2566"/>
                    <a:gd name="T5" fmla="*/ 338 h 1213"/>
                    <a:gd name="T6" fmla="*/ 357 w 2566"/>
                    <a:gd name="T7" fmla="*/ 339 h 1213"/>
                    <a:gd name="T8" fmla="*/ 474 w 2566"/>
                    <a:gd name="T9" fmla="*/ 339 h 1213"/>
                    <a:gd name="T10" fmla="*/ 591 w 2566"/>
                    <a:gd name="T11" fmla="*/ 339 h 1213"/>
                    <a:gd name="T12" fmla="*/ 708 w 2566"/>
                    <a:gd name="T13" fmla="*/ 339 h 1213"/>
                    <a:gd name="T14" fmla="*/ 825 w 2566"/>
                    <a:gd name="T15" fmla="*/ 339 h 1213"/>
                    <a:gd name="T16" fmla="*/ 940 w 2566"/>
                    <a:gd name="T17" fmla="*/ 339 h 1213"/>
                    <a:gd name="T18" fmla="*/ 1057 w 2566"/>
                    <a:gd name="T19" fmla="*/ 339 h 1213"/>
                    <a:gd name="T20" fmla="*/ 1174 w 2566"/>
                    <a:gd name="T21" fmla="*/ 339 h 1213"/>
                    <a:gd name="T22" fmla="*/ 1291 w 2566"/>
                    <a:gd name="T23" fmla="*/ 340 h 1213"/>
                    <a:gd name="T24" fmla="*/ 1408 w 2566"/>
                    <a:gd name="T25" fmla="*/ 340 h 1213"/>
                    <a:gd name="T26" fmla="*/ 1525 w 2566"/>
                    <a:gd name="T27" fmla="*/ 340 h 1213"/>
                    <a:gd name="T28" fmla="*/ 1642 w 2566"/>
                    <a:gd name="T29" fmla="*/ 340 h 1213"/>
                    <a:gd name="T30" fmla="*/ 1758 w 2566"/>
                    <a:gd name="T31" fmla="*/ 340 h 1213"/>
                    <a:gd name="T32" fmla="*/ 1875 w 2566"/>
                    <a:gd name="T33" fmla="*/ 340 h 1213"/>
                    <a:gd name="T34" fmla="*/ 1992 w 2566"/>
                    <a:gd name="T35" fmla="*/ 342 h 1213"/>
                    <a:gd name="T36" fmla="*/ 2109 w 2566"/>
                    <a:gd name="T37" fmla="*/ 342 h 1213"/>
                    <a:gd name="T38" fmla="*/ 2207 w 2566"/>
                    <a:gd name="T39" fmla="*/ 313 h 1213"/>
                    <a:gd name="T40" fmla="*/ 2279 w 2566"/>
                    <a:gd name="T41" fmla="*/ 247 h 1213"/>
                    <a:gd name="T42" fmla="*/ 2354 w 2566"/>
                    <a:gd name="T43" fmla="*/ 183 h 1213"/>
                    <a:gd name="T44" fmla="*/ 2428 w 2566"/>
                    <a:gd name="T45" fmla="*/ 118 h 1213"/>
                    <a:gd name="T46" fmla="*/ 2502 w 2566"/>
                    <a:gd name="T47" fmla="*/ 53 h 1213"/>
                    <a:gd name="T48" fmla="*/ 2566 w 2566"/>
                    <a:gd name="T49" fmla="*/ 149 h 1213"/>
                    <a:gd name="T50" fmla="*/ 2566 w 2566"/>
                    <a:gd name="T51" fmla="*/ 504 h 1213"/>
                    <a:gd name="T52" fmla="*/ 2566 w 2566"/>
                    <a:gd name="T53" fmla="*/ 858 h 1213"/>
                    <a:gd name="T54" fmla="*/ 2566 w 2566"/>
                    <a:gd name="T55" fmla="*/ 1213 h 1213"/>
                    <a:gd name="T56" fmla="*/ 2332 w 2566"/>
                    <a:gd name="T57" fmla="*/ 1213 h 1213"/>
                    <a:gd name="T58" fmla="*/ 2100 w 2566"/>
                    <a:gd name="T59" fmla="*/ 1213 h 1213"/>
                    <a:gd name="T60" fmla="*/ 1866 w 2566"/>
                    <a:gd name="T61" fmla="*/ 1213 h 1213"/>
                    <a:gd name="T62" fmla="*/ 1632 w 2566"/>
                    <a:gd name="T63" fmla="*/ 1213 h 1213"/>
                    <a:gd name="T64" fmla="*/ 1400 w 2566"/>
                    <a:gd name="T65" fmla="*/ 1213 h 1213"/>
                    <a:gd name="T66" fmla="*/ 1166 w 2566"/>
                    <a:gd name="T67" fmla="*/ 1213 h 1213"/>
                    <a:gd name="T68" fmla="*/ 934 w 2566"/>
                    <a:gd name="T69" fmla="*/ 1213 h 1213"/>
                    <a:gd name="T70" fmla="*/ 700 w 2566"/>
                    <a:gd name="T71" fmla="*/ 1213 h 1213"/>
                    <a:gd name="T72" fmla="*/ 466 w 2566"/>
                    <a:gd name="T73" fmla="*/ 1213 h 1213"/>
                    <a:gd name="T74" fmla="*/ 234 w 2566"/>
                    <a:gd name="T75" fmla="*/ 1213 h 1213"/>
                    <a:gd name="T76" fmla="*/ 0 w 2566"/>
                    <a:gd name="T77" fmla="*/ 1213 h 1213"/>
                    <a:gd name="T78" fmla="*/ 0 w 2566"/>
                    <a:gd name="T79" fmla="*/ 858 h 1213"/>
                    <a:gd name="T80" fmla="*/ 0 w 2566"/>
                    <a:gd name="T81" fmla="*/ 504 h 1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66" h="1213">
                      <a:moveTo>
                        <a:pt x="0" y="338"/>
                      </a:moveTo>
                      <a:lnTo>
                        <a:pt x="7" y="338"/>
                      </a:lnTo>
                      <a:lnTo>
                        <a:pt x="117" y="338"/>
                      </a:lnTo>
                      <a:lnTo>
                        <a:pt x="124" y="338"/>
                      </a:lnTo>
                      <a:lnTo>
                        <a:pt x="234" y="338"/>
                      </a:lnTo>
                      <a:lnTo>
                        <a:pt x="240" y="338"/>
                      </a:lnTo>
                      <a:lnTo>
                        <a:pt x="349" y="338"/>
                      </a:lnTo>
                      <a:lnTo>
                        <a:pt x="357" y="339"/>
                      </a:lnTo>
                      <a:lnTo>
                        <a:pt x="466" y="339"/>
                      </a:lnTo>
                      <a:lnTo>
                        <a:pt x="474" y="339"/>
                      </a:lnTo>
                      <a:lnTo>
                        <a:pt x="583" y="339"/>
                      </a:lnTo>
                      <a:lnTo>
                        <a:pt x="591" y="339"/>
                      </a:lnTo>
                      <a:lnTo>
                        <a:pt x="700" y="339"/>
                      </a:lnTo>
                      <a:lnTo>
                        <a:pt x="708" y="339"/>
                      </a:lnTo>
                      <a:lnTo>
                        <a:pt x="817" y="339"/>
                      </a:lnTo>
                      <a:lnTo>
                        <a:pt x="825" y="339"/>
                      </a:lnTo>
                      <a:lnTo>
                        <a:pt x="934" y="339"/>
                      </a:lnTo>
                      <a:lnTo>
                        <a:pt x="940" y="339"/>
                      </a:lnTo>
                      <a:lnTo>
                        <a:pt x="1049" y="339"/>
                      </a:lnTo>
                      <a:lnTo>
                        <a:pt x="1057" y="339"/>
                      </a:lnTo>
                      <a:lnTo>
                        <a:pt x="1166" y="339"/>
                      </a:lnTo>
                      <a:lnTo>
                        <a:pt x="1174" y="339"/>
                      </a:lnTo>
                      <a:lnTo>
                        <a:pt x="1283" y="340"/>
                      </a:lnTo>
                      <a:lnTo>
                        <a:pt x="1291" y="340"/>
                      </a:lnTo>
                      <a:lnTo>
                        <a:pt x="1400" y="340"/>
                      </a:lnTo>
                      <a:lnTo>
                        <a:pt x="1408" y="340"/>
                      </a:lnTo>
                      <a:lnTo>
                        <a:pt x="1517" y="340"/>
                      </a:lnTo>
                      <a:lnTo>
                        <a:pt x="1525" y="340"/>
                      </a:lnTo>
                      <a:lnTo>
                        <a:pt x="1632" y="340"/>
                      </a:lnTo>
                      <a:lnTo>
                        <a:pt x="1642" y="340"/>
                      </a:lnTo>
                      <a:lnTo>
                        <a:pt x="1749" y="340"/>
                      </a:lnTo>
                      <a:lnTo>
                        <a:pt x="1758" y="340"/>
                      </a:lnTo>
                      <a:lnTo>
                        <a:pt x="1866" y="340"/>
                      </a:lnTo>
                      <a:lnTo>
                        <a:pt x="1875" y="340"/>
                      </a:lnTo>
                      <a:lnTo>
                        <a:pt x="1983" y="342"/>
                      </a:lnTo>
                      <a:lnTo>
                        <a:pt x="1992" y="342"/>
                      </a:lnTo>
                      <a:lnTo>
                        <a:pt x="2100" y="342"/>
                      </a:lnTo>
                      <a:lnTo>
                        <a:pt x="2109" y="342"/>
                      </a:lnTo>
                      <a:lnTo>
                        <a:pt x="2177" y="327"/>
                      </a:lnTo>
                      <a:lnTo>
                        <a:pt x="2207" y="313"/>
                      </a:lnTo>
                      <a:lnTo>
                        <a:pt x="2216" y="305"/>
                      </a:lnTo>
                      <a:lnTo>
                        <a:pt x="2279" y="247"/>
                      </a:lnTo>
                      <a:lnTo>
                        <a:pt x="2332" y="204"/>
                      </a:lnTo>
                      <a:lnTo>
                        <a:pt x="2354" y="183"/>
                      </a:lnTo>
                      <a:lnTo>
                        <a:pt x="2394" y="149"/>
                      </a:lnTo>
                      <a:lnTo>
                        <a:pt x="2428" y="118"/>
                      </a:lnTo>
                      <a:lnTo>
                        <a:pt x="2449" y="102"/>
                      </a:lnTo>
                      <a:lnTo>
                        <a:pt x="2502" y="53"/>
                      </a:lnTo>
                      <a:lnTo>
                        <a:pt x="2566" y="0"/>
                      </a:lnTo>
                      <a:lnTo>
                        <a:pt x="2566" y="149"/>
                      </a:lnTo>
                      <a:lnTo>
                        <a:pt x="2566" y="327"/>
                      </a:lnTo>
                      <a:lnTo>
                        <a:pt x="2566" y="504"/>
                      </a:lnTo>
                      <a:lnTo>
                        <a:pt x="2566" y="682"/>
                      </a:lnTo>
                      <a:lnTo>
                        <a:pt x="2566" y="858"/>
                      </a:lnTo>
                      <a:lnTo>
                        <a:pt x="2566" y="1036"/>
                      </a:lnTo>
                      <a:lnTo>
                        <a:pt x="2566" y="1213"/>
                      </a:lnTo>
                      <a:lnTo>
                        <a:pt x="2449" y="1213"/>
                      </a:lnTo>
                      <a:lnTo>
                        <a:pt x="2332" y="1213"/>
                      </a:lnTo>
                      <a:lnTo>
                        <a:pt x="2216" y="1213"/>
                      </a:lnTo>
                      <a:lnTo>
                        <a:pt x="2100" y="1213"/>
                      </a:lnTo>
                      <a:lnTo>
                        <a:pt x="1983" y="1213"/>
                      </a:lnTo>
                      <a:lnTo>
                        <a:pt x="1866" y="1213"/>
                      </a:lnTo>
                      <a:lnTo>
                        <a:pt x="1749" y="1213"/>
                      </a:lnTo>
                      <a:lnTo>
                        <a:pt x="1632" y="1213"/>
                      </a:lnTo>
                      <a:lnTo>
                        <a:pt x="1517" y="1213"/>
                      </a:lnTo>
                      <a:lnTo>
                        <a:pt x="1400" y="1213"/>
                      </a:lnTo>
                      <a:lnTo>
                        <a:pt x="1283" y="1213"/>
                      </a:lnTo>
                      <a:lnTo>
                        <a:pt x="1166" y="1213"/>
                      </a:lnTo>
                      <a:lnTo>
                        <a:pt x="1049" y="1213"/>
                      </a:lnTo>
                      <a:lnTo>
                        <a:pt x="934" y="1213"/>
                      </a:lnTo>
                      <a:lnTo>
                        <a:pt x="817" y="1213"/>
                      </a:lnTo>
                      <a:lnTo>
                        <a:pt x="700" y="1213"/>
                      </a:lnTo>
                      <a:lnTo>
                        <a:pt x="583" y="1213"/>
                      </a:lnTo>
                      <a:lnTo>
                        <a:pt x="466" y="1213"/>
                      </a:lnTo>
                      <a:lnTo>
                        <a:pt x="349" y="1213"/>
                      </a:lnTo>
                      <a:lnTo>
                        <a:pt x="234" y="1213"/>
                      </a:lnTo>
                      <a:lnTo>
                        <a:pt x="117" y="1213"/>
                      </a:lnTo>
                      <a:lnTo>
                        <a:pt x="0" y="1213"/>
                      </a:lnTo>
                      <a:lnTo>
                        <a:pt x="0" y="1036"/>
                      </a:lnTo>
                      <a:lnTo>
                        <a:pt x="0" y="858"/>
                      </a:lnTo>
                      <a:lnTo>
                        <a:pt x="0" y="682"/>
                      </a:lnTo>
                      <a:lnTo>
                        <a:pt x="0" y="504"/>
                      </a:lnTo>
                      <a:lnTo>
                        <a:pt x="0" y="33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Freeform 68"/>
                <p:cNvSpPr>
                  <a:spLocks/>
                </p:cNvSpPr>
                <p:nvPr/>
              </p:nvSpPr>
              <p:spPr bwMode="auto">
                <a:xfrm>
                  <a:off x="2643188" y="2635250"/>
                  <a:ext cx="4073525" cy="542925"/>
                </a:xfrm>
                <a:custGeom>
                  <a:avLst/>
                  <a:gdLst>
                    <a:gd name="T0" fmla="*/ 0 w 2566"/>
                    <a:gd name="T1" fmla="*/ 338 h 342"/>
                    <a:gd name="T2" fmla="*/ 7 w 2566"/>
                    <a:gd name="T3" fmla="*/ 338 h 342"/>
                    <a:gd name="T4" fmla="*/ 117 w 2566"/>
                    <a:gd name="T5" fmla="*/ 338 h 342"/>
                    <a:gd name="T6" fmla="*/ 124 w 2566"/>
                    <a:gd name="T7" fmla="*/ 338 h 342"/>
                    <a:gd name="T8" fmla="*/ 234 w 2566"/>
                    <a:gd name="T9" fmla="*/ 338 h 342"/>
                    <a:gd name="T10" fmla="*/ 240 w 2566"/>
                    <a:gd name="T11" fmla="*/ 338 h 342"/>
                    <a:gd name="T12" fmla="*/ 349 w 2566"/>
                    <a:gd name="T13" fmla="*/ 338 h 342"/>
                    <a:gd name="T14" fmla="*/ 357 w 2566"/>
                    <a:gd name="T15" fmla="*/ 339 h 342"/>
                    <a:gd name="T16" fmla="*/ 466 w 2566"/>
                    <a:gd name="T17" fmla="*/ 339 h 342"/>
                    <a:gd name="T18" fmla="*/ 474 w 2566"/>
                    <a:gd name="T19" fmla="*/ 339 h 342"/>
                    <a:gd name="T20" fmla="*/ 583 w 2566"/>
                    <a:gd name="T21" fmla="*/ 339 h 342"/>
                    <a:gd name="T22" fmla="*/ 591 w 2566"/>
                    <a:gd name="T23" fmla="*/ 339 h 342"/>
                    <a:gd name="T24" fmla="*/ 700 w 2566"/>
                    <a:gd name="T25" fmla="*/ 339 h 342"/>
                    <a:gd name="T26" fmla="*/ 708 w 2566"/>
                    <a:gd name="T27" fmla="*/ 339 h 342"/>
                    <a:gd name="T28" fmla="*/ 817 w 2566"/>
                    <a:gd name="T29" fmla="*/ 339 h 342"/>
                    <a:gd name="T30" fmla="*/ 825 w 2566"/>
                    <a:gd name="T31" fmla="*/ 339 h 342"/>
                    <a:gd name="T32" fmla="*/ 934 w 2566"/>
                    <a:gd name="T33" fmla="*/ 339 h 342"/>
                    <a:gd name="T34" fmla="*/ 940 w 2566"/>
                    <a:gd name="T35" fmla="*/ 339 h 342"/>
                    <a:gd name="T36" fmla="*/ 1049 w 2566"/>
                    <a:gd name="T37" fmla="*/ 339 h 342"/>
                    <a:gd name="T38" fmla="*/ 1057 w 2566"/>
                    <a:gd name="T39" fmla="*/ 339 h 342"/>
                    <a:gd name="T40" fmla="*/ 1166 w 2566"/>
                    <a:gd name="T41" fmla="*/ 339 h 342"/>
                    <a:gd name="T42" fmla="*/ 1174 w 2566"/>
                    <a:gd name="T43" fmla="*/ 339 h 342"/>
                    <a:gd name="T44" fmla="*/ 1283 w 2566"/>
                    <a:gd name="T45" fmla="*/ 340 h 342"/>
                    <a:gd name="T46" fmla="*/ 1291 w 2566"/>
                    <a:gd name="T47" fmla="*/ 340 h 342"/>
                    <a:gd name="T48" fmla="*/ 1400 w 2566"/>
                    <a:gd name="T49" fmla="*/ 340 h 342"/>
                    <a:gd name="T50" fmla="*/ 1408 w 2566"/>
                    <a:gd name="T51" fmla="*/ 340 h 342"/>
                    <a:gd name="T52" fmla="*/ 1517 w 2566"/>
                    <a:gd name="T53" fmla="*/ 340 h 342"/>
                    <a:gd name="T54" fmla="*/ 1525 w 2566"/>
                    <a:gd name="T55" fmla="*/ 340 h 342"/>
                    <a:gd name="T56" fmla="*/ 1632 w 2566"/>
                    <a:gd name="T57" fmla="*/ 340 h 342"/>
                    <a:gd name="T58" fmla="*/ 1642 w 2566"/>
                    <a:gd name="T59" fmla="*/ 340 h 342"/>
                    <a:gd name="T60" fmla="*/ 1749 w 2566"/>
                    <a:gd name="T61" fmla="*/ 340 h 342"/>
                    <a:gd name="T62" fmla="*/ 1758 w 2566"/>
                    <a:gd name="T63" fmla="*/ 340 h 342"/>
                    <a:gd name="T64" fmla="*/ 1866 w 2566"/>
                    <a:gd name="T65" fmla="*/ 340 h 342"/>
                    <a:gd name="T66" fmla="*/ 1875 w 2566"/>
                    <a:gd name="T67" fmla="*/ 340 h 342"/>
                    <a:gd name="T68" fmla="*/ 1983 w 2566"/>
                    <a:gd name="T69" fmla="*/ 342 h 342"/>
                    <a:gd name="T70" fmla="*/ 1992 w 2566"/>
                    <a:gd name="T71" fmla="*/ 342 h 342"/>
                    <a:gd name="T72" fmla="*/ 2100 w 2566"/>
                    <a:gd name="T73" fmla="*/ 342 h 342"/>
                    <a:gd name="T74" fmla="*/ 2109 w 2566"/>
                    <a:gd name="T75" fmla="*/ 342 h 342"/>
                    <a:gd name="T76" fmla="*/ 2177 w 2566"/>
                    <a:gd name="T77" fmla="*/ 327 h 342"/>
                    <a:gd name="T78" fmla="*/ 2207 w 2566"/>
                    <a:gd name="T79" fmla="*/ 313 h 342"/>
                    <a:gd name="T80" fmla="*/ 2216 w 2566"/>
                    <a:gd name="T81" fmla="*/ 305 h 342"/>
                    <a:gd name="T82" fmla="*/ 2279 w 2566"/>
                    <a:gd name="T83" fmla="*/ 247 h 342"/>
                    <a:gd name="T84" fmla="*/ 2332 w 2566"/>
                    <a:gd name="T85" fmla="*/ 204 h 342"/>
                    <a:gd name="T86" fmla="*/ 2354 w 2566"/>
                    <a:gd name="T87" fmla="*/ 183 h 342"/>
                    <a:gd name="T88" fmla="*/ 2394 w 2566"/>
                    <a:gd name="T89" fmla="*/ 149 h 342"/>
                    <a:gd name="T90" fmla="*/ 2428 w 2566"/>
                    <a:gd name="T91" fmla="*/ 118 h 342"/>
                    <a:gd name="T92" fmla="*/ 2449 w 2566"/>
                    <a:gd name="T93" fmla="*/ 102 h 342"/>
                    <a:gd name="T94" fmla="*/ 2502 w 2566"/>
                    <a:gd name="T95" fmla="*/ 53 h 342"/>
                    <a:gd name="T96" fmla="*/ 2566 w 2566"/>
                    <a:gd name="T97" fmla="*/ 0 h 342"/>
                    <a:gd name="T98" fmla="*/ 2566 w 2566"/>
                    <a:gd name="T99" fmla="*/ 149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566" h="342">
                      <a:moveTo>
                        <a:pt x="0" y="338"/>
                      </a:moveTo>
                      <a:lnTo>
                        <a:pt x="7" y="338"/>
                      </a:lnTo>
                      <a:lnTo>
                        <a:pt x="117" y="338"/>
                      </a:lnTo>
                      <a:lnTo>
                        <a:pt x="124" y="338"/>
                      </a:lnTo>
                      <a:lnTo>
                        <a:pt x="234" y="338"/>
                      </a:lnTo>
                      <a:lnTo>
                        <a:pt x="240" y="338"/>
                      </a:lnTo>
                      <a:lnTo>
                        <a:pt x="349" y="338"/>
                      </a:lnTo>
                      <a:lnTo>
                        <a:pt x="357" y="339"/>
                      </a:lnTo>
                      <a:lnTo>
                        <a:pt x="466" y="339"/>
                      </a:lnTo>
                      <a:lnTo>
                        <a:pt x="474" y="339"/>
                      </a:lnTo>
                      <a:lnTo>
                        <a:pt x="583" y="339"/>
                      </a:lnTo>
                      <a:lnTo>
                        <a:pt x="591" y="339"/>
                      </a:lnTo>
                      <a:lnTo>
                        <a:pt x="700" y="339"/>
                      </a:lnTo>
                      <a:lnTo>
                        <a:pt x="708" y="339"/>
                      </a:lnTo>
                      <a:lnTo>
                        <a:pt x="817" y="339"/>
                      </a:lnTo>
                      <a:lnTo>
                        <a:pt x="825" y="339"/>
                      </a:lnTo>
                      <a:lnTo>
                        <a:pt x="934" y="339"/>
                      </a:lnTo>
                      <a:lnTo>
                        <a:pt x="940" y="339"/>
                      </a:lnTo>
                      <a:lnTo>
                        <a:pt x="1049" y="339"/>
                      </a:lnTo>
                      <a:lnTo>
                        <a:pt x="1057" y="339"/>
                      </a:lnTo>
                      <a:lnTo>
                        <a:pt x="1166" y="339"/>
                      </a:lnTo>
                      <a:lnTo>
                        <a:pt x="1174" y="339"/>
                      </a:lnTo>
                      <a:lnTo>
                        <a:pt x="1283" y="340"/>
                      </a:lnTo>
                      <a:lnTo>
                        <a:pt x="1291" y="340"/>
                      </a:lnTo>
                      <a:lnTo>
                        <a:pt x="1400" y="340"/>
                      </a:lnTo>
                      <a:lnTo>
                        <a:pt x="1408" y="340"/>
                      </a:lnTo>
                      <a:lnTo>
                        <a:pt x="1517" y="340"/>
                      </a:lnTo>
                      <a:lnTo>
                        <a:pt x="1525" y="340"/>
                      </a:lnTo>
                      <a:lnTo>
                        <a:pt x="1632" y="340"/>
                      </a:lnTo>
                      <a:lnTo>
                        <a:pt x="1642" y="340"/>
                      </a:lnTo>
                      <a:lnTo>
                        <a:pt x="1749" y="340"/>
                      </a:lnTo>
                      <a:lnTo>
                        <a:pt x="1758" y="340"/>
                      </a:lnTo>
                      <a:lnTo>
                        <a:pt x="1866" y="340"/>
                      </a:lnTo>
                      <a:lnTo>
                        <a:pt x="1875" y="340"/>
                      </a:lnTo>
                      <a:lnTo>
                        <a:pt x="1983" y="342"/>
                      </a:lnTo>
                      <a:lnTo>
                        <a:pt x="1992" y="342"/>
                      </a:lnTo>
                      <a:lnTo>
                        <a:pt x="2100" y="342"/>
                      </a:lnTo>
                      <a:lnTo>
                        <a:pt x="2109" y="342"/>
                      </a:lnTo>
                      <a:lnTo>
                        <a:pt x="2177" y="327"/>
                      </a:lnTo>
                      <a:lnTo>
                        <a:pt x="2207" y="313"/>
                      </a:lnTo>
                      <a:lnTo>
                        <a:pt x="2216" y="305"/>
                      </a:lnTo>
                      <a:lnTo>
                        <a:pt x="2279" y="247"/>
                      </a:lnTo>
                      <a:lnTo>
                        <a:pt x="2332" y="204"/>
                      </a:lnTo>
                      <a:lnTo>
                        <a:pt x="2354" y="183"/>
                      </a:lnTo>
                      <a:lnTo>
                        <a:pt x="2394" y="149"/>
                      </a:lnTo>
                      <a:lnTo>
                        <a:pt x="2428" y="118"/>
                      </a:lnTo>
                      <a:lnTo>
                        <a:pt x="2449" y="102"/>
                      </a:lnTo>
                      <a:lnTo>
                        <a:pt x="2502" y="53"/>
                      </a:lnTo>
                      <a:lnTo>
                        <a:pt x="2566" y="0"/>
                      </a:lnTo>
                      <a:lnTo>
                        <a:pt x="2566" y="14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Freeform 69"/>
                <p:cNvSpPr>
                  <a:spLocks/>
                </p:cNvSpPr>
                <p:nvPr/>
              </p:nvSpPr>
              <p:spPr bwMode="auto">
                <a:xfrm>
                  <a:off x="2643188" y="3338513"/>
                  <a:ext cx="4073525" cy="1222375"/>
                </a:xfrm>
                <a:custGeom>
                  <a:avLst/>
                  <a:gdLst>
                    <a:gd name="T0" fmla="*/ 0 w 2566"/>
                    <a:gd name="T1" fmla="*/ 61 h 770"/>
                    <a:gd name="T2" fmla="*/ 117 w 2566"/>
                    <a:gd name="T3" fmla="*/ 61 h 770"/>
                    <a:gd name="T4" fmla="*/ 234 w 2566"/>
                    <a:gd name="T5" fmla="*/ 61 h 770"/>
                    <a:gd name="T6" fmla="*/ 351 w 2566"/>
                    <a:gd name="T7" fmla="*/ 61 h 770"/>
                    <a:gd name="T8" fmla="*/ 467 w 2566"/>
                    <a:gd name="T9" fmla="*/ 61 h 770"/>
                    <a:gd name="T10" fmla="*/ 583 w 2566"/>
                    <a:gd name="T11" fmla="*/ 61 h 770"/>
                    <a:gd name="T12" fmla="*/ 700 w 2566"/>
                    <a:gd name="T13" fmla="*/ 61 h 770"/>
                    <a:gd name="T14" fmla="*/ 817 w 2566"/>
                    <a:gd name="T15" fmla="*/ 63 h 770"/>
                    <a:gd name="T16" fmla="*/ 934 w 2566"/>
                    <a:gd name="T17" fmla="*/ 63 h 770"/>
                    <a:gd name="T18" fmla="*/ 1050 w 2566"/>
                    <a:gd name="T19" fmla="*/ 63 h 770"/>
                    <a:gd name="T20" fmla="*/ 1167 w 2566"/>
                    <a:gd name="T21" fmla="*/ 63 h 770"/>
                    <a:gd name="T22" fmla="*/ 1284 w 2566"/>
                    <a:gd name="T23" fmla="*/ 63 h 770"/>
                    <a:gd name="T24" fmla="*/ 1401 w 2566"/>
                    <a:gd name="T25" fmla="*/ 63 h 770"/>
                    <a:gd name="T26" fmla="*/ 1517 w 2566"/>
                    <a:gd name="T27" fmla="*/ 63 h 770"/>
                    <a:gd name="T28" fmla="*/ 1633 w 2566"/>
                    <a:gd name="T29" fmla="*/ 63 h 770"/>
                    <a:gd name="T30" fmla="*/ 1750 w 2566"/>
                    <a:gd name="T31" fmla="*/ 63 h 770"/>
                    <a:gd name="T32" fmla="*/ 1867 w 2566"/>
                    <a:gd name="T33" fmla="*/ 63 h 770"/>
                    <a:gd name="T34" fmla="*/ 1984 w 2566"/>
                    <a:gd name="T35" fmla="*/ 64 h 770"/>
                    <a:gd name="T36" fmla="*/ 2101 w 2566"/>
                    <a:gd name="T37" fmla="*/ 64 h 770"/>
                    <a:gd name="T38" fmla="*/ 2218 w 2566"/>
                    <a:gd name="T39" fmla="*/ 64 h 770"/>
                    <a:gd name="T40" fmla="*/ 2335 w 2566"/>
                    <a:gd name="T41" fmla="*/ 64 h 770"/>
                    <a:gd name="T42" fmla="*/ 2452 w 2566"/>
                    <a:gd name="T43" fmla="*/ 64 h 770"/>
                    <a:gd name="T44" fmla="*/ 2540 w 2566"/>
                    <a:gd name="T45" fmla="*/ 22 h 770"/>
                    <a:gd name="T46" fmla="*/ 2566 w 2566"/>
                    <a:gd name="T47" fmla="*/ 61 h 770"/>
                    <a:gd name="T48" fmla="*/ 2566 w 2566"/>
                    <a:gd name="T49" fmla="*/ 415 h 770"/>
                    <a:gd name="T50" fmla="*/ 2566 w 2566"/>
                    <a:gd name="T51" fmla="*/ 770 h 770"/>
                    <a:gd name="T52" fmla="*/ 2332 w 2566"/>
                    <a:gd name="T53" fmla="*/ 770 h 770"/>
                    <a:gd name="T54" fmla="*/ 2100 w 2566"/>
                    <a:gd name="T55" fmla="*/ 770 h 770"/>
                    <a:gd name="T56" fmla="*/ 1866 w 2566"/>
                    <a:gd name="T57" fmla="*/ 770 h 770"/>
                    <a:gd name="T58" fmla="*/ 1632 w 2566"/>
                    <a:gd name="T59" fmla="*/ 770 h 770"/>
                    <a:gd name="T60" fmla="*/ 1400 w 2566"/>
                    <a:gd name="T61" fmla="*/ 770 h 770"/>
                    <a:gd name="T62" fmla="*/ 1166 w 2566"/>
                    <a:gd name="T63" fmla="*/ 770 h 770"/>
                    <a:gd name="T64" fmla="*/ 934 w 2566"/>
                    <a:gd name="T65" fmla="*/ 770 h 770"/>
                    <a:gd name="T66" fmla="*/ 700 w 2566"/>
                    <a:gd name="T67" fmla="*/ 770 h 770"/>
                    <a:gd name="T68" fmla="*/ 466 w 2566"/>
                    <a:gd name="T69" fmla="*/ 770 h 770"/>
                    <a:gd name="T70" fmla="*/ 234 w 2566"/>
                    <a:gd name="T71" fmla="*/ 770 h 770"/>
                    <a:gd name="T72" fmla="*/ 0 w 2566"/>
                    <a:gd name="T73" fmla="*/ 770 h 770"/>
                    <a:gd name="T74" fmla="*/ 0 w 2566"/>
                    <a:gd name="T75" fmla="*/ 415 h 770"/>
                    <a:gd name="T76" fmla="*/ 0 w 2566"/>
                    <a:gd name="T77" fmla="*/ 61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66" h="770">
                      <a:moveTo>
                        <a:pt x="0" y="61"/>
                      </a:moveTo>
                      <a:lnTo>
                        <a:pt x="0" y="61"/>
                      </a:lnTo>
                      <a:lnTo>
                        <a:pt x="117" y="61"/>
                      </a:lnTo>
                      <a:lnTo>
                        <a:pt x="117" y="61"/>
                      </a:lnTo>
                      <a:lnTo>
                        <a:pt x="234" y="61"/>
                      </a:lnTo>
                      <a:lnTo>
                        <a:pt x="234" y="61"/>
                      </a:lnTo>
                      <a:lnTo>
                        <a:pt x="349" y="61"/>
                      </a:lnTo>
                      <a:lnTo>
                        <a:pt x="351" y="61"/>
                      </a:lnTo>
                      <a:lnTo>
                        <a:pt x="466" y="61"/>
                      </a:lnTo>
                      <a:lnTo>
                        <a:pt x="467" y="61"/>
                      </a:lnTo>
                      <a:lnTo>
                        <a:pt x="583" y="61"/>
                      </a:lnTo>
                      <a:lnTo>
                        <a:pt x="583" y="61"/>
                      </a:lnTo>
                      <a:lnTo>
                        <a:pt x="700" y="61"/>
                      </a:lnTo>
                      <a:lnTo>
                        <a:pt x="700" y="61"/>
                      </a:lnTo>
                      <a:lnTo>
                        <a:pt x="817" y="63"/>
                      </a:lnTo>
                      <a:lnTo>
                        <a:pt x="817" y="63"/>
                      </a:lnTo>
                      <a:lnTo>
                        <a:pt x="934" y="63"/>
                      </a:lnTo>
                      <a:lnTo>
                        <a:pt x="934" y="63"/>
                      </a:lnTo>
                      <a:lnTo>
                        <a:pt x="1049" y="63"/>
                      </a:lnTo>
                      <a:lnTo>
                        <a:pt x="1050" y="63"/>
                      </a:lnTo>
                      <a:lnTo>
                        <a:pt x="1166" y="63"/>
                      </a:lnTo>
                      <a:lnTo>
                        <a:pt x="1167" y="63"/>
                      </a:lnTo>
                      <a:lnTo>
                        <a:pt x="1283" y="63"/>
                      </a:lnTo>
                      <a:lnTo>
                        <a:pt x="1284" y="63"/>
                      </a:lnTo>
                      <a:lnTo>
                        <a:pt x="1400" y="63"/>
                      </a:lnTo>
                      <a:lnTo>
                        <a:pt x="1401" y="63"/>
                      </a:lnTo>
                      <a:lnTo>
                        <a:pt x="1517" y="63"/>
                      </a:lnTo>
                      <a:lnTo>
                        <a:pt x="1517" y="63"/>
                      </a:lnTo>
                      <a:lnTo>
                        <a:pt x="1632" y="63"/>
                      </a:lnTo>
                      <a:lnTo>
                        <a:pt x="1633" y="63"/>
                      </a:lnTo>
                      <a:lnTo>
                        <a:pt x="1749" y="63"/>
                      </a:lnTo>
                      <a:lnTo>
                        <a:pt x="1750" y="63"/>
                      </a:lnTo>
                      <a:lnTo>
                        <a:pt x="1866" y="63"/>
                      </a:lnTo>
                      <a:lnTo>
                        <a:pt x="1867" y="63"/>
                      </a:lnTo>
                      <a:lnTo>
                        <a:pt x="1983" y="64"/>
                      </a:lnTo>
                      <a:lnTo>
                        <a:pt x="1984" y="64"/>
                      </a:lnTo>
                      <a:lnTo>
                        <a:pt x="2100" y="64"/>
                      </a:lnTo>
                      <a:lnTo>
                        <a:pt x="2101" y="64"/>
                      </a:lnTo>
                      <a:lnTo>
                        <a:pt x="2216" y="64"/>
                      </a:lnTo>
                      <a:lnTo>
                        <a:pt x="2218" y="64"/>
                      </a:lnTo>
                      <a:lnTo>
                        <a:pt x="2332" y="64"/>
                      </a:lnTo>
                      <a:lnTo>
                        <a:pt x="2335" y="64"/>
                      </a:lnTo>
                      <a:lnTo>
                        <a:pt x="2449" y="64"/>
                      </a:lnTo>
                      <a:lnTo>
                        <a:pt x="2452" y="64"/>
                      </a:lnTo>
                      <a:lnTo>
                        <a:pt x="2471" y="61"/>
                      </a:lnTo>
                      <a:lnTo>
                        <a:pt x="2540" y="22"/>
                      </a:lnTo>
                      <a:lnTo>
                        <a:pt x="2566" y="0"/>
                      </a:lnTo>
                      <a:lnTo>
                        <a:pt x="2566" y="61"/>
                      </a:lnTo>
                      <a:lnTo>
                        <a:pt x="2566" y="239"/>
                      </a:lnTo>
                      <a:lnTo>
                        <a:pt x="2566" y="415"/>
                      </a:lnTo>
                      <a:lnTo>
                        <a:pt x="2566" y="593"/>
                      </a:lnTo>
                      <a:lnTo>
                        <a:pt x="2566" y="770"/>
                      </a:lnTo>
                      <a:lnTo>
                        <a:pt x="2449" y="770"/>
                      </a:lnTo>
                      <a:lnTo>
                        <a:pt x="2332" y="770"/>
                      </a:lnTo>
                      <a:lnTo>
                        <a:pt x="2216" y="770"/>
                      </a:lnTo>
                      <a:lnTo>
                        <a:pt x="2100" y="770"/>
                      </a:lnTo>
                      <a:lnTo>
                        <a:pt x="1983" y="770"/>
                      </a:lnTo>
                      <a:lnTo>
                        <a:pt x="1866" y="770"/>
                      </a:lnTo>
                      <a:lnTo>
                        <a:pt x="1749" y="770"/>
                      </a:lnTo>
                      <a:lnTo>
                        <a:pt x="1632" y="770"/>
                      </a:lnTo>
                      <a:lnTo>
                        <a:pt x="1517" y="770"/>
                      </a:lnTo>
                      <a:lnTo>
                        <a:pt x="1400" y="770"/>
                      </a:lnTo>
                      <a:lnTo>
                        <a:pt x="1283" y="770"/>
                      </a:lnTo>
                      <a:lnTo>
                        <a:pt x="1166" y="770"/>
                      </a:lnTo>
                      <a:lnTo>
                        <a:pt x="1049" y="770"/>
                      </a:lnTo>
                      <a:lnTo>
                        <a:pt x="934" y="770"/>
                      </a:lnTo>
                      <a:lnTo>
                        <a:pt x="817" y="770"/>
                      </a:lnTo>
                      <a:lnTo>
                        <a:pt x="700" y="770"/>
                      </a:lnTo>
                      <a:lnTo>
                        <a:pt x="583" y="770"/>
                      </a:lnTo>
                      <a:lnTo>
                        <a:pt x="466" y="770"/>
                      </a:lnTo>
                      <a:lnTo>
                        <a:pt x="349" y="770"/>
                      </a:lnTo>
                      <a:lnTo>
                        <a:pt x="234" y="770"/>
                      </a:lnTo>
                      <a:lnTo>
                        <a:pt x="117" y="770"/>
                      </a:lnTo>
                      <a:lnTo>
                        <a:pt x="0" y="770"/>
                      </a:lnTo>
                      <a:lnTo>
                        <a:pt x="0" y="593"/>
                      </a:lnTo>
                      <a:lnTo>
                        <a:pt x="0" y="415"/>
                      </a:lnTo>
                      <a:lnTo>
                        <a:pt x="0" y="239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Freeform 70"/>
                <p:cNvSpPr>
                  <a:spLocks/>
                </p:cNvSpPr>
                <p:nvPr/>
              </p:nvSpPr>
              <p:spPr bwMode="auto">
                <a:xfrm>
                  <a:off x="2643188" y="3338513"/>
                  <a:ext cx="4073525" cy="101600"/>
                </a:xfrm>
                <a:custGeom>
                  <a:avLst/>
                  <a:gdLst>
                    <a:gd name="T0" fmla="*/ 0 w 2566"/>
                    <a:gd name="T1" fmla="*/ 61 h 64"/>
                    <a:gd name="T2" fmla="*/ 0 w 2566"/>
                    <a:gd name="T3" fmla="*/ 61 h 64"/>
                    <a:gd name="T4" fmla="*/ 117 w 2566"/>
                    <a:gd name="T5" fmla="*/ 61 h 64"/>
                    <a:gd name="T6" fmla="*/ 117 w 2566"/>
                    <a:gd name="T7" fmla="*/ 61 h 64"/>
                    <a:gd name="T8" fmla="*/ 234 w 2566"/>
                    <a:gd name="T9" fmla="*/ 61 h 64"/>
                    <a:gd name="T10" fmla="*/ 234 w 2566"/>
                    <a:gd name="T11" fmla="*/ 61 h 64"/>
                    <a:gd name="T12" fmla="*/ 349 w 2566"/>
                    <a:gd name="T13" fmla="*/ 61 h 64"/>
                    <a:gd name="T14" fmla="*/ 351 w 2566"/>
                    <a:gd name="T15" fmla="*/ 61 h 64"/>
                    <a:gd name="T16" fmla="*/ 466 w 2566"/>
                    <a:gd name="T17" fmla="*/ 61 h 64"/>
                    <a:gd name="T18" fmla="*/ 467 w 2566"/>
                    <a:gd name="T19" fmla="*/ 61 h 64"/>
                    <a:gd name="T20" fmla="*/ 583 w 2566"/>
                    <a:gd name="T21" fmla="*/ 61 h 64"/>
                    <a:gd name="T22" fmla="*/ 583 w 2566"/>
                    <a:gd name="T23" fmla="*/ 61 h 64"/>
                    <a:gd name="T24" fmla="*/ 700 w 2566"/>
                    <a:gd name="T25" fmla="*/ 61 h 64"/>
                    <a:gd name="T26" fmla="*/ 700 w 2566"/>
                    <a:gd name="T27" fmla="*/ 61 h 64"/>
                    <a:gd name="T28" fmla="*/ 817 w 2566"/>
                    <a:gd name="T29" fmla="*/ 63 h 64"/>
                    <a:gd name="T30" fmla="*/ 817 w 2566"/>
                    <a:gd name="T31" fmla="*/ 63 h 64"/>
                    <a:gd name="T32" fmla="*/ 934 w 2566"/>
                    <a:gd name="T33" fmla="*/ 63 h 64"/>
                    <a:gd name="T34" fmla="*/ 934 w 2566"/>
                    <a:gd name="T35" fmla="*/ 63 h 64"/>
                    <a:gd name="T36" fmla="*/ 1049 w 2566"/>
                    <a:gd name="T37" fmla="*/ 63 h 64"/>
                    <a:gd name="T38" fmla="*/ 1050 w 2566"/>
                    <a:gd name="T39" fmla="*/ 63 h 64"/>
                    <a:gd name="T40" fmla="*/ 1166 w 2566"/>
                    <a:gd name="T41" fmla="*/ 63 h 64"/>
                    <a:gd name="T42" fmla="*/ 1167 w 2566"/>
                    <a:gd name="T43" fmla="*/ 63 h 64"/>
                    <a:gd name="T44" fmla="*/ 1283 w 2566"/>
                    <a:gd name="T45" fmla="*/ 63 h 64"/>
                    <a:gd name="T46" fmla="*/ 1284 w 2566"/>
                    <a:gd name="T47" fmla="*/ 63 h 64"/>
                    <a:gd name="T48" fmla="*/ 1400 w 2566"/>
                    <a:gd name="T49" fmla="*/ 63 h 64"/>
                    <a:gd name="T50" fmla="*/ 1401 w 2566"/>
                    <a:gd name="T51" fmla="*/ 63 h 64"/>
                    <a:gd name="T52" fmla="*/ 1517 w 2566"/>
                    <a:gd name="T53" fmla="*/ 63 h 64"/>
                    <a:gd name="T54" fmla="*/ 1517 w 2566"/>
                    <a:gd name="T55" fmla="*/ 63 h 64"/>
                    <a:gd name="T56" fmla="*/ 1632 w 2566"/>
                    <a:gd name="T57" fmla="*/ 63 h 64"/>
                    <a:gd name="T58" fmla="*/ 1633 w 2566"/>
                    <a:gd name="T59" fmla="*/ 63 h 64"/>
                    <a:gd name="T60" fmla="*/ 1749 w 2566"/>
                    <a:gd name="T61" fmla="*/ 63 h 64"/>
                    <a:gd name="T62" fmla="*/ 1750 w 2566"/>
                    <a:gd name="T63" fmla="*/ 63 h 64"/>
                    <a:gd name="T64" fmla="*/ 1866 w 2566"/>
                    <a:gd name="T65" fmla="*/ 63 h 64"/>
                    <a:gd name="T66" fmla="*/ 1867 w 2566"/>
                    <a:gd name="T67" fmla="*/ 63 h 64"/>
                    <a:gd name="T68" fmla="*/ 1983 w 2566"/>
                    <a:gd name="T69" fmla="*/ 64 h 64"/>
                    <a:gd name="T70" fmla="*/ 1984 w 2566"/>
                    <a:gd name="T71" fmla="*/ 64 h 64"/>
                    <a:gd name="T72" fmla="*/ 2100 w 2566"/>
                    <a:gd name="T73" fmla="*/ 64 h 64"/>
                    <a:gd name="T74" fmla="*/ 2101 w 2566"/>
                    <a:gd name="T75" fmla="*/ 64 h 64"/>
                    <a:gd name="T76" fmla="*/ 2216 w 2566"/>
                    <a:gd name="T77" fmla="*/ 64 h 64"/>
                    <a:gd name="T78" fmla="*/ 2218 w 2566"/>
                    <a:gd name="T79" fmla="*/ 64 h 64"/>
                    <a:gd name="T80" fmla="*/ 2332 w 2566"/>
                    <a:gd name="T81" fmla="*/ 64 h 64"/>
                    <a:gd name="T82" fmla="*/ 2335 w 2566"/>
                    <a:gd name="T83" fmla="*/ 64 h 64"/>
                    <a:gd name="T84" fmla="*/ 2449 w 2566"/>
                    <a:gd name="T85" fmla="*/ 64 h 64"/>
                    <a:gd name="T86" fmla="*/ 2452 w 2566"/>
                    <a:gd name="T87" fmla="*/ 64 h 64"/>
                    <a:gd name="T88" fmla="*/ 2471 w 2566"/>
                    <a:gd name="T89" fmla="*/ 61 h 64"/>
                    <a:gd name="T90" fmla="*/ 2540 w 2566"/>
                    <a:gd name="T91" fmla="*/ 22 h 64"/>
                    <a:gd name="T92" fmla="*/ 2566 w 2566"/>
                    <a:gd name="T93" fmla="*/ 0 h 64"/>
                    <a:gd name="T94" fmla="*/ 2566 w 2566"/>
                    <a:gd name="T95" fmla="*/ 6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64">
                      <a:moveTo>
                        <a:pt x="0" y="61"/>
                      </a:moveTo>
                      <a:lnTo>
                        <a:pt x="0" y="61"/>
                      </a:lnTo>
                      <a:lnTo>
                        <a:pt x="117" y="61"/>
                      </a:lnTo>
                      <a:lnTo>
                        <a:pt x="117" y="61"/>
                      </a:lnTo>
                      <a:lnTo>
                        <a:pt x="234" y="61"/>
                      </a:lnTo>
                      <a:lnTo>
                        <a:pt x="234" y="61"/>
                      </a:lnTo>
                      <a:lnTo>
                        <a:pt x="349" y="61"/>
                      </a:lnTo>
                      <a:lnTo>
                        <a:pt x="351" y="61"/>
                      </a:lnTo>
                      <a:lnTo>
                        <a:pt x="466" y="61"/>
                      </a:lnTo>
                      <a:lnTo>
                        <a:pt x="467" y="61"/>
                      </a:lnTo>
                      <a:lnTo>
                        <a:pt x="583" y="61"/>
                      </a:lnTo>
                      <a:lnTo>
                        <a:pt x="583" y="61"/>
                      </a:lnTo>
                      <a:lnTo>
                        <a:pt x="700" y="61"/>
                      </a:lnTo>
                      <a:lnTo>
                        <a:pt x="700" y="61"/>
                      </a:lnTo>
                      <a:lnTo>
                        <a:pt x="817" y="63"/>
                      </a:lnTo>
                      <a:lnTo>
                        <a:pt x="817" y="63"/>
                      </a:lnTo>
                      <a:lnTo>
                        <a:pt x="934" y="63"/>
                      </a:lnTo>
                      <a:lnTo>
                        <a:pt x="934" y="63"/>
                      </a:lnTo>
                      <a:lnTo>
                        <a:pt x="1049" y="63"/>
                      </a:lnTo>
                      <a:lnTo>
                        <a:pt x="1050" y="63"/>
                      </a:lnTo>
                      <a:lnTo>
                        <a:pt x="1166" y="63"/>
                      </a:lnTo>
                      <a:lnTo>
                        <a:pt x="1167" y="63"/>
                      </a:lnTo>
                      <a:lnTo>
                        <a:pt x="1283" y="63"/>
                      </a:lnTo>
                      <a:lnTo>
                        <a:pt x="1284" y="63"/>
                      </a:lnTo>
                      <a:lnTo>
                        <a:pt x="1400" y="63"/>
                      </a:lnTo>
                      <a:lnTo>
                        <a:pt x="1401" y="63"/>
                      </a:lnTo>
                      <a:lnTo>
                        <a:pt x="1517" y="63"/>
                      </a:lnTo>
                      <a:lnTo>
                        <a:pt x="1517" y="63"/>
                      </a:lnTo>
                      <a:lnTo>
                        <a:pt x="1632" y="63"/>
                      </a:lnTo>
                      <a:lnTo>
                        <a:pt x="1633" y="63"/>
                      </a:lnTo>
                      <a:lnTo>
                        <a:pt x="1749" y="63"/>
                      </a:lnTo>
                      <a:lnTo>
                        <a:pt x="1750" y="63"/>
                      </a:lnTo>
                      <a:lnTo>
                        <a:pt x="1866" y="63"/>
                      </a:lnTo>
                      <a:lnTo>
                        <a:pt x="1867" y="63"/>
                      </a:lnTo>
                      <a:lnTo>
                        <a:pt x="1983" y="64"/>
                      </a:lnTo>
                      <a:lnTo>
                        <a:pt x="1984" y="64"/>
                      </a:lnTo>
                      <a:lnTo>
                        <a:pt x="2100" y="64"/>
                      </a:lnTo>
                      <a:lnTo>
                        <a:pt x="2101" y="64"/>
                      </a:lnTo>
                      <a:lnTo>
                        <a:pt x="2216" y="64"/>
                      </a:lnTo>
                      <a:lnTo>
                        <a:pt x="2218" y="64"/>
                      </a:lnTo>
                      <a:lnTo>
                        <a:pt x="2332" y="64"/>
                      </a:lnTo>
                      <a:lnTo>
                        <a:pt x="2335" y="64"/>
                      </a:lnTo>
                      <a:lnTo>
                        <a:pt x="2449" y="64"/>
                      </a:lnTo>
                      <a:lnTo>
                        <a:pt x="2452" y="64"/>
                      </a:lnTo>
                      <a:lnTo>
                        <a:pt x="2471" y="61"/>
                      </a:lnTo>
                      <a:lnTo>
                        <a:pt x="2540" y="22"/>
                      </a:lnTo>
                      <a:lnTo>
                        <a:pt x="2566" y="0"/>
                      </a:lnTo>
                      <a:lnTo>
                        <a:pt x="2566" y="6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Freeform 71"/>
                <p:cNvSpPr>
                  <a:spLocks/>
                </p:cNvSpPr>
                <p:nvPr/>
              </p:nvSpPr>
              <p:spPr bwMode="auto">
                <a:xfrm>
                  <a:off x="3402013" y="622300"/>
                  <a:ext cx="3314700" cy="1962150"/>
                </a:xfrm>
                <a:custGeom>
                  <a:avLst/>
                  <a:gdLst>
                    <a:gd name="T0" fmla="*/ 2086 w 2088"/>
                    <a:gd name="T1" fmla="*/ 353 h 1236"/>
                    <a:gd name="T2" fmla="*/ 2086 w 2088"/>
                    <a:gd name="T3" fmla="*/ 530 h 1236"/>
                    <a:gd name="T4" fmla="*/ 1969 w 2088"/>
                    <a:gd name="T5" fmla="*/ 530 h 1236"/>
                    <a:gd name="T6" fmla="*/ 1854 w 2088"/>
                    <a:gd name="T7" fmla="*/ 531 h 1236"/>
                    <a:gd name="T8" fmla="*/ 1853 w 2088"/>
                    <a:gd name="T9" fmla="*/ 707 h 1236"/>
                    <a:gd name="T10" fmla="*/ 1737 w 2088"/>
                    <a:gd name="T11" fmla="*/ 707 h 1236"/>
                    <a:gd name="T12" fmla="*/ 1734 w 2088"/>
                    <a:gd name="T13" fmla="*/ 881 h 1236"/>
                    <a:gd name="T14" fmla="*/ 1620 w 2088"/>
                    <a:gd name="T15" fmla="*/ 885 h 1236"/>
                    <a:gd name="T16" fmla="*/ 1503 w 2088"/>
                    <a:gd name="T17" fmla="*/ 885 h 1236"/>
                    <a:gd name="T18" fmla="*/ 1503 w 2088"/>
                    <a:gd name="T19" fmla="*/ 1061 h 1236"/>
                    <a:gd name="T20" fmla="*/ 1386 w 2088"/>
                    <a:gd name="T21" fmla="*/ 1062 h 1236"/>
                    <a:gd name="T22" fmla="*/ 1270 w 2088"/>
                    <a:gd name="T23" fmla="*/ 1061 h 1236"/>
                    <a:gd name="T24" fmla="*/ 1268 w 2088"/>
                    <a:gd name="T25" fmla="*/ 1236 h 1236"/>
                    <a:gd name="T26" fmla="*/ 1101 w 2088"/>
                    <a:gd name="T27" fmla="*/ 1160 h 1236"/>
                    <a:gd name="T28" fmla="*/ 998 w 2088"/>
                    <a:gd name="T29" fmla="*/ 1064 h 1236"/>
                    <a:gd name="T30" fmla="*/ 914 w 2088"/>
                    <a:gd name="T31" fmla="*/ 1051 h 1236"/>
                    <a:gd name="T32" fmla="*/ 699 w 2088"/>
                    <a:gd name="T33" fmla="*/ 886 h 1236"/>
                    <a:gd name="T34" fmla="*/ 678 w 2088"/>
                    <a:gd name="T35" fmla="*/ 870 h 1236"/>
                    <a:gd name="T36" fmla="*/ 468 w 2088"/>
                    <a:gd name="T37" fmla="*/ 709 h 1236"/>
                    <a:gd name="T38" fmla="*/ 340 w 2088"/>
                    <a:gd name="T39" fmla="*/ 534 h 1236"/>
                    <a:gd name="T40" fmla="*/ 337 w 2088"/>
                    <a:gd name="T41" fmla="*/ 531 h 1236"/>
                    <a:gd name="T42" fmla="*/ 171 w 2088"/>
                    <a:gd name="T43" fmla="*/ 355 h 1236"/>
                    <a:gd name="T44" fmla="*/ 113 w 2088"/>
                    <a:gd name="T45" fmla="*/ 177 h 1236"/>
                    <a:gd name="T46" fmla="*/ 0 w 2088"/>
                    <a:gd name="T47" fmla="*/ 0 h 1236"/>
                    <a:gd name="T48" fmla="*/ 222 w 2088"/>
                    <a:gd name="T49" fmla="*/ 0 h 1236"/>
                    <a:gd name="T50" fmla="*/ 456 w 2088"/>
                    <a:gd name="T51" fmla="*/ 0 h 1236"/>
                    <a:gd name="T52" fmla="*/ 688 w 2088"/>
                    <a:gd name="T53" fmla="*/ 0 h 1236"/>
                    <a:gd name="T54" fmla="*/ 922 w 2088"/>
                    <a:gd name="T55" fmla="*/ 0 h 1236"/>
                    <a:gd name="T56" fmla="*/ 1154 w 2088"/>
                    <a:gd name="T57" fmla="*/ 0 h 1236"/>
                    <a:gd name="T58" fmla="*/ 1388 w 2088"/>
                    <a:gd name="T59" fmla="*/ 0 h 1236"/>
                    <a:gd name="T60" fmla="*/ 1622 w 2088"/>
                    <a:gd name="T61" fmla="*/ 0 h 1236"/>
                    <a:gd name="T62" fmla="*/ 1854 w 2088"/>
                    <a:gd name="T63" fmla="*/ 0 h 1236"/>
                    <a:gd name="T64" fmla="*/ 2088 w 2088"/>
                    <a:gd name="T65" fmla="*/ 0 h 1236"/>
                    <a:gd name="T66" fmla="*/ 2088 w 2088"/>
                    <a:gd name="T67" fmla="*/ 352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88" h="1236">
                      <a:moveTo>
                        <a:pt x="2088" y="352"/>
                      </a:moveTo>
                      <a:lnTo>
                        <a:pt x="2086" y="353"/>
                      </a:lnTo>
                      <a:lnTo>
                        <a:pt x="2085" y="355"/>
                      </a:lnTo>
                      <a:lnTo>
                        <a:pt x="2086" y="530"/>
                      </a:lnTo>
                      <a:lnTo>
                        <a:pt x="1971" y="528"/>
                      </a:lnTo>
                      <a:lnTo>
                        <a:pt x="1969" y="530"/>
                      </a:lnTo>
                      <a:lnTo>
                        <a:pt x="1854" y="531"/>
                      </a:lnTo>
                      <a:lnTo>
                        <a:pt x="1854" y="531"/>
                      </a:lnTo>
                      <a:lnTo>
                        <a:pt x="1854" y="531"/>
                      </a:lnTo>
                      <a:lnTo>
                        <a:pt x="1853" y="707"/>
                      </a:lnTo>
                      <a:lnTo>
                        <a:pt x="1738" y="706"/>
                      </a:lnTo>
                      <a:lnTo>
                        <a:pt x="1737" y="707"/>
                      </a:lnTo>
                      <a:lnTo>
                        <a:pt x="1732" y="709"/>
                      </a:lnTo>
                      <a:lnTo>
                        <a:pt x="1734" y="881"/>
                      </a:lnTo>
                      <a:lnTo>
                        <a:pt x="1622" y="878"/>
                      </a:lnTo>
                      <a:lnTo>
                        <a:pt x="1620" y="885"/>
                      </a:lnTo>
                      <a:lnTo>
                        <a:pt x="1505" y="883"/>
                      </a:lnTo>
                      <a:lnTo>
                        <a:pt x="1503" y="885"/>
                      </a:lnTo>
                      <a:lnTo>
                        <a:pt x="1501" y="886"/>
                      </a:lnTo>
                      <a:lnTo>
                        <a:pt x="1503" y="1061"/>
                      </a:lnTo>
                      <a:lnTo>
                        <a:pt x="1388" y="1060"/>
                      </a:lnTo>
                      <a:lnTo>
                        <a:pt x="1386" y="1062"/>
                      </a:lnTo>
                      <a:lnTo>
                        <a:pt x="1271" y="1061"/>
                      </a:lnTo>
                      <a:lnTo>
                        <a:pt x="1270" y="1061"/>
                      </a:lnTo>
                      <a:lnTo>
                        <a:pt x="1266" y="1064"/>
                      </a:lnTo>
                      <a:lnTo>
                        <a:pt x="1268" y="1236"/>
                      </a:lnTo>
                      <a:lnTo>
                        <a:pt x="1154" y="1234"/>
                      </a:lnTo>
                      <a:lnTo>
                        <a:pt x="1101" y="1160"/>
                      </a:lnTo>
                      <a:lnTo>
                        <a:pt x="1039" y="1160"/>
                      </a:lnTo>
                      <a:lnTo>
                        <a:pt x="998" y="1064"/>
                      </a:lnTo>
                      <a:lnTo>
                        <a:pt x="922" y="1058"/>
                      </a:lnTo>
                      <a:lnTo>
                        <a:pt x="914" y="1051"/>
                      </a:lnTo>
                      <a:lnTo>
                        <a:pt x="805" y="1051"/>
                      </a:lnTo>
                      <a:lnTo>
                        <a:pt x="699" y="886"/>
                      </a:lnTo>
                      <a:lnTo>
                        <a:pt x="688" y="879"/>
                      </a:lnTo>
                      <a:lnTo>
                        <a:pt x="678" y="870"/>
                      </a:lnTo>
                      <a:lnTo>
                        <a:pt x="571" y="870"/>
                      </a:lnTo>
                      <a:lnTo>
                        <a:pt x="468" y="709"/>
                      </a:lnTo>
                      <a:lnTo>
                        <a:pt x="456" y="699"/>
                      </a:lnTo>
                      <a:lnTo>
                        <a:pt x="340" y="534"/>
                      </a:lnTo>
                      <a:lnTo>
                        <a:pt x="339" y="534"/>
                      </a:lnTo>
                      <a:lnTo>
                        <a:pt x="337" y="531"/>
                      </a:lnTo>
                      <a:lnTo>
                        <a:pt x="222" y="435"/>
                      </a:lnTo>
                      <a:lnTo>
                        <a:pt x="171" y="355"/>
                      </a:lnTo>
                      <a:lnTo>
                        <a:pt x="174" y="283"/>
                      </a:lnTo>
                      <a:lnTo>
                        <a:pt x="113" y="177"/>
                      </a:lnTo>
                      <a:lnTo>
                        <a:pt x="105" y="160"/>
                      </a:lnTo>
                      <a:lnTo>
                        <a:pt x="0" y="0"/>
                      </a:lnTo>
                      <a:lnTo>
                        <a:pt x="105" y="0"/>
                      </a:lnTo>
                      <a:lnTo>
                        <a:pt x="222" y="0"/>
                      </a:lnTo>
                      <a:lnTo>
                        <a:pt x="339" y="0"/>
                      </a:lnTo>
                      <a:lnTo>
                        <a:pt x="456" y="0"/>
                      </a:lnTo>
                      <a:lnTo>
                        <a:pt x="571" y="0"/>
                      </a:lnTo>
                      <a:lnTo>
                        <a:pt x="688" y="0"/>
                      </a:lnTo>
                      <a:lnTo>
                        <a:pt x="805" y="0"/>
                      </a:lnTo>
                      <a:lnTo>
                        <a:pt x="922" y="0"/>
                      </a:lnTo>
                      <a:lnTo>
                        <a:pt x="1039" y="0"/>
                      </a:lnTo>
                      <a:lnTo>
                        <a:pt x="1154" y="0"/>
                      </a:lnTo>
                      <a:lnTo>
                        <a:pt x="1271" y="0"/>
                      </a:lnTo>
                      <a:lnTo>
                        <a:pt x="1388" y="0"/>
                      </a:lnTo>
                      <a:lnTo>
                        <a:pt x="1505" y="0"/>
                      </a:lnTo>
                      <a:lnTo>
                        <a:pt x="1622" y="0"/>
                      </a:lnTo>
                      <a:lnTo>
                        <a:pt x="1738" y="0"/>
                      </a:lnTo>
                      <a:lnTo>
                        <a:pt x="1854" y="0"/>
                      </a:lnTo>
                      <a:lnTo>
                        <a:pt x="1971" y="0"/>
                      </a:lnTo>
                      <a:lnTo>
                        <a:pt x="2088" y="0"/>
                      </a:lnTo>
                      <a:lnTo>
                        <a:pt x="2088" y="177"/>
                      </a:lnTo>
                      <a:lnTo>
                        <a:pt x="2088" y="35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Freeform 72"/>
                <p:cNvSpPr>
                  <a:spLocks/>
                </p:cNvSpPr>
                <p:nvPr/>
              </p:nvSpPr>
              <p:spPr bwMode="auto">
                <a:xfrm>
                  <a:off x="3402013" y="622300"/>
                  <a:ext cx="3314700" cy="1962150"/>
                </a:xfrm>
                <a:custGeom>
                  <a:avLst/>
                  <a:gdLst>
                    <a:gd name="T0" fmla="*/ 2088 w 2088"/>
                    <a:gd name="T1" fmla="*/ 352 h 1236"/>
                    <a:gd name="T2" fmla="*/ 2086 w 2088"/>
                    <a:gd name="T3" fmla="*/ 353 h 1236"/>
                    <a:gd name="T4" fmla="*/ 2085 w 2088"/>
                    <a:gd name="T5" fmla="*/ 355 h 1236"/>
                    <a:gd name="T6" fmla="*/ 2086 w 2088"/>
                    <a:gd name="T7" fmla="*/ 530 h 1236"/>
                    <a:gd name="T8" fmla="*/ 1971 w 2088"/>
                    <a:gd name="T9" fmla="*/ 528 h 1236"/>
                    <a:gd name="T10" fmla="*/ 1969 w 2088"/>
                    <a:gd name="T11" fmla="*/ 530 h 1236"/>
                    <a:gd name="T12" fmla="*/ 1854 w 2088"/>
                    <a:gd name="T13" fmla="*/ 531 h 1236"/>
                    <a:gd name="T14" fmla="*/ 1854 w 2088"/>
                    <a:gd name="T15" fmla="*/ 531 h 1236"/>
                    <a:gd name="T16" fmla="*/ 1854 w 2088"/>
                    <a:gd name="T17" fmla="*/ 531 h 1236"/>
                    <a:gd name="T18" fmla="*/ 1853 w 2088"/>
                    <a:gd name="T19" fmla="*/ 707 h 1236"/>
                    <a:gd name="T20" fmla="*/ 1738 w 2088"/>
                    <a:gd name="T21" fmla="*/ 706 h 1236"/>
                    <a:gd name="T22" fmla="*/ 1737 w 2088"/>
                    <a:gd name="T23" fmla="*/ 707 h 1236"/>
                    <a:gd name="T24" fmla="*/ 1732 w 2088"/>
                    <a:gd name="T25" fmla="*/ 709 h 1236"/>
                    <a:gd name="T26" fmla="*/ 1734 w 2088"/>
                    <a:gd name="T27" fmla="*/ 881 h 1236"/>
                    <a:gd name="T28" fmla="*/ 1622 w 2088"/>
                    <a:gd name="T29" fmla="*/ 878 h 1236"/>
                    <a:gd name="T30" fmla="*/ 1620 w 2088"/>
                    <a:gd name="T31" fmla="*/ 885 h 1236"/>
                    <a:gd name="T32" fmla="*/ 1505 w 2088"/>
                    <a:gd name="T33" fmla="*/ 883 h 1236"/>
                    <a:gd name="T34" fmla="*/ 1503 w 2088"/>
                    <a:gd name="T35" fmla="*/ 885 h 1236"/>
                    <a:gd name="T36" fmla="*/ 1501 w 2088"/>
                    <a:gd name="T37" fmla="*/ 886 h 1236"/>
                    <a:gd name="T38" fmla="*/ 1503 w 2088"/>
                    <a:gd name="T39" fmla="*/ 1061 h 1236"/>
                    <a:gd name="T40" fmla="*/ 1388 w 2088"/>
                    <a:gd name="T41" fmla="*/ 1060 h 1236"/>
                    <a:gd name="T42" fmla="*/ 1386 w 2088"/>
                    <a:gd name="T43" fmla="*/ 1062 h 1236"/>
                    <a:gd name="T44" fmla="*/ 1271 w 2088"/>
                    <a:gd name="T45" fmla="*/ 1061 h 1236"/>
                    <a:gd name="T46" fmla="*/ 1270 w 2088"/>
                    <a:gd name="T47" fmla="*/ 1061 h 1236"/>
                    <a:gd name="T48" fmla="*/ 1266 w 2088"/>
                    <a:gd name="T49" fmla="*/ 1064 h 1236"/>
                    <a:gd name="T50" fmla="*/ 1268 w 2088"/>
                    <a:gd name="T51" fmla="*/ 1236 h 1236"/>
                    <a:gd name="T52" fmla="*/ 1154 w 2088"/>
                    <a:gd name="T53" fmla="*/ 1234 h 1236"/>
                    <a:gd name="T54" fmla="*/ 1101 w 2088"/>
                    <a:gd name="T55" fmla="*/ 1160 h 1236"/>
                    <a:gd name="T56" fmla="*/ 1039 w 2088"/>
                    <a:gd name="T57" fmla="*/ 1160 h 1236"/>
                    <a:gd name="T58" fmla="*/ 998 w 2088"/>
                    <a:gd name="T59" fmla="*/ 1064 h 1236"/>
                    <a:gd name="T60" fmla="*/ 922 w 2088"/>
                    <a:gd name="T61" fmla="*/ 1058 h 1236"/>
                    <a:gd name="T62" fmla="*/ 914 w 2088"/>
                    <a:gd name="T63" fmla="*/ 1051 h 1236"/>
                    <a:gd name="T64" fmla="*/ 805 w 2088"/>
                    <a:gd name="T65" fmla="*/ 1051 h 1236"/>
                    <a:gd name="T66" fmla="*/ 699 w 2088"/>
                    <a:gd name="T67" fmla="*/ 886 h 1236"/>
                    <a:gd name="T68" fmla="*/ 688 w 2088"/>
                    <a:gd name="T69" fmla="*/ 879 h 1236"/>
                    <a:gd name="T70" fmla="*/ 678 w 2088"/>
                    <a:gd name="T71" fmla="*/ 870 h 1236"/>
                    <a:gd name="T72" fmla="*/ 571 w 2088"/>
                    <a:gd name="T73" fmla="*/ 870 h 1236"/>
                    <a:gd name="T74" fmla="*/ 468 w 2088"/>
                    <a:gd name="T75" fmla="*/ 709 h 1236"/>
                    <a:gd name="T76" fmla="*/ 456 w 2088"/>
                    <a:gd name="T77" fmla="*/ 699 h 1236"/>
                    <a:gd name="T78" fmla="*/ 340 w 2088"/>
                    <a:gd name="T79" fmla="*/ 534 h 1236"/>
                    <a:gd name="T80" fmla="*/ 339 w 2088"/>
                    <a:gd name="T81" fmla="*/ 534 h 1236"/>
                    <a:gd name="T82" fmla="*/ 337 w 2088"/>
                    <a:gd name="T83" fmla="*/ 531 h 1236"/>
                    <a:gd name="T84" fmla="*/ 222 w 2088"/>
                    <a:gd name="T85" fmla="*/ 435 h 1236"/>
                    <a:gd name="T86" fmla="*/ 171 w 2088"/>
                    <a:gd name="T87" fmla="*/ 355 h 1236"/>
                    <a:gd name="T88" fmla="*/ 174 w 2088"/>
                    <a:gd name="T89" fmla="*/ 283 h 1236"/>
                    <a:gd name="T90" fmla="*/ 113 w 2088"/>
                    <a:gd name="T91" fmla="*/ 177 h 1236"/>
                    <a:gd name="T92" fmla="*/ 105 w 2088"/>
                    <a:gd name="T93" fmla="*/ 160 h 1236"/>
                    <a:gd name="T94" fmla="*/ 0 w 2088"/>
                    <a:gd name="T95" fmla="*/ 0 h 1236"/>
                    <a:gd name="T96" fmla="*/ 105 w 2088"/>
                    <a:gd name="T97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88" h="1236">
                      <a:moveTo>
                        <a:pt x="2088" y="352"/>
                      </a:moveTo>
                      <a:lnTo>
                        <a:pt x="2086" y="353"/>
                      </a:lnTo>
                      <a:lnTo>
                        <a:pt x="2085" y="355"/>
                      </a:lnTo>
                      <a:lnTo>
                        <a:pt x="2086" y="530"/>
                      </a:lnTo>
                      <a:lnTo>
                        <a:pt x="1971" y="528"/>
                      </a:lnTo>
                      <a:lnTo>
                        <a:pt x="1969" y="530"/>
                      </a:lnTo>
                      <a:lnTo>
                        <a:pt x="1854" y="531"/>
                      </a:lnTo>
                      <a:lnTo>
                        <a:pt x="1854" y="531"/>
                      </a:lnTo>
                      <a:lnTo>
                        <a:pt x="1854" y="531"/>
                      </a:lnTo>
                      <a:lnTo>
                        <a:pt x="1853" y="707"/>
                      </a:lnTo>
                      <a:lnTo>
                        <a:pt x="1738" y="706"/>
                      </a:lnTo>
                      <a:lnTo>
                        <a:pt x="1737" y="707"/>
                      </a:lnTo>
                      <a:lnTo>
                        <a:pt x="1732" y="709"/>
                      </a:lnTo>
                      <a:lnTo>
                        <a:pt x="1734" y="881"/>
                      </a:lnTo>
                      <a:lnTo>
                        <a:pt x="1622" y="878"/>
                      </a:lnTo>
                      <a:lnTo>
                        <a:pt x="1620" y="885"/>
                      </a:lnTo>
                      <a:lnTo>
                        <a:pt x="1505" y="883"/>
                      </a:lnTo>
                      <a:lnTo>
                        <a:pt x="1503" y="885"/>
                      </a:lnTo>
                      <a:lnTo>
                        <a:pt x="1501" y="886"/>
                      </a:lnTo>
                      <a:lnTo>
                        <a:pt x="1503" y="1061"/>
                      </a:lnTo>
                      <a:lnTo>
                        <a:pt x="1388" y="1060"/>
                      </a:lnTo>
                      <a:lnTo>
                        <a:pt x="1386" y="1062"/>
                      </a:lnTo>
                      <a:lnTo>
                        <a:pt x="1271" y="1061"/>
                      </a:lnTo>
                      <a:lnTo>
                        <a:pt x="1270" y="1061"/>
                      </a:lnTo>
                      <a:lnTo>
                        <a:pt x="1266" y="1064"/>
                      </a:lnTo>
                      <a:lnTo>
                        <a:pt x="1268" y="1236"/>
                      </a:lnTo>
                      <a:lnTo>
                        <a:pt x="1154" y="1234"/>
                      </a:lnTo>
                      <a:lnTo>
                        <a:pt x="1101" y="1160"/>
                      </a:lnTo>
                      <a:lnTo>
                        <a:pt x="1039" y="1160"/>
                      </a:lnTo>
                      <a:lnTo>
                        <a:pt x="998" y="1064"/>
                      </a:lnTo>
                      <a:lnTo>
                        <a:pt x="922" y="1058"/>
                      </a:lnTo>
                      <a:lnTo>
                        <a:pt x="914" y="1051"/>
                      </a:lnTo>
                      <a:lnTo>
                        <a:pt x="805" y="1051"/>
                      </a:lnTo>
                      <a:lnTo>
                        <a:pt x="699" y="886"/>
                      </a:lnTo>
                      <a:lnTo>
                        <a:pt x="688" y="879"/>
                      </a:lnTo>
                      <a:lnTo>
                        <a:pt x="678" y="870"/>
                      </a:lnTo>
                      <a:lnTo>
                        <a:pt x="571" y="870"/>
                      </a:lnTo>
                      <a:lnTo>
                        <a:pt x="468" y="709"/>
                      </a:lnTo>
                      <a:lnTo>
                        <a:pt x="456" y="699"/>
                      </a:lnTo>
                      <a:lnTo>
                        <a:pt x="340" y="534"/>
                      </a:lnTo>
                      <a:lnTo>
                        <a:pt x="339" y="534"/>
                      </a:lnTo>
                      <a:lnTo>
                        <a:pt x="337" y="531"/>
                      </a:lnTo>
                      <a:lnTo>
                        <a:pt x="222" y="435"/>
                      </a:lnTo>
                      <a:lnTo>
                        <a:pt x="171" y="355"/>
                      </a:lnTo>
                      <a:lnTo>
                        <a:pt x="174" y="283"/>
                      </a:lnTo>
                      <a:lnTo>
                        <a:pt x="113" y="177"/>
                      </a:lnTo>
                      <a:lnTo>
                        <a:pt x="105" y="160"/>
                      </a:lnTo>
                      <a:lnTo>
                        <a:pt x="0" y="0"/>
                      </a:lnTo>
                      <a:lnTo>
                        <a:pt x="105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Freeform 73"/>
                <p:cNvSpPr>
                  <a:spLocks/>
                </p:cNvSpPr>
                <p:nvPr/>
              </p:nvSpPr>
              <p:spPr bwMode="auto">
                <a:xfrm>
                  <a:off x="3406776" y="622300"/>
                  <a:ext cx="3309938" cy="1946275"/>
                </a:xfrm>
                <a:custGeom>
                  <a:avLst/>
                  <a:gdLst>
                    <a:gd name="T0" fmla="*/ 2083 w 2085"/>
                    <a:gd name="T1" fmla="*/ 352 h 1226"/>
                    <a:gd name="T2" fmla="*/ 2081 w 2085"/>
                    <a:gd name="T3" fmla="*/ 526 h 1226"/>
                    <a:gd name="T4" fmla="*/ 1966 w 2085"/>
                    <a:gd name="T5" fmla="*/ 528 h 1226"/>
                    <a:gd name="T6" fmla="*/ 1851 w 2085"/>
                    <a:gd name="T7" fmla="*/ 530 h 1226"/>
                    <a:gd name="T8" fmla="*/ 1848 w 2085"/>
                    <a:gd name="T9" fmla="*/ 704 h 1226"/>
                    <a:gd name="T10" fmla="*/ 1733 w 2085"/>
                    <a:gd name="T11" fmla="*/ 706 h 1226"/>
                    <a:gd name="T12" fmla="*/ 1725 w 2085"/>
                    <a:gd name="T13" fmla="*/ 870 h 1226"/>
                    <a:gd name="T14" fmla="*/ 1616 w 2085"/>
                    <a:gd name="T15" fmla="*/ 882 h 1226"/>
                    <a:gd name="T16" fmla="*/ 1500 w 2085"/>
                    <a:gd name="T17" fmla="*/ 883 h 1226"/>
                    <a:gd name="T18" fmla="*/ 1496 w 2085"/>
                    <a:gd name="T19" fmla="*/ 1055 h 1226"/>
                    <a:gd name="T20" fmla="*/ 1382 w 2085"/>
                    <a:gd name="T21" fmla="*/ 1060 h 1226"/>
                    <a:gd name="T22" fmla="*/ 1265 w 2085"/>
                    <a:gd name="T23" fmla="*/ 1060 h 1226"/>
                    <a:gd name="T24" fmla="*/ 1258 w 2085"/>
                    <a:gd name="T25" fmla="*/ 1226 h 1226"/>
                    <a:gd name="T26" fmla="*/ 1037 w 2085"/>
                    <a:gd name="T27" fmla="*/ 1064 h 1226"/>
                    <a:gd name="T28" fmla="*/ 1034 w 2085"/>
                    <a:gd name="T29" fmla="*/ 1062 h 1226"/>
                    <a:gd name="T30" fmla="*/ 905 w 2085"/>
                    <a:gd name="T31" fmla="*/ 1042 h 1226"/>
                    <a:gd name="T32" fmla="*/ 703 w 2085"/>
                    <a:gd name="T33" fmla="*/ 886 h 1226"/>
                    <a:gd name="T34" fmla="*/ 670 w 2085"/>
                    <a:gd name="T35" fmla="*/ 863 h 1226"/>
                    <a:gd name="T36" fmla="*/ 469 w 2085"/>
                    <a:gd name="T37" fmla="*/ 709 h 1226"/>
                    <a:gd name="T38" fmla="*/ 338 w 2085"/>
                    <a:gd name="T39" fmla="*/ 531 h 1226"/>
                    <a:gd name="T40" fmla="*/ 289 w 2085"/>
                    <a:gd name="T41" fmla="*/ 462 h 1226"/>
                    <a:gd name="T42" fmla="*/ 189 w 2085"/>
                    <a:gd name="T43" fmla="*/ 355 h 1226"/>
                    <a:gd name="T44" fmla="*/ 113 w 2085"/>
                    <a:gd name="T45" fmla="*/ 177 h 1226"/>
                    <a:gd name="T46" fmla="*/ 0 w 2085"/>
                    <a:gd name="T47" fmla="*/ 0 h 1226"/>
                    <a:gd name="T48" fmla="*/ 219 w 2085"/>
                    <a:gd name="T49" fmla="*/ 0 h 1226"/>
                    <a:gd name="T50" fmla="*/ 453 w 2085"/>
                    <a:gd name="T51" fmla="*/ 0 h 1226"/>
                    <a:gd name="T52" fmla="*/ 685 w 2085"/>
                    <a:gd name="T53" fmla="*/ 0 h 1226"/>
                    <a:gd name="T54" fmla="*/ 919 w 2085"/>
                    <a:gd name="T55" fmla="*/ 0 h 1226"/>
                    <a:gd name="T56" fmla="*/ 1151 w 2085"/>
                    <a:gd name="T57" fmla="*/ 0 h 1226"/>
                    <a:gd name="T58" fmla="*/ 1385 w 2085"/>
                    <a:gd name="T59" fmla="*/ 0 h 1226"/>
                    <a:gd name="T60" fmla="*/ 1619 w 2085"/>
                    <a:gd name="T61" fmla="*/ 0 h 1226"/>
                    <a:gd name="T62" fmla="*/ 1851 w 2085"/>
                    <a:gd name="T63" fmla="*/ 0 h 1226"/>
                    <a:gd name="T64" fmla="*/ 2085 w 2085"/>
                    <a:gd name="T65" fmla="*/ 0 h 1226"/>
                    <a:gd name="T66" fmla="*/ 2085 w 2085"/>
                    <a:gd name="T67" fmla="*/ 349 h 1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85" h="1226">
                      <a:moveTo>
                        <a:pt x="2085" y="349"/>
                      </a:moveTo>
                      <a:lnTo>
                        <a:pt x="2083" y="352"/>
                      </a:lnTo>
                      <a:lnTo>
                        <a:pt x="2079" y="355"/>
                      </a:lnTo>
                      <a:lnTo>
                        <a:pt x="2081" y="526"/>
                      </a:lnTo>
                      <a:lnTo>
                        <a:pt x="1968" y="524"/>
                      </a:lnTo>
                      <a:lnTo>
                        <a:pt x="1966" y="528"/>
                      </a:lnTo>
                      <a:lnTo>
                        <a:pt x="1851" y="530"/>
                      </a:lnTo>
                      <a:lnTo>
                        <a:pt x="1851" y="530"/>
                      </a:lnTo>
                      <a:lnTo>
                        <a:pt x="1848" y="531"/>
                      </a:lnTo>
                      <a:lnTo>
                        <a:pt x="1848" y="704"/>
                      </a:lnTo>
                      <a:lnTo>
                        <a:pt x="1735" y="703"/>
                      </a:lnTo>
                      <a:lnTo>
                        <a:pt x="1733" y="706"/>
                      </a:lnTo>
                      <a:lnTo>
                        <a:pt x="1722" y="709"/>
                      </a:lnTo>
                      <a:lnTo>
                        <a:pt x="1725" y="870"/>
                      </a:lnTo>
                      <a:lnTo>
                        <a:pt x="1619" y="867"/>
                      </a:lnTo>
                      <a:lnTo>
                        <a:pt x="1616" y="882"/>
                      </a:lnTo>
                      <a:lnTo>
                        <a:pt x="1502" y="881"/>
                      </a:lnTo>
                      <a:lnTo>
                        <a:pt x="1500" y="883"/>
                      </a:lnTo>
                      <a:lnTo>
                        <a:pt x="1495" y="886"/>
                      </a:lnTo>
                      <a:lnTo>
                        <a:pt x="1496" y="1055"/>
                      </a:lnTo>
                      <a:lnTo>
                        <a:pt x="1385" y="1054"/>
                      </a:lnTo>
                      <a:lnTo>
                        <a:pt x="1382" y="1060"/>
                      </a:lnTo>
                      <a:lnTo>
                        <a:pt x="1268" y="1060"/>
                      </a:lnTo>
                      <a:lnTo>
                        <a:pt x="1265" y="1060"/>
                      </a:lnTo>
                      <a:lnTo>
                        <a:pt x="1257" y="1064"/>
                      </a:lnTo>
                      <a:lnTo>
                        <a:pt x="1258" y="1226"/>
                      </a:lnTo>
                      <a:lnTo>
                        <a:pt x="1151" y="1226"/>
                      </a:lnTo>
                      <a:lnTo>
                        <a:pt x="1037" y="1064"/>
                      </a:lnTo>
                      <a:lnTo>
                        <a:pt x="1036" y="1062"/>
                      </a:lnTo>
                      <a:lnTo>
                        <a:pt x="1034" y="1062"/>
                      </a:lnTo>
                      <a:lnTo>
                        <a:pt x="919" y="1054"/>
                      </a:lnTo>
                      <a:lnTo>
                        <a:pt x="905" y="1042"/>
                      </a:lnTo>
                      <a:lnTo>
                        <a:pt x="802" y="1042"/>
                      </a:lnTo>
                      <a:lnTo>
                        <a:pt x="703" y="886"/>
                      </a:lnTo>
                      <a:lnTo>
                        <a:pt x="685" y="877"/>
                      </a:lnTo>
                      <a:lnTo>
                        <a:pt x="670" y="863"/>
                      </a:lnTo>
                      <a:lnTo>
                        <a:pt x="568" y="863"/>
                      </a:lnTo>
                      <a:lnTo>
                        <a:pt x="469" y="709"/>
                      </a:lnTo>
                      <a:lnTo>
                        <a:pt x="453" y="695"/>
                      </a:lnTo>
                      <a:lnTo>
                        <a:pt x="338" y="531"/>
                      </a:lnTo>
                      <a:lnTo>
                        <a:pt x="336" y="528"/>
                      </a:lnTo>
                      <a:lnTo>
                        <a:pt x="289" y="462"/>
                      </a:lnTo>
                      <a:lnTo>
                        <a:pt x="219" y="404"/>
                      </a:lnTo>
                      <a:lnTo>
                        <a:pt x="189" y="355"/>
                      </a:lnTo>
                      <a:lnTo>
                        <a:pt x="190" y="311"/>
                      </a:lnTo>
                      <a:lnTo>
                        <a:pt x="113" y="177"/>
                      </a:lnTo>
                      <a:lnTo>
                        <a:pt x="102" y="156"/>
                      </a:lnTo>
                      <a:lnTo>
                        <a:pt x="0" y="0"/>
                      </a:lnTo>
                      <a:lnTo>
                        <a:pt x="102" y="0"/>
                      </a:lnTo>
                      <a:lnTo>
                        <a:pt x="219" y="0"/>
                      </a:lnTo>
                      <a:lnTo>
                        <a:pt x="336" y="0"/>
                      </a:lnTo>
                      <a:lnTo>
                        <a:pt x="453" y="0"/>
                      </a:lnTo>
                      <a:lnTo>
                        <a:pt x="568" y="0"/>
                      </a:lnTo>
                      <a:lnTo>
                        <a:pt x="685" y="0"/>
                      </a:lnTo>
                      <a:lnTo>
                        <a:pt x="802" y="0"/>
                      </a:lnTo>
                      <a:lnTo>
                        <a:pt x="919" y="0"/>
                      </a:lnTo>
                      <a:lnTo>
                        <a:pt x="1036" y="0"/>
                      </a:lnTo>
                      <a:lnTo>
                        <a:pt x="1151" y="0"/>
                      </a:lnTo>
                      <a:lnTo>
                        <a:pt x="1268" y="0"/>
                      </a:lnTo>
                      <a:lnTo>
                        <a:pt x="1385" y="0"/>
                      </a:lnTo>
                      <a:lnTo>
                        <a:pt x="1502" y="0"/>
                      </a:lnTo>
                      <a:lnTo>
                        <a:pt x="1619" y="0"/>
                      </a:lnTo>
                      <a:lnTo>
                        <a:pt x="1735" y="0"/>
                      </a:lnTo>
                      <a:lnTo>
                        <a:pt x="1851" y="0"/>
                      </a:lnTo>
                      <a:lnTo>
                        <a:pt x="1968" y="0"/>
                      </a:lnTo>
                      <a:lnTo>
                        <a:pt x="2085" y="0"/>
                      </a:lnTo>
                      <a:lnTo>
                        <a:pt x="2085" y="177"/>
                      </a:lnTo>
                      <a:lnTo>
                        <a:pt x="2085" y="349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Freeform 74"/>
                <p:cNvSpPr>
                  <a:spLocks/>
                </p:cNvSpPr>
                <p:nvPr/>
              </p:nvSpPr>
              <p:spPr bwMode="auto">
                <a:xfrm>
                  <a:off x="3406776" y="622300"/>
                  <a:ext cx="3309938" cy="1946275"/>
                </a:xfrm>
                <a:custGeom>
                  <a:avLst/>
                  <a:gdLst>
                    <a:gd name="T0" fmla="*/ 2085 w 2085"/>
                    <a:gd name="T1" fmla="*/ 349 h 1226"/>
                    <a:gd name="T2" fmla="*/ 2083 w 2085"/>
                    <a:gd name="T3" fmla="*/ 352 h 1226"/>
                    <a:gd name="T4" fmla="*/ 2079 w 2085"/>
                    <a:gd name="T5" fmla="*/ 355 h 1226"/>
                    <a:gd name="T6" fmla="*/ 2081 w 2085"/>
                    <a:gd name="T7" fmla="*/ 526 h 1226"/>
                    <a:gd name="T8" fmla="*/ 1968 w 2085"/>
                    <a:gd name="T9" fmla="*/ 524 h 1226"/>
                    <a:gd name="T10" fmla="*/ 1966 w 2085"/>
                    <a:gd name="T11" fmla="*/ 528 h 1226"/>
                    <a:gd name="T12" fmla="*/ 1851 w 2085"/>
                    <a:gd name="T13" fmla="*/ 530 h 1226"/>
                    <a:gd name="T14" fmla="*/ 1851 w 2085"/>
                    <a:gd name="T15" fmla="*/ 530 h 1226"/>
                    <a:gd name="T16" fmla="*/ 1848 w 2085"/>
                    <a:gd name="T17" fmla="*/ 531 h 1226"/>
                    <a:gd name="T18" fmla="*/ 1848 w 2085"/>
                    <a:gd name="T19" fmla="*/ 704 h 1226"/>
                    <a:gd name="T20" fmla="*/ 1735 w 2085"/>
                    <a:gd name="T21" fmla="*/ 703 h 1226"/>
                    <a:gd name="T22" fmla="*/ 1733 w 2085"/>
                    <a:gd name="T23" fmla="*/ 706 h 1226"/>
                    <a:gd name="T24" fmla="*/ 1722 w 2085"/>
                    <a:gd name="T25" fmla="*/ 709 h 1226"/>
                    <a:gd name="T26" fmla="*/ 1725 w 2085"/>
                    <a:gd name="T27" fmla="*/ 870 h 1226"/>
                    <a:gd name="T28" fmla="*/ 1619 w 2085"/>
                    <a:gd name="T29" fmla="*/ 867 h 1226"/>
                    <a:gd name="T30" fmla="*/ 1616 w 2085"/>
                    <a:gd name="T31" fmla="*/ 882 h 1226"/>
                    <a:gd name="T32" fmla="*/ 1502 w 2085"/>
                    <a:gd name="T33" fmla="*/ 881 h 1226"/>
                    <a:gd name="T34" fmla="*/ 1500 w 2085"/>
                    <a:gd name="T35" fmla="*/ 883 h 1226"/>
                    <a:gd name="T36" fmla="*/ 1495 w 2085"/>
                    <a:gd name="T37" fmla="*/ 886 h 1226"/>
                    <a:gd name="T38" fmla="*/ 1496 w 2085"/>
                    <a:gd name="T39" fmla="*/ 1055 h 1226"/>
                    <a:gd name="T40" fmla="*/ 1385 w 2085"/>
                    <a:gd name="T41" fmla="*/ 1054 h 1226"/>
                    <a:gd name="T42" fmla="*/ 1382 w 2085"/>
                    <a:gd name="T43" fmla="*/ 1060 h 1226"/>
                    <a:gd name="T44" fmla="*/ 1268 w 2085"/>
                    <a:gd name="T45" fmla="*/ 1060 h 1226"/>
                    <a:gd name="T46" fmla="*/ 1265 w 2085"/>
                    <a:gd name="T47" fmla="*/ 1060 h 1226"/>
                    <a:gd name="T48" fmla="*/ 1257 w 2085"/>
                    <a:gd name="T49" fmla="*/ 1064 h 1226"/>
                    <a:gd name="T50" fmla="*/ 1258 w 2085"/>
                    <a:gd name="T51" fmla="*/ 1226 h 1226"/>
                    <a:gd name="T52" fmla="*/ 1151 w 2085"/>
                    <a:gd name="T53" fmla="*/ 1226 h 1226"/>
                    <a:gd name="T54" fmla="*/ 1037 w 2085"/>
                    <a:gd name="T55" fmla="*/ 1064 h 1226"/>
                    <a:gd name="T56" fmla="*/ 1036 w 2085"/>
                    <a:gd name="T57" fmla="*/ 1062 h 1226"/>
                    <a:gd name="T58" fmla="*/ 1034 w 2085"/>
                    <a:gd name="T59" fmla="*/ 1062 h 1226"/>
                    <a:gd name="T60" fmla="*/ 919 w 2085"/>
                    <a:gd name="T61" fmla="*/ 1054 h 1226"/>
                    <a:gd name="T62" fmla="*/ 905 w 2085"/>
                    <a:gd name="T63" fmla="*/ 1042 h 1226"/>
                    <a:gd name="T64" fmla="*/ 802 w 2085"/>
                    <a:gd name="T65" fmla="*/ 1042 h 1226"/>
                    <a:gd name="T66" fmla="*/ 703 w 2085"/>
                    <a:gd name="T67" fmla="*/ 886 h 1226"/>
                    <a:gd name="T68" fmla="*/ 685 w 2085"/>
                    <a:gd name="T69" fmla="*/ 877 h 1226"/>
                    <a:gd name="T70" fmla="*/ 670 w 2085"/>
                    <a:gd name="T71" fmla="*/ 863 h 1226"/>
                    <a:gd name="T72" fmla="*/ 568 w 2085"/>
                    <a:gd name="T73" fmla="*/ 863 h 1226"/>
                    <a:gd name="T74" fmla="*/ 469 w 2085"/>
                    <a:gd name="T75" fmla="*/ 709 h 1226"/>
                    <a:gd name="T76" fmla="*/ 453 w 2085"/>
                    <a:gd name="T77" fmla="*/ 695 h 1226"/>
                    <a:gd name="T78" fmla="*/ 338 w 2085"/>
                    <a:gd name="T79" fmla="*/ 531 h 1226"/>
                    <a:gd name="T80" fmla="*/ 336 w 2085"/>
                    <a:gd name="T81" fmla="*/ 528 h 1226"/>
                    <a:gd name="T82" fmla="*/ 289 w 2085"/>
                    <a:gd name="T83" fmla="*/ 462 h 1226"/>
                    <a:gd name="T84" fmla="*/ 219 w 2085"/>
                    <a:gd name="T85" fmla="*/ 404 h 1226"/>
                    <a:gd name="T86" fmla="*/ 189 w 2085"/>
                    <a:gd name="T87" fmla="*/ 355 h 1226"/>
                    <a:gd name="T88" fmla="*/ 190 w 2085"/>
                    <a:gd name="T89" fmla="*/ 311 h 1226"/>
                    <a:gd name="T90" fmla="*/ 113 w 2085"/>
                    <a:gd name="T91" fmla="*/ 177 h 1226"/>
                    <a:gd name="T92" fmla="*/ 102 w 2085"/>
                    <a:gd name="T93" fmla="*/ 156 h 1226"/>
                    <a:gd name="T94" fmla="*/ 0 w 2085"/>
                    <a:gd name="T95" fmla="*/ 0 h 1226"/>
                    <a:gd name="T96" fmla="*/ 102 w 2085"/>
                    <a:gd name="T97" fmla="*/ 0 h 1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85" h="1226">
                      <a:moveTo>
                        <a:pt x="2085" y="349"/>
                      </a:moveTo>
                      <a:lnTo>
                        <a:pt x="2083" y="352"/>
                      </a:lnTo>
                      <a:lnTo>
                        <a:pt x="2079" y="355"/>
                      </a:lnTo>
                      <a:lnTo>
                        <a:pt x="2081" y="526"/>
                      </a:lnTo>
                      <a:lnTo>
                        <a:pt x="1968" y="524"/>
                      </a:lnTo>
                      <a:lnTo>
                        <a:pt x="1966" y="528"/>
                      </a:lnTo>
                      <a:lnTo>
                        <a:pt x="1851" y="530"/>
                      </a:lnTo>
                      <a:lnTo>
                        <a:pt x="1851" y="530"/>
                      </a:lnTo>
                      <a:lnTo>
                        <a:pt x="1848" y="531"/>
                      </a:lnTo>
                      <a:lnTo>
                        <a:pt x="1848" y="704"/>
                      </a:lnTo>
                      <a:lnTo>
                        <a:pt x="1735" y="703"/>
                      </a:lnTo>
                      <a:lnTo>
                        <a:pt x="1733" y="706"/>
                      </a:lnTo>
                      <a:lnTo>
                        <a:pt x="1722" y="709"/>
                      </a:lnTo>
                      <a:lnTo>
                        <a:pt x="1725" y="870"/>
                      </a:lnTo>
                      <a:lnTo>
                        <a:pt x="1619" y="867"/>
                      </a:lnTo>
                      <a:lnTo>
                        <a:pt x="1616" y="882"/>
                      </a:lnTo>
                      <a:lnTo>
                        <a:pt x="1502" y="881"/>
                      </a:lnTo>
                      <a:lnTo>
                        <a:pt x="1500" y="883"/>
                      </a:lnTo>
                      <a:lnTo>
                        <a:pt x="1495" y="886"/>
                      </a:lnTo>
                      <a:lnTo>
                        <a:pt x="1496" y="1055"/>
                      </a:lnTo>
                      <a:lnTo>
                        <a:pt x="1385" y="1054"/>
                      </a:lnTo>
                      <a:lnTo>
                        <a:pt x="1382" y="1060"/>
                      </a:lnTo>
                      <a:lnTo>
                        <a:pt x="1268" y="1060"/>
                      </a:lnTo>
                      <a:lnTo>
                        <a:pt x="1265" y="1060"/>
                      </a:lnTo>
                      <a:lnTo>
                        <a:pt x="1257" y="1064"/>
                      </a:lnTo>
                      <a:lnTo>
                        <a:pt x="1258" y="1226"/>
                      </a:lnTo>
                      <a:lnTo>
                        <a:pt x="1151" y="1226"/>
                      </a:lnTo>
                      <a:lnTo>
                        <a:pt x="1037" y="1064"/>
                      </a:lnTo>
                      <a:lnTo>
                        <a:pt x="1036" y="1062"/>
                      </a:lnTo>
                      <a:lnTo>
                        <a:pt x="1034" y="1062"/>
                      </a:lnTo>
                      <a:lnTo>
                        <a:pt x="919" y="1054"/>
                      </a:lnTo>
                      <a:lnTo>
                        <a:pt x="905" y="1042"/>
                      </a:lnTo>
                      <a:lnTo>
                        <a:pt x="802" y="1042"/>
                      </a:lnTo>
                      <a:lnTo>
                        <a:pt x="703" y="886"/>
                      </a:lnTo>
                      <a:lnTo>
                        <a:pt x="685" y="877"/>
                      </a:lnTo>
                      <a:lnTo>
                        <a:pt x="670" y="863"/>
                      </a:lnTo>
                      <a:lnTo>
                        <a:pt x="568" y="863"/>
                      </a:lnTo>
                      <a:lnTo>
                        <a:pt x="469" y="709"/>
                      </a:lnTo>
                      <a:lnTo>
                        <a:pt x="453" y="695"/>
                      </a:lnTo>
                      <a:lnTo>
                        <a:pt x="338" y="531"/>
                      </a:lnTo>
                      <a:lnTo>
                        <a:pt x="336" y="528"/>
                      </a:lnTo>
                      <a:lnTo>
                        <a:pt x="289" y="462"/>
                      </a:lnTo>
                      <a:lnTo>
                        <a:pt x="219" y="404"/>
                      </a:lnTo>
                      <a:lnTo>
                        <a:pt x="189" y="355"/>
                      </a:lnTo>
                      <a:lnTo>
                        <a:pt x="190" y="311"/>
                      </a:lnTo>
                      <a:lnTo>
                        <a:pt x="113" y="177"/>
                      </a:lnTo>
                      <a:lnTo>
                        <a:pt x="102" y="156"/>
                      </a:lnTo>
                      <a:lnTo>
                        <a:pt x="0" y="0"/>
                      </a:lnTo>
                      <a:lnTo>
                        <a:pt x="10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Freeform 75"/>
                <p:cNvSpPr>
                  <a:spLocks/>
                </p:cNvSpPr>
                <p:nvPr/>
              </p:nvSpPr>
              <p:spPr bwMode="auto">
                <a:xfrm>
                  <a:off x="3413126" y="622300"/>
                  <a:ext cx="3303588" cy="1933575"/>
                </a:xfrm>
                <a:custGeom>
                  <a:avLst/>
                  <a:gdLst>
                    <a:gd name="T0" fmla="*/ 2078 w 2081"/>
                    <a:gd name="T1" fmla="*/ 351 h 1218"/>
                    <a:gd name="T2" fmla="*/ 2074 w 2081"/>
                    <a:gd name="T3" fmla="*/ 521 h 1218"/>
                    <a:gd name="T4" fmla="*/ 1961 w 2081"/>
                    <a:gd name="T5" fmla="*/ 527 h 1218"/>
                    <a:gd name="T6" fmla="*/ 1846 w 2081"/>
                    <a:gd name="T7" fmla="*/ 528 h 1218"/>
                    <a:gd name="T8" fmla="*/ 1843 w 2081"/>
                    <a:gd name="T9" fmla="*/ 700 h 1218"/>
                    <a:gd name="T10" fmla="*/ 1727 w 2081"/>
                    <a:gd name="T11" fmla="*/ 704 h 1218"/>
                    <a:gd name="T12" fmla="*/ 1714 w 2081"/>
                    <a:gd name="T13" fmla="*/ 860 h 1218"/>
                    <a:gd name="T14" fmla="*/ 1611 w 2081"/>
                    <a:gd name="T15" fmla="*/ 879 h 1218"/>
                    <a:gd name="T16" fmla="*/ 1495 w 2081"/>
                    <a:gd name="T17" fmla="*/ 882 h 1218"/>
                    <a:gd name="T18" fmla="*/ 1488 w 2081"/>
                    <a:gd name="T19" fmla="*/ 1050 h 1218"/>
                    <a:gd name="T20" fmla="*/ 1378 w 2081"/>
                    <a:gd name="T21" fmla="*/ 1058 h 1218"/>
                    <a:gd name="T22" fmla="*/ 1260 w 2081"/>
                    <a:gd name="T23" fmla="*/ 1057 h 1218"/>
                    <a:gd name="T24" fmla="*/ 1249 w 2081"/>
                    <a:gd name="T25" fmla="*/ 1218 h 1218"/>
                    <a:gd name="T26" fmla="*/ 1038 w 2081"/>
                    <a:gd name="T27" fmla="*/ 1064 h 1218"/>
                    <a:gd name="T28" fmla="*/ 1027 w 2081"/>
                    <a:gd name="T29" fmla="*/ 1058 h 1218"/>
                    <a:gd name="T30" fmla="*/ 896 w 2081"/>
                    <a:gd name="T31" fmla="*/ 1034 h 1218"/>
                    <a:gd name="T32" fmla="*/ 704 w 2081"/>
                    <a:gd name="T33" fmla="*/ 886 h 1218"/>
                    <a:gd name="T34" fmla="*/ 661 w 2081"/>
                    <a:gd name="T35" fmla="*/ 855 h 1218"/>
                    <a:gd name="T36" fmla="*/ 470 w 2081"/>
                    <a:gd name="T37" fmla="*/ 709 h 1218"/>
                    <a:gd name="T38" fmla="*/ 337 w 2081"/>
                    <a:gd name="T39" fmla="*/ 531 h 1218"/>
                    <a:gd name="T40" fmla="*/ 239 w 2081"/>
                    <a:gd name="T41" fmla="*/ 391 h 1218"/>
                    <a:gd name="T42" fmla="*/ 204 w 2081"/>
                    <a:gd name="T43" fmla="*/ 355 h 1218"/>
                    <a:gd name="T44" fmla="*/ 110 w 2081"/>
                    <a:gd name="T45" fmla="*/ 177 h 1218"/>
                    <a:gd name="T46" fmla="*/ 0 w 2081"/>
                    <a:gd name="T47" fmla="*/ 0 h 1218"/>
                    <a:gd name="T48" fmla="*/ 215 w 2081"/>
                    <a:gd name="T49" fmla="*/ 0 h 1218"/>
                    <a:gd name="T50" fmla="*/ 449 w 2081"/>
                    <a:gd name="T51" fmla="*/ 0 h 1218"/>
                    <a:gd name="T52" fmla="*/ 681 w 2081"/>
                    <a:gd name="T53" fmla="*/ 0 h 1218"/>
                    <a:gd name="T54" fmla="*/ 915 w 2081"/>
                    <a:gd name="T55" fmla="*/ 0 h 1218"/>
                    <a:gd name="T56" fmla="*/ 1147 w 2081"/>
                    <a:gd name="T57" fmla="*/ 0 h 1218"/>
                    <a:gd name="T58" fmla="*/ 1381 w 2081"/>
                    <a:gd name="T59" fmla="*/ 0 h 1218"/>
                    <a:gd name="T60" fmla="*/ 1615 w 2081"/>
                    <a:gd name="T61" fmla="*/ 0 h 1218"/>
                    <a:gd name="T62" fmla="*/ 1847 w 2081"/>
                    <a:gd name="T63" fmla="*/ 0 h 1218"/>
                    <a:gd name="T64" fmla="*/ 2081 w 2081"/>
                    <a:gd name="T65" fmla="*/ 0 h 1218"/>
                    <a:gd name="T66" fmla="*/ 2081 w 2081"/>
                    <a:gd name="T67" fmla="*/ 348 h 1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81" h="1218">
                      <a:moveTo>
                        <a:pt x="2081" y="348"/>
                      </a:moveTo>
                      <a:lnTo>
                        <a:pt x="2078" y="351"/>
                      </a:lnTo>
                      <a:lnTo>
                        <a:pt x="2073" y="355"/>
                      </a:lnTo>
                      <a:lnTo>
                        <a:pt x="2074" y="521"/>
                      </a:lnTo>
                      <a:lnTo>
                        <a:pt x="1964" y="520"/>
                      </a:lnTo>
                      <a:lnTo>
                        <a:pt x="1961" y="527"/>
                      </a:lnTo>
                      <a:lnTo>
                        <a:pt x="1847" y="527"/>
                      </a:lnTo>
                      <a:lnTo>
                        <a:pt x="1846" y="528"/>
                      </a:lnTo>
                      <a:lnTo>
                        <a:pt x="1843" y="531"/>
                      </a:lnTo>
                      <a:lnTo>
                        <a:pt x="1843" y="700"/>
                      </a:lnTo>
                      <a:lnTo>
                        <a:pt x="1731" y="700"/>
                      </a:lnTo>
                      <a:lnTo>
                        <a:pt x="1727" y="704"/>
                      </a:lnTo>
                      <a:lnTo>
                        <a:pt x="1711" y="709"/>
                      </a:lnTo>
                      <a:lnTo>
                        <a:pt x="1714" y="860"/>
                      </a:lnTo>
                      <a:lnTo>
                        <a:pt x="1615" y="858"/>
                      </a:lnTo>
                      <a:lnTo>
                        <a:pt x="1611" y="879"/>
                      </a:lnTo>
                      <a:lnTo>
                        <a:pt x="1498" y="879"/>
                      </a:lnTo>
                      <a:lnTo>
                        <a:pt x="1495" y="882"/>
                      </a:lnTo>
                      <a:lnTo>
                        <a:pt x="1487" y="886"/>
                      </a:lnTo>
                      <a:lnTo>
                        <a:pt x="1488" y="1050"/>
                      </a:lnTo>
                      <a:lnTo>
                        <a:pt x="1381" y="1049"/>
                      </a:lnTo>
                      <a:lnTo>
                        <a:pt x="1378" y="1058"/>
                      </a:lnTo>
                      <a:lnTo>
                        <a:pt x="1264" y="1057"/>
                      </a:lnTo>
                      <a:lnTo>
                        <a:pt x="1260" y="1057"/>
                      </a:lnTo>
                      <a:lnTo>
                        <a:pt x="1246" y="1064"/>
                      </a:lnTo>
                      <a:lnTo>
                        <a:pt x="1249" y="1218"/>
                      </a:lnTo>
                      <a:lnTo>
                        <a:pt x="1147" y="1218"/>
                      </a:lnTo>
                      <a:lnTo>
                        <a:pt x="1038" y="1064"/>
                      </a:lnTo>
                      <a:lnTo>
                        <a:pt x="1032" y="1060"/>
                      </a:lnTo>
                      <a:lnTo>
                        <a:pt x="1027" y="1058"/>
                      </a:lnTo>
                      <a:lnTo>
                        <a:pt x="915" y="1050"/>
                      </a:lnTo>
                      <a:lnTo>
                        <a:pt x="896" y="1034"/>
                      </a:lnTo>
                      <a:lnTo>
                        <a:pt x="798" y="1034"/>
                      </a:lnTo>
                      <a:lnTo>
                        <a:pt x="704" y="886"/>
                      </a:lnTo>
                      <a:lnTo>
                        <a:pt x="681" y="873"/>
                      </a:lnTo>
                      <a:lnTo>
                        <a:pt x="661" y="855"/>
                      </a:lnTo>
                      <a:lnTo>
                        <a:pt x="564" y="855"/>
                      </a:lnTo>
                      <a:lnTo>
                        <a:pt x="470" y="709"/>
                      </a:lnTo>
                      <a:lnTo>
                        <a:pt x="449" y="691"/>
                      </a:lnTo>
                      <a:lnTo>
                        <a:pt x="337" y="531"/>
                      </a:lnTo>
                      <a:lnTo>
                        <a:pt x="332" y="524"/>
                      </a:lnTo>
                      <a:lnTo>
                        <a:pt x="239" y="391"/>
                      </a:lnTo>
                      <a:lnTo>
                        <a:pt x="215" y="371"/>
                      </a:lnTo>
                      <a:lnTo>
                        <a:pt x="204" y="355"/>
                      </a:lnTo>
                      <a:lnTo>
                        <a:pt x="205" y="340"/>
                      </a:lnTo>
                      <a:lnTo>
                        <a:pt x="110" y="177"/>
                      </a:lnTo>
                      <a:lnTo>
                        <a:pt x="98" y="150"/>
                      </a:lnTo>
                      <a:lnTo>
                        <a:pt x="0" y="0"/>
                      </a:lnTo>
                      <a:lnTo>
                        <a:pt x="98" y="0"/>
                      </a:lnTo>
                      <a:lnTo>
                        <a:pt x="215" y="0"/>
                      </a:lnTo>
                      <a:lnTo>
                        <a:pt x="332" y="0"/>
                      </a:lnTo>
                      <a:lnTo>
                        <a:pt x="449" y="0"/>
                      </a:lnTo>
                      <a:lnTo>
                        <a:pt x="564" y="0"/>
                      </a:lnTo>
                      <a:lnTo>
                        <a:pt x="681" y="0"/>
                      </a:lnTo>
                      <a:lnTo>
                        <a:pt x="798" y="0"/>
                      </a:lnTo>
                      <a:lnTo>
                        <a:pt x="915" y="0"/>
                      </a:lnTo>
                      <a:lnTo>
                        <a:pt x="1032" y="0"/>
                      </a:lnTo>
                      <a:lnTo>
                        <a:pt x="1147" y="0"/>
                      </a:lnTo>
                      <a:lnTo>
                        <a:pt x="1264" y="0"/>
                      </a:lnTo>
                      <a:lnTo>
                        <a:pt x="1381" y="0"/>
                      </a:lnTo>
                      <a:lnTo>
                        <a:pt x="1498" y="0"/>
                      </a:lnTo>
                      <a:lnTo>
                        <a:pt x="1615" y="0"/>
                      </a:lnTo>
                      <a:lnTo>
                        <a:pt x="1731" y="0"/>
                      </a:lnTo>
                      <a:lnTo>
                        <a:pt x="1847" y="0"/>
                      </a:lnTo>
                      <a:lnTo>
                        <a:pt x="1964" y="0"/>
                      </a:lnTo>
                      <a:lnTo>
                        <a:pt x="2081" y="0"/>
                      </a:lnTo>
                      <a:lnTo>
                        <a:pt x="2081" y="177"/>
                      </a:lnTo>
                      <a:lnTo>
                        <a:pt x="2081" y="34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Freeform 76"/>
                <p:cNvSpPr>
                  <a:spLocks/>
                </p:cNvSpPr>
                <p:nvPr/>
              </p:nvSpPr>
              <p:spPr bwMode="auto">
                <a:xfrm>
                  <a:off x="3413126" y="622300"/>
                  <a:ext cx="3303588" cy="1933575"/>
                </a:xfrm>
                <a:custGeom>
                  <a:avLst/>
                  <a:gdLst>
                    <a:gd name="T0" fmla="*/ 2081 w 2081"/>
                    <a:gd name="T1" fmla="*/ 348 h 1218"/>
                    <a:gd name="T2" fmla="*/ 2078 w 2081"/>
                    <a:gd name="T3" fmla="*/ 351 h 1218"/>
                    <a:gd name="T4" fmla="*/ 2073 w 2081"/>
                    <a:gd name="T5" fmla="*/ 355 h 1218"/>
                    <a:gd name="T6" fmla="*/ 2074 w 2081"/>
                    <a:gd name="T7" fmla="*/ 521 h 1218"/>
                    <a:gd name="T8" fmla="*/ 1964 w 2081"/>
                    <a:gd name="T9" fmla="*/ 520 h 1218"/>
                    <a:gd name="T10" fmla="*/ 1961 w 2081"/>
                    <a:gd name="T11" fmla="*/ 527 h 1218"/>
                    <a:gd name="T12" fmla="*/ 1847 w 2081"/>
                    <a:gd name="T13" fmla="*/ 527 h 1218"/>
                    <a:gd name="T14" fmla="*/ 1846 w 2081"/>
                    <a:gd name="T15" fmla="*/ 528 h 1218"/>
                    <a:gd name="T16" fmla="*/ 1843 w 2081"/>
                    <a:gd name="T17" fmla="*/ 531 h 1218"/>
                    <a:gd name="T18" fmla="*/ 1843 w 2081"/>
                    <a:gd name="T19" fmla="*/ 700 h 1218"/>
                    <a:gd name="T20" fmla="*/ 1731 w 2081"/>
                    <a:gd name="T21" fmla="*/ 700 h 1218"/>
                    <a:gd name="T22" fmla="*/ 1727 w 2081"/>
                    <a:gd name="T23" fmla="*/ 704 h 1218"/>
                    <a:gd name="T24" fmla="*/ 1711 w 2081"/>
                    <a:gd name="T25" fmla="*/ 709 h 1218"/>
                    <a:gd name="T26" fmla="*/ 1714 w 2081"/>
                    <a:gd name="T27" fmla="*/ 860 h 1218"/>
                    <a:gd name="T28" fmla="*/ 1615 w 2081"/>
                    <a:gd name="T29" fmla="*/ 858 h 1218"/>
                    <a:gd name="T30" fmla="*/ 1611 w 2081"/>
                    <a:gd name="T31" fmla="*/ 879 h 1218"/>
                    <a:gd name="T32" fmla="*/ 1498 w 2081"/>
                    <a:gd name="T33" fmla="*/ 879 h 1218"/>
                    <a:gd name="T34" fmla="*/ 1495 w 2081"/>
                    <a:gd name="T35" fmla="*/ 882 h 1218"/>
                    <a:gd name="T36" fmla="*/ 1487 w 2081"/>
                    <a:gd name="T37" fmla="*/ 886 h 1218"/>
                    <a:gd name="T38" fmla="*/ 1488 w 2081"/>
                    <a:gd name="T39" fmla="*/ 1050 h 1218"/>
                    <a:gd name="T40" fmla="*/ 1381 w 2081"/>
                    <a:gd name="T41" fmla="*/ 1049 h 1218"/>
                    <a:gd name="T42" fmla="*/ 1378 w 2081"/>
                    <a:gd name="T43" fmla="*/ 1058 h 1218"/>
                    <a:gd name="T44" fmla="*/ 1264 w 2081"/>
                    <a:gd name="T45" fmla="*/ 1057 h 1218"/>
                    <a:gd name="T46" fmla="*/ 1260 w 2081"/>
                    <a:gd name="T47" fmla="*/ 1057 h 1218"/>
                    <a:gd name="T48" fmla="*/ 1246 w 2081"/>
                    <a:gd name="T49" fmla="*/ 1064 h 1218"/>
                    <a:gd name="T50" fmla="*/ 1249 w 2081"/>
                    <a:gd name="T51" fmla="*/ 1218 h 1218"/>
                    <a:gd name="T52" fmla="*/ 1147 w 2081"/>
                    <a:gd name="T53" fmla="*/ 1218 h 1218"/>
                    <a:gd name="T54" fmla="*/ 1038 w 2081"/>
                    <a:gd name="T55" fmla="*/ 1064 h 1218"/>
                    <a:gd name="T56" fmla="*/ 1032 w 2081"/>
                    <a:gd name="T57" fmla="*/ 1060 h 1218"/>
                    <a:gd name="T58" fmla="*/ 1027 w 2081"/>
                    <a:gd name="T59" fmla="*/ 1058 h 1218"/>
                    <a:gd name="T60" fmla="*/ 915 w 2081"/>
                    <a:gd name="T61" fmla="*/ 1050 h 1218"/>
                    <a:gd name="T62" fmla="*/ 896 w 2081"/>
                    <a:gd name="T63" fmla="*/ 1034 h 1218"/>
                    <a:gd name="T64" fmla="*/ 798 w 2081"/>
                    <a:gd name="T65" fmla="*/ 1034 h 1218"/>
                    <a:gd name="T66" fmla="*/ 704 w 2081"/>
                    <a:gd name="T67" fmla="*/ 886 h 1218"/>
                    <a:gd name="T68" fmla="*/ 681 w 2081"/>
                    <a:gd name="T69" fmla="*/ 873 h 1218"/>
                    <a:gd name="T70" fmla="*/ 661 w 2081"/>
                    <a:gd name="T71" fmla="*/ 855 h 1218"/>
                    <a:gd name="T72" fmla="*/ 564 w 2081"/>
                    <a:gd name="T73" fmla="*/ 855 h 1218"/>
                    <a:gd name="T74" fmla="*/ 470 w 2081"/>
                    <a:gd name="T75" fmla="*/ 709 h 1218"/>
                    <a:gd name="T76" fmla="*/ 449 w 2081"/>
                    <a:gd name="T77" fmla="*/ 691 h 1218"/>
                    <a:gd name="T78" fmla="*/ 337 w 2081"/>
                    <a:gd name="T79" fmla="*/ 531 h 1218"/>
                    <a:gd name="T80" fmla="*/ 332 w 2081"/>
                    <a:gd name="T81" fmla="*/ 524 h 1218"/>
                    <a:gd name="T82" fmla="*/ 239 w 2081"/>
                    <a:gd name="T83" fmla="*/ 391 h 1218"/>
                    <a:gd name="T84" fmla="*/ 215 w 2081"/>
                    <a:gd name="T85" fmla="*/ 371 h 1218"/>
                    <a:gd name="T86" fmla="*/ 204 w 2081"/>
                    <a:gd name="T87" fmla="*/ 355 h 1218"/>
                    <a:gd name="T88" fmla="*/ 205 w 2081"/>
                    <a:gd name="T89" fmla="*/ 340 h 1218"/>
                    <a:gd name="T90" fmla="*/ 110 w 2081"/>
                    <a:gd name="T91" fmla="*/ 177 h 1218"/>
                    <a:gd name="T92" fmla="*/ 98 w 2081"/>
                    <a:gd name="T93" fmla="*/ 150 h 1218"/>
                    <a:gd name="T94" fmla="*/ 0 w 2081"/>
                    <a:gd name="T95" fmla="*/ 0 h 1218"/>
                    <a:gd name="T96" fmla="*/ 98 w 2081"/>
                    <a:gd name="T97" fmla="*/ 0 h 1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81" h="1218">
                      <a:moveTo>
                        <a:pt x="2081" y="348"/>
                      </a:moveTo>
                      <a:lnTo>
                        <a:pt x="2078" y="351"/>
                      </a:lnTo>
                      <a:lnTo>
                        <a:pt x="2073" y="355"/>
                      </a:lnTo>
                      <a:lnTo>
                        <a:pt x="2074" y="521"/>
                      </a:lnTo>
                      <a:lnTo>
                        <a:pt x="1964" y="520"/>
                      </a:lnTo>
                      <a:lnTo>
                        <a:pt x="1961" y="527"/>
                      </a:lnTo>
                      <a:lnTo>
                        <a:pt x="1847" y="527"/>
                      </a:lnTo>
                      <a:lnTo>
                        <a:pt x="1846" y="528"/>
                      </a:lnTo>
                      <a:lnTo>
                        <a:pt x="1843" y="531"/>
                      </a:lnTo>
                      <a:lnTo>
                        <a:pt x="1843" y="700"/>
                      </a:lnTo>
                      <a:lnTo>
                        <a:pt x="1731" y="700"/>
                      </a:lnTo>
                      <a:lnTo>
                        <a:pt x="1727" y="704"/>
                      </a:lnTo>
                      <a:lnTo>
                        <a:pt x="1711" y="709"/>
                      </a:lnTo>
                      <a:lnTo>
                        <a:pt x="1714" y="860"/>
                      </a:lnTo>
                      <a:lnTo>
                        <a:pt x="1615" y="858"/>
                      </a:lnTo>
                      <a:lnTo>
                        <a:pt x="1611" y="879"/>
                      </a:lnTo>
                      <a:lnTo>
                        <a:pt x="1498" y="879"/>
                      </a:lnTo>
                      <a:lnTo>
                        <a:pt x="1495" y="882"/>
                      </a:lnTo>
                      <a:lnTo>
                        <a:pt x="1487" y="886"/>
                      </a:lnTo>
                      <a:lnTo>
                        <a:pt x="1488" y="1050"/>
                      </a:lnTo>
                      <a:lnTo>
                        <a:pt x="1381" y="1049"/>
                      </a:lnTo>
                      <a:lnTo>
                        <a:pt x="1378" y="1058"/>
                      </a:lnTo>
                      <a:lnTo>
                        <a:pt x="1264" y="1057"/>
                      </a:lnTo>
                      <a:lnTo>
                        <a:pt x="1260" y="1057"/>
                      </a:lnTo>
                      <a:lnTo>
                        <a:pt x="1246" y="1064"/>
                      </a:lnTo>
                      <a:lnTo>
                        <a:pt x="1249" y="1218"/>
                      </a:lnTo>
                      <a:lnTo>
                        <a:pt x="1147" y="1218"/>
                      </a:lnTo>
                      <a:lnTo>
                        <a:pt x="1038" y="1064"/>
                      </a:lnTo>
                      <a:lnTo>
                        <a:pt x="1032" y="1060"/>
                      </a:lnTo>
                      <a:lnTo>
                        <a:pt x="1027" y="1058"/>
                      </a:lnTo>
                      <a:lnTo>
                        <a:pt x="915" y="1050"/>
                      </a:lnTo>
                      <a:lnTo>
                        <a:pt x="896" y="1034"/>
                      </a:lnTo>
                      <a:lnTo>
                        <a:pt x="798" y="1034"/>
                      </a:lnTo>
                      <a:lnTo>
                        <a:pt x="704" y="886"/>
                      </a:lnTo>
                      <a:lnTo>
                        <a:pt x="681" y="873"/>
                      </a:lnTo>
                      <a:lnTo>
                        <a:pt x="661" y="855"/>
                      </a:lnTo>
                      <a:lnTo>
                        <a:pt x="564" y="855"/>
                      </a:lnTo>
                      <a:lnTo>
                        <a:pt x="470" y="709"/>
                      </a:lnTo>
                      <a:lnTo>
                        <a:pt x="449" y="691"/>
                      </a:lnTo>
                      <a:lnTo>
                        <a:pt x="337" y="531"/>
                      </a:lnTo>
                      <a:lnTo>
                        <a:pt x="332" y="524"/>
                      </a:lnTo>
                      <a:lnTo>
                        <a:pt x="239" y="391"/>
                      </a:lnTo>
                      <a:lnTo>
                        <a:pt x="215" y="371"/>
                      </a:lnTo>
                      <a:lnTo>
                        <a:pt x="204" y="355"/>
                      </a:lnTo>
                      <a:lnTo>
                        <a:pt x="205" y="340"/>
                      </a:lnTo>
                      <a:lnTo>
                        <a:pt x="110" y="177"/>
                      </a:lnTo>
                      <a:lnTo>
                        <a:pt x="98" y="150"/>
                      </a:lnTo>
                      <a:lnTo>
                        <a:pt x="0" y="0"/>
                      </a:lnTo>
                      <a:lnTo>
                        <a:pt x="9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Freeform 77"/>
                <p:cNvSpPr>
                  <a:spLocks/>
                </p:cNvSpPr>
                <p:nvPr/>
              </p:nvSpPr>
              <p:spPr bwMode="auto">
                <a:xfrm>
                  <a:off x="3421063" y="622300"/>
                  <a:ext cx="3295650" cy="1905000"/>
                </a:xfrm>
                <a:custGeom>
                  <a:avLst/>
                  <a:gdLst>
                    <a:gd name="T0" fmla="*/ 2072 w 2076"/>
                    <a:gd name="T1" fmla="*/ 348 h 1200"/>
                    <a:gd name="T2" fmla="*/ 2064 w 2076"/>
                    <a:gd name="T3" fmla="*/ 513 h 1200"/>
                    <a:gd name="T4" fmla="*/ 1953 w 2076"/>
                    <a:gd name="T5" fmla="*/ 523 h 1200"/>
                    <a:gd name="T6" fmla="*/ 1839 w 2076"/>
                    <a:gd name="T7" fmla="*/ 527 h 1200"/>
                    <a:gd name="T8" fmla="*/ 1834 w 2076"/>
                    <a:gd name="T9" fmla="*/ 695 h 1200"/>
                    <a:gd name="T10" fmla="*/ 1721 w 2076"/>
                    <a:gd name="T11" fmla="*/ 702 h 1200"/>
                    <a:gd name="T12" fmla="*/ 1694 w 2076"/>
                    <a:gd name="T13" fmla="*/ 839 h 1200"/>
                    <a:gd name="T14" fmla="*/ 1601 w 2076"/>
                    <a:gd name="T15" fmla="*/ 875 h 1200"/>
                    <a:gd name="T16" fmla="*/ 1489 w 2076"/>
                    <a:gd name="T17" fmla="*/ 879 h 1200"/>
                    <a:gd name="T18" fmla="*/ 1476 w 2076"/>
                    <a:gd name="T19" fmla="*/ 1039 h 1200"/>
                    <a:gd name="T20" fmla="*/ 1370 w 2076"/>
                    <a:gd name="T21" fmla="*/ 1054 h 1200"/>
                    <a:gd name="T22" fmla="*/ 1252 w 2076"/>
                    <a:gd name="T23" fmla="*/ 1053 h 1200"/>
                    <a:gd name="T24" fmla="*/ 1233 w 2076"/>
                    <a:gd name="T25" fmla="*/ 1200 h 1200"/>
                    <a:gd name="T26" fmla="*/ 1046 w 2076"/>
                    <a:gd name="T27" fmla="*/ 1064 h 1200"/>
                    <a:gd name="T28" fmla="*/ 1017 w 2076"/>
                    <a:gd name="T29" fmla="*/ 1050 h 1200"/>
                    <a:gd name="T30" fmla="*/ 878 w 2076"/>
                    <a:gd name="T31" fmla="*/ 1016 h 1200"/>
                    <a:gd name="T32" fmla="*/ 710 w 2076"/>
                    <a:gd name="T33" fmla="*/ 886 h 1200"/>
                    <a:gd name="T34" fmla="*/ 646 w 2076"/>
                    <a:gd name="T35" fmla="*/ 840 h 1200"/>
                    <a:gd name="T36" fmla="*/ 475 w 2076"/>
                    <a:gd name="T37" fmla="*/ 709 h 1200"/>
                    <a:gd name="T38" fmla="*/ 338 w 2076"/>
                    <a:gd name="T39" fmla="*/ 531 h 1200"/>
                    <a:gd name="T40" fmla="*/ 212 w 2076"/>
                    <a:gd name="T41" fmla="*/ 355 h 1200"/>
                    <a:gd name="T42" fmla="*/ 109 w 2076"/>
                    <a:gd name="T43" fmla="*/ 177 h 1200"/>
                    <a:gd name="T44" fmla="*/ 0 w 2076"/>
                    <a:gd name="T45" fmla="*/ 0 h 1200"/>
                    <a:gd name="T46" fmla="*/ 210 w 2076"/>
                    <a:gd name="T47" fmla="*/ 0 h 1200"/>
                    <a:gd name="T48" fmla="*/ 444 w 2076"/>
                    <a:gd name="T49" fmla="*/ 0 h 1200"/>
                    <a:gd name="T50" fmla="*/ 676 w 2076"/>
                    <a:gd name="T51" fmla="*/ 0 h 1200"/>
                    <a:gd name="T52" fmla="*/ 910 w 2076"/>
                    <a:gd name="T53" fmla="*/ 0 h 1200"/>
                    <a:gd name="T54" fmla="*/ 1142 w 2076"/>
                    <a:gd name="T55" fmla="*/ 0 h 1200"/>
                    <a:gd name="T56" fmla="*/ 1376 w 2076"/>
                    <a:gd name="T57" fmla="*/ 0 h 1200"/>
                    <a:gd name="T58" fmla="*/ 1610 w 2076"/>
                    <a:gd name="T59" fmla="*/ 0 h 1200"/>
                    <a:gd name="T60" fmla="*/ 1842 w 2076"/>
                    <a:gd name="T61" fmla="*/ 0 h 1200"/>
                    <a:gd name="T62" fmla="*/ 2076 w 2076"/>
                    <a:gd name="T63" fmla="*/ 0 h 1200"/>
                    <a:gd name="T64" fmla="*/ 2076 w 2076"/>
                    <a:gd name="T65" fmla="*/ 344 h 1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076" h="1200">
                      <a:moveTo>
                        <a:pt x="2076" y="344"/>
                      </a:moveTo>
                      <a:lnTo>
                        <a:pt x="2072" y="348"/>
                      </a:lnTo>
                      <a:lnTo>
                        <a:pt x="2062" y="355"/>
                      </a:lnTo>
                      <a:lnTo>
                        <a:pt x="2064" y="513"/>
                      </a:lnTo>
                      <a:lnTo>
                        <a:pt x="1959" y="512"/>
                      </a:lnTo>
                      <a:lnTo>
                        <a:pt x="1953" y="523"/>
                      </a:lnTo>
                      <a:lnTo>
                        <a:pt x="1842" y="524"/>
                      </a:lnTo>
                      <a:lnTo>
                        <a:pt x="1839" y="527"/>
                      </a:lnTo>
                      <a:lnTo>
                        <a:pt x="1834" y="531"/>
                      </a:lnTo>
                      <a:lnTo>
                        <a:pt x="1834" y="695"/>
                      </a:lnTo>
                      <a:lnTo>
                        <a:pt x="1726" y="694"/>
                      </a:lnTo>
                      <a:lnTo>
                        <a:pt x="1721" y="702"/>
                      </a:lnTo>
                      <a:lnTo>
                        <a:pt x="1692" y="709"/>
                      </a:lnTo>
                      <a:lnTo>
                        <a:pt x="1694" y="839"/>
                      </a:lnTo>
                      <a:lnTo>
                        <a:pt x="1610" y="836"/>
                      </a:lnTo>
                      <a:lnTo>
                        <a:pt x="1601" y="875"/>
                      </a:lnTo>
                      <a:lnTo>
                        <a:pt x="1493" y="874"/>
                      </a:lnTo>
                      <a:lnTo>
                        <a:pt x="1489" y="879"/>
                      </a:lnTo>
                      <a:lnTo>
                        <a:pt x="1475" y="886"/>
                      </a:lnTo>
                      <a:lnTo>
                        <a:pt x="1476" y="1039"/>
                      </a:lnTo>
                      <a:lnTo>
                        <a:pt x="1376" y="1038"/>
                      </a:lnTo>
                      <a:lnTo>
                        <a:pt x="1370" y="1054"/>
                      </a:lnTo>
                      <a:lnTo>
                        <a:pt x="1259" y="1054"/>
                      </a:lnTo>
                      <a:lnTo>
                        <a:pt x="1252" y="1053"/>
                      </a:lnTo>
                      <a:lnTo>
                        <a:pt x="1230" y="1064"/>
                      </a:lnTo>
                      <a:lnTo>
                        <a:pt x="1233" y="1200"/>
                      </a:lnTo>
                      <a:lnTo>
                        <a:pt x="1142" y="1200"/>
                      </a:lnTo>
                      <a:lnTo>
                        <a:pt x="1046" y="1064"/>
                      </a:lnTo>
                      <a:lnTo>
                        <a:pt x="1027" y="1054"/>
                      </a:lnTo>
                      <a:lnTo>
                        <a:pt x="1017" y="1050"/>
                      </a:lnTo>
                      <a:lnTo>
                        <a:pt x="910" y="1042"/>
                      </a:lnTo>
                      <a:lnTo>
                        <a:pt x="878" y="1016"/>
                      </a:lnTo>
                      <a:lnTo>
                        <a:pt x="793" y="1016"/>
                      </a:lnTo>
                      <a:lnTo>
                        <a:pt x="710" y="886"/>
                      </a:lnTo>
                      <a:lnTo>
                        <a:pt x="676" y="866"/>
                      </a:lnTo>
                      <a:lnTo>
                        <a:pt x="646" y="840"/>
                      </a:lnTo>
                      <a:lnTo>
                        <a:pt x="559" y="840"/>
                      </a:lnTo>
                      <a:lnTo>
                        <a:pt x="475" y="709"/>
                      </a:lnTo>
                      <a:lnTo>
                        <a:pt x="444" y="683"/>
                      </a:lnTo>
                      <a:lnTo>
                        <a:pt x="338" y="531"/>
                      </a:lnTo>
                      <a:lnTo>
                        <a:pt x="327" y="517"/>
                      </a:lnTo>
                      <a:lnTo>
                        <a:pt x="212" y="355"/>
                      </a:lnTo>
                      <a:lnTo>
                        <a:pt x="210" y="349"/>
                      </a:lnTo>
                      <a:lnTo>
                        <a:pt x="109" y="177"/>
                      </a:lnTo>
                      <a:lnTo>
                        <a:pt x="93" y="141"/>
                      </a:lnTo>
                      <a:lnTo>
                        <a:pt x="0" y="0"/>
                      </a:lnTo>
                      <a:lnTo>
                        <a:pt x="93" y="0"/>
                      </a:lnTo>
                      <a:lnTo>
                        <a:pt x="210" y="0"/>
                      </a:lnTo>
                      <a:lnTo>
                        <a:pt x="327" y="0"/>
                      </a:lnTo>
                      <a:lnTo>
                        <a:pt x="444" y="0"/>
                      </a:lnTo>
                      <a:lnTo>
                        <a:pt x="559" y="0"/>
                      </a:lnTo>
                      <a:lnTo>
                        <a:pt x="676" y="0"/>
                      </a:lnTo>
                      <a:lnTo>
                        <a:pt x="793" y="0"/>
                      </a:lnTo>
                      <a:lnTo>
                        <a:pt x="910" y="0"/>
                      </a:lnTo>
                      <a:lnTo>
                        <a:pt x="1027" y="0"/>
                      </a:lnTo>
                      <a:lnTo>
                        <a:pt x="1142" y="0"/>
                      </a:lnTo>
                      <a:lnTo>
                        <a:pt x="1259" y="0"/>
                      </a:lnTo>
                      <a:lnTo>
                        <a:pt x="1376" y="0"/>
                      </a:lnTo>
                      <a:lnTo>
                        <a:pt x="1493" y="0"/>
                      </a:lnTo>
                      <a:lnTo>
                        <a:pt x="1610" y="0"/>
                      </a:lnTo>
                      <a:lnTo>
                        <a:pt x="1726" y="0"/>
                      </a:lnTo>
                      <a:lnTo>
                        <a:pt x="1842" y="0"/>
                      </a:lnTo>
                      <a:lnTo>
                        <a:pt x="1959" y="0"/>
                      </a:lnTo>
                      <a:lnTo>
                        <a:pt x="2076" y="0"/>
                      </a:lnTo>
                      <a:lnTo>
                        <a:pt x="2076" y="177"/>
                      </a:lnTo>
                      <a:lnTo>
                        <a:pt x="2076" y="34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Freeform 78"/>
                <p:cNvSpPr>
                  <a:spLocks/>
                </p:cNvSpPr>
                <p:nvPr/>
              </p:nvSpPr>
              <p:spPr bwMode="auto">
                <a:xfrm>
                  <a:off x="3421063" y="622300"/>
                  <a:ext cx="3295650" cy="1905000"/>
                </a:xfrm>
                <a:custGeom>
                  <a:avLst/>
                  <a:gdLst>
                    <a:gd name="T0" fmla="*/ 2076 w 2076"/>
                    <a:gd name="T1" fmla="*/ 344 h 1200"/>
                    <a:gd name="T2" fmla="*/ 2072 w 2076"/>
                    <a:gd name="T3" fmla="*/ 348 h 1200"/>
                    <a:gd name="T4" fmla="*/ 2062 w 2076"/>
                    <a:gd name="T5" fmla="*/ 355 h 1200"/>
                    <a:gd name="T6" fmla="*/ 2064 w 2076"/>
                    <a:gd name="T7" fmla="*/ 513 h 1200"/>
                    <a:gd name="T8" fmla="*/ 1959 w 2076"/>
                    <a:gd name="T9" fmla="*/ 512 h 1200"/>
                    <a:gd name="T10" fmla="*/ 1953 w 2076"/>
                    <a:gd name="T11" fmla="*/ 523 h 1200"/>
                    <a:gd name="T12" fmla="*/ 1842 w 2076"/>
                    <a:gd name="T13" fmla="*/ 524 h 1200"/>
                    <a:gd name="T14" fmla="*/ 1839 w 2076"/>
                    <a:gd name="T15" fmla="*/ 527 h 1200"/>
                    <a:gd name="T16" fmla="*/ 1834 w 2076"/>
                    <a:gd name="T17" fmla="*/ 531 h 1200"/>
                    <a:gd name="T18" fmla="*/ 1834 w 2076"/>
                    <a:gd name="T19" fmla="*/ 695 h 1200"/>
                    <a:gd name="T20" fmla="*/ 1726 w 2076"/>
                    <a:gd name="T21" fmla="*/ 694 h 1200"/>
                    <a:gd name="T22" fmla="*/ 1721 w 2076"/>
                    <a:gd name="T23" fmla="*/ 702 h 1200"/>
                    <a:gd name="T24" fmla="*/ 1692 w 2076"/>
                    <a:gd name="T25" fmla="*/ 709 h 1200"/>
                    <a:gd name="T26" fmla="*/ 1694 w 2076"/>
                    <a:gd name="T27" fmla="*/ 839 h 1200"/>
                    <a:gd name="T28" fmla="*/ 1610 w 2076"/>
                    <a:gd name="T29" fmla="*/ 836 h 1200"/>
                    <a:gd name="T30" fmla="*/ 1601 w 2076"/>
                    <a:gd name="T31" fmla="*/ 875 h 1200"/>
                    <a:gd name="T32" fmla="*/ 1493 w 2076"/>
                    <a:gd name="T33" fmla="*/ 874 h 1200"/>
                    <a:gd name="T34" fmla="*/ 1489 w 2076"/>
                    <a:gd name="T35" fmla="*/ 879 h 1200"/>
                    <a:gd name="T36" fmla="*/ 1475 w 2076"/>
                    <a:gd name="T37" fmla="*/ 886 h 1200"/>
                    <a:gd name="T38" fmla="*/ 1476 w 2076"/>
                    <a:gd name="T39" fmla="*/ 1039 h 1200"/>
                    <a:gd name="T40" fmla="*/ 1376 w 2076"/>
                    <a:gd name="T41" fmla="*/ 1038 h 1200"/>
                    <a:gd name="T42" fmla="*/ 1370 w 2076"/>
                    <a:gd name="T43" fmla="*/ 1054 h 1200"/>
                    <a:gd name="T44" fmla="*/ 1259 w 2076"/>
                    <a:gd name="T45" fmla="*/ 1054 h 1200"/>
                    <a:gd name="T46" fmla="*/ 1252 w 2076"/>
                    <a:gd name="T47" fmla="*/ 1053 h 1200"/>
                    <a:gd name="T48" fmla="*/ 1230 w 2076"/>
                    <a:gd name="T49" fmla="*/ 1064 h 1200"/>
                    <a:gd name="T50" fmla="*/ 1233 w 2076"/>
                    <a:gd name="T51" fmla="*/ 1200 h 1200"/>
                    <a:gd name="T52" fmla="*/ 1142 w 2076"/>
                    <a:gd name="T53" fmla="*/ 1200 h 1200"/>
                    <a:gd name="T54" fmla="*/ 1046 w 2076"/>
                    <a:gd name="T55" fmla="*/ 1064 h 1200"/>
                    <a:gd name="T56" fmla="*/ 1027 w 2076"/>
                    <a:gd name="T57" fmla="*/ 1054 h 1200"/>
                    <a:gd name="T58" fmla="*/ 1017 w 2076"/>
                    <a:gd name="T59" fmla="*/ 1050 h 1200"/>
                    <a:gd name="T60" fmla="*/ 910 w 2076"/>
                    <a:gd name="T61" fmla="*/ 1042 h 1200"/>
                    <a:gd name="T62" fmla="*/ 878 w 2076"/>
                    <a:gd name="T63" fmla="*/ 1016 h 1200"/>
                    <a:gd name="T64" fmla="*/ 793 w 2076"/>
                    <a:gd name="T65" fmla="*/ 1016 h 1200"/>
                    <a:gd name="T66" fmla="*/ 710 w 2076"/>
                    <a:gd name="T67" fmla="*/ 886 h 1200"/>
                    <a:gd name="T68" fmla="*/ 676 w 2076"/>
                    <a:gd name="T69" fmla="*/ 866 h 1200"/>
                    <a:gd name="T70" fmla="*/ 646 w 2076"/>
                    <a:gd name="T71" fmla="*/ 840 h 1200"/>
                    <a:gd name="T72" fmla="*/ 559 w 2076"/>
                    <a:gd name="T73" fmla="*/ 840 h 1200"/>
                    <a:gd name="T74" fmla="*/ 475 w 2076"/>
                    <a:gd name="T75" fmla="*/ 709 h 1200"/>
                    <a:gd name="T76" fmla="*/ 444 w 2076"/>
                    <a:gd name="T77" fmla="*/ 683 h 1200"/>
                    <a:gd name="T78" fmla="*/ 338 w 2076"/>
                    <a:gd name="T79" fmla="*/ 531 h 1200"/>
                    <a:gd name="T80" fmla="*/ 327 w 2076"/>
                    <a:gd name="T81" fmla="*/ 517 h 1200"/>
                    <a:gd name="T82" fmla="*/ 212 w 2076"/>
                    <a:gd name="T83" fmla="*/ 355 h 1200"/>
                    <a:gd name="T84" fmla="*/ 210 w 2076"/>
                    <a:gd name="T85" fmla="*/ 349 h 1200"/>
                    <a:gd name="T86" fmla="*/ 109 w 2076"/>
                    <a:gd name="T87" fmla="*/ 177 h 1200"/>
                    <a:gd name="T88" fmla="*/ 93 w 2076"/>
                    <a:gd name="T89" fmla="*/ 141 h 1200"/>
                    <a:gd name="T90" fmla="*/ 0 w 2076"/>
                    <a:gd name="T91" fmla="*/ 0 h 1200"/>
                    <a:gd name="T92" fmla="*/ 93 w 2076"/>
                    <a:gd name="T93" fmla="*/ 0 h 1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076" h="1200">
                      <a:moveTo>
                        <a:pt x="2076" y="344"/>
                      </a:moveTo>
                      <a:lnTo>
                        <a:pt x="2072" y="348"/>
                      </a:lnTo>
                      <a:lnTo>
                        <a:pt x="2062" y="355"/>
                      </a:lnTo>
                      <a:lnTo>
                        <a:pt x="2064" y="513"/>
                      </a:lnTo>
                      <a:lnTo>
                        <a:pt x="1959" y="512"/>
                      </a:lnTo>
                      <a:lnTo>
                        <a:pt x="1953" y="523"/>
                      </a:lnTo>
                      <a:lnTo>
                        <a:pt x="1842" y="524"/>
                      </a:lnTo>
                      <a:lnTo>
                        <a:pt x="1839" y="527"/>
                      </a:lnTo>
                      <a:lnTo>
                        <a:pt x="1834" y="531"/>
                      </a:lnTo>
                      <a:lnTo>
                        <a:pt x="1834" y="695"/>
                      </a:lnTo>
                      <a:lnTo>
                        <a:pt x="1726" y="694"/>
                      </a:lnTo>
                      <a:lnTo>
                        <a:pt x="1721" y="702"/>
                      </a:lnTo>
                      <a:lnTo>
                        <a:pt x="1692" y="709"/>
                      </a:lnTo>
                      <a:lnTo>
                        <a:pt x="1694" y="839"/>
                      </a:lnTo>
                      <a:lnTo>
                        <a:pt x="1610" y="836"/>
                      </a:lnTo>
                      <a:lnTo>
                        <a:pt x="1601" y="875"/>
                      </a:lnTo>
                      <a:lnTo>
                        <a:pt x="1493" y="874"/>
                      </a:lnTo>
                      <a:lnTo>
                        <a:pt x="1489" y="879"/>
                      </a:lnTo>
                      <a:lnTo>
                        <a:pt x="1475" y="886"/>
                      </a:lnTo>
                      <a:lnTo>
                        <a:pt x="1476" y="1039"/>
                      </a:lnTo>
                      <a:lnTo>
                        <a:pt x="1376" y="1038"/>
                      </a:lnTo>
                      <a:lnTo>
                        <a:pt x="1370" y="1054"/>
                      </a:lnTo>
                      <a:lnTo>
                        <a:pt x="1259" y="1054"/>
                      </a:lnTo>
                      <a:lnTo>
                        <a:pt x="1252" y="1053"/>
                      </a:lnTo>
                      <a:lnTo>
                        <a:pt x="1230" y="1064"/>
                      </a:lnTo>
                      <a:lnTo>
                        <a:pt x="1233" y="1200"/>
                      </a:lnTo>
                      <a:lnTo>
                        <a:pt x="1142" y="1200"/>
                      </a:lnTo>
                      <a:lnTo>
                        <a:pt x="1046" y="1064"/>
                      </a:lnTo>
                      <a:lnTo>
                        <a:pt x="1027" y="1054"/>
                      </a:lnTo>
                      <a:lnTo>
                        <a:pt x="1017" y="1050"/>
                      </a:lnTo>
                      <a:lnTo>
                        <a:pt x="910" y="1042"/>
                      </a:lnTo>
                      <a:lnTo>
                        <a:pt x="878" y="1016"/>
                      </a:lnTo>
                      <a:lnTo>
                        <a:pt x="793" y="1016"/>
                      </a:lnTo>
                      <a:lnTo>
                        <a:pt x="710" y="886"/>
                      </a:lnTo>
                      <a:lnTo>
                        <a:pt x="676" y="866"/>
                      </a:lnTo>
                      <a:lnTo>
                        <a:pt x="646" y="840"/>
                      </a:lnTo>
                      <a:lnTo>
                        <a:pt x="559" y="840"/>
                      </a:lnTo>
                      <a:lnTo>
                        <a:pt x="475" y="709"/>
                      </a:lnTo>
                      <a:lnTo>
                        <a:pt x="444" y="683"/>
                      </a:lnTo>
                      <a:lnTo>
                        <a:pt x="338" y="531"/>
                      </a:lnTo>
                      <a:lnTo>
                        <a:pt x="327" y="517"/>
                      </a:lnTo>
                      <a:lnTo>
                        <a:pt x="212" y="355"/>
                      </a:lnTo>
                      <a:lnTo>
                        <a:pt x="210" y="349"/>
                      </a:lnTo>
                      <a:lnTo>
                        <a:pt x="109" y="177"/>
                      </a:lnTo>
                      <a:lnTo>
                        <a:pt x="93" y="141"/>
                      </a:lnTo>
                      <a:lnTo>
                        <a:pt x="0" y="0"/>
                      </a:lnTo>
                      <a:lnTo>
                        <a:pt x="93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Freeform 79"/>
                <p:cNvSpPr>
                  <a:spLocks/>
                </p:cNvSpPr>
                <p:nvPr/>
              </p:nvSpPr>
              <p:spPr bwMode="auto">
                <a:xfrm>
                  <a:off x="3441701" y="622300"/>
                  <a:ext cx="3275013" cy="1849438"/>
                </a:xfrm>
                <a:custGeom>
                  <a:avLst/>
                  <a:gdLst>
                    <a:gd name="T0" fmla="*/ 2056 w 2063"/>
                    <a:gd name="T1" fmla="*/ 344 h 1165"/>
                    <a:gd name="T2" fmla="*/ 2040 w 2063"/>
                    <a:gd name="T3" fmla="*/ 497 h 1165"/>
                    <a:gd name="T4" fmla="*/ 1936 w 2063"/>
                    <a:gd name="T5" fmla="*/ 516 h 1165"/>
                    <a:gd name="T6" fmla="*/ 1824 w 2063"/>
                    <a:gd name="T7" fmla="*/ 523 h 1165"/>
                    <a:gd name="T8" fmla="*/ 1813 w 2063"/>
                    <a:gd name="T9" fmla="*/ 683 h 1165"/>
                    <a:gd name="T10" fmla="*/ 1704 w 2063"/>
                    <a:gd name="T11" fmla="*/ 695 h 1165"/>
                    <a:gd name="T12" fmla="*/ 1654 w 2063"/>
                    <a:gd name="T13" fmla="*/ 795 h 1165"/>
                    <a:gd name="T14" fmla="*/ 1583 w 2063"/>
                    <a:gd name="T15" fmla="*/ 866 h 1165"/>
                    <a:gd name="T16" fmla="*/ 1472 w 2063"/>
                    <a:gd name="T17" fmla="*/ 874 h 1165"/>
                    <a:gd name="T18" fmla="*/ 1450 w 2063"/>
                    <a:gd name="T19" fmla="*/ 1018 h 1165"/>
                    <a:gd name="T20" fmla="*/ 1352 w 2063"/>
                    <a:gd name="T21" fmla="*/ 1046 h 1165"/>
                    <a:gd name="T22" fmla="*/ 1234 w 2063"/>
                    <a:gd name="T23" fmla="*/ 1045 h 1165"/>
                    <a:gd name="T24" fmla="*/ 1197 w 2063"/>
                    <a:gd name="T25" fmla="*/ 1165 h 1165"/>
                    <a:gd name="T26" fmla="*/ 1058 w 2063"/>
                    <a:gd name="T27" fmla="*/ 1064 h 1165"/>
                    <a:gd name="T28" fmla="*/ 993 w 2063"/>
                    <a:gd name="T29" fmla="*/ 1032 h 1165"/>
                    <a:gd name="T30" fmla="*/ 842 w 2063"/>
                    <a:gd name="T31" fmla="*/ 982 h 1165"/>
                    <a:gd name="T32" fmla="*/ 719 w 2063"/>
                    <a:gd name="T33" fmla="*/ 886 h 1165"/>
                    <a:gd name="T34" fmla="*/ 613 w 2063"/>
                    <a:gd name="T35" fmla="*/ 809 h 1165"/>
                    <a:gd name="T36" fmla="*/ 482 w 2063"/>
                    <a:gd name="T37" fmla="*/ 709 h 1165"/>
                    <a:gd name="T38" fmla="*/ 335 w 2063"/>
                    <a:gd name="T39" fmla="*/ 531 h 1165"/>
                    <a:gd name="T40" fmla="*/ 209 w 2063"/>
                    <a:gd name="T41" fmla="*/ 355 h 1165"/>
                    <a:gd name="T42" fmla="*/ 106 w 2063"/>
                    <a:gd name="T43" fmla="*/ 177 h 1165"/>
                    <a:gd name="T44" fmla="*/ 0 w 2063"/>
                    <a:gd name="T45" fmla="*/ 0 h 1165"/>
                    <a:gd name="T46" fmla="*/ 197 w 2063"/>
                    <a:gd name="T47" fmla="*/ 0 h 1165"/>
                    <a:gd name="T48" fmla="*/ 431 w 2063"/>
                    <a:gd name="T49" fmla="*/ 0 h 1165"/>
                    <a:gd name="T50" fmla="*/ 663 w 2063"/>
                    <a:gd name="T51" fmla="*/ 0 h 1165"/>
                    <a:gd name="T52" fmla="*/ 897 w 2063"/>
                    <a:gd name="T53" fmla="*/ 0 h 1165"/>
                    <a:gd name="T54" fmla="*/ 1129 w 2063"/>
                    <a:gd name="T55" fmla="*/ 0 h 1165"/>
                    <a:gd name="T56" fmla="*/ 1363 w 2063"/>
                    <a:gd name="T57" fmla="*/ 0 h 1165"/>
                    <a:gd name="T58" fmla="*/ 1597 w 2063"/>
                    <a:gd name="T59" fmla="*/ 0 h 1165"/>
                    <a:gd name="T60" fmla="*/ 1829 w 2063"/>
                    <a:gd name="T61" fmla="*/ 0 h 1165"/>
                    <a:gd name="T62" fmla="*/ 2063 w 2063"/>
                    <a:gd name="T63" fmla="*/ 0 h 1165"/>
                    <a:gd name="T64" fmla="*/ 2063 w 2063"/>
                    <a:gd name="T65" fmla="*/ 336 h 1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063" h="1165">
                      <a:moveTo>
                        <a:pt x="2063" y="336"/>
                      </a:moveTo>
                      <a:lnTo>
                        <a:pt x="2056" y="344"/>
                      </a:lnTo>
                      <a:lnTo>
                        <a:pt x="2038" y="355"/>
                      </a:lnTo>
                      <a:lnTo>
                        <a:pt x="2040" y="497"/>
                      </a:lnTo>
                      <a:lnTo>
                        <a:pt x="1946" y="496"/>
                      </a:lnTo>
                      <a:lnTo>
                        <a:pt x="1936" y="516"/>
                      </a:lnTo>
                      <a:lnTo>
                        <a:pt x="1829" y="517"/>
                      </a:lnTo>
                      <a:lnTo>
                        <a:pt x="1824" y="523"/>
                      </a:lnTo>
                      <a:lnTo>
                        <a:pt x="1813" y="531"/>
                      </a:lnTo>
                      <a:lnTo>
                        <a:pt x="1813" y="683"/>
                      </a:lnTo>
                      <a:lnTo>
                        <a:pt x="1713" y="683"/>
                      </a:lnTo>
                      <a:lnTo>
                        <a:pt x="1704" y="695"/>
                      </a:lnTo>
                      <a:lnTo>
                        <a:pt x="1651" y="709"/>
                      </a:lnTo>
                      <a:lnTo>
                        <a:pt x="1654" y="795"/>
                      </a:lnTo>
                      <a:lnTo>
                        <a:pt x="1597" y="794"/>
                      </a:lnTo>
                      <a:lnTo>
                        <a:pt x="1583" y="866"/>
                      </a:lnTo>
                      <a:lnTo>
                        <a:pt x="1480" y="866"/>
                      </a:lnTo>
                      <a:lnTo>
                        <a:pt x="1472" y="874"/>
                      </a:lnTo>
                      <a:lnTo>
                        <a:pt x="1448" y="886"/>
                      </a:lnTo>
                      <a:lnTo>
                        <a:pt x="1450" y="1018"/>
                      </a:lnTo>
                      <a:lnTo>
                        <a:pt x="1363" y="1016"/>
                      </a:lnTo>
                      <a:lnTo>
                        <a:pt x="1352" y="1046"/>
                      </a:lnTo>
                      <a:lnTo>
                        <a:pt x="1246" y="1046"/>
                      </a:lnTo>
                      <a:lnTo>
                        <a:pt x="1234" y="1045"/>
                      </a:lnTo>
                      <a:lnTo>
                        <a:pt x="1196" y="1064"/>
                      </a:lnTo>
                      <a:lnTo>
                        <a:pt x="1197" y="1165"/>
                      </a:lnTo>
                      <a:lnTo>
                        <a:pt x="1129" y="1165"/>
                      </a:lnTo>
                      <a:lnTo>
                        <a:pt x="1058" y="1064"/>
                      </a:lnTo>
                      <a:lnTo>
                        <a:pt x="1014" y="1043"/>
                      </a:lnTo>
                      <a:lnTo>
                        <a:pt x="993" y="1032"/>
                      </a:lnTo>
                      <a:lnTo>
                        <a:pt x="897" y="1026"/>
                      </a:lnTo>
                      <a:lnTo>
                        <a:pt x="842" y="982"/>
                      </a:lnTo>
                      <a:lnTo>
                        <a:pt x="780" y="982"/>
                      </a:lnTo>
                      <a:lnTo>
                        <a:pt x="719" y="886"/>
                      </a:lnTo>
                      <a:lnTo>
                        <a:pt x="663" y="854"/>
                      </a:lnTo>
                      <a:lnTo>
                        <a:pt x="613" y="809"/>
                      </a:lnTo>
                      <a:lnTo>
                        <a:pt x="546" y="809"/>
                      </a:lnTo>
                      <a:lnTo>
                        <a:pt x="482" y="709"/>
                      </a:lnTo>
                      <a:lnTo>
                        <a:pt x="431" y="666"/>
                      </a:lnTo>
                      <a:lnTo>
                        <a:pt x="335" y="531"/>
                      </a:lnTo>
                      <a:lnTo>
                        <a:pt x="314" y="504"/>
                      </a:lnTo>
                      <a:lnTo>
                        <a:pt x="209" y="355"/>
                      </a:lnTo>
                      <a:lnTo>
                        <a:pt x="197" y="334"/>
                      </a:lnTo>
                      <a:lnTo>
                        <a:pt x="106" y="177"/>
                      </a:lnTo>
                      <a:lnTo>
                        <a:pt x="80" y="123"/>
                      </a:lnTo>
                      <a:lnTo>
                        <a:pt x="0" y="0"/>
                      </a:lnTo>
                      <a:lnTo>
                        <a:pt x="80" y="0"/>
                      </a:lnTo>
                      <a:lnTo>
                        <a:pt x="197" y="0"/>
                      </a:lnTo>
                      <a:lnTo>
                        <a:pt x="314" y="0"/>
                      </a:lnTo>
                      <a:lnTo>
                        <a:pt x="431" y="0"/>
                      </a:lnTo>
                      <a:lnTo>
                        <a:pt x="546" y="0"/>
                      </a:lnTo>
                      <a:lnTo>
                        <a:pt x="663" y="0"/>
                      </a:lnTo>
                      <a:lnTo>
                        <a:pt x="780" y="0"/>
                      </a:lnTo>
                      <a:lnTo>
                        <a:pt x="897" y="0"/>
                      </a:lnTo>
                      <a:lnTo>
                        <a:pt x="1014" y="0"/>
                      </a:lnTo>
                      <a:lnTo>
                        <a:pt x="1129" y="0"/>
                      </a:lnTo>
                      <a:lnTo>
                        <a:pt x="1246" y="0"/>
                      </a:lnTo>
                      <a:lnTo>
                        <a:pt x="1363" y="0"/>
                      </a:lnTo>
                      <a:lnTo>
                        <a:pt x="1480" y="0"/>
                      </a:lnTo>
                      <a:lnTo>
                        <a:pt x="1597" y="0"/>
                      </a:lnTo>
                      <a:lnTo>
                        <a:pt x="1713" y="0"/>
                      </a:lnTo>
                      <a:lnTo>
                        <a:pt x="1829" y="0"/>
                      </a:lnTo>
                      <a:lnTo>
                        <a:pt x="1946" y="0"/>
                      </a:lnTo>
                      <a:lnTo>
                        <a:pt x="2063" y="0"/>
                      </a:lnTo>
                      <a:lnTo>
                        <a:pt x="2063" y="177"/>
                      </a:lnTo>
                      <a:lnTo>
                        <a:pt x="2063" y="33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Freeform 80"/>
                <p:cNvSpPr>
                  <a:spLocks/>
                </p:cNvSpPr>
                <p:nvPr/>
              </p:nvSpPr>
              <p:spPr bwMode="auto">
                <a:xfrm>
                  <a:off x="3441701" y="622300"/>
                  <a:ext cx="3275013" cy="1849438"/>
                </a:xfrm>
                <a:custGeom>
                  <a:avLst/>
                  <a:gdLst>
                    <a:gd name="T0" fmla="*/ 2063 w 2063"/>
                    <a:gd name="T1" fmla="*/ 336 h 1165"/>
                    <a:gd name="T2" fmla="*/ 2056 w 2063"/>
                    <a:gd name="T3" fmla="*/ 344 h 1165"/>
                    <a:gd name="T4" fmla="*/ 2038 w 2063"/>
                    <a:gd name="T5" fmla="*/ 355 h 1165"/>
                    <a:gd name="T6" fmla="*/ 2040 w 2063"/>
                    <a:gd name="T7" fmla="*/ 497 h 1165"/>
                    <a:gd name="T8" fmla="*/ 1946 w 2063"/>
                    <a:gd name="T9" fmla="*/ 496 h 1165"/>
                    <a:gd name="T10" fmla="*/ 1936 w 2063"/>
                    <a:gd name="T11" fmla="*/ 516 h 1165"/>
                    <a:gd name="T12" fmla="*/ 1829 w 2063"/>
                    <a:gd name="T13" fmla="*/ 517 h 1165"/>
                    <a:gd name="T14" fmla="*/ 1824 w 2063"/>
                    <a:gd name="T15" fmla="*/ 523 h 1165"/>
                    <a:gd name="T16" fmla="*/ 1813 w 2063"/>
                    <a:gd name="T17" fmla="*/ 531 h 1165"/>
                    <a:gd name="T18" fmla="*/ 1813 w 2063"/>
                    <a:gd name="T19" fmla="*/ 683 h 1165"/>
                    <a:gd name="T20" fmla="*/ 1713 w 2063"/>
                    <a:gd name="T21" fmla="*/ 683 h 1165"/>
                    <a:gd name="T22" fmla="*/ 1704 w 2063"/>
                    <a:gd name="T23" fmla="*/ 695 h 1165"/>
                    <a:gd name="T24" fmla="*/ 1651 w 2063"/>
                    <a:gd name="T25" fmla="*/ 709 h 1165"/>
                    <a:gd name="T26" fmla="*/ 1654 w 2063"/>
                    <a:gd name="T27" fmla="*/ 795 h 1165"/>
                    <a:gd name="T28" fmla="*/ 1597 w 2063"/>
                    <a:gd name="T29" fmla="*/ 794 h 1165"/>
                    <a:gd name="T30" fmla="*/ 1583 w 2063"/>
                    <a:gd name="T31" fmla="*/ 866 h 1165"/>
                    <a:gd name="T32" fmla="*/ 1480 w 2063"/>
                    <a:gd name="T33" fmla="*/ 866 h 1165"/>
                    <a:gd name="T34" fmla="*/ 1472 w 2063"/>
                    <a:gd name="T35" fmla="*/ 874 h 1165"/>
                    <a:gd name="T36" fmla="*/ 1448 w 2063"/>
                    <a:gd name="T37" fmla="*/ 886 h 1165"/>
                    <a:gd name="T38" fmla="*/ 1450 w 2063"/>
                    <a:gd name="T39" fmla="*/ 1018 h 1165"/>
                    <a:gd name="T40" fmla="*/ 1363 w 2063"/>
                    <a:gd name="T41" fmla="*/ 1016 h 1165"/>
                    <a:gd name="T42" fmla="*/ 1352 w 2063"/>
                    <a:gd name="T43" fmla="*/ 1046 h 1165"/>
                    <a:gd name="T44" fmla="*/ 1246 w 2063"/>
                    <a:gd name="T45" fmla="*/ 1046 h 1165"/>
                    <a:gd name="T46" fmla="*/ 1234 w 2063"/>
                    <a:gd name="T47" fmla="*/ 1045 h 1165"/>
                    <a:gd name="T48" fmla="*/ 1196 w 2063"/>
                    <a:gd name="T49" fmla="*/ 1064 h 1165"/>
                    <a:gd name="T50" fmla="*/ 1197 w 2063"/>
                    <a:gd name="T51" fmla="*/ 1165 h 1165"/>
                    <a:gd name="T52" fmla="*/ 1129 w 2063"/>
                    <a:gd name="T53" fmla="*/ 1165 h 1165"/>
                    <a:gd name="T54" fmla="*/ 1058 w 2063"/>
                    <a:gd name="T55" fmla="*/ 1064 h 1165"/>
                    <a:gd name="T56" fmla="*/ 1014 w 2063"/>
                    <a:gd name="T57" fmla="*/ 1043 h 1165"/>
                    <a:gd name="T58" fmla="*/ 993 w 2063"/>
                    <a:gd name="T59" fmla="*/ 1032 h 1165"/>
                    <a:gd name="T60" fmla="*/ 897 w 2063"/>
                    <a:gd name="T61" fmla="*/ 1026 h 1165"/>
                    <a:gd name="T62" fmla="*/ 842 w 2063"/>
                    <a:gd name="T63" fmla="*/ 982 h 1165"/>
                    <a:gd name="T64" fmla="*/ 780 w 2063"/>
                    <a:gd name="T65" fmla="*/ 982 h 1165"/>
                    <a:gd name="T66" fmla="*/ 719 w 2063"/>
                    <a:gd name="T67" fmla="*/ 886 h 1165"/>
                    <a:gd name="T68" fmla="*/ 663 w 2063"/>
                    <a:gd name="T69" fmla="*/ 854 h 1165"/>
                    <a:gd name="T70" fmla="*/ 613 w 2063"/>
                    <a:gd name="T71" fmla="*/ 809 h 1165"/>
                    <a:gd name="T72" fmla="*/ 546 w 2063"/>
                    <a:gd name="T73" fmla="*/ 809 h 1165"/>
                    <a:gd name="T74" fmla="*/ 482 w 2063"/>
                    <a:gd name="T75" fmla="*/ 709 h 1165"/>
                    <a:gd name="T76" fmla="*/ 431 w 2063"/>
                    <a:gd name="T77" fmla="*/ 666 h 1165"/>
                    <a:gd name="T78" fmla="*/ 335 w 2063"/>
                    <a:gd name="T79" fmla="*/ 531 h 1165"/>
                    <a:gd name="T80" fmla="*/ 314 w 2063"/>
                    <a:gd name="T81" fmla="*/ 504 h 1165"/>
                    <a:gd name="T82" fmla="*/ 209 w 2063"/>
                    <a:gd name="T83" fmla="*/ 355 h 1165"/>
                    <a:gd name="T84" fmla="*/ 197 w 2063"/>
                    <a:gd name="T85" fmla="*/ 334 h 1165"/>
                    <a:gd name="T86" fmla="*/ 106 w 2063"/>
                    <a:gd name="T87" fmla="*/ 177 h 1165"/>
                    <a:gd name="T88" fmla="*/ 80 w 2063"/>
                    <a:gd name="T89" fmla="*/ 123 h 1165"/>
                    <a:gd name="T90" fmla="*/ 0 w 2063"/>
                    <a:gd name="T91" fmla="*/ 0 h 1165"/>
                    <a:gd name="T92" fmla="*/ 80 w 2063"/>
                    <a:gd name="T93" fmla="*/ 0 h 1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063" h="1165">
                      <a:moveTo>
                        <a:pt x="2063" y="336"/>
                      </a:moveTo>
                      <a:lnTo>
                        <a:pt x="2056" y="344"/>
                      </a:lnTo>
                      <a:lnTo>
                        <a:pt x="2038" y="355"/>
                      </a:lnTo>
                      <a:lnTo>
                        <a:pt x="2040" y="497"/>
                      </a:lnTo>
                      <a:lnTo>
                        <a:pt x="1946" y="496"/>
                      </a:lnTo>
                      <a:lnTo>
                        <a:pt x="1936" y="516"/>
                      </a:lnTo>
                      <a:lnTo>
                        <a:pt x="1829" y="517"/>
                      </a:lnTo>
                      <a:lnTo>
                        <a:pt x="1824" y="523"/>
                      </a:lnTo>
                      <a:lnTo>
                        <a:pt x="1813" y="531"/>
                      </a:lnTo>
                      <a:lnTo>
                        <a:pt x="1813" y="683"/>
                      </a:lnTo>
                      <a:lnTo>
                        <a:pt x="1713" y="683"/>
                      </a:lnTo>
                      <a:lnTo>
                        <a:pt x="1704" y="695"/>
                      </a:lnTo>
                      <a:lnTo>
                        <a:pt x="1651" y="709"/>
                      </a:lnTo>
                      <a:lnTo>
                        <a:pt x="1654" y="795"/>
                      </a:lnTo>
                      <a:lnTo>
                        <a:pt x="1597" y="794"/>
                      </a:lnTo>
                      <a:lnTo>
                        <a:pt x="1583" y="866"/>
                      </a:lnTo>
                      <a:lnTo>
                        <a:pt x="1480" y="866"/>
                      </a:lnTo>
                      <a:lnTo>
                        <a:pt x="1472" y="874"/>
                      </a:lnTo>
                      <a:lnTo>
                        <a:pt x="1448" y="886"/>
                      </a:lnTo>
                      <a:lnTo>
                        <a:pt x="1450" y="1018"/>
                      </a:lnTo>
                      <a:lnTo>
                        <a:pt x="1363" y="1016"/>
                      </a:lnTo>
                      <a:lnTo>
                        <a:pt x="1352" y="1046"/>
                      </a:lnTo>
                      <a:lnTo>
                        <a:pt x="1246" y="1046"/>
                      </a:lnTo>
                      <a:lnTo>
                        <a:pt x="1234" y="1045"/>
                      </a:lnTo>
                      <a:lnTo>
                        <a:pt x="1196" y="1064"/>
                      </a:lnTo>
                      <a:lnTo>
                        <a:pt x="1197" y="1165"/>
                      </a:lnTo>
                      <a:lnTo>
                        <a:pt x="1129" y="1165"/>
                      </a:lnTo>
                      <a:lnTo>
                        <a:pt x="1058" y="1064"/>
                      </a:lnTo>
                      <a:lnTo>
                        <a:pt x="1014" y="1043"/>
                      </a:lnTo>
                      <a:lnTo>
                        <a:pt x="993" y="1032"/>
                      </a:lnTo>
                      <a:lnTo>
                        <a:pt x="897" y="1026"/>
                      </a:lnTo>
                      <a:lnTo>
                        <a:pt x="842" y="982"/>
                      </a:lnTo>
                      <a:lnTo>
                        <a:pt x="780" y="982"/>
                      </a:lnTo>
                      <a:lnTo>
                        <a:pt x="719" y="886"/>
                      </a:lnTo>
                      <a:lnTo>
                        <a:pt x="663" y="854"/>
                      </a:lnTo>
                      <a:lnTo>
                        <a:pt x="613" y="809"/>
                      </a:lnTo>
                      <a:lnTo>
                        <a:pt x="546" y="809"/>
                      </a:lnTo>
                      <a:lnTo>
                        <a:pt x="482" y="709"/>
                      </a:lnTo>
                      <a:lnTo>
                        <a:pt x="431" y="666"/>
                      </a:lnTo>
                      <a:lnTo>
                        <a:pt x="335" y="531"/>
                      </a:lnTo>
                      <a:lnTo>
                        <a:pt x="314" y="504"/>
                      </a:lnTo>
                      <a:lnTo>
                        <a:pt x="209" y="355"/>
                      </a:lnTo>
                      <a:lnTo>
                        <a:pt x="197" y="334"/>
                      </a:lnTo>
                      <a:lnTo>
                        <a:pt x="106" y="177"/>
                      </a:lnTo>
                      <a:lnTo>
                        <a:pt x="80" y="123"/>
                      </a:lnTo>
                      <a:lnTo>
                        <a:pt x="0" y="0"/>
                      </a:lnTo>
                      <a:lnTo>
                        <a:pt x="8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Freeform 81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842963"/>
                </a:xfrm>
                <a:custGeom>
                  <a:avLst/>
                  <a:gdLst>
                    <a:gd name="T0" fmla="*/ 0 w 2566"/>
                    <a:gd name="T1" fmla="*/ 0 h 531"/>
                    <a:gd name="T2" fmla="*/ 117 w 2566"/>
                    <a:gd name="T3" fmla="*/ 0 h 531"/>
                    <a:gd name="T4" fmla="*/ 234 w 2566"/>
                    <a:gd name="T5" fmla="*/ 0 h 531"/>
                    <a:gd name="T6" fmla="*/ 351 w 2566"/>
                    <a:gd name="T7" fmla="*/ 0 h 531"/>
                    <a:gd name="T8" fmla="*/ 466 w 2566"/>
                    <a:gd name="T9" fmla="*/ 0 h 531"/>
                    <a:gd name="T10" fmla="*/ 583 w 2566"/>
                    <a:gd name="T11" fmla="*/ 0 h 531"/>
                    <a:gd name="T12" fmla="*/ 700 w 2566"/>
                    <a:gd name="T13" fmla="*/ 0 h 531"/>
                    <a:gd name="T14" fmla="*/ 817 w 2566"/>
                    <a:gd name="T15" fmla="*/ 0 h 531"/>
                    <a:gd name="T16" fmla="*/ 934 w 2566"/>
                    <a:gd name="T17" fmla="*/ 0 h 531"/>
                    <a:gd name="T18" fmla="*/ 1049 w 2566"/>
                    <a:gd name="T19" fmla="*/ 0 h 531"/>
                    <a:gd name="T20" fmla="*/ 1166 w 2566"/>
                    <a:gd name="T21" fmla="*/ 0 h 531"/>
                    <a:gd name="T22" fmla="*/ 1283 w 2566"/>
                    <a:gd name="T23" fmla="*/ 0 h 531"/>
                    <a:gd name="T24" fmla="*/ 1400 w 2566"/>
                    <a:gd name="T25" fmla="*/ 0 h 531"/>
                    <a:gd name="T26" fmla="*/ 1517 w 2566"/>
                    <a:gd name="T27" fmla="*/ 0 h 531"/>
                    <a:gd name="T28" fmla="*/ 1633 w 2566"/>
                    <a:gd name="T29" fmla="*/ 0 h 531"/>
                    <a:gd name="T30" fmla="*/ 1749 w 2566"/>
                    <a:gd name="T31" fmla="*/ 0 h 531"/>
                    <a:gd name="T32" fmla="*/ 1866 w 2566"/>
                    <a:gd name="T33" fmla="*/ 0 h 531"/>
                    <a:gd name="T34" fmla="*/ 1983 w 2566"/>
                    <a:gd name="T35" fmla="*/ 0 h 531"/>
                    <a:gd name="T36" fmla="*/ 2100 w 2566"/>
                    <a:gd name="T37" fmla="*/ 0 h 531"/>
                    <a:gd name="T38" fmla="*/ 2216 w 2566"/>
                    <a:gd name="T39" fmla="*/ 0 h 531"/>
                    <a:gd name="T40" fmla="*/ 2332 w 2566"/>
                    <a:gd name="T41" fmla="*/ 0 h 531"/>
                    <a:gd name="T42" fmla="*/ 2449 w 2566"/>
                    <a:gd name="T43" fmla="*/ 0 h 531"/>
                    <a:gd name="T44" fmla="*/ 2566 w 2566"/>
                    <a:gd name="T45" fmla="*/ 176 h 531"/>
                    <a:gd name="T46" fmla="*/ 2566 w 2566"/>
                    <a:gd name="T47" fmla="*/ 531 h 531"/>
                    <a:gd name="T48" fmla="*/ 2332 w 2566"/>
                    <a:gd name="T49" fmla="*/ 531 h 531"/>
                    <a:gd name="T50" fmla="*/ 2100 w 2566"/>
                    <a:gd name="T51" fmla="*/ 531 h 531"/>
                    <a:gd name="T52" fmla="*/ 1866 w 2566"/>
                    <a:gd name="T53" fmla="*/ 531 h 531"/>
                    <a:gd name="T54" fmla="*/ 1632 w 2566"/>
                    <a:gd name="T55" fmla="*/ 531 h 531"/>
                    <a:gd name="T56" fmla="*/ 1400 w 2566"/>
                    <a:gd name="T57" fmla="*/ 531 h 531"/>
                    <a:gd name="T58" fmla="*/ 1166 w 2566"/>
                    <a:gd name="T59" fmla="*/ 531 h 531"/>
                    <a:gd name="T60" fmla="*/ 934 w 2566"/>
                    <a:gd name="T61" fmla="*/ 531 h 531"/>
                    <a:gd name="T62" fmla="*/ 700 w 2566"/>
                    <a:gd name="T63" fmla="*/ 531 h 531"/>
                    <a:gd name="T64" fmla="*/ 466 w 2566"/>
                    <a:gd name="T65" fmla="*/ 531 h 531"/>
                    <a:gd name="T66" fmla="*/ 234 w 2566"/>
                    <a:gd name="T67" fmla="*/ 531 h 531"/>
                    <a:gd name="T68" fmla="*/ 0 w 2566"/>
                    <a:gd name="T69" fmla="*/ 531 h 531"/>
                    <a:gd name="T70" fmla="*/ 0 w 2566"/>
                    <a:gd name="T71" fmla="*/ 176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53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351" y="0"/>
                      </a:lnTo>
                      <a:lnTo>
                        <a:pt x="466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633" y="0"/>
                      </a:lnTo>
                      <a:lnTo>
                        <a:pt x="1749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6"/>
                      </a:lnTo>
                      <a:lnTo>
                        <a:pt x="2566" y="354"/>
                      </a:lnTo>
                      <a:lnTo>
                        <a:pt x="2566" y="531"/>
                      </a:lnTo>
                      <a:lnTo>
                        <a:pt x="2449" y="531"/>
                      </a:lnTo>
                      <a:lnTo>
                        <a:pt x="2332" y="531"/>
                      </a:lnTo>
                      <a:lnTo>
                        <a:pt x="2216" y="531"/>
                      </a:lnTo>
                      <a:lnTo>
                        <a:pt x="2100" y="531"/>
                      </a:lnTo>
                      <a:lnTo>
                        <a:pt x="1983" y="531"/>
                      </a:lnTo>
                      <a:lnTo>
                        <a:pt x="1866" y="531"/>
                      </a:lnTo>
                      <a:lnTo>
                        <a:pt x="1749" y="531"/>
                      </a:lnTo>
                      <a:lnTo>
                        <a:pt x="1632" y="531"/>
                      </a:lnTo>
                      <a:lnTo>
                        <a:pt x="1517" y="531"/>
                      </a:lnTo>
                      <a:lnTo>
                        <a:pt x="1400" y="531"/>
                      </a:lnTo>
                      <a:lnTo>
                        <a:pt x="1283" y="531"/>
                      </a:lnTo>
                      <a:lnTo>
                        <a:pt x="1166" y="531"/>
                      </a:lnTo>
                      <a:lnTo>
                        <a:pt x="1049" y="531"/>
                      </a:lnTo>
                      <a:lnTo>
                        <a:pt x="934" y="531"/>
                      </a:lnTo>
                      <a:lnTo>
                        <a:pt x="817" y="531"/>
                      </a:lnTo>
                      <a:lnTo>
                        <a:pt x="700" y="531"/>
                      </a:lnTo>
                      <a:lnTo>
                        <a:pt x="583" y="531"/>
                      </a:lnTo>
                      <a:lnTo>
                        <a:pt x="466" y="531"/>
                      </a:lnTo>
                      <a:lnTo>
                        <a:pt x="349" y="531"/>
                      </a:lnTo>
                      <a:lnTo>
                        <a:pt x="234" y="531"/>
                      </a:lnTo>
                      <a:lnTo>
                        <a:pt x="117" y="531"/>
                      </a:lnTo>
                      <a:lnTo>
                        <a:pt x="0" y="531"/>
                      </a:lnTo>
                      <a:lnTo>
                        <a:pt x="0" y="354"/>
                      </a:lnTo>
                      <a:lnTo>
                        <a:pt x="0" y="17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Freeform 82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79400"/>
                </a:xfrm>
                <a:custGeom>
                  <a:avLst/>
                  <a:gdLst>
                    <a:gd name="T0" fmla="*/ 0 w 2566"/>
                    <a:gd name="T1" fmla="*/ 0 h 176"/>
                    <a:gd name="T2" fmla="*/ 0 w 2566"/>
                    <a:gd name="T3" fmla="*/ 0 h 176"/>
                    <a:gd name="T4" fmla="*/ 117 w 2566"/>
                    <a:gd name="T5" fmla="*/ 0 h 176"/>
                    <a:gd name="T6" fmla="*/ 117 w 2566"/>
                    <a:gd name="T7" fmla="*/ 0 h 176"/>
                    <a:gd name="T8" fmla="*/ 234 w 2566"/>
                    <a:gd name="T9" fmla="*/ 0 h 176"/>
                    <a:gd name="T10" fmla="*/ 234 w 2566"/>
                    <a:gd name="T11" fmla="*/ 0 h 176"/>
                    <a:gd name="T12" fmla="*/ 349 w 2566"/>
                    <a:gd name="T13" fmla="*/ 0 h 176"/>
                    <a:gd name="T14" fmla="*/ 351 w 2566"/>
                    <a:gd name="T15" fmla="*/ 0 h 176"/>
                    <a:gd name="T16" fmla="*/ 466 w 2566"/>
                    <a:gd name="T17" fmla="*/ 0 h 176"/>
                    <a:gd name="T18" fmla="*/ 466 w 2566"/>
                    <a:gd name="T19" fmla="*/ 0 h 176"/>
                    <a:gd name="T20" fmla="*/ 583 w 2566"/>
                    <a:gd name="T21" fmla="*/ 0 h 176"/>
                    <a:gd name="T22" fmla="*/ 583 w 2566"/>
                    <a:gd name="T23" fmla="*/ 0 h 176"/>
                    <a:gd name="T24" fmla="*/ 700 w 2566"/>
                    <a:gd name="T25" fmla="*/ 0 h 176"/>
                    <a:gd name="T26" fmla="*/ 700 w 2566"/>
                    <a:gd name="T27" fmla="*/ 0 h 176"/>
                    <a:gd name="T28" fmla="*/ 817 w 2566"/>
                    <a:gd name="T29" fmla="*/ 0 h 176"/>
                    <a:gd name="T30" fmla="*/ 817 w 2566"/>
                    <a:gd name="T31" fmla="*/ 0 h 176"/>
                    <a:gd name="T32" fmla="*/ 934 w 2566"/>
                    <a:gd name="T33" fmla="*/ 0 h 176"/>
                    <a:gd name="T34" fmla="*/ 934 w 2566"/>
                    <a:gd name="T35" fmla="*/ 0 h 176"/>
                    <a:gd name="T36" fmla="*/ 1049 w 2566"/>
                    <a:gd name="T37" fmla="*/ 0 h 176"/>
                    <a:gd name="T38" fmla="*/ 1049 w 2566"/>
                    <a:gd name="T39" fmla="*/ 0 h 176"/>
                    <a:gd name="T40" fmla="*/ 1166 w 2566"/>
                    <a:gd name="T41" fmla="*/ 0 h 176"/>
                    <a:gd name="T42" fmla="*/ 1166 w 2566"/>
                    <a:gd name="T43" fmla="*/ 0 h 176"/>
                    <a:gd name="T44" fmla="*/ 1283 w 2566"/>
                    <a:gd name="T45" fmla="*/ 0 h 176"/>
                    <a:gd name="T46" fmla="*/ 1283 w 2566"/>
                    <a:gd name="T47" fmla="*/ 0 h 176"/>
                    <a:gd name="T48" fmla="*/ 1400 w 2566"/>
                    <a:gd name="T49" fmla="*/ 0 h 176"/>
                    <a:gd name="T50" fmla="*/ 1400 w 2566"/>
                    <a:gd name="T51" fmla="*/ 0 h 176"/>
                    <a:gd name="T52" fmla="*/ 1517 w 2566"/>
                    <a:gd name="T53" fmla="*/ 0 h 176"/>
                    <a:gd name="T54" fmla="*/ 1517 w 2566"/>
                    <a:gd name="T55" fmla="*/ 0 h 176"/>
                    <a:gd name="T56" fmla="*/ 1632 w 2566"/>
                    <a:gd name="T57" fmla="*/ 0 h 176"/>
                    <a:gd name="T58" fmla="*/ 1633 w 2566"/>
                    <a:gd name="T59" fmla="*/ 0 h 176"/>
                    <a:gd name="T60" fmla="*/ 1749 w 2566"/>
                    <a:gd name="T61" fmla="*/ 0 h 176"/>
                    <a:gd name="T62" fmla="*/ 1749 w 2566"/>
                    <a:gd name="T63" fmla="*/ 0 h 176"/>
                    <a:gd name="T64" fmla="*/ 1866 w 2566"/>
                    <a:gd name="T65" fmla="*/ 0 h 176"/>
                    <a:gd name="T66" fmla="*/ 1866 w 2566"/>
                    <a:gd name="T67" fmla="*/ 0 h 176"/>
                    <a:gd name="T68" fmla="*/ 1983 w 2566"/>
                    <a:gd name="T69" fmla="*/ 0 h 176"/>
                    <a:gd name="T70" fmla="*/ 1983 w 2566"/>
                    <a:gd name="T71" fmla="*/ 0 h 176"/>
                    <a:gd name="T72" fmla="*/ 2100 w 2566"/>
                    <a:gd name="T73" fmla="*/ 0 h 176"/>
                    <a:gd name="T74" fmla="*/ 2100 w 2566"/>
                    <a:gd name="T75" fmla="*/ 0 h 176"/>
                    <a:gd name="T76" fmla="*/ 2216 w 2566"/>
                    <a:gd name="T77" fmla="*/ 0 h 176"/>
                    <a:gd name="T78" fmla="*/ 2216 w 2566"/>
                    <a:gd name="T79" fmla="*/ 0 h 176"/>
                    <a:gd name="T80" fmla="*/ 2332 w 2566"/>
                    <a:gd name="T81" fmla="*/ 0 h 176"/>
                    <a:gd name="T82" fmla="*/ 2332 w 2566"/>
                    <a:gd name="T83" fmla="*/ 0 h 176"/>
                    <a:gd name="T84" fmla="*/ 2449 w 2566"/>
                    <a:gd name="T85" fmla="*/ 0 h 176"/>
                    <a:gd name="T86" fmla="*/ 2449 w 2566"/>
                    <a:gd name="T87" fmla="*/ 0 h 176"/>
                    <a:gd name="T88" fmla="*/ 2566 w 2566"/>
                    <a:gd name="T89" fmla="*/ 0 h 176"/>
                    <a:gd name="T90" fmla="*/ 2566 w 2566"/>
                    <a:gd name="T91" fmla="*/ 176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7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351" y="0"/>
                      </a:lnTo>
                      <a:lnTo>
                        <a:pt x="466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633" y="0"/>
                      </a:lnTo>
                      <a:lnTo>
                        <a:pt x="1749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Freeform 83"/>
                <p:cNvSpPr>
                  <a:spLocks/>
                </p:cNvSpPr>
                <p:nvPr/>
              </p:nvSpPr>
              <p:spPr bwMode="auto">
                <a:xfrm>
                  <a:off x="2643188" y="3771900"/>
                  <a:ext cx="4073525" cy="788988"/>
                </a:xfrm>
                <a:custGeom>
                  <a:avLst/>
                  <a:gdLst>
                    <a:gd name="T0" fmla="*/ 27 w 2566"/>
                    <a:gd name="T1" fmla="*/ 7 h 497"/>
                    <a:gd name="T2" fmla="*/ 144 w 2566"/>
                    <a:gd name="T3" fmla="*/ 7 h 497"/>
                    <a:gd name="T4" fmla="*/ 259 w 2566"/>
                    <a:gd name="T5" fmla="*/ 7 h 497"/>
                    <a:gd name="T6" fmla="*/ 376 w 2566"/>
                    <a:gd name="T7" fmla="*/ 7 h 497"/>
                    <a:gd name="T8" fmla="*/ 493 w 2566"/>
                    <a:gd name="T9" fmla="*/ 5 h 497"/>
                    <a:gd name="T10" fmla="*/ 609 w 2566"/>
                    <a:gd name="T11" fmla="*/ 5 h 497"/>
                    <a:gd name="T12" fmla="*/ 726 w 2566"/>
                    <a:gd name="T13" fmla="*/ 5 h 497"/>
                    <a:gd name="T14" fmla="*/ 842 w 2566"/>
                    <a:gd name="T15" fmla="*/ 5 h 497"/>
                    <a:gd name="T16" fmla="*/ 958 w 2566"/>
                    <a:gd name="T17" fmla="*/ 4 h 497"/>
                    <a:gd name="T18" fmla="*/ 1075 w 2566"/>
                    <a:gd name="T19" fmla="*/ 4 h 497"/>
                    <a:gd name="T20" fmla="*/ 1192 w 2566"/>
                    <a:gd name="T21" fmla="*/ 4 h 497"/>
                    <a:gd name="T22" fmla="*/ 1307 w 2566"/>
                    <a:gd name="T23" fmla="*/ 4 h 497"/>
                    <a:gd name="T24" fmla="*/ 1424 w 2566"/>
                    <a:gd name="T25" fmla="*/ 3 h 497"/>
                    <a:gd name="T26" fmla="*/ 1541 w 2566"/>
                    <a:gd name="T27" fmla="*/ 3 h 497"/>
                    <a:gd name="T28" fmla="*/ 1657 w 2566"/>
                    <a:gd name="T29" fmla="*/ 3 h 497"/>
                    <a:gd name="T30" fmla="*/ 1773 w 2566"/>
                    <a:gd name="T31" fmla="*/ 3 h 497"/>
                    <a:gd name="T32" fmla="*/ 1890 w 2566"/>
                    <a:gd name="T33" fmla="*/ 1 h 497"/>
                    <a:gd name="T34" fmla="*/ 2006 w 2566"/>
                    <a:gd name="T35" fmla="*/ 1 h 497"/>
                    <a:gd name="T36" fmla="*/ 2123 w 2566"/>
                    <a:gd name="T37" fmla="*/ 1 h 497"/>
                    <a:gd name="T38" fmla="*/ 2240 w 2566"/>
                    <a:gd name="T39" fmla="*/ 1 h 497"/>
                    <a:gd name="T40" fmla="*/ 2355 w 2566"/>
                    <a:gd name="T41" fmla="*/ 1 h 497"/>
                    <a:gd name="T42" fmla="*/ 2472 w 2566"/>
                    <a:gd name="T43" fmla="*/ 0 h 497"/>
                    <a:gd name="T44" fmla="*/ 2566 w 2566"/>
                    <a:gd name="T45" fmla="*/ 142 h 497"/>
                    <a:gd name="T46" fmla="*/ 2566 w 2566"/>
                    <a:gd name="T47" fmla="*/ 497 h 497"/>
                    <a:gd name="T48" fmla="*/ 2332 w 2566"/>
                    <a:gd name="T49" fmla="*/ 497 h 497"/>
                    <a:gd name="T50" fmla="*/ 2100 w 2566"/>
                    <a:gd name="T51" fmla="*/ 497 h 497"/>
                    <a:gd name="T52" fmla="*/ 1866 w 2566"/>
                    <a:gd name="T53" fmla="*/ 497 h 497"/>
                    <a:gd name="T54" fmla="*/ 1632 w 2566"/>
                    <a:gd name="T55" fmla="*/ 497 h 497"/>
                    <a:gd name="T56" fmla="*/ 1400 w 2566"/>
                    <a:gd name="T57" fmla="*/ 497 h 497"/>
                    <a:gd name="T58" fmla="*/ 1166 w 2566"/>
                    <a:gd name="T59" fmla="*/ 497 h 497"/>
                    <a:gd name="T60" fmla="*/ 934 w 2566"/>
                    <a:gd name="T61" fmla="*/ 497 h 497"/>
                    <a:gd name="T62" fmla="*/ 700 w 2566"/>
                    <a:gd name="T63" fmla="*/ 497 h 497"/>
                    <a:gd name="T64" fmla="*/ 466 w 2566"/>
                    <a:gd name="T65" fmla="*/ 497 h 497"/>
                    <a:gd name="T66" fmla="*/ 234 w 2566"/>
                    <a:gd name="T67" fmla="*/ 497 h 497"/>
                    <a:gd name="T68" fmla="*/ 0 w 2566"/>
                    <a:gd name="T69" fmla="*/ 497 h 497"/>
                    <a:gd name="T70" fmla="*/ 0 w 2566"/>
                    <a:gd name="T71" fmla="*/ 142 h 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497">
                      <a:moveTo>
                        <a:pt x="0" y="8"/>
                      </a:moveTo>
                      <a:lnTo>
                        <a:pt x="27" y="7"/>
                      </a:lnTo>
                      <a:lnTo>
                        <a:pt x="117" y="7"/>
                      </a:lnTo>
                      <a:lnTo>
                        <a:pt x="144" y="7"/>
                      </a:lnTo>
                      <a:lnTo>
                        <a:pt x="234" y="7"/>
                      </a:lnTo>
                      <a:lnTo>
                        <a:pt x="259" y="7"/>
                      </a:lnTo>
                      <a:lnTo>
                        <a:pt x="349" y="7"/>
                      </a:lnTo>
                      <a:lnTo>
                        <a:pt x="376" y="7"/>
                      </a:lnTo>
                      <a:lnTo>
                        <a:pt x="466" y="7"/>
                      </a:lnTo>
                      <a:lnTo>
                        <a:pt x="493" y="5"/>
                      </a:lnTo>
                      <a:lnTo>
                        <a:pt x="583" y="5"/>
                      </a:lnTo>
                      <a:lnTo>
                        <a:pt x="609" y="5"/>
                      </a:lnTo>
                      <a:lnTo>
                        <a:pt x="700" y="5"/>
                      </a:lnTo>
                      <a:lnTo>
                        <a:pt x="726" y="5"/>
                      </a:lnTo>
                      <a:lnTo>
                        <a:pt x="817" y="5"/>
                      </a:lnTo>
                      <a:lnTo>
                        <a:pt x="842" y="5"/>
                      </a:lnTo>
                      <a:lnTo>
                        <a:pt x="934" y="5"/>
                      </a:lnTo>
                      <a:lnTo>
                        <a:pt x="958" y="4"/>
                      </a:lnTo>
                      <a:lnTo>
                        <a:pt x="1049" y="4"/>
                      </a:lnTo>
                      <a:lnTo>
                        <a:pt x="1075" y="4"/>
                      </a:lnTo>
                      <a:lnTo>
                        <a:pt x="1166" y="4"/>
                      </a:lnTo>
                      <a:lnTo>
                        <a:pt x="1192" y="4"/>
                      </a:lnTo>
                      <a:lnTo>
                        <a:pt x="1283" y="4"/>
                      </a:lnTo>
                      <a:lnTo>
                        <a:pt x="1307" y="4"/>
                      </a:lnTo>
                      <a:lnTo>
                        <a:pt x="1400" y="4"/>
                      </a:lnTo>
                      <a:lnTo>
                        <a:pt x="1424" y="3"/>
                      </a:lnTo>
                      <a:lnTo>
                        <a:pt x="1517" y="3"/>
                      </a:lnTo>
                      <a:lnTo>
                        <a:pt x="1541" y="3"/>
                      </a:lnTo>
                      <a:lnTo>
                        <a:pt x="1632" y="3"/>
                      </a:lnTo>
                      <a:lnTo>
                        <a:pt x="1657" y="3"/>
                      </a:lnTo>
                      <a:lnTo>
                        <a:pt x="1749" y="3"/>
                      </a:lnTo>
                      <a:lnTo>
                        <a:pt x="1773" y="3"/>
                      </a:lnTo>
                      <a:lnTo>
                        <a:pt x="1866" y="3"/>
                      </a:lnTo>
                      <a:lnTo>
                        <a:pt x="1890" y="1"/>
                      </a:lnTo>
                      <a:lnTo>
                        <a:pt x="1983" y="1"/>
                      </a:lnTo>
                      <a:lnTo>
                        <a:pt x="2006" y="1"/>
                      </a:lnTo>
                      <a:lnTo>
                        <a:pt x="2100" y="1"/>
                      </a:lnTo>
                      <a:lnTo>
                        <a:pt x="2123" y="1"/>
                      </a:lnTo>
                      <a:lnTo>
                        <a:pt x="2216" y="1"/>
                      </a:lnTo>
                      <a:lnTo>
                        <a:pt x="2240" y="1"/>
                      </a:lnTo>
                      <a:lnTo>
                        <a:pt x="2332" y="1"/>
                      </a:lnTo>
                      <a:lnTo>
                        <a:pt x="2355" y="1"/>
                      </a:lnTo>
                      <a:lnTo>
                        <a:pt x="2449" y="1"/>
                      </a:lnTo>
                      <a:lnTo>
                        <a:pt x="2472" y="0"/>
                      </a:lnTo>
                      <a:lnTo>
                        <a:pt x="2566" y="0"/>
                      </a:lnTo>
                      <a:lnTo>
                        <a:pt x="2566" y="142"/>
                      </a:lnTo>
                      <a:lnTo>
                        <a:pt x="2566" y="320"/>
                      </a:lnTo>
                      <a:lnTo>
                        <a:pt x="2566" y="497"/>
                      </a:lnTo>
                      <a:lnTo>
                        <a:pt x="2449" y="497"/>
                      </a:lnTo>
                      <a:lnTo>
                        <a:pt x="2332" y="497"/>
                      </a:lnTo>
                      <a:lnTo>
                        <a:pt x="2216" y="497"/>
                      </a:lnTo>
                      <a:lnTo>
                        <a:pt x="2100" y="497"/>
                      </a:lnTo>
                      <a:lnTo>
                        <a:pt x="1983" y="497"/>
                      </a:lnTo>
                      <a:lnTo>
                        <a:pt x="1866" y="497"/>
                      </a:lnTo>
                      <a:lnTo>
                        <a:pt x="1749" y="497"/>
                      </a:lnTo>
                      <a:lnTo>
                        <a:pt x="1632" y="497"/>
                      </a:lnTo>
                      <a:lnTo>
                        <a:pt x="1517" y="497"/>
                      </a:lnTo>
                      <a:lnTo>
                        <a:pt x="1400" y="497"/>
                      </a:lnTo>
                      <a:lnTo>
                        <a:pt x="1283" y="497"/>
                      </a:lnTo>
                      <a:lnTo>
                        <a:pt x="1166" y="497"/>
                      </a:lnTo>
                      <a:lnTo>
                        <a:pt x="1049" y="497"/>
                      </a:lnTo>
                      <a:lnTo>
                        <a:pt x="934" y="497"/>
                      </a:lnTo>
                      <a:lnTo>
                        <a:pt x="817" y="497"/>
                      </a:lnTo>
                      <a:lnTo>
                        <a:pt x="700" y="497"/>
                      </a:lnTo>
                      <a:lnTo>
                        <a:pt x="583" y="497"/>
                      </a:lnTo>
                      <a:lnTo>
                        <a:pt x="466" y="497"/>
                      </a:lnTo>
                      <a:lnTo>
                        <a:pt x="349" y="497"/>
                      </a:lnTo>
                      <a:lnTo>
                        <a:pt x="234" y="497"/>
                      </a:lnTo>
                      <a:lnTo>
                        <a:pt x="117" y="497"/>
                      </a:lnTo>
                      <a:lnTo>
                        <a:pt x="0" y="497"/>
                      </a:lnTo>
                      <a:lnTo>
                        <a:pt x="0" y="320"/>
                      </a:lnTo>
                      <a:lnTo>
                        <a:pt x="0" y="14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Freeform 84"/>
                <p:cNvSpPr>
                  <a:spLocks/>
                </p:cNvSpPr>
                <p:nvPr/>
              </p:nvSpPr>
              <p:spPr bwMode="auto">
                <a:xfrm>
                  <a:off x="2643188" y="3771900"/>
                  <a:ext cx="4073525" cy="225425"/>
                </a:xfrm>
                <a:custGeom>
                  <a:avLst/>
                  <a:gdLst>
                    <a:gd name="T0" fmla="*/ 0 w 2566"/>
                    <a:gd name="T1" fmla="*/ 8 h 142"/>
                    <a:gd name="T2" fmla="*/ 27 w 2566"/>
                    <a:gd name="T3" fmla="*/ 7 h 142"/>
                    <a:gd name="T4" fmla="*/ 117 w 2566"/>
                    <a:gd name="T5" fmla="*/ 7 h 142"/>
                    <a:gd name="T6" fmla="*/ 144 w 2566"/>
                    <a:gd name="T7" fmla="*/ 7 h 142"/>
                    <a:gd name="T8" fmla="*/ 234 w 2566"/>
                    <a:gd name="T9" fmla="*/ 7 h 142"/>
                    <a:gd name="T10" fmla="*/ 259 w 2566"/>
                    <a:gd name="T11" fmla="*/ 7 h 142"/>
                    <a:gd name="T12" fmla="*/ 349 w 2566"/>
                    <a:gd name="T13" fmla="*/ 7 h 142"/>
                    <a:gd name="T14" fmla="*/ 376 w 2566"/>
                    <a:gd name="T15" fmla="*/ 7 h 142"/>
                    <a:gd name="T16" fmla="*/ 466 w 2566"/>
                    <a:gd name="T17" fmla="*/ 7 h 142"/>
                    <a:gd name="T18" fmla="*/ 493 w 2566"/>
                    <a:gd name="T19" fmla="*/ 5 h 142"/>
                    <a:gd name="T20" fmla="*/ 583 w 2566"/>
                    <a:gd name="T21" fmla="*/ 5 h 142"/>
                    <a:gd name="T22" fmla="*/ 609 w 2566"/>
                    <a:gd name="T23" fmla="*/ 5 h 142"/>
                    <a:gd name="T24" fmla="*/ 700 w 2566"/>
                    <a:gd name="T25" fmla="*/ 5 h 142"/>
                    <a:gd name="T26" fmla="*/ 726 w 2566"/>
                    <a:gd name="T27" fmla="*/ 5 h 142"/>
                    <a:gd name="T28" fmla="*/ 817 w 2566"/>
                    <a:gd name="T29" fmla="*/ 5 h 142"/>
                    <a:gd name="T30" fmla="*/ 842 w 2566"/>
                    <a:gd name="T31" fmla="*/ 5 h 142"/>
                    <a:gd name="T32" fmla="*/ 934 w 2566"/>
                    <a:gd name="T33" fmla="*/ 5 h 142"/>
                    <a:gd name="T34" fmla="*/ 958 w 2566"/>
                    <a:gd name="T35" fmla="*/ 4 h 142"/>
                    <a:gd name="T36" fmla="*/ 1049 w 2566"/>
                    <a:gd name="T37" fmla="*/ 4 h 142"/>
                    <a:gd name="T38" fmla="*/ 1075 w 2566"/>
                    <a:gd name="T39" fmla="*/ 4 h 142"/>
                    <a:gd name="T40" fmla="*/ 1166 w 2566"/>
                    <a:gd name="T41" fmla="*/ 4 h 142"/>
                    <a:gd name="T42" fmla="*/ 1192 w 2566"/>
                    <a:gd name="T43" fmla="*/ 4 h 142"/>
                    <a:gd name="T44" fmla="*/ 1283 w 2566"/>
                    <a:gd name="T45" fmla="*/ 4 h 142"/>
                    <a:gd name="T46" fmla="*/ 1307 w 2566"/>
                    <a:gd name="T47" fmla="*/ 4 h 142"/>
                    <a:gd name="T48" fmla="*/ 1400 w 2566"/>
                    <a:gd name="T49" fmla="*/ 4 h 142"/>
                    <a:gd name="T50" fmla="*/ 1424 w 2566"/>
                    <a:gd name="T51" fmla="*/ 3 h 142"/>
                    <a:gd name="T52" fmla="*/ 1517 w 2566"/>
                    <a:gd name="T53" fmla="*/ 3 h 142"/>
                    <a:gd name="T54" fmla="*/ 1541 w 2566"/>
                    <a:gd name="T55" fmla="*/ 3 h 142"/>
                    <a:gd name="T56" fmla="*/ 1632 w 2566"/>
                    <a:gd name="T57" fmla="*/ 3 h 142"/>
                    <a:gd name="T58" fmla="*/ 1657 w 2566"/>
                    <a:gd name="T59" fmla="*/ 3 h 142"/>
                    <a:gd name="T60" fmla="*/ 1749 w 2566"/>
                    <a:gd name="T61" fmla="*/ 3 h 142"/>
                    <a:gd name="T62" fmla="*/ 1773 w 2566"/>
                    <a:gd name="T63" fmla="*/ 3 h 142"/>
                    <a:gd name="T64" fmla="*/ 1866 w 2566"/>
                    <a:gd name="T65" fmla="*/ 3 h 142"/>
                    <a:gd name="T66" fmla="*/ 1890 w 2566"/>
                    <a:gd name="T67" fmla="*/ 1 h 142"/>
                    <a:gd name="T68" fmla="*/ 1983 w 2566"/>
                    <a:gd name="T69" fmla="*/ 1 h 142"/>
                    <a:gd name="T70" fmla="*/ 2006 w 2566"/>
                    <a:gd name="T71" fmla="*/ 1 h 142"/>
                    <a:gd name="T72" fmla="*/ 2100 w 2566"/>
                    <a:gd name="T73" fmla="*/ 1 h 142"/>
                    <a:gd name="T74" fmla="*/ 2123 w 2566"/>
                    <a:gd name="T75" fmla="*/ 1 h 142"/>
                    <a:gd name="T76" fmla="*/ 2216 w 2566"/>
                    <a:gd name="T77" fmla="*/ 1 h 142"/>
                    <a:gd name="T78" fmla="*/ 2240 w 2566"/>
                    <a:gd name="T79" fmla="*/ 1 h 142"/>
                    <a:gd name="T80" fmla="*/ 2332 w 2566"/>
                    <a:gd name="T81" fmla="*/ 1 h 142"/>
                    <a:gd name="T82" fmla="*/ 2355 w 2566"/>
                    <a:gd name="T83" fmla="*/ 1 h 142"/>
                    <a:gd name="T84" fmla="*/ 2449 w 2566"/>
                    <a:gd name="T85" fmla="*/ 1 h 142"/>
                    <a:gd name="T86" fmla="*/ 2472 w 2566"/>
                    <a:gd name="T87" fmla="*/ 0 h 142"/>
                    <a:gd name="T88" fmla="*/ 2566 w 2566"/>
                    <a:gd name="T89" fmla="*/ 0 h 142"/>
                    <a:gd name="T90" fmla="*/ 2566 w 2566"/>
                    <a:gd name="T91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42">
                      <a:moveTo>
                        <a:pt x="0" y="8"/>
                      </a:moveTo>
                      <a:lnTo>
                        <a:pt x="27" y="7"/>
                      </a:lnTo>
                      <a:lnTo>
                        <a:pt x="117" y="7"/>
                      </a:lnTo>
                      <a:lnTo>
                        <a:pt x="144" y="7"/>
                      </a:lnTo>
                      <a:lnTo>
                        <a:pt x="234" y="7"/>
                      </a:lnTo>
                      <a:lnTo>
                        <a:pt x="259" y="7"/>
                      </a:lnTo>
                      <a:lnTo>
                        <a:pt x="349" y="7"/>
                      </a:lnTo>
                      <a:lnTo>
                        <a:pt x="376" y="7"/>
                      </a:lnTo>
                      <a:lnTo>
                        <a:pt x="466" y="7"/>
                      </a:lnTo>
                      <a:lnTo>
                        <a:pt x="493" y="5"/>
                      </a:lnTo>
                      <a:lnTo>
                        <a:pt x="583" y="5"/>
                      </a:lnTo>
                      <a:lnTo>
                        <a:pt x="609" y="5"/>
                      </a:lnTo>
                      <a:lnTo>
                        <a:pt x="700" y="5"/>
                      </a:lnTo>
                      <a:lnTo>
                        <a:pt x="726" y="5"/>
                      </a:lnTo>
                      <a:lnTo>
                        <a:pt x="817" y="5"/>
                      </a:lnTo>
                      <a:lnTo>
                        <a:pt x="842" y="5"/>
                      </a:lnTo>
                      <a:lnTo>
                        <a:pt x="934" y="5"/>
                      </a:lnTo>
                      <a:lnTo>
                        <a:pt x="958" y="4"/>
                      </a:lnTo>
                      <a:lnTo>
                        <a:pt x="1049" y="4"/>
                      </a:lnTo>
                      <a:lnTo>
                        <a:pt x="1075" y="4"/>
                      </a:lnTo>
                      <a:lnTo>
                        <a:pt x="1166" y="4"/>
                      </a:lnTo>
                      <a:lnTo>
                        <a:pt x="1192" y="4"/>
                      </a:lnTo>
                      <a:lnTo>
                        <a:pt x="1283" y="4"/>
                      </a:lnTo>
                      <a:lnTo>
                        <a:pt x="1307" y="4"/>
                      </a:lnTo>
                      <a:lnTo>
                        <a:pt x="1400" y="4"/>
                      </a:lnTo>
                      <a:lnTo>
                        <a:pt x="1424" y="3"/>
                      </a:lnTo>
                      <a:lnTo>
                        <a:pt x="1517" y="3"/>
                      </a:lnTo>
                      <a:lnTo>
                        <a:pt x="1541" y="3"/>
                      </a:lnTo>
                      <a:lnTo>
                        <a:pt x="1632" y="3"/>
                      </a:lnTo>
                      <a:lnTo>
                        <a:pt x="1657" y="3"/>
                      </a:lnTo>
                      <a:lnTo>
                        <a:pt x="1749" y="3"/>
                      </a:lnTo>
                      <a:lnTo>
                        <a:pt x="1773" y="3"/>
                      </a:lnTo>
                      <a:lnTo>
                        <a:pt x="1866" y="3"/>
                      </a:lnTo>
                      <a:lnTo>
                        <a:pt x="1890" y="1"/>
                      </a:lnTo>
                      <a:lnTo>
                        <a:pt x="1983" y="1"/>
                      </a:lnTo>
                      <a:lnTo>
                        <a:pt x="2006" y="1"/>
                      </a:lnTo>
                      <a:lnTo>
                        <a:pt x="2100" y="1"/>
                      </a:lnTo>
                      <a:lnTo>
                        <a:pt x="2123" y="1"/>
                      </a:lnTo>
                      <a:lnTo>
                        <a:pt x="2216" y="1"/>
                      </a:lnTo>
                      <a:lnTo>
                        <a:pt x="2240" y="1"/>
                      </a:lnTo>
                      <a:lnTo>
                        <a:pt x="2332" y="1"/>
                      </a:lnTo>
                      <a:lnTo>
                        <a:pt x="2355" y="1"/>
                      </a:lnTo>
                      <a:lnTo>
                        <a:pt x="2449" y="1"/>
                      </a:lnTo>
                      <a:lnTo>
                        <a:pt x="2472" y="0"/>
                      </a:lnTo>
                      <a:lnTo>
                        <a:pt x="2566" y="0"/>
                      </a:lnTo>
                      <a:lnTo>
                        <a:pt x="2566" y="1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Freeform 85"/>
                <p:cNvSpPr>
                  <a:spLocks/>
                </p:cNvSpPr>
                <p:nvPr/>
              </p:nvSpPr>
              <p:spPr bwMode="auto">
                <a:xfrm>
                  <a:off x="2643188" y="3829050"/>
                  <a:ext cx="4073525" cy="731838"/>
                </a:xfrm>
                <a:custGeom>
                  <a:avLst/>
                  <a:gdLst>
                    <a:gd name="T0" fmla="*/ 54 w 2566"/>
                    <a:gd name="T1" fmla="*/ 13 h 461"/>
                    <a:gd name="T2" fmla="*/ 171 w 2566"/>
                    <a:gd name="T3" fmla="*/ 13 h 461"/>
                    <a:gd name="T4" fmla="*/ 287 w 2566"/>
                    <a:gd name="T5" fmla="*/ 11 h 461"/>
                    <a:gd name="T6" fmla="*/ 404 w 2566"/>
                    <a:gd name="T7" fmla="*/ 11 h 461"/>
                    <a:gd name="T8" fmla="*/ 519 w 2566"/>
                    <a:gd name="T9" fmla="*/ 10 h 461"/>
                    <a:gd name="T10" fmla="*/ 636 w 2566"/>
                    <a:gd name="T11" fmla="*/ 10 h 461"/>
                    <a:gd name="T12" fmla="*/ 751 w 2566"/>
                    <a:gd name="T13" fmla="*/ 9 h 461"/>
                    <a:gd name="T14" fmla="*/ 868 w 2566"/>
                    <a:gd name="T15" fmla="*/ 9 h 461"/>
                    <a:gd name="T16" fmla="*/ 984 w 2566"/>
                    <a:gd name="T17" fmla="*/ 7 h 461"/>
                    <a:gd name="T18" fmla="*/ 1101 w 2566"/>
                    <a:gd name="T19" fmla="*/ 7 h 461"/>
                    <a:gd name="T20" fmla="*/ 1216 w 2566"/>
                    <a:gd name="T21" fmla="*/ 6 h 461"/>
                    <a:gd name="T22" fmla="*/ 1333 w 2566"/>
                    <a:gd name="T23" fmla="*/ 6 h 461"/>
                    <a:gd name="T24" fmla="*/ 1449 w 2566"/>
                    <a:gd name="T25" fmla="*/ 5 h 461"/>
                    <a:gd name="T26" fmla="*/ 1565 w 2566"/>
                    <a:gd name="T27" fmla="*/ 5 h 461"/>
                    <a:gd name="T28" fmla="*/ 1681 w 2566"/>
                    <a:gd name="T29" fmla="*/ 3 h 461"/>
                    <a:gd name="T30" fmla="*/ 1798 w 2566"/>
                    <a:gd name="T31" fmla="*/ 3 h 461"/>
                    <a:gd name="T32" fmla="*/ 1913 w 2566"/>
                    <a:gd name="T33" fmla="*/ 3 h 461"/>
                    <a:gd name="T34" fmla="*/ 2030 w 2566"/>
                    <a:gd name="T35" fmla="*/ 2 h 461"/>
                    <a:gd name="T36" fmla="*/ 2147 w 2566"/>
                    <a:gd name="T37" fmla="*/ 2 h 461"/>
                    <a:gd name="T38" fmla="*/ 2263 w 2566"/>
                    <a:gd name="T39" fmla="*/ 0 h 461"/>
                    <a:gd name="T40" fmla="*/ 2380 w 2566"/>
                    <a:gd name="T41" fmla="*/ 0 h 461"/>
                    <a:gd name="T42" fmla="*/ 2495 w 2566"/>
                    <a:gd name="T43" fmla="*/ 0 h 461"/>
                    <a:gd name="T44" fmla="*/ 2566 w 2566"/>
                    <a:gd name="T45" fmla="*/ 106 h 461"/>
                    <a:gd name="T46" fmla="*/ 2566 w 2566"/>
                    <a:gd name="T47" fmla="*/ 461 h 461"/>
                    <a:gd name="T48" fmla="*/ 2332 w 2566"/>
                    <a:gd name="T49" fmla="*/ 461 h 461"/>
                    <a:gd name="T50" fmla="*/ 2100 w 2566"/>
                    <a:gd name="T51" fmla="*/ 461 h 461"/>
                    <a:gd name="T52" fmla="*/ 1866 w 2566"/>
                    <a:gd name="T53" fmla="*/ 461 h 461"/>
                    <a:gd name="T54" fmla="*/ 1632 w 2566"/>
                    <a:gd name="T55" fmla="*/ 461 h 461"/>
                    <a:gd name="T56" fmla="*/ 1400 w 2566"/>
                    <a:gd name="T57" fmla="*/ 461 h 461"/>
                    <a:gd name="T58" fmla="*/ 1166 w 2566"/>
                    <a:gd name="T59" fmla="*/ 461 h 461"/>
                    <a:gd name="T60" fmla="*/ 934 w 2566"/>
                    <a:gd name="T61" fmla="*/ 461 h 461"/>
                    <a:gd name="T62" fmla="*/ 700 w 2566"/>
                    <a:gd name="T63" fmla="*/ 461 h 461"/>
                    <a:gd name="T64" fmla="*/ 466 w 2566"/>
                    <a:gd name="T65" fmla="*/ 461 h 461"/>
                    <a:gd name="T66" fmla="*/ 234 w 2566"/>
                    <a:gd name="T67" fmla="*/ 461 h 461"/>
                    <a:gd name="T68" fmla="*/ 0 w 2566"/>
                    <a:gd name="T69" fmla="*/ 461 h 461"/>
                    <a:gd name="T70" fmla="*/ 0 w 2566"/>
                    <a:gd name="T71" fmla="*/ 106 h 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461">
                      <a:moveTo>
                        <a:pt x="0" y="14"/>
                      </a:moveTo>
                      <a:lnTo>
                        <a:pt x="54" y="13"/>
                      </a:lnTo>
                      <a:lnTo>
                        <a:pt x="117" y="13"/>
                      </a:lnTo>
                      <a:lnTo>
                        <a:pt x="171" y="13"/>
                      </a:lnTo>
                      <a:lnTo>
                        <a:pt x="234" y="13"/>
                      </a:lnTo>
                      <a:lnTo>
                        <a:pt x="287" y="11"/>
                      </a:lnTo>
                      <a:lnTo>
                        <a:pt x="349" y="11"/>
                      </a:lnTo>
                      <a:lnTo>
                        <a:pt x="404" y="11"/>
                      </a:lnTo>
                      <a:lnTo>
                        <a:pt x="466" y="11"/>
                      </a:lnTo>
                      <a:lnTo>
                        <a:pt x="519" y="10"/>
                      </a:lnTo>
                      <a:lnTo>
                        <a:pt x="583" y="10"/>
                      </a:lnTo>
                      <a:lnTo>
                        <a:pt x="636" y="10"/>
                      </a:lnTo>
                      <a:lnTo>
                        <a:pt x="700" y="10"/>
                      </a:lnTo>
                      <a:lnTo>
                        <a:pt x="751" y="9"/>
                      </a:lnTo>
                      <a:lnTo>
                        <a:pt x="817" y="9"/>
                      </a:lnTo>
                      <a:lnTo>
                        <a:pt x="868" y="9"/>
                      </a:lnTo>
                      <a:lnTo>
                        <a:pt x="934" y="9"/>
                      </a:lnTo>
                      <a:lnTo>
                        <a:pt x="984" y="7"/>
                      </a:lnTo>
                      <a:lnTo>
                        <a:pt x="1049" y="7"/>
                      </a:lnTo>
                      <a:lnTo>
                        <a:pt x="1101" y="7"/>
                      </a:lnTo>
                      <a:lnTo>
                        <a:pt x="1166" y="7"/>
                      </a:lnTo>
                      <a:lnTo>
                        <a:pt x="1216" y="6"/>
                      </a:lnTo>
                      <a:lnTo>
                        <a:pt x="1283" y="6"/>
                      </a:lnTo>
                      <a:lnTo>
                        <a:pt x="1333" y="6"/>
                      </a:lnTo>
                      <a:lnTo>
                        <a:pt x="1400" y="6"/>
                      </a:lnTo>
                      <a:lnTo>
                        <a:pt x="1449" y="5"/>
                      </a:lnTo>
                      <a:lnTo>
                        <a:pt x="1517" y="5"/>
                      </a:lnTo>
                      <a:lnTo>
                        <a:pt x="1565" y="5"/>
                      </a:lnTo>
                      <a:lnTo>
                        <a:pt x="1632" y="5"/>
                      </a:lnTo>
                      <a:lnTo>
                        <a:pt x="1681" y="3"/>
                      </a:lnTo>
                      <a:lnTo>
                        <a:pt x="1749" y="3"/>
                      </a:lnTo>
                      <a:lnTo>
                        <a:pt x="1798" y="3"/>
                      </a:lnTo>
                      <a:lnTo>
                        <a:pt x="1866" y="3"/>
                      </a:lnTo>
                      <a:lnTo>
                        <a:pt x="1913" y="3"/>
                      </a:lnTo>
                      <a:lnTo>
                        <a:pt x="1983" y="3"/>
                      </a:lnTo>
                      <a:lnTo>
                        <a:pt x="2030" y="2"/>
                      </a:lnTo>
                      <a:lnTo>
                        <a:pt x="2100" y="2"/>
                      </a:lnTo>
                      <a:lnTo>
                        <a:pt x="2147" y="2"/>
                      </a:lnTo>
                      <a:lnTo>
                        <a:pt x="2216" y="2"/>
                      </a:lnTo>
                      <a:lnTo>
                        <a:pt x="2263" y="0"/>
                      </a:lnTo>
                      <a:lnTo>
                        <a:pt x="2332" y="0"/>
                      </a:lnTo>
                      <a:lnTo>
                        <a:pt x="2380" y="0"/>
                      </a:lnTo>
                      <a:lnTo>
                        <a:pt x="2449" y="0"/>
                      </a:lnTo>
                      <a:lnTo>
                        <a:pt x="2495" y="0"/>
                      </a:lnTo>
                      <a:lnTo>
                        <a:pt x="2566" y="0"/>
                      </a:lnTo>
                      <a:lnTo>
                        <a:pt x="2566" y="106"/>
                      </a:lnTo>
                      <a:lnTo>
                        <a:pt x="2566" y="284"/>
                      </a:lnTo>
                      <a:lnTo>
                        <a:pt x="2566" y="461"/>
                      </a:lnTo>
                      <a:lnTo>
                        <a:pt x="2449" y="461"/>
                      </a:lnTo>
                      <a:lnTo>
                        <a:pt x="2332" y="461"/>
                      </a:lnTo>
                      <a:lnTo>
                        <a:pt x="2216" y="461"/>
                      </a:lnTo>
                      <a:lnTo>
                        <a:pt x="2100" y="461"/>
                      </a:lnTo>
                      <a:lnTo>
                        <a:pt x="1983" y="461"/>
                      </a:lnTo>
                      <a:lnTo>
                        <a:pt x="1866" y="461"/>
                      </a:lnTo>
                      <a:lnTo>
                        <a:pt x="1749" y="461"/>
                      </a:lnTo>
                      <a:lnTo>
                        <a:pt x="1632" y="461"/>
                      </a:lnTo>
                      <a:lnTo>
                        <a:pt x="1517" y="461"/>
                      </a:lnTo>
                      <a:lnTo>
                        <a:pt x="1400" y="461"/>
                      </a:lnTo>
                      <a:lnTo>
                        <a:pt x="1283" y="461"/>
                      </a:lnTo>
                      <a:lnTo>
                        <a:pt x="1166" y="461"/>
                      </a:lnTo>
                      <a:lnTo>
                        <a:pt x="1049" y="461"/>
                      </a:lnTo>
                      <a:lnTo>
                        <a:pt x="934" y="461"/>
                      </a:lnTo>
                      <a:lnTo>
                        <a:pt x="817" y="461"/>
                      </a:lnTo>
                      <a:lnTo>
                        <a:pt x="700" y="461"/>
                      </a:lnTo>
                      <a:lnTo>
                        <a:pt x="583" y="461"/>
                      </a:lnTo>
                      <a:lnTo>
                        <a:pt x="466" y="461"/>
                      </a:lnTo>
                      <a:lnTo>
                        <a:pt x="349" y="461"/>
                      </a:lnTo>
                      <a:lnTo>
                        <a:pt x="234" y="461"/>
                      </a:lnTo>
                      <a:lnTo>
                        <a:pt x="117" y="461"/>
                      </a:lnTo>
                      <a:lnTo>
                        <a:pt x="0" y="461"/>
                      </a:lnTo>
                      <a:lnTo>
                        <a:pt x="0" y="284"/>
                      </a:lnTo>
                      <a:lnTo>
                        <a:pt x="0" y="106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Freeform 86"/>
                <p:cNvSpPr>
                  <a:spLocks/>
                </p:cNvSpPr>
                <p:nvPr/>
              </p:nvSpPr>
              <p:spPr bwMode="auto">
                <a:xfrm>
                  <a:off x="2643188" y="3829050"/>
                  <a:ext cx="4073525" cy="168275"/>
                </a:xfrm>
                <a:custGeom>
                  <a:avLst/>
                  <a:gdLst>
                    <a:gd name="T0" fmla="*/ 0 w 2566"/>
                    <a:gd name="T1" fmla="*/ 14 h 106"/>
                    <a:gd name="T2" fmla="*/ 54 w 2566"/>
                    <a:gd name="T3" fmla="*/ 13 h 106"/>
                    <a:gd name="T4" fmla="*/ 117 w 2566"/>
                    <a:gd name="T5" fmla="*/ 13 h 106"/>
                    <a:gd name="T6" fmla="*/ 171 w 2566"/>
                    <a:gd name="T7" fmla="*/ 13 h 106"/>
                    <a:gd name="T8" fmla="*/ 234 w 2566"/>
                    <a:gd name="T9" fmla="*/ 13 h 106"/>
                    <a:gd name="T10" fmla="*/ 287 w 2566"/>
                    <a:gd name="T11" fmla="*/ 11 h 106"/>
                    <a:gd name="T12" fmla="*/ 349 w 2566"/>
                    <a:gd name="T13" fmla="*/ 11 h 106"/>
                    <a:gd name="T14" fmla="*/ 404 w 2566"/>
                    <a:gd name="T15" fmla="*/ 11 h 106"/>
                    <a:gd name="T16" fmla="*/ 466 w 2566"/>
                    <a:gd name="T17" fmla="*/ 11 h 106"/>
                    <a:gd name="T18" fmla="*/ 519 w 2566"/>
                    <a:gd name="T19" fmla="*/ 10 h 106"/>
                    <a:gd name="T20" fmla="*/ 583 w 2566"/>
                    <a:gd name="T21" fmla="*/ 10 h 106"/>
                    <a:gd name="T22" fmla="*/ 636 w 2566"/>
                    <a:gd name="T23" fmla="*/ 10 h 106"/>
                    <a:gd name="T24" fmla="*/ 700 w 2566"/>
                    <a:gd name="T25" fmla="*/ 10 h 106"/>
                    <a:gd name="T26" fmla="*/ 751 w 2566"/>
                    <a:gd name="T27" fmla="*/ 9 h 106"/>
                    <a:gd name="T28" fmla="*/ 817 w 2566"/>
                    <a:gd name="T29" fmla="*/ 9 h 106"/>
                    <a:gd name="T30" fmla="*/ 868 w 2566"/>
                    <a:gd name="T31" fmla="*/ 9 h 106"/>
                    <a:gd name="T32" fmla="*/ 934 w 2566"/>
                    <a:gd name="T33" fmla="*/ 9 h 106"/>
                    <a:gd name="T34" fmla="*/ 984 w 2566"/>
                    <a:gd name="T35" fmla="*/ 7 h 106"/>
                    <a:gd name="T36" fmla="*/ 1049 w 2566"/>
                    <a:gd name="T37" fmla="*/ 7 h 106"/>
                    <a:gd name="T38" fmla="*/ 1101 w 2566"/>
                    <a:gd name="T39" fmla="*/ 7 h 106"/>
                    <a:gd name="T40" fmla="*/ 1166 w 2566"/>
                    <a:gd name="T41" fmla="*/ 7 h 106"/>
                    <a:gd name="T42" fmla="*/ 1216 w 2566"/>
                    <a:gd name="T43" fmla="*/ 6 h 106"/>
                    <a:gd name="T44" fmla="*/ 1283 w 2566"/>
                    <a:gd name="T45" fmla="*/ 6 h 106"/>
                    <a:gd name="T46" fmla="*/ 1333 w 2566"/>
                    <a:gd name="T47" fmla="*/ 6 h 106"/>
                    <a:gd name="T48" fmla="*/ 1400 w 2566"/>
                    <a:gd name="T49" fmla="*/ 6 h 106"/>
                    <a:gd name="T50" fmla="*/ 1449 w 2566"/>
                    <a:gd name="T51" fmla="*/ 5 h 106"/>
                    <a:gd name="T52" fmla="*/ 1517 w 2566"/>
                    <a:gd name="T53" fmla="*/ 5 h 106"/>
                    <a:gd name="T54" fmla="*/ 1565 w 2566"/>
                    <a:gd name="T55" fmla="*/ 5 h 106"/>
                    <a:gd name="T56" fmla="*/ 1632 w 2566"/>
                    <a:gd name="T57" fmla="*/ 5 h 106"/>
                    <a:gd name="T58" fmla="*/ 1681 w 2566"/>
                    <a:gd name="T59" fmla="*/ 3 h 106"/>
                    <a:gd name="T60" fmla="*/ 1749 w 2566"/>
                    <a:gd name="T61" fmla="*/ 3 h 106"/>
                    <a:gd name="T62" fmla="*/ 1798 w 2566"/>
                    <a:gd name="T63" fmla="*/ 3 h 106"/>
                    <a:gd name="T64" fmla="*/ 1866 w 2566"/>
                    <a:gd name="T65" fmla="*/ 3 h 106"/>
                    <a:gd name="T66" fmla="*/ 1913 w 2566"/>
                    <a:gd name="T67" fmla="*/ 3 h 106"/>
                    <a:gd name="T68" fmla="*/ 1983 w 2566"/>
                    <a:gd name="T69" fmla="*/ 3 h 106"/>
                    <a:gd name="T70" fmla="*/ 2030 w 2566"/>
                    <a:gd name="T71" fmla="*/ 2 h 106"/>
                    <a:gd name="T72" fmla="*/ 2100 w 2566"/>
                    <a:gd name="T73" fmla="*/ 2 h 106"/>
                    <a:gd name="T74" fmla="*/ 2147 w 2566"/>
                    <a:gd name="T75" fmla="*/ 2 h 106"/>
                    <a:gd name="T76" fmla="*/ 2216 w 2566"/>
                    <a:gd name="T77" fmla="*/ 2 h 106"/>
                    <a:gd name="T78" fmla="*/ 2263 w 2566"/>
                    <a:gd name="T79" fmla="*/ 0 h 106"/>
                    <a:gd name="T80" fmla="*/ 2332 w 2566"/>
                    <a:gd name="T81" fmla="*/ 0 h 106"/>
                    <a:gd name="T82" fmla="*/ 2380 w 2566"/>
                    <a:gd name="T83" fmla="*/ 0 h 106"/>
                    <a:gd name="T84" fmla="*/ 2449 w 2566"/>
                    <a:gd name="T85" fmla="*/ 0 h 106"/>
                    <a:gd name="T86" fmla="*/ 2495 w 2566"/>
                    <a:gd name="T87" fmla="*/ 0 h 106"/>
                    <a:gd name="T88" fmla="*/ 2566 w 2566"/>
                    <a:gd name="T89" fmla="*/ 0 h 106"/>
                    <a:gd name="T90" fmla="*/ 2566 w 2566"/>
                    <a:gd name="T91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06">
                      <a:moveTo>
                        <a:pt x="0" y="14"/>
                      </a:moveTo>
                      <a:lnTo>
                        <a:pt x="54" y="13"/>
                      </a:lnTo>
                      <a:lnTo>
                        <a:pt x="117" y="13"/>
                      </a:lnTo>
                      <a:lnTo>
                        <a:pt x="171" y="13"/>
                      </a:lnTo>
                      <a:lnTo>
                        <a:pt x="234" y="13"/>
                      </a:lnTo>
                      <a:lnTo>
                        <a:pt x="287" y="11"/>
                      </a:lnTo>
                      <a:lnTo>
                        <a:pt x="349" y="11"/>
                      </a:lnTo>
                      <a:lnTo>
                        <a:pt x="404" y="11"/>
                      </a:lnTo>
                      <a:lnTo>
                        <a:pt x="466" y="11"/>
                      </a:lnTo>
                      <a:lnTo>
                        <a:pt x="519" y="10"/>
                      </a:lnTo>
                      <a:lnTo>
                        <a:pt x="583" y="10"/>
                      </a:lnTo>
                      <a:lnTo>
                        <a:pt x="636" y="10"/>
                      </a:lnTo>
                      <a:lnTo>
                        <a:pt x="700" y="10"/>
                      </a:lnTo>
                      <a:lnTo>
                        <a:pt x="751" y="9"/>
                      </a:lnTo>
                      <a:lnTo>
                        <a:pt x="817" y="9"/>
                      </a:lnTo>
                      <a:lnTo>
                        <a:pt x="868" y="9"/>
                      </a:lnTo>
                      <a:lnTo>
                        <a:pt x="934" y="9"/>
                      </a:lnTo>
                      <a:lnTo>
                        <a:pt x="984" y="7"/>
                      </a:lnTo>
                      <a:lnTo>
                        <a:pt x="1049" y="7"/>
                      </a:lnTo>
                      <a:lnTo>
                        <a:pt x="1101" y="7"/>
                      </a:lnTo>
                      <a:lnTo>
                        <a:pt x="1166" y="7"/>
                      </a:lnTo>
                      <a:lnTo>
                        <a:pt x="1216" y="6"/>
                      </a:lnTo>
                      <a:lnTo>
                        <a:pt x="1283" y="6"/>
                      </a:lnTo>
                      <a:lnTo>
                        <a:pt x="1333" y="6"/>
                      </a:lnTo>
                      <a:lnTo>
                        <a:pt x="1400" y="6"/>
                      </a:lnTo>
                      <a:lnTo>
                        <a:pt x="1449" y="5"/>
                      </a:lnTo>
                      <a:lnTo>
                        <a:pt x="1517" y="5"/>
                      </a:lnTo>
                      <a:lnTo>
                        <a:pt x="1565" y="5"/>
                      </a:lnTo>
                      <a:lnTo>
                        <a:pt x="1632" y="5"/>
                      </a:lnTo>
                      <a:lnTo>
                        <a:pt x="1681" y="3"/>
                      </a:lnTo>
                      <a:lnTo>
                        <a:pt x="1749" y="3"/>
                      </a:lnTo>
                      <a:lnTo>
                        <a:pt x="1798" y="3"/>
                      </a:lnTo>
                      <a:lnTo>
                        <a:pt x="1866" y="3"/>
                      </a:lnTo>
                      <a:lnTo>
                        <a:pt x="1913" y="3"/>
                      </a:lnTo>
                      <a:lnTo>
                        <a:pt x="1983" y="3"/>
                      </a:lnTo>
                      <a:lnTo>
                        <a:pt x="2030" y="2"/>
                      </a:lnTo>
                      <a:lnTo>
                        <a:pt x="2100" y="2"/>
                      </a:lnTo>
                      <a:lnTo>
                        <a:pt x="2147" y="2"/>
                      </a:lnTo>
                      <a:lnTo>
                        <a:pt x="2216" y="2"/>
                      </a:lnTo>
                      <a:lnTo>
                        <a:pt x="2263" y="0"/>
                      </a:lnTo>
                      <a:lnTo>
                        <a:pt x="2332" y="0"/>
                      </a:lnTo>
                      <a:lnTo>
                        <a:pt x="2380" y="0"/>
                      </a:lnTo>
                      <a:lnTo>
                        <a:pt x="2449" y="0"/>
                      </a:lnTo>
                      <a:lnTo>
                        <a:pt x="2495" y="0"/>
                      </a:lnTo>
                      <a:lnTo>
                        <a:pt x="2566" y="0"/>
                      </a:lnTo>
                      <a:lnTo>
                        <a:pt x="2566" y="10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Freeform 87"/>
                <p:cNvSpPr>
                  <a:spLocks/>
                </p:cNvSpPr>
                <p:nvPr/>
              </p:nvSpPr>
              <p:spPr bwMode="auto">
                <a:xfrm>
                  <a:off x="3695701" y="622300"/>
                  <a:ext cx="3021013" cy="1454150"/>
                </a:xfrm>
                <a:custGeom>
                  <a:avLst/>
                  <a:gdLst>
                    <a:gd name="T0" fmla="*/ 1903 w 1903"/>
                    <a:gd name="T1" fmla="*/ 198 h 916"/>
                    <a:gd name="T2" fmla="*/ 1842 w 1903"/>
                    <a:gd name="T3" fmla="*/ 261 h 916"/>
                    <a:gd name="T4" fmla="*/ 1786 w 1903"/>
                    <a:gd name="T5" fmla="*/ 296 h 916"/>
                    <a:gd name="T6" fmla="*/ 1763 w 1903"/>
                    <a:gd name="T7" fmla="*/ 318 h 916"/>
                    <a:gd name="T8" fmla="*/ 1721 w 1903"/>
                    <a:gd name="T9" fmla="*/ 355 h 916"/>
                    <a:gd name="T10" fmla="*/ 1699 w 1903"/>
                    <a:gd name="T11" fmla="*/ 400 h 916"/>
                    <a:gd name="T12" fmla="*/ 1669 w 1903"/>
                    <a:gd name="T13" fmla="*/ 400 h 916"/>
                    <a:gd name="T14" fmla="*/ 1615 w 1903"/>
                    <a:gd name="T15" fmla="*/ 448 h 916"/>
                    <a:gd name="T16" fmla="*/ 1553 w 1903"/>
                    <a:gd name="T17" fmla="*/ 503 h 916"/>
                    <a:gd name="T18" fmla="*/ 1541 w 1903"/>
                    <a:gd name="T19" fmla="*/ 513 h 916"/>
                    <a:gd name="T20" fmla="*/ 1519 w 1903"/>
                    <a:gd name="T21" fmla="*/ 531 h 916"/>
                    <a:gd name="T22" fmla="*/ 1477 w 1903"/>
                    <a:gd name="T23" fmla="*/ 595 h 916"/>
                    <a:gd name="T24" fmla="*/ 1437 w 1903"/>
                    <a:gd name="T25" fmla="*/ 606 h 916"/>
                    <a:gd name="T26" fmla="*/ 1393 w 1903"/>
                    <a:gd name="T27" fmla="*/ 643 h 916"/>
                    <a:gd name="T28" fmla="*/ 1320 w 1903"/>
                    <a:gd name="T29" fmla="*/ 707 h 916"/>
                    <a:gd name="T30" fmla="*/ 1320 w 1903"/>
                    <a:gd name="T31" fmla="*/ 709 h 916"/>
                    <a:gd name="T32" fmla="*/ 1318 w 1903"/>
                    <a:gd name="T33" fmla="*/ 709 h 916"/>
                    <a:gd name="T34" fmla="*/ 1253 w 1903"/>
                    <a:gd name="T35" fmla="*/ 786 h 916"/>
                    <a:gd name="T36" fmla="*/ 1203 w 1903"/>
                    <a:gd name="T37" fmla="*/ 810 h 916"/>
                    <a:gd name="T38" fmla="*/ 1165 w 1903"/>
                    <a:gd name="T39" fmla="*/ 828 h 916"/>
                    <a:gd name="T40" fmla="*/ 1117 w 1903"/>
                    <a:gd name="T41" fmla="*/ 886 h 916"/>
                    <a:gd name="T42" fmla="*/ 1106 w 1903"/>
                    <a:gd name="T43" fmla="*/ 916 h 916"/>
                    <a:gd name="T44" fmla="*/ 1086 w 1903"/>
                    <a:gd name="T45" fmla="*/ 916 h 916"/>
                    <a:gd name="T46" fmla="*/ 980 w 1903"/>
                    <a:gd name="T47" fmla="*/ 901 h 916"/>
                    <a:gd name="T48" fmla="*/ 969 w 1903"/>
                    <a:gd name="T49" fmla="*/ 906 h 916"/>
                    <a:gd name="T50" fmla="*/ 926 w 1903"/>
                    <a:gd name="T51" fmla="*/ 886 h 916"/>
                    <a:gd name="T52" fmla="*/ 854 w 1903"/>
                    <a:gd name="T53" fmla="*/ 852 h 916"/>
                    <a:gd name="T54" fmla="*/ 818 w 1903"/>
                    <a:gd name="T55" fmla="*/ 833 h 916"/>
                    <a:gd name="T56" fmla="*/ 737 w 1903"/>
                    <a:gd name="T57" fmla="*/ 790 h 916"/>
                    <a:gd name="T58" fmla="*/ 631 w 1903"/>
                    <a:gd name="T59" fmla="*/ 726 h 916"/>
                    <a:gd name="T60" fmla="*/ 620 w 1903"/>
                    <a:gd name="T61" fmla="*/ 719 h 916"/>
                    <a:gd name="T62" fmla="*/ 605 w 1903"/>
                    <a:gd name="T63" fmla="*/ 709 h 916"/>
                    <a:gd name="T64" fmla="*/ 503 w 1903"/>
                    <a:gd name="T65" fmla="*/ 635 h 916"/>
                    <a:gd name="T66" fmla="*/ 394 w 1903"/>
                    <a:gd name="T67" fmla="*/ 543 h 916"/>
                    <a:gd name="T68" fmla="*/ 386 w 1903"/>
                    <a:gd name="T69" fmla="*/ 538 h 916"/>
                    <a:gd name="T70" fmla="*/ 381 w 1903"/>
                    <a:gd name="T71" fmla="*/ 531 h 916"/>
                    <a:gd name="T72" fmla="*/ 271 w 1903"/>
                    <a:gd name="T73" fmla="*/ 417 h 916"/>
                    <a:gd name="T74" fmla="*/ 219 w 1903"/>
                    <a:gd name="T75" fmla="*/ 355 h 916"/>
                    <a:gd name="T76" fmla="*/ 154 w 1903"/>
                    <a:gd name="T77" fmla="*/ 268 h 916"/>
                    <a:gd name="T78" fmla="*/ 95 w 1903"/>
                    <a:gd name="T79" fmla="*/ 177 h 916"/>
                    <a:gd name="T80" fmla="*/ 37 w 1903"/>
                    <a:gd name="T81" fmla="*/ 76 h 916"/>
                    <a:gd name="T82" fmla="*/ 0 w 1903"/>
                    <a:gd name="T83" fmla="*/ 0 h 916"/>
                    <a:gd name="T84" fmla="*/ 37 w 1903"/>
                    <a:gd name="T85" fmla="*/ 0 h 916"/>
                    <a:gd name="T86" fmla="*/ 154 w 1903"/>
                    <a:gd name="T87" fmla="*/ 0 h 916"/>
                    <a:gd name="T88" fmla="*/ 271 w 1903"/>
                    <a:gd name="T89" fmla="*/ 0 h 916"/>
                    <a:gd name="T90" fmla="*/ 386 w 1903"/>
                    <a:gd name="T91" fmla="*/ 0 h 916"/>
                    <a:gd name="T92" fmla="*/ 503 w 1903"/>
                    <a:gd name="T93" fmla="*/ 0 h 916"/>
                    <a:gd name="T94" fmla="*/ 620 w 1903"/>
                    <a:gd name="T95" fmla="*/ 0 h 916"/>
                    <a:gd name="T96" fmla="*/ 737 w 1903"/>
                    <a:gd name="T97" fmla="*/ 0 h 916"/>
                    <a:gd name="T98" fmla="*/ 854 w 1903"/>
                    <a:gd name="T99" fmla="*/ 0 h 916"/>
                    <a:gd name="T100" fmla="*/ 969 w 1903"/>
                    <a:gd name="T101" fmla="*/ 0 h 916"/>
                    <a:gd name="T102" fmla="*/ 1086 w 1903"/>
                    <a:gd name="T103" fmla="*/ 0 h 916"/>
                    <a:gd name="T104" fmla="*/ 1203 w 1903"/>
                    <a:gd name="T105" fmla="*/ 0 h 916"/>
                    <a:gd name="T106" fmla="*/ 1320 w 1903"/>
                    <a:gd name="T107" fmla="*/ 0 h 916"/>
                    <a:gd name="T108" fmla="*/ 1437 w 1903"/>
                    <a:gd name="T109" fmla="*/ 0 h 916"/>
                    <a:gd name="T110" fmla="*/ 1553 w 1903"/>
                    <a:gd name="T111" fmla="*/ 0 h 916"/>
                    <a:gd name="T112" fmla="*/ 1669 w 1903"/>
                    <a:gd name="T113" fmla="*/ 0 h 916"/>
                    <a:gd name="T114" fmla="*/ 1786 w 1903"/>
                    <a:gd name="T115" fmla="*/ 0 h 916"/>
                    <a:gd name="T116" fmla="*/ 1903 w 1903"/>
                    <a:gd name="T117" fmla="*/ 0 h 916"/>
                    <a:gd name="T118" fmla="*/ 1903 w 1903"/>
                    <a:gd name="T119" fmla="*/ 177 h 916"/>
                    <a:gd name="T120" fmla="*/ 1903 w 1903"/>
                    <a:gd name="T121" fmla="*/ 198 h 9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903" h="916">
                      <a:moveTo>
                        <a:pt x="1903" y="198"/>
                      </a:moveTo>
                      <a:lnTo>
                        <a:pt x="1842" y="261"/>
                      </a:lnTo>
                      <a:lnTo>
                        <a:pt x="1786" y="296"/>
                      </a:lnTo>
                      <a:lnTo>
                        <a:pt x="1763" y="318"/>
                      </a:lnTo>
                      <a:lnTo>
                        <a:pt x="1721" y="355"/>
                      </a:lnTo>
                      <a:lnTo>
                        <a:pt x="1699" y="400"/>
                      </a:lnTo>
                      <a:lnTo>
                        <a:pt x="1669" y="400"/>
                      </a:lnTo>
                      <a:lnTo>
                        <a:pt x="1615" y="448"/>
                      </a:lnTo>
                      <a:lnTo>
                        <a:pt x="1553" y="503"/>
                      </a:lnTo>
                      <a:lnTo>
                        <a:pt x="1541" y="513"/>
                      </a:lnTo>
                      <a:lnTo>
                        <a:pt x="1519" y="531"/>
                      </a:lnTo>
                      <a:lnTo>
                        <a:pt x="1477" y="595"/>
                      </a:lnTo>
                      <a:lnTo>
                        <a:pt x="1437" y="606"/>
                      </a:lnTo>
                      <a:lnTo>
                        <a:pt x="1393" y="643"/>
                      </a:lnTo>
                      <a:lnTo>
                        <a:pt x="1320" y="707"/>
                      </a:lnTo>
                      <a:lnTo>
                        <a:pt x="1320" y="709"/>
                      </a:lnTo>
                      <a:lnTo>
                        <a:pt x="1318" y="709"/>
                      </a:lnTo>
                      <a:lnTo>
                        <a:pt x="1253" y="786"/>
                      </a:lnTo>
                      <a:lnTo>
                        <a:pt x="1203" y="810"/>
                      </a:lnTo>
                      <a:lnTo>
                        <a:pt x="1165" y="828"/>
                      </a:lnTo>
                      <a:lnTo>
                        <a:pt x="1117" y="886"/>
                      </a:lnTo>
                      <a:lnTo>
                        <a:pt x="1106" y="916"/>
                      </a:lnTo>
                      <a:lnTo>
                        <a:pt x="1086" y="916"/>
                      </a:lnTo>
                      <a:lnTo>
                        <a:pt x="980" y="901"/>
                      </a:lnTo>
                      <a:lnTo>
                        <a:pt x="969" y="906"/>
                      </a:lnTo>
                      <a:lnTo>
                        <a:pt x="926" y="886"/>
                      </a:lnTo>
                      <a:lnTo>
                        <a:pt x="854" y="852"/>
                      </a:lnTo>
                      <a:lnTo>
                        <a:pt x="818" y="833"/>
                      </a:lnTo>
                      <a:lnTo>
                        <a:pt x="737" y="790"/>
                      </a:lnTo>
                      <a:lnTo>
                        <a:pt x="631" y="726"/>
                      </a:lnTo>
                      <a:lnTo>
                        <a:pt x="620" y="719"/>
                      </a:lnTo>
                      <a:lnTo>
                        <a:pt x="605" y="709"/>
                      </a:lnTo>
                      <a:lnTo>
                        <a:pt x="503" y="635"/>
                      </a:lnTo>
                      <a:lnTo>
                        <a:pt x="394" y="543"/>
                      </a:lnTo>
                      <a:lnTo>
                        <a:pt x="386" y="538"/>
                      </a:lnTo>
                      <a:lnTo>
                        <a:pt x="381" y="531"/>
                      </a:lnTo>
                      <a:lnTo>
                        <a:pt x="271" y="417"/>
                      </a:lnTo>
                      <a:lnTo>
                        <a:pt x="219" y="355"/>
                      </a:lnTo>
                      <a:lnTo>
                        <a:pt x="154" y="268"/>
                      </a:lnTo>
                      <a:lnTo>
                        <a:pt x="95" y="177"/>
                      </a:lnTo>
                      <a:lnTo>
                        <a:pt x="37" y="76"/>
                      </a:lnTo>
                      <a:lnTo>
                        <a:pt x="0" y="0"/>
                      </a:lnTo>
                      <a:lnTo>
                        <a:pt x="37" y="0"/>
                      </a:lnTo>
                      <a:lnTo>
                        <a:pt x="154" y="0"/>
                      </a:lnTo>
                      <a:lnTo>
                        <a:pt x="271" y="0"/>
                      </a:lnTo>
                      <a:lnTo>
                        <a:pt x="386" y="0"/>
                      </a:lnTo>
                      <a:lnTo>
                        <a:pt x="503" y="0"/>
                      </a:lnTo>
                      <a:lnTo>
                        <a:pt x="620" y="0"/>
                      </a:lnTo>
                      <a:lnTo>
                        <a:pt x="737" y="0"/>
                      </a:lnTo>
                      <a:lnTo>
                        <a:pt x="854" y="0"/>
                      </a:lnTo>
                      <a:lnTo>
                        <a:pt x="969" y="0"/>
                      </a:lnTo>
                      <a:lnTo>
                        <a:pt x="1086" y="0"/>
                      </a:lnTo>
                      <a:lnTo>
                        <a:pt x="1203" y="0"/>
                      </a:lnTo>
                      <a:lnTo>
                        <a:pt x="1320" y="0"/>
                      </a:lnTo>
                      <a:lnTo>
                        <a:pt x="1437" y="0"/>
                      </a:lnTo>
                      <a:lnTo>
                        <a:pt x="1553" y="0"/>
                      </a:lnTo>
                      <a:lnTo>
                        <a:pt x="1669" y="0"/>
                      </a:lnTo>
                      <a:lnTo>
                        <a:pt x="1786" y="0"/>
                      </a:lnTo>
                      <a:lnTo>
                        <a:pt x="1903" y="0"/>
                      </a:lnTo>
                      <a:lnTo>
                        <a:pt x="1903" y="177"/>
                      </a:lnTo>
                      <a:lnTo>
                        <a:pt x="1903" y="19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Freeform 88"/>
                <p:cNvSpPr>
                  <a:spLocks/>
                </p:cNvSpPr>
                <p:nvPr/>
              </p:nvSpPr>
              <p:spPr bwMode="auto">
                <a:xfrm>
                  <a:off x="3695701" y="622300"/>
                  <a:ext cx="3021013" cy="1454150"/>
                </a:xfrm>
                <a:custGeom>
                  <a:avLst/>
                  <a:gdLst>
                    <a:gd name="T0" fmla="*/ 1903 w 1903"/>
                    <a:gd name="T1" fmla="*/ 198 h 916"/>
                    <a:gd name="T2" fmla="*/ 1842 w 1903"/>
                    <a:gd name="T3" fmla="*/ 261 h 916"/>
                    <a:gd name="T4" fmla="*/ 1786 w 1903"/>
                    <a:gd name="T5" fmla="*/ 296 h 916"/>
                    <a:gd name="T6" fmla="*/ 1763 w 1903"/>
                    <a:gd name="T7" fmla="*/ 318 h 916"/>
                    <a:gd name="T8" fmla="*/ 1721 w 1903"/>
                    <a:gd name="T9" fmla="*/ 355 h 916"/>
                    <a:gd name="T10" fmla="*/ 1699 w 1903"/>
                    <a:gd name="T11" fmla="*/ 400 h 916"/>
                    <a:gd name="T12" fmla="*/ 1669 w 1903"/>
                    <a:gd name="T13" fmla="*/ 400 h 916"/>
                    <a:gd name="T14" fmla="*/ 1615 w 1903"/>
                    <a:gd name="T15" fmla="*/ 448 h 916"/>
                    <a:gd name="T16" fmla="*/ 1553 w 1903"/>
                    <a:gd name="T17" fmla="*/ 503 h 916"/>
                    <a:gd name="T18" fmla="*/ 1541 w 1903"/>
                    <a:gd name="T19" fmla="*/ 513 h 916"/>
                    <a:gd name="T20" fmla="*/ 1519 w 1903"/>
                    <a:gd name="T21" fmla="*/ 531 h 916"/>
                    <a:gd name="T22" fmla="*/ 1477 w 1903"/>
                    <a:gd name="T23" fmla="*/ 595 h 916"/>
                    <a:gd name="T24" fmla="*/ 1437 w 1903"/>
                    <a:gd name="T25" fmla="*/ 606 h 916"/>
                    <a:gd name="T26" fmla="*/ 1393 w 1903"/>
                    <a:gd name="T27" fmla="*/ 643 h 916"/>
                    <a:gd name="T28" fmla="*/ 1320 w 1903"/>
                    <a:gd name="T29" fmla="*/ 707 h 916"/>
                    <a:gd name="T30" fmla="*/ 1320 w 1903"/>
                    <a:gd name="T31" fmla="*/ 709 h 916"/>
                    <a:gd name="T32" fmla="*/ 1318 w 1903"/>
                    <a:gd name="T33" fmla="*/ 709 h 916"/>
                    <a:gd name="T34" fmla="*/ 1253 w 1903"/>
                    <a:gd name="T35" fmla="*/ 786 h 916"/>
                    <a:gd name="T36" fmla="*/ 1203 w 1903"/>
                    <a:gd name="T37" fmla="*/ 810 h 916"/>
                    <a:gd name="T38" fmla="*/ 1165 w 1903"/>
                    <a:gd name="T39" fmla="*/ 828 h 916"/>
                    <a:gd name="T40" fmla="*/ 1117 w 1903"/>
                    <a:gd name="T41" fmla="*/ 886 h 916"/>
                    <a:gd name="T42" fmla="*/ 1106 w 1903"/>
                    <a:gd name="T43" fmla="*/ 916 h 916"/>
                    <a:gd name="T44" fmla="*/ 1086 w 1903"/>
                    <a:gd name="T45" fmla="*/ 916 h 916"/>
                    <a:gd name="T46" fmla="*/ 980 w 1903"/>
                    <a:gd name="T47" fmla="*/ 901 h 916"/>
                    <a:gd name="T48" fmla="*/ 969 w 1903"/>
                    <a:gd name="T49" fmla="*/ 906 h 916"/>
                    <a:gd name="T50" fmla="*/ 926 w 1903"/>
                    <a:gd name="T51" fmla="*/ 886 h 916"/>
                    <a:gd name="T52" fmla="*/ 854 w 1903"/>
                    <a:gd name="T53" fmla="*/ 852 h 916"/>
                    <a:gd name="T54" fmla="*/ 818 w 1903"/>
                    <a:gd name="T55" fmla="*/ 833 h 916"/>
                    <a:gd name="T56" fmla="*/ 737 w 1903"/>
                    <a:gd name="T57" fmla="*/ 790 h 916"/>
                    <a:gd name="T58" fmla="*/ 631 w 1903"/>
                    <a:gd name="T59" fmla="*/ 726 h 916"/>
                    <a:gd name="T60" fmla="*/ 620 w 1903"/>
                    <a:gd name="T61" fmla="*/ 719 h 916"/>
                    <a:gd name="T62" fmla="*/ 605 w 1903"/>
                    <a:gd name="T63" fmla="*/ 709 h 916"/>
                    <a:gd name="T64" fmla="*/ 503 w 1903"/>
                    <a:gd name="T65" fmla="*/ 635 h 916"/>
                    <a:gd name="T66" fmla="*/ 394 w 1903"/>
                    <a:gd name="T67" fmla="*/ 543 h 916"/>
                    <a:gd name="T68" fmla="*/ 386 w 1903"/>
                    <a:gd name="T69" fmla="*/ 538 h 916"/>
                    <a:gd name="T70" fmla="*/ 381 w 1903"/>
                    <a:gd name="T71" fmla="*/ 531 h 916"/>
                    <a:gd name="T72" fmla="*/ 271 w 1903"/>
                    <a:gd name="T73" fmla="*/ 417 h 916"/>
                    <a:gd name="T74" fmla="*/ 219 w 1903"/>
                    <a:gd name="T75" fmla="*/ 355 h 916"/>
                    <a:gd name="T76" fmla="*/ 154 w 1903"/>
                    <a:gd name="T77" fmla="*/ 268 h 916"/>
                    <a:gd name="T78" fmla="*/ 95 w 1903"/>
                    <a:gd name="T79" fmla="*/ 177 h 916"/>
                    <a:gd name="T80" fmla="*/ 37 w 1903"/>
                    <a:gd name="T81" fmla="*/ 76 h 916"/>
                    <a:gd name="T82" fmla="*/ 0 w 1903"/>
                    <a:gd name="T83" fmla="*/ 0 h 916"/>
                    <a:gd name="T84" fmla="*/ 37 w 1903"/>
                    <a:gd name="T85" fmla="*/ 0 h 9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903" h="916">
                      <a:moveTo>
                        <a:pt x="1903" y="198"/>
                      </a:moveTo>
                      <a:lnTo>
                        <a:pt x="1842" y="261"/>
                      </a:lnTo>
                      <a:lnTo>
                        <a:pt x="1786" y="296"/>
                      </a:lnTo>
                      <a:lnTo>
                        <a:pt x="1763" y="318"/>
                      </a:lnTo>
                      <a:lnTo>
                        <a:pt x="1721" y="355"/>
                      </a:lnTo>
                      <a:lnTo>
                        <a:pt x="1699" y="400"/>
                      </a:lnTo>
                      <a:lnTo>
                        <a:pt x="1669" y="400"/>
                      </a:lnTo>
                      <a:lnTo>
                        <a:pt x="1615" y="448"/>
                      </a:lnTo>
                      <a:lnTo>
                        <a:pt x="1553" y="503"/>
                      </a:lnTo>
                      <a:lnTo>
                        <a:pt x="1541" y="513"/>
                      </a:lnTo>
                      <a:lnTo>
                        <a:pt x="1519" y="531"/>
                      </a:lnTo>
                      <a:lnTo>
                        <a:pt x="1477" y="595"/>
                      </a:lnTo>
                      <a:lnTo>
                        <a:pt x="1437" y="606"/>
                      </a:lnTo>
                      <a:lnTo>
                        <a:pt x="1393" y="643"/>
                      </a:lnTo>
                      <a:lnTo>
                        <a:pt x="1320" y="707"/>
                      </a:lnTo>
                      <a:lnTo>
                        <a:pt x="1320" y="709"/>
                      </a:lnTo>
                      <a:lnTo>
                        <a:pt x="1318" y="709"/>
                      </a:lnTo>
                      <a:lnTo>
                        <a:pt x="1253" y="786"/>
                      </a:lnTo>
                      <a:lnTo>
                        <a:pt x="1203" y="810"/>
                      </a:lnTo>
                      <a:lnTo>
                        <a:pt x="1165" y="828"/>
                      </a:lnTo>
                      <a:lnTo>
                        <a:pt x="1117" y="886"/>
                      </a:lnTo>
                      <a:lnTo>
                        <a:pt x="1106" y="916"/>
                      </a:lnTo>
                      <a:lnTo>
                        <a:pt x="1086" y="916"/>
                      </a:lnTo>
                      <a:lnTo>
                        <a:pt x="980" y="901"/>
                      </a:lnTo>
                      <a:lnTo>
                        <a:pt x="969" y="906"/>
                      </a:lnTo>
                      <a:lnTo>
                        <a:pt x="926" y="886"/>
                      </a:lnTo>
                      <a:lnTo>
                        <a:pt x="854" y="852"/>
                      </a:lnTo>
                      <a:lnTo>
                        <a:pt x="818" y="833"/>
                      </a:lnTo>
                      <a:lnTo>
                        <a:pt x="737" y="790"/>
                      </a:lnTo>
                      <a:lnTo>
                        <a:pt x="631" y="726"/>
                      </a:lnTo>
                      <a:lnTo>
                        <a:pt x="620" y="719"/>
                      </a:lnTo>
                      <a:lnTo>
                        <a:pt x="605" y="709"/>
                      </a:lnTo>
                      <a:lnTo>
                        <a:pt x="503" y="635"/>
                      </a:lnTo>
                      <a:lnTo>
                        <a:pt x="394" y="543"/>
                      </a:lnTo>
                      <a:lnTo>
                        <a:pt x="386" y="538"/>
                      </a:lnTo>
                      <a:lnTo>
                        <a:pt x="381" y="531"/>
                      </a:lnTo>
                      <a:lnTo>
                        <a:pt x="271" y="417"/>
                      </a:lnTo>
                      <a:lnTo>
                        <a:pt x="219" y="355"/>
                      </a:lnTo>
                      <a:lnTo>
                        <a:pt x="154" y="268"/>
                      </a:lnTo>
                      <a:lnTo>
                        <a:pt x="95" y="177"/>
                      </a:lnTo>
                      <a:lnTo>
                        <a:pt x="37" y="76"/>
                      </a:lnTo>
                      <a:lnTo>
                        <a:pt x="0" y="0"/>
                      </a:lnTo>
                      <a:lnTo>
                        <a:pt x="37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Freeform 8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2316163" cy="1831975"/>
                </a:xfrm>
                <a:custGeom>
                  <a:avLst/>
                  <a:gdLst>
                    <a:gd name="T0" fmla="*/ 0 w 1459"/>
                    <a:gd name="T1" fmla="*/ 1150 h 1154"/>
                    <a:gd name="T2" fmla="*/ 58 w 1459"/>
                    <a:gd name="T3" fmla="*/ 1152 h 1154"/>
                    <a:gd name="T4" fmla="*/ 117 w 1459"/>
                    <a:gd name="T5" fmla="*/ 1152 h 1154"/>
                    <a:gd name="T6" fmla="*/ 174 w 1459"/>
                    <a:gd name="T7" fmla="*/ 1152 h 1154"/>
                    <a:gd name="T8" fmla="*/ 234 w 1459"/>
                    <a:gd name="T9" fmla="*/ 1152 h 1154"/>
                    <a:gd name="T10" fmla="*/ 291 w 1459"/>
                    <a:gd name="T11" fmla="*/ 1152 h 1154"/>
                    <a:gd name="T12" fmla="*/ 349 w 1459"/>
                    <a:gd name="T13" fmla="*/ 1152 h 1154"/>
                    <a:gd name="T14" fmla="*/ 408 w 1459"/>
                    <a:gd name="T15" fmla="*/ 1152 h 1154"/>
                    <a:gd name="T16" fmla="*/ 466 w 1459"/>
                    <a:gd name="T17" fmla="*/ 1152 h 1154"/>
                    <a:gd name="T18" fmla="*/ 524 w 1459"/>
                    <a:gd name="T19" fmla="*/ 1152 h 1154"/>
                    <a:gd name="T20" fmla="*/ 583 w 1459"/>
                    <a:gd name="T21" fmla="*/ 1152 h 1154"/>
                    <a:gd name="T22" fmla="*/ 641 w 1459"/>
                    <a:gd name="T23" fmla="*/ 1153 h 1154"/>
                    <a:gd name="T24" fmla="*/ 700 w 1459"/>
                    <a:gd name="T25" fmla="*/ 1153 h 1154"/>
                    <a:gd name="T26" fmla="*/ 758 w 1459"/>
                    <a:gd name="T27" fmla="*/ 1153 h 1154"/>
                    <a:gd name="T28" fmla="*/ 817 w 1459"/>
                    <a:gd name="T29" fmla="*/ 1153 h 1154"/>
                    <a:gd name="T30" fmla="*/ 875 w 1459"/>
                    <a:gd name="T31" fmla="*/ 1153 h 1154"/>
                    <a:gd name="T32" fmla="*/ 934 w 1459"/>
                    <a:gd name="T33" fmla="*/ 1153 h 1154"/>
                    <a:gd name="T34" fmla="*/ 992 w 1459"/>
                    <a:gd name="T35" fmla="*/ 1153 h 1154"/>
                    <a:gd name="T36" fmla="*/ 1049 w 1459"/>
                    <a:gd name="T37" fmla="*/ 1153 h 1154"/>
                    <a:gd name="T38" fmla="*/ 1109 w 1459"/>
                    <a:gd name="T39" fmla="*/ 1154 h 1154"/>
                    <a:gd name="T40" fmla="*/ 1166 w 1459"/>
                    <a:gd name="T41" fmla="*/ 1154 h 1154"/>
                    <a:gd name="T42" fmla="*/ 1226 w 1459"/>
                    <a:gd name="T43" fmla="*/ 1154 h 1154"/>
                    <a:gd name="T44" fmla="*/ 1283 w 1459"/>
                    <a:gd name="T45" fmla="*/ 1154 h 1154"/>
                    <a:gd name="T46" fmla="*/ 1343 w 1459"/>
                    <a:gd name="T47" fmla="*/ 1154 h 1154"/>
                    <a:gd name="T48" fmla="*/ 1400 w 1459"/>
                    <a:gd name="T49" fmla="*/ 1154 h 1154"/>
                    <a:gd name="T50" fmla="*/ 1459 w 1459"/>
                    <a:gd name="T51" fmla="*/ 1154 h 1154"/>
                    <a:gd name="T52" fmla="*/ 1421 w 1459"/>
                    <a:gd name="T53" fmla="*/ 1064 h 1154"/>
                    <a:gd name="T54" fmla="*/ 1400 w 1459"/>
                    <a:gd name="T55" fmla="*/ 1062 h 1154"/>
                    <a:gd name="T56" fmla="*/ 1397 w 1459"/>
                    <a:gd name="T57" fmla="*/ 1060 h 1154"/>
                    <a:gd name="T58" fmla="*/ 1283 w 1459"/>
                    <a:gd name="T59" fmla="*/ 1060 h 1154"/>
                    <a:gd name="T60" fmla="*/ 1171 w 1459"/>
                    <a:gd name="T61" fmla="*/ 886 h 1154"/>
                    <a:gd name="T62" fmla="*/ 1166 w 1459"/>
                    <a:gd name="T63" fmla="*/ 882 h 1154"/>
                    <a:gd name="T64" fmla="*/ 1160 w 1459"/>
                    <a:gd name="T65" fmla="*/ 878 h 1154"/>
                    <a:gd name="T66" fmla="*/ 1049 w 1459"/>
                    <a:gd name="T67" fmla="*/ 878 h 1154"/>
                    <a:gd name="T68" fmla="*/ 940 w 1459"/>
                    <a:gd name="T69" fmla="*/ 709 h 1154"/>
                    <a:gd name="T70" fmla="*/ 934 w 1459"/>
                    <a:gd name="T71" fmla="*/ 703 h 1154"/>
                    <a:gd name="T72" fmla="*/ 863 w 1459"/>
                    <a:gd name="T73" fmla="*/ 601 h 1154"/>
                    <a:gd name="T74" fmla="*/ 817 w 1459"/>
                    <a:gd name="T75" fmla="*/ 601 h 1154"/>
                    <a:gd name="T76" fmla="*/ 777 w 1459"/>
                    <a:gd name="T77" fmla="*/ 531 h 1154"/>
                    <a:gd name="T78" fmla="*/ 700 w 1459"/>
                    <a:gd name="T79" fmla="*/ 467 h 1154"/>
                    <a:gd name="T80" fmla="*/ 630 w 1459"/>
                    <a:gd name="T81" fmla="*/ 355 h 1154"/>
                    <a:gd name="T82" fmla="*/ 633 w 1459"/>
                    <a:gd name="T83" fmla="*/ 254 h 1154"/>
                    <a:gd name="T84" fmla="*/ 588 w 1459"/>
                    <a:gd name="T85" fmla="*/ 177 h 1154"/>
                    <a:gd name="T86" fmla="*/ 583 w 1459"/>
                    <a:gd name="T87" fmla="*/ 165 h 1154"/>
                    <a:gd name="T88" fmla="*/ 476 w 1459"/>
                    <a:gd name="T89" fmla="*/ 0 h 1154"/>
                    <a:gd name="T90" fmla="*/ 466 w 1459"/>
                    <a:gd name="T91" fmla="*/ 0 h 1154"/>
                    <a:gd name="T92" fmla="*/ 349 w 1459"/>
                    <a:gd name="T93" fmla="*/ 0 h 1154"/>
                    <a:gd name="T94" fmla="*/ 234 w 1459"/>
                    <a:gd name="T95" fmla="*/ 0 h 1154"/>
                    <a:gd name="T96" fmla="*/ 117 w 1459"/>
                    <a:gd name="T97" fmla="*/ 0 h 1154"/>
                    <a:gd name="T98" fmla="*/ 0 w 1459"/>
                    <a:gd name="T99" fmla="*/ 0 h 1154"/>
                    <a:gd name="T100" fmla="*/ 0 w 1459"/>
                    <a:gd name="T101" fmla="*/ 177 h 1154"/>
                    <a:gd name="T102" fmla="*/ 0 w 1459"/>
                    <a:gd name="T103" fmla="*/ 355 h 1154"/>
                    <a:gd name="T104" fmla="*/ 0 w 1459"/>
                    <a:gd name="T105" fmla="*/ 531 h 1154"/>
                    <a:gd name="T106" fmla="*/ 0 w 1459"/>
                    <a:gd name="T107" fmla="*/ 709 h 1154"/>
                    <a:gd name="T108" fmla="*/ 0 w 1459"/>
                    <a:gd name="T109" fmla="*/ 886 h 1154"/>
                    <a:gd name="T110" fmla="*/ 0 w 1459"/>
                    <a:gd name="T111" fmla="*/ 1064 h 1154"/>
                    <a:gd name="T112" fmla="*/ 0 w 1459"/>
                    <a:gd name="T113" fmla="*/ 1150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59" h="1154">
                      <a:moveTo>
                        <a:pt x="0" y="1150"/>
                      </a:moveTo>
                      <a:lnTo>
                        <a:pt x="58" y="1152"/>
                      </a:lnTo>
                      <a:lnTo>
                        <a:pt x="117" y="1152"/>
                      </a:lnTo>
                      <a:lnTo>
                        <a:pt x="174" y="1152"/>
                      </a:lnTo>
                      <a:lnTo>
                        <a:pt x="234" y="1152"/>
                      </a:lnTo>
                      <a:lnTo>
                        <a:pt x="291" y="1152"/>
                      </a:lnTo>
                      <a:lnTo>
                        <a:pt x="349" y="1152"/>
                      </a:lnTo>
                      <a:lnTo>
                        <a:pt x="408" y="1152"/>
                      </a:lnTo>
                      <a:lnTo>
                        <a:pt x="466" y="1152"/>
                      </a:lnTo>
                      <a:lnTo>
                        <a:pt x="524" y="1152"/>
                      </a:lnTo>
                      <a:lnTo>
                        <a:pt x="583" y="1152"/>
                      </a:lnTo>
                      <a:lnTo>
                        <a:pt x="641" y="1153"/>
                      </a:lnTo>
                      <a:lnTo>
                        <a:pt x="700" y="1153"/>
                      </a:lnTo>
                      <a:lnTo>
                        <a:pt x="758" y="1153"/>
                      </a:lnTo>
                      <a:lnTo>
                        <a:pt x="817" y="1153"/>
                      </a:lnTo>
                      <a:lnTo>
                        <a:pt x="875" y="1153"/>
                      </a:lnTo>
                      <a:lnTo>
                        <a:pt x="934" y="1153"/>
                      </a:lnTo>
                      <a:lnTo>
                        <a:pt x="992" y="1153"/>
                      </a:lnTo>
                      <a:lnTo>
                        <a:pt x="1049" y="1153"/>
                      </a:lnTo>
                      <a:lnTo>
                        <a:pt x="1109" y="1154"/>
                      </a:lnTo>
                      <a:lnTo>
                        <a:pt x="1166" y="1154"/>
                      </a:lnTo>
                      <a:lnTo>
                        <a:pt x="1226" y="1154"/>
                      </a:lnTo>
                      <a:lnTo>
                        <a:pt x="1283" y="1154"/>
                      </a:lnTo>
                      <a:lnTo>
                        <a:pt x="1343" y="1154"/>
                      </a:lnTo>
                      <a:lnTo>
                        <a:pt x="1400" y="1154"/>
                      </a:lnTo>
                      <a:lnTo>
                        <a:pt x="1459" y="1154"/>
                      </a:lnTo>
                      <a:lnTo>
                        <a:pt x="1421" y="1064"/>
                      </a:lnTo>
                      <a:lnTo>
                        <a:pt x="1400" y="1062"/>
                      </a:lnTo>
                      <a:lnTo>
                        <a:pt x="1397" y="1060"/>
                      </a:lnTo>
                      <a:lnTo>
                        <a:pt x="1283" y="1060"/>
                      </a:lnTo>
                      <a:lnTo>
                        <a:pt x="1171" y="886"/>
                      </a:lnTo>
                      <a:lnTo>
                        <a:pt x="1166" y="882"/>
                      </a:lnTo>
                      <a:lnTo>
                        <a:pt x="1160" y="878"/>
                      </a:lnTo>
                      <a:lnTo>
                        <a:pt x="1049" y="878"/>
                      </a:lnTo>
                      <a:lnTo>
                        <a:pt x="940" y="709"/>
                      </a:lnTo>
                      <a:lnTo>
                        <a:pt x="934" y="703"/>
                      </a:lnTo>
                      <a:lnTo>
                        <a:pt x="863" y="601"/>
                      </a:lnTo>
                      <a:lnTo>
                        <a:pt x="817" y="601"/>
                      </a:lnTo>
                      <a:lnTo>
                        <a:pt x="777" y="531"/>
                      </a:lnTo>
                      <a:lnTo>
                        <a:pt x="700" y="467"/>
                      </a:lnTo>
                      <a:lnTo>
                        <a:pt x="630" y="355"/>
                      </a:lnTo>
                      <a:lnTo>
                        <a:pt x="633" y="254"/>
                      </a:lnTo>
                      <a:lnTo>
                        <a:pt x="588" y="177"/>
                      </a:lnTo>
                      <a:lnTo>
                        <a:pt x="583" y="165"/>
                      </a:lnTo>
                      <a:lnTo>
                        <a:pt x="476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15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Freeform 90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2316163" cy="1831975"/>
                </a:xfrm>
                <a:custGeom>
                  <a:avLst/>
                  <a:gdLst>
                    <a:gd name="T0" fmla="*/ 0 w 1459"/>
                    <a:gd name="T1" fmla="*/ 1150 h 1154"/>
                    <a:gd name="T2" fmla="*/ 58 w 1459"/>
                    <a:gd name="T3" fmla="*/ 1152 h 1154"/>
                    <a:gd name="T4" fmla="*/ 117 w 1459"/>
                    <a:gd name="T5" fmla="*/ 1152 h 1154"/>
                    <a:gd name="T6" fmla="*/ 174 w 1459"/>
                    <a:gd name="T7" fmla="*/ 1152 h 1154"/>
                    <a:gd name="T8" fmla="*/ 234 w 1459"/>
                    <a:gd name="T9" fmla="*/ 1152 h 1154"/>
                    <a:gd name="T10" fmla="*/ 291 w 1459"/>
                    <a:gd name="T11" fmla="*/ 1152 h 1154"/>
                    <a:gd name="T12" fmla="*/ 349 w 1459"/>
                    <a:gd name="T13" fmla="*/ 1152 h 1154"/>
                    <a:gd name="T14" fmla="*/ 408 w 1459"/>
                    <a:gd name="T15" fmla="*/ 1152 h 1154"/>
                    <a:gd name="T16" fmla="*/ 466 w 1459"/>
                    <a:gd name="T17" fmla="*/ 1152 h 1154"/>
                    <a:gd name="T18" fmla="*/ 524 w 1459"/>
                    <a:gd name="T19" fmla="*/ 1152 h 1154"/>
                    <a:gd name="T20" fmla="*/ 583 w 1459"/>
                    <a:gd name="T21" fmla="*/ 1152 h 1154"/>
                    <a:gd name="T22" fmla="*/ 641 w 1459"/>
                    <a:gd name="T23" fmla="*/ 1153 h 1154"/>
                    <a:gd name="T24" fmla="*/ 700 w 1459"/>
                    <a:gd name="T25" fmla="*/ 1153 h 1154"/>
                    <a:gd name="T26" fmla="*/ 758 w 1459"/>
                    <a:gd name="T27" fmla="*/ 1153 h 1154"/>
                    <a:gd name="T28" fmla="*/ 817 w 1459"/>
                    <a:gd name="T29" fmla="*/ 1153 h 1154"/>
                    <a:gd name="T30" fmla="*/ 875 w 1459"/>
                    <a:gd name="T31" fmla="*/ 1153 h 1154"/>
                    <a:gd name="T32" fmla="*/ 934 w 1459"/>
                    <a:gd name="T33" fmla="*/ 1153 h 1154"/>
                    <a:gd name="T34" fmla="*/ 992 w 1459"/>
                    <a:gd name="T35" fmla="*/ 1153 h 1154"/>
                    <a:gd name="T36" fmla="*/ 1049 w 1459"/>
                    <a:gd name="T37" fmla="*/ 1153 h 1154"/>
                    <a:gd name="T38" fmla="*/ 1109 w 1459"/>
                    <a:gd name="T39" fmla="*/ 1154 h 1154"/>
                    <a:gd name="T40" fmla="*/ 1166 w 1459"/>
                    <a:gd name="T41" fmla="*/ 1154 h 1154"/>
                    <a:gd name="T42" fmla="*/ 1226 w 1459"/>
                    <a:gd name="T43" fmla="*/ 1154 h 1154"/>
                    <a:gd name="T44" fmla="*/ 1283 w 1459"/>
                    <a:gd name="T45" fmla="*/ 1154 h 1154"/>
                    <a:gd name="T46" fmla="*/ 1343 w 1459"/>
                    <a:gd name="T47" fmla="*/ 1154 h 1154"/>
                    <a:gd name="T48" fmla="*/ 1400 w 1459"/>
                    <a:gd name="T49" fmla="*/ 1154 h 1154"/>
                    <a:gd name="T50" fmla="*/ 1459 w 1459"/>
                    <a:gd name="T51" fmla="*/ 1154 h 1154"/>
                    <a:gd name="T52" fmla="*/ 1421 w 1459"/>
                    <a:gd name="T53" fmla="*/ 1064 h 1154"/>
                    <a:gd name="T54" fmla="*/ 1400 w 1459"/>
                    <a:gd name="T55" fmla="*/ 1062 h 1154"/>
                    <a:gd name="T56" fmla="*/ 1397 w 1459"/>
                    <a:gd name="T57" fmla="*/ 1060 h 1154"/>
                    <a:gd name="T58" fmla="*/ 1283 w 1459"/>
                    <a:gd name="T59" fmla="*/ 1060 h 1154"/>
                    <a:gd name="T60" fmla="*/ 1171 w 1459"/>
                    <a:gd name="T61" fmla="*/ 886 h 1154"/>
                    <a:gd name="T62" fmla="*/ 1166 w 1459"/>
                    <a:gd name="T63" fmla="*/ 882 h 1154"/>
                    <a:gd name="T64" fmla="*/ 1160 w 1459"/>
                    <a:gd name="T65" fmla="*/ 878 h 1154"/>
                    <a:gd name="T66" fmla="*/ 1049 w 1459"/>
                    <a:gd name="T67" fmla="*/ 878 h 1154"/>
                    <a:gd name="T68" fmla="*/ 940 w 1459"/>
                    <a:gd name="T69" fmla="*/ 709 h 1154"/>
                    <a:gd name="T70" fmla="*/ 934 w 1459"/>
                    <a:gd name="T71" fmla="*/ 703 h 1154"/>
                    <a:gd name="T72" fmla="*/ 863 w 1459"/>
                    <a:gd name="T73" fmla="*/ 601 h 1154"/>
                    <a:gd name="T74" fmla="*/ 817 w 1459"/>
                    <a:gd name="T75" fmla="*/ 601 h 1154"/>
                    <a:gd name="T76" fmla="*/ 777 w 1459"/>
                    <a:gd name="T77" fmla="*/ 531 h 1154"/>
                    <a:gd name="T78" fmla="*/ 700 w 1459"/>
                    <a:gd name="T79" fmla="*/ 467 h 1154"/>
                    <a:gd name="T80" fmla="*/ 630 w 1459"/>
                    <a:gd name="T81" fmla="*/ 355 h 1154"/>
                    <a:gd name="T82" fmla="*/ 633 w 1459"/>
                    <a:gd name="T83" fmla="*/ 254 h 1154"/>
                    <a:gd name="T84" fmla="*/ 588 w 1459"/>
                    <a:gd name="T85" fmla="*/ 177 h 1154"/>
                    <a:gd name="T86" fmla="*/ 583 w 1459"/>
                    <a:gd name="T87" fmla="*/ 165 h 1154"/>
                    <a:gd name="T88" fmla="*/ 476 w 1459"/>
                    <a:gd name="T89" fmla="*/ 0 h 1154"/>
                    <a:gd name="T90" fmla="*/ 466 w 1459"/>
                    <a:gd name="T91" fmla="*/ 0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59" h="1154">
                      <a:moveTo>
                        <a:pt x="0" y="1150"/>
                      </a:moveTo>
                      <a:lnTo>
                        <a:pt x="58" y="1152"/>
                      </a:lnTo>
                      <a:lnTo>
                        <a:pt x="117" y="1152"/>
                      </a:lnTo>
                      <a:lnTo>
                        <a:pt x="174" y="1152"/>
                      </a:lnTo>
                      <a:lnTo>
                        <a:pt x="234" y="1152"/>
                      </a:lnTo>
                      <a:lnTo>
                        <a:pt x="291" y="1152"/>
                      </a:lnTo>
                      <a:lnTo>
                        <a:pt x="349" y="1152"/>
                      </a:lnTo>
                      <a:lnTo>
                        <a:pt x="408" y="1152"/>
                      </a:lnTo>
                      <a:lnTo>
                        <a:pt x="466" y="1152"/>
                      </a:lnTo>
                      <a:lnTo>
                        <a:pt x="524" y="1152"/>
                      </a:lnTo>
                      <a:lnTo>
                        <a:pt x="583" y="1152"/>
                      </a:lnTo>
                      <a:lnTo>
                        <a:pt x="641" y="1153"/>
                      </a:lnTo>
                      <a:lnTo>
                        <a:pt x="700" y="1153"/>
                      </a:lnTo>
                      <a:lnTo>
                        <a:pt x="758" y="1153"/>
                      </a:lnTo>
                      <a:lnTo>
                        <a:pt x="817" y="1153"/>
                      </a:lnTo>
                      <a:lnTo>
                        <a:pt x="875" y="1153"/>
                      </a:lnTo>
                      <a:lnTo>
                        <a:pt x="934" y="1153"/>
                      </a:lnTo>
                      <a:lnTo>
                        <a:pt x="992" y="1153"/>
                      </a:lnTo>
                      <a:lnTo>
                        <a:pt x="1049" y="1153"/>
                      </a:lnTo>
                      <a:lnTo>
                        <a:pt x="1109" y="1154"/>
                      </a:lnTo>
                      <a:lnTo>
                        <a:pt x="1166" y="1154"/>
                      </a:lnTo>
                      <a:lnTo>
                        <a:pt x="1226" y="1154"/>
                      </a:lnTo>
                      <a:lnTo>
                        <a:pt x="1283" y="1154"/>
                      </a:lnTo>
                      <a:lnTo>
                        <a:pt x="1343" y="1154"/>
                      </a:lnTo>
                      <a:lnTo>
                        <a:pt x="1400" y="1154"/>
                      </a:lnTo>
                      <a:lnTo>
                        <a:pt x="1459" y="1154"/>
                      </a:lnTo>
                      <a:lnTo>
                        <a:pt x="1421" y="1064"/>
                      </a:lnTo>
                      <a:lnTo>
                        <a:pt x="1400" y="1062"/>
                      </a:lnTo>
                      <a:lnTo>
                        <a:pt x="1397" y="1060"/>
                      </a:lnTo>
                      <a:lnTo>
                        <a:pt x="1283" y="1060"/>
                      </a:lnTo>
                      <a:lnTo>
                        <a:pt x="1171" y="886"/>
                      </a:lnTo>
                      <a:lnTo>
                        <a:pt x="1166" y="882"/>
                      </a:lnTo>
                      <a:lnTo>
                        <a:pt x="1160" y="878"/>
                      </a:lnTo>
                      <a:lnTo>
                        <a:pt x="1049" y="878"/>
                      </a:lnTo>
                      <a:lnTo>
                        <a:pt x="940" y="709"/>
                      </a:lnTo>
                      <a:lnTo>
                        <a:pt x="934" y="703"/>
                      </a:lnTo>
                      <a:lnTo>
                        <a:pt x="863" y="601"/>
                      </a:lnTo>
                      <a:lnTo>
                        <a:pt x="817" y="601"/>
                      </a:lnTo>
                      <a:lnTo>
                        <a:pt x="777" y="531"/>
                      </a:lnTo>
                      <a:lnTo>
                        <a:pt x="700" y="467"/>
                      </a:lnTo>
                      <a:lnTo>
                        <a:pt x="630" y="355"/>
                      </a:lnTo>
                      <a:lnTo>
                        <a:pt x="633" y="254"/>
                      </a:lnTo>
                      <a:lnTo>
                        <a:pt x="588" y="177"/>
                      </a:lnTo>
                      <a:lnTo>
                        <a:pt x="583" y="165"/>
                      </a:lnTo>
                      <a:lnTo>
                        <a:pt x="476" y="0"/>
                      </a:lnTo>
                      <a:lnTo>
                        <a:pt x="4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Freeform 91"/>
                <p:cNvSpPr>
                  <a:spLocks/>
                </p:cNvSpPr>
                <p:nvPr/>
              </p:nvSpPr>
              <p:spPr bwMode="auto">
                <a:xfrm>
                  <a:off x="2643188" y="3933825"/>
                  <a:ext cx="4073525" cy="627063"/>
                </a:xfrm>
                <a:custGeom>
                  <a:avLst/>
                  <a:gdLst>
                    <a:gd name="T0" fmla="*/ 106 w 2566"/>
                    <a:gd name="T1" fmla="*/ 24 h 395"/>
                    <a:gd name="T2" fmla="*/ 221 w 2566"/>
                    <a:gd name="T3" fmla="*/ 23 h 395"/>
                    <a:gd name="T4" fmla="*/ 337 w 2566"/>
                    <a:gd name="T5" fmla="*/ 21 h 395"/>
                    <a:gd name="T6" fmla="*/ 452 w 2566"/>
                    <a:gd name="T7" fmla="*/ 20 h 395"/>
                    <a:gd name="T8" fmla="*/ 568 w 2566"/>
                    <a:gd name="T9" fmla="*/ 18 h 395"/>
                    <a:gd name="T10" fmla="*/ 685 w 2566"/>
                    <a:gd name="T11" fmla="*/ 17 h 395"/>
                    <a:gd name="T12" fmla="*/ 800 w 2566"/>
                    <a:gd name="T13" fmla="*/ 16 h 395"/>
                    <a:gd name="T14" fmla="*/ 916 w 2566"/>
                    <a:gd name="T15" fmla="*/ 14 h 395"/>
                    <a:gd name="T16" fmla="*/ 1031 w 2566"/>
                    <a:gd name="T17" fmla="*/ 13 h 395"/>
                    <a:gd name="T18" fmla="*/ 1147 w 2566"/>
                    <a:gd name="T19" fmla="*/ 13 h 395"/>
                    <a:gd name="T20" fmla="*/ 1264 w 2566"/>
                    <a:gd name="T21" fmla="*/ 12 h 395"/>
                    <a:gd name="T22" fmla="*/ 1379 w 2566"/>
                    <a:gd name="T23" fmla="*/ 10 h 395"/>
                    <a:gd name="T24" fmla="*/ 1495 w 2566"/>
                    <a:gd name="T25" fmla="*/ 9 h 395"/>
                    <a:gd name="T26" fmla="*/ 1610 w 2566"/>
                    <a:gd name="T27" fmla="*/ 8 h 395"/>
                    <a:gd name="T28" fmla="*/ 1727 w 2566"/>
                    <a:gd name="T29" fmla="*/ 6 h 395"/>
                    <a:gd name="T30" fmla="*/ 1843 w 2566"/>
                    <a:gd name="T31" fmla="*/ 5 h 395"/>
                    <a:gd name="T32" fmla="*/ 1958 w 2566"/>
                    <a:gd name="T33" fmla="*/ 4 h 395"/>
                    <a:gd name="T34" fmla="*/ 2075 w 2566"/>
                    <a:gd name="T35" fmla="*/ 4 h 395"/>
                    <a:gd name="T36" fmla="*/ 2191 w 2566"/>
                    <a:gd name="T37" fmla="*/ 2 h 395"/>
                    <a:gd name="T38" fmla="*/ 2306 w 2566"/>
                    <a:gd name="T39" fmla="*/ 1 h 395"/>
                    <a:gd name="T40" fmla="*/ 2422 w 2566"/>
                    <a:gd name="T41" fmla="*/ 0 h 395"/>
                    <a:gd name="T42" fmla="*/ 2539 w 2566"/>
                    <a:gd name="T43" fmla="*/ 0 h 395"/>
                    <a:gd name="T44" fmla="*/ 2566 w 2566"/>
                    <a:gd name="T45" fmla="*/ 40 h 395"/>
                    <a:gd name="T46" fmla="*/ 2566 w 2566"/>
                    <a:gd name="T47" fmla="*/ 395 h 395"/>
                    <a:gd name="T48" fmla="*/ 2332 w 2566"/>
                    <a:gd name="T49" fmla="*/ 395 h 395"/>
                    <a:gd name="T50" fmla="*/ 2100 w 2566"/>
                    <a:gd name="T51" fmla="*/ 395 h 395"/>
                    <a:gd name="T52" fmla="*/ 1866 w 2566"/>
                    <a:gd name="T53" fmla="*/ 395 h 395"/>
                    <a:gd name="T54" fmla="*/ 1632 w 2566"/>
                    <a:gd name="T55" fmla="*/ 395 h 395"/>
                    <a:gd name="T56" fmla="*/ 1400 w 2566"/>
                    <a:gd name="T57" fmla="*/ 395 h 395"/>
                    <a:gd name="T58" fmla="*/ 1166 w 2566"/>
                    <a:gd name="T59" fmla="*/ 395 h 395"/>
                    <a:gd name="T60" fmla="*/ 934 w 2566"/>
                    <a:gd name="T61" fmla="*/ 395 h 395"/>
                    <a:gd name="T62" fmla="*/ 700 w 2566"/>
                    <a:gd name="T63" fmla="*/ 395 h 395"/>
                    <a:gd name="T64" fmla="*/ 466 w 2566"/>
                    <a:gd name="T65" fmla="*/ 395 h 395"/>
                    <a:gd name="T66" fmla="*/ 234 w 2566"/>
                    <a:gd name="T67" fmla="*/ 395 h 395"/>
                    <a:gd name="T68" fmla="*/ 0 w 2566"/>
                    <a:gd name="T69" fmla="*/ 395 h 395"/>
                    <a:gd name="T70" fmla="*/ 0 w 2566"/>
                    <a:gd name="T71" fmla="*/ 4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395">
                      <a:moveTo>
                        <a:pt x="0" y="25"/>
                      </a:moveTo>
                      <a:lnTo>
                        <a:pt x="106" y="24"/>
                      </a:lnTo>
                      <a:lnTo>
                        <a:pt x="117" y="24"/>
                      </a:lnTo>
                      <a:lnTo>
                        <a:pt x="221" y="23"/>
                      </a:lnTo>
                      <a:lnTo>
                        <a:pt x="234" y="23"/>
                      </a:lnTo>
                      <a:lnTo>
                        <a:pt x="337" y="21"/>
                      </a:lnTo>
                      <a:lnTo>
                        <a:pt x="349" y="21"/>
                      </a:lnTo>
                      <a:lnTo>
                        <a:pt x="452" y="20"/>
                      </a:lnTo>
                      <a:lnTo>
                        <a:pt x="466" y="20"/>
                      </a:lnTo>
                      <a:lnTo>
                        <a:pt x="568" y="18"/>
                      </a:lnTo>
                      <a:lnTo>
                        <a:pt x="583" y="18"/>
                      </a:lnTo>
                      <a:lnTo>
                        <a:pt x="685" y="17"/>
                      </a:lnTo>
                      <a:lnTo>
                        <a:pt x="700" y="17"/>
                      </a:lnTo>
                      <a:lnTo>
                        <a:pt x="800" y="16"/>
                      </a:lnTo>
                      <a:lnTo>
                        <a:pt x="817" y="16"/>
                      </a:lnTo>
                      <a:lnTo>
                        <a:pt x="916" y="14"/>
                      </a:lnTo>
                      <a:lnTo>
                        <a:pt x="934" y="14"/>
                      </a:lnTo>
                      <a:lnTo>
                        <a:pt x="1031" y="13"/>
                      </a:lnTo>
                      <a:lnTo>
                        <a:pt x="1049" y="13"/>
                      </a:lnTo>
                      <a:lnTo>
                        <a:pt x="1147" y="13"/>
                      </a:lnTo>
                      <a:lnTo>
                        <a:pt x="1166" y="13"/>
                      </a:lnTo>
                      <a:lnTo>
                        <a:pt x="1264" y="12"/>
                      </a:lnTo>
                      <a:lnTo>
                        <a:pt x="1283" y="12"/>
                      </a:lnTo>
                      <a:lnTo>
                        <a:pt x="1379" y="10"/>
                      </a:lnTo>
                      <a:lnTo>
                        <a:pt x="1400" y="10"/>
                      </a:lnTo>
                      <a:lnTo>
                        <a:pt x="1495" y="9"/>
                      </a:lnTo>
                      <a:lnTo>
                        <a:pt x="1517" y="9"/>
                      </a:lnTo>
                      <a:lnTo>
                        <a:pt x="1610" y="8"/>
                      </a:lnTo>
                      <a:lnTo>
                        <a:pt x="1632" y="8"/>
                      </a:lnTo>
                      <a:lnTo>
                        <a:pt x="1727" y="6"/>
                      </a:lnTo>
                      <a:lnTo>
                        <a:pt x="1749" y="6"/>
                      </a:lnTo>
                      <a:lnTo>
                        <a:pt x="1843" y="5"/>
                      </a:lnTo>
                      <a:lnTo>
                        <a:pt x="1866" y="5"/>
                      </a:lnTo>
                      <a:lnTo>
                        <a:pt x="1958" y="4"/>
                      </a:lnTo>
                      <a:lnTo>
                        <a:pt x="1983" y="4"/>
                      </a:lnTo>
                      <a:lnTo>
                        <a:pt x="2075" y="4"/>
                      </a:lnTo>
                      <a:lnTo>
                        <a:pt x="2100" y="4"/>
                      </a:lnTo>
                      <a:lnTo>
                        <a:pt x="2191" y="2"/>
                      </a:lnTo>
                      <a:lnTo>
                        <a:pt x="2216" y="2"/>
                      </a:lnTo>
                      <a:lnTo>
                        <a:pt x="2306" y="1"/>
                      </a:lnTo>
                      <a:lnTo>
                        <a:pt x="2332" y="1"/>
                      </a:lnTo>
                      <a:lnTo>
                        <a:pt x="2422" y="0"/>
                      </a:lnTo>
                      <a:lnTo>
                        <a:pt x="2449" y="0"/>
                      </a:lnTo>
                      <a:lnTo>
                        <a:pt x="2539" y="0"/>
                      </a:lnTo>
                      <a:lnTo>
                        <a:pt x="2566" y="0"/>
                      </a:lnTo>
                      <a:lnTo>
                        <a:pt x="2566" y="40"/>
                      </a:lnTo>
                      <a:lnTo>
                        <a:pt x="2566" y="218"/>
                      </a:lnTo>
                      <a:lnTo>
                        <a:pt x="2566" y="395"/>
                      </a:lnTo>
                      <a:lnTo>
                        <a:pt x="2449" y="395"/>
                      </a:lnTo>
                      <a:lnTo>
                        <a:pt x="2332" y="395"/>
                      </a:lnTo>
                      <a:lnTo>
                        <a:pt x="2216" y="395"/>
                      </a:lnTo>
                      <a:lnTo>
                        <a:pt x="2100" y="395"/>
                      </a:lnTo>
                      <a:lnTo>
                        <a:pt x="1983" y="395"/>
                      </a:lnTo>
                      <a:lnTo>
                        <a:pt x="1866" y="395"/>
                      </a:lnTo>
                      <a:lnTo>
                        <a:pt x="1749" y="395"/>
                      </a:lnTo>
                      <a:lnTo>
                        <a:pt x="1632" y="395"/>
                      </a:lnTo>
                      <a:lnTo>
                        <a:pt x="1517" y="395"/>
                      </a:lnTo>
                      <a:lnTo>
                        <a:pt x="1400" y="395"/>
                      </a:lnTo>
                      <a:lnTo>
                        <a:pt x="1283" y="395"/>
                      </a:lnTo>
                      <a:lnTo>
                        <a:pt x="1166" y="395"/>
                      </a:lnTo>
                      <a:lnTo>
                        <a:pt x="1049" y="395"/>
                      </a:lnTo>
                      <a:lnTo>
                        <a:pt x="934" y="395"/>
                      </a:lnTo>
                      <a:lnTo>
                        <a:pt x="817" y="395"/>
                      </a:lnTo>
                      <a:lnTo>
                        <a:pt x="700" y="395"/>
                      </a:lnTo>
                      <a:lnTo>
                        <a:pt x="583" y="395"/>
                      </a:lnTo>
                      <a:lnTo>
                        <a:pt x="466" y="395"/>
                      </a:lnTo>
                      <a:lnTo>
                        <a:pt x="349" y="395"/>
                      </a:lnTo>
                      <a:lnTo>
                        <a:pt x="234" y="395"/>
                      </a:lnTo>
                      <a:lnTo>
                        <a:pt x="117" y="395"/>
                      </a:lnTo>
                      <a:lnTo>
                        <a:pt x="0" y="395"/>
                      </a:lnTo>
                      <a:lnTo>
                        <a:pt x="0" y="218"/>
                      </a:lnTo>
                      <a:lnTo>
                        <a:pt x="0" y="4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Freeform 92"/>
                <p:cNvSpPr>
                  <a:spLocks/>
                </p:cNvSpPr>
                <p:nvPr/>
              </p:nvSpPr>
              <p:spPr bwMode="auto">
                <a:xfrm>
                  <a:off x="2643188" y="3933825"/>
                  <a:ext cx="4073525" cy="63500"/>
                </a:xfrm>
                <a:custGeom>
                  <a:avLst/>
                  <a:gdLst>
                    <a:gd name="T0" fmla="*/ 0 w 2566"/>
                    <a:gd name="T1" fmla="*/ 25 h 40"/>
                    <a:gd name="T2" fmla="*/ 106 w 2566"/>
                    <a:gd name="T3" fmla="*/ 24 h 40"/>
                    <a:gd name="T4" fmla="*/ 117 w 2566"/>
                    <a:gd name="T5" fmla="*/ 24 h 40"/>
                    <a:gd name="T6" fmla="*/ 221 w 2566"/>
                    <a:gd name="T7" fmla="*/ 23 h 40"/>
                    <a:gd name="T8" fmla="*/ 234 w 2566"/>
                    <a:gd name="T9" fmla="*/ 23 h 40"/>
                    <a:gd name="T10" fmla="*/ 337 w 2566"/>
                    <a:gd name="T11" fmla="*/ 21 h 40"/>
                    <a:gd name="T12" fmla="*/ 349 w 2566"/>
                    <a:gd name="T13" fmla="*/ 21 h 40"/>
                    <a:gd name="T14" fmla="*/ 452 w 2566"/>
                    <a:gd name="T15" fmla="*/ 20 h 40"/>
                    <a:gd name="T16" fmla="*/ 466 w 2566"/>
                    <a:gd name="T17" fmla="*/ 20 h 40"/>
                    <a:gd name="T18" fmla="*/ 568 w 2566"/>
                    <a:gd name="T19" fmla="*/ 18 h 40"/>
                    <a:gd name="T20" fmla="*/ 583 w 2566"/>
                    <a:gd name="T21" fmla="*/ 18 h 40"/>
                    <a:gd name="T22" fmla="*/ 685 w 2566"/>
                    <a:gd name="T23" fmla="*/ 17 h 40"/>
                    <a:gd name="T24" fmla="*/ 700 w 2566"/>
                    <a:gd name="T25" fmla="*/ 17 h 40"/>
                    <a:gd name="T26" fmla="*/ 800 w 2566"/>
                    <a:gd name="T27" fmla="*/ 16 h 40"/>
                    <a:gd name="T28" fmla="*/ 817 w 2566"/>
                    <a:gd name="T29" fmla="*/ 16 h 40"/>
                    <a:gd name="T30" fmla="*/ 916 w 2566"/>
                    <a:gd name="T31" fmla="*/ 14 h 40"/>
                    <a:gd name="T32" fmla="*/ 934 w 2566"/>
                    <a:gd name="T33" fmla="*/ 14 h 40"/>
                    <a:gd name="T34" fmla="*/ 1031 w 2566"/>
                    <a:gd name="T35" fmla="*/ 13 h 40"/>
                    <a:gd name="T36" fmla="*/ 1049 w 2566"/>
                    <a:gd name="T37" fmla="*/ 13 h 40"/>
                    <a:gd name="T38" fmla="*/ 1147 w 2566"/>
                    <a:gd name="T39" fmla="*/ 13 h 40"/>
                    <a:gd name="T40" fmla="*/ 1166 w 2566"/>
                    <a:gd name="T41" fmla="*/ 13 h 40"/>
                    <a:gd name="T42" fmla="*/ 1264 w 2566"/>
                    <a:gd name="T43" fmla="*/ 12 h 40"/>
                    <a:gd name="T44" fmla="*/ 1283 w 2566"/>
                    <a:gd name="T45" fmla="*/ 12 h 40"/>
                    <a:gd name="T46" fmla="*/ 1379 w 2566"/>
                    <a:gd name="T47" fmla="*/ 10 h 40"/>
                    <a:gd name="T48" fmla="*/ 1400 w 2566"/>
                    <a:gd name="T49" fmla="*/ 10 h 40"/>
                    <a:gd name="T50" fmla="*/ 1495 w 2566"/>
                    <a:gd name="T51" fmla="*/ 9 h 40"/>
                    <a:gd name="T52" fmla="*/ 1517 w 2566"/>
                    <a:gd name="T53" fmla="*/ 9 h 40"/>
                    <a:gd name="T54" fmla="*/ 1610 w 2566"/>
                    <a:gd name="T55" fmla="*/ 8 h 40"/>
                    <a:gd name="T56" fmla="*/ 1632 w 2566"/>
                    <a:gd name="T57" fmla="*/ 8 h 40"/>
                    <a:gd name="T58" fmla="*/ 1727 w 2566"/>
                    <a:gd name="T59" fmla="*/ 6 h 40"/>
                    <a:gd name="T60" fmla="*/ 1749 w 2566"/>
                    <a:gd name="T61" fmla="*/ 6 h 40"/>
                    <a:gd name="T62" fmla="*/ 1843 w 2566"/>
                    <a:gd name="T63" fmla="*/ 5 h 40"/>
                    <a:gd name="T64" fmla="*/ 1866 w 2566"/>
                    <a:gd name="T65" fmla="*/ 5 h 40"/>
                    <a:gd name="T66" fmla="*/ 1958 w 2566"/>
                    <a:gd name="T67" fmla="*/ 4 h 40"/>
                    <a:gd name="T68" fmla="*/ 1983 w 2566"/>
                    <a:gd name="T69" fmla="*/ 4 h 40"/>
                    <a:gd name="T70" fmla="*/ 2075 w 2566"/>
                    <a:gd name="T71" fmla="*/ 4 h 40"/>
                    <a:gd name="T72" fmla="*/ 2100 w 2566"/>
                    <a:gd name="T73" fmla="*/ 4 h 40"/>
                    <a:gd name="T74" fmla="*/ 2191 w 2566"/>
                    <a:gd name="T75" fmla="*/ 2 h 40"/>
                    <a:gd name="T76" fmla="*/ 2216 w 2566"/>
                    <a:gd name="T77" fmla="*/ 2 h 40"/>
                    <a:gd name="T78" fmla="*/ 2306 w 2566"/>
                    <a:gd name="T79" fmla="*/ 1 h 40"/>
                    <a:gd name="T80" fmla="*/ 2332 w 2566"/>
                    <a:gd name="T81" fmla="*/ 1 h 40"/>
                    <a:gd name="T82" fmla="*/ 2422 w 2566"/>
                    <a:gd name="T83" fmla="*/ 0 h 40"/>
                    <a:gd name="T84" fmla="*/ 2449 w 2566"/>
                    <a:gd name="T85" fmla="*/ 0 h 40"/>
                    <a:gd name="T86" fmla="*/ 2539 w 2566"/>
                    <a:gd name="T87" fmla="*/ 0 h 40"/>
                    <a:gd name="T88" fmla="*/ 2566 w 2566"/>
                    <a:gd name="T89" fmla="*/ 0 h 40"/>
                    <a:gd name="T90" fmla="*/ 2566 w 2566"/>
                    <a:gd name="T91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40">
                      <a:moveTo>
                        <a:pt x="0" y="25"/>
                      </a:moveTo>
                      <a:lnTo>
                        <a:pt x="106" y="24"/>
                      </a:lnTo>
                      <a:lnTo>
                        <a:pt x="117" y="24"/>
                      </a:lnTo>
                      <a:lnTo>
                        <a:pt x="221" y="23"/>
                      </a:lnTo>
                      <a:lnTo>
                        <a:pt x="234" y="23"/>
                      </a:lnTo>
                      <a:lnTo>
                        <a:pt x="337" y="21"/>
                      </a:lnTo>
                      <a:lnTo>
                        <a:pt x="349" y="21"/>
                      </a:lnTo>
                      <a:lnTo>
                        <a:pt x="452" y="20"/>
                      </a:lnTo>
                      <a:lnTo>
                        <a:pt x="466" y="20"/>
                      </a:lnTo>
                      <a:lnTo>
                        <a:pt x="568" y="18"/>
                      </a:lnTo>
                      <a:lnTo>
                        <a:pt x="583" y="18"/>
                      </a:lnTo>
                      <a:lnTo>
                        <a:pt x="685" y="17"/>
                      </a:lnTo>
                      <a:lnTo>
                        <a:pt x="700" y="17"/>
                      </a:lnTo>
                      <a:lnTo>
                        <a:pt x="800" y="16"/>
                      </a:lnTo>
                      <a:lnTo>
                        <a:pt x="817" y="16"/>
                      </a:lnTo>
                      <a:lnTo>
                        <a:pt x="916" y="14"/>
                      </a:lnTo>
                      <a:lnTo>
                        <a:pt x="934" y="14"/>
                      </a:lnTo>
                      <a:lnTo>
                        <a:pt x="1031" y="13"/>
                      </a:lnTo>
                      <a:lnTo>
                        <a:pt x="1049" y="13"/>
                      </a:lnTo>
                      <a:lnTo>
                        <a:pt x="1147" y="13"/>
                      </a:lnTo>
                      <a:lnTo>
                        <a:pt x="1166" y="13"/>
                      </a:lnTo>
                      <a:lnTo>
                        <a:pt x="1264" y="12"/>
                      </a:lnTo>
                      <a:lnTo>
                        <a:pt x="1283" y="12"/>
                      </a:lnTo>
                      <a:lnTo>
                        <a:pt x="1379" y="10"/>
                      </a:lnTo>
                      <a:lnTo>
                        <a:pt x="1400" y="10"/>
                      </a:lnTo>
                      <a:lnTo>
                        <a:pt x="1495" y="9"/>
                      </a:lnTo>
                      <a:lnTo>
                        <a:pt x="1517" y="9"/>
                      </a:lnTo>
                      <a:lnTo>
                        <a:pt x="1610" y="8"/>
                      </a:lnTo>
                      <a:lnTo>
                        <a:pt x="1632" y="8"/>
                      </a:lnTo>
                      <a:lnTo>
                        <a:pt x="1727" y="6"/>
                      </a:lnTo>
                      <a:lnTo>
                        <a:pt x="1749" y="6"/>
                      </a:lnTo>
                      <a:lnTo>
                        <a:pt x="1843" y="5"/>
                      </a:lnTo>
                      <a:lnTo>
                        <a:pt x="1866" y="5"/>
                      </a:lnTo>
                      <a:lnTo>
                        <a:pt x="1958" y="4"/>
                      </a:lnTo>
                      <a:lnTo>
                        <a:pt x="1983" y="4"/>
                      </a:lnTo>
                      <a:lnTo>
                        <a:pt x="2075" y="4"/>
                      </a:lnTo>
                      <a:lnTo>
                        <a:pt x="2100" y="4"/>
                      </a:lnTo>
                      <a:lnTo>
                        <a:pt x="2191" y="2"/>
                      </a:lnTo>
                      <a:lnTo>
                        <a:pt x="2216" y="2"/>
                      </a:lnTo>
                      <a:lnTo>
                        <a:pt x="2306" y="1"/>
                      </a:lnTo>
                      <a:lnTo>
                        <a:pt x="2332" y="1"/>
                      </a:lnTo>
                      <a:lnTo>
                        <a:pt x="2422" y="0"/>
                      </a:lnTo>
                      <a:lnTo>
                        <a:pt x="2449" y="0"/>
                      </a:lnTo>
                      <a:lnTo>
                        <a:pt x="2539" y="0"/>
                      </a:lnTo>
                      <a:lnTo>
                        <a:pt x="2566" y="0"/>
                      </a:lnTo>
                      <a:lnTo>
                        <a:pt x="2566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Freeform 93"/>
                <p:cNvSpPr>
                  <a:spLocks/>
                </p:cNvSpPr>
                <p:nvPr/>
              </p:nvSpPr>
              <p:spPr bwMode="auto">
                <a:xfrm>
                  <a:off x="2643188" y="3965575"/>
                  <a:ext cx="4073525" cy="595313"/>
                </a:xfrm>
                <a:custGeom>
                  <a:avLst/>
                  <a:gdLst>
                    <a:gd name="T0" fmla="*/ 7 w 2566"/>
                    <a:gd name="T1" fmla="*/ 32 h 375"/>
                    <a:gd name="T2" fmla="*/ 122 w 2566"/>
                    <a:gd name="T3" fmla="*/ 30 h 375"/>
                    <a:gd name="T4" fmla="*/ 238 w 2566"/>
                    <a:gd name="T5" fmla="*/ 28 h 375"/>
                    <a:gd name="T6" fmla="*/ 353 w 2566"/>
                    <a:gd name="T7" fmla="*/ 27 h 375"/>
                    <a:gd name="T8" fmla="*/ 469 w 2566"/>
                    <a:gd name="T9" fmla="*/ 26 h 375"/>
                    <a:gd name="T10" fmla="*/ 584 w 2566"/>
                    <a:gd name="T11" fmla="*/ 23 h 375"/>
                    <a:gd name="T12" fmla="*/ 700 w 2566"/>
                    <a:gd name="T13" fmla="*/ 22 h 375"/>
                    <a:gd name="T14" fmla="*/ 815 w 2566"/>
                    <a:gd name="T15" fmla="*/ 20 h 375"/>
                    <a:gd name="T16" fmla="*/ 931 w 2566"/>
                    <a:gd name="T17" fmla="*/ 17 h 375"/>
                    <a:gd name="T18" fmla="*/ 1046 w 2566"/>
                    <a:gd name="T19" fmla="*/ 16 h 375"/>
                    <a:gd name="T20" fmla="*/ 1162 w 2566"/>
                    <a:gd name="T21" fmla="*/ 15 h 375"/>
                    <a:gd name="T22" fmla="*/ 1279 w 2566"/>
                    <a:gd name="T23" fmla="*/ 13 h 375"/>
                    <a:gd name="T24" fmla="*/ 1394 w 2566"/>
                    <a:gd name="T25" fmla="*/ 12 h 375"/>
                    <a:gd name="T26" fmla="*/ 1510 w 2566"/>
                    <a:gd name="T27" fmla="*/ 11 h 375"/>
                    <a:gd name="T28" fmla="*/ 1625 w 2566"/>
                    <a:gd name="T29" fmla="*/ 9 h 375"/>
                    <a:gd name="T30" fmla="*/ 1741 w 2566"/>
                    <a:gd name="T31" fmla="*/ 8 h 375"/>
                    <a:gd name="T32" fmla="*/ 1856 w 2566"/>
                    <a:gd name="T33" fmla="*/ 7 h 375"/>
                    <a:gd name="T34" fmla="*/ 1973 w 2566"/>
                    <a:gd name="T35" fmla="*/ 5 h 375"/>
                    <a:gd name="T36" fmla="*/ 2089 w 2566"/>
                    <a:gd name="T37" fmla="*/ 4 h 375"/>
                    <a:gd name="T38" fmla="*/ 2204 w 2566"/>
                    <a:gd name="T39" fmla="*/ 3 h 375"/>
                    <a:gd name="T40" fmla="*/ 2320 w 2566"/>
                    <a:gd name="T41" fmla="*/ 3 h 375"/>
                    <a:gd name="T42" fmla="*/ 2435 w 2566"/>
                    <a:gd name="T43" fmla="*/ 1 h 375"/>
                    <a:gd name="T44" fmla="*/ 2552 w 2566"/>
                    <a:gd name="T45" fmla="*/ 0 h 375"/>
                    <a:gd name="T46" fmla="*/ 2566 w 2566"/>
                    <a:gd name="T47" fmla="*/ 20 h 375"/>
                    <a:gd name="T48" fmla="*/ 2566 w 2566"/>
                    <a:gd name="T49" fmla="*/ 375 h 375"/>
                    <a:gd name="T50" fmla="*/ 2332 w 2566"/>
                    <a:gd name="T51" fmla="*/ 375 h 375"/>
                    <a:gd name="T52" fmla="*/ 2100 w 2566"/>
                    <a:gd name="T53" fmla="*/ 375 h 375"/>
                    <a:gd name="T54" fmla="*/ 1866 w 2566"/>
                    <a:gd name="T55" fmla="*/ 375 h 375"/>
                    <a:gd name="T56" fmla="*/ 1632 w 2566"/>
                    <a:gd name="T57" fmla="*/ 375 h 375"/>
                    <a:gd name="T58" fmla="*/ 1400 w 2566"/>
                    <a:gd name="T59" fmla="*/ 375 h 375"/>
                    <a:gd name="T60" fmla="*/ 1166 w 2566"/>
                    <a:gd name="T61" fmla="*/ 375 h 375"/>
                    <a:gd name="T62" fmla="*/ 934 w 2566"/>
                    <a:gd name="T63" fmla="*/ 375 h 375"/>
                    <a:gd name="T64" fmla="*/ 700 w 2566"/>
                    <a:gd name="T65" fmla="*/ 375 h 375"/>
                    <a:gd name="T66" fmla="*/ 466 w 2566"/>
                    <a:gd name="T67" fmla="*/ 375 h 375"/>
                    <a:gd name="T68" fmla="*/ 234 w 2566"/>
                    <a:gd name="T69" fmla="*/ 375 h 375"/>
                    <a:gd name="T70" fmla="*/ 0 w 2566"/>
                    <a:gd name="T71" fmla="*/ 375 h 375"/>
                    <a:gd name="T72" fmla="*/ 0 w 2566"/>
                    <a:gd name="T73" fmla="*/ 32 h 3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66" h="375">
                      <a:moveTo>
                        <a:pt x="0" y="32"/>
                      </a:moveTo>
                      <a:lnTo>
                        <a:pt x="7" y="32"/>
                      </a:lnTo>
                      <a:lnTo>
                        <a:pt x="117" y="30"/>
                      </a:lnTo>
                      <a:lnTo>
                        <a:pt x="122" y="30"/>
                      </a:lnTo>
                      <a:lnTo>
                        <a:pt x="234" y="28"/>
                      </a:lnTo>
                      <a:lnTo>
                        <a:pt x="238" y="28"/>
                      </a:lnTo>
                      <a:lnTo>
                        <a:pt x="349" y="27"/>
                      </a:lnTo>
                      <a:lnTo>
                        <a:pt x="353" y="27"/>
                      </a:lnTo>
                      <a:lnTo>
                        <a:pt x="466" y="26"/>
                      </a:lnTo>
                      <a:lnTo>
                        <a:pt x="469" y="26"/>
                      </a:lnTo>
                      <a:lnTo>
                        <a:pt x="583" y="23"/>
                      </a:lnTo>
                      <a:lnTo>
                        <a:pt x="584" y="23"/>
                      </a:lnTo>
                      <a:lnTo>
                        <a:pt x="700" y="22"/>
                      </a:lnTo>
                      <a:lnTo>
                        <a:pt x="700" y="22"/>
                      </a:lnTo>
                      <a:lnTo>
                        <a:pt x="724" y="20"/>
                      </a:lnTo>
                      <a:lnTo>
                        <a:pt x="815" y="20"/>
                      </a:lnTo>
                      <a:lnTo>
                        <a:pt x="817" y="20"/>
                      </a:lnTo>
                      <a:lnTo>
                        <a:pt x="931" y="17"/>
                      </a:lnTo>
                      <a:lnTo>
                        <a:pt x="934" y="17"/>
                      </a:lnTo>
                      <a:lnTo>
                        <a:pt x="1046" y="16"/>
                      </a:lnTo>
                      <a:lnTo>
                        <a:pt x="1049" y="16"/>
                      </a:lnTo>
                      <a:lnTo>
                        <a:pt x="1162" y="15"/>
                      </a:lnTo>
                      <a:lnTo>
                        <a:pt x="1166" y="15"/>
                      </a:lnTo>
                      <a:lnTo>
                        <a:pt x="1279" y="13"/>
                      </a:lnTo>
                      <a:lnTo>
                        <a:pt x="1283" y="13"/>
                      </a:lnTo>
                      <a:lnTo>
                        <a:pt x="1394" y="12"/>
                      </a:lnTo>
                      <a:lnTo>
                        <a:pt x="1400" y="12"/>
                      </a:lnTo>
                      <a:lnTo>
                        <a:pt x="1510" y="11"/>
                      </a:lnTo>
                      <a:lnTo>
                        <a:pt x="1517" y="11"/>
                      </a:lnTo>
                      <a:lnTo>
                        <a:pt x="1625" y="9"/>
                      </a:lnTo>
                      <a:lnTo>
                        <a:pt x="1632" y="9"/>
                      </a:lnTo>
                      <a:lnTo>
                        <a:pt x="1741" y="8"/>
                      </a:lnTo>
                      <a:lnTo>
                        <a:pt x="1749" y="8"/>
                      </a:lnTo>
                      <a:lnTo>
                        <a:pt x="1856" y="7"/>
                      </a:lnTo>
                      <a:lnTo>
                        <a:pt x="1866" y="7"/>
                      </a:lnTo>
                      <a:lnTo>
                        <a:pt x="1973" y="5"/>
                      </a:lnTo>
                      <a:lnTo>
                        <a:pt x="1983" y="5"/>
                      </a:lnTo>
                      <a:lnTo>
                        <a:pt x="2089" y="4"/>
                      </a:lnTo>
                      <a:lnTo>
                        <a:pt x="2100" y="4"/>
                      </a:lnTo>
                      <a:lnTo>
                        <a:pt x="2204" y="3"/>
                      </a:lnTo>
                      <a:lnTo>
                        <a:pt x="2216" y="3"/>
                      </a:lnTo>
                      <a:lnTo>
                        <a:pt x="2320" y="3"/>
                      </a:lnTo>
                      <a:lnTo>
                        <a:pt x="2332" y="3"/>
                      </a:lnTo>
                      <a:lnTo>
                        <a:pt x="2435" y="1"/>
                      </a:lnTo>
                      <a:lnTo>
                        <a:pt x="2449" y="1"/>
                      </a:lnTo>
                      <a:lnTo>
                        <a:pt x="2552" y="0"/>
                      </a:lnTo>
                      <a:lnTo>
                        <a:pt x="2566" y="0"/>
                      </a:lnTo>
                      <a:lnTo>
                        <a:pt x="2566" y="20"/>
                      </a:lnTo>
                      <a:lnTo>
                        <a:pt x="2566" y="198"/>
                      </a:lnTo>
                      <a:lnTo>
                        <a:pt x="2566" y="375"/>
                      </a:lnTo>
                      <a:lnTo>
                        <a:pt x="2449" y="375"/>
                      </a:lnTo>
                      <a:lnTo>
                        <a:pt x="2332" y="375"/>
                      </a:lnTo>
                      <a:lnTo>
                        <a:pt x="2216" y="375"/>
                      </a:lnTo>
                      <a:lnTo>
                        <a:pt x="2100" y="375"/>
                      </a:lnTo>
                      <a:lnTo>
                        <a:pt x="1983" y="375"/>
                      </a:lnTo>
                      <a:lnTo>
                        <a:pt x="1866" y="375"/>
                      </a:lnTo>
                      <a:lnTo>
                        <a:pt x="1749" y="375"/>
                      </a:lnTo>
                      <a:lnTo>
                        <a:pt x="1632" y="375"/>
                      </a:lnTo>
                      <a:lnTo>
                        <a:pt x="1517" y="375"/>
                      </a:lnTo>
                      <a:lnTo>
                        <a:pt x="1400" y="375"/>
                      </a:lnTo>
                      <a:lnTo>
                        <a:pt x="1283" y="375"/>
                      </a:lnTo>
                      <a:lnTo>
                        <a:pt x="1166" y="375"/>
                      </a:lnTo>
                      <a:lnTo>
                        <a:pt x="1049" y="375"/>
                      </a:lnTo>
                      <a:lnTo>
                        <a:pt x="934" y="375"/>
                      </a:lnTo>
                      <a:lnTo>
                        <a:pt x="817" y="375"/>
                      </a:lnTo>
                      <a:lnTo>
                        <a:pt x="700" y="375"/>
                      </a:lnTo>
                      <a:lnTo>
                        <a:pt x="583" y="375"/>
                      </a:lnTo>
                      <a:lnTo>
                        <a:pt x="466" y="375"/>
                      </a:lnTo>
                      <a:lnTo>
                        <a:pt x="349" y="375"/>
                      </a:lnTo>
                      <a:lnTo>
                        <a:pt x="234" y="375"/>
                      </a:lnTo>
                      <a:lnTo>
                        <a:pt x="117" y="375"/>
                      </a:lnTo>
                      <a:lnTo>
                        <a:pt x="0" y="375"/>
                      </a:lnTo>
                      <a:lnTo>
                        <a:pt x="0" y="19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" name="Freeform 94"/>
                <p:cNvSpPr>
                  <a:spLocks/>
                </p:cNvSpPr>
                <p:nvPr/>
              </p:nvSpPr>
              <p:spPr bwMode="auto">
                <a:xfrm>
                  <a:off x="2643188" y="3965575"/>
                  <a:ext cx="4073525" cy="50800"/>
                </a:xfrm>
                <a:custGeom>
                  <a:avLst/>
                  <a:gdLst>
                    <a:gd name="T0" fmla="*/ 0 w 2566"/>
                    <a:gd name="T1" fmla="*/ 32 h 32"/>
                    <a:gd name="T2" fmla="*/ 7 w 2566"/>
                    <a:gd name="T3" fmla="*/ 32 h 32"/>
                    <a:gd name="T4" fmla="*/ 117 w 2566"/>
                    <a:gd name="T5" fmla="*/ 30 h 32"/>
                    <a:gd name="T6" fmla="*/ 122 w 2566"/>
                    <a:gd name="T7" fmla="*/ 30 h 32"/>
                    <a:gd name="T8" fmla="*/ 234 w 2566"/>
                    <a:gd name="T9" fmla="*/ 28 h 32"/>
                    <a:gd name="T10" fmla="*/ 238 w 2566"/>
                    <a:gd name="T11" fmla="*/ 28 h 32"/>
                    <a:gd name="T12" fmla="*/ 349 w 2566"/>
                    <a:gd name="T13" fmla="*/ 27 h 32"/>
                    <a:gd name="T14" fmla="*/ 353 w 2566"/>
                    <a:gd name="T15" fmla="*/ 27 h 32"/>
                    <a:gd name="T16" fmla="*/ 466 w 2566"/>
                    <a:gd name="T17" fmla="*/ 26 h 32"/>
                    <a:gd name="T18" fmla="*/ 469 w 2566"/>
                    <a:gd name="T19" fmla="*/ 26 h 32"/>
                    <a:gd name="T20" fmla="*/ 583 w 2566"/>
                    <a:gd name="T21" fmla="*/ 23 h 32"/>
                    <a:gd name="T22" fmla="*/ 584 w 2566"/>
                    <a:gd name="T23" fmla="*/ 23 h 32"/>
                    <a:gd name="T24" fmla="*/ 700 w 2566"/>
                    <a:gd name="T25" fmla="*/ 22 h 32"/>
                    <a:gd name="T26" fmla="*/ 700 w 2566"/>
                    <a:gd name="T27" fmla="*/ 22 h 32"/>
                    <a:gd name="T28" fmla="*/ 724 w 2566"/>
                    <a:gd name="T29" fmla="*/ 20 h 32"/>
                    <a:gd name="T30" fmla="*/ 815 w 2566"/>
                    <a:gd name="T31" fmla="*/ 20 h 32"/>
                    <a:gd name="T32" fmla="*/ 817 w 2566"/>
                    <a:gd name="T33" fmla="*/ 20 h 32"/>
                    <a:gd name="T34" fmla="*/ 931 w 2566"/>
                    <a:gd name="T35" fmla="*/ 17 h 32"/>
                    <a:gd name="T36" fmla="*/ 934 w 2566"/>
                    <a:gd name="T37" fmla="*/ 17 h 32"/>
                    <a:gd name="T38" fmla="*/ 1046 w 2566"/>
                    <a:gd name="T39" fmla="*/ 16 h 32"/>
                    <a:gd name="T40" fmla="*/ 1049 w 2566"/>
                    <a:gd name="T41" fmla="*/ 16 h 32"/>
                    <a:gd name="T42" fmla="*/ 1162 w 2566"/>
                    <a:gd name="T43" fmla="*/ 15 h 32"/>
                    <a:gd name="T44" fmla="*/ 1166 w 2566"/>
                    <a:gd name="T45" fmla="*/ 15 h 32"/>
                    <a:gd name="T46" fmla="*/ 1279 w 2566"/>
                    <a:gd name="T47" fmla="*/ 13 h 32"/>
                    <a:gd name="T48" fmla="*/ 1283 w 2566"/>
                    <a:gd name="T49" fmla="*/ 13 h 32"/>
                    <a:gd name="T50" fmla="*/ 1394 w 2566"/>
                    <a:gd name="T51" fmla="*/ 12 h 32"/>
                    <a:gd name="T52" fmla="*/ 1400 w 2566"/>
                    <a:gd name="T53" fmla="*/ 12 h 32"/>
                    <a:gd name="T54" fmla="*/ 1510 w 2566"/>
                    <a:gd name="T55" fmla="*/ 11 h 32"/>
                    <a:gd name="T56" fmla="*/ 1517 w 2566"/>
                    <a:gd name="T57" fmla="*/ 11 h 32"/>
                    <a:gd name="T58" fmla="*/ 1625 w 2566"/>
                    <a:gd name="T59" fmla="*/ 9 h 32"/>
                    <a:gd name="T60" fmla="*/ 1632 w 2566"/>
                    <a:gd name="T61" fmla="*/ 9 h 32"/>
                    <a:gd name="T62" fmla="*/ 1741 w 2566"/>
                    <a:gd name="T63" fmla="*/ 8 h 32"/>
                    <a:gd name="T64" fmla="*/ 1749 w 2566"/>
                    <a:gd name="T65" fmla="*/ 8 h 32"/>
                    <a:gd name="T66" fmla="*/ 1856 w 2566"/>
                    <a:gd name="T67" fmla="*/ 7 h 32"/>
                    <a:gd name="T68" fmla="*/ 1866 w 2566"/>
                    <a:gd name="T69" fmla="*/ 7 h 32"/>
                    <a:gd name="T70" fmla="*/ 1973 w 2566"/>
                    <a:gd name="T71" fmla="*/ 5 h 32"/>
                    <a:gd name="T72" fmla="*/ 1983 w 2566"/>
                    <a:gd name="T73" fmla="*/ 5 h 32"/>
                    <a:gd name="T74" fmla="*/ 2089 w 2566"/>
                    <a:gd name="T75" fmla="*/ 4 h 32"/>
                    <a:gd name="T76" fmla="*/ 2100 w 2566"/>
                    <a:gd name="T77" fmla="*/ 4 h 32"/>
                    <a:gd name="T78" fmla="*/ 2204 w 2566"/>
                    <a:gd name="T79" fmla="*/ 3 h 32"/>
                    <a:gd name="T80" fmla="*/ 2216 w 2566"/>
                    <a:gd name="T81" fmla="*/ 3 h 32"/>
                    <a:gd name="T82" fmla="*/ 2320 w 2566"/>
                    <a:gd name="T83" fmla="*/ 3 h 32"/>
                    <a:gd name="T84" fmla="*/ 2332 w 2566"/>
                    <a:gd name="T85" fmla="*/ 3 h 32"/>
                    <a:gd name="T86" fmla="*/ 2435 w 2566"/>
                    <a:gd name="T87" fmla="*/ 1 h 32"/>
                    <a:gd name="T88" fmla="*/ 2449 w 2566"/>
                    <a:gd name="T89" fmla="*/ 1 h 32"/>
                    <a:gd name="T90" fmla="*/ 2552 w 2566"/>
                    <a:gd name="T91" fmla="*/ 0 h 32"/>
                    <a:gd name="T92" fmla="*/ 2566 w 2566"/>
                    <a:gd name="T93" fmla="*/ 0 h 32"/>
                    <a:gd name="T94" fmla="*/ 2566 w 2566"/>
                    <a:gd name="T95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6" h="32">
                      <a:moveTo>
                        <a:pt x="0" y="32"/>
                      </a:moveTo>
                      <a:lnTo>
                        <a:pt x="7" y="32"/>
                      </a:lnTo>
                      <a:lnTo>
                        <a:pt x="117" y="30"/>
                      </a:lnTo>
                      <a:lnTo>
                        <a:pt x="122" y="30"/>
                      </a:lnTo>
                      <a:lnTo>
                        <a:pt x="234" y="28"/>
                      </a:lnTo>
                      <a:lnTo>
                        <a:pt x="238" y="28"/>
                      </a:lnTo>
                      <a:lnTo>
                        <a:pt x="349" y="27"/>
                      </a:lnTo>
                      <a:lnTo>
                        <a:pt x="353" y="27"/>
                      </a:lnTo>
                      <a:lnTo>
                        <a:pt x="466" y="26"/>
                      </a:lnTo>
                      <a:lnTo>
                        <a:pt x="469" y="26"/>
                      </a:lnTo>
                      <a:lnTo>
                        <a:pt x="583" y="23"/>
                      </a:lnTo>
                      <a:lnTo>
                        <a:pt x="584" y="23"/>
                      </a:lnTo>
                      <a:lnTo>
                        <a:pt x="700" y="22"/>
                      </a:lnTo>
                      <a:lnTo>
                        <a:pt x="700" y="22"/>
                      </a:lnTo>
                      <a:lnTo>
                        <a:pt x="724" y="20"/>
                      </a:lnTo>
                      <a:lnTo>
                        <a:pt x="815" y="20"/>
                      </a:lnTo>
                      <a:lnTo>
                        <a:pt x="817" y="20"/>
                      </a:lnTo>
                      <a:lnTo>
                        <a:pt x="931" y="17"/>
                      </a:lnTo>
                      <a:lnTo>
                        <a:pt x="934" y="17"/>
                      </a:lnTo>
                      <a:lnTo>
                        <a:pt x="1046" y="16"/>
                      </a:lnTo>
                      <a:lnTo>
                        <a:pt x="1049" y="16"/>
                      </a:lnTo>
                      <a:lnTo>
                        <a:pt x="1162" y="15"/>
                      </a:lnTo>
                      <a:lnTo>
                        <a:pt x="1166" y="15"/>
                      </a:lnTo>
                      <a:lnTo>
                        <a:pt x="1279" y="13"/>
                      </a:lnTo>
                      <a:lnTo>
                        <a:pt x="1283" y="13"/>
                      </a:lnTo>
                      <a:lnTo>
                        <a:pt x="1394" y="12"/>
                      </a:lnTo>
                      <a:lnTo>
                        <a:pt x="1400" y="12"/>
                      </a:lnTo>
                      <a:lnTo>
                        <a:pt x="1510" y="11"/>
                      </a:lnTo>
                      <a:lnTo>
                        <a:pt x="1517" y="11"/>
                      </a:lnTo>
                      <a:lnTo>
                        <a:pt x="1625" y="9"/>
                      </a:lnTo>
                      <a:lnTo>
                        <a:pt x="1632" y="9"/>
                      </a:lnTo>
                      <a:lnTo>
                        <a:pt x="1741" y="8"/>
                      </a:lnTo>
                      <a:lnTo>
                        <a:pt x="1749" y="8"/>
                      </a:lnTo>
                      <a:lnTo>
                        <a:pt x="1856" y="7"/>
                      </a:lnTo>
                      <a:lnTo>
                        <a:pt x="1866" y="7"/>
                      </a:lnTo>
                      <a:lnTo>
                        <a:pt x="1973" y="5"/>
                      </a:lnTo>
                      <a:lnTo>
                        <a:pt x="1983" y="5"/>
                      </a:lnTo>
                      <a:lnTo>
                        <a:pt x="2089" y="4"/>
                      </a:lnTo>
                      <a:lnTo>
                        <a:pt x="2100" y="4"/>
                      </a:lnTo>
                      <a:lnTo>
                        <a:pt x="2204" y="3"/>
                      </a:lnTo>
                      <a:lnTo>
                        <a:pt x="2216" y="3"/>
                      </a:lnTo>
                      <a:lnTo>
                        <a:pt x="2320" y="3"/>
                      </a:lnTo>
                      <a:lnTo>
                        <a:pt x="2332" y="3"/>
                      </a:lnTo>
                      <a:lnTo>
                        <a:pt x="2435" y="1"/>
                      </a:lnTo>
                      <a:lnTo>
                        <a:pt x="2449" y="1"/>
                      </a:lnTo>
                      <a:lnTo>
                        <a:pt x="2552" y="0"/>
                      </a:lnTo>
                      <a:lnTo>
                        <a:pt x="2566" y="0"/>
                      </a:lnTo>
                      <a:lnTo>
                        <a:pt x="256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" name="Freeform 95"/>
                <p:cNvSpPr>
                  <a:spLocks/>
                </p:cNvSpPr>
                <p:nvPr/>
              </p:nvSpPr>
              <p:spPr bwMode="auto">
                <a:xfrm>
                  <a:off x="3919538" y="622300"/>
                  <a:ext cx="2797175" cy="1201738"/>
                </a:xfrm>
                <a:custGeom>
                  <a:avLst/>
                  <a:gdLst>
                    <a:gd name="T0" fmla="*/ 1762 w 1762"/>
                    <a:gd name="T1" fmla="*/ 76 h 757"/>
                    <a:gd name="T2" fmla="*/ 1720 w 1762"/>
                    <a:gd name="T3" fmla="*/ 112 h 757"/>
                    <a:gd name="T4" fmla="*/ 1646 w 1762"/>
                    <a:gd name="T5" fmla="*/ 177 h 757"/>
                    <a:gd name="T6" fmla="*/ 1646 w 1762"/>
                    <a:gd name="T7" fmla="*/ 177 h 757"/>
                    <a:gd name="T8" fmla="*/ 1645 w 1762"/>
                    <a:gd name="T9" fmla="*/ 177 h 757"/>
                    <a:gd name="T10" fmla="*/ 1571 w 1762"/>
                    <a:gd name="T11" fmla="*/ 242 h 757"/>
                    <a:gd name="T12" fmla="*/ 1528 w 1762"/>
                    <a:gd name="T13" fmla="*/ 280 h 757"/>
                    <a:gd name="T14" fmla="*/ 1498 w 1762"/>
                    <a:gd name="T15" fmla="*/ 307 h 757"/>
                    <a:gd name="T16" fmla="*/ 1445 w 1762"/>
                    <a:gd name="T17" fmla="*/ 355 h 757"/>
                    <a:gd name="T18" fmla="*/ 1423 w 1762"/>
                    <a:gd name="T19" fmla="*/ 372 h 757"/>
                    <a:gd name="T20" fmla="*/ 1412 w 1762"/>
                    <a:gd name="T21" fmla="*/ 383 h 757"/>
                    <a:gd name="T22" fmla="*/ 1350 w 1762"/>
                    <a:gd name="T23" fmla="*/ 437 h 757"/>
                    <a:gd name="T24" fmla="*/ 1296 w 1762"/>
                    <a:gd name="T25" fmla="*/ 486 h 757"/>
                    <a:gd name="T26" fmla="*/ 1277 w 1762"/>
                    <a:gd name="T27" fmla="*/ 503 h 757"/>
                    <a:gd name="T28" fmla="*/ 1244 w 1762"/>
                    <a:gd name="T29" fmla="*/ 531 h 757"/>
                    <a:gd name="T30" fmla="*/ 1202 w 1762"/>
                    <a:gd name="T31" fmla="*/ 568 h 757"/>
                    <a:gd name="T32" fmla="*/ 1179 w 1762"/>
                    <a:gd name="T33" fmla="*/ 589 h 757"/>
                    <a:gd name="T34" fmla="*/ 1128 w 1762"/>
                    <a:gd name="T35" fmla="*/ 633 h 757"/>
                    <a:gd name="T36" fmla="*/ 1062 w 1762"/>
                    <a:gd name="T37" fmla="*/ 691 h 757"/>
                    <a:gd name="T38" fmla="*/ 1050 w 1762"/>
                    <a:gd name="T39" fmla="*/ 690 h 757"/>
                    <a:gd name="T40" fmla="*/ 1024 w 1762"/>
                    <a:gd name="T41" fmla="*/ 709 h 757"/>
                    <a:gd name="T42" fmla="*/ 963 w 1762"/>
                    <a:gd name="T43" fmla="*/ 736 h 757"/>
                    <a:gd name="T44" fmla="*/ 945 w 1762"/>
                    <a:gd name="T45" fmla="*/ 757 h 757"/>
                    <a:gd name="T46" fmla="*/ 834 w 1762"/>
                    <a:gd name="T47" fmla="*/ 715 h 757"/>
                    <a:gd name="T48" fmla="*/ 828 w 1762"/>
                    <a:gd name="T49" fmla="*/ 714 h 757"/>
                    <a:gd name="T50" fmla="*/ 817 w 1762"/>
                    <a:gd name="T51" fmla="*/ 709 h 757"/>
                    <a:gd name="T52" fmla="*/ 713 w 1762"/>
                    <a:gd name="T53" fmla="*/ 657 h 757"/>
                    <a:gd name="T54" fmla="*/ 657 w 1762"/>
                    <a:gd name="T55" fmla="*/ 626 h 757"/>
                    <a:gd name="T56" fmla="*/ 596 w 1762"/>
                    <a:gd name="T57" fmla="*/ 591 h 757"/>
                    <a:gd name="T58" fmla="*/ 503 w 1762"/>
                    <a:gd name="T59" fmla="*/ 531 h 757"/>
                    <a:gd name="T60" fmla="*/ 479 w 1762"/>
                    <a:gd name="T61" fmla="*/ 515 h 757"/>
                    <a:gd name="T62" fmla="*/ 457 w 1762"/>
                    <a:gd name="T63" fmla="*/ 497 h 757"/>
                    <a:gd name="T64" fmla="*/ 362 w 1762"/>
                    <a:gd name="T65" fmla="*/ 425 h 757"/>
                    <a:gd name="T66" fmla="*/ 283 w 1762"/>
                    <a:gd name="T67" fmla="*/ 355 h 757"/>
                    <a:gd name="T68" fmla="*/ 245 w 1762"/>
                    <a:gd name="T69" fmla="*/ 318 h 757"/>
                    <a:gd name="T70" fmla="*/ 151 w 1762"/>
                    <a:gd name="T71" fmla="*/ 211 h 757"/>
                    <a:gd name="T72" fmla="*/ 130 w 1762"/>
                    <a:gd name="T73" fmla="*/ 187 h 757"/>
                    <a:gd name="T74" fmla="*/ 123 w 1762"/>
                    <a:gd name="T75" fmla="*/ 177 h 757"/>
                    <a:gd name="T76" fmla="*/ 13 w 1762"/>
                    <a:gd name="T77" fmla="*/ 19 h 757"/>
                    <a:gd name="T78" fmla="*/ 0 w 1762"/>
                    <a:gd name="T79" fmla="*/ 0 h 757"/>
                    <a:gd name="T80" fmla="*/ 13 w 1762"/>
                    <a:gd name="T81" fmla="*/ 0 h 757"/>
                    <a:gd name="T82" fmla="*/ 130 w 1762"/>
                    <a:gd name="T83" fmla="*/ 0 h 757"/>
                    <a:gd name="T84" fmla="*/ 245 w 1762"/>
                    <a:gd name="T85" fmla="*/ 0 h 757"/>
                    <a:gd name="T86" fmla="*/ 362 w 1762"/>
                    <a:gd name="T87" fmla="*/ 0 h 757"/>
                    <a:gd name="T88" fmla="*/ 479 w 1762"/>
                    <a:gd name="T89" fmla="*/ 0 h 757"/>
                    <a:gd name="T90" fmla="*/ 596 w 1762"/>
                    <a:gd name="T91" fmla="*/ 0 h 757"/>
                    <a:gd name="T92" fmla="*/ 713 w 1762"/>
                    <a:gd name="T93" fmla="*/ 0 h 757"/>
                    <a:gd name="T94" fmla="*/ 828 w 1762"/>
                    <a:gd name="T95" fmla="*/ 0 h 757"/>
                    <a:gd name="T96" fmla="*/ 945 w 1762"/>
                    <a:gd name="T97" fmla="*/ 0 h 757"/>
                    <a:gd name="T98" fmla="*/ 1062 w 1762"/>
                    <a:gd name="T99" fmla="*/ 0 h 757"/>
                    <a:gd name="T100" fmla="*/ 1179 w 1762"/>
                    <a:gd name="T101" fmla="*/ 0 h 757"/>
                    <a:gd name="T102" fmla="*/ 1296 w 1762"/>
                    <a:gd name="T103" fmla="*/ 0 h 757"/>
                    <a:gd name="T104" fmla="*/ 1412 w 1762"/>
                    <a:gd name="T105" fmla="*/ 0 h 757"/>
                    <a:gd name="T106" fmla="*/ 1528 w 1762"/>
                    <a:gd name="T107" fmla="*/ 0 h 757"/>
                    <a:gd name="T108" fmla="*/ 1645 w 1762"/>
                    <a:gd name="T109" fmla="*/ 0 h 757"/>
                    <a:gd name="T110" fmla="*/ 1762 w 1762"/>
                    <a:gd name="T111" fmla="*/ 0 h 757"/>
                    <a:gd name="T112" fmla="*/ 1762 w 1762"/>
                    <a:gd name="T113" fmla="*/ 76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62" h="757">
                      <a:moveTo>
                        <a:pt x="1762" y="76"/>
                      </a:moveTo>
                      <a:lnTo>
                        <a:pt x="1720" y="112"/>
                      </a:lnTo>
                      <a:lnTo>
                        <a:pt x="1646" y="177"/>
                      </a:lnTo>
                      <a:lnTo>
                        <a:pt x="1646" y="177"/>
                      </a:lnTo>
                      <a:lnTo>
                        <a:pt x="1645" y="177"/>
                      </a:lnTo>
                      <a:lnTo>
                        <a:pt x="1571" y="242"/>
                      </a:lnTo>
                      <a:lnTo>
                        <a:pt x="1528" y="280"/>
                      </a:lnTo>
                      <a:lnTo>
                        <a:pt x="1498" y="307"/>
                      </a:lnTo>
                      <a:lnTo>
                        <a:pt x="1445" y="355"/>
                      </a:lnTo>
                      <a:lnTo>
                        <a:pt x="1423" y="372"/>
                      </a:lnTo>
                      <a:lnTo>
                        <a:pt x="1412" y="383"/>
                      </a:lnTo>
                      <a:lnTo>
                        <a:pt x="1350" y="437"/>
                      </a:lnTo>
                      <a:lnTo>
                        <a:pt x="1296" y="486"/>
                      </a:lnTo>
                      <a:lnTo>
                        <a:pt x="1277" y="503"/>
                      </a:lnTo>
                      <a:lnTo>
                        <a:pt x="1244" y="531"/>
                      </a:lnTo>
                      <a:lnTo>
                        <a:pt x="1202" y="568"/>
                      </a:lnTo>
                      <a:lnTo>
                        <a:pt x="1179" y="589"/>
                      </a:lnTo>
                      <a:lnTo>
                        <a:pt x="1128" y="633"/>
                      </a:lnTo>
                      <a:lnTo>
                        <a:pt x="1062" y="691"/>
                      </a:lnTo>
                      <a:lnTo>
                        <a:pt x="1050" y="690"/>
                      </a:lnTo>
                      <a:lnTo>
                        <a:pt x="1024" y="709"/>
                      </a:lnTo>
                      <a:lnTo>
                        <a:pt x="963" y="736"/>
                      </a:lnTo>
                      <a:lnTo>
                        <a:pt x="945" y="757"/>
                      </a:lnTo>
                      <a:lnTo>
                        <a:pt x="834" y="715"/>
                      </a:lnTo>
                      <a:lnTo>
                        <a:pt x="828" y="714"/>
                      </a:lnTo>
                      <a:lnTo>
                        <a:pt x="817" y="709"/>
                      </a:lnTo>
                      <a:lnTo>
                        <a:pt x="713" y="657"/>
                      </a:lnTo>
                      <a:lnTo>
                        <a:pt x="657" y="626"/>
                      </a:lnTo>
                      <a:lnTo>
                        <a:pt x="596" y="591"/>
                      </a:lnTo>
                      <a:lnTo>
                        <a:pt x="503" y="531"/>
                      </a:lnTo>
                      <a:lnTo>
                        <a:pt x="479" y="515"/>
                      </a:lnTo>
                      <a:lnTo>
                        <a:pt x="457" y="497"/>
                      </a:lnTo>
                      <a:lnTo>
                        <a:pt x="362" y="425"/>
                      </a:lnTo>
                      <a:lnTo>
                        <a:pt x="283" y="355"/>
                      </a:lnTo>
                      <a:lnTo>
                        <a:pt x="245" y="318"/>
                      </a:lnTo>
                      <a:lnTo>
                        <a:pt x="151" y="211"/>
                      </a:lnTo>
                      <a:lnTo>
                        <a:pt x="130" y="187"/>
                      </a:lnTo>
                      <a:lnTo>
                        <a:pt x="123" y="177"/>
                      </a:lnTo>
                      <a:lnTo>
                        <a:pt x="13" y="19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0" y="0"/>
                      </a:lnTo>
                      <a:lnTo>
                        <a:pt x="245" y="0"/>
                      </a:lnTo>
                      <a:lnTo>
                        <a:pt x="362" y="0"/>
                      </a:lnTo>
                      <a:lnTo>
                        <a:pt x="479" y="0"/>
                      </a:lnTo>
                      <a:lnTo>
                        <a:pt x="596" y="0"/>
                      </a:lnTo>
                      <a:lnTo>
                        <a:pt x="713" y="0"/>
                      </a:lnTo>
                      <a:lnTo>
                        <a:pt x="828" y="0"/>
                      </a:lnTo>
                      <a:lnTo>
                        <a:pt x="945" y="0"/>
                      </a:lnTo>
                      <a:lnTo>
                        <a:pt x="1062" y="0"/>
                      </a:lnTo>
                      <a:lnTo>
                        <a:pt x="1179" y="0"/>
                      </a:lnTo>
                      <a:lnTo>
                        <a:pt x="1296" y="0"/>
                      </a:lnTo>
                      <a:lnTo>
                        <a:pt x="1412" y="0"/>
                      </a:lnTo>
                      <a:lnTo>
                        <a:pt x="1528" y="0"/>
                      </a:lnTo>
                      <a:lnTo>
                        <a:pt x="1645" y="0"/>
                      </a:lnTo>
                      <a:lnTo>
                        <a:pt x="1762" y="0"/>
                      </a:lnTo>
                      <a:lnTo>
                        <a:pt x="1762" y="7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" name="Freeform 96"/>
                <p:cNvSpPr>
                  <a:spLocks/>
                </p:cNvSpPr>
                <p:nvPr/>
              </p:nvSpPr>
              <p:spPr bwMode="auto">
                <a:xfrm>
                  <a:off x="3919538" y="622300"/>
                  <a:ext cx="2797175" cy="1201738"/>
                </a:xfrm>
                <a:custGeom>
                  <a:avLst/>
                  <a:gdLst>
                    <a:gd name="T0" fmla="*/ 1762 w 1762"/>
                    <a:gd name="T1" fmla="*/ 76 h 757"/>
                    <a:gd name="T2" fmla="*/ 1720 w 1762"/>
                    <a:gd name="T3" fmla="*/ 112 h 757"/>
                    <a:gd name="T4" fmla="*/ 1646 w 1762"/>
                    <a:gd name="T5" fmla="*/ 177 h 757"/>
                    <a:gd name="T6" fmla="*/ 1646 w 1762"/>
                    <a:gd name="T7" fmla="*/ 177 h 757"/>
                    <a:gd name="T8" fmla="*/ 1645 w 1762"/>
                    <a:gd name="T9" fmla="*/ 177 h 757"/>
                    <a:gd name="T10" fmla="*/ 1571 w 1762"/>
                    <a:gd name="T11" fmla="*/ 242 h 757"/>
                    <a:gd name="T12" fmla="*/ 1528 w 1762"/>
                    <a:gd name="T13" fmla="*/ 280 h 757"/>
                    <a:gd name="T14" fmla="*/ 1498 w 1762"/>
                    <a:gd name="T15" fmla="*/ 307 h 757"/>
                    <a:gd name="T16" fmla="*/ 1445 w 1762"/>
                    <a:gd name="T17" fmla="*/ 355 h 757"/>
                    <a:gd name="T18" fmla="*/ 1423 w 1762"/>
                    <a:gd name="T19" fmla="*/ 372 h 757"/>
                    <a:gd name="T20" fmla="*/ 1412 w 1762"/>
                    <a:gd name="T21" fmla="*/ 383 h 757"/>
                    <a:gd name="T22" fmla="*/ 1350 w 1762"/>
                    <a:gd name="T23" fmla="*/ 437 h 757"/>
                    <a:gd name="T24" fmla="*/ 1296 w 1762"/>
                    <a:gd name="T25" fmla="*/ 486 h 757"/>
                    <a:gd name="T26" fmla="*/ 1277 w 1762"/>
                    <a:gd name="T27" fmla="*/ 503 h 757"/>
                    <a:gd name="T28" fmla="*/ 1244 w 1762"/>
                    <a:gd name="T29" fmla="*/ 531 h 757"/>
                    <a:gd name="T30" fmla="*/ 1202 w 1762"/>
                    <a:gd name="T31" fmla="*/ 568 h 757"/>
                    <a:gd name="T32" fmla="*/ 1179 w 1762"/>
                    <a:gd name="T33" fmla="*/ 589 h 757"/>
                    <a:gd name="T34" fmla="*/ 1128 w 1762"/>
                    <a:gd name="T35" fmla="*/ 633 h 757"/>
                    <a:gd name="T36" fmla="*/ 1062 w 1762"/>
                    <a:gd name="T37" fmla="*/ 691 h 757"/>
                    <a:gd name="T38" fmla="*/ 1050 w 1762"/>
                    <a:gd name="T39" fmla="*/ 690 h 757"/>
                    <a:gd name="T40" fmla="*/ 1024 w 1762"/>
                    <a:gd name="T41" fmla="*/ 709 h 757"/>
                    <a:gd name="T42" fmla="*/ 963 w 1762"/>
                    <a:gd name="T43" fmla="*/ 736 h 757"/>
                    <a:gd name="T44" fmla="*/ 945 w 1762"/>
                    <a:gd name="T45" fmla="*/ 757 h 757"/>
                    <a:gd name="T46" fmla="*/ 834 w 1762"/>
                    <a:gd name="T47" fmla="*/ 715 h 757"/>
                    <a:gd name="T48" fmla="*/ 828 w 1762"/>
                    <a:gd name="T49" fmla="*/ 714 h 757"/>
                    <a:gd name="T50" fmla="*/ 817 w 1762"/>
                    <a:gd name="T51" fmla="*/ 709 h 757"/>
                    <a:gd name="T52" fmla="*/ 713 w 1762"/>
                    <a:gd name="T53" fmla="*/ 657 h 757"/>
                    <a:gd name="T54" fmla="*/ 657 w 1762"/>
                    <a:gd name="T55" fmla="*/ 626 h 757"/>
                    <a:gd name="T56" fmla="*/ 596 w 1762"/>
                    <a:gd name="T57" fmla="*/ 591 h 757"/>
                    <a:gd name="T58" fmla="*/ 503 w 1762"/>
                    <a:gd name="T59" fmla="*/ 531 h 757"/>
                    <a:gd name="T60" fmla="*/ 479 w 1762"/>
                    <a:gd name="T61" fmla="*/ 515 h 757"/>
                    <a:gd name="T62" fmla="*/ 457 w 1762"/>
                    <a:gd name="T63" fmla="*/ 497 h 757"/>
                    <a:gd name="T64" fmla="*/ 362 w 1762"/>
                    <a:gd name="T65" fmla="*/ 425 h 757"/>
                    <a:gd name="T66" fmla="*/ 283 w 1762"/>
                    <a:gd name="T67" fmla="*/ 355 h 757"/>
                    <a:gd name="T68" fmla="*/ 245 w 1762"/>
                    <a:gd name="T69" fmla="*/ 318 h 757"/>
                    <a:gd name="T70" fmla="*/ 151 w 1762"/>
                    <a:gd name="T71" fmla="*/ 211 h 757"/>
                    <a:gd name="T72" fmla="*/ 130 w 1762"/>
                    <a:gd name="T73" fmla="*/ 187 h 757"/>
                    <a:gd name="T74" fmla="*/ 123 w 1762"/>
                    <a:gd name="T75" fmla="*/ 177 h 757"/>
                    <a:gd name="T76" fmla="*/ 13 w 1762"/>
                    <a:gd name="T77" fmla="*/ 19 h 757"/>
                    <a:gd name="T78" fmla="*/ 0 w 1762"/>
                    <a:gd name="T79" fmla="*/ 0 h 757"/>
                    <a:gd name="T80" fmla="*/ 13 w 1762"/>
                    <a:gd name="T81" fmla="*/ 0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62" h="757">
                      <a:moveTo>
                        <a:pt x="1762" y="76"/>
                      </a:moveTo>
                      <a:lnTo>
                        <a:pt x="1720" y="112"/>
                      </a:lnTo>
                      <a:lnTo>
                        <a:pt x="1646" y="177"/>
                      </a:lnTo>
                      <a:lnTo>
                        <a:pt x="1646" y="177"/>
                      </a:lnTo>
                      <a:lnTo>
                        <a:pt x="1645" y="177"/>
                      </a:lnTo>
                      <a:lnTo>
                        <a:pt x="1571" y="242"/>
                      </a:lnTo>
                      <a:lnTo>
                        <a:pt x="1528" y="280"/>
                      </a:lnTo>
                      <a:lnTo>
                        <a:pt x="1498" y="307"/>
                      </a:lnTo>
                      <a:lnTo>
                        <a:pt x="1445" y="355"/>
                      </a:lnTo>
                      <a:lnTo>
                        <a:pt x="1423" y="372"/>
                      </a:lnTo>
                      <a:lnTo>
                        <a:pt x="1412" y="383"/>
                      </a:lnTo>
                      <a:lnTo>
                        <a:pt x="1350" y="437"/>
                      </a:lnTo>
                      <a:lnTo>
                        <a:pt x="1296" y="486"/>
                      </a:lnTo>
                      <a:lnTo>
                        <a:pt x="1277" y="503"/>
                      </a:lnTo>
                      <a:lnTo>
                        <a:pt x="1244" y="531"/>
                      </a:lnTo>
                      <a:lnTo>
                        <a:pt x="1202" y="568"/>
                      </a:lnTo>
                      <a:lnTo>
                        <a:pt x="1179" y="589"/>
                      </a:lnTo>
                      <a:lnTo>
                        <a:pt x="1128" y="633"/>
                      </a:lnTo>
                      <a:lnTo>
                        <a:pt x="1062" y="691"/>
                      </a:lnTo>
                      <a:lnTo>
                        <a:pt x="1050" y="690"/>
                      </a:lnTo>
                      <a:lnTo>
                        <a:pt x="1024" y="709"/>
                      </a:lnTo>
                      <a:lnTo>
                        <a:pt x="963" y="736"/>
                      </a:lnTo>
                      <a:lnTo>
                        <a:pt x="945" y="757"/>
                      </a:lnTo>
                      <a:lnTo>
                        <a:pt x="834" y="715"/>
                      </a:lnTo>
                      <a:lnTo>
                        <a:pt x="828" y="714"/>
                      </a:lnTo>
                      <a:lnTo>
                        <a:pt x="817" y="709"/>
                      </a:lnTo>
                      <a:lnTo>
                        <a:pt x="713" y="657"/>
                      </a:lnTo>
                      <a:lnTo>
                        <a:pt x="657" y="626"/>
                      </a:lnTo>
                      <a:lnTo>
                        <a:pt x="596" y="591"/>
                      </a:lnTo>
                      <a:lnTo>
                        <a:pt x="503" y="531"/>
                      </a:lnTo>
                      <a:lnTo>
                        <a:pt x="479" y="515"/>
                      </a:lnTo>
                      <a:lnTo>
                        <a:pt x="457" y="497"/>
                      </a:lnTo>
                      <a:lnTo>
                        <a:pt x="362" y="425"/>
                      </a:lnTo>
                      <a:lnTo>
                        <a:pt x="283" y="355"/>
                      </a:lnTo>
                      <a:lnTo>
                        <a:pt x="245" y="318"/>
                      </a:lnTo>
                      <a:lnTo>
                        <a:pt x="151" y="211"/>
                      </a:lnTo>
                      <a:lnTo>
                        <a:pt x="130" y="187"/>
                      </a:lnTo>
                      <a:lnTo>
                        <a:pt x="123" y="177"/>
                      </a:lnTo>
                      <a:lnTo>
                        <a:pt x="13" y="19"/>
                      </a:lnTo>
                      <a:lnTo>
                        <a:pt x="0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" name="Freeform 97"/>
                <p:cNvSpPr>
                  <a:spLocks/>
                </p:cNvSpPr>
                <p:nvPr/>
              </p:nvSpPr>
              <p:spPr bwMode="auto">
                <a:xfrm>
                  <a:off x="2643188" y="4089400"/>
                  <a:ext cx="4073525" cy="471488"/>
                </a:xfrm>
                <a:custGeom>
                  <a:avLst/>
                  <a:gdLst>
                    <a:gd name="T0" fmla="*/ 56 w 2566"/>
                    <a:gd name="T1" fmla="*/ 28 h 297"/>
                    <a:gd name="T2" fmla="*/ 171 w 2566"/>
                    <a:gd name="T3" fmla="*/ 26 h 297"/>
                    <a:gd name="T4" fmla="*/ 288 w 2566"/>
                    <a:gd name="T5" fmla="*/ 25 h 297"/>
                    <a:gd name="T6" fmla="*/ 404 w 2566"/>
                    <a:gd name="T7" fmla="*/ 25 h 297"/>
                    <a:gd name="T8" fmla="*/ 519 w 2566"/>
                    <a:gd name="T9" fmla="*/ 23 h 297"/>
                    <a:gd name="T10" fmla="*/ 636 w 2566"/>
                    <a:gd name="T11" fmla="*/ 22 h 297"/>
                    <a:gd name="T12" fmla="*/ 751 w 2566"/>
                    <a:gd name="T13" fmla="*/ 21 h 297"/>
                    <a:gd name="T14" fmla="*/ 867 w 2566"/>
                    <a:gd name="T15" fmla="*/ 21 h 297"/>
                    <a:gd name="T16" fmla="*/ 982 w 2566"/>
                    <a:gd name="T17" fmla="*/ 19 h 297"/>
                    <a:gd name="T18" fmla="*/ 1099 w 2566"/>
                    <a:gd name="T19" fmla="*/ 18 h 297"/>
                    <a:gd name="T20" fmla="*/ 1215 w 2566"/>
                    <a:gd name="T21" fmla="*/ 17 h 297"/>
                    <a:gd name="T22" fmla="*/ 1330 w 2566"/>
                    <a:gd name="T23" fmla="*/ 15 h 297"/>
                    <a:gd name="T24" fmla="*/ 1446 w 2566"/>
                    <a:gd name="T25" fmla="*/ 14 h 297"/>
                    <a:gd name="T26" fmla="*/ 1563 w 2566"/>
                    <a:gd name="T27" fmla="*/ 13 h 297"/>
                    <a:gd name="T28" fmla="*/ 1678 w 2566"/>
                    <a:gd name="T29" fmla="*/ 11 h 297"/>
                    <a:gd name="T30" fmla="*/ 1794 w 2566"/>
                    <a:gd name="T31" fmla="*/ 10 h 297"/>
                    <a:gd name="T32" fmla="*/ 1909 w 2566"/>
                    <a:gd name="T33" fmla="*/ 9 h 297"/>
                    <a:gd name="T34" fmla="*/ 2025 w 2566"/>
                    <a:gd name="T35" fmla="*/ 7 h 297"/>
                    <a:gd name="T36" fmla="*/ 2140 w 2566"/>
                    <a:gd name="T37" fmla="*/ 6 h 297"/>
                    <a:gd name="T38" fmla="*/ 2257 w 2566"/>
                    <a:gd name="T39" fmla="*/ 5 h 297"/>
                    <a:gd name="T40" fmla="*/ 2373 w 2566"/>
                    <a:gd name="T41" fmla="*/ 3 h 297"/>
                    <a:gd name="T42" fmla="*/ 2488 w 2566"/>
                    <a:gd name="T43" fmla="*/ 2 h 297"/>
                    <a:gd name="T44" fmla="*/ 2566 w 2566"/>
                    <a:gd name="T45" fmla="*/ 120 h 297"/>
                    <a:gd name="T46" fmla="*/ 2449 w 2566"/>
                    <a:gd name="T47" fmla="*/ 297 h 297"/>
                    <a:gd name="T48" fmla="*/ 2216 w 2566"/>
                    <a:gd name="T49" fmla="*/ 297 h 297"/>
                    <a:gd name="T50" fmla="*/ 1983 w 2566"/>
                    <a:gd name="T51" fmla="*/ 297 h 297"/>
                    <a:gd name="T52" fmla="*/ 1749 w 2566"/>
                    <a:gd name="T53" fmla="*/ 297 h 297"/>
                    <a:gd name="T54" fmla="*/ 1517 w 2566"/>
                    <a:gd name="T55" fmla="*/ 297 h 297"/>
                    <a:gd name="T56" fmla="*/ 1283 w 2566"/>
                    <a:gd name="T57" fmla="*/ 297 h 297"/>
                    <a:gd name="T58" fmla="*/ 1049 w 2566"/>
                    <a:gd name="T59" fmla="*/ 297 h 297"/>
                    <a:gd name="T60" fmla="*/ 817 w 2566"/>
                    <a:gd name="T61" fmla="*/ 297 h 297"/>
                    <a:gd name="T62" fmla="*/ 583 w 2566"/>
                    <a:gd name="T63" fmla="*/ 297 h 297"/>
                    <a:gd name="T64" fmla="*/ 349 w 2566"/>
                    <a:gd name="T65" fmla="*/ 297 h 297"/>
                    <a:gd name="T66" fmla="*/ 117 w 2566"/>
                    <a:gd name="T67" fmla="*/ 297 h 297"/>
                    <a:gd name="T68" fmla="*/ 0 w 2566"/>
                    <a:gd name="T69" fmla="*/ 120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97">
                      <a:moveTo>
                        <a:pt x="0" y="28"/>
                      </a:moveTo>
                      <a:lnTo>
                        <a:pt x="56" y="28"/>
                      </a:lnTo>
                      <a:lnTo>
                        <a:pt x="117" y="26"/>
                      </a:lnTo>
                      <a:lnTo>
                        <a:pt x="171" y="26"/>
                      </a:lnTo>
                      <a:lnTo>
                        <a:pt x="234" y="25"/>
                      </a:lnTo>
                      <a:lnTo>
                        <a:pt x="288" y="25"/>
                      </a:lnTo>
                      <a:lnTo>
                        <a:pt x="349" y="25"/>
                      </a:lnTo>
                      <a:lnTo>
                        <a:pt x="404" y="25"/>
                      </a:lnTo>
                      <a:lnTo>
                        <a:pt x="466" y="23"/>
                      </a:lnTo>
                      <a:lnTo>
                        <a:pt x="519" y="23"/>
                      </a:lnTo>
                      <a:lnTo>
                        <a:pt x="583" y="22"/>
                      </a:lnTo>
                      <a:lnTo>
                        <a:pt x="636" y="22"/>
                      </a:lnTo>
                      <a:lnTo>
                        <a:pt x="700" y="21"/>
                      </a:lnTo>
                      <a:lnTo>
                        <a:pt x="751" y="21"/>
                      </a:lnTo>
                      <a:lnTo>
                        <a:pt x="817" y="21"/>
                      </a:lnTo>
                      <a:lnTo>
                        <a:pt x="867" y="21"/>
                      </a:lnTo>
                      <a:lnTo>
                        <a:pt x="934" y="19"/>
                      </a:lnTo>
                      <a:lnTo>
                        <a:pt x="982" y="19"/>
                      </a:lnTo>
                      <a:lnTo>
                        <a:pt x="1049" y="18"/>
                      </a:lnTo>
                      <a:lnTo>
                        <a:pt x="1099" y="18"/>
                      </a:lnTo>
                      <a:lnTo>
                        <a:pt x="1166" y="17"/>
                      </a:lnTo>
                      <a:lnTo>
                        <a:pt x="1215" y="17"/>
                      </a:lnTo>
                      <a:lnTo>
                        <a:pt x="1283" y="15"/>
                      </a:lnTo>
                      <a:lnTo>
                        <a:pt x="1330" y="15"/>
                      </a:lnTo>
                      <a:lnTo>
                        <a:pt x="1400" y="14"/>
                      </a:lnTo>
                      <a:lnTo>
                        <a:pt x="1446" y="14"/>
                      </a:lnTo>
                      <a:lnTo>
                        <a:pt x="1517" y="13"/>
                      </a:lnTo>
                      <a:lnTo>
                        <a:pt x="1563" y="13"/>
                      </a:lnTo>
                      <a:lnTo>
                        <a:pt x="1632" y="11"/>
                      </a:lnTo>
                      <a:lnTo>
                        <a:pt x="1678" y="11"/>
                      </a:lnTo>
                      <a:lnTo>
                        <a:pt x="1749" y="10"/>
                      </a:lnTo>
                      <a:lnTo>
                        <a:pt x="1794" y="10"/>
                      </a:lnTo>
                      <a:lnTo>
                        <a:pt x="1866" y="9"/>
                      </a:lnTo>
                      <a:lnTo>
                        <a:pt x="1909" y="9"/>
                      </a:lnTo>
                      <a:lnTo>
                        <a:pt x="1983" y="7"/>
                      </a:lnTo>
                      <a:lnTo>
                        <a:pt x="2025" y="7"/>
                      </a:lnTo>
                      <a:lnTo>
                        <a:pt x="2100" y="6"/>
                      </a:lnTo>
                      <a:lnTo>
                        <a:pt x="2140" y="6"/>
                      </a:lnTo>
                      <a:lnTo>
                        <a:pt x="2216" y="5"/>
                      </a:lnTo>
                      <a:lnTo>
                        <a:pt x="2257" y="5"/>
                      </a:lnTo>
                      <a:lnTo>
                        <a:pt x="2332" y="3"/>
                      </a:lnTo>
                      <a:lnTo>
                        <a:pt x="2373" y="3"/>
                      </a:lnTo>
                      <a:lnTo>
                        <a:pt x="2449" y="2"/>
                      </a:lnTo>
                      <a:lnTo>
                        <a:pt x="2488" y="2"/>
                      </a:lnTo>
                      <a:lnTo>
                        <a:pt x="2566" y="0"/>
                      </a:lnTo>
                      <a:lnTo>
                        <a:pt x="2566" y="120"/>
                      </a:lnTo>
                      <a:lnTo>
                        <a:pt x="2566" y="297"/>
                      </a:lnTo>
                      <a:lnTo>
                        <a:pt x="2449" y="297"/>
                      </a:lnTo>
                      <a:lnTo>
                        <a:pt x="2332" y="297"/>
                      </a:lnTo>
                      <a:lnTo>
                        <a:pt x="2216" y="297"/>
                      </a:lnTo>
                      <a:lnTo>
                        <a:pt x="2100" y="297"/>
                      </a:lnTo>
                      <a:lnTo>
                        <a:pt x="1983" y="297"/>
                      </a:lnTo>
                      <a:lnTo>
                        <a:pt x="1866" y="297"/>
                      </a:lnTo>
                      <a:lnTo>
                        <a:pt x="1749" y="297"/>
                      </a:lnTo>
                      <a:lnTo>
                        <a:pt x="1632" y="297"/>
                      </a:lnTo>
                      <a:lnTo>
                        <a:pt x="1517" y="297"/>
                      </a:lnTo>
                      <a:lnTo>
                        <a:pt x="1400" y="297"/>
                      </a:lnTo>
                      <a:lnTo>
                        <a:pt x="1283" y="297"/>
                      </a:lnTo>
                      <a:lnTo>
                        <a:pt x="1166" y="297"/>
                      </a:lnTo>
                      <a:lnTo>
                        <a:pt x="1049" y="297"/>
                      </a:lnTo>
                      <a:lnTo>
                        <a:pt x="934" y="297"/>
                      </a:lnTo>
                      <a:lnTo>
                        <a:pt x="817" y="297"/>
                      </a:lnTo>
                      <a:lnTo>
                        <a:pt x="700" y="297"/>
                      </a:lnTo>
                      <a:lnTo>
                        <a:pt x="583" y="297"/>
                      </a:lnTo>
                      <a:lnTo>
                        <a:pt x="466" y="297"/>
                      </a:lnTo>
                      <a:lnTo>
                        <a:pt x="349" y="297"/>
                      </a:lnTo>
                      <a:lnTo>
                        <a:pt x="234" y="297"/>
                      </a:lnTo>
                      <a:lnTo>
                        <a:pt x="117" y="297"/>
                      </a:lnTo>
                      <a:lnTo>
                        <a:pt x="0" y="297"/>
                      </a:lnTo>
                      <a:lnTo>
                        <a:pt x="0" y="12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" name="Freeform 98"/>
                <p:cNvSpPr>
                  <a:spLocks/>
                </p:cNvSpPr>
                <p:nvPr/>
              </p:nvSpPr>
              <p:spPr bwMode="auto">
                <a:xfrm>
                  <a:off x="2643188" y="4089400"/>
                  <a:ext cx="4073525" cy="190500"/>
                </a:xfrm>
                <a:custGeom>
                  <a:avLst/>
                  <a:gdLst>
                    <a:gd name="T0" fmla="*/ 0 w 2566"/>
                    <a:gd name="T1" fmla="*/ 28 h 120"/>
                    <a:gd name="T2" fmla="*/ 56 w 2566"/>
                    <a:gd name="T3" fmla="*/ 28 h 120"/>
                    <a:gd name="T4" fmla="*/ 117 w 2566"/>
                    <a:gd name="T5" fmla="*/ 26 h 120"/>
                    <a:gd name="T6" fmla="*/ 171 w 2566"/>
                    <a:gd name="T7" fmla="*/ 26 h 120"/>
                    <a:gd name="T8" fmla="*/ 234 w 2566"/>
                    <a:gd name="T9" fmla="*/ 25 h 120"/>
                    <a:gd name="T10" fmla="*/ 288 w 2566"/>
                    <a:gd name="T11" fmla="*/ 25 h 120"/>
                    <a:gd name="T12" fmla="*/ 349 w 2566"/>
                    <a:gd name="T13" fmla="*/ 25 h 120"/>
                    <a:gd name="T14" fmla="*/ 404 w 2566"/>
                    <a:gd name="T15" fmla="*/ 25 h 120"/>
                    <a:gd name="T16" fmla="*/ 466 w 2566"/>
                    <a:gd name="T17" fmla="*/ 23 h 120"/>
                    <a:gd name="T18" fmla="*/ 519 w 2566"/>
                    <a:gd name="T19" fmla="*/ 23 h 120"/>
                    <a:gd name="T20" fmla="*/ 583 w 2566"/>
                    <a:gd name="T21" fmla="*/ 22 h 120"/>
                    <a:gd name="T22" fmla="*/ 636 w 2566"/>
                    <a:gd name="T23" fmla="*/ 22 h 120"/>
                    <a:gd name="T24" fmla="*/ 700 w 2566"/>
                    <a:gd name="T25" fmla="*/ 21 h 120"/>
                    <a:gd name="T26" fmla="*/ 751 w 2566"/>
                    <a:gd name="T27" fmla="*/ 21 h 120"/>
                    <a:gd name="T28" fmla="*/ 817 w 2566"/>
                    <a:gd name="T29" fmla="*/ 21 h 120"/>
                    <a:gd name="T30" fmla="*/ 867 w 2566"/>
                    <a:gd name="T31" fmla="*/ 21 h 120"/>
                    <a:gd name="T32" fmla="*/ 934 w 2566"/>
                    <a:gd name="T33" fmla="*/ 19 h 120"/>
                    <a:gd name="T34" fmla="*/ 982 w 2566"/>
                    <a:gd name="T35" fmla="*/ 19 h 120"/>
                    <a:gd name="T36" fmla="*/ 1049 w 2566"/>
                    <a:gd name="T37" fmla="*/ 18 h 120"/>
                    <a:gd name="T38" fmla="*/ 1099 w 2566"/>
                    <a:gd name="T39" fmla="*/ 18 h 120"/>
                    <a:gd name="T40" fmla="*/ 1166 w 2566"/>
                    <a:gd name="T41" fmla="*/ 17 h 120"/>
                    <a:gd name="T42" fmla="*/ 1215 w 2566"/>
                    <a:gd name="T43" fmla="*/ 17 h 120"/>
                    <a:gd name="T44" fmla="*/ 1283 w 2566"/>
                    <a:gd name="T45" fmla="*/ 15 h 120"/>
                    <a:gd name="T46" fmla="*/ 1330 w 2566"/>
                    <a:gd name="T47" fmla="*/ 15 h 120"/>
                    <a:gd name="T48" fmla="*/ 1400 w 2566"/>
                    <a:gd name="T49" fmla="*/ 14 h 120"/>
                    <a:gd name="T50" fmla="*/ 1446 w 2566"/>
                    <a:gd name="T51" fmla="*/ 14 h 120"/>
                    <a:gd name="T52" fmla="*/ 1517 w 2566"/>
                    <a:gd name="T53" fmla="*/ 13 h 120"/>
                    <a:gd name="T54" fmla="*/ 1563 w 2566"/>
                    <a:gd name="T55" fmla="*/ 13 h 120"/>
                    <a:gd name="T56" fmla="*/ 1632 w 2566"/>
                    <a:gd name="T57" fmla="*/ 11 h 120"/>
                    <a:gd name="T58" fmla="*/ 1678 w 2566"/>
                    <a:gd name="T59" fmla="*/ 11 h 120"/>
                    <a:gd name="T60" fmla="*/ 1749 w 2566"/>
                    <a:gd name="T61" fmla="*/ 10 h 120"/>
                    <a:gd name="T62" fmla="*/ 1794 w 2566"/>
                    <a:gd name="T63" fmla="*/ 10 h 120"/>
                    <a:gd name="T64" fmla="*/ 1866 w 2566"/>
                    <a:gd name="T65" fmla="*/ 9 h 120"/>
                    <a:gd name="T66" fmla="*/ 1909 w 2566"/>
                    <a:gd name="T67" fmla="*/ 9 h 120"/>
                    <a:gd name="T68" fmla="*/ 1983 w 2566"/>
                    <a:gd name="T69" fmla="*/ 7 h 120"/>
                    <a:gd name="T70" fmla="*/ 2025 w 2566"/>
                    <a:gd name="T71" fmla="*/ 7 h 120"/>
                    <a:gd name="T72" fmla="*/ 2100 w 2566"/>
                    <a:gd name="T73" fmla="*/ 6 h 120"/>
                    <a:gd name="T74" fmla="*/ 2140 w 2566"/>
                    <a:gd name="T75" fmla="*/ 6 h 120"/>
                    <a:gd name="T76" fmla="*/ 2216 w 2566"/>
                    <a:gd name="T77" fmla="*/ 5 h 120"/>
                    <a:gd name="T78" fmla="*/ 2257 w 2566"/>
                    <a:gd name="T79" fmla="*/ 5 h 120"/>
                    <a:gd name="T80" fmla="*/ 2332 w 2566"/>
                    <a:gd name="T81" fmla="*/ 3 h 120"/>
                    <a:gd name="T82" fmla="*/ 2373 w 2566"/>
                    <a:gd name="T83" fmla="*/ 3 h 120"/>
                    <a:gd name="T84" fmla="*/ 2449 w 2566"/>
                    <a:gd name="T85" fmla="*/ 2 h 120"/>
                    <a:gd name="T86" fmla="*/ 2488 w 2566"/>
                    <a:gd name="T87" fmla="*/ 2 h 120"/>
                    <a:gd name="T88" fmla="*/ 2566 w 2566"/>
                    <a:gd name="T89" fmla="*/ 0 h 120"/>
                    <a:gd name="T90" fmla="*/ 2566 w 2566"/>
                    <a:gd name="T91" fmla="*/ 12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20">
                      <a:moveTo>
                        <a:pt x="0" y="28"/>
                      </a:moveTo>
                      <a:lnTo>
                        <a:pt x="56" y="28"/>
                      </a:lnTo>
                      <a:lnTo>
                        <a:pt x="117" y="26"/>
                      </a:lnTo>
                      <a:lnTo>
                        <a:pt x="171" y="26"/>
                      </a:lnTo>
                      <a:lnTo>
                        <a:pt x="234" y="25"/>
                      </a:lnTo>
                      <a:lnTo>
                        <a:pt x="288" y="25"/>
                      </a:lnTo>
                      <a:lnTo>
                        <a:pt x="349" y="25"/>
                      </a:lnTo>
                      <a:lnTo>
                        <a:pt x="404" y="25"/>
                      </a:lnTo>
                      <a:lnTo>
                        <a:pt x="466" y="23"/>
                      </a:lnTo>
                      <a:lnTo>
                        <a:pt x="519" y="23"/>
                      </a:lnTo>
                      <a:lnTo>
                        <a:pt x="583" y="22"/>
                      </a:lnTo>
                      <a:lnTo>
                        <a:pt x="636" y="22"/>
                      </a:lnTo>
                      <a:lnTo>
                        <a:pt x="700" y="21"/>
                      </a:lnTo>
                      <a:lnTo>
                        <a:pt x="751" y="21"/>
                      </a:lnTo>
                      <a:lnTo>
                        <a:pt x="817" y="21"/>
                      </a:lnTo>
                      <a:lnTo>
                        <a:pt x="867" y="21"/>
                      </a:lnTo>
                      <a:lnTo>
                        <a:pt x="934" y="19"/>
                      </a:lnTo>
                      <a:lnTo>
                        <a:pt x="982" y="19"/>
                      </a:lnTo>
                      <a:lnTo>
                        <a:pt x="1049" y="18"/>
                      </a:lnTo>
                      <a:lnTo>
                        <a:pt x="1099" y="18"/>
                      </a:lnTo>
                      <a:lnTo>
                        <a:pt x="1166" y="17"/>
                      </a:lnTo>
                      <a:lnTo>
                        <a:pt x="1215" y="17"/>
                      </a:lnTo>
                      <a:lnTo>
                        <a:pt x="1283" y="15"/>
                      </a:lnTo>
                      <a:lnTo>
                        <a:pt x="1330" y="15"/>
                      </a:lnTo>
                      <a:lnTo>
                        <a:pt x="1400" y="14"/>
                      </a:lnTo>
                      <a:lnTo>
                        <a:pt x="1446" y="14"/>
                      </a:lnTo>
                      <a:lnTo>
                        <a:pt x="1517" y="13"/>
                      </a:lnTo>
                      <a:lnTo>
                        <a:pt x="1563" y="13"/>
                      </a:lnTo>
                      <a:lnTo>
                        <a:pt x="1632" y="11"/>
                      </a:lnTo>
                      <a:lnTo>
                        <a:pt x="1678" y="11"/>
                      </a:lnTo>
                      <a:lnTo>
                        <a:pt x="1749" y="10"/>
                      </a:lnTo>
                      <a:lnTo>
                        <a:pt x="1794" y="10"/>
                      </a:lnTo>
                      <a:lnTo>
                        <a:pt x="1866" y="9"/>
                      </a:lnTo>
                      <a:lnTo>
                        <a:pt x="1909" y="9"/>
                      </a:lnTo>
                      <a:lnTo>
                        <a:pt x="1983" y="7"/>
                      </a:lnTo>
                      <a:lnTo>
                        <a:pt x="2025" y="7"/>
                      </a:lnTo>
                      <a:lnTo>
                        <a:pt x="2100" y="6"/>
                      </a:lnTo>
                      <a:lnTo>
                        <a:pt x="2140" y="6"/>
                      </a:lnTo>
                      <a:lnTo>
                        <a:pt x="2216" y="5"/>
                      </a:lnTo>
                      <a:lnTo>
                        <a:pt x="2257" y="5"/>
                      </a:lnTo>
                      <a:lnTo>
                        <a:pt x="2332" y="3"/>
                      </a:lnTo>
                      <a:lnTo>
                        <a:pt x="2373" y="3"/>
                      </a:lnTo>
                      <a:lnTo>
                        <a:pt x="2449" y="2"/>
                      </a:lnTo>
                      <a:lnTo>
                        <a:pt x="2488" y="2"/>
                      </a:lnTo>
                      <a:lnTo>
                        <a:pt x="2566" y="0"/>
                      </a:lnTo>
                      <a:lnTo>
                        <a:pt x="2566" y="1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" name="Freeform 9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863725" cy="1425575"/>
                </a:xfrm>
                <a:custGeom>
                  <a:avLst/>
                  <a:gdLst>
                    <a:gd name="T0" fmla="*/ 0 w 1174"/>
                    <a:gd name="T1" fmla="*/ 894 h 898"/>
                    <a:gd name="T2" fmla="*/ 5 w 1174"/>
                    <a:gd name="T3" fmla="*/ 894 h 898"/>
                    <a:gd name="T4" fmla="*/ 117 w 1174"/>
                    <a:gd name="T5" fmla="*/ 896 h 898"/>
                    <a:gd name="T6" fmla="*/ 122 w 1174"/>
                    <a:gd name="T7" fmla="*/ 896 h 898"/>
                    <a:gd name="T8" fmla="*/ 234 w 1174"/>
                    <a:gd name="T9" fmla="*/ 896 h 898"/>
                    <a:gd name="T10" fmla="*/ 239 w 1174"/>
                    <a:gd name="T11" fmla="*/ 896 h 898"/>
                    <a:gd name="T12" fmla="*/ 349 w 1174"/>
                    <a:gd name="T13" fmla="*/ 896 h 898"/>
                    <a:gd name="T14" fmla="*/ 356 w 1174"/>
                    <a:gd name="T15" fmla="*/ 896 h 898"/>
                    <a:gd name="T16" fmla="*/ 466 w 1174"/>
                    <a:gd name="T17" fmla="*/ 896 h 898"/>
                    <a:gd name="T18" fmla="*/ 473 w 1174"/>
                    <a:gd name="T19" fmla="*/ 896 h 898"/>
                    <a:gd name="T20" fmla="*/ 583 w 1174"/>
                    <a:gd name="T21" fmla="*/ 896 h 898"/>
                    <a:gd name="T22" fmla="*/ 590 w 1174"/>
                    <a:gd name="T23" fmla="*/ 897 h 898"/>
                    <a:gd name="T24" fmla="*/ 700 w 1174"/>
                    <a:gd name="T25" fmla="*/ 897 h 898"/>
                    <a:gd name="T26" fmla="*/ 707 w 1174"/>
                    <a:gd name="T27" fmla="*/ 897 h 898"/>
                    <a:gd name="T28" fmla="*/ 817 w 1174"/>
                    <a:gd name="T29" fmla="*/ 897 h 898"/>
                    <a:gd name="T30" fmla="*/ 823 w 1174"/>
                    <a:gd name="T31" fmla="*/ 897 h 898"/>
                    <a:gd name="T32" fmla="*/ 934 w 1174"/>
                    <a:gd name="T33" fmla="*/ 897 h 898"/>
                    <a:gd name="T34" fmla="*/ 940 w 1174"/>
                    <a:gd name="T35" fmla="*/ 897 h 898"/>
                    <a:gd name="T36" fmla="*/ 1049 w 1174"/>
                    <a:gd name="T37" fmla="*/ 897 h 898"/>
                    <a:gd name="T38" fmla="*/ 1057 w 1174"/>
                    <a:gd name="T39" fmla="*/ 898 h 898"/>
                    <a:gd name="T40" fmla="*/ 1166 w 1174"/>
                    <a:gd name="T41" fmla="*/ 898 h 898"/>
                    <a:gd name="T42" fmla="*/ 1174 w 1174"/>
                    <a:gd name="T43" fmla="*/ 898 h 898"/>
                    <a:gd name="T44" fmla="*/ 1166 w 1174"/>
                    <a:gd name="T45" fmla="*/ 886 h 898"/>
                    <a:gd name="T46" fmla="*/ 1166 w 1174"/>
                    <a:gd name="T47" fmla="*/ 886 h 898"/>
                    <a:gd name="T48" fmla="*/ 1166 w 1174"/>
                    <a:gd name="T49" fmla="*/ 886 h 898"/>
                    <a:gd name="T50" fmla="*/ 1049 w 1174"/>
                    <a:gd name="T51" fmla="*/ 886 h 898"/>
                    <a:gd name="T52" fmla="*/ 936 w 1174"/>
                    <a:gd name="T53" fmla="*/ 709 h 898"/>
                    <a:gd name="T54" fmla="*/ 934 w 1174"/>
                    <a:gd name="T55" fmla="*/ 706 h 898"/>
                    <a:gd name="T56" fmla="*/ 908 w 1174"/>
                    <a:gd name="T57" fmla="*/ 671 h 898"/>
                    <a:gd name="T58" fmla="*/ 817 w 1174"/>
                    <a:gd name="T59" fmla="*/ 671 h 898"/>
                    <a:gd name="T60" fmla="*/ 738 w 1174"/>
                    <a:gd name="T61" fmla="*/ 531 h 898"/>
                    <a:gd name="T62" fmla="*/ 700 w 1174"/>
                    <a:gd name="T63" fmla="*/ 500 h 898"/>
                    <a:gd name="T64" fmla="*/ 610 w 1174"/>
                    <a:gd name="T65" fmla="*/ 355 h 898"/>
                    <a:gd name="T66" fmla="*/ 616 w 1174"/>
                    <a:gd name="T67" fmla="*/ 225 h 898"/>
                    <a:gd name="T68" fmla="*/ 587 w 1174"/>
                    <a:gd name="T69" fmla="*/ 177 h 898"/>
                    <a:gd name="T70" fmla="*/ 583 w 1174"/>
                    <a:gd name="T71" fmla="*/ 169 h 898"/>
                    <a:gd name="T72" fmla="*/ 473 w 1174"/>
                    <a:gd name="T73" fmla="*/ 0 h 898"/>
                    <a:gd name="T74" fmla="*/ 466 w 1174"/>
                    <a:gd name="T75" fmla="*/ 0 h 898"/>
                    <a:gd name="T76" fmla="*/ 349 w 1174"/>
                    <a:gd name="T77" fmla="*/ 0 h 898"/>
                    <a:gd name="T78" fmla="*/ 234 w 1174"/>
                    <a:gd name="T79" fmla="*/ 0 h 898"/>
                    <a:gd name="T80" fmla="*/ 117 w 1174"/>
                    <a:gd name="T81" fmla="*/ 0 h 898"/>
                    <a:gd name="T82" fmla="*/ 0 w 1174"/>
                    <a:gd name="T83" fmla="*/ 0 h 898"/>
                    <a:gd name="T84" fmla="*/ 0 w 1174"/>
                    <a:gd name="T85" fmla="*/ 177 h 898"/>
                    <a:gd name="T86" fmla="*/ 0 w 1174"/>
                    <a:gd name="T87" fmla="*/ 355 h 898"/>
                    <a:gd name="T88" fmla="*/ 0 w 1174"/>
                    <a:gd name="T89" fmla="*/ 531 h 898"/>
                    <a:gd name="T90" fmla="*/ 0 w 1174"/>
                    <a:gd name="T91" fmla="*/ 709 h 898"/>
                    <a:gd name="T92" fmla="*/ 0 w 1174"/>
                    <a:gd name="T93" fmla="*/ 886 h 898"/>
                    <a:gd name="T94" fmla="*/ 0 w 1174"/>
                    <a:gd name="T95" fmla="*/ 894 h 8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74" h="898">
                      <a:moveTo>
                        <a:pt x="0" y="894"/>
                      </a:moveTo>
                      <a:lnTo>
                        <a:pt x="5" y="894"/>
                      </a:lnTo>
                      <a:lnTo>
                        <a:pt x="117" y="896"/>
                      </a:lnTo>
                      <a:lnTo>
                        <a:pt x="122" y="896"/>
                      </a:lnTo>
                      <a:lnTo>
                        <a:pt x="234" y="896"/>
                      </a:lnTo>
                      <a:lnTo>
                        <a:pt x="239" y="896"/>
                      </a:lnTo>
                      <a:lnTo>
                        <a:pt x="349" y="896"/>
                      </a:lnTo>
                      <a:lnTo>
                        <a:pt x="356" y="896"/>
                      </a:lnTo>
                      <a:lnTo>
                        <a:pt x="466" y="896"/>
                      </a:lnTo>
                      <a:lnTo>
                        <a:pt x="473" y="896"/>
                      </a:lnTo>
                      <a:lnTo>
                        <a:pt x="583" y="896"/>
                      </a:lnTo>
                      <a:lnTo>
                        <a:pt x="590" y="897"/>
                      </a:lnTo>
                      <a:lnTo>
                        <a:pt x="700" y="897"/>
                      </a:lnTo>
                      <a:lnTo>
                        <a:pt x="707" y="897"/>
                      </a:lnTo>
                      <a:lnTo>
                        <a:pt x="817" y="897"/>
                      </a:lnTo>
                      <a:lnTo>
                        <a:pt x="823" y="897"/>
                      </a:lnTo>
                      <a:lnTo>
                        <a:pt x="934" y="897"/>
                      </a:lnTo>
                      <a:lnTo>
                        <a:pt x="940" y="897"/>
                      </a:lnTo>
                      <a:lnTo>
                        <a:pt x="1049" y="897"/>
                      </a:lnTo>
                      <a:lnTo>
                        <a:pt x="1057" y="898"/>
                      </a:lnTo>
                      <a:lnTo>
                        <a:pt x="1166" y="898"/>
                      </a:lnTo>
                      <a:lnTo>
                        <a:pt x="1174" y="898"/>
                      </a:lnTo>
                      <a:lnTo>
                        <a:pt x="1166" y="886"/>
                      </a:lnTo>
                      <a:lnTo>
                        <a:pt x="1166" y="886"/>
                      </a:lnTo>
                      <a:lnTo>
                        <a:pt x="1166" y="886"/>
                      </a:lnTo>
                      <a:lnTo>
                        <a:pt x="1049" y="886"/>
                      </a:lnTo>
                      <a:lnTo>
                        <a:pt x="936" y="709"/>
                      </a:lnTo>
                      <a:lnTo>
                        <a:pt x="934" y="706"/>
                      </a:lnTo>
                      <a:lnTo>
                        <a:pt x="908" y="671"/>
                      </a:lnTo>
                      <a:lnTo>
                        <a:pt x="817" y="671"/>
                      </a:lnTo>
                      <a:lnTo>
                        <a:pt x="738" y="531"/>
                      </a:lnTo>
                      <a:lnTo>
                        <a:pt x="700" y="500"/>
                      </a:lnTo>
                      <a:lnTo>
                        <a:pt x="610" y="355"/>
                      </a:lnTo>
                      <a:lnTo>
                        <a:pt x="616" y="225"/>
                      </a:lnTo>
                      <a:lnTo>
                        <a:pt x="587" y="177"/>
                      </a:lnTo>
                      <a:lnTo>
                        <a:pt x="583" y="169"/>
                      </a:lnTo>
                      <a:lnTo>
                        <a:pt x="47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89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" name="Freeform 100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863725" cy="1425575"/>
                </a:xfrm>
                <a:custGeom>
                  <a:avLst/>
                  <a:gdLst>
                    <a:gd name="T0" fmla="*/ 0 w 1174"/>
                    <a:gd name="T1" fmla="*/ 894 h 898"/>
                    <a:gd name="T2" fmla="*/ 5 w 1174"/>
                    <a:gd name="T3" fmla="*/ 894 h 898"/>
                    <a:gd name="T4" fmla="*/ 117 w 1174"/>
                    <a:gd name="T5" fmla="*/ 896 h 898"/>
                    <a:gd name="T6" fmla="*/ 122 w 1174"/>
                    <a:gd name="T7" fmla="*/ 896 h 898"/>
                    <a:gd name="T8" fmla="*/ 234 w 1174"/>
                    <a:gd name="T9" fmla="*/ 896 h 898"/>
                    <a:gd name="T10" fmla="*/ 239 w 1174"/>
                    <a:gd name="T11" fmla="*/ 896 h 898"/>
                    <a:gd name="T12" fmla="*/ 349 w 1174"/>
                    <a:gd name="T13" fmla="*/ 896 h 898"/>
                    <a:gd name="T14" fmla="*/ 356 w 1174"/>
                    <a:gd name="T15" fmla="*/ 896 h 898"/>
                    <a:gd name="T16" fmla="*/ 466 w 1174"/>
                    <a:gd name="T17" fmla="*/ 896 h 898"/>
                    <a:gd name="T18" fmla="*/ 473 w 1174"/>
                    <a:gd name="T19" fmla="*/ 896 h 898"/>
                    <a:gd name="T20" fmla="*/ 583 w 1174"/>
                    <a:gd name="T21" fmla="*/ 896 h 898"/>
                    <a:gd name="T22" fmla="*/ 590 w 1174"/>
                    <a:gd name="T23" fmla="*/ 897 h 898"/>
                    <a:gd name="T24" fmla="*/ 700 w 1174"/>
                    <a:gd name="T25" fmla="*/ 897 h 898"/>
                    <a:gd name="T26" fmla="*/ 707 w 1174"/>
                    <a:gd name="T27" fmla="*/ 897 h 898"/>
                    <a:gd name="T28" fmla="*/ 817 w 1174"/>
                    <a:gd name="T29" fmla="*/ 897 h 898"/>
                    <a:gd name="T30" fmla="*/ 823 w 1174"/>
                    <a:gd name="T31" fmla="*/ 897 h 898"/>
                    <a:gd name="T32" fmla="*/ 934 w 1174"/>
                    <a:gd name="T33" fmla="*/ 897 h 898"/>
                    <a:gd name="T34" fmla="*/ 940 w 1174"/>
                    <a:gd name="T35" fmla="*/ 897 h 898"/>
                    <a:gd name="T36" fmla="*/ 1049 w 1174"/>
                    <a:gd name="T37" fmla="*/ 897 h 898"/>
                    <a:gd name="T38" fmla="*/ 1057 w 1174"/>
                    <a:gd name="T39" fmla="*/ 898 h 898"/>
                    <a:gd name="T40" fmla="*/ 1166 w 1174"/>
                    <a:gd name="T41" fmla="*/ 898 h 898"/>
                    <a:gd name="T42" fmla="*/ 1174 w 1174"/>
                    <a:gd name="T43" fmla="*/ 898 h 898"/>
                    <a:gd name="T44" fmla="*/ 1166 w 1174"/>
                    <a:gd name="T45" fmla="*/ 886 h 898"/>
                    <a:gd name="T46" fmla="*/ 1166 w 1174"/>
                    <a:gd name="T47" fmla="*/ 886 h 898"/>
                    <a:gd name="T48" fmla="*/ 1166 w 1174"/>
                    <a:gd name="T49" fmla="*/ 886 h 898"/>
                    <a:gd name="T50" fmla="*/ 1049 w 1174"/>
                    <a:gd name="T51" fmla="*/ 886 h 898"/>
                    <a:gd name="T52" fmla="*/ 936 w 1174"/>
                    <a:gd name="T53" fmla="*/ 709 h 898"/>
                    <a:gd name="T54" fmla="*/ 934 w 1174"/>
                    <a:gd name="T55" fmla="*/ 706 h 898"/>
                    <a:gd name="T56" fmla="*/ 908 w 1174"/>
                    <a:gd name="T57" fmla="*/ 671 h 898"/>
                    <a:gd name="T58" fmla="*/ 817 w 1174"/>
                    <a:gd name="T59" fmla="*/ 671 h 898"/>
                    <a:gd name="T60" fmla="*/ 738 w 1174"/>
                    <a:gd name="T61" fmla="*/ 531 h 898"/>
                    <a:gd name="T62" fmla="*/ 700 w 1174"/>
                    <a:gd name="T63" fmla="*/ 500 h 898"/>
                    <a:gd name="T64" fmla="*/ 610 w 1174"/>
                    <a:gd name="T65" fmla="*/ 355 h 898"/>
                    <a:gd name="T66" fmla="*/ 616 w 1174"/>
                    <a:gd name="T67" fmla="*/ 225 h 898"/>
                    <a:gd name="T68" fmla="*/ 587 w 1174"/>
                    <a:gd name="T69" fmla="*/ 177 h 898"/>
                    <a:gd name="T70" fmla="*/ 583 w 1174"/>
                    <a:gd name="T71" fmla="*/ 169 h 898"/>
                    <a:gd name="T72" fmla="*/ 473 w 1174"/>
                    <a:gd name="T73" fmla="*/ 0 h 898"/>
                    <a:gd name="T74" fmla="*/ 466 w 1174"/>
                    <a:gd name="T75" fmla="*/ 0 h 8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74" h="898">
                      <a:moveTo>
                        <a:pt x="0" y="894"/>
                      </a:moveTo>
                      <a:lnTo>
                        <a:pt x="5" y="894"/>
                      </a:lnTo>
                      <a:lnTo>
                        <a:pt x="117" y="896"/>
                      </a:lnTo>
                      <a:lnTo>
                        <a:pt x="122" y="896"/>
                      </a:lnTo>
                      <a:lnTo>
                        <a:pt x="234" y="896"/>
                      </a:lnTo>
                      <a:lnTo>
                        <a:pt x="239" y="896"/>
                      </a:lnTo>
                      <a:lnTo>
                        <a:pt x="349" y="896"/>
                      </a:lnTo>
                      <a:lnTo>
                        <a:pt x="356" y="896"/>
                      </a:lnTo>
                      <a:lnTo>
                        <a:pt x="466" y="896"/>
                      </a:lnTo>
                      <a:lnTo>
                        <a:pt x="473" y="896"/>
                      </a:lnTo>
                      <a:lnTo>
                        <a:pt x="583" y="896"/>
                      </a:lnTo>
                      <a:lnTo>
                        <a:pt x="590" y="897"/>
                      </a:lnTo>
                      <a:lnTo>
                        <a:pt x="700" y="897"/>
                      </a:lnTo>
                      <a:lnTo>
                        <a:pt x="707" y="897"/>
                      </a:lnTo>
                      <a:lnTo>
                        <a:pt x="817" y="897"/>
                      </a:lnTo>
                      <a:lnTo>
                        <a:pt x="823" y="897"/>
                      </a:lnTo>
                      <a:lnTo>
                        <a:pt x="934" y="897"/>
                      </a:lnTo>
                      <a:lnTo>
                        <a:pt x="940" y="897"/>
                      </a:lnTo>
                      <a:lnTo>
                        <a:pt x="1049" y="897"/>
                      </a:lnTo>
                      <a:lnTo>
                        <a:pt x="1057" y="898"/>
                      </a:lnTo>
                      <a:lnTo>
                        <a:pt x="1166" y="898"/>
                      </a:lnTo>
                      <a:lnTo>
                        <a:pt x="1174" y="898"/>
                      </a:lnTo>
                      <a:lnTo>
                        <a:pt x="1166" y="886"/>
                      </a:lnTo>
                      <a:lnTo>
                        <a:pt x="1166" y="886"/>
                      </a:lnTo>
                      <a:lnTo>
                        <a:pt x="1166" y="886"/>
                      </a:lnTo>
                      <a:lnTo>
                        <a:pt x="1049" y="886"/>
                      </a:lnTo>
                      <a:lnTo>
                        <a:pt x="936" y="709"/>
                      </a:lnTo>
                      <a:lnTo>
                        <a:pt x="934" y="706"/>
                      </a:lnTo>
                      <a:lnTo>
                        <a:pt x="908" y="671"/>
                      </a:lnTo>
                      <a:lnTo>
                        <a:pt x="817" y="671"/>
                      </a:lnTo>
                      <a:lnTo>
                        <a:pt x="738" y="531"/>
                      </a:lnTo>
                      <a:lnTo>
                        <a:pt x="700" y="500"/>
                      </a:lnTo>
                      <a:lnTo>
                        <a:pt x="610" y="355"/>
                      </a:lnTo>
                      <a:lnTo>
                        <a:pt x="616" y="225"/>
                      </a:lnTo>
                      <a:lnTo>
                        <a:pt x="587" y="177"/>
                      </a:lnTo>
                      <a:lnTo>
                        <a:pt x="583" y="169"/>
                      </a:lnTo>
                      <a:lnTo>
                        <a:pt x="473" y="0"/>
                      </a:lnTo>
                      <a:lnTo>
                        <a:pt x="4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" name="Freeform 10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503363" cy="1158875"/>
                </a:xfrm>
                <a:custGeom>
                  <a:avLst/>
                  <a:gdLst>
                    <a:gd name="T0" fmla="*/ 0 w 947"/>
                    <a:gd name="T1" fmla="*/ 727 h 730"/>
                    <a:gd name="T2" fmla="*/ 12 w 947"/>
                    <a:gd name="T3" fmla="*/ 727 h 730"/>
                    <a:gd name="T4" fmla="*/ 117 w 947"/>
                    <a:gd name="T5" fmla="*/ 727 h 730"/>
                    <a:gd name="T6" fmla="*/ 129 w 947"/>
                    <a:gd name="T7" fmla="*/ 727 h 730"/>
                    <a:gd name="T8" fmla="*/ 234 w 947"/>
                    <a:gd name="T9" fmla="*/ 727 h 730"/>
                    <a:gd name="T10" fmla="*/ 246 w 947"/>
                    <a:gd name="T11" fmla="*/ 727 h 730"/>
                    <a:gd name="T12" fmla="*/ 349 w 947"/>
                    <a:gd name="T13" fmla="*/ 727 h 730"/>
                    <a:gd name="T14" fmla="*/ 363 w 947"/>
                    <a:gd name="T15" fmla="*/ 727 h 730"/>
                    <a:gd name="T16" fmla="*/ 466 w 947"/>
                    <a:gd name="T17" fmla="*/ 729 h 730"/>
                    <a:gd name="T18" fmla="*/ 480 w 947"/>
                    <a:gd name="T19" fmla="*/ 729 h 730"/>
                    <a:gd name="T20" fmla="*/ 583 w 947"/>
                    <a:gd name="T21" fmla="*/ 729 h 730"/>
                    <a:gd name="T22" fmla="*/ 596 w 947"/>
                    <a:gd name="T23" fmla="*/ 729 h 730"/>
                    <a:gd name="T24" fmla="*/ 700 w 947"/>
                    <a:gd name="T25" fmla="*/ 729 h 730"/>
                    <a:gd name="T26" fmla="*/ 713 w 947"/>
                    <a:gd name="T27" fmla="*/ 729 h 730"/>
                    <a:gd name="T28" fmla="*/ 817 w 947"/>
                    <a:gd name="T29" fmla="*/ 729 h 730"/>
                    <a:gd name="T30" fmla="*/ 830 w 947"/>
                    <a:gd name="T31" fmla="*/ 729 h 730"/>
                    <a:gd name="T32" fmla="*/ 934 w 947"/>
                    <a:gd name="T33" fmla="*/ 730 h 730"/>
                    <a:gd name="T34" fmla="*/ 947 w 947"/>
                    <a:gd name="T35" fmla="*/ 730 h 730"/>
                    <a:gd name="T36" fmla="*/ 934 w 947"/>
                    <a:gd name="T37" fmla="*/ 709 h 730"/>
                    <a:gd name="T38" fmla="*/ 934 w 947"/>
                    <a:gd name="T39" fmla="*/ 709 h 730"/>
                    <a:gd name="T40" fmla="*/ 929 w 947"/>
                    <a:gd name="T41" fmla="*/ 704 h 730"/>
                    <a:gd name="T42" fmla="*/ 817 w 947"/>
                    <a:gd name="T43" fmla="*/ 704 h 730"/>
                    <a:gd name="T44" fmla="*/ 719 w 947"/>
                    <a:gd name="T45" fmla="*/ 531 h 730"/>
                    <a:gd name="T46" fmla="*/ 700 w 947"/>
                    <a:gd name="T47" fmla="*/ 516 h 730"/>
                    <a:gd name="T48" fmla="*/ 601 w 947"/>
                    <a:gd name="T49" fmla="*/ 355 h 730"/>
                    <a:gd name="T50" fmla="*/ 606 w 947"/>
                    <a:gd name="T51" fmla="*/ 211 h 730"/>
                    <a:gd name="T52" fmla="*/ 586 w 947"/>
                    <a:gd name="T53" fmla="*/ 177 h 730"/>
                    <a:gd name="T54" fmla="*/ 583 w 947"/>
                    <a:gd name="T55" fmla="*/ 172 h 730"/>
                    <a:gd name="T56" fmla="*/ 471 w 947"/>
                    <a:gd name="T57" fmla="*/ 0 h 730"/>
                    <a:gd name="T58" fmla="*/ 466 w 947"/>
                    <a:gd name="T59" fmla="*/ 0 h 730"/>
                    <a:gd name="T60" fmla="*/ 349 w 947"/>
                    <a:gd name="T61" fmla="*/ 0 h 730"/>
                    <a:gd name="T62" fmla="*/ 234 w 947"/>
                    <a:gd name="T63" fmla="*/ 0 h 730"/>
                    <a:gd name="T64" fmla="*/ 117 w 947"/>
                    <a:gd name="T65" fmla="*/ 0 h 730"/>
                    <a:gd name="T66" fmla="*/ 0 w 947"/>
                    <a:gd name="T67" fmla="*/ 0 h 730"/>
                    <a:gd name="T68" fmla="*/ 0 w 947"/>
                    <a:gd name="T69" fmla="*/ 177 h 730"/>
                    <a:gd name="T70" fmla="*/ 0 w 947"/>
                    <a:gd name="T71" fmla="*/ 355 h 730"/>
                    <a:gd name="T72" fmla="*/ 0 w 947"/>
                    <a:gd name="T73" fmla="*/ 531 h 730"/>
                    <a:gd name="T74" fmla="*/ 0 w 947"/>
                    <a:gd name="T75" fmla="*/ 709 h 730"/>
                    <a:gd name="T76" fmla="*/ 0 w 947"/>
                    <a:gd name="T77" fmla="*/ 727 h 7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947" h="730">
                      <a:moveTo>
                        <a:pt x="0" y="727"/>
                      </a:moveTo>
                      <a:lnTo>
                        <a:pt x="12" y="727"/>
                      </a:lnTo>
                      <a:lnTo>
                        <a:pt x="117" y="727"/>
                      </a:lnTo>
                      <a:lnTo>
                        <a:pt x="129" y="727"/>
                      </a:lnTo>
                      <a:lnTo>
                        <a:pt x="234" y="727"/>
                      </a:lnTo>
                      <a:lnTo>
                        <a:pt x="246" y="727"/>
                      </a:lnTo>
                      <a:lnTo>
                        <a:pt x="349" y="727"/>
                      </a:lnTo>
                      <a:lnTo>
                        <a:pt x="363" y="727"/>
                      </a:lnTo>
                      <a:lnTo>
                        <a:pt x="466" y="729"/>
                      </a:lnTo>
                      <a:lnTo>
                        <a:pt x="480" y="729"/>
                      </a:lnTo>
                      <a:lnTo>
                        <a:pt x="583" y="729"/>
                      </a:lnTo>
                      <a:lnTo>
                        <a:pt x="596" y="729"/>
                      </a:lnTo>
                      <a:lnTo>
                        <a:pt x="700" y="729"/>
                      </a:lnTo>
                      <a:lnTo>
                        <a:pt x="713" y="729"/>
                      </a:lnTo>
                      <a:lnTo>
                        <a:pt x="817" y="729"/>
                      </a:lnTo>
                      <a:lnTo>
                        <a:pt x="830" y="729"/>
                      </a:lnTo>
                      <a:lnTo>
                        <a:pt x="934" y="730"/>
                      </a:lnTo>
                      <a:lnTo>
                        <a:pt x="947" y="730"/>
                      </a:lnTo>
                      <a:lnTo>
                        <a:pt x="934" y="709"/>
                      </a:lnTo>
                      <a:lnTo>
                        <a:pt x="934" y="709"/>
                      </a:lnTo>
                      <a:lnTo>
                        <a:pt x="929" y="704"/>
                      </a:lnTo>
                      <a:lnTo>
                        <a:pt x="817" y="704"/>
                      </a:lnTo>
                      <a:lnTo>
                        <a:pt x="719" y="531"/>
                      </a:lnTo>
                      <a:lnTo>
                        <a:pt x="700" y="516"/>
                      </a:lnTo>
                      <a:lnTo>
                        <a:pt x="601" y="355"/>
                      </a:lnTo>
                      <a:lnTo>
                        <a:pt x="606" y="211"/>
                      </a:lnTo>
                      <a:lnTo>
                        <a:pt x="586" y="177"/>
                      </a:lnTo>
                      <a:lnTo>
                        <a:pt x="583" y="172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72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" name="Freeform 102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503363" cy="1158875"/>
                </a:xfrm>
                <a:custGeom>
                  <a:avLst/>
                  <a:gdLst>
                    <a:gd name="T0" fmla="*/ 0 w 947"/>
                    <a:gd name="T1" fmla="*/ 727 h 730"/>
                    <a:gd name="T2" fmla="*/ 12 w 947"/>
                    <a:gd name="T3" fmla="*/ 727 h 730"/>
                    <a:gd name="T4" fmla="*/ 117 w 947"/>
                    <a:gd name="T5" fmla="*/ 727 h 730"/>
                    <a:gd name="T6" fmla="*/ 129 w 947"/>
                    <a:gd name="T7" fmla="*/ 727 h 730"/>
                    <a:gd name="T8" fmla="*/ 234 w 947"/>
                    <a:gd name="T9" fmla="*/ 727 h 730"/>
                    <a:gd name="T10" fmla="*/ 246 w 947"/>
                    <a:gd name="T11" fmla="*/ 727 h 730"/>
                    <a:gd name="T12" fmla="*/ 349 w 947"/>
                    <a:gd name="T13" fmla="*/ 727 h 730"/>
                    <a:gd name="T14" fmla="*/ 363 w 947"/>
                    <a:gd name="T15" fmla="*/ 727 h 730"/>
                    <a:gd name="T16" fmla="*/ 466 w 947"/>
                    <a:gd name="T17" fmla="*/ 729 h 730"/>
                    <a:gd name="T18" fmla="*/ 480 w 947"/>
                    <a:gd name="T19" fmla="*/ 729 h 730"/>
                    <a:gd name="T20" fmla="*/ 583 w 947"/>
                    <a:gd name="T21" fmla="*/ 729 h 730"/>
                    <a:gd name="T22" fmla="*/ 596 w 947"/>
                    <a:gd name="T23" fmla="*/ 729 h 730"/>
                    <a:gd name="T24" fmla="*/ 700 w 947"/>
                    <a:gd name="T25" fmla="*/ 729 h 730"/>
                    <a:gd name="T26" fmla="*/ 713 w 947"/>
                    <a:gd name="T27" fmla="*/ 729 h 730"/>
                    <a:gd name="T28" fmla="*/ 817 w 947"/>
                    <a:gd name="T29" fmla="*/ 729 h 730"/>
                    <a:gd name="T30" fmla="*/ 830 w 947"/>
                    <a:gd name="T31" fmla="*/ 729 h 730"/>
                    <a:gd name="T32" fmla="*/ 934 w 947"/>
                    <a:gd name="T33" fmla="*/ 730 h 730"/>
                    <a:gd name="T34" fmla="*/ 947 w 947"/>
                    <a:gd name="T35" fmla="*/ 730 h 730"/>
                    <a:gd name="T36" fmla="*/ 934 w 947"/>
                    <a:gd name="T37" fmla="*/ 709 h 730"/>
                    <a:gd name="T38" fmla="*/ 934 w 947"/>
                    <a:gd name="T39" fmla="*/ 709 h 730"/>
                    <a:gd name="T40" fmla="*/ 929 w 947"/>
                    <a:gd name="T41" fmla="*/ 704 h 730"/>
                    <a:gd name="T42" fmla="*/ 817 w 947"/>
                    <a:gd name="T43" fmla="*/ 704 h 730"/>
                    <a:gd name="T44" fmla="*/ 719 w 947"/>
                    <a:gd name="T45" fmla="*/ 531 h 730"/>
                    <a:gd name="T46" fmla="*/ 700 w 947"/>
                    <a:gd name="T47" fmla="*/ 516 h 730"/>
                    <a:gd name="T48" fmla="*/ 601 w 947"/>
                    <a:gd name="T49" fmla="*/ 355 h 730"/>
                    <a:gd name="T50" fmla="*/ 606 w 947"/>
                    <a:gd name="T51" fmla="*/ 211 h 730"/>
                    <a:gd name="T52" fmla="*/ 586 w 947"/>
                    <a:gd name="T53" fmla="*/ 177 h 730"/>
                    <a:gd name="T54" fmla="*/ 583 w 947"/>
                    <a:gd name="T55" fmla="*/ 172 h 730"/>
                    <a:gd name="T56" fmla="*/ 471 w 947"/>
                    <a:gd name="T57" fmla="*/ 0 h 730"/>
                    <a:gd name="T58" fmla="*/ 466 w 947"/>
                    <a:gd name="T59" fmla="*/ 0 h 7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947" h="730">
                      <a:moveTo>
                        <a:pt x="0" y="727"/>
                      </a:moveTo>
                      <a:lnTo>
                        <a:pt x="12" y="727"/>
                      </a:lnTo>
                      <a:lnTo>
                        <a:pt x="117" y="727"/>
                      </a:lnTo>
                      <a:lnTo>
                        <a:pt x="129" y="727"/>
                      </a:lnTo>
                      <a:lnTo>
                        <a:pt x="234" y="727"/>
                      </a:lnTo>
                      <a:lnTo>
                        <a:pt x="246" y="727"/>
                      </a:lnTo>
                      <a:lnTo>
                        <a:pt x="349" y="727"/>
                      </a:lnTo>
                      <a:lnTo>
                        <a:pt x="363" y="727"/>
                      </a:lnTo>
                      <a:lnTo>
                        <a:pt x="466" y="729"/>
                      </a:lnTo>
                      <a:lnTo>
                        <a:pt x="480" y="729"/>
                      </a:lnTo>
                      <a:lnTo>
                        <a:pt x="583" y="729"/>
                      </a:lnTo>
                      <a:lnTo>
                        <a:pt x="596" y="729"/>
                      </a:lnTo>
                      <a:lnTo>
                        <a:pt x="700" y="729"/>
                      </a:lnTo>
                      <a:lnTo>
                        <a:pt x="713" y="729"/>
                      </a:lnTo>
                      <a:lnTo>
                        <a:pt x="817" y="729"/>
                      </a:lnTo>
                      <a:lnTo>
                        <a:pt x="830" y="729"/>
                      </a:lnTo>
                      <a:lnTo>
                        <a:pt x="934" y="730"/>
                      </a:lnTo>
                      <a:lnTo>
                        <a:pt x="947" y="730"/>
                      </a:lnTo>
                      <a:lnTo>
                        <a:pt x="934" y="709"/>
                      </a:lnTo>
                      <a:lnTo>
                        <a:pt x="934" y="709"/>
                      </a:lnTo>
                      <a:lnTo>
                        <a:pt x="929" y="704"/>
                      </a:lnTo>
                      <a:lnTo>
                        <a:pt x="817" y="704"/>
                      </a:lnTo>
                      <a:lnTo>
                        <a:pt x="719" y="531"/>
                      </a:lnTo>
                      <a:lnTo>
                        <a:pt x="700" y="516"/>
                      </a:lnTo>
                      <a:lnTo>
                        <a:pt x="601" y="355"/>
                      </a:lnTo>
                      <a:lnTo>
                        <a:pt x="606" y="211"/>
                      </a:lnTo>
                      <a:lnTo>
                        <a:pt x="586" y="177"/>
                      </a:lnTo>
                      <a:lnTo>
                        <a:pt x="583" y="172"/>
                      </a:lnTo>
                      <a:lnTo>
                        <a:pt x="471" y="0"/>
                      </a:lnTo>
                      <a:lnTo>
                        <a:pt x="4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" name="Freeform 103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280988"/>
                </a:xfrm>
                <a:custGeom>
                  <a:avLst/>
                  <a:gdLst>
                    <a:gd name="T0" fmla="*/ 0 w 2566"/>
                    <a:gd name="T1" fmla="*/ 0 h 177"/>
                    <a:gd name="T2" fmla="*/ 117 w 2566"/>
                    <a:gd name="T3" fmla="*/ 0 h 177"/>
                    <a:gd name="T4" fmla="*/ 234 w 2566"/>
                    <a:gd name="T5" fmla="*/ 0 h 177"/>
                    <a:gd name="T6" fmla="*/ 349 w 2566"/>
                    <a:gd name="T7" fmla="*/ 0 h 177"/>
                    <a:gd name="T8" fmla="*/ 466 w 2566"/>
                    <a:gd name="T9" fmla="*/ 0 h 177"/>
                    <a:gd name="T10" fmla="*/ 583 w 2566"/>
                    <a:gd name="T11" fmla="*/ 0 h 177"/>
                    <a:gd name="T12" fmla="*/ 700 w 2566"/>
                    <a:gd name="T13" fmla="*/ 0 h 177"/>
                    <a:gd name="T14" fmla="*/ 817 w 2566"/>
                    <a:gd name="T15" fmla="*/ 0 h 177"/>
                    <a:gd name="T16" fmla="*/ 934 w 2566"/>
                    <a:gd name="T17" fmla="*/ 0 h 177"/>
                    <a:gd name="T18" fmla="*/ 1049 w 2566"/>
                    <a:gd name="T19" fmla="*/ 0 h 177"/>
                    <a:gd name="T20" fmla="*/ 1166 w 2566"/>
                    <a:gd name="T21" fmla="*/ 0 h 177"/>
                    <a:gd name="T22" fmla="*/ 1283 w 2566"/>
                    <a:gd name="T23" fmla="*/ 0 h 177"/>
                    <a:gd name="T24" fmla="*/ 1400 w 2566"/>
                    <a:gd name="T25" fmla="*/ 0 h 177"/>
                    <a:gd name="T26" fmla="*/ 1517 w 2566"/>
                    <a:gd name="T27" fmla="*/ 0 h 177"/>
                    <a:gd name="T28" fmla="*/ 1632 w 2566"/>
                    <a:gd name="T29" fmla="*/ 0 h 177"/>
                    <a:gd name="T30" fmla="*/ 1749 w 2566"/>
                    <a:gd name="T31" fmla="*/ 0 h 177"/>
                    <a:gd name="T32" fmla="*/ 1866 w 2566"/>
                    <a:gd name="T33" fmla="*/ 0 h 177"/>
                    <a:gd name="T34" fmla="*/ 1983 w 2566"/>
                    <a:gd name="T35" fmla="*/ 0 h 177"/>
                    <a:gd name="T36" fmla="*/ 2100 w 2566"/>
                    <a:gd name="T37" fmla="*/ 0 h 177"/>
                    <a:gd name="T38" fmla="*/ 2216 w 2566"/>
                    <a:gd name="T39" fmla="*/ 0 h 177"/>
                    <a:gd name="T40" fmla="*/ 2332 w 2566"/>
                    <a:gd name="T41" fmla="*/ 0 h 177"/>
                    <a:gd name="T42" fmla="*/ 2449 w 2566"/>
                    <a:gd name="T43" fmla="*/ 0 h 177"/>
                    <a:gd name="T44" fmla="*/ 2566 w 2566"/>
                    <a:gd name="T45" fmla="*/ 0 h 177"/>
                    <a:gd name="T46" fmla="*/ 2566 w 2566"/>
                    <a:gd name="T47" fmla="*/ 177 h 177"/>
                    <a:gd name="T48" fmla="*/ 2449 w 2566"/>
                    <a:gd name="T49" fmla="*/ 177 h 177"/>
                    <a:gd name="T50" fmla="*/ 2332 w 2566"/>
                    <a:gd name="T51" fmla="*/ 177 h 177"/>
                    <a:gd name="T52" fmla="*/ 2216 w 2566"/>
                    <a:gd name="T53" fmla="*/ 177 h 177"/>
                    <a:gd name="T54" fmla="*/ 2100 w 2566"/>
                    <a:gd name="T55" fmla="*/ 177 h 177"/>
                    <a:gd name="T56" fmla="*/ 1983 w 2566"/>
                    <a:gd name="T57" fmla="*/ 177 h 177"/>
                    <a:gd name="T58" fmla="*/ 1866 w 2566"/>
                    <a:gd name="T59" fmla="*/ 177 h 177"/>
                    <a:gd name="T60" fmla="*/ 1749 w 2566"/>
                    <a:gd name="T61" fmla="*/ 177 h 177"/>
                    <a:gd name="T62" fmla="*/ 1632 w 2566"/>
                    <a:gd name="T63" fmla="*/ 177 h 177"/>
                    <a:gd name="T64" fmla="*/ 1517 w 2566"/>
                    <a:gd name="T65" fmla="*/ 177 h 177"/>
                    <a:gd name="T66" fmla="*/ 1400 w 2566"/>
                    <a:gd name="T67" fmla="*/ 177 h 177"/>
                    <a:gd name="T68" fmla="*/ 1283 w 2566"/>
                    <a:gd name="T69" fmla="*/ 177 h 177"/>
                    <a:gd name="T70" fmla="*/ 1166 w 2566"/>
                    <a:gd name="T71" fmla="*/ 177 h 177"/>
                    <a:gd name="T72" fmla="*/ 1049 w 2566"/>
                    <a:gd name="T73" fmla="*/ 177 h 177"/>
                    <a:gd name="T74" fmla="*/ 934 w 2566"/>
                    <a:gd name="T75" fmla="*/ 177 h 177"/>
                    <a:gd name="T76" fmla="*/ 817 w 2566"/>
                    <a:gd name="T77" fmla="*/ 177 h 177"/>
                    <a:gd name="T78" fmla="*/ 700 w 2566"/>
                    <a:gd name="T79" fmla="*/ 177 h 177"/>
                    <a:gd name="T80" fmla="*/ 583 w 2566"/>
                    <a:gd name="T81" fmla="*/ 177 h 177"/>
                    <a:gd name="T82" fmla="*/ 466 w 2566"/>
                    <a:gd name="T83" fmla="*/ 177 h 177"/>
                    <a:gd name="T84" fmla="*/ 349 w 2566"/>
                    <a:gd name="T85" fmla="*/ 177 h 177"/>
                    <a:gd name="T86" fmla="*/ 234 w 2566"/>
                    <a:gd name="T87" fmla="*/ 177 h 177"/>
                    <a:gd name="T88" fmla="*/ 117 w 2566"/>
                    <a:gd name="T89" fmla="*/ 177 h 177"/>
                    <a:gd name="T90" fmla="*/ 0 w 2566"/>
                    <a:gd name="T91" fmla="*/ 177 h 177"/>
                    <a:gd name="T92" fmla="*/ 0 w 2566"/>
                    <a:gd name="T93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66" h="177">
                      <a:moveTo>
                        <a:pt x="0" y="0"/>
                      </a:move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449" y="177"/>
                      </a:lnTo>
                      <a:lnTo>
                        <a:pt x="2332" y="177"/>
                      </a:lnTo>
                      <a:lnTo>
                        <a:pt x="2216" y="177"/>
                      </a:lnTo>
                      <a:lnTo>
                        <a:pt x="2100" y="177"/>
                      </a:lnTo>
                      <a:lnTo>
                        <a:pt x="1983" y="177"/>
                      </a:lnTo>
                      <a:lnTo>
                        <a:pt x="1866" y="177"/>
                      </a:lnTo>
                      <a:lnTo>
                        <a:pt x="1749" y="177"/>
                      </a:lnTo>
                      <a:lnTo>
                        <a:pt x="1632" y="177"/>
                      </a:lnTo>
                      <a:lnTo>
                        <a:pt x="1517" y="177"/>
                      </a:lnTo>
                      <a:lnTo>
                        <a:pt x="1400" y="177"/>
                      </a:lnTo>
                      <a:lnTo>
                        <a:pt x="1283" y="177"/>
                      </a:lnTo>
                      <a:lnTo>
                        <a:pt x="1166" y="177"/>
                      </a:lnTo>
                      <a:lnTo>
                        <a:pt x="1049" y="177"/>
                      </a:lnTo>
                      <a:lnTo>
                        <a:pt x="934" y="177"/>
                      </a:lnTo>
                      <a:lnTo>
                        <a:pt x="817" y="177"/>
                      </a:lnTo>
                      <a:lnTo>
                        <a:pt x="700" y="177"/>
                      </a:lnTo>
                      <a:lnTo>
                        <a:pt x="583" y="177"/>
                      </a:lnTo>
                      <a:lnTo>
                        <a:pt x="466" y="177"/>
                      </a:lnTo>
                      <a:lnTo>
                        <a:pt x="349" y="177"/>
                      </a:lnTo>
                      <a:lnTo>
                        <a:pt x="234" y="177"/>
                      </a:lnTo>
                      <a:lnTo>
                        <a:pt x="117" y="177"/>
                      </a:lnTo>
                      <a:lnTo>
                        <a:pt x="0" y="17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" name="Freeform 104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280988"/>
                </a:xfrm>
                <a:custGeom>
                  <a:avLst/>
                  <a:gdLst>
                    <a:gd name="T0" fmla="*/ 0 w 2566"/>
                    <a:gd name="T1" fmla="*/ 0 h 177"/>
                    <a:gd name="T2" fmla="*/ 117 w 2566"/>
                    <a:gd name="T3" fmla="*/ 0 h 177"/>
                    <a:gd name="T4" fmla="*/ 234 w 2566"/>
                    <a:gd name="T5" fmla="*/ 0 h 177"/>
                    <a:gd name="T6" fmla="*/ 349 w 2566"/>
                    <a:gd name="T7" fmla="*/ 0 h 177"/>
                    <a:gd name="T8" fmla="*/ 466 w 2566"/>
                    <a:gd name="T9" fmla="*/ 0 h 177"/>
                    <a:gd name="T10" fmla="*/ 583 w 2566"/>
                    <a:gd name="T11" fmla="*/ 0 h 177"/>
                    <a:gd name="T12" fmla="*/ 700 w 2566"/>
                    <a:gd name="T13" fmla="*/ 0 h 177"/>
                    <a:gd name="T14" fmla="*/ 817 w 2566"/>
                    <a:gd name="T15" fmla="*/ 0 h 177"/>
                    <a:gd name="T16" fmla="*/ 934 w 2566"/>
                    <a:gd name="T17" fmla="*/ 0 h 177"/>
                    <a:gd name="T18" fmla="*/ 1049 w 2566"/>
                    <a:gd name="T19" fmla="*/ 0 h 177"/>
                    <a:gd name="T20" fmla="*/ 1166 w 2566"/>
                    <a:gd name="T21" fmla="*/ 0 h 177"/>
                    <a:gd name="T22" fmla="*/ 1283 w 2566"/>
                    <a:gd name="T23" fmla="*/ 0 h 177"/>
                    <a:gd name="T24" fmla="*/ 1400 w 2566"/>
                    <a:gd name="T25" fmla="*/ 0 h 177"/>
                    <a:gd name="T26" fmla="*/ 1517 w 2566"/>
                    <a:gd name="T27" fmla="*/ 0 h 177"/>
                    <a:gd name="T28" fmla="*/ 1632 w 2566"/>
                    <a:gd name="T29" fmla="*/ 0 h 177"/>
                    <a:gd name="T30" fmla="*/ 1749 w 2566"/>
                    <a:gd name="T31" fmla="*/ 0 h 177"/>
                    <a:gd name="T32" fmla="*/ 1866 w 2566"/>
                    <a:gd name="T33" fmla="*/ 0 h 177"/>
                    <a:gd name="T34" fmla="*/ 1983 w 2566"/>
                    <a:gd name="T35" fmla="*/ 0 h 177"/>
                    <a:gd name="T36" fmla="*/ 2100 w 2566"/>
                    <a:gd name="T37" fmla="*/ 0 h 177"/>
                    <a:gd name="T38" fmla="*/ 2216 w 2566"/>
                    <a:gd name="T39" fmla="*/ 0 h 177"/>
                    <a:gd name="T40" fmla="*/ 2332 w 2566"/>
                    <a:gd name="T41" fmla="*/ 0 h 177"/>
                    <a:gd name="T42" fmla="*/ 2449 w 2566"/>
                    <a:gd name="T43" fmla="*/ 0 h 177"/>
                    <a:gd name="T44" fmla="*/ 2566 w 2566"/>
                    <a:gd name="T45" fmla="*/ 0 h 177"/>
                    <a:gd name="T46" fmla="*/ 2566 w 2566"/>
                    <a:gd name="T47" fmla="*/ 177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7">
                      <a:moveTo>
                        <a:pt x="0" y="0"/>
                      </a:move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" name="Freeform 105"/>
                <p:cNvSpPr>
                  <a:spLocks/>
                </p:cNvSpPr>
                <p:nvPr/>
              </p:nvSpPr>
              <p:spPr bwMode="auto">
                <a:xfrm>
                  <a:off x="4451351" y="622300"/>
                  <a:ext cx="2006600" cy="711200"/>
                </a:xfrm>
                <a:custGeom>
                  <a:avLst/>
                  <a:gdLst>
                    <a:gd name="T0" fmla="*/ 1264 w 1264"/>
                    <a:gd name="T1" fmla="*/ 0 h 448"/>
                    <a:gd name="T2" fmla="*/ 1219 w 1264"/>
                    <a:gd name="T3" fmla="*/ 39 h 448"/>
                    <a:gd name="T4" fmla="*/ 1193 w 1264"/>
                    <a:gd name="T5" fmla="*/ 61 h 448"/>
                    <a:gd name="T6" fmla="*/ 1145 w 1264"/>
                    <a:gd name="T7" fmla="*/ 104 h 448"/>
                    <a:gd name="T8" fmla="*/ 1077 w 1264"/>
                    <a:gd name="T9" fmla="*/ 164 h 448"/>
                    <a:gd name="T10" fmla="*/ 1072 w 1264"/>
                    <a:gd name="T11" fmla="*/ 169 h 448"/>
                    <a:gd name="T12" fmla="*/ 1063 w 1264"/>
                    <a:gd name="T13" fmla="*/ 177 h 448"/>
                    <a:gd name="T14" fmla="*/ 997 w 1264"/>
                    <a:gd name="T15" fmla="*/ 234 h 448"/>
                    <a:gd name="T16" fmla="*/ 961 w 1264"/>
                    <a:gd name="T17" fmla="*/ 267 h 448"/>
                    <a:gd name="T18" fmla="*/ 924 w 1264"/>
                    <a:gd name="T19" fmla="*/ 299 h 448"/>
                    <a:gd name="T20" fmla="*/ 860 w 1264"/>
                    <a:gd name="T21" fmla="*/ 355 h 448"/>
                    <a:gd name="T22" fmla="*/ 851 w 1264"/>
                    <a:gd name="T23" fmla="*/ 364 h 448"/>
                    <a:gd name="T24" fmla="*/ 844 w 1264"/>
                    <a:gd name="T25" fmla="*/ 370 h 448"/>
                    <a:gd name="T26" fmla="*/ 761 w 1264"/>
                    <a:gd name="T27" fmla="*/ 406 h 448"/>
                    <a:gd name="T28" fmla="*/ 727 w 1264"/>
                    <a:gd name="T29" fmla="*/ 448 h 448"/>
                    <a:gd name="T30" fmla="*/ 655 w 1264"/>
                    <a:gd name="T31" fmla="*/ 421 h 448"/>
                    <a:gd name="T32" fmla="*/ 610 w 1264"/>
                    <a:gd name="T33" fmla="*/ 413 h 448"/>
                    <a:gd name="T34" fmla="*/ 497 w 1264"/>
                    <a:gd name="T35" fmla="*/ 359 h 448"/>
                    <a:gd name="T36" fmla="*/ 493 w 1264"/>
                    <a:gd name="T37" fmla="*/ 357 h 448"/>
                    <a:gd name="T38" fmla="*/ 488 w 1264"/>
                    <a:gd name="T39" fmla="*/ 355 h 448"/>
                    <a:gd name="T40" fmla="*/ 378 w 1264"/>
                    <a:gd name="T41" fmla="*/ 294 h 448"/>
                    <a:gd name="T42" fmla="*/ 307 w 1264"/>
                    <a:gd name="T43" fmla="*/ 249 h 448"/>
                    <a:gd name="T44" fmla="*/ 261 w 1264"/>
                    <a:gd name="T45" fmla="*/ 219 h 448"/>
                    <a:gd name="T46" fmla="*/ 202 w 1264"/>
                    <a:gd name="T47" fmla="*/ 177 h 448"/>
                    <a:gd name="T48" fmla="*/ 144 w 1264"/>
                    <a:gd name="T49" fmla="*/ 133 h 448"/>
                    <a:gd name="T50" fmla="*/ 72 w 1264"/>
                    <a:gd name="T51" fmla="*/ 67 h 448"/>
                    <a:gd name="T52" fmla="*/ 27 w 1264"/>
                    <a:gd name="T53" fmla="*/ 28 h 448"/>
                    <a:gd name="T54" fmla="*/ 0 w 1264"/>
                    <a:gd name="T55" fmla="*/ 0 h 448"/>
                    <a:gd name="T56" fmla="*/ 27 w 1264"/>
                    <a:gd name="T57" fmla="*/ 0 h 448"/>
                    <a:gd name="T58" fmla="*/ 144 w 1264"/>
                    <a:gd name="T59" fmla="*/ 0 h 448"/>
                    <a:gd name="T60" fmla="*/ 261 w 1264"/>
                    <a:gd name="T61" fmla="*/ 0 h 448"/>
                    <a:gd name="T62" fmla="*/ 378 w 1264"/>
                    <a:gd name="T63" fmla="*/ 0 h 448"/>
                    <a:gd name="T64" fmla="*/ 493 w 1264"/>
                    <a:gd name="T65" fmla="*/ 0 h 448"/>
                    <a:gd name="T66" fmla="*/ 610 w 1264"/>
                    <a:gd name="T67" fmla="*/ 0 h 448"/>
                    <a:gd name="T68" fmla="*/ 727 w 1264"/>
                    <a:gd name="T69" fmla="*/ 0 h 448"/>
                    <a:gd name="T70" fmla="*/ 844 w 1264"/>
                    <a:gd name="T71" fmla="*/ 0 h 448"/>
                    <a:gd name="T72" fmla="*/ 961 w 1264"/>
                    <a:gd name="T73" fmla="*/ 0 h 448"/>
                    <a:gd name="T74" fmla="*/ 1077 w 1264"/>
                    <a:gd name="T75" fmla="*/ 0 h 448"/>
                    <a:gd name="T76" fmla="*/ 1193 w 1264"/>
                    <a:gd name="T77" fmla="*/ 0 h 448"/>
                    <a:gd name="T78" fmla="*/ 1264 w 1264"/>
                    <a:gd name="T79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64" h="448">
                      <a:moveTo>
                        <a:pt x="1264" y="0"/>
                      </a:moveTo>
                      <a:lnTo>
                        <a:pt x="1219" y="39"/>
                      </a:lnTo>
                      <a:lnTo>
                        <a:pt x="1193" y="61"/>
                      </a:lnTo>
                      <a:lnTo>
                        <a:pt x="1145" y="104"/>
                      </a:lnTo>
                      <a:lnTo>
                        <a:pt x="1077" y="164"/>
                      </a:lnTo>
                      <a:lnTo>
                        <a:pt x="1072" y="169"/>
                      </a:lnTo>
                      <a:lnTo>
                        <a:pt x="1063" y="177"/>
                      </a:lnTo>
                      <a:lnTo>
                        <a:pt x="997" y="234"/>
                      </a:lnTo>
                      <a:lnTo>
                        <a:pt x="961" y="267"/>
                      </a:lnTo>
                      <a:lnTo>
                        <a:pt x="924" y="299"/>
                      </a:lnTo>
                      <a:lnTo>
                        <a:pt x="860" y="355"/>
                      </a:lnTo>
                      <a:lnTo>
                        <a:pt x="851" y="364"/>
                      </a:lnTo>
                      <a:lnTo>
                        <a:pt x="844" y="370"/>
                      </a:lnTo>
                      <a:lnTo>
                        <a:pt x="761" y="406"/>
                      </a:lnTo>
                      <a:lnTo>
                        <a:pt x="727" y="448"/>
                      </a:lnTo>
                      <a:lnTo>
                        <a:pt x="655" y="421"/>
                      </a:lnTo>
                      <a:lnTo>
                        <a:pt x="610" y="413"/>
                      </a:lnTo>
                      <a:lnTo>
                        <a:pt x="497" y="359"/>
                      </a:lnTo>
                      <a:lnTo>
                        <a:pt x="493" y="357"/>
                      </a:lnTo>
                      <a:lnTo>
                        <a:pt x="488" y="355"/>
                      </a:lnTo>
                      <a:lnTo>
                        <a:pt x="378" y="294"/>
                      </a:lnTo>
                      <a:lnTo>
                        <a:pt x="307" y="249"/>
                      </a:lnTo>
                      <a:lnTo>
                        <a:pt x="261" y="219"/>
                      </a:lnTo>
                      <a:lnTo>
                        <a:pt x="202" y="177"/>
                      </a:lnTo>
                      <a:lnTo>
                        <a:pt x="144" y="133"/>
                      </a:lnTo>
                      <a:lnTo>
                        <a:pt x="72" y="67"/>
                      </a:lnTo>
                      <a:lnTo>
                        <a:pt x="27" y="28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144" y="0"/>
                      </a:lnTo>
                      <a:lnTo>
                        <a:pt x="261" y="0"/>
                      </a:lnTo>
                      <a:lnTo>
                        <a:pt x="378" y="0"/>
                      </a:lnTo>
                      <a:lnTo>
                        <a:pt x="493" y="0"/>
                      </a:lnTo>
                      <a:lnTo>
                        <a:pt x="610" y="0"/>
                      </a:lnTo>
                      <a:lnTo>
                        <a:pt x="727" y="0"/>
                      </a:lnTo>
                      <a:lnTo>
                        <a:pt x="844" y="0"/>
                      </a:lnTo>
                      <a:lnTo>
                        <a:pt x="961" y="0"/>
                      </a:lnTo>
                      <a:lnTo>
                        <a:pt x="1077" y="0"/>
                      </a:lnTo>
                      <a:lnTo>
                        <a:pt x="1193" y="0"/>
                      </a:lnTo>
                      <a:lnTo>
                        <a:pt x="1264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" name="Freeform 106"/>
                <p:cNvSpPr>
                  <a:spLocks/>
                </p:cNvSpPr>
                <p:nvPr/>
              </p:nvSpPr>
              <p:spPr bwMode="auto">
                <a:xfrm>
                  <a:off x="4451351" y="622300"/>
                  <a:ext cx="2006600" cy="711200"/>
                </a:xfrm>
                <a:custGeom>
                  <a:avLst/>
                  <a:gdLst>
                    <a:gd name="T0" fmla="*/ 1264 w 1264"/>
                    <a:gd name="T1" fmla="*/ 0 h 448"/>
                    <a:gd name="T2" fmla="*/ 1219 w 1264"/>
                    <a:gd name="T3" fmla="*/ 39 h 448"/>
                    <a:gd name="T4" fmla="*/ 1193 w 1264"/>
                    <a:gd name="T5" fmla="*/ 61 h 448"/>
                    <a:gd name="T6" fmla="*/ 1145 w 1264"/>
                    <a:gd name="T7" fmla="*/ 104 h 448"/>
                    <a:gd name="T8" fmla="*/ 1077 w 1264"/>
                    <a:gd name="T9" fmla="*/ 164 h 448"/>
                    <a:gd name="T10" fmla="*/ 1072 w 1264"/>
                    <a:gd name="T11" fmla="*/ 169 h 448"/>
                    <a:gd name="T12" fmla="*/ 1063 w 1264"/>
                    <a:gd name="T13" fmla="*/ 177 h 448"/>
                    <a:gd name="T14" fmla="*/ 997 w 1264"/>
                    <a:gd name="T15" fmla="*/ 234 h 448"/>
                    <a:gd name="T16" fmla="*/ 961 w 1264"/>
                    <a:gd name="T17" fmla="*/ 267 h 448"/>
                    <a:gd name="T18" fmla="*/ 924 w 1264"/>
                    <a:gd name="T19" fmla="*/ 299 h 448"/>
                    <a:gd name="T20" fmla="*/ 860 w 1264"/>
                    <a:gd name="T21" fmla="*/ 355 h 448"/>
                    <a:gd name="T22" fmla="*/ 851 w 1264"/>
                    <a:gd name="T23" fmla="*/ 364 h 448"/>
                    <a:gd name="T24" fmla="*/ 844 w 1264"/>
                    <a:gd name="T25" fmla="*/ 370 h 448"/>
                    <a:gd name="T26" fmla="*/ 761 w 1264"/>
                    <a:gd name="T27" fmla="*/ 406 h 448"/>
                    <a:gd name="T28" fmla="*/ 727 w 1264"/>
                    <a:gd name="T29" fmla="*/ 448 h 448"/>
                    <a:gd name="T30" fmla="*/ 655 w 1264"/>
                    <a:gd name="T31" fmla="*/ 421 h 448"/>
                    <a:gd name="T32" fmla="*/ 610 w 1264"/>
                    <a:gd name="T33" fmla="*/ 413 h 448"/>
                    <a:gd name="T34" fmla="*/ 497 w 1264"/>
                    <a:gd name="T35" fmla="*/ 359 h 448"/>
                    <a:gd name="T36" fmla="*/ 493 w 1264"/>
                    <a:gd name="T37" fmla="*/ 357 h 448"/>
                    <a:gd name="T38" fmla="*/ 488 w 1264"/>
                    <a:gd name="T39" fmla="*/ 355 h 448"/>
                    <a:gd name="T40" fmla="*/ 378 w 1264"/>
                    <a:gd name="T41" fmla="*/ 294 h 448"/>
                    <a:gd name="T42" fmla="*/ 307 w 1264"/>
                    <a:gd name="T43" fmla="*/ 249 h 448"/>
                    <a:gd name="T44" fmla="*/ 261 w 1264"/>
                    <a:gd name="T45" fmla="*/ 219 h 448"/>
                    <a:gd name="T46" fmla="*/ 202 w 1264"/>
                    <a:gd name="T47" fmla="*/ 177 h 448"/>
                    <a:gd name="T48" fmla="*/ 144 w 1264"/>
                    <a:gd name="T49" fmla="*/ 133 h 448"/>
                    <a:gd name="T50" fmla="*/ 72 w 1264"/>
                    <a:gd name="T51" fmla="*/ 67 h 448"/>
                    <a:gd name="T52" fmla="*/ 27 w 1264"/>
                    <a:gd name="T53" fmla="*/ 28 h 448"/>
                    <a:gd name="T54" fmla="*/ 0 w 1264"/>
                    <a:gd name="T55" fmla="*/ 0 h 448"/>
                    <a:gd name="T56" fmla="*/ 27 w 1264"/>
                    <a:gd name="T57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264" h="448">
                      <a:moveTo>
                        <a:pt x="1264" y="0"/>
                      </a:moveTo>
                      <a:lnTo>
                        <a:pt x="1219" y="39"/>
                      </a:lnTo>
                      <a:lnTo>
                        <a:pt x="1193" y="61"/>
                      </a:lnTo>
                      <a:lnTo>
                        <a:pt x="1145" y="104"/>
                      </a:lnTo>
                      <a:lnTo>
                        <a:pt x="1077" y="164"/>
                      </a:lnTo>
                      <a:lnTo>
                        <a:pt x="1072" y="169"/>
                      </a:lnTo>
                      <a:lnTo>
                        <a:pt x="1063" y="177"/>
                      </a:lnTo>
                      <a:lnTo>
                        <a:pt x="997" y="234"/>
                      </a:lnTo>
                      <a:lnTo>
                        <a:pt x="961" y="267"/>
                      </a:lnTo>
                      <a:lnTo>
                        <a:pt x="924" y="299"/>
                      </a:lnTo>
                      <a:lnTo>
                        <a:pt x="860" y="355"/>
                      </a:lnTo>
                      <a:lnTo>
                        <a:pt x="851" y="364"/>
                      </a:lnTo>
                      <a:lnTo>
                        <a:pt x="844" y="370"/>
                      </a:lnTo>
                      <a:lnTo>
                        <a:pt x="761" y="406"/>
                      </a:lnTo>
                      <a:lnTo>
                        <a:pt x="727" y="448"/>
                      </a:lnTo>
                      <a:lnTo>
                        <a:pt x="655" y="421"/>
                      </a:lnTo>
                      <a:lnTo>
                        <a:pt x="610" y="413"/>
                      </a:lnTo>
                      <a:lnTo>
                        <a:pt x="497" y="359"/>
                      </a:lnTo>
                      <a:lnTo>
                        <a:pt x="493" y="357"/>
                      </a:lnTo>
                      <a:lnTo>
                        <a:pt x="488" y="355"/>
                      </a:lnTo>
                      <a:lnTo>
                        <a:pt x="378" y="294"/>
                      </a:lnTo>
                      <a:lnTo>
                        <a:pt x="307" y="249"/>
                      </a:lnTo>
                      <a:lnTo>
                        <a:pt x="261" y="219"/>
                      </a:lnTo>
                      <a:lnTo>
                        <a:pt x="202" y="177"/>
                      </a:lnTo>
                      <a:lnTo>
                        <a:pt x="144" y="133"/>
                      </a:lnTo>
                      <a:lnTo>
                        <a:pt x="72" y="67"/>
                      </a:lnTo>
                      <a:lnTo>
                        <a:pt x="27" y="28"/>
                      </a:lnTo>
                      <a:lnTo>
                        <a:pt x="0" y="0"/>
                      </a:lnTo>
                      <a:lnTo>
                        <a:pt x="27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" name="Freeform 10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108075" cy="842963"/>
                </a:xfrm>
                <a:custGeom>
                  <a:avLst/>
                  <a:gdLst>
                    <a:gd name="T0" fmla="*/ 0 w 698"/>
                    <a:gd name="T1" fmla="*/ 528 h 531"/>
                    <a:gd name="T2" fmla="*/ 114 w 698"/>
                    <a:gd name="T3" fmla="*/ 528 h 531"/>
                    <a:gd name="T4" fmla="*/ 117 w 698"/>
                    <a:gd name="T5" fmla="*/ 528 h 531"/>
                    <a:gd name="T6" fmla="*/ 231 w 698"/>
                    <a:gd name="T7" fmla="*/ 528 h 531"/>
                    <a:gd name="T8" fmla="*/ 234 w 698"/>
                    <a:gd name="T9" fmla="*/ 528 h 531"/>
                    <a:gd name="T10" fmla="*/ 348 w 698"/>
                    <a:gd name="T11" fmla="*/ 530 h 531"/>
                    <a:gd name="T12" fmla="*/ 349 w 698"/>
                    <a:gd name="T13" fmla="*/ 530 h 531"/>
                    <a:gd name="T14" fmla="*/ 465 w 698"/>
                    <a:gd name="T15" fmla="*/ 530 h 531"/>
                    <a:gd name="T16" fmla="*/ 466 w 698"/>
                    <a:gd name="T17" fmla="*/ 530 h 531"/>
                    <a:gd name="T18" fmla="*/ 582 w 698"/>
                    <a:gd name="T19" fmla="*/ 530 h 531"/>
                    <a:gd name="T20" fmla="*/ 583 w 698"/>
                    <a:gd name="T21" fmla="*/ 530 h 531"/>
                    <a:gd name="T22" fmla="*/ 698 w 698"/>
                    <a:gd name="T23" fmla="*/ 531 h 531"/>
                    <a:gd name="T24" fmla="*/ 590 w 698"/>
                    <a:gd name="T25" fmla="*/ 355 h 531"/>
                    <a:gd name="T26" fmla="*/ 596 w 698"/>
                    <a:gd name="T27" fmla="*/ 196 h 531"/>
                    <a:gd name="T28" fmla="*/ 584 w 698"/>
                    <a:gd name="T29" fmla="*/ 177 h 531"/>
                    <a:gd name="T30" fmla="*/ 583 w 698"/>
                    <a:gd name="T31" fmla="*/ 173 h 531"/>
                    <a:gd name="T32" fmla="*/ 469 w 698"/>
                    <a:gd name="T33" fmla="*/ 0 h 531"/>
                    <a:gd name="T34" fmla="*/ 466 w 698"/>
                    <a:gd name="T35" fmla="*/ 0 h 531"/>
                    <a:gd name="T36" fmla="*/ 349 w 698"/>
                    <a:gd name="T37" fmla="*/ 0 h 531"/>
                    <a:gd name="T38" fmla="*/ 234 w 698"/>
                    <a:gd name="T39" fmla="*/ 0 h 531"/>
                    <a:gd name="T40" fmla="*/ 117 w 698"/>
                    <a:gd name="T41" fmla="*/ 0 h 531"/>
                    <a:gd name="T42" fmla="*/ 0 w 698"/>
                    <a:gd name="T43" fmla="*/ 0 h 531"/>
                    <a:gd name="T44" fmla="*/ 0 w 698"/>
                    <a:gd name="T45" fmla="*/ 177 h 531"/>
                    <a:gd name="T46" fmla="*/ 0 w 698"/>
                    <a:gd name="T47" fmla="*/ 355 h 531"/>
                    <a:gd name="T48" fmla="*/ 0 w 698"/>
                    <a:gd name="T49" fmla="*/ 528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98" h="531">
                      <a:moveTo>
                        <a:pt x="0" y="528"/>
                      </a:moveTo>
                      <a:lnTo>
                        <a:pt x="114" y="528"/>
                      </a:lnTo>
                      <a:lnTo>
                        <a:pt x="117" y="528"/>
                      </a:lnTo>
                      <a:lnTo>
                        <a:pt x="231" y="528"/>
                      </a:lnTo>
                      <a:lnTo>
                        <a:pt x="234" y="528"/>
                      </a:lnTo>
                      <a:lnTo>
                        <a:pt x="348" y="530"/>
                      </a:lnTo>
                      <a:lnTo>
                        <a:pt x="349" y="530"/>
                      </a:lnTo>
                      <a:lnTo>
                        <a:pt x="465" y="530"/>
                      </a:lnTo>
                      <a:lnTo>
                        <a:pt x="466" y="530"/>
                      </a:lnTo>
                      <a:lnTo>
                        <a:pt x="582" y="530"/>
                      </a:lnTo>
                      <a:lnTo>
                        <a:pt x="583" y="530"/>
                      </a:lnTo>
                      <a:lnTo>
                        <a:pt x="698" y="531"/>
                      </a:lnTo>
                      <a:lnTo>
                        <a:pt x="590" y="355"/>
                      </a:lnTo>
                      <a:lnTo>
                        <a:pt x="596" y="196"/>
                      </a:lnTo>
                      <a:lnTo>
                        <a:pt x="584" y="177"/>
                      </a:lnTo>
                      <a:lnTo>
                        <a:pt x="583" y="173"/>
                      </a:lnTo>
                      <a:lnTo>
                        <a:pt x="469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2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" name="Freeform 108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108075" cy="842963"/>
                </a:xfrm>
                <a:custGeom>
                  <a:avLst/>
                  <a:gdLst>
                    <a:gd name="T0" fmla="*/ 0 w 698"/>
                    <a:gd name="T1" fmla="*/ 528 h 531"/>
                    <a:gd name="T2" fmla="*/ 114 w 698"/>
                    <a:gd name="T3" fmla="*/ 528 h 531"/>
                    <a:gd name="T4" fmla="*/ 117 w 698"/>
                    <a:gd name="T5" fmla="*/ 528 h 531"/>
                    <a:gd name="T6" fmla="*/ 231 w 698"/>
                    <a:gd name="T7" fmla="*/ 528 h 531"/>
                    <a:gd name="T8" fmla="*/ 234 w 698"/>
                    <a:gd name="T9" fmla="*/ 528 h 531"/>
                    <a:gd name="T10" fmla="*/ 348 w 698"/>
                    <a:gd name="T11" fmla="*/ 530 h 531"/>
                    <a:gd name="T12" fmla="*/ 349 w 698"/>
                    <a:gd name="T13" fmla="*/ 530 h 531"/>
                    <a:gd name="T14" fmla="*/ 465 w 698"/>
                    <a:gd name="T15" fmla="*/ 530 h 531"/>
                    <a:gd name="T16" fmla="*/ 466 w 698"/>
                    <a:gd name="T17" fmla="*/ 530 h 531"/>
                    <a:gd name="T18" fmla="*/ 582 w 698"/>
                    <a:gd name="T19" fmla="*/ 530 h 531"/>
                    <a:gd name="T20" fmla="*/ 583 w 698"/>
                    <a:gd name="T21" fmla="*/ 530 h 531"/>
                    <a:gd name="T22" fmla="*/ 698 w 698"/>
                    <a:gd name="T23" fmla="*/ 531 h 531"/>
                    <a:gd name="T24" fmla="*/ 590 w 698"/>
                    <a:gd name="T25" fmla="*/ 355 h 531"/>
                    <a:gd name="T26" fmla="*/ 596 w 698"/>
                    <a:gd name="T27" fmla="*/ 196 h 531"/>
                    <a:gd name="T28" fmla="*/ 584 w 698"/>
                    <a:gd name="T29" fmla="*/ 177 h 531"/>
                    <a:gd name="T30" fmla="*/ 583 w 698"/>
                    <a:gd name="T31" fmla="*/ 173 h 531"/>
                    <a:gd name="T32" fmla="*/ 469 w 698"/>
                    <a:gd name="T33" fmla="*/ 0 h 531"/>
                    <a:gd name="T34" fmla="*/ 466 w 698"/>
                    <a:gd name="T35" fmla="*/ 0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98" h="531">
                      <a:moveTo>
                        <a:pt x="0" y="528"/>
                      </a:moveTo>
                      <a:lnTo>
                        <a:pt x="114" y="528"/>
                      </a:lnTo>
                      <a:lnTo>
                        <a:pt x="117" y="528"/>
                      </a:lnTo>
                      <a:lnTo>
                        <a:pt x="231" y="528"/>
                      </a:lnTo>
                      <a:lnTo>
                        <a:pt x="234" y="528"/>
                      </a:lnTo>
                      <a:lnTo>
                        <a:pt x="348" y="530"/>
                      </a:lnTo>
                      <a:lnTo>
                        <a:pt x="349" y="530"/>
                      </a:lnTo>
                      <a:lnTo>
                        <a:pt x="465" y="530"/>
                      </a:lnTo>
                      <a:lnTo>
                        <a:pt x="466" y="530"/>
                      </a:lnTo>
                      <a:lnTo>
                        <a:pt x="582" y="530"/>
                      </a:lnTo>
                      <a:lnTo>
                        <a:pt x="583" y="530"/>
                      </a:lnTo>
                      <a:lnTo>
                        <a:pt x="698" y="531"/>
                      </a:lnTo>
                      <a:lnTo>
                        <a:pt x="590" y="355"/>
                      </a:lnTo>
                      <a:lnTo>
                        <a:pt x="596" y="196"/>
                      </a:lnTo>
                      <a:lnTo>
                        <a:pt x="584" y="177"/>
                      </a:lnTo>
                      <a:lnTo>
                        <a:pt x="583" y="173"/>
                      </a:lnTo>
                      <a:lnTo>
                        <a:pt x="469" y="0"/>
                      </a:lnTo>
                      <a:lnTo>
                        <a:pt x="4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" name="Freeform 10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960438" cy="614363"/>
                </a:xfrm>
                <a:custGeom>
                  <a:avLst/>
                  <a:gdLst>
                    <a:gd name="T0" fmla="*/ 0 w 605"/>
                    <a:gd name="T1" fmla="*/ 386 h 387"/>
                    <a:gd name="T2" fmla="*/ 20 w 605"/>
                    <a:gd name="T3" fmla="*/ 386 h 387"/>
                    <a:gd name="T4" fmla="*/ 117 w 605"/>
                    <a:gd name="T5" fmla="*/ 386 h 387"/>
                    <a:gd name="T6" fmla="*/ 137 w 605"/>
                    <a:gd name="T7" fmla="*/ 386 h 387"/>
                    <a:gd name="T8" fmla="*/ 234 w 605"/>
                    <a:gd name="T9" fmla="*/ 386 h 387"/>
                    <a:gd name="T10" fmla="*/ 254 w 605"/>
                    <a:gd name="T11" fmla="*/ 386 h 387"/>
                    <a:gd name="T12" fmla="*/ 349 w 605"/>
                    <a:gd name="T13" fmla="*/ 387 h 387"/>
                    <a:gd name="T14" fmla="*/ 371 w 605"/>
                    <a:gd name="T15" fmla="*/ 387 h 387"/>
                    <a:gd name="T16" fmla="*/ 466 w 605"/>
                    <a:gd name="T17" fmla="*/ 387 h 387"/>
                    <a:gd name="T18" fmla="*/ 488 w 605"/>
                    <a:gd name="T19" fmla="*/ 387 h 387"/>
                    <a:gd name="T20" fmla="*/ 583 w 605"/>
                    <a:gd name="T21" fmla="*/ 387 h 387"/>
                    <a:gd name="T22" fmla="*/ 605 w 605"/>
                    <a:gd name="T23" fmla="*/ 387 h 387"/>
                    <a:gd name="T24" fmla="*/ 584 w 605"/>
                    <a:gd name="T25" fmla="*/ 355 h 387"/>
                    <a:gd name="T26" fmla="*/ 591 w 605"/>
                    <a:gd name="T27" fmla="*/ 188 h 387"/>
                    <a:gd name="T28" fmla="*/ 584 w 605"/>
                    <a:gd name="T29" fmla="*/ 177 h 387"/>
                    <a:gd name="T30" fmla="*/ 583 w 605"/>
                    <a:gd name="T31" fmla="*/ 175 h 387"/>
                    <a:gd name="T32" fmla="*/ 469 w 605"/>
                    <a:gd name="T33" fmla="*/ 0 h 387"/>
                    <a:gd name="T34" fmla="*/ 466 w 605"/>
                    <a:gd name="T35" fmla="*/ 0 h 387"/>
                    <a:gd name="T36" fmla="*/ 349 w 605"/>
                    <a:gd name="T37" fmla="*/ 0 h 387"/>
                    <a:gd name="T38" fmla="*/ 234 w 605"/>
                    <a:gd name="T39" fmla="*/ 0 h 387"/>
                    <a:gd name="T40" fmla="*/ 117 w 605"/>
                    <a:gd name="T41" fmla="*/ 0 h 387"/>
                    <a:gd name="T42" fmla="*/ 0 w 605"/>
                    <a:gd name="T43" fmla="*/ 0 h 387"/>
                    <a:gd name="T44" fmla="*/ 0 w 605"/>
                    <a:gd name="T45" fmla="*/ 177 h 387"/>
                    <a:gd name="T46" fmla="*/ 0 w 605"/>
                    <a:gd name="T47" fmla="*/ 355 h 387"/>
                    <a:gd name="T48" fmla="*/ 0 w 605"/>
                    <a:gd name="T49" fmla="*/ 386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05" h="387">
                      <a:moveTo>
                        <a:pt x="0" y="386"/>
                      </a:moveTo>
                      <a:lnTo>
                        <a:pt x="20" y="386"/>
                      </a:lnTo>
                      <a:lnTo>
                        <a:pt x="117" y="386"/>
                      </a:lnTo>
                      <a:lnTo>
                        <a:pt x="137" y="386"/>
                      </a:lnTo>
                      <a:lnTo>
                        <a:pt x="234" y="386"/>
                      </a:lnTo>
                      <a:lnTo>
                        <a:pt x="254" y="386"/>
                      </a:lnTo>
                      <a:lnTo>
                        <a:pt x="349" y="387"/>
                      </a:lnTo>
                      <a:lnTo>
                        <a:pt x="371" y="387"/>
                      </a:lnTo>
                      <a:lnTo>
                        <a:pt x="466" y="387"/>
                      </a:lnTo>
                      <a:lnTo>
                        <a:pt x="488" y="387"/>
                      </a:lnTo>
                      <a:lnTo>
                        <a:pt x="583" y="387"/>
                      </a:lnTo>
                      <a:lnTo>
                        <a:pt x="605" y="387"/>
                      </a:lnTo>
                      <a:lnTo>
                        <a:pt x="584" y="355"/>
                      </a:lnTo>
                      <a:lnTo>
                        <a:pt x="591" y="188"/>
                      </a:lnTo>
                      <a:lnTo>
                        <a:pt x="584" y="177"/>
                      </a:lnTo>
                      <a:lnTo>
                        <a:pt x="583" y="175"/>
                      </a:lnTo>
                      <a:lnTo>
                        <a:pt x="469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38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" name="Freeform 110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960438" cy="614363"/>
                </a:xfrm>
                <a:custGeom>
                  <a:avLst/>
                  <a:gdLst>
                    <a:gd name="T0" fmla="*/ 0 w 605"/>
                    <a:gd name="T1" fmla="*/ 386 h 387"/>
                    <a:gd name="T2" fmla="*/ 20 w 605"/>
                    <a:gd name="T3" fmla="*/ 386 h 387"/>
                    <a:gd name="T4" fmla="*/ 117 w 605"/>
                    <a:gd name="T5" fmla="*/ 386 h 387"/>
                    <a:gd name="T6" fmla="*/ 137 w 605"/>
                    <a:gd name="T7" fmla="*/ 386 h 387"/>
                    <a:gd name="T8" fmla="*/ 234 w 605"/>
                    <a:gd name="T9" fmla="*/ 386 h 387"/>
                    <a:gd name="T10" fmla="*/ 254 w 605"/>
                    <a:gd name="T11" fmla="*/ 386 h 387"/>
                    <a:gd name="T12" fmla="*/ 349 w 605"/>
                    <a:gd name="T13" fmla="*/ 387 h 387"/>
                    <a:gd name="T14" fmla="*/ 371 w 605"/>
                    <a:gd name="T15" fmla="*/ 387 h 387"/>
                    <a:gd name="T16" fmla="*/ 466 w 605"/>
                    <a:gd name="T17" fmla="*/ 387 h 387"/>
                    <a:gd name="T18" fmla="*/ 488 w 605"/>
                    <a:gd name="T19" fmla="*/ 387 h 387"/>
                    <a:gd name="T20" fmla="*/ 583 w 605"/>
                    <a:gd name="T21" fmla="*/ 387 h 387"/>
                    <a:gd name="T22" fmla="*/ 605 w 605"/>
                    <a:gd name="T23" fmla="*/ 387 h 387"/>
                    <a:gd name="T24" fmla="*/ 584 w 605"/>
                    <a:gd name="T25" fmla="*/ 355 h 387"/>
                    <a:gd name="T26" fmla="*/ 591 w 605"/>
                    <a:gd name="T27" fmla="*/ 188 h 387"/>
                    <a:gd name="T28" fmla="*/ 584 w 605"/>
                    <a:gd name="T29" fmla="*/ 177 h 387"/>
                    <a:gd name="T30" fmla="*/ 583 w 605"/>
                    <a:gd name="T31" fmla="*/ 175 h 387"/>
                    <a:gd name="T32" fmla="*/ 469 w 605"/>
                    <a:gd name="T33" fmla="*/ 0 h 387"/>
                    <a:gd name="T34" fmla="*/ 466 w 605"/>
                    <a:gd name="T35" fmla="*/ 0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387">
                      <a:moveTo>
                        <a:pt x="0" y="386"/>
                      </a:moveTo>
                      <a:lnTo>
                        <a:pt x="20" y="386"/>
                      </a:lnTo>
                      <a:lnTo>
                        <a:pt x="117" y="386"/>
                      </a:lnTo>
                      <a:lnTo>
                        <a:pt x="137" y="386"/>
                      </a:lnTo>
                      <a:lnTo>
                        <a:pt x="234" y="386"/>
                      </a:lnTo>
                      <a:lnTo>
                        <a:pt x="254" y="386"/>
                      </a:lnTo>
                      <a:lnTo>
                        <a:pt x="349" y="387"/>
                      </a:lnTo>
                      <a:lnTo>
                        <a:pt x="371" y="387"/>
                      </a:lnTo>
                      <a:lnTo>
                        <a:pt x="466" y="387"/>
                      </a:lnTo>
                      <a:lnTo>
                        <a:pt x="488" y="387"/>
                      </a:lnTo>
                      <a:lnTo>
                        <a:pt x="583" y="387"/>
                      </a:lnTo>
                      <a:lnTo>
                        <a:pt x="605" y="387"/>
                      </a:lnTo>
                      <a:lnTo>
                        <a:pt x="584" y="355"/>
                      </a:lnTo>
                      <a:lnTo>
                        <a:pt x="591" y="188"/>
                      </a:lnTo>
                      <a:lnTo>
                        <a:pt x="584" y="177"/>
                      </a:lnTo>
                      <a:lnTo>
                        <a:pt x="583" y="175"/>
                      </a:lnTo>
                      <a:lnTo>
                        <a:pt x="469" y="0"/>
                      </a:lnTo>
                      <a:lnTo>
                        <a:pt x="4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" name="Freeform 111"/>
                <p:cNvSpPr>
                  <a:spLocks/>
                </p:cNvSpPr>
                <p:nvPr/>
              </p:nvSpPr>
              <p:spPr bwMode="auto">
                <a:xfrm>
                  <a:off x="4664076" y="622300"/>
                  <a:ext cx="1665288" cy="557213"/>
                </a:xfrm>
                <a:custGeom>
                  <a:avLst/>
                  <a:gdLst>
                    <a:gd name="T0" fmla="*/ 1049 w 1049"/>
                    <a:gd name="T1" fmla="*/ 0 h 351"/>
                    <a:gd name="T2" fmla="*/ 982 w 1049"/>
                    <a:gd name="T3" fmla="*/ 59 h 351"/>
                    <a:gd name="T4" fmla="*/ 943 w 1049"/>
                    <a:gd name="T5" fmla="*/ 95 h 351"/>
                    <a:gd name="T6" fmla="*/ 908 w 1049"/>
                    <a:gd name="T7" fmla="*/ 124 h 351"/>
                    <a:gd name="T8" fmla="*/ 848 w 1049"/>
                    <a:gd name="T9" fmla="*/ 177 h 351"/>
                    <a:gd name="T10" fmla="*/ 835 w 1049"/>
                    <a:gd name="T11" fmla="*/ 189 h 351"/>
                    <a:gd name="T12" fmla="*/ 827 w 1049"/>
                    <a:gd name="T13" fmla="*/ 196 h 351"/>
                    <a:gd name="T14" fmla="*/ 760 w 1049"/>
                    <a:gd name="T15" fmla="*/ 254 h 351"/>
                    <a:gd name="T16" fmla="*/ 710 w 1049"/>
                    <a:gd name="T17" fmla="*/ 299 h 351"/>
                    <a:gd name="T18" fmla="*/ 670 w 1049"/>
                    <a:gd name="T19" fmla="*/ 295 h 351"/>
                    <a:gd name="T20" fmla="*/ 593 w 1049"/>
                    <a:gd name="T21" fmla="*/ 351 h 351"/>
                    <a:gd name="T22" fmla="*/ 590 w 1049"/>
                    <a:gd name="T23" fmla="*/ 351 h 351"/>
                    <a:gd name="T24" fmla="*/ 476 w 1049"/>
                    <a:gd name="T25" fmla="*/ 301 h 351"/>
                    <a:gd name="T26" fmla="*/ 423 w 1049"/>
                    <a:gd name="T27" fmla="*/ 273 h 351"/>
                    <a:gd name="T28" fmla="*/ 359 w 1049"/>
                    <a:gd name="T29" fmla="*/ 242 h 351"/>
                    <a:gd name="T30" fmla="*/ 244 w 1049"/>
                    <a:gd name="T31" fmla="*/ 177 h 351"/>
                    <a:gd name="T32" fmla="*/ 244 w 1049"/>
                    <a:gd name="T33" fmla="*/ 176 h 351"/>
                    <a:gd name="T34" fmla="*/ 242 w 1049"/>
                    <a:gd name="T35" fmla="*/ 176 h 351"/>
                    <a:gd name="T36" fmla="*/ 127 w 1049"/>
                    <a:gd name="T37" fmla="*/ 99 h 351"/>
                    <a:gd name="T38" fmla="*/ 21 w 1049"/>
                    <a:gd name="T39" fmla="*/ 17 h 351"/>
                    <a:gd name="T40" fmla="*/ 10 w 1049"/>
                    <a:gd name="T41" fmla="*/ 8 h 351"/>
                    <a:gd name="T42" fmla="*/ 0 w 1049"/>
                    <a:gd name="T43" fmla="*/ 0 h 351"/>
                    <a:gd name="T44" fmla="*/ 10 w 1049"/>
                    <a:gd name="T45" fmla="*/ 0 h 351"/>
                    <a:gd name="T46" fmla="*/ 127 w 1049"/>
                    <a:gd name="T47" fmla="*/ 0 h 351"/>
                    <a:gd name="T48" fmla="*/ 244 w 1049"/>
                    <a:gd name="T49" fmla="*/ 0 h 351"/>
                    <a:gd name="T50" fmla="*/ 359 w 1049"/>
                    <a:gd name="T51" fmla="*/ 0 h 351"/>
                    <a:gd name="T52" fmla="*/ 476 w 1049"/>
                    <a:gd name="T53" fmla="*/ 0 h 351"/>
                    <a:gd name="T54" fmla="*/ 593 w 1049"/>
                    <a:gd name="T55" fmla="*/ 0 h 351"/>
                    <a:gd name="T56" fmla="*/ 710 w 1049"/>
                    <a:gd name="T57" fmla="*/ 0 h 351"/>
                    <a:gd name="T58" fmla="*/ 827 w 1049"/>
                    <a:gd name="T59" fmla="*/ 0 h 351"/>
                    <a:gd name="T60" fmla="*/ 943 w 1049"/>
                    <a:gd name="T61" fmla="*/ 0 h 351"/>
                    <a:gd name="T62" fmla="*/ 1049 w 1049"/>
                    <a:gd name="T63" fmla="*/ 0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049" h="351">
                      <a:moveTo>
                        <a:pt x="1049" y="0"/>
                      </a:moveTo>
                      <a:lnTo>
                        <a:pt x="982" y="59"/>
                      </a:lnTo>
                      <a:lnTo>
                        <a:pt x="943" y="95"/>
                      </a:lnTo>
                      <a:lnTo>
                        <a:pt x="908" y="124"/>
                      </a:lnTo>
                      <a:lnTo>
                        <a:pt x="848" y="177"/>
                      </a:lnTo>
                      <a:lnTo>
                        <a:pt x="835" y="189"/>
                      </a:lnTo>
                      <a:lnTo>
                        <a:pt x="827" y="196"/>
                      </a:lnTo>
                      <a:lnTo>
                        <a:pt x="760" y="254"/>
                      </a:lnTo>
                      <a:lnTo>
                        <a:pt x="710" y="299"/>
                      </a:lnTo>
                      <a:lnTo>
                        <a:pt x="670" y="295"/>
                      </a:lnTo>
                      <a:lnTo>
                        <a:pt x="593" y="351"/>
                      </a:lnTo>
                      <a:lnTo>
                        <a:pt x="590" y="351"/>
                      </a:lnTo>
                      <a:lnTo>
                        <a:pt x="476" y="301"/>
                      </a:lnTo>
                      <a:lnTo>
                        <a:pt x="423" y="273"/>
                      </a:lnTo>
                      <a:lnTo>
                        <a:pt x="359" y="242"/>
                      </a:lnTo>
                      <a:lnTo>
                        <a:pt x="244" y="177"/>
                      </a:lnTo>
                      <a:lnTo>
                        <a:pt x="244" y="176"/>
                      </a:lnTo>
                      <a:lnTo>
                        <a:pt x="242" y="176"/>
                      </a:lnTo>
                      <a:lnTo>
                        <a:pt x="127" y="99"/>
                      </a:lnTo>
                      <a:lnTo>
                        <a:pt x="21" y="17"/>
                      </a:lnTo>
                      <a:lnTo>
                        <a:pt x="10" y="8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27" y="0"/>
                      </a:lnTo>
                      <a:lnTo>
                        <a:pt x="244" y="0"/>
                      </a:lnTo>
                      <a:lnTo>
                        <a:pt x="359" y="0"/>
                      </a:lnTo>
                      <a:lnTo>
                        <a:pt x="476" y="0"/>
                      </a:lnTo>
                      <a:lnTo>
                        <a:pt x="593" y="0"/>
                      </a:lnTo>
                      <a:lnTo>
                        <a:pt x="710" y="0"/>
                      </a:lnTo>
                      <a:lnTo>
                        <a:pt x="827" y="0"/>
                      </a:lnTo>
                      <a:lnTo>
                        <a:pt x="943" y="0"/>
                      </a:lnTo>
                      <a:lnTo>
                        <a:pt x="1049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" name="Freeform 112"/>
                <p:cNvSpPr>
                  <a:spLocks/>
                </p:cNvSpPr>
                <p:nvPr/>
              </p:nvSpPr>
              <p:spPr bwMode="auto">
                <a:xfrm>
                  <a:off x="4664076" y="622300"/>
                  <a:ext cx="1665288" cy="557213"/>
                </a:xfrm>
                <a:custGeom>
                  <a:avLst/>
                  <a:gdLst>
                    <a:gd name="T0" fmla="*/ 1049 w 1049"/>
                    <a:gd name="T1" fmla="*/ 0 h 351"/>
                    <a:gd name="T2" fmla="*/ 982 w 1049"/>
                    <a:gd name="T3" fmla="*/ 59 h 351"/>
                    <a:gd name="T4" fmla="*/ 943 w 1049"/>
                    <a:gd name="T5" fmla="*/ 95 h 351"/>
                    <a:gd name="T6" fmla="*/ 908 w 1049"/>
                    <a:gd name="T7" fmla="*/ 124 h 351"/>
                    <a:gd name="T8" fmla="*/ 848 w 1049"/>
                    <a:gd name="T9" fmla="*/ 177 h 351"/>
                    <a:gd name="T10" fmla="*/ 835 w 1049"/>
                    <a:gd name="T11" fmla="*/ 189 h 351"/>
                    <a:gd name="T12" fmla="*/ 827 w 1049"/>
                    <a:gd name="T13" fmla="*/ 196 h 351"/>
                    <a:gd name="T14" fmla="*/ 760 w 1049"/>
                    <a:gd name="T15" fmla="*/ 254 h 351"/>
                    <a:gd name="T16" fmla="*/ 710 w 1049"/>
                    <a:gd name="T17" fmla="*/ 299 h 351"/>
                    <a:gd name="T18" fmla="*/ 670 w 1049"/>
                    <a:gd name="T19" fmla="*/ 295 h 351"/>
                    <a:gd name="T20" fmla="*/ 593 w 1049"/>
                    <a:gd name="T21" fmla="*/ 351 h 351"/>
                    <a:gd name="T22" fmla="*/ 590 w 1049"/>
                    <a:gd name="T23" fmla="*/ 351 h 351"/>
                    <a:gd name="T24" fmla="*/ 476 w 1049"/>
                    <a:gd name="T25" fmla="*/ 301 h 351"/>
                    <a:gd name="T26" fmla="*/ 423 w 1049"/>
                    <a:gd name="T27" fmla="*/ 273 h 351"/>
                    <a:gd name="T28" fmla="*/ 359 w 1049"/>
                    <a:gd name="T29" fmla="*/ 242 h 351"/>
                    <a:gd name="T30" fmla="*/ 244 w 1049"/>
                    <a:gd name="T31" fmla="*/ 177 h 351"/>
                    <a:gd name="T32" fmla="*/ 244 w 1049"/>
                    <a:gd name="T33" fmla="*/ 176 h 351"/>
                    <a:gd name="T34" fmla="*/ 242 w 1049"/>
                    <a:gd name="T35" fmla="*/ 176 h 351"/>
                    <a:gd name="T36" fmla="*/ 127 w 1049"/>
                    <a:gd name="T37" fmla="*/ 99 h 351"/>
                    <a:gd name="T38" fmla="*/ 21 w 1049"/>
                    <a:gd name="T39" fmla="*/ 17 h 351"/>
                    <a:gd name="T40" fmla="*/ 10 w 1049"/>
                    <a:gd name="T41" fmla="*/ 8 h 351"/>
                    <a:gd name="T42" fmla="*/ 0 w 1049"/>
                    <a:gd name="T43" fmla="*/ 0 h 351"/>
                    <a:gd name="T44" fmla="*/ 10 w 1049"/>
                    <a:gd name="T45" fmla="*/ 0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049" h="351">
                      <a:moveTo>
                        <a:pt x="1049" y="0"/>
                      </a:moveTo>
                      <a:lnTo>
                        <a:pt x="982" y="59"/>
                      </a:lnTo>
                      <a:lnTo>
                        <a:pt x="943" y="95"/>
                      </a:lnTo>
                      <a:lnTo>
                        <a:pt x="908" y="124"/>
                      </a:lnTo>
                      <a:lnTo>
                        <a:pt x="848" y="177"/>
                      </a:lnTo>
                      <a:lnTo>
                        <a:pt x="835" y="189"/>
                      </a:lnTo>
                      <a:lnTo>
                        <a:pt x="827" y="196"/>
                      </a:lnTo>
                      <a:lnTo>
                        <a:pt x="760" y="254"/>
                      </a:lnTo>
                      <a:lnTo>
                        <a:pt x="710" y="299"/>
                      </a:lnTo>
                      <a:lnTo>
                        <a:pt x="670" y="295"/>
                      </a:lnTo>
                      <a:lnTo>
                        <a:pt x="593" y="351"/>
                      </a:lnTo>
                      <a:lnTo>
                        <a:pt x="590" y="351"/>
                      </a:lnTo>
                      <a:lnTo>
                        <a:pt x="476" y="301"/>
                      </a:lnTo>
                      <a:lnTo>
                        <a:pt x="423" y="273"/>
                      </a:lnTo>
                      <a:lnTo>
                        <a:pt x="359" y="242"/>
                      </a:lnTo>
                      <a:lnTo>
                        <a:pt x="244" y="177"/>
                      </a:lnTo>
                      <a:lnTo>
                        <a:pt x="244" y="176"/>
                      </a:lnTo>
                      <a:lnTo>
                        <a:pt x="242" y="176"/>
                      </a:lnTo>
                      <a:lnTo>
                        <a:pt x="127" y="99"/>
                      </a:lnTo>
                      <a:lnTo>
                        <a:pt x="21" y="17"/>
                      </a:lnTo>
                      <a:lnTo>
                        <a:pt x="10" y="8"/>
                      </a:lnTo>
                      <a:lnTo>
                        <a:pt x="0" y="0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" name="Freeform 11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920750" cy="274638"/>
                </a:xfrm>
                <a:custGeom>
                  <a:avLst/>
                  <a:gdLst>
                    <a:gd name="T0" fmla="*/ 0 w 580"/>
                    <a:gd name="T1" fmla="*/ 170 h 173"/>
                    <a:gd name="T2" fmla="*/ 113 w 580"/>
                    <a:gd name="T3" fmla="*/ 172 h 173"/>
                    <a:gd name="T4" fmla="*/ 117 w 580"/>
                    <a:gd name="T5" fmla="*/ 172 h 173"/>
                    <a:gd name="T6" fmla="*/ 230 w 580"/>
                    <a:gd name="T7" fmla="*/ 172 h 173"/>
                    <a:gd name="T8" fmla="*/ 234 w 580"/>
                    <a:gd name="T9" fmla="*/ 172 h 173"/>
                    <a:gd name="T10" fmla="*/ 346 w 580"/>
                    <a:gd name="T11" fmla="*/ 172 h 173"/>
                    <a:gd name="T12" fmla="*/ 349 w 580"/>
                    <a:gd name="T13" fmla="*/ 172 h 173"/>
                    <a:gd name="T14" fmla="*/ 463 w 580"/>
                    <a:gd name="T15" fmla="*/ 173 h 173"/>
                    <a:gd name="T16" fmla="*/ 466 w 580"/>
                    <a:gd name="T17" fmla="*/ 173 h 173"/>
                    <a:gd name="T18" fmla="*/ 580 w 580"/>
                    <a:gd name="T19" fmla="*/ 173 h 173"/>
                    <a:gd name="T20" fmla="*/ 467 w 580"/>
                    <a:gd name="T21" fmla="*/ 0 h 173"/>
                    <a:gd name="T22" fmla="*/ 466 w 580"/>
                    <a:gd name="T23" fmla="*/ 0 h 173"/>
                    <a:gd name="T24" fmla="*/ 349 w 580"/>
                    <a:gd name="T25" fmla="*/ 0 h 173"/>
                    <a:gd name="T26" fmla="*/ 234 w 580"/>
                    <a:gd name="T27" fmla="*/ 0 h 173"/>
                    <a:gd name="T28" fmla="*/ 117 w 580"/>
                    <a:gd name="T29" fmla="*/ 0 h 173"/>
                    <a:gd name="T30" fmla="*/ 0 w 580"/>
                    <a:gd name="T31" fmla="*/ 0 h 173"/>
                    <a:gd name="T32" fmla="*/ 0 w 580"/>
                    <a:gd name="T33" fmla="*/ 17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0" h="173">
                      <a:moveTo>
                        <a:pt x="0" y="170"/>
                      </a:moveTo>
                      <a:lnTo>
                        <a:pt x="113" y="172"/>
                      </a:lnTo>
                      <a:lnTo>
                        <a:pt x="117" y="172"/>
                      </a:lnTo>
                      <a:lnTo>
                        <a:pt x="230" y="172"/>
                      </a:lnTo>
                      <a:lnTo>
                        <a:pt x="234" y="172"/>
                      </a:lnTo>
                      <a:lnTo>
                        <a:pt x="346" y="172"/>
                      </a:lnTo>
                      <a:lnTo>
                        <a:pt x="349" y="172"/>
                      </a:lnTo>
                      <a:lnTo>
                        <a:pt x="463" y="173"/>
                      </a:lnTo>
                      <a:lnTo>
                        <a:pt x="466" y="173"/>
                      </a:lnTo>
                      <a:lnTo>
                        <a:pt x="580" y="173"/>
                      </a:lnTo>
                      <a:lnTo>
                        <a:pt x="467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" name="Freeform 114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920750" cy="274638"/>
                </a:xfrm>
                <a:custGeom>
                  <a:avLst/>
                  <a:gdLst>
                    <a:gd name="T0" fmla="*/ 0 w 580"/>
                    <a:gd name="T1" fmla="*/ 170 h 173"/>
                    <a:gd name="T2" fmla="*/ 113 w 580"/>
                    <a:gd name="T3" fmla="*/ 172 h 173"/>
                    <a:gd name="T4" fmla="*/ 117 w 580"/>
                    <a:gd name="T5" fmla="*/ 172 h 173"/>
                    <a:gd name="T6" fmla="*/ 230 w 580"/>
                    <a:gd name="T7" fmla="*/ 172 h 173"/>
                    <a:gd name="T8" fmla="*/ 234 w 580"/>
                    <a:gd name="T9" fmla="*/ 172 h 173"/>
                    <a:gd name="T10" fmla="*/ 346 w 580"/>
                    <a:gd name="T11" fmla="*/ 172 h 173"/>
                    <a:gd name="T12" fmla="*/ 349 w 580"/>
                    <a:gd name="T13" fmla="*/ 172 h 173"/>
                    <a:gd name="T14" fmla="*/ 463 w 580"/>
                    <a:gd name="T15" fmla="*/ 173 h 173"/>
                    <a:gd name="T16" fmla="*/ 466 w 580"/>
                    <a:gd name="T17" fmla="*/ 173 h 173"/>
                    <a:gd name="T18" fmla="*/ 580 w 580"/>
                    <a:gd name="T19" fmla="*/ 173 h 173"/>
                    <a:gd name="T20" fmla="*/ 467 w 580"/>
                    <a:gd name="T21" fmla="*/ 0 h 173"/>
                    <a:gd name="T22" fmla="*/ 466 w 580"/>
                    <a:gd name="T23" fmla="*/ 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0" h="173">
                      <a:moveTo>
                        <a:pt x="0" y="170"/>
                      </a:moveTo>
                      <a:lnTo>
                        <a:pt x="113" y="172"/>
                      </a:lnTo>
                      <a:lnTo>
                        <a:pt x="117" y="172"/>
                      </a:lnTo>
                      <a:lnTo>
                        <a:pt x="230" y="172"/>
                      </a:lnTo>
                      <a:lnTo>
                        <a:pt x="234" y="172"/>
                      </a:lnTo>
                      <a:lnTo>
                        <a:pt x="346" y="172"/>
                      </a:lnTo>
                      <a:lnTo>
                        <a:pt x="349" y="172"/>
                      </a:lnTo>
                      <a:lnTo>
                        <a:pt x="463" y="173"/>
                      </a:lnTo>
                      <a:lnTo>
                        <a:pt x="466" y="173"/>
                      </a:lnTo>
                      <a:lnTo>
                        <a:pt x="580" y="173"/>
                      </a:lnTo>
                      <a:lnTo>
                        <a:pt x="467" y="0"/>
                      </a:lnTo>
                      <a:lnTo>
                        <a:pt x="4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" name="Freeform 115"/>
                <p:cNvSpPr>
                  <a:spLocks/>
                </p:cNvSpPr>
                <p:nvPr/>
              </p:nvSpPr>
              <p:spPr bwMode="auto">
                <a:xfrm>
                  <a:off x="5397501" y="622300"/>
                  <a:ext cx="609600" cy="153988"/>
                </a:xfrm>
                <a:custGeom>
                  <a:avLst/>
                  <a:gdLst>
                    <a:gd name="T0" fmla="*/ 384 w 384"/>
                    <a:gd name="T1" fmla="*/ 0 h 97"/>
                    <a:gd name="T2" fmla="*/ 371 w 384"/>
                    <a:gd name="T3" fmla="*/ 11 h 97"/>
                    <a:gd name="T4" fmla="*/ 365 w 384"/>
                    <a:gd name="T5" fmla="*/ 16 h 97"/>
                    <a:gd name="T6" fmla="*/ 283 w 384"/>
                    <a:gd name="T7" fmla="*/ 54 h 97"/>
                    <a:gd name="T8" fmla="*/ 248 w 384"/>
                    <a:gd name="T9" fmla="*/ 97 h 97"/>
                    <a:gd name="T10" fmla="*/ 178 w 384"/>
                    <a:gd name="T11" fmla="*/ 72 h 97"/>
                    <a:gd name="T12" fmla="*/ 131 w 384"/>
                    <a:gd name="T13" fmla="*/ 62 h 97"/>
                    <a:gd name="T14" fmla="*/ 21 w 384"/>
                    <a:gd name="T15" fmla="*/ 11 h 97"/>
                    <a:gd name="T16" fmla="*/ 14 w 384"/>
                    <a:gd name="T17" fmla="*/ 6 h 97"/>
                    <a:gd name="T18" fmla="*/ 0 w 384"/>
                    <a:gd name="T19" fmla="*/ 0 h 97"/>
                    <a:gd name="T20" fmla="*/ 14 w 384"/>
                    <a:gd name="T21" fmla="*/ 0 h 97"/>
                    <a:gd name="T22" fmla="*/ 131 w 384"/>
                    <a:gd name="T23" fmla="*/ 0 h 97"/>
                    <a:gd name="T24" fmla="*/ 248 w 384"/>
                    <a:gd name="T25" fmla="*/ 0 h 97"/>
                    <a:gd name="T26" fmla="*/ 365 w 384"/>
                    <a:gd name="T27" fmla="*/ 0 h 97"/>
                    <a:gd name="T28" fmla="*/ 384 w 384"/>
                    <a:gd name="T2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84" h="97">
                      <a:moveTo>
                        <a:pt x="384" y="0"/>
                      </a:moveTo>
                      <a:lnTo>
                        <a:pt x="371" y="11"/>
                      </a:lnTo>
                      <a:lnTo>
                        <a:pt x="365" y="16"/>
                      </a:lnTo>
                      <a:lnTo>
                        <a:pt x="283" y="54"/>
                      </a:lnTo>
                      <a:lnTo>
                        <a:pt x="248" y="97"/>
                      </a:lnTo>
                      <a:lnTo>
                        <a:pt x="178" y="72"/>
                      </a:lnTo>
                      <a:lnTo>
                        <a:pt x="131" y="62"/>
                      </a:lnTo>
                      <a:lnTo>
                        <a:pt x="21" y="11"/>
                      </a:lnTo>
                      <a:lnTo>
                        <a:pt x="14" y="6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31" y="0"/>
                      </a:lnTo>
                      <a:lnTo>
                        <a:pt x="248" y="0"/>
                      </a:lnTo>
                      <a:lnTo>
                        <a:pt x="365" y="0"/>
                      </a:lnTo>
                      <a:lnTo>
                        <a:pt x="384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" name="Freeform 116"/>
                <p:cNvSpPr>
                  <a:spLocks/>
                </p:cNvSpPr>
                <p:nvPr/>
              </p:nvSpPr>
              <p:spPr bwMode="auto">
                <a:xfrm>
                  <a:off x="5397501" y="622300"/>
                  <a:ext cx="609600" cy="153988"/>
                </a:xfrm>
                <a:custGeom>
                  <a:avLst/>
                  <a:gdLst>
                    <a:gd name="T0" fmla="*/ 384 w 384"/>
                    <a:gd name="T1" fmla="*/ 0 h 97"/>
                    <a:gd name="T2" fmla="*/ 371 w 384"/>
                    <a:gd name="T3" fmla="*/ 11 h 97"/>
                    <a:gd name="T4" fmla="*/ 365 w 384"/>
                    <a:gd name="T5" fmla="*/ 16 h 97"/>
                    <a:gd name="T6" fmla="*/ 283 w 384"/>
                    <a:gd name="T7" fmla="*/ 54 h 97"/>
                    <a:gd name="T8" fmla="*/ 248 w 384"/>
                    <a:gd name="T9" fmla="*/ 97 h 97"/>
                    <a:gd name="T10" fmla="*/ 178 w 384"/>
                    <a:gd name="T11" fmla="*/ 72 h 97"/>
                    <a:gd name="T12" fmla="*/ 131 w 384"/>
                    <a:gd name="T13" fmla="*/ 62 h 97"/>
                    <a:gd name="T14" fmla="*/ 21 w 384"/>
                    <a:gd name="T15" fmla="*/ 11 h 97"/>
                    <a:gd name="T16" fmla="*/ 14 w 384"/>
                    <a:gd name="T17" fmla="*/ 6 h 97"/>
                    <a:gd name="T18" fmla="*/ 0 w 384"/>
                    <a:gd name="T19" fmla="*/ 0 h 97"/>
                    <a:gd name="T20" fmla="*/ 14 w 384"/>
                    <a:gd name="T21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4" h="97">
                      <a:moveTo>
                        <a:pt x="384" y="0"/>
                      </a:moveTo>
                      <a:lnTo>
                        <a:pt x="371" y="11"/>
                      </a:lnTo>
                      <a:lnTo>
                        <a:pt x="365" y="16"/>
                      </a:lnTo>
                      <a:lnTo>
                        <a:pt x="283" y="54"/>
                      </a:lnTo>
                      <a:lnTo>
                        <a:pt x="248" y="97"/>
                      </a:lnTo>
                      <a:lnTo>
                        <a:pt x="178" y="72"/>
                      </a:lnTo>
                      <a:lnTo>
                        <a:pt x="131" y="62"/>
                      </a:lnTo>
                      <a:lnTo>
                        <a:pt x="21" y="11"/>
                      </a:lnTo>
                      <a:lnTo>
                        <a:pt x="14" y="6"/>
                      </a:lnTo>
                      <a:lnTo>
                        <a:pt x="0" y="0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5419726" y="2311400"/>
                  <a:ext cx="66675" cy="55563"/>
                </a:xfrm>
                <a:custGeom>
                  <a:avLst/>
                  <a:gdLst>
                    <a:gd name="T0" fmla="*/ 0 w 42"/>
                    <a:gd name="T1" fmla="*/ 0 h 35"/>
                    <a:gd name="T2" fmla="*/ 0 w 42"/>
                    <a:gd name="T3" fmla="*/ 0 h 35"/>
                    <a:gd name="T4" fmla="*/ 0 w 42"/>
                    <a:gd name="T5" fmla="*/ 35 h 35"/>
                    <a:gd name="T6" fmla="*/ 15 w 42"/>
                    <a:gd name="T7" fmla="*/ 21 h 35"/>
                    <a:gd name="T8" fmla="*/ 42 w 42"/>
                    <a:gd name="T9" fmla="*/ 0 h 35"/>
                    <a:gd name="T10" fmla="*/ 0 w 42"/>
                    <a:gd name="T11" fmla="*/ 0 h 35"/>
                    <a:gd name="T12" fmla="*/ 0 w 42"/>
                    <a:gd name="T1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3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5"/>
                      </a:lnTo>
                      <a:lnTo>
                        <a:pt x="15" y="21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" name="Freeform 118"/>
                <p:cNvSpPr>
                  <a:spLocks/>
                </p:cNvSpPr>
                <p:nvPr/>
              </p:nvSpPr>
              <p:spPr bwMode="auto">
                <a:xfrm>
                  <a:off x="5419726" y="2311400"/>
                  <a:ext cx="66675" cy="55563"/>
                </a:xfrm>
                <a:custGeom>
                  <a:avLst/>
                  <a:gdLst>
                    <a:gd name="T0" fmla="*/ 0 w 42"/>
                    <a:gd name="T1" fmla="*/ 0 h 35"/>
                    <a:gd name="T2" fmla="*/ 0 w 42"/>
                    <a:gd name="T3" fmla="*/ 0 h 35"/>
                    <a:gd name="T4" fmla="*/ 0 w 42"/>
                    <a:gd name="T5" fmla="*/ 35 h 35"/>
                    <a:gd name="T6" fmla="*/ 15 w 42"/>
                    <a:gd name="T7" fmla="*/ 21 h 35"/>
                    <a:gd name="T8" fmla="*/ 42 w 42"/>
                    <a:gd name="T9" fmla="*/ 0 h 35"/>
                    <a:gd name="T10" fmla="*/ 0 w 42"/>
                    <a:gd name="T11" fmla="*/ 0 h 35"/>
                    <a:gd name="T12" fmla="*/ 0 w 42"/>
                    <a:gd name="T1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3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5"/>
                      </a:lnTo>
                      <a:lnTo>
                        <a:pt x="15" y="21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" name="Freeform 119"/>
                <p:cNvSpPr>
                  <a:spLocks/>
                </p:cNvSpPr>
                <p:nvPr/>
              </p:nvSpPr>
              <p:spPr bwMode="auto">
                <a:xfrm>
                  <a:off x="5791201" y="2028825"/>
                  <a:ext cx="19050" cy="17463"/>
                </a:xfrm>
                <a:custGeom>
                  <a:avLst/>
                  <a:gdLst>
                    <a:gd name="T0" fmla="*/ 0 w 12"/>
                    <a:gd name="T1" fmla="*/ 0 h 11"/>
                    <a:gd name="T2" fmla="*/ 0 w 12"/>
                    <a:gd name="T3" fmla="*/ 0 h 11"/>
                    <a:gd name="T4" fmla="*/ 0 w 12"/>
                    <a:gd name="T5" fmla="*/ 11 h 11"/>
                    <a:gd name="T6" fmla="*/ 4 w 12"/>
                    <a:gd name="T7" fmla="*/ 7 h 11"/>
                    <a:gd name="T8" fmla="*/ 12 w 12"/>
                    <a:gd name="T9" fmla="*/ 0 h 11"/>
                    <a:gd name="T10" fmla="*/ 0 w 12"/>
                    <a:gd name="T11" fmla="*/ 0 h 11"/>
                    <a:gd name="T12" fmla="*/ 0 w 12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4" y="7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" name="Freeform 120"/>
                <p:cNvSpPr>
                  <a:spLocks/>
                </p:cNvSpPr>
                <p:nvPr/>
              </p:nvSpPr>
              <p:spPr bwMode="auto">
                <a:xfrm>
                  <a:off x="5791201" y="2028825"/>
                  <a:ext cx="19050" cy="17463"/>
                </a:xfrm>
                <a:custGeom>
                  <a:avLst/>
                  <a:gdLst>
                    <a:gd name="T0" fmla="*/ 0 w 12"/>
                    <a:gd name="T1" fmla="*/ 0 h 11"/>
                    <a:gd name="T2" fmla="*/ 0 w 12"/>
                    <a:gd name="T3" fmla="*/ 0 h 11"/>
                    <a:gd name="T4" fmla="*/ 0 w 12"/>
                    <a:gd name="T5" fmla="*/ 11 h 11"/>
                    <a:gd name="T6" fmla="*/ 4 w 12"/>
                    <a:gd name="T7" fmla="*/ 7 h 11"/>
                    <a:gd name="T8" fmla="*/ 12 w 12"/>
                    <a:gd name="T9" fmla="*/ 0 h 11"/>
                    <a:gd name="T10" fmla="*/ 0 w 12"/>
                    <a:gd name="T11" fmla="*/ 0 h 11"/>
                    <a:gd name="T12" fmla="*/ 0 w 12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4" y="7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" name="Freeform 121"/>
                <p:cNvSpPr>
                  <a:spLocks/>
                </p:cNvSpPr>
                <p:nvPr/>
              </p:nvSpPr>
              <p:spPr bwMode="auto">
                <a:xfrm>
                  <a:off x="6716713" y="1182688"/>
                  <a:ext cx="0" cy="58738"/>
                </a:xfrm>
                <a:custGeom>
                  <a:avLst/>
                  <a:gdLst>
                    <a:gd name="T0" fmla="*/ 0 h 37"/>
                    <a:gd name="T1" fmla="*/ 0 h 37"/>
                    <a:gd name="T2" fmla="*/ 2 h 37"/>
                    <a:gd name="T3" fmla="*/ 37 h 37"/>
                    <a:gd name="T4" fmla="*/ 2 h 37"/>
                    <a:gd name="T5" fmla="*/ 0 h 3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3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7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" name="Freeform 122"/>
                <p:cNvSpPr>
                  <a:spLocks/>
                </p:cNvSpPr>
                <p:nvPr/>
              </p:nvSpPr>
              <p:spPr bwMode="auto">
                <a:xfrm>
                  <a:off x="6716713" y="1182688"/>
                  <a:ext cx="0" cy="58738"/>
                </a:xfrm>
                <a:custGeom>
                  <a:avLst/>
                  <a:gdLst>
                    <a:gd name="T0" fmla="*/ 0 h 37"/>
                    <a:gd name="T1" fmla="*/ 0 h 37"/>
                    <a:gd name="T2" fmla="*/ 2 h 37"/>
                    <a:gd name="T3" fmla="*/ 37 h 37"/>
                    <a:gd name="T4" fmla="*/ 2 h 3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7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" name="Rectangle 123"/>
                <p:cNvSpPr>
                  <a:spLocks noChangeArrowheads="1"/>
                </p:cNvSpPr>
                <p:nvPr/>
              </p:nvSpPr>
              <p:spPr bwMode="auto">
                <a:xfrm>
                  <a:off x="254000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5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797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" name="Rectangle 125"/>
                <p:cNvSpPr>
                  <a:spLocks noChangeArrowheads="1"/>
                </p:cNvSpPr>
                <p:nvPr/>
              </p:nvSpPr>
              <p:spPr bwMode="auto">
                <a:xfrm>
                  <a:off x="4021138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" name="Rectangle 126"/>
                <p:cNvSpPr>
                  <a:spLocks noChangeArrowheads="1"/>
                </p:cNvSpPr>
                <p:nvPr/>
              </p:nvSpPr>
              <p:spPr bwMode="auto">
                <a:xfrm>
                  <a:off x="4760913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" name="Rectangle 127"/>
                <p:cNvSpPr>
                  <a:spLocks noChangeArrowheads="1"/>
                </p:cNvSpPr>
                <p:nvPr/>
              </p:nvSpPr>
              <p:spPr bwMode="auto">
                <a:xfrm>
                  <a:off x="55022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0.8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" name="Rectangle 128"/>
                <p:cNvSpPr>
                  <a:spLocks noChangeArrowheads="1"/>
                </p:cNvSpPr>
                <p:nvPr/>
              </p:nvSpPr>
              <p:spPr bwMode="auto">
                <a:xfrm>
                  <a:off x="624205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" name="Rectangle 129"/>
                <p:cNvSpPr>
                  <a:spLocks noChangeArrowheads="1"/>
                </p:cNvSpPr>
                <p:nvPr/>
              </p:nvSpPr>
              <p:spPr bwMode="auto">
                <a:xfrm>
                  <a:off x="2314576" y="44688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" name="Rectangle 130"/>
                <p:cNvSpPr>
                  <a:spLocks noChangeArrowheads="1"/>
                </p:cNvSpPr>
                <p:nvPr/>
              </p:nvSpPr>
              <p:spPr bwMode="auto">
                <a:xfrm>
                  <a:off x="2314576" y="3905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" name="Rectangle 131"/>
                <p:cNvSpPr>
                  <a:spLocks noChangeArrowheads="1"/>
                </p:cNvSpPr>
                <p:nvPr/>
              </p:nvSpPr>
              <p:spPr bwMode="auto">
                <a:xfrm>
                  <a:off x="2314576" y="33432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" name="Rectangle 132"/>
                <p:cNvSpPr>
                  <a:spLocks noChangeArrowheads="1"/>
                </p:cNvSpPr>
                <p:nvPr/>
              </p:nvSpPr>
              <p:spPr bwMode="auto">
                <a:xfrm>
                  <a:off x="2314576" y="27797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" name="Rectangle 133"/>
                <p:cNvSpPr>
                  <a:spLocks noChangeArrowheads="1"/>
                </p:cNvSpPr>
                <p:nvPr/>
              </p:nvSpPr>
              <p:spPr bwMode="auto">
                <a:xfrm>
                  <a:off x="2314576" y="22177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" name="Rectangle 134"/>
                <p:cNvSpPr>
                  <a:spLocks noChangeArrowheads="1"/>
                </p:cNvSpPr>
                <p:nvPr/>
              </p:nvSpPr>
              <p:spPr bwMode="auto">
                <a:xfrm>
                  <a:off x="2314576" y="16541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" name="Rectangle 135"/>
                <p:cNvSpPr>
                  <a:spLocks noChangeArrowheads="1"/>
                </p:cNvSpPr>
                <p:nvPr/>
              </p:nvSpPr>
              <p:spPr bwMode="auto">
                <a:xfrm>
                  <a:off x="2314576" y="109378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" name="Rectangle 136"/>
                <p:cNvSpPr>
                  <a:spLocks noChangeArrowheads="1"/>
                </p:cNvSpPr>
                <p:nvPr/>
              </p:nvSpPr>
              <p:spPr bwMode="auto">
                <a:xfrm>
                  <a:off x="2314576" y="5286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" name="Line 137"/>
                <p:cNvSpPr>
                  <a:spLocks noChangeShapeType="1"/>
                </p:cNvSpPr>
                <p:nvPr/>
              </p:nvSpPr>
              <p:spPr bwMode="auto">
                <a:xfrm flipV="1">
                  <a:off x="26431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" name="Line 138"/>
                <p:cNvSpPr>
                  <a:spLocks noChangeShapeType="1"/>
                </p:cNvSpPr>
                <p:nvPr/>
              </p:nvSpPr>
              <p:spPr bwMode="auto">
                <a:xfrm flipV="1">
                  <a:off x="301466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" name="Line 139"/>
                <p:cNvSpPr>
                  <a:spLocks noChangeShapeType="1"/>
                </p:cNvSpPr>
                <p:nvPr/>
              </p:nvSpPr>
              <p:spPr bwMode="auto">
                <a:xfrm flipV="1">
                  <a:off x="33829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" name="Line 140"/>
                <p:cNvSpPr>
                  <a:spLocks noChangeShapeType="1"/>
                </p:cNvSpPr>
                <p:nvPr/>
              </p:nvSpPr>
              <p:spPr bwMode="auto">
                <a:xfrm flipV="1">
                  <a:off x="37544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412591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" name="Line 142"/>
                <p:cNvSpPr>
                  <a:spLocks noChangeShapeType="1"/>
                </p:cNvSpPr>
                <p:nvPr/>
              </p:nvSpPr>
              <p:spPr bwMode="auto">
                <a:xfrm flipV="1">
                  <a:off x="44942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48656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5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523398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" name="Line 145"/>
                <p:cNvSpPr>
                  <a:spLocks noChangeShapeType="1"/>
                </p:cNvSpPr>
                <p:nvPr/>
              </p:nvSpPr>
              <p:spPr bwMode="auto">
                <a:xfrm flipV="1">
                  <a:off x="56054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" name="Line 146"/>
                <p:cNvSpPr>
                  <a:spLocks noChangeShapeType="1"/>
                </p:cNvSpPr>
                <p:nvPr/>
              </p:nvSpPr>
              <p:spPr bwMode="auto">
                <a:xfrm flipV="1">
                  <a:off x="59769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" name="Line 147"/>
                <p:cNvSpPr>
                  <a:spLocks noChangeShapeType="1"/>
                </p:cNvSpPr>
                <p:nvPr/>
              </p:nvSpPr>
              <p:spPr bwMode="auto">
                <a:xfrm flipV="1">
                  <a:off x="634523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" name="Line 148"/>
                <p:cNvSpPr>
                  <a:spLocks noChangeShapeType="1"/>
                </p:cNvSpPr>
                <p:nvPr/>
              </p:nvSpPr>
              <p:spPr bwMode="auto">
                <a:xfrm flipV="1">
                  <a:off x="67167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" name="Line 149"/>
                <p:cNvSpPr>
                  <a:spLocks noChangeShapeType="1"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" name="Line 150"/>
                <p:cNvSpPr>
                  <a:spLocks noChangeShapeType="1"/>
                </p:cNvSpPr>
                <p:nvPr/>
              </p:nvSpPr>
              <p:spPr bwMode="auto">
                <a:xfrm>
                  <a:off x="2570163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" name="Line 151"/>
                <p:cNvSpPr>
                  <a:spLocks noChangeShapeType="1"/>
                </p:cNvSpPr>
                <p:nvPr/>
              </p:nvSpPr>
              <p:spPr bwMode="auto">
                <a:xfrm>
                  <a:off x="2606676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" name="Line 152"/>
                <p:cNvSpPr>
                  <a:spLocks noChangeShapeType="1"/>
                </p:cNvSpPr>
                <p:nvPr/>
              </p:nvSpPr>
              <p:spPr bwMode="auto">
                <a:xfrm>
                  <a:off x="2570163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" name="Line 153"/>
                <p:cNvSpPr>
                  <a:spLocks noChangeShapeType="1"/>
                </p:cNvSpPr>
                <p:nvPr/>
              </p:nvSpPr>
              <p:spPr bwMode="auto">
                <a:xfrm>
                  <a:off x="2606676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" name="Line 154"/>
                <p:cNvSpPr>
                  <a:spLocks noChangeShapeType="1"/>
                </p:cNvSpPr>
                <p:nvPr/>
              </p:nvSpPr>
              <p:spPr bwMode="auto">
                <a:xfrm>
                  <a:off x="2570163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" name="Line 155"/>
                <p:cNvSpPr>
                  <a:spLocks noChangeShapeType="1"/>
                </p:cNvSpPr>
                <p:nvPr/>
              </p:nvSpPr>
              <p:spPr bwMode="auto">
                <a:xfrm>
                  <a:off x="2606676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" name="Line 156"/>
                <p:cNvSpPr>
                  <a:spLocks noChangeShapeType="1"/>
                </p:cNvSpPr>
                <p:nvPr/>
              </p:nvSpPr>
              <p:spPr bwMode="auto">
                <a:xfrm>
                  <a:off x="2570163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" name="Line 157"/>
                <p:cNvSpPr>
                  <a:spLocks noChangeShapeType="1"/>
                </p:cNvSpPr>
                <p:nvPr/>
              </p:nvSpPr>
              <p:spPr bwMode="auto">
                <a:xfrm>
                  <a:off x="2606676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" name="Line 158"/>
                <p:cNvSpPr>
                  <a:spLocks noChangeShapeType="1"/>
                </p:cNvSpPr>
                <p:nvPr/>
              </p:nvSpPr>
              <p:spPr bwMode="auto">
                <a:xfrm>
                  <a:off x="2570163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" name="Line 159"/>
                <p:cNvSpPr>
                  <a:spLocks noChangeShapeType="1"/>
                </p:cNvSpPr>
                <p:nvPr/>
              </p:nvSpPr>
              <p:spPr bwMode="auto">
                <a:xfrm>
                  <a:off x="2606676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" name="Line 160"/>
                <p:cNvSpPr>
                  <a:spLocks noChangeShapeType="1"/>
                </p:cNvSpPr>
                <p:nvPr/>
              </p:nvSpPr>
              <p:spPr bwMode="auto">
                <a:xfrm>
                  <a:off x="2570163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" name="Line 161"/>
                <p:cNvSpPr>
                  <a:spLocks noChangeShapeType="1"/>
                </p:cNvSpPr>
                <p:nvPr/>
              </p:nvSpPr>
              <p:spPr bwMode="auto">
                <a:xfrm>
                  <a:off x="2606676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" name="Line 162"/>
                <p:cNvSpPr>
                  <a:spLocks noChangeShapeType="1"/>
                </p:cNvSpPr>
                <p:nvPr/>
              </p:nvSpPr>
              <p:spPr bwMode="auto">
                <a:xfrm>
                  <a:off x="2570163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" name="Line 163"/>
                <p:cNvSpPr>
                  <a:spLocks noChangeShapeType="1"/>
                </p:cNvSpPr>
                <p:nvPr/>
              </p:nvSpPr>
              <p:spPr bwMode="auto">
                <a:xfrm>
                  <a:off x="2606676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5" name="Line 164"/>
                <p:cNvSpPr>
                  <a:spLocks noChangeShapeType="1"/>
                </p:cNvSpPr>
                <p:nvPr/>
              </p:nvSpPr>
              <p:spPr bwMode="auto">
                <a:xfrm>
                  <a:off x="2570163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" name="Line 165"/>
                <p:cNvSpPr>
                  <a:spLocks noChangeShapeType="1"/>
                </p:cNvSpPr>
                <p:nvPr/>
              </p:nvSpPr>
              <p:spPr bwMode="auto">
                <a:xfrm flipV="1">
                  <a:off x="2643188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" name="Line 166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" name="Line 167"/>
                <p:cNvSpPr>
                  <a:spLocks noChangeShapeType="1"/>
                </p:cNvSpPr>
                <p:nvPr/>
              </p:nvSpPr>
              <p:spPr bwMode="auto">
                <a:xfrm>
                  <a:off x="301466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" name="Line 168"/>
                <p:cNvSpPr>
                  <a:spLocks noChangeShapeType="1"/>
                </p:cNvSpPr>
                <p:nvPr/>
              </p:nvSpPr>
              <p:spPr bwMode="auto">
                <a:xfrm>
                  <a:off x="33829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" name="Line 169"/>
                <p:cNvSpPr>
                  <a:spLocks noChangeShapeType="1"/>
                </p:cNvSpPr>
                <p:nvPr/>
              </p:nvSpPr>
              <p:spPr bwMode="auto">
                <a:xfrm>
                  <a:off x="37544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" name="Line 170"/>
                <p:cNvSpPr>
                  <a:spLocks noChangeShapeType="1"/>
                </p:cNvSpPr>
                <p:nvPr/>
              </p:nvSpPr>
              <p:spPr bwMode="auto">
                <a:xfrm>
                  <a:off x="412591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" name="Line 171"/>
                <p:cNvSpPr>
                  <a:spLocks noChangeShapeType="1"/>
                </p:cNvSpPr>
                <p:nvPr/>
              </p:nvSpPr>
              <p:spPr bwMode="auto">
                <a:xfrm>
                  <a:off x="44942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" name="Line 172"/>
                <p:cNvSpPr>
                  <a:spLocks noChangeShapeType="1"/>
                </p:cNvSpPr>
                <p:nvPr/>
              </p:nvSpPr>
              <p:spPr bwMode="auto">
                <a:xfrm>
                  <a:off x="48656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4" name="Line 173"/>
                <p:cNvSpPr>
                  <a:spLocks noChangeShapeType="1"/>
                </p:cNvSpPr>
                <p:nvPr/>
              </p:nvSpPr>
              <p:spPr bwMode="auto">
                <a:xfrm>
                  <a:off x="523398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5" name="Line 174"/>
                <p:cNvSpPr>
                  <a:spLocks noChangeShapeType="1"/>
                </p:cNvSpPr>
                <p:nvPr/>
              </p:nvSpPr>
              <p:spPr bwMode="auto">
                <a:xfrm>
                  <a:off x="56054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6" name="Line 175"/>
                <p:cNvSpPr>
                  <a:spLocks noChangeShapeType="1"/>
                </p:cNvSpPr>
                <p:nvPr/>
              </p:nvSpPr>
              <p:spPr bwMode="auto">
                <a:xfrm>
                  <a:off x="59769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7" name="Line 176"/>
                <p:cNvSpPr>
                  <a:spLocks noChangeShapeType="1"/>
                </p:cNvSpPr>
                <p:nvPr/>
              </p:nvSpPr>
              <p:spPr bwMode="auto">
                <a:xfrm>
                  <a:off x="634523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8" name="Line 177"/>
                <p:cNvSpPr>
                  <a:spLocks noChangeShapeType="1"/>
                </p:cNvSpPr>
                <p:nvPr/>
              </p:nvSpPr>
              <p:spPr bwMode="auto">
                <a:xfrm>
                  <a:off x="67167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9" name="Line 178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0" name="Line 179"/>
                <p:cNvSpPr>
                  <a:spLocks noChangeShapeType="1"/>
                </p:cNvSpPr>
                <p:nvPr/>
              </p:nvSpPr>
              <p:spPr bwMode="auto">
                <a:xfrm flipH="1">
                  <a:off x="6643688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1" name="Line 180"/>
                <p:cNvSpPr>
                  <a:spLocks noChangeShapeType="1"/>
                </p:cNvSpPr>
                <p:nvPr/>
              </p:nvSpPr>
              <p:spPr bwMode="auto">
                <a:xfrm flipH="1">
                  <a:off x="6680201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2" name="Line 181"/>
                <p:cNvSpPr>
                  <a:spLocks noChangeShapeType="1"/>
                </p:cNvSpPr>
                <p:nvPr/>
              </p:nvSpPr>
              <p:spPr bwMode="auto">
                <a:xfrm flipH="1">
                  <a:off x="6643688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3" name="Line 182"/>
                <p:cNvSpPr>
                  <a:spLocks noChangeShapeType="1"/>
                </p:cNvSpPr>
                <p:nvPr/>
              </p:nvSpPr>
              <p:spPr bwMode="auto">
                <a:xfrm flipH="1">
                  <a:off x="6680201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4" name="Line 183"/>
                <p:cNvSpPr>
                  <a:spLocks noChangeShapeType="1"/>
                </p:cNvSpPr>
                <p:nvPr/>
              </p:nvSpPr>
              <p:spPr bwMode="auto">
                <a:xfrm flipH="1">
                  <a:off x="6643688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5" name="Line 184"/>
                <p:cNvSpPr>
                  <a:spLocks noChangeShapeType="1"/>
                </p:cNvSpPr>
                <p:nvPr/>
              </p:nvSpPr>
              <p:spPr bwMode="auto">
                <a:xfrm flipH="1">
                  <a:off x="6680201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6" name="Line 185"/>
                <p:cNvSpPr>
                  <a:spLocks noChangeShapeType="1"/>
                </p:cNvSpPr>
                <p:nvPr/>
              </p:nvSpPr>
              <p:spPr bwMode="auto">
                <a:xfrm flipH="1">
                  <a:off x="6643688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7" name="Line 186"/>
                <p:cNvSpPr>
                  <a:spLocks noChangeShapeType="1"/>
                </p:cNvSpPr>
                <p:nvPr/>
              </p:nvSpPr>
              <p:spPr bwMode="auto">
                <a:xfrm flipH="1">
                  <a:off x="6680201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8" name="Line 187"/>
                <p:cNvSpPr>
                  <a:spLocks noChangeShapeType="1"/>
                </p:cNvSpPr>
                <p:nvPr/>
              </p:nvSpPr>
              <p:spPr bwMode="auto">
                <a:xfrm flipH="1">
                  <a:off x="6643688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9" name="Line 188"/>
                <p:cNvSpPr>
                  <a:spLocks noChangeShapeType="1"/>
                </p:cNvSpPr>
                <p:nvPr/>
              </p:nvSpPr>
              <p:spPr bwMode="auto">
                <a:xfrm flipH="1">
                  <a:off x="6680201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6643688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1" name="Line 190"/>
                <p:cNvSpPr>
                  <a:spLocks noChangeShapeType="1"/>
                </p:cNvSpPr>
                <p:nvPr/>
              </p:nvSpPr>
              <p:spPr bwMode="auto">
                <a:xfrm flipH="1">
                  <a:off x="6680201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6643688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" name="Line 192"/>
                <p:cNvSpPr>
                  <a:spLocks noChangeShapeType="1"/>
                </p:cNvSpPr>
                <p:nvPr/>
              </p:nvSpPr>
              <p:spPr bwMode="auto">
                <a:xfrm flipH="1">
                  <a:off x="6680201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4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6643688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5" name="Line 194"/>
                <p:cNvSpPr>
                  <a:spLocks noChangeShapeType="1"/>
                </p:cNvSpPr>
                <p:nvPr/>
              </p:nvSpPr>
              <p:spPr bwMode="auto">
                <a:xfrm flipV="1">
                  <a:off x="6716713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6" name="Rectangle 195"/>
                <p:cNvSpPr>
                  <a:spLocks noChangeArrowheads="1"/>
                </p:cNvSpPr>
                <p:nvPr/>
              </p:nvSpPr>
              <p:spPr bwMode="auto">
                <a:xfrm rot="16200000">
                  <a:off x="6947508" y="2569111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7" name="Rectangle 196"/>
                <p:cNvSpPr>
                  <a:spLocks noChangeArrowheads="1"/>
                </p:cNvSpPr>
                <p:nvPr/>
              </p:nvSpPr>
              <p:spPr bwMode="auto">
                <a:xfrm>
                  <a:off x="4656138" y="263525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" name="Rectangle 197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9" name="Rectangle 198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200" name="Group 199"/>
                <p:cNvGrpSpPr/>
                <p:nvPr/>
              </p:nvGrpSpPr>
              <p:grpSpPr>
                <a:xfrm>
                  <a:off x="2570163" y="263525"/>
                  <a:ext cx="4530726" cy="4370388"/>
                  <a:chOff x="2570163" y="263525"/>
                  <a:chExt cx="4530726" cy="4370388"/>
                </a:xfrm>
              </p:grpSpPr>
              <p:grpSp>
                <p:nvGrpSpPr>
                  <p:cNvPr id="201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3965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6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7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8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9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0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1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2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3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4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5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6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7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8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9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0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1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2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3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4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5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6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7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8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9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0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1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2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3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4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5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6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7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8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9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0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1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2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3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4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5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6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7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8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9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0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1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2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3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4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5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6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7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8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9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0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1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2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3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4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5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6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7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8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9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0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1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2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3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4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5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6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7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8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9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0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1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2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3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4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5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6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7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8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9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0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1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2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3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4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5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6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7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8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9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0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1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2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3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4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5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6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7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8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9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0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1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2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3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4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5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6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7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8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9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0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1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2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3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4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5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6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7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8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9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0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1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2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3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4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5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6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7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8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9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0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1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2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3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4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5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6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7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8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9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0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1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2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3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4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5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6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7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8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9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0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1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2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3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4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5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6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7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8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9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0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1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2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3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4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5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6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7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8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9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0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1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2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3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4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5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6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7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8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9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0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1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2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3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4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5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6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7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8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9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0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1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2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3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4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02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938588"/>
                    <a:chOff x="1665" y="392"/>
                    <a:chExt cx="2566" cy="2481"/>
                  </a:xfrm>
                </p:grpSpPr>
                <p:sp>
                  <p:nvSpPr>
                    <p:cNvPr id="3765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6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7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8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9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0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1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2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3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4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5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6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7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8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9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0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1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2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3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4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5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6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7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8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9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0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1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2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3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4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5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6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7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8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9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0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1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2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3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4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5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6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7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8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9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0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1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2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3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4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5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6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7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8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9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0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1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2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3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4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5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6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7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8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9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0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1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2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3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4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5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6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7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8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9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0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1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2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3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4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5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6" name="Line 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7" name="Line 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8" name="Line 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9" name="Line 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0" name="Line 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1" name="Line 2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9" y="39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2" name="Line 2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4" y="41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3" name="Line 2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8" y="432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4" name="Line 2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7" y="45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5" name="Line 2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23" y="476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6" name="Line 2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88" y="464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7" name="Line 2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3" y="45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8" name="Line 2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17" y="447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9" name="Line 3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82" y="43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0" name="Line 3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47" y="41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1" name="Line 3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1" y="398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2" name="Line 3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3" name="Line 3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4" name="Line 3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5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5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6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5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7" name="Line 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8" name="Line 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9" name="Line 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5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0" name="Line 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1" name="Line 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2" name="Line 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5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3" name="Line 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4" name="Line 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5" name="Line 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5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6" name="Line 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55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7" name="Line 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8" name="Line 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5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9" name="Line 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0" name="Line 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1" name="Line 3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30" y="550"/>
                      <a:ext cx="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2" name="Line 3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3" y="51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3" name="Line 3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9" y="48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4" name="Line 3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6" y="44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5" name="Line 3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3" y="40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6" name="Line 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7" name="Line 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8" name="Line 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04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9" name="Line 3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4" y="392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0" name="Line 3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9" y="42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1" name="Line 3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4" y="45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2" name="Line 3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8" y="485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3" name="Line 3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3" y="51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4" name="Line 3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8" y="54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5" name="Line 3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2" y="579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6" name="Line 3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7" y="61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7" name="Line 3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2" y="641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8" name="Line 3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6" y="672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9" name="Line 3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11" y="68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0" name="Line 3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6" y="69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1" name="Line 3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0" y="722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2" name="Line 3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05" y="733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3" name="Line 3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70" y="717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4" name="Line 3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34" y="702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5" name="Line 3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99" y="684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6" name="Line 3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4" y="66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7" name="Line 3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28" y="649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8" name="Line 3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3" y="632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9" name="Line 3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8" y="613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0" name="Line 3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2" y="592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1" name="Line 3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7" y="572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2" name="Line 3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2" y="549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3" name="Line 3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6" y="526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4" name="Line 3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1" y="503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5" name="Line 3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6" y="477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6" name="Line 3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10" y="449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7" name="Line 3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75" y="422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8" name="Line 3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0" y="393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9" name="Line 3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4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0" name="Line 3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6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1" name="Line 3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2" name="Line 3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7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3" name="Line 3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7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4" name="Line 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7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5" name="Line 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7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6" name="Line 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7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7" name="Line 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77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8" name="Line 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9" name="Line 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7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0" name="Line 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1" name="Line 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2" name="Line 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7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3" name="Line 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4" name="Line 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5" name="Line 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7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6" name="Line 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7" name="Line 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8" name="Line 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7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9" name="Line 3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6" y="75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0" name="Line 38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49" y="722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1" name="Line 38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1" y="6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2" name="Line 3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2" y="6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3" name="Line 3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3" y="6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4" name="Line 38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5" y="5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5" name="Line 3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4" y="54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6" name="Line 3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1" y="51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7" name="Line 3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8" y="47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8" name="Line 3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5" y="44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9" name="Line 3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3" y="40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0" name="Line 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3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1" name="Line 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7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2" name="Line 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3" name="Line 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9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4" name="Line 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9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5" name="Line 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9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6" name="Line 3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9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7" name="Line 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9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8" name="Line 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9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9" name="Line 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9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0" name="Line 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9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1" name="Line 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91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2" name="Line 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3" name="Line 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9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4" name="Line 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03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3565" name="Line 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6" name="Line 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9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7" name="Line 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8" name="Line 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9" name="Line 4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9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0" name="Line 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1" name="Line 4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2" name="Line 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9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3" name="Line 4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2" y="886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4" name="Line 4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0" y="85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5" name="Line 4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8" y="81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6" name="Line 4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6" y="78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7" name="Line 4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5" y="74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8" name="Line 4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6" y="7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9" name="Line 4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6" y="675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0" name="Line 4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7" y="640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1" name="Line 4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9" y="604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2" name="Line 4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9" y="56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3" name="Line 4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8" y="53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4" name="Line 4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4" y="49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5" name="Line 4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1" y="46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6" name="Line 4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8" y="42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7" name="Line 4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5" y="39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8" name="Line 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5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9" name="Line 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0" name="Line 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1" name="Line 4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2" y="3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2" name="Line 4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6" y="423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3" name="Line 4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1" y="45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4" name="Line 4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6" y="48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5" name="Line 4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0" y="516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6" name="Line 4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5" y="54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7" name="Line 4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0" y="57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8" name="Line 4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4" y="61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9" name="Line 4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9" y="641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0" name="Line 4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4" y="67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1" name="Line 4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8" y="703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2" name="Line 4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3" y="73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3" name="Line 4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8" y="76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4" name="Line 4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2" y="778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5" name="Line 4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0" y="796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6" name="Line 4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17" y="828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7" name="Line 4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82" y="816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8" name="Line 4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47" y="805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9" name="Line 4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1" y="801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0" name="Line 4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76" y="78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1" name="Line 4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1" y="76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2" name="Line 4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05" y="749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3" name="Line 4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0" y="732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4" name="Line 4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5" y="713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5" name="Line 4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9" y="693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6" name="Line 4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4" y="67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7" name="Line 4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9" y="649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8" name="Line 4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3" y="626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9" name="Line 4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8" y="603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0" name="Line 4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3" y="579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1" name="Line 4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87" y="552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2" name="Line 4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52" y="525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3" name="Line 4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7" y="49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4" name="Line 4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1" y="462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5" name="Line 4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6" y="43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6" name="Line 4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2" y="397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7" name="Line 4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8" name="Line 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9" name="Line 4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0" name="Line 4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1" name="Line 4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2" name="Line 4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3" name="Line 4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4" name="Line 4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5" name="Line 4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6" name="Line 4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7" name="Line 4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8" name="Line 4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9" name="Line 4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0" name="Line 4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1" name="Line 4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2" name="Line 4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3" name="Line 4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4" name="Line 4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5" name="Line 4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6" name="Line 4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7" name="Line 4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8" name="Line 4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9" name="Line 4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0" name="Line 4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1" name="Line 4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2" name="Line 4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3" name="Line 4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4" name="Line 4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5" name="Line 4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6" name="Line 4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7" name="Line 4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8" name="Line 5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9" name="Line 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0" name="Line 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1" name="Line 5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2" name="Line 5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3" name="Line 5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4" name="Line 5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5" name="Line 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6" name="Line 5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7" name="Line 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8" name="Line 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9" name="Line 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0" name="Line 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1" name="Line 5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2" name="Line 5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3" name="Line 5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4" name="Line 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5" name="Line 5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6" name="Line 5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7" name="Line 5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8" name="Line 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9" name="Line 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0" name="Line 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1" name="Line 5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2" name="Line 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3" name="Line 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4" name="Line 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5" name="Line 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6" name="Line 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7" name="Line 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8" name="Line 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9" name="Line 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0" name="Line 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1" name="Line 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2" name="Line 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3" name="Line 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4" name="Line 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5" name="Line 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6" name="Line 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7" name="Line 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8" name="Line 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9" name="Line 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0" name="Line 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1" name="Line 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2" name="Line 5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3" name="Line 5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4" name="Line 5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5" name="Line 5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6" name="Line 5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7" name="Line 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8" name="Line 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1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9" name="Line 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0" name="Line 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1" name="Line 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1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2" name="Line 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3" name="Line 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4" name="Line 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1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5" name="Line 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6" name="Line 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7" name="Line 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1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8" name="Line 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9" name="Line 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0" name="Line 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1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1" name="Line 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2" name="Line 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3" name="Line 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1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4" name="Line 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5" name="Line 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6" name="Line 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1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7" name="Line 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8" name="Line 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9" name="Line 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1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0" name="Line 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1" name="Line 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2" name="Line 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1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3" name="Line 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1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4" name="Line 5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8" y="1098"/>
                      <a:ext cx="13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5" name="Line 5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2" y="10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6" name="Line 5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7" y="10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7" name="Line 5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2" y="10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8" name="Line 5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10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9" name="Line 5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2" y="1027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0" name="Line 5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2" y="99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1" name="Line 5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1" y="95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2" name="Line 5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1" y="92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3" name="Line 5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3" y="88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4" name="Line 5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1" y="85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5" name="Line 5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9" y="81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6" name="Line 5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7" y="783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7" name="Line 5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6" y="74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8" name="Line 5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4" y="713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9" name="Line 5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67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0" name="Line 5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7" y="642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1" name="Line 5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8" y="607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2" name="Line 5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2" y="57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3" name="Line 5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0" y="53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4" name="Line 5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7" y="50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5" name="Line 5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5" y="46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6" name="Line 5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2" y="43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7" name="Line 5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9" y="3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8" name="Line 6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5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9" name="Line 6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0" name="Line 6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1" name="Line 6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2" name="Line 6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3" name="Line 6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4" name="Line 6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04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508375"/>
                    <a:chOff x="1665" y="392"/>
                    <a:chExt cx="2566" cy="2210"/>
                  </a:xfrm>
                </p:grpSpPr>
                <p:sp>
                  <p:nvSpPr>
                    <p:cNvPr id="3365" name="Line 6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6" name="Line 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7" name="Line 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8" name="Line 6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9" name="Line 6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0" name="Line 6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1" name="Line 6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2" name="Line 6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3" name="Line 6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4" name="Line 6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2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5" name="Line 6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6" name="Line 6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7" name="Line 6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2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8" name="Line 6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9" name="Line 6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0" name="Line 6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2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1" name="Line 6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2" name="Line 6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3" name="Line 6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2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4" name="Line 6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5" name="Line 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6" name="Line 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2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7" name="Line 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2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8" name="Line 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2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9" name="Line 6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2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0" name="Line 6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2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1" name="Line 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2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2" name="Line 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2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3" name="Line 6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2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4" name="Line 6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7" y="1278"/>
                      <a:ext cx="4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5" name="Line 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92" y="12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6" name="Line 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56" y="12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7" name="Line 6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21" y="12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8" name="Line 6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6" y="125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9" name="Line 6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3" y="121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0" name="Line 6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2" y="117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1" name="Line 6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8" y="114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2" name="Line 6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7" y="110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3" name="Line 6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2" y="10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4" name="Line 6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0" y="10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5" name="Line 6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4" y="10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6" name="Line 6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0" y="1061"/>
                      <a:ext cx="15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7" name="Line 6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0" y="1026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8" name="Line 6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0" y="99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9" name="Line 6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0" y="95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0" name="Line 6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9" y="92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1" name="Line 6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3" y="890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2" name="Line 6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2" y="85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3" name="Line 6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0" y="82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4" name="Line 6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8" y="78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5" name="Line 6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6" y="74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6" name="Line 6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5" y="714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7" name="Line 6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6" y="679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8" name="Line 6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8" y="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9" name="Line 6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5" y="609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0" name="Line 6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5" y="573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1" name="Line 6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3" y="5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2" name="Line 6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0" y="50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3" name="Line 6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7" y="46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4" name="Line 6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4" y="432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5" name="Line 6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2" y="39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6" name="Line 6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5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7" name="Line 6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8" name="Line 6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9" name="Line 6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0" name="Line 6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1" name="Line 6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36" y="260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2" name="Line 6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3" name="Line 6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4" name="Line 6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5" name="Line 6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6" name="Line 6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7" name="Line 6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8" name="Line 68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5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9" name="Line 6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0" name="Line 6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1" name="Line 6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9" y="25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2" name="Line 6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3" name="Line 6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4" name="Line 6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5" name="Line 6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6" name="Line 6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7" name="Line 6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8" name="Line 6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9" name="Line 6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0" name="Line 6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1" name="Line 6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2" name="Line 6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3" name="Line 6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4" name="Line 6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5" name="Line 6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6" name="Line 6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7" name="Line 7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8" name="Line 7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9" name="Line 7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0" name="Line 7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1" name="Line 70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59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2" name="Line 7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3" name="Line 7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4" name="Line 7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02" y="259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5" name="Line 7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6" name="Line 7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7" name="Line 7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8" name="Line 7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9" name="Line 7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0" name="Line 7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1" name="Line 7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2" name="Line 7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3" name="Line 7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4" name="Line 7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5" y="258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5" name="Line 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6" name="Line 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7" name="Line 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8" name="Line 7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9" name="Line 7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0" name="Line 7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1" name="Line 7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2" name="Line 7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3" name="Line 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4" name="Line 7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58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5" name="Line 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6" name="Line 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7" name="Line 7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258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8" name="Line 7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9" name="Line 7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0" name="Line 7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1" name="Line 7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2" name="Line 7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3" name="Line 7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4" name="Line 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5" name="Line 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6" name="Line 7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7" name="Line 7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8" name="Line 7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9" name="Line 7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0" name="Line 7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1" name="Line 7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2" name="Line 7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3" name="Line 7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461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4" name="Line 7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49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5" name="Line 7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523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6" name="Line 7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554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7" name="Line 7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58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8" name="Line 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617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9" name="Line 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648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0" name="Line 7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67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1" name="Line 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71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2" name="Line 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741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3" name="Line 7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77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4" name="Line 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80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5" name="Line 7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834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6" name="Line 7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86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7" name="Line 7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89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8" name="Line 7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927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9" name="Line 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95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0" name="Line 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98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1" name="Line 7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1021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2" name="Line 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105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3" name="Line 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1077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4" name="Line 7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1098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5" name="Line 7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111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6" name="Line 7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4" y="1141"/>
                      <a:ext cx="15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7" name="Line 7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9" y="1132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8" name="Line 7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4" y="1118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9" name="Line 7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8" y="1107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0" name="Line 7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3" y="109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1" name="Line 7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8" y="1072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2" name="Line 7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2" y="1054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3" name="Line 7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7" y="1035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4" name="Line 7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2" y="1015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5" name="Line 7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6" y="996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6" name="Line 7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1" y="97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7" name="Line 7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16" y="951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8" name="Line 7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80" y="928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9" name="Line 7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5" y="905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0" name="Line 7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0" y="878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1" name="Line 7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4" y="851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2" name="Line 7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9" y="824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3" name="Line 7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4" y="79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4" name="Line 7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68" y="762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5" name="Line 7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3" y="72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6" name="Line 7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0" y="694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7" name="Line 7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9" y="659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8" name="Line 7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8" y="623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9" name="Line 7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7" y="588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0" name="Line 7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0" y="55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1" name="Line 7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5" y="51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2" name="Line 7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1" y="48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3" name="Line 7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6" y="447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4" name="Line 7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3" y="41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5" name="Line 7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4" y="39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6" name="Line 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7" name="Line 8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8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8" name="Line 8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9" name="Line 8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0" name="Line 8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1" name="Line 8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2" name="Line 8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3" name="Line 8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52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4" name="Line 8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05" name="Group 1009"/>
                  <p:cNvGrpSpPr>
                    <a:grpSpLocks/>
                  </p:cNvGrpSpPr>
                  <p:nvPr/>
                </p:nvGrpSpPr>
                <p:grpSpPr bwMode="auto">
                  <a:xfrm>
                    <a:off x="2643188" y="2016125"/>
                    <a:ext cx="4073525" cy="1992313"/>
                    <a:chOff x="1665" y="1270"/>
                    <a:chExt cx="2566" cy="1255"/>
                  </a:xfrm>
                </p:grpSpPr>
                <p:sp>
                  <p:nvSpPr>
                    <p:cNvPr id="3165" name="Line 8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6" name="Line 8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7" name="Line 8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52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8" name="Line 8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9" name="Line 8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0" name="Line 8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1" name="Line 8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2" name="Line 8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3" name="Line 8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4" name="Line 8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5" name="Line 8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6" name="Line 8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01" y="251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7" name="Line 8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8" name="Line 8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9" name="Line 8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51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0" name="Line 8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1" name="Line 8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2" name="Line 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3" name="Line 8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4" name="Line 8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5" name="Line 8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6" name="Line 8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54" y="251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7" name="Line 8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8" name="Line 8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9" name="Line 8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51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0" name="Line 8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1" name="Line 8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2" name="Line 8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3" name="Line 8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4" name="Line 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5" name="Line 8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6" name="Line 8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7" name="Line 8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8" name="Line 8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9" name="Line 8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4" y="250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0" name="Line 8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1" name="Line 8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2" name="Line 8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50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3" name="Line 8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4" name="Line 8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5" name="Line 8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6" name="Line 8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7" name="Line 8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8" name="Line 8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9" name="Line 8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250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0" name="Line 8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1" name="Line 8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2" name="Line 8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50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3" name="Line 8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4" name="Line 8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5" name="Line 8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6" name="Line 8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7" name="Line 8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8" name="Line 8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9" name="Line 8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0" name="Line 8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1" name="Line 8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2" name="Line 8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249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3" name="Line 8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4" name="Line 8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5" name="Line 8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6" name="Line 8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7" name="Line 8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8" name="Line 8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9" name="Line 8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0" name="Line 8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1" name="Line 8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4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2" name="Line 8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43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3" name="Line 8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9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4" name="Line 87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5" name="Line 8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6" name="Line 8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7" name="Line 8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8" name="Line 8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9" name="Line 8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0" name="Line 8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1" name="Line 8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2" name="Line 8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3" name="Line 8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48" y="24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4" name="Line 8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5" name="Line 8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6" name="Line 8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4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7" name="Line 8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8" name="Line 8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9" name="Line 8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0" name="Line 8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1" name="Line 8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2" name="Line 8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3" name="Line 8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4" name="Line 8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5" name="Line 8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6" name="Line 9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49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7" name="Line 9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8" name="Line 9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9" name="Line 9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0" name="Line 9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1" name="Line 9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2" name="Line 9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3" name="Line 9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4" name="Line 9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5" name="Line 9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6" name="Line 9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490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7" name="Line 9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8" name="Line 9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9" name="Line 9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48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0" name="Line 9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1" name="Line 9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2" name="Line 9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4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3" name="Line 9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4" name="Line 9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5" name="Line 9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4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6" name="Line 9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7" name="Line 9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8" name="Line 9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9" name="Line 9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48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0" name="Line 9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1" name="Line 9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2" name="Line 9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3" name="Line 9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4" name="Line 9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5" name="Line 9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6" name="Line 9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7" name="Line 9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8" name="Line 9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9" name="Line 9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48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0" name="Line 9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1" name="Line 9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2" name="Line 9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48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3" name="Line 9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4" name="Line 9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5" name="Line 9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6" name="Line 9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7" name="Line 9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8" name="Line 9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9" name="Line 9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0" name="Line 9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1" name="Line 9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2" name="Line 9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47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3" name="Line 9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4" name="Line 9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5" name="Line 9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6" name="Line 9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7" name="Line 9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8" name="Line 9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44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9" name="Line 9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0" name="Line 9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1" name="Line 9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2" name="Line 9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3" name="Line 9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4" name="Line 9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5" name="Line 9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6" name="Line 9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7" name="Line 9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8" name="Line 9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53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9" name="Line 9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0" name="Line 9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1" name="Line 9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2" name="Line 9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3" name="Line 9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4" name="Line 9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5" name="Line 9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6" name="Line 9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7" name="Line 9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8" name="Line 9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9" name="Line 9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0" name="Line 9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1" name="Line 9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2" name="Line 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3" name="Line 9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4" name="Line 9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5" name="Line 9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6" name="Line 9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7" name="Line 9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8" name="Line 9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9" name="Line 9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0" name="Line 9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1" name="Line 9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2" name="Line 9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3" name="Line 9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4" name="Line 9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5" name="Line 9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6" name="Line 9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7" name="Line 9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8" name="Line 9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54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9" name="Line 9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5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0" name="Line 9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5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1" name="Line 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5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2" name="Line 9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4" y="1534"/>
                      <a:ext cx="4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3" name="Line 9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4" y="1499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4" name="Line 9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9" y="1464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5" name="Line 9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8" y="145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6" name="Line 10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3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7" name="Line 10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87" y="1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8" name="Line 10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2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9" name="Line 10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7" y="142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0" name="Line 10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6" y="1385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1" name="Line 10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3" y="135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2" name="Line 10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9" y="13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3" name="Line 10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8" y="1279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4" name="Line 10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2" y="12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06" name="Group 1210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227388"/>
                    <a:chOff x="1665" y="392"/>
                    <a:chExt cx="2566" cy="2033"/>
                  </a:xfrm>
                </p:grpSpPr>
                <p:sp>
                  <p:nvSpPr>
                    <p:cNvPr id="2965" name="Line 10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7" y="12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6" name="Line 10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2" y="12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7" name="Line 10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3" y="125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8" name="Line 10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0" y="121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9" name="Line 10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7" y="118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0" name="Line 10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5" y="114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1" name="Line 10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2" y="111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2" name="Line 10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6" y="1077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3" name="Line 10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2" y="104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4" name="Line 10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7" y="100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5" name="Line 10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05" y="9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6" name="Line 10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5" y="987"/>
                      <a:ext cx="11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7" name="Line 10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6" y="951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8" name="Line 10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3" y="918"/>
                      <a:ext cx="12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9" name="Line 10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7" y="888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0" name="Line 10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3" y="858"/>
                      <a:ext cx="15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1" name="Line 10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2" y="82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2" name="Line 10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0" y="787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3" name="Line 10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7" y="75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4" name="Line 10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94" y="717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5" name="Line 10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95" y="682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6" name="Line 10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97" y="646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7" name="Line 10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9" y="61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8" name="Line 10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57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9" name="Line 10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7" y="54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0" name="Line 10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4" y="50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1" name="Line 10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2" y="470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2" name="Line 10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9" y="43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3" name="Line 103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6" y="40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4" name="Line 10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5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5" name="Line 10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6" name="Line 10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7" name="Line 10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6" y="583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8" name="Line 10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3" y="618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9" name="Line 10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9" y="652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0" name="Line 10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4" y="674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1" name="Line 10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9" y="701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2" name="Line 10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3" y="73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3" name="Line 10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27" y="764"/>
                      <a:ext cx="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4" name="Line 10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4" y="786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5" name="Line 10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9" y="80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6" name="Line 10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4" y="83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7" name="Line 10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8" y="869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8" name="Line 10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3" y="89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9" name="Line 10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7" y="93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0" name="Line 10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96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1" name="Line 10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98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2" name="Line 10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100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3" name="Line 10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1034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4" name="Line 10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106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5" name="Line 10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1" y="1096"/>
                      <a:ext cx="14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6" name="Line 10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3" y="1130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7" name="Line 10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3" y="1166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8" name="Line 10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8" y="1186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9" name="Line 10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2" y="1202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0" name="Line 10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1" y="1224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1" name="Line 10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1" y="1259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2" name="Line 10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2" y="1294"/>
                      <a:ext cx="11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3" name="Line 10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7" y="130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4" name="Line 10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51" y="129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5" name="Line 10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6" y="129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6" name="Line 10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1" y="1292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7" name="Line 10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5" y="1275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8" name="Line 10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0" y="1258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9" name="Line 10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5" y="124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0" name="Line 10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9" y="1221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1" name="Line 10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4" y="120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2" name="Line 10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9" y="118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3" name="Line 10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33" y="1163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4" name="Line 10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8" y="1141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5" name="Line 10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63" y="1121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6" name="Line 10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7" y="1096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7" name="Line 10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2" y="1071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8" name="Line 10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7" y="1046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9" name="Line 10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1" y="1019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0" name="Line 10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6" y="98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1" name="Line 10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1" y="96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2" name="Line 10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15" y="931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3" name="Line 10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3" y="896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4" name="Line 10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9" y="861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5" name="Line 10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5" y="825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6" name="Line 10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2" y="790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7" name="Line 10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4" y="755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8" name="Line 10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7" y="720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9" name="Line 10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1" y="684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0" name="Line 10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5" y="6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1" name="Line 10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2" y="6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2" name="Line 10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9" y="57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3" name="Line 10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8" y="543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4" name="Line 10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50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5" name="Line 11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7" y="47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6" name="Line 11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0" y="438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7" name="Line 11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4" y="403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8" name="Line 11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9" name="Line 11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68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0" name="Line 1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1" name="Line 1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4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2" name="Line 1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3" name="Line 1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4" name="Line 11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06" y="242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5" name="Line 1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6" name="Line 1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7" name="Line 1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2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8" name="Line 1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9" name="Line 1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0" name="Line 1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2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1" name="Line 1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2" name="Line 1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3" name="Line 1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4" name="Line 1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5" name="Line 1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6" name="Line 1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7" name="Line 11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242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8" name="Line 1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9" name="Line 1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0" name="Line 1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1" name="Line 1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2" name="Line 1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3" name="Line 1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4" name="Line 1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5" name="Line 1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6" name="Line 1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7" name="Line 1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8" name="Line 1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9" name="Line 1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0" name="Line 11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41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1" name="Line 1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4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2" name="Line 1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3" name="Line 1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4" name="Line 1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4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5" name="Line 1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6" name="Line 1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7" name="Line 11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72" y="241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8" name="Line 1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9" name="Line 1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0" name="Line 1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1" name="Line 1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2" name="Line 1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3" name="Line 1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4" name="Line 1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5" name="Line 1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6" name="Line 1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7" name="Line 1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8" name="Line 1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9" name="Line 1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0" name="Line 11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32" y="241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1" name="Line 1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2" name="Line 1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3" name="Line 1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4" name="Line 1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5" name="Line 1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6" name="Line 1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7" name="Line 1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8" name="Line 1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9" name="Line 1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0" name="Line 11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41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1" name="Line 1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2" name="Line 1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3" name="Line 1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4" name="Line 1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5" name="Line 1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6" name="Line 1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7" name="Line 1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8" name="Line 1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9" name="Line 1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0" name="Line 1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1" name="Line 1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2" name="Line 1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3" name="Line 117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4" name="Line 117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5" name="Line 1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6" name="Line 1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7" name="Line 1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8" name="Line 1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9" name="Line 1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0" name="Line 1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1" name="Line 1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2" name="Line 1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3" name="Line 1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4" name="Line 1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5" name="Line 1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6" name="Line 1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7" name="Line 1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8" name="Line 1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9" name="Line 1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0" name="Line 1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1" name="Line 1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2" name="Line 1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3" name="Line 1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4" name="Line 1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5" name="Line 12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72" y="238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6" name="Line 1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7" name="Line 1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8" name="Line 1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9" name="Line 1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0" name="Line 12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1" name="Line 1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2" name="Line 1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3" name="Line 1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4" name="Line 1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07" name="Group 1411"/>
                  <p:cNvGrpSpPr>
                    <a:grpSpLocks/>
                  </p:cNvGrpSpPr>
                  <p:nvPr/>
                </p:nvGrpSpPr>
                <p:grpSpPr bwMode="auto">
                  <a:xfrm>
                    <a:off x="2643188" y="939800"/>
                    <a:ext cx="4073525" cy="2838450"/>
                    <a:chOff x="1665" y="592"/>
                    <a:chExt cx="2566" cy="1788"/>
                  </a:xfrm>
                </p:grpSpPr>
                <p:sp>
                  <p:nvSpPr>
                    <p:cNvPr id="2765" name="Line 1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6" name="Line 1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7" name="Line 1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8" name="Line 12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9" name="Line 12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0" name="Line 12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1" name="Line 12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2" name="Line 12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3" name="Line 12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4" name="Line 12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5" name="Line 12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6" name="Line 1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7" name="Line 1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8" name="Line 12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9" name="Line 12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0" name="Line 12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1" name="Line 12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2" name="Line 12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3" name="Line 1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4" name="Line 12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5" name="Line 12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6" name="Line 12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7" name="Line 12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8" name="Line 12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9" name="Line 12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0" name="Line 12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1" name="Line 12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2" name="Line 12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3" name="Line 12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4" name="Line 12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5" name="Line 12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6" name="Line 12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7" name="Line 12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8" name="Line 12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9" name="Line 12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0" name="Line 12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1" name="Line 12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237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2" name="Line 12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3" name="Line 12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4" name="Line 12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5" name="Line 12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6" name="Line 12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7" name="Line 12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8" name="Line 12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9" name="Line 12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0" name="Line 12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1" name="Line 12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2" name="Line 12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3" name="Line 12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4" name="Line 12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5" name="Line 12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6" name="Line 12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7" name="Line 12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8" name="Line 12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9" name="Line 12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0" name="Line 12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1" name="Line 12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2" name="Line 12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3" name="Line 12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4" name="Line 12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5" name="Line 1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6" name="Line 1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7" name="Line 1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8" name="Line 1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9" name="Line 1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0" name="Line 1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1" name="Line 12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2" name="Line 1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3" name="Line 12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4" name="Line 1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5" name="Line 1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6" name="Line 12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7" name="Line 1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8" name="Line 12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9" name="Line 1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0" name="Line 1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1" name="Line 1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2" name="Line 1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3" name="Line 1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4" name="Line 1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5" name="Line 1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6" name="Line 1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7" name="Line 1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8" name="Line 1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9" name="Line 1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0" name="Line 1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1" name="Line 1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2" name="Line 1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3" name="Line 1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4" name="Line 1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5" name="Line 1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6" name="Line 1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7" name="Line 1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8" name="Line 1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9" name="Line 1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0" name="Line 1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1" name="Line 1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2" name="Line 1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3" name="Line 1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4" name="Line 1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5" name="Line 1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6" name="Line 1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7" name="Line 1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8" name="Line 1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9" name="Line 1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0" name="Line 1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1" name="Line 1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2" name="Line 1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3" name="Line 1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4" name="Line 1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5" name="Line 1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6" name="Line 1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7" name="Line 1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8" name="Line 1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9" name="Line 1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0" name="Line 1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1" name="Line 1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2" name="Line 13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728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3" name="Line 1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5" y="75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4" name="Line 1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5" y="7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5" name="Line 1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6" y="8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6" name="Line 1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6" y="8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7" name="Line 13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8" y="8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8" name="Line 13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2" y="8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9" name="Line 13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1" y="885"/>
                      <a:ext cx="12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0" name="Line 13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5" y="9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1" name="Line 13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0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2" name="Line 13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5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3" name="Line 13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9" y="909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4" name="Line 1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9" y="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5" name="Line 1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9" y="9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6" name="Line 1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9" y="101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7" name="Line 1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9" y="1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8" name="Line 13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3" y="10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9" name="Line 13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8" y="10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0" name="Line 13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3" y="10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1" name="Line 13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2" y="1088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2" name="Line 13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6" y="1095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3" name="Line 1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3" y="11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4" name="Line 1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4" y="11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5" name="Line 13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71" y="115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6" name="Line 13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1" y="1171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7" name="Line 13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1206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8" name="Line 13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0" y="1241"/>
                      <a:ext cx="4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9" name="Line 13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4" y="12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0" name="Line 13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9" y="12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1" name="Line 13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4" y="1256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2" name="Line 13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2" y="1271"/>
                      <a:ext cx="14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3" name="Line 1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2" y="130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4" name="Line 13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2" y="133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5" name="Line 1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4" y="13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6" name="Line 13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6" y="1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7" name="Line 13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61" y="140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8" name="Line 13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9" y="1403"/>
                      <a:ext cx="13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9" name="Line 13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5" y="1427"/>
                      <a:ext cx="8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0" name="Line 13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9" y="1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1" name="Line 13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4" y="1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2" name="Line 13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9" y="1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3" name="Line 13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73" y="1442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4" name="Line 1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4" y="14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5" name="Line 1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4" y="1500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6" name="Line 1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5" y="15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7" name="Line 13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5" y="1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8" name="Line 13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00" y="1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9" name="Line 13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4" y="1525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0" name="Line 13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0" y="1489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1" name="Line 13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4" y="1456"/>
                      <a:ext cx="1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2" name="Line 13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8" y="1438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3" name="Line 13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3" y="1424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4" name="Line 13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8" y="142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5" name="Line 13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2" y="141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6" name="Line 13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7" y="140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7" name="Line 13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12" y="137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8" name="Line 13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6" y="13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9" name="Line 13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4" y="1368"/>
                      <a:ext cx="13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0" name="Line 13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1" y="133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1" name="Line 13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9" y="129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2" name="Line 13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0" y="1269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3" name="Line 13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5" y="1248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4" name="Line 13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0" y="121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5" name="Line 13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4" y="12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6" name="Line 13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29" y="12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7" name="Line 13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2" y="118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8" name="Line 13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9" y="114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9" name="Line 13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7" y="111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0" name="Line 13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6" y="1080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1" name="Line 13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3" y="1050"/>
                      <a:ext cx="14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2" name="Line 13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9" y="10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3" name="Line 13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3" y="980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4" name="Line 14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8" y="945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5" name="Line 14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3" y="909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6" name="Line 14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5" y="874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7" name="Line 14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1" y="83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8" name="Line 14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6" y="80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9" name="Line 14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2" y="76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0" name="Line 14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9" y="73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1" name="Line 14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8" y="69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2" name="Line 14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8" y="6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3" name="Line 14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8" y="62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4" name="Line 14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7" y="59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08" name="Group 1612"/>
                  <p:cNvGrpSpPr>
                    <a:grpSpLocks/>
                  </p:cNvGrpSpPr>
                  <p:nvPr/>
                </p:nvGrpSpPr>
                <p:grpSpPr bwMode="auto">
                  <a:xfrm>
                    <a:off x="3400426" y="622300"/>
                    <a:ext cx="3316288" cy="1933575"/>
                    <a:chOff x="2142" y="392"/>
                    <a:chExt cx="2089" cy="1218"/>
                  </a:xfrm>
                </p:grpSpPr>
                <p:sp>
                  <p:nvSpPr>
                    <p:cNvPr id="2565" name="Line 14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8" y="557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6" name="Line 14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1" y="522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7" name="Line 14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9" y="48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8" name="Line 14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7" y="45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9" name="Line 14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4" y="41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0" name="Line 14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7" y="392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1" name="Line 14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6" y="736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2" name="Line 1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6" y="7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3" name="Line 1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6" y="80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4" name="Line 14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7" y="8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5" name="Line 1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7" y="8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6" name="Line 14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5" y="9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7" name="Line 14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60" y="9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8" name="Line 14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5" y="9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9" name="Line 14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96" y="911"/>
                      <a:ext cx="14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0" name="Line 14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61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1" name="Line 14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26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2" name="Line 14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0" y="915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3" name="Line 1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9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4" name="Line 1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97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5" name="Line 1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1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6" name="Line 1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1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7" name="Line 14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7" y="1080"/>
                      <a:ext cx="10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8" name="Line 14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1" y="10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9" name="Line 14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6" y="10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0" name="Line 14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3" y="1086"/>
                      <a:ext cx="14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1" name="Line 14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8" y="1098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2" name="Line 14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38" y="1119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3" name="Line 14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39" y="11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4" name="Line 14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1" y="11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5" name="Line 14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16" y="121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6" name="Line 14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81" y="121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7" name="Line 14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2" y="1217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8" name="Line 14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1252"/>
                      <a:ext cx="4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9" name="Line 14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12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0" name="Line 14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12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1" name="Line 14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12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2" name="Line 14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1277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3" name="Line 14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9" y="13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4" name="Line 1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9" y="1346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5" name="Line 14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13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6" name="Line 14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6" y="1416"/>
                      <a:ext cx="4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7" name="Line 14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1" y="1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8" name="Line 14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5" y="1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9" name="Line 14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8" y="1427"/>
                      <a:ext cx="8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0" name="Line 14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8" y="14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1" name="Line 14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63" y="14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2" name="Line 14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8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3" name="Line 14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2" y="1445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4" name="Line 14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5" y="1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5" name="Line 14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7" y="15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6" name="Line 14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7" y="15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7" name="Line 14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8" y="1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8" name="Line 14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6" y="15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9" name="Line 14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0" y="15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0" name="Line 14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9" y="1580"/>
                      <a:ext cx="12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1" name="Line 14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3" y="1545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2" name="Line 14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9" y="1510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3" name="Line 14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4" y="14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4" name="Line 14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4" y="1447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5" name="Line 14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49" y="144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6" name="Line 14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4" y="143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7" name="Line 14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78" y="143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8" name="Line 14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3" y="141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9" name="Line 14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08" y="1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0" name="Line 14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2" y="1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1" name="Line 14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1" y="1397"/>
                      <a:ext cx="12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2" name="Line 14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8" y="136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3" name="Line 14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6" y="132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4" name="Line 14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3" y="129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5" name="Line 14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3" y="1266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6" name="Line 14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8" y="123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7" name="Line 14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72" y="12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8" name="Line 14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7" y="12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9" name="Line 14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6" y="1220"/>
                      <a:ext cx="12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0" name="Line 14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4" y="118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1" name="Line 14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1" y="114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2" name="Line 14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8" y="11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3" name="Line 14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8" y="108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4" name="Line 14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1" y="10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5" name="Line 14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6" y="10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6" name="Line 14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2" y="97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7" name="Line 14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6" y="943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8" name="Line 14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0" y="908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9" name="Line 14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6" y="8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0" name="Line 14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1" y="8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1" name="Line 14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6" y="802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2" name="Line 14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1" y="767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3" name="Line 15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9" y="73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4" name="Line 15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9" y="69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5" name="Line 15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9" y="661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6" name="Line 15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7" y="626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7" name="Line 15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6" y="59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8" name="Line 15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9" y="556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9" name="Line 15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0" y="520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0" name="Line 15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7" y="48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1" name="Line 15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45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2" name="Line 15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0" y="4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3" name="Line 15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3" y="392"/>
                      <a:ext cx="15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4" name="Line 15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3" y="740"/>
                      <a:ext cx="8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5" name="Line 1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3" y="7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6" name="Line 15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3" y="8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7" name="Line 15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84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8" name="Line 15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88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9" name="Line 15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5" y="9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0" name="Line 15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0" y="9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1" name="Line 15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4" y="9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2" name="Line 15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4" y="911"/>
                      <a:ext cx="11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3" name="Line 15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69" y="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4" name="Line 15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4" y="9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5" name="Line 15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8" y="9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6" name="Line 15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9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7" name="Line 1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9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8" name="Line 1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100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9" name="Line 1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104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0" name="Line 1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10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1" name="Line 15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8" y="10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2" name="Line 15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22" y="109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3" name="Line 15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7" y="10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4" name="Line 15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6" y="1098"/>
                      <a:ext cx="13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5" name="Line 1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112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6" name="Line 1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7" y="115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7" name="Line 1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7" y="119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8" name="Line 1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8" y="12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9" name="Line 15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23" y="124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0" name="Line 15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88" y="124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1" name="Line 15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3" y="1241"/>
                      <a:ext cx="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2" name="Line 15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3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3" name="Line 15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8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4" name="Line 15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2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5" name="Line 15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7" y="1271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6" name="Line 1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5" y="129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7" name="Line 1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7" y="13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8" name="Line 1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7" y="13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9" name="Line 1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8" y="140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0" name="Line 15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6" y="1437"/>
                      <a:ext cx="12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1" name="Line 15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1" y="14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2" name="Line 15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5" y="143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3" name="Line 15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7" y="1438"/>
                      <a:ext cx="9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4" name="Line 15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3" y="1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5" name="Line 15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7" y="144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6" name="Line 15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2" y="1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7" name="Line 15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8" y="1453"/>
                      <a:ext cx="5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8" name="Line 1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8" y="148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9" name="Line 1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8" y="1521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0" name="Line 1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9" y="15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1" name="Line 1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9" y="15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2" name="Line 15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1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3" name="Line 15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1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4" name="Line 15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6" y="160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5" name="Line 15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1" y="157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6" name="Line 15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7" y="153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7" name="Line 15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2" y="150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8" name="Line 15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7" y="146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9" name="Line 15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5" y="1449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0" name="Line 15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0" y="14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1" name="Line 15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5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2" name="Line 15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9" y="1438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3" name="Line 15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4" y="1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4" name="Line 15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89" y="1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5" name="Line 15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3" y="1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6" name="Line 15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9" y="13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7" name="Line 15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6" y="136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8" name="Line 15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3" y="132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9" name="Line 15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1" y="1290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0" name="Line 15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0" y="1263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1" name="Line 15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94" y="12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2" name="Line 15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59" y="12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3" name="Line 15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24" y="12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4" name="Line 15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8" y="122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5" name="Line 15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5" y="118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6" name="Line 15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3" y="115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7" name="Line 15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0" y="111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8" name="Line 15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0" y="108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9" name="Line 15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5" y="10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0" name="Line 15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1" y="10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1" name="Line 15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5" y="979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2" name="Line 15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1" y="943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3" name="Line 15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5" y="908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4" name="Line 15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0" y="8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5" name="Line 15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6" y="83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6" name="Line 15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1" y="802"/>
                      <a:ext cx="1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7" name="Line 15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0" y="77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8" name="Line 15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3" y="736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9" name="Line 15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6" y="70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0" name="Line 15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6" y="66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1" name="Line 15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5" y="63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2" name="Line 15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5" y="59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3" name="Line 16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6" y="560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4" name="Line 16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7" y="52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5" name="Line 16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4" y="489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6" name="Line 16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1" y="45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7" name="Line 16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8" y="41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8" name="Line 16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2" y="392"/>
                      <a:ext cx="13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9" name="Line 16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5" y="741"/>
                      <a:ext cx="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0" name="Line 16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77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1" name="Line 16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81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2" name="Line 1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8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3" name="Line 1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8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4" name="Line 16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0" y="9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09" name="Group 1813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2809875"/>
                    <a:chOff x="1665" y="392"/>
                    <a:chExt cx="2566" cy="1770"/>
                  </a:xfrm>
                </p:grpSpPr>
                <p:sp>
                  <p:nvSpPr>
                    <p:cNvPr id="2365" name="Line 16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5" y="9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6" name="Line 16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0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7" name="Line 16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915"/>
                      <a:ext cx="13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8" name="Line 16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9" name="Line 16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0" name="Line 16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1" name="Line 16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93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2" name="Line 16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9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3" name="Line 16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100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4" name="Line 16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10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5" name="Line 16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107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6" name="Line 16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4" y="10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7" name="Line 1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9" y="10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8" name="Line 16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4" y="10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9" name="Line 1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4" y="1099"/>
                      <a:ext cx="11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0" name="Line 1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4" y="1125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1" name="Line 1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5" y="11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2" name="Line 1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7" y="11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3" name="Line 1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7" y="1231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4" name="Line 16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3" y="12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5" name="Line 16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8" y="12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6" name="Line 16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3" y="12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7" name="Line 16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4" y="1266"/>
                      <a:ext cx="9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8" name="Line 16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8" y="12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9" name="Line 1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3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0" name="Line 1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8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1" name="Line 16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0" y="12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2" name="Line 1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1" y="13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3" name="Line 1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1" y="13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4" name="Line 16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1" y="1393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5" name="Line 16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2" y="14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6" name="Line 1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8" y="14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7" name="Line 16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73" y="14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8" name="Line 16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8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9" name="Line 16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6" y="1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0" name="Line 16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1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1" name="Line 1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6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2" name="Line 16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3" y="1452"/>
                      <a:ext cx="14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3" name="Line 16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3" y="14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4" name="Line 16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4" y="15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5" name="Line 16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4" y="15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6" name="Line 16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6" y="15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7" name="Line 1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9" y="1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8" name="Line 1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4" y="1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9" name="Line 1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9" y="1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0" name="Line 16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8" y="1605"/>
                      <a:ext cx="12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1" name="Line 16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3" y="156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2" name="Line 16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9" y="153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3" name="Line 16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3" y="1499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4" name="Line 16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8" y="1464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5" name="Line 16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6" y="145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6" name="Line 16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0" y="145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7" name="Line 16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5" y="144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8" name="Line 16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0" y="1435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9" name="Line 16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4" y="14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0" name="Line 16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9" y="1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1" name="Line 16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5" y="1431"/>
                      <a:ext cx="15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2" name="Line 16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3" y="139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3" name="Line 16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0" y="136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4" name="Line 16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7" y="132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5" name="Line 16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5" y="1290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6" name="Line 16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4" y="1262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7" name="Line 16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9" y="12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8" name="Line 16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53" y="12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9" name="Line 16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8" y="12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0" name="Line 16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4" y="122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1" name="Line 16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2" y="118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2" name="Line 16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9" y="115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3" name="Line 16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6" y="111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4" name="Line 16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7" y="108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5" name="Line 16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3" y="1050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6" name="Line 16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8" y="1015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7" name="Line 16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4" y="98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8" name="Line 16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9" y="94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9" name="Line 16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3" y="909"/>
                      <a:ext cx="1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0" name="Line 16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9" y="874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1" name="Line 16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8" y="84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2" name="Line 16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2" y="81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3" name="Line 16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4" y="779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4" name="Line 16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4" y="744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5" name="Line 16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34" y="70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6" name="Line 16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9" y="67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7" name="Line 16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8" y="638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8" name="Line 16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8" y="60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9" name="Line 16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9" y="568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0" name="Line 16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8" y="53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1" name="Line 16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5" y="497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2" name="Line 17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2" y="46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3" name="Line 17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9" y="42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4" name="Line 17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6" y="39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5" name="Line 17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8" y="744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6" name="Line 17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7" name="Line 17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8" name="Line 17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9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9" name="Line 17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9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0" name="Line 17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920"/>
                      <a:ext cx="15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1" name="Line 17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2" name="Line 17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3" name="Line 17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92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4" name="Line 17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5" name="Line 1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6" name="Line 17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9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7" name="Line 17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9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8" name="Line 17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97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9" name="Line 1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10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0" name="Line 1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10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1" name="Line 1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10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2" name="Line 17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10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3" name="Line 17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32" y="10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4" name="Line 17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10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5" name="Line 1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3" y="1099"/>
                      <a:ext cx="4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6" name="Line 17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5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7" name="Line 17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5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8" name="Line 1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6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9" name="Line 1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6" y="1237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0" name="Line 17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1" name="Line 17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2" name="Line 17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12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3" name="Line 1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2" y="1269"/>
                      <a:ext cx="9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4" name="Line 1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7" y="12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5" name="Line 17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91" y="127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6" name="Line 1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6" y="12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7" name="Line 17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2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8" name="Line 17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32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9" name="Line 1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355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0" name="Line 1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3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1" name="Line 17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4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2" name="Line 17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1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3" name="Line 17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5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4" name="Line 17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0" y="145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5" name="Line 1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7" y="1450"/>
                      <a:ext cx="14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6" name="Line 1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2" y="14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7" name="Line 17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7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8" name="Line 17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1" y="145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9" name="Line 1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9" y="14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0" name="Line 17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0" y="15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1" name="Line 17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0" y="154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2" name="Line 17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0" y="157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3" name="Line 1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0" y="1613"/>
                      <a:ext cx="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4" name="Line 1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75" y="16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5" name="Line 17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9" y="16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6" name="Line 1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04" y="16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7" name="Line 17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8" y="159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8" name="Line 17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4" y="156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9" name="Line 1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1" y="1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0" name="Line 17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86" y="1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1" name="Line 17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8" y="1525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2" name="Line 17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3" y="1489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3" name="Line 17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8" y="1456"/>
                      <a:ext cx="8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4" name="Line 17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3" y="145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5" name="Line 17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7" y="145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6" name="Line 17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32" y="14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7" name="Line 1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7" y="14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8" name="Line 1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1" y="14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9" name="Line 17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4" y="142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0" name="Line 17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1" y="1386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1" name="Line 17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9" y="135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2" name="Line 17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6" y="131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3" name="Line 17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3" y="12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4" name="Line 17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9" y="1263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5" name="Line 17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74" y="12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6" name="Line 17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9" y="12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7" name="Line 17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7" y="1252"/>
                      <a:ext cx="12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8" name="Line 17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4" y="121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9" name="Line 17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2" y="118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0" name="Line 17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1" y="114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1" name="Line 17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8" y="111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2" name="Line 17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0" y="1079"/>
                      <a:ext cx="1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3" name="Line 17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5" y="1044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4" name="Line 17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0" y="1008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5" name="Line 17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6" y="9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6" name="Line 17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1" y="9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7" name="Line 17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91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8" name="Line 17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6" y="881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9" name="Line 17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1" y="851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0" name="Line 17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9" y="820"/>
                      <a:ext cx="1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1" name="Line 17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6" y="78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2" name="Line 17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4" y="74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3" name="Line 17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13" y="714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4" name="Line 17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14" y="679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5" name="Line 17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0" y="64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6" name="Line 17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9" y="60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7" name="Line 17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9" y="573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8" name="Line 17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8" y="5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9" name="Line 17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7" y="50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0" name="Line 17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46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1" name="Line 17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0" y="43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2" name="Line 18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7" y="39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3" name="Line 18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4" name="Line 18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5" name="Line 18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6" name="Line 18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7" name="Line 18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8" name="Line 18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9" name="Line 18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0" name="Line 18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1" name="Line 18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2" name="Line 18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3" name="Line 18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4" name="Line 18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0" name="Group 2014"/>
                  <p:cNvGrpSpPr>
                    <a:grpSpLocks/>
                  </p:cNvGrpSpPr>
                  <p:nvPr/>
                </p:nvGrpSpPr>
                <p:grpSpPr bwMode="auto">
                  <a:xfrm>
                    <a:off x="2643188" y="2622550"/>
                    <a:ext cx="4073525" cy="815975"/>
                    <a:chOff x="1665" y="1652"/>
                    <a:chExt cx="2566" cy="514"/>
                  </a:xfrm>
                </p:grpSpPr>
                <p:sp>
                  <p:nvSpPr>
                    <p:cNvPr id="2165" name="Line 18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6" name="Line 18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7" name="Line 18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8" name="Line 18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9" name="Line 18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0" name="Line 18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1" name="Line 18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16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2" name="Line 18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3" name="Line 18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4" name="Line 18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5" name="Line 18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6" name="Line 18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7" name="Line 1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8" name="Line 18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9" name="Line 18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0" name="Line 18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1" name="Line 18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2" name="Line 18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3" name="Line 18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4" name="Line 18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5" name="Line 18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6" name="Line 18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7" name="Line 18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8" name="Line 18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9" name="Line 1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0" name="Line 18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1" name="Line 18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2" name="Line 18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3" name="Line 18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4" name="Line 18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5" name="Line 18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6" name="Line 18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7" name="Line 18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8" name="Line 18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9" name="Line 18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0" name="Line 18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1" name="Line 18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2" name="Line 18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3" name="Line 18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4" name="Line 18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5" name="Line 18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6" name="Line 18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7" name="Line 18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8" name="Line 18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9" name="Line 18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0" name="Line 18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1" name="Line 18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2" name="Line 18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3" name="Line 18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4" name="Line 18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16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5" name="Line 18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6" name="Line 18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7" name="Line 18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1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8" name="Line 18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9" name="Line 18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0" name="Line 18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1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1" name="Line 18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2" name="Line 187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216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3" name="Line 187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144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4" name="Line 18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122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5" name="Line 18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09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6" name="Line 18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06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7" name="Line 18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8" name="Line 18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9" name="Line 18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0" name="Line 18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1" name="Line 18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2" name="Line 18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3" name="Line 18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4" name="Line 18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99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5" name="Line 18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6" name="Line 18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7" name="Line 18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8" name="Line 18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9" name="Line 18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0" name="Line 18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1" name="Line 18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2" name="Line 18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3" name="Line 18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4" name="Line 18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5" name="Line 18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6" name="Line 18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7" name="Line 18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8" name="Line 18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9" name="Line 18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0" name="Line 18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1" name="Line 19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2" name="Line 19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3" name="Line 19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4" name="Line 19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5" name="Line 19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6" name="Line 19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7" name="Line 19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8" name="Line 19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9" name="Line 19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0" name="Line 19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99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1" name="Line 19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2" name="Line 19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3" name="Line 19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4" name="Line 19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5" name="Line 19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6" name="Line 19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7" name="Line 19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8" name="Line 19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9" name="Line 19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0" name="Line 19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1" name="Line 19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2" name="Line 19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3" name="Line 19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4" name="Line 1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5" name="Line 19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6" name="Line 19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7" name="Line 19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8" name="Line 19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9" name="Line 19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0" name="Line 19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1" name="Line 19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2" name="Line 19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3" name="Line 19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4" name="Line 19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19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5" name="Line 19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9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6" name="Line 19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19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7" name="Line 19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19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8" name="Line 19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19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9" name="Line 19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992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0" name="Line 19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980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1" name="Line 19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961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2" name="Line 19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92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3" name="Line 19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89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4" name="Line 19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868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5" name="Line 19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83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6" name="Line 19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807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7" name="Line 19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77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8" name="Line 19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74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9" name="Line 19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712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0" name="Line 19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68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1" name="Line 19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65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2" name="Line 19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3" name="Line 19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4" name="Line 19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5" name="Line 19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6" name="Line 19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7" name="Line 19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8" name="Line 19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9" name="Line 19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0" name="Line 19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1" name="Line 19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2" name="Line 19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3" name="Line 19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4" name="Line 19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87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5" name="Line 19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6" name="Line 19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7" name="Line 19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8" name="Line 19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9" name="Line 19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0" name="Line 19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1" name="Line 19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2" name="Line 19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3" name="Line 19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4" name="Line 19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5" name="Line 19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6" name="Line 19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7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8" name="Line 19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9" name="Line 19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0" name="Line 19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1" name="Line 19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2" name="Line 19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3" name="Line 19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4" name="Line 19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5" name="Line 19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6" name="Line 19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7" name="Line 19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8" name="Line 19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9" name="Line 19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0" name="Line 19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1" name="Line 19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2" name="Line 19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3" name="Line 19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4" name="Line 19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5" name="Line 19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6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7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8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9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0" name="Line 19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1" name="Line 20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8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2" name="Line 20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8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3" name="Line 20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8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4" name="Line 20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18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5" name="Line 20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18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6" name="Line 200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1876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7" name="Line 20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866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8" name="Line 20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85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9" name="Line 200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849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0" name="Line 20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826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1" name="Line 20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80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2" name="Line 20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76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3" name="Line 20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735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4" name="Line 20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70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1" name="Group 2215"/>
                  <p:cNvGrpSpPr>
                    <a:grpSpLocks/>
                  </p:cNvGrpSpPr>
                  <p:nvPr/>
                </p:nvGrpSpPr>
                <p:grpSpPr bwMode="auto">
                  <a:xfrm>
                    <a:off x="2643188" y="1762125"/>
                    <a:ext cx="4073525" cy="1219200"/>
                    <a:chOff x="1665" y="1110"/>
                    <a:chExt cx="2566" cy="768"/>
                  </a:xfrm>
                </p:grpSpPr>
                <p:sp>
                  <p:nvSpPr>
                    <p:cNvPr id="1965" name="Line 20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672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6" name="Line 20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644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7" name="Line 20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61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8" name="Line 20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58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9" name="Line 20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549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0" name="Line 20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51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1" name="Line 20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48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2" name="Line 20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460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3" name="Line 20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427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4" name="Line 20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39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5" name="Line 20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3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6" name="Line 20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3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7" name="Line 20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2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8" name="Line 20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9" name="Line 20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0" name="Line 20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1" name="Line 20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2" name="Line 20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3" name="Line 20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4" name="Line 20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5" name="Line 20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6" name="Line 20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7" name="Line 20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8" name="Line 20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9" name="Line 20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0" name="Line 20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1" name="Line 20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2" name="Line 20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3" name="Line 20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4" name="Line 20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5" name="Line 20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6" name="Line 2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7" name="Line 20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8" name="Line 20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9" name="Line 20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0" name="Line 20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1" name="Line 20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2" name="Line 20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3" name="Line 20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4" name="Line 20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5" name="Line 20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6" name="Line 20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7" name="Line 20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8" name="Line 20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9" name="Line 20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0" name="Line 20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1" name="Line 20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2" name="Line 20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3" name="Line 20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4" name="Line 20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5" name="Line 20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6" name="Line 20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7" name="Line 20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8" name="Line 20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9" name="Line 20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0" name="Line 20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1" name="Line 20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2" name="Line 20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3" name="Line 20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4" name="Line 20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7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5" name="Line 20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6" name="Line 20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7" name="Line 20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96" y="173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8" name="Line 20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9" name="Line 207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173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0" name="Line 208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1708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1" name="Line 208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168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2" name="Line 208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1663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3" name="Line 20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635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4" name="Line 20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60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5" name="Line 208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56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6" name="Line 20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538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7" name="Line 20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5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8" name="Line 20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47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9" name="Line 20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449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0" name="Line 20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418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1" name="Line 20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38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2" name="Line 20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35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3" name="Line 20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324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4" name="Line 209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29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5" name="Line 20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265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6" name="Line 20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23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7" name="Line 20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20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8" name="Line 20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168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9" name="Line 20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13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0" name="Line 21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110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1" name="Line 2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2" name="Line 2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3" name="Line 2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4" name="Line 2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5" name="Line 2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6" name="Line 2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7" name="Line 2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8" name="Line 2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9" name="Line 2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0" name="Line 2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1" name="Line 2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2" name="Line 2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3" name="Line 2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4" name="Line 2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5" name="Line 2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6" name="Line 2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7" name="Line 2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8" name="Line 2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9" name="Line 2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0" name="Line 2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1" name="Line 2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2" name="Line 2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3" name="Line 2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4" name="Line 2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5" name="Line 2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6" name="Line 2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7" name="Line 2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8" name="Line 2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9" name="Line 2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0" name="Line 2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1" name="Line 2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2" name="Line 2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3" name="Line 2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4" name="Line 2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5" name="Line 2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6" name="Line 2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7" name="Line 2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8" name="Line 2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9" name="Line 2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0" name="Line 2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1" name="Line 2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2" name="Line 2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3" name="Line 2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4" name="Line 2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5" name="Line 2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6" name="Line 2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7" name="Line 2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7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8" name="Line 2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9" name="Line 2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0" name="Line 21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96" y="173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1" name="Line 2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2" name="Line 21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173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3" name="Line 21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1708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4" name="Line 21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168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5" name="Line 21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1663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6" name="Line 21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635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7" name="Line 21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60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8" name="Line 21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56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9" name="Line 21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538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0" name="Line 21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5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1" name="Line 21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47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2" name="Line 21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449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3" name="Line 21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418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4" name="Line 21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38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5" name="Line 21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35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6" name="Line 21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324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7" name="Line 21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29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8" name="Line 21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265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9" name="Line 21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23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0" name="Line 21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20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1" name="Line 217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168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2" name="Line 217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13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3" name="Line 21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110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4" name="Line 2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5" name="Line 2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6" name="Line 2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7" name="Line 2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8" name="Line 2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9" name="Line 2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0" name="Line 2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1" name="Line 2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2" name="Line 2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3" name="Line 2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4" name="Line 2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5" name="Line 2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6" name="Line 2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7" name="Line 2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8" name="Line 2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9" name="Line 2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0" name="Line 2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1" name="Line 2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87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2" name="Line 2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3" name="Line 2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4" name="Line 2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5" name="Line 2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6" name="Line 2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7" name="Line 2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8" name="Line 2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9" name="Line 2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0" name="Line 2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1" name="Line 2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2" name="Line 2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3" name="Line 2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4" name="Line 2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5" name="Line 22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6" name="Line 2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7" name="Line 2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8" name="Line 2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9" name="Line 2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0" name="Line 2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1" name="Line 2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2" name="Line 2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3" name="Line 2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4" name="Line 22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2" name="Group 2416"/>
                  <p:cNvGrpSpPr>
                    <a:grpSpLocks/>
                  </p:cNvGrpSpPr>
                  <p:nvPr/>
                </p:nvGrpSpPr>
                <p:grpSpPr bwMode="auto">
                  <a:xfrm>
                    <a:off x="2643188" y="1181100"/>
                    <a:ext cx="4073525" cy="2257425"/>
                    <a:chOff x="1665" y="744"/>
                    <a:chExt cx="2566" cy="1422"/>
                  </a:xfrm>
                </p:grpSpPr>
                <p:sp>
                  <p:nvSpPr>
                    <p:cNvPr id="1765" name="Line 22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6" name="Line 22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7" name="Line 22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8" name="Line 22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9" name="Line 22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0" name="Line 22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1" name="Line 2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2" name="Line 2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3" name="Line 22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4" name="Line 22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5" name="Line 22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6" name="Line 22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7" name="Line 22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8" name="Line 2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8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9" name="Line 22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8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0" name="Line 22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8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1" name="Line 22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18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2" name="Line 22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18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3" name="Line 22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1876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4" name="Line 22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866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5" name="Line 22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85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6" name="Line 22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849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7" name="Line 22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826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8" name="Line 22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80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9" name="Line 22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76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0" name="Line 22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735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1" name="Line 22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70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2" name="Line 22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672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3" name="Line 22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644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4" name="Line 22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61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5" name="Line 22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58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6" name="Line 22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549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7" name="Line 22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51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8" name="Line 22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48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9" name="Line 22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460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0" name="Line 22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427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1" name="Line 22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39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2" name="Line 22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3" name="Line 22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4" name="Line 22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5" name="Line 22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6" name="Line 22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7" name="Line 22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8" name="Line 22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99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9" name="Line 22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0" name="Line 22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1" name="Line 22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2" name="Line 22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3" name="Line 22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4" name="Line 22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5" name="Line 22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6" name="Line 22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7" name="Line 22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8" name="Line 22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9" name="Line 22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0" name="Line 2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1" name="Line 2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2" name="Line 2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3" name="Line 2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4" name="Line 2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5" name="Line 2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6" name="Line 22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7" name="Line 2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8" name="Line 22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9" name="Line 2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0" name="Line 2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1" name="Line 22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2" name="Line 2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3" name="Line 22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4" name="Line 2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99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5" name="Line 2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6" name="Line 2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7" name="Line 2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8" name="Line 2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9" name="Line 2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0" name="Line 2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1" name="Line 2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2" name="Line 2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3" name="Line 2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4" name="Line 2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5" name="Line 2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6" name="Line 2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7" name="Line 2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8" name="Line 2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9" name="Line 2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0" name="Line 2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1" name="Line 2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2" name="Line 2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3" name="Line 2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4" name="Line 2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5" name="Line 2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6" name="Line 2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7" name="Line 2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8" name="Line 2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19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9" name="Line 2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9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0" name="Line 2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19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1" name="Line 2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19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2" name="Line 2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19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3" name="Line 23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992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4" name="Line 23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980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5" name="Line 23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961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6" name="Line 23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92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7" name="Line 23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89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8" name="Line 23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868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9" name="Line 23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83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0" name="Line 23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807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1" name="Line 23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77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2" name="Line 23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74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3" name="Line 23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712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4" name="Line 23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68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5" name="Line 23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65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6" name="Line 2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7" name="Line 2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8" name="Line 2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9" name="Line 2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0" name="Line 2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1" name="Line 2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2" name="Line 2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3" name="Line 2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4" name="Line 2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5" name="Line 2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6" name="Line 2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7" name="Line 2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8" name="Line 2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9" name="Line 2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0" name="Line 2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1" name="Line 2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2" name="Line 2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3" name="Line 2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4" name="Line 2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5" name="Line 2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6" name="Line 2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7" name="Line 2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8" name="Line 2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16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9" name="Line 2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0" name="Line 2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1" name="Line 2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2" name="Line 2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3" name="Line 2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4" name="Line 2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5" name="Line 2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6" name="Line 2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7" name="Line 2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8" name="Line 2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9" name="Line 23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0" name="Line 2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1" name="Line 23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2" name="Line 23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3" name="Line 23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4" name="Line 2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5" name="Line 2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6" name="Line 2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7" name="Line 2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8" name="Line 2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9" name="Line 2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0" name="Line 2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1" name="Line 2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2" name="Line 2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3" name="Line 2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4" name="Line 2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5" name="Line 2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6" name="Line 2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7" name="Line 2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8" name="Line 2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9" name="Line 2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0" name="Line 2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1" name="Line 2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2" name="Line 2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3" name="Line 2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4" name="Line 2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5" name="Line 23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6" name="Line 2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7" name="Line 2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8" name="Line 2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9" name="Line 2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0" name="Line 2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1" name="Line 2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16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2" name="Line 2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3" name="Line 2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4" name="Line 2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1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5" name="Line 2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6" name="Line 23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7" name="Line 2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1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8" name="Line 2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9" name="Line 24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216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0" name="Line 24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144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1" name="Line 24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122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2" name="Line 240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09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3" name="Line 2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4" name="Line 2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4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5" name="Line 24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8" y="744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6" name="Line 2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7" name="Line 2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8" name="Line 2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9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9" name="Line 2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9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0" name="Line 24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920"/>
                      <a:ext cx="15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1" name="Line 24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2" name="Line 24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3" name="Line 24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92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4" name="Line 24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3" name="Group 2617"/>
                  <p:cNvGrpSpPr>
                    <a:grpSpLocks/>
                  </p:cNvGrpSpPr>
                  <p:nvPr/>
                </p:nvGrpSpPr>
                <p:grpSpPr bwMode="auto">
                  <a:xfrm>
                    <a:off x="3406776" y="622300"/>
                    <a:ext cx="3309938" cy="1962150"/>
                    <a:chOff x="2146" y="392"/>
                    <a:chExt cx="2085" cy="1236"/>
                  </a:xfrm>
                </p:grpSpPr>
                <p:sp>
                  <p:nvSpPr>
                    <p:cNvPr id="1565" name="Line 24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6" name="Line 24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9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7" name="Line 2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9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8" name="Line 2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97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9" name="Line 24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10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0" name="Line 2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10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1" name="Line 24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10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2" name="Line 24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10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3" name="Line 24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32" y="10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4" name="Line 24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10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5" name="Line 24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3" y="1099"/>
                      <a:ext cx="4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6" name="Line 24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5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7" name="Line 2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5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8" name="Line 2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6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9" name="Line 2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6" y="1237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0" name="Line 24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1" name="Line 24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2" name="Line 24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12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3" name="Line 24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2" y="1269"/>
                      <a:ext cx="9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4" name="Line 24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7" y="12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5" name="Line 24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91" y="127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6" name="Line 24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6" y="12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7" name="Line 24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2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8" name="Line 24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32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9" name="Line 24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355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0" name="Line 24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3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1" name="Line 24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4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2" name="Line 24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1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3" name="Line 24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5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4" name="Line 24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0" y="145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5" name="Line 24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7" y="1450"/>
                      <a:ext cx="14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6" name="Line 24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2" y="14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7" name="Line 24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7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8" name="Line 24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1" y="145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9" name="Line 2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9" y="14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0" name="Line 24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0" y="15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1" name="Line 2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0" y="154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2" name="Line 24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0" y="157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3" name="Line 24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0" y="1613"/>
                      <a:ext cx="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4" name="Line 24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75" y="16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5" name="Line 24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9" y="16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6" name="Line 24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04" y="16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7" name="Line 24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8" y="159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8" name="Line 24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4" y="156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9" name="Line 24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1" y="1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0" name="Line 24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86" y="1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1" name="Line 24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8" y="1525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2" name="Line 24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3" y="1489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3" name="Line 24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8" y="1456"/>
                      <a:ext cx="8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4" name="Line 24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3" y="145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5" name="Line 24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7" y="145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6" name="Line 24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32" y="14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7" name="Line 24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7" y="14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8" name="Line 2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1" y="14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9" name="Line 24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4" y="142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0" name="Line 24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1" y="1386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1" name="Line 24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9" y="135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2" name="Line 24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6" y="131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3" name="Line 24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3" y="12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4" name="Line 24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9" y="1263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5" name="Line 24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74" y="12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6" name="Line 24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9" y="12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7" name="Line 24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7" y="1252"/>
                      <a:ext cx="12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8" name="Line 24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4" y="121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9" name="Line 24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2" y="118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0" name="Line 24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1" y="114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1" name="Line 24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8" y="111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2" name="Line 24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0" y="1079"/>
                      <a:ext cx="1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3" name="Line 24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5" y="1044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4" name="Line 24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0" y="1008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5" name="Line 24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6" y="9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6" name="Line 24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1" y="9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7" name="Line 24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91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8" name="Line 24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6" y="881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9" name="Line 24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1" y="851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0" name="Line 24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9" y="820"/>
                      <a:ext cx="1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1" name="Line 24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6" y="78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2" name="Line 24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4" y="74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3" name="Line 24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13" y="714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4" name="Line 24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14" y="679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5" name="Line 24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0" y="64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6" name="Line 24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9" y="60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7" name="Line 24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9" y="573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8" name="Line 25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8" y="5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9" name="Line 25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7" y="50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0" name="Line 25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46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1" name="Line 25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0" y="43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2" name="Line 25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7" y="39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3" name="Line 25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5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4" name="Line 25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5" name="Line 2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6" name="Line 25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5" y="741"/>
                      <a:ext cx="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7" name="Line 2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77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8" name="Line 2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81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9" name="Line 2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8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0" name="Line 2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8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1" name="Line 25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0" y="9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2" name="Line 25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5" y="9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3" name="Line 25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0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4" name="Line 25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915"/>
                      <a:ext cx="13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5" name="Line 25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6" name="Line 25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7" name="Line 25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9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8" name="Line 2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93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9" name="Line 2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9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0" name="Line 2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100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1" name="Line 25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10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2" name="Line 2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107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3" name="Line 25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4" y="10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4" name="Line 25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9" y="10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5" name="Line 25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4" y="10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6" name="Line 25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4" y="1099"/>
                      <a:ext cx="11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7" name="Line 2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4" y="1125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8" name="Line 2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5" y="11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9" name="Line 2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7" y="11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0" name="Line 2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7" y="1231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1" name="Line 25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3" y="12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2" name="Line 25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8" y="12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3" name="Line 25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3" y="12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4" name="Line 25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4" y="1266"/>
                      <a:ext cx="9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5" name="Line 25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8" y="12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6" name="Line 25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3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7" name="Line 25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8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8" name="Line 2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0" y="12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9" name="Line 2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1" y="13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0" name="Line 2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1" y="13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1" name="Line 2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1" y="1393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2" name="Line 2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2" y="14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3" name="Line 25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8" y="14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4" name="Line 25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73" y="14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5" name="Line 25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8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6" name="Line 25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6" y="1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7" name="Line 25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1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8" name="Line 25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6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9" name="Line 25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3" y="1452"/>
                      <a:ext cx="14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0" name="Line 2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3" y="14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1" name="Line 2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4" y="15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2" name="Line 2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4" y="15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3" name="Line 2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6" y="15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4" name="Line 25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9" y="1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5" name="Line 25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4" y="1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6" name="Line 25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9" y="1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7" name="Line 25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8" y="1605"/>
                      <a:ext cx="12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8" name="Line 25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3" y="156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9" name="Line 25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9" y="153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0" name="Line 25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3" y="1499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1" name="Line 25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8" y="1464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2" name="Line 25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6" y="145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3" name="Line 25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0" y="145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4" name="Line 25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5" y="144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5" name="Line 25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0" y="1435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6" name="Line 25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4" y="14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7" name="Line 25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9" y="1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8" name="Line 25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5" y="1431"/>
                      <a:ext cx="15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9" name="Line 25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3" y="139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0" name="Line 25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0" y="136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1" name="Line 25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7" y="132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2" name="Line 25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5" y="1290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3" name="Line 25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4" y="1262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4" name="Line 25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9" y="12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5" name="Line 25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53" y="12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6" name="Line 25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8" y="12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7" name="Line 25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4" y="122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8" name="Line 25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2" y="118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9" name="Line 25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9" y="115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0" name="Line 25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6" y="111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1" name="Line 25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7" y="108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2" name="Line 25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3" y="1050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3" name="Line 25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8" y="1015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4" name="Line 25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4" y="98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5" name="Line 25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9" y="94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6" name="Line 25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3" y="909"/>
                      <a:ext cx="1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7" name="Line 25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9" y="874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8" name="Line 25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8" y="84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9" name="Line 25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2" y="81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0" name="Line 25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4" y="779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1" name="Line 25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4" y="744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2" name="Line 259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34" y="70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3" name="Line 25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9" y="67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4" name="Line 25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8" y="638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5" name="Line 25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8" y="60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6" name="Line 25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9" y="568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7" name="Line 25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8" y="53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8" name="Line 26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5" y="497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9" name="Line 26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2" y="46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0" name="Line 26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9" y="42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1" name="Line 26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6" y="39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2" name="Line 26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3" name="Line 26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00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4" name="Line 26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3" y="740"/>
                      <a:ext cx="8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5" name="Line 26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3" y="7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6" name="Line 26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3" y="8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7" name="Line 2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84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8" name="Line 2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88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9" name="Line 26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5" y="9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0" name="Line 26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0" y="9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1" name="Line 26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4" y="9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2" name="Line 26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4" y="911"/>
                      <a:ext cx="11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3" name="Line 26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69" y="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4" name="Line 26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4" y="9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4" name="Group 2818"/>
                  <p:cNvGrpSpPr>
                    <a:grpSpLocks/>
                  </p:cNvGrpSpPr>
                  <p:nvPr/>
                </p:nvGrpSpPr>
                <p:grpSpPr bwMode="auto">
                  <a:xfrm>
                    <a:off x="3421063" y="622300"/>
                    <a:ext cx="3295650" cy="1933575"/>
                    <a:chOff x="2155" y="392"/>
                    <a:chExt cx="2076" cy="1218"/>
                  </a:xfrm>
                </p:grpSpPr>
                <p:sp>
                  <p:nvSpPr>
                    <p:cNvPr id="1365" name="Line 26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8" y="9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6" name="Line 26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9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7" name="Line 26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9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8" name="Line 26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100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9" name="Line 26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104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0" name="Line 26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10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1" name="Line 26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8" y="10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2" name="Line 26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22" y="109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3" name="Line 26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7" y="10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4" name="Line 2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6" y="1098"/>
                      <a:ext cx="13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5" name="Line 2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112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6" name="Line 2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7" y="115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7" name="Line 2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7" y="119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8" name="Line 2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8" y="12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9" name="Line 26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23" y="124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0" name="Line 26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88" y="124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1" name="Line 26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3" y="1241"/>
                      <a:ext cx="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2" name="Line 26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3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3" name="Line 26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8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4" name="Line 2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2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5" name="Line 2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7" y="1271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6" name="Line 26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5" y="129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7" name="Line 2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7" y="13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8" name="Line 2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7" y="13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9" name="Line 26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8" y="140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0" name="Line 26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6" y="1437"/>
                      <a:ext cx="12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1" name="Line 2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1" y="14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2" name="Line 26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5" y="143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3" name="Line 26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7" y="1438"/>
                      <a:ext cx="9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4" name="Line 26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3" y="1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5" name="Line 26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7" y="144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6" name="Line 2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2" y="1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7" name="Line 26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8" y="1453"/>
                      <a:ext cx="5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8" name="Line 26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8" y="148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9" name="Line 26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8" y="1521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0" name="Line 26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9" y="15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1" name="Line 26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9" y="15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2" name="Line 2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16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3" name="Line 2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16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4" name="Line 26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6" y="160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5" name="Line 26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1" y="157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6" name="Line 26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7" y="153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7" name="Line 26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2" y="150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8" name="Line 26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7" y="146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9" name="Line 26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5" y="1449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0" name="Line 26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0" y="14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1" name="Line 26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5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2" name="Line 26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9" y="1438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3" name="Line 26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4" y="1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4" name="Line 26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89" y="1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5" name="Line 26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3" y="1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6" name="Line 26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9" y="13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7" name="Line 26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6" y="136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8" name="Line 26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3" y="132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9" name="Line 26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1" y="1290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0" name="Line 26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0" y="1263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1" name="Line 26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94" y="12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2" name="Line 26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59" y="12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3" name="Line 26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24" y="12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4" name="Line 26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8" y="122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5" name="Line 26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5" y="118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6" name="Line 26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3" y="115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7" name="Line 26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0" y="111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8" name="Line 26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0" y="108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9" name="Line 26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5" y="10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0" name="Line 26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1" y="10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1" name="Line 26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5" y="979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2" name="Line 26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1" y="943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3" name="Line 26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5" y="908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4" name="Line 26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0" y="8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5" name="Line 26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6" y="83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6" name="Line 26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1" y="802"/>
                      <a:ext cx="1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7" name="Line 26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0" y="77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8" name="Line 26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3" y="736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9" name="Line 26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6" y="70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0" name="Line 26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6" y="66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1" name="Line 26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5" y="63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2" name="Line 26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5" y="59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3" name="Line 26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6" y="560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4" name="Line 26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7" y="52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5" name="Line 26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4" y="489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6" name="Line 26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1" y="45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7" name="Line 27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8" y="41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8" name="Line 27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55" y="392"/>
                      <a:ext cx="3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9" name="Line 27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0" name="Line 27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1" name="Line 27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6" y="736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2" name="Line 27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6" y="7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3" name="Line 27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6" y="80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4" name="Line 27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7" y="8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5" name="Line 27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7" y="8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6" name="Line 27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5" y="9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7" name="Line 27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60" y="9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8" name="Line 27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5" y="9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9" name="Line 27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96" y="911"/>
                      <a:ext cx="14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0" name="Line 2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61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1" name="Line 27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26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2" name="Line 27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0" y="915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3" name="Line 27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9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4" name="Line 2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97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5" name="Line 2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1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6" name="Line 2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1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7" name="Line 27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7" y="1080"/>
                      <a:ext cx="10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8" name="Line 27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1" y="10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9" name="Line 27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6" y="10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0" name="Line 2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3" y="1086"/>
                      <a:ext cx="14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1" name="Line 2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8" y="1098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2" name="Line 27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38" y="1119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3" name="Line 2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39" y="11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4" name="Line 2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1" y="11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5" name="Line 27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16" y="121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6" name="Line 27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81" y="121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7" name="Line 27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2" y="1217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8" name="Line 2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1252"/>
                      <a:ext cx="4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9" name="Line 2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12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0" name="Line 2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12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1" name="Line 2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12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2" name="Line 2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1277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3" name="Line 27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9" y="13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4" name="Line 2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9" y="1346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5" name="Line 2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13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6" name="Line 2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6" y="1416"/>
                      <a:ext cx="4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7" name="Line 27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1" y="1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8" name="Line 27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5" y="1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9" name="Line 27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8" y="1427"/>
                      <a:ext cx="8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0" name="Line 2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8" y="14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1" name="Line 27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63" y="14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2" name="Line 27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8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3" name="Line 27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2" y="1445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4" name="Line 2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5" y="1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5" name="Line 27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7" y="15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6" name="Line 27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7" y="15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7" name="Line 27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8" y="1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8" name="Line 2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6" y="15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9" name="Line 2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0" y="15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0" name="Line 27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9" y="1580"/>
                      <a:ext cx="12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1" name="Line 27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3" y="1545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2" name="Line 27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9" y="1510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3" name="Line 27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4" y="14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4" name="Line 27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4" y="1447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5" name="Line 27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49" y="144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6" name="Line 27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4" y="143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7" name="Line 27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78" y="143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8" name="Line 27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3" y="141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9" name="Line 2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08" y="1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0" name="Line 2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2" y="1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1" name="Line 27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1" y="1397"/>
                      <a:ext cx="12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2" name="Line 27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8" y="136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3" name="Line 27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6" y="132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4" name="Line 27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3" y="129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5" name="Line 27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3" y="1266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6" name="Line 27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8" y="123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7" name="Line 27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72" y="12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8" name="Line 27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7" y="12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9" name="Line 27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6" y="1220"/>
                      <a:ext cx="12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0" name="Line 27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4" y="118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1" name="Line 27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1" y="114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2" name="Line 27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8" y="11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3" name="Line 27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8" y="108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4" name="Line 27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1" y="10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5" name="Line 27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6" y="10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6" name="Line 27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2" y="97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7" name="Line 27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6" y="943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8" name="Line 27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0" y="908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9" name="Line 27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6" y="8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0" name="Line 27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1" y="8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1" name="Line 27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6" y="802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2" name="Line 27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1" y="767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3" name="Line 27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9" y="73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4" name="Line 27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9" y="69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5" name="Line 27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9" y="661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6" name="Line 27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7" y="626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7" name="Line 27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6" y="59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8" name="Line 27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9" y="556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9" name="Line 27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0" y="520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0" name="Line 27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7" y="48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1" name="Line 27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45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2" name="Line 27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0" y="4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3" name="Line 27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58" y="392"/>
                      <a:ext cx="10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4" name="Line 27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5" name="Line 27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6" name="Line 2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728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7" name="Line 28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5" y="75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8" name="Line 28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5" y="7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9" name="Line 28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6" y="8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0" name="Line 28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6" y="8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1" name="Line 28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8" y="8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2" name="Line 28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2" y="8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3" name="Line 28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1" y="885"/>
                      <a:ext cx="12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4" name="Line 28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5" y="9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5" name="Line 28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0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6" name="Line 28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5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7" name="Line 28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9" y="909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8" name="Line 28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9" y="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9" name="Line 28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9" y="9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0" name="Line 28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9" y="101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1" name="Line 28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9" y="1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2" name="Line 28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3" y="10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3" name="Line 28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8" y="10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4" name="Line 28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3" y="10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5" name="Group 3019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367088"/>
                    <a:chOff x="1665" y="392"/>
                    <a:chExt cx="2566" cy="2121"/>
                  </a:xfrm>
                </p:grpSpPr>
                <p:sp>
                  <p:nvSpPr>
                    <p:cNvPr id="1165" name="Line 28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2" y="1088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6" name="Line 28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6" y="1095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7" name="Line 28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3" y="11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8" name="Line 28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4" y="11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9" name="Line 28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71" y="115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0" name="Line 28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1" y="1171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1" name="Line 28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1206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2" name="Line 28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0" y="1241"/>
                      <a:ext cx="4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3" name="Line 28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4" y="12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4" name="Line 28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9" y="12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5" name="Line 28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4" y="1256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6" name="Line 28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2" y="1271"/>
                      <a:ext cx="14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7" name="Line 28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2" y="130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8" name="Line 28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2" y="133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9" name="Line 28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4" y="13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0" name="Line 28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6" y="1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1" name="Line 28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61" y="140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2" name="Line 28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9" y="1403"/>
                      <a:ext cx="13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3" name="Line 28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5" y="1427"/>
                      <a:ext cx="8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4" name="Line 28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9" y="1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5" name="Line 28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4" y="1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6" name="Line 28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9" y="1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7" name="Line 28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73" y="1442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8" name="Line 28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4" y="14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9" name="Line 28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4" y="1500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0" name="Line 28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5" y="15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1" name="Line 28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5" y="1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2" name="Line 28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00" y="1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3" name="Line 28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4" y="1525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4" name="Line 28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0" y="1489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5" name="Line 28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4" y="1456"/>
                      <a:ext cx="1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6" name="Line 28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8" y="1438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7" name="Line 28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3" y="1424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8" name="Line 28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8" y="142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9" name="Line 28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2" y="141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0" name="Line 28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7" y="140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1" name="Line 28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12" y="137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2" name="Line 28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6" y="13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3" name="Line 28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4" y="1368"/>
                      <a:ext cx="13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4" name="Line 28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1" y="133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5" name="Line 28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9" y="129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6" name="Line 28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0" y="1269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7" name="Line 28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5" y="1248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8" name="Line 28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0" y="121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9" name="Line 28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4" y="12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0" name="Line 28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29" y="12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1" name="Line 28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2" y="118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2" name="Line 28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9" y="114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3" name="Line 28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7" y="111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4" name="Line 28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6" y="1080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5" name="Line 28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3" y="1050"/>
                      <a:ext cx="14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6" name="Line 28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9" y="10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7" name="Line 28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3" y="980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8" name="Line 28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8" y="945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9" name="Line 28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3" y="909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0" name="Line 28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5" y="874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1" name="Line 28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1" y="83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2" name="Line 28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6" y="80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3" name="Line 28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2" y="76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4" name="Line 28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9" y="73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5" name="Line 28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8" y="69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6" name="Line 28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8" y="6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7" name="Line 28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8" y="62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8" name="Line 28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7" y="59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9" name="Line 28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8" y="557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0" name="Line 28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1" y="522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1" name="Line 28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9" y="48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2" name="Line 28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7" y="45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3" name="Line 28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4" y="41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4" name="Line 28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72" y="392"/>
                      <a:ext cx="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5" name="Line 28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6" name="Line 28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7" name="Line 28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8" name="Line 28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9" name="Line 28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0" name="Line 28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1" name="Line 28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2" name="Line 28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3" name="Line 28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4" name="Line 28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5" name="Line 28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6" name="Line 29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7" name="Line 29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8" name="Line 29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9" name="Line 29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0" name="Line 29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1" name="Line 29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2" name="Line 29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3" name="Line 29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4" name="Line 29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5" name="Line 29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6" name="Line 29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7" name="Line 29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8" name="Line 29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9" name="Line 29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0" name="Line 29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1" name="Line 29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2" name="Line 29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3" name="Line 29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4" name="Line 29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5" name="Line 29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6" name="Line 29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7" name="Line 29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8" name="Line 29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9" name="Line 2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0" name="Line 29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1" name="Line 29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2" name="Line 29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3" name="Line 29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4" name="Line 29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5" name="Line 29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6" name="Line 29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7" name="Line 29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8" name="Line 29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9" name="Line 29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0" name="Line 29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1" name="Line 29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2" name="Line 29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3" name="Line 29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4" name="Line 29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5" name="Line 29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6" name="Line 29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7" name="Line 29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8" name="Line 29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9" name="Line 29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0" name="Line 29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1" name="Line 29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2" name="Line 29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3" name="Line 29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4" name="Line 29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5" name="Line 29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6" name="Line 29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7" name="Line 29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8" name="Line 29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9" name="Line 29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0" name="Line 29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1" name="Line 29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2" name="Line 29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3" name="Line 29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4" name="Line 29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5" name="Line 29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6" name="Line 29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7" name="Line 29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8" name="Line 29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9" name="Line 29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0" name="Line 29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1" name="Line 29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2" name="Line 29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6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3" name="Line 29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4" name="Line 29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5" name="Line 29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6" name="Line 29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7" name="Line 29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8" name="Line 29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9" name="Line 29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0" name="Line 29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1" name="Line 29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2" name="Line 2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3" name="Line 29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4" name="Line 29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5" name="Line 29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6" name="Line 29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7" name="Line 29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8" name="Line 29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9" name="Line 29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0" name="Line 29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1" name="Line 29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2" name="Line 29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3" name="Line 29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4" name="Line 29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72" y="238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5" name="Line 29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6" name="Line 29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7" name="Line 29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8" name="Line 29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9" name="Line 29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0" name="Line 29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1" name="Line 2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2" name="Line 2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3" name="Line 2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4" name="Line 2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5" name="Line 29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6" name="Line 30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7" name="Line 30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8" name="Line 30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9" name="Line 30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0" name="Line 30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1" name="Line 30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2" name="Line 30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3" name="Line 30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4" name="Line 30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5" name="Line 30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6" name="Line 30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7" name="Line 30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8" name="Line 30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9" name="Line 30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0" name="Line 30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1" name="Line 30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2" name="Line 30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3" name="Line 30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4" name="Line 30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6" name="Group 3220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363913"/>
                    <a:chOff x="1665" y="392"/>
                    <a:chExt cx="2566" cy="2119"/>
                  </a:xfrm>
                </p:grpSpPr>
                <p:sp>
                  <p:nvSpPr>
                    <p:cNvPr id="965" name="Line 30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6" name="Line 30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7" name="Line 30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8" name="Line 30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9" name="Line 30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0" name="Line 30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1" name="Line 30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2" name="Line 30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3" name="Line 30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4" name="Line 30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5" name="Line 30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6" name="Line 30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7" name="Line 30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8" name="Line 30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9" name="Line 30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0" name="Line 30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237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1" name="Line 30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2" name="Line 30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3" name="Line 30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4" name="Line 30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5" name="Line 30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6" name="Line 30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7" name="Line 30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8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8" name="Line 30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9" name="Line 30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0" name="Line 30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1" name="Line 3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2" name="Line 30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4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3" name="Line 30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4" name="Line 30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5" name="Line 30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06" y="242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6" name="Line 30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7" name="Line 30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8" name="Line 30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2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9" name="Line 30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0" name="Line 30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1" name="Line 30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2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2" name="Line 30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3" name="Line 30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4" name="Line 30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5" name="Line 30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6" name="Line 30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7" name="Line 30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8" name="Line 30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242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9" name="Line 30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0" name="Line 30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1" name="Line 30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2" name="Line 30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3" name="Line 30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4" name="Line 30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5" name="Line 30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6" name="Line 30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7" name="Line 30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8" name="Line 30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9" name="Line 30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0" name="Line 30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1" name="Line 30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41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2" name="Line 30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4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3" name="Line 30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4" name="Line 30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5" name="Line 30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4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6" name="Line 30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7" name="Line 30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8" name="Line 30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72" y="241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9" name="Line 30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0" name="Line 30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1" name="Line 30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2" name="Line 30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3" name="Line 30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4" name="Line 30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5" name="Line 30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6" name="Line 30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7" name="Line 30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8" name="Line 30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9" name="Line 30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0" name="Line 30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1" name="Line 30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32" y="241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2" name="Line 30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3" name="Line 30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4" name="Line 30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5" name="Line 3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6" name="Line 3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7" name="Line 3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8" name="Line 3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9" name="Line 3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0" name="Line 3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1" name="Line 31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41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2" name="Line 3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3" name="Line 3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4" name="Line 3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5" name="Line 3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6" name="Line 3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7" name="Line 3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8" name="Line 3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9" name="Line 3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0" name="Line 3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1" name="Line 3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2" name="Line 3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3" name="Line 3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4" name="Line 3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5" name="Line 3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6" name="Line 3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7" name="Line 31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6" y="583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8" name="Line 31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3" y="618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9" name="Line 31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9" y="652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0" name="Line 31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4" y="674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1" name="Line 31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9" y="701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2" name="Line 31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3" y="73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3" name="Line 31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27" y="764"/>
                      <a:ext cx="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4" name="Line 31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4" y="786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5" name="Line 31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9" y="80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6" name="Line 31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4" y="83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7" name="Line 31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8" y="869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8" name="Line 31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3" y="89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9" name="Line 31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7" y="93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0" name="Line 31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96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1" name="Line 31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98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2" name="Line 31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100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3" name="Line 31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1034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4" name="Line 31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106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5" name="Line 31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1" y="1096"/>
                      <a:ext cx="14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6" name="Line 31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3" y="1130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7" name="Line 31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3" y="1166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8" name="Line 31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8" y="1186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9" name="Line 31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2" y="1202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0" name="Line 31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1" y="1224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1" name="Line 31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1" y="1259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2" name="Line 31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2" y="1294"/>
                      <a:ext cx="11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3" name="Line 31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7" y="130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4" name="Line 31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51" y="129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5" name="Line 31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6" y="129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6" name="Line 31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1" y="1292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7" name="Line 31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5" y="1275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8" name="Line 31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0" y="1258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9" name="Line 31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5" y="124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0" name="Line 31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9" y="1221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1" name="Line 31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4" y="120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2" name="Line 31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9" y="118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3" name="Line 31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33" y="1163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4" name="Line 31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8" y="1141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5" name="Line 31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63" y="1121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6" name="Line 31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7" y="1096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7" name="Line 31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2" y="1071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8" name="Line 31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7" y="1046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9" name="Line 31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1" y="1019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0" name="Line 31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6" y="98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1" name="Line 31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1" y="96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2" name="Line 31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15" y="931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3" name="Line 31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3" y="896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4" name="Line 31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9" y="861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5" name="Line 31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5" y="825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6" name="Line 31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2" y="790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7" name="Line 31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4" y="755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8" name="Line 31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7" y="720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9" name="Line 31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1" y="684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0" name="Line 31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5" y="6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1" name="Line 31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2" y="6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2" name="Line 31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9" y="57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3" name="Line 31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8" y="543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4" name="Line 31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50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5" name="Line 31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7" y="47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6" name="Line 31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0" y="438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7" name="Line 31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4" y="403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8" name="Line 3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9" name="Line 3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0" name="Line 3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1" name="Line 3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2" name="Line 3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3" name="Line 3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4" name="Line 3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5" name="Line 3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6" name="Line 3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53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7" name="Line 3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8" name="Line 3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9" name="Line 3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0" name="Line 3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1" name="Line 3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2" name="Line 3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3" name="Line 3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4" name="Line 3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5" name="Line 3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6" name="Line 3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7" name="Line 3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8" name="Line 3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9" name="Line 3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0" name="Line 32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1" name="Line 3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2" name="Line 3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3" name="Line 3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4" name="Line 3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5" name="Line 3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6" name="Line 3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7" name="Line 3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8" name="Line 3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9" name="Line 32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0" name="Line 32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1" name="Line 32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2" name="Line 32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3" name="Line 32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4" name="Line 32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7" name="Group 3421"/>
                  <p:cNvGrpSpPr>
                    <a:grpSpLocks/>
                  </p:cNvGrpSpPr>
                  <p:nvPr/>
                </p:nvGrpSpPr>
                <p:grpSpPr bwMode="auto">
                  <a:xfrm>
                    <a:off x="2643188" y="635000"/>
                    <a:ext cx="4073525" cy="3378200"/>
                    <a:chOff x="1665" y="400"/>
                    <a:chExt cx="2566" cy="2128"/>
                  </a:xfrm>
                </p:grpSpPr>
                <p:sp>
                  <p:nvSpPr>
                    <p:cNvPr id="765" name="Line 32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6" name="Line 3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54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7" name="Line 3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5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8" name="Line 32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5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9" name="Line 32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5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0" name="Line 32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4" y="1534"/>
                      <a:ext cx="4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1" name="Line 32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4" y="1499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2" name="Line 32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9" y="1464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3" name="Line 32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8" y="145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4" name="Line 3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3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5" name="Line 3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87" y="1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6" name="Line 3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2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7" name="Line 32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7" y="142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8" name="Line 32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6" y="1385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9" name="Line 32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3" y="135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0" name="Line 32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9" y="13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1" name="Line 32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8" y="1279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2" name="Line 3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2" y="12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3" name="Line 3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7" y="12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4" name="Line 3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2" y="12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5" name="Line 32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3" y="125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6" name="Line 32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0" y="121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7" name="Line 32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7" y="118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8" name="Line 32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5" y="114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9" name="Line 32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2" y="111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0" name="Line 32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6" y="1077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1" name="Line 32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2" y="104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2" name="Line 32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7" y="100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3" name="Line 3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05" y="9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4" name="Line 32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5" y="987"/>
                      <a:ext cx="11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5" name="Line 32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6" y="951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6" name="Line 32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3" y="918"/>
                      <a:ext cx="12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7" name="Line 32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7" y="888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8" name="Line 32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3" y="858"/>
                      <a:ext cx="15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9" name="Line 32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2" y="82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0" name="Line 32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0" y="787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1" name="Line 32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7" y="75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2" name="Line 32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94" y="717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3" name="Line 32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95" y="682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4" name="Line 32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97" y="646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5" name="Line 32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9" y="61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6" name="Line 32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57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7" name="Line 32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7" y="54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8" name="Line 32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4" y="50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9" name="Line 32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2" y="470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0" name="Line 32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9" y="43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1" name="Line 32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6" y="40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2" name="Line 32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3" name="Line 32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4" name="Line 32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5" name="Line 3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6" name="Line 3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7" name="Line 3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8" name="Line 3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9" name="Line 3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0" name="Line 32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48" y="24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1" name="Line 32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2" name="Line 3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3" name="Line 327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4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4" name="Line 3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5" name="Line 3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6" name="Line 32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7" name="Line 3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8" name="Line 32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9" name="Line 3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0" name="Line 3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1" name="Line 3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2" name="Line 3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3" name="Line 32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49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4" name="Line 3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5" name="Line 3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6" name="Line 3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7" name="Line 3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8" name="Line 3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9" name="Line 3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0" name="Line 3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1" name="Line 3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2" name="Line 3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3" name="Line 32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490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4" name="Line 3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5" name="Line 3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6" name="Line 33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48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7" name="Line 3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8" name="Line 3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9" name="Line 3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4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0" name="Line 3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1" name="Line 3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2" name="Line 3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4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3" name="Line 3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4" name="Line 3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5" name="Line 3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6" name="Line 33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48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7" name="Line 3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8" name="Line 3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9" name="Line 3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0" name="Line 3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1" name="Line 3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2" name="Line 3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3" name="Line 3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4" name="Line 3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5" name="Line 3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6" name="Line 33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48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7" name="Line 3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8" name="Line 3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9" name="Line 33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48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0" name="Line 3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1" name="Line 3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2" name="Line 3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3" name="Line 3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4" name="Line 3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5" name="Line 3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6" name="Line 3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7" name="Line 3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8" name="Line 3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9" name="Line 33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47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0" name="Line 3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1" name="Line 3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2" name="Line 3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3" name="Line 3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4" name="Line 3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5" name="Line 3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6" name="Line 3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7" name="Line 3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8" name="Line 3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9" name="Line 3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0" name="Line 3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1" name="Line 33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52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2" name="Line 3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3" name="Line 3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4" name="Line 3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5" name="Line 33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52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6" name="Line 3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7" name="Line 3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8" name="Line 3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9" name="Line 3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0" name="Line 3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1" name="Line 3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2" name="Line 3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3" name="Line 3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4" name="Line 3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01" y="251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5" name="Line 3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6" name="Line 33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7" name="Line 33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51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8" name="Line 33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9" name="Line 3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0" name="Line 3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1" name="Line 3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2" name="Line 3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3" name="Line 3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4" name="Line 33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54" y="251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5" name="Line 3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6" name="Line 3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7" name="Line 33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51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8" name="Line 3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9" name="Line 3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0" name="Line 3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1" name="Line 3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2" name="Line 3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3" name="Line 3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4" name="Line 3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5" name="Line 3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6" name="Line 3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7" name="Line 33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4" y="250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8" name="Line 3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9" name="Line 3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0" name="Line 33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50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1" name="Line 3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2" name="Line 3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3" name="Line 3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4" name="Line 3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5" name="Line 3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6" name="Line 3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7" name="Line 33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250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8" name="Line 3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9" name="Line 3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0" name="Line 33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50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1" name="Line 33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2" name="Line 3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3" name="Line 3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4" name="Line 3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5" name="Line 3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6" name="Line 3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7" name="Line 3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8" name="Line 3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9" name="Line 3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0" name="Line 34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249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1" name="Line 3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2" name="Line 3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3" name="Line 3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4" name="Line 3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5" name="Line 34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6" name="Line 3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7" name="Line 34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8" name="Line 3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9" name="Line 34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461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0" name="Line 34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49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1" name="Line 34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523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2" name="Line 34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554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3" name="Line 34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58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4" name="Line 34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617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8" name="Group 3622"/>
                  <p:cNvGrpSpPr>
                    <a:grpSpLocks/>
                  </p:cNvGrpSpPr>
                  <p:nvPr/>
                </p:nvGrpSpPr>
                <p:grpSpPr bwMode="auto">
                  <a:xfrm>
                    <a:off x="2643188" y="630238"/>
                    <a:ext cx="4073525" cy="3614738"/>
                    <a:chOff x="1665" y="397"/>
                    <a:chExt cx="2566" cy="2277"/>
                  </a:xfrm>
                </p:grpSpPr>
                <p:sp>
                  <p:nvSpPr>
                    <p:cNvPr id="565" name="Line 34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648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6" name="Line 34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67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7" name="Line 34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71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8" name="Line 34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741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9" name="Line 34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77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0" name="Line 34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80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1" name="Line 34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834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2" name="Line 34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86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3" name="Line 34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89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4" name="Line 34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927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5" name="Line 34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95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6" name="Line 34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98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7" name="Line 34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1021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8" name="Line 34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105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9" name="Line 34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1077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0" name="Line 34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1098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1" name="Line 34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111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2" name="Line 34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4" y="1141"/>
                      <a:ext cx="15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3" name="Line 34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9" y="1132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4" name="Line 34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4" y="1118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5" name="Line 34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8" y="1107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6" name="Line 34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3" y="109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7" name="Line 34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8" y="1072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8" name="Line 34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2" y="1054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9" name="Line 34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7" y="1035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0" name="Line 34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2" y="1015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1" name="Line 34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6" y="996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2" name="Line 34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1" y="97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3" name="Line 34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16" y="951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4" name="Line 34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80" y="928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5" name="Line 34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5" y="905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6" name="Line 34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0" y="878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7" name="Line 34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4" y="851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8" name="Line 34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9" y="824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9" name="Line 34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4" y="79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0" name="Line 34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68" y="762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1" name="Line 34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3" y="72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2" name="Line 34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0" y="694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3" name="Line 34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9" y="659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4" name="Line 34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8" y="623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5" name="Line 34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7" y="588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6" name="Line 34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0" y="55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7" name="Line 34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5" y="51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8" name="Line 34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1" y="48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9" name="Line 34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6" y="447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0" name="Line 34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3" y="41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1" name="Line 34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2" name="Line 3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3" name="Line 34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36" y="260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4" name="Line 34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5" name="Line 34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6" name="Line 34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7" name="Line 34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8" name="Line 34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9" name="Line 34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0" name="Line 34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5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1" name="Line 34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2" name="Line 34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3" name="Line 348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9" y="25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4" name="Line 34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5" name="Line 34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6" name="Line 34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7" name="Line 34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8" name="Line 34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9" name="Line 34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0" name="Line 34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1" name="Line 34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2" name="Line 34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3" name="Line 34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4" name="Line 34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5" name="Line 34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6" name="Line 34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7" name="Line 34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8" name="Line 34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9" name="Line 34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0" name="Line 34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1" name="Line 34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2" name="Line 34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3" name="Line 35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59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4" name="Line 3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5" name="Line 3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6" name="Line 350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02" y="259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7" name="Line 35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8" name="Line 35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9" name="Line 35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0" name="Line 3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1" name="Line 35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2" name="Line 3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3" name="Line 3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4" name="Line 3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5" name="Line 3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6" name="Line 35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5" y="258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7" name="Line 35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8" name="Line 35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9" name="Line 3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0" name="Line 35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1" name="Line 35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2" name="Line 35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3" name="Line 3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4" name="Line 3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5" name="Line 3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6" name="Line 35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58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7" name="Line 3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8" name="Line 3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9" name="Line 35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258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0" name="Line 3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1" name="Line 3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2" name="Line 3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3" name="Line 3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4" name="Line 3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5" name="Line 3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6" name="Line 3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7" name="Line 3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8" name="Line 3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9" name="Line 3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0" name="Line 3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1" name="Line 3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2" name="Line 3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3" name="Line 3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4" name="Line 3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8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5" name="Line 3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6" name="Line 3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7" name="Line 3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8" name="Line 3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9" name="Line 3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0" name="Line 3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1" name="Line 3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2" name="Line 3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3" name="Line 3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4" name="Line 3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5" name="Line 3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6" name="Line 3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7" name="Line 3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8" name="Line 3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9" name="Line 3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0" name="Line 3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2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1" name="Line 3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2" name="Line 3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3" name="Line 3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2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4" name="Line 3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5" name="Line 3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6" name="Line 3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2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7" name="Line 3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8" name="Line 3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9" name="Line 3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2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0" name="Line 3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1" name="Line 3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2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2" name="Line 3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2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3" name="Line 3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2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4" name="Line 3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2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5" name="Line 3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2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6" name="Line 3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2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7" name="Line 3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2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8" name="Line 3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2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9" name="Line 3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2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0" name="Line 35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7" y="1278"/>
                      <a:ext cx="4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1" name="Line 35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92" y="12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2" name="Line 35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56" y="12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3" name="Line 35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21" y="12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4" name="Line 35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6" y="125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5" name="Line 35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3" y="121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6" name="Line 35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2" y="117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7" name="Line 35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8" y="114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8" name="Line 35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7" y="110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9" name="Line 35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2" y="10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0" name="Line 35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0" y="10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1" name="Line 35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4" y="10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2" name="Line 35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0" y="1061"/>
                      <a:ext cx="15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3" name="Line 35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0" y="1026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4" name="Line 35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0" y="99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5" name="Line 35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0" y="95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6" name="Line 35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9" y="92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7" name="Line 35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3" y="890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8" name="Line 35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2" y="85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9" name="Line 35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0" y="82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0" name="Line 35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8" y="78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1" name="Line 35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6" y="74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2" name="Line 35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5" y="714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3" name="Line 36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6" y="679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4" name="Line 36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8" y="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5" name="Line 36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5" y="609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6" name="Line 36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5" y="573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7" name="Line 36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3" y="5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8" name="Line 36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0" y="50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9" name="Line 36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7" y="46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0" name="Line 36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4" y="432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1" name="Line 36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2" y="39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2" name="Line 3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3" name="Line 3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1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4" name="Line 36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5" name="Line 36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6" name="Line 36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1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7" name="Line 36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8" name="Line 36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9" name="Line 36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1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0" name="Line 36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1" name="Line 36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2" name="Line 36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1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3" name="Line 36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1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4" name="Line 36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9" name="Group 3823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927475"/>
                    <a:chOff x="1665" y="392"/>
                    <a:chExt cx="2566" cy="2474"/>
                  </a:xfrm>
                </p:grpSpPr>
                <p:sp>
                  <p:nvSpPr>
                    <p:cNvPr id="365" name="Line 36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1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" name="Line 36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" name="Line 36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" name="Line 36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1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" name="Line 36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" name="Line 3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" name="Line 3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1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" name="Line 3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" name="Line 3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" name="Line 36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1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" name="Line 36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" name="Line 3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1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" name="Line 3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1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" name="Line 36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1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" name="Line 36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8" y="1098"/>
                      <a:ext cx="13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" name="Line 3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2" y="10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" name="Line 3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7" y="10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" name="Line 36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2" y="10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" name="Line 36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10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" name="Line 36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2" y="1027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" name="Line 36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2" y="99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" name="Line 36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1" y="95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" name="Line 36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1" y="92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" name="Line 36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3" y="88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" name="Line 36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1" y="85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" name="Line 36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9" y="81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" name="Line 36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7" y="783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" name="Line 36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6" y="74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" name="Line 36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4" y="713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" name="Line 36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67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" name="Line 36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7" y="642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" name="Line 36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8" y="607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" name="Line 36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2" y="57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" name="Line 36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0" y="53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" name="Line 36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7" y="50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" name="Line 36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5" y="46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" name="Line 36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2" y="43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" name="Line 36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9" y="3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" name="Line 36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" name="Line 36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" name="Line 36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" name="Line 36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" name="Line 36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" name="Line 36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" name="Line 36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" name="Line 36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" name="Line 36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" name="Line 36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" name="Line 36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" name="Line 36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" name="Line 36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" name="Line 36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" name="Line 36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" name="Line 36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" name="Line 36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" name="Line 36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" name="Line 36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" name="Line 36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" name="Line 36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" name="Line 36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" name="Line 36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" name="Line 36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" name="Line 36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" name="Line 36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" name="Line 36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" name="Line 36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" name="Line 36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" name="Line 36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" name="Line 36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" name="Line 36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" name="Line 36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" name="Line 36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" name="Line 36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" name="Line 36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" name="Line 36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" name="Line 36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" name="Line 36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" name="Line 37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" name="Line 37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4" name="Line 37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5" name="Line 37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6" name="Line 37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7" name="Line 37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8" name="Line 37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9" name="Line 37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0" name="Line 37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1" name="Line 37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2" name="Line 37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3" name="Line 37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4" name="Line 37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5" name="Line 37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6" name="Line 37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7" name="Line 37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8" name="Line 37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9" name="Line 3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0" name="Line 3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1" name="Line 3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2" name="Line 3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3" name="Line 37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4" name="Line 37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5" name="Line 37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6" name="Line 37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7" name="Line 37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8" name="Line 3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9" name="Line 3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0" name="Line 3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1" name="Line 3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2" name="Line 37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3" name="Line 37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4" name="Line 37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5" name="Line 37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6" name="Line 37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0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7" name="Line 37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8" name="Line 37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9" name="Line 3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0" name="Line 3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1" name="Line 3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2" y="3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2" name="Line 37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6" y="423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3" name="Line 37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1" y="45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4" name="Line 37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6" y="48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5" name="Line 3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0" y="516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6" name="Line 3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5" y="54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7" name="Line 37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0" y="57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8" name="Line 37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4" y="61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9" name="Line 37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9" y="641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0" name="Line 37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4" y="67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1" name="Line 37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8" y="703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2" name="Line 37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3" y="73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3" name="Line 3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8" y="76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4" name="Line 3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2" y="778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5" name="Line 37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0" y="796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6" name="Line 37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17" y="828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7" name="Line 37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82" y="816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8" name="Line 37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47" y="805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9" name="Line 37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1" y="801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0" name="Line 37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76" y="78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1" name="Line 37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1" y="76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2" name="Line 37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05" y="749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3" name="Line 37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0" y="732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4" name="Line 37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5" y="713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5" name="Line 37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9" y="693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6" name="Line 37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4" y="67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7" name="Line 37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9" y="649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8" name="Line 37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3" y="626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9" name="Line 37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8" y="603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0" name="Line 37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3" y="579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1" name="Line 37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87" y="552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2" name="Line 37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52" y="525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3" name="Line 37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7" y="49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4" name="Line 37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1" y="462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5" name="Line 37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6" y="43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6" name="Line 37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2" y="397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7" name="Line 37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9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8" name="Line 37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9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9" name="Line 37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9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0" name="Line 37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9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1" name="Line 37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9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2" name="Line 37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9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3" name="Line 37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9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4" name="Line 37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9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5" name="Line 37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91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6" name="Line 37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7" name="Line 37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9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8" name="Line 37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9" name="Line 37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0" name="Line 37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9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1" name="Line 37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2" name="Line 37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3" name="Line 37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9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4" name="Line 37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5" name="Line 37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6" name="Line 37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9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7" name="Line 37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2" y="886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8" name="Line 37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0" y="85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9" name="Line 37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8" y="81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0" name="Line 37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6" y="78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1" name="Line 37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5" y="74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2" name="Line 38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6" y="7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3" name="Line 38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6" y="675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4" name="Line 38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7" y="640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5" name="Line 380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9" y="604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6" name="Line 38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9" y="56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7" name="Line 38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8" y="53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8" name="Line 38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4" y="49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9" name="Line 38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1" y="46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0" name="Line 38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8" y="42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1" name="Line 38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5" y="39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2" name="Line 38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7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3" name="Line 38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7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4" name="Line 38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7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5" name="Line 38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7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6" name="Line 38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7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7" name="Line 38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77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8" name="Line 38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9" name="Line 38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7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0" name="Line 38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1" name="Line 38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2" name="Line 38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7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3" name="Line 38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4" name="Line 38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sp>
                <p:nvSpPr>
                  <p:cNvPr id="220" name="Line 3824"/>
                  <p:cNvSpPr>
                    <a:spLocks noChangeShapeType="1"/>
                  </p:cNvSpPr>
                  <p:nvPr/>
                </p:nvSpPr>
                <p:spPr bwMode="auto">
                  <a:xfrm>
                    <a:off x="3371851" y="12271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1" name="Line 3825"/>
                  <p:cNvSpPr>
                    <a:spLocks noChangeShapeType="1"/>
                  </p:cNvSpPr>
                  <p:nvPr/>
                </p:nvSpPr>
                <p:spPr bwMode="auto">
                  <a:xfrm>
                    <a:off x="3429001" y="12271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2" name="Line 3826"/>
                  <p:cNvSpPr>
                    <a:spLocks noChangeShapeType="1"/>
                  </p:cNvSpPr>
                  <p:nvPr/>
                </p:nvSpPr>
                <p:spPr bwMode="auto">
                  <a:xfrm>
                    <a:off x="3484563" y="12271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3" name="Line 3827"/>
                  <p:cNvSpPr>
                    <a:spLocks noChangeShapeType="1"/>
                  </p:cNvSpPr>
                  <p:nvPr/>
                </p:nvSpPr>
                <p:spPr bwMode="auto">
                  <a:xfrm>
                    <a:off x="3540126" y="12271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4" name="Line 382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581401" y="1203325"/>
                    <a:ext cx="15875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5" name="Line 38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70288" y="1146175"/>
                    <a:ext cx="3175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6" name="Line 383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73463" y="1090613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7" name="Line 383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75051" y="1035050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8" name="Line 383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76638" y="979488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9" name="Line 383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79813" y="922338"/>
                    <a:ext cx="0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0" name="Line 383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546476" y="866775"/>
                    <a:ext cx="17463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1" name="Line 383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509963" y="811213"/>
                    <a:ext cx="17463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2" name="Line 383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73451" y="755650"/>
                    <a:ext cx="17463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3" name="Line 383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36938" y="698500"/>
                    <a:ext cx="17463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4" name="Line 383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02013" y="642938"/>
                    <a:ext cx="15875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5" name="Line 38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92851" y="622300"/>
                    <a:ext cx="26988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6" name="Line 38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37288" y="671513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7" name="Line 38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81726" y="720725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8" name="Line 38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24576" y="769938"/>
                    <a:ext cx="26988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9" name="Line 38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69013" y="819150"/>
                    <a:ext cx="25400" cy="222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0" name="Line 384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13451" y="869950"/>
                    <a:ext cx="25400" cy="222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1" name="Line 384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56301" y="919163"/>
                    <a:ext cx="26988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2" name="Line 384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00738" y="968375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3" name="Line 384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45176" y="1017588"/>
                    <a:ext cx="25400" cy="222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4" name="Line 384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88026" y="1066800"/>
                    <a:ext cx="26988" cy="190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5" name="Line 384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732463" y="1084263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6" name="Line 385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76901" y="1101725"/>
                    <a:ext cx="25400" cy="206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7" name="Line 385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19751" y="1146175"/>
                    <a:ext cx="26988" cy="222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8" name="Line 385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564188" y="1163638"/>
                    <a:ext cx="25400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9" name="Line 385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508626" y="1138238"/>
                    <a:ext cx="25400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0" name="Line 385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451476" y="1114425"/>
                    <a:ext cx="26988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1" name="Line 385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395913" y="1085850"/>
                    <a:ext cx="25400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2" name="Line 385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340351" y="1058863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3" name="Line 385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283201" y="1030288"/>
                    <a:ext cx="26988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4" name="Line 385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227638" y="1003300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5" name="Line 385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172076" y="973138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6" name="Line 386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114926" y="939800"/>
                    <a:ext cx="26988" cy="158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7" name="Line 3861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059363" y="908050"/>
                    <a:ext cx="25400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8" name="Line 386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003801" y="871538"/>
                    <a:ext cx="25400" cy="174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9" name="Line 386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946651" y="835025"/>
                    <a:ext cx="26988" cy="174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0" name="Line 386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891088" y="798513"/>
                    <a:ext cx="25400" cy="174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1" name="Line 386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835526" y="757238"/>
                    <a:ext cx="25400" cy="190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2" name="Line 386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778376" y="712788"/>
                    <a:ext cx="26988" cy="206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3" name="Line 386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722813" y="669925"/>
                    <a:ext cx="25400" cy="190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4" name="Line 386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667251" y="623888"/>
                    <a:ext cx="25400" cy="222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5" name="Line 3869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8794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6" name="Line 3870"/>
                  <p:cNvSpPr>
                    <a:spLocks noChangeShapeType="1"/>
                  </p:cNvSpPr>
                  <p:nvPr/>
                </p:nvSpPr>
                <p:spPr bwMode="auto">
                  <a:xfrm>
                    <a:off x="2698751" y="8794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7" name="Line 3871"/>
                  <p:cNvSpPr>
                    <a:spLocks noChangeShapeType="1"/>
                  </p:cNvSpPr>
                  <p:nvPr/>
                </p:nvSpPr>
                <p:spPr bwMode="auto">
                  <a:xfrm>
                    <a:off x="2755901" y="8826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8" name="Line 3872"/>
                  <p:cNvSpPr>
                    <a:spLocks noChangeShapeType="1"/>
                  </p:cNvSpPr>
                  <p:nvPr/>
                </p:nvSpPr>
                <p:spPr bwMode="auto">
                  <a:xfrm>
                    <a:off x="2811463" y="8826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9" name="Line 3873"/>
                  <p:cNvSpPr>
                    <a:spLocks noChangeShapeType="1"/>
                  </p:cNvSpPr>
                  <p:nvPr/>
                </p:nvSpPr>
                <p:spPr bwMode="auto">
                  <a:xfrm>
                    <a:off x="2867026" y="8826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0" name="Line 3874"/>
                  <p:cNvSpPr>
                    <a:spLocks noChangeShapeType="1"/>
                  </p:cNvSpPr>
                  <p:nvPr/>
                </p:nvSpPr>
                <p:spPr bwMode="auto">
                  <a:xfrm>
                    <a:off x="2924176" y="8826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1" name="Line 3875"/>
                  <p:cNvSpPr>
                    <a:spLocks noChangeShapeType="1"/>
                  </p:cNvSpPr>
                  <p:nvPr/>
                </p:nvSpPr>
                <p:spPr bwMode="auto">
                  <a:xfrm>
                    <a:off x="2979738" y="8826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2" name="Line 3876"/>
                  <p:cNvSpPr>
                    <a:spLocks noChangeShapeType="1"/>
                  </p:cNvSpPr>
                  <p:nvPr/>
                </p:nvSpPr>
                <p:spPr bwMode="auto">
                  <a:xfrm>
                    <a:off x="3035301" y="8826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3" name="Line 3877"/>
                  <p:cNvSpPr>
                    <a:spLocks noChangeShapeType="1"/>
                  </p:cNvSpPr>
                  <p:nvPr/>
                </p:nvSpPr>
                <p:spPr bwMode="auto">
                  <a:xfrm>
                    <a:off x="3092451" y="8826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4" name="Line 3878"/>
                  <p:cNvSpPr>
                    <a:spLocks noChangeShapeType="1"/>
                  </p:cNvSpPr>
                  <p:nvPr/>
                </p:nvSpPr>
                <p:spPr bwMode="auto">
                  <a:xfrm>
                    <a:off x="3148013" y="8826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5" name="Line 3879"/>
                  <p:cNvSpPr>
                    <a:spLocks noChangeShapeType="1"/>
                  </p:cNvSpPr>
                  <p:nvPr/>
                </p:nvSpPr>
                <p:spPr bwMode="auto">
                  <a:xfrm>
                    <a:off x="3203576" y="8826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6" name="Line 3880"/>
                  <p:cNvSpPr>
                    <a:spLocks noChangeShapeType="1"/>
                  </p:cNvSpPr>
                  <p:nvPr/>
                </p:nvSpPr>
                <p:spPr bwMode="auto">
                  <a:xfrm>
                    <a:off x="3260726" y="882650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7" name="Line 3881"/>
                  <p:cNvSpPr>
                    <a:spLocks noChangeShapeType="1"/>
                  </p:cNvSpPr>
                  <p:nvPr/>
                </p:nvSpPr>
                <p:spPr bwMode="auto">
                  <a:xfrm>
                    <a:off x="3316288" y="8842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8" name="Line 3882"/>
                  <p:cNvSpPr>
                    <a:spLocks noChangeShapeType="1"/>
                  </p:cNvSpPr>
                  <p:nvPr/>
                </p:nvSpPr>
                <p:spPr bwMode="auto">
                  <a:xfrm>
                    <a:off x="3371851" y="8842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9" name="Line 3883"/>
                  <p:cNvSpPr>
                    <a:spLocks noChangeShapeType="1"/>
                  </p:cNvSpPr>
                  <p:nvPr/>
                </p:nvSpPr>
                <p:spPr bwMode="auto">
                  <a:xfrm>
                    <a:off x="3429001" y="8842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0" name="Line 3884"/>
                  <p:cNvSpPr>
                    <a:spLocks noChangeShapeType="1"/>
                  </p:cNvSpPr>
                  <p:nvPr/>
                </p:nvSpPr>
                <p:spPr bwMode="auto">
                  <a:xfrm>
                    <a:off x="3484563" y="8842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1" name="Line 38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40126" y="873125"/>
                    <a:ext cx="9525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2" name="Line 388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513138" y="817563"/>
                    <a:ext cx="15875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3" name="Line 388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75038" y="762000"/>
                    <a:ext cx="17463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4" name="Line 388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38526" y="706438"/>
                    <a:ext cx="17463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5" name="Line 388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02013" y="649288"/>
                    <a:ext cx="17463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6" name="Line 389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67413" y="622300"/>
                    <a:ext cx="25400" cy="206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7" name="Line 389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11851" y="658813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8" name="Line 389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54701" y="685800"/>
                    <a:ext cx="26988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9" name="Line 389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05488" y="725488"/>
                    <a:ext cx="22225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0" name="Line 389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751513" y="755650"/>
                    <a:ext cx="26988" cy="79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1" name="Line 389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695951" y="736600"/>
                    <a:ext cx="25400" cy="79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2" name="Line 389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640388" y="725488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3" name="Line 389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583238" y="709613"/>
                    <a:ext cx="26988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4" name="Line 389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527676" y="684213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5" name="Line 389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472113" y="658813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6" name="Line 390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414963" y="631825"/>
                    <a:ext cx="26988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7" name="Line 3901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1465263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8" name="Line 3902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1520825"/>
                    <a:ext cx="1588" cy="222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9" name="Line 39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76988" y="1493838"/>
                    <a:ext cx="26988" cy="206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0" name="Line 390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6421438" y="1465263"/>
                    <a:ext cx="12700" cy="47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1" name="Line 390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364288" y="14652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2" name="Line 3906"/>
                  <p:cNvSpPr>
                    <a:spLocks noChangeShapeType="1"/>
                  </p:cNvSpPr>
                  <p:nvPr/>
                </p:nvSpPr>
                <p:spPr bwMode="auto">
                  <a:xfrm>
                    <a:off x="5419726" y="2311400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3" name="Line 390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37188" y="2314575"/>
                    <a:ext cx="25400" cy="206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4" name="Line 3908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1182688"/>
                    <a:ext cx="0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5" name="Line 39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6" name="Line 392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466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7" name="Line 392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829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8" name="Line 392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544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9" name="Line 392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2591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0" name="Line 39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942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1" name="Line 39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656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2" name="Line 393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3398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3" name="Line 393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6054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4" name="Line 393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9769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5" name="Line 393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4523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6" name="Line 393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7" name="Line 3935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560888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8" name="Line 3936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9" name="Line 3937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0" name="Line 3938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1" name="Line 3939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2" name="Line 3940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3" name="Line 3941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4" name="Line 3942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5" name="Line 3943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6" name="Line 3944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7" name="Line 3945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8" name="Line 3946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9" name="Line 3947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0" name="Line 3948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1" name="Line 3949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2" name="Line 3950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3" name="Line 395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4" name="Line 3952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5" name="Line 3953"/>
                  <p:cNvSpPr>
                    <a:spLocks noChangeShapeType="1"/>
                  </p:cNvSpPr>
                  <p:nvPr/>
                </p:nvSpPr>
                <p:spPr bwMode="auto">
                  <a:xfrm>
                    <a:off x="301466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6" name="Line 3954"/>
                  <p:cNvSpPr>
                    <a:spLocks noChangeShapeType="1"/>
                  </p:cNvSpPr>
                  <p:nvPr/>
                </p:nvSpPr>
                <p:spPr bwMode="auto">
                  <a:xfrm>
                    <a:off x="33829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7" name="Line 3955"/>
                  <p:cNvSpPr>
                    <a:spLocks noChangeShapeType="1"/>
                  </p:cNvSpPr>
                  <p:nvPr/>
                </p:nvSpPr>
                <p:spPr bwMode="auto">
                  <a:xfrm>
                    <a:off x="37544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8" name="Line 3956"/>
                  <p:cNvSpPr>
                    <a:spLocks noChangeShapeType="1"/>
                  </p:cNvSpPr>
                  <p:nvPr/>
                </p:nvSpPr>
                <p:spPr bwMode="auto">
                  <a:xfrm>
                    <a:off x="412591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9" name="Line 3957"/>
                  <p:cNvSpPr>
                    <a:spLocks noChangeShapeType="1"/>
                  </p:cNvSpPr>
                  <p:nvPr/>
                </p:nvSpPr>
                <p:spPr bwMode="auto">
                  <a:xfrm>
                    <a:off x="44942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0" name="Line 3958"/>
                  <p:cNvSpPr>
                    <a:spLocks noChangeShapeType="1"/>
                  </p:cNvSpPr>
                  <p:nvPr/>
                </p:nvSpPr>
                <p:spPr bwMode="auto">
                  <a:xfrm>
                    <a:off x="48656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1" name="Line 3959"/>
                  <p:cNvSpPr>
                    <a:spLocks noChangeShapeType="1"/>
                  </p:cNvSpPr>
                  <p:nvPr/>
                </p:nvSpPr>
                <p:spPr bwMode="auto">
                  <a:xfrm>
                    <a:off x="523398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2" name="Line 3960"/>
                  <p:cNvSpPr>
                    <a:spLocks noChangeShapeType="1"/>
                  </p:cNvSpPr>
                  <p:nvPr/>
                </p:nvSpPr>
                <p:spPr bwMode="auto">
                  <a:xfrm>
                    <a:off x="56054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3" name="Line 3961"/>
                  <p:cNvSpPr>
                    <a:spLocks noChangeShapeType="1"/>
                  </p:cNvSpPr>
                  <p:nvPr/>
                </p:nvSpPr>
                <p:spPr bwMode="auto">
                  <a:xfrm>
                    <a:off x="59769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4" name="Line 3962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5" name="Line 3963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6" name="Line 3964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7" name="Line 39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8" name="Line 39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9" name="Line 396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0" name="Line 396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1" name="Line 396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2" name="Line 397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3" name="Line 397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4" name="Line 397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5" name="Line 39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6" name="Line 397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7" name="Line 397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8" name="Line 397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9" name="Line 397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0" name="Line 397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1" name="Line 397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2" name="Line 39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3" name="Rectangle 3981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6894513" y="2527300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64" name="Rectangle 3982"/>
                  <p:cNvSpPr>
                    <a:spLocks noChangeArrowheads="1"/>
                  </p:cNvSpPr>
                  <p:nvPr/>
                </p:nvSpPr>
                <p:spPr bwMode="auto">
                  <a:xfrm>
                    <a:off x="4656138" y="263525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165" name="TextBox 4164"/>
                <p:cNvSpPr txBox="1"/>
                <p:nvPr/>
              </p:nvSpPr>
              <p:spPr>
                <a:xfrm>
                  <a:off x="2648395" y="4304040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0.02Cr-0.15Fe-0.03Mn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66" name="TextBox 4165"/>
                <p:cNvSpPr txBox="1"/>
                <p:nvPr/>
              </p:nvSpPr>
              <p:spPr>
                <a:xfrm>
                  <a:off x="4181779" y="4299621"/>
                  <a:ext cx="122353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l-GR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β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_</a:t>
                  </a:r>
                  <a:r>
                    <a:rPr lang="en-CA" sz="1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AlFeSi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cxnSp>
              <p:nvCxnSpPr>
                <p:cNvPr id="4167" name="Straight Connector 4166"/>
                <p:cNvCxnSpPr/>
                <p:nvPr/>
              </p:nvCxnSpPr>
              <p:spPr>
                <a:xfrm>
                  <a:off x="3914656" y="470055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4168" name="TextBox 4167"/>
                <p:cNvSpPr txBox="1"/>
                <p:nvPr/>
              </p:nvSpPr>
              <p:spPr>
                <a:xfrm>
                  <a:off x="4386935" y="350805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0.05 Cu</a:t>
                  </a:r>
                </a:p>
              </p:txBody>
            </p:sp>
            <p:cxnSp>
              <p:nvCxnSpPr>
                <p:cNvPr id="4169" name="Straight Connector 4168"/>
                <p:cNvCxnSpPr/>
                <p:nvPr/>
              </p:nvCxnSpPr>
              <p:spPr>
                <a:xfrm>
                  <a:off x="2738846" y="470009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4170" name="TextBox 4169"/>
                <p:cNvSpPr txBox="1"/>
                <p:nvPr/>
              </p:nvSpPr>
              <p:spPr>
                <a:xfrm>
                  <a:off x="3202783" y="333793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0.15 Cu</a:t>
                  </a:r>
                </a:p>
              </p:txBody>
            </p:sp>
            <p:sp>
              <p:nvSpPr>
                <p:cNvPr id="4171" name="TextBox 4170"/>
                <p:cNvSpPr txBox="1"/>
                <p:nvPr/>
              </p:nvSpPr>
              <p:spPr>
                <a:xfrm>
                  <a:off x="6168440" y="4240018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  <p:sp>
              <p:nvSpPr>
                <p:cNvPr id="4172" name="TextBox 4171"/>
                <p:cNvSpPr txBox="1"/>
                <p:nvPr/>
              </p:nvSpPr>
              <p:spPr>
                <a:xfrm>
                  <a:off x="6084610" y="4031947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0.134</a:t>
                  </a:r>
                </a:p>
              </p:txBody>
            </p:sp>
            <p:sp>
              <p:nvSpPr>
                <p:cNvPr id="4173" name="TextBox 4172"/>
                <p:cNvSpPr txBox="1"/>
                <p:nvPr/>
              </p:nvSpPr>
              <p:spPr>
                <a:xfrm>
                  <a:off x="5745957" y="391244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0.24</a:t>
                  </a:r>
                </a:p>
              </p:txBody>
            </p:sp>
            <p:sp>
              <p:nvSpPr>
                <p:cNvPr id="4174" name="TextBox 4173"/>
                <p:cNvSpPr txBox="1"/>
                <p:nvPr/>
              </p:nvSpPr>
              <p:spPr>
                <a:xfrm>
                  <a:off x="6659666" y="384350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0.281</a:t>
                  </a:r>
                </a:p>
              </p:txBody>
            </p:sp>
            <p:sp>
              <p:nvSpPr>
                <p:cNvPr id="4175" name="TextBox 4174"/>
                <p:cNvSpPr txBox="1"/>
                <p:nvPr/>
              </p:nvSpPr>
              <p:spPr>
                <a:xfrm>
                  <a:off x="6661743" y="3711739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0.41</a:t>
                  </a:r>
                </a:p>
              </p:txBody>
            </p:sp>
            <p:sp>
              <p:nvSpPr>
                <p:cNvPr id="4176" name="TextBox 4175"/>
                <p:cNvSpPr txBox="1"/>
                <p:nvPr/>
              </p:nvSpPr>
              <p:spPr>
                <a:xfrm>
                  <a:off x="5918433" y="364212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0.48</a:t>
                  </a:r>
                </a:p>
              </p:txBody>
            </p:sp>
            <p:sp>
              <p:nvSpPr>
                <p:cNvPr id="4177" name="TextBox 4176"/>
                <p:cNvSpPr txBox="1"/>
                <p:nvPr/>
              </p:nvSpPr>
              <p:spPr>
                <a:xfrm>
                  <a:off x="6668759" y="3554411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0.549</a:t>
                  </a:r>
                </a:p>
              </p:txBody>
            </p:sp>
            <p:sp>
              <p:nvSpPr>
                <p:cNvPr id="4178" name="TextBox 4177"/>
                <p:cNvSpPr txBox="1"/>
                <p:nvPr/>
              </p:nvSpPr>
              <p:spPr>
                <a:xfrm>
                  <a:off x="4951413" y="3231557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0.553</a:t>
                  </a:r>
                </a:p>
              </p:txBody>
            </p:sp>
            <p:sp>
              <p:nvSpPr>
                <p:cNvPr id="4179" name="TextBox 4178"/>
                <p:cNvSpPr txBox="1"/>
                <p:nvPr/>
              </p:nvSpPr>
              <p:spPr>
                <a:xfrm>
                  <a:off x="4957188" y="2967995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0.555</a:t>
                  </a:r>
                </a:p>
              </p:txBody>
            </p:sp>
            <p:sp>
              <p:nvSpPr>
                <p:cNvPr id="4180" name="TextBox 4179"/>
                <p:cNvSpPr txBox="1"/>
                <p:nvPr/>
              </p:nvSpPr>
              <p:spPr>
                <a:xfrm>
                  <a:off x="4957115" y="276932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0.556</a:t>
                  </a:r>
                </a:p>
              </p:txBody>
            </p:sp>
            <p:sp>
              <p:nvSpPr>
                <p:cNvPr id="4181" name="TextBox 4180"/>
                <p:cNvSpPr txBox="1"/>
                <p:nvPr/>
              </p:nvSpPr>
              <p:spPr>
                <a:xfrm>
                  <a:off x="4692651" y="2543785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0.557</a:t>
                  </a:r>
                </a:p>
              </p:txBody>
            </p:sp>
            <p:sp>
              <p:nvSpPr>
                <p:cNvPr id="4182" name="TextBox 4181"/>
                <p:cNvSpPr txBox="1"/>
                <p:nvPr/>
              </p:nvSpPr>
              <p:spPr>
                <a:xfrm>
                  <a:off x="4023519" y="2228384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0.558</a:t>
                  </a:r>
                </a:p>
              </p:txBody>
            </p:sp>
            <p:sp>
              <p:nvSpPr>
                <p:cNvPr id="4183" name="TextBox 4182"/>
                <p:cNvSpPr txBox="1"/>
                <p:nvPr/>
              </p:nvSpPr>
              <p:spPr>
                <a:xfrm>
                  <a:off x="3579733" y="181709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0.559</a:t>
                  </a:r>
                </a:p>
              </p:txBody>
            </p:sp>
            <p:sp>
              <p:nvSpPr>
                <p:cNvPr id="4184" name="TextBox 4183"/>
                <p:cNvSpPr txBox="1"/>
                <p:nvPr/>
              </p:nvSpPr>
              <p:spPr>
                <a:xfrm>
                  <a:off x="3286126" y="1559216"/>
                  <a:ext cx="58896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0.5595</a:t>
                  </a:r>
                </a:p>
              </p:txBody>
            </p:sp>
            <p:sp>
              <p:nvSpPr>
                <p:cNvPr id="4185" name="TextBox 4184"/>
                <p:cNvSpPr txBox="1"/>
                <p:nvPr/>
              </p:nvSpPr>
              <p:spPr>
                <a:xfrm>
                  <a:off x="3097213" y="1255569"/>
                  <a:ext cx="58896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0.5600</a:t>
                  </a:r>
                </a:p>
              </p:txBody>
            </p:sp>
            <p:sp>
              <p:nvSpPr>
                <p:cNvPr id="4186" name="TextBox 4185"/>
                <p:cNvSpPr txBox="1"/>
                <p:nvPr/>
              </p:nvSpPr>
              <p:spPr>
                <a:xfrm>
                  <a:off x="3020509" y="1015370"/>
                  <a:ext cx="58896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0.5603</a:t>
                  </a:r>
                </a:p>
              </p:txBody>
            </p:sp>
            <p:sp>
              <p:nvSpPr>
                <p:cNvPr id="4187" name="TextBox 4186"/>
                <p:cNvSpPr txBox="1"/>
                <p:nvPr/>
              </p:nvSpPr>
              <p:spPr>
                <a:xfrm>
                  <a:off x="2922807" y="687716"/>
                  <a:ext cx="58896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0.5607</a:t>
                  </a:r>
                </a:p>
              </p:txBody>
            </p:sp>
            <p:sp>
              <p:nvSpPr>
                <p:cNvPr id="4188" name="TextBox 4187"/>
                <p:cNvSpPr txBox="1"/>
                <p:nvPr/>
              </p:nvSpPr>
              <p:spPr>
                <a:xfrm>
                  <a:off x="4959351" y="2034218"/>
                  <a:ext cx="58896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0.48</a:t>
                  </a:r>
                </a:p>
              </p:txBody>
            </p:sp>
            <p:sp>
              <p:nvSpPr>
                <p:cNvPr id="4189" name="TextBox 4188"/>
                <p:cNvSpPr txBox="1"/>
                <p:nvPr/>
              </p:nvSpPr>
              <p:spPr>
                <a:xfrm>
                  <a:off x="4918076" y="1706055"/>
                  <a:ext cx="58896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0.41</a:t>
                  </a:r>
                </a:p>
              </p:txBody>
            </p:sp>
            <p:sp>
              <p:nvSpPr>
                <p:cNvPr id="4190" name="TextBox 4189"/>
                <p:cNvSpPr txBox="1"/>
                <p:nvPr/>
              </p:nvSpPr>
              <p:spPr>
                <a:xfrm>
                  <a:off x="5133976" y="1276677"/>
                  <a:ext cx="58896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0.281</a:t>
                  </a:r>
                </a:p>
              </p:txBody>
            </p:sp>
            <p:sp>
              <p:nvSpPr>
                <p:cNvPr id="4191" name="TextBox 4190"/>
                <p:cNvSpPr txBox="1"/>
                <p:nvPr/>
              </p:nvSpPr>
              <p:spPr>
                <a:xfrm>
                  <a:off x="5294313" y="887062"/>
                  <a:ext cx="58896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0.24</a:t>
                  </a:r>
                </a:p>
              </p:txBody>
            </p:sp>
            <p:sp>
              <p:nvSpPr>
                <p:cNvPr id="4192" name="TextBox 4191"/>
                <p:cNvSpPr txBox="1"/>
                <p:nvPr/>
              </p:nvSpPr>
              <p:spPr>
                <a:xfrm>
                  <a:off x="5275264" y="659160"/>
                  <a:ext cx="58896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0.134</a:t>
                  </a:r>
                </a:p>
              </p:txBody>
            </p:sp>
          </p:grpSp>
          <p:sp>
            <p:nvSpPr>
              <p:cNvPr id="4193" name="TextBox 4192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</a:t>
                </a:r>
              </a:p>
            </p:txBody>
          </p:sp>
        </p:grpSp>
        <p:sp>
          <p:nvSpPr>
            <p:cNvPr id="4194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5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6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7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8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9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261801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237955" cy="4876344"/>
            <a:chOff x="1978026" y="263525"/>
            <a:chExt cx="5237955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237955" cy="4876344"/>
              <a:chOff x="1978026" y="263525"/>
              <a:chExt cx="5237955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182959" cy="4876344"/>
                <a:chOff x="2033022" y="263525"/>
                <a:chExt cx="5182959" cy="4876344"/>
              </a:xfrm>
            </p:grpSpPr>
            <p:sp>
              <p:nvSpPr>
                <p:cNvPr id="5" name="Freeform 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" name="Freeform 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Freeform 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802063"/>
                </a:xfrm>
                <a:custGeom>
                  <a:avLst/>
                  <a:gdLst>
                    <a:gd name="T0" fmla="*/ 2481 w 2566"/>
                    <a:gd name="T1" fmla="*/ 2354 h 2395"/>
                    <a:gd name="T2" fmla="*/ 2367 w 2566"/>
                    <a:gd name="T3" fmla="*/ 2357 h 2395"/>
                    <a:gd name="T4" fmla="*/ 2252 w 2566"/>
                    <a:gd name="T5" fmla="*/ 2359 h 2395"/>
                    <a:gd name="T6" fmla="*/ 2138 w 2566"/>
                    <a:gd name="T7" fmla="*/ 2362 h 2395"/>
                    <a:gd name="T8" fmla="*/ 2022 w 2566"/>
                    <a:gd name="T9" fmla="*/ 2365 h 2395"/>
                    <a:gd name="T10" fmla="*/ 1907 w 2566"/>
                    <a:gd name="T11" fmla="*/ 2366 h 2395"/>
                    <a:gd name="T12" fmla="*/ 1792 w 2566"/>
                    <a:gd name="T13" fmla="*/ 2369 h 2395"/>
                    <a:gd name="T14" fmla="*/ 1677 w 2566"/>
                    <a:gd name="T15" fmla="*/ 2370 h 2395"/>
                    <a:gd name="T16" fmla="*/ 1561 w 2566"/>
                    <a:gd name="T17" fmla="*/ 2373 h 2395"/>
                    <a:gd name="T18" fmla="*/ 1446 w 2566"/>
                    <a:gd name="T19" fmla="*/ 2374 h 2395"/>
                    <a:gd name="T20" fmla="*/ 1330 w 2566"/>
                    <a:gd name="T21" fmla="*/ 2377 h 2395"/>
                    <a:gd name="T22" fmla="*/ 1215 w 2566"/>
                    <a:gd name="T23" fmla="*/ 2378 h 2395"/>
                    <a:gd name="T24" fmla="*/ 1099 w 2566"/>
                    <a:gd name="T25" fmla="*/ 2381 h 2395"/>
                    <a:gd name="T26" fmla="*/ 984 w 2566"/>
                    <a:gd name="T27" fmla="*/ 2382 h 2395"/>
                    <a:gd name="T28" fmla="*/ 868 w 2566"/>
                    <a:gd name="T29" fmla="*/ 2384 h 2395"/>
                    <a:gd name="T30" fmla="*/ 753 w 2566"/>
                    <a:gd name="T31" fmla="*/ 2385 h 2395"/>
                    <a:gd name="T32" fmla="*/ 637 w 2566"/>
                    <a:gd name="T33" fmla="*/ 2386 h 2395"/>
                    <a:gd name="T34" fmla="*/ 522 w 2566"/>
                    <a:gd name="T35" fmla="*/ 2388 h 2395"/>
                    <a:gd name="T36" fmla="*/ 406 w 2566"/>
                    <a:gd name="T37" fmla="*/ 2390 h 2395"/>
                    <a:gd name="T38" fmla="*/ 291 w 2566"/>
                    <a:gd name="T39" fmla="*/ 2392 h 2395"/>
                    <a:gd name="T40" fmla="*/ 175 w 2566"/>
                    <a:gd name="T41" fmla="*/ 2393 h 2395"/>
                    <a:gd name="T42" fmla="*/ 60 w 2566"/>
                    <a:gd name="T43" fmla="*/ 2395 h 2395"/>
                    <a:gd name="T44" fmla="*/ 0 w 2566"/>
                    <a:gd name="T45" fmla="*/ 2304 h 2395"/>
                    <a:gd name="T46" fmla="*/ 0 w 2566"/>
                    <a:gd name="T47" fmla="*/ 1950 h 2395"/>
                    <a:gd name="T48" fmla="*/ 0 w 2566"/>
                    <a:gd name="T49" fmla="*/ 1595 h 2395"/>
                    <a:gd name="T50" fmla="*/ 0 w 2566"/>
                    <a:gd name="T51" fmla="*/ 1241 h 2395"/>
                    <a:gd name="T52" fmla="*/ 0 w 2566"/>
                    <a:gd name="T53" fmla="*/ 886 h 2395"/>
                    <a:gd name="T54" fmla="*/ 0 w 2566"/>
                    <a:gd name="T55" fmla="*/ 531 h 2395"/>
                    <a:gd name="T56" fmla="*/ 0 w 2566"/>
                    <a:gd name="T57" fmla="*/ 177 h 2395"/>
                    <a:gd name="T58" fmla="*/ 117 w 2566"/>
                    <a:gd name="T59" fmla="*/ 0 h 2395"/>
                    <a:gd name="T60" fmla="*/ 349 w 2566"/>
                    <a:gd name="T61" fmla="*/ 0 h 2395"/>
                    <a:gd name="T62" fmla="*/ 583 w 2566"/>
                    <a:gd name="T63" fmla="*/ 0 h 2395"/>
                    <a:gd name="T64" fmla="*/ 817 w 2566"/>
                    <a:gd name="T65" fmla="*/ 0 h 2395"/>
                    <a:gd name="T66" fmla="*/ 1049 w 2566"/>
                    <a:gd name="T67" fmla="*/ 0 h 2395"/>
                    <a:gd name="T68" fmla="*/ 1283 w 2566"/>
                    <a:gd name="T69" fmla="*/ 0 h 2395"/>
                    <a:gd name="T70" fmla="*/ 1517 w 2566"/>
                    <a:gd name="T71" fmla="*/ 0 h 2395"/>
                    <a:gd name="T72" fmla="*/ 1749 w 2566"/>
                    <a:gd name="T73" fmla="*/ 0 h 2395"/>
                    <a:gd name="T74" fmla="*/ 1983 w 2566"/>
                    <a:gd name="T75" fmla="*/ 0 h 2395"/>
                    <a:gd name="T76" fmla="*/ 2216 w 2566"/>
                    <a:gd name="T77" fmla="*/ 0 h 2395"/>
                    <a:gd name="T78" fmla="*/ 2449 w 2566"/>
                    <a:gd name="T79" fmla="*/ 0 h 2395"/>
                    <a:gd name="T80" fmla="*/ 2566 w 2566"/>
                    <a:gd name="T81" fmla="*/ 177 h 2395"/>
                    <a:gd name="T82" fmla="*/ 2566 w 2566"/>
                    <a:gd name="T83" fmla="*/ 531 h 2395"/>
                    <a:gd name="T84" fmla="*/ 2566 w 2566"/>
                    <a:gd name="T85" fmla="*/ 886 h 2395"/>
                    <a:gd name="T86" fmla="*/ 2566 w 2566"/>
                    <a:gd name="T87" fmla="*/ 1241 h 2395"/>
                    <a:gd name="T88" fmla="*/ 2566 w 2566"/>
                    <a:gd name="T89" fmla="*/ 1595 h 2395"/>
                    <a:gd name="T90" fmla="*/ 2566 w 2566"/>
                    <a:gd name="T91" fmla="*/ 1950 h 2395"/>
                    <a:gd name="T92" fmla="*/ 2566 w 2566"/>
                    <a:gd name="T93" fmla="*/ 2304 h 2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66" h="2395">
                      <a:moveTo>
                        <a:pt x="2566" y="2351"/>
                      </a:moveTo>
                      <a:lnTo>
                        <a:pt x="2481" y="2354"/>
                      </a:lnTo>
                      <a:lnTo>
                        <a:pt x="2449" y="2354"/>
                      </a:lnTo>
                      <a:lnTo>
                        <a:pt x="2367" y="2357"/>
                      </a:lnTo>
                      <a:lnTo>
                        <a:pt x="2332" y="2357"/>
                      </a:lnTo>
                      <a:lnTo>
                        <a:pt x="2252" y="2359"/>
                      </a:lnTo>
                      <a:lnTo>
                        <a:pt x="2216" y="2359"/>
                      </a:lnTo>
                      <a:lnTo>
                        <a:pt x="2138" y="2362"/>
                      </a:lnTo>
                      <a:lnTo>
                        <a:pt x="2100" y="2362"/>
                      </a:lnTo>
                      <a:lnTo>
                        <a:pt x="2022" y="2365"/>
                      </a:lnTo>
                      <a:lnTo>
                        <a:pt x="1983" y="2365"/>
                      </a:lnTo>
                      <a:lnTo>
                        <a:pt x="1907" y="2366"/>
                      </a:lnTo>
                      <a:lnTo>
                        <a:pt x="1866" y="2366"/>
                      </a:lnTo>
                      <a:lnTo>
                        <a:pt x="1792" y="2369"/>
                      </a:lnTo>
                      <a:lnTo>
                        <a:pt x="1749" y="2369"/>
                      </a:lnTo>
                      <a:lnTo>
                        <a:pt x="1677" y="2370"/>
                      </a:lnTo>
                      <a:lnTo>
                        <a:pt x="1632" y="2370"/>
                      </a:lnTo>
                      <a:lnTo>
                        <a:pt x="1561" y="2373"/>
                      </a:lnTo>
                      <a:lnTo>
                        <a:pt x="1517" y="2373"/>
                      </a:lnTo>
                      <a:lnTo>
                        <a:pt x="1446" y="2374"/>
                      </a:lnTo>
                      <a:lnTo>
                        <a:pt x="1400" y="2374"/>
                      </a:lnTo>
                      <a:lnTo>
                        <a:pt x="1330" y="2377"/>
                      </a:lnTo>
                      <a:lnTo>
                        <a:pt x="1283" y="2377"/>
                      </a:lnTo>
                      <a:lnTo>
                        <a:pt x="1215" y="2378"/>
                      </a:lnTo>
                      <a:lnTo>
                        <a:pt x="1166" y="2378"/>
                      </a:lnTo>
                      <a:lnTo>
                        <a:pt x="1099" y="2381"/>
                      </a:lnTo>
                      <a:lnTo>
                        <a:pt x="1049" y="2381"/>
                      </a:lnTo>
                      <a:lnTo>
                        <a:pt x="984" y="2382"/>
                      </a:lnTo>
                      <a:lnTo>
                        <a:pt x="934" y="2382"/>
                      </a:lnTo>
                      <a:lnTo>
                        <a:pt x="868" y="2384"/>
                      </a:lnTo>
                      <a:lnTo>
                        <a:pt x="817" y="2384"/>
                      </a:lnTo>
                      <a:lnTo>
                        <a:pt x="753" y="2385"/>
                      </a:lnTo>
                      <a:lnTo>
                        <a:pt x="700" y="2385"/>
                      </a:lnTo>
                      <a:lnTo>
                        <a:pt x="637" y="2386"/>
                      </a:lnTo>
                      <a:lnTo>
                        <a:pt x="583" y="2386"/>
                      </a:lnTo>
                      <a:lnTo>
                        <a:pt x="522" y="2388"/>
                      </a:lnTo>
                      <a:lnTo>
                        <a:pt x="466" y="2388"/>
                      </a:lnTo>
                      <a:lnTo>
                        <a:pt x="406" y="2390"/>
                      </a:lnTo>
                      <a:lnTo>
                        <a:pt x="349" y="2390"/>
                      </a:lnTo>
                      <a:lnTo>
                        <a:pt x="291" y="2392"/>
                      </a:lnTo>
                      <a:lnTo>
                        <a:pt x="234" y="2392"/>
                      </a:lnTo>
                      <a:lnTo>
                        <a:pt x="175" y="2393"/>
                      </a:lnTo>
                      <a:lnTo>
                        <a:pt x="117" y="2393"/>
                      </a:lnTo>
                      <a:lnTo>
                        <a:pt x="60" y="2395"/>
                      </a:lnTo>
                      <a:lnTo>
                        <a:pt x="0" y="2395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35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Freeform 8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144463"/>
                </a:xfrm>
                <a:custGeom>
                  <a:avLst/>
                  <a:gdLst>
                    <a:gd name="T0" fmla="*/ 2566 w 2566"/>
                    <a:gd name="T1" fmla="*/ 47 h 91"/>
                    <a:gd name="T2" fmla="*/ 2481 w 2566"/>
                    <a:gd name="T3" fmla="*/ 50 h 91"/>
                    <a:gd name="T4" fmla="*/ 2449 w 2566"/>
                    <a:gd name="T5" fmla="*/ 50 h 91"/>
                    <a:gd name="T6" fmla="*/ 2367 w 2566"/>
                    <a:gd name="T7" fmla="*/ 53 h 91"/>
                    <a:gd name="T8" fmla="*/ 2332 w 2566"/>
                    <a:gd name="T9" fmla="*/ 53 h 91"/>
                    <a:gd name="T10" fmla="*/ 2252 w 2566"/>
                    <a:gd name="T11" fmla="*/ 55 h 91"/>
                    <a:gd name="T12" fmla="*/ 2216 w 2566"/>
                    <a:gd name="T13" fmla="*/ 55 h 91"/>
                    <a:gd name="T14" fmla="*/ 2138 w 2566"/>
                    <a:gd name="T15" fmla="*/ 58 h 91"/>
                    <a:gd name="T16" fmla="*/ 2100 w 2566"/>
                    <a:gd name="T17" fmla="*/ 58 h 91"/>
                    <a:gd name="T18" fmla="*/ 2022 w 2566"/>
                    <a:gd name="T19" fmla="*/ 61 h 91"/>
                    <a:gd name="T20" fmla="*/ 1983 w 2566"/>
                    <a:gd name="T21" fmla="*/ 61 h 91"/>
                    <a:gd name="T22" fmla="*/ 1907 w 2566"/>
                    <a:gd name="T23" fmla="*/ 62 h 91"/>
                    <a:gd name="T24" fmla="*/ 1866 w 2566"/>
                    <a:gd name="T25" fmla="*/ 62 h 91"/>
                    <a:gd name="T26" fmla="*/ 1792 w 2566"/>
                    <a:gd name="T27" fmla="*/ 65 h 91"/>
                    <a:gd name="T28" fmla="*/ 1749 w 2566"/>
                    <a:gd name="T29" fmla="*/ 65 h 91"/>
                    <a:gd name="T30" fmla="*/ 1677 w 2566"/>
                    <a:gd name="T31" fmla="*/ 66 h 91"/>
                    <a:gd name="T32" fmla="*/ 1632 w 2566"/>
                    <a:gd name="T33" fmla="*/ 66 h 91"/>
                    <a:gd name="T34" fmla="*/ 1561 w 2566"/>
                    <a:gd name="T35" fmla="*/ 69 h 91"/>
                    <a:gd name="T36" fmla="*/ 1517 w 2566"/>
                    <a:gd name="T37" fmla="*/ 69 h 91"/>
                    <a:gd name="T38" fmla="*/ 1446 w 2566"/>
                    <a:gd name="T39" fmla="*/ 70 h 91"/>
                    <a:gd name="T40" fmla="*/ 1400 w 2566"/>
                    <a:gd name="T41" fmla="*/ 70 h 91"/>
                    <a:gd name="T42" fmla="*/ 1330 w 2566"/>
                    <a:gd name="T43" fmla="*/ 73 h 91"/>
                    <a:gd name="T44" fmla="*/ 1283 w 2566"/>
                    <a:gd name="T45" fmla="*/ 73 h 91"/>
                    <a:gd name="T46" fmla="*/ 1215 w 2566"/>
                    <a:gd name="T47" fmla="*/ 74 h 91"/>
                    <a:gd name="T48" fmla="*/ 1166 w 2566"/>
                    <a:gd name="T49" fmla="*/ 74 h 91"/>
                    <a:gd name="T50" fmla="*/ 1099 w 2566"/>
                    <a:gd name="T51" fmla="*/ 77 h 91"/>
                    <a:gd name="T52" fmla="*/ 1049 w 2566"/>
                    <a:gd name="T53" fmla="*/ 77 h 91"/>
                    <a:gd name="T54" fmla="*/ 984 w 2566"/>
                    <a:gd name="T55" fmla="*/ 78 h 91"/>
                    <a:gd name="T56" fmla="*/ 934 w 2566"/>
                    <a:gd name="T57" fmla="*/ 78 h 91"/>
                    <a:gd name="T58" fmla="*/ 868 w 2566"/>
                    <a:gd name="T59" fmla="*/ 80 h 91"/>
                    <a:gd name="T60" fmla="*/ 817 w 2566"/>
                    <a:gd name="T61" fmla="*/ 80 h 91"/>
                    <a:gd name="T62" fmla="*/ 753 w 2566"/>
                    <a:gd name="T63" fmla="*/ 81 h 91"/>
                    <a:gd name="T64" fmla="*/ 700 w 2566"/>
                    <a:gd name="T65" fmla="*/ 81 h 91"/>
                    <a:gd name="T66" fmla="*/ 637 w 2566"/>
                    <a:gd name="T67" fmla="*/ 82 h 91"/>
                    <a:gd name="T68" fmla="*/ 583 w 2566"/>
                    <a:gd name="T69" fmla="*/ 82 h 91"/>
                    <a:gd name="T70" fmla="*/ 522 w 2566"/>
                    <a:gd name="T71" fmla="*/ 84 h 91"/>
                    <a:gd name="T72" fmla="*/ 466 w 2566"/>
                    <a:gd name="T73" fmla="*/ 84 h 91"/>
                    <a:gd name="T74" fmla="*/ 406 w 2566"/>
                    <a:gd name="T75" fmla="*/ 86 h 91"/>
                    <a:gd name="T76" fmla="*/ 349 w 2566"/>
                    <a:gd name="T77" fmla="*/ 86 h 91"/>
                    <a:gd name="T78" fmla="*/ 291 w 2566"/>
                    <a:gd name="T79" fmla="*/ 88 h 91"/>
                    <a:gd name="T80" fmla="*/ 234 w 2566"/>
                    <a:gd name="T81" fmla="*/ 88 h 91"/>
                    <a:gd name="T82" fmla="*/ 175 w 2566"/>
                    <a:gd name="T83" fmla="*/ 89 h 91"/>
                    <a:gd name="T84" fmla="*/ 117 w 2566"/>
                    <a:gd name="T85" fmla="*/ 89 h 91"/>
                    <a:gd name="T86" fmla="*/ 60 w 2566"/>
                    <a:gd name="T87" fmla="*/ 91 h 91"/>
                    <a:gd name="T88" fmla="*/ 0 w 2566"/>
                    <a:gd name="T89" fmla="*/ 91 h 91"/>
                    <a:gd name="T90" fmla="*/ 0 w 2566"/>
                    <a:gd name="T9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91">
                      <a:moveTo>
                        <a:pt x="2566" y="47"/>
                      </a:moveTo>
                      <a:lnTo>
                        <a:pt x="2481" y="50"/>
                      </a:lnTo>
                      <a:lnTo>
                        <a:pt x="2449" y="50"/>
                      </a:lnTo>
                      <a:lnTo>
                        <a:pt x="2367" y="53"/>
                      </a:lnTo>
                      <a:lnTo>
                        <a:pt x="2332" y="53"/>
                      </a:lnTo>
                      <a:lnTo>
                        <a:pt x="2252" y="55"/>
                      </a:lnTo>
                      <a:lnTo>
                        <a:pt x="2216" y="55"/>
                      </a:lnTo>
                      <a:lnTo>
                        <a:pt x="2138" y="58"/>
                      </a:lnTo>
                      <a:lnTo>
                        <a:pt x="2100" y="58"/>
                      </a:lnTo>
                      <a:lnTo>
                        <a:pt x="2022" y="61"/>
                      </a:lnTo>
                      <a:lnTo>
                        <a:pt x="1983" y="61"/>
                      </a:lnTo>
                      <a:lnTo>
                        <a:pt x="1907" y="62"/>
                      </a:lnTo>
                      <a:lnTo>
                        <a:pt x="1866" y="62"/>
                      </a:lnTo>
                      <a:lnTo>
                        <a:pt x="1792" y="65"/>
                      </a:lnTo>
                      <a:lnTo>
                        <a:pt x="1749" y="65"/>
                      </a:lnTo>
                      <a:lnTo>
                        <a:pt x="1677" y="66"/>
                      </a:lnTo>
                      <a:lnTo>
                        <a:pt x="1632" y="66"/>
                      </a:lnTo>
                      <a:lnTo>
                        <a:pt x="1561" y="69"/>
                      </a:lnTo>
                      <a:lnTo>
                        <a:pt x="1517" y="69"/>
                      </a:lnTo>
                      <a:lnTo>
                        <a:pt x="1446" y="70"/>
                      </a:lnTo>
                      <a:lnTo>
                        <a:pt x="1400" y="70"/>
                      </a:lnTo>
                      <a:lnTo>
                        <a:pt x="1330" y="73"/>
                      </a:lnTo>
                      <a:lnTo>
                        <a:pt x="1283" y="73"/>
                      </a:lnTo>
                      <a:lnTo>
                        <a:pt x="1215" y="74"/>
                      </a:lnTo>
                      <a:lnTo>
                        <a:pt x="1166" y="74"/>
                      </a:lnTo>
                      <a:lnTo>
                        <a:pt x="1099" y="77"/>
                      </a:lnTo>
                      <a:lnTo>
                        <a:pt x="1049" y="77"/>
                      </a:lnTo>
                      <a:lnTo>
                        <a:pt x="984" y="78"/>
                      </a:lnTo>
                      <a:lnTo>
                        <a:pt x="934" y="78"/>
                      </a:lnTo>
                      <a:lnTo>
                        <a:pt x="868" y="80"/>
                      </a:lnTo>
                      <a:lnTo>
                        <a:pt x="817" y="80"/>
                      </a:lnTo>
                      <a:lnTo>
                        <a:pt x="753" y="81"/>
                      </a:lnTo>
                      <a:lnTo>
                        <a:pt x="700" y="81"/>
                      </a:lnTo>
                      <a:lnTo>
                        <a:pt x="637" y="82"/>
                      </a:lnTo>
                      <a:lnTo>
                        <a:pt x="583" y="82"/>
                      </a:lnTo>
                      <a:lnTo>
                        <a:pt x="522" y="84"/>
                      </a:lnTo>
                      <a:lnTo>
                        <a:pt x="466" y="84"/>
                      </a:lnTo>
                      <a:lnTo>
                        <a:pt x="406" y="86"/>
                      </a:lnTo>
                      <a:lnTo>
                        <a:pt x="349" y="86"/>
                      </a:lnTo>
                      <a:lnTo>
                        <a:pt x="291" y="88"/>
                      </a:lnTo>
                      <a:lnTo>
                        <a:pt x="234" y="88"/>
                      </a:lnTo>
                      <a:lnTo>
                        <a:pt x="175" y="89"/>
                      </a:lnTo>
                      <a:lnTo>
                        <a:pt x="117" y="89"/>
                      </a:lnTo>
                      <a:lnTo>
                        <a:pt x="60" y="91"/>
                      </a:lnTo>
                      <a:lnTo>
                        <a:pt x="0" y="9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616325"/>
                </a:xfrm>
                <a:custGeom>
                  <a:avLst/>
                  <a:gdLst>
                    <a:gd name="T0" fmla="*/ 2539 w 2566"/>
                    <a:gd name="T1" fmla="*/ 2262 h 2278"/>
                    <a:gd name="T2" fmla="*/ 2422 w 2566"/>
                    <a:gd name="T3" fmla="*/ 2263 h 2278"/>
                    <a:gd name="T4" fmla="*/ 2306 w 2566"/>
                    <a:gd name="T5" fmla="*/ 2263 h 2278"/>
                    <a:gd name="T6" fmla="*/ 2189 w 2566"/>
                    <a:gd name="T7" fmla="*/ 2264 h 2278"/>
                    <a:gd name="T8" fmla="*/ 2074 w 2566"/>
                    <a:gd name="T9" fmla="*/ 2264 h 2278"/>
                    <a:gd name="T10" fmla="*/ 1957 w 2566"/>
                    <a:gd name="T11" fmla="*/ 2266 h 2278"/>
                    <a:gd name="T12" fmla="*/ 1841 w 2566"/>
                    <a:gd name="T13" fmla="*/ 2266 h 2278"/>
                    <a:gd name="T14" fmla="*/ 1724 w 2566"/>
                    <a:gd name="T15" fmla="*/ 2267 h 2278"/>
                    <a:gd name="T16" fmla="*/ 1609 w 2566"/>
                    <a:gd name="T17" fmla="*/ 2267 h 2278"/>
                    <a:gd name="T18" fmla="*/ 1492 w 2566"/>
                    <a:gd name="T19" fmla="*/ 2268 h 2278"/>
                    <a:gd name="T20" fmla="*/ 1377 w 2566"/>
                    <a:gd name="T21" fmla="*/ 2268 h 2278"/>
                    <a:gd name="T22" fmla="*/ 1260 w 2566"/>
                    <a:gd name="T23" fmla="*/ 2270 h 2278"/>
                    <a:gd name="T24" fmla="*/ 1144 w 2566"/>
                    <a:gd name="T25" fmla="*/ 2270 h 2278"/>
                    <a:gd name="T26" fmla="*/ 1027 w 2566"/>
                    <a:gd name="T27" fmla="*/ 2271 h 2278"/>
                    <a:gd name="T28" fmla="*/ 912 w 2566"/>
                    <a:gd name="T29" fmla="*/ 2273 h 2278"/>
                    <a:gd name="T30" fmla="*/ 796 w 2566"/>
                    <a:gd name="T31" fmla="*/ 2273 h 2278"/>
                    <a:gd name="T32" fmla="*/ 679 w 2566"/>
                    <a:gd name="T33" fmla="*/ 2274 h 2278"/>
                    <a:gd name="T34" fmla="*/ 564 w 2566"/>
                    <a:gd name="T35" fmla="*/ 2274 h 2278"/>
                    <a:gd name="T36" fmla="*/ 447 w 2566"/>
                    <a:gd name="T37" fmla="*/ 2275 h 2278"/>
                    <a:gd name="T38" fmla="*/ 331 w 2566"/>
                    <a:gd name="T39" fmla="*/ 2275 h 2278"/>
                    <a:gd name="T40" fmla="*/ 215 w 2566"/>
                    <a:gd name="T41" fmla="*/ 2277 h 2278"/>
                    <a:gd name="T42" fmla="*/ 99 w 2566"/>
                    <a:gd name="T43" fmla="*/ 2278 h 2278"/>
                    <a:gd name="T44" fmla="*/ 0 w 2566"/>
                    <a:gd name="T45" fmla="*/ 2126 h 2278"/>
                    <a:gd name="T46" fmla="*/ 0 w 2566"/>
                    <a:gd name="T47" fmla="*/ 1772 h 2278"/>
                    <a:gd name="T48" fmla="*/ 0 w 2566"/>
                    <a:gd name="T49" fmla="*/ 1417 h 2278"/>
                    <a:gd name="T50" fmla="*/ 0 w 2566"/>
                    <a:gd name="T51" fmla="*/ 1064 h 2278"/>
                    <a:gd name="T52" fmla="*/ 0 w 2566"/>
                    <a:gd name="T53" fmla="*/ 709 h 2278"/>
                    <a:gd name="T54" fmla="*/ 0 w 2566"/>
                    <a:gd name="T55" fmla="*/ 355 h 2278"/>
                    <a:gd name="T56" fmla="*/ 0 w 2566"/>
                    <a:gd name="T57" fmla="*/ 0 h 2278"/>
                    <a:gd name="T58" fmla="*/ 234 w 2566"/>
                    <a:gd name="T59" fmla="*/ 0 h 2278"/>
                    <a:gd name="T60" fmla="*/ 466 w 2566"/>
                    <a:gd name="T61" fmla="*/ 0 h 2278"/>
                    <a:gd name="T62" fmla="*/ 700 w 2566"/>
                    <a:gd name="T63" fmla="*/ 0 h 2278"/>
                    <a:gd name="T64" fmla="*/ 934 w 2566"/>
                    <a:gd name="T65" fmla="*/ 0 h 2278"/>
                    <a:gd name="T66" fmla="*/ 1166 w 2566"/>
                    <a:gd name="T67" fmla="*/ 0 h 2278"/>
                    <a:gd name="T68" fmla="*/ 1400 w 2566"/>
                    <a:gd name="T69" fmla="*/ 0 h 2278"/>
                    <a:gd name="T70" fmla="*/ 1632 w 2566"/>
                    <a:gd name="T71" fmla="*/ 0 h 2278"/>
                    <a:gd name="T72" fmla="*/ 1866 w 2566"/>
                    <a:gd name="T73" fmla="*/ 0 h 2278"/>
                    <a:gd name="T74" fmla="*/ 2100 w 2566"/>
                    <a:gd name="T75" fmla="*/ 0 h 2278"/>
                    <a:gd name="T76" fmla="*/ 2332 w 2566"/>
                    <a:gd name="T77" fmla="*/ 0 h 2278"/>
                    <a:gd name="T78" fmla="*/ 2566 w 2566"/>
                    <a:gd name="T79" fmla="*/ 0 h 2278"/>
                    <a:gd name="T80" fmla="*/ 2566 w 2566"/>
                    <a:gd name="T81" fmla="*/ 355 h 2278"/>
                    <a:gd name="T82" fmla="*/ 2566 w 2566"/>
                    <a:gd name="T83" fmla="*/ 709 h 2278"/>
                    <a:gd name="T84" fmla="*/ 2566 w 2566"/>
                    <a:gd name="T85" fmla="*/ 1064 h 2278"/>
                    <a:gd name="T86" fmla="*/ 2566 w 2566"/>
                    <a:gd name="T87" fmla="*/ 1417 h 2278"/>
                    <a:gd name="T88" fmla="*/ 2566 w 2566"/>
                    <a:gd name="T89" fmla="*/ 1772 h 2278"/>
                    <a:gd name="T90" fmla="*/ 2566 w 2566"/>
                    <a:gd name="T91" fmla="*/ 2126 h 2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278">
                      <a:moveTo>
                        <a:pt x="2566" y="2262"/>
                      </a:moveTo>
                      <a:lnTo>
                        <a:pt x="2539" y="2262"/>
                      </a:lnTo>
                      <a:lnTo>
                        <a:pt x="2449" y="2263"/>
                      </a:lnTo>
                      <a:lnTo>
                        <a:pt x="2422" y="2263"/>
                      </a:lnTo>
                      <a:lnTo>
                        <a:pt x="2332" y="2263"/>
                      </a:lnTo>
                      <a:lnTo>
                        <a:pt x="2306" y="2263"/>
                      </a:lnTo>
                      <a:lnTo>
                        <a:pt x="2216" y="2264"/>
                      </a:lnTo>
                      <a:lnTo>
                        <a:pt x="2189" y="2264"/>
                      </a:lnTo>
                      <a:lnTo>
                        <a:pt x="2100" y="2264"/>
                      </a:lnTo>
                      <a:lnTo>
                        <a:pt x="2074" y="2264"/>
                      </a:lnTo>
                      <a:lnTo>
                        <a:pt x="1983" y="2266"/>
                      </a:lnTo>
                      <a:lnTo>
                        <a:pt x="1957" y="2266"/>
                      </a:lnTo>
                      <a:lnTo>
                        <a:pt x="1866" y="2266"/>
                      </a:lnTo>
                      <a:lnTo>
                        <a:pt x="1841" y="2266"/>
                      </a:lnTo>
                      <a:lnTo>
                        <a:pt x="1749" y="2267"/>
                      </a:lnTo>
                      <a:lnTo>
                        <a:pt x="1724" y="2267"/>
                      </a:lnTo>
                      <a:lnTo>
                        <a:pt x="1632" y="2267"/>
                      </a:lnTo>
                      <a:lnTo>
                        <a:pt x="1609" y="2267"/>
                      </a:lnTo>
                      <a:lnTo>
                        <a:pt x="1517" y="2268"/>
                      </a:lnTo>
                      <a:lnTo>
                        <a:pt x="1492" y="2268"/>
                      </a:lnTo>
                      <a:lnTo>
                        <a:pt x="1400" y="2268"/>
                      </a:lnTo>
                      <a:lnTo>
                        <a:pt x="1377" y="2268"/>
                      </a:lnTo>
                      <a:lnTo>
                        <a:pt x="1283" y="2270"/>
                      </a:lnTo>
                      <a:lnTo>
                        <a:pt x="1260" y="2270"/>
                      </a:lnTo>
                      <a:lnTo>
                        <a:pt x="1166" y="2270"/>
                      </a:lnTo>
                      <a:lnTo>
                        <a:pt x="1144" y="2270"/>
                      </a:lnTo>
                      <a:lnTo>
                        <a:pt x="1049" y="2271"/>
                      </a:lnTo>
                      <a:lnTo>
                        <a:pt x="1027" y="2271"/>
                      </a:lnTo>
                      <a:lnTo>
                        <a:pt x="934" y="2273"/>
                      </a:lnTo>
                      <a:lnTo>
                        <a:pt x="912" y="2273"/>
                      </a:lnTo>
                      <a:lnTo>
                        <a:pt x="817" y="2273"/>
                      </a:lnTo>
                      <a:lnTo>
                        <a:pt x="796" y="2273"/>
                      </a:lnTo>
                      <a:lnTo>
                        <a:pt x="700" y="2274"/>
                      </a:lnTo>
                      <a:lnTo>
                        <a:pt x="679" y="2274"/>
                      </a:lnTo>
                      <a:lnTo>
                        <a:pt x="583" y="2274"/>
                      </a:lnTo>
                      <a:lnTo>
                        <a:pt x="564" y="2274"/>
                      </a:lnTo>
                      <a:lnTo>
                        <a:pt x="466" y="2275"/>
                      </a:lnTo>
                      <a:lnTo>
                        <a:pt x="447" y="2275"/>
                      </a:lnTo>
                      <a:lnTo>
                        <a:pt x="349" y="2275"/>
                      </a:lnTo>
                      <a:lnTo>
                        <a:pt x="331" y="2275"/>
                      </a:lnTo>
                      <a:lnTo>
                        <a:pt x="234" y="2277"/>
                      </a:lnTo>
                      <a:lnTo>
                        <a:pt x="215" y="2277"/>
                      </a:lnTo>
                      <a:lnTo>
                        <a:pt x="117" y="2278"/>
                      </a:lnTo>
                      <a:lnTo>
                        <a:pt x="99" y="2278"/>
                      </a:lnTo>
                      <a:lnTo>
                        <a:pt x="0" y="2278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26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241300"/>
                </a:xfrm>
                <a:custGeom>
                  <a:avLst/>
                  <a:gdLst>
                    <a:gd name="T0" fmla="*/ 2566 w 2566"/>
                    <a:gd name="T1" fmla="*/ 136 h 152"/>
                    <a:gd name="T2" fmla="*/ 2539 w 2566"/>
                    <a:gd name="T3" fmla="*/ 136 h 152"/>
                    <a:gd name="T4" fmla="*/ 2449 w 2566"/>
                    <a:gd name="T5" fmla="*/ 137 h 152"/>
                    <a:gd name="T6" fmla="*/ 2422 w 2566"/>
                    <a:gd name="T7" fmla="*/ 137 h 152"/>
                    <a:gd name="T8" fmla="*/ 2332 w 2566"/>
                    <a:gd name="T9" fmla="*/ 137 h 152"/>
                    <a:gd name="T10" fmla="*/ 2306 w 2566"/>
                    <a:gd name="T11" fmla="*/ 137 h 152"/>
                    <a:gd name="T12" fmla="*/ 2216 w 2566"/>
                    <a:gd name="T13" fmla="*/ 138 h 152"/>
                    <a:gd name="T14" fmla="*/ 2189 w 2566"/>
                    <a:gd name="T15" fmla="*/ 138 h 152"/>
                    <a:gd name="T16" fmla="*/ 2100 w 2566"/>
                    <a:gd name="T17" fmla="*/ 138 h 152"/>
                    <a:gd name="T18" fmla="*/ 2074 w 2566"/>
                    <a:gd name="T19" fmla="*/ 138 h 152"/>
                    <a:gd name="T20" fmla="*/ 1983 w 2566"/>
                    <a:gd name="T21" fmla="*/ 140 h 152"/>
                    <a:gd name="T22" fmla="*/ 1957 w 2566"/>
                    <a:gd name="T23" fmla="*/ 140 h 152"/>
                    <a:gd name="T24" fmla="*/ 1866 w 2566"/>
                    <a:gd name="T25" fmla="*/ 140 h 152"/>
                    <a:gd name="T26" fmla="*/ 1841 w 2566"/>
                    <a:gd name="T27" fmla="*/ 140 h 152"/>
                    <a:gd name="T28" fmla="*/ 1749 w 2566"/>
                    <a:gd name="T29" fmla="*/ 141 h 152"/>
                    <a:gd name="T30" fmla="*/ 1724 w 2566"/>
                    <a:gd name="T31" fmla="*/ 141 h 152"/>
                    <a:gd name="T32" fmla="*/ 1632 w 2566"/>
                    <a:gd name="T33" fmla="*/ 141 h 152"/>
                    <a:gd name="T34" fmla="*/ 1609 w 2566"/>
                    <a:gd name="T35" fmla="*/ 141 h 152"/>
                    <a:gd name="T36" fmla="*/ 1517 w 2566"/>
                    <a:gd name="T37" fmla="*/ 142 h 152"/>
                    <a:gd name="T38" fmla="*/ 1492 w 2566"/>
                    <a:gd name="T39" fmla="*/ 142 h 152"/>
                    <a:gd name="T40" fmla="*/ 1400 w 2566"/>
                    <a:gd name="T41" fmla="*/ 142 h 152"/>
                    <a:gd name="T42" fmla="*/ 1377 w 2566"/>
                    <a:gd name="T43" fmla="*/ 142 h 152"/>
                    <a:gd name="T44" fmla="*/ 1283 w 2566"/>
                    <a:gd name="T45" fmla="*/ 144 h 152"/>
                    <a:gd name="T46" fmla="*/ 1260 w 2566"/>
                    <a:gd name="T47" fmla="*/ 144 h 152"/>
                    <a:gd name="T48" fmla="*/ 1166 w 2566"/>
                    <a:gd name="T49" fmla="*/ 144 h 152"/>
                    <a:gd name="T50" fmla="*/ 1144 w 2566"/>
                    <a:gd name="T51" fmla="*/ 144 h 152"/>
                    <a:gd name="T52" fmla="*/ 1049 w 2566"/>
                    <a:gd name="T53" fmla="*/ 145 h 152"/>
                    <a:gd name="T54" fmla="*/ 1027 w 2566"/>
                    <a:gd name="T55" fmla="*/ 145 h 152"/>
                    <a:gd name="T56" fmla="*/ 934 w 2566"/>
                    <a:gd name="T57" fmla="*/ 147 h 152"/>
                    <a:gd name="T58" fmla="*/ 912 w 2566"/>
                    <a:gd name="T59" fmla="*/ 147 h 152"/>
                    <a:gd name="T60" fmla="*/ 817 w 2566"/>
                    <a:gd name="T61" fmla="*/ 147 h 152"/>
                    <a:gd name="T62" fmla="*/ 796 w 2566"/>
                    <a:gd name="T63" fmla="*/ 147 h 152"/>
                    <a:gd name="T64" fmla="*/ 700 w 2566"/>
                    <a:gd name="T65" fmla="*/ 148 h 152"/>
                    <a:gd name="T66" fmla="*/ 679 w 2566"/>
                    <a:gd name="T67" fmla="*/ 148 h 152"/>
                    <a:gd name="T68" fmla="*/ 583 w 2566"/>
                    <a:gd name="T69" fmla="*/ 148 h 152"/>
                    <a:gd name="T70" fmla="*/ 564 w 2566"/>
                    <a:gd name="T71" fmla="*/ 148 h 152"/>
                    <a:gd name="T72" fmla="*/ 466 w 2566"/>
                    <a:gd name="T73" fmla="*/ 149 h 152"/>
                    <a:gd name="T74" fmla="*/ 447 w 2566"/>
                    <a:gd name="T75" fmla="*/ 149 h 152"/>
                    <a:gd name="T76" fmla="*/ 349 w 2566"/>
                    <a:gd name="T77" fmla="*/ 149 h 152"/>
                    <a:gd name="T78" fmla="*/ 331 w 2566"/>
                    <a:gd name="T79" fmla="*/ 149 h 152"/>
                    <a:gd name="T80" fmla="*/ 234 w 2566"/>
                    <a:gd name="T81" fmla="*/ 151 h 152"/>
                    <a:gd name="T82" fmla="*/ 215 w 2566"/>
                    <a:gd name="T83" fmla="*/ 151 h 152"/>
                    <a:gd name="T84" fmla="*/ 117 w 2566"/>
                    <a:gd name="T85" fmla="*/ 152 h 152"/>
                    <a:gd name="T86" fmla="*/ 99 w 2566"/>
                    <a:gd name="T87" fmla="*/ 152 h 152"/>
                    <a:gd name="T88" fmla="*/ 0 w 2566"/>
                    <a:gd name="T89" fmla="*/ 152 h 152"/>
                    <a:gd name="T90" fmla="*/ 0 w 2566"/>
                    <a:gd name="T91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52">
                      <a:moveTo>
                        <a:pt x="2566" y="136"/>
                      </a:moveTo>
                      <a:lnTo>
                        <a:pt x="2539" y="136"/>
                      </a:lnTo>
                      <a:lnTo>
                        <a:pt x="2449" y="137"/>
                      </a:lnTo>
                      <a:lnTo>
                        <a:pt x="2422" y="137"/>
                      </a:lnTo>
                      <a:lnTo>
                        <a:pt x="2332" y="137"/>
                      </a:lnTo>
                      <a:lnTo>
                        <a:pt x="2306" y="137"/>
                      </a:lnTo>
                      <a:lnTo>
                        <a:pt x="2216" y="138"/>
                      </a:lnTo>
                      <a:lnTo>
                        <a:pt x="2189" y="138"/>
                      </a:lnTo>
                      <a:lnTo>
                        <a:pt x="2100" y="138"/>
                      </a:lnTo>
                      <a:lnTo>
                        <a:pt x="2074" y="138"/>
                      </a:lnTo>
                      <a:lnTo>
                        <a:pt x="1983" y="140"/>
                      </a:lnTo>
                      <a:lnTo>
                        <a:pt x="1957" y="140"/>
                      </a:lnTo>
                      <a:lnTo>
                        <a:pt x="1866" y="140"/>
                      </a:lnTo>
                      <a:lnTo>
                        <a:pt x="1841" y="140"/>
                      </a:lnTo>
                      <a:lnTo>
                        <a:pt x="1749" y="141"/>
                      </a:lnTo>
                      <a:lnTo>
                        <a:pt x="1724" y="141"/>
                      </a:lnTo>
                      <a:lnTo>
                        <a:pt x="1632" y="141"/>
                      </a:lnTo>
                      <a:lnTo>
                        <a:pt x="1609" y="141"/>
                      </a:lnTo>
                      <a:lnTo>
                        <a:pt x="1517" y="142"/>
                      </a:lnTo>
                      <a:lnTo>
                        <a:pt x="1492" y="142"/>
                      </a:lnTo>
                      <a:lnTo>
                        <a:pt x="1400" y="142"/>
                      </a:lnTo>
                      <a:lnTo>
                        <a:pt x="1377" y="142"/>
                      </a:lnTo>
                      <a:lnTo>
                        <a:pt x="1283" y="144"/>
                      </a:lnTo>
                      <a:lnTo>
                        <a:pt x="1260" y="144"/>
                      </a:lnTo>
                      <a:lnTo>
                        <a:pt x="1166" y="144"/>
                      </a:lnTo>
                      <a:lnTo>
                        <a:pt x="1144" y="144"/>
                      </a:lnTo>
                      <a:lnTo>
                        <a:pt x="1049" y="145"/>
                      </a:lnTo>
                      <a:lnTo>
                        <a:pt x="1027" y="145"/>
                      </a:lnTo>
                      <a:lnTo>
                        <a:pt x="934" y="147"/>
                      </a:lnTo>
                      <a:lnTo>
                        <a:pt x="912" y="147"/>
                      </a:lnTo>
                      <a:lnTo>
                        <a:pt x="817" y="147"/>
                      </a:lnTo>
                      <a:lnTo>
                        <a:pt x="796" y="147"/>
                      </a:lnTo>
                      <a:lnTo>
                        <a:pt x="700" y="148"/>
                      </a:lnTo>
                      <a:lnTo>
                        <a:pt x="679" y="148"/>
                      </a:lnTo>
                      <a:lnTo>
                        <a:pt x="583" y="148"/>
                      </a:lnTo>
                      <a:lnTo>
                        <a:pt x="564" y="148"/>
                      </a:lnTo>
                      <a:lnTo>
                        <a:pt x="466" y="149"/>
                      </a:lnTo>
                      <a:lnTo>
                        <a:pt x="447" y="149"/>
                      </a:lnTo>
                      <a:lnTo>
                        <a:pt x="349" y="149"/>
                      </a:lnTo>
                      <a:lnTo>
                        <a:pt x="331" y="149"/>
                      </a:lnTo>
                      <a:lnTo>
                        <a:pt x="234" y="151"/>
                      </a:lnTo>
                      <a:lnTo>
                        <a:pt x="215" y="151"/>
                      </a:lnTo>
                      <a:lnTo>
                        <a:pt x="117" y="152"/>
                      </a:lnTo>
                      <a:lnTo>
                        <a:pt x="99" y="152"/>
                      </a:lnTo>
                      <a:lnTo>
                        <a:pt x="0" y="15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490913"/>
                </a:xfrm>
                <a:custGeom>
                  <a:avLst/>
                  <a:gdLst>
                    <a:gd name="T0" fmla="*/ 2491 w 2566"/>
                    <a:gd name="T1" fmla="*/ 2191 h 2199"/>
                    <a:gd name="T2" fmla="*/ 2375 w 2566"/>
                    <a:gd name="T3" fmla="*/ 2191 h 2199"/>
                    <a:gd name="T4" fmla="*/ 2259 w 2566"/>
                    <a:gd name="T5" fmla="*/ 2193 h 2199"/>
                    <a:gd name="T6" fmla="*/ 2142 w 2566"/>
                    <a:gd name="T7" fmla="*/ 2193 h 2199"/>
                    <a:gd name="T8" fmla="*/ 2026 w 2566"/>
                    <a:gd name="T9" fmla="*/ 2193 h 2199"/>
                    <a:gd name="T10" fmla="*/ 1909 w 2566"/>
                    <a:gd name="T11" fmla="*/ 2193 h 2199"/>
                    <a:gd name="T12" fmla="*/ 1794 w 2566"/>
                    <a:gd name="T13" fmla="*/ 2194 h 2199"/>
                    <a:gd name="T14" fmla="*/ 1677 w 2566"/>
                    <a:gd name="T15" fmla="*/ 2194 h 2199"/>
                    <a:gd name="T16" fmla="*/ 1560 w 2566"/>
                    <a:gd name="T17" fmla="*/ 2194 h 2199"/>
                    <a:gd name="T18" fmla="*/ 1445 w 2566"/>
                    <a:gd name="T19" fmla="*/ 2194 h 2199"/>
                    <a:gd name="T20" fmla="*/ 1328 w 2566"/>
                    <a:gd name="T21" fmla="*/ 2195 h 2199"/>
                    <a:gd name="T22" fmla="*/ 1211 w 2566"/>
                    <a:gd name="T23" fmla="*/ 2195 h 2199"/>
                    <a:gd name="T24" fmla="*/ 1095 w 2566"/>
                    <a:gd name="T25" fmla="*/ 2195 h 2199"/>
                    <a:gd name="T26" fmla="*/ 978 w 2566"/>
                    <a:gd name="T27" fmla="*/ 2195 h 2199"/>
                    <a:gd name="T28" fmla="*/ 862 w 2566"/>
                    <a:gd name="T29" fmla="*/ 2197 h 2199"/>
                    <a:gd name="T30" fmla="*/ 746 w 2566"/>
                    <a:gd name="T31" fmla="*/ 2197 h 2199"/>
                    <a:gd name="T32" fmla="*/ 629 w 2566"/>
                    <a:gd name="T33" fmla="*/ 2197 h 2199"/>
                    <a:gd name="T34" fmla="*/ 512 w 2566"/>
                    <a:gd name="T35" fmla="*/ 2197 h 2199"/>
                    <a:gd name="T36" fmla="*/ 397 w 2566"/>
                    <a:gd name="T37" fmla="*/ 2198 h 2199"/>
                    <a:gd name="T38" fmla="*/ 280 w 2566"/>
                    <a:gd name="T39" fmla="*/ 2198 h 2199"/>
                    <a:gd name="T40" fmla="*/ 164 w 2566"/>
                    <a:gd name="T41" fmla="*/ 2198 h 2199"/>
                    <a:gd name="T42" fmla="*/ 47 w 2566"/>
                    <a:gd name="T43" fmla="*/ 2199 h 2199"/>
                    <a:gd name="T44" fmla="*/ 0 w 2566"/>
                    <a:gd name="T45" fmla="*/ 2126 h 2199"/>
                    <a:gd name="T46" fmla="*/ 0 w 2566"/>
                    <a:gd name="T47" fmla="*/ 1772 h 2199"/>
                    <a:gd name="T48" fmla="*/ 0 w 2566"/>
                    <a:gd name="T49" fmla="*/ 1417 h 2199"/>
                    <a:gd name="T50" fmla="*/ 0 w 2566"/>
                    <a:gd name="T51" fmla="*/ 1064 h 2199"/>
                    <a:gd name="T52" fmla="*/ 0 w 2566"/>
                    <a:gd name="T53" fmla="*/ 709 h 2199"/>
                    <a:gd name="T54" fmla="*/ 0 w 2566"/>
                    <a:gd name="T55" fmla="*/ 355 h 2199"/>
                    <a:gd name="T56" fmla="*/ 0 w 2566"/>
                    <a:gd name="T57" fmla="*/ 0 h 2199"/>
                    <a:gd name="T58" fmla="*/ 234 w 2566"/>
                    <a:gd name="T59" fmla="*/ 0 h 2199"/>
                    <a:gd name="T60" fmla="*/ 466 w 2566"/>
                    <a:gd name="T61" fmla="*/ 0 h 2199"/>
                    <a:gd name="T62" fmla="*/ 700 w 2566"/>
                    <a:gd name="T63" fmla="*/ 0 h 2199"/>
                    <a:gd name="T64" fmla="*/ 934 w 2566"/>
                    <a:gd name="T65" fmla="*/ 0 h 2199"/>
                    <a:gd name="T66" fmla="*/ 1166 w 2566"/>
                    <a:gd name="T67" fmla="*/ 0 h 2199"/>
                    <a:gd name="T68" fmla="*/ 1400 w 2566"/>
                    <a:gd name="T69" fmla="*/ 0 h 2199"/>
                    <a:gd name="T70" fmla="*/ 1632 w 2566"/>
                    <a:gd name="T71" fmla="*/ 0 h 2199"/>
                    <a:gd name="T72" fmla="*/ 1866 w 2566"/>
                    <a:gd name="T73" fmla="*/ 0 h 2199"/>
                    <a:gd name="T74" fmla="*/ 2100 w 2566"/>
                    <a:gd name="T75" fmla="*/ 0 h 2199"/>
                    <a:gd name="T76" fmla="*/ 2332 w 2566"/>
                    <a:gd name="T77" fmla="*/ 0 h 2199"/>
                    <a:gd name="T78" fmla="*/ 2566 w 2566"/>
                    <a:gd name="T79" fmla="*/ 0 h 2199"/>
                    <a:gd name="T80" fmla="*/ 2566 w 2566"/>
                    <a:gd name="T81" fmla="*/ 355 h 2199"/>
                    <a:gd name="T82" fmla="*/ 2566 w 2566"/>
                    <a:gd name="T83" fmla="*/ 709 h 2199"/>
                    <a:gd name="T84" fmla="*/ 2566 w 2566"/>
                    <a:gd name="T85" fmla="*/ 1064 h 2199"/>
                    <a:gd name="T86" fmla="*/ 2566 w 2566"/>
                    <a:gd name="T87" fmla="*/ 1417 h 2199"/>
                    <a:gd name="T88" fmla="*/ 2566 w 2566"/>
                    <a:gd name="T89" fmla="*/ 1772 h 2199"/>
                    <a:gd name="T90" fmla="*/ 2566 w 2566"/>
                    <a:gd name="T91" fmla="*/ 2126 h 2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199">
                      <a:moveTo>
                        <a:pt x="2566" y="2191"/>
                      </a:moveTo>
                      <a:lnTo>
                        <a:pt x="2491" y="2191"/>
                      </a:lnTo>
                      <a:lnTo>
                        <a:pt x="2449" y="2191"/>
                      </a:lnTo>
                      <a:lnTo>
                        <a:pt x="2375" y="2191"/>
                      </a:lnTo>
                      <a:lnTo>
                        <a:pt x="2332" y="2193"/>
                      </a:lnTo>
                      <a:lnTo>
                        <a:pt x="2259" y="2193"/>
                      </a:lnTo>
                      <a:lnTo>
                        <a:pt x="2216" y="2193"/>
                      </a:lnTo>
                      <a:lnTo>
                        <a:pt x="2142" y="2193"/>
                      </a:lnTo>
                      <a:lnTo>
                        <a:pt x="2100" y="2193"/>
                      </a:lnTo>
                      <a:lnTo>
                        <a:pt x="2026" y="2193"/>
                      </a:lnTo>
                      <a:lnTo>
                        <a:pt x="1983" y="2193"/>
                      </a:lnTo>
                      <a:lnTo>
                        <a:pt x="1909" y="2193"/>
                      </a:lnTo>
                      <a:lnTo>
                        <a:pt x="1866" y="2194"/>
                      </a:lnTo>
                      <a:lnTo>
                        <a:pt x="1794" y="2194"/>
                      </a:lnTo>
                      <a:lnTo>
                        <a:pt x="1749" y="2194"/>
                      </a:lnTo>
                      <a:lnTo>
                        <a:pt x="1677" y="2194"/>
                      </a:lnTo>
                      <a:lnTo>
                        <a:pt x="1632" y="2194"/>
                      </a:lnTo>
                      <a:lnTo>
                        <a:pt x="1560" y="2194"/>
                      </a:lnTo>
                      <a:lnTo>
                        <a:pt x="1517" y="2194"/>
                      </a:lnTo>
                      <a:lnTo>
                        <a:pt x="1445" y="2194"/>
                      </a:lnTo>
                      <a:lnTo>
                        <a:pt x="1400" y="2195"/>
                      </a:lnTo>
                      <a:lnTo>
                        <a:pt x="1328" y="2195"/>
                      </a:lnTo>
                      <a:lnTo>
                        <a:pt x="1283" y="2195"/>
                      </a:lnTo>
                      <a:lnTo>
                        <a:pt x="1211" y="2195"/>
                      </a:lnTo>
                      <a:lnTo>
                        <a:pt x="1166" y="2195"/>
                      </a:lnTo>
                      <a:lnTo>
                        <a:pt x="1095" y="2195"/>
                      </a:lnTo>
                      <a:lnTo>
                        <a:pt x="1049" y="2195"/>
                      </a:lnTo>
                      <a:lnTo>
                        <a:pt x="978" y="2195"/>
                      </a:lnTo>
                      <a:lnTo>
                        <a:pt x="934" y="2197"/>
                      </a:lnTo>
                      <a:lnTo>
                        <a:pt x="862" y="2197"/>
                      </a:lnTo>
                      <a:lnTo>
                        <a:pt x="817" y="2197"/>
                      </a:lnTo>
                      <a:lnTo>
                        <a:pt x="746" y="2197"/>
                      </a:lnTo>
                      <a:lnTo>
                        <a:pt x="700" y="2197"/>
                      </a:lnTo>
                      <a:lnTo>
                        <a:pt x="629" y="2197"/>
                      </a:lnTo>
                      <a:lnTo>
                        <a:pt x="583" y="2197"/>
                      </a:lnTo>
                      <a:lnTo>
                        <a:pt x="512" y="2197"/>
                      </a:lnTo>
                      <a:lnTo>
                        <a:pt x="466" y="2198"/>
                      </a:lnTo>
                      <a:lnTo>
                        <a:pt x="397" y="2198"/>
                      </a:lnTo>
                      <a:lnTo>
                        <a:pt x="349" y="2198"/>
                      </a:lnTo>
                      <a:lnTo>
                        <a:pt x="280" y="2198"/>
                      </a:lnTo>
                      <a:lnTo>
                        <a:pt x="234" y="2198"/>
                      </a:lnTo>
                      <a:lnTo>
                        <a:pt x="164" y="2198"/>
                      </a:lnTo>
                      <a:lnTo>
                        <a:pt x="117" y="2199"/>
                      </a:lnTo>
                      <a:lnTo>
                        <a:pt x="47" y="2199"/>
                      </a:lnTo>
                      <a:lnTo>
                        <a:pt x="0" y="2199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19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Freeform 12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115888"/>
                </a:xfrm>
                <a:custGeom>
                  <a:avLst/>
                  <a:gdLst>
                    <a:gd name="T0" fmla="*/ 2566 w 2566"/>
                    <a:gd name="T1" fmla="*/ 65 h 73"/>
                    <a:gd name="T2" fmla="*/ 2491 w 2566"/>
                    <a:gd name="T3" fmla="*/ 65 h 73"/>
                    <a:gd name="T4" fmla="*/ 2449 w 2566"/>
                    <a:gd name="T5" fmla="*/ 65 h 73"/>
                    <a:gd name="T6" fmla="*/ 2375 w 2566"/>
                    <a:gd name="T7" fmla="*/ 65 h 73"/>
                    <a:gd name="T8" fmla="*/ 2332 w 2566"/>
                    <a:gd name="T9" fmla="*/ 67 h 73"/>
                    <a:gd name="T10" fmla="*/ 2259 w 2566"/>
                    <a:gd name="T11" fmla="*/ 67 h 73"/>
                    <a:gd name="T12" fmla="*/ 2216 w 2566"/>
                    <a:gd name="T13" fmla="*/ 67 h 73"/>
                    <a:gd name="T14" fmla="*/ 2142 w 2566"/>
                    <a:gd name="T15" fmla="*/ 67 h 73"/>
                    <a:gd name="T16" fmla="*/ 2100 w 2566"/>
                    <a:gd name="T17" fmla="*/ 67 h 73"/>
                    <a:gd name="T18" fmla="*/ 2026 w 2566"/>
                    <a:gd name="T19" fmla="*/ 67 h 73"/>
                    <a:gd name="T20" fmla="*/ 1983 w 2566"/>
                    <a:gd name="T21" fmla="*/ 67 h 73"/>
                    <a:gd name="T22" fmla="*/ 1909 w 2566"/>
                    <a:gd name="T23" fmla="*/ 67 h 73"/>
                    <a:gd name="T24" fmla="*/ 1866 w 2566"/>
                    <a:gd name="T25" fmla="*/ 68 h 73"/>
                    <a:gd name="T26" fmla="*/ 1794 w 2566"/>
                    <a:gd name="T27" fmla="*/ 68 h 73"/>
                    <a:gd name="T28" fmla="*/ 1749 w 2566"/>
                    <a:gd name="T29" fmla="*/ 68 h 73"/>
                    <a:gd name="T30" fmla="*/ 1677 w 2566"/>
                    <a:gd name="T31" fmla="*/ 68 h 73"/>
                    <a:gd name="T32" fmla="*/ 1632 w 2566"/>
                    <a:gd name="T33" fmla="*/ 68 h 73"/>
                    <a:gd name="T34" fmla="*/ 1560 w 2566"/>
                    <a:gd name="T35" fmla="*/ 68 h 73"/>
                    <a:gd name="T36" fmla="*/ 1517 w 2566"/>
                    <a:gd name="T37" fmla="*/ 68 h 73"/>
                    <a:gd name="T38" fmla="*/ 1445 w 2566"/>
                    <a:gd name="T39" fmla="*/ 68 h 73"/>
                    <a:gd name="T40" fmla="*/ 1400 w 2566"/>
                    <a:gd name="T41" fmla="*/ 69 h 73"/>
                    <a:gd name="T42" fmla="*/ 1328 w 2566"/>
                    <a:gd name="T43" fmla="*/ 69 h 73"/>
                    <a:gd name="T44" fmla="*/ 1283 w 2566"/>
                    <a:gd name="T45" fmla="*/ 69 h 73"/>
                    <a:gd name="T46" fmla="*/ 1211 w 2566"/>
                    <a:gd name="T47" fmla="*/ 69 h 73"/>
                    <a:gd name="T48" fmla="*/ 1166 w 2566"/>
                    <a:gd name="T49" fmla="*/ 69 h 73"/>
                    <a:gd name="T50" fmla="*/ 1095 w 2566"/>
                    <a:gd name="T51" fmla="*/ 69 h 73"/>
                    <a:gd name="T52" fmla="*/ 1049 w 2566"/>
                    <a:gd name="T53" fmla="*/ 69 h 73"/>
                    <a:gd name="T54" fmla="*/ 978 w 2566"/>
                    <a:gd name="T55" fmla="*/ 69 h 73"/>
                    <a:gd name="T56" fmla="*/ 934 w 2566"/>
                    <a:gd name="T57" fmla="*/ 71 h 73"/>
                    <a:gd name="T58" fmla="*/ 862 w 2566"/>
                    <a:gd name="T59" fmla="*/ 71 h 73"/>
                    <a:gd name="T60" fmla="*/ 817 w 2566"/>
                    <a:gd name="T61" fmla="*/ 71 h 73"/>
                    <a:gd name="T62" fmla="*/ 746 w 2566"/>
                    <a:gd name="T63" fmla="*/ 71 h 73"/>
                    <a:gd name="T64" fmla="*/ 700 w 2566"/>
                    <a:gd name="T65" fmla="*/ 71 h 73"/>
                    <a:gd name="T66" fmla="*/ 629 w 2566"/>
                    <a:gd name="T67" fmla="*/ 71 h 73"/>
                    <a:gd name="T68" fmla="*/ 583 w 2566"/>
                    <a:gd name="T69" fmla="*/ 71 h 73"/>
                    <a:gd name="T70" fmla="*/ 512 w 2566"/>
                    <a:gd name="T71" fmla="*/ 71 h 73"/>
                    <a:gd name="T72" fmla="*/ 466 w 2566"/>
                    <a:gd name="T73" fmla="*/ 72 h 73"/>
                    <a:gd name="T74" fmla="*/ 397 w 2566"/>
                    <a:gd name="T75" fmla="*/ 72 h 73"/>
                    <a:gd name="T76" fmla="*/ 349 w 2566"/>
                    <a:gd name="T77" fmla="*/ 72 h 73"/>
                    <a:gd name="T78" fmla="*/ 280 w 2566"/>
                    <a:gd name="T79" fmla="*/ 72 h 73"/>
                    <a:gd name="T80" fmla="*/ 234 w 2566"/>
                    <a:gd name="T81" fmla="*/ 72 h 73"/>
                    <a:gd name="T82" fmla="*/ 164 w 2566"/>
                    <a:gd name="T83" fmla="*/ 72 h 73"/>
                    <a:gd name="T84" fmla="*/ 117 w 2566"/>
                    <a:gd name="T85" fmla="*/ 73 h 73"/>
                    <a:gd name="T86" fmla="*/ 47 w 2566"/>
                    <a:gd name="T87" fmla="*/ 73 h 73"/>
                    <a:gd name="T88" fmla="*/ 0 w 2566"/>
                    <a:gd name="T89" fmla="*/ 73 h 73"/>
                    <a:gd name="T90" fmla="*/ 0 w 2566"/>
                    <a:gd name="T9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73">
                      <a:moveTo>
                        <a:pt x="2566" y="65"/>
                      </a:moveTo>
                      <a:lnTo>
                        <a:pt x="2491" y="65"/>
                      </a:lnTo>
                      <a:lnTo>
                        <a:pt x="2449" y="65"/>
                      </a:lnTo>
                      <a:lnTo>
                        <a:pt x="2375" y="65"/>
                      </a:lnTo>
                      <a:lnTo>
                        <a:pt x="2332" y="67"/>
                      </a:lnTo>
                      <a:lnTo>
                        <a:pt x="2259" y="67"/>
                      </a:lnTo>
                      <a:lnTo>
                        <a:pt x="2216" y="67"/>
                      </a:lnTo>
                      <a:lnTo>
                        <a:pt x="2142" y="67"/>
                      </a:lnTo>
                      <a:lnTo>
                        <a:pt x="2100" y="67"/>
                      </a:lnTo>
                      <a:lnTo>
                        <a:pt x="2026" y="67"/>
                      </a:lnTo>
                      <a:lnTo>
                        <a:pt x="1983" y="67"/>
                      </a:lnTo>
                      <a:lnTo>
                        <a:pt x="1909" y="67"/>
                      </a:lnTo>
                      <a:lnTo>
                        <a:pt x="1866" y="68"/>
                      </a:lnTo>
                      <a:lnTo>
                        <a:pt x="1794" y="68"/>
                      </a:lnTo>
                      <a:lnTo>
                        <a:pt x="1749" y="68"/>
                      </a:lnTo>
                      <a:lnTo>
                        <a:pt x="1677" y="68"/>
                      </a:lnTo>
                      <a:lnTo>
                        <a:pt x="1632" y="68"/>
                      </a:lnTo>
                      <a:lnTo>
                        <a:pt x="1560" y="68"/>
                      </a:lnTo>
                      <a:lnTo>
                        <a:pt x="1517" y="68"/>
                      </a:lnTo>
                      <a:lnTo>
                        <a:pt x="1445" y="68"/>
                      </a:lnTo>
                      <a:lnTo>
                        <a:pt x="1400" y="69"/>
                      </a:lnTo>
                      <a:lnTo>
                        <a:pt x="1328" y="69"/>
                      </a:lnTo>
                      <a:lnTo>
                        <a:pt x="1283" y="69"/>
                      </a:lnTo>
                      <a:lnTo>
                        <a:pt x="1211" y="69"/>
                      </a:lnTo>
                      <a:lnTo>
                        <a:pt x="1166" y="69"/>
                      </a:lnTo>
                      <a:lnTo>
                        <a:pt x="1095" y="69"/>
                      </a:lnTo>
                      <a:lnTo>
                        <a:pt x="1049" y="69"/>
                      </a:lnTo>
                      <a:lnTo>
                        <a:pt x="978" y="69"/>
                      </a:lnTo>
                      <a:lnTo>
                        <a:pt x="934" y="71"/>
                      </a:lnTo>
                      <a:lnTo>
                        <a:pt x="862" y="71"/>
                      </a:lnTo>
                      <a:lnTo>
                        <a:pt x="817" y="71"/>
                      </a:lnTo>
                      <a:lnTo>
                        <a:pt x="746" y="71"/>
                      </a:lnTo>
                      <a:lnTo>
                        <a:pt x="700" y="71"/>
                      </a:lnTo>
                      <a:lnTo>
                        <a:pt x="629" y="71"/>
                      </a:lnTo>
                      <a:lnTo>
                        <a:pt x="583" y="71"/>
                      </a:lnTo>
                      <a:lnTo>
                        <a:pt x="512" y="71"/>
                      </a:lnTo>
                      <a:lnTo>
                        <a:pt x="466" y="72"/>
                      </a:lnTo>
                      <a:lnTo>
                        <a:pt x="397" y="72"/>
                      </a:lnTo>
                      <a:lnTo>
                        <a:pt x="349" y="72"/>
                      </a:lnTo>
                      <a:lnTo>
                        <a:pt x="280" y="72"/>
                      </a:lnTo>
                      <a:lnTo>
                        <a:pt x="234" y="72"/>
                      </a:lnTo>
                      <a:lnTo>
                        <a:pt x="164" y="72"/>
                      </a:lnTo>
                      <a:lnTo>
                        <a:pt x="117" y="73"/>
                      </a:lnTo>
                      <a:lnTo>
                        <a:pt x="47" y="73"/>
                      </a:lnTo>
                      <a:lnTo>
                        <a:pt x="0" y="7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Freeform 1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375025"/>
                </a:xfrm>
                <a:custGeom>
                  <a:avLst/>
                  <a:gdLst>
                    <a:gd name="T0" fmla="*/ 2449 w 2566"/>
                    <a:gd name="T1" fmla="*/ 2126 h 2126"/>
                    <a:gd name="T2" fmla="*/ 2216 w 2566"/>
                    <a:gd name="T3" fmla="*/ 2126 h 2126"/>
                    <a:gd name="T4" fmla="*/ 1983 w 2566"/>
                    <a:gd name="T5" fmla="*/ 2126 h 2126"/>
                    <a:gd name="T6" fmla="*/ 1749 w 2566"/>
                    <a:gd name="T7" fmla="*/ 2126 h 2126"/>
                    <a:gd name="T8" fmla="*/ 1517 w 2566"/>
                    <a:gd name="T9" fmla="*/ 2126 h 2126"/>
                    <a:gd name="T10" fmla="*/ 1283 w 2566"/>
                    <a:gd name="T11" fmla="*/ 2126 h 2126"/>
                    <a:gd name="T12" fmla="*/ 1049 w 2566"/>
                    <a:gd name="T13" fmla="*/ 2126 h 2126"/>
                    <a:gd name="T14" fmla="*/ 817 w 2566"/>
                    <a:gd name="T15" fmla="*/ 2126 h 2126"/>
                    <a:gd name="T16" fmla="*/ 583 w 2566"/>
                    <a:gd name="T17" fmla="*/ 2126 h 2126"/>
                    <a:gd name="T18" fmla="*/ 349 w 2566"/>
                    <a:gd name="T19" fmla="*/ 2126 h 2126"/>
                    <a:gd name="T20" fmla="*/ 117 w 2566"/>
                    <a:gd name="T21" fmla="*/ 2126 h 2126"/>
                    <a:gd name="T22" fmla="*/ 0 w 2566"/>
                    <a:gd name="T23" fmla="*/ 1950 h 2126"/>
                    <a:gd name="T24" fmla="*/ 0 w 2566"/>
                    <a:gd name="T25" fmla="*/ 1595 h 2126"/>
                    <a:gd name="T26" fmla="*/ 0 w 2566"/>
                    <a:gd name="T27" fmla="*/ 1241 h 2126"/>
                    <a:gd name="T28" fmla="*/ 0 w 2566"/>
                    <a:gd name="T29" fmla="*/ 886 h 2126"/>
                    <a:gd name="T30" fmla="*/ 0 w 2566"/>
                    <a:gd name="T31" fmla="*/ 531 h 2126"/>
                    <a:gd name="T32" fmla="*/ 0 w 2566"/>
                    <a:gd name="T33" fmla="*/ 177 h 2126"/>
                    <a:gd name="T34" fmla="*/ 117 w 2566"/>
                    <a:gd name="T35" fmla="*/ 0 h 2126"/>
                    <a:gd name="T36" fmla="*/ 349 w 2566"/>
                    <a:gd name="T37" fmla="*/ 0 h 2126"/>
                    <a:gd name="T38" fmla="*/ 583 w 2566"/>
                    <a:gd name="T39" fmla="*/ 0 h 2126"/>
                    <a:gd name="T40" fmla="*/ 817 w 2566"/>
                    <a:gd name="T41" fmla="*/ 0 h 2126"/>
                    <a:gd name="T42" fmla="*/ 1049 w 2566"/>
                    <a:gd name="T43" fmla="*/ 0 h 2126"/>
                    <a:gd name="T44" fmla="*/ 1283 w 2566"/>
                    <a:gd name="T45" fmla="*/ 0 h 2126"/>
                    <a:gd name="T46" fmla="*/ 1517 w 2566"/>
                    <a:gd name="T47" fmla="*/ 0 h 2126"/>
                    <a:gd name="T48" fmla="*/ 1749 w 2566"/>
                    <a:gd name="T49" fmla="*/ 0 h 2126"/>
                    <a:gd name="T50" fmla="*/ 1983 w 2566"/>
                    <a:gd name="T51" fmla="*/ 0 h 2126"/>
                    <a:gd name="T52" fmla="*/ 2216 w 2566"/>
                    <a:gd name="T53" fmla="*/ 0 h 2126"/>
                    <a:gd name="T54" fmla="*/ 2449 w 2566"/>
                    <a:gd name="T55" fmla="*/ 0 h 2126"/>
                    <a:gd name="T56" fmla="*/ 2566 w 2566"/>
                    <a:gd name="T57" fmla="*/ 177 h 2126"/>
                    <a:gd name="T58" fmla="*/ 2566 w 2566"/>
                    <a:gd name="T59" fmla="*/ 531 h 2126"/>
                    <a:gd name="T60" fmla="*/ 2566 w 2566"/>
                    <a:gd name="T61" fmla="*/ 886 h 2126"/>
                    <a:gd name="T62" fmla="*/ 2566 w 2566"/>
                    <a:gd name="T63" fmla="*/ 1241 h 2126"/>
                    <a:gd name="T64" fmla="*/ 2566 w 2566"/>
                    <a:gd name="T65" fmla="*/ 1595 h 2126"/>
                    <a:gd name="T66" fmla="*/ 2566 w 2566"/>
                    <a:gd name="T67" fmla="*/ 1950 h 2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66" h="2126">
                      <a:moveTo>
                        <a:pt x="2566" y="2126"/>
                      </a:moveTo>
                      <a:lnTo>
                        <a:pt x="2449" y="2126"/>
                      </a:lnTo>
                      <a:lnTo>
                        <a:pt x="2332" y="2126"/>
                      </a:lnTo>
                      <a:lnTo>
                        <a:pt x="2216" y="2126"/>
                      </a:lnTo>
                      <a:lnTo>
                        <a:pt x="2100" y="2126"/>
                      </a:lnTo>
                      <a:lnTo>
                        <a:pt x="1983" y="2126"/>
                      </a:lnTo>
                      <a:lnTo>
                        <a:pt x="1866" y="2126"/>
                      </a:lnTo>
                      <a:lnTo>
                        <a:pt x="1749" y="2126"/>
                      </a:lnTo>
                      <a:lnTo>
                        <a:pt x="1632" y="2126"/>
                      </a:lnTo>
                      <a:lnTo>
                        <a:pt x="1517" y="2126"/>
                      </a:lnTo>
                      <a:lnTo>
                        <a:pt x="1400" y="2126"/>
                      </a:lnTo>
                      <a:lnTo>
                        <a:pt x="1283" y="2126"/>
                      </a:lnTo>
                      <a:lnTo>
                        <a:pt x="1166" y="2126"/>
                      </a:lnTo>
                      <a:lnTo>
                        <a:pt x="1049" y="2126"/>
                      </a:lnTo>
                      <a:lnTo>
                        <a:pt x="934" y="2126"/>
                      </a:lnTo>
                      <a:lnTo>
                        <a:pt x="817" y="2126"/>
                      </a:lnTo>
                      <a:lnTo>
                        <a:pt x="700" y="2126"/>
                      </a:lnTo>
                      <a:lnTo>
                        <a:pt x="583" y="2126"/>
                      </a:lnTo>
                      <a:lnTo>
                        <a:pt x="466" y="2126"/>
                      </a:lnTo>
                      <a:lnTo>
                        <a:pt x="349" y="2126"/>
                      </a:lnTo>
                      <a:lnTo>
                        <a:pt x="234" y="2126"/>
                      </a:lnTo>
                      <a:lnTo>
                        <a:pt x="117" y="2126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" name="Freeform 14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79400"/>
                </a:xfrm>
                <a:custGeom>
                  <a:avLst/>
                  <a:gdLst>
                    <a:gd name="T0" fmla="*/ 2566 w 2566"/>
                    <a:gd name="T1" fmla="*/ 176 h 176"/>
                    <a:gd name="T2" fmla="*/ 2449 w 2566"/>
                    <a:gd name="T3" fmla="*/ 176 h 176"/>
                    <a:gd name="T4" fmla="*/ 2332 w 2566"/>
                    <a:gd name="T5" fmla="*/ 176 h 176"/>
                    <a:gd name="T6" fmla="*/ 2216 w 2566"/>
                    <a:gd name="T7" fmla="*/ 176 h 176"/>
                    <a:gd name="T8" fmla="*/ 2100 w 2566"/>
                    <a:gd name="T9" fmla="*/ 176 h 176"/>
                    <a:gd name="T10" fmla="*/ 1983 w 2566"/>
                    <a:gd name="T11" fmla="*/ 176 h 176"/>
                    <a:gd name="T12" fmla="*/ 1866 w 2566"/>
                    <a:gd name="T13" fmla="*/ 176 h 176"/>
                    <a:gd name="T14" fmla="*/ 1749 w 2566"/>
                    <a:gd name="T15" fmla="*/ 176 h 176"/>
                    <a:gd name="T16" fmla="*/ 1632 w 2566"/>
                    <a:gd name="T17" fmla="*/ 176 h 176"/>
                    <a:gd name="T18" fmla="*/ 1517 w 2566"/>
                    <a:gd name="T19" fmla="*/ 176 h 176"/>
                    <a:gd name="T20" fmla="*/ 1400 w 2566"/>
                    <a:gd name="T21" fmla="*/ 176 h 176"/>
                    <a:gd name="T22" fmla="*/ 1283 w 2566"/>
                    <a:gd name="T23" fmla="*/ 176 h 176"/>
                    <a:gd name="T24" fmla="*/ 1166 w 2566"/>
                    <a:gd name="T25" fmla="*/ 176 h 176"/>
                    <a:gd name="T26" fmla="*/ 1049 w 2566"/>
                    <a:gd name="T27" fmla="*/ 176 h 176"/>
                    <a:gd name="T28" fmla="*/ 934 w 2566"/>
                    <a:gd name="T29" fmla="*/ 176 h 176"/>
                    <a:gd name="T30" fmla="*/ 817 w 2566"/>
                    <a:gd name="T31" fmla="*/ 176 h 176"/>
                    <a:gd name="T32" fmla="*/ 700 w 2566"/>
                    <a:gd name="T33" fmla="*/ 176 h 176"/>
                    <a:gd name="T34" fmla="*/ 583 w 2566"/>
                    <a:gd name="T35" fmla="*/ 176 h 176"/>
                    <a:gd name="T36" fmla="*/ 466 w 2566"/>
                    <a:gd name="T37" fmla="*/ 176 h 176"/>
                    <a:gd name="T38" fmla="*/ 349 w 2566"/>
                    <a:gd name="T39" fmla="*/ 176 h 176"/>
                    <a:gd name="T40" fmla="*/ 234 w 2566"/>
                    <a:gd name="T41" fmla="*/ 176 h 176"/>
                    <a:gd name="T42" fmla="*/ 117 w 2566"/>
                    <a:gd name="T43" fmla="*/ 176 h 176"/>
                    <a:gd name="T44" fmla="*/ 0 w 2566"/>
                    <a:gd name="T45" fmla="*/ 176 h 176"/>
                    <a:gd name="T46" fmla="*/ 0 w 2566"/>
                    <a:gd name="T47" fmla="*/ 0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6">
                      <a:moveTo>
                        <a:pt x="2566" y="176"/>
                      </a:moveTo>
                      <a:lnTo>
                        <a:pt x="2449" y="176"/>
                      </a:lnTo>
                      <a:lnTo>
                        <a:pt x="2332" y="176"/>
                      </a:lnTo>
                      <a:lnTo>
                        <a:pt x="2216" y="176"/>
                      </a:lnTo>
                      <a:lnTo>
                        <a:pt x="2100" y="176"/>
                      </a:lnTo>
                      <a:lnTo>
                        <a:pt x="1983" y="176"/>
                      </a:lnTo>
                      <a:lnTo>
                        <a:pt x="1866" y="176"/>
                      </a:lnTo>
                      <a:lnTo>
                        <a:pt x="1749" y="176"/>
                      </a:lnTo>
                      <a:lnTo>
                        <a:pt x="1632" y="176"/>
                      </a:lnTo>
                      <a:lnTo>
                        <a:pt x="1517" y="176"/>
                      </a:lnTo>
                      <a:lnTo>
                        <a:pt x="1400" y="176"/>
                      </a:lnTo>
                      <a:lnTo>
                        <a:pt x="1283" y="176"/>
                      </a:lnTo>
                      <a:lnTo>
                        <a:pt x="1166" y="176"/>
                      </a:lnTo>
                      <a:lnTo>
                        <a:pt x="1049" y="176"/>
                      </a:lnTo>
                      <a:lnTo>
                        <a:pt x="934" y="176"/>
                      </a:lnTo>
                      <a:lnTo>
                        <a:pt x="817" y="176"/>
                      </a:lnTo>
                      <a:lnTo>
                        <a:pt x="700" y="176"/>
                      </a:lnTo>
                      <a:lnTo>
                        <a:pt x="583" y="176"/>
                      </a:lnTo>
                      <a:lnTo>
                        <a:pt x="466" y="176"/>
                      </a:lnTo>
                      <a:lnTo>
                        <a:pt x="349" y="176"/>
                      </a:lnTo>
                      <a:lnTo>
                        <a:pt x="234" y="176"/>
                      </a:lnTo>
                      <a:lnTo>
                        <a:pt x="117" y="176"/>
                      </a:lnTo>
                      <a:lnTo>
                        <a:pt x="0" y="17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" name="Freeform 15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563563"/>
                </a:xfrm>
                <a:custGeom>
                  <a:avLst/>
                  <a:gdLst>
                    <a:gd name="T0" fmla="*/ 2566 w 2566"/>
                    <a:gd name="T1" fmla="*/ 0 h 355"/>
                    <a:gd name="T2" fmla="*/ 2449 w 2566"/>
                    <a:gd name="T3" fmla="*/ 0 h 355"/>
                    <a:gd name="T4" fmla="*/ 2332 w 2566"/>
                    <a:gd name="T5" fmla="*/ 0 h 355"/>
                    <a:gd name="T6" fmla="*/ 2216 w 2566"/>
                    <a:gd name="T7" fmla="*/ 0 h 355"/>
                    <a:gd name="T8" fmla="*/ 2100 w 2566"/>
                    <a:gd name="T9" fmla="*/ 0 h 355"/>
                    <a:gd name="T10" fmla="*/ 1983 w 2566"/>
                    <a:gd name="T11" fmla="*/ 0 h 355"/>
                    <a:gd name="T12" fmla="*/ 1866 w 2566"/>
                    <a:gd name="T13" fmla="*/ 0 h 355"/>
                    <a:gd name="T14" fmla="*/ 1749 w 2566"/>
                    <a:gd name="T15" fmla="*/ 0 h 355"/>
                    <a:gd name="T16" fmla="*/ 1632 w 2566"/>
                    <a:gd name="T17" fmla="*/ 0 h 355"/>
                    <a:gd name="T18" fmla="*/ 1517 w 2566"/>
                    <a:gd name="T19" fmla="*/ 0 h 355"/>
                    <a:gd name="T20" fmla="*/ 1400 w 2566"/>
                    <a:gd name="T21" fmla="*/ 0 h 355"/>
                    <a:gd name="T22" fmla="*/ 1283 w 2566"/>
                    <a:gd name="T23" fmla="*/ 0 h 355"/>
                    <a:gd name="T24" fmla="*/ 1166 w 2566"/>
                    <a:gd name="T25" fmla="*/ 0 h 355"/>
                    <a:gd name="T26" fmla="*/ 1049 w 2566"/>
                    <a:gd name="T27" fmla="*/ 0 h 355"/>
                    <a:gd name="T28" fmla="*/ 934 w 2566"/>
                    <a:gd name="T29" fmla="*/ 0 h 355"/>
                    <a:gd name="T30" fmla="*/ 817 w 2566"/>
                    <a:gd name="T31" fmla="*/ 0 h 355"/>
                    <a:gd name="T32" fmla="*/ 700 w 2566"/>
                    <a:gd name="T33" fmla="*/ 0 h 355"/>
                    <a:gd name="T34" fmla="*/ 583 w 2566"/>
                    <a:gd name="T35" fmla="*/ 0 h 355"/>
                    <a:gd name="T36" fmla="*/ 466 w 2566"/>
                    <a:gd name="T37" fmla="*/ 0 h 355"/>
                    <a:gd name="T38" fmla="*/ 349 w 2566"/>
                    <a:gd name="T39" fmla="*/ 0 h 355"/>
                    <a:gd name="T40" fmla="*/ 234 w 2566"/>
                    <a:gd name="T41" fmla="*/ 0 h 355"/>
                    <a:gd name="T42" fmla="*/ 117 w 2566"/>
                    <a:gd name="T43" fmla="*/ 0 h 355"/>
                    <a:gd name="T44" fmla="*/ 0 w 2566"/>
                    <a:gd name="T45" fmla="*/ 0 h 355"/>
                    <a:gd name="T46" fmla="*/ 0 w 2566"/>
                    <a:gd name="T47" fmla="*/ 178 h 355"/>
                    <a:gd name="T48" fmla="*/ 0 w 2566"/>
                    <a:gd name="T49" fmla="*/ 355 h 355"/>
                    <a:gd name="T50" fmla="*/ 117 w 2566"/>
                    <a:gd name="T51" fmla="*/ 355 h 355"/>
                    <a:gd name="T52" fmla="*/ 234 w 2566"/>
                    <a:gd name="T53" fmla="*/ 355 h 355"/>
                    <a:gd name="T54" fmla="*/ 349 w 2566"/>
                    <a:gd name="T55" fmla="*/ 355 h 355"/>
                    <a:gd name="T56" fmla="*/ 466 w 2566"/>
                    <a:gd name="T57" fmla="*/ 355 h 355"/>
                    <a:gd name="T58" fmla="*/ 583 w 2566"/>
                    <a:gd name="T59" fmla="*/ 355 h 355"/>
                    <a:gd name="T60" fmla="*/ 700 w 2566"/>
                    <a:gd name="T61" fmla="*/ 355 h 355"/>
                    <a:gd name="T62" fmla="*/ 817 w 2566"/>
                    <a:gd name="T63" fmla="*/ 355 h 355"/>
                    <a:gd name="T64" fmla="*/ 934 w 2566"/>
                    <a:gd name="T65" fmla="*/ 355 h 355"/>
                    <a:gd name="T66" fmla="*/ 1049 w 2566"/>
                    <a:gd name="T67" fmla="*/ 355 h 355"/>
                    <a:gd name="T68" fmla="*/ 1166 w 2566"/>
                    <a:gd name="T69" fmla="*/ 355 h 355"/>
                    <a:gd name="T70" fmla="*/ 1283 w 2566"/>
                    <a:gd name="T71" fmla="*/ 355 h 355"/>
                    <a:gd name="T72" fmla="*/ 1400 w 2566"/>
                    <a:gd name="T73" fmla="*/ 355 h 355"/>
                    <a:gd name="T74" fmla="*/ 1517 w 2566"/>
                    <a:gd name="T75" fmla="*/ 355 h 355"/>
                    <a:gd name="T76" fmla="*/ 1632 w 2566"/>
                    <a:gd name="T77" fmla="*/ 355 h 355"/>
                    <a:gd name="T78" fmla="*/ 1749 w 2566"/>
                    <a:gd name="T79" fmla="*/ 355 h 355"/>
                    <a:gd name="T80" fmla="*/ 1866 w 2566"/>
                    <a:gd name="T81" fmla="*/ 355 h 355"/>
                    <a:gd name="T82" fmla="*/ 1983 w 2566"/>
                    <a:gd name="T83" fmla="*/ 355 h 355"/>
                    <a:gd name="T84" fmla="*/ 2100 w 2566"/>
                    <a:gd name="T85" fmla="*/ 355 h 355"/>
                    <a:gd name="T86" fmla="*/ 2216 w 2566"/>
                    <a:gd name="T87" fmla="*/ 355 h 355"/>
                    <a:gd name="T88" fmla="*/ 2332 w 2566"/>
                    <a:gd name="T89" fmla="*/ 355 h 355"/>
                    <a:gd name="T90" fmla="*/ 2449 w 2566"/>
                    <a:gd name="T91" fmla="*/ 355 h 355"/>
                    <a:gd name="T92" fmla="*/ 2566 w 2566"/>
                    <a:gd name="T93" fmla="*/ 355 h 355"/>
                    <a:gd name="T94" fmla="*/ 2566 w 2566"/>
                    <a:gd name="T95" fmla="*/ 178 h 355"/>
                    <a:gd name="T96" fmla="*/ 2566 w 2566"/>
                    <a:gd name="T97" fmla="*/ 0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66" h="355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8"/>
                      </a:lnTo>
                      <a:lnTo>
                        <a:pt x="0" y="355"/>
                      </a:lnTo>
                      <a:lnTo>
                        <a:pt x="117" y="355"/>
                      </a:lnTo>
                      <a:lnTo>
                        <a:pt x="234" y="355"/>
                      </a:lnTo>
                      <a:lnTo>
                        <a:pt x="349" y="355"/>
                      </a:lnTo>
                      <a:lnTo>
                        <a:pt x="466" y="355"/>
                      </a:lnTo>
                      <a:lnTo>
                        <a:pt x="583" y="355"/>
                      </a:lnTo>
                      <a:lnTo>
                        <a:pt x="700" y="355"/>
                      </a:lnTo>
                      <a:lnTo>
                        <a:pt x="817" y="355"/>
                      </a:lnTo>
                      <a:lnTo>
                        <a:pt x="934" y="355"/>
                      </a:lnTo>
                      <a:lnTo>
                        <a:pt x="1049" y="355"/>
                      </a:lnTo>
                      <a:lnTo>
                        <a:pt x="1166" y="355"/>
                      </a:lnTo>
                      <a:lnTo>
                        <a:pt x="1283" y="355"/>
                      </a:lnTo>
                      <a:lnTo>
                        <a:pt x="1400" y="355"/>
                      </a:lnTo>
                      <a:lnTo>
                        <a:pt x="1517" y="355"/>
                      </a:lnTo>
                      <a:lnTo>
                        <a:pt x="1632" y="355"/>
                      </a:lnTo>
                      <a:lnTo>
                        <a:pt x="1749" y="355"/>
                      </a:lnTo>
                      <a:lnTo>
                        <a:pt x="1866" y="355"/>
                      </a:lnTo>
                      <a:lnTo>
                        <a:pt x="1983" y="355"/>
                      </a:lnTo>
                      <a:lnTo>
                        <a:pt x="2100" y="355"/>
                      </a:lnTo>
                      <a:lnTo>
                        <a:pt x="2216" y="355"/>
                      </a:lnTo>
                      <a:lnTo>
                        <a:pt x="2332" y="355"/>
                      </a:lnTo>
                      <a:lnTo>
                        <a:pt x="2449" y="355"/>
                      </a:lnTo>
                      <a:lnTo>
                        <a:pt x="2566" y="355"/>
                      </a:lnTo>
                      <a:lnTo>
                        <a:pt x="2566" y="178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" name="Freeform 16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282575"/>
                </a:xfrm>
                <a:custGeom>
                  <a:avLst/>
                  <a:gdLst>
                    <a:gd name="T0" fmla="*/ 2566 w 2566"/>
                    <a:gd name="T1" fmla="*/ 0 h 178"/>
                    <a:gd name="T2" fmla="*/ 2449 w 2566"/>
                    <a:gd name="T3" fmla="*/ 0 h 178"/>
                    <a:gd name="T4" fmla="*/ 2332 w 2566"/>
                    <a:gd name="T5" fmla="*/ 0 h 178"/>
                    <a:gd name="T6" fmla="*/ 2216 w 2566"/>
                    <a:gd name="T7" fmla="*/ 0 h 178"/>
                    <a:gd name="T8" fmla="*/ 2100 w 2566"/>
                    <a:gd name="T9" fmla="*/ 0 h 178"/>
                    <a:gd name="T10" fmla="*/ 1983 w 2566"/>
                    <a:gd name="T11" fmla="*/ 0 h 178"/>
                    <a:gd name="T12" fmla="*/ 1866 w 2566"/>
                    <a:gd name="T13" fmla="*/ 0 h 178"/>
                    <a:gd name="T14" fmla="*/ 1749 w 2566"/>
                    <a:gd name="T15" fmla="*/ 0 h 178"/>
                    <a:gd name="T16" fmla="*/ 1632 w 2566"/>
                    <a:gd name="T17" fmla="*/ 0 h 178"/>
                    <a:gd name="T18" fmla="*/ 1517 w 2566"/>
                    <a:gd name="T19" fmla="*/ 0 h 178"/>
                    <a:gd name="T20" fmla="*/ 1400 w 2566"/>
                    <a:gd name="T21" fmla="*/ 0 h 178"/>
                    <a:gd name="T22" fmla="*/ 1283 w 2566"/>
                    <a:gd name="T23" fmla="*/ 0 h 178"/>
                    <a:gd name="T24" fmla="*/ 1166 w 2566"/>
                    <a:gd name="T25" fmla="*/ 0 h 178"/>
                    <a:gd name="T26" fmla="*/ 1049 w 2566"/>
                    <a:gd name="T27" fmla="*/ 0 h 178"/>
                    <a:gd name="T28" fmla="*/ 934 w 2566"/>
                    <a:gd name="T29" fmla="*/ 0 h 178"/>
                    <a:gd name="T30" fmla="*/ 817 w 2566"/>
                    <a:gd name="T31" fmla="*/ 0 h 178"/>
                    <a:gd name="T32" fmla="*/ 700 w 2566"/>
                    <a:gd name="T33" fmla="*/ 0 h 178"/>
                    <a:gd name="T34" fmla="*/ 583 w 2566"/>
                    <a:gd name="T35" fmla="*/ 0 h 178"/>
                    <a:gd name="T36" fmla="*/ 466 w 2566"/>
                    <a:gd name="T37" fmla="*/ 0 h 178"/>
                    <a:gd name="T38" fmla="*/ 349 w 2566"/>
                    <a:gd name="T39" fmla="*/ 0 h 178"/>
                    <a:gd name="T40" fmla="*/ 234 w 2566"/>
                    <a:gd name="T41" fmla="*/ 0 h 178"/>
                    <a:gd name="T42" fmla="*/ 117 w 2566"/>
                    <a:gd name="T43" fmla="*/ 0 h 178"/>
                    <a:gd name="T44" fmla="*/ 0 w 2566"/>
                    <a:gd name="T45" fmla="*/ 0 h 178"/>
                    <a:gd name="T46" fmla="*/ 0 w 2566"/>
                    <a:gd name="T47" fmla="*/ 17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8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" name="Freeform 17"/>
                <p:cNvSpPr>
                  <a:spLocks/>
                </p:cNvSpPr>
                <p:nvPr/>
              </p:nvSpPr>
              <p:spPr bwMode="auto">
                <a:xfrm>
                  <a:off x="2643188" y="4100513"/>
                  <a:ext cx="4073525" cy="460375"/>
                </a:xfrm>
                <a:custGeom>
                  <a:avLst/>
                  <a:gdLst>
                    <a:gd name="T0" fmla="*/ 2491 w 2566"/>
                    <a:gd name="T1" fmla="*/ 0 h 290"/>
                    <a:gd name="T2" fmla="*/ 2375 w 2566"/>
                    <a:gd name="T3" fmla="*/ 0 h 290"/>
                    <a:gd name="T4" fmla="*/ 2259 w 2566"/>
                    <a:gd name="T5" fmla="*/ 2 h 290"/>
                    <a:gd name="T6" fmla="*/ 2142 w 2566"/>
                    <a:gd name="T7" fmla="*/ 2 h 290"/>
                    <a:gd name="T8" fmla="*/ 2026 w 2566"/>
                    <a:gd name="T9" fmla="*/ 2 h 290"/>
                    <a:gd name="T10" fmla="*/ 1909 w 2566"/>
                    <a:gd name="T11" fmla="*/ 2 h 290"/>
                    <a:gd name="T12" fmla="*/ 1794 w 2566"/>
                    <a:gd name="T13" fmla="*/ 3 h 290"/>
                    <a:gd name="T14" fmla="*/ 1677 w 2566"/>
                    <a:gd name="T15" fmla="*/ 3 h 290"/>
                    <a:gd name="T16" fmla="*/ 1560 w 2566"/>
                    <a:gd name="T17" fmla="*/ 3 h 290"/>
                    <a:gd name="T18" fmla="*/ 1445 w 2566"/>
                    <a:gd name="T19" fmla="*/ 3 h 290"/>
                    <a:gd name="T20" fmla="*/ 1328 w 2566"/>
                    <a:gd name="T21" fmla="*/ 4 h 290"/>
                    <a:gd name="T22" fmla="*/ 1211 w 2566"/>
                    <a:gd name="T23" fmla="*/ 4 h 290"/>
                    <a:gd name="T24" fmla="*/ 1095 w 2566"/>
                    <a:gd name="T25" fmla="*/ 4 h 290"/>
                    <a:gd name="T26" fmla="*/ 978 w 2566"/>
                    <a:gd name="T27" fmla="*/ 4 h 290"/>
                    <a:gd name="T28" fmla="*/ 862 w 2566"/>
                    <a:gd name="T29" fmla="*/ 6 h 290"/>
                    <a:gd name="T30" fmla="*/ 746 w 2566"/>
                    <a:gd name="T31" fmla="*/ 6 h 290"/>
                    <a:gd name="T32" fmla="*/ 629 w 2566"/>
                    <a:gd name="T33" fmla="*/ 6 h 290"/>
                    <a:gd name="T34" fmla="*/ 512 w 2566"/>
                    <a:gd name="T35" fmla="*/ 6 h 290"/>
                    <a:gd name="T36" fmla="*/ 397 w 2566"/>
                    <a:gd name="T37" fmla="*/ 7 h 290"/>
                    <a:gd name="T38" fmla="*/ 280 w 2566"/>
                    <a:gd name="T39" fmla="*/ 7 h 290"/>
                    <a:gd name="T40" fmla="*/ 164 w 2566"/>
                    <a:gd name="T41" fmla="*/ 7 h 290"/>
                    <a:gd name="T42" fmla="*/ 47 w 2566"/>
                    <a:gd name="T43" fmla="*/ 8 h 290"/>
                    <a:gd name="T44" fmla="*/ 0 w 2566"/>
                    <a:gd name="T45" fmla="*/ 113 h 290"/>
                    <a:gd name="T46" fmla="*/ 117 w 2566"/>
                    <a:gd name="T47" fmla="*/ 290 h 290"/>
                    <a:gd name="T48" fmla="*/ 349 w 2566"/>
                    <a:gd name="T49" fmla="*/ 290 h 290"/>
                    <a:gd name="T50" fmla="*/ 583 w 2566"/>
                    <a:gd name="T51" fmla="*/ 290 h 290"/>
                    <a:gd name="T52" fmla="*/ 817 w 2566"/>
                    <a:gd name="T53" fmla="*/ 290 h 290"/>
                    <a:gd name="T54" fmla="*/ 1049 w 2566"/>
                    <a:gd name="T55" fmla="*/ 290 h 290"/>
                    <a:gd name="T56" fmla="*/ 1283 w 2566"/>
                    <a:gd name="T57" fmla="*/ 290 h 290"/>
                    <a:gd name="T58" fmla="*/ 1517 w 2566"/>
                    <a:gd name="T59" fmla="*/ 290 h 290"/>
                    <a:gd name="T60" fmla="*/ 1749 w 2566"/>
                    <a:gd name="T61" fmla="*/ 290 h 290"/>
                    <a:gd name="T62" fmla="*/ 1983 w 2566"/>
                    <a:gd name="T63" fmla="*/ 290 h 290"/>
                    <a:gd name="T64" fmla="*/ 2216 w 2566"/>
                    <a:gd name="T65" fmla="*/ 290 h 290"/>
                    <a:gd name="T66" fmla="*/ 2449 w 2566"/>
                    <a:gd name="T67" fmla="*/ 290 h 290"/>
                    <a:gd name="T68" fmla="*/ 2566 w 2566"/>
                    <a:gd name="T69" fmla="*/ 113 h 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90">
                      <a:moveTo>
                        <a:pt x="2566" y="0"/>
                      </a:moveTo>
                      <a:lnTo>
                        <a:pt x="2491" y="0"/>
                      </a:lnTo>
                      <a:lnTo>
                        <a:pt x="2449" y="0"/>
                      </a:lnTo>
                      <a:lnTo>
                        <a:pt x="2375" y="0"/>
                      </a:lnTo>
                      <a:lnTo>
                        <a:pt x="2332" y="2"/>
                      </a:lnTo>
                      <a:lnTo>
                        <a:pt x="2259" y="2"/>
                      </a:lnTo>
                      <a:lnTo>
                        <a:pt x="2216" y="2"/>
                      </a:lnTo>
                      <a:lnTo>
                        <a:pt x="2142" y="2"/>
                      </a:lnTo>
                      <a:lnTo>
                        <a:pt x="2100" y="2"/>
                      </a:lnTo>
                      <a:lnTo>
                        <a:pt x="2026" y="2"/>
                      </a:lnTo>
                      <a:lnTo>
                        <a:pt x="1983" y="2"/>
                      </a:lnTo>
                      <a:lnTo>
                        <a:pt x="1909" y="2"/>
                      </a:lnTo>
                      <a:lnTo>
                        <a:pt x="1866" y="3"/>
                      </a:lnTo>
                      <a:lnTo>
                        <a:pt x="1794" y="3"/>
                      </a:lnTo>
                      <a:lnTo>
                        <a:pt x="1749" y="3"/>
                      </a:lnTo>
                      <a:lnTo>
                        <a:pt x="1677" y="3"/>
                      </a:lnTo>
                      <a:lnTo>
                        <a:pt x="1632" y="3"/>
                      </a:lnTo>
                      <a:lnTo>
                        <a:pt x="1560" y="3"/>
                      </a:lnTo>
                      <a:lnTo>
                        <a:pt x="1517" y="3"/>
                      </a:lnTo>
                      <a:lnTo>
                        <a:pt x="1445" y="3"/>
                      </a:lnTo>
                      <a:lnTo>
                        <a:pt x="1400" y="4"/>
                      </a:lnTo>
                      <a:lnTo>
                        <a:pt x="1328" y="4"/>
                      </a:lnTo>
                      <a:lnTo>
                        <a:pt x="1283" y="4"/>
                      </a:lnTo>
                      <a:lnTo>
                        <a:pt x="1211" y="4"/>
                      </a:lnTo>
                      <a:lnTo>
                        <a:pt x="1166" y="4"/>
                      </a:lnTo>
                      <a:lnTo>
                        <a:pt x="1095" y="4"/>
                      </a:lnTo>
                      <a:lnTo>
                        <a:pt x="1049" y="4"/>
                      </a:lnTo>
                      <a:lnTo>
                        <a:pt x="978" y="4"/>
                      </a:lnTo>
                      <a:lnTo>
                        <a:pt x="934" y="6"/>
                      </a:lnTo>
                      <a:lnTo>
                        <a:pt x="862" y="6"/>
                      </a:lnTo>
                      <a:lnTo>
                        <a:pt x="817" y="6"/>
                      </a:lnTo>
                      <a:lnTo>
                        <a:pt x="746" y="6"/>
                      </a:lnTo>
                      <a:lnTo>
                        <a:pt x="700" y="6"/>
                      </a:lnTo>
                      <a:lnTo>
                        <a:pt x="629" y="6"/>
                      </a:lnTo>
                      <a:lnTo>
                        <a:pt x="583" y="6"/>
                      </a:lnTo>
                      <a:lnTo>
                        <a:pt x="512" y="6"/>
                      </a:lnTo>
                      <a:lnTo>
                        <a:pt x="466" y="7"/>
                      </a:lnTo>
                      <a:lnTo>
                        <a:pt x="397" y="7"/>
                      </a:lnTo>
                      <a:lnTo>
                        <a:pt x="349" y="7"/>
                      </a:lnTo>
                      <a:lnTo>
                        <a:pt x="280" y="7"/>
                      </a:lnTo>
                      <a:lnTo>
                        <a:pt x="234" y="7"/>
                      </a:lnTo>
                      <a:lnTo>
                        <a:pt x="164" y="7"/>
                      </a:lnTo>
                      <a:lnTo>
                        <a:pt x="117" y="8"/>
                      </a:lnTo>
                      <a:lnTo>
                        <a:pt x="47" y="8"/>
                      </a:lnTo>
                      <a:lnTo>
                        <a:pt x="0" y="8"/>
                      </a:lnTo>
                      <a:lnTo>
                        <a:pt x="0" y="113"/>
                      </a:lnTo>
                      <a:lnTo>
                        <a:pt x="0" y="290"/>
                      </a:lnTo>
                      <a:lnTo>
                        <a:pt x="117" y="290"/>
                      </a:lnTo>
                      <a:lnTo>
                        <a:pt x="234" y="290"/>
                      </a:lnTo>
                      <a:lnTo>
                        <a:pt x="349" y="290"/>
                      </a:lnTo>
                      <a:lnTo>
                        <a:pt x="466" y="290"/>
                      </a:lnTo>
                      <a:lnTo>
                        <a:pt x="583" y="290"/>
                      </a:lnTo>
                      <a:lnTo>
                        <a:pt x="700" y="290"/>
                      </a:lnTo>
                      <a:lnTo>
                        <a:pt x="817" y="290"/>
                      </a:lnTo>
                      <a:lnTo>
                        <a:pt x="934" y="290"/>
                      </a:lnTo>
                      <a:lnTo>
                        <a:pt x="1049" y="290"/>
                      </a:lnTo>
                      <a:lnTo>
                        <a:pt x="1166" y="290"/>
                      </a:lnTo>
                      <a:lnTo>
                        <a:pt x="1283" y="290"/>
                      </a:lnTo>
                      <a:lnTo>
                        <a:pt x="1400" y="290"/>
                      </a:lnTo>
                      <a:lnTo>
                        <a:pt x="1517" y="290"/>
                      </a:lnTo>
                      <a:lnTo>
                        <a:pt x="1632" y="290"/>
                      </a:lnTo>
                      <a:lnTo>
                        <a:pt x="1749" y="290"/>
                      </a:lnTo>
                      <a:lnTo>
                        <a:pt x="1866" y="290"/>
                      </a:lnTo>
                      <a:lnTo>
                        <a:pt x="1983" y="290"/>
                      </a:lnTo>
                      <a:lnTo>
                        <a:pt x="2100" y="290"/>
                      </a:lnTo>
                      <a:lnTo>
                        <a:pt x="2216" y="290"/>
                      </a:lnTo>
                      <a:lnTo>
                        <a:pt x="2332" y="290"/>
                      </a:lnTo>
                      <a:lnTo>
                        <a:pt x="2449" y="290"/>
                      </a:lnTo>
                      <a:lnTo>
                        <a:pt x="2566" y="290"/>
                      </a:lnTo>
                      <a:lnTo>
                        <a:pt x="2566" y="113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" name="Freeform 18"/>
                <p:cNvSpPr>
                  <a:spLocks/>
                </p:cNvSpPr>
                <p:nvPr/>
              </p:nvSpPr>
              <p:spPr bwMode="auto">
                <a:xfrm>
                  <a:off x="2643188" y="4100513"/>
                  <a:ext cx="4073525" cy="179388"/>
                </a:xfrm>
                <a:custGeom>
                  <a:avLst/>
                  <a:gdLst>
                    <a:gd name="T0" fmla="*/ 2566 w 2566"/>
                    <a:gd name="T1" fmla="*/ 0 h 113"/>
                    <a:gd name="T2" fmla="*/ 2491 w 2566"/>
                    <a:gd name="T3" fmla="*/ 0 h 113"/>
                    <a:gd name="T4" fmla="*/ 2449 w 2566"/>
                    <a:gd name="T5" fmla="*/ 0 h 113"/>
                    <a:gd name="T6" fmla="*/ 2375 w 2566"/>
                    <a:gd name="T7" fmla="*/ 0 h 113"/>
                    <a:gd name="T8" fmla="*/ 2332 w 2566"/>
                    <a:gd name="T9" fmla="*/ 2 h 113"/>
                    <a:gd name="T10" fmla="*/ 2259 w 2566"/>
                    <a:gd name="T11" fmla="*/ 2 h 113"/>
                    <a:gd name="T12" fmla="*/ 2216 w 2566"/>
                    <a:gd name="T13" fmla="*/ 2 h 113"/>
                    <a:gd name="T14" fmla="*/ 2142 w 2566"/>
                    <a:gd name="T15" fmla="*/ 2 h 113"/>
                    <a:gd name="T16" fmla="*/ 2100 w 2566"/>
                    <a:gd name="T17" fmla="*/ 2 h 113"/>
                    <a:gd name="T18" fmla="*/ 2026 w 2566"/>
                    <a:gd name="T19" fmla="*/ 2 h 113"/>
                    <a:gd name="T20" fmla="*/ 1983 w 2566"/>
                    <a:gd name="T21" fmla="*/ 2 h 113"/>
                    <a:gd name="T22" fmla="*/ 1909 w 2566"/>
                    <a:gd name="T23" fmla="*/ 2 h 113"/>
                    <a:gd name="T24" fmla="*/ 1866 w 2566"/>
                    <a:gd name="T25" fmla="*/ 3 h 113"/>
                    <a:gd name="T26" fmla="*/ 1794 w 2566"/>
                    <a:gd name="T27" fmla="*/ 3 h 113"/>
                    <a:gd name="T28" fmla="*/ 1749 w 2566"/>
                    <a:gd name="T29" fmla="*/ 3 h 113"/>
                    <a:gd name="T30" fmla="*/ 1677 w 2566"/>
                    <a:gd name="T31" fmla="*/ 3 h 113"/>
                    <a:gd name="T32" fmla="*/ 1632 w 2566"/>
                    <a:gd name="T33" fmla="*/ 3 h 113"/>
                    <a:gd name="T34" fmla="*/ 1560 w 2566"/>
                    <a:gd name="T35" fmla="*/ 3 h 113"/>
                    <a:gd name="T36" fmla="*/ 1517 w 2566"/>
                    <a:gd name="T37" fmla="*/ 3 h 113"/>
                    <a:gd name="T38" fmla="*/ 1445 w 2566"/>
                    <a:gd name="T39" fmla="*/ 3 h 113"/>
                    <a:gd name="T40" fmla="*/ 1400 w 2566"/>
                    <a:gd name="T41" fmla="*/ 4 h 113"/>
                    <a:gd name="T42" fmla="*/ 1328 w 2566"/>
                    <a:gd name="T43" fmla="*/ 4 h 113"/>
                    <a:gd name="T44" fmla="*/ 1283 w 2566"/>
                    <a:gd name="T45" fmla="*/ 4 h 113"/>
                    <a:gd name="T46" fmla="*/ 1211 w 2566"/>
                    <a:gd name="T47" fmla="*/ 4 h 113"/>
                    <a:gd name="T48" fmla="*/ 1166 w 2566"/>
                    <a:gd name="T49" fmla="*/ 4 h 113"/>
                    <a:gd name="T50" fmla="*/ 1095 w 2566"/>
                    <a:gd name="T51" fmla="*/ 4 h 113"/>
                    <a:gd name="T52" fmla="*/ 1049 w 2566"/>
                    <a:gd name="T53" fmla="*/ 4 h 113"/>
                    <a:gd name="T54" fmla="*/ 978 w 2566"/>
                    <a:gd name="T55" fmla="*/ 4 h 113"/>
                    <a:gd name="T56" fmla="*/ 934 w 2566"/>
                    <a:gd name="T57" fmla="*/ 6 h 113"/>
                    <a:gd name="T58" fmla="*/ 862 w 2566"/>
                    <a:gd name="T59" fmla="*/ 6 h 113"/>
                    <a:gd name="T60" fmla="*/ 817 w 2566"/>
                    <a:gd name="T61" fmla="*/ 6 h 113"/>
                    <a:gd name="T62" fmla="*/ 746 w 2566"/>
                    <a:gd name="T63" fmla="*/ 6 h 113"/>
                    <a:gd name="T64" fmla="*/ 700 w 2566"/>
                    <a:gd name="T65" fmla="*/ 6 h 113"/>
                    <a:gd name="T66" fmla="*/ 629 w 2566"/>
                    <a:gd name="T67" fmla="*/ 6 h 113"/>
                    <a:gd name="T68" fmla="*/ 583 w 2566"/>
                    <a:gd name="T69" fmla="*/ 6 h 113"/>
                    <a:gd name="T70" fmla="*/ 512 w 2566"/>
                    <a:gd name="T71" fmla="*/ 6 h 113"/>
                    <a:gd name="T72" fmla="*/ 466 w 2566"/>
                    <a:gd name="T73" fmla="*/ 7 h 113"/>
                    <a:gd name="T74" fmla="*/ 397 w 2566"/>
                    <a:gd name="T75" fmla="*/ 7 h 113"/>
                    <a:gd name="T76" fmla="*/ 349 w 2566"/>
                    <a:gd name="T77" fmla="*/ 7 h 113"/>
                    <a:gd name="T78" fmla="*/ 280 w 2566"/>
                    <a:gd name="T79" fmla="*/ 7 h 113"/>
                    <a:gd name="T80" fmla="*/ 234 w 2566"/>
                    <a:gd name="T81" fmla="*/ 7 h 113"/>
                    <a:gd name="T82" fmla="*/ 164 w 2566"/>
                    <a:gd name="T83" fmla="*/ 7 h 113"/>
                    <a:gd name="T84" fmla="*/ 117 w 2566"/>
                    <a:gd name="T85" fmla="*/ 8 h 113"/>
                    <a:gd name="T86" fmla="*/ 47 w 2566"/>
                    <a:gd name="T87" fmla="*/ 8 h 113"/>
                    <a:gd name="T88" fmla="*/ 0 w 2566"/>
                    <a:gd name="T89" fmla="*/ 8 h 113"/>
                    <a:gd name="T90" fmla="*/ 0 w 2566"/>
                    <a:gd name="T91" fmla="*/ 11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13">
                      <a:moveTo>
                        <a:pt x="2566" y="0"/>
                      </a:moveTo>
                      <a:lnTo>
                        <a:pt x="2491" y="0"/>
                      </a:lnTo>
                      <a:lnTo>
                        <a:pt x="2449" y="0"/>
                      </a:lnTo>
                      <a:lnTo>
                        <a:pt x="2375" y="0"/>
                      </a:lnTo>
                      <a:lnTo>
                        <a:pt x="2332" y="2"/>
                      </a:lnTo>
                      <a:lnTo>
                        <a:pt x="2259" y="2"/>
                      </a:lnTo>
                      <a:lnTo>
                        <a:pt x="2216" y="2"/>
                      </a:lnTo>
                      <a:lnTo>
                        <a:pt x="2142" y="2"/>
                      </a:lnTo>
                      <a:lnTo>
                        <a:pt x="2100" y="2"/>
                      </a:lnTo>
                      <a:lnTo>
                        <a:pt x="2026" y="2"/>
                      </a:lnTo>
                      <a:lnTo>
                        <a:pt x="1983" y="2"/>
                      </a:lnTo>
                      <a:lnTo>
                        <a:pt x="1909" y="2"/>
                      </a:lnTo>
                      <a:lnTo>
                        <a:pt x="1866" y="3"/>
                      </a:lnTo>
                      <a:lnTo>
                        <a:pt x="1794" y="3"/>
                      </a:lnTo>
                      <a:lnTo>
                        <a:pt x="1749" y="3"/>
                      </a:lnTo>
                      <a:lnTo>
                        <a:pt x="1677" y="3"/>
                      </a:lnTo>
                      <a:lnTo>
                        <a:pt x="1632" y="3"/>
                      </a:lnTo>
                      <a:lnTo>
                        <a:pt x="1560" y="3"/>
                      </a:lnTo>
                      <a:lnTo>
                        <a:pt x="1517" y="3"/>
                      </a:lnTo>
                      <a:lnTo>
                        <a:pt x="1445" y="3"/>
                      </a:lnTo>
                      <a:lnTo>
                        <a:pt x="1400" y="4"/>
                      </a:lnTo>
                      <a:lnTo>
                        <a:pt x="1328" y="4"/>
                      </a:lnTo>
                      <a:lnTo>
                        <a:pt x="1283" y="4"/>
                      </a:lnTo>
                      <a:lnTo>
                        <a:pt x="1211" y="4"/>
                      </a:lnTo>
                      <a:lnTo>
                        <a:pt x="1166" y="4"/>
                      </a:lnTo>
                      <a:lnTo>
                        <a:pt x="1095" y="4"/>
                      </a:lnTo>
                      <a:lnTo>
                        <a:pt x="1049" y="4"/>
                      </a:lnTo>
                      <a:lnTo>
                        <a:pt x="978" y="4"/>
                      </a:lnTo>
                      <a:lnTo>
                        <a:pt x="934" y="6"/>
                      </a:lnTo>
                      <a:lnTo>
                        <a:pt x="862" y="6"/>
                      </a:lnTo>
                      <a:lnTo>
                        <a:pt x="817" y="6"/>
                      </a:lnTo>
                      <a:lnTo>
                        <a:pt x="746" y="6"/>
                      </a:lnTo>
                      <a:lnTo>
                        <a:pt x="700" y="6"/>
                      </a:lnTo>
                      <a:lnTo>
                        <a:pt x="629" y="6"/>
                      </a:lnTo>
                      <a:lnTo>
                        <a:pt x="583" y="6"/>
                      </a:lnTo>
                      <a:lnTo>
                        <a:pt x="512" y="6"/>
                      </a:lnTo>
                      <a:lnTo>
                        <a:pt x="466" y="7"/>
                      </a:lnTo>
                      <a:lnTo>
                        <a:pt x="397" y="7"/>
                      </a:lnTo>
                      <a:lnTo>
                        <a:pt x="349" y="7"/>
                      </a:lnTo>
                      <a:lnTo>
                        <a:pt x="280" y="7"/>
                      </a:lnTo>
                      <a:lnTo>
                        <a:pt x="234" y="7"/>
                      </a:lnTo>
                      <a:lnTo>
                        <a:pt x="164" y="7"/>
                      </a:lnTo>
                      <a:lnTo>
                        <a:pt x="117" y="8"/>
                      </a:lnTo>
                      <a:lnTo>
                        <a:pt x="47" y="8"/>
                      </a:lnTo>
                      <a:lnTo>
                        <a:pt x="0" y="8"/>
                      </a:lnTo>
                      <a:lnTo>
                        <a:pt x="0" y="11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" name="Freeform 19"/>
                <p:cNvSpPr>
                  <a:spLocks/>
                </p:cNvSpPr>
                <p:nvPr/>
              </p:nvSpPr>
              <p:spPr bwMode="auto">
                <a:xfrm>
                  <a:off x="2643188" y="4213225"/>
                  <a:ext cx="4073525" cy="347663"/>
                </a:xfrm>
                <a:custGeom>
                  <a:avLst/>
                  <a:gdLst>
                    <a:gd name="T0" fmla="*/ 2539 w 2566"/>
                    <a:gd name="T1" fmla="*/ 0 h 219"/>
                    <a:gd name="T2" fmla="*/ 2422 w 2566"/>
                    <a:gd name="T3" fmla="*/ 1 h 219"/>
                    <a:gd name="T4" fmla="*/ 2306 w 2566"/>
                    <a:gd name="T5" fmla="*/ 1 h 219"/>
                    <a:gd name="T6" fmla="*/ 2189 w 2566"/>
                    <a:gd name="T7" fmla="*/ 2 h 219"/>
                    <a:gd name="T8" fmla="*/ 2074 w 2566"/>
                    <a:gd name="T9" fmla="*/ 2 h 219"/>
                    <a:gd name="T10" fmla="*/ 1957 w 2566"/>
                    <a:gd name="T11" fmla="*/ 4 h 219"/>
                    <a:gd name="T12" fmla="*/ 1841 w 2566"/>
                    <a:gd name="T13" fmla="*/ 4 h 219"/>
                    <a:gd name="T14" fmla="*/ 1724 w 2566"/>
                    <a:gd name="T15" fmla="*/ 5 h 219"/>
                    <a:gd name="T16" fmla="*/ 1609 w 2566"/>
                    <a:gd name="T17" fmla="*/ 5 h 219"/>
                    <a:gd name="T18" fmla="*/ 1492 w 2566"/>
                    <a:gd name="T19" fmla="*/ 6 h 219"/>
                    <a:gd name="T20" fmla="*/ 1377 w 2566"/>
                    <a:gd name="T21" fmla="*/ 6 h 219"/>
                    <a:gd name="T22" fmla="*/ 1260 w 2566"/>
                    <a:gd name="T23" fmla="*/ 8 h 219"/>
                    <a:gd name="T24" fmla="*/ 1144 w 2566"/>
                    <a:gd name="T25" fmla="*/ 8 h 219"/>
                    <a:gd name="T26" fmla="*/ 1027 w 2566"/>
                    <a:gd name="T27" fmla="*/ 9 h 219"/>
                    <a:gd name="T28" fmla="*/ 912 w 2566"/>
                    <a:gd name="T29" fmla="*/ 11 h 219"/>
                    <a:gd name="T30" fmla="*/ 796 w 2566"/>
                    <a:gd name="T31" fmla="*/ 11 h 219"/>
                    <a:gd name="T32" fmla="*/ 679 w 2566"/>
                    <a:gd name="T33" fmla="*/ 12 h 219"/>
                    <a:gd name="T34" fmla="*/ 564 w 2566"/>
                    <a:gd name="T35" fmla="*/ 12 h 219"/>
                    <a:gd name="T36" fmla="*/ 447 w 2566"/>
                    <a:gd name="T37" fmla="*/ 13 h 219"/>
                    <a:gd name="T38" fmla="*/ 331 w 2566"/>
                    <a:gd name="T39" fmla="*/ 13 h 219"/>
                    <a:gd name="T40" fmla="*/ 215 w 2566"/>
                    <a:gd name="T41" fmla="*/ 15 h 219"/>
                    <a:gd name="T42" fmla="*/ 99 w 2566"/>
                    <a:gd name="T43" fmla="*/ 16 h 219"/>
                    <a:gd name="T44" fmla="*/ 0 w 2566"/>
                    <a:gd name="T45" fmla="*/ 42 h 219"/>
                    <a:gd name="T46" fmla="*/ 117 w 2566"/>
                    <a:gd name="T47" fmla="*/ 219 h 219"/>
                    <a:gd name="T48" fmla="*/ 349 w 2566"/>
                    <a:gd name="T49" fmla="*/ 219 h 219"/>
                    <a:gd name="T50" fmla="*/ 583 w 2566"/>
                    <a:gd name="T51" fmla="*/ 219 h 219"/>
                    <a:gd name="T52" fmla="*/ 817 w 2566"/>
                    <a:gd name="T53" fmla="*/ 219 h 219"/>
                    <a:gd name="T54" fmla="*/ 1049 w 2566"/>
                    <a:gd name="T55" fmla="*/ 219 h 219"/>
                    <a:gd name="T56" fmla="*/ 1283 w 2566"/>
                    <a:gd name="T57" fmla="*/ 219 h 219"/>
                    <a:gd name="T58" fmla="*/ 1517 w 2566"/>
                    <a:gd name="T59" fmla="*/ 219 h 219"/>
                    <a:gd name="T60" fmla="*/ 1749 w 2566"/>
                    <a:gd name="T61" fmla="*/ 219 h 219"/>
                    <a:gd name="T62" fmla="*/ 1983 w 2566"/>
                    <a:gd name="T63" fmla="*/ 219 h 219"/>
                    <a:gd name="T64" fmla="*/ 2216 w 2566"/>
                    <a:gd name="T65" fmla="*/ 219 h 219"/>
                    <a:gd name="T66" fmla="*/ 2449 w 2566"/>
                    <a:gd name="T67" fmla="*/ 219 h 219"/>
                    <a:gd name="T68" fmla="*/ 2566 w 2566"/>
                    <a:gd name="T69" fmla="*/ 42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19">
                      <a:moveTo>
                        <a:pt x="2566" y="0"/>
                      </a:moveTo>
                      <a:lnTo>
                        <a:pt x="2539" y="0"/>
                      </a:lnTo>
                      <a:lnTo>
                        <a:pt x="2449" y="1"/>
                      </a:lnTo>
                      <a:lnTo>
                        <a:pt x="2422" y="1"/>
                      </a:lnTo>
                      <a:lnTo>
                        <a:pt x="2332" y="1"/>
                      </a:lnTo>
                      <a:lnTo>
                        <a:pt x="2306" y="1"/>
                      </a:lnTo>
                      <a:lnTo>
                        <a:pt x="2216" y="2"/>
                      </a:lnTo>
                      <a:lnTo>
                        <a:pt x="2189" y="2"/>
                      </a:lnTo>
                      <a:lnTo>
                        <a:pt x="2100" y="2"/>
                      </a:lnTo>
                      <a:lnTo>
                        <a:pt x="2074" y="2"/>
                      </a:lnTo>
                      <a:lnTo>
                        <a:pt x="1983" y="4"/>
                      </a:lnTo>
                      <a:lnTo>
                        <a:pt x="1957" y="4"/>
                      </a:lnTo>
                      <a:lnTo>
                        <a:pt x="1866" y="4"/>
                      </a:lnTo>
                      <a:lnTo>
                        <a:pt x="1841" y="4"/>
                      </a:lnTo>
                      <a:lnTo>
                        <a:pt x="1749" y="5"/>
                      </a:lnTo>
                      <a:lnTo>
                        <a:pt x="1724" y="5"/>
                      </a:lnTo>
                      <a:lnTo>
                        <a:pt x="1632" y="5"/>
                      </a:lnTo>
                      <a:lnTo>
                        <a:pt x="1609" y="5"/>
                      </a:lnTo>
                      <a:lnTo>
                        <a:pt x="1517" y="6"/>
                      </a:lnTo>
                      <a:lnTo>
                        <a:pt x="1492" y="6"/>
                      </a:lnTo>
                      <a:lnTo>
                        <a:pt x="1400" y="6"/>
                      </a:lnTo>
                      <a:lnTo>
                        <a:pt x="1377" y="6"/>
                      </a:lnTo>
                      <a:lnTo>
                        <a:pt x="1283" y="8"/>
                      </a:lnTo>
                      <a:lnTo>
                        <a:pt x="1260" y="8"/>
                      </a:lnTo>
                      <a:lnTo>
                        <a:pt x="1166" y="8"/>
                      </a:lnTo>
                      <a:lnTo>
                        <a:pt x="1144" y="8"/>
                      </a:lnTo>
                      <a:lnTo>
                        <a:pt x="1049" y="9"/>
                      </a:lnTo>
                      <a:lnTo>
                        <a:pt x="1027" y="9"/>
                      </a:lnTo>
                      <a:lnTo>
                        <a:pt x="934" y="11"/>
                      </a:lnTo>
                      <a:lnTo>
                        <a:pt x="912" y="11"/>
                      </a:lnTo>
                      <a:lnTo>
                        <a:pt x="817" y="11"/>
                      </a:lnTo>
                      <a:lnTo>
                        <a:pt x="796" y="11"/>
                      </a:lnTo>
                      <a:lnTo>
                        <a:pt x="700" y="12"/>
                      </a:lnTo>
                      <a:lnTo>
                        <a:pt x="679" y="12"/>
                      </a:lnTo>
                      <a:lnTo>
                        <a:pt x="583" y="12"/>
                      </a:lnTo>
                      <a:lnTo>
                        <a:pt x="564" y="12"/>
                      </a:lnTo>
                      <a:lnTo>
                        <a:pt x="466" y="13"/>
                      </a:lnTo>
                      <a:lnTo>
                        <a:pt x="447" y="13"/>
                      </a:lnTo>
                      <a:lnTo>
                        <a:pt x="349" y="13"/>
                      </a:lnTo>
                      <a:lnTo>
                        <a:pt x="331" y="13"/>
                      </a:lnTo>
                      <a:lnTo>
                        <a:pt x="234" y="15"/>
                      </a:lnTo>
                      <a:lnTo>
                        <a:pt x="215" y="15"/>
                      </a:lnTo>
                      <a:lnTo>
                        <a:pt x="117" y="16"/>
                      </a:lnTo>
                      <a:lnTo>
                        <a:pt x="99" y="16"/>
                      </a:lnTo>
                      <a:lnTo>
                        <a:pt x="0" y="16"/>
                      </a:lnTo>
                      <a:lnTo>
                        <a:pt x="0" y="42"/>
                      </a:lnTo>
                      <a:lnTo>
                        <a:pt x="0" y="219"/>
                      </a:lnTo>
                      <a:lnTo>
                        <a:pt x="117" y="219"/>
                      </a:lnTo>
                      <a:lnTo>
                        <a:pt x="234" y="219"/>
                      </a:lnTo>
                      <a:lnTo>
                        <a:pt x="349" y="219"/>
                      </a:lnTo>
                      <a:lnTo>
                        <a:pt x="466" y="219"/>
                      </a:lnTo>
                      <a:lnTo>
                        <a:pt x="583" y="219"/>
                      </a:lnTo>
                      <a:lnTo>
                        <a:pt x="700" y="219"/>
                      </a:lnTo>
                      <a:lnTo>
                        <a:pt x="817" y="219"/>
                      </a:lnTo>
                      <a:lnTo>
                        <a:pt x="934" y="219"/>
                      </a:lnTo>
                      <a:lnTo>
                        <a:pt x="1049" y="219"/>
                      </a:lnTo>
                      <a:lnTo>
                        <a:pt x="1166" y="219"/>
                      </a:lnTo>
                      <a:lnTo>
                        <a:pt x="1283" y="219"/>
                      </a:lnTo>
                      <a:lnTo>
                        <a:pt x="1400" y="219"/>
                      </a:lnTo>
                      <a:lnTo>
                        <a:pt x="1517" y="219"/>
                      </a:lnTo>
                      <a:lnTo>
                        <a:pt x="1632" y="219"/>
                      </a:lnTo>
                      <a:lnTo>
                        <a:pt x="1749" y="219"/>
                      </a:lnTo>
                      <a:lnTo>
                        <a:pt x="1866" y="219"/>
                      </a:lnTo>
                      <a:lnTo>
                        <a:pt x="1983" y="219"/>
                      </a:lnTo>
                      <a:lnTo>
                        <a:pt x="2100" y="219"/>
                      </a:lnTo>
                      <a:lnTo>
                        <a:pt x="2216" y="219"/>
                      </a:lnTo>
                      <a:lnTo>
                        <a:pt x="2332" y="219"/>
                      </a:lnTo>
                      <a:lnTo>
                        <a:pt x="2449" y="219"/>
                      </a:lnTo>
                      <a:lnTo>
                        <a:pt x="2566" y="219"/>
                      </a:lnTo>
                      <a:lnTo>
                        <a:pt x="2566" y="42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Freeform 20"/>
                <p:cNvSpPr>
                  <a:spLocks/>
                </p:cNvSpPr>
                <p:nvPr/>
              </p:nvSpPr>
              <p:spPr bwMode="auto">
                <a:xfrm>
                  <a:off x="2643188" y="4213225"/>
                  <a:ext cx="4073525" cy="66675"/>
                </a:xfrm>
                <a:custGeom>
                  <a:avLst/>
                  <a:gdLst>
                    <a:gd name="T0" fmla="*/ 2566 w 2566"/>
                    <a:gd name="T1" fmla="*/ 0 h 42"/>
                    <a:gd name="T2" fmla="*/ 2539 w 2566"/>
                    <a:gd name="T3" fmla="*/ 0 h 42"/>
                    <a:gd name="T4" fmla="*/ 2449 w 2566"/>
                    <a:gd name="T5" fmla="*/ 1 h 42"/>
                    <a:gd name="T6" fmla="*/ 2422 w 2566"/>
                    <a:gd name="T7" fmla="*/ 1 h 42"/>
                    <a:gd name="T8" fmla="*/ 2332 w 2566"/>
                    <a:gd name="T9" fmla="*/ 1 h 42"/>
                    <a:gd name="T10" fmla="*/ 2306 w 2566"/>
                    <a:gd name="T11" fmla="*/ 1 h 42"/>
                    <a:gd name="T12" fmla="*/ 2216 w 2566"/>
                    <a:gd name="T13" fmla="*/ 2 h 42"/>
                    <a:gd name="T14" fmla="*/ 2189 w 2566"/>
                    <a:gd name="T15" fmla="*/ 2 h 42"/>
                    <a:gd name="T16" fmla="*/ 2100 w 2566"/>
                    <a:gd name="T17" fmla="*/ 2 h 42"/>
                    <a:gd name="T18" fmla="*/ 2074 w 2566"/>
                    <a:gd name="T19" fmla="*/ 2 h 42"/>
                    <a:gd name="T20" fmla="*/ 1983 w 2566"/>
                    <a:gd name="T21" fmla="*/ 4 h 42"/>
                    <a:gd name="T22" fmla="*/ 1957 w 2566"/>
                    <a:gd name="T23" fmla="*/ 4 h 42"/>
                    <a:gd name="T24" fmla="*/ 1866 w 2566"/>
                    <a:gd name="T25" fmla="*/ 4 h 42"/>
                    <a:gd name="T26" fmla="*/ 1841 w 2566"/>
                    <a:gd name="T27" fmla="*/ 4 h 42"/>
                    <a:gd name="T28" fmla="*/ 1749 w 2566"/>
                    <a:gd name="T29" fmla="*/ 5 h 42"/>
                    <a:gd name="T30" fmla="*/ 1724 w 2566"/>
                    <a:gd name="T31" fmla="*/ 5 h 42"/>
                    <a:gd name="T32" fmla="*/ 1632 w 2566"/>
                    <a:gd name="T33" fmla="*/ 5 h 42"/>
                    <a:gd name="T34" fmla="*/ 1609 w 2566"/>
                    <a:gd name="T35" fmla="*/ 5 h 42"/>
                    <a:gd name="T36" fmla="*/ 1517 w 2566"/>
                    <a:gd name="T37" fmla="*/ 6 h 42"/>
                    <a:gd name="T38" fmla="*/ 1492 w 2566"/>
                    <a:gd name="T39" fmla="*/ 6 h 42"/>
                    <a:gd name="T40" fmla="*/ 1400 w 2566"/>
                    <a:gd name="T41" fmla="*/ 6 h 42"/>
                    <a:gd name="T42" fmla="*/ 1377 w 2566"/>
                    <a:gd name="T43" fmla="*/ 6 h 42"/>
                    <a:gd name="T44" fmla="*/ 1283 w 2566"/>
                    <a:gd name="T45" fmla="*/ 8 h 42"/>
                    <a:gd name="T46" fmla="*/ 1260 w 2566"/>
                    <a:gd name="T47" fmla="*/ 8 h 42"/>
                    <a:gd name="T48" fmla="*/ 1166 w 2566"/>
                    <a:gd name="T49" fmla="*/ 8 h 42"/>
                    <a:gd name="T50" fmla="*/ 1144 w 2566"/>
                    <a:gd name="T51" fmla="*/ 8 h 42"/>
                    <a:gd name="T52" fmla="*/ 1049 w 2566"/>
                    <a:gd name="T53" fmla="*/ 9 h 42"/>
                    <a:gd name="T54" fmla="*/ 1027 w 2566"/>
                    <a:gd name="T55" fmla="*/ 9 h 42"/>
                    <a:gd name="T56" fmla="*/ 934 w 2566"/>
                    <a:gd name="T57" fmla="*/ 11 h 42"/>
                    <a:gd name="T58" fmla="*/ 912 w 2566"/>
                    <a:gd name="T59" fmla="*/ 11 h 42"/>
                    <a:gd name="T60" fmla="*/ 817 w 2566"/>
                    <a:gd name="T61" fmla="*/ 11 h 42"/>
                    <a:gd name="T62" fmla="*/ 796 w 2566"/>
                    <a:gd name="T63" fmla="*/ 11 h 42"/>
                    <a:gd name="T64" fmla="*/ 700 w 2566"/>
                    <a:gd name="T65" fmla="*/ 12 h 42"/>
                    <a:gd name="T66" fmla="*/ 679 w 2566"/>
                    <a:gd name="T67" fmla="*/ 12 h 42"/>
                    <a:gd name="T68" fmla="*/ 583 w 2566"/>
                    <a:gd name="T69" fmla="*/ 12 h 42"/>
                    <a:gd name="T70" fmla="*/ 564 w 2566"/>
                    <a:gd name="T71" fmla="*/ 12 h 42"/>
                    <a:gd name="T72" fmla="*/ 466 w 2566"/>
                    <a:gd name="T73" fmla="*/ 13 h 42"/>
                    <a:gd name="T74" fmla="*/ 447 w 2566"/>
                    <a:gd name="T75" fmla="*/ 13 h 42"/>
                    <a:gd name="T76" fmla="*/ 349 w 2566"/>
                    <a:gd name="T77" fmla="*/ 13 h 42"/>
                    <a:gd name="T78" fmla="*/ 331 w 2566"/>
                    <a:gd name="T79" fmla="*/ 13 h 42"/>
                    <a:gd name="T80" fmla="*/ 234 w 2566"/>
                    <a:gd name="T81" fmla="*/ 15 h 42"/>
                    <a:gd name="T82" fmla="*/ 215 w 2566"/>
                    <a:gd name="T83" fmla="*/ 15 h 42"/>
                    <a:gd name="T84" fmla="*/ 117 w 2566"/>
                    <a:gd name="T85" fmla="*/ 16 h 42"/>
                    <a:gd name="T86" fmla="*/ 99 w 2566"/>
                    <a:gd name="T87" fmla="*/ 16 h 42"/>
                    <a:gd name="T88" fmla="*/ 0 w 2566"/>
                    <a:gd name="T89" fmla="*/ 16 h 42"/>
                    <a:gd name="T90" fmla="*/ 0 w 2566"/>
                    <a:gd name="T91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42">
                      <a:moveTo>
                        <a:pt x="2566" y="0"/>
                      </a:moveTo>
                      <a:lnTo>
                        <a:pt x="2539" y="0"/>
                      </a:lnTo>
                      <a:lnTo>
                        <a:pt x="2449" y="1"/>
                      </a:lnTo>
                      <a:lnTo>
                        <a:pt x="2422" y="1"/>
                      </a:lnTo>
                      <a:lnTo>
                        <a:pt x="2332" y="1"/>
                      </a:lnTo>
                      <a:lnTo>
                        <a:pt x="2306" y="1"/>
                      </a:lnTo>
                      <a:lnTo>
                        <a:pt x="2216" y="2"/>
                      </a:lnTo>
                      <a:lnTo>
                        <a:pt x="2189" y="2"/>
                      </a:lnTo>
                      <a:lnTo>
                        <a:pt x="2100" y="2"/>
                      </a:lnTo>
                      <a:lnTo>
                        <a:pt x="2074" y="2"/>
                      </a:lnTo>
                      <a:lnTo>
                        <a:pt x="1983" y="4"/>
                      </a:lnTo>
                      <a:lnTo>
                        <a:pt x="1957" y="4"/>
                      </a:lnTo>
                      <a:lnTo>
                        <a:pt x="1866" y="4"/>
                      </a:lnTo>
                      <a:lnTo>
                        <a:pt x="1841" y="4"/>
                      </a:lnTo>
                      <a:lnTo>
                        <a:pt x="1749" y="5"/>
                      </a:lnTo>
                      <a:lnTo>
                        <a:pt x="1724" y="5"/>
                      </a:lnTo>
                      <a:lnTo>
                        <a:pt x="1632" y="5"/>
                      </a:lnTo>
                      <a:lnTo>
                        <a:pt x="1609" y="5"/>
                      </a:lnTo>
                      <a:lnTo>
                        <a:pt x="1517" y="6"/>
                      </a:lnTo>
                      <a:lnTo>
                        <a:pt x="1492" y="6"/>
                      </a:lnTo>
                      <a:lnTo>
                        <a:pt x="1400" y="6"/>
                      </a:lnTo>
                      <a:lnTo>
                        <a:pt x="1377" y="6"/>
                      </a:lnTo>
                      <a:lnTo>
                        <a:pt x="1283" y="8"/>
                      </a:lnTo>
                      <a:lnTo>
                        <a:pt x="1260" y="8"/>
                      </a:lnTo>
                      <a:lnTo>
                        <a:pt x="1166" y="8"/>
                      </a:lnTo>
                      <a:lnTo>
                        <a:pt x="1144" y="8"/>
                      </a:lnTo>
                      <a:lnTo>
                        <a:pt x="1049" y="9"/>
                      </a:lnTo>
                      <a:lnTo>
                        <a:pt x="1027" y="9"/>
                      </a:lnTo>
                      <a:lnTo>
                        <a:pt x="934" y="11"/>
                      </a:lnTo>
                      <a:lnTo>
                        <a:pt x="912" y="11"/>
                      </a:lnTo>
                      <a:lnTo>
                        <a:pt x="817" y="11"/>
                      </a:lnTo>
                      <a:lnTo>
                        <a:pt x="796" y="11"/>
                      </a:lnTo>
                      <a:lnTo>
                        <a:pt x="700" y="12"/>
                      </a:lnTo>
                      <a:lnTo>
                        <a:pt x="679" y="12"/>
                      </a:lnTo>
                      <a:lnTo>
                        <a:pt x="583" y="12"/>
                      </a:lnTo>
                      <a:lnTo>
                        <a:pt x="564" y="12"/>
                      </a:lnTo>
                      <a:lnTo>
                        <a:pt x="466" y="13"/>
                      </a:lnTo>
                      <a:lnTo>
                        <a:pt x="447" y="13"/>
                      </a:lnTo>
                      <a:lnTo>
                        <a:pt x="349" y="13"/>
                      </a:lnTo>
                      <a:lnTo>
                        <a:pt x="331" y="13"/>
                      </a:lnTo>
                      <a:lnTo>
                        <a:pt x="234" y="15"/>
                      </a:lnTo>
                      <a:lnTo>
                        <a:pt x="215" y="15"/>
                      </a:lnTo>
                      <a:lnTo>
                        <a:pt x="117" y="16"/>
                      </a:lnTo>
                      <a:lnTo>
                        <a:pt x="99" y="16"/>
                      </a:lnTo>
                      <a:lnTo>
                        <a:pt x="0" y="16"/>
                      </a:lnTo>
                      <a:lnTo>
                        <a:pt x="0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" name="Freeform 21"/>
                <p:cNvSpPr>
                  <a:spLocks/>
                </p:cNvSpPr>
                <p:nvPr/>
              </p:nvSpPr>
              <p:spPr bwMode="auto">
                <a:xfrm>
                  <a:off x="2643188" y="4354513"/>
                  <a:ext cx="4073525" cy="206375"/>
                </a:xfrm>
                <a:custGeom>
                  <a:avLst/>
                  <a:gdLst>
                    <a:gd name="T0" fmla="*/ 2481 w 2566"/>
                    <a:gd name="T1" fmla="*/ 3 h 130"/>
                    <a:gd name="T2" fmla="*/ 2367 w 2566"/>
                    <a:gd name="T3" fmla="*/ 6 h 130"/>
                    <a:gd name="T4" fmla="*/ 2252 w 2566"/>
                    <a:gd name="T5" fmla="*/ 8 h 130"/>
                    <a:gd name="T6" fmla="*/ 2138 w 2566"/>
                    <a:gd name="T7" fmla="*/ 11 h 130"/>
                    <a:gd name="T8" fmla="*/ 2022 w 2566"/>
                    <a:gd name="T9" fmla="*/ 14 h 130"/>
                    <a:gd name="T10" fmla="*/ 1907 w 2566"/>
                    <a:gd name="T11" fmla="*/ 15 h 130"/>
                    <a:gd name="T12" fmla="*/ 1792 w 2566"/>
                    <a:gd name="T13" fmla="*/ 18 h 130"/>
                    <a:gd name="T14" fmla="*/ 1677 w 2566"/>
                    <a:gd name="T15" fmla="*/ 19 h 130"/>
                    <a:gd name="T16" fmla="*/ 1561 w 2566"/>
                    <a:gd name="T17" fmla="*/ 22 h 130"/>
                    <a:gd name="T18" fmla="*/ 1446 w 2566"/>
                    <a:gd name="T19" fmla="*/ 23 h 130"/>
                    <a:gd name="T20" fmla="*/ 1330 w 2566"/>
                    <a:gd name="T21" fmla="*/ 26 h 130"/>
                    <a:gd name="T22" fmla="*/ 1215 w 2566"/>
                    <a:gd name="T23" fmla="*/ 27 h 130"/>
                    <a:gd name="T24" fmla="*/ 1099 w 2566"/>
                    <a:gd name="T25" fmla="*/ 30 h 130"/>
                    <a:gd name="T26" fmla="*/ 984 w 2566"/>
                    <a:gd name="T27" fmla="*/ 31 h 130"/>
                    <a:gd name="T28" fmla="*/ 868 w 2566"/>
                    <a:gd name="T29" fmla="*/ 33 h 130"/>
                    <a:gd name="T30" fmla="*/ 753 w 2566"/>
                    <a:gd name="T31" fmla="*/ 34 h 130"/>
                    <a:gd name="T32" fmla="*/ 637 w 2566"/>
                    <a:gd name="T33" fmla="*/ 35 h 130"/>
                    <a:gd name="T34" fmla="*/ 522 w 2566"/>
                    <a:gd name="T35" fmla="*/ 37 h 130"/>
                    <a:gd name="T36" fmla="*/ 406 w 2566"/>
                    <a:gd name="T37" fmla="*/ 39 h 130"/>
                    <a:gd name="T38" fmla="*/ 291 w 2566"/>
                    <a:gd name="T39" fmla="*/ 41 h 130"/>
                    <a:gd name="T40" fmla="*/ 175 w 2566"/>
                    <a:gd name="T41" fmla="*/ 42 h 130"/>
                    <a:gd name="T42" fmla="*/ 60 w 2566"/>
                    <a:gd name="T43" fmla="*/ 44 h 130"/>
                    <a:gd name="T44" fmla="*/ 0 w 2566"/>
                    <a:gd name="T45" fmla="*/ 130 h 130"/>
                    <a:gd name="T46" fmla="*/ 234 w 2566"/>
                    <a:gd name="T47" fmla="*/ 130 h 130"/>
                    <a:gd name="T48" fmla="*/ 466 w 2566"/>
                    <a:gd name="T49" fmla="*/ 130 h 130"/>
                    <a:gd name="T50" fmla="*/ 700 w 2566"/>
                    <a:gd name="T51" fmla="*/ 130 h 130"/>
                    <a:gd name="T52" fmla="*/ 934 w 2566"/>
                    <a:gd name="T53" fmla="*/ 130 h 130"/>
                    <a:gd name="T54" fmla="*/ 1166 w 2566"/>
                    <a:gd name="T55" fmla="*/ 130 h 130"/>
                    <a:gd name="T56" fmla="*/ 1400 w 2566"/>
                    <a:gd name="T57" fmla="*/ 130 h 130"/>
                    <a:gd name="T58" fmla="*/ 1632 w 2566"/>
                    <a:gd name="T59" fmla="*/ 130 h 130"/>
                    <a:gd name="T60" fmla="*/ 1866 w 2566"/>
                    <a:gd name="T61" fmla="*/ 130 h 130"/>
                    <a:gd name="T62" fmla="*/ 2100 w 2566"/>
                    <a:gd name="T63" fmla="*/ 130 h 130"/>
                    <a:gd name="T64" fmla="*/ 2332 w 2566"/>
                    <a:gd name="T65" fmla="*/ 130 h 130"/>
                    <a:gd name="T66" fmla="*/ 2566 w 2566"/>
                    <a:gd name="T67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66" h="130">
                      <a:moveTo>
                        <a:pt x="2566" y="0"/>
                      </a:moveTo>
                      <a:lnTo>
                        <a:pt x="2481" y="3"/>
                      </a:lnTo>
                      <a:lnTo>
                        <a:pt x="2449" y="3"/>
                      </a:lnTo>
                      <a:lnTo>
                        <a:pt x="2367" y="6"/>
                      </a:lnTo>
                      <a:lnTo>
                        <a:pt x="2332" y="6"/>
                      </a:lnTo>
                      <a:lnTo>
                        <a:pt x="2252" y="8"/>
                      </a:lnTo>
                      <a:lnTo>
                        <a:pt x="2216" y="8"/>
                      </a:lnTo>
                      <a:lnTo>
                        <a:pt x="2138" y="11"/>
                      </a:lnTo>
                      <a:lnTo>
                        <a:pt x="2100" y="11"/>
                      </a:lnTo>
                      <a:lnTo>
                        <a:pt x="2022" y="14"/>
                      </a:lnTo>
                      <a:lnTo>
                        <a:pt x="1983" y="14"/>
                      </a:lnTo>
                      <a:lnTo>
                        <a:pt x="1907" y="15"/>
                      </a:lnTo>
                      <a:lnTo>
                        <a:pt x="1866" y="15"/>
                      </a:lnTo>
                      <a:lnTo>
                        <a:pt x="1792" y="18"/>
                      </a:lnTo>
                      <a:lnTo>
                        <a:pt x="1749" y="18"/>
                      </a:lnTo>
                      <a:lnTo>
                        <a:pt x="1677" y="19"/>
                      </a:lnTo>
                      <a:lnTo>
                        <a:pt x="1632" y="19"/>
                      </a:lnTo>
                      <a:lnTo>
                        <a:pt x="1561" y="22"/>
                      </a:lnTo>
                      <a:lnTo>
                        <a:pt x="1517" y="22"/>
                      </a:lnTo>
                      <a:lnTo>
                        <a:pt x="1446" y="23"/>
                      </a:lnTo>
                      <a:lnTo>
                        <a:pt x="1400" y="23"/>
                      </a:lnTo>
                      <a:lnTo>
                        <a:pt x="1330" y="26"/>
                      </a:lnTo>
                      <a:lnTo>
                        <a:pt x="1283" y="26"/>
                      </a:lnTo>
                      <a:lnTo>
                        <a:pt x="1215" y="27"/>
                      </a:lnTo>
                      <a:lnTo>
                        <a:pt x="1166" y="27"/>
                      </a:lnTo>
                      <a:lnTo>
                        <a:pt x="1099" y="30"/>
                      </a:lnTo>
                      <a:lnTo>
                        <a:pt x="1049" y="30"/>
                      </a:lnTo>
                      <a:lnTo>
                        <a:pt x="984" y="31"/>
                      </a:lnTo>
                      <a:lnTo>
                        <a:pt x="934" y="31"/>
                      </a:lnTo>
                      <a:lnTo>
                        <a:pt x="868" y="33"/>
                      </a:lnTo>
                      <a:lnTo>
                        <a:pt x="817" y="33"/>
                      </a:lnTo>
                      <a:lnTo>
                        <a:pt x="753" y="34"/>
                      </a:lnTo>
                      <a:lnTo>
                        <a:pt x="700" y="34"/>
                      </a:lnTo>
                      <a:lnTo>
                        <a:pt x="637" y="35"/>
                      </a:lnTo>
                      <a:lnTo>
                        <a:pt x="583" y="35"/>
                      </a:lnTo>
                      <a:lnTo>
                        <a:pt x="522" y="37"/>
                      </a:lnTo>
                      <a:lnTo>
                        <a:pt x="466" y="37"/>
                      </a:lnTo>
                      <a:lnTo>
                        <a:pt x="406" y="39"/>
                      </a:lnTo>
                      <a:lnTo>
                        <a:pt x="349" y="39"/>
                      </a:lnTo>
                      <a:lnTo>
                        <a:pt x="291" y="41"/>
                      </a:lnTo>
                      <a:lnTo>
                        <a:pt x="234" y="41"/>
                      </a:lnTo>
                      <a:lnTo>
                        <a:pt x="175" y="42"/>
                      </a:lnTo>
                      <a:lnTo>
                        <a:pt x="117" y="42"/>
                      </a:lnTo>
                      <a:lnTo>
                        <a:pt x="60" y="44"/>
                      </a:lnTo>
                      <a:lnTo>
                        <a:pt x="0" y="44"/>
                      </a:lnTo>
                      <a:lnTo>
                        <a:pt x="0" y="130"/>
                      </a:lnTo>
                      <a:lnTo>
                        <a:pt x="117" y="130"/>
                      </a:lnTo>
                      <a:lnTo>
                        <a:pt x="234" y="130"/>
                      </a:lnTo>
                      <a:lnTo>
                        <a:pt x="349" y="130"/>
                      </a:lnTo>
                      <a:lnTo>
                        <a:pt x="466" y="130"/>
                      </a:lnTo>
                      <a:lnTo>
                        <a:pt x="583" y="130"/>
                      </a:lnTo>
                      <a:lnTo>
                        <a:pt x="700" y="130"/>
                      </a:lnTo>
                      <a:lnTo>
                        <a:pt x="817" y="130"/>
                      </a:lnTo>
                      <a:lnTo>
                        <a:pt x="934" y="130"/>
                      </a:lnTo>
                      <a:lnTo>
                        <a:pt x="1049" y="130"/>
                      </a:lnTo>
                      <a:lnTo>
                        <a:pt x="1166" y="130"/>
                      </a:lnTo>
                      <a:lnTo>
                        <a:pt x="1283" y="130"/>
                      </a:lnTo>
                      <a:lnTo>
                        <a:pt x="1400" y="130"/>
                      </a:lnTo>
                      <a:lnTo>
                        <a:pt x="1517" y="130"/>
                      </a:lnTo>
                      <a:lnTo>
                        <a:pt x="1632" y="130"/>
                      </a:lnTo>
                      <a:lnTo>
                        <a:pt x="1749" y="130"/>
                      </a:lnTo>
                      <a:lnTo>
                        <a:pt x="1866" y="130"/>
                      </a:lnTo>
                      <a:lnTo>
                        <a:pt x="1983" y="130"/>
                      </a:lnTo>
                      <a:lnTo>
                        <a:pt x="2100" y="130"/>
                      </a:lnTo>
                      <a:lnTo>
                        <a:pt x="2216" y="130"/>
                      </a:lnTo>
                      <a:lnTo>
                        <a:pt x="2332" y="130"/>
                      </a:lnTo>
                      <a:lnTo>
                        <a:pt x="2449" y="130"/>
                      </a:lnTo>
                      <a:lnTo>
                        <a:pt x="2566" y="130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Freeform 22"/>
                <p:cNvSpPr>
                  <a:spLocks/>
                </p:cNvSpPr>
                <p:nvPr/>
              </p:nvSpPr>
              <p:spPr bwMode="auto">
                <a:xfrm>
                  <a:off x="2643188" y="4354513"/>
                  <a:ext cx="4073525" cy="206375"/>
                </a:xfrm>
                <a:custGeom>
                  <a:avLst/>
                  <a:gdLst>
                    <a:gd name="T0" fmla="*/ 2566 w 2566"/>
                    <a:gd name="T1" fmla="*/ 0 h 130"/>
                    <a:gd name="T2" fmla="*/ 2481 w 2566"/>
                    <a:gd name="T3" fmla="*/ 3 h 130"/>
                    <a:gd name="T4" fmla="*/ 2449 w 2566"/>
                    <a:gd name="T5" fmla="*/ 3 h 130"/>
                    <a:gd name="T6" fmla="*/ 2367 w 2566"/>
                    <a:gd name="T7" fmla="*/ 6 h 130"/>
                    <a:gd name="T8" fmla="*/ 2332 w 2566"/>
                    <a:gd name="T9" fmla="*/ 6 h 130"/>
                    <a:gd name="T10" fmla="*/ 2252 w 2566"/>
                    <a:gd name="T11" fmla="*/ 8 h 130"/>
                    <a:gd name="T12" fmla="*/ 2216 w 2566"/>
                    <a:gd name="T13" fmla="*/ 8 h 130"/>
                    <a:gd name="T14" fmla="*/ 2138 w 2566"/>
                    <a:gd name="T15" fmla="*/ 11 h 130"/>
                    <a:gd name="T16" fmla="*/ 2100 w 2566"/>
                    <a:gd name="T17" fmla="*/ 11 h 130"/>
                    <a:gd name="T18" fmla="*/ 2022 w 2566"/>
                    <a:gd name="T19" fmla="*/ 14 h 130"/>
                    <a:gd name="T20" fmla="*/ 1983 w 2566"/>
                    <a:gd name="T21" fmla="*/ 14 h 130"/>
                    <a:gd name="T22" fmla="*/ 1907 w 2566"/>
                    <a:gd name="T23" fmla="*/ 15 h 130"/>
                    <a:gd name="T24" fmla="*/ 1866 w 2566"/>
                    <a:gd name="T25" fmla="*/ 15 h 130"/>
                    <a:gd name="T26" fmla="*/ 1792 w 2566"/>
                    <a:gd name="T27" fmla="*/ 18 h 130"/>
                    <a:gd name="T28" fmla="*/ 1749 w 2566"/>
                    <a:gd name="T29" fmla="*/ 18 h 130"/>
                    <a:gd name="T30" fmla="*/ 1677 w 2566"/>
                    <a:gd name="T31" fmla="*/ 19 h 130"/>
                    <a:gd name="T32" fmla="*/ 1632 w 2566"/>
                    <a:gd name="T33" fmla="*/ 19 h 130"/>
                    <a:gd name="T34" fmla="*/ 1561 w 2566"/>
                    <a:gd name="T35" fmla="*/ 22 h 130"/>
                    <a:gd name="T36" fmla="*/ 1517 w 2566"/>
                    <a:gd name="T37" fmla="*/ 22 h 130"/>
                    <a:gd name="T38" fmla="*/ 1446 w 2566"/>
                    <a:gd name="T39" fmla="*/ 23 h 130"/>
                    <a:gd name="T40" fmla="*/ 1400 w 2566"/>
                    <a:gd name="T41" fmla="*/ 23 h 130"/>
                    <a:gd name="T42" fmla="*/ 1330 w 2566"/>
                    <a:gd name="T43" fmla="*/ 26 h 130"/>
                    <a:gd name="T44" fmla="*/ 1283 w 2566"/>
                    <a:gd name="T45" fmla="*/ 26 h 130"/>
                    <a:gd name="T46" fmla="*/ 1215 w 2566"/>
                    <a:gd name="T47" fmla="*/ 27 h 130"/>
                    <a:gd name="T48" fmla="*/ 1166 w 2566"/>
                    <a:gd name="T49" fmla="*/ 27 h 130"/>
                    <a:gd name="T50" fmla="*/ 1099 w 2566"/>
                    <a:gd name="T51" fmla="*/ 30 h 130"/>
                    <a:gd name="T52" fmla="*/ 1049 w 2566"/>
                    <a:gd name="T53" fmla="*/ 30 h 130"/>
                    <a:gd name="T54" fmla="*/ 984 w 2566"/>
                    <a:gd name="T55" fmla="*/ 31 h 130"/>
                    <a:gd name="T56" fmla="*/ 934 w 2566"/>
                    <a:gd name="T57" fmla="*/ 31 h 130"/>
                    <a:gd name="T58" fmla="*/ 868 w 2566"/>
                    <a:gd name="T59" fmla="*/ 33 h 130"/>
                    <a:gd name="T60" fmla="*/ 817 w 2566"/>
                    <a:gd name="T61" fmla="*/ 33 h 130"/>
                    <a:gd name="T62" fmla="*/ 753 w 2566"/>
                    <a:gd name="T63" fmla="*/ 34 h 130"/>
                    <a:gd name="T64" fmla="*/ 700 w 2566"/>
                    <a:gd name="T65" fmla="*/ 34 h 130"/>
                    <a:gd name="T66" fmla="*/ 637 w 2566"/>
                    <a:gd name="T67" fmla="*/ 35 h 130"/>
                    <a:gd name="T68" fmla="*/ 583 w 2566"/>
                    <a:gd name="T69" fmla="*/ 35 h 130"/>
                    <a:gd name="T70" fmla="*/ 522 w 2566"/>
                    <a:gd name="T71" fmla="*/ 37 h 130"/>
                    <a:gd name="T72" fmla="*/ 466 w 2566"/>
                    <a:gd name="T73" fmla="*/ 37 h 130"/>
                    <a:gd name="T74" fmla="*/ 406 w 2566"/>
                    <a:gd name="T75" fmla="*/ 39 h 130"/>
                    <a:gd name="T76" fmla="*/ 349 w 2566"/>
                    <a:gd name="T77" fmla="*/ 39 h 130"/>
                    <a:gd name="T78" fmla="*/ 291 w 2566"/>
                    <a:gd name="T79" fmla="*/ 41 h 130"/>
                    <a:gd name="T80" fmla="*/ 234 w 2566"/>
                    <a:gd name="T81" fmla="*/ 41 h 130"/>
                    <a:gd name="T82" fmla="*/ 175 w 2566"/>
                    <a:gd name="T83" fmla="*/ 42 h 130"/>
                    <a:gd name="T84" fmla="*/ 117 w 2566"/>
                    <a:gd name="T85" fmla="*/ 42 h 130"/>
                    <a:gd name="T86" fmla="*/ 60 w 2566"/>
                    <a:gd name="T87" fmla="*/ 44 h 130"/>
                    <a:gd name="T88" fmla="*/ 0 w 2566"/>
                    <a:gd name="T89" fmla="*/ 44 h 130"/>
                    <a:gd name="T90" fmla="*/ 0 w 2566"/>
                    <a:gd name="T91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30">
                      <a:moveTo>
                        <a:pt x="2566" y="0"/>
                      </a:moveTo>
                      <a:lnTo>
                        <a:pt x="2481" y="3"/>
                      </a:lnTo>
                      <a:lnTo>
                        <a:pt x="2449" y="3"/>
                      </a:lnTo>
                      <a:lnTo>
                        <a:pt x="2367" y="6"/>
                      </a:lnTo>
                      <a:lnTo>
                        <a:pt x="2332" y="6"/>
                      </a:lnTo>
                      <a:lnTo>
                        <a:pt x="2252" y="8"/>
                      </a:lnTo>
                      <a:lnTo>
                        <a:pt x="2216" y="8"/>
                      </a:lnTo>
                      <a:lnTo>
                        <a:pt x="2138" y="11"/>
                      </a:lnTo>
                      <a:lnTo>
                        <a:pt x="2100" y="11"/>
                      </a:lnTo>
                      <a:lnTo>
                        <a:pt x="2022" y="14"/>
                      </a:lnTo>
                      <a:lnTo>
                        <a:pt x="1983" y="14"/>
                      </a:lnTo>
                      <a:lnTo>
                        <a:pt x="1907" y="15"/>
                      </a:lnTo>
                      <a:lnTo>
                        <a:pt x="1866" y="15"/>
                      </a:lnTo>
                      <a:lnTo>
                        <a:pt x="1792" y="18"/>
                      </a:lnTo>
                      <a:lnTo>
                        <a:pt x="1749" y="18"/>
                      </a:lnTo>
                      <a:lnTo>
                        <a:pt x="1677" y="19"/>
                      </a:lnTo>
                      <a:lnTo>
                        <a:pt x="1632" y="19"/>
                      </a:lnTo>
                      <a:lnTo>
                        <a:pt x="1561" y="22"/>
                      </a:lnTo>
                      <a:lnTo>
                        <a:pt x="1517" y="22"/>
                      </a:lnTo>
                      <a:lnTo>
                        <a:pt x="1446" y="23"/>
                      </a:lnTo>
                      <a:lnTo>
                        <a:pt x="1400" y="23"/>
                      </a:lnTo>
                      <a:lnTo>
                        <a:pt x="1330" y="26"/>
                      </a:lnTo>
                      <a:lnTo>
                        <a:pt x="1283" y="26"/>
                      </a:lnTo>
                      <a:lnTo>
                        <a:pt x="1215" y="27"/>
                      </a:lnTo>
                      <a:lnTo>
                        <a:pt x="1166" y="27"/>
                      </a:lnTo>
                      <a:lnTo>
                        <a:pt x="1099" y="30"/>
                      </a:lnTo>
                      <a:lnTo>
                        <a:pt x="1049" y="30"/>
                      </a:lnTo>
                      <a:lnTo>
                        <a:pt x="984" y="31"/>
                      </a:lnTo>
                      <a:lnTo>
                        <a:pt x="934" y="31"/>
                      </a:lnTo>
                      <a:lnTo>
                        <a:pt x="868" y="33"/>
                      </a:lnTo>
                      <a:lnTo>
                        <a:pt x="817" y="33"/>
                      </a:lnTo>
                      <a:lnTo>
                        <a:pt x="753" y="34"/>
                      </a:lnTo>
                      <a:lnTo>
                        <a:pt x="700" y="34"/>
                      </a:lnTo>
                      <a:lnTo>
                        <a:pt x="637" y="35"/>
                      </a:lnTo>
                      <a:lnTo>
                        <a:pt x="583" y="35"/>
                      </a:lnTo>
                      <a:lnTo>
                        <a:pt x="522" y="37"/>
                      </a:lnTo>
                      <a:lnTo>
                        <a:pt x="466" y="37"/>
                      </a:lnTo>
                      <a:lnTo>
                        <a:pt x="406" y="39"/>
                      </a:lnTo>
                      <a:lnTo>
                        <a:pt x="349" y="39"/>
                      </a:lnTo>
                      <a:lnTo>
                        <a:pt x="291" y="41"/>
                      </a:lnTo>
                      <a:lnTo>
                        <a:pt x="234" y="41"/>
                      </a:lnTo>
                      <a:lnTo>
                        <a:pt x="175" y="42"/>
                      </a:lnTo>
                      <a:lnTo>
                        <a:pt x="117" y="42"/>
                      </a:lnTo>
                      <a:lnTo>
                        <a:pt x="60" y="44"/>
                      </a:lnTo>
                      <a:lnTo>
                        <a:pt x="0" y="44"/>
                      </a:lnTo>
                      <a:lnTo>
                        <a:pt x="0" y="1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Rectangle 23"/>
                <p:cNvSpPr>
                  <a:spLocks noChangeArrowheads="1"/>
                </p:cNvSpPr>
                <p:nvPr/>
              </p:nvSpPr>
              <p:spPr bwMode="auto">
                <a:xfrm>
                  <a:off x="2540001" y="4667250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" name="Rectangle 24"/>
                <p:cNvSpPr>
                  <a:spLocks noChangeArrowheads="1"/>
                </p:cNvSpPr>
                <p:nvPr/>
              </p:nvSpPr>
              <p:spPr bwMode="auto">
                <a:xfrm>
                  <a:off x="3279776" y="4667250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" name="Rectangle 25"/>
                <p:cNvSpPr>
                  <a:spLocks noChangeArrowheads="1"/>
                </p:cNvSpPr>
                <p:nvPr/>
              </p:nvSpPr>
              <p:spPr bwMode="auto">
                <a:xfrm>
                  <a:off x="4021138" y="4667250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Rectangle 26"/>
                <p:cNvSpPr>
                  <a:spLocks noChangeArrowheads="1"/>
                </p:cNvSpPr>
                <p:nvPr/>
              </p:nvSpPr>
              <p:spPr bwMode="auto">
                <a:xfrm>
                  <a:off x="4760913" y="4667250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" name="Rectangle 27"/>
                <p:cNvSpPr>
                  <a:spLocks noChangeArrowheads="1"/>
                </p:cNvSpPr>
                <p:nvPr/>
              </p:nvSpPr>
              <p:spPr bwMode="auto">
                <a:xfrm>
                  <a:off x="5502276" y="4667250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0.8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" name="Rectangle 28"/>
                <p:cNvSpPr>
                  <a:spLocks noChangeArrowheads="1"/>
                </p:cNvSpPr>
                <p:nvPr/>
              </p:nvSpPr>
              <p:spPr bwMode="auto">
                <a:xfrm>
                  <a:off x="6242051" y="4667250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1.0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" name="Rectangle 29"/>
                <p:cNvSpPr>
                  <a:spLocks noChangeArrowheads="1"/>
                </p:cNvSpPr>
                <p:nvPr/>
              </p:nvSpPr>
              <p:spPr bwMode="auto">
                <a:xfrm>
                  <a:off x="2314576" y="4468813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" name="Rectangle 30"/>
                <p:cNvSpPr>
                  <a:spLocks noChangeArrowheads="1"/>
                </p:cNvSpPr>
                <p:nvPr/>
              </p:nvSpPr>
              <p:spPr bwMode="auto">
                <a:xfrm>
                  <a:off x="2314576" y="3905250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" name="Rectangle 31"/>
                <p:cNvSpPr>
                  <a:spLocks noChangeArrowheads="1"/>
                </p:cNvSpPr>
                <p:nvPr/>
              </p:nvSpPr>
              <p:spPr bwMode="auto">
                <a:xfrm>
                  <a:off x="2314576" y="3343275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" name="Rectangle 32"/>
                <p:cNvSpPr>
                  <a:spLocks noChangeArrowheads="1"/>
                </p:cNvSpPr>
                <p:nvPr/>
              </p:nvSpPr>
              <p:spPr bwMode="auto">
                <a:xfrm>
                  <a:off x="2314576" y="2779713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Rectangle 33"/>
                <p:cNvSpPr>
                  <a:spLocks noChangeArrowheads="1"/>
                </p:cNvSpPr>
                <p:nvPr/>
              </p:nvSpPr>
              <p:spPr bwMode="auto">
                <a:xfrm>
                  <a:off x="2314576" y="2217738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Rectangle 34"/>
                <p:cNvSpPr>
                  <a:spLocks noChangeArrowheads="1"/>
                </p:cNvSpPr>
                <p:nvPr/>
              </p:nvSpPr>
              <p:spPr bwMode="auto">
                <a:xfrm>
                  <a:off x="2314576" y="1654175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</a:t>
                  </a:r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" name="Rectangle 35"/>
                <p:cNvSpPr>
                  <a:spLocks noChangeArrowheads="1"/>
                </p:cNvSpPr>
                <p:nvPr/>
              </p:nvSpPr>
              <p:spPr bwMode="auto">
                <a:xfrm>
                  <a:off x="2314576" y="1093788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" name="Rectangle 36"/>
                <p:cNvSpPr>
                  <a:spLocks noChangeArrowheads="1"/>
                </p:cNvSpPr>
                <p:nvPr/>
              </p:nvSpPr>
              <p:spPr bwMode="auto">
                <a:xfrm>
                  <a:off x="2314576" y="528638"/>
                  <a:ext cx="208390" cy="200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26431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301466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33829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37544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412591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44942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48656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" name="Line 44"/>
                <p:cNvSpPr>
                  <a:spLocks noChangeShapeType="1"/>
                </p:cNvSpPr>
                <p:nvPr/>
              </p:nvSpPr>
              <p:spPr bwMode="auto">
                <a:xfrm flipV="1">
                  <a:off x="523398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56054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59769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634523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67167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" name="Line 49"/>
                <p:cNvSpPr>
                  <a:spLocks noChangeShapeType="1"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Line 50"/>
                <p:cNvSpPr>
                  <a:spLocks noChangeShapeType="1"/>
                </p:cNvSpPr>
                <p:nvPr/>
              </p:nvSpPr>
              <p:spPr bwMode="auto">
                <a:xfrm>
                  <a:off x="2570163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Line 51"/>
                <p:cNvSpPr>
                  <a:spLocks noChangeShapeType="1"/>
                </p:cNvSpPr>
                <p:nvPr/>
              </p:nvSpPr>
              <p:spPr bwMode="auto">
                <a:xfrm>
                  <a:off x="2606676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Line 52"/>
                <p:cNvSpPr>
                  <a:spLocks noChangeShapeType="1"/>
                </p:cNvSpPr>
                <p:nvPr/>
              </p:nvSpPr>
              <p:spPr bwMode="auto">
                <a:xfrm>
                  <a:off x="2570163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Line 53"/>
                <p:cNvSpPr>
                  <a:spLocks noChangeShapeType="1"/>
                </p:cNvSpPr>
                <p:nvPr/>
              </p:nvSpPr>
              <p:spPr bwMode="auto">
                <a:xfrm>
                  <a:off x="2606676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Line 54"/>
                <p:cNvSpPr>
                  <a:spLocks noChangeShapeType="1"/>
                </p:cNvSpPr>
                <p:nvPr/>
              </p:nvSpPr>
              <p:spPr bwMode="auto">
                <a:xfrm>
                  <a:off x="2570163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Line 55"/>
                <p:cNvSpPr>
                  <a:spLocks noChangeShapeType="1"/>
                </p:cNvSpPr>
                <p:nvPr/>
              </p:nvSpPr>
              <p:spPr bwMode="auto">
                <a:xfrm>
                  <a:off x="2606676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Line 56"/>
                <p:cNvSpPr>
                  <a:spLocks noChangeShapeType="1"/>
                </p:cNvSpPr>
                <p:nvPr/>
              </p:nvSpPr>
              <p:spPr bwMode="auto">
                <a:xfrm>
                  <a:off x="2570163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Line 57"/>
                <p:cNvSpPr>
                  <a:spLocks noChangeShapeType="1"/>
                </p:cNvSpPr>
                <p:nvPr/>
              </p:nvSpPr>
              <p:spPr bwMode="auto">
                <a:xfrm>
                  <a:off x="2606676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Line 58"/>
                <p:cNvSpPr>
                  <a:spLocks noChangeShapeType="1"/>
                </p:cNvSpPr>
                <p:nvPr/>
              </p:nvSpPr>
              <p:spPr bwMode="auto">
                <a:xfrm>
                  <a:off x="2570163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Line 59"/>
                <p:cNvSpPr>
                  <a:spLocks noChangeShapeType="1"/>
                </p:cNvSpPr>
                <p:nvPr/>
              </p:nvSpPr>
              <p:spPr bwMode="auto">
                <a:xfrm>
                  <a:off x="2606676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Line 60"/>
                <p:cNvSpPr>
                  <a:spLocks noChangeShapeType="1"/>
                </p:cNvSpPr>
                <p:nvPr/>
              </p:nvSpPr>
              <p:spPr bwMode="auto">
                <a:xfrm>
                  <a:off x="2570163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Line 61"/>
                <p:cNvSpPr>
                  <a:spLocks noChangeShapeType="1"/>
                </p:cNvSpPr>
                <p:nvPr/>
              </p:nvSpPr>
              <p:spPr bwMode="auto">
                <a:xfrm>
                  <a:off x="2606676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Line 62"/>
                <p:cNvSpPr>
                  <a:spLocks noChangeShapeType="1"/>
                </p:cNvSpPr>
                <p:nvPr/>
              </p:nvSpPr>
              <p:spPr bwMode="auto">
                <a:xfrm>
                  <a:off x="2570163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Line 63"/>
                <p:cNvSpPr>
                  <a:spLocks noChangeShapeType="1"/>
                </p:cNvSpPr>
                <p:nvPr/>
              </p:nvSpPr>
              <p:spPr bwMode="auto">
                <a:xfrm>
                  <a:off x="2606676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Line 64"/>
                <p:cNvSpPr>
                  <a:spLocks noChangeShapeType="1"/>
                </p:cNvSpPr>
                <p:nvPr/>
              </p:nvSpPr>
              <p:spPr bwMode="auto">
                <a:xfrm>
                  <a:off x="2570163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2643188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Line 66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Line 67"/>
                <p:cNvSpPr>
                  <a:spLocks noChangeShapeType="1"/>
                </p:cNvSpPr>
                <p:nvPr/>
              </p:nvSpPr>
              <p:spPr bwMode="auto">
                <a:xfrm>
                  <a:off x="301466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Line 68"/>
                <p:cNvSpPr>
                  <a:spLocks noChangeShapeType="1"/>
                </p:cNvSpPr>
                <p:nvPr/>
              </p:nvSpPr>
              <p:spPr bwMode="auto">
                <a:xfrm>
                  <a:off x="33829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Line 69"/>
                <p:cNvSpPr>
                  <a:spLocks noChangeShapeType="1"/>
                </p:cNvSpPr>
                <p:nvPr/>
              </p:nvSpPr>
              <p:spPr bwMode="auto">
                <a:xfrm>
                  <a:off x="37544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Line 70"/>
                <p:cNvSpPr>
                  <a:spLocks noChangeShapeType="1"/>
                </p:cNvSpPr>
                <p:nvPr/>
              </p:nvSpPr>
              <p:spPr bwMode="auto">
                <a:xfrm>
                  <a:off x="412591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Line 71"/>
                <p:cNvSpPr>
                  <a:spLocks noChangeShapeType="1"/>
                </p:cNvSpPr>
                <p:nvPr/>
              </p:nvSpPr>
              <p:spPr bwMode="auto">
                <a:xfrm>
                  <a:off x="44942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Line 72"/>
                <p:cNvSpPr>
                  <a:spLocks noChangeShapeType="1"/>
                </p:cNvSpPr>
                <p:nvPr/>
              </p:nvSpPr>
              <p:spPr bwMode="auto">
                <a:xfrm>
                  <a:off x="48656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Line 73"/>
                <p:cNvSpPr>
                  <a:spLocks noChangeShapeType="1"/>
                </p:cNvSpPr>
                <p:nvPr/>
              </p:nvSpPr>
              <p:spPr bwMode="auto">
                <a:xfrm>
                  <a:off x="523398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Line 74"/>
                <p:cNvSpPr>
                  <a:spLocks noChangeShapeType="1"/>
                </p:cNvSpPr>
                <p:nvPr/>
              </p:nvSpPr>
              <p:spPr bwMode="auto">
                <a:xfrm>
                  <a:off x="56054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Line 75"/>
                <p:cNvSpPr>
                  <a:spLocks noChangeShapeType="1"/>
                </p:cNvSpPr>
                <p:nvPr/>
              </p:nvSpPr>
              <p:spPr bwMode="auto">
                <a:xfrm>
                  <a:off x="59769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Line 76"/>
                <p:cNvSpPr>
                  <a:spLocks noChangeShapeType="1"/>
                </p:cNvSpPr>
                <p:nvPr/>
              </p:nvSpPr>
              <p:spPr bwMode="auto">
                <a:xfrm>
                  <a:off x="634523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Line 77"/>
                <p:cNvSpPr>
                  <a:spLocks noChangeShapeType="1"/>
                </p:cNvSpPr>
                <p:nvPr/>
              </p:nvSpPr>
              <p:spPr bwMode="auto">
                <a:xfrm>
                  <a:off x="67167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Line 78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Line 79"/>
                <p:cNvSpPr>
                  <a:spLocks noChangeShapeType="1"/>
                </p:cNvSpPr>
                <p:nvPr/>
              </p:nvSpPr>
              <p:spPr bwMode="auto">
                <a:xfrm flipH="1">
                  <a:off x="6643688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Line 80"/>
                <p:cNvSpPr>
                  <a:spLocks noChangeShapeType="1"/>
                </p:cNvSpPr>
                <p:nvPr/>
              </p:nvSpPr>
              <p:spPr bwMode="auto">
                <a:xfrm flipH="1">
                  <a:off x="6680201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Line 81"/>
                <p:cNvSpPr>
                  <a:spLocks noChangeShapeType="1"/>
                </p:cNvSpPr>
                <p:nvPr/>
              </p:nvSpPr>
              <p:spPr bwMode="auto">
                <a:xfrm flipH="1">
                  <a:off x="6643688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Line 82"/>
                <p:cNvSpPr>
                  <a:spLocks noChangeShapeType="1"/>
                </p:cNvSpPr>
                <p:nvPr/>
              </p:nvSpPr>
              <p:spPr bwMode="auto">
                <a:xfrm flipH="1">
                  <a:off x="6680201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Line 83"/>
                <p:cNvSpPr>
                  <a:spLocks noChangeShapeType="1"/>
                </p:cNvSpPr>
                <p:nvPr/>
              </p:nvSpPr>
              <p:spPr bwMode="auto">
                <a:xfrm flipH="1">
                  <a:off x="6643688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Line 84"/>
                <p:cNvSpPr>
                  <a:spLocks noChangeShapeType="1"/>
                </p:cNvSpPr>
                <p:nvPr/>
              </p:nvSpPr>
              <p:spPr bwMode="auto">
                <a:xfrm flipH="1">
                  <a:off x="6680201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Line 85"/>
                <p:cNvSpPr>
                  <a:spLocks noChangeShapeType="1"/>
                </p:cNvSpPr>
                <p:nvPr/>
              </p:nvSpPr>
              <p:spPr bwMode="auto">
                <a:xfrm flipH="1">
                  <a:off x="6643688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Line 86"/>
                <p:cNvSpPr>
                  <a:spLocks noChangeShapeType="1"/>
                </p:cNvSpPr>
                <p:nvPr/>
              </p:nvSpPr>
              <p:spPr bwMode="auto">
                <a:xfrm flipH="1">
                  <a:off x="6680201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6643688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Line 88"/>
                <p:cNvSpPr>
                  <a:spLocks noChangeShapeType="1"/>
                </p:cNvSpPr>
                <p:nvPr/>
              </p:nvSpPr>
              <p:spPr bwMode="auto">
                <a:xfrm flipH="1">
                  <a:off x="6680201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6643688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Line 90"/>
                <p:cNvSpPr>
                  <a:spLocks noChangeShapeType="1"/>
                </p:cNvSpPr>
                <p:nvPr/>
              </p:nvSpPr>
              <p:spPr bwMode="auto">
                <a:xfrm flipH="1">
                  <a:off x="6680201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6643688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Line 92"/>
                <p:cNvSpPr>
                  <a:spLocks noChangeShapeType="1"/>
                </p:cNvSpPr>
                <p:nvPr/>
              </p:nvSpPr>
              <p:spPr bwMode="auto">
                <a:xfrm flipH="1">
                  <a:off x="6680201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Line 93"/>
                <p:cNvSpPr>
                  <a:spLocks noChangeShapeType="1"/>
                </p:cNvSpPr>
                <p:nvPr/>
              </p:nvSpPr>
              <p:spPr bwMode="auto">
                <a:xfrm flipH="1">
                  <a:off x="6643688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Line 94"/>
                <p:cNvSpPr>
                  <a:spLocks noChangeShapeType="1"/>
                </p:cNvSpPr>
                <p:nvPr/>
              </p:nvSpPr>
              <p:spPr bwMode="auto">
                <a:xfrm flipV="1">
                  <a:off x="6716713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" name="Rectangle 95"/>
                <p:cNvSpPr>
                  <a:spLocks noChangeArrowheads="1"/>
                </p:cNvSpPr>
                <p:nvPr/>
              </p:nvSpPr>
              <p:spPr bwMode="auto">
                <a:xfrm rot="16200000">
                  <a:off x="6942699" y="2546028"/>
                  <a:ext cx="48090" cy="23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5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" name="Rectangle 96"/>
                <p:cNvSpPr>
                  <a:spLocks noChangeArrowheads="1"/>
                </p:cNvSpPr>
                <p:nvPr/>
              </p:nvSpPr>
              <p:spPr bwMode="auto">
                <a:xfrm>
                  <a:off x="4656138" y="263525"/>
                  <a:ext cx="48090" cy="23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5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" name="Rectangle 97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" name="Rectangle 98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99" name="Group 98"/>
                <p:cNvGrpSpPr/>
                <p:nvPr/>
              </p:nvGrpSpPr>
              <p:grpSpPr>
                <a:xfrm>
                  <a:off x="2570163" y="263525"/>
                  <a:ext cx="4530726" cy="4370388"/>
                  <a:chOff x="2570163" y="263525"/>
                  <a:chExt cx="4530726" cy="4370388"/>
                </a:xfrm>
              </p:grpSpPr>
              <p:grpSp>
                <p:nvGrpSpPr>
                  <p:cNvPr id="100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853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4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5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6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7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8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9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0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1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2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3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4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5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6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7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8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9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0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1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2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3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4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5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6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7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8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9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0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1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2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3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4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5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6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7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8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9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0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1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2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3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4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5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6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7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8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9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0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1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2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3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4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5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6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7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8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9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0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1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2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3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4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5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6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7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8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9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0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1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2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3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4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5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6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7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8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9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0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1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2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3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4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5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6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7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8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9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0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1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2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3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4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5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6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7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8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9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0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1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2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3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4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5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6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7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8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9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0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1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2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3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4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5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6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7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8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9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0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1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2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3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4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5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6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7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8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9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0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1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2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3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4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5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6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7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8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9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0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1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2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3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4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5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6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7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8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9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0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1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2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3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4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5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6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7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8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9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0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1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2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3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4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5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6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7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8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9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0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1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2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3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4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5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6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7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8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9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0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1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2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3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4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5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6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7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8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9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0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1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2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3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4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5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6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7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8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9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0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1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2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01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4010025"/>
                    <a:ext cx="4073525" cy="550863"/>
                    <a:chOff x="1665" y="2526"/>
                    <a:chExt cx="2566" cy="347"/>
                  </a:xfrm>
                </p:grpSpPr>
                <p:sp>
                  <p:nvSpPr>
                    <p:cNvPr id="653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4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5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6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7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8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9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0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1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2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3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4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5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6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7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8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9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0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1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2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3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4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5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6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7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8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9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0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1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2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3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4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5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6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7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8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9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0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1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2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3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4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5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6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7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8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9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0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1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2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3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4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5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6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7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8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9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0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1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2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3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4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5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6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7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8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9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0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1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2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3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4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5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6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7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8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9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0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1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2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3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4" name="Line 2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5" name="Line 2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6" name="Line 2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7" name="Line 2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8" name="Line 2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9" name="Line 2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0" name="Line 2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1" name="Line 2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2" name="Line 2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3" name="Line 2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4" name="Line 2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5" name="Line 2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6" name="Line 2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7" name="Line 3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8" name="Line 3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9" name="Line 3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65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0" name="Line 3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1" name="Line 3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2" name="Line 3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3" name="Line 3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4" name="Line 3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5" name="Line 3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6" name="Line 3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7" name="Line 3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8" name="Line 3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9" name="Line 3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65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0" name="Line 3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1" name="Line 3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6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2" name="Line 3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3" name="Line 3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4" name="Line 3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6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5" name="Line 3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6" name="Line 3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7" name="Line 3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6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8" name="Line 3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9" name="Line 3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0" name="Line 3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6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1" name="Line 3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2" name="Line 3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3" name="Line 3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6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4" name="Line 3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5" name="Line 3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6" name="Line 3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6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7" name="Line 3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8" name="Line 3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9" name="Line 3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6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0" name="Line 3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1" name="Line 3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2" name="Line 3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6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3" name="Line 3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4" name="Line 3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5" name="Line 3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6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6" name="Line 3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7" name="Line 3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8" name="Line 3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6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9" name="Line 3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0" name="Line 3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1" name="Line 3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6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2" name="Line 3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65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3" name="Line 3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4" name="Line 3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6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5" name="Line 3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6" name="Line 3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7" name="Line 3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6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8" name="Line 3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9" name="Line 3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0" name="Line 3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6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1" name="Line 3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2" name="Line 3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3" name="Line 3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6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4" name="Line 3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5" name="Line 3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6" name="Line 3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6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7" name="Line 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8" name="Line 3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9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9" name="Line 3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0" name="Line 3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2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1" name="Line 3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2" name="Line 3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3" name="Line 3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4" name="Line 3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5" name="Line 3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6" name="Line 3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7" name="Line 3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8" name="Line 3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9" name="Line 3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0" name="Line 3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1" name="Line 3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2" name="Line 3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3" name="Line 3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61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4" name="Line 3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5" name="Line 3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6" name="Line 3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7" name="Line 3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8" name="Line 3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9" name="Line 3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0" name="Line 3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1" name="Line 3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2" name="Line 3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3" name="Line 3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4" name="Line 3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5" name="Line 3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6" name="Line 3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7" name="Line 3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8" name="Line 3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9" name="Line 3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0" name="Line 3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1" name="Line 3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2" name="Line 3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3" name="Line 3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4" name="Line 3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5" name="Line 3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6" name="Line 3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7" name="Line 4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8" name="Line 4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9" name="Line 4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0" name="Line 4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1" name="Line 4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2" name="Line 4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02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3725863"/>
                    <a:ext cx="4073525" cy="434975"/>
                    <a:chOff x="1665" y="2347"/>
                    <a:chExt cx="2566" cy="274"/>
                  </a:xfrm>
                </p:grpSpPr>
                <p:sp>
                  <p:nvSpPr>
                    <p:cNvPr id="453" name="Line 4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4" name="Line 4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5" name="Line 4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6" name="Line 4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7" name="Line 4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8" name="Line 4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9" name="Line 4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0" name="Line 4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1" name="Line 4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2" name="Line 4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3" name="Line 4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4" name="Line 4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5" name="Line 4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6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6" name="Line 4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7" name="Line 4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8" name="Line 4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6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9" name="Line 4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0" name="Line 4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1" name="Line 4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6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2" name="Line 4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3" name="Line 4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6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4" name="Line 4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6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5" name="Line 4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6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6" name="Line 4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6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7" name="Line 4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6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8" name="Line 4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6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9" name="Line 4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6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0" name="Line 4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6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1" name="Line 4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6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2" name="Line 4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6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3" name="Line 4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6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4" name="Line 4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9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5" name="Line 4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6" name="Line 4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2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7" name="Line 4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8" name="Line 4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9" name="Line 4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0" name="Line 4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1" name="Line 4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2" name="Line 4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3" name="Line 4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4" name="Line 4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5" name="Line 4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6" name="Line 4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7" name="Line 4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8" name="Line 4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9" name="Line 4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0" name="Line 4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1" name="Line 4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2" name="Line 4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3" name="Line 4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6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4" name="Line 4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5" name="Line 4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6" name="Line 4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7" name="Line 4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8" name="Line 4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9" name="Line 4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0" name="Line 4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1" name="Line 4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2" name="Line 4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3" name="Line 4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4" name="Line 4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5" name="Line 4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6" name="Line 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7" name="Line 4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8" name="Line 4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9" name="Line 4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0" name="Line 4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1" name="Line 4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2" name="Line 4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3" name="Line 4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4" name="Line 4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5" name="Line 4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6" name="Line 4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7" name="Line 4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8" name="Line 4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9" name="Line 4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0" name="Line 4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1" name="Line 4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2" name="Line 4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3" name="Line 4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4" name="Line 4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5" name="Line 4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6" name="Line 4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7" name="Line 4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8" name="Line 4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9" name="Line 4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0" name="Line 4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1" name="Line 4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2" name="Line 4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3" name="Line 4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4" name="Line 4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5" name="Line 4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6" name="Line 5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7" name="Line 5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8" name="Line 5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9" name="Line 5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0" name="Line 5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1" name="Line 5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2" name="Line 5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3" name="Line 5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4" name="Line 5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5" name="Line 5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6" name="Line 5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7" name="Line 5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8" name="Line 5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9" name="Line 5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0" name="Line 5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1" name="Line 5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2" name="Line 5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3" name="Line 5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4" name="Line 5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5" name="Line 5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6" name="Line 5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7" name="Line 5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8" name="Line 5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9" name="Line 5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0" name="Line 5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1" name="Line 5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2" name="Line 5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3" name="Line 5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4" name="Line 5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5" name="Line 5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6" name="Line 5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7" name="Line 5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8" name="Line 5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9" name="Line 5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0" name="Line 5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1" name="Line 5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2" name="Line 5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3" name="Line 5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4" name="Line 5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5" name="Line 5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6" name="Line 5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7" name="Line 5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8" name="Line 5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9" name="Line 5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0" name="Line 5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1" name="Line 5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2" name="Line 5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3" name="Line 5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4" name="Line 5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5" name="Line 5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6" name="Line 5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7" name="Line 5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8" name="Line 5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9" name="Line 5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0" name="Line 5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1" name="Line 5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2" name="Line 5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3" name="Line 5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4" name="Line 5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5" name="Line 5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6" name="Line 5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7" name="Line 5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8" name="Line 5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9" name="Line 5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0" name="Line 5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1" name="Line 5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2" name="Line 5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3" name="Line 5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4" name="Line 5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5" name="Line 5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6" name="Line 5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7" name="Line 5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8" name="Line 5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9" name="Line 5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0" name="Line 5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1" name="Line 5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2" name="Line 5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3" name="Line 5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4" name="Line 5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5" name="Line 5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6" name="Line 5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7" name="Line 5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8" name="Line 5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9" name="Line 5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0" name="Line 5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1" name="Line 5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2" name="Line 5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3" name="Line 5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4" name="Line 5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8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5" name="Line 5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6" name="Line 5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7" name="Line 5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8" name="Line 5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4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9" name="Line 5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0" name="Line 5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1" name="Line 5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2" name="Line 5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3" name="Line 5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4" name="Line 5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5" name="Line 5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6" name="Line 6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7" name="Line 6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8" name="Line 6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9" name="Line 6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0" name="Line 6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1" name="Line 6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2" name="Line 6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03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643188" y="3997325"/>
                    <a:ext cx="4073525" cy="271463"/>
                    <a:chOff x="1665" y="2518"/>
                    <a:chExt cx="2566" cy="171"/>
                  </a:xfrm>
                </p:grpSpPr>
                <p:sp>
                  <p:nvSpPr>
                    <p:cNvPr id="253" name="Line 6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" name="Line 6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" name="Line 6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" name="Line 6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" name="Line 6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" name="Line 6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" name="Line 6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" name="Line 6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" name="Line 6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" name="Line 6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" name="Line 6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" name="Line 6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" name="Line 6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" name="Line 6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" name="Line 6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" name="Line 6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" name="Line 6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" name="Line 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" name="Line 6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" name="Line 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" name="Line 6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" name="Line 6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" name="Line 6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" name="Line 6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" name="Line 6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" name="Line 6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" name="Line 6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" name="Line 6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" name="Line 6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" name="Line 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" name="Line 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" name="Line 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" name="Line 6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" name="Line 6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" name="Line 6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" name="Line 6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" name="Line 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" name="Line 6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" name="Line 6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" name="Line 6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" name="Line 6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" name="Line 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" name="Line 6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" name="Line 6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" name="Line 6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" name="Line 6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" name="Line 6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" name="Line 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" name="Line 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" name="Line 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" name="Line 6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" name="Line 6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" name="Line 6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" name="Line 6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" name="Line 6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" name="Line 6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" name="Line 6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" name="Line 6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" name="Line 6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" name="Line 6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" name="Line 6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" name="Line 6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" name="Line 6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" name="Line 6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" name="Line 6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" name="Line 6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" name="Line 6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" name="Line 6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" name="Line 6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" name="Line 6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" name="Line 6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" name="Line 6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" name="Line 6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" name="Line 6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" name="Line 6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" name="Line 6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" name="Line 6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" name="Line 6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" name="Line 6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" name="Line 6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" name="Line 6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6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" name="Line 6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" name="Line 6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" name="Line 6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" name="Line 6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" name="Line 6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" name="Line 6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" name="Line 6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" name="Line 6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" name="Line 6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" name="Line 6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" name="Line 6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" name="Line 7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" name="Line 7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" name="Line 7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" name="Line 7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" name="Line 7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" name="Line 7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" name="Line 7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" name="Line 7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" name="Line 7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" name="Line 7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" name="Line 7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" name="Line 7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" name="Line 7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" name="Line 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" name="Line 7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" name="Line 7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" name="Line 7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" name="Line 7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" name="Line 7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" name="Line 7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" name="Line 7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" name="Line 7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" name="Line 7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" name="Line 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" name="Line 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" name="Line 7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" name="Line 7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" name="Line 7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" name="Line 7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" name="Line 7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" name="Line 7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" name="Line 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" name="Line 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" name="Line 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" name="Line 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" name="Line 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" name="Line 7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" name="Line 7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" name="Line 7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" name="Line 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" name="Line 7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" name="Line 7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" name="Line 7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" name="Line 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" name="Line 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" name="Line 7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" name="Line 7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" name="Line 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5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" name="Line 7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" name="Line 7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" name="Line 7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" name="Line 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" name="Line 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" name="Line 7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" name="Line 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" name="Line 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" name="Line 7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" name="Line 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6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" name="Line 7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" name="Line 7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6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" name="Line 7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61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" name="Line 7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" name="Line 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" name="Line 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" name="Line 7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" name="Line 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" name="Line 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" name="Line 7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" name="Line 7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" name="Line 7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" name="Line 7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" name="Line 7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" name="Line 7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6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" name="Line 7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6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" name="Line 7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" name="Line 7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" name="Line 7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" name="Line 7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" name="Line 7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" name="Line 7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" name="Line 7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" name="Line 7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" name="Line 7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" name="Line 7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" name="Line 7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6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" name="Line 7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" name="Line 7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" name="Line 7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" name="Line 7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" name="Line 7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" name="Line 7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" name="Line 7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" name="Line 7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" name="Line 7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" name="Line 7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" name="Line 7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" name="Line 7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" name="Line 7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" name="Line 7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4" name="Line 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6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5" name="Line 8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6" name="Line 8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7" name="Line 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6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8" name="Line 8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9" name="Line 8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0" name="Line 8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62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1" name="Line 8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2" name="Line 8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6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sp>
                <p:nvSpPr>
                  <p:cNvPr id="104" name="Line 80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24226" y="41592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5" name="Line 8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268663" y="41592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6" name="Line 81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213101" y="41608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7" name="Line 81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55951" y="41608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8" name="Line 81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00388" y="41608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9" name="Line 8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044826" y="41608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0" name="Line 81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87676" y="41608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1" name="Line 81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32113" y="41608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2" name="Line 81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76551" y="41608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3" name="Line 81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19401" y="41608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4" name="Line 8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63838" y="41608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5" name="Line 82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08276" y="41608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6" name="Line 82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51126" y="41608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7" name="Line 822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183063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8" name="Line 823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238625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9" name="Line 8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9726" y="42084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0" name="Line 82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34163" y="42084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1" name="Line 8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578601" y="42084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2" name="Line 8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521451" y="42084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3" name="Line 8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465888" y="42084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4" name="Line 8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410326" y="4208463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5" name="Line 83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353176" y="42100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6" name="Line 83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97613" y="42100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7" name="Line 83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42051" y="42100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8" name="Line 83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84901" y="42100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9" name="Line 83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29338" y="42100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0" name="Line 83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73776" y="42100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1" name="Line 8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16626" y="42100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2" name="Line 8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61063" y="42100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3" name="Line 8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05501" y="42100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4" name="Line 8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48351" y="4210050"/>
                    <a:ext cx="26988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5" name="Line 8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92788" y="42132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6" name="Line 8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37226" y="42132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7" name="Line 8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80076" y="42132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8" name="Line 8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24513" y="42132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9" name="Line 84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68951" y="42132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0" name="Line 84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11801" y="42132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1" name="Line 84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456238" y="42132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2" name="Line 84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400676" y="42132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3" name="Line 84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343526" y="42132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4" name="Line 84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87963" y="4213225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5" name="Line 85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32401" y="42148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6" name="Line 85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175251" y="421481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7" name="Line 85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119688" y="42148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8" name="Line 8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064126" y="42148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9" name="Line 8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006976" y="421481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0" name="Line 8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951413" y="42148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1" name="Line 85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95851" y="42164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2" name="Line 85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38701" y="42164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3" name="Line 85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83138" y="42164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4" name="Line 85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27576" y="42164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5" name="Line 86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670426" y="42164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6" name="Line 8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614863" y="42164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7" name="Line 8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559301" y="42164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8" name="Line 86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502151" y="42164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9" name="Line 8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446588" y="42164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0" name="Line 8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91026" y="42164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1" name="Line 8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33876" y="42195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2" name="Line 86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78313" y="42195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3" name="Line 86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22751" y="42195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4" name="Line 86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65601" y="42195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5" name="Line 87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10038" y="42195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6" name="Line 87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54476" y="42195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7" name="Line 87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997326" y="42195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8" name="Line 8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941763" y="42195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9" name="Line 87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886201" y="42195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0" name="Line 87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829051" y="42195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1" name="Line 87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73488" y="42211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2" name="Line 87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17926" y="42211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3" name="Line 87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660776" y="42211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4" name="Line 87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605213" y="42211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5" name="Line 88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549651" y="42211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6" name="Line 88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492501" y="42211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7" name="Line 88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436938" y="4221163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8" name="Line 88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81376" y="42227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9" name="Line 88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24226" y="42227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0" name="Line 88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268663" y="42227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1" name="Line 88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213101" y="42227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2" name="Line 8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55951" y="42227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3" name="Line 88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00388" y="42227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4" name="Line 88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044826" y="42227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5" name="Line 89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87676" y="42227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6" name="Line 89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32113" y="42227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7" name="Line 89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76551" y="42259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8" name="Line 89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19401" y="42259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9" name="Line 89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63838" y="42259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0" name="Line 89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08276" y="42259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1" name="Line 89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51126" y="42259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2" name="Line 897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246563"/>
                    <a:ext cx="0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3" name="Line 9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4" name="Line 91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466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5" name="Line 91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829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6" name="Line 9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544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7" name="Line 9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2591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8" name="Line 9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942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9" name="Line 9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656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0" name="Line 9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3398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1" name="Line 92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6054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2" name="Line 9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9769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3" name="Line 9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4523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4" name="Line 9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5" name="Line 924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560888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6" name="Line 925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7" name="Line 926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8" name="Line 927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9" name="Line 928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0" name="Line 929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1" name="Line 930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2" name="Line 931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3" name="Line 932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4" name="Line 933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5" name="Line 934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6" name="Line 935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7" name="Line 936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8" name="Line 937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9" name="Line 938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0" name="Line 939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1" name="Line 9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2" name="Line 941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3" name="Line 942"/>
                  <p:cNvSpPr>
                    <a:spLocks noChangeShapeType="1"/>
                  </p:cNvSpPr>
                  <p:nvPr/>
                </p:nvSpPr>
                <p:spPr bwMode="auto">
                  <a:xfrm>
                    <a:off x="301466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4" name="Line 943"/>
                  <p:cNvSpPr>
                    <a:spLocks noChangeShapeType="1"/>
                  </p:cNvSpPr>
                  <p:nvPr/>
                </p:nvSpPr>
                <p:spPr bwMode="auto">
                  <a:xfrm>
                    <a:off x="33829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5" name="Line 944"/>
                  <p:cNvSpPr>
                    <a:spLocks noChangeShapeType="1"/>
                  </p:cNvSpPr>
                  <p:nvPr/>
                </p:nvSpPr>
                <p:spPr bwMode="auto">
                  <a:xfrm>
                    <a:off x="37544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6" name="Line 945"/>
                  <p:cNvSpPr>
                    <a:spLocks noChangeShapeType="1"/>
                  </p:cNvSpPr>
                  <p:nvPr/>
                </p:nvSpPr>
                <p:spPr bwMode="auto">
                  <a:xfrm>
                    <a:off x="412591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7" name="Line 946"/>
                  <p:cNvSpPr>
                    <a:spLocks noChangeShapeType="1"/>
                  </p:cNvSpPr>
                  <p:nvPr/>
                </p:nvSpPr>
                <p:spPr bwMode="auto">
                  <a:xfrm>
                    <a:off x="44942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8" name="Line 947"/>
                  <p:cNvSpPr>
                    <a:spLocks noChangeShapeType="1"/>
                  </p:cNvSpPr>
                  <p:nvPr/>
                </p:nvSpPr>
                <p:spPr bwMode="auto">
                  <a:xfrm>
                    <a:off x="48656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9" name="Line 948"/>
                  <p:cNvSpPr>
                    <a:spLocks noChangeShapeType="1"/>
                  </p:cNvSpPr>
                  <p:nvPr/>
                </p:nvSpPr>
                <p:spPr bwMode="auto">
                  <a:xfrm>
                    <a:off x="523398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0" name="Line 949"/>
                  <p:cNvSpPr>
                    <a:spLocks noChangeShapeType="1"/>
                  </p:cNvSpPr>
                  <p:nvPr/>
                </p:nvSpPr>
                <p:spPr bwMode="auto">
                  <a:xfrm>
                    <a:off x="56054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1" name="Line 950"/>
                  <p:cNvSpPr>
                    <a:spLocks noChangeShapeType="1"/>
                  </p:cNvSpPr>
                  <p:nvPr/>
                </p:nvSpPr>
                <p:spPr bwMode="auto">
                  <a:xfrm>
                    <a:off x="59769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2" name="Line 951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3" name="Line 952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4" name="Line 953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5" name="Line 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6" name="Line 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7" name="Line 95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8" name="Line 95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9" name="Line 95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0" name="Line 95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1" name="Line 96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2" name="Line 9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3" name="Line 9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4" name="Line 96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5" name="Line 9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6" name="Line 9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7" name="Line 9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8" name="Line 96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9" name="Line 96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0" name="Line 96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1" name="Rectangle 970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6894513" y="2527300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2" name="Rectangle 971"/>
                  <p:cNvSpPr>
                    <a:spLocks noChangeArrowheads="1"/>
                  </p:cNvSpPr>
                  <p:nvPr/>
                </p:nvSpPr>
                <p:spPr bwMode="auto">
                  <a:xfrm>
                    <a:off x="4656138" y="263525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1053" name="Straight Connector 1052"/>
                <p:cNvCxnSpPr/>
                <p:nvPr/>
              </p:nvCxnSpPr>
              <p:spPr>
                <a:xfrm>
                  <a:off x="2928717" y="1227095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54" name="Straight Connector 1053"/>
                <p:cNvCxnSpPr/>
                <p:nvPr/>
              </p:nvCxnSpPr>
              <p:spPr>
                <a:xfrm>
                  <a:off x="2931483" y="1396121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1055" name="TextBox 1054"/>
                <p:cNvSpPr txBox="1"/>
                <p:nvPr/>
              </p:nvSpPr>
              <p:spPr>
                <a:xfrm>
                  <a:off x="3400996" y="1107845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0.15 </a:t>
                  </a:r>
                  <a:r>
                    <a:rPr lang="en-US" altLang="zh-CN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Fe</a:t>
                  </a:r>
                  <a:endPara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6" name="TextBox 1055"/>
                <p:cNvSpPr txBox="1"/>
                <p:nvPr/>
              </p:nvSpPr>
              <p:spPr>
                <a:xfrm>
                  <a:off x="3395420" y="1269332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0.20 </a:t>
                  </a:r>
                  <a:r>
                    <a:rPr lang="en-US" altLang="zh-CN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Fe</a:t>
                  </a:r>
                  <a:endPara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7" name="TextBox 1056"/>
                <p:cNvSpPr txBox="1"/>
                <p:nvPr/>
              </p:nvSpPr>
              <p:spPr>
                <a:xfrm>
                  <a:off x="2878312" y="903176"/>
                  <a:ext cx="122353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</a:t>
                  </a:r>
                  <a:r>
                    <a:rPr lang="en-CA" sz="1200" baseline="-250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13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Fe</a:t>
                  </a:r>
                  <a:r>
                    <a:rPr lang="en-CA" sz="1200" baseline="-250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4</a:t>
                  </a:r>
                </a:p>
              </p:txBody>
            </p:sp>
            <p:sp>
              <p:nvSpPr>
                <p:cNvPr id="1058" name="TextBox 1057"/>
                <p:cNvSpPr txBox="1"/>
                <p:nvPr/>
              </p:nvSpPr>
              <p:spPr>
                <a:xfrm>
                  <a:off x="2882282" y="723341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0.02Cr-0.05</a:t>
                  </a:r>
                  <a:r>
                    <a:rPr lang="en-US" altLang="zh-CN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Cu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-0.03Mn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9" name="TextBox 1058"/>
                <p:cNvSpPr txBox="1"/>
                <p:nvPr/>
              </p:nvSpPr>
              <p:spPr>
                <a:xfrm>
                  <a:off x="5456842" y="381065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  <p:sp>
              <p:nvSpPr>
                <p:cNvPr id="1060" name="TextBox 1059"/>
                <p:cNvSpPr txBox="1"/>
                <p:nvPr/>
              </p:nvSpPr>
              <p:spPr>
                <a:xfrm>
                  <a:off x="6680993" y="398495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0.11</a:t>
                  </a:r>
                </a:p>
              </p:txBody>
            </p:sp>
            <p:sp>
              <p:nvSpPr>
                <p:cNvPr id="1061" name="TextBox 1060"/>
                <p:cNvSpPr txBox="1"/>
                <p:nvPr/>
              </p:nvSpPr>
              <p:spPr>
                <a:xfrm>
                  <a:off x="5502276" y="418577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0.23</a:t>
                  </a:r>
                </a:p>
              </p:txBody>
            </p:sp>
            <p:sp>
              <p:nvSpPr>
                <p:cNvPr id="1062" name="TextBox 1061"/>
                <p:cNvSpPr txBox="1"/>
                <p:nvPr/>
              </p:nvSpPr>
              <p:spPr>
                <a:xfrm>
                  <a:off x="5582860" y="433228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0.32</a:t>
                  </a:r>
                </a:p>
              </p:txBody>
            </p:sp>
          </p:grpSp>
          <p:sp>
            <p:nvSpPr>
              <p:cNvPr id="1063" name="TextBox 1062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</a:t>
                </a:r>
              </a:p>
            </p:txBody>
          </p:sp>
        </p:grpSp>
        <p:sp>
          <p:nvSpPr>
            <p:cNvPr id="1064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5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6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7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8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9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594192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Rectangle 100"/>
          <p:cNvSpPr>
            <a:spLocks noChangeArrowheads="1"/>
          </p:cNvSpPr>
          <p:nvPr/>
        </p:nvSpPr>
        <p:spPr bwMode="auto">
          <a:xfrm>
            <a:off x="4656138" y="263525"/>
            <a:ext cx="3847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altLang="en-US" sz="1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3" name="Rectangle 958"/>
          <p:cNvSpPr>
            <a:spLocks noChangeArrowheads="1"/>
          </p:cNvSpPr>
          <p:nvPr/>
        </p:nvSpPr>
        <p:spPr bwMode="auto">
          <a:xfrm>
            <a:off x="4656138" y="263525"/>
            <a:ext cx="144463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1978026" y="476363"/>
            <a:ext cx="5122863" cy="4663506"/>
            <a:chOff x="1978026" y="476363"/>
            <a:chExt cx="5122863" cy="4663506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0 w 2566"/>
                <a:gd name="T1" fmla="*/ 2126 h 2481"/>
                <a:gd name="T2" fmla="*/ 0 w 2566"/>
                <a:gd name="T3" fmla="*/ 1772 h 2481"/>
                <a:gd name="T4" fmla="*/ 0 w 2566"/>
                <a:gd name="T5" fmla="*/ 1417 h 2481"/>
                <a:gd name="T6" fmla="*/ 0 w 2566"/>
                <a:gd name="T7" fmla="*/ 1064 h 2481"/>
                <a:gd name="T8" fmla="*/ 0 w 2566"/>
                <a:gd name="T9" fmla="*/ 709 h 2481"/>
                <a:gd name="T10" fmla="*/ 0 w 2566"/>
                <a:gd name="T11" fmla="*/ 355 h 2481"/>
                <a:gd name="T12" fmla="*/ 0 w 2566"/>
                <a:gd name="T13" fmla="*/ 0 h 2481"/>
                <a:gd name="T14" fmla="*/ 234 w 2566"/>
                <a:gd name="T15" fmla="*/ 0 h 2481"/>
                <a:gd name="T16" fmla="*/ 466 w 2566"/>
                <a:gd name="T17" fmla="*/ 0 h 2481"/>
                <a:gd name="T18" fmla="*/ 700 w 2566"/>
                <a:gd name="T19" fmla="*/ 0 h 2481"/>
                <a:gd name="T20" fmla="*/ 934 w 2566"/>
                <a:gd name="T21" fmla="*/ 0 h 2481"/>
                <a:gd name="T22" fmla="*/ 1166 w 2566"/>
                <a:gd name="T23" fmla="*/ 0 h 2481"/>
                <a:gd name="T24" fmla="*/ 1400 w 2566"/>
                <a:gd name="T25" fmla="*/ 0 h 2481"/>
                <a:gd name="T26" fmla="*/ 1632 w 2566"/>
                <a:gd name="T27" fmla="*/ 0 h 2481"/>
                <a:gd name="T28" fmla="*/ 1866 w 2566"/>
                <a:gd name="T29" fmla="*/ 0 h 2481"/>
                <a:gd name="T30" fmla="*/ 2100 w 2566"/>
                <a:gd name="T31" fmla="*/ 0 h 2481"/>
                <a:gd name="T32" fmla="*/ 2332 w 2566"/>
                <a:gd name="T33" fmla="*/ 0 h 2481"/>
                <a:gd name="T34" fmla="*/ 2566 w 2566"/>
                <a:gd name="T35" fmla="*/ 0 h 2481"/>
                <a:gd name="T36" fmla="*/ 2566 w 2566"/>
                <a:gd name="T37" fmla="*/ 355 h 2481"/>
                <a:gd name="T38" fmla="*/ 2566 w 2566"/>
                <a:gd name="T39" fmla="*/ 709 h 2481"/>
                <a:gd name="T40" fmla="*/ 2566 w 2566"/>
                <a:gd name="T41" fmla="*/ 1064 h 2481"/>
                <a:gd name="T42" fmla="*/ 2566 w 2566"/>
                <a:gd name="T43" fmla="*/ 1417 h 2481"/>
                <a:gd name="T44" fmla="*/ 2566 w 2566"/>
                <a:gd name="T45" fmla="*/ 1772 h 2481"/>
                <a:gd name="T46" fmla="*/ 2566 w 2566"/>
                <a:gd name="T47" fmla="*/ 2126 h 2481"/>
                <a:gd name="T48" fmla="*/ 2566 w 2566"/>
                <a:gd name="T49" fmla="*/ 2481 h 2481"/>
                <a:gd name="T50" fmla="*/ 2332 w 2566"/>
                <a:gd name="T51" fmla="*/ 2481 h 2481"/>
                <a:gd name="T52" fmla="*/ 2100 w 2566"/>
                <a:gd name="T53" fmla="*/ 2481 h 2481"/>
                <a:gd name="T54" fmla="*/ 1866 w 2566"/>
                <a:gd name="T55" fmla="*/ 2481 h 2481"/>
                <a:gd name="T56" fmla="*/ 1632 w 2566"/>
                <a:gd name="T57" fmla="*/ 2481 h 2481"/>
                <a:gd name="T58" fmla="*/ 1400 w 2566"/>
                <a:gd name="T59" fmla="*/ 2481 h 2481"/>
                <a:gd name="T60" fmla="*/ 1166 w 2566"/>
                <a:gd name="T61" fmla="*/ 2481 h 2481"/>
                <a:gd name="T62" fmla="*/ 934 w 2566"/>
                <a:gd name="T63" fmla="*/ 2481 h 2481"/>
                <a:gd name="T64" fmla="*/ 700 w 2566"/>
                <a:gd name="T65" fmla="*/ 2481 h 2481"/>
                <a:gd name="T66" fmla="*/ 466 w 2566"/>
                <a:gd name="T67" fmla="*/ 2481 h 2481"/>
                <a:gd name="T68" fmla="*/ 234 w 2566"/>
                <a:gd name="T69" fmla="*/ 2481 h 2481"/>
                <a:gd name="T70" fmla="*/ 0 w 2566"/>
                <a:gd name="T71" fmla="*/ 2481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6" h="2481">
                  <a:moveTo>
                    <a:pt x="0" y="2304"/>
                  </a:move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0 w 2566"/>
                <a:gd name="T1" fmla="*/ 2126 h 2481"/>
                <a:gd name="T2" fmla="*/ 0 w 2566"/>
                <a:gd name="T3" fmla="*/ 1772 h 2481"/>
                <a:gd name="T4" fmla="*/ 0 w 2566"/>
                <a:gd name="T5" fmla="*/ 1417 h 2481"/>
                <a:gd name="T6" fmla="*/ 0 w 2566"/>
                <a:gd name="T7" fmla="*/ 1064 h 2481"/>
                <a:gd name="T8" fmla="*/ 0 w 2566"/>
                <a:gd name="T9" fmla="*/ 709 h 2481"/>
                <a:gd name="T10" fmla="*/ 0 w 2566"/>
                <a:gd name="T11" fmla="*/ 355 h 2481"/>
                <a:gd name="T12" fmla="*/ 0 w 2566"/>
                <a:gd name="T13" fmla="*/ 0 h 2481"/>
                <a:gd name="T14" fmla="*/ 234 w 2566"/>
                <a:gd name="T15" fmla="*/ 0 h 2481"/>
                <a:gd name="T16" fmla="*/ 466 w 2566"/>
                <a:gd name="T17" fmla="*/ 0 h 2481"/>
                <a:gd name="T18" fmla="*/ 700 w 2566"/>
                <a:gd name="T19" fmla="*/ 0 h 2481"/>
                <a:gd name="T20" fmla="*/ 934 w 2566"/>
                <a:gd name="T21" fmla="*/ 0 h 2481"/>
                <a:gd name="T22" fmla="*/ 1166 w 2566"/>
                <a:gd name="T23" fmla="*/ 0 h 2481"/>
                <a:gd name="T24" fmla="*/ 1400 w 2566"/>
                <a:gd name="T25" fmla="*/ 0 h 2481"/>
                <a:gd name="T26" fmla="*/ 1632 w 2566"/>
                <a:gd name="T27" fmla="*/ 0 h 2481"/>
                <a:gd name="T28" fmla="*/ 1866 w 2566"/>
                <a:gd name="T29" fmla="*/ 0 h 2481"/>
                <a:gd name="T30" fmla="*/ 2100 w 2566"/>
                <a:gd name="T31" fmla="*/ 0 h 2481"/>
                <a:gd name="T32" fmla="*/ 2332 w 2566"/>
                <a:gd name="T33" fmla="*/ 0 h 2481"/>
                <a:gd name="T34" fmla="*/ 2566 w 2566"/>
                <a:gd name="T35" fmla="*/ 0 h 2481"/>
                <a:gd name="T36" fmla="*/ 2566 w 2566"/>
                <a:gd name="T37" fmla="*/ 355 h 2481"/>
                <a:gd name="T38" fmla="*/ 2566 w 2566"/>
                <a:gd name="T39" fmla="*/ 709 h 2481"/>
                <a:gd name="T40" fmla="*/ 2566 w 2566"/>
                <a:gd name="T41" fmla="*/ 1064 h 2481"/>
                <a:gd name="T42" fmla="*/ 2566 w 2566"/>
                <a:gd name="T43" fmla="*/ 1417 h 2481"/>
                <a:gd name="T44" fmla="*/ 2566 w 2566"/>
                <a:gd name="T45" fmla="*/ 1772 h 2481"/>
                <a:gd name="T46" fmla="*/ 2566 w 2566"/>
                <a:gd name="T47" fmla="*/ 2126 h 2481"/>
                <a:gd name="T48" fmla="*/ 2566 w 2566"/>
                <a:gd name="T49" fmla="*/ 2481 h 2481"/>
                <a:gd name="T50" fmla="*/ 2332 w 2566"/>
                <a:gd name="T51" fmla="*/ 2481 h 2481"/>
                <a:gd name="T52" fmla="*/ 2100 w 2566"/>
                <a:gd name="T53" fmla="*/ 2481 h 2481"/>
                <a:gd name="T54" fmla="*/ 1866 w 2566"/>
                <a:gd name="T55" fmla="*/ 2481 h 2481"/>
                <a:gd name="T56" fmla="*/ 1632 w 2566"/>
                <a:gd name="T57" fmla="*/ 2481 h 2481"/>
                <a:gd name="T58" fmla="*/ 1400 w 2566"/>
                <a:gd name="T59" fmla="*/ 2481 h 2481"/>
                <a:gd name="T60" fmla="*/ 1166 w 2566"/>
                <a:gd name="T61" fmla="*/ 2481 h 2481"/>
                <a:gd name="T62" fmla="*/ 934 w 2566"/>
                <a:gd name="T63" fmla="*/ 2481 h 2481"/>
                <a:gd name="T64" fmla="*/ 700 w 2566"/>
                <a:gd name="T65" fmla="*/ 2481 h 2481"/>
                <a:gd name="T66" fmla="*/ 466 w 2566"/>
                <a:gd name="T67" fmla="*/ 2481 h 2481"/>
                <a:gd name="T68" fmla="*/ 234 w 2566"/>
                <a:gd name="T69" fmla="*/ 2481 h 2481"/>
                <a:gd name="T70" fmla="*/ 0 w 2566"/>
                <a:gd name="T71" fmla="*/ 2481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6" h="2481">
                  <a:moveTo>
                    <a:pt x="0" y="2304"/>
                  </a:move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1632 w 2566"/>
                <a:gd name="T1" fmla="*/ 1 h 2481"/>
                <a:gd name="T2" fmla="*/ 1749 w 2566"/>
                <a:gd name="T3" fmla="*/ 62 h 2481"/>
                <a:gd name="T4" fmla="*/ 1866 w 2566"/>
                <a:gd name="T5" fmla="*/ 116 h 2481"/>
                <a:gd name="T6" fmla="*/ 1983 w 2566"/>
                <a:gd name="T7" fmla="*/ 143 h 2481"/>
                <a:gd name="T8" fmla="*/ 2100 w 2566"/>
                <a:gd name="T9" fmla="*/ 50 h 2481"/>
                <a:gd name="T10" fmla="*/ 2155 w 2566"/>
                <a:gd name="T11" fmla="*/ 0 h 2481"/>
                <a:gd name="T12" fmla="*/ 2332 w 2566"/>
                <a:gd name="T13" fmla="*/ 0 h 2481"/>
                <a:gd name="T14" fmla="*/ 2566 w 2566"/>
                <a:gd name="T15" fmla="*/ 0 h 2481"/>
                <a:gd name="T16" fmla="*/ 2566 w 2566"/>
                <a:gd name="T17" fmla="*/ 355 h 2481"/>
                <a:gd name="T18" fmla="*/ 2566 w 2566"/>
                <a:gd name="T19" fmla="*/ 709 h 2481"/>
                <a:gd name="T20" fmla="*/ 2566 w 2566"/>
                <a:gd name="T21" fmla="*/ 1064 h 2481"/>
                <a:gd name="T22" fmla="*/ 2566 w 2566"/>
                <a:gd name="T23" fmla="*/ 1417 h 2481"/>
                <a:gd name="T24" fmla="*/ 2566 w 2566"/>
                <a:gd name="T25" fmla="*/ 1772 h 2481"/>
                <a:gd name="T26" fmla="*/ 2566 w 2566"/>
                <a:gd name="T27" fmla="*/ 2126 h 2481"/>
                <a:gd name="T28" fmla="*/ 2566 w 2566"/>
                <a:gd name="T29" fmla="*/ 2481 h 2481"/>
                <a:gd name="T30" fmla="*/ 2332 w 2566"/>
                <a:gd name="T31" fmla="*/ 2481 h 2481"/>
                <a:gd name="T32" fmla="*/ 2100 w 2566"/>
                <a:gd name="T33" fmla="*/ 2481 h 2481"/>
                <a:gd name="T34" fmla="*/ 1866 w 2566"/>
                <a:gd name="T35" fmla="*/ 2481 h 2481"/>
                <a:gd name="T36" fmla="*/ 1632 w 2566"/>
                <a:gd name="T37" fmla="*/ 2481 h 2481"/>
                <a:gd name="T38" fmla="*/ 1400 w 2566"/>
                <a:gd name="T39" fmla="*/ 2481 h 2481"/>
                <a:gd name="T40" fmla="*/ 1166 w 2566"/>
                <a:gd name="T41" fmla="*/ 2481 h 2481"/>
                <a:gd name="T42" fmla="*/ 934 w 2566"/>
                <a:gd name="T43" fmla="*/ 2481 h 2481"/>
                <a:gd name="T44" fmla="*/ 700 w 2566"/>
                <a:gd name="T45" fmla="*/ 2481 h 2481"/>
                <a:gd name="T46" fmla="*/ 466 w 2566"/>
                <a:gd name="T47" fmla="*/ 2481 h 2481"/>
                <a:gd name="T48" fmla="*/ 234 w 2566"/>
                <a:gd name="T49" fmla="*/ 2481 h 2481"/>
                <a:gd name="T50" fmla="*/ 0 w 2566"/>
                <a:gd name="T51" fmla="*/ 2481 h 2481"/>
                <a:gd name="T52" fmla="*/ 0 w 2566"/>
                <a:gd name="T53" fmla="*/ 2126 h 2481"/>
                <a:gd name="T54" fmla="*/ 0 w 2566"/>
                <a:gd name="T55" fmla="*/ 1772 h 2481"/>
                <a:gd name="T56" fmla="*/ 0 w 2566"/>
                <a:gd name="T57" fmla="*/ 1417 h 2481"/>
                <a:gd name="T58" fmla="*/ 0 w 2566"/>
                <a:gd name="T59" fmla="*/ 1064 h 2481"/>
                <a:gd name="T60" fmla="*/ 0 w 2566"/>
                <a:gd name="T61" fmla="*/ 709 h 2481"/>
                <a:gd name="T62" fmla="*/ 0 w 2566"/>
                <a:gd name="T63" fmla="*/ 355 h 2481"/>
                <a:gd name="T64" fmla="*/ 0 w 2566"/>
                <a:gd name="T65" fmla="*/ 0 h 2481"/>
                <a:gd name="T66" fmla="*/ 234 w 2566"/>
                <a:gd name="T67" fmla="*/ 0 h 2481"/>
                <a:gd name="T68" fmla="*/ 466 w 2566"/>
                <a:gd name="T69" fmla="*/ 0 h 2481"/>
                <a:gd name="T70" fmla="*/ 700 w 2566"/>
                <a:gd name="T71" fmla="*/ 0 h 2481"/>
                <a:gd name="T72" fmla="*/ 934 w 2566"/>
                <a:gd name="T73" fmla="*/ 0 h 2481"/>
                <a:gd name="T74" fmla="*/ 1166 w 2566"/>
                <a:gd name="T75" fmla="*/ 0 h 2481"/>
                <a:gd name="T76" fmla="*/ 1400 w 2566"/>
                <a:gd name="T77" fmla="*/ 0 h 2481"/>
                <a:gd name="T78" fmla="*/ 1631 w 2566"/>
                <a:gd name="T79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6" h="2481">
                  <a:moveTo>
                    <a:pt x="1631" y="0"/>
                  </a:moveTo>
                  <a:lnTo>
                    <a:pt x="1632" y="1"/>
                  </a:lnTo>
                  <a:lnTo>
                    <a:pt x="1633" y="1"/>
                  </a:lnTo>
                  <a:lnTo>
                    <a:pt x="1749" y="62"/>
                  </a:lnTo>
                  <a:lnTo>
                    <a:pt x="1807" y="89"/>
                  </a:lnTo>
                  <a:lnTo>
                    <a:pt x="1866" y="116"/>
                  </a:lnTo>
                  <a:lnTo>
                    <a:pt x="1953" y="133"/>
                  </a:lnTo>
                  <a:lnTo>
                    <a:pt x="1983" y="143"/>
                  </a:lnTo>
                  <a:lnTo>
                    <a:pt x="2034" y="80"/>
                  </a:lnTo>
                  <a:lnTo>
                    <a:pt x="2100" y="50"/>
                  </a:lnTo>
                  <a:lnTo>
                    <a:pt x="2120" y="31"/>
                  </a:lnTo>
                  <a:lnTo>
                    <a:pt x="2155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1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232401" y="622300"/>
              <a:ext cx="928688" cy="227013"/>
            </a:xfrm>
            <a:custGeom>
              <a:avLst/>
              <a:gdLst>
                <a:gd name="T0" fmla="*/ 0 w 585"/>
                <a:gd name="T1" fmla="*/ 0 h 143"/>
                <a:gd name="T2" fmla="*/ 1 w 585"/>
                <a:gd name="T3" fmla="*/ 1 h 143"/>
                <a:gd name="T4" fmla="*/ 2 w 585"/>
                <a:gd name="T5" fmla="*/ 1 h 143"/>
                <a:gd name="T6" fmla="*/ 118 w 585"/>
                <a:gd name="T7" fmla="*/ 62 h 143"/>
                <a:gd name="T8" fmla="*/ 176 w 585"/>
                <a:gd name="T9" fmla="*/ 89 h 143"/>
                <a:gd name="T10" fmla="*/ 235 w 585"/>
                <a:gd name="T11" fmla="*/ 116 h 143"/>
                <a:gd name="T12" fmla="*/ 322 w 585"/>
                <a:gd name="T13" fmla="*/ 133 h 143"/>
                <a:gd name="T14" fmla="*/ 352 w 585"/>
                <a:gd name="T15" fmla="*/ 143 h 143"/>
                <a:gd name="T16" fmla="*/ 403 w 585"/>
                <a:gd name="T17" fmla="*/ 80 h 143"/>
                <a:gd name="T18" fmla="*/ 469 w 585"/>
                <a:gd name="T19" fmla="*/ 50 h 143"/>
                <a:gd name="T20" fmla="*/ 489 w 585"/>
                <a:gd name="T21" fmla="*/ 31 h 143"/>
                <a:gd name="T22" fmla="*/ 524 w 585"/>
                <a:gd name="T23" fmla="*/ 0 h 143"/>
                <a:gd name="T24" fmla="*/ 585 w 585"/>
                <a:gd name="T2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5" h="143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18" y="62"/>
                  </a:lnTo>
                  <a:lnTo>
                    <a:pt x="176" y="89"/>
                  </a:lnTo>
                  <a:lnTo>
                    <a:pt x="235" y="116"/>
                  </a:lnTo>
                  <a:lnTo>
                    <a:pt x="322" y="133"/>
                  </a:lnTo>
                  <a:lnTo>
                    <a:pt x="352" y="143"/>
                  </a:lnTo>
                  <a:lnTo>
                    <a:pt x="403" y="80"/>
                  </a:lnTo>
                  <a:lnTo>
                    <a:pt x="469" y="50"/>
                  </a:lnTo>
                  <a:lnTo>
                    <a:pt x="489" y="31"/>
                  </a:lnTo>
                  <a:lnTo>
                    <a:pt x="524" y="0"/>
                  </a:lnTo>
                  <a:lnTo>
                    <a:pt x="585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1283 w 2566"/>
                <a:gd name="T1" fmla="*/ 96 h 2481"/>
                <a:gd name="T2" fmla="*/ 1400 w 2566"/>
                <a:gd name="T3" fmla="*/ 184 h 2481"/>
                <a:gd name="T4" fmla="*/ 1517 w 2566"/>
                <a:gd name="T5" fmla="*/ 257 h 2481"/>
                <a:gd name="T6" fmla="*/ 1632 w 2566"/>
                <a:gd name="T7" fmla="*/ 322 h 2481"/>
                <a:gd name="T8" fmla="*/ 1749 w 2566"/>
                <a:gd name="T9" fmla="*/ 378 h 2481"/>
                <a:gd name="T10" fmla="*/ 1866 w 2566"/>
                <a:gd name="T11" fmla="*/ 418 h 2481"/>
                <a:gd name="T12" fmla="*/ 1966 w 2566"/>
                <a:gd name="T13" fmla="*/ 355 h 2481"/>
                <a:gd name="T14" fmla="*/ 1983 w 2566"/>
                <a:gd name="T15" fmla="*/ 347 h 2481"/>
                <a:gd name="T16" fmla="*/ 2100 w 2566"/>
                <a:gd name="T17" fmla="*/ 244 h 2481"/>
                <a:gd name="T18" fmla="*/ 2176 w 2566"/>
                <a:gd name="T19" fmla="*/ 177 h 2481"/>
                <a:gd name="T20" fmla="*/ 2216 w 2566"/>
                <a:gd name="T21" fmla="*/ 142 h 2481"/>
                <a:gd name="T22" fmla="*/ 2332 w 2566"/>
                <a:gd name="T23" fmla="*/ 39 h 2481"/>
                <a:gd name="T24" fmla="*/ 2377 w 2566"/>
                <a:gd name="T25" fmla="*/ 0 h 2481"/>
                <a:gd name="T26" fmla="*/ 2566 w 2566"/>
                <a:gd name="T27" fmla="*/ 0 h 2481"/>
                <a:gd name="T28" fmla="*/ 2566 w 2566"/>
                <a:gd name="T29" fmla="*/ 355 h 2481"/>
                <a:gd name="T30" fmla="*/ 2566 w 2566"/>
                <a:gd name="T31" fmla="*/ 709 h 2481"/>
                <a:gd name="T32" fmla="*/ 2566 w 2566"/>
                <a:gd name="T33" fmla="*/ 1064 h 2481"/>
                <a:gd name="T34" fmla="*/ 2566 w 2566"/>
                <a:gd name="T35" fmla="*/ 1417 h 2481"/>
                <a:gd name="T36" fmla="*/ 2566 w 2566"/>
                <a:gd name="T37" fmla="*/ 1772 h 2481"/>
                <a:gd name="T38" fmla="*/ 2566 w 2566"/>
                <a:gd name="T39" fmla="*/ 2126 h 2481"/>
                <a:gd name="T40" fmla="*/ 2566 w 2566"/>
                <a:gd name="T41" fmla="*/ 2481 h 2481"/>
                <a:gd name="T42" fmla="*/ 2332 w 2566"/>
                <a:gd name="T43" fmla="*/ 2481 h 2481"/>
                <a:gd name="T44" fmla="*/ 2100 w 2566"/>
                <a:gd name="T45" fmla="*/ 2481 h 2481"/>
                <a:gd name="T46" fmla="*/ 1866 w 2566"/>
                <a:gd name="T47" fmla="*/ 2481 h 2481"/>
                <a:gd name="T48" fmla="*/ 1632 w 2566"/>
                <a:gd name="T49" fmla="*/ 2481 h 2481"/>
                <a:gd name="T50" fmla="*/ 1400 w 2566"/>
                <a:gd name="T51" fmla="*/ 2481 h 2481"/>
                <a:gd name="T52" fmla="*/ 1166 w 2566"/>
                <a:gd name="T53" fmla="*/ 2481 h 2481"/>
                <a:gd name="T54" fmla="*/ 934 w 2566"/>
                <a:gd name="T55" fmla="*/ 2481 h 2481"/>
                <a:gd name="T56" fmla="*/ 700 w 2566"/>
                <a:gd name="T57" fmla="*/ 2481 h 2481"/>
                <a:gd name="T58" fmla="*/ 466 w 2566"/>
                <a:gd name="T59" fmla="*/ 2481 h 2481"/>
                <a:gd name="T60" fmla="*/ 234 w 2566"/>
                <a:gd name="T61" fmla="*/ 2481 h 2481"/>
                <a:gd name="T62" fmla="*/ 0 w 2566"/>
                <a:gd name="T63" fmla="*/ 2481 h 2481"/>
                <a:gd name="T64" fmla="*/ 0 w 2566"/>
                <a:gd name="T65" fmla="*/ 2126 h 2481"/>
                <a:gd name="T66" fmla="*/ 0 w 2566"/>
                <a:gd name="T67" fmla="*/ 1772 h 2481"/>
                <a:gd name="T68" fmla="*/ 0 w 2566"/>
                <a:gd name="T69" fmla="*/ 1417 h 2481"/>
                <a:gd name="T70" fmla="*/ 0 w 2566"/>
                <a:gd name="T71" fmla="*/ 1064 h 2481"/>
                <a:gd name="T72" fmla="*/ 0 w 2566"/>
                <a:gd name="T73" fmla="*/ 709 h 2481"/>
                <a:gd name="T74" fmla="*/ 0 w 2566"/>
                <a:gd name="T75" fmla="*/ 355 h 2481"/>
                <a:gd name="T76" fmla="*/ 0 w 2566"/>
                <a:gd name="T77" fmla="*/ 0 h 2481"/>
                <a:gd name="T78" fmla="*/ 234 w 2566"/>
                <a:gd name="T79" fmla="*/ 0 h 2481"/>
                <a:gd name="T80" fmla="*/ 466 w 2566"/>
                <a:gd name="T81" fmla="*/ 0 h 2481"/>
                <a:gd name="T82" fmla="*/ 700 w 2566"/>
                <a:gd name="T83" fmla="*/ 0 h 2481"/>
                <a:gd name="T84" fmla="*/ 934 w 2566"/>
                <a:gd name="T85" fmla="*/ 0 h 2481"/>
                <a:gd name="T86" fmla="*/ 1166 w 2566"/>
                <a:gd name="T87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6" h="2481">
                  <a:moveTo>
                    <a:pt x="1175" y="0"/>
                  </a:moveTo>
                  <a:lnTo>
                    <a:pt x="1283" y="96"/>
                  </a:lnTo>
                  <a:lnTo>
                    <a:pt x="1390" y="177"/>
                  </a:lnTo>
                  <a:lnTo>
                    <a:pt x="1400" y="184"/>
                  </a:lnTo>
                  <a:lnTo>
                    <a:pt x="1406" y="188"/>
                  </a:lnTo>
                  <a:lnTo>
                    <a:pt x="1517" y="257"/>
                  </a:lnTo>
                  <a:lnTo>
                    <a:pt x="1599" y="303"/>
                  </a:lnTo>
                  <a:lnTo>
                    <a:pt x="1632" y="322"/>
                  </a:lnTo>
                  <a:lnTo>
                    <a:pt x="1700" y="355"/>
                  </a:lnTo>
                  <a:lnTo>
                    <a:pt x="1749" y="378"/>
                  </a:lnTo>
                  <a:lnTo>
                    <a:pt x="1767" y="381"/>
                  </a:lnTo>
                  <a:lnTo>
                    <a:pt x="1866" y="418"/>
                  </a:lnTo>
                  <a:lnTo>
                    <a:pt x="1889" y="390"/>
                  </a:lnTo>
                  <a:lnTo>
                    <a:pt x="1966" y="355"/>
                  </a:lnTo>
                  <a:lnTo>
                    <a:pt x="1977" y="347"/>
                  </a:lnTo>
                  <a:lnTo>
                    <a:pt x="1983" y="347"/>
                  </a:lnTo>
                  <a:lnTo>
                    <a:pt x="2053" y="284"/>
                  </a:lnTo>
                  <a:lnTo>
                    <a:pt x="2100" y="244"/>
                  </a:lnTo>
                  <a:lnTo>
                    <a:pt x="2127" y="219"/>
                  </a:lnTo>
                  <a:lnTo>
                    <a:pt x="2176" y="177"/>
                  </a:lnTo>
                  <a:lnTo>
                    <a:pt x="2202" y="154"/>
                  </a:lnTo>
                  <a:lnTo>
                    <a:pt x="2216" y="142"/>
                  </a:lnTo>
                  <a:lnTo>
                    <a:pt x="2275" y="89"/>
                  </a:lnTo>
                  <a:lnTo>
                    <a:pt x="2332" y="39"/>
                  </a:lnTo>
                  <a:lnTo>
                    <a:pt x="2348" y="24"/>
                  </a:lnTo>
                  <a:lnTo>
                    <a:pt x="2377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175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508501" y="622300"/>
              <a:ext cx="2022475" cy="663575"/>
            </a:xfrm>
            <a:custGeom>
              <a:avLst/>
              <a:gdLst>
                <a:gd name="T0" fmla="*/ 0 w 1274"/>
                <a:gd name="T1" fmla="*/ 0 h 418"/>
                <a:gd name="T2" fmla="*/ 108 w 1274"/>
                <a:gd name="T3" fmla="*/ 96 h 418"/>
                <a:gd name="T4" fmla="*/ 215 w 1274"/>
                <a:gd name="T5" fmla="*/ 177 h 418"/>
                <a:gd name="T6" fmla="*/ 225 w 1274"/>
                <a:gd name="T7" fmla="*/ 184 h 418"/>
                <a:gd name="T8" fmla="*/ 231 w 1274"/>
                <a:gd name="T9" fmla="*/ 188 h 418"/>
                <a:gd name="T10" fmla="*/ 342 w 1274"/>
                <a:gd name="T11" fmla="*/ 257 h 418"/>
                <a:gd name="T12" fmla="*/ 424 w 1274"/>
                <a:gd name="T13" fmla="*/ 303 h 418"/>
                <a:gd name="T14" fmla="*/ 457 w 1274"/>
                <a:gd name="T15" fmla="*/ 322 h 418"/>
                <a:gd name="T16" fmla="*/ 525 w 1274"/>
                <a:gd name="T17" fmla="*/ 355 h 418"/>
                <a:gd name="T18" fmla="*/ 574 w 1274"/>
                <a:gd name="T19" fmla="*/ 378 h 418"/>
                <a:gd name="T20" fmla="*/ 592 w 1274"/>
                <a:gd name="T21" fmla="*/ 381 h 418"/>
                <a:gd name="T22" fmla="*/ 691 w 1274"/>
                <a:gd name="T23" fmla="*/ 418 h 418"/>
                <a:gd name="T24" fmla="*/ 714 w 1274"/>
                <a:gd name="T25" fmla="*/ 390 h 418"/>
                <a:gd name="T26" fmla="*/ 791 w 1274"/>
                <a:gd name="T27" fmla="*/ 355 h 418"/>
                <a:gd name="T28" fmla="*/ 802 w 1274"/>
                <a:gd name="T29" fmla="*/ 347 h 418"/>
                <a:gd name="T30" fmla="*/ 808 w 1274"/>
                <a:gd name="T31" fmla="*/ 347 h 418"/>
                <a:gd name="T32" fmla="*/ 878 w 1274"/>
                <a:gd name="T33" fmla="*/ 284 h 418"/>
                <a:gd name="T34" fmla="*/ 925 w 1274"/>
                <a:gd name="T35" fmla="*/ 244 h 418"/>
                <a:gd name="T36" fmla="*/ 952 w 1274"/>
                <a:gd name="T37" fmla="*/ 219 h 418"/>
                <a:gd name="T38" fmla="*/ 1001 w 1274"/>
                <a:gd name="T39" fmla="*/ 177 h 418"/>
                <a:gd name="T40" fmla="*/ 1027 w 1274"/>
                <a:gd name="T41" fmla="*/ 154 h 418"/>
                <a:gd name="T42" fmla="*/ 1041 w 1274"/>
                <a:gd name="T43" fmla="*/ 142 h 418"/>
                <a:gd name="T44" fmla="*/ 1100 w 1274"/>
                <a:gd name="T45" fmla="*/ 89 h 418"/>
                <a:gd name="T46" fmla="*/ 1157 w 1274"/>
                <a:gd name="T47" fmla="*/ 39 h 418"/>
                <a:gd name="T48" fmla="*/ 1173 w 1274"/>
                <a:gd name="T49" fmla="*/ 24 h 418"/>
                <a:gd name="T50" fmla="*/ 1202 w 1274"/>
                <a:gd name="T51" fmla="*/ 0 h 418"/>
                <a:gd name="T52" fmla="*/ 1274 w 1274"/>
                <a:gd name="T53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74" h="418">
                  <a:moveTo>
                    <a:pt x="0" y="0"/>
                  </a:moveTo>
                  <a:lnTo>
                    <a:pt x="108" y="96"/>
                  </a:lnTo>
                  <a:lnTo>
                    <a:pt x="215" y="177"/>
                  </a:lnTo>
                  <a:lnTo>
                    <a:pt x="225" y="184"/>
                  </a:lnTo>
                  <a:lnTo>
                    <a:pt x="231" y="188"/>
                  </a:lnTo>
                  <a:lnTo>
                    <a:pt x="342" y="257"/>
                  </a:lnTo>
                  <a:lnTo>
                    <a:pt x="424" y="303"/>
                  </a:lnTo>
                  <a:lnTo>
                    <a:pt x="457" y="322"/>
                  </a:lnTo>
                  <a:lnTo>
                    <a:pt x="525" y="355"/>
                  </a:lnTo>
                  <a:lnTo>
                    <a:pt x="574" y="378"/>
                  </a:lnTo>
                  <a:lnTo>
                    <a:pt x="592" y="381"/>
                  </a:lnTo>
                  <a:lnTo>
                    <a:pt x="691" y="418"/>
                  </a:lnTo>
                  <a:lnTo>
                    <a:pt x="714" y="390"/>
                  </a:lnTo>
                  <a:lnTo>
                    <a:pt x="791" y="355"/>
                  </a:lnTo>
                  <a:lnTo>
                    <a:pt x="802" y="347"/>
                  </a:lnTo>
                  <a:lnTo>
                    <a:pt x="808" y="347"/>
                  </a:lnTo>
                  <a:lnTo>
                    <a:pt x="878" y="284"/>
                  </a:lnTo>
                  <a:lnTo>
                    <a:pt x="925" y="244"/>
                  </a:lnTo>
                  <a:lnTo>
                    <a:pt x="952" y="219"/>
                  </a:lnTo>
                  <a:lnTo>
                    <a:pt x="1001" y="177"/>
                  </a:lnTo>
                  <a:lnTo>
                    <a:pt x="1027" y="154"/>
                  </a:lnTo>
                  <a:lnTo>
                    <a:pt x="1041" y="142"/>
                  </a:lnTo>
                  <a:lnTo>
                    <a:pt x="1100" y="89"/>
                  </a:lnTo>
                  <a:lnTo>
                    <a:pt x="1157" y="39"/>
                  </a:lnTo>
                  <a:lnTo>
                    <a:pt x="1173" y="24"/>
                  </a:lnTo>
                  <a:lnTo>
                    <a:pt x="1202" y="0"/>
                  </a:lnTo>
                  <a:lnTo>
                    <a:pt x="12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934 w 2566"/>
                <a:gd name="T1" fmla="*/ 112 h 2481"/>
                <a:gd name="T2" fmla="*/ 1049 w 2566"/>
                <a:gd name="T3" fmla="*/ 248 h 2481"/>
                <a:gd name="T4" fmla="*/ 1166 w 2566"/>
                <a:gd name="T5" fmla="*/ 357 h 2481"/>
                <a:gd name="T6" fmla="*/ 1283 w 2566"/>
                <a:gd name="T7" fmla="*/ 448 h 2481"/>
                <a:gd name="T8" fmla="*/ 1400 w 2566"/>
                <a:gd name="T9" fmla="*/ 526 h 2481"/>
                <a:gd name="T10" fmla="*/ 1517 w 2566"/>
                <a:gd name="T11" fmla="*/ 592 h 2481"/>
                <a:gd name="T12" fmla="*/ 1632 w 2566"/>
                <a:gd name="T13" fmla="*/ 650 h 2481"/>
                <a:gd name="T14" fmla="*/ 1749 w 2566"/>
                <a:gd name="T15" fmla="*/ 702 h 2481"/>
                <a:gd name="T16" fmla="*/ 1866 w 2566"/>
                <a:gd name="T17" fmla="*/ 652 h 2481"/>
                <a:gd name="T18" fmla="*/ 1983 w 2566"/>
                <a:gd name="T19" fmla="*/ 549 h 2481"/>
                <a:gd name="T20" fmla="*/ 2002 w 2566"/>
                <a:gd name="T21" fmla="*/ 531 h 2481"/>
                <a:gd name="T22" fmla="*/ 2100 w 2566"/>
                <a:gd name="T23" fmla="*/ 446 h 2481"/>
                <a:gd name="T24" fmla="*/ 2203 w 2566"/>
                <a:gd name="T25" fmla="*/ 355 h 2481"/>
                <a:gd name="T26" fmla="*/ 2216 w 2566"/>
                <a:gd name="T27" fmla="*/ 344 h 2481"/>
                <a:gd name="T28" fmla="*/ 2332 w 2566"/>
                <a:gd name="T29" fmla="*/ 241 h 2481"/>
                <a:gd name="T30" fmla="*/ 2405 w 2566"/>
                <a:gd name="T31" fmla="*/ 177 h 2481"/>
                <a:gd name="T32" fmla="*/ 2449 w 2566"/>
                <a:gd name="T33" fmla="*/ 138 h 2481"/>
                <a:gd name="T34" fmla="*/ 2566 w 2566"/>
                <a:gd name="T35" fmla="*/ 35 h 2481"/>
                <a:gd name="T36" fmla="*/ 2566 w 2566"/>
                <a:gd name="T37" fmla="*/ 355 h 2481"/>
                <a:gd name="T38" fmla="*/ 2566 w 2566"/>
                <a:gd name="T39" fmla="*/ 709 h 2481"/>
                <a:gd name="T40" fmla="*/ 2566 w 2566"/>
                <a:gd name="T41" fmla="*/ 1064 h 2481"/>
                <a:gd name="T42" fmla="*/ 2566 w 2566"/>
                <a:gd name="T43" fmla="*/ 1417 h 2481"/>
                <a:gd name="T44" fmla="*/ 2566 w 2566"/>
                <a:gd name="T45" fmla="*/ 1772 h 2481"/>
                <a:gd name="T46" fmla="*/ 2566 w 2566"/>
                <a:gd name="T47" fmla="*/ 2126 h 2481"/>
                <a:gd name="T48" fmla="*/ 2566 w 2566"/>
                <a:gd name="T49" fmla="*/ 2481 h 2481"/>
                <a:gd name="T50" fmla="*/ 2332 w 2566"/>
                <a:gd name="T51" fmla="*/ 2481 h 2481"/>
                <a:gd name="T52" fmla="*/ 2100 w 2566"/>
                <a:gd name="T53" fmla="*/ 2481 h 2481"/>
                <a:gd name="T54" fmla="*/ 1866 w 2566"/>
                <a:gd name="T55" fmla="*/ 2481 h 2481"/>
                <a:gd name="T56" fmla="*/ 1632 w 2566"/>
                <a:gd name="T57" fmla="*/ 2481 h 2481"/>
                <a:gd name="T58" fmla="*/ 1400 w 2566"/>
                <a:gd name="T59" fmla="*/ 2481 h 2481"/>
                <a:gd name="T60" fmla="*/ 1166 w 2566"/>
                <a:gd name="T61" fmla="*/ 2481 h 2481"/>
                <a:gd name="T62" fmla="*/ 934 w 2566"/>
                <a:gd name="T63" fmla="*/ 2481 h 2481"/>
                <a:gd name="T64" fmla="*/ 700 w 2566"/>
                <a:gd name="T65" fmla="*/ 2481 h 2481"/>
                <a:gd name="T66" fmla="*/ 466 w 2566"/>
                <a:gd name="T67" fmla="*/ 2481 h 2481"/>
                <a:gd name="T68" fmla="*/ 234 w 2566"/>
                <a:gd name="T69" fmla="*/ 2481 h 2481"/>
                <a:gd name="T70" fmla="*/ 0 w 2566"/>
                <a:gd name="T71" fmla="*/ 2481 h 2481"/>
                <a:gd name="T72" fmla="*/ 0 w 2566"/>
                <a:gd name="T73" fmla="*/ 2126 h 2481"/>
                <a:gd name="T74" fmla="*/ 0 w 2566"/>
                <a:gd name="T75" fmla="*/ 1772 h 2481"/>
                <a:gd name="T76" fmla="*/ 0 w 2566"/>
                <a:gd name="T77" fmla="*/ 1417 h 2481"/>
                <a:gd name="T78" fmla="*/ 0 w 2566"/>
                <a:gd name="T79" fmla="*/ 1064 h 2481"/>
                <a:gd name="T80" fmla="*/ 0 w 2566"/>
                <a:gd name="T81" fmla="*/ 709 h 2481"/>
                <a:gd name="T82" fmla="*/ 0 w 2566"/>
                <a:gd name="T83" fmla="*/ 355 h 2481"/>
                <a:gd name="T84" fmla="*/ 0 w 2566"/>
                <a:gd name="T85" fmla="*/ 0 h 2481"/>
                <a:gd name="T86" fmla="*/ 234 w 2566"/>
                <a:gd name="T87" fmla="*/ 0 h 2481"/>
                <a:gd name="T88" fmla="*/ 466 w 2566"/>
                <a:gd name="T89" fmla="*/ 0 h 2481"/>
                <a:gd name="T90" fmla="*/ 700 w 2566"/>
                <a:gd name="T91" fmla="*/ 0 h 2481"/>
                <a:gd name="T92" fmla="*/ 855 w 2566"/>
                <a:gd name="T93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66" h="2481">
                  <a:moveTo>
                    <a:pt x="855" y="0"/>
                  </a:moveTo>
                  <a:lnTo>
                    <a:pt x="934" y="112"/>
                  </a:lnTo>
                  <a:lnTo>
                    <a:pt x="987" y="177"/>
                  </a:lnTo>
                  <a:lnTo>
                    <a:pt x="1049" y="248"/>
                  </a:lnTo>
                  <a:lnTo>
                    <a:pt x="1162" y="355"/>
                  </a:lnTo>
                  <a:lnTo>
                    <a:pt x="1166" y="357"/>
                  </a:lnTo>
                  <a:lnTo>
                    <a:pt x="1171" y="362"/>
                  </a:lnTo>
                  <a:lnTo>
                    <a:pt x="1283" y="448"/>
                  </a:lnTo>
                  <a:lnTo>
                    <a:pt x="1393" y="521"/>
                  </a:lnTo>
                  <a:lnTo>
                    <a:pt x="1400" y="526"/>
                  </a:lnTo>
                  <a:lnTo>
                    <a:pt x="1409" y="531"/>
                  </a:lnTo>
                  <a:lnTo>
                    <a:pt x="1517" y="592"/>
                  </a:lnTo>
                  <a:lnTo>
                    <a:pt x="1575" y="622"/>
                  </a:lnTo>
                  <a:lnTo>
                    <a:pt x="1632" y="650"/>
                  </a:lnTo>
                  <a:lnTo>
                    <a:pt x="1742" y="698"/>
                  </a:lnTo>
                  <a:lnTo>
                    <a:pt x="1749" y="702"/>
                  </a:lnTo>
                  <a:lnTo>
                    <a:pt x="1825" y="646"/>
                  </a:lnTo>
                  <a:lnTo>
                    <a:pt x="1866" y="652"/>
                  </a:lnTo>
                  <a:lnTo>
                    <a:pt x="1916" y="607"/>
                  </a:lnTo>
                  <a:lnTo>
                    <a:pt x="1983" y="549"/>
                  </a:lnTo>
                  <a:lnTo>
                    <a:pt x="1990" y="542"/>
                  </a:lnTo>
                  <a:lnTo>
                    <a:pt x="2002" y="531"/>
                  </a:lnTo>
                  <a:lnTo>
                    <a:pt x="2064" y="477"/>
                  </a:lnTo>
                  <a:lnTo>
                    <a:pt x="2100" y="446"/>
                  </a:lnTo>
                  <a:lnTo>
                    <a:pt x="2138" y="412"/>
                  </a:lnTo>
                  <a:lnTo>
                    <a:pt x="2203" y="355"/>
                  </a:lnTo>
                  <a:lnTo>
                    <a:pt x="2211" y="347"/>
                  </a:lnTo>
                  <a:lnTo>
                    <a:pt x="2216" y="344"/>
                  </a:lnTo>
                  <a:lnTo>
                    <a:pt x="2286" y="282"/>
                  </a:lnTo>
                  <a:lnTo>
                    <a:pt x="2332" y="241"/>
                  </a:lnTo>
                  <a:lnTo>
                    <a:pt x="2359" y="218"/>
                  </a:lnTo>
                  <a:lnTo>
                    <a:pt x="2405" y="177"/>
                  </a:lnTo>
                  <a:lnTo>
                    <a:pt x="2433" y="153"/>
                  </a:lnTo>
                  <a:lnTo>
                    <a:pt x="2449" y="138"/>
                  </a:lnTo>
                  <a:lnTo>
                    <a:pt x="2507" y="88"/>
                  </a:lnTo>
                  <a:lnTo>
                    <a:pt x="2566" y="35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855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000501" y="622300"/>
              <a:ext cx="2716213" cy="1114425"/>
            </a:xfrm>
            <a:custGeom>
              <a:avLst/>
              <a:gdLst>
                <a:gd name="T0" fmla="*/ 0 w 1711"/>
                <a:gd name="T1" fmla="*/ 0 h 702"/>
                <a:gd name="T2" fmla="*/ 79 w 1711"/>
                <a:gd name="T3" fmla="*/ 112 h 702"/>
                <a:gd name="T4" fmla="*/ 132 w 1711"/>
                <a:gd name="T5" fmla="*/ 177 h 702"/>
                <a:gd name="T6" fmla="*/ 194 w 1711"/>
                <a:gd name="T7" fmla="*/ 248 h 702"/>
                <a:gd name="T8" fmla="*/ 307 w 1711"/>
                <a:gd name="T9" fmla="*/ 355 h 702"/>
                <a:gd name="T10" fmla="*/ 311 w 1711"/>
                <a:gd name="T11" fmla="*/ 357 h 702"/>
                <a:gd name="T12" fmla="*/ 316 w 1711"/>
                <a:gd name="T13" fmla="*/ 362 h 702"/>
                <a:gd name="T14" fmla="*/ 428 w 1711"/>
                <a:gd name="T15" fmla="*/ 448 h 702"/>
                <a:gd name="T16" fmla="*/ 538 w 1711"/>
                <a:gd name="T17" fmla="*/ 521 h 702"/>
                <a:gd name="T18" fmla="*/ 545 w 1711"/>
                <a:gd name="T19" fmla="*/ 526 h 702"/>
                <a:gd name="T20" fmla="*/ 554 w 1711"/>
                <a:gd name="T21" fmla="*/ 531 h 702"/>
                <a:gd name="T22" fmla="*/ 662 w 1711"/>
                <a:gd name="T23" fmla="*/ 592 h 702"/>
                <a:gd name="T24" fmla="*/ 720 w 1711"/>
                <a:gd name="T25" fmla="*/ 622 h 702"/>
                <a:gd name="T26" fmla="*/ 777 w 1711"/>
                <a:gd name="T27" fmla="*/ 650 h 702"/>
                <a:gd name="T28" fmla="*/ 887 w 1711"/>
                <a:gd name="T29" fmla="*/ 698 h 702"/>
                <a:gd name="T30" fmla="*/ 894 w 1711"/>
                <a:gd name="T31" fmla="*/ 702 h 702"/>
                <a:gd name="T32" fmla="*/ 970 w 1711"/>
                <a:gd name="T33" fmla="*/ 646 h 702"/>
                <a:gd name="T34" fmla="*/ 1011 w 1711"/>
                <a:gd name="T35" fmla="*/ 652 h 702"/>
                <a:gd name="T36" fmla="*/ 1061 w 1711"/>
                <a:gd name="T37" fmla="*/ 607 h 702"/>
                <a:gd name="T38" fmla="*/ 1128 w 1711"/>
                <a:gd name="T39" fmla="*/ 549 h 702"/>
                <a:gd name="T40" fmla="*/ 1135 w 1711"/>
                <a:gd name="T41" fmla="*/ 542 h 702"/>
                <a:gd name="T42" fmla="*/ 1147 w 1711"/>
                <a:gd name="T43" fmla="*/ 531 h 702"/>
                <a:gd name="T44" fmla="*/ 1209 w 1711"/>
                <a:gd name="T45" fmla="*/ 477 h 702"/>
                <a:gd name="T46" fmla="*/ 1245 w 1711"/>
                <a:gd name="T47" fmla="*/ 446 h 702"/>
                <a:gd name="T48" fmla="*/ 1283 w 1711"/>
                <a:gd name="T49" fmla="*/ 412 h 702"/>
                <a:gd name="T50" fmla="*/ 1348 w 1711"/>
                <a:gd name="T51" fmla="*/ 355 h 702"/>
                <a:gd name="T52" fmla="*/ 1356 w 1711"/>
                <a:gd name="T53" fmla="*/ 347 h 702"/>
                <a:gd name="T54" fmla="*/ 1361 w 1711"/>
                <a:gd name="T55" fmla="*/ 344 h 702"/>
                <a:gd name="T56" fmla="*/ 1431 w 1711"/>
                <a:gd name="T57" fmla="*/ 282 h 702"/>
                <a:gd name="T58" fmla="*/ 1477 w 1711"/>
                <a:gd name="T59" fmla="*/ 241 h 702"/>
                <a:gd name="T60" fmla="*/ 1504 w 1711"/>
                <a:gd name="T61" fmla="*/ 218 h 702"/>
                <a:gd name="T62" fmla="*/ 1550 w 1711"/>
                <a:gd name="T63" fmla="*/ 177 h 702"/>
                <a:gd name="T64" fmla="*/ 1578 w 1711"/>
                <a:gd name="T65" fmla="*/ 153 h 702"/>
                <a:gd name="T66" fmla="*/ 1594 w 1711"/>
                <a:gd name="T67" fmla="*/ 138 h 702"/>
                <a:gd name="T68" fmla="*/ 1652 w 1711"/>
                <a:gd name="T69" fmla="*/ 88 h 702"/>
                <a:gd name="T70" fmla="*/ 1711 w 1711"/>
                <a:gd name="T71" fmla="*/ 35 h 702"/>
                <a:gd name="T72" fmla="*/ 1711 w 1711"/>
                <a:gd name="T73" fmla="*/ 177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1" h="702">
                  <a:moveTo>
                    <a:pt x="0" y="0"/>
                  </a:moveTo>
                  <a:lnTo>
                    <a:pt x="79" y="112"/>
                  </a:lnTo>
                  <a:lnTo>
                    <a:pt x="132" y="177"/>
                  </a:lnTo>
                  <a:lnTo>
                    <a:pt x="194" y="248"/>
                  </a:lnTo>
                  <a:lnTo>
                    <a:pt x="307" y="355"/>
                  </a:lnTo>
                  <a:lnTo>
                    <a:pt x="311" y="357"/>
                  </a:lnTo>
                  <a:lnTo>
                    <a:pt x="316" y="362"/>
                  </a:lnTo>
                  <a:lnTo>
                    <a:pt x="428" y="448"/>
                  </a:lnTo>
                  <a:lnTo>
                    <a:pt x="538" y="521"/>
                  </a:lnTo>
                  <a:lnTo>
                    <a:pt x="545" y="526"/>
                  </a:lnTo>
                  <a:lnTo>
                    <a:pt x="554" y="531"/>
                  </a:lnTo>
                  <a:lnTo>
                    <a:pt x="662" y="592"/>
                  </a:lnTo>
                  <a:lnTo>
                    <a:pt x="720" y="622"/>
                  </a:lnTo>
                  <a:lnTo>
                    <a:pt x="777" y="650"/>
                  </a:lnTo>
                  <a:lnTo>
                    <a:pt x="887" y="698"/>
                  </a:lnTo>
                  <a:lnTo>
                    <a:pt x="894" y="702"/>
                  </a:lnTo>
                  <a:lnTo>
                    <a:pt x="970" y="646"/>
                  </a:lnTo>
                  <a:lnTo>
                    <a:pt x="1011" y="652"/>
                  </a:lnTo>
                  <a:lnTo>
                    <a:pt x="1061" y="607"/>
                  </a:lnTo>
                  <a:lnTo>
                    <a:pt x="1128" y="549"/>
                  </a:lnTo>
                  <a:lnTo>
                    <a:pt x="1135" y="542"/>
                  </a:lnTo>
                  <a:lnTo>
                    <a:pt x="1147" y="531"/>
                  </a:lnTo>
                  <a:lnTo>
                    <a:pt x="1209" y="477"/>
                  </a:lnTo>
                  <a:lnTo>
                    <a:pt x="1245" y="446"/>
                  </a:lnTo>
                  <a:lnTo>
                    <a:pt x="1283" y="412"/>
                  </a:lnTo>
                  <a:lnTo>
                    <a:pt x="1348" y="355"/>
                  </a:lnTo>
                  <a:lnTo>
                    <a:pt x="1356" y="347"/>
                  </a:lnTo>
                  <a:lnTo>
                    <a:pt x="1361" y="344"/>
                  </a:lnTo>
                  <a:lnTo>
                    <a:pt x="1431" y="282"/>
                  </a:lnTo>
                  <a:lnTo>
                    <a:pt x="1477" y="241"/>
                  </a:lnTo>
                  <a:lnTo>
                    <a:pt x="1504" y="218"/>
                  </a:lnTo>
                  <a:lnTo>
                    <a:pt x="1550" y="177"/>
                  </a:lnTo>
                  <a:lnTo>
                    <a:pt x="1578" y="153"/>
                  </a:lnTo>
                  <a:lnTo>
                    <a:pt x="1594" y="138"/>
                  </a:lnTo>
                  <a:lnTo>
                    <a:pt x="1652" y="88"/>
                  </a:lnTo>
                  <a:lnTo>
                    <a:pt x="1711" y="35"/>
                  </a:lnTo>
                  <a:lnTo>
                    <a:pt x="1711" y="17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700 w 2566"/>
                <a:gd name="T1" fmla="*/ 164 h 2481"/>
                <a:gd name="T2" fmla="*/ 817 w 2566"/>
                <a:gd name="T3" fmla="*/ 347 h 2481"/>
                <a:gd name="T4" fmla="*/ 934 w 2566"/>
                <a:gd name="T5" fmla="*/ 490 h 2481"/>
                <a:gd name="T6" fmla="*/ 1049 w 2566"/>
                <a:gd name="T7" fmla="*/ 606 h 2481"/>
                <a:gd name="T8" fmla="*/ 1166 w 2566"/>
                <a:gd name="T9" fmla="*/ 702 h 2481"/>
                <a:gd name="T10" fmla="*/ 1283 w 2566"/>
                <a:gd name="T11" fmla="*/ 782 h 2481"/>
                <a:gd name="T12" fmla="*/ 1400 w 2566"/>
                <a:gd name="T13" fmla="*/ 851 h 2481"/>
                <a:gd name="T14" fmla="*/ 1517 w 2566"/>
                <a:gd name="T15" fmla="*/ 910 h 2481"/>
                <a:gd name="T16" fmla="*/ 1632 w 2566"/>
                <a:gd name="T17" fmla="*/ 963 h 2481"/>
                <a:gd name="T18" fmla="*/ 1749 w 2566"/>
                <a:gd name="T19" fmla="*/ 955 h 2481"/>
                <a:gd name="T20" fmla="*/ 1821 w 2566"/>
                <a:gd name="T21" fmla="*/ 886 h 2481"/>
                <a:gd name="T22" fmla="*/ 1866 w 2566"/>
                <a:gd name="T23" fmla="*/ 845 h 2481"/>
                <a:gd name="T24" fmla="*/ 1983 w 2566"/>
                <a:gd name="T25" fmla="*/ 755 h 2481"/>
                <a:gd name="T26" fmla="*/ 2022 w 2566"/>
                <a:gd name="T27" fmla="*/ 709 h 2481"/>
                <a:gd name="T28" fmla="*/ 2100 w 2566"/>
                <a:gd name="T29" fmla="*/ 641 h 2481"/>
                <a:gd name="T30" fmla="*/ 2216 w 2566"/>
                <a:gd name="T31" fmla="*/ 543 h 2481"/>
                <a:gd name="T32" fmla="*/ 2223 w 2566"/>
                <a:gd name="T33" fmla="*/ 531 h 2481"/>
                <a:gd name="T34" fmla="*/ 2332 w 2566"/>
                <a:gd name="T35" fmla="*/ 435 h 2481"/>
                <a:gd name="T36" fmla="*/ 2424 w 2566"/>
                <a:gd name="T37" fmla="*/ 355 h 2481"/>
                <a:gd name="T38" fmla="*/ 2449 w 2566"/>
                <a:gd name="T39" fmla="*/ 333 h 2481"/>
                <a:gd name="T40" fmla="*/ 2566 w 2566"/>
                <a:gd name="T41" fmla="*/ 240 h 2481"/>
                <a:gd name="T42" fmla="*/ 2566 w 2566"/>
                <a:gd name="T43" fmla="*/ 531 h 2481"/>
                <a:gd name="T44" fmla="*/ 2566 w 2566"/>
                <a:gd name="T45" fmla="*/ 886 h 2481"/>
                <a:gd name="T46" fmla="*/ 2566 w 2566"/>
                <a:gd name="T47" fmla="*/ 1241 h 2481"/>
                <a:gd name="T48" fmla="*/ 2566 w 2566"/>
                <a:gd name="T49" fmla="*/ 1595 h 2481"/>
                <a:gd name="T50" fmla="*/ 2566 w 2566"/>
                <a:gd name="T51" fmla="*/ 1950 h 2481"/>
                <a:gd name="T52" fmla="*/ 2566 w 2566"/>
                <a:gd name="T53" fmla="*/ 2304 h 2481"/>
                <a:gd name="T54" fmla="*/ 2449 w 2566"/>
                <a:gd name="T55" fmla="*/ 2481 h 2481"/>
                <a:gd name="T56" fmla="*/ 2216 w 2566"/>
                <a:gd name="T57" fmla="*/ 2481 h 2481"/>
                <a:gd name="T58" fmla="*/ 1983 w 2566"/>
                <a:gd name="T59" fmla="*/ 2481 h 2481"/>
                <a:gd name="T60" fmla="*/ 1749 w 2566"/>
                <a:gd name="T61" fmla="*/ 2481 h 2481"/>
                <a:gd name="T62" fmla="*/ 1517 w 2566"/>
                <a:gd name="T63" fmla="*/ 2481 h 2481"/>
                <a:gd name="T64" fmla="*/ 1283 w 2566"/>
                <a:gd name="T65" fmla="*/ 2481 h 2481"/>
                <a:gd name="T66" fmla="*/ 1049 w 2566"/>
                <a:gd name="T67" fmla="*/ 2481 h 2481"/>
                <a:gd name="T68" fmla="*/ 817 w 2566"/>
                <a:gd name="T69" fmla="*/ 2481 h 2481"/>
                <a:gd name="T70" fmla="*/ 583 w 2566"/>
                <a:gd name="T71" fmla="*/ 2481 h 2481"/>
                <a:gd name="T72" fmla="*/ 349 w 2566"/>
                <a:gd name="T73" fmla="*/ 2481 h 2481"/>
                <a:gd name="T74" fmla="*/ 117 w 2566"/>
                <a:gd name="T75" fmla="*/ 2481 h 2481"/>
                <a:gd name="T76" fmla="*/ 0 w 2566"/>
                <a:gd name="T77" fmla="*/ 2304 h 2481"/>
                <a:gd name="T78" fmla="*/ 0 w 2566"/>
                <a:gd name="T79" fmla="*/ 1950 h 2481"/>
                <a:gd name="T80" fmla="*/ 0 w 2566"/>
                <a:gd name="T81" fmla="*/ 1595 h 2481"/>
                <a:gd name="T82" fmla="*/ 0 w 2566"/>
                <a:gd name="T83" fmla="*/ 1241 h 2481"/>
                <a:gd name="T84" fmla="*/ 0 w 2566"/>
                <a:gd name="T85" fmla="*/ 886 h 2481"/>
                <a:gd name="T86" fmla="*/ 0 w 2566"/>
                <a:gd name="T87" fmla="*/ 531 h 2481"/>
                <a:gd name="T88" fmla="*/ 0 w 2566"/>
                <a:gd name="T89" fmla="*/ 177 h 2481"/>
                <a:gd name="T90" fmla="*/ 117 w 2566"/>
                <a:gd name="T91" fmla="*/ 0 h 2481"/>
                <a:gd name="T92" fmla="*/ 349 w 2566"/>
                <a:gd name="T93" fmla="*/ 0 h 2481"/>
                <a:gd name="T94" fmla="*/ 583 w 2566"/>
                <a:gd name="T95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6" h="2481">
                  <a:moveTo>
                    <a:pt x="620" y="0"/>
                  </a:moveTo>
                  <a:lnTo>
                    <a:pt x="700" y="164"/>
                  </a:lnTo>
                  <a:lnTo>
                    <a:pt x="708" y="177"/>
                  </a:lnTo>
                  <a:lnTo>
                    <a:pt x="817" y="347"/>
                  </a:lnTo>
                  <a:lnTo>
                    <a:pt x="822" y="355"/>
                  </a:lnTo>
                  <a:lnTo>
                    <a:pt x="934" y="490"/>
                  </a:lnTo>
                  <a:lnTo>
                    <a:pt x="973" y="531"/>
                  </a:lnTo>
                  <a:lnTo>
                    <a:pt x="1049" y="606"/>
                  </a:lnTo>
                  <a:lnTo>
                    <a:pt x="1155" y="692"/>
                  </a:lnTo>
                  <a:lnTo>
                    <a:pt x="1166" y="702"/>
                  </a:lnTo>
                  <a:lnTo>
                    <a:pt x="1177" y="709"/>
                  </a:lnTo>
                  <a:lnTo>
                    <a:pt x="1283" y="782"/>
                  </a:lnTo>
                  <a:lnTo>
                    <a:pt x="1362" y="828"/>
                  </a:lnTo>
                  <a:lnTo>
                    <a:pt x="1400" y="851"/>
                  </a:lnTo>
                  <a:lnTo>
                    <a:pt x="1466" y="886"/>
                  </a:lnTo>
                  <a:lnTo>
                    <a:pt x="1517" y="910"/>
                  </a:lnTo>
                  <a:lnTo>
                    <a:pt x="1540" y="921"/>
                  </a:lnTo>
                  <a:lnTo>
                    <a:pt x="1632" y="963"/>
                  </a:lnTo>
                  <a:lnTo>
                    <a:pt x="1671" y="946"/>
                  </a:lnTo>
                  <a:lnTo>
                    <a:pt x="1749" y="955"/>
                  </a:lnTo>
                  <a:lnTo>
                    <a:pt x="1795" y="955"/>
                  </a:lnTo>
                  <a:lnTo>
                    <a:pt x="1821" y="886"/>
                  </a:lnTo>
                  <a:lnTo>
                    <a:pt x="1845" y="855"/>
                  </a:lnTo>
                  <a:lnTo>
                    <a:pt x="1866" y="845"/>
                  </a:lnTo>
                  <a:lnTo>
                    <a:pt x="1934" y="813"/>
                  </a:lnTo>
                  <a:lnTo>
                    <a:pt x="1983" y="755"/>
                  </a:lnTo>
                  <a:lnTo>
                    <a:pt x="2013" y="755"/>
                  </a:lnTo>
                  <a:lnTo>
                    <a:pt x="2022" y="709"/>
                  </a:lnTo>
                  <a:lnTo>
                    <a:pt x="2071" y="665"/>
                  </a:lnTo>
                  <a:lnTo>
                    <a:pt x="2100" y="641"/>
                  </a:lnTo>
                  <a:lnTo>
                    <a:pt x="2161" y="626"/>
                  </a:lnTo>
                  <a:lnTo>
                    <a:pt x="2216" y="543"/>
                  </a:lnTo>
                  <a:lnTo>
                    <a:pt x="2223" y="543"/>
                  </a:lnTo>
                  <a:lnTo>
                    <a:pt x="2223" y="531"/>
                  </a:lnTo>
                  <a:lnTo>
                    <a:pt x="2293" y="470"/>
                  </a:lnTo>
                  <a:lnTo>
                    <a:pt x="2332" y="435"/>
                  </a:lnTo>
                  <a:lnTo>
                    <a:pt x="2385" y="435"/>
                  </a:lnTo>
                  <a:lnTo>
                    <a:pt x="2424" y="355"/>
                  </a:lnTo>
                  <a:lnTo>
                    <a:pt x="2441" y="340"/>
                  </a:lnTo>
                  <a:lnTo>
                    <a:pt x="2449" y="333"/>
                  </a:lnTo>
                  <a:lnTo>
                    <a:pt x="2521" y="286"/>
                  </a:lnTo>
                  <a:lnTo>
                    <a:pt x="2566" y="240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62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583 w 2566"/>
                <a:gd name="T1" fmla="*/ 177 h 2481"/>
                <a:gd name="T2" fmla="*/ 700 w 2566"/>
                <a:gd name="T3" fmla="*/ 531 h 2481"/>
                <a:gd name="T4" fmla="*/ 934 w 2566"/>
                <a:gd name="T5" fmla="*/ 709 h 2481"/>
                <a:gd name="T6" fmla="*/ 1166 w 2566"/>
                <a:gd name="T7" fmla="*/ 886 h 2481"/>
                <a:gd name="T8" fmla="*/ 1400 w 2566"/>
                <a:gd name="T9" fmla="*/ 1064 h 2481"/>
                <a:gd name="T10" fmla="*/ 1632 w 2566"/>
                <a:gd name="T11" fmla="*/ 1241 h 2481"/>
                <a:gd name="T12" fmla="*/ 1749 w 2566"/>
                <a:gd name="T13" fmla="*/ 1064 h 2481"/>
                <a:gd name="T14" fmla="*/ 1983 w 2566"/>
                <a:gd name="T15" fmla="*/ 1064 h 2481"/>
                <a:gd name="T16" fmla="*/ 2100 w 2566"/>
                <a:gd name="T17" fmla="*/ 886 h 2481"/>
                <a:gd name="T18" fmla="*/ 2216 w 2566"/>
                <a:gd name="T19" fmla="*/ 709 h 2481"/>
                <a:gd name="T20" fmla="*/ 2449 w 2566"/>
                <a:gd name="T21" fmla="*/ 709 h 2481"/>
                <a:gd name="T22" fmla="*/ 2566 w 2566"/>
                <a:gd name="T23" fmla="*/ 531 h 2481"/>
                <a:gd name="T24" fmla="*/ 2566 w 2566"/>
                <a:gd name="T25" fmla="*/ 531 h 2481"/>
                <a:gd name="T26" fmla="*/ 2566 w 2566"/>
                <a:gd name="T27" fmla="*/ 886 h 2481"/>
                <a:gd name="T28" fmla="*/ 2566 w 2566"/>
                <a:gd name="T29" fmla="*/ 1241 h 2481"/>
                <a:gd name="T30" fmla="*/ 2566 w 2566"/>
                <a:gd name="T31" fmla="*/ 1595 h 2481"/>
                <a:gd name="T32" fmla="*/ 2566 w 2566"/>
                <a:gd name="T33" fmla="*/ 1950 h 2481"/>
                <a:gd name="T34" fmla="*/ 2566 w 2566"/>
                <a:gd name="T35" fmla="*/ 2304 h 2481"/>
                <a:gd name="T36" fmla="*/ 2449 w 2566"/>
                <a:gd name="T37" fmla="*/ 2481 h 2481"/>
                <a:gd name="T38" fmla="*/ 2216 w 2566"/>
                <a:gd name="T39" fmla="*/ 2481 h 2481"/>
                <a:gd name="T40" fmla="*/ 1983 w 2566"/>
                <a:gd name="T41" fmla="*/ 2481 h 2481"/>
                <a:gd name="T42" fmla="*/ 1749 w 2566"/>
                <a:gd name="T43" fmla="*/ 2481 h 2481"/>
                <a:gd name="T44" fmla="*/ 1517 w 2566"/>
                <a:gd name="T45" fmla="*/ 2481 h 2481"/>
                <a:gd name="T46" fmla="*/ 1283 w 2566"/>
                <a:gd name="T47" fmla="*/ 2481 h 2481"/>
                <a:gd name="T48" fmla="*/ 1049 w 2566"/>
                <a:gd name="T49" fmla="*/ 2481 h 2481"/>
                <a:gd name="T50" fmla="*/ 817 w 2566"/>
                <a:gd name="T51" fmla="*/ 2481 h 2481"/>
                <a:gd name="T52" fmla="*/ 583 w 2566"/>
                <a:gd name="T53" fmla="*/ 2481 h 2481"/>
                <a:gd name="T54" fmla="*/ 349 w 2566"/>
                <a:gd name="T55" fmla="*/ 2481 h 2481"/>
                <a:gd name="T56" fmla="*/ 117 w 2566"/>
                <a:gd name="T57" fmla="*/ 2481 h 2481"/>
                <a:gd name="T58" fmla="*/ 0 w 2566"/>
                <a:gd name="T59" fmla="*/ 2304 h 2481"/>
                <a:gd name="T60" fmla="*/ 0 w 2566"/>
                <a:gd name="T61" fmla="*/ 1950 h 2481"/>
                <a:gd name="T62" fmla="*/ 0 w 2566"/>
                <a:gd name="T63" fmla="*/ 1595 h 2481"/>
                <a:gd name="T64" fmla="*/ 0 w 2566"/>
                <a:gd name="T65" fmla="*/ 1241 h 2481"/>
                <a:gd name="T66" fmla="*/ 0 w 2566"/>
                <a:gd name="T67" fmla="*/ 886 h 2481"/>
                <a:gd name="T68" fmla="*/ 0 w 2566"/>
                <a:gd name="T69" fmla="*/ 531 h 2481"/>
                <a:gd name="T70" fmla="*/ 0 w 2566"/>
                <a:gd name="T71" fmla="*/ 177 h 2481"/>
                <a:gd name="T72" fmla="*/ 117 w 2566"/>
                <a:gd name="T73" fmla="*/ 0 h 2481"/>
                <a:gd name="T74" fmla="*/ 349 w 2566"/>
                <a:gd name="T75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66" h="2481">
                  <a:moveTo>
                    <a:pt x="466" y="0"/>
                  </a:moveTo>
                  <a:lnTo>
                    <a:pt x="583" y="177"/>
                  </a:lnTo>
                  <a:lnTo>
                    <a:pt x="583" y="355"/>
                  </a:lnTo>
                  <a:lnTo>
                    <a:pt x="700" y="531"/>
                  </a:lnTo>
                  <a:lnTo>
                    <a:pt x="817" y="709"/>
                  </a:lnTo>
                  <a:lnTo>
                    <a:pt x="934" y="709"/>
                  </a:lnTo>
                  <a:lnTo>
                    <a:pt x="1049" y="886"/>
                  </a:lnTo>
                  <a:lnTo>
                    <a:pt x="1166" y="886"/>
                  </a:lnTo>
                  <a:lnTo>
                    <a:pt x="1283" y="1064"/>
                  </a:lnTo>
                  <a:lnTo>
                    <a:pt x="1400" y="1064"/>
                  </a:lnTo>
                  <a:lnTo>
                    <a:pt x="1517" y="1241"/>
                  </a:lnTo>
                  <a:lnTo>
                    <a:pt x="1632" y="1241"/>
                  </a:lnTo>
                  <a:lnTo>
                    <a:pt x="1749" y="1241"/>
                  </a:lnTo>
                  <a:lnTo>
                    <a:pt x="1749" y="1064"/>
                  </a:lnTo>
                  <a:lnTo>
                    <a:pt x="1866" y="1064"/>
                  </a:lnTo>
                  <a:lnTo>
                    <a:pt x="1983" y="1064"/>
                  </a:lnTo>
                  <a:lnTo>
                    <a:pt x="1983" y="886"/>
                  </a:lnTo>
                  <a:lnTo>
                    <a:pt x="2100" y="886"/>
                  </a:lnTo>
                  <a:lnTo>
                    <a:pt x="2216" y="886"/>
                  </a:lnTo>
                  <a:lnTo>
                    <a:pt x="2216" y="709"/>
                  </a:lnTo>
                  <a:lnTo>
                    <a:pt x="2332" y="709"/>
                  </a:lnTo>
                  <a:lnTo>
                    <a:pt x="2449" y="709"/>
                  </a:lnTo>
                  <a:lnTo>
                    <a:pt x="2449" y="531"/>
                  </a:lnTo>
                  <a:lnTo>
                    <a:pt x="2566" y="531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382963" y="622300"/>
              <a:ext cx="3333750" cy="1970088"/>
            </a:xfrm>
            <a:custGeom>
              <a:avLst/>
              <a:gdLst>
                <a:gd name="T0" fmla="*/ 0 w 2100"/>
                <a:gd name="T1" fmla="*/ 0 h 1241"/>
                <a:gd name="T2" fmla="*/ 117 w 2100"/>
                <a:gd name="T3" fmla="*/ 177 h 1241"/>
                <a:gd name="T4" fmla="*/ 117 w 2100"/>
                <a:gd name="T5" fmla="*/ 355 h 1241"/>
                <a:gd name="T6" fmla="*/ 234 w 2100"/>
                <a:gd name="T7" fmla="*/ 531 h 1241"/>
                <a:gd name="T8" fmla="*/ 351 w 2100"/>
                <a:gd name="T9" fmla="*/ 709 h 1241"/>
                <a:gd name="T10" fmla="*/ 468 w 2100"/>
                <a:gd name="T11" fmla="*/ 709 h 1241"/>
                <a:gd name="T12" fmla="*/ 583 w 2100"/>
                <a:gd name="T13" fmla="*/ 886 h 1241"/>
                <a:gd name="T14" fmla="*/ 700 w 2100"/>
                <a:gd name="T15" fmla="*/ 886 h 1241"/>
                <a:gd name="T16" fmla="*/ 817 w 2100"/>
                <a:gd name="T17" fmla="*/ 1064 h 1241"/>
                <a:gd name="T18" fmla="*/ 934 w 2100"/>
                <a:gd name="T19" fmla="*/ 1064 h 1241"/>
                <a:gd name="T20" fmla="*/ 1051 w 2100"/>
                <a:gd name="T21" fmla="*/ 1241 h 1241"/>
                <a:gd name="T22" fmla="*/ 1166 w 2100"/>
                <a:gd name="T23" fmla="*/ 1241 h 1241"/>
                <a:gd name="T24" fmla="*/ 1283 w 2100"/>
                <a:gd name="T25" fmla="*/ 1241 h 1241"/>
                <a:gd name="T26" fmla="*/ 1283 w 2100"/>
                <a:gd name="T27" fmla="*/ 1064 h 1241"/>
                <a:gd name="T28" fmla="*/ 1400 w 2100"/>
                <a:gd name="T29" fmla="*/ 1064 h 1241"/>
                <a:gd name="T30" fmla="*/ 1517 w 2100"/>
                <a:gd name="T31" fmla="*/ 1064 h 1241"/>
                <a:gd name="T32" fmla="*/ 1517 w 2100"/>
                <a:gd name="T33" fmla="*/ 886 h 1241"/>
                <a:gd name="T34" fmla="*/ 1634 w 2100"/>
                <a:gd name="T35" fmla="*/ 886 h 1241"/>
                <a:gd name="T36" fmla="*/ 1750 w 2100"/>
                <a:gd name="T37" fmla="*/ 886 h 1241"/>
                <a:gd name="T38" fmla="*/ 1750 w 2100"/>
                <a:gd name="T39" fmla="*/ 709 h 1241"/>
                <a:gd name="T40" fmla="*/ 1866 w 2100"/>
                <a:gd name="T41" fmla="*/ 709 h 1241"/>
                <a:gd name="T42" fmla="*/ 1983 w 2100"/>
                <a:gd name="T43" fmla="*/ 709 h 1241"/>
                <a:gd name="T44" fmla="*/ 1983 w 2100"/>
                <a:gd name="T45" fmla="*/ 531 h 1241"/>
                <a:gd name="T46" fmla="*/ 2100 w 2100"/>
                <a:gd name="T47" fmla="*/ 531 h 1241"/>
                <a:gd name="T48" fmla="*/ 2100 w 2100"/>
                <a:gd name="T49" fmla="*/ 355 h 1241"/>
                <a:gd name="T50" fmla="*/ 2100 w 2100"/>
                <a:gd name="T51" fmla="*/ 177 h 1241"/>
                <a:gd name="T52" fmla="*/ 2100 w 2100"/>
                <a:gd name="T53" fmla="*/ 0 h 1241"/>
                <a:gd name="T54" fmla="*/ 1983 w 2100"/>
                <a:gd name="T55" fmla="*/ 0 h 1241"/>
                <a:gd name="T56" fmla="*/ 1866 w 2100"/>
                <a:gd name="T57" fmla="*/ 0 h 1241"/>
                <a:gd name="T58" fmla="*/ 1750 w 2100"/>
                <a:gd name="T59" fmla="*/ 0 h 1241"/>
                <a:gd name="T60" fmla="*/ 1634 w 2100"/>
                <a:gd name="T61" fmla="*/ 0 h 1241"/>
                <a:gd name="T62" fmla="*/ 1517 w 2100"/>
                <a:gd name="T63" fmla="*/ 0 h 1241"/>
                <a:gd name="T64" fmla="*/ 1400 w 2100"/>
                <a:gd name="T65" fmla="*/ 0 h 1241"/>
                <a:gd name="T66" fmla="*/ 1283 w 2100"/>
                <a:gd name="T67" fmla="*/ 0 h 1241"/>
                <a:gd name="T68" fmla="*/ 1166 w 2100"/>
                <a:gd name="T69" fmla="*/ 0 h 1241"/>
                <a:gd name="T70" fmla="*/ 1051 w 2100"/>
                <a:gd name="T71" fmla="*/ 0 h 1241"/>
                <a:gd name="T72" fmla="*/ 934 w 2100"/>
                <a:gd name="T73" fmla="*/ 0 h 1241"/>
                <a:gd name="T74" fmla="*/ 817 w 2100"/>
                <a:gd name="T75" fmla="*/ 0 h 1241"/>
                <a:gd name="T76" fmla="*/ 700 w 2100"/>
                <a:gd name="T77" fmla="*/ 0 h 1241"/>
                <a:gd name="T78" fmla="*/ 583 w 2100"/>
                <a:gd name="T79" fmla="*/ 0 h 1241"/>
                <a:gd name="T80" fmla="*/ 468 w 2100"/>
                <a:gd name="T81" fmla="*/ 0 h 1241"/>
                <a:gd name="T82" fmla="*/ 351 w 2100"/>
                <a:gd name="T83" fmla="*/ 0 h 1241"/>
                <a:gd name="T84" fmla="*/ 234 w 2100"/>
                <a:gd name="T85" fmla="*/ 0 h 1241"/>
                <a:gd name="T86" fmla="*/ 117 w 2100"/>
                <a:gd name="T87" fmla="*/ 0 h 1241"/>
                <a:gd name="T88" fmla="*/ 0 w 2100"/>
                <a:gd name="T89" fmla="*/ 0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00" h="1241">
                  <a:moveTo>
                    <a:pt x="0" y="0"/>
                  </a:moveTo>
                  <a:lnTo>
                    <a:pt x="117" y="177"/>
                  </a:lnTo>
                  <a:lnTo>
                    <a:pt x="117" y="355"/>
                  </a:lnTo>
                  <a:lnTo>
                    <a:pt x="234" y="531"/>
                  </a:lnTo>
                  <a:lnTo>
                    <a:pt x="351" y="709"/>
                  </a:lnTo>
                  <a:lnTo>
                    <a:pt x="468" y="709"/>
                  </a:lnTo>
                  <a:lnTo>
                    <a:pt x="583" y="886"/>
                  </a:lnTo>
                  <a:lnTo>
                    <a:pt x="700" y="886"/>
                  </a:lnTo>
                  <a:lnTo>
                    <a:pt x="817" y="1064"/>
                  </a:lnTo>
                  <a:lnTo>
                    <a:pt x="934" y="1064"/>
                  </a:lnTo>
                  <a:lnTo>
                    <a:pt x="1051" y="1241"/>
                  </a:lnTo>
                  <a:lnTo>
                    <a:pt x="1166" y="1241"/>
                  </a:lnTo>
                  <a:lnTo>
                    <a:pt x="1283" y="1241"/>
                  </a:lnTo>
                  <a:lnTo>
                    <a:pt x="1283" y="1064"/>
                  </a:lnTo>
                  <a:lnTo>
                    <a:pt x="1400" y="1064"/>
                  </a:lnTo>
                  <a:lnTo>
                    <a:pt x="1517" y="1064"/>
                  </a:lnTo>
                  <a:lnTo>
                    <a:pt x="1517" y="886"/>
                  </a:lnTo>
                  <a:lnTo>
                    <a:pt x="1634" y="886"/>
                  </a:lnTo>
                  <a:lnTo>
                    <a:pt x="1750" y="886"/>
                  </a:lnTo>
                  <a:lnTo>
                    <a:pt x="1750" y="709"/>
                  </a:lnTo>
                  <a:lnTo>
                    <a:pt x="1866" y="709"/>
                  </a:lnTo>
                  <a:lnTo>
                    <a:pt x="1983" y="709"/>
                  </a:lnTo>
                  <a:lnTo>
                    <a:pt x="1983" y="531"/>
                  </a:lnTo>
                  <a:lnTo>
                    <a:pt x="2100" y="531"/>
                  </a:lnTo>
                  <a:lnTo>
                    <a:pt x="2100" y="355"/>
                  </a:lnTo>
                  <a:lnTo>
                    <a:pt x="2100" y="177"/>
                  </a:lnTo>
                  <a:lnTo>
                    <a:pt x="2100" y="0"/>
                  </a:lnTo>
                  <a:lnTo>
                    <a:pt x="1983" y="0"/>
                  </a:lnTo>
                  <a:lnTo>
                    <a:pt x="1866" y="0"/>
                  </a:lnTo>
                  <a:lnTo>
                    <a:pt x="1750" y="0"/>
                  </a:lnTo>
                  <a:lnTo>
                    <a:pt x="1634" y="0"/>
                  </a:lnTo>
                  <a:lnTo>
                    <a:pt x="1517" y="0"/>
                  </a:lnTo>
                  <a:lnTo>
                    <a:pt x="1400" y="0"/>
                  </a:lnTo>
                  <a:lnTo>
                    <a:pt x="1283" y="0"/>
                  </a:lnTo>
                  <a:lnTo>
                    <a:pt x="1166" y="0"/>
                  </a:lnTo>
                  <a:lnTo>
                    <a:pt x="1051" y="0"/>
                  </a:lnTo>
                  <a:lnTo>
                    <a:pt x="934" y="0"/>
                  </a:lnTo>
                  <a:lnTo>
                    <a:pt x="817" y="0"/>
                  </a:lnTo>
                  <a:lnTo>
                    <a:pt x="700" y="0"/>
                  </a:lnTo>
                  <a:lnTo>
                    <a:pt x="583" y="0"/>
                  </a:lnTo>
                  <a:lnTo>
                    <a:pt x="468" y="0"/>
                  </a:lnTo>
                  <a:lnTo>
                    <a:pt x="351" y="0"/>
                  </a:lnTo>
                  <a:lnTo>
                    <a:pt x="234" y="0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4000501" y="622300"/>
              <a:ext cx="2716213" cy="1114425"/>
            </a:xfrm>
            <a:custGeom>
              <a:avLst/>
              <a:gdLst>
                <a:gd name="T0" fmla="*/ 0 w 1711"/>
                <a:gd name="T1" fmla="*/ 0 h 702"/>
                <a:gd name="T2" fmla="*/ 79 w 1711"/>
                <a:gd name="T3" fmla="*/ 112 h 702"/>
                <a:gd name="T4" fmla="*/ 132 w 1711"/>
                <a:gd name="T5" fmla="*/ 177 h 702"/>
                <a:gd name="T6" fmla="*/ 194 w 1711"/>
                <a:gd name="T7" fmla="*/ 248 h 702"/>
                <a:gd name="T8" fmla="*/ 307 w 1711"/>
                <a:gd name="T9" fmla="*/ 355 h 702"/>
                <a:gd name="T10" fmla="*/ 311 w 1711"/>
                <a:gd name="T11" fmla="*/ 357 h 702"/>
                <a:gd name="T12" fmla="*/ 316 w 1711"/>
                <a:gd name="T13" fmla="*/ 362 h 702"/>
                <a:gd name="T14" fmla="*/ 428 w 1711"/>
                <a:gd name="T15" fmla="*/ 448 h 702"/>
                <a:gd name="T16" fmla="*/ 538 w 1711"/>
                <a:gd name="T17" fmla="*/ 521 h 702"/>
                <a:gd name="T18" fmla="*/ 545 w 1711"/>
                <a:gd name="T19" fmla="*/ 526 h 702"/>
                <a:gd name="T20" fmla="*/ 554 w 1711"/>
                <a:gd name="T21" fmla="*/ 531 h 702"/>
                <a:gd name="T22" fmla="*/ 662 w 1711"/>
                <a:gd name="T23" fmla="*/ 592 h 702"/>
                <a:gd name="T24" fmla="*/ 720 w 1711"/>
                <a:gd name="T25" fmla="*/ 622 h 702"/>
                <a:gd name="T26" fmla="*/ 777 w 1711"/>
                <a:gd name="T27" fmla="*/ 650 h 702"/>
                <a:gd name="T28" fmla="*/ 887 w 1711"/>
                <a:gd name="T29" fmla="*/ 698 h 702"/>
                <a:gd name="T30" fmla="*/ 894 w 1711"/>
                <a:gd name="T31" fmla="*/ 702 h 702"/>
                <a:gd name="T32" fmla="*/ 970 w 1711"/>
                <a:gd name="T33" fmla="*/ 646 h 702"/>
                <a:gd name="T34" fmla="*/ 1011 w 1711"/>
                <a:gd name="T35" fmla="*/ 652 h 702"/>
                <a:gd name="T36" fmla="*/ 1061 w 1711"/>
                <a:gd name="T37" fmla="*/ 607 h 702"/>
                <a:gd name="T38" fmla="*/ 1128 w 1711"/>
                <a:gd name="T39" fmla="*/ 549 h 702"/>
                <a:gd name="T40" fmla="*/ 1135 w 1711"/>
                <a:gd name="T41" fmla="*/ 542 h 702"/>
                <a:gd name="T42" fmla="*/ 1147 w 1711"/>
                <a:gd name="T43" fmla="*/ 531 h 702"/>
                <a:gd name="T44" fmla="*/ 1209 w 1711"/>
                <a:gd name="T45" fmla="*/ 477 h 702"/>
                <a:gd name="T46" fmla="*/ 1245 w 1711"/>
                <a:gd name="T47" fmla="*/ 446 h 702"/>
                <a:gd name="T48" fmla="*/ 1283 w 1711"/>
                <a:gd name="T49" fmla="*/ 412 h 702"/>
                <a:gd name="T50" fmla="*/ 1348 w 1711"/>
                <a:gd name="T51" fmla="*/ 355 h 702"/>
                <a:gd name="T52" fmla="*/ 1356 w 1711"/>
                <a:gd name="T53" fmla="*/ 347 h 702"/>
                <a:gd name="T54" fmla="*/ 1361 w 1711"/>
                <a:gd name="T55" fmla="*/ 344 h 702"/>
                <a:gd name="T56" fmla="*/ 1431 w 1711"/>
                <a:gd name="T57" fmla="*/ 282 h 702"/>
                <a:gd name="T58" fmla="*/ 1477 w 1711"/>
                <a:gd name="T59" fmla="*/ 241 h 702"/>
                <a:gd name="T60" fmla="*/ 1504 w 1711"/>
                <a:gd name="T61" fmla="*/ 218 h 702"/>
                <a:gd name="T62" fmla="*/ 1550 w 1711"/>
                <a:gd name="T63" fmla="*/ 177 h 702"/>
                <a:gd name="T64" fmla="*/ 1578 w 1711"/>
                <a:gd name="T65" fmla="*/ 153 h 702"/>
                <a:gd name="T66" fmla="*/ 1594 w 1711"/>
                <a:gd name="T67" fmla="*/ 138 h 702"/>
                <a:gd name="T68" fmla="*/ 1652 w 1711"/>
                <a:gd name="T69" fmla="*/ 88 h 702"/>
                <a:gd name="T70" fmla="*/ 1711 w 1711"/>
                <a:gd name="T71" fmla="*/ 35 h 702"/>
                <a:gd name="T72" fmla="*/ 1711 w 1711"/>
                <a:gd name="T73" fmla="*/ 0 h 702"/>
                <a:gd name="T74" fmla="*/ 1594 w 1711"/>
                <a:gd name="T75" fmla="*/ 0 h 702"/>
                <a:gd name="T76" fmla="*/ 1477 w 1711"/>
                <a:gd name="T77" fmla="*/ 0 h 702"/>
                <a:gd name="T78" fmla="*/ 1361 w 1711"/>
                <a:gd name="T79" fmla="*/ 0 h 702"/>
                <a:gd name="T80" fmla="*/ 1245 w 1711"/>
                <a:gd name="T81" fmla="*/ 0 h 702"/>
                <a:gd name="T82" fmla="*/ 1128 w 1711"/>
                <a:gd name="T83" fmla="*/ 0 h 702"/>
                <a:gd name="T84" fmla="*/ 1011 w 1711"/>
                <a:gd name="T85" fmla="*/ 0 h 702"/>
                <a:gd name="T86" fmla="*/ 894 w 1711"/>
                <a:gd name="T87" fmla="*/ 0 h 702"/>
                <a:gd name="T88" fmla="*/ 777 w 1711"/>
                <a:gd name="T89" fmla="*/ 0 h 702"/>
                <a:gd name="T90" fmla="*/ 662 w 1711"/>
                <a:gd name="T91" fmla="*/ 0 h 702"/>
                <a:gd name="T92" fmla="*/ 545 w 1711"/>
                <a:gd name="T93" fmla="*/ 0 h 702"/>
                <a:gd name="T94" fmla="*/ 428 w 1711"/>
                <a:gd name="T95" fmla="*/ 0 h 702"/>
                <a:gd name="T96" fmla="*/ 311 w 1711"/>
                <a:gd name="T97" fmla="*/ 0 h 702"/>
                <a:gd name="T98" fmla="*/ 194 w 1711"/>
                <a:gd name="T99" fmla="*/ 0 h 702"/>
                <a:gd name="T100" fmla="*/ 79 w 1711"/>
                <a:gd name="T101" fmla="*/ 0 h 702"/>
                <a:gd name="T102" fmla="*/ 0 w 1711"/>
                <a:gd name="T103" fmla="*/ 0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11" h="702">
                  <a:moveTo>
                    <a:pt x="0" y="0"/>
                  </a:moveTo>
                  <a:lnTo>
                    <a:pt x="79" y="112"/>
                  </a:lnTo>
                  <a:lnTo>
                    <a:pt x="132" y="177"/>
                  </a:lnTo>
                  <a:lnTo>
                    <a:pt x="194" y="248"/>
                  </a:lnTo>
                  <a:lnTo>
                    <a:pt x="307" y="355"/>
                  </a:lnTo>
                  <a:lnTo>
                    <a:pt x="311" y="357"/>
                  </a:lnTo>
                  <a:lnTo>
                    <a:pt x="316" y="362"/>
                  </a:lnTo>
                  <a:lnTo>
                    <a:pt x="428" y="448"/>
                  </a:lnTo>
                  <a:lnTo>
                    <a:pt x="538" y="521"/>
                  </a:lnTo>
                  <a:lnTo>
                    <a:pt x="545" y="526"/>
                  </a:lnTo>
                  <a:lnTo>
                    <a:pt x="554" y="531"/>
                  </a:lnTo>
                  <a:lnTo>
                    <a:pt x="662" y="592"/>
                  </a:lnTo>
                  <a:lnTo>
                    <a:pt x="720" y="622"/>
                  </a:lnTo>
                  <a:lnTo>
                    <a:pt x="777" y="650"/>
                  </a:lnTo>
                  <a:lnTo>
                    <a:pt x="887" y="698"/>
                  </a:lnTo>
                  <a:lnTo>
                    <a:pt x="894" y="702"/>
                  </a:lnTo>
                  <a:lnTo>
                    <a:pt x="970" y="646"/>
                  </a:lnTo>
                  <a:lnTo>
                    <a:pt x="1011" y="652"/>
                  </a:lnTo>
                  <a:lnTo>
                    <a:pt x="1061" y="607"/>
                  </a:lnTo>
                  <a:lnTo>
                    <a:pt x="1128" y="549"/>
                  </a:lnTo>
                  <a:lnTo>
                    <a:pt x="1135" y="542"/>
                  </a:lnTo>
                  <a:lnTo>
                    <a:pt x="1147" y="531"/>
                  </a:lnTo>
                  <a:lnTo>
                    <a:pt x="1209" y="477"/>
                  </a:lnTo>
                  <a:lnTo>
                    <a:pt x="1245" y="446"/>
                  </a:lnTo>
                  <a:lnTo>
                    <a:pt x="1283" y="412"/>
                  </a:lnTo>
                  <a:lnTo>
                    <a:pt x="1348" y="355"/>
                  </a:lnTo>
                  <a:lnTo>
                    <a:pt x="1356" y="347"/>
                  </a:lnTo>
                  <a:lnTo>
                    <a:pt x="1361" y="344"/>
                  </a:lnTo>
                  <a:lnTo>
                    <a:pt x="1431" y="282"/>
                  </a:lnTo>
                  <a:lnTo>
                    <a:pt x="1477" y="241"/>
                  </a:lnTo>
                  <a:lnTo>
                    <a:pt x="1504" y="218"/>
                  </a:lnTo>
                  <a:lnTo>
                    <a:pt x="1550" y="177"/>
                  </a:lnTo>
                  <a:lnTo>
                    <a:pt x="1578" y="153"/>
                  </a:lnTo>
                  <a:lnTo>
                    <a:pt x="1594" y="138"/>
                  </a:lnTo>
                  <a:lnTo>
                    <a:pt x="1652" y="88"/>
                  </a:lnTo>
                  <a:lnTo>
                    <a:pt x="1711" y="35"/>
                  </a:lnTo>
                  <a:lnTo>
                    <a:pt x="1711" y="0"/>
                  </a:lnTo>
                  <a:lnTo>
                    <a:pt x="1594" y="0"/>
                  </a:lnTo>
                  <a:lnTo>
                    <a:pt x="1477" y="0"/>
                  </a:lnTo>
                  <a:lnTo>
                    <a:pt x="1361" y="0"/>
                  </a:lnTo>
                  <a:lnTo>
                    <a:pt x="1245" y="0"/>
                  </a:lnTo>
                  <a:lnTo>
                    <a:pt x="1128" y="0"/>
                  </a:lnTo>
                  <a:lnTo>
                    <a:pt x="1011" y="0"/>
                  </a:lnTo>
                  <a:lnTo>
                    <a:pt x="894" y="0"/>
                  </a:lnTo>
                  <a:lnTo>
                    <a:pt x="777" y="0"/>
                  </a:lnTo>
                  <a:lnTo>
                    <a:pt x="662" y="0"/>
                  </a:lnTo>
                  <a:lnTo>
                    <a:pt x="545" y="0"/>
                  </a:lnTo>
                  <a:lnTo>
                    <a:pt x="428" y="0"/>
                  </a:lnTo>
                  <a:lnTo>
                    <a:pt x="311" y="0"/>
                  </a:lnTo>
                  <a:lnTo>
                    <a:pt x="194" y="0"/>
                  </a:lnTo>
                  <a:lnTo>
                    <a:pt x="7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000501" y="622300"/>
              <a:ext cx="2716213" cy="1114425"/>
            </a:xfrm>
            <a:custGeom>
              <a:avLst/>
              <a:gdLst>
                <a:gd name="T0" fmla="*/ 0 w 1711"/>
                <a:gd name="T1" fmla="*/ 0 h 702"/>
                <a:gd name="T2" fmla="*/ 79 w 1711"/>
                <a:gd name="T3" fmla="*/ 112 h 702"/>
                <a:gd name="T4" fmla="*/ 132 w 1711"/>
                <a:gd name="T5" fmla="*/ 177 h 702"/>
                <a:gd name="T6" fmla="*/ 194 w 1711"/>
                <a:gd name="T7" fmla="*/ 248 h 702"/>
                <a:gd name="T8" fmla="*/ 307 w 1711"/>
                <a:gd name="T9" fmla="*/ 355 h 702"/>
                <a:gd name="T10" fmla="*/ 311 w 1711"/>
                <a:gd name="T11" fmla="*/ 357 h 702"/>
                <a:gd name="T12" fmla="*/ 316 w 1711"/>
                <a:gd name="T13" fmla="*/ 362 h 702"/>
                <a:gd name="T14" fmla="*/ 428 w 1711"/>
                <a:gd name="T15" fmla="*/ 448 h 702"/>
                <a:gd name="T16" fmla="*/ 538 w 1711"/>
                <a:gd name="T17" fmla="*/ 521 h 702"/>
                <a:gd name="T18" fmla="*/ 545 w 1711"/>
                <a:gd name="T19" fmla="*/ 526 h 702"/>
                <a:gd name="T20" fmla="*/ 554 w 1711"/>
                <a:gd name="T21" fmla="*/ 531 h 702"/>
                <a:gd name="T22" fmla="*/ 662 w 1711"/>
                <a:gd name="T23" fmla="*/ 592 h 702"/>
                <a:gd name="T24" fmla="*/ 720 w 1711"/>
                <a:gd name="T25" fmla="*/ 622 h 702"/>
                <a:gd name="T26" fmla="*/ 777 w 1711"/>
                <a:gd name="T27" fmla="*/ 650 h 702"/>
                <a:gd name="T28" fmla="*/ 887 w 1711"/>
                <a:gd name="T29" fmla="*/ 698 h 702"/>
                <a:gd name="T30" fmla="*/ 894 w 1711"/>
                <a:gd name="T31" fmla="*/ 702 h 702"/>
                <a:gd name="T32" fmla="*/ 970 w 1711"/>
                <a:gd name="T33" fmla="*/ 646 h 702"/>
                <a:gd name="T34" fmla="*/ 1011 w 1711"/>
                <a:gd name="T35" fmla="*/ 652 h 702"/>
                <a:gd name="T36" fmla="*/ 1061 w 1711"/>
                <a:gd name="T37" fmla="*/ 607 h 702"/>
                <a:gd name="T38" fmla="*/ 1128 w 1711"/>
                <a:gd name="T39" fmla="*/ 549 h 702"/>
                <a:gd name="T40" fmla="*/ 1135 w 1711"/>
                <a:gd name="T41" fmla="*/ 542 h 702"/>
                <a:gd name="T42" fmla="*/ 1147 w 1711"/>
                <a:gd name="T43" fmla="*/ 531 h 702"/>
                <a:gd name="T44" fmla="*/ 1209 w 1711"/>
                <a:gd name="T45" fmla="*/ 477 h 702"/>
                <a:gd name="T46" fmla="*/ 1245 w 1711"/>
                <a:gd name="T47" fmla="*/ 446 h 702"/>
                <a:gd name="T48" fmla="*/ 1283 w 1711"/>
                <a:gd name="T49" fmla="*/ 412 h 702"/>
                <a:gd name="T50" fmla="*/ 1348 w 1711"/>
                <a:gd name="T51" fmla="*/ 355 h 702"/>
                <a:gd name="T52" fmla="*/ 1356 w 1711"/>
                <a:gd name="T53" fmla="*/ 347 h 702"/>
                <a:gd name="T54" fmla="*/ 1361 w 1711"/>
                <a:gd name="T55" fmla="*/ 344 h 702"/>
                <a:gd name="T56" fmla="*/ 1431 w 1711"/>
                <a:gd name="T57" fmla="*/ 282 h 702"/>
                <a:gd name="T58" fmla="*/ 1477 w 1711"/>
                <a:gd name="T59" fmla="*/ 241 h 702"/>
                <a:gd name="T60" fmla="*/ 1504 w 1711"/>
                <a:gd name="T61" fmla="*/ 218 h 702"/>
                <a:gd name="T62" fmla="*/ 1550 w 1711"/>
                <a:gd name="T63" fmla="*/ 177 h 702"/>
                <a:gd name="T64" fmla="*/ 1578 w 1711"/>
                <a:gd name="T65" fmla="*/ 153 h 702"/>
                <a:gd name="T66" fmla="*/ 1594 w 1711"/>
                <a:gd name="T67" fmla="*/ 138 h 702"/>
                <a:gd name="T68" fmla="*/ 1652 w 1711"/>
                <a:gd name="T69" fmla="*/ 88 h 702"/>
                <a:gd name="T70" fmla="*/ 1711 w 1711"/>
                <a:gd name="T71" fmla="*/ 35 h 702"/>
                <a:gd name="T72" fmla="*/ 1711 w 1711"/>
                <a:gd name="T73" fmla="*/ 0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1" h="702">
                  <a:moveTo>
                    <a:pt x="0" y="0"/>
                  </a:moveTo>
                  <a:lnTo>
                    <a:pt x="79" y="112"/>
                  </a:lnTo>
                  <a:lnTo>
                    <a:pt x="132" y="177"/>
                  </a:lnTo>
                  <a:lnTo>
                    <a:pt x="194" y="248"/>
                  </a:lnTo>
                  <a:lnTo>
                    <a:pt x="307" y="355"/>
                  </a:lnTo>
                  <a:lnTo>
                    <a:pt x="311" y="357"/>
                  </a:lnTo>
                  <a:lnTo>
                    <a:pt x="316" y="362"/>
                  </a:lnTo>
                  <a:lnTo>
                    <a:pt x="428" y="448"/>
                  </a:lnTo>
                  <a:lnTo>
                    <a:pt x="538" y="521"/>
                  </a:lnTo>
                  <a:lnTo>
                    <a:pt x="545" y="526"/>
                  </a:lnTo>
                  <a:lnTo>
                    <a:pt x="554" y="531"/>
                  </a:lnTo>
                  <a:lnTo>
                    <a:pt x="662" y="592"/>
                  </a:lnTo>
                  <a:lnTo>
                    <a:pt x="720" y="622"/>
                  </a:lnTo>
                  <a:lnTo>
                    <a:pt x="777" y="650"/>
                  </a:lnTo>
                  <a:lnTo>
                    <a:pt x="887" y="698"/>
                  </a:lnTo>
                  <a:lnTo>
                    <a:pt x="894" y="702"/>
                  </a:lnTo>
                  <a:lnTo>
                    <a:pt x="970" y="646"/>
                  </a:lnTo>
                  <a:lnTo>
                    <a:pt x="1011" y="652"/>
                  </a:lnTo>
                  <a:lnTo>
                    <a:pt x="1061" y="607"/>
                  </a:lnTo>
                  <a:lnTo>
                    <a:pt x="1128" y="549"/>
                  </a:lnTo>
                  <a:lnTo>
                    <a:pt x="1135" y="542"/>
                  </a:lnTo>
                  <a:lnTo>
                    <a:pt x="1147" y="531"/>
                  </a:lnTo>
                  <a:lnTo>
                    <a:pt x="1209" y="477"/>
                  </a:lnTo>
                  <a:lnTo>
                    <a:pt x="1245" y="446"/>
                  </a:lnTo>
                  <a:lnTo>
                    <a:pt x="1283" y="412"/>
                  </a:lnTo>
                  <a:lnTo>
                    <a:pt x="1348" y="355"/>
                  </a:lnTo>
                  <a:lnTo>
                    <a:pt x="1356" y="347"/>
                  </a:lnTo>
                  <a:lnTo>
                    <a:pt x="1361" y="344"/>
                  </a:lnTo>
                  <a:lnTo>
                    <a:pt x="1431" y="282"/>
                  </a:lnTo>
                  <a:lnTo>
                    <a:pt x="1477" y="241"/>
                  </a:lnTo>
                  <a:lnTo>
                    <a:pt x="1504" y="218"/>
                  </a:lnTo>
                  <a:lnTo>
                    <a:pt x="1550" y="177"/>
                  </a:lnTo>
                  <a:lnTo>
                    <a:pt x="1578" y="153"/>
                  </a:lnTo>
                  <a:lnTo>
                    <a:pt x="1594" y="138"/>
                  </a:lnTo>
                  <a:lnTo>
                    <a:pt x="1652" y="88"/>
                  </a:lnTo>
                  <a:lnTo>
                    <a:pt x="1711" y="35"/>
                  </a:lnTo>
                  <a:lnTo>
                    <a:pt x="171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4508501" y="622300"/>
              <a:ext cx="1908175" cy="663575"/>
            </a:xfrm>
            <a:custGeom>
              <a:avLst/>
              <a:gdLst>
                <a:gd name="T0" fmla="*/ 0 w 1202"/>
                <a:gd name="T1" fmla="*/ 0 h 418"/>
                <a:gd name="T2" fmla="*/ 108 w 1202"/>
                <a:gd name="T3" fmla="*/ 96 h 418"/>
                <a:gd name="T4" fmla="*/ 215 w 1202"/>
                <a:gd name="T5" fmla="*/ 177 h 418"/>
                <a:gd name="T6" fmla="*/ 225 w 1202"/>
                <a:gd name="T7" fmla="*/ 184 h 418"/>
                <a:gd name="T8" fmla="*/ 231 w 1202"/>
                <a:gd name="T9" fmla="*/ 188 h 418"/>
                <a:gd name="T10" fmla="*/ 342 w 1202"/>
                <a:gd name="T11" fmla="*/ 257 h 418"/>
                <a:gd name="T12" fmla="*/ 424 w 1202"/>
                <a:gd name="T13" fmla="*/ 303 h 418"/>
                <a:gd name="T14" fmla="*/ 457 w 1202"/>
                <a:gd name="T15" fmla="*/ 322 h 418"/>
                <a:gd name="T16" fmla="*/ 525 w 1202"/>
                <a:gd name="T17" fmla="*/ 355 h 418"/>
                <a:gd name="T18" fmla="*/ 574 w 1202"/>
                <a:gd name="T19" fmla="*/ 378 h 418"/>
                <a:gd name="T20" fmla="*/ 592 w 1202"/>
                <a:gd name="T21" fmla="*/ 381 h 418"/>
                <a:gd name="T22" fmla="*/ 691 w 1202"/>
                <a:gd name="T23" fmla="*/ 418 h 418"/>
                <a:gd name="T24" fmla="*/ 714 w 1202"/>
                <a:gd name="T25" fmla="*/ 390 h 418"/>
                <a:gd name="T26" fmla="*/ 791 w 1202"/>
                <a:gd name="T27" fmla="*/ 355 h 418"/>
                <a:gd name="T28" fmla="*/ 802 w 1202"/>
                <a:gd name="T29" fmla="*/ 347 h 418"/>
                <a:gd name="T30" fmla="*/ 808 w 1202"/>
                <a:gd name="T31" fmla="*/ 347 h 418"/>
                <a:gd name="T32" fmla="*/ 878 w 1202"/>
                <a:gd name="T33" fmla="*/ 284 h 418"/>
                <a:gd name="T34" fmla="*/ 925 w 1202"/>
                <a:gd name="T35" fmla="*/ 244 h 418"/>
                <a:gd name="T36" fmla="*/ 952 w 1202"/>
                <a:gd name="T37" fmla="*/ 219 h 418"/>
                <a:gd name="T38" fmla="*/ 1001 w 1202"/>
                <a:gd name="T39" fmla="*/ 177 h 418"/>
                <a:gd name="T40" fmla="*/ 1027 w 1202"/>
                <a:gd name="T41" fmla="*/ 154 h 418"/>
                <a:gd name="T42" fmla="*/ 1041 w 1202"/>
                <a:gd name="T43" fmla="*/ 142 h 418"/>
                <a:gd name="T44" fmla="*/ 1100 w 1202"/>
                <a:gd name="T45" fmla="*/ 89 h 418"/>
                <a:gd name="T46" fmla="*/ 1157 w 1202"/>
                <a:gd name="T47" fmla="*/ 39 h 418"/>
                <a:gd name="T48" fmla="*/ 1173 w 1202"/>
                <a:gd name="T49" fmla="*/ 24 h 418"/>
                <a:gd name="T50" fmla="*/ 1202 w 1202"/>
                <a:gd name="T51" fmla="*/ 0 h 418"/>
                <a:gd name="T52" fmla="*/ 1157 w 1202"/>
                <a:gd name="T53" fmla="*/ 0 h 418"/>
                <a:gd name="T54" fmla="*/ 1041 w 1202"/>
                <a:gd name="T55" fmla="*/ 0 h 418"/>
                <a:gd name="T56" fmla="*/ 925 w 1202"/>
                <a:gd name="T57" fmla="*/ 0 h 418"/>
                <a:gd name="T58" fmla="*/ 808 w 1202"/>
                <a:gd name="T59" fmla="*/ 0 h 418"/>
                <a:gd name="T60" fmla="*/ 691 w 1202"/>
                <a:gd name="T61" fmla="*/ 0 h 418"/>
                <a:gd name="T62" fmla="*/ 574 w 1202"/>
                <a:gd name="T63" fmla="*/ 0 h 418"/>
                <a:gd name="T64" fmla="*/ 457 w 1202"/>
                <a:gd name="T65" fmla="*/ 0 h 418"/>
                <a:gd name="T66" fmla="*/ 342 w 1202"/>
                <a:gd name="T67" fmla="*/ 0 h 418"/>
                <a:gd name="T68" fmla="*/ 225 w 1202"/>
                <a:gd name="T69" fmla="*/ 0 h 418"/>
                <a:gd name="T70" fmla="*/ 108 w 1202"/>
                <a:gd name="T71" fmla="*/ 0 h 418"/>
                <a:gd name="T72" fmla="*/ 0 w 1202"/>
                <a:gd name="T73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2" h="418">
                  <a:moveTo>
                    <a:pt x="0" y="0"/>
                  </a:moveTo>
                  <a:lnTo>
                    <a:pt x="108" y="96"/>
                  </a:lnTo>
                  <a:lnTo>
                    <a:pt x="215" y="177"/>
                  </a:lnTo>
                  <a:lnTo>
                    <a:pt x="225" y="184"/>
                  </a:lnTo>
                  <a:lnTo>
                    <a:pt x="231" y="188"/>
                  </a:lnTo>
                  <a:lnTo>
                    <a:pt x="342" y="257"/>
                  </a:lnTo>
                  <a:lnTo>
                    <a:pt x="424" y="303"/>
                  </a:lnTo>
                  <a:lnTo>
                    <a:pt x="457" y="322"/>
                  </a:lnTo>
                  <a:lnTo>
                    <a:pt x="525" y="355"/>
                  </a:lnTo>
                  <a:lnTo>
                    <a:pt x="574" y="378"/>
                  </a:lnTo>
                  <a:lnTo>
                    <a:pt x="592" y="381"/>
                  </a:lnTo>
                  <a:lnTo>
                    <a:pt x="691" y="418"/>
                  </a:lnTo>
                  <a:lnTo>
                    <a:pt x="714" y="390"/>
                  </a:lnTo>
                  <a:lnTo>
                    <a:pt x="791" y="355"/>
                  </a:lnTo>
                  <a:lnTo>
                    <a:pt x="802" y="347"/>
                  </a:lnTo>
                  <a:lnTo>
                    <a:pt x="808" y="347"/>
                  </a:lnTo>
                  <a:lnTo>
                    <a:pt x="878" y="284"/>
                  </a:lnTo>
                  <a:lnTo>
                    <a:pt x="925" y="244"/>
                  </a:lnTo>
                  <a:lnTo>
                    <a:pt x="952" y="219"/>
                  </a:lnTo>
                  <a:lnTo>
                    <a:pt x="1001" y="177"/>
                  </a:lnTo>
                  <a:lnTo>
                    <a:pt x="1027" y="154"/>
                  </a:lnTo>
                  <a:lnTo>
                    <a:pt x="1041" y="142"/>
                  </a:lnTo>
                  <a:lnTo>
                    <a:pt x="1100" y="89"/>
                  </a:lnTo>
                  <a:lnTo>
                    <a:pt x="1157" y="39"/>
                  </a:lnTo>
                  <a:lnTo>
                    <a:pt x="1173" y="24"/>
                  </a:lnTo>
                  <a:lnTo>
                    <a:pt x="1202" y="0"/>
                  </a:lnTo>
                  <a:lnTo>
                    <a:pt x="1157" y="0"/>
                  </a:lnTo>
                  <a:lnTo>
                    <a:pt x="1041" y="0"/>
                  </a:lnTo>
                  <a:lnTo>
                    <a:pt x="925" y="0"/>
                  </a:lnTo>
                  <a:lnTo>
                    <a:pt x="808" y="0"/>
                  </a:lnTo>
                  <a:lnTo>
                    <a:pt x="691" y="0"/>
                  </a:lnTo>
                  <a:lnTo>
                    <a:pt x="574" y="0"/>
                  </a:lnTo>
                  <a:lnTo>
                    <a:pt x="457" y="0"/>
                  </a:lnTo>
                  <a:lnTo>
                    <a:pt x="342" y="0"/>
                  </a:lnTo>
                  <a:lnTo>
                    <a:pt x="225" y="0"/>
                  </a:lnTo>
                  <a:lnTo>
                    <a:pt x="10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508501" y="622300"/>
              <a:ext cx="1908175" cy="663575"/>
            </a:xfrm>
            <a:custGeom>
              <a:avLst/>
              <a:gdLst>
                <a:gd name="T0" fmla="*/ 0 w 1202"/>
                <a:gd name="T1" fmla="*/ 0 h 418"/>
                <a:gd name="T2" fmla="*/ 108 w 1202"/>
                <a:gd name="T3" fmla="*/ 96 h 418"/>
                <a:gd name="T4" fmla="*/ 215 w 1202"/>
                <a:gd name="T5" fmla="*/ 177 h 418"/>
                <a:gd name="T6" fmla="*/ 225 w 1202"/>
                <a:gd name="T7" fmla="*/ 184 h 418"/>
                <a:gd name="T8" fmla="*/ 231 w 1202"/>
                <a:gd name="T9" fmla="*/ 188 h 418"/>
                <a:gd name="T10" fmla="*/ 342 w 1202"/>
                <a:gd name="T11" fmla="*/ 257 h 418"/>
                <a:gd name="T12" fmla="*/ 424 w 1202"/>
                <a:gd name="T13" fmla="*/ 303 h 418"/>
                <a:gd name="T14" fmla="*/ 457 w 1202"/>
                <a:gd name="T15" fmla="*/ 322 h 418"/>
                <a:gd name="T16" fmla="*/ 525 w 1202"/>
                <a:gd name="T17" fmla="*/ 355 h 418"/>
                <a:gd name="T18" fmla="*/ 574 w 1202"/>
                <a:gd name="T19" fmla="*/ 378 h 418"/>
                <a:gd name="T20" fmla="*/ 592 w 1202"/>
                <a:gd name="T21" fmla="*/ 381 h 418"/>
                <a:gd name="T22" fmla="*/ 691 w 1202"/>
                <a:gd name="T23" fmla="*/ 418 h 418"/>
                <a:gd name="T24" fmla="*/ 714 w 1202"/>
                <a:gd name="T25" fmla="*/ 390 h 418"/>
                <a:gd name="T26" fmla="*/ 791 w 1202"/>
                <a:gd name="T27" fmla="*/ 355 h 418"/>
                <a:gd name="T28" fmla="*/ 802 w 1202"/>
                <a:gd name="T29" fmla="*/ 347 h 418"/>
                <a:gd name="T30" fmla="*/ 808 w 1202"/>
                <a:gd name="T31" fmla="*/ 347 h 418"/>
                <a:gd name="T32" fmla="*/ 878 w 1202"/>
                <a:gd name="T33" fmla="*/ 284 h 418"/>
                <a:gd name="T34" fmla="*/ 925 w 1202"/>
                <a:gd name="T35" fmla="*/ 244 h 418"/>
                <a:gd name="T36" fmla="*/ 952 w 1202"/>
                <a:gd name="T37" fmla="*/ 219 h 418"/>
                <a:gd name="T38" fmla="*/ 1001 w 1202"/>
                <a:gd name="T39" fmla="*/ 177 h 418"/>
                <a:gd name="T40" fmla="*/ 1027 w 1202"/>
                <a:gd name="T41" fmla="*/ 154 h 418"/>
                <a:gd name="T42" fmla="*/ 1041 w 1202"/>
                <a:gd name="T43" fmla="*/ 142 h 418"/>
                <a:gd name="T44" fmla="*/ 1100 w 1202"/>
                <a:gd name="T45" fmla="*/ 89 h 418"/>
                <a:gd name="T46" fmla="*/ 1157 w 1202"/>
                <a:gd name="T47" fmla="*/ 39 h 418"/>
                <a:gd name="T48" fmla="*/ 1173 w 1202"/>
                <a:gd name="T49" fmla="*/ 24 h 418"/>
                <a:gd name="T50" fmla="*/ 1202 w 1202"/>
                <a:gd name="T51" fmla="*/ 0 h 418"/>
                <a:gd name="T52" fmla="*/ 1157 w 1202"/>
                <a:gd name="T53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2" h="418">
                  <a:moveTo>
                    <a:pt x="0" y="0"/>
                  </a:moveTo>
                  <a:lnTo>
                    <a:pt x="108" y="96"/>
                  </a:lnTo>
                  <a:lnTo>
                    <a:pt x="215" y="177"/>
                  </a:lnTo>
                  <a:lnTo>
                    <a:pt x="225" y="184"/>
                  </a:lnTo>
                  <a:lnTo>
                    <a:pt x="231" y="188"/>
                  </a:lnTo>
                  <a:lnTo>
                    <a:pt x="342" y="257"/>
                  </a:lnTo>
                  <a:lnTo>
                    <a:pt x="424" y="303"/>
                  </a:lnTo>
                  <a:lnTo>
                    <a:pt x="457" y="322"/>
                  </a:lnTo>
                  <a:lnTo>
                    <a:pt x="525" y="355"/>
                  </a:lnTo>
                  <a:lnTo>
                    <a:pt x="574" y="378"/>
                  </a:lnTo>
                  <a:lnTo>
                    <a:pt x="592" y="381"/>
                  </a:lnTo>
                  <a:lnTo>
                    <a:pt x="691" y="418"/>
                  </a:lnTo>
                  <a:lnTo>
                    <a:pt x="714" y="390"/>
                  </a:lnTo>
                  <a:lnTo>
                    <a:pt x="791" y="355"/>
                  </a:lnTo>
                  <a:lnTo>
                    <a:pt x="802" y="347"/>
                  </a:lnTo>
                  <a:lnTo>
                    <a:pt x="808" y="347"/>
                  </a:lnTo>
                  <a:lnTo>
                    <a:pt x="878" y="284"/>
                  </a:lnTo>
                  <a:lnTo>
                    <a:pt x="925" y="244"/>
                  </a:lnTo>
                  <a:lnTo>
                    <a:pt x="952" y="219"/>
                  </a:lnTo>
                  <a:lnTo>
                    <a:pt x="1001" y="177"/>
                  </a:lnTo>
                  <a:lnTo>
                    <a:pt x="1027" y="154"/>
                  </a:lnTo>
                  <a:lnTo>
                    <a:pt x="1041" y="142"/>
                  </a:lnTo>
                  <a:lnTo>
                    <a:pt x="1100" y="89"/>
                  </a:lnTo>
                  <a:lnTo>
                    <a:pt x="1157" y="39"/>
                  </a:lnTo>
                  <a:lnTo>
                    <a:pt x="1173" y="24"/>
                  </a:lnTo>
                  <a:lnTo>
                    <a:pt x="1202" y="0"/>
                  </a:lnTo>
                  <a:lnTo>
                    <a:pt x="115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5232401" y="622300"/>
              <a:ext cx="831850" cy="227013"/>
            </a:xfrm>
            <a:custGeom>
              <a:avLst/>
              <a:gdLst>
                <a:gd name="T0" fmla="*/ 0 w 524"/>
                <a:gd name="T1" fmla="*/ 0 h 143"/>
                <a:gd name="T2" fmla="*/ 1 w 524"/>
                <a:gd name="T3" fmla="*/ 1 h 143"/>
                <a:gd name="T4" fmla="*/ 2 w 524"/>
                <a:gd name="T5" fmla="*/ 1 h 143"/>
                <a:gd name="T6" fmla="*/ 118 w 524"/>
                <a:gd name="T7" fmla="*/ 62 h 143"/>
                <a:gd name="T8" fmla="*/ 176 w 524"/>
                <a:gd name="T9" fmla="*/ 89 h 143"/>
                <a:gd name="T10" fmla="*/ 235 w 524"/>
                <a:gd name="T11" fmla="*/ 116 h 143"/>
                <a:gd name="T12" fmla="*/ 322 w 524"/>
                <a:gd name="T13" fmla="*/ 133 h 143"/>
                <a:gd name="T14" fmla="*/ 352 w 524"/>
                <a:gd name="T15" fmla="*/ 143 h 143"/>
                <a:gd name="T16" fmla="*/ 403 w 524"/>
                <a:gd name="T17" fmla="*/ 80 h 143"/>
                <a:gd name="T18" fmla="*/ 469 w 524"/>
                <a:gd name="T19" fmla="*/ 50 h 143"/>
                <a:gd name="T20" fmla="*/ 489 w 524"/>
                <a:gd name="T21" fmla="*/ 31 h 143"/>
                <a:gd name="T22" fmla="*/ 524 w 524"/>
                <a:gd name="T23" fmla="*/ 0 h 143"/>
                <a:gd name="T24" fmla="*/ 469 w 524"/>
                <a:gd name="T25" fmla="*/ 0 h 143"/>
                <a:gd name="T26" fmla="*/ 352 w 524"/>
                <a:gd name="T27" fmla="*/ 0 h 143"/>
                <a:gd name="T28" fmla="*/ 235 w 524"/>
                <a:gd name="T29" fmla="*/ 0 h 143"/>
                <a:gd name="T30" fmla="*/ 118 w 524"/>
                <a:gd name="T31" fmla="*/ 0 h 143"/>
                <a:gd name="T32" fmla="*/ 1 w 524"/>
                <a:gd name="T33" fmla="*/ 0 h 143"/>
                <a:gd name="T34" fmla="*/ 0 w 524"/>
                <a:gd name="T3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4" h="143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18" y="62"/>
                  </a:lnTo>
                  <a:lnTo>
                    <a:pt x="176" y="89"/>
                  </a:lnTo>
                  <a:lnTo>
                    <a:pt x="235" y="116"/>
                  </a:lnTo>
                  <a:lnTo>
                    <a:pt x="322" y="133"/>
                  </a:lnTo>
                  <a:lnTo>
                    <a:pt x="352" y="143"/>
                  </a:lnTo>
                  <a:lnTo>
                    <a:pt x="403" y="80"/>
                  </a:lnTo>
                  <a:lnTo>
                    <a:pt x="469" y="50"/>
                  </a:lnTo>
                  <a:lnTo>
                    <a:pt x="489" y="31"/>
                  </a:lnTo>
                  <a:lnTo>
                    <a:pt x="524" y="0"/>
                  </a:lnTo>
                  <a:lnTo>
                    <a:pt x="469" y="0"/>
                  </a:lnTo>
                  <a:lnTo>
                    <a:pt x="352" y="0"/>
                  </a:lnTo>
                  <a:lnTo>
                    <a:pt x="235" y="0"/>
                  </a:lnTo>
                  <a:lnTo>
                    <a:pt x="118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5232401" y="622300"/>
              <a:ext cx="831850" cy="227013"/>
            </a:xfrm>
            <a:custGeom>
              <a:avLst/>
              <a:gdLst>
                <a:gd name="T0" fmla="*/ 0 w 524"/>
                <a:gd name="T1" fmla="*/ 0 h 143"/>
                <a:gd name="T2" fmla="*/ 1 w 524"/>
                <a:gd name="T3" fmla="*/ 1 h 143"/>
                <a:gd name="T4" fmla="*/ 2 w 524"/>
                <a:gd name="T5" fmla="*/ 1 h 143"/>
                <a:gd name="T6" fmla="*/ 118 w 524"/>
                <a:gd name="T7" fmla="*/ 62 h 143"/>
                <a:gd name="T8" fmla="*/ 176 w 524"/>
                <a:gd name="T9" fmla="*/ 89 h 143"/>
                <a:gd name="T10" fmla="*/ 235 w 524"/>
                <a:gd name="T11" fmla="*/ 116 h 143"/>
                <a:gd name="T12" fmla="*/ 322 w 524"/>
                <a:gd name="T13" fmla="*/ 133 h 143"/>
                <a:gd name="T14" fmla="*/ 352 w 524"/>
                <a:gd name="T15" fmla="*/ 143 h 143"/>
                <a:gd name="T16" fmla="*/ 403 w 524"/>
                <a:gd name="T17" fmla="*/ 80 h 143"/>
                <a:gd name="T18" fmla="*/ 469 w 524"/>
                <a:gd name="T19" fmla="*/ 50 h 143"/>
                <a:gd name="T20" fmla="*/ 489 w 524"/>
                <a:gd name="T21" fmla="*/ 31 h 143"/>
                <a:gd name="T22" fmla="*/ 524 w 524"/>
                <a:gd name="T23" fmla="*/ 0 h 143"/>
                <a:gd name="T24" fmla="*/ 469 w 524"/>
                <a:gd name="T2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4" h="143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18" y="62"/>
                  </a:lnTo>
                  <a:lnTo>
                    <a:pt x="176" y="89"/>
                  </a:lnTo>
                  <a:lnTo>
                    <a:pt x="235" y="116"/>
                  </a:lnTo>
                  <a:lnTo>
                    <a:pt x="322" y="133"/>
                  </a:lnTo>
                  <a:lnTo>
                    <a:pt x="352" y="143"/>
                  </a:lnTo>
                  <a:lnTo>
                    <a:pt x="403" y="80"/>
                  </a:lnTo>
                  <a:lnTo>
                    <a:pt x="469" y="50"/>
                  </a:lnTo>
                  <a:lnTo>
                    <a:pt x="489" y="31"/>
                  </a:lnTo>
                  <a:lnTo>
                    <a:pt x="524" y="0"/>
                  </a:lnTo>
                  <a:lnTo>
                    <a:pt x="46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2540001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3279776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Rectangle 29"/>
            <p:cNvSpPr>
              <a:spLocks noChangeArrowheads="1"/>
            </p:cNvSpPr>
            <p:nvPr/>
          </p:nvSpPr>
          <p:spPr bwMode="auto">
            <a:xfrm>
              <a:off x="4021138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Rectangle 30"/>
            <p:cNvSpPr>
              <a:spLocks noChangeArrowheads="1"/>
            </p:cNvSpPr>
            <p:nvPr/>
          </p:nvSpPr>
          <p:spPr bwMode="auto">
            <a:xfrm>
              <a:off x="4760913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Rectangle 31"/>
            <p:cNvSpPr>
              <a:spLocks noChangeArrowheads="1"/>
            </p:cNvSpPr>
            <p:nvPr/>
          </p:nvSpPr>
          <p:spPr bwMode="auto">
            <a:xfrm>
              <a:off x="5502276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0.8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Rectangle 32"/>
            <p:cNvSpPr>
              <a:spLocks noChangeArrowheads="1"/>
            </p:cNvSpPr>
            <p:nvPr/>
          </p:nvSpPr>
          <p:spPr bwMode="auto">
            <a:xfrm>
              <a:off x="6242051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Rectangle 33"/>
            <p:cNvSpPr>
              <a:spLocks noChangeArrowheads="1"/>
            </p:cNvSpPr>
            <p:nvPr/>
          </p:nvSpPr>
          <p:spPr bwMode="auto">
            <a:xfrm>
              <a:off x="2314576" y="446881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Rectangle 34"/>
            <p:cNvSpPr>
              <a:spLocks noChangeArrowheads="1"/>
            </p:cNvSpPr>
            <p:nvPr/>
          </p:nvSpPr>
          <p:spPr bwMode="auto">
            <a:xfrm>
              <a:off x="2314576" y="3905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Rectangle 35"/>
            <p:cNvSpPr>
              <a:spLocks noChangeArrowheads="1"/>
            </p:cNvSpPr>
            <p:nvPr/>
          </p:nvSpPr>
          <p:spPr bwMode="auto">
            <a:xfrm>
              <a:off x="2314576" y="3343275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Rectangle 36"/>
            <p:cNvSpPr>
              <a:spLocks noChangeArrowheads="1"/>
            </p:cNvSpPr>
            <p:nvPr/>
          </p:nvSpPr>
          <p:spPr bwMode="auto">
            <a:xfrm>
              <a:off x="2314576" y="277971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0.3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Rectangle 37"/>
            <p:cNvSpPr>
              <a:spLocks noChangeArrowheads="1"/>
            </p:cNvSpPr>
            <p:nvPr/>
          </p:nvSpPr>
          <p:spPr bwMode="auto">
            <a:xfrm>
              <a:off x="2314576" y="2217738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Rectangle 38"/>
            <p:cNvSpPr>
              <a:spLocks noChangeArrowheads="1"/>
            </p:cNvSpPr>
            <p:nvPr/>
          </p:nvSpPr>
          <p:spPr bwMode="auto">
            <a:xfrm>
              <a:off x="2314576" y="1654175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Rectangle 39"/>
            <p:cNvSpPr>
              <a:spLocks noChangeArrowheads="1"/>
            </p:cNvSpPr>
            <p:nvPr/>
          </p:nvSpPr>
          <p:spPr bwMode="auto">
            <a:xfrm>
              <a:off x="2314576" y="1093788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Rectangle 40"/>
            <p:cNvSpPr>
              <a:spLocks noChangeArrowheads="1"/>
            </p:cNvSpPr>
            <p:nvPr/>
          </p:nvSpPr>
          <p:spPr bwMode="auto">
            <a:xfrm>
              <a:off x="2314576" y="528638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Line 41"/>
            <p:cNvSpPr>
              <a:spLocks noChangeShapeType="1"/>
            </p:cNvSpPr>
            <p:nvPr/>
          </p:nvSpPr>
          <p:spPr bwMode="auto">
            <a:xfrm flipV="1">
              <a:off x="264318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Line 42"/>
            <p:cNvSpPr>
              <a:spLocks noChangeShapeType="1"/>
            </p:cNvSpPr>
            <p:nvPr/>
          </p:nvSpPr>
          <p:spPr bwMode="auto">
            <a:xfrm flipV="1">
              <a:off x="301466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Line 43"/>
            <p:cNvSpPr>
              <a:spLocks noChangeShapeType="1"/>
            </p:cNvSpPr>
            <p:nvPr/>
          </p:nvSpPr>
          <p:spPr bwMode="auto">
            <a:xfrm flipV="1">
              <a:off x="338296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Line 44"/>
            <p:cNvSpPr>
              <a:spLocks noChangeShapeType="1"/>
            </p:cNvSpPr>
            <p:nvPr/>
          </p:nvSpPr>
          <p:spPr bwMode="auto">
            <a:xfrm flipV="1">
              <a:off x="375443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Line 45"/>
            <p:cNvSpPr>
              <a:spLocks noChangeShapeType="1"/>
            </p:cNvSpPr>
            <p:nvPr/>
          </p:nvSpPr>
          <p:spPr bwMode="auto">
            <a:xfrm flipV="1">
              <a:off x="412591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Line 46"/>
            <p:cNvSpPr>
              <a:spLocks noChangeShapeType="1"/>
            </p:cNvSpPr>
            <p:nvPr/>
          </p:nvSpPr>
          <p:spPr bwMode="auto">
            <a:xfrm flipV="1">
              <a:off x="449421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Line 47"/>
            <p:cNvSpPr>
              <a:spLocks noChangeShapeType="1"/>
            </p:cNvSpPr>
            <p:nvPr/>
          </p:nvSpPr>
          <p:spPr bwMode="auto">
            <a:xfrm flipV="1">
              <a:off x="486568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Line 48"/>
            <p:cNvSpPr>
              <a:spLocks noChangeShapeType="1"/>
            </p:cNvSpPr>
            <p:nvPr/>
          </p:nvSpPr>
          <p:spPr bwMode="auto">
            <a:xfrm flipV="1">
              <a:off x="523398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Line 49"/>
            <p:cNvSpPr>
              <a:spLocks noChangeShapeType="1"/>
            </p:cNvSpPr>
            <p:nvPr/>
          </p:nvSpPr>
          <p:spPr bwMode="auto">
            <a:xfrm flipV="1">
              <a:off x="560546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Line 50"/>
            <p:cNvSpPr>
              <a:spLocks noChangeShapeType="1"/>
            </p:cNvSpPr>
            <p:nvPr/>
          </p:nvSpPr>
          <p:spPr bwMode="auto">
            <a:xfrm flipV="1">
              <a:off x="597693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Line 51"/>
            <p:cNvSpPr>
              <a:spLocks noChangeShapeType="1"/>
            </p:cNvSpPr>
            <p:nvPr/>
          </p:nvSpPr>
          <p:spPr bwMode="auto">
            <a:xfrm flipV="1">
              <a:off x="634523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Line 52"/>
            <p:cNvSpPr>
              <a:spLocks noChangeShapeType="1"/>
            </p:cNvSpPr>
            <p:nvPr/>
          </p:nvSpPr>
          <p:spPr bwMode="auto">
            <a:xfrm flipV="1">
              <a:off x="671671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Line 53"/>
            <p:cNvSpPr>
              <a:spLocks noChangeShapeType="1"/>
            </p:cNvSpPr>
            <p:nvPr/>
          </p:nvSpPr>
          <p:spPr bwMode="auto">
            <a:xfrm>
              <a:off x="2643188" y="4560888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Line 54"/>
            <p:cNvSpPr>
              <a:spLocks noChangeShapeType="1"/>
            </p:cNvSpPr>
            <p:nvPr/>
          </p:nvSpPr>
          <p:spPr bwMode="auto">
            <a:xfrm>
              <a:off x="2570163" y="45608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Line 55"/>
            <p:cNvSpPr>
              <a:spLocks noChangeShapeType="1"/>
            </p:cNvSpPr>
            <p:nvPr/>
          </p:nvSpPr>
          <p:spPr bwMode="auto">
            <a:xfrm>
              <a:off x="2606676" y="4279900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Line 56"/>
            <p:cNvSpPr>
              <a:spLocks noChangeShapeType="1"/>
            </p:cNvSpPr>
            <p:nvPr/>
          </p:nvSpPr>
          <p:spPr bwMode="auto">
            <a:xfrm>
              <a:off x="2570163" y="3997325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Line 57"/>
            <p:cNvSpPr>
              <a:spLocks noChangeShapeType="1"/>
            </p:cNvSpPr>
            <p:nvPr/>
          </p:nvSpPr>
          <p:spPr bwMode="auto">
            <a:xfrm>
              <a:off x="2606676" y="37179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Line 58"/>
            <p:cNvSpPr>
              <a:spLocks noChangeShapeType="1"/>
            </p:cNvSpPr>
            <p:nvPr/>
          </p:nvSpPr>
          <p:spPr bwMode="auto">
            <a:xfrm>
              <a:off x="2570163" y="343535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Line 59"/>
            <p:cNvSpPr>
              <a:spLocks noChangeShapeType="1"/>
            </p:cNvSpPr>
            <p:nvPr/>
          </p:nvSpPr>
          <p:spPr bwMode="auto">
            <a:xfrm>
              <a:off x="2606676" y="31543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Line 60"/>
            <p:cNvSpPr>
              <a:spLocks noChangeShapeType="1"/>
            </p:cNvSpPr>
            <p:nvPr/>
          </p:nvSpPr>
          <p:spPr bwMode="auto">
            <a:xfrm>
              <a:off x="2570163" y="28717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>
              <a:off x="2606676" y="25923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Line 62"/>
            <p:cNvSpPr>
              <a:spLocks noChangeShapeType="1"/>
            </p:cNvSpPr>
            <p:nvPr/>
          </p:nvSpPr>
          <p:spPr bwMode="auto">
            <a:xfrm>
              <a:off x="2570163" y="23114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Line 63"/>
            <p:cNvSpPr>
              <a:spLocks noChangeShapeType="1"/>
            </p:cNvSpPr>
            <p:nvPr/>
          </p:nvSpPr>
          <p:spPr bwMode="auto">
            <a:xfrm>
              <a:off x="2606676" y="20288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Line 64"/>
            <p:cNvSpPr>
              <a:spLocks noChangeShapeType="1"/>
            </p:cNvSpPr>
            <p:nvPr/>
          </p:nvSpPr>
          <p:spPr bwMode="auto">
            <a:xfrm>
              <a:off x="2570163" y="174783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Line 65"/>
            <p:cNvSpPr>
              <a:spLocks noChangeShapeType="1"/>
            </p:cNvSpPr>
            <p:nvPr/>
          </p:nvSpPr>
          <p:spPr bwMode="auto">
            <a:xfrm>
              <a:off x="2606676" y="14652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Line 66"/>
            <p:cNvSpPr>
              <a:spLocks noChangeShapeType="1"/>
            </p:cNvSpPr>
            <p:nvPr/>
          </p:nvSpPr>
          <p:spPr bwMode="auto">
            <a:xfrm>
              <a:off x="2570163" y="1185863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Line 67"/>
            <p:cNvSpPr>
              <a:spLocks noChangeShapeType="1"/>
            </p:cNvSpPr>
            <p:nvPr/>
          </p:nvSpPr>
          <p:spPr bwMode="auto">
            <a:xfrm>
              <a:off x="2606676" y="9032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Line 68"/>
            <p:cNvSpPr>
              <a:spLocks noChangeShapeType="1"/>
            </p:cNvSpPr>
            <p:nvPr/>
          </p:nvSpPr>
          <p:spPr bwMode="auto">
            <a:xfrm>
              <a:off x="2570163" y="6223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Line 69"/>
            <p:cNvSpPr>
              <a:spLocks noChangeShapeType="1"/>
            </p:cNvSpPr>
            <p:nvPr/>
          </p:nvSpPr>
          <p:spPr bwMode="auto">
            <a:xfrm flipV="1">
              <a:off x="2643188" y="622300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Line 70"/>
            <p:cNvSpPr>
              <a:spLocks noChangeShapeType="1"/>
            </p:cNvSpPr>
            <p:nvPr/>
          </p:nvSpPr>
          <p:spPr bwMode="auto">
            <a:xfrm>
              <a:off x="264318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Line 71"/>
            <p:cNvSpPr>
              <a:spLocks noChangeShapeType="1"/>
            </p:cNvSpPr>
            <p:nvPr/>
          </p:nvSpPr>
          <p:spPr bwMode="auto">
            <a:xfrm>
              <a:off x="301466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Line 72"/>
            <p:cNvSpPr>
              <a:spLocks noChangeShapeType="1"/>
            </p:cNvSpPr>
            <p:nvPr/>
          </p:nvSpPr>
          <p:spPr bwMode="auto">
            <a:xfrm>
              <a:off x="338296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Line 73"/>
            <p:cNvSpPr>
              <a:spLocks noChangeShapeType="1"/>
            </p:cNvSpPr>
            <p:nvPr/>
          </p:nvSpPr>
          <p:spPr bwMode="auto">
            <a:xfrm>
              <a:off x="375443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Line 74"/>
            <p:cNvSpPr>
              <a:spLocks noChangeShapeType="1"/>
            </p:cNvSpPr>
            <p:nvPr/>
          </p:nvSpPr>
          <p:spPr bwMode="auto">
            <a:xfrm>
              <a:off x="412591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Line 75"/>
            <p:cNvSpPr>
              <a:spLocks noChangeShapeType="1"/>
            </p:cNvSpPr>
            <p:nvPr/>
          </p:nvSpPr>
          <p:spPr bwMode="auto">
            <a:xfrm>
              <a:off x="449421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Line 76"/>
            <p:cNvSpPr>
              <a:spLocks noChangeShapeType="1"/>
            </p:cNvSpPr>
            <p:nvPr/>
          </p:nvSpPr>
          <p:spPr bwMode="auto">
            <a:xfrm>
              <a:off x="486568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Line 77"/>
            <p:cNvSpPr>
              <a:spLocks noChangeShapeType="1"/>
            </p:cNvSpPr>
            <p:nvPr/>
          </p:nvSpPr>
          <p:spPr bwMode="auto">
            <a:xfrm>
              <a:off x="523398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Line 78"/>
            <p:cNvSpPr>
              <a:spLocks noChangeShapeType="1"/>
            </p:cNvSpPr>
            <p:nvPr/>
          </p:nvSpPr>
          <p:spPr bwMode="auto">
            <a:xfrm>
              <a:off x="560546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Line 79"/>
            <p:cNvSpPr>
              <a:spLocks noChangeShapeType="1"/>
            </p:cNvSpPr>
            <p:nvPr/>
          </p:nvSpPr>
          <p:spPr bwMode="auto">
            <a:xfrm>
              <a:off x="597693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Line 80"/>
            <p:cNvSpPr>
              <a:spLocks noChangeShapeType="1"/>
            </p:cNvSpPr>
            <p:nvPr/>
          </p:nvSpPr>
          <p:spPr bwMode="auto">
            <a:xfrm>
              <a:off x="634523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Line 81"/>
            <p:cNvSpPr>
              <a:spLocks noChangeShapeType="1"/>
            </p:cNvSpPr>
            <p:nvPr/>
          </p:nvSpPr>
          <p:spPr bwMode="auto">
            <a:xfrm>
              <a:off x="671671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Line 82"/>
            <p:cNvSpPr>
              <a:spLocks noChangeShapeType="1"/>
            </p:cNvSpPr>
            <p:nvPr/>
          </p:nvSpPr>
          <p:spPr bwMode="auto">
            <a:xfrm>
              <a:off x="2643188" y="622300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Line 83"/>
            <p:cNvSpPr>
              <a:spLocks noChangeShapeType="1"/>
            </p:cNvSpPr>
            <p:nvPr/>
          </p:nvSpPr>
          <p:spPr bwMode="auto">
            <a:xfrm flipH="1">
              <a:off x="6643688" y="45608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Line 84"/>
            <p:cNvSpPr>
              <a:spLocks noChangeShapeType="1"/>
            </p:cNvSpPr>
            <p:nvPr/>
          </p:nvSpPr>
          <p:spPr bwMode="auto">
            <a:xfrm flipH="1">
              <a:off x="6680201" y="4279900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Line 85"/>
            <p:cNvSpPr>
              <a:spLocks noChangeShapeType="1"/>
            </p:cNvSpPr>
            <p:nvPr/>
          </p:nvSpPr>
          <p:spPr bwMode="auto">
            <a:xfrm flipH="1">
              <a:off x="6643688" y="3997325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Line 86"/>
            <p:cNvSpPr>
              <a:spLocks noChangeShapeType="1"/>
            </p:cNvSpPr>
            <p:nvPr/>
          </p:nvSpPr>
          <p:spPr bwMode="auto">
            <a:xfrm flipH="1">
              <a:off x="6680201" y="37179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Line 87"/>
            <p:cNvSpPr>
              <a:spLocks noChangeShapeType="1"/>
            </p:cNvSpPr>
            <p:nvPr/>
          </p:nvSpPr>
          <p:spPr bwMode="auto">
            <a:xfrm flipH="1">
              <a:off x="6643688" y="343535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Line 88"/>
            <p:cNvSpPr>
              <a:spLocks noChangeShapeType="1"/>
            </p:cNvSpPr>
            <p:nvPr/>
          </p:nvSpPr>
          <p:spPr bwMode="auto">
            <a:xfrm flipH="1">
              <a:off x="6680201" y="31543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Line 89"/>
            <p:cNvSpPr>
              <a:spLocks noChangeShapeType="1"/>
            </p:cNvSpPr>
            <p:nvPr/>
          </p:nvSpPr>
          <p:spPr bwMode="auto">
            <a:xfrm flipH="1">
              <a:off x="6643688" y="28717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Line 90"/>
            <p:cNvSpPr>
              <a:spLocks noChangeShapeType="1"/>
            </p:cNvSpPr>
            <p:nvPr/>
          </p:nvSpPr>
          <p:spPr bwMode="auto">
            <a:xfrm flipH="1">
              <a:off x="6680201" y="25923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Line 91"/>
            <p:cNvSpPr>
              <a:spLocks noChangeShapeType="1"/>
            </p:cNvSpPr>
            <p:nvPr/>
          </p:nvSpPr>
          <p:spPr bwMode="auto">
            <a:xfrm flipH="1">
              <a:off x="6643688" y="23114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Line 92"/>
            <p:cNvSpPr>
              <a:spLocks noChangeShapeType="1"/>
            </p:cNvSpPr>
            <p:nvPr/>
          </p:nvSpPr>
          <p:spPr bwMode="auto">
            <a:xfrm flipH="1">
              <a:off x="6680201" y="20288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Line 93"/>
            <p:cNvSpPr>
              <a:spLocks noChangeShapeType="1"/>
            </p:cNvSpPr>
            <p:nvPr/>
          </p:nvSpPr>
          <p:spPr bwMode="auto">
            <a:xfrm flipH="1">
              <a:off x="6643688" y="174783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Line 94"/>
            <p:cNvSpPr>
              <a:spLocks noChangeShapeType="1"/>
            </p:cNvSpPr>
            <p:nvPr/>
          </p:nvSpPr>
          <p:spPr bwMode="auto">
            <a:xfrm flipH="1">
              <a:off x="6680201" y="14652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Line 95"/>
            <p:cNvSpPr>
              <a:spLocks noChangeShapeType="1"/>
            </p:cNvSpPr>
            <p:nvPr/>
          </p:nvSpPr>
          <p:spPr bwMode="auto">
            <a:xfrm flipH="1">
              <a:off x="6643688" y="1185863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Line 96"/>
            <p:cNvSpPr>
              <a:spLocks noChangeShapeType="1"/>
            </p:cNvSpPr>
            <p:nvPr/>
          </p:nvSpPr>
          <p:spPr bwMode="auto">
            <a:xfrm flipH="1">
              <a:off x="6680201" y="9032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Line 97"/>
            <p:cNvSpPr>
              <a:spLocks noChangeShapeType="1"/>
            </p:cNvSpPr>
            <p:nvPr/>
          </p:nvSpPr>
          <p:spPr bwMode="auto">
            <a:xfrm flipH="1">
              <a:off x="6643688" y="6223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Line 98"/>
            <p:cNvSpPr>
              <a:spLocks noChangeShapeType="1"/>
            </p:cNvSpPr>
            <p:nvPr/>
          </p:nvSpPr>
          <p:spPr bwMode="auto">
            <a:xfrm flipV="1">
              <a:off x="6716713" y="622300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Rectangle 99"/>
            <p:cNvSpPr>
              <a:spLocks noChangeArrowheads="1"/>
            </p:cNvSpPr>
            <p:nvPr/>
          </p:nvSpPr>
          <p:spPr bwMode="auto">
            <a:xfrm rot="16200000">
              <a:off x="6947508" y="2569111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" name="Rectangle 101"/>
            <p:cNvSpPr>
              <a:spLocks noChangeArrowheads="1"/>
            </p:cNvSpPr>
            <p:nvPr/>
          </p:nvSpPr>
          <p:spPr bwMode="auto">
            <a:xfrm rot="16200000">
              <a:off x="1459628" y="2472760"/>
              <a:ext cx="13622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 Si</a:t>
              </a:r>
              <a:endPara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Rectangle 102"/>
            <p:cNvSpPr>
              <a:spLocks noChangeArrowheads="1"/>
            </p:cNvSpPr>
            <p:nvPr/>
          </p:nvSpPr>
          <p:spPr bwMode="auto">
            <a:xfrm>
              <a:off x="3916363" y="4924425"/>
              <a:ext cx="147283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 Mg</a:t>
              </a:r>
              <a:endPara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04" name="Group 205"/>
            <p:cNvGrpSpPr>
              <a:grpSpLocks/>
            </p:cNvGrpSpPr>
            <p:nvPr/>
          </p:nvGrpSpPr>
          <p:grpSpPr bwMode="auto">
            <a:xfrm>
              <a:off x="2643188" y="622300"/>
              <a:ext cx="4073525" cy="3657600"/>
              <a:chOff x="1665" y="392"/>
              <a:chExt cx="2566" cy="2304"/>
            </a:xfrm>
          </p:grpSpPr>
          <p:sp>
            <p:nvSpPr>
              <p:cNvPr id="844" name="Line 5"/>
              <p:cNvSpPr>
                <a:spLocks noChangeShapeType="1"/>
              </p:cNvSpPr>
              <p:nvPr/>
            </p:nvSpPr>
            <p:spPr bwMode="auto">
              <a:xfrm flipV="1">
                <a:off x="1665" y="267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5" name="Line 6"/>
              <p:cNvSpPr>
                <a:spLocks noChangeShapeType="1"/>
              </p:cNvSpPr>
              <p:nvPr/>
            </p:nvSpPr>
            <p:spPr bwMode="auto">
              <a:xfrm flipV="1">
                <a:off x="1665" y="264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6" name="Line 7"/>
              <p:cNvSpPr>
                <a:spLocks noChangeShapeType="1"/>
              </p:cNvSpPr>
              <p:nvPr/>
            </p:nvSpPr>
            <p:spPr bwMode="auto">
              <a:xfrm flipV="1">
                <a:off x="1665" y="260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7" name="Line 8"/>
              <p:cNvSpPr>
                <a:spLocks noChangeShapeType="1"/>
              </p:cNvSpPr>
              <p:nvPr/>
            </p:nvSpPr>
            <p:spPr bwMode="auto">
              <a:xfrm flipV="1">
                <a:off x="1665" y="257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8" name="Line 9"/>
              <p:cNvSpPr>
                <a:spLocks noChangeShapeType="1"/>
              </p:cNvSpPr>
              <p:nvPr/>
            </p:nvSpPr>
            <p:spPr bwMode="auto">
              <a:xfrm flipV="1">
                <a:off x="1665" y="253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9" name="Line 10"/>
              <p:cNvSpPr>
                <a:spLocks noChangeShapeType="1"/>
              </p:cNvSpPr>
              <p:nvPr/>
            </p:nvSpPr>
            <p:spPr bwMode="auto">
              <a:xfrm flipV="1">
                <a:off x="1665" y="2503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0" name="Line 11"/>
              <p:cNvSpPr>
                <a:spLocks noChangeShapeType="1"/>
              </p:cNvSpPr>
              <p:nvPr/>
            </p:nvSpPr>
            <p:spPr bwMode="auto">
              <a:xfrm flipV="1">
                <a:off x="1665" y="246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1" name="Line 12"/>
              <p:cNvSpPr>
                <a:spLocks noChangeShapeType="1"/>
              </p:cNvSpPr>
              <p:nvPr/>
            </p:nvSpPr>
            <p:spPr bwMode="auto">
              <a:xfrm flipV="1">
                <a:off x="1665" y="243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2" name="Line 13"/>
              <p:cNvSpPr>
                <a:spLocks noChangeShapeType="1"/>
              </p:cNvSpPr>
              <p:nvPr/>
            </p:nvSpPr>
            <p:spPr bwMode="auto">
              <a:xfrm flipV="1">
                <a:off x="1665" y="239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3" name="Line 14"/>
              <p:cNvSpPr>
                <a:spLocks noChangeShapeType="1"/>
              </p:cNvSpPr>
              <p:nvPr/>
            </p:nvSpPr>
            <p:spPr bwMode="auto">
              <a:xfrm flipV="1">
                <a:off x="1665" y="2362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4" name="Line 15"/>
              <p:cNvSpPr>
                <a:spLocks noChangeShapeType="1"/>
              </p:cNvSpPr>
              <p:nvPr/>
            </p:nvSpPr>
            <p:spPr bwMode="auto">
              <a:xfrm flipV="1">
                <a:off x="1665" y="232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5" name="Line 16"/>
              <p:cNvSpPr>
                <a:spLocks noChangeShapeType="1"/>
              </p:cNvSpPr>
              <p:nvPr/>
            </p:nvSpPr>
            <p:spPr bwMode="auto">
              <a:xfrm flipV="1">
                <a:off x="1665" y="229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6" name="Line 17"/>
              <p:cNvSpPr>
                <a:spLocks noChangeShapeType="1"/>
              </p:cNvSpPr>
              <p:nvPr/>
            </p:nvSpPr>
            <p:spPr bwMode="auto">
              <a:xfrm flipV="1">
                <a:off x="1665" y="225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7" name="Line 18"/>
              <p:cNvSpPr>
                <a:spLocks noChangeShapeType="1"/>
              </p:cNvSpPr>
              <p:nvPr/>
            </p:nvSpPr>
            <p:spPr bwMode="auto">
              <a:xfrm flipV="1">
                <a:off x="1665" y="2221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8" name="Line 19"/>
              <p:cNvSpPr>
                <a:spLocks noChangeShapeType="1"/>
              </p:cNvSpPr>
              <p:nvPr/>
            </p:nvSpPr>
            <p:spPr bwMode="auto">
              <a:xfrm flipV="1">
                <a:off x="1665" y="218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9" name="Line 20"/>
              <p:cNvSpPr>
                <a:spLocks noChangeShapeType="1"/>
              </p:cNvSpPr>
              <p:nvPr/>
            </p:nvSpPr>
            <p:spPr bwMode="auto">
              <a:xfrm flipV="1">
                <a:off x="1665" y="215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0" name="Line 21"/>
              <p:cNvSpPr>
                <a:spLocks noChangeShapeType="1"/>
              </p:cNvSpPr>
              <p:nvPr/>
            </p:nvSpPr>
            <p:spPr bwMode="auto">
              <a:xfrm flipV="1">
                <a:off x="1665" y="211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1" name="Line 22"/>
              <p:cNvSpPr>
                <a:spLocks noChangeShapeType="1"/>
              </p:cNvSpPr>
              <p:nvPr/>
            </p:nvSpPr>
            <p:spPr bwMode="auto">
              <a:xfrm flipV="1">
                <a:off x="1665" y="208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2" name="Line 23"/>
              <p:cNvSpPr>
                <a:spLocks noChangeShapeType="1"/>
              </p:cNvSpPr>
              <p:nvPr/>
            </p:nvSpPr>
            <p:spPr bwMode="auto">
              <a:xfrm flipV="1">
                <a:off x="1665" y="204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3" name="Line 24"/>
              <p:cNvSpPr>
                <a:spLocks noChangeShapeType="1"/>
              </p:cNvSpPr>
              <p:nvPr/>
            </p:nvSpPr>
            <p:spPr bwMode="auto">
              <a:xfrm flipV="1">
                <a:off x="1665" y="201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4" name="Line 25"/>
              <p:cNvSpPr>
                <a:spLocks noChangeShapeType="1"/>
              </p:cNvSpPr>
              <p:nvPr/>
            </p:nvSpPr>
            <p:spPr bwMode="auto">
              <a:xfrm flipV="1">
                <a:off x="1665" y="197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5" name="Line 26"/>
              <p:cNvSpPr>
                <a:spLocks noChangeShapeType="1"/>
              </p:cNvSpPr>
              <p:nvPr/>
            </p:nvSpPr>
            <p:spPr bwMode="auto">
              <a:xfrm flipV="1">
                <a:off x="1665" y="193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6" name="Line 27"/>
              <p:cNvSpPr>
                <a:spLocks noChangeShapeType="1"/>
              </p:cNvSpPr>
              <p:nvPr/>
            </p:nvSpPr>
            <p:spPr bwMode="auto">
              <a:xfrm flipV="1">
                <a:off x="1665" y="190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7" name="Line 28"/>
              <p:cNvSpPr>
                <a:spLocks noChangeShapeType="1"/>
              </p:cNvSpPr>
              <p:nvPr/>
            </p:nvSpPr>
            <p:spPr bwMode="auto">
              <a:xfrm flipV="1">
                <a:off x="1665" y="186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8" name="Line 29"/>
              <p:cNvSpPr>
                <a:spLocks noChangeShapeType="1"/>
              </p:cNvSpPr>
              <p:nvPr/>
            </p:nvSpPr>
            <p:spPr bwMode="auto">
              <a:xfrm flipV="1">
                <a:off x="1665" y="183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9" name="Line 30"/>
              <p:cNvSpPr>
                <a:spLocks noChangeShapeType="1"/>
              </p:cNvSpPr>
              <p:nvPr/>
            </p:nvSpPr>
            <p:spPr bwMode="auto">
              <a:xfrm flipV="1">
                <a:off x="1665" y="179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0" name="Line 31"/>
              <p:cNvSpPr>
                <a:spLocks noChangeShapeType="1"/>
              </p:cNvSpPr>
              <p:nvPr/>
            </p:nvSpPr>
            <p:spPr bwMode="auto">
              <a:xfrm flipV="1">
                <a:off x="1665" y="1763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1" name="Line 32"/>
              <p:cNvSpPr>
                <a:spLocks noChangeShapeType="1"/>
              </p:cNvSpPr>
              <p:nvPr/>
            </p:nvSpPr>
            <p:spPr bwMode="auto">
              <a:xfrm flipV="1">
                <a:off x="1665" y="172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2" name="Line 33"/>
              <p:cNvSpPr>
                <a:spLocks noChangeShapeType="1"/>
              </p:cNvSpPr>
              <p:nvPr/>
            </p:nvSpPr>
            <p:spPr bwMode="auto">
              <a:xfrm flipV="1">
                <a:off x="1665" y="169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3" name="Line 34"/>
              <p:cNvSpPr>
                <a:spLocks noChangeShapeType="1"/>
              </p:cNvSpPr>
              <p:nvPr/>
            </p:nvSpPr>
            <p:spPr bwMode="auto">
              <a:xfrm flipV="1">
                <a:off x="1665" y="165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4" name="Line 35"/>
              <p:cNvSpPr>
                <a:spLocks noChangeShapeType="1"/>
              </p:cNvSpPr>
              <p:nvPr/>
            </p:nvSpPr>
            <p:spPr bwMode="auto">
              <a:xfrm flipV="1">
                <a:off x="1665" y="1622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5" name="Line 36"/>
              <p:cNvSpPr>
                <a:spLocks noChangeShapeType="1"/>
              </p:cNvSpPr>
              <p:nvPr/>
            </p:nvSpPr>
            <p:spPr bwMode="auto">
              <a:xfrm flipV="1">
                <a:off x="1665" y="158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6" name="Line 37"/>
              <p:cNvSpPr>
                <a:spLocks noChangeShapeType="1"/>
              </p:cNvSpPr>
              <p:nvPr/>
            </p:nvSpPr>
            <p:spPr bwMode="auto">
              <a:xfrm flipV="1">
                <a:off x="1665" y="155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7" name="Line 38"/>
              <p:cNvSpPr>
                <a:spLocks noChangeShapeType="1"/>
              </p:cNvSpPr>
              <p:nvPr/>
            </p:nvSpPr>
            <p:spPr bwMode="auto">
              <a:xfrm flipV="1">
                <a:off x="1665" y="151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8" name="Line 39"/>
              <p:cNvSpPr>
                <a:spLocks noChangeShapeType="1"/>
              </p:cNvSpPr>
              <p:nvPr/>
            </p:nvSpPr>
            <p:spPr bwMode="auto">
              <a:xfrm flipV="1">
                <a:off x="1665" y="1481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9" name="Line 40"/>
              <p:cNvSpPr>
                <a:spLocks noChangeShapeType="1"/>
              </p:cNvSpPr>
              <p:nvPr/>
            </p:nvSpPr>
            <p:spPr bwMode="auto">
              <a:xfrm flipV="1">
                <a:off x="1665" y="144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0" name="Line 41"/>
              <p:cNvSpPr>
                <a:spLocks noChangeShapeType="1"/>
              </p:cNvSpPr>
              <p:nvPr/>
            </p:nvSpPr>
            <p:spPr bwMode="auto">
              <a:xfrm flipV="1">
                <a:off x="1665" y="141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1" name="Line 42"/>
              <p:cNvSpPr>
                <a:spLocks noChangeShapeType="1"/>
              </p:cNvSpPr>
              <p:nvPr/>
            </p:nvSpPr>
            <p:spPr bwMode="auto">
              <a:xfrm flipV="1">
                <a:off x="1665" y="137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2" name="Line 43"/>
              <p:cNvSpPr>
                <a:spLocks noChangeShapeType="1"/>
              </p:cNvSpPr>
              <p:nvPr/>
            </p:nvSpPr>
            <p:spPr bwMode="auto">
              <a:xfrm flipV="1">
                <a:off x="1665" y="134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3" name="Line 44"/>
              <p:cNvSpPr>
                <a:spLocks noChangeShapeType="1"/>
              </p:cNvSpPr>
              <p:nvPr/>
            </p:nvSpPr>
            <p:spPr bwMode="auto">
              <a:xfrm flipV="1">
                <a:off x="1665" y="130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4" name="Line 45"/>
              <p:cNvSpPr>
                <a:spLocks noChangeShapeType="1"/>
              </p:cNvSpPr>
              <p:nvPr/>
            </p:nvSpPr>
            <p:spPr bwMode="auto">
              <a:xfrm flipV="1">
                <a:off x="1665" y="127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5" name="Line 46"/>
              <p:cNvSpPr>
                <a:spLocks noChangeShapeType="1"/>
              </p:cNvSpPr>
              <p:nvPr/>
            </p:nvSpPr>
            <p:spPr bwMode="auto">
              <a:xfrm flipV="1">
                <a:off x="1665" y="123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6" name="Line 47"/>
              <p:cNvSpPr>
                <a:spLocks noChangeShapeType="1"/>
              </p:cNvSpPr>
              <p:nvPr/>
            </p:nvSpPr>
            <p:spPr bwMode="auto">
              <a:xfrm flipV="1">
                <a:off x="1665" y="119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7" name="Line 48"/>
              <p:cNvSpPr>
                <a:spLocks noChangeShapeType="1"/>
              </p:cNvSpPr>
              <p:nvPr/>
            </p:nvSpPr>
            <p:spPr bwMode="auto">
              <a:xfrm flipV="1">
                <a:off x="1665" y="116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8" name="Line 49"/>
              <p:cNvSpPr>
                <a:spLocks noChangeShapeType="1"/>
              </p:cNvSpPr>
              <p:nvPr/>
            </p:nvSpPr>
            <p:spPr bwMode="auto">
              <a:xfrm flipV="1">
                <a:off x="1665" y="112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9" name="Line 50"/>
              <p:cNvSpPr>
                <a:spLocks noChangeShapeType="1"/>
              </p:cNvSpPr>
              <p:nvPr/>
            </p:nvSpPr>
            <p:spPr bwMode="auto">
              <a:xfrm flipV="1">
                <a:off x="1665" y="109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0" name="Line 51"/>
              <p:cNvSpPr>
                <a:spLocks noChangeShapeType="1"/>
              </p:cNvSpPr>
              <p:nvPr/>
            </p:nvSpPr>
            <p:spPr bwMode="auto">
              <a:xfrm flipV="1">
                <a:off x="1665" y="105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1" name="Line 52"/>
              <p:cNvSpPr>
                <a:spLocks noChangeShapeType="1"/>
              </p:cNvSpPr>
              <p:nvPr/>
            </p:nvSpPr>
            <p:spPr bwMode="auto">
              <a:xfrm flipV="1">
                <a:off x="1665" y="1023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2" name="Line 53"/>
              <p:cNvSpPr>
                <a:spLocks noChangeShapeType="1"/>
              </p:cNvSpPr>
              <p:nvPr/>
            </p:nvSpPr>
            <p:spPr bwMode="auto">
              <a:xfrm flipV="1">
                <a:off x="1665" y="98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3" name="Line 54"/>
              <p:cNvSpPr>
                <a:spLocks noChangeShapeType="1"/>
              </p:cNvSpPr>
              <p:nvPr/>
            </p:nvSpPr>
            <p:spPr bwMode="auto">
              <a:xfrm flipV="1">
                <a:off x="1665" y="95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4" name="Line 55"/>
              <p:cNvSpPr>
                <a:spLocks noChangeShapeType="1"/>
              </p:cNvSpPr>
              <p:nvPr/>
            </p:nvSpPr>
            <p:spPr bwMode="auto">
              <a:xfrm flipV="1">
                <a:off x="1665" y="91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5" name="Line 56"/>
              <p:cNvSpPr>
                <a:spLocks noChangeShapeType="1"/>
              </p:cNvSpPr>
              <p:nvPr/>
            </p:nvSpPr>
            <p:spPr bwMode="auto">
              <a:xfrm flipV="1">
                <a:off x="1665" y="882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6" name="Line 57"/>
              <p:cNvSpPr>
                <a:spLocks noChangeShapeType="1"/>
              </p:cNvSpPr>
              <p:nvPr/>
            </p:nvSpPr>
            <p:spPr bwMode="auto">
              <a:xfrm flipV="1">
                <a:off x="1665" y="84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7" name="Line 58"/>
              <p:cNvSpPr>
                <a:spLocks noChangeShapeType="1"/>
              </p:cNvSpPr>
              <p:nvPr/>
            </p:nvSpPr>
            <p:spPr bwMode="auto">
              <a:xfrm flipV="1">
                <a:off x="1665" y="81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8" name="Line 59"/>
              <p:cNvSpPr>
                <a:spLocks noChangeShapeType="1"/>
              </p:cNvSpPr>
              <p:nvPr/>
            </p:nvSpPr>
            <p:spPr bwMode="auto">
              <a:xfrm flipV="1">
                <a:off x="1665" y="77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9" name="Line 60"/>
              <p:cNvSpPr>
                <a:spLocks noChangeShapeType="1"/>
              </p:cNvSpPr>
              <p:nvPr/>
            </p:nvSpPr>
            <p:spPr bwMode="auto">
              <a:xfrm flipV="1">
                <a:off x="1665" y="741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0" name="Line 61"/>
              <p:cNvSpPr>
                <a:spLocks noChangeShapeType="1"/>
              </p:cNvSpPr>
              <p:nvPr/>
            </p:nvSpPr>
            <p:spPr bwMode="auto">
              <a:xfrm flipV="1">
                <a:off x="1665" y="70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1" name="Line 62"/>
              <p:cNvSpPr>
                <a:spLocks noChangeShapeType="1"/>
              </p:cNvSpPr>
              <p:nvPr/>
            </p:nvSpPr>
            <p:spPr bwMode="auto">
              <a:xfrm flipV="1">
                <a:off x="1665" y="67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2" name="Line 63"/>
              <p:cNvSpPr>
                <a:spLocks noChangeShapeType="1"/>
              </p:cNvSpPr>
              <p:nvPr/>
            </p:nvSpPr>
            <p:spPr bwMode="auto">
              <a:xfrm flipV="1">
                <a:off x="1665" y="63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3" name="Line 64"/>
              <p:cNvSpPr>
                <a:spLocks noChangeShapeType="1"/>
              </p:cNvSpPr>
              <p:nvPr/>
            </p:nvSpPr>
            <p:spPr bwMode="auto">
              <a:xfrm flipV="1">
                <a:off x="1665" y="60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4" name="Line 65"/>
              <p:cNvSpPr>
                <a:spLocks noChangeShapeType="1"/>
              </p:cNvSpPr>
              <p:nvPr/>
            </p:nvSpPr>
            <p:spPr bwMode="auto">
              <a:xfrm flipV="1">
                <a:off x="1665" y="56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5" name="Line 66"/>
              <p:cNvSpPr>
                <a:spLocks noChangeShapeType="1"/>
              </p:cNvSpPr>
              <p:nvPr/>
            </p:nvSpPr>
            <p:spPr bwMode="auto">
              <a:xfrm flipV="1">
                <a:off x="1665" y="53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6" name="Line 67"/>
              <p:cNvSpPr>
                <a:spLocks noChangeShapeType="1"/>
              </p:cNvSpPr>
              <p:nvPr/>
            </p:nvSpPr>
            <p:spPr bwMode="auto">
              <a:xfrm flipV="1">
                <a:off x="1665" y="49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7" name="Line 68"/>
              <p:cNvSpPr>
                <a:spLocks noChangeShapeType="1"/>
              </p:cNvSpPr>
              <p:nvPr/>
            </p:nvSpPr>
            <p:spPr bwMode="auto">
              <a:xfrm flipV="1">
                <a:off x="1665" y="45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8" name="Line 69"/>
              <p:cNvSpPr>
                <a:spLocks noChangeShapeType="1"/>
              </p:cNvSpPr>
              <p:nvPr/>
            </p:nvSpPr>
            <p:spPr bwMode="auto">
              <a:xfrm flipV="1">
                <a:off x="1665" y="42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9" name="Line 70"/>
              <p:cNvSpPr>
                <a:spLocks noChangeShapeType="1"/>
              </p:cNvSpPr>
              <p:nvPr/>
            </p:nvSpPr>
            <p:spPr bwMode="auto">
              <a:xfrm flipV="1">
                <a:off x="1665" y="392"/>
                <a:ext cx="3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0" name="Line 71"/>
              <p:cNvSpPr>
                <a:spLocks noChangeShapeType="1"/>
              </p:cNvSpPr>
              <p:nvPr/>
            </p:nvSpPr>
            <p:spPr bwMode="auto">
              <a:xfrm>
                <a:off x="168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1" name="Line 72"/>
              <p:cNvSpPr>
                <a:spLocks noChangeShapeType="1"/>
              </p:cNvSpPr>
              <p:nvPr/>
            </p:nvSpPr>
            <p:spPr bwMode="auto">
              <a:xfrm>
                <a:off x="172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2" name="Line 73"/>
              <p:cNvSpPr>
                <a:spLocks noChangeShapeType="1"/>
              </p:cNvSpPr>
              <p:nvPr/>
            </p:nvSpPr>
            <p:spPr bwMode="auto">
              <a:xfrm>
                <a:off x="175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3" name="Line 74"/>
              <p:cNvSpPr>
                <a:spLocks noChangeShapeType="1"/>
              </p:cNvSpPr>
              <p:nvPr/>
            </p:nvSpPr>
            <p:spPr bwMode="auto">
              <a:xfrm>
                <a:off x="179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4" name="Line 75"/>
              <p:cNvSpPr>
                <a:spLocks noChangeShapeType="1"/>
              </p:cNvSpPr>
              <p:nvPr/>
            </p:nvSpPr>
            <p:spPr bwMode="auto">
              <a:xfrm>
                <a:off x="182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5" name="Line 76"/>
              <p:cNvSpPr>
                <a:spLocks noChangeShapeType="1"/>
              </p:cNvSpPr>
              <p:nvPr/>
            </p:nvSpPr>
            <p:spPr bwMode="auto">
              <a:xfrm>
                <a:off x="186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6" name="Line 77"/>
              <p:cNvSpPr>
                <a:spLocks noChangeShapeType="1"/>
              </p:cNvSpPr>
              <p:nvPr/>
            </p:nvSpPr>
            <p:spPr bwMode="auto">
              <a:xfrm>
                <a:off x="189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7" name="Line 78"/>
              <p:cNvSpPr>
                <a:spLocks noChangeShapeType="1"/>
              </p:cNvSpPr>
              <p:nvPr/>
            </p:nvSpPr>
            <p:spPr bwMode="auto">
              <a:xfrm>
                <a:off x="193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8" name="Line 79"/>
              <p:cNvSpPr>
                <a:spLocks noChangeShapeType="1"/>
              </p:cNvSpPr>
              <p:nvPr/>
            </p:nvSpPr>
            <p:spPr bwMode="auto">
              <a:xfrm>
                <a:off x="196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9" name="Line 80"/>
              <p:cNvSpPr>
                <a:spLocks noChangeShapeType="1"/>
              </p:cNvSpPr>
              <p:nvPr/>
            </p:nvSpPr>
            <p:spPr bwMode="auto">
              <a:xfrm>
                <a:off x="200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0" name="Line 81"/>
              <p:cNvSpPr>
                <a:spLocks noChangeShapeType="1"/>
              </p:cNvSpPr>
              <p:nvPr/>
            </p:nvSpPr>
            <p:spPr bwMode="auto">
              <a:xfrm>
                <a:off x="204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1" name="Line 82"/>
              <p:cNvSpPr>
                <a:spLocks noChangeShapeType="1"/>
              </p:cNvSpPr>
              <p:nvPr/>
            </p:nvSpPr>
            <p:spPr bwMode="auto">
              <a:xfrm>
                <a:off x="207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2" name="Line 83"/>
              <p:cNvSpPr>
                <a:spLocks noChangeShapeType="1"/>
              </p:cNvSpPr>
              <p:nvPr/>
            </p:nvSpPr>
            <p:spPr bwMode="auto">
              <a:xfrm>
                <a:off x="211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3" name="Line 84"/>
              <p:cNvSpPr>
                <a:spLocks noChangeShapeType="1"/>
              </p:cNvSpPr>
              <p:nvPr/>
            </p:nvSpPr>
            <p:spPr bwMode="auto">
              <a:xfrm>
                <a:off x="214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4" name="Line 85"/>
              <p:cNvSpPr>
                <a:spLocks noChangeShapeType="1"/>
              </p:cNvSpPr>
              <p:nvPr/>
            </p:nvSpPr>
            <p:spPr bwMode="auto">
              <a:xfrm>
                <a:off x="218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5" name="Line 86"/>
              <p:cNvSpPr>
                <a:spLocks noChangeShapeType="1"/>
              </p:cNvSpPr>
              <p:nvPr/>
            </p:nvSpPr>
            <p:spPr bwMode="auto">
              <a:xfrm>
                <a:off x="221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6" name="Line 87"/>
              <p:cNvSpPr>
                <a:spLocks noChangeShapeType="1"/>
              </p:cNvSpPr>
              <p:nvPr/>
            </p:nvSpPr>
            <p:spPr bwMode="auto">
              <a:xfrm>
                <a:off x="225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7" name="Line 88"/>
              <p:cNvSpPr>
                <a:spLocks noChangeShapeType="1"/>
              </p:cNvSpPr>
              <p:nvPr/>
            </p:nvSpPr>
            <p:spPr bwMode="auto">
              <a:xfrm>
                <a:off x="228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8" name="Line 89"/>
              <p:cNvSpPr>
                <a:spLocks noChangeShapeType="1"/>
              </p:cNvSpPr>
              <p:nvPr/>
            </p:nvSpPr>
            <p:spPr bwMode="auto">
              <a:xfrm>
                <a:off x="232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29" name="Line 90"/>
              <p:cNvSpPr>
                <a:spLocks noChangeShapeType="1"/>
              </p:cNvSpPr>
              <p:nvPr/>
            </p:nvSpPr>
            <p:spPr bwMode="auto">
              <a:xfrm>
                <a:off x="235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0" name="Line 91"/>
              <p:cNvSpPr>
                <a:spLocks noChangeShapeType="1"/>
              </p:cNvSpPr>
              <p:nvPr/>
            </p:nvSpPr>
            <p:spPr bwMode="auto">
              <a:xfrm>
                <a:off x="239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1" name="Line 92"/>
              <p:cNvSpPr>
                <a:spLocks noChangeShapeType="1"/>
              </p:cNvSpPr>
              <p:nvPr/>
            </p:nvSpPr>
            <p:spPr bwMode="auto">
              <a:xfrm>
                <a:off x="242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2" name="Line 93"/>
              <p:cNvSpPr>
                <a:spLocks noChangeShapeType="1"/>
              </p:cNvSpPr>
              <p:nvPr/>
            </p:nvSpPr>
            <p:spPr bwMode="auto">
              <a:xfrm>
                <a:off x="246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3" name="Line 94"/>
              <p:cNvSpPr>
                <a:spLocks noChangeShapeType="1"/>
              </p:cNvSpPr>
              <p:nvPr/>
            </p:nvSpPr>
            <p:spPr bwMode="auto">
              <a:xfrm>
                <a:off x="249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4" name="Line 95"/>
              <p:cNvSpPr>
                <a:spLocks noChangeShapeType="1"/>
              </p:cNvSpPr>
              <p:nvPr/>
            </p:nvSpPr>
            <p:spPr bwMode="auto">
              <a:xfrm>
                <a:off x="253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5" name="Line 96"/>
              <p:cNvSpPr>
                <a:spLocks noChangeShapeType="1"/>
              </p:cNvSpPr>
              <p:nvPr/>
            </p:nvSpPr>
            <p:spPr bwMode="auto">
              <a:xfrm>
                <a:off x="257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6" name="Line 97"/>
              <p:cNvSpPr>
                <a:spLocks noChangeShapeType="1"/>
              </p:cNvSpPr>
              <p:nvPr/>
            </p:nvSpPr>
            <p:spPr bwMode="auto">
              <a:xfrm>
                <a:off x="260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7" name="Line 98"/>
              <p:cNvSpPr>
                <a:spLocks noChangeShapeType="1"/>
              </p:cNvSpPr>
              <p:nvPr/>
            </p:nvSpPr>
            <p:spPr bwMode="auto">
              <a:xfrm>
                <a:off x="264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8" name="Line 99"/>
              <p:cNvSpPr>
                <a:spLocks noChangeShapeType="1"/>
              </p:cNvSpPr>
              <p:nvPr/>
            </p:nvSpPr>
            <p:spPr bwMode="auto">
              <a:xfrm>
                <a:off x="267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39" name="Line 100"/>
              <p:cNvSpPr>
                <a:spLocks noChangeShapeType="1"/>
              </p:cNvSpPr>
              <p:nvPr/>
            </p:nvSpPr>
            <p:spPr bwMode="auto">
              <a:xfrm>
                <a:off x="271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0" name="Line 101"/>
              <p:cNvSpPr>
                <a:spLocks noChangeShapeType="1"/>
              </p:cNvSpPr>
              <p:nvPr/>
            </p:nvSpPr>
            <p:spPr bwMode="auto">
              <a:xfrm>
                <a:off x="274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1" name="Line 102"/>
              <p:cNvSpPr>
                <a:spLocks noChangeShapeType="1"/>
              </p:cNvSpPr>
              <p:nvPr/>
            </p:nvSpPr>
            <p:spPr bwMode="auto">
              <a:xfrm>
                <a:off x="278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2" name="Line 103"/>
              <p:cNvSpPr>
                <a:spLocks noChangeShapeType="1"/>
              </p:cNvSpPr>
              <p:nvPr/>
            </p:nvSpPr>
            <p:spPr bwMode="auto">
              <a:xfrm>
                <a:off x="281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3" name="Line 104"/>
              <p:cNvSpPr>
                <a:spLocks noChangeShapeType="1"/>
              </p:cNvSpPr>
              <p:nvPr/>
            </p:nvSpPr>
            <p:spPr bwMode="auto">
              <a:xfrm>
                <a:off x="285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4" name="Line 105"/>
              <p:cNvSpPr>
                <a:spLocks noChangeShapeType="1"/>
              </p:cNvSpPr>
              <p:nvPr/>
            </p:nvSpPr>
            <p:spPr bwMode="auto">
              <a:xfrm>
                <a:off x="288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5" name="Line 106"/>
              <p:cNvSpPr>
                <a:spLocks noChangeShapeType="1"/>
              </p:cNvSpPr>
              <p:nvPr/>
            </p:nvSpPr>
            <p:spPr bwMode="auto">
              <a:xfrm>
                <a:off x="292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6" name="Line 107"/>
              <p:cNvSpPr>
                <a:spLocks noChangeShapeType="1"/>
              </p:cNvSpPr>
              <p:nvPr/>
            </p:nvSpPr>
            <p:spPr bwMode="auto">
              <a:xfrm>
                <a:off x="295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7" name="Line 108"/>
              <p:cNvSpPr>
                <a:spLocks noChangeShapeType="1"/>
              </p:cNvSpPr>
              <p:nvPr/>
            </p:nvSpPr>
            <p:spPr bwMode="auto">
              <a:xfrm>
                <a:off x="299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8" name="Line 109"/>
              <p:cNvSpPr>
                <a:spLocks noChangeShapeType="1"/>
              </p:cNvSpPr>
              <p:nvPr/>
            </p:nvSpPr>
            <p:spPr bwMode="auto">
              <a:xfrm>
                <a:off x="302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49" name="Line 110"/>
              <p:cNvSpPr>
                <a:spLocks noChangeShapeType="1"/>
              </p:cNvSpPr>
              <p:nvPr/>
            </p:nvSpPr>
            <p:spPr bwMode="auto">
              <a:xfrm>
                <a:off x="306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0" name="Line 111"/>
              <p:cNvSpPr>
                <a:spLocks noChangeShapeType="1"/>
              </p:cNvSpPr>
              <p:nvPr/>
            </p:nvSpPr>
            <p:spPr bwMode="auto">
              <a:xfrm>
                <a:off x="310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1" name="Line 112"/>
              <p:cNvSpPr>
                <a:spLocks noChangeShapeType="1"/>
              </p:cNvSpPr>
              <p:nvPr/>
            </p:nvSpPr>
            <p:spPr bwMode="auto">
              <a:xfrm>
                <a:off x="313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2" name="Line 113"/>
              <p:cNvSpPr>
                <a:spLocks noChangeShapeType="1"/>
              </p:cNvSpPr>
              <p:nvPr/>
            </p:nvSpPr>
            <p:spPr bwMode="auto">
              <a:xfrm>
                <a:off x="317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3" name="Line 114"/>
              <p:cNvSpPr>
                <a:spLocks noChangeShapeType="1"/>
              </p:cNvSpPr>
              <p:nvPr/>
            </p:nvSpPr>
            <p:spPr bwMode="auto">
              <a:xfrm>
                <a:off x="320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4" name="Line 115"/>
              <p:cNvSpPr>
                <a:spLocks noChangeShapeType="1"/>
              </p:cNvSpPr>
              <p:nvPr/>
            </p:nvSpPr>
            <p:spPr bwMode="auto">
              <a:xfrm>
                <a:off x="324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5" name="Line 116"/>
              <p:cNvSpPr>
                <a:spLocks noChangeShapeType="1"/>
              </p:cNvSpPr>
              <p:nvPr/>
            </p:nvSpPr>
            <p:spPr bwMode="auto">
              <a:xfrm>
                <a:off x="327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6" name="Line 117"/>
              <p:cNvSpPr>
                <a:spLocks noChangeShapeType="1"/>
              </p:cNvSpPr>
              <p:nvPr/>
            </p:nvSpPr>
            <p:spPr bwMode="auto">
              <a:xfrm>
                <a:off x="331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7" name="Line 118"/>
              <p:cNvSpPr>
                <a:spLocks noChangeShapeType="1"/>
              </p:cNvSpPr>
              <p:nvPr/>
            </p:nvSpPr>
            <p:spPr bwMode="auto">
              <a:xfrm>
                <a:off x="334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8" name="Line 119"/>
              <p:cNvSpPr>
                <a:spLocks noChangeShapeType="1"/>
              </p:cNvSpPr>
              <p:nvPr/>
            </p:nvSpPr>
            <p:spPr bwMode="auto">
              <a:xfrm>
                <a:off x="338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59" name="Line 120"/>
              <p:cNvSpPr>
                <a:spLocks noChangeShapeType="1"/>
              </p:cNvSpPr>
              <p:nvPr/>
            </p:nvSpPr>
            <p:spPr bwMode="auto">
              <a:xfrm>
                <a:off x="341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60" name="Line 121"/>
              <p:cNvSpPr>
                <a:spLocks noChangeShapeType="1"/>
              </p:cNvSpPr>
              <p:nvPr/>
            </p:nvSpPr>
            <p:spPr bwMode="auto">
              <a:xfrm>
                <a:off x="345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61" name="Line 122"/>
              <p:cNvSpPr>
                <a:spLocks noChangeShapeType="1"/>
              </p:cNvSpPr>
              <p:nvPr/>
            </p:nvSpPr>
            <p:spPr bwMode="auto">
              <a:xfrm>
                <a:off x="348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62" name="Line 123"/>
              <p:cNvSpPr>
                <a:spLocks noChangeShapeType="1"/>
              </p:cNvSpPr>
              <p:nvPr/>
            </p:nvSpPr>
            <p:spPr bwMode="auto">
              <a:xfrm>
                <a:off x="352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63" name="Line 124"/>
              <p:cNvSpPr>
                <a:spLocks noChangeShapeType="1"/>
              </p:cNvSpPr>
              <p:nvPr/>
            </p:nvSpPr>
            <p:spPr bwMode="auto">
              <a:xfrm>
                <a:off x="355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64" name="Line 125"/>
              <p:cNvSpPr>
                <a:spLocks noChangeShapeType="1"/>
              </p:cNvSpPr>
              <p:nvPr/>
            </p:nvSpPr>
            <p:spPr bwMode="auto">
              <a:xfrm>
                <a:off x="359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65" name="Line 126"/>
              <p:cNvSpPr>
                <a:spLocks noChangeShapeType="1"/>
              </p:cNvSpPr>
              <p:nvPr/>
            </p:nvSpPr>
            <p:spPr bwMode="auto">
              <a:xfrm>
                <a:off x="363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66" name="Line 127"/>
              <p:cNvSpPr>
                <a:spLocks noChangeShapeType="1"/>
              </p:cNvSpPr>
              <p:nvPr/>
            </p:nvSpPr>
            <p:spPr bwMode="auto">
              <a:xfrm>
                <a:off x="366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67" name="Line 128"/>
              <p:cNvSpPr>
                <a:spLocks noChangeShapeType="1"/>
              </p:cNvSpPr>
              <p:nvPr/>
            </p:nvSpPr>
            <p:spPr bwMode="auto">
              <a:xfrm>
                <a:off x="370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68" name="Line 129"/>
              <p:cNvSpPr>
                <a:spLocks noChangeShapeType="1"/>
              </p:cNvSpPr>
              <p:nvPr/>
            </p:nvSpPr>
            <p:spPr bwMode="auto">
              <a:xfrm>
                <a:off x="373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69" name="Line 130"/>
              <p:cNvSpPr>
                <a:spLocks noChangeShapeType="1"/>
              </p:cNvSpPr>
              <p:nvPr/>
            </p:nvSpPr>
            <p:spPr bwMode="auto">
              <a:xfrm>
                <a:off x="377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70" name="Line 131"/>
              <p:cNvSpPr>
                <a:spLocks noChangeShapeType="1"/>
              </p:cNvSpPr>
              <p:nvPr/>
            </p:nvSpPr>
            <p:spPr bwMode="auto">
              <a:xfrm>
                <a:off x="380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71" name="Line 132"/>
              <p:cNvSpPr>
                <a:spLocks noChangeShapeType="1"/>
              </p:cNvSpPr>
              <p:nvPr/>
            </p:nvSpPr>
            <p:spPr bwMode="auto">
              <a:xfrm>
                <a:off x="384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72" name="Line 133"/>
              <p:cNvSpPr>
                <a:spLocks noChangeShapeType="1"/>
              </p:cNvSpPr>
              <p:nvPr/>
            </p:nvSpPr>
            <p:spPr bwMode="auto">
              <a:xfrm>
                <a:off x="387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73" name="Line 134"/>
              <p:cNvSpPr>
                <a:spLocks noChangeShapeType="1"/>
              </p:cNvSpPr>
              <p:nvPr/>
            </p:nvSpPr>
            <p:spPr bwMode="auto">
              <a:xfrm>
                <a:off x="391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74" name="Line 135"/>
              <p:cNvSpPr>
                <a:spLocks noChangeShapeType="1"/>
              </p:cNvSpPr>
              <p:nvPr/>
            </p:nvSpPr>
            <p:spPr bwMode="auto">
              <a:xfrm>
                <a:off x="394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75" name="Line 136"/>
              <p:cNvSpPr>
                <a:spLocks noChangeShapeType="1"/>
              </p:cNvSpPr>
              <p:nvPr/>
            </p:nvSpPr>
            <p:spPr bwMode="auto">
              <a:xfrm>
                <a:off x="398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76" name="Line 137"/>
              <p:cNvSpPr>
                <a:spLocks noChangeShapeType="1"/>
              </p:cNvSpPr>
              <p:nvPr/>
            </p:nvSpPr>
            <p:spPr bwMode="auto">
              <a:xfrm>
                <a:off x="401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77" name="Line 138"/>
              <p:cNvSpPr>
                <a:spLocks noChangeShapeType="1"/>
              </p:cNvSpPr>
              <p:nvPr/>
            </p:nvSpPr>
            <p:spPr bwMode="auto">
              <a:xfrm>
                <a:off x="405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78" name="Line 139"/>
              <p:cNvSpPr>
                <a:spLocks noChangeShapeType="1"/>
              </p:cNvSpPr>
              <p:nvPr/>
            </p:nvSpPr>
            <p:spPr bwMode="auto">
              <a:xfrm>
                <a:off x="408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79" name="Line 140"/>
              <p:cNvSpPr>
                <a:spLocks noChangeShapeType="1"/>
              </p:cNvSpPr>
              <p:nvPr/>
            </p:nvSpPr>
            <p:spPr bwMode="auto">
              <a:xfrm>
                <a:off x="412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80" name="Line 141"/>
              <p:cNvSpPr>
                <a:spLocks noChangeShapeType="1"/>
              </p:cNvSpPr>
              <p:nvPr/>
            </p:nvSpPr>
            <p:spPr bwMode="auto">
              <a:xfrm>
                <a:off x="416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81" name="Line 142"/>
              <p:cNvSpPr>
                <a:spLocks noChangeShapeType="1"/>
              </p:cNvSpPr>
              <p:nvPr/>
            </p:nvSpPr>
            <p:spPr bwMode="auto">
              <a:xfrm>
                <a:off x="419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82" name="Line 143"/>
              <p:cNvSpPr>
                <a:spLocks noChangeShapeType="1"/>
              </p:cNvSpPr>
              <p:nvPr/>
            </p:nvSpPr>
            <p:spPr bwMode="auto">
              <a:xfrm>
                <a:off x="4231" y="39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83" name="Line 144"/>
              <p:cNvSpPr>
                <a:spLocks noChangeShapeType="1"/>
              </p:cNvSpPr>
              <p:nvPr/>
            </p:nvSpPr>
            <p:spPr bwMode="auto">
              <a:xfrm>
                <a:off x="4231" y="42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84" name="Line 145"/>
              <p:cNvSpPr>
                <a:spLocks noChangeShapeType="1"/>
              </p:cNvSpPr>
              <p:nvPr/>
            </p:nvSpPr>
            <p:spPr bwMode="auto">
              <a:xfrm>
                <a:off x="4231" y="46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85" name="Line 146"/>
              <p:cNvSpPr>
                <a:spLocks noChangeShapeType="1"/>
              </p:cNvSpPr>
              <p:nvPr/>
            </p:nvSpPr>
            <p:spPr bwMode="auto">
              <a:xfrm>
                <a:off x="4231" y="49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86" name="Line 147"/>
              <p:cNvSpPr>
                <a:spLocks noChangeShapeType="1"/>
              </p:cNvSpPr>
              <p:nvPr/>
            </p:nvSpPr>
            <p:spPr bwMode="auto">
              <a:xfrm>
                <a:off x="4231" y="53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87" name="Line 148"/>
              <p:cNvSpPr>
                <a:spLocks noChangeShapeType="1"/>
              </p:cNvSpPr>
              <p:nvPr/>
            </p:nvSpPr>
            <p:spPr bwMode="auto">
              <a:xfrm>
                <a:off x="4231" y="56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88" name="Line 149"/>
              <p:cNvSpPr>
                <a:spLocks noChangeShapeType="1"/>
              </p:cNvSpPr>
              <p:nvPr/>
            </p:nvSpPr>
            <p:spPr bwMode="auto">
              <a:xfrm>
                <a:off x="4231" y="60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89" name="Line 150"/>
              <p:cNvSpPr>
                <a:spLocks noChangeShapeType="1"/>
              </p:cNvSpPr>
              <p:nvPr/>
            </p:nvSpPr>
            <p:spPr bwMode="auto">
              <a:xfrm>
                <a:off x="4231" y="63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90" name="Line 151"/>
              <p:cNvSpPr>
                <a:spLocks noChangeShapeType="1"/>
              </p:cNvSpPr>
              <p:nvPr/>
            </p:nvSpPr>
            <p:spPr bwMode="auto">
              <a:xfrm>
                <a:off x="4231" y="67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91" name="Line 152"/>
              <p:cNvSpPr>
                <a:spLocks noChangeShapeType="1"/>
              </p:cNvSpPr>
              <p:nvPr/>
            </p:nvSpPr>
            <p:spPr bwMode="auto">
              <a:xfrm>
                <a:off x="4231" y="70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92" name="Line 153"/>
              <p:cNvSpPr>
                <a:spLocks noChangeShapeType="1"/>
              </p:cNvSpPr>
              <p:nvPr/>
            </p:nvSpPr>
            <p:spPr bwMode="auto">
              <a:xfrm>
                <a:off x="4231" y="74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93" name="Line 154"/>
              <p:cNvSpPr>
                <a:spLocks noChangeShapeType="1"/>
              </p:cNvSpPr>
              <p:nvPr/>
            </p:nvSpPr>
            <p:spPr bwMode="auto">
              <a:xfrm>
                <a:off x="4231" y="77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94" name="Line 155"/>
              <p:cNvSpPr>
                <a:spLocks noChangeShapeType="1"/>
              </p:cNvSpPr>
              <p:nvPr/>
            </p:nvSpPr>
            <p:spPr bwMode="auto">
              <a:xfrm>
                <a:off x="4231" y="81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95" name="Line 156"/>
              <p:cNvSpPr>
                <a:spLocks noChangeShapeType="1"/>
              </p:cNvSpPr>
              <p:nvPr/>
            </p:nvSpPr>
            <p:spPr bwMode="auto">
              <a:xfrm>
                <a:off x="4231" y="85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96" name="Line 157"/>
              <p:cNvSpPr>
                <a:spLocks noChangeShapeType="1"/>
              </p:cNvSpPr>
              <p:nvPr/>
            </p:nvSpPr>
            <p:spPr bwMode="auto">
              <a:xfrm>
                <a:off x="4231" y="88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97" name="Line 158"/>
              <p:cNvSpPr>
                <a:spLocks noChangeShapeType="1"/>
              </p:cNvSpPr>
              <p:nvPr/>
            </p:nvSpPr>
            <p:spPr bwMode="auto">
              <a:xfrm>
                <a:off x="4231" y="92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98" name="Line 159"/>
              <p:cNvSpPr>
                <a:spLocks noChangeShapeType="1"/>
              </p:cNvSpPr>
              <p:nvPr/>
            </p:nvSpPr>
            <p:spPr bwMode="auto">
              <a:xfrm>
                <a:off x="4231" y="955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99" name="Line 160"/>
              <p:cNvSpPr>
                <a:spLocks noChangeShapeType="1"/>
              </p:cNvSpPr>
              <p:nvPr/>
            </p:nvSpPr>
            <p:spPr bwMode="auto">
              <a:xfrm>
                <a:off x="4231" y="99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00" name="Line 161"/>
              <p:cNvSpPr>
                <a:spLocks noChangeShapeType="1"/>
              </p:cNvSpPr>
              <p:nvPr/>
            </p:nvSpPr>
            <p:spPr bwMode="auto">
              <a:xfrm>
                <a:off x="4231" y="102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01" name="Line 162"/>
              <p:cNvSpPr>
                <a:spLocks noChangeShapeType="1"/>
              </p:cNvSpPr>
              <p:nvPr/>
            </p:nvSpPr>
            <p:spPr bwMode="auto">
              <a:xfrm>
                <a:off x="4231" y="106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02" name="Line 163"/>
              <p:cNvSpPr>
                <a:spLocks noChangeShapeType="1"/>
              </p:cNvSpPr>
              <p:nvPr/>
            </p:nvSpPr>
            <p:spPr bwMode="auto">
              <a:xfrm>
                <a:off x="4231" y="1096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03" name="Line 164"/>
              <p:cNvSpPr>
                <a:spLocks noChangeShapeType="1"/>
              </p:cNvSpPr>
              <p:nvPr/>
            </p:nvSpPr>
            <p:spPr bwMode="auto">
              <a:xfrm>
                <a:off x="4231" y="113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04" name="Line 165"/>
              <p:cNvSpPr>
                <a:spLocks noChangeShapeType="1"/>
              </p:cNvSpPr>
              <p:nvPr/>
            </p:nvSpPr>
            <p:spPr bwMode="auto">
              <a:xfrm>
                <a:off x="4231" y="116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05" name="Line 166"/>
              <p:cNvSpPr>
                <a:spLocks noChangeShapeType="1"/>
              </p:cNvSpPr>
              <p:nvPr/>
            </p:nvSpPr>
            <p:spPr bwMode="auto">
              <a:xfrm>
                <a:off x="4231" y="120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06" name="Line 167"/>
              <p:cNvSpPr>
                <a:spLocks noChangeShapeType="1"/>
              </p:cNvSpPr>
              <p:nvPr/>
            </p:nvSpPr>
            <p:spPr bwMode="auto">
              <a:xfrm>
                <a:off x="4231" y="123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07" name="Line 168"/>
              <p:cNvSpPr>
                <a:spLocks noChangeShapeType="1"/>
              </p:cNvSpPr>
              <p:nvPr/>
            </p:nvSpPr>
            <p:spPr bwMode="auto">
              <a:xfrm>
                <a:off x="4231" y="127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08" name="Line 169"/>
              <p:cNvSpPr>
                <a:spLocks noChangeShapeType="1"/>
              </p:cNvSpPr>
              <p:nvPr/>
            </p:nvSpPr>
            <p:spPr bwMode="auto">
              <a:xfrm>
                <a:off x="4231" y="130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09" name="Line 170"/>
              <p:cNvSpPr>
                <a:spLocks noChangeShapeType="1"/>
              </p:cNvSpPr>
              <p:nvPr/>
            </p:nvSpPr>
            <p:spPr bwMode="auto">
              <a:xfrm>
                <a:off x="4231" y="134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10" name="Line 171"/>
              <p:cNvSpPr>
                <a:spLocks noChangeShapeType="1"/>
              </p:cNvSpPr>
              <p:nvPr/>
            </p:nvSpPr>
            <p:spPr bwMode="auto">
              <a:xfrm>
                <a:off x="4231" y="137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11" name="Line 172"/>
              <p:cNvSpPr>
                <a:spLocks noChangeShapeType="1"/>
              </p:cNvSpPr>
              <p:nvPr/>
            </p:nvSpPr>
            <p:spPr bwMode="auto">
              <a:xfrm>
                <a:off x="4231" y="141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12" name="Line 173"/>
              <p:cNvSpPr>
                <a:spLocks noChangeShapeType="1"/>
              </p:cNvSpPr>
              <p:nvPr/>
            </p:nvSpPr>
            <p:spPr bwMode="auto">
              <a:xfrm>
                <a:off x="4231" y="144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13" name="Line 174"/>
              <p:cNvSpPr>
                <a:spLocks noChangeShapeType="1"/>
              </p:cNvSpPr>
              <p:nvPr/>
            </p:nvSpPr>
            <p:spPr bwMode="auto">
              <a:xfrm>
                <a:off x="4231" y="148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14" name="Line 175"/>
              <p:cNvSpPr>
                <a:spLocks noChangeShapeType="1"/>
              </p:cNvSpPr>
              <p:nvPr/>
            </p:nvSpPr>
            <p:spPr bwMode="auto">
              <a:xfrm>
                <a:off x="4231" y="151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15" name="Line 176"/>
              <p:cNvSpPr>
                <a:spLocks noChangeShapeType="1"/>
              </p:cNvSpPr>
              <p:nvPr/>
            </p:nvSpPr>
            <p:spPr bwMode="auto">
              <a:xfrm>
                <a:off x="4231" y="155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16" name="Line 177"/>
              <p:cNvSpPr>
                <a:spLocks noChangeShapeType="1"/>
              </p:cNvSpPr>
              <p:nvPr/>
            </p:nvSpPr>
            <p:spPr bwMode="auto">
              <a:xfrm>
                <a:off x="4231" y="159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17" name="Line 178"/>
              <p:cNvSpPr>
                <a:spLocks noChangeShapeType="1"/>
              </p:cNvSpPr>
              <p:nvPr/>
            </p:nvSpPr>
            <p:spPr bwMode="auto">
              <a:xfrm>
                <a:off x="4231" y="162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18" name="Line 179"/>
              <p:cNvSpPr>
                <a:spLocks noChangeShapeType="1"/>
              </p:cNvSpPr>
              <p:nvPr/>
            </p:nvSpPr>
            <p:spPr bwMode="auto">
              <a:xfrm>
                <a:off x="4231" y="166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19" name="Line 180"/>
              <p:cNvSpPr>
                <a:spLocks noChangeShapeType="1"/>
              </p:cNvSpPr>
              <p:nvPr/>
            </p:nvSpPr>
            <p:spPr bwMode="auto">
              <a:xfrm>
                <a:off x="4231" y="1695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0" name="Line 181"/>
              <p:cNvSpPr>
                <a:spLocks noChangeShapeType="1"/>
              </p:cNvSpPr>
              <p:nvPr/>
            </p:nvSpPr>
            <p:spPr bwMode="auto">
              <a:xfrm>
                <a:off x="4231" y="173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1" name="Line 182"/>
              <p:cNvSpPr>
                <a:spLocks noChangeShapeType="1"/>
              </p:cNvSpPr>
              <p:nvPr/>
            </p:nvSpPr>
            <p:spPr bwMode="auto">
              <a:xfrm>
                <a:off x="4231" y="176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2" name="Line 183"/>
              <p:cNvSpPr>
                <a:spLocks noChangeShapeType="1"/>
              </p:cNvSpPr>
              <p:nvPr/>
            </p:nvSpPr>
            <p:spPr bwMode="auto">
              <a:xfrm>
                <a:off x="4231" y="180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3" name="Line 184"/>
              <p:cNvSpPr>
                <a:spLocks noChangeShapeType="1"/>
              </p:cNvSpPr>
              <p:nvPr/>
            </p:nvSpPr>
            <p:spPr bwMode="auto">
              <a:xfrm>
                <a:off x="4231" y="1836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4" name="Line 185"/>
              <p:cNvSpPr>
                <a:spLocks noChangeShapeType="1"/>
              </p:cNvSpPr>
              <p:nvPr/>
            </p:nvSpPr>
            <p:spPr bwMode="auto">
              <a:xfrm>
                <a:off x="4231" y="187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5" name="Line 186"/>
              <p:cNvSpPr>
                <a:spLocks noChangeShapeType="1"/>
              </p:cNvSpPr>
              <p:nvPr/>
            </p:nvSpPr>
            <p:spPr bwMode="auto">
              <a:xfrm>
                <a:off x="4231" y="190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6" name="Line 187"/>
              <p:cNvSpPr>
                <a:spLocks noChangeShapeType="1"/>
              </p:cNvSpPr>
              <p:nvPr/>
            </p:nvSpPr>
            <p:spPr bwMode="auto">
              <a:xfrm>
                <a:off x="4231" y="194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7" name="Line 188"/>
              <p:cNvSpPr>
                <a:spLocks noChangeShapeType="1"/>
              </p:cNvSpPr>
              <p:nvPr/>
            </p:nvSpPr>
            <p:spPr bwMode="auto">
              <a:xfrm>
                <a:off x="4231" y="197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8" name="Line 189"/>
              <p:cNvSpPr>
                <a:spLocks noChangeShapeType="1"/>
              </p:cNvSpPr>
              <p:nvPr/>
            </p:nvSpPr>
            <p:spPr bwMode="auto">
              <a:xfrm>
                <a:off x="4231" y="201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9" name="Line 190"/>
              <p:cNvSpPr>
                <a:spLocks noChangeShapeType="1"/>
              </p:cNvSpPr>
              <p:nvPr/>
            </p:nvSpPr>
            <p:spPr bwMode="auto">
              <a:xfrm>
                <a:off x="4231" y="204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0" name="Line 191"/>
              <p:cNvSpPr>
                <a:spLocks noChangeShapeType="1"/>
              </p:cNvSpPr>
              <p:nvPr/>
            </p:nvSpPr>
            <p:spPr bwMode="auto">
              <a:xfrm>
                <a:off x="4231" y="208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1" name="Line 192"/>
              <p:cNvSpPr>
                <a:spLocks noChangeShapeType="1"/>
              </p:cNvSpPr>
              <p:nvPr/>
            </p:nvSpPr>
            <p:spPr bwMode="auto">
              <a:xfrm>
                <a:off x="4231" y="211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2" name="Line 193"/>
              <p:cNvSpPr>
                <a:spLocks noChangeShapeType="1"/>
              </p:cNvSpPr>
              <p:nvPr/>
            </p:nvSpPr>
            <p:spPr bwMode="auto">
              <a:xfrm>
                <a:off x="4231" y="215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3" name="Line 194"/>
              <p:cNvSpPr>
                <a:spLocks noChangeShapeType="1"/>
              </p:cNvSpPr>
              <p:nvPr/>
            </p:nvSpPr>
            <p:spPr bwMode="auto">
              <a:xfrm>
                <a:off x="4231" y="218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4" name="Line 195"/>
              <p:cNvSpPr>
                <a:spLocks noChangeShapeType="1"/>
              </p:cNvSpPr>
              <p:nvPr/>
            </p:nvSpPr>
            <p:spPr bwMode="auto">
              <a:xfrm>
                <a:off x="4231" y="222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5" name="Line 196"/>
              <p:cNvSpPr>
                <a:spLocks noChangeShapeType="1"/>
              </p:cNvSpPr>
              <p:nvPr/>
            </p:nvSpPr>
            <p:spPr bwMode="auto">
              <a:xfrm>
                <a:off x="4231" y="225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6" name="Line 197"/>
              <p:cNvSpPr>
                <a:spLocks noChangeShapeType="1"/>
              </p:cNvSpPr>
              <p:nvPr/>
            </p:nvSpPr>
            <p:spPr bwMode="auto">
              <a:xfrm>
                <a:off x="4231" y="229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7" name="Line 198"/>
              <p:cNvSpPr>
                <a:spLocks noChangeShapeType="1"/>
              </p:cNvSpPr>
              <p:nvPr/>
            </p:nvSpPr>
            <p:spPr bwMode="auto">
              <a:xfrm>
                <a:off x="4231" y="233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8" name="Line 199"/>
              <p:cNvSpPr>
                <a:spLocks noChangeShapeType="1"/>
              </p:cNvSpPr>
              <p:nvPr/>
            </p:nvSpPr>
            <p:spPr bwMode="auto">
              <a:xfrm>
                <a:off x="4231" y="236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9" name="Line 200"/>
              <p:cNvSpPr>
                <a:spLocks noChangeShapeType="1"/>
              </p:cNvSpPr>
              <p:nvPr/>
            </p:nvSpPr>
            <p:spPr bwMode="auto">
              <a:xfrm>
                <a:off x="4231" y="240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0" name="Line 201"/>
              <p:cNvSpPr>
                <a:spLocks noChangeShapeType="1"/>
              </p:cNvSpPr>
              <p:nvPr/>
            </p:nvSpPr>
            <p:spPr bwMode="auto">
              <a:xfrm>
                <a:off x="4231" y="2435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1" name="Line 202"/>
              <p:cNvSpPr>
                <a:spLocks noChangeShapeType="1"/>
              </p:cNvSpPr>
              <p:nvPr/>
            </p:nvSpPr>
            <p:spPr bwMode="auto">
              <a:xfrm>
                <a:off x="4231" y="247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2" name="Line 203"/>
              <p:cNvSpPr>
                <a:spLocks noChangeShapeType="1"/>
              </p:cNvSpPr>
              <p:nvPr/>
            </p:nvSpPr>
            <p:spPr bwMode="auto">
              <a:xfrm>
                <a:off x="4231" y="250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3" name="Line 204"/>
              <p:cNvSpPr>
                <a:spLocks noChangeShapeType="1"/>
              </p:cNvSpPr>
              <p:nvPr/>
            </p:nvSpPr>
            <p:spPr bwMode="auto">
              <a:xfrm>
                <a:off x="4231" y="254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</p:grpSp>
        <p:grpSp>
          <p:nvGrpSpPr>
            <p:cNvPr id="105" name="Group 406"/>
            <p:cNvGrpSpPr>
              <a:grpSpLocks/>
            </p:cNvGrpSpPr>
            <p:nvPr/>
          </p:nvGrpSpPr>
          <p:grpSpPr bwMode="auto">
            <a:xfrm>
              <a:off x="2674938" y="622300"/>
              <a:ext cx="4041775" cy="3938588"/>
              <a:chOff x="1685" y="392"/>
              <a:chExt cx="2546" cy="2481"/>
            </a:xfrm>
          </p:grpSpPr>
          <p:sp>
            <p:nvSpPr>
              <p:cNvPr id="644" name="Line 206"/>
              <p:cNvSpPr>
                <a:spLocks noChangeShapeType="1"/>
              </p:cNvSpPr>
              <p:nvPr/>
            </p:nvSpPr>
            <p:spPr bwMode="auto">
              <a:xfrm>
                <a:off x="4231" y="2576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5" name="Line 207"/>
              <p:cNvSpPr>
                <a:spLocks noChangeShapeType="1"/>
              </p:cNvSpPr>
              <p:nvPr/>
            </p:nvSpPr>
            <p:spPr bwMode="auto">
              <a:xfrm>
                <a:off x="4231" y="261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6" name="Line 208"/>
              <p:cNvSpPr>
                <a:spLocks noChangeShapeType="1"/>
              </p:cNvSpPr>
              <p:nvPr/>
            </p:nvSpPr>
            <p:spPr bwMode="auto">
              <a:xfrm>
                <a:off x="4231" y="264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7" name="Line 209"/>
              <p:cNvSpPr>
                <a:spLocks noChangeShapeType="1"/>
              </p:cNvSpPr>
              <p:nvPr/>
            </p:nvSpPr>
            <p:spPr bwMode="auto">
              <a:xfrm>
                <a:off x="4231" y="268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8" name="Line 210"/>
              <p:cNvSpPr>
                <a:spLocks noChangeShapeType="1"/>
              </p:cNvSpPr>
              <p:nvPr/>
            </p:nvSpPr>
            <p:spPr bwMode="auto">
              <a:xfrm>
                <a:off x="4231" y="271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9" name="Line 211"/>
              <p:cNvSpPr>
                <a:spLocks noChangeShapeType="1"/>
              </p:cNvSpPr>
              <p:nvPr/>
            </p:nvSpPr>
            <p:spPr bwMode="auto">
              <a:xfrm>
                <a:off x="4231" y="275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0" name="Line 212"/>
              <p:cNvSpPr>
                <a:spLocks noChangeShapeType="1"/>
              </p:cNvSpPr>
              <p:nvPr/>
            </p:nvSpPr>
            <p:spPr bwMode="auto">
              <a:xfrm>
                <a:off x="4231" y="278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1" name="Line 213"/>
              <p:cNvSpPr>
                <a:spLocks noChangeShapeType="1"/>
              </p:cNvSpPr>
              <p:nvPr/>
            </p:nvSpPr>
            <p:spPr bwMode="auto">
              <a:xfrm>
                <a:off x="4231" y="282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2" name="Line 214"/>
              <p:cNvSpPr>
                <a:spLocks noChangeShapeType="1"/>
              </p:cNvSpPr>
              <p:nvPr/>
            </p:nvSpPr>
            <p:spPr bwMode="auto">
              <a:xfrm flipH="1">
                <a:off x="4229" y="2858"/>
                <a:ext cx="2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3" name="Line 215"/>
              <p:cNvSpPr>
                <a:spLocks noChangeShapeType="1"/>
              </p:cNvSpPr>
              <p:nvPr/>
            </p:nvSpPr>
            <p:spPr bwMode="auto">
              <a:xfrm flipH="1">
                <a:off x="419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4" name="Line 216"/>
              <p:cNvSpPr>
                <a:spLocks noChangeShapeType="1"/>
              </p:cNvSpPr>
              <p:nvPr/>
            </p:nvSpPr>
            <p:spPr bwMode="auto">
              <a:xfrm flipH="1">
                <a:off x="415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5" name="Line 217"/>
              <p:cNvSpPr>
                <a:spLocks noChangeShapeType="1"/>
              </p:cNvSpPr>
              <p:nvPr/>
            </p:nvSpPr>
            <p:spPr bwMode="auto">
              <a:xfrm flipH="1">
                <a:off x="412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6" name="Line 218"/>
              <p:cNvSpPr>
                <a:spLocks noChangeShapeType="1"/>
              </p:cNvSpPr>
              <p:nvPr/>
            </p:nvSpPr>
            <p:spPr bwMode="auto">
              <a:xfrm flipH="1">
                <a:off x="408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7" name="Line 219"/>
              <p:cNvSpPr>
                <a:spLocks noChangeShapeType="1"/>
              </p:cNvSpPr>
              <p:nvPr/>
            </p:nvSpPr>
            <p:spPr bwMode="auto">
              <a:xfrm flipH="1">
                <a:off x="405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8" name="Line 220"/>
              <p:cNvSpPr>
                <a:spLocks noChangeShapeType="1"/>
              </p:cNvSpPr>
              <p:nvPr/>
            </p:nvSpPr>
            <p:spPr bwMode="auto">
              <a:xfrm flipH="1">
                <a:off x="401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9" name="Line 221"/>
              <p:cNvSpPr>
                <a:spLocks noChangeShapeType="1"/>
              </p:cNvSpPr>
              <p:nvPr/>
            </p:nvSpPr>
            <p:spPr bwMode="auto">
              <a:xfrm flipH="1">
                <a:off x="398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0" name="Line 222"/>
              <p:cNvSpPr>
                <a:spLocks noChangeShapeType="1"/>
              </p:cNvSpPr>
              <p:nvPr/>
            </p:nvSpPr>
            <p:spPr bwMode="auto">
              <a:xfrm flipH="1">
                <a:off x="394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1" name="Line 223"/>
              <p:cNvSpPr>
                <a:spLocks noChangeShapeType="1"/>
              </p:cNvSpPr>
              <p:nvPr/>
            </p:nvSpPr>
            <p:spPr bwMode="auto">
              <a:xfrm flipH="1">
                <a:off x="391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2" name="Line 224"/>
              <p:cNvSpPr>
                <a:spLocks noChangeShapeType="1"/>
              </p:cNvSpPr>
              <p:nvPr/>
            </p:nvSpPr>
            <p:spPr bwMode="auto">
              <a:xfrm flipH="1">
                <a:off x="387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3" name="Line 225"/>
              <p:cNvSpPr>
                <a:spLocks noChangeShapeType="1"/>
              </p:cNvSpPr>
              <p:nvPr/>
            </p:nvSpPr>
            <p:spPr bwMode="auto">
              <a:xfrm flipH="1">
                <a:off x="384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4" name="Line 226"/>
              <p:cNvSpPr>
                <a:spLocks noChangeShapeType="1"/>
              </p:cNvSpPr>
              <p:nvPr/>
            </p:nvSpPr>
            <p:spPr bwMode="auto">
              <a:xfrm flipH="1">
                <a:off x="380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5" name="Line 227"/>
              <p:cNvSpPr>
                <a:spLocks noChangeShapeType="1"/>
              </p:cNvSpPr>
              <p:nvPr/>
            </p:nvSpPr>
            <p:spPr bwMode="auto">
              <a:xfrm flipH="1">
                <a:off x="377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6" name="Line 228"/>
              <p:cNvSpPr>
                <a:spLocks noChangeShapeType="1"/>
              </p:cNvSpPr>
              <p:nvPr/>
            </p:nvSpPr>
            <p:spPr bwMode="auto">
              <a:xfrm flipH="1">
                <a:off x="373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7" name="Line 229"/>
              <p:cNvSpPr>
                <a:spLocks noChangeShapeType="1"/>
              </p:cNvSpPr>
              <p:nvPr/>
            </p:nvSpPr>
            <p:spPr bwMode="auto">
              <a:xfrm flipH="1">
                <a:off x="369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8" name="Line 230"/>
              <p:cNvSpPr>
                <a:spLocks noChangeShapeType="1"/>
              </p:cNvSpPr>
              <p:nvPr/>
            </p:nvSpPr>
            <p:spPr bwMode="auto">
              <a:xfrm flipH="1">
                <a:off x="366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9" name="Line 231"/>
              <p:cNvSpPr>
                <a:spLocks noChangeShapeType="1"/>
              </p:cNvSpPr>
              <p:nvPr/>
            </p:nvSpPr>
            <p:spPr bwMode="auto">
              <a:xfrm flipH="1">
                <a:off x="362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0" name="Line 232"/>
              <p:cNvSpPr>
                <a:spLocks noChangeShapeType="1"/>
              </p:cNvSpPr>
              <p:nvPr/>
            </p:nvSpPr>
            <p:spPr bwMode="auto">
              <a:xfrm flipH="1">
                <a:off x="359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1" name="Line 233"/>
              <p:cNvSpPr>
                <a:spLocks noChangeShapeType="1"/>
              </p:cNvSpPr>
              <p:nvPr/>
            </p:nvSpPr>
            <p:spPr bwMode="auto">
              <a:xfrm flipH="1">
                <a:off x="355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2" name="Line 234"/>
              <p:cNvSpPr>
                <a:spLocks noChangeShapeType="1"/>
              </p:cNvSpPr>
              <p:nvPr/>
            </p:nvSpPr>
            <p:spPr bwMode="auto">
              <a:xfrm flipH="1">
                <a:off x="352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3" name="Line 235"/>
              <p:cNvSpPr>
                <a:spLocks noChangeShapeType="1"/>
              </p:cNvSpPr>
              <p:nvPr/>
            </p:nvSpPr>
            <p:spPr bwMode="auto">
              <a:xfrm flipH="1">
                <a:off x="348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4" name="Line 236"/>
              <p:cNvSpPr>
                <a:spLocks noChangeShapeType="1"/>
              </p:cNvSpPr>
              <p:nvPr/>
            </p:nvSpPr>
            <p:spPr bwMode="auto">
              <a:xfrm flipH="1">
                <a:off x="345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5" name="Line 237"/>
              <p:cNvSpPr>
                <a:spLocks noChangeShapeType="1"/>
              </p:cNvSpPr>
              <p:nvPr/>
            </p:nvSpPr>
            <p:spPr bwMode="auto">
              <a:xfrm flipH="1">
                <a:off x="341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6" name="Line 238"/>
              <p:cNvSpPr>
                <a:spLocks noChangeShapeType="1"/>
              </p:cNvSpPr>
              <p:nvPr/>
            </p:nvSpPr>
            <p:spPr bwMode="auto">
              <a:xfrm flipH="1">
                <a:off x="338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7" name="Line 239"/>
              <p:cNvSpPr>
                <a:spLocks noChangeShapeType="1"/>
              </p:cNvSpPr>
              <p:nvPr/>
            </p:nvSpPr>
            <p:spPr bwMode="auto">
              <a:xfrm flipH="1">
                <a:off x="334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8" name="Line 240"/>
              <p:cNvSpPr>
                <a:spLocks noChangeShapeType="1"/>
              </p:cNvSpPr>
              <p:nvPr/>
            </p:nvSpPr>
            <p:spPr bwMode="auto">
              <a:xfrm flipH="1">
                <a:off x="331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9" name="Line 241"/>
              <p:cNvSpPr>
                <a:spLocks noChangeShapeType="1"/>
              </p:cNvSpPr>
              <p:nvPr/>
            </p:nvSpPr>
            <p:spPr bwMode="auto">
              <a:xfrm flipH="1">
                <a:off x="327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0" name="Line 242"/>
              <p:cNvSpPr>
                <a:spLocks noChangeShapeType="1"/>
              </p:cNvSpPr>
              <p:nvPr/>
            </p:nvSpPr>
            <p:spPr bwMode="auto">
              <a:xfrm flipH="1">
                <a:off x="324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1" name="Line 243"/>
              <p:cNvSpPr>
                <a:spLocks noChangeShapeType="1"/>
              </p:cNvSpPr>
              <p:nvPr/>
            </p:nvSpPr>
            <p:spPr bwMode="auto">
              <a:xfrm flipH="1">
                <a:off x="320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2" name="Line 244"/>
              <p:cNvSpPr>
                <a:spLocks noChangeShapeType="1"/>
              </p:cNvSpPr>
              <p:nvPr/>
            </p:nvSpPr>
            <p:spPr bwMode="auto">
              <a:xfrm flipH="1">
                <a:off x="316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3" name="Line 245"/>
              <p:cNvSpPr>
                <a:spLocks noChangeShapeType="1"/>
              </p:cNvSpPr>
              <p:nvPr/>
            </p:nvSpPr>
            <p:spPr bwMode="auto">
              <a:xfrm flipH="1">
                <a:off x="313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4" name="Line 246"/>
              <p:cNvSpPr>
                <a:spLocks noChangeShapeType="1"/>
              </p:cNvSpPr>
              <p:nvPr/>
            </p:nvSpPr>
            <p:spPr bwMode="auto">
              <a:xfrm flipH="1">
                <a:off x="309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5" name="Line 247"/>
              <p:cNvSpPr>
                <a:spLocks noChangeShapeType="1"/>
              </p:cNvSpPr>
              <p:nvPr/>
            </p:nvSpPr>
            <p:spPr bwMode="auto">
              <a:xfrm flipH="1">
                <a:off x="306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6" name="Line 248"/>
              <p:cNvSpPr>
                <a:spLocks noChangeShapeType="1"/>
              </p:cNvSpPr>
              <p:nvPr/>
            </p:nvSpPr>
            <p:spPr bwMode="auto">
              <a:xfrm flipH="1">
                <a:off x="302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7" name="Line 249"/>
              <p:cNvSpPr>
                <a:spLocks noChangeShapeType="1"/>
              </p:cNvSpPr>
              <p:nvPr/>
            </p:nvSpPr>
            <p:spPr bwMode="auto">
              <a:xfrm flipH="1">
                <a:off x="299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8" name="Line 250"/>
              <p:cNvSpPr>
                <a:spLocks noChangeShapeType="1"/>
              </p:cNvSpPr>
              <p:nvPr/>
            </p:nvSpPr>
            <p:spPr bwMode="auto">
              <a:xfrm flipH="1">
                <a:off x="295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9" name="Line 251"/>
              <p:cNvSpPr>
                <a:spLocks noChangeShapeType="1"/>
              </p:cNvSpPr>
              <p:nvPr/>
            </p:nvSpPr>
            <p:spPr bwMode="auto">
              <a:xfrm flipH="1">
                <a:off x="292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0" name="Line 252"/>
              <p:cNvSpPr>
                <a:spLocks noChangeShapeType="1"/>
              </p:cNvSpPr>
              <p:nvPr/>
            </p:nvSpPr>
            <p:spPr bwMode="auto">
              <a:xfrm flipH="1">
                <a:off x="288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1" name="Line 253"/>
              <p:cNvSpPr>
                <a:spLocks noChangeShapeType="1"/>
              </p:cNvSpPr>
              <p:nvPr/>
            </p:nvSpPr>
            <p:spPr bwMode="auto">
              <a:xfrm flipH="1">
                <a:off x="285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2" name="Line 254"/>
              <p:cNvSpPr>
                <a:spLocks noChangeShapeType="1"/>
              </p:cNvSpPr>
              <p:nvPr/>
            </p:nvSpPr>
            <p:spPr bwMode="auto">
              <a:xfrm flipH="1">
                <a:off x="281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3" name="Line 255"/>
              <p:cNvSpPr>
                <a:spLocks noChangeShapeType="1"/>
              </p:cNvSpPr>
              <p:nvPr/>
            </p:nvSpPr>
            <p:spPr bwMode="auto">
              <a:xfrm flipH="1">
                <a:off x="278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4" name="Line 256"/>
              <p:cNvSpPr>
                <a:spLocks noChangeShapeType="1"/>
              </p:cNvSpPr>
              <p:nvPr/>
            </p:nvSpPr>
            <p:spPr bwMode="auto">
              <a:xfrm flipH="1">
                <a:off x="274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5" name="Line 257"/>
              <p:cNvSpPr>
                <a:spLocks noChangeShapeType="1"/>
              </p:cNvSpPr>
              <p:nvPr/>
            </p:nvSpPr>
            <p:spPr bwMode="auto">
              <a:xfrm flipH="1">
                <a:off x="271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6" name="Line 258"/>
              <p:cNvSpPr>
                <a:spLocks noChangeShapeType="1"/>
              </p:cNvSpPr>
              <p:nvPr/>
            </p:nvSpPr>
            <p:spPr bwMode="auto">
              <a:xfrm flipH="1">
                <a:off x="267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7" name="Line 259"/>
              <p:cNvSpPr>
                <a:spLocks noChangeShapeType="1"/>
              </p:cNvSpPr>
              <p:nvPr/>
            </p:nvSpPr>
            <p:spPr bwMode="auto">
              <a:xfrm flipH="1">
                <a:off x="263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8" name="Line 260"/>
              <p:cNvSpPr>
                <a:spLocks noChangeShapeType="1"/>
              </p:cNvSpPr>
              <p:nvPr/>
            </p:nvSpPr>
            <p:spPr bwMode="auto">
              <a:xfrm flipH="1">
                <a:off x="260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9" name="Line 261"/>
              <p:cNvSpPr>
                <a:spLocks noChangeShapeType="1"/>
              </p:cNvSpPr>
              <p:nvPr/>
            </p:nvSpPr>
            <p:spPr bwMode="auto">
              <a:xfrm flipH="1">
                <a:off x="256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0" name="Line 262"/>
              <p:cNvSpPr>
                <a:spLocks noChangeShapeType="1"/>
              </p:cNvSpPr>
              <p:nvPr/>
            </p:nvSpPr>
            <p:spPr bwMode="auto">
              <a:xfrm flipH="1">
                <a:off x="253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1" name="Line 263"/>
              <p:cNvSpPr>
                <a:spLocks noChangeShapeType="1"/>
              </p:cNvSpPr>
              <p:nvPr/>
            </p:nvSpPr>
            <p:spPr bwMode="auto">
              <a:xfrm flipH="1">
                <a:off x="249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2" name="Line 264"/>
              <p:cNvSpPr>
                <a:spLocks noChangeShapeType="1"/>
              </p:cNvSpPr>
              <p:nvPr/>
            </p:nvSpPr>
            <p:spPr bwMode="auto">
              <a:xfrm flipH="1">
                <a:off x="246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3" name="Line 265"/>
              <p:cNvSpPr>
                <a:spLocks noChangeShapeType="1"/>
              </p:cNvSpPr>
              <p:nvPr/>
            </p:nvSpPr>
            <p:spPr bwMode="auto">
              <a:xfrm flipH="1">
                <a:off x="242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4" name="Line 266"/>
              <p:cNvSpPr>
                <a:spLocks noChangeShapeType="1"/>
              </p:cNvSpPr>
              <p:nvPr/>
            </p:nvSpPr>
            <p:spPr bwMode="auto">
              <a:xfrm flipH="1">
                <a:off x="239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5" name="Line 267"/>
              <p:cNvSpPr>
                <a:spLocks noChangeShapeType="1"/>
              </p:cNvSpPr>
              <p:nvPr/>
            </p:nvSpPr>
            <p:spPr bwMode="auto">
              <a:xfrm flipH="1">
                <a:off x="235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6" name="Line 268"/>
              <p:cNvSpPr>
                <a:spLocks noChangeShapeType="1"/>
              </p:cNvSpPr>
              <p:nvPr/>
            </p:nvSpPr>
            <p:spPr bwMode="auto">
              <a:xfrm flipH="1">
                <a:off x="232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7" name="Line 269"/>
              <p:cNvSpPr>
                <a:spLocks noChangeShapeType="1"/>
              </p:cNvSpPr>
              <p:nvPr/>
            </p:nvSpPr>
            <p:spPr bwMode="auto">
              <a:xfrm flipH="1">
                <a:off x="228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8" name="Line 270"/>
              <p:cNvSpPr>
                <a:spLocks noChangeShapeType="1"/>
              </p:cNvSpPr>
              <p:nvPr/>
            </p:nvSpPr>
            <p:spPr bwMode="auto">
              <a:xfrm flipH="1">
                <a:off x="225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9" name="Line 271"/>
              <p:cNvSpPr>
                <a:spLocks noChangeShapeType="1"/>
              </p:cNvSpPr>
              <p:nvPr/>
            </p:nvSpPr>
            <p:spPr bwMode="auto">
              <a:xfrm flipH="1">
                <a:off x="221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0" name="Line 272"/>
              <p:cNvSpPr>
                <a:spLocks noChangeShapeType="1"/>
              </p:cNvSpPr>
              <p:nvPr/>
            </p:nvSpPr>
            <p:spPr bwMode="auto">
              <a:xfrm flipH="1">
                <a:off x="218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1" name="Line 273"/>
              <p:cNvSpPr>
                <a:spLocks noChangeShapeType="1"/>
              </p:cNvSpPr>
              <p:nvPr/>
            </p:nvSpPr>
            <p:spPr bwMode="auto">
              <a:xfrm flipH="1">
                <a:off x="214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2" name="Line 274"/>
              <p:cNvSpPr>
                <a:spLocks noChangeShapeType="1"/>
              </p:cNvSpPr>
              <p:nvPr/>
            </p:nvSpPr>
            <p:spPr bwMode="auto">
              <a:xfrm flipH="1">
                <a:off x="210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3" name="Line 275"/>
              <p:cNvSpPr>
                <a:spLocks noChangeShapeType="1"/>
              </p:cNvSpPr>
              <p:nvPr/>
            </p:nvSpPr>
            <p:spPr bwMode="auto">
              <a:xfrm flipH="1">
                <a:off x="207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4" name="Line 276"/>
              <p:cNvSpPr>
                <a:spLocks noChangeShapeType="1"/>
              </p:cNvSpPr>
              <p:nvPr/>
            </p:nvSpPr>
            <p:spPr bwMode="auto">
              <a:xfrm flipH="1">
                <a:off x="203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5" name="Line 277"/>
              <p:cNvSpPr>
                <a:spLocks noChangeShapeType="1"/>
              </p:cNvSpPr>
              <p:nvPr/>
            </p:nvSpPr>
            <p:spPr bwMode="auto">
              <a:xfrm flipH="1">
                <a:off x="200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6" name="Line 278"/>
              <p:cNvSpPr>
                <a:spLocks noChangeShapeType="1"/>
              </p:cNvSpPr>
              <p:nvPr/>
            </p:nvSpPr>
            <p:spPr bwMode="auto">
              <a:xfrm flipH="1">
                <a:off x="196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7" name="Line 279"/>
              <p:cNvSpPr>
                <a:spLocks noChangeShapeType="1"/>
              </p:cNvSpPr>
              <p:nvPr/>
            </p:nvSpPr>
            <p:spPr bwMode="auto">
              <a:xfrm flipH="1">
                <a:off x="193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8" name="Line 280"/>
              <p:cNvSpPr>
                <a:spLocks noChangeShapeType="1"/>
              </p:cNvSpPr>
              <p:nvPr/>
            </p:nvSpPr>
            <p:spPr bwMode="auto">
              <a:xfrm flipH="1">
                <a:off x="189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9" name="Line 281"/>
              <p:cNvSpPr>
                <a:spLocks noChangeShapeType="1"/>
              </p:cNvSpPr>
              <p:nvPr/>
            </p:nvSpPr>
            <p:spPr bwMode="auto">
              <a:xfrm flipH="1">
                <a:off x="186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0" name="Line 282"/>
              <p:cNvSpPr>
                <a:spLocks noChangeShapeType="1"/>
              </p:cNvSpPr>
              <p:nvPr/>
            </p:nvSpPr>
            <p:spPr bwMode="auto">
              <a:xfrm flipH="1">
                <a:off x="182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1" name="Line 283"/>
              <p:cNvSpPr>
                <a:spLocks noChangeShapeType="1"/>
              </p:cNvSpPr>
              <p:nvPr/>
            </p:nvSpPr>
            <p:spPr bwMode="auto">
              <a:xfrm flipH="1">
                <a:off x="179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2" name="Line 284"/>
              <p:cNvSpPr>
                <a:spLocks noChangeShapeType="1"/>
              </p:cNvSpPr>
              <p:nvPr/>
            </p:nvSpPr>
            <p:spPr bwMode="auto">
              <a:xfrm flipH="1">
                <a:off x="175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3" name="Line 285"/>
              <p:cNvSpPr>
                <a:spLocks noChangeShapeType="1"/>
              </p:cNvSpPr>
              <p:nvPr/>
            </p:nvSpPr>
            <p:spPr bwMode="auto">
              <a:xfrm flipH="1">
                <a:off x="172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4" name="Line 286"/>
              <p:cNvSpPr>
                <a:spLocks noChangeShapeType="1"/>
              </p:cNvSpPr>
              <p:nvPr/>
            </p:nvSpPr>
            <p:spPr bwMode="auto">
              <a:xfrm flipH="1">
                <a:off x="168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5" name="Line 287"/>
              <p:cNvSpPr>
                <a:spLocks noChangeShapeType="1"/>
              </p:cNvSpPr>
              <p:nvPr/>
            </p:nvSpPr>
            <p:spPr bwMode="auto">
              <a:xfrm>
                <a:off x="3452" y="392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6" name="Line 288"/>
              <p:cNvSpPr>
                <a:spLocks noChangeShapeType="1"/>
              </p:cNvSpPr>
              <p:nvPr/>
            </p:nvSpPr>
            <p:spPr bwMode="auto">
              <a:xfrm>
                <a:off x="3487" y="408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7" name="Line 289"/>
              <p:cNvSpPr>
                <a:spLocks noChangeShapeType="1"/>
              </p:cNvSpPr>
              <p:nvPr/>
            </p:nvSpPr>
            <p:spPr bwMode="auto">
              <a:xfrm>
                <a:off x="3523" y="424"/>
                <a:ext cx="16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8" name="Line 290"/>
              <p:cNvSpPr>
                <a:spLocks noChangeShapeType="1"/>
              </p:cNvSpPr>
              <p:nvPr/>
            </p:nvSpPr>
            <p:spPr bwMode="auto">
              <a:xfrm>
                <a:off x="3558" y="424"/>
                <a:ext cx="16" cy="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9" name="Line 291"/>
              <p:cNvSpPr>
                <a:spLocks noChangeShapeType="1"/>
              </p:cNvSpPr>
              <p:nvPr/>
            </p:nvSpPr>
            <p:spPr bwMode="auto">
              <a:xfrm>
                <a:off x="3593" y="435"/>
                <a:ext cx="17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0" name="Line 292"/>
              <p:cNvSpPr>
                <a:spLocks noChangeShapeType="1"/>
              </p:cNvSpPr>
              <p:nvPr/>
            </p:nvSpPr>
            <p:spPr bwMode="auto">
              <a:xfrm>
                <a:off x="3629" y="445"/>
                <a:ext cx="16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1" name="Line 293"/>
              <p:cNvSpPr>
                <a:spLocks noChangeShapeType="1"/>
              </p:cNvSpPr>
              <p:nvPr/>
            </p:nvSpPr>
            <p:spPr bwMode="auto">
              <a:xfrm flipV="1">
                <a:off x="3664" y="422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2" name="Line 294"/>
              <p:cNvSpPr>
                <a:spLocks noChangeShapeType="1"/>
              </p:cNvSpPr>
              <p:nvPr/>
            </p:nvSpPr>
            <p:spPr bwMode="auto">
              <a:xfrm flipV="1">
                <a:off x="3699" y="394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3" name="Line 295"/>
              <p:cNvSpPr>
                <a:spLocks noChangeShapeType="1"/>
              </p:cNvSpPr>
              <p:nvPr/>
            </p:nvSpPr>
            <p:spPr bwMode="auto">
              <a:xfrm>
                <a:off x="373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4" name="Line 296"/>
              <p:cNvSpPr>
                <a:spLocks noChangeShapeType="1"/>
              </p:cNvSpPr>
              <p:nvPr/>
            </p:nvSpPr>
            <p:spPr bwMode="auto">
              <a:xfrm>
                <a:off x="2931" y="392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5" name="Line 297"/>
              <p:cNvSpPr>
                <a:spLocks noChangeShapeType="1"/>
              </p:cNvSpPr>
              <p:nvPr/>
            </p:nvSpPr>
            <p:spPr bwMode="auto">
              <a:xfrm>
                <a:off x="2967" y="420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6" name="Line 298"/>
              <p:cNvSpPr>
                <a:spLocks noChangeShapeType="1"/>
              </p:cNvSpPr>
              <p:nvPr/>
            </p:nvSpPr>
            <p:spPr bwMode="auto">
              <a:xfrm>
                <a:off x="3002" y="446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7" name="Line 299"/>
              <p:cNvSpPr>
                <a:spLocks noChangeShapeType="1"/>
              </p:cNvSpPr>
              <p:nvPr/>
            </p:nvSpPr>
            <p:spPr bwMode="auto">
              <a:xfrm>
                <a:off x="3037" y="473"/>
                <a:ext cx="17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8" name="Line 300"/>
              <p:cNvSpPr>
                <a:spLocks noChangeShapeType="1"/>
              </p:cNvSpPr>
              <p:nvPr/>
            </p:nvSpPr>
            <p:spPr bwMode="auto">
              <a:xfrm>
                <a:off x="3073" y="499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9" name="Line 301"/>
              <p:cNvSpPr>
                <a:spLocks noChangeShapeType="1"/>
              </p:cNvSpPr>
              <p:nvPr/>
            </p:nvSpPr>
            <p:spPr bwMode="auto">
              <a:xfrm>
                <a:off x="3108" y="522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0" name="Line 302"/>
              <p:cNvSpPr>
                <a:spLocks noChangeShapeType="1"/>
              </p:cNvSpPr>
              <p:nvPr/>
            </p:nvSpPr>
            <p:spPr bwMode="auto">
              <a:xfrm>
                <a:off x="3144" y="545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1" name="Line 303"/>
              <p:cNvSpPr>
                <a:spLocks noChangeShapeType="1"/>
              </p:cNvSpPr>
              <p:nvPr/>
            </p:nvSpPr>
            <p:spPr bwMode="auto">
              <a:xfrm>
                <a:off x="3179" y="568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2" name="Line 304"/>
              <p:cNvSpPr>
                <a:spLocks noChangeShapeType="1"/>
              </p:cNvSpPr>
              <p:nvPr/>
            </p:nvSpPr>
            <p:spPr bwMode="auto">
              <a:xfrm>
                <a:off x="3214" y="588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3" name="Line 305"/>
              <p:cNvSpPr>
                <a:spLocks noChangeShapeType="1"/>
              </p:cNvSpPr>
              <p:nvPr/>
            </p:nvSpPr>
            <p:spPr bwMode="auto">
              <a:xfrm>
                <a:off x="3250" y="607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4" name="Line 306"/>
              <p:cNvSpPr>
                <a:spLocks noChangeShapeType="1"/>
              </p:cNvSpPr>
              <p:nvPr/>
            </p:nvSpPr>
            <p:spPr bwMode="auto">
              <a:xfrm>
                <a:off x="3285" y="628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5" name="Line 307"/>
              <p:cNvSpPr>
                <a:spLocks noChangeShapeType="1"/>
              </p:cNvSpPr>
              <p:nvPr/>
            </p:nvSpPr>
            <p:spPr bwMode="auto">
              <a:xfrm>
                <a:off x="3320" y="645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6" name="Line 308"/>
              <p:cNvSpPr>
                <a:spLocks noChangeShapeType="1"/>
              </p:cNvSpPr>
              <p:nvPr/>
            </p:nvSpPr>
            <p:spPr bwMode="auto">
              <a:xfrm>
                <a:off x="3356" y="661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7" name="Line 309"/>
              <p:cNvSpPr>
                <a:spLocks noChangeShapeType="1"/>
              </p:cNvSpPr>
              <p:nvPr/>
            </p:nvSpPr>
            <p:spPr bwMode="auto">
              <a:xfrm>
                <a:off x="3391" y="678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8" name="Line 310"/>
              <p:cNvSpPr>
                <a:spLocks noChangeShapeType="1"/>
              </p:cNvSpPr>
              <p:nvPr/>
            </p:nvSpPr>
            <p:spPr bwMode="auto">
              <a:xfrm>
                <a:off x="3426" y="695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9" name="Line 311"/>
              <p:cNvSpPr>
                <a:spLocks noChangeShapeType="1"/>
              </p:cNvSpPr>
              <p:nvPr/>
            </p:nvSpPr>
            <p:spPr bwMode="auto">
              <a:xfrm>
                <a:off x="3462" y="710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0" name="Line 312"/>
              <p:cNvSpPr>
                <a:spLocks noChangeShapeType="1"/>
              </p:cNvSpPr>
              <p:nvPr/>
            </p:nvSpPr>
            <p:spPr bwMode="auto">
              <a:xfrm>
                <a:off x="3497" y="725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1" name="Line 313"/>
              <p:cNvSpPr>
                <a:spLocks noChangeShapeType="1"/>
              </p:cNvSpPr>
              <p:nvPr/>
            </p:nvSpPr>
            <p:spPr bwMode="auto">
              <a:xfrm flipV="1">
                <a:off x="3532" y="722"/>
                <a:ext cx="1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2" name="Line 314"/>
              <p:cNvSpPr>
                <a:spLocks noChangeShapeType="1"/>
              </p:cNvSpPr>
              <p:nvPr/>
            </p:nvSpPr>
            <p:spPr bwMode="auto">
              <a:xfrm flipV="1">
                <a:off x="3562" y="687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3" name="Line 315"/>
              <p:cNvSpPr>
                <a:spLocks noChangeShapeType="1"/>
              </p:cNvSpPr>
              <p:nvPr/>
            </p:nvSpPr>
            <p:spPr bwMode="auto">
              <a:xfrm flipV="1">
                <a:off x="3592" y="663"/>
                <a:ext cx="16" cy="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4" name="Line 316"/>
              <p:cNvSpPr>
                <a:spLocks noChangeShapeType="1"/>
              </p:cNvSpPr>
              <p:nvPr/>
            </p:nvSpPr>
            <p:spPr bwMode="auto">
              <a:xfrm flipV="1">
                <a:off x="3627" y="657"/>
                <a:ext cx="17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5" name="Line 317"/>
              <p:cNvSpPr>
                <a:spLocks noChangeShapeType="1"/>
              </p:cNvSpPr>
              <p:nvPr/>
            </p:nvSpPr>
            <p:spPr bwMode="auto">
              <a:xfrm flipV="1">
                <a:off x="3663" y="629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6" name="Line 318"/>
              <p:cNvSpPr>
                <a:spLocks noChangeShapeType="1"/>
              </p:cNvSpPr>
              <p:nvPr/>
            </p:nvSpPr>
            <p:spPr bwMode="auto">
              <a:xfrm flipV="1">
                <a:off x="3698" y="598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7" name="Line 319"/>
              <p:cNvSpPr>
                <a:spLocks noChangeShapeType="1"/>
              </p:cNvSpPr>
              <p:nvPr/>
            </p:nvSpPr>
            <p:spPr bwMode="auto">
              <a:xfrm flipV="1">
                <a:off x="3733" y="567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8" name="Line 320"/>
              <p:cNvSpPr>
                <a:spLocks noChangeShapeType="1"/>
              </p:cNvSpPr>
              <p:nvPr/>
            </p:nvSpPr>
            <p:spPr bwMode="auto">
              <a:xfrm flipV="1">
                <a:off x="3769" y="535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9" name="Line 321"/>
              <p:cNvSpPr>
                <a:spLocks noChangeShapeType="1"/>
              </p:cNvSpPr>
              <p:nvPr/>
            </p:nvSpPr>
            <p:spPr bwMode="auto">
              <a:xfrm flipV="1">
                <a:off x="3804" y="504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0" name="Line 322"/>
              <p:cNvSpPr>
                <a:spLocks noChangeShapeType="1"/>
              </p:cNvSpPr>
              <p:nvPr/>
            </p:nvSpPr>
            <p:spPr bwMode="auto">
              <a:xfrm flipV="1">
                <a:off x="3839" y="473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1" name="Line 323"/>
              <p:cNvSpPr>
                <a:spLocks noChangeShapeType="1"/>
              </p:cNvSpPr>
              <p:nvPr/>
            </p:nvSpPr>
            <p:spPr bwMode="auto">
              <a:xfrm flipV="1">
                <a:off x="3875" y="443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2" name="Line 324"/>
              <p:cNvSpPr>
                <a:spLocks noChangeShapeType="1"/>
              </p:cNvSpPr>
              <p:nvPr/>
            </p:nvSpPr>
            <p:spPr bwMode="auto">
              <a:xfrm flipV="1">
                <a:off x="3910" y="411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3" name="Line 325"/>
              <p:cNvSpPr>
                <a:spLocks noChangeShapeType="1"/>
              </p:cNvSpPr>
              <p:nvPr/>
            </p:nvSpPr>
            <p:spPr bwMode="auto">
              <a:xfrm flipV="1">
                <a:off x="3945" y="392"/>
                <a:ext cx="17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4" name="Line 326"/>
              <p:cNvSpPr>
                <a:spLocks noChangeShapeType="1"/>
              </p:cNvSpPr>
              <p:nvPr/>
            </p:nvSpPr>
            <p:spPr bwMode="auto">
              <a:xfrm>
                <a:off x="2698" y="392"/>
                <a:ext cx="1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5" name="Line 327"/>
              <p:cNvSpPr>
                <a:spLocks noChangeShapeType="1"/>
              </p:cNvSpPr>
              <p:nvPr/>
            </p:nvSpPr>
            <p:spPr bwMode="auto">
              <a:xfrm>
                <a:off x="2729" y="427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6" name="Line 328"/>
              <p:cNvSpPr>
                <a:spLocks noChangeShapeType="1"/>
              </p:cNvSpPr>
              <p:nvPr/>
            </p:nvSpPr>
            <p:spPr bwMode="auto">
              <a:xfrm>
                <a:off x="2764" y="461"/>
                <a:ext cx="1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7" name="Line 329"/>
              <p:cNvSpPr>
                <a:spLocks noChangeShapeType="1"/>
              </p:cNvSpPr>
              <p:nvPr/>
            </p:nvSpPr>
            <p:spPr bwMode="auto">
              <a:xfrm>
                <a:off x="2798" y="496"/>
                <a:ext cx="1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8" name="Line 330"/>
              <p:cNvSpPr>
                <a:spLocks noChangeShapeType="1"/>
              </p:cNvSpPr>
              <p:nvPr/>
            </p:nvSpPr>
            <p:spPr bwMode="auto">
              <a:xfrm>
                <a:off x="2834" y="531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9" name="Line 331"/>
              <p:cNvSpPr>
                <a:spLocks noChangeShapeType="1"/>
              </p:cNvSpPr>
              <p:nvPr/>
            </p:nvSpPr>
            <p:spPr bwMode="auto">
              <a:xfrm>
                <a:off x="2869" y="561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0" name="Line 332"/>
              <p:cNvSpPr>
                <a:spLocks noChangeShapeType="1"/>
              </p:cNvSpPr>
              <p:nvPr/>
            </p:nvSpPr>
            <p:spPr bwMode="auto">
              <a:xfrm>
                <a:off x="2904" y="591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1" name="Line 333"/>
              <p:cNvSpPr>
                <a:spLocks noChangeShapeType="1"/>
              </p:cNvSpPr>
              <p:nvPr/>
            </p:nvSpPr>
            <p:spPr bwMode="auto">
              <a:xfrm>
                <a:off x="2940" y="619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2" name="Line 334"/>
              <p:cNvSpPr>
                <a:spLocks noChangeShapeType="1"/>
              </p:cNvSpPr>
              <p:nvPr/>
            </p:nvSpPr>
            <p:spPr bwMode="auto">
              <a:xfrm>
                <a:off x="2975" y="645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3" name="Line 335"/>
              <p:cNvSpPr>
                <a:spLocks noChangeShapeType="1"/>
              </p:cNvSpPr>
              <p:nvPr/>
            </p:nvSpPr>
            <p:spPr bwMode="auto">
              <a:xfrm>
                <a:off x="3010" y="670"/>
                <a:ext cx="17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4" name="Line 336"/>
              <p:cNvSpPr>
                <a:spLocks noChangeShapeType="1"/>
              </p:cNvSpPr>
              <p:nvPr/>
            </p:nvSpPr>
            <p:spPr bwMode="auto">
              <a:xfrm>
                <a:off x="3046" y="694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5" name="Line 337"/>
              <p:cNvSpPr>
                <a:spLocks noChangeShapeType="1"/>
              </p:cNvSpPr>
              <p:nvPr/>
            </p:nvSpPr>
            <p:spPr bwMode="auto">
              <a:xfrm>
                <a:off x="3081" y="717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6" name="Line 338"/>
              <p:cNvSpPr>
                <a:spLocks noChangeShapeType="1"/>
              </p:cNvSpPr>
              <p:nvPr/>
            </p:nvSpPr>
            <p:spPr bwMode="auto">
              <a:xfrm>
                <a:off x="3116" y="739"/>
                <a:ext cx="17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7" name="Line 339"/>
              <p:cNvSpPr>
                <a:spLocks noChangeShapeType="1"/>
              </p:cNvSpPr>
              <p:nvPr/>
            </p:nvSpPr>
            <p:spPr bwMode="auto">
              <a:xfrm>
                <a:off x="3152" y="760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8" name="Line 340"/>
              <p:cNvSpPr>
                <a:spLocks noChangeShapeType="1"/>
              </p:cNvSpPr>
              <p:nvPr/>
            </p:nvSpPr>
            <p:spPr bwMode="auto">
              <a:xfrm>
                <a:off x="3187" y="781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9" name="Line 341"/>
              <p:cNvSpPr>
                <a:spLocks noChangeShapeType="1"/>
              </p:cNvSpPr>
              <p:nvPr/>
            </p:nvSpPr>
            <p:spPr bwMode="auto">
              <a:xfrm>
                <a:off x="3222" y="798"/>
                <a:ext cx="17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0" name="Line 342"/>
              <p:cNvSpPr>
                <a:spLocks noChangeShapeType="1"/>
              </p:cNvSpPr>
              <p:nvPr/>
            </p:nvSpPr>
            <p:spPr bwMode="auto">
              <a:xfrm>
                <a:off x="3258" y="817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1" name="Line 343"/>
              <p:cNvSpPr>
                <a:spLocks noChangeShapeType="1"/>
              </p:cNvSpPr>
              <p:nvPr/>
            </p:nvSpPr>
            <p:spPr bwMode="auto">
              <a:xfrm>
                <a:off x="3293" y="836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2" name="Line 344"/>
              <p:cNvSpPr>
                <a:spLocks noChangeShapeType="1"/>
              </p:cNvSpPr>
              <p:nvPr/>
            </p:nvSpPr>
            <p:spPr bwMode="auto">
              <a:xfrm>
                <a:off x="3328" y="852"/>
                <a:ext cx="17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3" name="Line 345"/>
              <p:cNvSpPr>
                <a:spLocks noChangeShapeType="1"/>
              </p:cNvSpPr>
              <p:nvPr/>
            </p:nvSpPr>
            <p:spPr bwMode="auto">
              <a:xfrm>
                <a:off x="3364" y="867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4" name="Line 346"/>
              <p:cNvSpPr>
                <a:spLocks noChangeShapeType="1"/>
              </p:cNvSpPr>
              <p:nvPr/>
            </p:nvSpPr>
            <p:spPr bwMode="auto">
              <a:xfrm>
                <a:off x="3399" y="884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5" name="Line 347"/>
              <p:cNvSpPr>
                <a:spLocks noChangeShapeType="1"/>
              </p:cNvSpPr>
              <p:nvPr/>
            </p:nvSpPr>
            <p:spPr bwMode="auto">
              <a:xfrm flipV="1">
                <a:off x="3434" y="882"/>
                <a:ext cx="17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6" name="Line 348"/>
              <p:cNvSpPr>
                <a:spLocks noChangeShapeType="1"/>
              </p:cNvSpPr>
              <p:nvPr/>
            </p:nvSpPr>
            <p:spPr bwMode="auto">
              <a:xfrm flipV="1">
                <a:off x="3470" y="873"/>
                <a:ext cx="16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7" name="Line 349"/>
              <p:cNvSpPr>
                <a:spLocks noChangeShapeType="1"/>
              </p:cNvSpPr>
              <p:nvPr/>
            </p:nvSpPr>
            <p:spPr bwMode="auto">
              <a:xfrm>
                <a:off x="3505" y="873"/>
                <a:ext cx="16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8" name="Line 350"/>
              <p:cNvSpPr>
                <a:spLocks noChangeShapeType="1"/>
              </p:cNvSpPr>
              <p:nvPr/>
            </p:nvSpPr>
            <p:spPr bwMode="auto">
              <a:xfrm flipV="1">
                <a:off x="3540" y="855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9" name="Line 351"/>
              <p:cNvSpPr>
                <a:spLocks noChangeShapeType="1"/>
              </p:cNvSpPr>
              <p:nvPr/>
            </p:nvSpPr>
            <p:spPr bwMode="auto">
              <a:xfrm flipV="1">
                <a:off x="3576" y="823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0" name="Line 352"/>
              <p:cNvSpPr>
                <a:spLocks noChangeShapeType="1"/>
              </p:cNvSpPr>
              <p:nvPr/>
            </p:nvSpPr>
            <p:spPr bwMode="auto">
              <a:xfrm flipV="1">
                <a:off x="3611" y="796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1" name="Line 353"/>
              <p:cNvSpPr>
                <a:spLocks noChangeShapeType="1"/>
              </p:cNvSpPr>
              <p:nvPr/>
            </p:nvSpPr>
            <p:spPr bwMode="auto">
              <a:xfrm flipV="1">
                <a:off x="3646" y="768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2" name="Line 354"/>
              <p:cNvSpPr>
                <a:spLocks noChangeShapeType="1"/>
              </p:cNvSpPr>
              <p:nvPr/>
            </p:nvSpPr>
            <p:spPr bwMode="auto">
              <a:xfrm flipV="1">
                <a:off x="3682" y="737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3" name="Line 355"/>
              <p:cNvSpPr>
                <a:spLocks noChangeShapeType="1"/>
              </p:cNvSpPr>
              <p:nvPr/>
            </p:nvSpPr>
            <p:spPr bwMode="auto">
              <a:xfrm flipV="1">
                <a:off x="3717" y="706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4" name="Line 356"/>
              <p:cNvSpPr>
                <a:spLocks noChangeShapeType="1"/>
              </p:cNvSpPr>
              <p:nvPr/>
            </p:nvSpPr>
            <p:spPr bwMode="auto">
              <a:xfrm flipV="1">
                <a:off x="3752" y="675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5" name="Line 357"/>
              <p:cNvSpPr>
                <a:spLocks noChangeShapeType="1"/>
              </p:cNvSpPr>
              <p:nvPr/>
            </p:nvSpPr>
            <p:spPr bwMode="auto">
              <a:xfrm flipV="1">
                <a:off x="3788" y="644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6" name="Line 358"/>
              <p:cNvSpPr>
                <a:spLocks noChangeShapeType="1"/>
              </p:cNvSpPr>
              <p:nvPr/>
            </p:nvSpPr>
            <p:spPr bwMode="auto">
              <a:xfrm flipV="1">
                <a:off x="3823" y="613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7" name="Line 359"/>
              <p:cNvSpPr>
                <a:spLocks noChangeShapeType="1"/>
              </p:cNvSpPr>
              <p:nvPr/>
            </p:nvSpPr>
            <p:spPr bwMode="auto">
              <a:xfrm flipV="1">
                <a:off x="3858" y="581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8" name="Line 360"/>
              <p:cNvSpPr>
                <a:spLocks noChangeShapeType="1"/>
              </p:cNvSpPr>
              <p:nvPr/>
            </p:nvSpPr>
            <p:spPr bwMode="auto">
              <a:xfrm flipV="1">
                <a:off x="3894" y="550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9" name="Line 361"/>
              <p:cNvSpPr>
                <a:spLocks noChangeShapeType="1"/>
              </p:cNvSpPr>
              <p:nvPr/>
            </p:nvSpPr>
            <p:spPr bwMode="auto">
              <a:xfrm flipV="1">
                <a:off x="3929" y="519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0" name="Line 362"/>
              <p:cNvSpPr>
                <a:spLocks noChangeShapeType="1"/>
              </p:cNvSpPr>
              <p:nvPr/>
            </p:nvSpPr>
            <p:spPr bwMode="auto">
              <a:xfrm flipV="1">
                <a:off x="3964" y="488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1" name="Line 363"/>
              <p:cNvSpPr>
                <a:spLocks noChangeShapeType="1"/>
              </p:cNvSpPr>
              <p:nvPr/>
            </p:nvSpPr>
            <p:spPr bwMode="auto">
              <a:xfrm flipV="1">
                <a:off x="4000" y="457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2" name="Line 364"/>
              <p:cNvSpPr>
                <a:spLocks noChangeShapeType="1"/>
              </p:cNvSpPr>
              <p:nvPr/>
            </p:nvSpPr>
            <p:spPr bwMode="auto">
              <a:xfrm flipV="1">
                <a:off x="4035" y="426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3" name="Line 365"/>
              <p:cNvSpPr>
                <a:spLocks noChangeShapeType="1"/>
              </p:cNvSpPr>
              <p:nvPr/>
            </p:nvSpPr>
            <p:spPr bwMode="auto">
              <a:xfrm flipV="1">
                <a:off x="4070" y="394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4" name="Line 366"/>
              <p:cNvSpPr>
                <a:spLocks noChangeShapeType="1"/>
              </p:cNvSpPr>
              <p:nvPr/>
            </p:nvSpPr>
            <p:spPr bwMode="auto">
              <a:xfrm>
                <a:off x="2426" y="392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5" name="Line 367"/>
              <p:cNvSpPr>
                <a:spLocks noChangeShapeType="1"/>
              </p:cNvSpPr>
              <p:nvPr/>
            </p:nvSpPr>
            <p:spPr bwMode="auto">
              <a:xfrm>
                <a:off x="2448" y="427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6" name="Line 368"/>
              <p:cNvSpPr>
                <a:spLocks noChangeShapeType="1"/>
              </p:cNvSpPr>
              <p:nvPr/>
            </p:nvSpPr>
            <p:spPr bwMode="auto">
              <a:xfrm>
                <a:off x="2469" y="462"/>
                <a:ext cx="1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7" name="Line 369"/>
              <p:cNvSpPr>
                <a:spLocks noChangeShapeType="1"/>
              </p:cNvSpPr>
              <p:nvPr/>
            </p:nvSpPr>
            <p:spPr bwMode="auto">
              <a:xfrm>
                <a:off x="2493" y="497"/>
                <a:ext cx="12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8" name="Line 370"/>
              <p:cNvSpPr>
                <a:spLocks noChangeShapeType="1"/>
              </p:cNvSpPr>
              <p:nvPr/>
            </p:nvSpPr>
            <p:spPr bwMode="auto">
              <a:xfrm>
                <a:off x="2518" y="533"/>
                <a:ext cx="1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9" name="Line 371"/>
              <p:cNvSpPr>
                <a:spLocks noChangeShapeType="1"/>
              </p:cNvSpPr>
              <p:nvPr/>
            </p:nvSpPr>
            <p:spPr bwMode="auto">
              <a:xfrm>
                <a:off x="2543" y="568"/>
                <a:ext cx="1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0" name="Line 372"/>
              <p:cNvSpPr>
                <a:spLocks noChangeShapeType="1"/>
              </p:cNvSpPr>
              <p:nvPr/>
            </p:nvSpPr>
            <p:spPr bwMode="auto">
              <a:xfrm>
                <a:off x="2571" y="603"/>
                <a:ext cx="1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1" name="Line 373"/>
              <p:cNvSpPr>
                <a:spLocks noChangeShapeType="1"/>
              </p:cNvSpPr>
              <p:nvPr/>
            </p:nvSpPr>
            <p:spPr bwMode="auto">
              <a:xfrm>
                <a:off x="2599" y="638"/>
                <a:ext cx="1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2" name="Line 374"/>
              <p:cNvSpPr>
                <a:spLocks noChangeShapeType="1"/>
              </p:cNvSpPr>
              <p:nvPr/>
            </p:nvSpPr>
            <p:spPr bwMode="auto">
              <a:xfrm>
                <a:off x="2631" y="674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3" name="Line 375"/>
              <p:cNvSpPr>
                <a:spLocks noChangeShapeType="1"/>
              </p:cNvSpPr>
              <p:nvPr/>
            </p:nvSpPr>
            <p:spPr bwMode="auto">
              <a:xfrm>
                <a:off x="2664" y="709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4" name="Line 376"/>
              <p:cNvSpPr>
                <a:spLocks noChangeShapeType="1"/>
              </p:cNvSpPr>
              <p:nvPr/>
            </p:nvSpPr>
            <p:spPr bwMode="auto">
              <a:xfrm>
                <a:off x="2696" y="744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5" name="Line 377"/>
              <p:cNvSpPr>
                <a:spLocks noChangeShapeType="1"/>
              </p:cNvSpPr>
              <p:nvPr/>
            </p:nvSpPr>
            <p:spPr bwMode="auto">
              <a:xfrm>
                <a:off x="2730" y="777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6" name="Line 378"/>
              <p:cNvSpPr>
                <a:spLocks noChangeShapeType="1"/>
              </p:cNvSpPr>
              <p:nvPr/>
            </p:nvSpPr>
            <p:spPr bwMode="auto">
              <a:xfrm>
                <a:off x="2766" y="808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7" name="Line 379"/>
              <p:cNvSpPr>
                <a:spLocks noChangeShapeType="1"/>
              </p:cNvSpPr>
              <p:nvPr/>
            </p:nvSpPr>
            <p:spPr bwMode="auto">
              <a:xfrm>
                <a:off x="2801" y="839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8" name="Line 380"/>
              <p:cNvSpPr>
                <a:spLocks noChangeShapeType="1"/>
              </p:cNvSpPr>
              <p:nvPr/>
            </p:nvSpPr>
            <p:spPr bwMode="auto">
              <a:xfrm>
                <a:off x="2836" y="869"/>
                <a:ext cx="17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9" name="Line 381"/>
              <p:cNvSpPr>
                <a:spLocks noChangeShapeType="1"/>
              </p:cNvSpPr>
              <p:nvPr/>
            </p:nvSpPr>
            <p:spPr bwMode="auto">
              <a:xfrm>
                <a:off x="2872" y="895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0" name="Line 382"/>
              <p:cNvSpPr>
                <a:spLocks noChangeShapeType="1"/>
              </p:cNvSpPr>
              <p:nvPr/>
            </p:nvSpPr>
            <p:spPr bwMode="auto">
              <a:xfrm>
                <a:off x="2907" y="922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1" name="Line 383"/>
              <p:cNvSpPr>
                <a:spLocks noChangeShapeType="1"/>
              </p:cNvSpPr>
              <p:nvPr/>
            </p:nvSpPr>
            <p:spPr bwMode="auto">
              <a:xfrm>
                <a:off x="2942" y="946"/>
                <a:ext cx="1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2" name="Line 384"/>
              <p:cNvSpPr>
                <a:spLocks noChangeShapeType="1"/>
              </p:cNvSpPr>
              <p:nvPr/>
            </p:nvSpPr>
            <p:spPr bwMode="auto">
              <a:xfrm>
                <a:off x="2978" y="969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3" name="Line 385"/>
              <p:cNvSpPr>
                <a:spLocks noChangeShapeType="1"/>
              </p:cNvSpPr>
              <p:nvPr/>
            </p:nvSpPr>
            <p:spPr bwMode="auto">
              <a:xfrm>
                <a:off x="3013" y="991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4" name="Line 386"/>
              <p:cNvSpPr>
                <a:spLocks noChangeShapeType="1"/>
              </p:cNvSpPr>
              <p:nvPr/>
            </p:nvSpPr>
            <p:spPr bwMode="auto">
              <a:xfrm>
                <a:off x="3048" y="1012"/>
                <a:ext cx="1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5" name="Line 387"/>
              <p:cNvSpPr>
                <a:spLocks noChangeShapeType="1"/>
              </p:cNvSpPr>
              <p:nvPr/>
            </p:nvSpPr>
            <p:spPr bwMode="auto">
              <a:xfrm>
                <a:off x="3084" y="1034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6" name="Line 388"/>
              <p:cNvSpPr>
                <a:spLocks noChangeShapeType="1"/>
              </p:cNvSpPr>
              <p:nvPr/>
            </p:nvSpPr>
            <p:spPr bwMode="auto">
              <a:xfrm>
                <a:off x="3119" y="1053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7" name="Line 389"/>
              <p:cNvSpPr>
                <a:spLocks noChangeShapeType="1"/>
              </p:cNvSpPr>
              <p:nvPr/>
            </p:nvSpPr>
            <p:spPr bwMode="auto">
              <a:xfrm>
                <a:off x="3154" y="1072"/>
                <a:ext cx="17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8" name="Line 390"/>
              <p:cNvSpPr>
                <a:spLocks noChangeShapeType="1"/>
              </p:cNvSpPr>
              <p:nvPr/>
            </p:nvSpPr>
            <p:spPr bwMode="auto">
              <a:xfrm>
                <a:off x="3190" y="1091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9" name="Line 391"/>
              <p:cNvSpPr>
                <a:spLocks noChangeShapeType="1"/>
              </p:cNvSpPr>
              <p:nvPr/>
            </p:nvSpPr>
            <p:spPr bwMode="auto">
              <a:xfrm>
                <a:off x="3225" y="1107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0" name="Line 392"/>
              <p:cNvSpPr>
                <a:spLocks noChangeShapeType="1"/>
              </p:cNvSpPr>
              <p:nvPr/>
            </p:nvSpPr>
            <p:spPr bwMode="auto">
              <a:xfrm>
                <a:off x="3260" y="1125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1" name="Line 393"/>
              <p:cNvSpPr>
                <a:spLocks noChangeShapeType="1"/>
              </p:cNvSpPr>
              <p:nvPr/>
            </p:nvSpPr>
            <p:spPr bwMode="auto">
              <a:xfrm flipV="1">
                <a:off x="3296" y="1138"/>
                <a:ext cx="16" cy="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2" name="Line 394"/>
              <p:cNvSpPr>
                <a:spLocks noChangeShapeType="1"/>
              </p:cNvSpPr>
              <p:nvPr/>
            </p:nvSpPr>
            <p:spPr bwMode="auto">
              <a:xfrm>
                <a:off x="3331" y="1138"/>
                <a:ext cx="16" cy="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3" name="Line 395"/>
              <p:cNvSpPr>
                <a:spLocks noChangeShapeType="1"/>
              </p:cNvSpPr>
              <p:nvPr/>
            </p:nvSpPr>
            <p:spPr bwMode="auto">
              <a:xfrm>
                <a:off x="3366" y="1149"/>
                <a:ext cx="17" cy="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4" name="Line 396"/>
              <p:cNvSpPr>
                <a:spLocks noChangeShapeType="1"/>
              </p:cNvSpPr>
              <p:nvPr/>
            </p:nvSpPr>
            <p:spPr bwMode="auto">
              <a:xfrm>
                <a:off x="3402" y="1160"/>
                <a:ext cx="16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5" name="Line 397"/>
              <p:cNvSpPr>
                <a:spLocks noChangeShapeType="1"/>
              </p:cNvSpPr>
              <p:nvPr/>
            </p:nvSpPr>
            <p:spPr bwMode="auto">
              <a:xfrm flipV="1">
                <a:off x="3437" y="1134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6" name="Line 398"/>
              <p:cNvSpPr>
                <a:spLocks noChangeShapeType="1"/>
              </p:cNvSpPr>
              <p:nvPr/>
            </p:nvSpPr>
            <p:spPr bwMode="auto">
              <a:xfrm flipV="1">
                <a:off x="3472" y="1103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7" name="Line 399"/>
              <p:cNvSpPr>
                <a:spLocks noChangeShapeType="1"/>
              </p:cNvSpPr>
              <p:nvPr/>
            </p:nvSpPr>
            <p:spPr bwMode="auto">
              <a:xfrm flipV="1">
                <a:off x="3505" y="1073"/>
                <a:ext cx="15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8" name="Line 400"/>
              <p:cNvSpPr>
                <a:spLocks noChangeShapeType="1"/>
              </p:cNvSpPr>
              <p:nvPr/>
            </p:nvSpPr>
            <p:spPr bwMode="auto">
              <a:xfrm flipV="1">
                <a:off x="3539" y="1050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9" name="Line 401"/>
              <p:cNvSpPr>
                <a:spLocks noChangeShapeType="1"/>
              </p:cNvSpPr>
              <p:nvPr/>
            </p:nvSpPr>
            <p:spPr bwMode="auto">
              <a:xfrm flipV="1">
                <a:off x="3574" y="1021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0" name="Line 402"/>
              <p:cNvSpPr>
                <a:spLocks noChangeShapeType="1"/>
              </p:cNvSpPr>
              <p:nvPr/>
            </p:nvSpPr>
            <p:spPr bwMode="auto">
              <a:xfrm flipV="1">
                <a:off x="3610" y="988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1" name="Line 403"/>
              <p:cNvSpPr>
                <a:spLocks noChangeShapeType="1"/>
              </p:cNvSpPr>
              <p:nvPr/>
            </p:nvSpPr>
            <p:spPr bwMode="auto">
              <a:xfrm flipV="1">
                <a:off x="3645" y="964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2" name="Line 404"/>
              <p:cNvSpPr>
                <a:spLocks noChangeShapeType="1"/>
              </p:cNvSpPr>
              <p:nvPr/>
            </p:nvSpPr>
            <p:spPr bwMode="auto">
              <a:xfrm flipV="1">
                <a:off x="3678" y="934"/>
                <a:ext cx="1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3" name="Line 405"/>
              <p:cNvSpPr>
                <a:spLocks noChangeShapeType="1"/>
              </p:cNvSpPr>
              <p:nvPr/>
            </p:nvSpPr>
            <p:spPr bwMode="auto">
              <a:xfrm flipV="1">
                <a:off x="3708" y="901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</p:grpSp>
        <p:sp>
          <p:nvSpPr>
            <p:cNvPr id="108" name="Line 809"/>
            <p:cNvSpPr>
              <a:spLocks noChangeShapeType="1"/>
            </p:cNvSpPr>
            <p:nvPr/>
          </p:nvSpPr>
          <p:spPr bwMode="auto">
            <a:xfrm>
              <a:off x="4667251" y="982663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" name="Line 810"/>
            <p:cNvSpPr>
              <a:spLocks noChangeShapeType="1"/>
            </p:cNvSpPr>
            <p:nvPr/>
          </p:nvSpPr>
          <p:spPr bwMode="auto">
            <a:xfrm>
              <a:off x="4722813" y="1023938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" name="Line 811"/>
            <p:cNvSpPr>
              <a:spLocks noChangeShapeType="1"/>
            </p:cNvSpPr>
            <p:nvPr/>
          </p:nvSpPr>
          <p:spPr bwMode="auto">
            <a:xfrm>
              <a:off x="4778376" y="1063625"/>
              <a:ext cx="26988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" name="Line 812"/>
            <p:cNvSpPr>
              <a:spLocks noChangeShapeType="1"/>
            </p:cNvSpPr>
            <p:nvPr/>
          </p:nvSpPr>
          <p:spPr bwMode="auto">
            <a:xfrm>
              <a:off x="4835526" y="1101725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" name="Line 813"/>
            <p:cNvSpPr>
              <a:spLocks noChangeShapeType="1"/>
            </p:cNvSpPr>
            <p:nvPr/>
          </p:nvSpPr>
          <p:spPr bwMode="auto">
            <a:xfrm>
              <a:off x="4891088" y="1138238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" name="Line 814"/>
            <p:cNvSpPr>
              <a:spLocks noChangeShapeType="1"/>
            </p:cNvSpPr>
            <p:nvPr/>
          </p:nvSpPr>
          <p:spPr bwMode="auto">
            <a:xfrm>
              <a:off x="4946651" y="1173163"/>
              <a:ext cx="26988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" name="Line 815"/>
            <p:cNvSpPr>
              <a:spLocks noChangeShapeType="1"/>
            </p:cNvSpPr>
            <p:nvPr/>
          </p:nvSpPr>
          <p:spPr bwMode="auto">
            <a:xfrm>
              <a:off x="5003801" y="1206500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" name="Line 816"/>
            <p:cNvSpPr>
              <a:spLocks noChangeShapeType="1"/>
            </p:cNvSpPr>
            <p:nvPr/>
          </p:nvSpPr>
          <p:spPr bwMode="auto">
            <a:xfrm>
              <a:off x="5059363" y="1239838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" name="Line 817"/>
            <p:cNvSpPr>
              <a:spLocks noChangeShapeType="1"/>
            </p:cNvSpPr>
            <p:nvPr/>
          </p:nvSpPr>
          <p:spPr bwMode="auto">
            <a:xfrm>
              <a:off x="5114926" y="1266825"/>
              <a:ext cx="26988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" name="Line 818"/>
            <p:cNvSpPr>
              <a:spLocks noChangeShapeType="1"/>
            </p:cNvSpPr>
            <p:nvPr/>
          </p:nvSpPr>
          <p:spPr bwMode="auto">
            <a:xfrm>
              <a:off x="5172076" y="1296988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" name="Line 819"/>
            <p:cNvSpPr>
              <a:spLocks noChangeShapeType="1"/>
            </p:cNvSpPr>
            <p:nvPr/>
          </p:nvSpPr>
          <p:spPr bwMode="auto">
            <a:xfrm>
              <a:off x="5227638" y="1327150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" name="Line 820"/>
            <p:cNvSpPr>
              <a:spLocks noChangeShapeType="1"/>
            </p:cNvSpPr>
            <p:nvPr/>
          </p:nvSpPr>
          <p:spPr bwMode="auto">
            <a:xfrm>
              <a:off x="5283201" y="1352550"/>
              <a:ext cx="26988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" name="Line 821"/>
            <p:cNvSpPr>
              <a:spLocks noChangeShapeType="1"/>
            </p:cNvSpPr>
            <p:nvPr/>
          </p:nvSpPr>
          <p:spPr bwMode="auto">
            <a:xfrm>
              <a:off x="5340351" y="1376363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" name="Line 822"/>
            <p:cNvSpPr>
              <a:spLocks noChangeShapeType="1"/>
            </p:cNvSpPr>
            <p:nvPr/>
          </p:nvSpPr>
          <p:spPr bwMode="auto">
            <a:xfrm>
              <a:off x="5395913" y="1403350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" name="Line 823"/>
            <p:cNvSpPr>
              <a:spLocks noChangeShapeType="1"/>
            </p:cNvSpPr>
            <p:nvPr/>
          </p:nvSpPr>
          <p:spPr bwMode="auto">
            <a:xfrm flipV="1">
              <a:off x="5451476" y="1400175"/>
              <a:ext cx="26988" cy="63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" name="Line 824"/>
            <p:cNvSpPr>
              <a:spLocks noChangeShapeType="1"/>
            </p:cNvSpPr>
            <p:nvPr/>
          </p:nvSpPr>
          <p:spPr bwMode="auto">
            <a:xfrm flipV="1">
              <a:off x="5508626" y="1385888"/>
              <a:ext cx="25400" cy="63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" name="Line 825"/>
            <p:cNvSpPr>
              <a:spLocks noChangeShapeType="1"/>
            </p:cNvSpPr>
            <p:nvPr/>
          </p:nvSpPr>
          <p:spPr bwMode="auto">
            <a:xfrm>
              <a:off x="5564188" y="1385888"/>
              <a:ext cx="25400" cy="63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" name="Line 826"/>
            <p:cNvSpPr>
              <a:spLocks noChangeShapeType="1"/>
            </p:cNvSpPr>
            <p:nvPr/>
          </p:nvSpPr>
          <p:spPr bwMode="auto">
            <a:xfrm flipV="1">
              <a:off x="5619751" y="1357313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" name="Line 827"/>
            <p:cNvSpPr>
              <a:spLocks noChangeShapeType="1"/>
            </p:cNvSpPr>
            <p:nvPr/>
          </p:nvSpPr>
          <p:spPr bwMode="auto">
            <a:xfrm flipV="1">
              <a:off x="5676901" y="1306513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7" name="Line 828"/>
            <p:cNvSpPr>
              <a:spLocks noChangeShapeType="1"/>
            </p:cNvSpPr>
            <p:nvPr/>
          </p:nvSpPr>
          <p:spPr bwMode="auto">
            <a:xfrm flipV="1">
              <a:off x="5732463" y="1263650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8" name="Line 829"/>
            <p:cNvSpPr>
              <a:spLocks noChangeShapeType="1"/>
            </p:cNvSpPr>
            <p:nvPr/>
          </p:nvSpPr>
          <p:spPr bwMode="auto">
            <a:xfrm flipV="1">
              <a:off x="5788026" y="1219200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9" name="Line 830"/>
            <p:cNvSpPr>
              <a:spLocks noChangeShapeType="1"/>
            </p:cNvSpPr>
            <p:nvPr/>
          </p:nvSpPr>
          <p:spPr bwMode="auto">
            <a:xfrm flipV="1">
              <a:off x="5845176" y="1169988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0" name="Line 831"/>
            <p:cNvSpPr>
              <a:spLocks noChangeShapeType="1"/>
            </p:cNvSpPr>
            <p:nvPr/>
          </p:nvSpPr>
          <p:spPr bwMode="auto">
            <a:xfrm flipV="1">
              <a:off x="5900738" y="1120775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1" name="Line 832"/>
            <p:cNvSpPr>
              <a:spLocks noChangeShapeType="1"/>
            </p:cNvSpPr>
            <p:nvPr/>
          </p:nvSpPr>
          <p:spPr bwMode="auto">
            <a:xfrm flipV="1">
              <a:off x="5956301" y="1071563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2" name="Line 833"/>
            <p:cNvSpPr>
              <a:spLocks noChangeShapeType="1"/>
            </p:cNvSpPr>
            <p:nvPr/>
          </p:nvSpPr>
          <p:spPr bwMode="auto">
            <a:xfrm flipV="1">
              <a:off x="6013451" y="1022350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3" name="Line 834"/>
            <p:cNvSpPr>
              <a:spLocks noChangeShapeType="1"/>
            </p:cNvSpPr>
            <p:nvPr/>
          </p:nvSpPr>
          <p:spPr bwMode="auto">
            <a:xfrm flipV="1">
              <a:off x="6069013" y="973138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4" name="Line 835"/>
            <p:cNvSpPr>
              <a:spLocks noChangeShapeType="1"/>
            </p:cNvSpPr>
            <p:nvPr/>
          </p:nvSpPr>
          <p:spPr bwMode="auto">
            <a:xfrm flipV="1">
              <a:off x="6124576" y="922338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5" name="Line 836"/>
            <p:cNvSpPr>
              <a:spLocks noChangeShapeType="1"/>
            </p:cNvSpPr>
            <p:nvPr/>
          </p:nvSpPr>
          <p:spPr bwMode="auto">
            <a:xfrm flipV="1">
              <a:off x="6181726" y="873125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6" name="Line 837"/>
            <p:cNvSpPr>
              <a:spLocks noChangeShapeType="1"/>
            </p:cNvSpPr>
            <p:nvPr/>
          </p:nvSpPr>
          <p:spPr bwMode="auto">
            <a:xfrm flipV="1">
              <a:off x="6237288" y="823913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7" name="Line 838"/>
            <p:cNvSpPr>
              <a:spLocks noChangeShapeType="1"/>
            </p:cNvSpPr>
            <p:nvPr/>
          </p:nvSpPr>
          <p:spPr bwMode="auto">
            <a:xfrm flipV="1">
              <a:off x="6292851" y="774700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8" name="Line 839"/>
            <p:cNvSpPr>
              <a:spLocks noChangeShapeType="1"/>
            </p:cNvSpPr>
            <p:nvPr/>
          </p:nvSpPr>
          <p:spPr bwMode="auto">
            <a:xfrm flipV="1">
              <a:off x="6350001" y="725488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9" name="Line 840"/>
            <p:cNvSpPr>
              <a:spLocks noChangeShapeType="1"/>
            </p:cNvSpPr>
            <p:nvPr/>
          </p:nvSpPr>
          <p:spPr bwMode="auto">
            <a:xfrm flipV="1">
              <a:off x="6405563" y="676275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0" name="Line 841"/>
            <p:cNvSpPr>
              <a:spLocks noChangeShapeType="1"/>
            </p:cNvSpPr>
            <p:nvPr/>
          </p:nvSpPr>
          <p:spPr bwMode="auto">
            <a:xfrm flipV="1">
              <a:off x="6461126" y="625475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1" name="Line 842"/>
            <p:cNvSpPr>
              <a:spLocks noChangeShapeType="1"/>
            </p:cNvSpPr>
            <p:nvPr/>
          </p:nvSpPr>
          <p:spPr bwMode="auto">
            <a:xfrm flipH="1">
              <a:off x="6440488" y="622300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2" name="Line 843"/>
            <p:cNvSpPr>
              <a:spLocks noChangeShapeType="1"/>
            </p:cNvSpPr>
            <p:nvPr/>
          </p:nvSpPr>
          <p:spPr bwMode="auto">
            <a:xfrm flipH="1">
              <a:off x="6383338" y="622300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3" name="Line 844"/>
            <p:cNvSpPr>
              <a:spLocks noChangeShapeType="1"/>
            </p:cNvSpPr>
            <p:nvPr/>
          </p:nvSpPr>
          <p:spPr bwMode="auto">
            <a:xfrm>
              <a:off x="4652963" y="622300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4" name="Line 845"/>
            <p:cNvSpPr>
              <a:spLocks noChangeShapeType="1"/>
            </p:cNvSpPr>
            <p:nvPr/>
          </p:nvSpPr>
          <p:spPr bwMode="auto">
            <a:xfrm>
              <a:off x="4710113" y="666750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5" name="Line 846"/>
            <p:cNvSpPr>
              <a:spLocks noChangeShapeType="1"/>
            </p:cNvSpPr>
            <p:nvPr/>
          </p:nvSpPr>
          <p:spPr bwMode="auto">
            <a:xfrm>
              <a:off x="4765676" y="708025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6" name="Line 847"/>
            <p:cNvSpPr>
              <a:spLocks noChangeShapeType="1"/>
            </p:cNvSpPr>
            <p:nvPr/>
          </p:nvSpPr>
          <p:spPr bwMode="auto">
            <a:xfrm>
              <a:off x="4821238" y="750888"/>
              <a:ext cx="269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7" name="Line 848"/>
            <p:cNvSpPr>
              <a:spLocks noChangeShapeType="1"/>
            </p:cNvSpPr>
            <p:nvPr/>
          </p:nvSpPr>
          <p:spPr bwMode="auto">
            <a:xfrm>
              <a:off x="4878388" y="792163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8" name="Line 849"/>
            <p:cNvSpPr>
              <a:spLocks noChangeShapeType="1"/>
            </p:cNvSpPr>
            <p:nvPr/>
          </p:nvSpPr>
          <p:spPr bwMode="auto">
            <a:xfrm>
              <a:off x="4933951" y="828675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9" name="Line 850"/>
            <p:cNvSpPr>
              <a:spLocks noChangeShapeType="1"/>
            </p:cNvSpPr>
            <p:nvPr/>
          </p:nvSpPr>
          <p:spPr bwMode="auto">
            <a:xfrm>
              <a:off x="4991101" y="865188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0" name="Line 851"/>
            <p:cNvSpPr>
              <a:spLocks noChangeShapeType="1"/>
            </p:cNvSpPr>
            <p:nvPr/>
          </p:nvSpPr>
          <p:spPr bwMode="auto">
            <a:xfrm>
              <a:off x="5046663" y="901700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1" name="Line 852"/>
            <p:cNvSpPr>
              <a:spLocks noChangeShapeType="1"/>
            </p:cNvSpPr>
            <p:nvPr/>
          </p:nvSpPr>
          <p:spPr bwMode="auto">
            <a:xfrm>
              <a:off x="5102226" y="933450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2" name="Line 853"/>
            <p:cNvSpPr>
              <a:spLocks noChangeShapeType="1"/>
            </p:cNvSpPr>
            <p:nvPr/>
          </p:nvSpPr>
          <p:spPr bwMode="auto">
            <a:xfrm>
              <a:off x="5159376" y="963613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3" name="Line 854"/>
            <p:cNvSpPr>
              <a:spLocks noChangeShapeType="1"/>
            </p:cNvSpPr>
            <p:nvPr/>
          </p:nvSpPr>
          <p:spPr bwMode="auto">
            <a:xfrm>
              <a:off x="5214938" y="996950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4" name="Line 855"/>
            <p:cNvSpPr>
              <a:spLocks noChangeShapeType="1"/>
            </p:cNvSpPr>
            <p:nvPr/>
          </p:nvSpPr>
          <p:spPr bwMode="auto">
            <a:xfrm>
              <a:off x="5270501" y="1023938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5" name="Line 856"/>
            <p:cNvSpPr>
              <a:spLocks noChangeShapeType="1"/>
            </p:cNvSpPr>
            <p:nvPr/>
          </p:nvSpPr>
          <p:spPr bwMode="auto">
            <a:xfrm>
              <a:off x="5327651" y="1049338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6" name="Line 857"/>
            <p:cNvSpPr>
              <a:spLocks noChangeShapeType="1"/>
            </p:cNvSpPr>
            <p:nvPr/>
          </p:nvSpPr>
          <p:spPr bwMode="auto">
            <a:xfrm>
              <a:off x="5383213" y="1076325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7" name="Line 858"/>
            <p:cNvSpPr>
              <a:spLocks noChangeShapeType="1"/>
            </p:cNvSpPr>
            <p:nvPr/>
          </p:nvSpPr>
          <p:spPr bwMode="auto">
            <a:xfrm>
              <a:off x="5438776" y="1103313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8" name="Line 859"/>
            <p:cNvSpPr>
              <a:spLocks noChangeShapeType="1"/>
            </p:cNvSpPr>
            <p:nvPr/>
          </p:nvSpPr>
          <p:spPr bwMode="auto">
            <a:xfrm>
              <a:off x="5495926" y="1127125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9" name="Line 860"/>
            <p:cNvSpPr>
              <a:spLocks noChangeShapeType="1"/>
            </p:cNvSpPr>
            <p:nvPr/>
          </p:nvSpPr>
          <p:spPr bwMode="auto">
            <a:xfrm>
              <a:off x="5551488" y="1150938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0" name="Line 861"/>
            <p:cNvSpPr>
              <a:spLocks noChangeShapeType="1"/>
            </p:cNvSpPr>
            <p:nvPr/>
          </p:nvSpPr>
          <p:spPr bwMode="auto">
            <a:xfrm flipV="1">
              <a:off x="5607051" y="1146175"/>
              <a:ext cx="22225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1" name="Line 862"/>
            <p:cNvSpPr>
              <a:spLocks noChangeShapeType="1"/>
            </p:cNvSpPr>
            <p:nvPr/>
          </p:nvSpPr>
          <p:spPr bwMode="auto">
            <a:xfrm flipV="1">
              <a:off x="5654676" y="1090613"/>
              <a:ext cx="2222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2" name="Line 863"/>
            <p:cNvSpPr>
              <a:spLocks noChangeShapeType="1"/>
            </p:cNvSpPr>
            <p:nvPr/>
          </p:nvSpPr>
          <p:spPr bwMode="auto">
            <a:xfrm flipV="1">
              <a:off x="5702301" y="1052513"/>
              <a:ext cx="25400" cy="79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3" name="Line 864"/>
            <p:cNvSpPr>
              <a:spLocks noChangeShapeType="1"/>
            </p:cNvSpPr>
            <p:nvPr/>
          </p:nvSpPr>
          <p:spPr bwMode="auto">
            <a:xfrm flipV="1">
              <a:off x="5757863" y="1042988"/>
              <a:ext cx="26988" cy="47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4" name="Line 865"/>
            <p:cNvSpPr>
              <a:spLocks noChangeShapeType="1"/>
            </p:cNvSpPr>
            <p:nvPr/>
          </p:nvSpPr>
          <p:spPr bwMode="auto">
            <a:xfrm flipV="1">
              <a:off x="5815013" y="998538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5" name="Line 866"/>
            <p:cNvSpPr>
              <a:spLocks noChangeShapeType="1"/>
            </p:cNvSpPr>
            <p:nvPr/>
          </p:nvSpPr>
          <p:spPr bwMode="auto">
            <a:xfrm flipV="1">
              <a:off x="5870576" y="949325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6" name="Line 867"/>
            <p:cNvSpPr>
              <a:spLocks noChangeShapeType="1"/>
            </p:cNvSpPr>
            <p:nvPr/>
          </p:nvSpPr>
          <p:spPr bwMode="auto">
            <a:xfrm flipV="1">
              <a:off x="5926138" y="900113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7" name="Line 868"/>
            <p:cNvSpPr>
              <a:spLocks noChangeShapeType="1"/>
            </p:cNvSpPr>
            <p:nvPr/>
          </p:nvSpPr>
          <p:spPr bwMode="auto">
            <a:xfrm flipV="1">
              <a:off x="5983288" y="849313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8" name="Line 869"/>
            <p:cNvSpPr>
              <a:spLocks noChangeShapeType="1"/>
            </p:cNvSpPr>
            <p:nvPr/>
          </p:nvSpPr>
          <p:spPr bwMode="auto">
            <a:xfrm flipV="1">
              <a:off x="6038851" y="800100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9" name="Line 870"/>
            <p:cNvSpPr>
              <a:spLocks noChangeShapeType="1"/>
            </p:cNvSpPr>
            <p:nvPr/>
          </p:nvSpPr>
          <p:spPr bwMode="auto">
            <a:xfrm flipV="1">
              <a:off x="6094413" y="750888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0" name="Line 871"/>
            <p:cNvSpPr>
              <a:spLocks noChangeShapeType="1"/>
            </p:cNvSpPr>
            <p:nvPr/>
          </p:nvSpPr>
          <p:spPr bwMode="auto">
            <a:xfrm flipV="1">
              <a:off x="6151563" y="703263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1" name="Line 872"/>
            <p:cNvSpPr>
              <a:spLocks noChangeShapeType="1"/>
            </p:cNvSpPr>
            <p:nvPr/>
          </p:nvSpPr>
          <p:spPr bwMode="auto">
            <a:xfrm flipV="1">
              <a:off x="6207126" y="652463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2" name="Line 873"/>
            <p:cNvSpPr>
              <a:spLocks noChangeShapeType="1"/>
            </p:cNvSpPr>
            <p:nvPr/>
          </p:nvSpPr>
          <p:spPr bwMode="auto">
            <a:xfrm flipH="1" flipV="1">
              <a:off x="6245226" y="622300"/>
              <a:ext cx="17463" cy="31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3" name="Line 874"/>
            <p:cNvSpPr>
              <a:spLocks noChangeShapeType="1"/>
            </p:cNvSpPr>
            <p:nvPr/>
          </p:nvSpPr>
          <p:spPr bwMode="auto">
            <a:xfrm flipH="1">
              <a:off x="6189663" y="622300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4" name="Line 875"/>
            <p:cNvSpPr>
              <a:spLocks noChangeShapeType="1"/>
            </p:cNvSpPr>
            <p:nvPr/>
          </p:nvSpPr>
          <p:spPr bwMode="auto">
            <a:xfrm>
              <a:off x="5480051" y="622300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5" name="Line 876"/>
            <p:cNvSpPr>
              <a:spLocks noChangeShapeType="1"/>
            </p:cNvSpPr>
            <p:nvPr/>
          </p:nvSpPr>
          <p:spPr bwMode="auto">
            <a:xfrm>
              <a:off x="5535613" y="647700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6" name="Line 877"/>
            <p:cNvSpPr>
              <a:spLocks noChangeShapeType="1"/>
            </p:cNvSpPr>
            <p:nvPr/>
          </p:nvSpPr>
          <p:spPr bwMode="auto">
            <a:xfrm>
              <a:off x="5592763" y="673100"/>
              <a:ext cx="25400" cy="31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7" name="Line 878"/>
            <p:cNvSpPr>
              <a:spLocks noChangeShapeType="1"/>
            </p:cNvSpPr>
            <p:nvPr/>
          </p:nvSpPr>
          <p:spPr bwMode="auto">
            <a:xfrm>
              <a:off x="5648326" y="673100"/>
              <a:ext cx="25400" cy="95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8" name="Line 879"/>
            <p:cNvSpPr>
              <a:spLocks noChangeShapeType="1"/>
            </p:cNvSpPr>
            <p:nvPr/>
          </p:nvSpPr>
          <p:spPr bwMode="auto">
            <a:xfrm>
              <a:off x="5703888" y="690563"/>
              <a:ext cx="26988" cy="63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9" name="Line 880"/>
            <p:cNvSpPr>
              <a:spLocks noChangeShapeType="1"/>
            </p:cNvSpPr>
            <p:nvPr/>
          </p:nvSpPr>
          <p:spPr bwMode="auto">
            <a:xfrm>
              <a:off x="5761038" y="706438"/>
              <a:ext cx="25400" cy="63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0" name="Line 881"/>
            <p:cNvSpPr>
              <a:spLocks noChangeShapeType="1"/>
            </p:cNvSpPr>
            <p:nvPr/>
          </p:nvSpPr>
          <p:spPr bwMode="auto">
            <a:xfrm flipV="1">
              <a:off x="5816601" y="669925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1" name="Line 882"/>
            <p:cNvSpPr>
              <a:spLocks noChangeShapeType="1"/>
            </p:cNvSpPr>
            <p:nvPr/>
          </p:nvSpPr>
          <p:spPr bwMode="auto">
            <a:xfrm flipV="1">
              <a:off x="5872163" y="625475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2" name="Line 883"/>
            <p:cNvSpPr>
              <a:spLocks noChangeShapeType="1"/>
            </p:cNvSpPr>
            <p:nvPr/>
          </p:nvSpPr>
          <p:spPr bwMode="auto">
            <a:xfrm flipH="1">
              <a:off x="5854701" y="622300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3" name="Line 884"/>
            <p:cNvSpPr>
              <a:spLocks noChangeShapeType="1"/>
            </p:cNvSpPr>
            <p:nvPr/>
          </p:nvSpPr>
          <p:spPr bwMode="auto">
            <a:xfrm flipH="1">
              <a:off x="5799138" y="622300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4" name="Line 899"/>
            <p:cNvSpPr>
              <a:spLocks noChangeShapeType="1"/>
            </p:cNvSpPr>
            <p:nvPr/>
          </p:nvSpPr>
          <p:spPr bwMode="auto">
            <a:xfrm flipV="1">
              <a:off x="264318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5" name="Line 900"/>
            <p:cNvSpPr>
              <a:spLocks noChangeShapeType="1"/>
            </p:cNvSpPr>
            <p:nvPr/>
          </p:nvSpPr>
          <p:spPr bwMode="auto">
            <a:xfrm flipV="1">
              <a:off x="301466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6" name="Line 901"/>
            <p:cNvSpPr>
              <a:spLocks noChangeShapeType="1"/>
            </p:cNvSpPr>
            <p:nvPr/>
          </p:nvSpPr>
          <p:spPr bwMode="auto">
            <a:xfrm flipV="1">
              <a:off x="338296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7" name="Line 902"/>
            <p:cNvSpPr>
              <a:spLocks noChangeShapeType="1"/>
            </p:cNvSpPr>
            <p:nvPr/>
          </p:nvSpPr>
          <p:spPr bwMode="auto">
            <a:xfrm flipV="1">
              <a:off x="375443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8" name="Line 903"/>
            <p:cNvSpPr>
              <a:spLocks noChangeShapeType="1"/>
            </p:cNvSpPr>
            <p:nvPr/>
          </p:nvSpPr>
          <p:spPr bwMode="auto">
            <a:xfrm flipV="1">
              <a:off x="412591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9" name="Line 904"/>
            <p:cNvSpPr>
              <a:spLocks noChangeShapeType="1"/>
            </p:cNvSpPr>
            <p:nvPr/>
          </p:nvSpPr>
          <p:spPr bwMode="auto">
            <a:xfrm flipV="1">
              <a:off x="449421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0" name="Line 905"/>
            <p:cNvSpPr>
              <a:spLocks noChangeShapeType="1"/>
            </p:cNvSpPr>
            <p:nvPr/>
          </p:nvSpPr>
          <p:spPr bwMode="auto">
            <a:xfrm flipV="1">
              <a:off x="486568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1" name="Line 906"/>
            <p:cNvSpPr>
              <a:spLocks noChangeShapeType="1"/>
            </p:cNvSpPr>
            <p:nvPr/>
          </p:nvSpPr>
          <p:spPr bwMode="auto">
            <a:xfrm flipV="1">
              <a:off x="523398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2" name="Line 907"/>
            <p:cNvSpPr>
              <a:spLocks noChangeShapeType="1"/>
            </p:cNvSpPr>
            <p:nvPr/>
          </p:nvSpPr>
          <p:spPr bwMode="auto">
            <a:xfrm flipV="1">
              <a:off x="560546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3" name="Line 908"/>
            <p:cNvSpPr>
              <a:spLocks noChangeShapeType="1"/>
            </p:cNvSpPr>
            <p:nvPr/>
          </p:nvSpPr>
          <p:spPr bwMode="auto">
            <a:xfrm flipV="1">
              <a:off x="597693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4" name="Line 909"/>
            <p:cNvSpPr>
              <a:spLocks noChangeShapeType="1"/>
            </p:cNvSpPr>
            <p:nvPr/>
          </p:nvSpPr>
          <p:spPr bwMode="auto">
            <a:xfrm flipV="1">
              <a:off x="634523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5" name="Line 910"/>
            <p:cNvSpPr>
              <a:spLocks noChangeShapeType="1"/>
            </p:cNvSpPr>
            <p:nvPr/>
          </p:nvSpPr>
          <p:spPr bwMode="auto">
            <a:xfrm flipV="1">
              <a:off x="671671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6" name="Line 911"/>
            <p:cNvSpPr>
              <a:spLocks noChangeShapeType="1"/>
            </p:cNvSpPr>
            <p:nvPr/>
          </p:nvSpPr>
          <p:spPr bwMode="auto">
            <a:xfrm>
              <a:off x="2643188" y="4560888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7" name="Line 912"/>
            <p:cNvSpPr>
              <a:spLocks noChangeShapeType="1"/>
            </p:cNvSpPr>
            <p:nvPr/>
          </p:nvSpPr>
          <p:spPr bwMode="auto">
            <a:xfrm>
              <a:off x="2570163" y="45608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8" name="Line 913"/>
            <p:cNvSpPr>
              <a:spLocks noChangeShapeType="1"/>
            </p:cNvSpPr>
            <p:nvPr/>
          </p:nvSpPr>
          <p:spPr bwMode="auto">
            <a:xfrm>
              <a:off x="2606676" y="4279900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9" name="Line 914"/>
            <p:cNvSpPr>
              <a:spLocks noChangeShapeType="1"/>
            </p:cNvSpPr>
            <p:nvPr/>
          </p:nvSpPr>
          <p:spPr bwMode="auto">
            <a:xfrm>
              <a:off x="2570163" y="3997325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0" name="Line 915"/>
            <p:cNvSpPr>
              <a:spLocks noChangeShapeType="1"/>
            </p:cNvSpPr>
            <p:nvPr/>
          </p:nvSpPr>
          <p:spPr bwMode="auto">
            <a:xfrm>
              <a:off x="2606676" y="37179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1" name="Line 916"/>
            <p:cNvSpPr>
              <a:spLocks noChangeShapeType="1"/>
            </p:cNvSpPr>
            <p:nvPr/>
          </p:nvSpPr>
          <p:spPr bwMode="auto">
            <a:xfrm>
              <a:off x="2570163" y="343535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2" name="Line 917"/>
            <p:cNvSpPr>
              <a:spLocks noChangeShapeType="1"/>
            </p:cNvSpPr>
            <p:nvPr/>
          </p:nvSpPr>
          <p:spPr bwMode="auto">
            <a:xfrm>
              <a:off x="2606676" y="31543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3" name="Line 918"/>
            <p:cNvSpPr>
              <a:spLocks noChangeShapeType="1"/>
            </p:cNvSpPr>
            <p:nvPr/>
          </p:nvSpPr>
          <p:spPr bwMode="auto">
            <a:xfrm>
              <a:off x="2570163" y="28717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4" name="Line 919"/>
            <p:cNvSpPr>
              <a:spLocks noChangeShapeType="1"/>
            </p:cNvSpPr>
            <p:nvPr/>
          </p:nvSpPr>
          <p:spPr bwMode="auto">
            <a:xfrm>
              <a:off x="2606676" y="25923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5" name="Line 920"/>
            <p:cNvSpPr>
              <a:spLocks noChangeShapeType="1"/>
            </p:cNvSpPr>
            <p:nvPr/>
          </p:nvSpPr>
          <p:spPr bwMode="auto">
            <a:xfrm>
              <a:off x="2570163" y="23114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6" name="Line 921"/>
            <p:cNvSpPr>
              <a:spLocks noChangeShapeType="1"/>
            </p:cNvSpPr>
            <p:nvPr/>
          </p:nvSpPr>
          <p:spPr bwMode="auto">
            <a:xfrm>
              <a:off x="2606676" y="20288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7" name="Line 922"/>
            <p:cNvSpPr>
              <a:spLocks noChangeShapeType="1"/>
            </p:cNvSpPr>
            <p:nvPr/>
          </p:nvSpPr>
          <p:spPr bwMode="auto">
            <a:xfrm>
              <a:off x="2570163" y="174783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8" name="Line 923"/>
            <p:cNvSpPr>
              <a:spLocks noChangeShapeType="1"/>
            </p:cNvSpPr>
            <p:nvPr/>
          </p:nvSpPr>
          <p:spPr bwMode="auto">
            <a:xfrm>
              <a:off x="2606676" y="14652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9" name="Line 924"/>
            <p:cNvSpPr>
              <a:spLocks noChangeShapeType="1"/>
            </p:cNvSpPr>
            <p:nvPr/>
          </p:nvSpPr>
          <p:spPr bwMode="auto">
            <a:xfrm>
              <a:off x="2570163" y="1185863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0" name="Line 925"/>
            <p:cNvSpPr>
              <a:spLocks noChangeShapeType="1"/>
            </p:cNvSpPr>
            <p:nvPr/>
          </p:nvSpPr>
          <p:spPr bwMode="auto">
            <a:xfrm>
              <a:off x="2606676" y="9032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1" name="Line 926"/>
            <p:cNvSpPr>
              <a:spLocks noChangeShapeType="1"/>
            </p:cNvSpPr>
            <p:nvPr/>
          </p:nvSpPr>
          <p:spPr bwMode="auto">
            <a:xfrm>
              <a:off x="2570163" y="6223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2" name="Line 927"/>
            <p:cNvSpPr>
              <a:spLocks noChangeShapeType="1"/>
            </p:cNvSpPr>
            <p:nvPr/>
          </p:nvSpPr>
          <p:spPr bwMode="auto">
            <a:xfrm flipV="1">
              <a:off x="2643188" y="622300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3" name="Line 928"/>
            <p:cNvSpPr>
              <a:spLocks noChangeShapeType="1"/>
            </p:cNvSpPr>
            <p:nvPr/>
          </p:nvSpPr>
          <p:spPr bwMode="auto">
            <a:xfrm>
              <a:off x="264318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4" name="Line 929"/>
            <p:cNvSpPr>
              <a:spLocks noChangeShapeType="1"/>
            </p:cNvSpPr>
            <p:nvPr/>
          </p:nvSpPr>
          <p:spPr bwMode="auto">
            <a:xfrm>
              <a:off x="301466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5" name="Line 930"/>
            <p:cNvSpPr>
              <a:spLocks noChangeShapeType="1"/>
            </p:cNvSpPr>
            <p:nvPr/>
          </p:nvSpPr>
          <p:spPr bwMode="auto">
            <a:xfrm>
              <a:off x="338296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6" name="Line 931"/>
            <p:cNvSpPr>
              <a:spLocks noChangeShapeType="1"/>
            </p:cNvSpPr>
            <p:nvPr/>
          </p:nvSpPr>
          <p:spPr bwMode="auto">
            <a:xfrm>
              <a:off x="375443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7" name="Line 932"/>
            <p:cNvSpPr>
              <a:spLocks noChangeShapeType="1"/>
            </p:cNvSpPr>
            <p:nvPr/>
          </p:nvSpPr>
          <p:spPr bwMode="auto">
            <a:xfrm>
              <a:off x="412591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8" name="Line 933"/>
            <p:cNvSpPr>
              <a:spLocks noChangeShapeType="1"/>
            </p:cNvSpPr>
            <p:nvPr/>
          </p:nvSpPr>
          <p:spPr bwMode="auto">
            <a:xfrm>
              <a:off x="449421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9" name="Line 934"/>
            <p:cNvSpPr>
              <a:spLocks noChangeShapeType="1"/>
            </p:cNvSpPr>
            <p:nvPr/>
          </p:nvSpPr>
          <p:spPr bwMode="auto">
            <a:xfrm>
              <a:off x="486568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0" name="Line 935"/>
            <p:cNvSpPr>
              <a:spLocks noChangeShapeType="1"/>
            </p:cNvSpPr>
            <p:nvPr/>
          </p:nvSpPr>
          <p:spPr bwMode="auto">
            <a:xfrm>
              <a:off x="523398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1" name="Line 936"/>
            <p:cNvSpPr>
              <a:spLocks noChangeShapeType="1"/>
            </p:cNvSpPr>
            <p:nvPr/>
          </p:nvSpPr>
          <p:spPr bwMode="auto">
            <a:xfrm>
              <a:off x="560546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2" name="Line 937"/>
            <p:cNvSpPr>
              <a:spLocks noChangeShapeType="1"/>
            </p:cNvSpPr>
            <p:nvPr/>
          </p:nvSpPr>
          <p:spPr bwMode="auto">
            <a:xfrm>
              <a:off x="597693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3" name="Line 938"/>
            <p:cNvSpPr>
              <a:spLocks noChangeShapeType="1"/>
            </p:cNvSpPr>
            <p:nvPr/>
          </p:nvSpPr>
          <p:spPr bwMode="auto">
            <a:xfrm>
              <a:off x="634523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4" name="Line 939"/>
            <p:cNvSpPr>
              <a:spLocks noChangeShapeType="1"/>
            </p:cNvSpPr>
            <p:nvPr/>
          </p:nvSpPr>
          <p:spPr bwMode="auto">
            <a:xfrm>
              <a:off x="671671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5" name="Line 940"/>
            <p:cNvSpPr>
              <a:spLocks noChangeShapeType="1"/>
            </p:cNvSpPr>
            <p:nvPr/>
          </p:nvSpPr>
          <p:spPr bwMode="auto">
            <a:xfrm>
              <a:off x="2643188" y="622300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6" name="Line 941"/>
            <p:cNvSpPr>
              <a:spLocks noChangeShapeType="1"/>
            </p:cNvSpPr>
            <p:nvPr/>
          </p:nvSpPr>
          <p:spPr bwMode="auto">
            <a:xfrm flipH="1">
              <a:off x="6643688" y="45608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7" name="Line 942"/>
            <p:cNvSpPr>
              <a:spLocks noChangeShapeType="1"/>
            </p:cNvSpPr>
            <p:nvPr/>
          </p:nvSpPr>
          <p:spPr bwMode="auto">
            <a:xfrm flipH="1">
              <a:off x="6680201" y="4279900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8" name="Line 943"/>
            <p:cNvSpPr>
              <a:spLocks noChangeShapeType="1"/>
            </p:cNvSpPr>
            <p:nvPr/>
          </p:nvSpPr>
          <p:spPr bwMode="auto">
            <a:xfrm flipH="1">
              <a:off x="6643688" y="3997325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9" name="Line 944"/>
            <p:cNvSpPr>
              <a:spLocks noChangeShapeType="1"/>
            </p:cNvSpPr>
            <p:nvPr/>
          </p:nvSpPr>
          <p:spPr bwMode="auto">
            <a:xfrm flipH="1">
              <a:off x="6680201" y="37179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0" name="Line 945"/>
            <p:cNvSpPr>
              <a:spLocks noChangeShapeType="1"/>
            </p:cNvSpPr>
            <p:nvPr/>
          </p:nvSpPr>
          <p:spPr bwMode="auto">
            <a:xfrm flipH="1">
              <a:off x="6643688" y="343535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1" name="Line 946"/>
            <p:cNvSpPr>
              <a:spLocks noChangeShapeType="1"/>
            </p:cNvSpPr>
            <p:nvPr/>
          </p:nvSpPr>
          <p:spPr bwMode="auto">
            <a:xfrm flipH="1">
              <a:off x="6680201" y="31543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2" name="Line 947"/>
            <p:cNvSpPr>
              <a:spLocks noChangeShapeType="1"/>
            </p:cNvSpPr>
            <p:nvPr/>
          </p:nvSpPr>
          <p:spPr bwMode="auto">
            <a:xfrm flipH="1">
              <a:off x="6643688" y="28717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3" name="Line 948"/>
            <p:cNvSpPr>
              <a:spLocks noChangeShapeType="1"/>
            </p:cNvSpPr>
            <p:nvPr/>
          </p:nvSpPr>
          <p:spPr bwMode="auto">
            <a:xfrm flipH="1">
              <a:off x="6680201" y="25923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4" name="Line 949"/>
            <p:cNvSpPr>
              <a:spLocks noChangeShapeType="1"/>
            </p:cNvSpPr>
            <p:nvPr/>
          </p:nvSpPr>
          <p:spPr bwMode="auto">
            <a:xfrm flipH="1">
              <a:off x="6643688" y="23114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5" name="Line 950"/>
            <p:cNvSpPr>
              <a:spLocks noChangeShapeType="1"/>
            </p:cNvSpPr>
            <p:nvPr/>
          </p:nvSpPr>
          <p:spPr bwMode="auto">
            <a:xfrm flipH="1">
              <a:off x="6680201" y="20288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6" name="Line 951"/>
            <p:cNvSpPr>
              <a:spLocks noChangeShapeType="1"/>
            </p:cNvSpPr>
            <p:nvPr/>
          </p:nvSpPr>
          <p:spPr bwMode="auto">
            <a:xfrm flipH="1">
              <a:off x="6643688" y="174783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7" name="Line 952"/>
            <p:cNvSpPr>
              <a:spLocks noChangeShapeType="1"/>
            </p:cNvSpPr>
            <p:nvPr/>
          </p:nvSpPr>
          <p:spPr bwMode="auto">
            <a:xfrm flipH="1">
              <a:off x="6680201" y="14652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8" name="Line 953"/>
            <p:cNvSpPr>
              <a:spLocks noChangeShapeType="1"/>
            </p:cNvSpPr>
            <p:nvPr/>
          </p:nvSpPr>
          <p:spPr bwMode="auto">
            <a:xfrm flipH="1">
              <a:off x="6643688" y="1185863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9" name="Line 954"/>
            <p:cNvSpPr>
              <a:spLocks noChangeShapeType="1"/>
            </p:cNvSpPr>
            <p:nvPr/>
          </p:nvSpPr>
          <p:spPr bwMode="auto">
            <a:xfrm flipH="1">
              <a:off x="6680201" y="9032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0" name="Line 955"/>
            <p:cNvSpPr>
              <a:spLocks noChangeShapeType="1"/>
            </p:cNvSpPr>
            <p:nvPr/>
          </p:nvSpPr>
          <p:spPr bwMode="auto">
            <a:xfrm flipH="1">
              <a:off x="6643688" y="6223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1" name="Line 956"/>
            <p:cNvSpPr>
              <a:spLocks noChangeShapeType="1"/>
            </p:cNvSpPr>
            <p:nvPr/>
          </p:nvSpPr>
          <p:spPr bwMode="auto">
            <a:xfrm flipV="1">
              <a:off x="6716713" y="622300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2" name="Rectangle 957"/>
            <p:cNvSpPr>
              <a:spLocks noChangeArrowheads="1"/>
            </p:cNvSpPr>
            <p:nvPr/>
          </p:nvSpPr>
          <p:spPr bwMode="auto">
            <a:xfrm rot="16200000">
              <a:off x="6894513" y="2527300"/>
              <a:ext cx="144463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4" name="TextBox 1043"/>
            <p:cNvSpPr txBox="1"/>
            <p:nvPr/>
          </p:nvSpPr>
          <p:spPr>
            <a:xfrm>
              <a:off x="2902375" y="3806795"/>
              <a:ext cx="122353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Al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FeMg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Si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</a:p>
          </p:txBody>
        </p:sp>
        <p:cxnSp>
          <p:nvCxnSpPr>
            <p:cNvPr id="1045" name="Straight Connector 1044"/>
            <p:cNvCxnSpPr/>
            <p:nvPr/>
          </p:nvCxnSpPr>
          <p:spPr>
            <a:xfrm>
              <a:off x="2928717" y="4140783"/>
              <a:ext cx="422275" cy="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046" name="Straight Connector 1045"/>
            <p:cNvCxnSpPr/>
            <p:nvPr/>
          </p:nvCxnSpPr>
          <p:spPr>
            <a:xfrm>
              <a:off x="2931483" y="4309809"/>
              <a:ext cx="422275" cy="0"/>
            </a:xfrm>
            <a:prstGeom prst="line">
              <a:avLst/>
            </a:prstGeom>
            <a:ln>
              <a:prstDash val="sysDash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047" name="TextBox 1046"/>
            <p:cNvSpPr txBox="1"/>
            <p:nvPr/>
          </p:nvSpPr>
          <p:spPr>
            <a:xfrm>
              <a:off x="3400996" y="4021533"/>
              <a:ext cx="76120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0.15 </a:t>
              </a:r>
              <a:r>
                <a:rPr lang="en-US" altLang="zh-CN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Fe</a:t>
              </a:r>
              <a:endParaRPr lang="en-CA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8" name="TextBox 1047"/>
            <p:cNvSpPr txBox="1"/>
            <p:nvPr/>
          </p:nvSpPr>
          <p:spPr>
            <a:xfrm>
              <a:off x="3395420" y="4183020"/>
              <a:ext cx="76120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0.20 </a:t>
              </a:r>
              <a:r>
                <a:rPr lang="en-US" altLang="zh-CN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Fe</a:t>
              </a:r>
              <a:endParaRPr lang="en-CA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TextBox 1049"/>
            <p:cNvSpPr txBox="1"/>
            <p:nvPr/>
          </p:nvSpPr>
          <p:spPr>
            <a:xfrm>
              <a:off x="2882282" y="3637029"/>
              <a:ext cx="31559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0.02Cr-0.05</a:t>
              </a:r>
              <a:r>
                <a:rPr lang="en-US" altLang="zh-CN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Cu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-0.03Mn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TextBox 1050"/>
            <p:cNvSpPr txBox="1"/>
            <p:nvPr/>
          </p:nvSpPr>
          <p:spPr>
            <a:xfrm>
              <a:off x="4749007" y="1970107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53" name="TextBox 1052"/>
            <p:cNvSpPr txBox="1"/>
            <p:nvPr/>
          </p:nvSpPr>
          <p:spPr>
            <a:xfrm>
              <a:off x="4626555" y="1055928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0.42</a:t>
              </a:r>
            </a:p>
          </p:txBody>
        </p:sp>
        <p:sp>
          <p:nvSpPr>
            <p:cNvPr id="1054" name="TextBox 1053"/>
            <p:cNvSpPr txBox="1"/>
            <p:nvPr/>
          </p:nvSpPr>
          <p:spPr>
            <a:xfrm>
              <a:off x="4914901" y="783458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0.71</a:t>
              </a:r>
            </a:p>
          </p:txBody>
        </p:sp>
        <p:sp>
          <p:nvSpPr>
            <p:cNvPr id="1055" name="TextBox 1054"/>
            <p:cNvSpPr txBox="1"/>
            <p:nvPr/>
          </p:nvSpPr>
          <p:spPr>
            <a:xfrm>
              <a:off x="5468144" y="549276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0.99</a:t>
              </a:r>
            </a:p>
          </p:txBody>
        </p:sp>
        <p:sp>
          <p:nvSpPr>
            <p:cNvPr id="1056" name="TextBox 1055"/>
            <p:cNvSpPr txBox="1"/>
            <p:nvPr/>
          </p:nvSpPr>
          <p:spPr>
            <a:xfrm>
              <a:off x="4837208" y="1559252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0.26</a:t>
              </a:r>
            </a:p>
          </p:txBody>
        </p:sp>
        <p:sp>
          <p:nvSpPr>
            <p:cNvPr id="1049" name="TextBox 1048"/>
            <p:cNvSpPr txBox="1"/>
            <p:nvPr/>
          </p:nvSpPr>
          <p:spPr>
            <a:xfrm>
              <a:off x="1978026" y="476363"/>
              <a:ext cx="70008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1052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7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8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9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Freeform 11"/>
            <p:cNvSpPr>
              <a:spLocks/>
            </p:cNvSpPr>
            <p:nvPr/>
          </p:nvSpPr>
          <p:spPr bwMode="auto">
            <a:xfrm>
              <a:off x="3511551" y="620713"/>
              <a:ext cx="3213100" cy="1670050"/>
            </a:xfrm>
            <a:custGeom>
              <a:avLst/>
              <a:gdLst>
                <a:gd name="T0" fmla="*/ 804 w 804"/>
                <a:gd name="T1" fmla="*/ 70 h 300"/>
                <a:gd name="T2" fmla="*/ 803 w 804"/>
                <a:gd name="T3" fmla="*/ 70 h 300"/>
                <a:gd name="T4" fmla="*/ 784 w 804"/>
                <a:gd name="T5" fmla="*/ 82 h 300"/>
                <a:gd name="T6" fmla="*/ 765 w 804"/>
                <a:gd name="T7" fmla="*/ 94 h 300"/>
                <a:gd name="T8" fmla="*/ 746 w 804"/>
                <a:gd name="T9" fmla="*/ 106 h 300"/>
                <a:gd name="T10" fmla="*/ 727 w 804"/>
                <a:gd name="T11" fmla="*/ 118 h 300"/>
                <a:gd name="T12" fmla="*/ 708 w 804"/>
                <a:gd name="T13" fmla="*/ 130 h 300"/>
                <a:gd name="T14" fmla="*/ 690 w 804"/>
                <a:gd name="T15" fmla="*/ 142 h 300"/>
                <a:gd name="T16" fmla="*/ 671 w 804"/>
                <a:gd name="T17" fmla="*/ 154 h 300"/>
                <a:gd name="T18" fmla="*/ 652 w 804"/>
                <a:gd name="T19" fmla="*/ 166 h 300"/>
                <a:gd name="T20" fmla="*/ 633 w 804"/>
                <a:gd name="T21" fmla="*/ 178 h 300"/>
                <a:gd name="T22" fmla="*/ 614 w 804"/>
                <a:gd name="T23" fmla="*/ 190 h 300"/>
                <a:gd name="T24" fmla="*/ 595 w 804"/>
                <a:gd name="T25" fmla="*/ 202 h 300"/>
                <a:gd name="T26" fmla="*/ 576 w 804"/>
                <a:gd name="T27" fmla="*/ 214 h 300"/>
                <a:gd name="T28" fmla="*/ 557 w 804"/>
                <a:gd name="T29" fmla="*/ 225 h 300"/>
                <a:gd name="T30" fmla="*/ 538 w 804"/>
                <a:gd name="T31" fmla="*/ 237 h 300"/>
                <a:gd name="T32" fmla="*/ 519 w 804"/>
                <a:gd name="T33" fmla="*/ 249 h 300"/>
                <a:gd name="T34" fmla="*/ 500 w 804"/>
                <a:gd name="T35" fmla="*/ 261 h 300"/>
                <a:gd name="T36" fmla="*/ 481 w 804"/>
                <a:gd name="T37" fmla="*/ 273 h 300"/>
                <a:gd name="T38" fmla="*/ 462 w 804"/>
                <a:gd name="T39" fmla="*/ 285 h 300"/>
                <a:gd name="T40" fmla="*/ 443 w 804"/>
                <a:gd name="T41" fmla="*/ 297 h 300"/>
                <a:gd name="T42" fmla="*/ 439 w 804"/>
                <a:gd name="T43" fmla="*/ 300 h 300"/>
                <a:gd name="T44" fmla="*/ 438 w 804"/>
                <a:gd name="T45" fmla="*/ 299 h 300"/>
                <a:gd name="T46" fmla="*/ 415 w 804"/>
                <a:gd name="T47" fmla="*/ 292 h 300"/>
                <a:gd name="T48" fmla="*/ 391 w 804"/>
                <a:gd name="T49" fmla="*/ 285 h 300"/>
                <a:gd name="T50" fmla="*/ 368 w 804"/>
                <a:gd name="T51" fmla="*/ 277 h 300"/>
                <a:gd name="T52" fmla="*/ 346 w 804"/>
                <a:gd name="T53" fmla="*/ 269 h 300"/>
                <a:gd name="T54" fmla="*/ 323 w 804"/>
                <a:gd name="T55" fmla="*/ 260 h 300"/>
                <a:gd name="T56" fmla="*/ 301 w 804"/>
                <a:gd name="T57" fmla="*/ 251 h 300"/>
                <a:gd name="T58" fmla="*/ 279 w 804"/>
                <a:gd name="T59" fmla="*/ 242 h 300"/>
                <a:gd name="T60" fmla="*/ 258 w 804"/>
                <a:gd name="T61" fmla="*/ 232 h 300"/>
                <a:gd name="T62" fmla="*/ 238 w 804"/>
                <a:gd name="T63" fmla="*/ 221 h 300"/>
                <a:gd name="T64" fmla="*/ 217 w 804"/>
                <a:gd name="T65" fmla="*/ 211 h 300"/>
                <a:gd name="T66" fmla="*/ 198 w 804"/>
                <a:gd name="T67" fmla="*/ 199 h 300"/>
                <a:gd name="T68" fmla="*/ 179 w 804"/>
                <a:gd name="T69" fmla="*/ 187 h 300"/>
                <a:gd name="T70" fmla="*/ 161 w 804"/>
                <a:gd name="T71" fmla="*/ 175 h 300"/>
                <a:gd name="T72" fmla="*/ 143 w 804"/>
                <a:gd name="T73" fmla="*/ 162 h 300"/>
                <a:gd name="T74" fmla="*/ 126 w 804"/>
                <a:gd name="T75" fmla="*/ 149 h 300"/>
                <a:gd name="T76" fmla="*/ 110 w 804"/>
                <a:gd name="T77" fmla="*/ 135 h 300"/>
                <a:gd name="T78" fmla="*/ 94 w 804"/>
                <a:gd name="T79" fmla="*/ 121 h 300"/>
                <a:gd name="T80" fmla="*/ 80 w 804"/>
                <a:gd name="T81" fmla="*/ 106 h 300"/>
                <a:gd name="T82" fmla="*/ 66 w 804"/>
                <a:gd name="T83" fmla="*/ 91 h 300"/>
                <a:gd name="T84" fmla="*/ 53 w 804"/>
                <a:gd name="T85" fmla="*/ 76 h 300"/>
                <a:gd name="T86" fmla="*/ 40 w 804"/>
                <a:gd name="T87" fmla="*/ 60 h 300"/>
                <a:gd name="T88" fmla="*/ 29 w 804"/>
                <a:gd name="T89" fmla="*/ 45 h 300"/>
                <a:gd name="T90" fmla="*/ 18 w 804"/>
                <a:gd name="T91" fmla="*/ 29 h 300"/>
                <a:gd name="T92" fmla="*/ 7 w 804"/>
                <a:gd name="T93" fmla="*/ 13 h 300"/>
                <a:gd name="T94" fmla="*/ 0 w 804"/>
                <a:gd name="T95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04" h="300">
                  <a:moveTo>
                    <a:pt x="804" y="70"/>
                  </a:moveTo>
                  <a:lnTo>
                    <a:pt x="803" y="70"/>
                  </a:lnTo>
                  <a:lnTo>
                    <a:pt x="784" y="82"/>
                  </a:lnTo>
                  <a:lnTo>
                    <a:pt x="765" y="94"/>
                  </a:lnTo>
                  <a:lnTo>
                    <a:pt x="746" y="106"/>
                  </a:lnTo>
                  <a:lnTo>
                    <a:pt x="727" y="118"/>
                  </a:lnTo>
                  <a:lnTo>
                    <a:pt x="708" y="130"/>
                  </a:lnTo>
                  <a:lnTo>
                    <a:pt x="690" y="142"/>
                  </a:lnTo>
                  <a:lnTo>
                    <a:pt x="671" y="154"/>
                  </a:lnTo>
                  <a:lnTo>
                    <a:pt x="652" y="166"/>
                  </a:lnTo>
                  <a:lnTo>
                    <a:pt x="633" y="178"/>
                  </a:lnTo>
                  <a:lnTo>
                    <a:pt x="614" y="190"/>
                  </a:lnTo>
                  <a:lnTo>
                    <a:pt x="595" y="202"/>
                  </a:lnTo>
                  <a:lnTo>
                    <a:pt x="576" y="214"/>
                  </a:lnTo>
                  <a:lnTo>
                    <a:pt x="557" y="225"/>
                  </a:lnTo>
                  <a:lnTo>
                    <a:pt x="538" y="237"/>
                  </a:lnTo>
                  <a:lnTo>
                    <a:pt x="519" y="249"/>
                  </a:lnTo>
                  <a:lnTo>
                    <a:pt x="500" y="261"/>
                  </a:lnTo>
                  <a:lnTo>
                    <a:pt x="481" y="273"/>
                  </a:lnTo>
                  <a:lnTo>
                    <a:pt x="462" y="285"/>
                  </a:lnTo>
                  <a:lnTo>
                    <a:pt x="443" y="297"/>
                  </a:lnTo>
                  <a:lnTo>
                    <a:pt x="439" y="300"/>
                  </a:lnTo>
                  <a:lnTo>
                    <a:pt x="438" y="299"/>
                  </a:lnTo>
                  <a:lnTo>
                    <a:pt x="415" y="292"/>
                  </a:lnTo>
                  <a:lnTo>
                    <a:pt x="391" y="285"/>
                  </a:lnTo>
                  <a:lnTo>
                    <a:pt x="368" y="277"/>
                  </a:lnTo>
                  <a:lnTo>
                    <a:pt x="346" y="269"/>
                  </a:lnTo>
                  <a:lnTo>
                    <a:pt x="323" y="260"/>
                  </a:lnTo>
                  <a:lnTo>
                    <a:pt x="301" y="251"/>
                  </a:lnTo>
                  <a:lnTo>
                    <a:pt x="279" y="242"/>
                  </a:lnTo>
                  <a:lnTo>
                    <a:pt x="258" y="232"/>
                  </a:lnTo>
                  <a:lnTo>
                    <a:pt x="238" y="221"/>
                  </a:lnTo>
                  <a:lnTo>
                    <a:pt x="217" y="211"/>
                  </a:lnTo>
                  <a:lnTo>
                    <a:pt x="198" y="199"/>
                  </a:lnTo>
                  <a:lnTo>
                    <a:pt x="179" y="187"/>
                  </a:lnTo>
                  <a:lnTo>
                    <a:pt x="161" y="175"/>
                  </a:lnTo>
                  <a:lnTo>
                    <a:pt x="143" y="162"/>
                  </a:lnTo>
                  <a:lnTo>
                    <a:pt x="126" y="149"/>
                  </a:lnTo>
                  <a:lnTo>
                    <a:pt x="110" y="135"/>
                  </a:lnTo>
                  <a:lnTo>
                    <a:pt x="94" y="121"/>
                  </a:lnTo>
                  <a:lnTo>
                    <a:pt x="80" y="106"/>
                  </a:lnTo>
                  <a:lnTo>
                    <a:pt x="66" y="91"/>
                  </a:lnTo>
                  <a:lnTo>
                    <a:pt x="53" y="76"/>
                  </a:lnTo>
                  <a:lnTo>
                    <a:pt x="40" y="60"/>
                  </a:lnTo>
                  <a:lnTo>
                    <a:pt x="29" y="45"/>
                  </a:lnTo>
                  <a:lnTo>
                    <a:pt x="18" y="29"/>
                  </a:lnTo>
                  <a:lnTo>
                    <a:pt x="7" y="13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17"/>
            <p:cNvSpPr>
              <a:spLocks/>
            </p:cNvSpPr>
            <p:nvPr/>
          </p:nvSpPr>
          <p:spPr bwMode="auto">
            <a:xfrm>
              <a:off x="3455988" y="620713"/>
              <a:ext cx="3268663" cy="1798638"/>
            </a:xfrm>
            <a:custGeom>
              <a:avLst/>
              <a:gdLst>
                <a:gd name="T0" fmla="*/ 818 w 818"/>
                <a:gd name="T1" fmla="*/ 94 h 323"/>
                <a:gd name="T2" fmla="*/ 817 w 818"/>
                <a:gd name="T3" fmla="*/ 94 h 323"/>
                <a:gd name="T4" fmla="*/ 798 w 818"/>
                <a:gd name="T5" fmla="*/ 106 h 323"/>
                <a:gd name="T6" fmla="*/ 779 w 818"/>
                <a:gd name="T7" fmla="*/ 118 h 323"/>
                <a:gd name="T8" fmla="*/ 760 w 818"/>
                <a:gd name="T9" fmla="*/ 130 h 323"/>
                <a:gd name="T10" fmla="*/ 741 w 818"/>
                <a:gd name="T11" fmla="*/ 142 h 323"/>
                <a:gd name="T12" fmla="*/ 722 w 818"/>
                <a:gd name="T13" fmla="*/ 154 h 323"/>
                <a:gd name="T14" fmla="*/ 704 w 818"/>
                <a:gd name="T15" fmla="*/ 166 h 323"/>
                <a:gd name="T16" fmla="*/ 685 w 818"/>
                <a:gd name="T17" fmla="*/ 178 h 323"/>
                <a:gd name="T18" fmla="*/ 666 w 818"/>
                <a:gd name="T19" fmla="*/ 190 h 323"/>
                <a:gd name="T20" fmla="*/ 647 w 818"/>
                <a:gd name="T21" fmla="*/ 201 h 323"/>
                <a:gd name="T22" fmla="*/ 628 w 818"/>
                <a:gd name="T23" fmla="*/ 213 h 323"/>
                <a:gd name="T24" fmla="*/ 609 w 818"/>
                <a:gd name="T25" fmla="*/ 225 h 323"/>
                <a:gd name="T26" fmla="*/ 590 w 818"/>
                <a:gd name="T27" fmla="*/ 237 h 323"/>
                <a:gd name="T28" fmla="*/ 571 w 818"/>
                <a:gd name="T29" fmla="*/ 249 h 323"/>
                <a:gd name="T30" fmla="*/ 552 w 818"/>
                <a:gd name="T31" fmla="*/ 261 h 323"/>
                <a:gd name="T32" fmla="*/ 533 w 818"/>
                <a:gd name="T33" fmla="*/ 273 h 323"/>
                <a:gd name="T34" fmla="*/ 514 w 818"/>
                <a:gd name="T35" fmla="*/ 285 h 323"/>
                <a:gd name="T36" fmla="*/ 495 w 818"/>
                <a:gd name="T37" fmla="*/ 297 h 323"/>
                <a:gd name="T38" fmla="*/ 476 w 818"/>
                <a:gd name="T39" fmla="*/ 309 h 323"/>
                <a:gd name="T40" fmla="*/ 457 w 818"/>
                <a:gd name="T41" fmla="*/ 321 h 323"/>
                <a:gd name="T42" fmla="*/ 454 w 818"/>
                <a:gd name="T43" fmla="*/ 323 h 323"/>
                <a:gd name="T44" fmla="*/ 453 w 818"/>
                <a:gd name="T45" fmla="*/ 322 h 323"/>
                <a:gd name="T46" fmla="*/ 430 w 818"/>
                <a:gd name="T47" fmla="*/ 315 h 323"/>
                <a:gd name="T48" fmla="*/ 406 w 818"/>
                <a:gd name="T49" fmla="*/ 308 h 323"/>
                <a:gd name="T50" fmla="*/ 383 w 818"/>
                <a:gd name="T51" fmla="*/ 300 h 323"/>
                <a:gd name="T52" fmla="*/ 361 w 818"/>
                <a:gd name="T53" fmla="*/ 292 h 323"/>
                <a:gd name="T54" fmla="*/ 338 w 818"/>
                <a:gd name="T55" fmla="*/ 284 h 323"/>
                <a:gd name="T56" fmla="*/ 316 w 818"/>
                <a:gd name="T57" fmla="*/ 275 h 323"/>
                <a:gd name="T58" fmla="*/ 294 w 818"/>
                <a:gd name="T59" fmla="*/ 265 h 323"/>
                <a:gd name="T60" fmla="*/ 273 w 818"/>
                <a:gd name="T61" fmla="*/ 256 h 323"/>
                <a:gd name="T62" fmla="*/ 252 w 818"/>
                <a:gd name="T63" fmla="*/ 245 h 323"/>
                <a:gd name="T64" fmla="*/ 232 w 818"/>
                <a:gd name="T65" fmla="*/ 234 h 323"/>
                <a:gd name="T66" fmla="*/ 212 w 818"/>
                <a:gd name="T67" fmla="*/ 223 h 323"/>
                <a:gd name="T68" fmla="*/ 193 w 818"/>
                <a:gd name="T69" fmla="*/ 211 h 323"/>
                <a:gd name="T70" fmla="*/ 175 w 818"/>
                <a:gd name="T71" fmla="*/ 199 h 323"/>
                <a:gd name="T72" fmla="*/ 157 w 818"/>
                <a:gd name="T73" fmla="*/ 186 h 323"/>
                <a:gd name="T74" fmla="*/ 140 w 818"/>
                <a:gd name="T75" fmla="*/ 173 h 323"/>
                <a:gd name="T76" fmla="*/ 124 w 818"/>
                <a:gd name="T77" fmla="*/ 159 h 323"/>
                <a:gd name="T78" fmla="*/ 108 w 818"/>
                <a:gd name="T79" fmla="*/ 145 h 323"/>
                <a:gd name="T80" fmla="*/ 94 w 818"/>
                <a:gd name="T81" fmla="*/ 130 h 323"/>
                <a:gd name="T82" fmla="*/ 80 w 818"/>
                <a:gd name="T83" fmla="*/ 115 h 323"/>
                <a:gd name="T84" fmla="*/ 67 w 818"/>
                <a:gd name="T85" fmla="*/ 100 h 323"/>
                <a:gd name="T86" fmla="*/ 54 w 818"/>
                <a:gd name="T87" fmla="*/ 85 h 323"/>
                <a:gd name="T88" fmla="*/ 42 w 818"/>
                <a:gd name="T89" fmla="*/ 69 h 323"/>
                <a:gd name="T90" fmla="*/ 31 w 818"/>
                <a:gd name="T91" fmla="*/ 53 h 323"/>
                <a:gd name="T92" fmla="*/ 21 w 818"/>
                <a:gd name="T93" fmla="*/ 37 h 323"/>
                <a:gd name="T94" fmla="*/ 11 w 818"/>
                <a:gd name="T95" fmla="*/ 20 h 323"/>
                <a:gd name="T96" fmla="*/ 2 w 818"/>
                <a:gd name="T97" fmla="*/ 4 h 323"/>
                <a:gd name="T98" fmla="*/ 0 w 818"/>
                <a:gd name="T9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8" h="323">
                  <a:moveTo>
                    <a:pt x="818" y="94"/>
                  </a:moveTo>
                  <a:lnTo>
                    <a:pt x="817" y="94"/>
                  </a:lnTo>
                  <a:lnTo>
                    <a:pt x="798" y="106"/>
                  </a:lnTo>
                  <a:lnTo>
                    <a:pt x="779" y="118"/>
                  </a:lnTo>
                  <a:lnTo>
                    <a:pt x="760" y="130"/>
                  </a:lnTo>
                  <a:lnTo>
                    <a:pt x="741" y="142"/>
                  </a:lnTo>
                  <a:lnTo>
                    <a:pt x="722" y="154"/>
                  </a:lnTo>
                  <a:lnTo>
                    <a:pt x="704" y="166"/>
                  </a:lnTo>
                  <a:lnTo>
                    <a:pt x="685" y="178"/>
                  </a:lnTo>
                  <a:lnTo>
                    <a:pt x="666" y="190"/>
                  </a:lnTo>
                  <a:lnTo>
                    <a:pt x="647" y="201"/>
                  </a:lnTo>
                  <a:lnTo>
                    <a:pt x="628" y="213"/>
                  </a:lnTo>
                  <a:lnTo>
                    <a:pt x="609" y="225"/>
                  </a:lnTo>
                  <a:lnTo>
                    <a:pt x="590" y="237"/>
                  </a:lnTo>
                  <a:lnTo>
                    <a:pt x="571" y="249"/>
                  </a:lnTo>
                  <a:lnTo>
                    <a:pt x="552" y="261"/>
                  </a:lnTo>
                  <a:lnTo>
                    <a:pt x="533" y="273"/>
                  </a:lnTo>
                  <a:lnTo>
                    <a:pt x="514" y="285"/>
                  </a:lnTo>
                  <a:lnTo>
                    <a:pt x="495" y="297"/>
                  </a:lnTo>
                  <a:lnTo>
                    <a:pt x="476" y="309"/>
                  </a:lnTo>
                  <a:lnTo>
                    <a:pt x="457" y="321"/>
                  </a:lnTo>
                  <a:lnTo>
                    <a:pt x="454" y="323"/>
                  </a:lnTo>
                  <a:lnTo>
                    <a:pt x="453" y="322"/>
                  </a:lnTo>
                  <a:lnTo>
                    <a:pt x="430" y="315"/>
                  </a:lnTo>
                  <a:lnTo>
                    <a:pt x="406" y="308"/>
                  </a:lnTo>
                  <a:lnTo>
                    <a:pt x="383" y="300"/>
                  </a:lnTo>
                  <a:lnTo>
                    <a:pt x="361" y="292"/>
                  </a:lnTo>
                  <a:lnTo>
                    <a:pt x="338" y="284"/>
                  </a:lnTo>
                  <a:lnTo>
                    <a:pt x="316" y="275"/>
                  </a:lnTo>
                  <a:lnTo>
                    <a:pt x="294" y="265"/>
                  </a:lnTo>
                  <a:lnTo>
                    <a:pt x="273" y="256"/>
                  </a:lnTo>
                  <a:lnTo>
                    <a:pt x="252" y="245"/>
                  </a:lnTo>
                  <a:lnTo>
                    <a:pt x="232" y="234"/>
                  </a:lnTo>
                  <a:lnTo>
                    <a:pt x="212" y="223"/>
                  </a:lnTo>
                  <a:lnTo>
                    <a:pt x="193" y="211"/>
                  </a:lnTo>
                  <a:lnTo>
                    <a:pt x="175" y="199"/>
                  </a:lnTo>
                  <a:lnTo>
                    <a:pt x="157" y="186"/>
                  </a:lnTo>
                  <a:lnTo>
                    <a:pt x="140" y="173"/>
                  </a:lnTo>
                  <a:lnTo>
                    <a:pt x="124" y="159"/>
                  </a:lnTo>
                  <a:lnTo>
                    <a:pt x="108" y="145"/>
                  </a:lnTo>
                  <a:lnTo>
                    <a:pt x="94" y="130"/>
                  </a:lnTo>
                  <a:lnTo>
                    <a:pt x="80" y="115"/>
                  </a:lnTo>
                  <a:lnTo>
                    <a:pt x="67" y="100"/>
                  </a:lnTo>
                  <a:lnTo>
                    <a:pt x="54" y="85"/>
                  </a:lnTo>
                  <a:lnTo>
                    <a:pt x="42" y="69"/>
                  </a:lnTo>
                  <a:lnTo>
                    <a:pt x="31" y="53"/>
                  </a:lnTo>
                  <a:lnTo>
                    <a:pt x="21" y="37"/>
                  </a:lnTo>
                  <a:lnTo>
                    <a:pt x="11" y="20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11"/>
            <p:cNvSpPr>
              <a:spLocks/>
            </p:cNvSpPr>
            <p:nvPr/>
          </p:nvSpPr>
          <p:spPr bwMode="auto">
            <a:xfrm>
              <a:off x="3619860" y="600484"/>
              <a:ext cx="3088916" cy="1536806"/>
            </a:xfrm>
            <a:custGeom>
              <a:avLst/>
              <a:gdLst>
                <a:gd name="T0" fmla="*/ 804 w 804"/>
                <a:gd name="T1" fmla="*/ 70 h 300"/>
                <a:gd name="T2" fmla="*/ 803 w 804"/>
                <a:gd name="T3" fmla="*/ 70 h 300"/>
                <a:gd name="T4" fmla="*/ 784 w 804"/>
                <a:gd name="T5" fmla="*/ 82 h 300"/>
                <a:gd name="T6" fmla="*/ 765 w 804"/>
                <a:gd name="T7" fmla="*/ 94 h 300"/>
                <a:gd name="T8" fmla="*/ 746 w 804"/>
                <a:gd name="T9" fmla="*/ 106 h 300"/>
                <a:gd name="T10" fmla="*/ 727 w 804"/>
                <a:gd name="T11" fmla="*/ 118 h 300"/>
                <a:gd name="T12" fmla="*/ 708 w 804"/>
                <a:gd name="T13" fmla="*/ 130 h 300"/>
                <a:gd name="T14" fmla="*/ 690 w 804"/>
                <a:gd name="T15" fmla="*/ 142 h 300"/>
                <a:gd name="T16" fmla="*/ 671 w 804"/>
                <a:gd name="T17" fmla="*/ 154 h 300"/>
                <a:gd name="T18" fmla="*/ 652 w 804"/>
                <a:gd name="T19" fmla="*/ 166 h 300"/>
                <a:gd name="T20" fmla="*/ 633 w 804"/>
                <a:gd name="T21" fmla="*/ 178 h 300"/>
                <a:gd name="T22" fmla="*/ 614 w 804"/>
                <a:gd name="T23" fmla="*/ 190 h 300"/>
                <a:gd name="T24" fmla="*/ 595 w 804"/>
                <a:gd name="T25" fmla="*/ 202 h 300"/>
                <a:gd name="T26" fmla="*/ 576 w 804"/>
                <a:gd name="T27" fmla="*/ 214 h 300"/>
                <a:gd name="T28" fmla="*/ 557 w 804"/>
                <a:gd name="T29" fmla="*/ 225 h 300"/>
                <a:gd name="T30" fmla="*/ 538 w 804"/>
                <a:gd name="T31" fmla="*/ 237 h 300"/>
                <a:gd name="T32" fmla="*/ 519 w 804"/>
                <a:gd name="T33" fmla="*/ 249 h 300"/>
                <a:gd name="T34" fmla="*/ 500 w 804"/>
                <a:gd name="T35" fmla="*/ 261 h 300"/>
                <a:gd name="T36" fmla="*/ 481 w 804"/>
                <a:gd name="T37" fmla="*/ 273 h 300"/>
                <a:gd name="T38" fmla="*/ 462 w 804"/>
                <a:gd name="T39" fmla="*/ 285 h 300"/>
                <a:gd name="T40" fmla="*/ 443 w 804"/>
                <a:gd name="T41" fmla="*/ 297 h 300"/>
                <a:gd name="T42" fmla="*/ 439 w 804"/>
                <a:gd name="T43" fmla="*/ 300 h 300"/>
                <a:gd name="T44" fmla="*/ 438 w 804"/>
                <a:gd name="T45" fmla="*/ 299 h 300"/>
                <a:gd name="T46" fmla="*/ 415 w 804"/>
                <a:gd name="T47" fmla="*/ 292 h 300"/>
                <a:gd name="T48" fmla="*/ 391 w 804"/>
                <a:gd name="T49" fmla="*/ 285 h 300"/>
                <a:gd name="T50" fmla="*/ 368 w 804"/>
                <a:gd name="T51" fmla="*/ 277 h 300"/>
                <a:gd name="T52" fmla="*/ 346 w 804"/>
                <a:gd name="T53" fmla="*/ 269 h 300"/>
                <a:gd name="T54" fmla="*/ 323 w 804"/>
                <a:gd name="T55" fmla="*/ 260 h 300"/>
                <a:gd name="T56" fmla="*/ 301 w 804"/>
                <a:gd name="T57" fmla="*/ 251 h 300"/>
                <a:gd name="T58" fmla="*/ 279 w 804"/>
                <a:gd name="T59" fmla="*/ 242 h 300"/>
                <a:gd name="T60" fmla="*/ 258 w 804"/>
                <a:gd name="T61" fmla="*/ 232 h 300"/>
                <a:gd name="T62" fmla="*/ 238 w 804"/>
                <a:gd name="T63" fmla="*/ 221 h 300"/>
                <a:gd name="T64" fmla="*/ 217 w 804"/>
                <a:gd name="T65" fmla="*/ 211 h 300"/>
                <a:gd name="T66" fmla="*/ 198 w 804"/>
                <a:gd name="T67" fmla="*/ 199 h 300"/>
                <a:gd name="T68" fmla="*/ 179 w 804"/>
                <a:gd name="T69" fmla="*/ 187 h 300"/>
                <a:gd name="T70" fmla="*/ 161 w 804"/>
                <a:gd name="T71" fmla="*/ 175 h 300"/>
                <a:gd name="T72" fmla="*/ 143 w 804"/>
                <a:gd name="T73" fmla="*/ 162 h 300"/>
                <a:gd name="T74" fmla="*/ 126 w 804"/>
                <a:gd name="T75" fmla="*/ 149 h 300"/>
                <a:gd name="T76" fmla="*/ 110 w 804"/>
                <a:gd name="T77" fmla="*/ 135 h 300"/>
                <a:gd name="T78" fmla="*/ 94 w 804"/>
                <a:gd name="T79" fmla="*/ 121 h 300"/>
                <a:gd name="T80" fmla="*/ 80 w 804"/>
                <a:gd name="T81" fmla="*/ 106 h 300"/>
                <a:gd name="T82" fmla="*/ 66 w 804"/>
                <a:gd name="T83" fmla="*/ 91 h 300"/>
                <a:gd name="T84" fmla="*/ 53 w 804"/>
                <a:gd name="T85" fmla="*/ 76 h 300"/>
                <a:gd name="T86" fmla="*/ 40 w 804"/>
                <a:gd name="T87" fmla="*/ 60 h 300"/>
                <a:gd name="T88" fmla="*/ 29 w 804"/>
                <a:gd name="T89" fmla="*/ 45 h 300"/>
                <a:gd name="T90" fmla="*/ 18 w 804"/>
                <a:gd name="T91" fmla="*/ 29 h 300"/>
                <a:gd name="T92" fmla="*/ 7 w 804"/>
                <a:gd name="T93" fmla="*/ 13 h 300"/>
                <a:gd name="T94" fmla="*/ 0 w 804"/>
                <a:gd name="T95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04" h="300">
                  <a:moveTo>
                    <a:pt x="804" y="70"/>
                  </a:moveTo>
                  <a:lnTo>
                    <a:pt x="803" y="70"/>
                  </a:lnTo>
                  <a:lnTo>
                    <a:pt x="784" y="82"/>
                  </a:lnTo>
                  <a:lnTo>
                    <a:pt x="765" y="94"/>
                  </a:lnTo>
                  <a:lnTo>
                    <a:pt x="746" y="106"/>
                  </a:lnTo>
                  <a:lnTo>
                    <a:pt x="727" y="118"/>
                  </a:lnTo>
                  <a:lnTo>
                    <a:pt x="708" y="130"/>
                  </a:lnTo>
                  <a:lnTo>
                    <a:pt x="690" y="142"/>
                  </a:lnTo>
                  <a:lnTo>
                    <a:pt x="671" y="154"/>
                  </a:lnTo>
                  <a:lnTo>
                    <a:pt x="652" y="166"/>
                  </a:lnTo>
                  <a:lnTo>
                    <a:pt x="633" y="178"/>
                  </a:lnTo>
                  <a:lnTo>
                    <a:pt x="614" y="190"/>
                  </a:lnTo>
                  <a:lnTo>
                    <a:pt x="595" y="202"/>
                  </a:lnTo>
                  <a:lnTo>
                    <a:pt x="576" y="214"/>
                  </a:lnTo>
                  <a:lnTo>
                    <a:pt x="557" y="225"/>
                  </a:lnTo>
                  <a:lnTo>
                    <a:pt x="538" y="237"/>
                  </a:lnTo>
                  <a:lnTo>
                    <a:pt x="519" y="249"/>
                  </a:lnTo>
                  <a:lnTo>
                    <a:pt x="500" y="261"/>
                  </a:lnTo>
                  <a:lnTo>
                    <a:pt x="481" y="273"/>
                  </a:lnTo>
                  <a:lnTo>
                    <a:pt x="462" y="285"/>
                  </a:lnTo>
                  <a:lnTo>
                    <a:pt x="443" y="297"/>
                  </a:lnTo>
                  <a:lnTo>
                    <a:pt x="439" y="300"/>
                  </a:lnTo>
                  <a:lnTo>
                    <a:pt x="438" y="299"/>
                  </a:lnTo>
                  <a:lnTo>
                    <a:pt x="415" y="292"/>
                  </a:lnTo>
                  <a:lnTo>
                    <a:pt x="391" y="285"/>
                  </a:lnTo>
                  <a:lnTo>
                    <a:pt x="368" y="277"/>
                  </a:lnTo>
                  <a:lnTo>
                    <a:pt x="346" y="269"/>
                  </a:lnTo>
                  <a:lnTo>
                    <a:pt x="323" y="260"/>
                  </a:lnTo>
                  <a:lnTo>
                    <a:pt x="301" y="251"/>
                  </a:lnTo>
                  <a:lnTo>
                    <a:pt x="279" y="242"/>
                  </a:lnTo>
                  <a:lnTo>
                    <a:pt x="258" y="232"/>
                  </a:lnTo>
                  <a:lnTo>
                    <a:pt x="238" y="221"/>
                  </a:lnTo>
                  <a:lnTo>
                    <a:pt x="217" y="211"/>
                  </a:lnTo>
                  <a:lnTo>
                    <a:pt x="198" y="199"/>
                  </a:lnTo>
                  <a:lnTo>
                    <a:pt x="179" y="187"/>
                  </a:lnTo>
                  <a:lnTo>
                    <a:pt x="161" y="175"/>
                  </a:lnTo>
                  <a:lnTo>
                    <a:pt x="143" y="162"/>
                  </a:lnTo>
                  <a:lnTo>
                    <a:pt x="126" y="149"/>
                  </a:lnTo>
                  <a:lnTo>
                    <a:pt x="110" y="135"/>
                  </a:lnTo>
                  <a:lnTo>
                    <a:pt x="94" y="121"/>
                  </a:lnTo>
                  <a:lnTo>
                    <a:pt x="80" y="106"/>
                  </a:lnTo>
                  <a:lnTo>
                    <a:pt x="66" y="91"/>
                  </a:lnTo>
                  <a:lnTo>
                    <a:pt x="53" y="76"/>
                  </a:lnTo>
                  <a:lnTo>
                    <a:pt x="40" y="60"/>
                  </a:lnTo>
                  <a:lnTo>
                    <a:pt x="29" y="45"/>
                  </a:lnTo>
                  <a:lnTo>
                    <a:pt x="18" y="29"/>
                  </a:lnTo>
                  <a:lnTo>
                    <a:pt x="7" y="1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921984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4" name="Group 913"/>
          <p:cNvGrpSpPr/>
          <p:nvPr/>
        </p:nvGrpSpPr>
        <p:grpSpPr>
          <a:xfrm>
            <a:off x="1978026" y="263525"/>
            <a:ext cx="5081051" cy="4876344"/>
            <a:chOff x="1978026" y="263525"/>
            <a:chExt cx="5081051" cy="4876344"/>
          </a:xfrm>
        </p:grpSpPr>
        <p:sp>
          <p:nvSpPr>
            <p:cNvPr id="100" name="Rectangle 100"/>
            <p:cNvSpPr>
              <a:spLocks noChangeArrowheads="1"/>
            </p:cNvSpPr>
            <p:nvPr/>
          </p:nvSpPr>
          <p:spPr bwMode="auto">
            <a:xfrm>
              <a:off x="4656138" y="26352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07" name="Group 808"/>
            <p:cNvGrpSpPr>
              <a:grpSpLocks/>
            </p:cNvGrpSpPr>
            <p:nvPr/>
          </p:nvGrpSpPr>
          <p:grpSpPr bwMode="auto">
            <a:xfrm>
              <a:off x="2570163" y="263525"/>
              <a:ext cx="4487863" cy="4370388"/>
              <a:chOff x="1619" y="166"/>
              <a:chExt cx="2827" cy="2753"/>
            </a:xfrm>
          </p:grpSpPr>
          <p:sp>
            <p:nvSpPr>
              <p:cNvPr id="108" name="Line 608"/>
              <p:cNvSpPr>
                <a:spLocks noChangeShapeType="1"/>
              </p:cNvSpPr>
              <p:nvPr/>
            </p:nvSpPr>
            <p:spPr bwMode="auto">
              <a:xfrm flipH="1">
                <a:off x="3551" y="955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" name="Line 609"/>
              <p:cNvSpPr>
                <a:spLocks noChangeShapeType="1"/>
              </p:cNvSpPr>
              <p:nvPr/>
            </p:nvSpPr>
            <p:spPr bwMode="auto">
              <a:xfrm flipH="1">
                <a:off x="3540" y="991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" name="Line 610"/>
              <p:cNvSpPr>
                <a:spLocks noChangeShapeType="1"/>
              </p:cNvSpPr>
              <p:nvPr/>
            </p:nvSpPr>
            <p:spPr bwMode="auto">
              <a:xfrm flipH="1">
                <a:off x="3524" y="1026"/>
                <a:ext cx="1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" name="Line 611"/>
              <p:cNvSpPr>
                <a:spLocks noChangeShapeType="1"/>
              </p:cNvSpPr>
              <p:nvPr/>
            </p:nvSpPr>
            <p:spPr bwMode="auto">
              <a:xfrm flipH="1">
                <a:off x="3506" y="1061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" name="Line 612"/>
              <p:cNvSpPr>
                <a:spLocks noChangeShapeType="1"/>
              </p:cNvSpPr>
              <p:nvPr/>
            </p:nvSpPr>
            <p:spPr bwMode="auto">
              <a:xfrm flipH="1">
                <a:off x="3504" y="1096"/>
                <a:ext cx="2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" name="Line 613"/>
              <p:cNvSpPr>
                <a:spLocks noChangeShapeType="1"/>
              </p:cNvSpPr>
              <p:nvPr/>
            </p:nvSpPr>
            <p:spPr bwMode="auto">
              <a:xfrm flipH="1">
                <a:off x="3493" y="113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" name="Line 614"/>
              <p:cNvSpPr>
                <a:spLocks noChangeShapeType="1"/>
              </p:cNvSpPr>
              <p:nvPr/>
            </p:nvSpPr>
            <p:spPr bwMode="auto">
              <a:xfrm flipH="1">
                <a:off x="3483" y="1167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" name="Line 615"/>
              <p:cNvSpPr>
                <a:spLocks noChangeShapeType="1"/>
              </p:cNvSpPr>
              <p:nvPr/>
            </p:nvSpPr>
            <p:spPr bwMode="auto">
              <a:xfrm flipH="1">
                <a:off x="3474" y="1202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" name="Line 616"/>
              <p:cNvSpPr>
                <a:spLocks noChangeShapeType="1"/>
              </p:cNvSpPr>
              <p:nvPr/>
            </p:nvSpPr>
            <p:spPr bwMode="auto">
              <a:xfrm flipH="1">
                <a:off x="3463" y="1237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" name="Line 617"/>
              <p:cNvSpPr>
                <a:spLocks noChangeShapeType="1"/>
              </p:cNvSpPr>
              <p:nvPr/>
            </p:nvSpPr>
            <p:spPr bwMode="auto">
              <a:xfrm>
                <a:off x="3457" y="1273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" name="Line 618"/>
              <p:cNvSpPr>
                <a:spLocks noChangeShapeType="1"/>
              </p:cNvSpPr>
              <p:nvPr/>
            </p:nvSpPr>
            <p:spPr bwMode="auto">
              <a:xfrm>
                <a:off x="3467" y="1308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" name="Line 619"/>
              <p:cNvSpPr>
                <a:spLocks noChangeShapeType="1"/>
              </p:cNvSpPr>
              <p:nvPr/>
            </p:nvSpPr>
            <p:spPr bwMode="auto">
              <a:xfrm>
                <a:off x="3481" y="134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" name="Line 620"/>
              <p:cNvSpPr>
                <a:spLocks noChangeShapeType="1"/>
              </p:cNvSpPr>
              <p:nvPr/>
            </p:nvSpPr>
            <p:spPr bwMode="auto">
              <a:xfrm>
                <a:off x="3494" y="1378"/>
                <a:ext cx="7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" name="Line 621"/>
              <p:cNvSpPr>
                <a:spLocks noChangeShapeType="1"/>
              </p:cNvSpPr>
              <p:nvPr/>
            </p:nvSpPr>
            <p:spPr bwMode="auto">
              <a:xfrm>
                <a:off x="3508" y="1414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" name="Line 622"/>
              <p:cNvSpPr>
                <a:spLocks noChangeShapeType="1"/>
              </p:cNvSpPr>
              <p:nvPr/>
            </p:nvSpPr>
            <p:spPr bwMode="auto">
              <a:xfrm>
                <a:off x="3516" y="1449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" name="Line 623"/>
              <p:cNvSpPr>
                <a:spLocks noChangeShapeType="1"/>
              </p:cNvSpPr>
              <p:nvPr/>
            </p:nvSpPr>
            <p:spPr bwMode="auto">
              <a:xfrm>
                <a:off x="3542" y="1484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" name="Line 624"/>
              <p:cNvSpPr>
                <a:spLocks noChangeShapeType="1"/>
              </p:cNvSpPr>
              <p:nvPr/>
            </p:nvSpPr>
            <p:spPr bwMode="auto">
              <a:xfrm>
                <a:off x="3576" y="1519"/>
                <a:ext cx="1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" name="Line 625"/>
              <p:cNvSpPr>
                <a:spLocks noChangeShapeType="1"/>
              </p:cNvSpPr>
              <p:nvPr/>
            </p:nvSpPr>
            <p:spPr bwMode="auto">
              <a:xfrm>
                <a:off x="3608" y="1555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" name="Line 626"/>
              <p:cNvSpPr>
                <a:spLocks noChangeShapeType="1"/>
              </p:cNvSpPr>
              <p:nvPr/>
            </p:nvSpPr>
            <p:spPr bwMode="auto">
              <a:xfrm>
                <a:off x="3641" y="1590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" name="Line 627"/>
              <p:cNvSpPr>
                <a:spLocks noChangeShapeType="1"/>
              </p:cNvSpPr>
              <p:nvPr/>
            </p:nvSpPr>
            <p:spPr bwMode="auto">
              <a:xfrm>
                <a:off x="3676" y="1625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" name="Line 628"/>
              <p:cNvSpPr>
                <a:spLocks noChangeShapeType="1"/>
              </p:cNvSpPr>
              <p:nvPr/>
            </p:nvSpPr>
            <p:spPr bwMode="auto">
              <a:xfrm>
                <a:off x="3712" y="1656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" name="Line 629"/>
              <p:cNvSpPr>
                <a:spLocks noChangeShapeType="1"/>
              </p:cNvSpPr>
              <p:nvPr/>
            </p:nvSpPr>
            <p:spPr bwMode="auto">
              <a:xfrm>
                <a:off x="3747" y="1686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" name="Line 630"/>
              <p:cNvSpPr>
                <a:spLocks noChangeShapeType="1"/>
              </p:cNvSpPr>
              <p:nvPr/>
            </p:nvSpPr>
            <p:spPr bwMode="auto">
              <a:xfrm>
                <a:off x="3782" y="1714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" name="Line 631"/>
              <p:cNvSpPr>
                <a:spLocks noChangeShapeType="1"/>
              </p:cNvSpPr>
              <p:nvPr/>
            </p:nvSpPr>
            <p:spPr bwMode="auto">
              <a:xfrm>
                <a:off x="3818" y="1740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" name="Line 632"/>
              <p:cNvSpPr>
                <a:spLocks noChangeShapeType="1"/>
              </p:cNvSpPr>
              <p:nvPr/>
            </p:nvSpPr>
            <p:spPr bwMode="auto">
              <a:xfrm>
                <a:off x="3853" y="1767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" name="Line 633"/>
              <p:cNvSpPr>
                <a:spLocks noChangeShapeType="1"/>
              </p:cNvSpPr>
              <p:nvPr/>
            </p:nvSpPr>
            <p:spPr bwMode="auto">
              <a:xfrm>
                <a:off x="3888" y="1794"/>
                <a:ext cx="1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" name="Line 634"/>
              <p:cNvSpPr>
                <a:spLocks noChangeShapeType="1"/>
              </p:cNvSpPr>
              <p:nvPr/>
            </p:nvSpPr>
            <p:spPr bwMode="auto">
              <a:xfrm>
                <a:off x="3924" y="1817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" name="Line 635"/>
              <p:cNvSpPr>
                <a:spLocks noChangeShapeType="1"/>
              </p:cNvSpPr>
              <p:nvPr/>
            </p:nvSpPr>
            <p:spPr bwMode="auto">
              <a:xfrm>
                <a:off x="3959" y="1839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" name="Line 636"/>
              <p:cNvSpPr>
                <a:spLocks noChangeShapeType="1"/>
              </p:cNvSpPr>
              <p:nvPr/>
            </p:nvSpPr>
            <p:spPr bwMode="auto">
              <a:xfrm>
                <a:off x="3994" y="1862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" name="Line 637"/>
              <p:cNvSpPr>
                <a:spLocks noChangeShapeType="1"/>
              </p:cNvSpPr>
              <p:nvPr/>
            </p:nvSpPr>
            <p:spPr bwMode="auto">
              <a:xfrm>
                <a:off x="4030" y="1881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" name="Line 638"/>
              <p:cNvSpPr>
                <a:spLocks noChangeShapeType="1"/>
              </p:cNvSpPr>
              <p:nvPr/>
            </p:nvSpPr>
            <p:spPr bwMode="auto">
              <a:xfrm>
                <a:off x="4065" y="1900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" name="Line 639"/>
              <p:cNvSpPr>
                <a:spLocks noChangeShapeType="1"/>
              </p:cNvSpPr>
              <p:nvPr/>
            </p:nvSpPr>
            <p:spPr bwMode="auto">
              <a:xfrm>
                <a:off x="4100" y="1919"/>
                <a:ext cx="17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" name="Line 640"/>
              <p:cNvSpPr>
                <a:spLocks noChangeShapeType="1"/>
              </p:cNvSpPr>
              <p:nvPr/>
            </p:nvSpPr>
            <p:spPr bwMode="auto">
              <a:xfrm>
                <a:off x="4136" y="1938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" name="Line 641"/>
              <p:cNvSpPr>
                <a:spLocks noChangeShapeType="1"/>
              </p:cNvSpPr>
              <p:nvPr/>
            </p:nvSpPr>
            <p:spPr bwMode="auto">
              <a:xfrm>
                <a:off x="4171" y="1954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" name="Line 642"/>
              <p:cNvSpPr>
                <a:spLocks noChangeShapeType="1"/>
              </p:cNvSpPr>
              <p:nvPr/>
            </p:nvSpPr>
            <p:spPr bwMode="auto">
              <a:xfrm>
                <a:off x="4206" y="1971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" name="Line 643"/>
              <p:cNvSpPr>
                <a:spLocks noChangeShapeType="1"/>
              </p:cNvSpPr>
              <p:nvPr/>
            </p:nvSpPr>
            <p:spPr bwMode="auto">
              <a:xfrm flipV="1">
                <a:off x="4231" y="195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" name="Line 644"/>
              <p:cNvSpPr>
                <a:spLocks noChangeShapeType="1"/>
              </p:cNvSpPr>
              <p:nvPr/>
            </p:nvSpPr>
            <p:spPr bwMode="auto">
              <a:xfrm flipV="1">
                <a:off x="4231" y="192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" name="Line 645"/>
              <p:cNvSpPr>
                <a:spLocks noChangeShapeType="1"/>
              </p:cNvSpPr>
              <p:nvPr/>
            </p:nvSpPr>
            <p:spPr bwMode="auto">
              <a:xfrm flipV="1">
                <a:off x="4231" y="188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" name="Line 646"/>
              <p:cNvSpPr>
                <a:spLocks noChangeShapeType="1"/>
              </p:cNvSpPr>
              <p:nvPr/>
            </p:nvSpPr>
            <p:spPr bwMode="auto">
              <a:xfrm flipV="1">
                <a:off x="4231" y="1851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" name="Line 647"/>
              <p:cNvSpPr>
                <a:spLocks noChangeShapeType="1"/>
              </p:cNvSpPr>
              <p:nvPr/>
            </p:nvSpPr>
            <p:spPr bwMode="auto">
              <a:xfrm flipV="1">
                <a:off x="4231" y="181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" name="Line 648"/>
              <p:cNvSpPr>
                <a:spLocks noChangeShapeType="1"/>
              </p:cNvSpPr>
              <p:nvPr/>
            </p:nvSpPr>
            <p:spPr bwMode="auto">
              <a:xfrm flipH="1">
                <a:off x="3895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" name="Line 649"/>
              <p:cNvSpPr>
                <a:spLocks noChangeShapeType="1"/>
              </p:cNvSpPr>
              <p:nvPr/>
            </p:nvSpPr>
            <p:spPr bwMode="auto">
              <a:xfrm flipH="1">
                <a:off x="3884" y="427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" name="Line 650"/>
              <p:cNvSpPr>
                <a:spLocks noChangeShapeType="1"/>
              </p:cNvSpPr>
              <p:nvPr/>
            </p:nvSpPr>
            <p:spPr bwMode="auto">
              <a:xfrm flipH="1">
                <a:off x="3873" y="462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" name="Line 651"/>
              <p:cNvSpPr>
                <a:spLocks noChangeShapeType="1"/>
              </p:cNvSpPr>
              <p:nvPr/>
            </p:nvSpPr>
            <p:spPr bwMode="auto">
              <a:xfrm flipH="1">
                <a:off x="3861" y="497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" name="Line 652"/>
              <p:cNvSpPr>
                <a:spLocks noChangeShapeType="1"/>
              </p:cNvSpPr>
              <p:nvPr/>
            </p:nvSpPr>
            <p:spPr bwMode="auto">
              <a:xfrm flipH="1">
                <a:off x="3849" y="53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" name="Line 653"/>
              <p:cNvSpPr>
                <a:spLocks noChangeShapeType="1"/>
              </p:cNvSpPr>
              <p:nvPr/>
            </p:nvSpPr>
            <p:spPr bwMode="auto">
              <a:xfrm flipH="1">
                <a:off x="3837" y="568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" name="Line 654"/>
              <p:cNvSpPr>
                <a:spLocks noChangeShapeType="1"/>
              </p:cNvSpPr>
              <p:nvPr/>
            </p:nvSpPr>
            <p:spPr bwMode="auto">
              <a:xfrm flipH="1">
                <a:off x="3826" y="60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" name="Line 655"/>
              <p:cNvSpPr>
                <a:spLocks noChangeShapeType="1"/>
              </p:cNvSpPr>
              <p:nvPr/>
            </p:nvSpPr>
            <p:spPr bwMode="auto">
              <a:xfrm flipH="1">
                <a:off x="3814" y="638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" name="Line 656"/>
              <p:cNvSpPr>
                <a:spLocks noChangeShapeType="1"/>
              </p:cNvSpPr>
              <p:nvPr/>
            </p:nvSpPr>
            <p:spPr bwMode="auto">
              <a:xfrm flipH="1">
                <a:off x="3803" y="674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" name="Line 657"/>
              <p:cNvSpPr>
                <a:spLocks noChangeShapeType="1"/>
              </p:cNvSpPr>
              <p:nvPr/>
            </p:nvSpPr>
            <p:spPr bwMode="auto">
              <a:xfrm flipH="1">
                <a:off x="3790" y="709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" name="Line 658"/>
              <p:cNvSpPr>
                <a:spLocks noChangeShapeType="1"/>
              </p:cNvSpPr>
              <p:nvPr/>
            </p:nvSpPr>
            <p:spPr bwMode="auto">
              <a:xfrm flipH="1">
                <a:off x="3780" y="744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" name="Line 659"/>
              <p:cNvSpPr>
                <a:spLocks noChangeShapeType="1"/>
              </p:cNvSpPr>
              <p:nvPr/>
            </p:nvSpPr>
            <p:spPr bwMode="auto">
              <a:xfrm flipH="1">
                <a:off x="3769" y="779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" name="Line 660"/>
              <p:cNvSpPr>
                <a:spLocks noChangeShapeType="1"/>
              </p:cNvSpPr>
              <p:nvPr/>
            </p:nvSpPr>
            <p:spPr bwMode="auto">
              <a:xfrm flipH="1">
                <a:off x="3756" y="815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" name="Line 661"/>
              <p:cNvSpPr>
                <a:spLocks noChangeShapeType="1"/>
              </p:cNvSpPr>
              <p:nvPr/>
            </p:nvSpPr>
            <p:spPr bwMode="auto">
              <a:xfrm flipH="1">
                <a:off x="3746" y="850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" name="Line 662"/>
              <p:cNvSpPr>
                <a:spLocks noChangeShapeType="1"/>
              </p:cNvSpPr>
              <p:nvPr/>
            </p:nvSpPr>
            <p:spPr bwMode="auto">
              <a:xfrm flipH="1">
                <a:off x="3733" y="885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" name="Line 663"/>
              <p:cNvSpPr>
                <a:spLocks noChangeShapeType="1"/>
              </p:cNvSpPr>
              <p:nvPr/>
            </p:nvSpPr>
            <p:spPr bwMode="auto">
              <a:xfrm flipH="1">
                <a:off x="3725" y="920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" name="Line 664"/>
              <p:cNvSpPr>
                <a:spLocks noChangeShapeType="1"/>
              </p:cNvSpPr>
              <p:nvPr/>
            </p:nvSpPr>
            <p:spPr bwMode="auto">
              <a:xfrm flipH="1">
                <a:off x="3720" y="955"/>
                <a:ext cx="2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" name="Line 665"/>
              <p:cNvSpPr>
                <a:spLocks noChangeShapeType="1"/>
              </p:cNvSpPr>
              <p:nvPr/>
            </p:nvSpPr>
            <p:spPr bwMode="auto">
              <a:xfrm flipH="1">
                <a:off x="3716" y="991"/>
                <a:ext cx="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" name="Line 666"/>
              <p:cNvSpPr>
                <a:spLocks noChangeShapeType="1"/>
              </p:cNvSpPr>
              <p:nvPr/>
            </p:nvSpPr>
            <p:spPr bwMode="auto">
              <a:xfrm flipH="1">
                <a:off x="3703" y="1026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" name="Line 667"/>
              <p:cNvSpPr>
                <a:spLocks noChangeShapeType="1"/>
              </p:cNvSpPr>
              <p:nvPr/>
            </p:nvSpPr>
            <p:spPr bwMode="auto">
              <a:xfrm flipH="1">
                <a:off x="3687" y="1061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" name="Line 668"/>
              <p:cNvSpPr>
                <a:spLocks noChangeShapeType="1"/>
              </p:cNvSpPr>
              <p:nvPr/>
            </p:nvSpPr>
            <p:spPr bwMode="auto">
              <a:xfrm>
                <a:off x="3678" y="1096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" name="Line 669"/>
              <p:cNvSpPr>
                <a:spLocks noChangeShapeType="1"/>
              </p:cNvSpPr>
              <p:nvPr/>
            </p:nvSpPr>
            <p:spPr bwMode="auto">
              <a:xfrm>
                <a:off x="3691" y="1132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" name="Line 670"/>
              <p:cNvSpPr>
                <a:spLocks noChangeShapeType="1"/>
              </p:cNvSpPr>
              <p:nvPr/>
            </p:nvSpPr>
            <p:spPr bwMode="auto">
              <a:xfrm>
                <a:off x="3708" y="1167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1" name="Line 671"/>
              <p:cNvSpPr>
                <a:spLocks noChangeShapeType="1"/>
              </p:cNvSpPr>
              <p:nvPr/>
            </p:nvSpPr>
            <p:spPr bwMode="auto">
              <a:xfrm>
                <a:off x="3725" y="1202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2" name="Line 672"/>
              <p:cNvSpPr>
                <a:spLocks noChangeShapeType="1"/>
              </p:cNvSpPr>
              <p:nvPr/>
            </p:nvSpPr>
            <p:spPr bwMode="auto">
              <a:xfrm>
                <a:off x="3741" y="1237"/>
                <a:ext cx="9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3" name="Line 673"/>
              <p:cNvSpPr>
                <a:spLocks noChangeShapeType="1"/>
              </p:cNvSpPr>
              <p:nvPr/>
            </p:nvSpPr>
            <p:spPr bwMode="auto">
              <a:xfrm>
                <a:off x="3755" y="1273"/>
                <a:ext cx="1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4" name="Line 674"/>
              <p:cNvSpPr>
                <a:spLocks noChangeShapeType="1"/>
              </p:cNvSpPr>
              <p:nvPr/>
            </p:nvSpPr>
            <p:spPr bwMode="auto">
              <a:xfrm>
                <a:off x="3785" y="1308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5" name="Line 675"/>
              <p:cNvSpPr>
                <a:spLocks noChangeShapeType="1"/>
              </p:cNvSpPr>
              <p:nvPr/>
            </p:nvSpPr>
            <p:spPr bwMode="auto">
              <a:xfrm>
                <a:off x="3819" y="1343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6" name="Line 676"/>
              <p:cNvSpPr>
                <a:spLocks noChangeShapeType="1"/>
              </p:cNvSpPr>
              <p:nvPr/>
            </p:nvSpPr>
            <p:spPr bwMode="auto">
              <a:xfrm>
                <a:off x="3853" y="1378"/>
                <a:ext cx="1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7" name="Line 677"/>
              <p:cNvSpPr>
                <a:spLocks noChangeShapeType="1"/>
              </p:cNvSpPr>
              <p:nvPr/>
            </p:nvSpPr>
            <p:spPr bwMode="auto">
              <a:xfrm>
                <a:off x="3887" y="1414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8" name="Line 678"/>
              <p:cNvSpPr>
                <a:spLocks noChangeShapeType="1"/>
              </p:cNvSpPr>
              <p:nvPr/>
            </p:nvSpPr>
            <p:spPr bwMode="auto">
              <a:xfrm>
                <a:off x="3922" y="1447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9" name="Line 679"/>
              <p:cNvSpPr>
                <a:spLocks noChangeShapeType="1"/>
              </p:cNvSpPr>
              <p:nvPr/>
            </p:nvSpPr>
            <p:spPr bwMode="auto">
              <a:xfrm>
                <a:off x="3958" y="1479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" name="Line 680"/>
              <p:cNvSpPr>
                <a:spLocks noChangeShapeType="1"/>
              </p:cNvSpPr>
              <p:nvPr/>
            </p:nvSpPr>
            <p:spPr bwMode="auto">
              <a:xfrm>
                <a:off x="3993" y="1507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" name="Line 681"/>
              <p:cNvSpPr>
                <a:spLocks noChangeShapeType="1"/>
              </p:cNvSpPr>
              <p:nvPr/>
            </p:nvSpPr>
            <p:spPr bwMode="auto">
              <a:xfrm>
                <a:off x="4028" y="1534"/>
                <a:ext cx="17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" name="Line 682"/>
              <p:cNvSpPr>
                <a:spLocks noChangeShapeType="1"/>
              </p:cNvSpPr>
              <p:nvPr/>
            </p:nvSpPr>
            <p:spPr bwMode="auto">
              <a:xfrm>
                <a:off x="4064" y="1560"/>
                <a:ext cx="16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" name="Line 683"/>
              <p:cNvSpPr>
                <a:spLocks noChangeShapeType="1"/>
              </p:cNvSpPr>
              <p:nvPr/>
            </p:nvSpPr>
            <p:spPr bwMode="auto">
              <a:xfrm>
                <a:off x="4099" y="1587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" name="Line 684"/>
              <p:cNvSpPr>
                <a:spLocks noChangeShapeType="1"/>
              </p:cNvSpPr>
              <p:nvPr/>
            </p:nvSpPr>
            <p:spPr bwMode="auto">
              <a:xfrm>
                <a:off x="4134" y="1613"/>
                <a:ext cx="1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" name="Line 685"/>
              <p:cNvSpPr>
                <a:spLocks noChangeShapeType="1"/>
              </p:cNvSpPr>
              <p:nvPr/>
            </p:nvSpPr>
            <p:spPr bwMode="auto">
              <a:xfrm>
                <a:off x="4170" y="1636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" name="Line 686"/>
              <p:cNvSpPr>
                <a:spLocks noChangeShapeType="1"/>
              </p:cNvSpPr>
              <p:nvPr/>
            </p:nvSpPr>
            <p:spPr bwMode="auto">
              <a:xfrm>
                <a:off x="4205" y="1658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" name="Line 687"/>
              <p:cNvSpPr>
                <a:spLocks noChangeShapeType="1"/>
              </p:cNvSpPr>
              <p:nvPr/>
            </p:nvSpPr>
            <p:spPr bwMode="auto">
              <a:xfrm flipV="1">
                <a:off x="4231" y="164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" name="Line 688"/>
              <p:cNvSpPr>
                <a:spLocks noChangeShapeType="1"/>
              </p:cNvSpPr>
              <p:nvPr/>
            </p:nvSpPr>
            <p:spPr bwMode="auto">
              <a:xfrm flipH="1">
                <a:off x="4051" y="392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" name="Line 689"/>
              <p:cNvSpPr>
                <a:spLocks noChangeShapeType="1"/>
              </p:cNvSpPr>
              <p:nvPr/>
            </p:nvSpPr>
            <p:spPr bwMode="auto">
              <a:xfrm flipH="1">
                <a:off x="4039" y="427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" name="Line 690"/>
              <p:cNvSpPr>
                <a:spLocks noChangeShapeType="1"/>
              </p:cNvSpPr>
              <p:nvPr/>
            </p:nvSpPr>
            <p:spPr bwMode="auto">
              <a:xfrm flipH="1">
                <a:off x="4028" y="462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" name="Line 691"/>
              <p:cNvSpPr>
                <a:spLocks noChangeShapeType="1"/>
              </p:cNvSpPr>
              <p:nvPr/>
            </p:nvSpPr>
            <p:spPr bwMode="auto">
              <a:xfrm flipH="1">
                <a:off x="4016" y="497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" name="Line 692"/>
              <p:cNvSpPr>
                <a:spLocks noChangeShapeType="1"/>
              </p:cNvSpPr>
              <p:nvPr/>
            </p:nvSpPr>
            <p:spPr bwMode="auto">
              <a:xfrm flipH="1">
                <a:off x="4005" y="53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" name="Line 693"/>
              <p:cNvSpPr>
                <a:spLocks noChangeShapeType="1"/>
              </p:cNvSpPr>
              <p:nvPr/>
            </p:nvSpPr>
            <p:spPr bwMode="auto">
              <a:xfrm flipH="1">
                <a:off x="3993" y="568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" name="Line 694"/>
              <p:cNvSpPr>
                <a:spLocks noChangeShapeType="1"/>
              </p:cNvSpPr>
              <p:nvPr/>
            </p:nvSpPr>
            <p:spPr bwMode="auto">
              <a:xfrm flipH="1">
                <a:off x="3982" y="60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" name="Line 695"/>
              <p:cNvSpPr>
                <a:spLocks noChangeShapeType="1"/>
              </p:cNvSpPr>
              <p:nvPr/>
            </p:nvSpPr>
            <p:spPr bwMode="auto">
              <a:xfrm flipH="1">
                <a:off x="3970" y="638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" name="Line 696"/>
              <p:cNvSpPr>
                <a:spLocks noChangeShapeType="1"/>
              </p:cNvSpPr>
              <p:nvPr/>
            </p:nvSpPr>
            <p:spPr bwMode="auto">
              <a:xfrm flipH="1">
                <a:off x="3959" y="674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" name="Line 697"/>
              <p:cNvSpPr>
                <a:spLocks noChangeShapeType="1"/>
              </p:cNvSpPr>
              <p:nvPr/>
            </p:nvSpPr>
            <p:spPr bwMode="auto">
              <a:xfrm flipH="1">
                <a:off x="3947" y="709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" name="Line 698"/>
              <p:cNvSpPr>
                <a:spLocks noChangeShapeType="1"/>
              </p:cNvSpPr>
              <p:nvPr/>
            </p:nvSpPr>
            <p:spPr bwMode="auto">
              <a:xfrm flipH="1">
                <a:off x="3940" y="744"/>
                <a:ext cx="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" name="Line 699"/>
              <p:cNvSpPr>
                <a:spLocks noChangeShapeType="1"/>
              </p:cNvSpPr>
              <p:nvPr/>
            </p:nvSpPr>
            <p:spPr bwMode="auto">
              <a:xfrm>
                <a:off x="3939" y="77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" name="Line 700"/>
              <p:cNvSpPr>
                <a:spLocks noChangeShapeType="1"/>
              </p:cNvSpPr>
              <p:nvPr/>
            </p:nvSpPr>
            <p:spPr bwMode="auto">
              <a:xfrm>
                <a:off x="3937" y="81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" name="Line 701"/>
              <p:cNvSpPr>
                <a:spLocks noChangeShapeType="1"/>
              </p:cNvSpPr>
              <p:nvPr/>
            </p:nvSpPr>
            <p:spPr bwMode="auto">
              <a:xfrm flipH="1">
                <a:off x="3917" y="850"/>
                <a:ext cx="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" name="Line 702"/>
              <p:cNvSpPr>
                <a:spLocks noChangeShapeType="1"/>
              </p:cNvSpPr>
              <p:nvPr/>
            </p:nvSpPr>
            <p:spPr bwMode="auto">
              <a:xfrm flipH="1">
                <a:off x="3896" y="885"/>
                <a:ext cx="1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" name="Line 703"/>
              <p:cNvSpPr>
                <a:spLocks noChangeShapeType="1"/>
              </p:cNvSpPr>
              <p:nvPr/>
            </p:nvSpPr>
            <p:spPr bwMode="auto">
              <a:xfrm>
                <a:off x="3884" y="920"/>
                <a:ext cx="7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" name="Line 704"/>
              <p:cNvSpPr>
                <a:spLocks noChangeShapeType="1"/>
              </p:cNvSpPr>
              <p:nvPr/>
            </p:nvSpPr>
            <p:spPr bwMode="auto">
              <a:xfrm>
                <a:off x="3903" y="955"/>
                <a:ext cx="1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" name="Line 705"/>
              <p:cNvSpPr>
                <a:spLocks noChangeShapeType="1"/>
              </p:cNvSpPr>
              <p:nvPr/>
            </p:nvSpPr>
            <p:spPr bwMode="auto">
              <a:xfrm>
                <a:off x="3924" y="991"/>
                <a:ext cx="1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" name="Line 706"/>
              <p:cNvSpPr>
                <a:spLocks noChangeShapeType="1"/>
              </p:cNvSpPr>
              <p:nvPr/>
            </p:nvSpPr>
            <p:spPr bwMode="auto">
              <a:xfrm>
                <a:off x="3945" y="1026"/>
                <a:ext cx="1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" name="Line 707"/>
              <p:cNvSpPr>
                <a:spLocks noChangeShapeType="1"/>
              </p:cNvSpPr>
              <p:nvPr/>
            </p:nvSpPr>
            <p:spPr bwMode="auto">
              <a:xfrm>
                <a:off x="3967" y="1061"/>
                <a:ext cx="1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" name="Line 708"/>
              <p:cNvSpPr>
                <a:spLocks noChangeShapeType="1"/>
              </p:cNvSpPr>
              <p:nvPr/>
            </p:nvSpPr>
            <p:spPr bwMode="auto">
              <a:xfrm>
                <a:off x="3987" y="1096"/>
                <a:ext cx="1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" name="Line 709"/>
              <p:cNvSpPr>
                <a:spLocks noChangeShapeType="1"/>
              </p:cNvSpPr>
              <p:nvPr/>
            </p:nvSpPr>
            <p:spPr bwMode="auto">
              <a:xfrm>
                <a:off x="4019" y="1130"/>
                <a:ext cx="1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" name="Line 710"/>
              <p:cNvSpPr>
                <a:spLocks noChangeShapeType="1"/>
              </p:cNvSpPr>
              <p:nvPr/>
            </p:nvSpPr>
            <p:spPr bwMode="auto">
              <a:xfrm>
                <a:off x="4053" y="1166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" name="Line 711"/>
              <p:cNvSpPr>
                <a:spLocks noChangeShapeType="1"/>
              </p:cNvSpPr>
              <p:nvPr/>
            </p:nvSpPr>
            <p:spPr bwMode="auto">
              <a:xfrm>
                <a:off x="4087" y="1201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" name="Line 712"/>
              <p:cNvSpPr>
                <a:spLocks noChangeShapeType="1"/>
              </p:cNvSpPr>
              <p:nvPr/>
            </p:nvSpPr>
            <p:spPr bwMode="auto">
              <a:xfrm>
                <a:off x="4121" y="1236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" name="Line 713"/>
              <p:cNvSpPr>
                <a:spLocks noChangeShapeType="1"/>
              </p:cNvSpPr>
              <p:nvPr/>
            </p:nvSpPr>
            <p:spPr bwMode="auto">
              <a:xfrm>
                <a:off x="4156" y="1269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" name="Line 714"/>
              <p:cNvSpPr>
                <a:spLocks noChangeShapeType="1"/>
              </p:cNvSpPr>
              <p:nvPr/>
            </p:nvSpPr>
            <p:spPr bwMode="auto">
              <a:xfrm>
                <a:off x="4191" y="1298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" name="Line 715"/>
              <p:cNvSpPr>
                <a:spLocks noChangeShapeType="1"/>
              </p:cNvSpPr>
              <p:nvPr/>
            </p:nvSpPr>
            <p:spPr bwMode="auto">
              <a:xfrm flipV="1">
                <a:off x="4227" y="1317"/>
                <a:ext cx="4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" name="Line 716"/>
              <p:cNvSpPr>
                <a:spLocks noChangeShapeType="1"/>
              </p:cNvSpPr>
              <p:nvPr/>
            </p:nvSpPr>
            <p:spPr bwMode="auto">
              <a:xfrm flipV="1">
                <a:off x="4231" y="128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" name="Line 717"/>
              <p:cNvSpPr>
                <a:spLocks noChangeShapeType="1"/>
              </p:cNvSpPr>
              <p:nvPr/>
            </p:nvSpPr>
            <p:spPr bwMode="auto">
              <a:xfrm flipH="1">
                <a:off x="4208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" name="Line 718"/>
              <p:cNvSpPr>
                <a:spLocks noChangeShapeType="1"/>
              </p:cNvSpPr>
              <p:nvPr/>
            </p:nvSpPr>
            <p:spPr bwMode="auto">
              <a:xfrm flipH="1">
                <a:off x="4195" y="427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" name="Line 719"/>
              <p:cNvSpPr>
                <a:spLocks noChangeShapeType="1"/>
              </p:cNvSpPr>
              <p:nvPr/>
            </p:nvSpPr>
            <p:spPr bwMode="auto">
              <a:xfrm flipH="1">
                <a:off x="4183" y="462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" name="Line 720"/>
              <p:cNvSpPr>
                <a:spLocks noChangeShapeType="1"/>
              </p:cNvSpPr>
              <p:nvPr/>
            </p:nvSpPr>
            <p:spPr bwMode="auto">
              <a:xfrm flipH="1">
                <a:off x="4172" y="497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" name="Line 721"/>
              <p:cNvSpPr>
                <a:spLocks noChangeShapeType="1"/>
              </p:cNvSpPr>
              <p:nvPr/>
            </p:nvSpPr>
            <p:spPr bwMode="auto">
              <a:xfrm flipH="1">
                <a:off x="4161" y="53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" name="Line 722"/>
              <p:cNvSpPr>
                <a:spLocks noChangeShapeType="1"/>
              </p:cNvSpPr>
              <p:nvPr/>
            </p:nvSpPr>
            <p:spPr bwMode="auto">
              <a:xfrm>
                <a:off x="4155" y="568"/>
                <a:ext cx="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" name="Line 723"/>
              <p:cNvSpPr>
                <a:spLocks noChangeShapeType="1"/>
              </p:cNvSpPr>
              <p:nvPr/>
            </p:nvSpPr>
            <p:spPr bwMode="auto">
              <a:xfrm>
                <a:off x="4156" y="603"/>
                <a:ext cx="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" name="Line 724"/>
              <p:cNvSpPr>
                <a:spLocks noChangeShapeType="1"/>
              </p:cNvSpPr>
              <p:nvPr/>
            </p:nvSpPr>
            <p:spPr bwMode="auto">
              <a:xfrm flipH="1">
                <a:off x="4146" y="638"/>
                <a:ext cx="11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" name="Line 725"/>
              <p:cNvSpPr>
                <a:spLocks noChangeShapeType="1"/>
              </p:cNvSpPr>
              <p:nvPr/>
            </p:nvSpPr>
            <p:spPr bwMode="auto">
              <a:xfrm flipH="1">
                <a:off x="4122" y="674"/>
                <a:ext cx="1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" name="Line 726"/>
              <p:cNvSpPr>
                <a:spLocks noChangeShapeType="1"/>
              </p:cNvSpPr>
              <p:nvPr/>
            </p:nvSpPr>
            <p:spPr bwMode="auto">
              <a:xfrm flipH="1">
                <a:off x="4107" y="709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" name="Line 727"/>
              <p:cNvSpPr>
                <a:spLocks noChangeShapeType="1"/>
              </p:cNvSpPr>
              <p:nvPr/>
            </p:nvSpPr>
            <p:spPr bwMode="auto">
              <a:xfrm>
                <a:off x="4102" y="744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" name="Line 728"/>
              <p:cNvSpPr>
                <a:spLocks noChangeShapeType="1"/>
              </p:cNvSpPr>
              <p:nvPr/>
            </p:nvSpPr>
            <p:spPr bwMode="auto">
              <a:xfrm>
                <a:off x="4111" y="779"/>
                <a:ext cx="1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" name="Line 729"/>
              <p:cNvSpPr>
                <a:spLocks noChangeShapeType="1"/>
              </p:cNvSpPr>
              <p:nvPr/>
            </p:nvSpPr>
            <p:spPr bwMode="auto">
              <a:xfrm>
                <a:off x="4136" y="815"/>
                <a:ext cx="1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" name="Line 730"/>
              <p:cNvSpPr>
                <a:spLocks noChangeShapeType="1"/>
              </p:cNvSpPr>
              <p:nvPr/>
            </p:nvSpPr>
            <p:spPr bwMode="auto">
              <a:xfrm>
                <a:off x="4164" y="850"/>
                <a:ext cx="1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" name="Line 731"/>
              <p:cNvSpPr>
                <a:spLocks noChangeShapeType="1"/>
              </p:cNvSpPr>
              <p:nvPr/>
            </p:nvSpPr>
            <p:spPr bwMode="auto">
              <a:xfrm>
                <a:off x="4193" y="885"/>
                <a:ext cx="1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" name="Line 732"/>
              <p:cNvSpPr>
                <a:spLocks noChangeShapeType="1"/>
              </p:cNvSpPr>
              <p:nvPr/>
            </p:nvSpPr>
            <p:spPr bwMode="auto">
              <a:xfrm>
                <a:off x="4220" y="920"/>
                <a:ext cx="11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" name="Line 747"/>
              <p:cNvSpPr>
                <a:spLocks noChangeShapeType="1"/>
              </p:cNvSpPr>
              <p:nvPr/>
            </p:nvSpPr>
            <p:spPr bwMode="auto">
              <a:xfrm flipV="1">
                <a:off x="1665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" name="Line 748"/>
              <p:cNvSpPr>
                <a:spLocks noChangeShapeType="1"/>
              </p:cNvSpPr>
              <p:nvPr/>
            </p:nvSpPr>
            <p:spPr bwMode="auto">
              <a:xfrm flipV="1">
                <a:off x="1899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" name="Line 749"/>
              <p:cNvSpPr>
                <a:spLocks noChangeShapeType="1"/>
              </p:cNvSpPr>
              <p:nvPr/>
            </p:nvSpPr>
            <p:spPr bwMode="auto">
              <a:xfrm flipV="1">
                <a:off x="2131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" name="Line 750"/>
              <p:cNvSpPr>
                <a:spLocks noChangeShapeType="1"/>
              </p:cNvSpPr>
              <p:nvPr/>
            </p:nvSpPr>
            <p:spPr bwMode="auto">
              <a:xfrm flipV="1">
                <a:off x="2365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" name="Line 751"/>
              <p:cNvSpPr>
                <a:spLocks noChangeShapeType="1"/>
              </p:cNvSpPr>
              <p:nvPr/>
            </p:nvSpPr>
            <p:spPr bwMode="auto">
              <a:xfrm flipV="1">
                <a:off x="2599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" name="Line 752"/>
              <p:cNvSpPr>
                <a:spLocks noChangeShapeType="1"/>
              </p:cNvSpPr>
              <p:nvPr/>
            </p:nvSpPr>
            <p:spPr bwMode="auto">
              <a:xfrm flipV="1">
                <a:off x="2831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Line 753"/>
              <p:cNvSpPr>
                <a:spLocks noChangeShapeType="1"/>
              </p:cNvSpPr>
              <p:nvPr/>
            </p:nvSpPr>
            <p:spPr bwMode="auto">
              <a:xfrm flipV="1">
                <a:off x="3065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" name="Line 754"/>
              <p:cNvSpPr>
                <a:spLocks noChangeShapeType="1"/>
              </p:cNvSpPr>
              <p:nvPr/>
            </p:nvSpPr>
            <p:spPr bwMode="auto">
              <a:xfrm flipV="1">
                <a:off x="3297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" name="Line 755"/>
              <p:cNvSpPr>
                <a:spLocks noChangeShapeType="1"/>
              </p:cNvSpPr>
              <p:nvPr/>
            </p:nvSpPr>
            <p:spPr bwMode="auto">
              <a:xfrm flipV="1">
                <a:off x="3531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Line 756"/>
              <p:cNvSpPr>
                <a:spLocks noChangeShapeType="1"/>
              </p:cNvSpPr>
              <p:nvPr/>
            </p:nvSpPr>
            <p:spPr bwMode="auto">
              <a:xfrm flipV="1">
                <a:off x="3765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" name="Line 757"/>
              <p:cNvSpPr>
                <a:spLocks noChangeShapeType="1"/>
              </p:cNvSpPr>
              <p:nvPr/>
            </p:nvSpPr>
            <p:spPr bwMode="auto">
              <a:xfrm flipV="1">
                <a:off x="3997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" name="Line 758"/>
              <p:cNvSpPr>
                <a:spLocks noChangeShapeType="1"/>
              </p:cNvSpPr>
              <p:nvPr/>
            </p:nvSpPr>
            <p:spPr bwMode="auto">
              <a:xfrm flipV="1">
                <a:off x="4231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" name="Line 759"/>
              <p:cNvSpPr>
                <a:spLocks noChangeShapeType="1"/>
              </p:cNvSpPr>
              <p:nvPr/>
            </p:nvSpPr>
            <p:spPr bwMode="auto">
              <a:xfrm>
                <a:off x="1665" y="2873"/>
                <a:ext cx="256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" name="Line 760"/>
              <p:cNvSpPr>
                <a:spLocks noChangeShapeType="1"/>
              </p:cNvSpPr>
              <p:nvPr/>
            </p:nvSpPr>
            <p:spPr bwMode="auto">
              <a:xfrm>
                <a:off x="1619" y="2873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7" name="Line 761"/>
              <p:cNvSpPr>
                <a:spLocks noChangeShapeType="1"/>
              </p:cNvSpPr>
              <p:nvPr/>
            </p:nvSpPr>
            <p:spPr bwMode="auto">
              <a:xfrm>
                <a:off x="1642" y="2696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8" name="Line 762"/>
              <p:cNvSpPr>
                <a:spLocks noChangeShapeType="1"/>
              </p:cNvSpPr>
              <p:nvPr/>
            </p:nvSpPr>
            <p:spPr bwMode="auto">
              <a:xfrm>
                <a:off x="1619" y="2518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9" name="Line 763"/>
              <p:cNvSpPr>
                <a:spLocks noChangeShapeType="1"/>
              </p:cNvSpPr>
              <p:nvPr/>
            </p:nvSpPr>
            <p:spPr bwMode="auto">
              <a:xfrm>
                <a:off x="1642" y="2342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0" name="Line 764"/>
              <p:cNvSpPr>
                <a:spLocks noChangeShapeType="1"/>
              </p:cNvSpPr>
              <p:nvPr/>
            </p:nvSpPr>
            <p:spPr bwMode="auto">
              <a:xfrm>
                <a:off x="1619" y="2164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1" name="Line 765"/>
              <p:cNvSpPr>
                <a:spLocks noChangeShapeType="1"/>
              </p:cNvSpPr>
              <p:nvPr/>
            </p:nvSpPr>
            <p:spPr bwMode="auto">
              <a:xfrm>
                <a:off x="1642" y="1987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" name="Line 766"/>
              <p:cNvSpPr>
                <a:spLocks noChangeShapeType="1"/>
              </p:cNvSpPr>
              <p:nvPr/>
            </p:nvSpPr>
            <p:spPr bwMode="auto">
              <a:xfrm>
                <a:off x="1619" y="1809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" name="Line 767"/>
              <p:cNvSpPr>
                <a:spLocks noChangeShapeType="1"/>
              </p:cNvSpPr>
              <p:nvPr/>
            </p:nvSpPr>
            <p:spPr bwMode="auto">
              <a:xfrm>
                <a:off x="1642" y="1633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" name="Line 768"/>
              <p:cNvSpPr>
                <a:spLocks noChangeShapeType="1"/>
              </p:cNvSpPr>
              <p:nvPr/>
            </p:nvSpPr>
            <p:spPr bwMode="auto">
              <a:xfrm>
                <a:off x="1619" y="1456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" name="Line 769"/>
              <p:cNvSpPr>
                <a:spLocks noChangeShapeType="1"/>
              </p:cNvSpPr>
              <p:nvPr/>
            </p:nvSpPr>
            <p:spPr bwMode="auto">
              <a:xfrm>
                <a:off x="1642" y="1278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" name="Line 770"/>
              <p:cNvSpPr>
                <a:spLocks noChangeShapeType="1"/>
              </p:cNvSpPr>
              <p:nvPr/>
            </p:nvSpPr>
            <p:spPr bwMode="auto">
              <a:xfrm>
                <a:off x="1619" y="1101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" name="Line 771"/>
              <p:cNvSpPr>
                <a:spLocks noChangeShapeType="1"/>
              </p:cNvSpPr>
              <p:nvPr/>
            </p:nvSpPr>
            <p:spPr bwMode="auto">
              <a:xfrm>
                <a:off x="1642" y="923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8" name="Line 772"/>
              <p:cNvSpPr>
                <a:spLocks noChangeShapeType="1"/>
              </p:cNvSpPr>
              <p:nvPr/>
            </p:nvSpPr>
            <p:spPr bwMode="auto">
              <a:xfrm>
                <a:off x="1619" y="747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9" name="Line 773"/>
              <p:cNvSpPr>
                <a:spLocks noChangeShapeType="1"/>
              </p:cNvSpPr>
              <p:nvPr/>
            </p:nvSpPr>
            <p:spPr bwMode="auto">
              <a:xfrm>
                <a:off x="1642" y="569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0" name="Line 774"/>
              <p:cNvSpPr>
                <a:spLocks noChangeShapeType="1"/>
              </p:cNvSpPr>
              <p:nvPr/>
            </p:nvSpPr>
            <p:spPr bwMode="auto">
              <a:xfrm>
                <a:off x="1619" y="392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1" name="Line 775"/>
              <p:cNvSpPr>
                <a:spLocks noChangeShapeType="1"/>
              </p:cNvSpPr>
              <p:nvPr/>
            </p:nvSpPr>
            <p:spPr bwMode="auto">
              <a:xfrm flipV="1">
                <a:off x="1665" y="392"/>
                <a:ext cx="0" cy="248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2" name="Line 776"/>
              <p:cNvSpPr>
                <a:spLocks noChangeShapeType="1"/>
              </p:cNvSpPr>
              <p:nvPr/>
            </p:nvSpPr>
            <p:spPr bwMode="auto">
              <a:xfrm>
                <a:off x="1665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3" name="Line 777"/>
              <p:cNvSpPr>
                <a:spLocks noChangeShapeType="1"/>
              </p:cNvSpPr>
              <p:nvPr/>
            </p:nvSpPr>
            <p:spPr bwMode="auto">
              <a:xfrm>
                <a:off x="1899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4" name="Line 778"/>
              <p:cNvSpPr>
                <a:spLocks noChangeShapeType="1"/>
              </p:cNvSpPr>
              <p:nvPr/>
            </p:nvSpPr>
            <p:spPr bwMode="auto">
              <a:xfrm>
                <a:off x="2131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" name="Line 779"/>
              <p:cNvSpPr>
                <a:spLocks noChangeShapeType="1"/>
              </p:cNvSpPr>
              <p:nvPr/>
            </p:nvSpPr>
            <p:spPr bwMode="auto">
              <a:xfrm>
                <a:off x="2365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" name="Line 780"/>
              <p:cNvSpPr>
                <a:spLocks noChangeShapeType="1"/>
              </p:cNvSpPr>
              <p:nvPr/>
            </p:nvSpPr>
            <p:spPr bwMode="auto">
              <a:xfrm>
                <a:off x="2599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" name="Line 781"/>
              <p:cNvSpPr>
                <a:spLocks noChangeShapeType="1"/>
              </p:cNvSpPr>
              <p:nvPr/>
            </p:nvSpPr>
            <p:spPr bwMode="auto">
              <a:xfrm>
                <a:off x="2831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" name="Line 782"/>
              <p:cNvSpPr>
                <a:spLocks noChangeShapeType="1"/>
              </p:cNvSpPr>
              <p:nvPr/>
            </p:nvSpPr>
            <p:spPr bwMode="auto">
              <a:xfrm>
                <a:off x="3065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" name="Line 783"/>
              <p:cNvSpPr>
                <a:spLocks noChangeShapeType="1"/>
              </p:cNvSpPr>
              <p:nvPr/>
            </p:nvSpPr>
            <p:spPr bwMode="auto">
              <a:xfrm>
                <a:off x="3297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" name="Line 784"/>
              <p:cNvSpPr>
                <a:spLocks noChangeShapeType="1"/>
              </p:cNvSpPr>
              <p:nvPr/>
            </p:nvSpPr>
            <p:spPr bwMode="auto">
              <a:xfrm>
                <a:off x="3531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" name="Line 785"/>
              <p:cNvSpPr>
                <a:spLocks noChangeShapeType="1"/>
              </p:cNvSpPr>
              <p:nvPr/>
            </p:nvSpPr>
            <p:spPr bwMode="auto">
              <a:xfrm>
                <a:off x="3765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" name="Line 786"/>
              <p:cNvSpPr>
                <a:spLocks noChangeShapeType="1"/>
              </p:cNvSpPr>
              <p:nvPr/>
            </p:nvSpPr>
            <p:spPr bwMode="auto">
              <a:xfrm>
                <a:off x="3997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" name="Line 787"/>
              <p:cNvSpPr>
                <a:spLocks noChangeShapeType="1"/>
              </p:cNvSpPr>
              <p:nvPr/>
            </p:nvSpPr>
            <p:spPr bwMode="auto">
              <a:xfrm>
                <a:off x="4231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" name="Line 788"/>
              <p:cNvSpPr>
                <a:spLocks noChangeShapeType="1"/>
              </p:cNvSpPr>
              <p:nvPr/>
            </p:nvSpPr>
            <p:spPr bwMode="auto">
              <a:xfrm>
                <a:off x="1665" y="392"/>
                <a:ext cx="256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" name="Line 789"/>
              <p:cNvSpPr>
                <a:spLocks noChangeShapeType="1"/>
              </p:cNvSpPr>
              <p:nvPr/>
            </p:nvSpPr>
            <p:spPr bwMode="auto">
              <a:xfrm flipH="1">
                <a:off x="4185" y="2873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" name="Line 790"/>
              <p:cNvSpPr>
                <a:spLocks noChangeShapeType="1"/>
              </p:cNvSpPr>
              <p:nvPr/>
            </p:nvSpPr>
            <p:spPr bwMode="auto">
              <a:xfrm flipH="1">
                <a:off x="4208" y="2696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" name="Line 791"/>
              <p:cNvSpPr>
                <a:spLocks noChangeShapeType="1"/>
              </p:cNvSpPr>
              <p:nvPr/>
            </p:nvSpPr>
            <p:spPr bwMode="auto">
              <a:xfrm flipH="1">
                <a:off x="4185" y="2518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" name="Line 792"/>
              <p:cNvSpPr>
                <a:spLocks noChangeShapeType="1"/>
              </p:cNvSpPr>
              <p:nvPr/>
            </p:nvSpPr>
            <p:spPr bwMode="auto">
              <a:xfrm flipH="1">
                <a:off x="4208" y="2342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" name="Line 793"/>
              <p:cNvSpPr>
                <a:spLocks noChangeShapeType="1"/>
              </p:cNvSpPr>
              <p:nvPr/>
            </p:nvSpPr>
            <p:spPr bwMode="auto">
              <a:xfrm flipH="1">
                <a:off x="4185" y="2164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" name="Line 794"/>
              <p:cNvSpPr>
                <a:spLocks noChangeShapeType="1"/>
              </p:cNvSpPr>
              <p:nvPr/>
            </p:nvSpPr>
            <p:spPr bwMode="auto">
              <a:xfrm flipH="1">
                <a:off x="4208" y="1987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" name="Line 795"/>
              <p:cNvSpPr>
                <a:spLocks noChangeShapeType="1"/>
              </p:cNvSpPr>
              <p:nvPr/>
            </p:nvSpPr>
            <p:spPr bwMode="auto">
              <a:xfrm flipH="1">
                <a:off x="4185" y="1809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" name="Line 796"/>
              <p:cNvSpPr>
                <a:spLocks noChangeShapeType="1"/>
              </p:cNvSpPr>
              <p:nvPr/>
            </p:nvSpPr>
            <p:spPr bwMode="auto">
              <a:xfrm flipH="1">
                <a:off x="4208" y="1633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" name="Line 797"/>
              <p:cNvSpPr>
                <a:spLocks noChangeShapeType="1"/>
              </p:cNvSpPr>
              <p:nvPr/>
            </p:nvSpPr>
            <p:spPr bwMode="auto">
              <a:xfrm flipH="1">
                <a:off x="4185" y="1456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" name="Line 798"/>
              <p:cNvSpPr>
                <a:spLocks noChangeShapeType="1"/>
              </p:cNvSpPr>
              <p:nvPr/>
            </p:nvSpPr>
            <p:spPr bwMode="auto">
              <a:xfrm flipH="1">
                <a:off x="4208" y="1278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" name="Line 799"/>
              <p:cNvSpPr>
                <a:spLocks noChangeShapeType="1"/>
              </p:cNvSpPr>
              <p:nvPr/>
            </p:nvSpPr>
            <p:spPr bwMode="auto">
              <a:xfrm flipH="1">
                <a:off x="4185" y="1101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" name="Line 800"/>
              <p:cNvSpPr>
                <a:spLocks noChangeShapeType="1"/>
              </p:cNvSpPr>
              <p:nvPr/>
            </p:nvSpPr>
            <p:spPr bwMode="auto">
              <a:xfrm flipH="1">
                <a:off x="4208" y="923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" name="Line 801"/>
              <p:cNvSpPr>
                <a:spLocks noChangeShapeType="1"/>
              </p:cNvSpPr>
              <p:nvPr/>
            </p:nvSpPr>
            <p:spPr bwMode="auto">
              <a:xfrm flipH="1">
                <a:off x="4185" y="747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" name="Line 802"/>
              <p:cNvSpPr>
                <a:spLocks noChangeShapeType="1"/>
              </p:cNvSpPr>
              <p:nvPr/>
            </p:nvSpPr>
            <p:spPr bwMode="auto">
              <a:xfrm flipH="1">
                <a:off x="4208" y="569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" name="Line 803"/>
              <p:cNvSpPr>
                <a:spLocks noChangeShapeType="1"/>
              </p:cNvSpPr>
              <p:nvPr/>
            </p:nvSpPr>
            <p:spPr bwMode="auto">
              <a:xfrm flipH="1">
                <a:off x="4185" y="392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" name="Line 804"/>
              <p:cNvSpPr>
                <a:spLocks noChangeShapeType="1"/>
              </p:cNvSpPr>
              <p:nvPr/>
            </p:nvSpPr>
            <p:spPr bwMode="auto">
              <a:xfrm flipV="1">
                <a:off x="4231" y="392"/>
                <a:ext cx="0" cy="248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" name="Rectangle 805"/>
              <p:cNvSpPr>
                <a:spLocks noChangeArrowheads="1"/>
              </p:cNvSpPr>
              <p:nvPr/>
            </p:nvSpPr>
            <p:spPr bwMode="auto">
              <a:xfrm rot="16200000">
                <a:off x="4376" y="1618"/>
                <a:ext cx="24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" name="Rectangle 806"/>
              <p:cNvSpPr>
                <a:spLocks noChangeArrowheads="1"/>
              </p:cNvSpPr>
              <p:nvPr/>
            </p:nvSpPr>
            <p:spPr bwMode="auto">
              <a:xfrm>
                <a:off x="2933" y="166"/>
                <a:ext cx="24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913" name="Group 912"/>
            <p:cNvGrpSpPr/>
            <p:nvPr/>
          </p:nvGrpSpPr>
          <p:grpSpPr>
            <a:xfrm>
              <a:off x="1978026" y="476363"/>
              <a:ext cx="5081051" cy="4663506"/>
              <a:chOff x="1978026" y="476363"/>
              <a:chExt cx="5081051" cy="4663506"/>
            </a:xfrm>
          </p:grpSpPr>
          <p:sp>
            <p:nvSpPr>
              <p:cNvPr id="5" name="Freeform 5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0 w 2566"/>
                  <a:gd name="T1" fmla="*/ 2126 h 2481"/>
                  <a:gd name="T2" fmla="*/ 0 w 2566"/>
                  <a:gd name="T3" fmla="*/ 1772 h 2481"/>
                  <a:gd name="T4" fmla="*/ 0 w 2566"/>
                  <a:gd name="T5" fmla="*/ 1417 h 2481"/>
                  <a:gd name="T6" fmla="*/ 0 w 2566"/>
                  <a:gd name="T7" fmla="*/ 1064 h 2481"/>
                  <a:gd name="T8" fmla="*/ 0 w 2566"/>
                  <a:gd name="T9" fmla="*/ 709 h 2481"/>
                  <a:gd name="T10" fmla="*/ 0 w 2566"/>
                  <a:gd name="T11" fmla="*/ 355 h 2481"/>
                  <a:gd name="T12" fmla="*/ 0 w 2566"/>
                  <a:gd name="T13" fmla="*/ 0 h 2481"/>
                  <a:gd name="T14" fmla="*/ 234 w 2566"/>
                  <a:gd name="T15" fmla="*/ 0 h 2481"/>
                  <a:gd name="T16" fmla="*/ 466 w 2566"/>
                  <a:gd name="T17" fmla="*/ 0 h 2481"/>
                  <a:gd name="T18" fmla="*/ 700 w 2566"/>
                  <a:gd name="T19" fmla="*/ 0 h 2481"/>
                  <a:gd name="T20" fmla="*/ 934 w 2566"/>
                  <a:gd name="T21" fmla="*/ 0 h 2481"/>
                  <a:gd name="T22" fmla="*/ 1166 w 2566"/>
                  <a:gd name="T23" fmla="*/ 0 h 2481"/>
                  <a:gd name="T24" fmla="*/ 1400 w 2566"/>
                  <a:gd name="T25" fmla="*/ 0 h 2481"/>
                  <a:gd name="T26" fmla="*/ 1632 w 2566"/>
                  <a:gd name="T27" fmla="*/ 0 h 2481"/>
                  <a:gd name="T28" fmla="*/ 1866 w 2566"/>
                  <a:gd name="T29" fmla="*/ 0 h 2481"/>
                  <a:gd name="T30" fmla="*/ 2100 w 2566"/>
                  <a:gd name="T31" fmla="*/ 0 h 2481"/>
                  <a:gd name="T32" fmla="*/ 2332 w 2566"/>
                  <a:gd name="T33" fmla="*/ 0 h 2481"/>
                  <a:gd name="T34" fmla="*/ 2566 w 2566"/>
                  <a:gd name="T35" fmla="*/ 0 h 2481"/>
                  <a:gd name="T36" fmla="*/ 2566 w 2566"/>
                  <a:gd name="T37" fmla="*/ 355 h 2481"/>
                  <a:gd name="T38" fmla="*/ 2566 w 2566"/>
                  <a:gd name="T39" fmla="*/ 709 h 2481"/>
                  <a:gd name="T40" fmla="*/ 2566 w 2566"/>
                  <a:gd name="T41" fmla="*/ 1064 h 2481"/>
                  <a:gd name="T42" fmla="*/ 2566 w 2566"/>
                  <a:gd name="T43" fmla="*/ 1417 h 2481"/>
                  <a:gd name="T44" fmla="*/ 2566 w 2566"/>
                  <a:gd name="T45" fmla="*/ 1772 h 2481"/>
                  <a:gd name="T46" fmla="*/ 2566 w 2566"/>
                  <a:gd name="T47" fmla="*/ 2126 h 2481"/>
                  <a:gd name="T48" fmla="*/ 2566 w 2566"/>
                  <a:gd name="T49" fmla="*/ 2481 h 2481"/>
                  <a:gd name="T50" fmla="*/ 2332 w 2566"/>
                  <a:gd name="T51" fmla="*/ 2481 h 2481"/>
                  <a:gd name="T52" fmla="*/ 2100 w 2566"/>
                  <a:gd name="T53" fmla="*/ 2481 h 2481"/>
                  <a:gd name="T54" fmla="*/ 1866 w 2566"/>
                  <a:gd name="T55" fmla="*/ 2481 h 2481"/>
                  <a:gd name="T56" fmla="*/ 1632 w 2566"/>
                  <a:gd name="T57" fmla="*/ 2481 h 2481"/>
                  <a:gd name="T58" fmla="*/ 1400 w 2566"/>
                  <a:gd name="T59" fmla="*/ 2481 h 2481"/>
                  <a:gd name="T60" fmla="*/ 1166 w 2566"/>
                  <a:gd name="T61" fmla="*/ 2481 h 2481"/>
                  <a:gd name="T62" fmla="*/ 934 w 2566"/>
                  <a:gd name="T63" fmla="*/ 2481 h 2481"/>
                  <a:gd name="T64" fmla="*/ 700 w 2566"/>
                  <a:gd name="T65" fmla="*/ 2481 h 2481"/>
                  <a:gd name="T66" fmla="*/ 466 w 2566"/>
                  <a:gd name="T67" fmla="*/ 2481 h 2481"/>
                  <a:gd name="T68" fmla="*/ 234 w 2566"/>
                  <a:gd name="T69" fmla="*/ 2481 h 2481"/>
                  <a:gd name="T70" fmla="*/ 0 w 2566"/>
                  <a:gd name="T71" fmla="*/ 2481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6" h="2481">
                    <a:moveTo>
                      <a:pt x="0" y="2304"/>
                    </a:move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" name="Freeform 6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0 w 2566"/>
                  <a:gd name="T1" fmla="*/ 2126 h 2481"/>
                  <a:gd name="T2" fmla="*/ 0 w 2566"/>
                  <a:gd name="T3" fmla="*/ 1772 h 2481"/>
                  <a:gd name="T4" fmla="*/ 0 w 2566"/>
                  <a:gd name="T5" fmla="*/ 1417 h 2481"/>
                  <a:gd name="T6" fmla="*/ 0 w 2566"/>
                  <a:gd name="T7" fmla="*/ 1064 h 2481"/>
                  <a:gd name="T8" fmla="*/ 0 w 2566"/>
                  <a:gd name="T9" fmla="*/ 709 h 2481"/>
                  <a:gd name="T10" fmla="*/ 0 w 2566"/>
                  <a:gd name="T11" fmla="*/ 355 h 2481"/>
                  <a:gd name="T12" fmla="*/ 0 w 2566"/>
                  <a:gd name="T13" fmla="*/ 0 h 2481"/>
                  <a:gd name="T14" fmla="*/ 234 w 2566"/>
                  <a:gd name="T15" fmla="*/ 0 h 2481"/>
                  <a:gd name="T16" fmla="*/ 466 w 2566"/>
                  <a:gd name="T17" fmla="*/ 0 h 2481"/>
                  <a:gd name="T18" fmla="*/ 700 w 2566"/>
                  <a:gd name="T19" fmla="*/ 0 h 2481"/>
                  <a:gd name="T20" fmla="*/ 934 w 2566"/>
                  <a:gd name="T21" fmla="*/ 0 h 2481"/>
                  <a:gd name="T22" fmla="*/ 1166 w 2566"/>
                  <a:gd name="T23" fmla="*/ 0 h 2481"/>
                  <a:gd name="T24" fmla="*/ 1400 w 2566"/>
                  <a:gd name="T25" fmla="*/ 0 h 2481"/>
                  <a:gd name="T26" fmla="*/ 1632 w 2566"/>
                  <a:gd name="T27" fmla="*/ 0 h 2481"/>
                  <a:gd name="T28" fmla="*/ 1866 w 2566"/>
                  <a:gd name="T29" fmla="*/ 0 h 2481"/>
                  <a:gd name="T30" fmla="*/ 2100 w 2566"/>
                  <a:gd name="T31" fmla="*/ 0 h 2481"/>
                  <a:gd name="T32" fmla="*/ 2332 w 2566"/>
                  <a:gd name="T33" fmla="*/ 0 h 2481"/>
                  <a:gd name="T34" fmla="*/ 2566 w 2566"/>
                  <a:gd name="T35" fmla="*/ 0 h 2481"/>
                  <a:gd name="T36" fmla="*/ 2566 w 2566"/>
                  <a:gd name="T37" fmla="*/ 355 h 2481"/>
                  <a:gd name="T38" fmla="*/ 2566 w 2566"/>
                  <a:gd name="T39" fmla="*/ 709 h 2481"/>
                  <a:gd name="T40" fmla="*/ 2566 w 2566"/>
                  <a:gd name="T41" fmla="*/ 1064 h 2481"/>
                  <a:gd name="T42" fmla="*/ 2566 w 2566"/>
                  <a:gd name="T43" fmla="*/ 1417 h 2481"/>
                  <a:gd name="T44" fmla="*/ 2566 w 2566"/>
                  <a:gd name="T45" fmla="*/ 1772 h 2481"/>
                  <a:gd name="T46" fmla="*/ 2566 w 2566"/>
                  <a:gd name="T47" fmla="*/ 2126 h 2481"/>
                  <a:gd name="T48" fmla="*/ 2566 w 2566"/>
                  <a:gd name="T49" fmla="*/ 2481 h 2481"/>
                  <a:gd name="T50" fmla="*/ 2332 w 2566"/>
                  <a:gd name="T51" fmla="*/ 2481 h 2481"/>
                  <a:gd name="T52" fmla="*/ 2100 w 2566"/>
                  <a:gd name="T53" fmla="*/ 2481 h 2481"/>
                  <a:gd name="T54" fmla="*/ 1866 w 2566"/>
                  <a:gd name="T55" fmla="*/ 2481 h 2481"/>
                  <a:gd name="T56" fmla="*/ 1632 w 2566"/>
                  <a:gd name="T57" fmla="*/ 2481 h 2481"/>
                  <a:gd name="T58" fmla="*/ 1400 w 2566"/>
                  <a:gd name="T59" fmla="*/ 2481 h 2481"/>
                  <a:gd name="T60" fmla="*/ 1166 w 2566"/>
                  <a:gd name="T61" fmla="*/ 2481 h 2481"/>
                  <a:gd name="T62" fmla="*/ 934 w 2566"/>
                  <a:gd name="T63" fmla="*/ 2481 h 2481"/>
                  <a:gd name="T64" fmla="*/ 700 w 2566"/>
                  <a:gd name="T65" fmla="*/ 2481 h 2481"/>
                  <a:gd name="T66" fmla="*/ 466 w 2566"/>
                  <a:gd name="T67" fmla="*/ 2481 h 2481"/>
                  <a:gd name="T68" fmla="*/ 234 w 2566"/>
                  <a:gd name="T69" fmla="*/ 2481 h 2481"/>
                  <a:gd name="T70" fmla="*/ 0 w 2566"/>
                  <a:gd name="T71" fmla="*/ 2481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6" h="2481">
                    <a:moveTo>
                      <a:pt x="0" y="2304"/>
                    </a:move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177"/>
                    </a:lnTo>
                    <a:lnTo>
                      <a:pt x="2566" y="355"/>
                    </a:lnTo>
                    <a:lnTo>
                      <a:pt x="2566" y="531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2534 w 2566"/>
                  <a:gd name="T1" fmla="*/ 130 h 2481"/>
                  <a:gd name="T2" fmla="*/ 2500 w 2566"/>
                  <a:gd name="T3" fmla="*/ 256 h 2481"/>
                  <a:gd name="T4" fmla="*/ 2481 w 2566"/>
                  <a:gd name="T5" fmla="*/ 404 h 2481"/>
                  <a:gd name="T6" fmla="*/ 2566 w 2566"/>
                  <a:gd name="T7" fmla="*/ 612 h 2481"/>
                  <a:gd name="T8" fmla="*/ 2566 w 2566"/>
                  <a:gd name="T9" fmla="*/ 886 h 2481"/>
                  <a:gd name="T10" fmla="*/ 2566 w 2566"/>
                  <a:gd name="T11" fmla="*/ 1241 h 2481"/>
                  <a:gd name="T12" fmla="*/ 2566 w 2566"/>
                  <a:gd name="T13" fmla="*/ 1595 h 2481"/>
                  <a:gd name="T14" fmla="*/ 2566 w 2566"/>
                  <a:gd name="T15" fmla="*/ 1950 h 2481"/>
                  <a:gd name="T16" fmla="*/ 2566 w 2566"/>
                  <a:gd name="T17" fmla="*/ 2304 h 2481"/>
                  <a:gd name="T18" fmla="*/ 2449 w 2566"/>
                  <a:gd name="T19" fmla="*/ 2481 h 2481"/>
                  <a:gd name="T20" fmla="*/ 2216 w 2566"/>
                  <a:gd name="T21" fmla="*/ 2481 h 2481"/>
                  <a:gd name="T22" fmla="*/ 1983 w 2566"/>
                  <a:gd name="T23" fmla="*/ 2481 h 2481"/>
                  <a:gd name="T24" fmla="*/ 1749 w 2566"/>
                  <a:gd name="T25" fmla="*/ 2481 h 2481"/>
                  <a:gd name="T26" fmla="*/ 1517 w 2566"/>
                  <a:gd name="T27" fmla="*/ 2481 h 2481"/>
                  <a:gd name="T28" fmla="*/ 1283 w 2566"/>
                  <a:gd name="T29" fmla="*/ 2481 h 2481"/>
                  <a:gd name="T30" fmla="*/ 1049 w 2566"/>
                  <a:gd name="T31" fmla="*/ 2481 h 2481"/>
                  <a:gd name="T32" fmla="*/ 817 w 2566"/>
                  <a:gd name="T33" fmla="*/ 2481 h 2481"/>
                  <a:gd name="T34" fmla="*/ 583 w 2566"/>
                  <a:gd name="T35" fmla="*/ 2481 h 2481"/>
                  <a:gd name="T36" fmla="*/ 349 w 2566"/>
                  <a:gd name="T37" fmla="*/ 2481 h 2481"/>
                  <a:gd name="T38" fmla="*/ 117 w 2566"/>
                  <a:gd name="T39" fmla="*/ 2481 h 2481"/>
                  <a:gd name="T40" fmla="*/ 0 w 2566"/>
                  <a:gd name="T41" fmla="*/ 2304 h 2481"/>
                  <a:gd name="T42" fmla="*/ 0 w 2566"/>
                  <a:gd name="T43" fmla="*/ 1950 h 2481"/>
                  <a:gd name="T44" fmla="*/ 0 w 2566"/>
                  <a:gd name="T45" fmla="*/ 1595 h 2481"/>
                  <a:gd name="T46" fmla="*/ 0 w 2566"/>
                  <a:gd name="T47" fmla="*/ 1241 h 2481"/>
                  <a:gd name="T48" fmla="*/ 0 w 2566"/>
                  <a:gd name="T49" fmla="*/ 886 h 2481"/>
                  <a:gd name="T50" fmla="*/ 0 w 2566"/>
                  <a:gd name="T51" fmla="*/ 531 h 2481"/>
                  <a:gd name="T52" fmla="*/ 0 w 2566"/>
                  <a:gd name="T53" fmla="*/ 177 h 2481"/>
                  <a:gd name="T54" fmla="*/ 117 w 2566"/>
                  <a:gd name="T55" fmla="*/ 0 h 2481"/>
                  <a:gd name="T56" fmla="*/ 349 w 2566"/>
                  <a:gd name="T57" fmla="*/ 0 h 2481"/>
                  <a:gd name="T58" fmla="*/ 583 w 2566"/>
                  <a:gd name="T59" fmla="*/ 0 h 2481"/>
                  <a:gd name="T60" fmla="*/ 817 w 2566"/>
                  <a:gd name="T61" fmla="*/ 0 h 2481"/>
                  <a:gd name="T62" fmla="*/ 1049 w 2566"/>
                  <a:gd name="T63" fmla="*/ 0 h 2481"/>
                  <a:gd name="T64" fmla="*/ 1283 w 2566"/>
                  <a:gd name="T65" fmla="*/ 0 h 2481"/>
                  <a:gd name="T66" fmla="*/ 1517 w 2566"/>
                  <a:gd name="T67" fmla="*/ 0 h 2481"/>
                  <a:gd name="T68" fmla="*/ 1749 w 2566"/>
                  <a:gd name="T69" fmla="*/ 0 h 2481"/>
                  <a:gd name="T70" fmla="*/ 1983 w 2566"/>
                  <a:gd name="T71" fmla="*/ 0 h 2481"/>
                  <a:gd name="T72" fmla="*/ 2216 w 2566"/>
                  <a:gd name="T73" fmla="*/ 0 h 2481"/>
                  <a:gd name="T74" fmla="*/ 2449 w 2566"/>
                  <a:gd name="T75" fmla="*/ 0 h 2481"/>
                  <a:gd name="T76" fmla="*/ 2566 w 2566"/>
                  <a:gd name="T77" fmla="*/ 34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66" h="2481">
                    <a:moveTo>
                      <a:pt x="2566" y="34"/>
                    </a:moveTo>
                    <a:lnTo>
                      <a:pt x="2534" y="130"/>
                    </a:lnTo>
                    <a:lnTo>
                      <a:pt x="2518" y="177"/>
                    </a:lnTo>
                    <a:lnTo>
                      <a:pt x="2500" y="256"/>
                    </a:lnTo>
                    <a:lnTo>
                      <a:pt x="2462" y="355"/>
                    </a:lnTo>
                    <a:lnTo>
                      <a:pt x="2481" y="404"/>
                    </a:lnTo>
                    <a:lnTo>
                      <a:pt x="2495" y="531"/>
                    </a:lnTo>
                    <a:lnTo>
                      <a:pt x="2566" y="612"/>
                    </a:lnTo>
                    <a:lnTo>
                      <a:pt x="2566" y="709"/>
                    </a:lnTo>
                    <a:lnTo>
                      <a:pt x="2566" y="886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49" y="0"/>
                    </a:lnTo>
                    <a:lnTo>
                      <a:pt x="2566" y="0"/>
                    </a:lnTo>
                    <a:lnTo>
                      <a:pt x="2566" y="34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" name="Freeform 8"/>
              <p:cNvSpPr>
                <a:spLocks/>
              </p:cNvSpPr>
              <p:nvPr/>
            </p:nvSpPr>
            <p:spPr bwMode="auto">
              <a:xfrm>
                <a:off x="6551613" y="676275"/>
                <a:ext cx="165100" cy="1071563"/>
              </a:xfrm>
              <a:custGeom>
                <a:avLst/>
                <a:gdLst>
                  <a:gd name="T0" fmla="*/ 104 w 104"/>
                  <a:gd name="T1" fmla="*/ 0 h 675"/>
                  <a:gd name="T2" fmla="*/ 72 w 104"/>
                  <a:gd name="T3" fmla="*/ 96 h 675"/>
                  <a:gd name="T4" fmla="*/ 56 w 104"/>
                  <a:gd name="T5" fmla="*/ 143 h 675"/>
                  <a:gd name="T6" fmla="*/ 38 w 104"/>
                  <a:gd name="T7" fmla="*/ 222 h 675"/>
                  <a:gd name="T8" fmla="*/ 0 w 104"/>
                  <a:gd name="T9" fmla="*/ 321 h 675"/>
                  <a:gd name="T10" fmla="*/ 19 w 104"/>
                  <a:gd name="T11" fmla="*/ 370 h 675"/>
                  <a:gd name="T12" fmla="*/ 33 w 104"/>
                  <a:gd name="T13" fmla="*/ 497 h 675"/>
                  <a:gd name="T14" fmla="*/ 104 w 104"/>
                  <a:gd name="T15" fmla="*/ 578 h 675"/>
                  <a:gd name="T16" fmla="*/ 104 w 104"/>
                  <a:gd name="T17" fmla="*/ 675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675">
                    <a:moveTo>
                      <a:pt x="104" y="0"/>
                    </a:moveTo>
                    <a:lnTo>
                      <a:pt x="72" y="96"/>
                    </a:lnTo>
                    <a:lnTo>
                      <a:pt x="56" y="143"/>
                    </a:lnTo>
                    <a:lnTo>
                      <a:pt x="38" y="222"/>
                    </a:lnTo>
                    <a:lnTo>
                      <a:pt x="0" y="321"/>
                    </a:lnTo>
                    <a:lnTo>
                      <a:pt x="19" y="370"/>
                    </a:lnTo>
                    <a:lnTo>
                      <a:pt x="33" y="497"/>
                    </a:lnTo>
                    <a:lnTo>
                      <a:pt x="104" y="578"/>
                    </a:lnTo>
                    <a:lnTo>
                      <a:pt x="104" y="675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Freeform 9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2392 w 2566"/>
                  <a:gd name="T1" fmla="*/ 89 h 2481"/>
                  <a:gd name="T2" fmla="*/ 2352 w 2566"/>
                  <a:gd name="T3" fmla="*/ 207 h 2481"/>
                  <a:gd name="T4" fmla="*/ 2314 w 2566"/>
                  <a:gd name="T5" fmla="*/ 326 h 2481"/>
                  <a:gd name="T6" fmla="*/ 2275 w 2566"/>
                  <a:gd name="T7" fmla="*/ 444 h 2481"/>
                  <a:gd name="T8" fmla="*/ 2276 w 2566"/>
                  <a:gd name="T9" fmla="*/ 622 h 2481"/>
                  <a:gd name="T10" fmla="*/ 2332 w 2566"/>
                  <a:gd name="T11" fmla="*/ 790 h 2481"/>
                  <a:gd name="T12" fmla="*/ 2449 w 2566"/>
                  <a:gd name="T13" fmla="*/ 910 h 2481"/>
                  <a:gd name="T14" fmla="*/ 2566 w 2566"/>
                  <a:gd name="T15" fmla="*/ 1009 h 2481"/>
                  <a:gd name="T16" fmla="*/ 2566 w 2566"/>
                  <a:gd name="T17" fmla="*/ 1241 h 2481"/>
                  <a:gd name="T18" fmla="*/ 2566 w 2566"/>
                  <a:gd name="T19" fmla="*/ 1595 h 2481"/>
                  <a:gd name="T20" fmla="*/ 2566 w 2566"/>
                  <a:gd name="T21" fmla="*/ 1950 h 2481"/>
                  <a:gd name="T22" fmla="*/ 2566 w 2566"/>
                  <a:gd name="T23" fmla="*/ 2304 h 2481"/>
                  <a:gd name="T24" fmla="*/ 2449 w 2566"/>
                  <a:gd name="T25" fmla="*/ 2481 h 2481"/>
                  <a:gd name="T26" fmla="*/ 2216 w 2566"/>
                  <a:gd name="T27" fmla="*/ 2481 h 2481"/>
                  <a:gd name="T28" fmla="*/ 1983 w 2566"/>
                  <a:gd name="T29" fmla="*/ 2481 h 2481"/>
                  <a:gd name="T30" fmla="*/ 1749 w 2566"/>
                  <a:gd name="T31" fmla="*/ 2481 h 2481"/>
                  <a:gd name="T32" fmla="*/ 1517 w 2566"/>
                  <a:gd name="T33" fmla="*/ 2481 h 2481"/>
                  <a:gd name="T34" fmla="*/ 1283 w 2566"/>
                  <a:gd name="T35" fmla="*/ 2481 h 2481"/>
                  <a:gd name="T36" fmla="*/ 1049 w 2566"/>
                  <a:gd name="T37" fmla="*/ 2481 h 2481"/>
                  <a:gd name="T38" fmla="*/ 817 w 2566"/>
                  <a:gd name="T39" fmla="*/ 2481 h 2481"/>
                  <a:gd name="T40" fmla="*/ 583 w 2566"/>
                  <a:gd name="T41" fmla="*/ 2481 h 2481"/>
                  <a:gd name="T42" fmla="*/ 349 w 2566"/>
                  <a:gd name="T43" fmla="*/ 2481 h 2481"/>
                  <a:gd name="T44" fmla="*/ 117 w 2566"/>
                  <a:gd name="T45" fmla="*/ 2481 h 2481"/>
                  <a:gd name="T46" fmla="*/ 0 w 2566"/>
                  <a:gd name="T47" fmla="*/ 2304 h 2481"/>
                  <a:gd name="T48" fmla="*/ 0 w 2566"/>
                  <a:gd name="T49" fmla="*/ 1950 h 2481"/>
                  <a:gd name="T50" fmla="*/ 0 w 2566"/>
                  <a:gd name="T51" fmla="*/ 1595 h 2481"/>
                  <a:gd name="T52" fmla="*/ 0 w 2566"/>
                  <a:gd name="T53" fmla="*/ 1241 h 2481"/>
                  <a:gd name="T54" fmla="*/ 0 w 2566"/>
                  <a:gd name="T55" fmla="*/ 886 h 2481"/>
                  <a:gd name="T56" fmla="*/ 0 w 2566"/>
                  <a:gd name="T57" fmla="*/ 531 h 2481"/>
                  <a:gd name="T58" fmla="*/ 0 w 2566"/>
                  <a:gd name="T59" fmla="*/ 177 h 2481"/>
                  <a:gd name="T60" fmla="*/ 117 w 2566"/>
                  <a:gd name="T61" fmla="*/ 0 h 2481"/>
                  <a:gd name="T62" fmla="*/ 349 w 2566"/>
                  <a:gd name="T63" fmla="*/ 0 h 2481"/>
                  <a:gd name="T64" fmla="*/ 583 w 2566"/>
                  <a:gd name="T65" fmla="*/ 0 h 2481"/>
                  <a:gd name="T66" fmla="*/ 817 w 2566"/>
                  <a:gd name="T67" fmla="*/ 0 h 2481"/>
                  <a:gd name="T68" fmla="*/ 1049 w 2566"/>
                  <a:gd name="T69" fmla="*/ 0 h 2481"/>
                  <a:gd name="T70" fmla="*/ 1283 w 2566"/>
                  <a:gd name="T71" fmla="*/ 0 h 2481"/>
                  <a:gd name="T72" fmla="*/ 1517 w 2566"/>
                  <a:gd name="T73" fmla="*/ 0 h 2481"/>
                  <a:gd name="T74" fmla="*/ 1749 w 2566"/>
                  <a:gd name="T75" fmla="*/ 0 h 2481"/>
                  <a:gd name="T76" fmla="*/ 1983 w 2566"/>
                  <a:gd name="T77" fmla="*/ 0 h 2481"/>
                  <a:gd name="T78" fmla="*/ 2216 w 2566"/>
                  <a:gd name="T79" fmla="*/ 0 h 2481"/>
                  <a:gd name="T80" fmla="*/ 2422 w 2566"/>
                  <a:gd name="T81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481">
                    <a:moveTo>
                      <a:pt x="2422" y="0"/>
                    </a:moveTo>
                    <a:lnTo>
                      <a:pt x="2392" y="89"/>
                    </a:lnTo>
                    <a:lnTo>
                      <a:pt x="2363" y="177"/>
                    </a:lnTo>
                    <a:lnTo>
                      <a:pt x="2352" y="207"/>
                    </a:lnTo>
                    <a:lnTo>
                      <a:pt x="2332" y="269"/>
                    </a:lnTo>
                    <a:lnTo>
                      <a:pt x="2314" y="326"/>
                    </a:lnTo>
                    <a:lnTo>
                      <a:pt x="2305" y="355"/>
                    </a:lnTo>
                    <a:lnTo>
                      <a:pt x="2275" y="444"/>
                    </a:lnTo>
                    <a:lnTo>
                      <a:pt x="2246" y="531"/>
                    </a:lnTo>
                    <a:lnTo>
                      <a:pt x="2276" y="622"/>
                    </a:lnTo>
                    <a:lnTo>
                      <a:pt x="2263" y="709"/>
                    </a:lnTo>
                    <a:lnTo>
                      <a:pt x="2332" y="790"/>
                    </a:lnTo>
                    <a:lnTo>
                      <a:pt x="2423" y="886"/>
                    </a:lnTo>
                    <a:lnTo>
                      <a:pt x="2449" y="910"/>
                    </a:lnTo>
                    <a:lnTo>
                      <a:pt x="2484" y="940"/>
                    </a:lnTo>
                    <a:lnTo>
                      <a:pt x="2566" y="1009"/>
                    </a:lnTo>
                    <a:lnTo>
                      <a:pt x="2566" y="1064"/>
                    </a:lnTo>
                    <a:lnTo>
                      <a:pt x="2566" y="1241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332" y="0"/>
                    </a:lnTo>
                    <a:lnTo>
                      <a:pt x="2422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" name="Freeform 10"/>
              <p:cNvSpPr>
                <a:spLocks/>
              </p:cNvSpPr>
              <p:nvPr/>
            </p:nvSpPr>
            <p:spPr bwMode="auto">
              <a:xfrm>
                <a:off x="6208713" y="622300"/>
                <a:ext cx="508000" cy="1689100"/>
              </a:xfrm>
              <a:custGeom>
                <a:avLst/>
                <a:gdLst>
                  <a:gd name="T0" fmla="*/ 176 w 320"/>
                  <a:gd name="T1" fmla="*/ 0 h 1064"/>
                  <a:gd name="T2" fmla="*/ 146 w 320"/>
                  <a:gd name="T3" fmla="*/ 89 h 1064"/>
                  <a:gd name="T4" fmla="*/ 117 w 320"/>
                  <a:gd name="T5" fmla="*/ 177 h 1064"/>
                  <a:gd name="T6" fmla="*/ 106 w 320"/>
                  <a:gd name="T7" fmla="*/ 207 h 1064"/>
                  <a:gd name="T8" fmla="*/ 86 w 320"/>
                  <a:gd name="T9" fmla="*/ 269 h 1064"/>
                  <a:gd name="T10" fmla="*/ 68 w 320"/>
                  <a:gd name="T11" fmla="*/ 326 h 1064"/>
                  <a:gd name="T12" fmla="*/ 59 w 320"/>
                  <a:gd name="T13" fmla="*/ 355 h 1064"/>
                  <a:gd name="T14" fmla="*/ 29 w 320"/>
                  <a:gd name="T15" fmla="*/ 444 h 1064"/>
                  <a:gd name="T16" fmla="*/ 0 w 320"/>
                  <a:gd name="T17" fmla="*/ 531 h 1064"/>
                  <a:gd name="T18" fmla="*/ 30 w 320"/>
                  <a:gd name="T19" fmla="*/ 622 h 1064"/>
                  <a:gd name="T20" fmla="*/ 17 w 320"/>
                  <a:gd name="T21" fmla="*/ 709 h 1064"/>
                  <a:gd name="T22" fmla="*/ 86 w 320"/>
                  <a:gd name="T23" fmla="*/ 790 h 1064"/>
                  <a:gd name="T24" fmla="*/ 177 w 320"/>
                  <a:gd name="T25" fmla="*/ 886 h 1064"/>
                  <a:gd name="T26" fmla="*/ 203 w 320"/>
                  <a:gd name="T27" fmla="*/ 910 h 1064"/>
                  <a:gd name="T28" fmla="*/ 238 w 320"/>
                  <a:gd name="T29" fmla="*/ 940 h 1064"/>
                  <a:gd name="T30" fmla="*/ 320 w 320"/>
                  <a:gd name="T31" fmla="*/ 1009 h 1064"/>
                  <a:gd name="T32" fmla="*/ 320 w 320"/>
                  <a:gd name="T33" fmla="*/ 1064 h 1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0" h="1064">
                    <a:moveTo>
                      <a:pt x="176" y="0"/>
                    </a:moveTo>
                    <a:lnTo>
                      <a:pt x="146" y="89"/>
                    </a:lnTo>
                    <a:lnTo>
                      <a:pt x="117" y="177"/>
                    </a:lnTo>
                    <a:lnTo>
                      <a:pt x="106" y="207"/>
                    </a:lnTo>
                    <a:lnTo>
                      <a:pt x="86" y="269"/>
                    </a:lnTo>
                    <a:lnTo>
                      <a:pt x="68" y="326"/>
                    </a:lnTo>
                    <a:lnTo>
                      <a:pt x="59" y="355"/>
                    </a:lnTo>
                    <a:lnTo>
                      <a:pt x="29" y="444"/>
                    </a:lnTo>
                    <a:lnTo>
                      <a:pt x="0" y="531"/>
                    </a:lnTo>
                    <a:lnTo>
                      <a:pt x="30" y="622"/>
                    </a:lnTo>
                    <a:lnTo>
                      <a:pt x="17" y="709"/>
                    </a:lnTo>
                    <a:lnTo>
                      <a:pt x="86" y="790"/>
                    </a:lnTo>
                    <a:lnTo>
                      <a:pt x="177" y="886"/>
                    </a:lnTo>
                    <a:lnTo>
                      <a:pt x="203" y="910"/>
                    </a:lnTo>
                    <a:lnTo>
                      <a:pt x="238" y="940"/>
                    </a:lnTo>
                    <a:lnTo>
                      <a:pt x="320" y="1009"/>
                    </a:lnTo>
                    <a:lnTo>
                      <a:pt x="320" y="106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Freeform 11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2249 w 2566"/>
                  <a:gd name="T1" fmla="*/ 50 h 2481"/>
                  <a:gd name="T2" fmla="*/ 2210 w 2566"/>
                  <a:gd name="T3" fmla="*/ 168 h 2481"/>
                  <a:gd name="T4" fmla="*/ 2172 w 2566"/>
                  <a:gd name="T5" fmla="*/ 286 h 2481"/>
                  <a:gd name="T6" fmla="*/ 2132 w 2566"/>
                  <a:gd name="T7" fmla="*/ 405 h 2481"/>
                  <a:gd name="T8" fmla="*/ 2093 w 2566"/>
                  <a:gd name="T9" fmla="*/ 523 h 2481"/>
                  <a:gd name="T10" fmla="*/ 2055 w 2566"/>
                  <a:gd name="T11" fmla="*/ 641 h 2481"/>
                  <a:gd name="T12" fmla="*/ 2056 w 2566"/>
                  <a:gd name="T13" fmla="*/ 821 h 2481"/>
                  <a:gd name="T14" fmla="*/ 2100 w 2566"/>
                  <a:gd name="T15" fmla="*/ 967 h 2481"/>
                  <a:gd name="T16" fmla="*/ 2216 w 2566"/>
                  <a:gd name="T17" fmla="*/ 1091 h 2481"/>
                  <a:gd name="T18" fmla="*/ 2332 w 2566"/>
                  <a:gd name="T19" fmla="*/ 1191 h 2481"/>
                  <a:gd name="T20" fmla="*/ 2449 w 2566"/>
                  <a:gd name="T21" fmla="*/ 1278 h 2481"/>
                  <a:gd name="T22" fmla="*/ 2566 w 2566"/>
                  <a:gd name="T23" fmla="*/ 1350 h 2481"/>
                  <a:gd name="T24" fmla="*/ 2566 w 2566"/>
                  <a:gd name="T25" fmla="*/ 1595 h 2481"/>
                  <a:gd name="T26" fmla="*/ 2566 w 2566"/>
                  <a:gd name="T27" fmla="*/ 1950 h 2481"/>
                  <a:gd name="T28" fmla="*/ 2566 w 2566"/>
                  <a:gd name="T29" fmla="*/ 2304 h 2481"/>
                  <a:gd name="T30" fmla="*/ 2449 w 2566"/>
                  <a:gd name="T31" fmla="*/ 2481 h 2481"/>
                  <a:gd name="T32" fmla="*/ 2216 w 2566"/>
                  <a:gd name="T33" fmla="*/ 2481 h 2481"/>
                  <a:gd name="T34" fmla="*/ 1983 w 2566"/>
                  <a:gd name="T35" fmla="*/ 2481 h 2481"/>
                  <a:gd name="T36" fmla="*/ 1749 w 2566"/>
                  <a:gd name="T37" fmla="*/ 2481 h 2481"/>
                  <a:gd name="T38" fmla="*/ 1517 w 2566"/>
                  <a:gd name="T39" fmla="*/ 2481 h 2481"/>
                  <a:gd name="T40" fmla="*/ 1283 w 2566"/>
                  <a:gd name="T41" fmla="*/ 2481 h 2481"/>
                  <a:gd name="T42" fmla="*/ 1049 w 2566"/>
                  <a:gd name="T43" fmla="*/ 2481 h 2481"/>
                  <a:gd name="T44" fmla="*/ 817 w 2566"/>
                  <a:gd name="T45" fmla="*/ 2481 h 2481"/>
                  <a:gd name="T46" fmla="*/ 583 w 2566"/>
                  <a:gd name="T47" fmla="*/ 2481 h 2481"/>
                  <a:gd name="T48" fmla="*/ 349 w 2566"/>
                  <a:gd name="T49" fmla="*/ 2481 h 2481"/>
                  <a:gd name="T50" fmla="*/ 117 w 2566"/>
                  <a:gd name="T51" fmla="*/ 2481 h 2481"/>
                  <a:gd name="T52" fmla="*/ 0 w 2566"/>
                  <a:gd name="T53" fmla="*/ 2304 h 2481"/>
                  <a:gd name="T54" fmla="*/ 0 w 2566"/>
                  <a:gd name="T55" fmla="*/ 1950 h 2481"/>
                  <a:gd name="T56" fmla="*/ 0 w 2566"/>
                  <a:gd name="T57" fmla="*/ 1595 h 2481"/>
                  <a:gd name="T58" fmla="*/ 0 w 2566"/>
                  <a:gd name="T59" fmla="*/ 1241 h 2481"/>
                  <a:gd name="T60" fmla="*/ 0 w 2566"/>
                  <a:gd name="T61" fmla="*/ 886 h 2481"/>
                  <a:gd name="T62" fmla="*/ 0 w 2566"/>
                  <a:gd name="T63" fmla="*/ 531 h 2481"/>
                  <a:gd name="T64" fmla="*/ 0 w 2566"/>
                  <a:gd name="T65" fmla="*/ 177 h 2481"/>
                  <a:gd name="T66" fmla="*/ 117 w 2566"/>
                  <a:gd name="T67" fmla="*/ 0 h 2481"/>
                  <a:gd name="T68" fmla="*/ 349 w 2566"/>
                  <a:gd name="T69" fmla="*/ 0 h 2481"/>
                  <a:gd name="T70" fmla="*/ 583 w 2566"/>
                  <a:gd name="T71" fmla="*/ 0 h 2481"/>
                  <a:gd name="T72" fmla="*/ 817 w 2566"/>
                  <a:gd name="T73" fmla="*/ 0 h 2481"/>
                  <a:gd name="T74" fmla="*/ 1049 w 2566"/>
                  <a:gd name="T75" fmla="*/ 0 h 2481"/>
                  <a:gd name="T76" fmla="*/ 1283 w 2566"/>
                  <a:gd name="T77" fmla="*/ 0 h 2481"/>
                  <a:gd name="T78" fmla="*/ 1517 w 2566"/>
                  <a:gd name="T79" fmla="*/ 0 h 2481"/>
                  <a:gd name="T80" fmla="*/ 1749 w 2566"/>
                  <a:gd name="T81" fmla="*/ 0 h 2481"/>
                  <a:gd name="T82" fmla="*/ 1983 w 2566"/>
                  <a:gd name="T83" fmla="*/ 0 h 2481"/>
                  <a:gd name="T84" fmla="*/ 2216 w 2566"/>
                  <a:gd name="T85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66" h="2481">
                    <a:moveTo>
                      <a:pt x="2265" y="0"/>
                    </a:moveTo>
                    <a:lnTo>
                      <a:pt x="2249" y="50"/>
                    </a:lnTo>
                    <a:lnTo>
                      <a:pt x="2216" y="150"/>
                    </a:lnTo>
                    <a:lnTo>
                      <a:pt x="2210" y="168"/>
                    </a:lnTo>
                    <a:lnTo>
                      <a:pt x="2207" y="177"/>
                    </a:lnTo>
                    <a:lnTo>
                      <a:pt x="2172" y="286"/>
                    </a:lnTo>
                    <a:lnTo>
                      <a:pt x="2149" y="355"/>
                    </a:lnTo>
                    <a:lnTo>
                      <a:pt x="2132" y="405"/>
                    </a:lnTo>
                    <a:lnTo>
                      <a:pt x="2100" y="505"/>
                    </a:lnTo>
                    <a:lnTo>
                      <a:pt x="2093" y="523"/>
                    </a:lnTo>
                    <a:lnTo>
                      <a:pt x="2090" y="531"/>
                    </a:lnTo>
                    <a:lnTo>
                      <a:pt x="2055" y="641"/>
                    </a:lnTo>
                    <a:lnTo>
                      <a:pt x="2032" y="709"/>
                    </a:lnTo>
                    <a:lnTo>
                      <a:pt x="2056" y="821"/>
                    </a:lnTo>
                    <a:lnTo>
                      <a:pt x="2032" y="886"/>
                    </a:lnTo>
                    <a:lnTo>
                      <a:pt x="2100" y="967"/>
                    </a:lnTo>
                    <a:lnTo>
                      <a:pt x="2188" y="1064"/>
                    </a:lnTo>
                    <a:lnTo>
                      <a:pt x="2216" y="1091"/>
                    </a:lnTo>
                    <a:lnTo>
                      <a:pt x="2256" y="1125"/>
                    </a:lnTo>
                    <a:lnTo>
                      <a:pt x="2332" y="1191"/>
                    </a:lnTo>
                    <a:lnTo>
                      <a:pt x="2396" y="1241"/>
                    </a:lnTo>
                    <a:lnTo>
                      <a:pt x="2449" y="1278"/>
                    </a:lnTo>
                    <a:lnTo>
                      <a:pt x="2490" y="1302"/>
                    </a:lnTo>
                    <a:lnTo>
                      <a:pt x="2566" y="1350"/>
                    </a:lnTo>
                    <a:lnTo>
                      <a:pt x="2566" y="1417"/>
                    </a:lnTo>
                    <a:lnTo>
                      <a:pt x="2566" y="1595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216" y="0"/>
                    </a:lnTo>
                    <a:lnTo>
                      <a:pt x="2265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" name="Freeform 12"/>
              <p:cNvSpPr>
                <a:spLocks/>
              </p:cNvSpPr>
              <p:nvPr/>
            </p:nvSpPr>
            <p:spPr bwMode="auto">
              <a:xfrm>
                <a:off x="5868988" y="622300"/>
                <a:ext cx="847725" cy="2249488"/>
              </a:xfrm>
              <a:custGeom>
                <a:avLst/>
                <a:gdLst>
                  <a:gd name="T0" fmla="*/ 233 w 534"/>
                  <a:gd name="T1" fmla="*/ 0 h 1417"/>
                  <a:gd name="T2" fmla="*/ 217 w 534"/>
                  <a:gd name="T3" fmla="*/ 50 h 1417"/>
                  <a:gd name="T4" fmla="*/ 184 w 534"/>
                  <a:gd name="T5" fmla="*/ 150 h 1417"/>
                  <a:gd name="T6" fmla="*/ 178 w 534"/>
                  <a:gd name="T7" fmla="*/ 168 h 1417"/>
                  <a:gd name="T8" fmla="*/ 175 w 534"/>
                  <a:gd name="T9" fmla="*/ 177 h 1417"/>
                  <a:gd name="T10" fmla="*/ 140 w 534"/>
                  <a:gd name="T11" fmla="*/ 286 h 1417"/>
                  <a:gd name="T12" fmla="*/ 117 w 534"/>
                  <a:gd name="T13" fmla="*/ 355 h 1417"/>
                  <a:gd name="T14" fmla="*/ 100 w 534"/>
                  <a:gd name="T15" fmla="*/ 405 h 1417"/>
                  <a:gd name="T16" fmla="*/ 68 w 534"/>
                  <a:gd name="T17" fmla="*/ 505 h 1417"/>
                  <a:gd name="T18" fmla="*/ 61 w 534"/>
                  <a:gd name="T19" fmla="*/ 523 h 1417"/>
                  <a:gd name="T20" fmla="*/ 58 w 534"/>
                  <a:gd name="T21" fmla="*/ 531 h 1417"/>
                  <a:gd name="T22" fmla="*/ 23 w 534"/>
                  <a:gd name="T23" fmla="*/ 641 h 1417"/>
                  <a:gd name="T24" fmla="*/ 0 w 534"/>
                  <a:gd name="T25" fmla="*/ 709 h 1417"/>
                  <a:gd name="T26" fmla="*/ 24 w 534"/>
                  <a:gd name="T27" fmla="*/ 821 h 1417"/>
                  <a:gd name="T28" fmla="*/ 0 w 534"/>
                  <a:gd name="T29" fmla="*/ 886 h 1417"/>
                  <a:gd name="T30" fmla="*/ 68 w 534"/>
                  <a:gd name="T31" fmla="*/ 967 h 1417"/>
                  <a:gd name="T32" fmla="*/ 156 w 534"/>
                  <a:gd name="T33" fmla="*/ 1064 h 1417"/>
                  <a:gd name="T34" fmla="*/ 184 w 534"/>
                  <a:gd name="T35" fmla="*/ 1091 h 1417"/>
                  <a:gd name="T36" fmla="*/ 224 w 534"/>
                  <a:gd name="T37" fmla="*/ 1125 h 1417"/>
                  <a:gd name="T38" fmla="*/ 300 w 534"/>
                  <a:gd name="T39" fmla="*/ 1191 h 1417"/>
                  <a:gd name="T40" fmla="*/ 364 w 534"/>
                  <a:gd name="T41" fmla="*/ 1241 h 1417"/>
                  <a:gd name="T42" fmla="*/ 417 w 534"/>
                  <a:gd name="T43" fmla="*/ 1278 h 1417"/>
                  <a:gd name="T44" fmla="*/ 458 w 534"/>
                  <a:gd name="T45" fmla="*/ 1302 h 1417"/>
                  <a:gd name="T46" fmla="*/ 534 w 534"/>
                  <a:gd name="T47" fmla="*/ 1350 h 1417"/>
                  <a:gd name="T48" fmla="*/ 534 w 534"/>
                  <a:gd name="T49" fmla="*/ 1417 h 1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34" h="1417">
                    <a:moveTo>
                      <a:pt x="233" y="0"/>
                    </a:moveTo>
                    <a:lnTo>
                      <a:pt x="217" y="50"/>
                    </a:lnTo>
                    <a:lnTo>
                      <a:pt x="184" y="150"/>
                    </a:lnTo>
                    <a:lnTo>
                      <a:pt x="178" y="168"/>
                    </a:lnTo>
                    <a:lnTo>
                      <a:pt x="175" y="177"/>
                    </a:lnTo>
                    <a:lnTo>
                      <a:pt x="140" y="286"/>
                    </a:lnTo>
                    <a:lnTo>
                      <a:pt x="117" y="355"/>
                    </a:lnTo>
                    <a:lnTo>
                      <a:pt x="100" y="405"/>
                    </a:lnTo>
                    <a:lnTo>
                      <a:pt x="68" y="505"/>
                    </a:lnTo>
                    <a:lnTo>
                      <a:pt x="61" y="523"/>
                    </a:lnTo>
                    <a:lnTo>
                      <a:pt x="58" y="531"/>
                    </a:lnTo>
                    <a:lnTo>
                      <a:pt x="23" y="641"/>
                    </a:lnTo>
                    <a:lnTo>
                      <a:pt x="0" y="709"/>
                    </a:lnTo>
                    <a:lnTo>
                      <a:pt x="24" y="821"/>
                    </a:lnTo>
                    <a:lnTo>
                      <a:pt x="0" y="886"/>
                    </a:lnTo>
                    <a:lnTo>
                      <a:pt x="68" y="967"/>
                    </a:lnTo>
                    <a:lnTo>
                      <a:pt x="156" y="1064"/>
                    </a:lnTo>
                    <a:lnTo>
                      <a:pt x="184" y="1091"/>
                    </a:lnTo>
                    <a:lnTo>
                      <a:pt x="224" y="1125"/>
                    </a:lnTo>
                    <a:lnTo>
                      <a:pt x="300" y="1191"/>
                    </a:lnTo>
                    <a:lnTo>
                      <a:pt x="364" y="1241"/>
                    </a:lnTo>
                    <a:lnTo>
                      <a:pt x="417" y="1278"/>
                    </a:lnTo>
                    <a:lnTo>
                      <a:pt x="458" y="1302"/>
                    </a:lnTo>
                    <a:lnTo>
                      <a:pt x="534" y="1350"/>
                    </a:lnTo>
                    <a:lnTo>
                      <a:pt x="534" y="141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" name="Freeform 13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2104 w 2566"/>
                  <a:gd name="T1" fmla="*/ 6 h 2481"/>
                  <a:gd name="T2" fmla="*/ 2053 w 2566"/>
                  <a:gd name="T3" fmla="*/ 108 h 2481"/>
                  <a:gd name="T4" fmla="*/ 2026 w 2566"/>
                  <a:gd name="T5" fmla="*/ 244 h 2481"/>
                  <a:gd name="T6" fmla="*/ 1987 w 2566"/>
                  <a:gd name="T7" fmla="*/ 362 h 2481"/>
                  <a:gd name="T8" fmla="*/ 1936 w 2566"/>
                  <a:gd name="T9" fmla="*/ 462 h 2481"/>
                  <a:gd name="T10" fmla="*/ 1909 w 2566"/>
                  <a:gd name="T11" fmla="*/ 597 h 2481"/>
                  <a:gd name="T12" fmla="*/ 1871 w 2566"/>
                  <a:gd name="T13" fmla="*/ 718 h 2481"/>
                  <a:gd name="T14" fmla="*/ 1821 w 2566"/>
                  <a:gd name="T15" fmla="*/ 817 h 2481"/>
                  <a:gd name="T16" fmla="*/ 1829 w 2566"/>
                  <a:gd name="T17" fmla="*/ 1007 h 2481"/>
                  <a:gd name="T18" fmla="*/ 1866 w 2566"/>
                  <a:gd name="T19" fmla="*/ 1153 h 2481"/>
                  <a:gd name="T20" fmla="*/ 1983 w 2566"/>
                  <a:gd name="T21" fmla="*/ 1278 h 2481"/>
                  <a:gd name="T22" fmla="*/ 2100 w 2566"/>
                  <a:gd name="T23" fmla="*/ 1381 h 2481"/>
                  <a:gd name="T24" fmla="*/ 2216 w 2566"/>
                  <a:gd name="T25" fmla="*/ 1467 h 2481"/>
                  <a:gd name="T26" fmla="*/ 2332 w 2566"/>
                  <a:gd name="T27" fmla="*/ 1542 h 2481"/>
                  <a:gd name="T28" fmla="*/ 2449 w 2566"/>
                  <a:gd name="T29" fmla="*/ 1607 h 2481"/>
                  <a:gd name="T30" fmla="*/ 2566 w 2566"/>
                  <a:gd name="T31" fmla="*/ 1660 h 2481"/>
                  <a:gd name="T32" fmla="*/ 2566 w 2566"/>
                  <a:gd name="T33" fmla="*/ 1950 h 2481"/>
                  <a:gd name="T34" fmla="*/ 2566 w 2566"/>
                  <a:gd name="T35" fmla="*/ 2304 h 2481"/>
                  <a:gd name="T36" fmla="*/ 2449 w 2566"/>
                  <a:gd name="T37" fmla="*/ 2481 h 2481"/>
                  <a:gd name="T38" fmla="*/ 2216 w 2566"/>
                  <a:gd name="T39" fmla="*/ 2481 h 2481"/>
                  <a:gd name="T40" fmla="*/ 1983 w 2566"/>
                  <a:gd name="T41" fmla="*/ 2481 h 2481"/>
                  <a:gd name="T42" fmla="*/ 1749 w 2566"/>
                  <a:gd name="T43" fmla="*/ 2481 h 2481"/>
                  <a:gd name="T44" fmla="*/ 1517 w 2566"/>
                  <a:gd name="T45" fmla="*/ 2481 h 2481"/>
                  <a:gd name="T46" fmla="*/ 1283 w 2566"/>
                  <a:gd name="T47" fmla="*/ 2481 h 2481"/>
                  <a:gd name="T48" fmla="*/ 1049 w 2566"/>
                  <a:gd name="T49" fmla="*/ 2481 h 2481"/>
                  <a:gd name="T50" fmla="*/ 817 w 2566"/>
                  <a:gd name="T51" fmla="*/ 2481 h 2481"/>
                  <a:gd name="T52" fmla="*/ 583 w 2566"/>
                  <a:gd name="T53" fmla="*/ 2481 h 2481"/>
                  <a:gd name="T54" fmla="*/ 349 w 2566"/>
                  <a:gd name="T55" fmla="*/ 2481 h 2481"/>
                  <a:gd name="T56" fmla="*/ 117 w 2566"/>
                  <a:gd name="T57" fmla="*/ 2481 h 2481"/>
                  <a:gd name="T58" fmla="*/ 0 w 2566"/>
                  <a:gd name="T59" fmla="*/ 2304 h 2481"/>
                  <a:gd name="T60" fmla="*/ 0 w 2566"/>
                  <a:gd name="T61" fmla="*/ 1950 h 2481"/>
                  <a:gd name="T62" fmla="*/ 0 w 2566"/>
                  <a:gd name="T63" fmla="*/ 1595 h 2481"/>
                  <a:gd name="T64" fmla="*/ 0 w 2566"/>
                  <a:gd name="T65" fmla="*/ 1241 h 2481"/>
                  <a:gd name="T66" fmla="*/ 0 w 2566"/>
                  <a:gd name="T67" fmla="*/ 886 h 2481"/>
                  <a:gd name="T68" fmla="*/ 0 w 2566"/>
                  <a:gd name="T69" fmla="*/ 531 h 2481"/>
                  <a:gd name="T70" fmla="*/ 0 w 2566"/>
                  <a:gd name="T71" fmla="*/ 177 h 2481"/>
                  <a:gd name="T72" fmla="*/ 117 w 2566"/>
                  <a:gd name="T73" fmla="*/ 0 h 2481"/>
                  <a:gd name="T74" fmla="*/ 349 w 2566"/>
                  <a:gd name="T75" fmla="*/ 0 h 2481"/>
                  <a:gd name="T76" fmla="*/ 583 w 2566"/>
                  <a:gd name="T77" fmla="*/ 0 h 2481"/>
                  <a:gd name="T78" fmla="*/ 817 w 2566"/>
                  <a:gd name="T79" fmla="*/ 0 h 2481"/>
                  <a:gd name="T80" fmla="*/ 1049 w 2566"/>
                  <a:gd name="T81" fmla="*/ 0 h 2481"/>
                  <a:gd name="T82" fmla="*/ 1283 w 2566"/>
                  <a:gd name="T83" fmla="*/ 0 h 2481"/>
                  <a:gd name="T84" fmla="*/ 1517 w 2566"/>
                  <a:gd name="T85" fmla="*/ 0 h 2481"/>
                  <a:gd name="T86" fmla="*/ 1749 w 2566"/>
                  <a:gd name="T87" fmla="*/ 0 h 2481"/>
                  <a:gd name="T88" fmla="*/ 1983 w 2566"/>
                  <a:gd name="T89" fmla="*/ 0 h 2481"/>
                  <a:gd name="T90" fmla="*/ 2106 w 2566"/>
                  <a:gd name="T91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66" h="2481">
                    <a:moveTo>
                      <a:pt x="2106" y="0"/>
                    </a:moveTo>
                    <a:lnTo>
                      <a:pt x="2104" y="6"/>
                    </a:lnTo>
                    <a:lnTo>
                      <a:pt x="2100" y="21"/>
                    </a:lnTo>
                    <a:lnTo>
                      <a:pt x="2053" y="108"/>
                    </a:lnTo>
                    <a:lnTo>
                      <a:pt x="2048" y="177"/>
                    </a:lnTo>
                    <a:lnTo>
                      <a:pt x="2026" y="244"/>
                    </a:lnTo>
                    <a:lnTo>
                      <a:pt x="1990" y="355"/>
                    </a:lnTo>
                    <a:lnTo>
                      <a:pt x="1987" y="362"/>
                    </a:lnTo>
                    <a:lnTo>
                      <a:pt x="1983" y="376"/>
                    </a:lnTo>
                    <a:lnTo>
                      <a:pt x="1936" y="462"/>
                    </a:lnTo>
                    <a:lnTo>
                      <a:pt x="1931" y="531"/>
                    </a:lnTo>
                    <a:lnTo>
                      <a:pt x="1909" y="597"/>
                    </a:lnTo>
                    <a:lnTo>
                      <a:pt x="1874" y="709"/>
                    </a:lnTo>
                    <a:lnTo>
                      <a:pt x="1871" y="718"/>
                    </a:lnTo>
                    <a:lnTo>
                      <a:pt x="1866" y="732"/>
                    </a:lnTo>
                    <a:lnTo>
                      <a:pt x="1821" y="817"/>
                    </a:lnTo>
                    <a:lnTo>
                      <a:pt x="1816" y="886"/>
                    </a:lnTo>
                    <a:lnTo>
                      <a:pt x="1829" y="1007"/>
                    </a:lnTo>
                    <a:lnTo>
                      <a:pt x="1792" y="1064"/>
                    </a:lnTo>
                    <a:lnTo>
                      <a:pt x="1866" y="1153"/>
                    </a:lnTo>
                    <a:lnTo>
                      <a:pt x="1945" y="1241"/>
                    </a:lnTo>
                    <a:lnTo>
                      <a:pt x="1983" y="1278"/>
                    </a:lnTo>
                    <a:lnTo>
                      <a:pt x="2040" y="1328"/>
                    </a:lnTo>
                    <a:lnTo>
                      <a:pt x="2100" y="1381"/>
                    </a:lnTo>
                    <a:lnTo>
                      <a:pt x="2146" y="1417"/>
                    </a:lnTo>
                    <a:lnTo>
                      <a:pt x="2216" y="1467"/>
                    </a:lnTo>
                    <a:lnTo>
                      <a:pt x="2271" y="1501"/>
                    </a:lnTo>
                    <a:lnTo>
                      <a:pt x="2332" y="1542"/>
                    </a:lnTo>
                    <a:lnTo>
                      <a:pt x="2428" y="1595"/>
                    </a:lnTo>
                    <a:lnTo>
                      <a:pt x="2449" y="1607"/>
                    </a:lnTo>
                    <a:lnTo>
                      <a:pt x="2458" y="1610"/>
                    </a:lnTo>
                    <a:lnTo>
                      <a:pt x="2566" y="1660"/>
                    </a:lnTo>
                    <a:lnTo>
                      <a:pt x="2566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lnTo>
                      <a:pt x="2100" y="0"/>
                    </a:lnTo>
                    <a:lnTo>
                      <a:pt x="2106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auto">
              <a:xfrm>
                <a:off x="5487988" y="622300"/>
                <a:ext cx="1228725" cy="2813050"/>
              </a:xfrm>
              <a:custGeom>
                <a:avLst/>
                <a:gdLst>
                  <a:gd name="T0" fmla="*/ 314 w 774"/>
                  <a:gd name="T1" fmla="*/ 0 h 1772"/>
                  <a:gd name="T2" fmla="*/ 312 w 774"/>
                  <a:gd name="T3" fmla="*/ 6 h 1772"/>
                  <a:gd name="T4" fmla="*/ 308 w 774"/>
                  <a:gd name="T5" fmla="*/ 21 h 1772"/>
                  <a:gd name="T6" fmla="*/ 261 w 774"/>
                  <a:gd name="T7" fmla="*/ 108 h 1772"/>
                  <a:gd name="T8" fmla="*/ 256 w 774"/>
                  <a:gd name="T9" fmla="*/ 177 h 1772"/>
                  <a:gd name="T10" fmla="*/ 234 w 774"/>
                  <a:gd name="T11" fmla="*/ 244 h 1772"/>
                  <a:gd name="T12" fmla="*/ 198 w 774"/>
                  <a:gd name="T13" fmla="*/ 355 h 1772"/>
                  <a:gd name="T14" fmla="*/ 195 w 774"/>
                  <a:gd name="T15" fmla="*/ 362 h 1772"/>
                  <a:gd name="T16" fmla="*/ 191 w 774"/>
                  <a:gd name="T17" fmla="*/ 376 h 1772"/>
                  <a:gd name="T18" fmla="*/ 144 w 774"/>
                  <a:gd name="T19" fmla="*/ 462 h 1772"/>
                  <a:gd name="T20" fmla="*/ 139 w 774"/>
                  <a:gd name="T21" fmla="*/ 531 h 1772"/>
                  <a:gd name="T22" fmla="*/ 117 w 774"/>
                  <a:gd name="T23" fmla="*/ 597 h 1772"/>
                  <a:gd name="T24" fmla="*/ 82 w 774"/>
                  <a:gd name="T25" fmla="*/ 709 h 1772"/>
                  <a:gd name="T26" fmla="*/ 79 w 774"/>
                  <a:gd name="T27" fmla="*/ 718 h 1772"/>
                  <a:gd name="T28" fmla="*/ 74 w 774"/>
                  <a:gd name="T29" fmla="*/ 732 h 1772"/>
                  <a:gd name="T30" fmla="*/ 29 w 774"/>
                  <a:gd name="T31" fmla="*/ 817 h 1772"/>
                  <a:gd name="T32" fmla="*/ 24 w 774"/>
                  <a:gd name="T33" fmla="*/ 886 h 1772"/>
                  <a:gd name="T34" fmla="*/ 37 w 774"/>
                  <a:gd name="T35" fmla="*/ 1007 h 1772"/>
                  <a:gd name="T36" fmla="*/ 0 w 774"/>
                  <a:gd name="T37" fmla="*/ 1064 h 1772"/>
                  <a:gd name="T38" fmla="*/ 74 w 774"/>
                  <a:gd name="T39" fmla="*/ 1153 h 1772"/>
                  <a:gd name="T40" fmla="*/ 153 w 774"/>
                  <a:gd name="T41" fmla="*/ 1241 h 1772"/>
                  <a:gd name="T42" fmla="*/ 191 w 774"/>
                  <a:gd name="T43" fmla="*/ 1278 h 1772"/>
                  <a:gd name="T44" fmla="*/ 248 w 774"/>
                  <a:gd name="T45" fmla="*/ 1328 h 1772"/>
                  <a:gd name="T46" fmla="*/ 308 w 774"/>
                  <a:gd name="T47" fmla="*/ 1381 h 1772"/>
                  <a:gd name="T48" fmla="*/ 354 w 774"/>
                  <a:gd name="T49" fmla="*/ 1417 h 1772"/>
                  <a:gd name="T50" fmla="*/ 424 w 774"/>
                  <a:gd name="T51" fmla="*/ 1467 h 1772"/>
                  <a:gd name="T52" fmla="*/ 479 w 774"/>
                  <a:gd name="T53" fmla="*/ 1501 h 1772"/>
                  <a:gd name="T54" fmla="*/ 540 w 774"/>
                  <a:gd name="T55" fmla="*/ 1542 h 1772"/>
                  <a:gd name="T56" fmla="*/ 636 w 774"/>
                  <a:gd name="T57" fmla="*/ 1595 h 1772"/>
                  <a:gd name="T58" fmla="*/ 657 w 774"/>
                  <a:gd name="T59" fmla="*/ 1607 h 1772"/>
                  <a:gd name="T60" fmla="*/ 666 w 774"/>
                  <a:gd name="T61" fmla="*/ 1610 h 1772"/>
                  <a:gd name="T62" fmla="*/ 774 w 774"/>
                  <a:gd name="T63" fmla="*/ 1660 h 1772"/>
                  <a:gd name="T64" fmla="*/ 774 w 774"/>
                  <a:gd name="T65" fmla="*/ 1772 h 1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4" h="1772">
                    <a:moveTo>
                      <a:pt x="314" y="0"/>
                    </a:moveTo>
                    <a:lnTo>
                      <a:pt x="312" y="6"/>
                    </a:lnTo>
                    <a:lnTo>
                      <a:pt x="308" y="21"/>
                    </a:lnTo>
                    <a:lnTo>
                      <a:pt x="261" y="108"/>
                    </a:lnTo>
                    <a:lnTo>
                      <a:pt x="256" y="177"/>
                    </a:lnTo>
                    <a:lnTo>
                      <a:pt x="234" y="244"/>
                    </a:lnTo>
                    <a:lnTo>
                      <a:pt x="198" y="355"/>
                    </a:lnTo>
                    <a:lnTo>
                      <a:pt x="195" y="362"/>
                    </a:lnTo>
                    <a:lnTo>
                      <a:pt x="191" y="376"/>
                    </a:lnTo>
                    <a:lnTo>
                      <a:pt x="144" y="462"/>
                    </a:lnTo>
                    <a:lnTo>
                      <a:pt x="139" y="531"/>
                    </a:lnTo>
                    <a:lnTo>
                      <a:pt x="117" y="597"/>
                    </a:lnTo>
                    <a:lnTo>
                      <a:pt x="82" y="709"/>
                    </a:lnTo>
                    <a:lnTo>
                      <a:pt x="79" y="718"/>
                    </a:lnTo>
                    <a:lnTo>
                      <a:pt x="74" y="732"/>
                    </a:lnTo>
                    <a:lnTo>
                      <a:pt x="29" y="817"/>
                    </a:lnTo>
                    <a:lnTo>
                      <a:pt x="24" y="886"/>
                    </a:lnTo>
                    <a:lnTo>
                      <a:pt x="37" y="1007"/>
                    </a:lnTo>
                    <a:lnTo>
                      <a:pt x="0" y="1064"/>
                    </a:lnTo>
                    <a:lnTo>
                      <a:pt x="74" y="1153"/>
                    </a:lnTo>
                    <a:lnTo>
                      <a:pt x="153" y="1241"/>
                    </a:lnTo>
                    <a:lnTo>
                      <a:pt x="191" y="1278"/>
                    </a:lnTo>
                    <a:lnTo>
                      <a:pt x="248" y="1328"/>
                    </a:lnTo>
                    <a:lnTo>
                      <a:pt x="308" y="1381"/>
                    </a:lnTo>
                    <a:lnTo>
                      <a:pt x="354" y="1417"/>
                    </a:lnTo>
                    <a:lnTo>
                      <a:pt x="424" y="1467"/>
                    </a:lnTo>
                    <a:lnTo>
                      <a:pt x="479" y="1501"/>
                    </a:lnTo>
                    <a:lnTo>
                      <a:pt x="540" y="1542"/>
                    </a:lnTo>
                    <a:lnTo>
                      <a:pt x="636" y="1595"/>
                    </a:lnTo>
                    <a:lnTo>
                      <a:pt x="657" y="1607"/>
                    </a:lnTo>
                    <a:lnTo>
                      <a:pt x="666" y="1610"/>
                    </a:lnTo>
                    <a:lnTo>
                      <a:pt x="774" y="1660"/>
                    </a:lnTo>
                    <a:lnTo>
                      <a:pt x="774" y="177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" name="Freeform 15"/>
              <p:cNvSpPr>
                <a:spLocks/>
              </p:cNvSpPr>
              <p:nvPr/>
            </p:nvSpPr>
            <p:spPr bwMode="auto">
              <a:xfrm>
                <a:off x="2643188" y="622300"/>
                <a:ext cx="4073525" cy="3938588"/>
              </a:xfrm>
              <a:custGeom>
                <a:avLst/>
                <a:gdLst>
                  <a:gd name="T0" fmla="*/ 1866 w 2566"/>
                  <a:gd name="T1" fmla="*/ 0 h 2481"/>
                  <a:gd name="T2" fmla="*/ 1866 w 2566"/>
                  <a:gd name="T3" fmla="*/ 355 h 2481"/>
                  <a:gd name="T4" fmla="*/ 1749 w 2566"/>
                  <a:gd name="T5" fmla="*/ 531 h 2481"/>
                  <a:gd name="T6" fmla="*/ 1632 w 2566"/>
                  <a:gd name="T7" fmla="*/ 709 h 2481"/>
                  <a:gd name="T8" fmla="*/ 1632 w 2566"/>
                  <a:gd name="T9" fmla="*/ 1064 h 2481"/>
                  <a:gd name="T10" fmla="*/ 1749 w 2566"/>
                  <a:gd name="T11" fmla="*/ 1417 h 2481"/>
                  <a:gd name="T12" fmla="*/ 1983 w 2566"/>
                  <a:gd name="T13" fmla="*/ 1595 h 2481"/>
                  <a:gd name="T14" fmla="*/ 2216 w 2566"/>
                  <a:gd name="T15" fmla="*/ 1772 h 2481"/>
                  <a:gd name="T16" fmla="*/ 2449 w 2566"/>
                  <a:gd name="T17" fmla="*/ 1772 h 2481"/>
                  <a:gd name="T18" fmla="*/ 2566 w 2566"/>
                  <a:gd name="T19" fmla="*/ 2126 h 2481"/>
                  <a:gd name="T20" fmla="*/ 2566 w 2566"/>
                  <a:gd name="T21" fmla="*/ 2481 h 2481"/>
                  <a:gd name="T22" fmla="*/ 2332 w 2566"/>
                  <a:gd name="T23" fmla="*/ 2481 h 2481"/>
                  <a:gd name="T24" fmla="*/ 2100 w 2566"/>
                  <a:gd name="T25" fmla="*/ 2481 h 2481"/>
                  <a:gd name="T26" fmla="*/ 1866 w 2566"/>
                  <a:gd name="T27" fmla="*/ 2481 h 2481"/>
                  <a:gd name="T28" fmla="*/ 1632 w 2566"/>
                  <a:gd name="T29" fmla="*/ 2481 h 2481"/>
                  <a:gd name="T30" fmla="*/ 1400 w 2566"/>
                  <a:gd name="T31" fmla="*/ 2481 h 2481"/>
                  <a:gd name="T32" fmla="*/ 1166 w 2566"/>
                  <a:gd name="T33" fmla="*/ 2481 h 2481"/>
                  <a:gd name="T34" fmla="*/ 934 w 2566"/>
                  <a:gd name="T35" fmla="*/ 2481 h 2481"/>
                  <a:gd name="T36" fmla="*/ 700 w 2566"/>
                  <a:gd name="T37" fmla="*/ 2481 h 2481"/>
                  <a:gd name="T38" fmla="*/ 466 w 2566"/>
                  <a:gd name="T39" fmla="*/ 2481 h 2481"/>
                  <a:gd name="T40" fmla="*/ 234 w 2566"/>
                  <a:gd name="T41" fmla="*/ 2481 h 2481"/>
                  <a:gd name="T42" fmla="*/ 0 w 2566"/>
                  <a:gd name="T43" fmla="*/ 2481 h 2481"/>
                  <a:gd name="T44" fmla="*/ 0 w 2566"/>
                  <a:gd name="T45" fmla="*/ 2126 h 2481"/>
                  <a:gd name="T46" fmla="*/ 0 w 2566"/>
                  <a:gd name="T47" fmla="*/ 1772 h 2481"/>
                  <a:gd name="T48" fmla="*/ 0 w 2566"/>
                  <a:gd name="T49" fmla="*/ 1417 h 2481"/>
                  <a:gd name="T50" fmla="*/ 0 w 2566"/>
                  <a:gd name="T51" fmla="*/ 1064 h 2481"/>
                  <a:gd name="T52" fmla="*/ 0 w 2566"/>
                  <a:gd name="T53" fmla="*/ 709 h 2481"/>
                  <a:gd name="T54" fmla="*/ 0 w 2566"/>
                  <a:gd name="T55" fmla="*/ 355 h 2481"/>
                  <a:gd name="T56" fmla="*/ 0 w 2566"/>
                  <a:gd name="T57" fmla="*/ 0 h 2481"/>
                  <a:gd name="T58" fmla="*/ 234 w 2566"/>
                  <a:gd name="T59" fmla="*/ 0 h 2481"/>
                  <a:gd name="T60" fmla="*/ 466 w 2566"/>
                  <a:gd name="T61" fmla="*/ 0 h 2481"/>
                  <a:gd name="T62" fmla="*/ 700 w 2566"/>
                  <a:gd name="T63" fmla="*/ 0 h 2481"/>
                  <a:gd name="T64" fmla="*/ 934 w 2566"/>
                  <a:gd name="T65" fmla="*/ 0 h 2481"/>
                  <a:gd name="T66" fmla="*/ 1166 w 2566"/>
                  <a:gd name="T67" fmla="*/ 0 h 2481"/>
                  <a:gd name="T68" fmla="*/ 1400 w 2566"/>
                  <a:gd name="T69" fmla="*/ 0 h 2481"/>
                  <a:gd name="T70" fmla="*/ 1632 w 2566"/>
                  <a:gd name="T71" fmla="*/ 0 h 2481"/>
                  <a:gd name="T72" fmla="*/ 1866 w 2566"/>
                  <a:gd name="T73" fmla="*/ 0 h 2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6" h="2481">
                    <a:moveTo>
                      <a:pt x="1983" y="0"/>
                    </a:moveTo>
                    <a:lnTo>
                      <a:pt x="1866" y="0"/>
                    </a:lnTo>
                    <a:lnTo>
                      <a:pt x="1866" y="177"/>
                    </a:lnTo>
                    <a:lnTo>
                      <a:pt x="1866" y="355"/>
                    </a:lnTo>
                    <a:lnTo>
                      <a:pt x="1749" y="355"/>
                    </a:lnTo>
                    <a:lnTo>
                      <a:pt x="1749" y="531"/>
                    </a:lnTo>
                    <a:lnTo>
                      <a:pt x="1749" y="709"/>
                    </a:lnTo>
                    <a:lnTo>
                      <a:pt x="1632" y="709"/>
                    </a:lnTo>
                    <a:lnTo>
                      <a:pt x="1632" y="886"/>
                    </a:lnTo>
                    <a:lnTo>
                      <a:pt x="1632" y="1064"/>
                    </a:lnTo>
                    <a:lnTo>
                      <a:pt x="1632" y="1241"/>
                    </a:lnTo>
                    <a:lnTo>
                      <a:pt x="1749" y="1417"/>
                    </a:lnTo>
                    <a:lnTo>
                      <a:pt x="1866" y="1417"/>
                    </a:lnTo>
                    <a:lnTo>
                      <a:pt x="1983" y="1595"/>
                    </a:lnTo>
                    <a:lnTo>
                      <a:pt x="2100" y="1595"/>
                    </a:lnTo>
                    <a:lnTo>
                      <a:pt x="2216" y="1772"/>
                    </a:lnTo>
                    <a:lnTo>
                      <a:pt x="2332" y="1772"/>
                    </a:lnTo>
                    <a:lnTo>
                      <a:pt x="2449" y="1772"/>
                    </a:lnTo>
                    <a:lnTo>
                      <a:pt x="2566" y="1950"/>
                    </a:lnTo>
                    <a:lnTo>
                      <a:pt x="2566" y="2126"/>
                    </a:lnTo>
                    <a:lnTo>
                      <a:pt x="2566" y="2304"/>
                    </a:lnTo>
                    <a:lnTo>
                      <a:pt x="2566" y="2481"/>
                    </a:lnTo>
                    <a:lnTo>
                      <a:pt x="2449" y="2481"/>
                    </a:lnTo>
                    <a:lnTo>
                      <a:pt x="2332" y="2481"/>
                    </a:lnTo>
                    <a:lnTo>
                      <a:pt x="2216" y="2481"/>
                    </a:lnTo>
                    <a:lnTo>
                      <a:pt x="2100" y="2481"/>
                    </a:lnTo>
                    <a:lnTo>
                      <a:pt x="1983" y="2481"/>
                    </a:lnTo>
                    <a:lnTo>
                      <a:pt x="1866" y="2481"/>
                    </a:lnTo>
                    <a:lnTo>
                      <a:pt x="1749" y="2481"/>
                    </a:lnTo>
                    <a:lnTo>
                      <a:pt x="1632" y="2481"/>
                    </a:lnTo>
                    <a:lnTo>
                      <a:pt x="1517" y="2481"/>
                    </a:lnTo>
                    <a:lnTo>
                      <a:pt x="1400" y="2481"/>
                    </a:lnTo>
                    <a:lnTo>
                      <a:pt x="1283" y="2481"/>
                    </a:lnTo>
                    <a:lnTo>
                      <a:pt x="1166" y="2481"/>
                    </a:lnTo>
                    <a:lnTo>
                      <a:pt x="1049" y="2481"/>
                    </a:lnTo>
                    <a:lnTo>
                      <a:pt x="934" y="2481"/>
                    </a:lnTo>
                    <a:lnTo>
                      <a:pt x="817" y="2481"/>
                    </a:lnTo>
                    <a:lnTo>
                      <a:pt x="700" y="2481"/>
                    </a:lnTo>
                    <a:lnTo>
                      <a:pt x="583" y="2481"/>
                    </a:lnTo>
                    <a:lnTo>
                      <a:pt x="466" y="2481"/>
                    </a:lnTo>
                    <a:lnTo>
                      <a:pt x="349" y="2481"/>
                    </a:lnTo>
                    <a:lnTo>
                      <a:pt x="234" y="2481"/>
                    </a:lnTo>
                    <a:lnTo>
                      <a:pt x="117" y="2481"/>
                    </a:lnTo>
                    <a:lnTo>
                      <a:pt x="0" y="2481"/>
                    </a:lnTo>
                    <a:lnTo>
                      <a:pt x="0" y="2304"/>
                    </a:lnTo>
                    <a:lnTo>
                      <a:pt x="0" y="2126"/>
                    </a:lnTo>
                    <a:lnTo>
                      <a:pt x="0" y="1950"/>
                    </a:lnTo>
                    <a:lnTo>
                      <a:pt x="0" y="1772"/>
                    </a:lnTo>
                    <a:lnTo>
                      <a:pt x="0" y="1595"/>
                    </a:lnTo>
                    <a:lnTo>
                      <a:pt x="0" y="1417"/>
                    </a:lnTo>
                    <a:lnTo>
                      <a:pt x="0" y="1241"/>
                    </a:lnTo>
                    <a:lnTo>
                      <a:pt x="0" y="1064"/>
                    </a:lnTo>
                    <a:lnTo>
                      <a:pt x="0" y="886"/>
                    </a:lnTo>
                    <a:lnTo>
                      <a:pt x="0" y="709"/>
                    </a:lnTo>
                    <a:lnTo>
                      <a:pt x="0" y="531"/>
                    </a:lnTo>
                    <a:lnTo>
                      <a:pt x="0" y="355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4" y="0"/>
                    </a:lnTo>
                    <a:lnTo>
                      <a:pt x="349" y="0"/>
                    </a:lnTo>
                    <a:lnTo>
                      <a:pt x="466" y="0"/>
                    </a:lnTo>
                    <a:lnTo>
                      <a:pt x="583" y="0"/>
                    </a:lnTo>
                    <a:lnTo>
                      <a:pt x="700" y="0"/>
                    </a:lnTo>
                    <a:lnTo>
                      <a:pt x="817" y="0"/>
                    </a:lnTo>
                    <a:lnTo>
                      <a:pt x="934" y="0"/>
                    </a:lnTo>
                    <a:lnTo>
                      <a:pt x="1049" y="0"/>
                    </a:lnTo>
                    <a:lnTo>
                      <a:pt x="1166" y="0"/>
                    </a:lnTo>
                    <a:lnTo>
                      <a:pt x="1283" y="0"/>
                    </a:lnTo>
                    <a:lnTo>
                      <a:pt x="1400" y="0"/>
                    </a:lnTo>
                    <a:lnTo>
                      <a:pt x="1517" y="0"/>
                    </a:lnTo>
                    <a:lnTo>
                      <a:pt x="1632" y="0"/>
                    </a:lnTo>
                    <a:lnTo>
                      <a:pt x="1749" y="0"/>
                    </a:lnTo>
                    <a:lnTo>
                      <a:pt x="1866" y="0"/>
                    </a:lnTo>
                    <a:lnTo>
                      <a:pt x="1983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Freeform 19"/>
              <p:cNvSpPr>
                <a:spLocks/>
              </p:cNvSpPr>
              <p:nvPr/>
            </p:nvSpPr>
            <p:spPr bwMode="auto">
              <a:xfrm>
                <a:off x="5487988" y="622300"/>
                <a:ext cx="1228725" cy="2635250"/>
              </a:xfrm>
              <a:custGeom>
                <a:avLst/>
                <a:gdLst>
                  <a:gd name="T0" fmla="*/ 314 w 774"/>
                  <a:gd name="T1" fmla="*/ 0 h 1660"/>
                  <a:gd name="T2" fmla="*/ 312 w 774"/>
                  <a:gd name="T3" fmla="*/ 6 h 1660"/>
                  <a:gd name="T4" fmla="*/ 308 w 774"/>
                  <a:gd name="T5" fmla="*/ 21 h 1660"/>
                  <a:gd name="T6" fmla="*/ 261 w 774"/>
                  <a:gd name="T7" fmla="*/ 108 h 1660"/>
                  <a:gd name="T8" fmla="*/ 256 w 774"/>
                  <a:gd name="T9" fmla="*/ 177 h 1660"/>
                  <a:gd name="T10" fmla="*/ 234 w 774"/>
                  <a:gd name="T11" fmla="*/ 244 h 1660"/>
                  <a:gd name="T12" fmla="*/ 198 w 774"/>
                  <a:gd name="T13" fmla="*/ 355 h 1660"/>
                  <a:gd name="T14" fmla="*/ 195 w 774"/>
                  <a:gd name="T15" fmla="*/ 362 h 1660"/>
                  <a:gd name="T16" fmla="*/ 191 w 774"/>
                  <a:gd name="T17" fmla="*/ 376 h 1660"/>
                  <a:gd name="T18" fmla="*/ 144 w 774"/>
                  <a:gd name="T19" fmla="*/ 462 h 1660"/>
                  <a:gd name="T20" fmla="*/ 139 w 774"/>
                  <a:gd name="T21" fmla="*/ 531 h 1660"/>
                  <a:gd name="T22" fmla="*/ 117 w 774"/>
                  <a:gd name="T23" fmla="*/ 597 h 1660"/>
                  <a:gd name="T24" fmla="*/ 82 w 774"/>
                  <a:gd name="T25" fmla="*/ 709 h 1660"/>
                  <a:gd name="T26" fmla="*/ 79 w 774"/>
                  <a:gd name="T27" fmla="*/ 718 h 1660"/>
                  <a:gd name="T28" fmla="*/ 74 w 774"/>
                  <a:gd name="T29" fmla="*/ 732 h 1660"/>
                  <a:gd name="T30" fmla="*/ 29 w 774"/>
                  <a:gd name="T31" fmla="*/ 817 h 1660"/>
                  <a:gd name="T32" fmla="*/ 24 w 774"/>
                  <a:gd name="T33" fmla="*/ 886 h 1660"/>
                  <a:gd name="T34" fmla="*/ 37 w 774"/>
                  <a:gd name="T35" fmla="*/ 1007 h 1660"/>
                  <a:gd name="T36" fmla="*/ 0 w 774"/>
                  <a:gd name="T37" fmla="*/ 1064 h 1660"/>
                  <a:gd name="T38" fmla="*/ 74 w 774"/>
                  <a:gd name="T39" fmla="*/ 1153 h 1660"/>
                  <a:gd name="T40" fmla="*/ 153 w 774"/>
                  <a:gd name="T41" fmla="*/ 1241 h 1660"/>
                  <a:gd name="T42" fmla="*/ 191 w 774"/>
                  <a:gd name="T43" fmla="*/ 1278 h 1660"/>
                  <a:gd name="T44" fmla="*/ 248 w 774"/>
                  <a:gd name="T45" fmla="*/ 1328 h 1660"/>
                  <a:gd name="T46" fmla="*/ 308 w 774"/>
                  <a:gd name="T47" fmla="*/ 1381 h 1660"/>
                  <a:gd name="T48" fmla="*/ 354 w 774"/>
                  <a:gd name="T49" fmla="*/ 1417 h 1660"/>
                  <a:gd name="T50" fmla="*/ 424 w 774"/>
                  <a:gd name="T51" fmla="*/ 1467 h 1660"/>
                  <a:gd name="T52" fmla="*/ 479 w 774"/>
                  <a:gd name="T53" fmla="*/ 1501 h 1660"/>
                  <a:gd name="T54" fmla="*/ 540 w 774"/>
                  <a:gd name="T55" fmla="*/ 1542 h 1660"/>
                  <a:gd name="T56" fmla="*/ 636 w 774"/>
                  <a:gd name="T57" fmla="*/ 1595 h 1660"/>
                  <a:gd name="T58" fmla="*/ 657 w 774"/>
                  <a:gd name="T59" fmla="*/ 1607 h 1660"/>
                  <a:gd name="T60" fmla="*/ 666 w 774"/>
                  <a:gd name="T61" fmla="*/ 1610 h 1660"/>
                  <a:gd name="T62" fmla="*/ 774 w 774"/>
                  <a:gd name="T63" fmla="*/ 1660 h 1660"/>
                  <a:gd name="T64" fmla="*/ 774 w 774"/>
                  <a:gd name="T65" fmla="*/ 1595 h 1660"/>
                  <a:gd name="T66" fmla="*/ 774 w 774"/>
                  <a:gd name="T67" fmla="*/ 1417 h 1660"/>
                  <a:gd name="T68" fmla="*/ 774 w 774"/>
                  <a:gd name="T69" fmla="*/ 1241 h 1660"/>
                  <a:gd name="T70" fmla="*/ 774 w 774"/>
                  <a:gd name="T71" fmla="*/ 1064 h 1660"/>
                  <a:gd name="T72" fmla="*/ 774 w 774"/>
                  <a:gd name="T73" fmla="*/ 886 h 1660"/>
                  <a:gd name="T74" fmla="*/ 774 w 774"/>
                  <a:gd name="T75" fmla="*/ 709 h 1660"/>
                  <a:gd name="T76" fmla="*/ 774 w 774"/>
                  <a:gd name="T77" fmla="*/ 531 h 1660"/>
                  <a:gd name="T78" fmla="*/ 774 w 774"/>
                  <a:gd name="T79" fmla="*/ 355 h 1660"/>
                  <a:gd name="T80" fmla="*/ 774 w 774"/>
                  <a:gd name="T81" fmla="*/ 177 h 1660"/>
                  <a:gd name="T82" fmla="*/ 774 w 774"/>
                  <a:gd name="T83" fmla="*/ 0 h 1660"/>
                  <a:gd name="T84" fmla="*/ 657 w 774"/>
                  <a:gd name="T85" fmla="*/ 0 h 1660"/>
                  <a:gd name="T86" fmla="*/ 540 w 774"/>
                  <a:gd name="T87" fmla="*/ 0 h 1660"/>
                  <a:gd name="T88" fmla="*/ 424 w 774"/>
                  <a:gd name="T89" fmla="*/ 0 h 1660"/>
                  <a:gd name="T90" fmla="*/ 314 w 774"/>
                  <a:gd name="T91" fmla="*/ 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74" h="1660">
                    <a:moveTo>
                      <a:pt x="314" y="0"/>
                    </a:moveTo>
                    <a:lnTo>
                      <a:pt x="312" y="6"/>
                    </a:lnTo>
                    <a:lnTo>
                      <a:pt x="308" y="21"/>
                    </a:lnTo>
                    <a:lnTo>
                      <a:pt x="261" y="108"/>
                    </a:lnTo>
                    <a:lnTo>
                      <a:pt x="256" y="177"/>
                    </a:lnTo>
                    <a:lnTo>
                      <a:pt x="234" y="244"/>
                    </a:lnTo>
                    <a:lnTo>
                      <a:pt x="198" y="355"/>
                    </a:lnTo>
                    <a:lnTo>
                      <a:pt x="195" y="362"/>
                    </a:lnTo>
                    <a:lnTo>
                      <a:pt x="191" y="376"/>
                    </a:lnTo>
                    <a:lnTo>
                      <a:pt x="144" y="462"/>
                    </a:lnTo>
                    <a:lnTo>
                      <a:pt x="139" y="531"/>
                    </a:lnTo>
                    <a:lnTo>
                      <a:pt x="117" y="597"/>
                    </a:lnTo>
                    <a:lnTo>
                      <a:pt x="82" y="709"/>
                    </a:lnTo>
                    <a:lnTo>
                      <a:pt x="79" y="718"/>
                    </a:lnTo>
                    <a:lnTo>
                      <a:pt x="74" y="732"/>
                    </a:lnTo>
                    <a:lnTo>
                      <a:pt x="29" y="817"/>
                    </a:lnTo>
                    <a:lnTo>
                      <a:pt x="24" y="886"/>
                    </a:lnTo>
                    <a:lnTo>
                      <a:pt x="37" y="1007"/>
                    </a:lnTo>
                    <a:lnTo>
                      <a:pt x="0" y="1064"/>
                    </a:lnTo>
                    <a:lnTo>
                      <a:pt x="74" y="1153"/>
                    </a:lnTo>
                    <a:lnTo>
                      <a:pt x="153" y="1241"/>
                    </a:lnTo>
                    <a:lnTo>
                      <a:pt x="191" y="1278"/>
                    </a:lnTo>
                    <a:lnTo>
                      <a:pt x="248" y="1328"/>
                    </a:lnTo>
                    <a:lnTo>
                      <a:pt x="308" y="1381"/>
                    </a:lnTo>
                    <a:lnTo>
                      <a:pt x="354" y="1417"/>
                    </a:lnTo>
                    <a:lnTo>
                      <a:pt x="424" y="1467"/>
                    </a:lnTo>
                    <a:lnTo>
                      <a:pt x="479" y="1501"/>
                    </a:lnTo>
                    <a:lnTo>
                      <a:pt x="540" y="1542"/>
                    </a:lnTo>
                    <a:lnTo>
                      <a:pt x="636" y="1595"/>
                    </a:lnTo>
                    <a:lnTo>
                      <a:pt x="657" y="1607"/>
                    </a:lnTo>
                    <a:lnTo>
                      <a:pt x="666" y="1610"/>
                    </a:lnTo>
                    <a:lnTo>
                      <a:pt x="774" y="1660"/>
                    </a:lnTo>
                    <a:lnTo>
                      <a:pt x="774" y="1595"/>
                    </a:lnTo>
                    <a:lnTo>
                      <a:pt x="774" y="1417"/>
                    </a:lnTo>
                    <a:lnTo>
                      <a:pt x="774" y="1241"/>
                    </a:lnTo>
                    <a:lnTo>
                      <a:pt x="774" y="1064"/>
                    </a:lnTo>
                    <a:lnTo>
                      <a:pt x="774" y="886"/>
                    </a:lnTo>
                    <a:lnTo>
                      <a:pt x="774" y="709"/>
                    </a:lnTo>
                    <a:lnTo>
                      <a:pt x="774" y="531"/>
                    </a:lnTo>
                    <a:lnTo>
                      <a:pt x="774" y="355"/>
                    </a:lnTo>
                    <a:lnTo>
                      <a:pt x="774" y="177"/>
                    </a:lnTo>
                    <a:lnTo>
                      <a:pt x="774" y="0"/>
                    </a:lnTo>
                    <a:lnTo>
                      <a:pt x="657" y="0"/>
                    </a:lnTo>
                    <a:lnTo>
                      <a:pt x="540" y="0"/>
                    </a:lnTo>
                    <a:lnTo>
                      <a:pt x="424" y="0"/>
                    </a:lnTo>
                    <a:lnTo>
                      <a:pt x="314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" name="Freeform 20"/>
              <p:cNvSpPr>
                <a:spLocks/>
              </p:cNvSpPr>
              <p:nvPr/>
            </p:nvSpPr>
            <p:spPr bwMode="auto">
              <a:xfrm>
                <a:off x="5487988" y="622300"/>
                <a:ext cx="1228725" cy="2635250"/>
              </a:xfrm>
              <a:custGeom>
                <a:avLst/>
                <a:gdLst>
                  <a:gd name="T0" fmla="*/ 314 w 774"/>
                  <a:gd name="T1" fmla="*/ 0 h 1660"/>
                  <a:gd name="T2" fmla="*/ 312 w 774"/>
                  <a:gd name="T3" fmla="*/ 6 h 1660"/>
                  <a:gd name="T4" fmla="*/ 308 w 774"/>
                  <a:gd name="T5" fmla="*/ 21 h 1660"/>
                  <a:gd name="T6" fmla="*/ 261 w 774"/>
                  <a:gd name="T7" fmla="*/ 108 h 1660"/>
                  <a:gd name="T8" fmla="*/ 256 w 774"/>
                  <a:gd name="T9" fmla="*/ 177 h 1660"/>
                  <a:gd name="T10" fmla="*/ 234 w 774"/>
                  <a:gd name="T11" fmla="*/ 244 h 1660"/>
                  <a:gd name="T12" fmla="*/ 198 w 774"/>
                  <a:gd name="T13" fmla="*/ 355 h 1660"/>
                  <a:gd name="T14" fmla="*/ 195 w 774"/>
                  <a:gd name="T15" fmla="*/ 362 h 1660"/>
                  <a:gd name="T16" fmla="*/ 191 w 774"/>
                  <a:gd name="T17" fmla="*/ 376 h 1660"/>
                  <a:gd name="T18" fmla="*/ 144 w 774"/>
                  <a:gd name="T19" fmla="*/ 462 h 1660"/>
                  <a:gd name="T20" fmla="*/ 139 w 774"/>
                  <a:gd name="T21" fmla="*/ 531 h 1660"/>
                  <a:gd name="T22" fmla="*/ 117 w 774"/>
                  <a:gd name="T23" fmla="*/ 597 h 1660"/>
                  <a:gd name="T24" fmla="*/ 82 w 774"/>
                  <a:gd name="T25" fmla="*/ 709 h 1660"/>
                  <a:gd name="T26" fmla="*/ 79 w 774"/>
                  <a:gd name="T27" fmla="*/ 718 h 1660"/>
                  <a:gd name="T28" fmla="*/ 74 w 774"/>
                  <a:gd name="T29" fmla="*/ 732 h 1660"/>
                  <a:gd name="T30" fmla="*/ 29 w 774"/>
                  <a:gd name="T31" fmla="*/ 817 h 1660"/>
                  <a:gd name="T32" fmla="*/ 24 w 774"/>
                  <a:gd name="T33" fmla="*/ 886 h 1660"/>
                  <a:gd name="T34" fmla="*/ 37 w 774"/>
                  <a:gd name="T35" fmla="*/ 1007 h 1660"/>
                  <a:gd name="T36" fmla="*/ 0 w 774"/>
                  <a:gd name="T37" fmla="*/ 1064 h 1660"/>
                  <a:gd name="T38" fmla="*/ 74 w 774"/>
                  <a:gd name="T39" fmla="*/ 1153 h 1660"/>
                  <a:gd name="T40" fmla="*/ 153 w 774"/>
                  <a:gd name="T41" fmla="*/ 1241 h 1660"/>
                  <a:gd name="T42" fmla="*/ 191 w 774"/>
                  <a:gd name="T43" fmla="*/ 1278 h 1660"/>
                  <a:gd name="T44" fmla="*/ 248 w 774"/>
                  <a:gd name="T45" fmla="*/ 1328 h 1660"/>
                  <a:gd name="T46" fmla="*/ 308 w 774"/>
                  <a:gd name="T47" fmla="*/ 1381 h 1660"/>
                  <a:gd name="T48" fmla="*/ 354 w 774"/>
                  <a:gd name="T49" fmla="*/ 1417 h 1660"/>
                  <a:gd name="T50" fmla="*/ 424 w 774"/>
                  <a:gd name="T51" fmla="*/ 1467 h 1660"/>
                  <a:gd name="T52" fmla="*/ 479 w 774"/>
                  <a:gd name="T53" fmla="*/ 1501 h 1660"/>
                  <a:gd name="T54" fmla="*/ 540 w 774"/>
                  <a:gd name="T55" fmla="*/ 1542 h 1660"/>
                  <a:gd name="T56" fmla="*/ 636 w 774"/>
                  <a:gd name="T57" fmla="*/ 1595 h 1660"/>
                  <a:gd name="T58" fmla="*/ 657 w 774"/>
                  <a:gd name="T59" fmla="*/ 1607 h 1660"/>
                  <a:gd name="T60" fmla="*/ 666 w 774"/>
                  <a:gd name="T61" fmla="*/ 1610 h 1660"/>
                  <a:gd name="T62" fmla="*/ 774 w 774"/>
                  <a:gd name="T63" fmla="*/ 1660 h 1660"/>
                  <a:gd name="T64" fmla="*/ 774 w 774"/>
                  <a:gd name="T65" fmla="*/ 1595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4" h="1660">
                    <a:moveTo>
                      <a:pt x="314" y="0"/>
                    </a:moveTo>
                    <a:lnTo>
                      <a:pt x="312" y="6"/>
                    </a:lnTo>
                    <a:lnTo>
                      <a:pt x="308" y="21"/>
                    </a:lnTo>
                    <a:lnTo>
                      <a:pt x="261" y="108"/>
                    </a:lnTo>
                    <a:lnTo>
                      <a:pt x="256" y="177"/>
                    </a:lnTo>
                    <a:lnTo>
                      <a:pt x="234" y="244"/>
                    </a:lnTo>
                    <a:lnTo>
                      <a:pt x="198" y="355"/>
                    </a:lnTo>
                    <a:lnTo>
                      <a:pt x="195" y="362"/>
                    </a:lnTo>
                    <a:lnTo>
                      <a:pt x="191" y="376"/>
                    </a:lnTo>
                    <a:lnTo>
                      <a:pt x="144" y="462"/>
                    </a:lnTo>
                    <a:lnTo>
                      <a:pt x="139" y="531"/>
                    </a:lnTo>
                    <a:lnTo>
                      <a:pt x="117" y="597"/>
                    </a:lnTo>
                    <a:lnTo>
                      <a:pt x="82" y="709"/>
                    </a:lnTo>
                    <a:lnTo>
                      <a:pt x="79" y="718"/>
                    </a:lnTo>
                    <a:lnTo>
                      <a:pt x="74" y="732"/>
                    </a:lnTo>
                    <a:lnTo>
                      <a:pt x="29" y="817"/>
                    </a:lnTo>
                    <a:lnTo>
                      <a:pt x="24" y="886"/>
                    </a:lnTo>
                    <a:lnTo>
                      <a:pt x="37" y="1007"/>
                    </a:lnTo>
                    <a:lnTo>
                      <a:pt x="0" y="1064"/>
                    </a:lnTo>
                    <a:lnTo>
                      <a:pt x="74" y="1153"/>
                    </a:lnTo>
                    <a:lnTo>
                      <a:pt x="153" y="1241"/>
                    </a:lnTo>
                    <a:lnTo>
                      <a:pt x="191" y="1278"/>
                    </a:lnTo>
                    <a:lnTo>
                      <a:pt x="248" y="1328"/>
                    </a:lnTo>
                    <a:lnTo>
                      <a:pt x="308" y="1381"/>
                    </a:lnTo>
                    <a:lnTo>
                      <a:pt x="354" y="1417"/>
                    </a:lnTo>
                    <a:lnTo>
                      <a:pt x="424" y="1467"/>
                    </a:lnTo>
                    <a:lnTo>
                      <a:pt x="479" y="1501"/>
                    </a:lnTo>
                    <a:lnTo>
                      <a:pt x="540" y="1542"/>
                    </a:lnTo>
                    <a:lnTo>
                      <a:pt x="636" y="1595"/>
                    </a:lnTo>
                    <a:lnTo>
                      <a:pt x="657" y="1607"/>
                    </a:lnTo>
                    <a:lnTo>
                      <a:pt x="666" y="1610"/>
                    </a:lnTo>
                    <a:lnTo>
                      <a:pt x="774" y="1660"/>
                    </a:lnTo>
                    <a:lnTo>
                      <a:pt x="774" y="1595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5868988" y="622300"/>
                <a:ext cx="847725" cy="2143125"/>
              </a:xfrm>
              <a:custGeom>
                <a:avLst/>
                <a:gdLst>
                  <a:gd name="T0" fmla="*/ 233 w 534"/>
                  <a:gd name="T1" fmla="*/ 0 h 1350"/>
                  <a:gd name="T2" fmla="*/ 217 w 534"/>
                  <a:gd name="T3" fmla="*/ 50 h 1350"/>
                  <a:gd name="T4" fmla="*/ 184 w 534"/>
                  <a:gd name="T5" fmla="*/ 150 h 1350"/>
                  <a:gd name="T6" fmla="*/ 178 w 534"/>
                  <a:gd name="T7" fmla="*/ 168 h 1350"/>
                  <a:gd name="T8" fmla="*/ 175 w 534"/>
                  <a:gd name="T9" fmla="*/ 177 h 1350"/>
                  <a:gd name="T10" fmla="*/ 140 w 534"/>
                  <a:gd name="T11" fmla="*/ 286 h 1350"/>
                  <a:gd name="T12" fmla="*/ 117 w 534"/>
                  <a:gd name="T13" fmla="*/ 355 h 1350"/>
                  <a:gd name="T14" fmla="*/ 100 w 534"/>
                  <a:gd name="T15" fmla="*/ 405 h 1350"/>
                  <a:gd name="T16" fmla="*/ 68 w 534"/>
                  <a:gd name="T17" fmla="*/ 505 h 1350"/>
                  <a:gd name="T18" fmla="*/ 61 w 534"/>
                  <a:gd name="T19" fmla="*/ 523 h 1350"/>
                  <a:gd name="T20" fmla="*/ 58 w 534"/>
                  <a:gd name="T21" fmla="*/ 531 h 1350"/>
                  <a:gd name="T22" fmla="*/ 23 w 534"/>
                  <a:gd name="T23" fmla="*/ 641 h 1350"/>
                  <a:gd name="T24" fmla="*/ 0 w 534"/>
                  <a:gd name="T25" fmla="*/ 709 h 1350"/>
                  <a:gd name="T26" fmla="*/ 24 w 534"/>
                  <a:gd name="T27" fmla="*/ 821 h 1350"/>
                  <a:gd name="T28" fmla="*/ 0 w 534"/>
                  <a:gd name="T29" fmla="*/ 886 h 1350"/>
                  <a:gd name="T30" fmla="*/ 68 w 534"/>
                  <a:gd name="T31" fmla="*/ 967 h 1350"/>
                  <a:gd name="T32" fmla="*/ 156 w 534"/>
                  <a:gd name="T33" fmla="*/ 1064 h 1350"/>
                  <a:gd name="T34" fmla="*/ 184 w 534"/>
                  <a:gd name="T35" fmla="*/ 1091 h 1350"/>
                  <a:gd name="T36" fmla="*/ 224 w 534"/>
                  <a:gd name="T37" fmla="*/ 1125 h 1350"/>
                  <a:gd name="T38" fmla="*/ 300 w 534"/>
                  <a:gd name="T39" fmla="*/ 1191 h 1350"/>
                  <a:gd name="T40" fmla="*/ 364 w 534"/>
                  <a:gd name="T41" fmla="*/ 1241 h 1350"/>
                  <a:gd name="T42" fmla="*/ 417 w 534"/>
                  <a:gd name="T43" fmla="*/ 1278 h 1350"/>
                  <a:gd name="T44" fmla="*/ 458 w 534"/>
                  <a:gd name="T45" fmla="*/ 1302 h 1350"/>
                  <a:gd name="T46" fmla="*/ 534 w 534"/>
                  <a:gd name="T47" fmla="*/ 1350 h 1350"/>
                  <a:gd name="T48" fmla="*/ 534 w 534"/>
                  <a:gd name="T49" fmla="*/ 1241 h 1350"/>
                  <a:gd name="T50" fmla="*/ 534 w 534"/>
                  <a:gd name="T51" fmla="*/ 1064 h 1350"/>
                  <a:gd name="T52" fmla="*/ 534 w 534"/>
                  <a:gd name="T53" fmla="*/ 886 h 1350"/>
                  <a:gd name="T54" fmla="*/ 534 w 534"/>
                  <a:gd name="T55" fmla="*/ 709 h 1350"/>
                  <a:gd name="T56" fmla="*/ 534 w 534"/>
                  <a:gd name="T57" fmla="*/ 531 h 1350"/>
                  <a:gd name="T58" fmla="*/ 534 w 534"/>
                  <a:gd name="T59" fmla="*/ 355 h 1350"/>
                  <a:gd name="T60" fmla="*/ 534 w 534"/>
                  <a:gd name="T61" fmla="*/ 177 h 1350"/>
                  <a:gd name="T62" fmla="*/ 534 w 534"/>
                  <a:gd name="T63" fmla="*/ 0 h 1350"/>
                  <a:gd name="T64" fmla="*/ 417 w 534"/>
                  <a:gd name="T65" fmla="*/ 0 h 1350"/>
                  <a:gd name="T66" fmla="*/ 300 w 534"/>
                  <a:gd name="T67" fmla="*/ 0 h 1350"/>
                  <a:gd name="T68" fmla="*/ 233 w 534"/>
                  <a:gd name="T69" fmla="*/ 0 h 1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34" h="1350">
                    <a:moveTo>
                      <a:pt x="233" y="0"/>
                    </a:moveTo>
                    <a:lnTo>
                      <a:pt x="217" y="50"/>
                    </a:lnTo>
                    <a:lnTo>
                      <a:pt x="184" y="150"/>
                    </a:lnTo>
                    <a:lnTo>
                      <a:pt x="178" y="168"/>
                    </a:lnTo>
                    <a:lnTo>
                      <a:pt x="175" y="177"/>
                    </a:lnTo>
                    <a:lnTo>
                      <a:pt x="140" y="286"/>
                    </a:lnTo>
                    <a:lnTo>
                      <a:pt x="117" y="355"/>
                    </a:lnTo>
                    <a:lnTo>
                      <a:pt x="100" y="405"/>
                    </a:lnTo>
                    <a:lnTo>
                      <a:pt x="68" y="505"/>
                    </a:lnTo>
                    <a:lnTo>
                      <a:pt x="61" y="523"/>
                    </a:lnTo>
                    <a:lnTo>
                      <a:pt x="58" y="531"/>
                    </a:lnTo>
                    <a:lnTo>
                      <a:pt x="23" y="641"/>
                    </a:lnTo>
                    <a:lnTo>
                      <a:pt x="0" y="709"/>
                    </a:lnTo>
                    <a:lnTo>
                      <a:pt x="24" y="821"/>
                    </a:lnTo>
                    <a:lnTo>
                      <a:pt x="0" y="886"/>
                    </a:lnTo>
                    <a:lnTo>
                      <a:pt x="68" y="967"/>
                    </a:lnTo>
                    <a:lnTo>
                      <a:pt x="156" y="1064"/>
                    </a:lnTo>
                    <a:lnTo>
                      <a:pt x="184" y="1091"/>
                    </a:lnTo>
                    <a:lnTo>
                      <a:pt x="224" y="1125"/>
                    </a:lnTo>
                    <a:lnTo>
                      <a:pt x="300" y="1191"/>
                    </a:lnTo>
                    <a:lnTo>
                      <a:pt x="364" y="1241"/>
                    </a:lnTo>
                    <a:lnTo>
                      <a:pt x="417" y="1278"/>
                    </a:lnTo>
                    <a:lnTo>
                      <a:pt x="458" y="1302"/>
                    </a:lnTo>
                    <a:lnTo>
                      <a:pt x="534" y="1350"/>
                    </a:lnTo>
                    <a:lnTo>
                      <a:pt x="534" y="1241"/>
                    </a:lnTo>
                    <a:lnTo>
                      <a:pt x="534" y="1064"/>
                    </a:lnTo>
                    <a:lnTo>
                      <a:pt x="534" y="886"/>
                    </a:lnTo>
                    <a:lnTo>
                      <a:pt x="534" y="709"/>
                    </a:lnTo>
                    <a:lnTo>
                      <a:pt x="534" y="531"/>
                    </a:lnTo>
                    <a:lnTo>
                      <a:pt x="534" y="355"/>
                    </a:lnTo>
                    <a:lnTo>
                      <a:pt x="534" y="177"/>
                    </a:lnTo>
                    <a:lnTo>
                      <a:pt x="534" y="0"/>
                    </a:lnTo>
                    <a:lnTo>
                      <a:pt x="417" y="0"/>
                    </a:lnTo>
                    <a:lnTo>
                      <a:pt x="300" y="0"/>
                    </a:lnTo>
                    <a:lnTo>
                      <a:pt x="233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" name="Freeform 22"/>
              <p:cNvSpPr>
                <a:spLocks/>
              </p:cNvSpPr>
              <p:nvPr/>
            </p:nvSpPr>
            <p:spPr bwMode="auto">
              <a:xfrm>
                <a:off x="5868988" y="622300"/>
                <a:ext cx="847725" cy="2143125"/>
              </a:xfrm>
              <a:custGeom>
                <a:avLst/>
                <a:gdLst>
                  <a:gd name="T0" fmla="*/ 233 w 534"/>
                  <a:gd name="T1" fmla="*/ 0 h 1350"/>
                  <a:gd name="T2" fmla="*/ 217 w 534"/>
                  <a:gd name="T3" fmla="*/ 50 h 1350"/>
                  <a:gd name="T4" fmla="*/ 184 w 534"/>
                  <a:gd name="T5" fmla="*/ 150 h 1350"/>
                  <a:gd name="T6" fmla="*/ 178 w 534"/>
                  <a:gd name="T7" fmla="*/ 168 h 1350"/>
                  <a:gd name="T8" fmla="*/ 175 w 534"/>
                  <a:gd name="T9" fmla="*/ 177 h 1350"/>
                  <a:gd name="T10" fmla="*/ 140 w 534"/>
                  <a:gd name="T11" fmla="*/ 286 h 1350"/>
                  <a:gd name="T12" fmla="*/ 117 w 534"/>
                  <a:gd name="T13" fmla="*/ 355 h 1350"/>
                  <a:gd name="T14" fmla="*/ 100 w 534"/>
                  <a:gd name="T15" fmla="*/ 405 h 1350"/>
                  <a:gd name="T16" fmla="*/ 68 w 534"/>
                  <a:gd name="T17" fmla="*/ 505 h 1350"/>
                  <a:gd name="T18" fmla="*/ 61 w 534"/>
                  <a:gd name="T19" fmla="*/ 523 h 1350"/>
                  <a:gd name="T20" fmla="*/ 58 w 534"/>
                  <a:gd name="T21" fmla="*/ 531 h 1350"/>
                  <a:gd name="T22" fmla="*/ 23 w 534"/>
                  <a:gd name="T23" fmla="*/ 641 h 1350"/>
                  <a:gd name="T24" fmla="*/ 0 w 534"/>
                  <a:gd name="T25" fmla="*/ 709 h 1350"/>
                  <a:gd name="T26" fmla="*/ 24 w 534"/>
                  <a:gd name="T27" fmla="*/ 821 h 1350"/>
                  <a:gd name="T28" fmla="*/ 0 w 534"/>
                  <a:gd name="T29" fmla="*/ 886 h 1350"/>
                  <a:gd name="T30" fmla="*/ 68 w 534"/>
                  <a:gd name="T31" fmla="*/ 967 h 1350"/>
                  <a:gd name="T32" fmla="*/ 156 w 534"/>
                  <a:gd name="T33" fmla="*/ 1064 h 1350"/>
                  <a:gd name="T34" fmla="*/ 184 w 534"/>
                  <a:gd name="T35" fmla="*/ 1091 h 1350"/>
                  <a:gd name="T36" fmla="*/ 224 w 534"/>
                  <a:gd name="T37" fmla="*/ 1125 h 1350"/>
                  <a:gd name="T38" fmla="*/ 300 w 534"/>
                  <a:gd name="T39" fmla="*/ 1191 h 1350"/>
                  <a:gd name="T40" fmla="*/ 364 w 534"/>
                  <a:gd name="T41" fmla="*/ 1241 h 1350"/>
                  <a:gd name="T42" fmla="*/ 417 w 534"/>
                  <a:gd name="T43" fmla="*/ 1278 h 1350"/>
                  <a:gd name="T44" fmla="*/ 458 w 534"/>
                  <a:gd name="T45" fmla="*/ 1302 h 1350"/>
                  <a:gd name="T46" fmla="*/ 534 w 534"/>
                  <a:gd name="T47" fmla="*/ 1350 h 1350"/>
                  <a:gd name="T48" fmla="*/ 534 w 534"/>
                  <a:gd name="T49" fmla="*/ 1241 h 1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34" h="1350">
                    <a:moveTo>
                      <a:pt x="233" y="0"/>
                    </a:moveTo>
                    <a:lnTo>
                      <a:pt x="217" y="50"/>
                    </a:lnTo>
                    <a:lnTo>
                      <a:pt x="184" y="150"/>
                    </a:lnTo>
                    <a:lnTo>
                      <a:pt x="178" y="168"/>
                    </a:lnTo>
                    <a:lnTo>
                      <a:pt x="175" y="177"/>
                    </a:lnTo>
                    <a:lnTo>
                      <a:pt x="140" y="286"/>
                    </a:lnTo>
                    <a:lnTo>
                      <a:pt x="117" y="355"/>
                    </a:lnTo>
                    <a:lnTo>
                      <a:pt x="100" y="405"/>
                    </a:lnTo>
                    <a:lnTo>
                      <a:pt x="68" y="505"/>
                    </a:lnTo>
                    <a:lnTo>
                      <a:pt x="61" y="523"/>
                    </a:lnTo>
                    <a:lnTo>
                      <a:pt x="58" y="531"/>
                    </a:lnTo>
                    <a:lnTo>
                      <a:pt x="23" y="641"/>
                    </a:lnTo>
                    <a:lnTo>
                      <a:pt x="0" y="709"/>
                    </a:lnTo>
                    <a:lnTo>
                      <a:pt x="24" y="821"/>
                    </a:lnTo>
                    <a:lnTo>
                      <a:pt x="0" y="886"/>
                    </a:lnTo>
                    <a:lnTo>
                      <a:pt x="68" y="967"/>
                    </a:lnTo>
                    <a:lnTo>
                      <a:pt x="156" y="1064"/>
                    </a:lnTo>
                    <a:lnTo>
                      <a:pt x="184" y="1091"/>
                    </a:lnTo>
                    <a:lnTo>
                      <a:pt x="224" y="1125"/>
                    </a:lnTo>
                    <a:lnTo>
                      <a:pt x="300" y="1191"/>
                    </a:lnTo>
                    <a:lnTo>
                      <a:pt x="364" y="1241"/>
                    </a:lnTo>
                    <a:lnTo>
                      <a:pt x="417" y="1278"/>
                    </a:lnTo>
                    <a:lnTo>
                      <a:pt x="458" y="1302"/>
                    </a:lnTo>
                    <a:lnTo>
                      <a:pt x="534" y="1350"/>
                    </a:lnTo>
                    <a:lnTo>
                      <a:pt x="534" y="1241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" name="Freeform 23"/>
              <p:cNvSpPr>
                <a:spLocks/>
              </p:cNvSpPr>
              <p:nvPr/>
            </p:nvSpPr>
            <p:spPr bwMode="auto">
              <a:xfrm>
                <a:off x="6208713" y="622300"/>
                <a:ext cx="508000" cy="1601788"/>
              </a:xfrm>
              <a:custGeom>
                <a:avLst/>
                <a:gdLst>
                  <a:gd name="T0" fmla="*/ 176 w 320"/>
                  <a:gd name="T1" fmla="*/ 0 h 1009"/>
                  <a:gd name="T2" fmla="*/ 146 w 320"/>
                  <a:gd name="T3" fmla="*/ 89 h 1009"/>
                  <a:gd name="T4" fmla="*/ 117 w 320"/>
                  <a:gd name="T5" fmla="*/ 177 h 1009"/>
                  <a:gd name="T6" fmla="*/ 106 w 320"/>
                  <a:gd name="T7" fmla="*/ 207 h 1009"/>
                  <a:gd name="T8" fmla="*/ 86 w 320"/>
                  <a:gd name="T9" fmla="*/ 269 h 1009"/>
                  <a:gd name="T10" fmla="*/ 68 w 320"/>
                  <a:gd name="T11" fmla="*/ 326 h 1009"/>
                  <a:gd name="T12" fmla="*/ 59 w 320"/>
                  <a:gd name="T13" fmla="*/ 355 h 1009"/>
                  <a:gd name="T14" fmla="*/ 29 w 320"/>
                  <a:gd name="T15" fmla="*/ 444 h 1009"/>
                  <a:gd name="T16" fmla="*/ 0 w 320"/>
                  <a:gd name="T17" fmla="*/ 531 h 1009"/>
                  <a:gd name="T18" fmla="*/ 30 w 320"/>
                  <a:gd name="T19" fmla="*/ 622 h 1009"/>
                  <a:gd name="T20" fmla="*/ 17 w 320"/>
                  <a:gd name="T21" fmla="*/ 709 h 1009"/>
                  <a:gd name="T22" fmla="*/ 86 w 320"/>
                  <a:gd name="T23" fmla="*/ 790 h 1009"/>
                  <a:gd name="T24" fmla="*/ 177 w 320"/>
                  <a:gd name="T25" fmla="*/ 886 h 1009"/>
                  <a:gd name="T26" fmla="*/ 203 w 320"/>
                  <a:gd name="T27" fmla="*/ 910 h 1009"/>
                  <a:gd name="T28" fmla="*/ 238 w 320"/>
                  <a:gd name="T29" fmla="*/ 940 h 1009"/>
                  <a:gd name="T30" fmla="*/ 320 w 320"/>
                  <a:gd name="T31" fmla="*/ 1009 h 1009"/>
                  <a:gd name="T32" fmla="*/ 320 w 320"/>
                  <a:gd name="T33" fmla="*/ 886 h 1009"/>
                  <a:gd name="T34" fmla="*/ 320 w 320"/>
                  <a:gd name="T35" fmla="*/ 709 h 1009"/>
                  <a:gd name="T36" fmla="*/ 320 w 320"/>
                  <a:gd name="T37" fmla="*/ 531 h 1009"/>
                  <a:gd name="T38" fmla="*/ 320 w 320"/>
                  <a:gd name="T39" fmla="*/ 355 h 1009"/>
                  <a:gd name="T40" fmla="*/ 320 w 320"/>
                  <a:gd name="T41" fmla="*/ 177 h 1009"/>
                  <a:gd name="T42" fmla="*/ 320 w 320"/>
                  <a:gd name="T43" fmla="*/ 0 h 1009"/>
                  <a:gd name="T44" fmla="*/ 203 w 320"/>
                  <a:gd name="T45" fmla="*/ 0 h 1009"/>
                  <a:gd name="T46" fmla="*/ 176 w 320"/>
                  <a:gd name="T47" fmla="*/ 0 h 10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0" h="1009">
                    <a:moveTo>
                      <a:pt x="176" y="0"/>
                    </a:moveTo>
                    <a:lnTo>
                      <a:pt x="146" y="89"/>
                    </a:lnTo>
                    <a:lnTo>
                      <a:pt x="117" y="177"/>
                    </a:lnTo>
                    <a:lnTo>
                      <a:pt x="106" y="207"/>
                    </a:lnTo>
                    <a:lnTo>
                      <a:pt x="86" y="269"/>
                    </a:lnTo>
                    <a:lnTo>
                      <a:pt x="68" y="326"/>
                    </a:lnTo>
                    <a:lnTo>
                      <a:pt x="59" y="355"/>
                    </a:lnTo>
                    <a:lnTo>
                      <a:pt x="29" y="444"/>
                    </a:lnTo>
                    <a:lnTo>
                      <a:pt x="0" y="531"/>
                    </a:lnTo>
                    <a:lnTo>
                      <a:pt x="30" y="622"/>
                    </a:lnTo>
                    <a:lnTo>
                      <a:pt x="17" y="709"/>
                    </a:lnTo>
                    <a:lnTo>
                      <a:pt x="86" y="790"/>
                    </a:lnTo>
                    <a:lnTo>
                      <a:pt x="177" y="886"/>
                    </a:lnTo>
                    <a:lnTo>
                      <a:pt x="203" y="910"/>
                    </a:lnTo>
                    <a:lnTo>
                      <a:pt x="238" y="940"/>
                    </a:lnTo>
                    <a:lnTo>
                      <a:pt x="320" y="1009"/>
                    </a:lnTo>
                    <a:lnTo>
                      <a:pt x="320" y="886"/>
                    </a:lnTo>
                    <a:lnTo>
                      <a:pt x="320" y="709"/>
                    </a:lnTo>
                    <a:lnTo>
                      <a:pt x="320" y="531"/>
                    </a:lnTo>
                    <a:lnTo>
                      <a:pt x="320" y="355"/>
                    </a:lnTo>
                    <a:lnTo>
                      <a:pt x="320" y="177"/>
                    </a:lnTo>
                    <a:lnTo>
                      <a:pt x="320" y="0"/>
                    </a:lnTo>
                    <a:lnTo>
                      <a:pt x="203" y="0"/>
                    </a:lnTo>
                    <a:lnTo>
                      <a:pt x="176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" name="Freeform 24"/>
              <p:cNvSpPr>
                <a:spLocks/>
              </p:cNvSpPr>
              <p:nvPr/>
            </p:nvSpPr>
            <p:spPr bwMode="auto">
              <a:xfrm>
                <a:off x="6208713" y="622300"/>
                <a:ext cx="508000" cy="1601788"/>
              </a:xfrm>
              <a:custGeom>
                <a:avLst/>
                <a:gdLst>
                  <a:gd name="T0" fmla="*/ 176 w 320"/>
                  <a:gd name="T1" fmla="*/ 0 h 1009"/>
                  <a:gd name="T2" fmla="*/ 146 w 320"/>
                  <a:gd name="T3" fmla="*/ 89 h 1009"/>
                  <a:gd name="T4" fmla="*/ 117 w 320"/>
                  <a:gd name="T5" fmla="*/ 177 h 1009"/>
                  <a:gd name="T6" fmla="*/ 106 w 320"/>
                  <a:gd name="T7" fmla="*/ 207 h 1009"/>
                  <a:gd name="T8" fmla="*/ 86 w 320"/>
                  <a:gd name="T9" fmla="*/ 269 h 1009"/>
                  <a:gd name="T10" fmla="*/ 68 w 320"/>
                  <a:gd name="T11" fmla="*/ 326 h 1009"/>
                  <a:gd name="T12" fmla="*/ 59 w 320"/>
                  <a:gd name="T13" fmla="*/ 355 h 1009"/>
                  <a:gd name="T14" fmla="*/ 29 w 320"/>
                  <a:gd name="T15" fmla="*/ 444 h 1009"/>
                  <a:gd name="T16" fmla="*/ 0 w 320"/>
                  <a:gd name="T17" fmla="*/ 531 h 1009"/>
                  <a:gd name="T18" fmla="*/ 30 w 320"/>
                  <a:gd name="T19" fmla="*/ 622 h 1009"/>
                  <a:gd name="T20" fmla="*/ 17 w 320"/>
                  <a:gd name="T21" fmla="*/ 709 h 1009"/>
                  <a:gd name="T22" fmla="*/ 86 w 320"/>
                  <a:gd name="T23" fmla="*/ 790 h 1009"/>
                  <a:gd name="T24" fmla="*/ 177 w 320"/>
                  <a:gd name="T25" fmla="*/ 886 h 1009"/>
                  <a:gd name="T26" fmla="*/ 203 w 320"/>
                  <a:gd name="T27" fmla="*/ 910 h 1009"/>
                  <a:gd name="T28" fmla="*/ 238 w 320"/>
                  <a:gd name="T29" fmla="*/ 940 h 1009"/>
                  <a:gd name="T30" fmla="*/ 320 w 320"/>
                  <a:gd name="T31" fmla="*/ 1009 h 1009"/>
                  <a:gd name="T32" fmla="*/ 320 w 320"/>
                  <a:gd name="T33" fmla="*/ 886 h 10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0" h="1009">
                    <a:moveTo>
                      <a:pt x="176" y="0"/>
                    </a:moveTo>
                    <a:lnTo>
                      <a:pt x="146" y="89"/>
                    </a:lnTo>
                    <a:lnTo>
                      <a:pt x="117" y="177"/>
                    </a:lnTo>
                    <a:lnTo>
                      <a:pt x="106" y="207"/>
                    </a:lnTo>
                    <a:lnTo>
                      <a:pt x="86" y="269"/>
                    </a:lnTo>
                    <a:lnTo>
                      <a:pt x="68" y="326"/>
                    </a:lnTo>
                    <a:lnTo>
                      <a:pt x="59" y="355"/>
                    </a:lnTo>
                    <a:lnTo>
                      <a:pt x="29" y="444"/>
                    </a:lnTo>
                    <a:lnTo>
                      <a:pt x="0" y="531"/>
                    </a:lnTo>
                    <a:lnTo>
                      <a:pt x="30" y="622"/>
                    </a:lnTo>
                    <a:lnTo>
                      <a:pt x="17" y="709"/>
                    </a:lnTo>
                    <a:lnTo>
                      <a:pt x="86" y="790"/>
                    </a:lnTo>
                    <a:lnTo>
                      <a:pt x="177" y="886"/>
                    </a:lnTo>
                    <a:lnTo>
                      <a:pt x="203" y="910"/>
                    </a:lnTo>
                    <a:lnTo>
                      <a:pt x="238" y="940"/>
                    </a:lnTo>
                    <a:lnTo>
                      <a:pt x="320" y="1009"/>
                    </a:lnTo>
                    <a:lnTo>
                      <a:pt x="320" y="88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" name="Freeform 25"/>
              <p:cNvSpPr>
                <a:spLocks/>
              </p:cNvSpPr>
              <p:nvPr/>
            </p:nvSpPr>
            <p:spPr bwMode="auto">
              <a:xfrm>
                <a:off x="6551613" y="676275"/>
                <a:ext cx="165100" cy="917575"/>
              </a:xfrm>
              <a:custGeom>
                <a:avLst/>
                <a:gdLst>
                  <a:gd name="T0" fmla="*/ 104 w 104"/>
                  <a:gd name="T1" fmla="*/ 0 h 578"/>
                  <a:gd name="T2" fmla="*/ 72 w 104"/>
                  <a:gd name="T3" fmla="*/ 96 h 578"/>
                  <a:gd name="T4" fmla="*/ 56 w 104"/>
                  <a:gd name="T5" fmla="*/ 143 h 578"/>
                  <a:gd name="T6" fmla="*/ 38 w 104"/>
                  <a:gd name="T7" fmla="*/ 222 h 578"/>
                  <a:gd name="T8" fmla="*/ 0 w 104"/>
                  <a:gd name="T9" fmla="*/ 321 h 578"/>
                  <a:gd name="T10" fmla="*/ 19 w 104"/>
                  <a:gd name="T11" fmla="*/ 370 h 578"/>
                  <a:gd name="T12" fmla="*/ 33 w 104"/>
                  <a:gd name="T13" fmla="*/ 497 h 578"/>
                  <a:gd name="T14" fmla="*/ 104 w 104"/>
                  <a:gd name="T15" fmla="*/ 578 h 578"/>
                  <a:gd name="T16" fmla="*/ 104 w 104"/>
                  <a:gd name="T17" fmla="*/ 497 h 578"/>
                  <a:gd name="T18" fmla="*/ 104 w 104"/>
                  <a:gd name="T19" fmla="*/ 321 h 578"/>
                  <a:gd name="T20" fmla="*/ 104 w 104"/>
                  <a:gd name="T21" fmla="*/ 143 h 578"/>
                  <a:gd name="T22" fmla="*/ 104 w 104"/>
                  <a:gd name="T23" fmla="*/ 0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578">
                    <a:moveTo>
                      <a:pt x="104" y="0"/>
                    </a:moveTo>
                    <a:lnTo>
                      <a:pt x="72" y="96"/>
                    </a:lnTo>
                    <a:lnTo>
                      <a:pt x="56" y="143"/>
                    </a:lnTo>
                    <a:lnTo>
                      <a:pt x="38" y="222"/>
                    </a:lnTo>
                    <a:lnTo>
                      <a:pt x="0" y="321"/>
                    </a:lnTo>
                    <a:lnTo>
                      <a:pt x="19" y="370"/>
                    </a:lnTo>
                    <a:lnTo>
                      <a:pt x="33" y="497"/>
                    </a:lnTo>
                    <a:lnTo>
                      <a:pt x="104" y="578"/>
                    </a:lnTo>
                    <a:lnTo>
                      <a:pt x="104" y="497"/>
                    </a:lnTo>
                    <a:lnTo>
                      <a:pt x="104" y="321"/>
                    </a:lnTo>
                    <a:lnTo>
                      <a:pt x="104" y="143"/>
                    </a:lnTo>
                    <a:lnTo>
                      <a:pt x="104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" name="Freeform 26"/>
              <p:cNvSpPr>
                <a:spLocks/>
              </p:cNvSpPr>
              <p:nvPr/>
            </p:nvSpPr>
            <p:spPr bwMode="auto">
              <a:xfrm>
                <a:off x="6551613" y="676275"/>
                <a:ext cx="165100" cy="917575"/>
              </a:xfrm>
              <a:custGeom>
                <a:avLst/>
                <a:gdLst>
                  <a:gd name="T0" fmla="*/ 104 w 104"/>
                  <a:gd name="T1" fmla="*/ 0 h 578"/>
                  <a:gd name="T2" fmla="*/ 72 w 104"/>
                  <a:gd name="T3" fmla="*/ 96 h 578"/>
                  <a:gd name="T4" fmla="*/ 56 w 104"/>
                  <a:gd name="T5" fmla="*/ 143 h 578"/>
                  <a:gd name="T6" fmla="*/ 38 w 104"/>
                  <a:gd name="T7" fmla="*/ 222 h 578"/>
                  <a:gd name="T8" fmla="*/ 0 w 104"/>
                  <a:gd name="T9" fmla="*/ 321 h 578"/>
                  <a:gd name="T10" fmla="*/ 19 w 104"/>
                  <a:gd name="T11" fmla="*/ 370 h 578"/>
                  <a:gd name="T12" fmla="*/ 33 w 104"/>
                  <a:gd name="T13" fmla="*/ 497 h 578"/>
                  <a:gd name="T14" fmla="*/ 104 w 104"/>
                  <a:gd name="T15" fmla="*/ 578 h 578"/>
                  <a:gd name="T16" fmla="*/ 104 w 104"/>
                  <a:gd name="T17" fmla="*/ 497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578">
                    <a:moveTo>
                      <a:pt x="104" y="0"/>
                    </a:moveTo>
                    <a:lnTo>
                      <a:pt x="72" y="96"/>
                    </a:lnTo>
                    <a:lnTo>
                      <a:pt x="56" y="143"/>
                    </a:lnTo>
                    <a:lnTo>
                      <a:pt x="38" y="222"/>
                    </a:lnTo>
                    <a:lnTo>
                      <a:pt x="0" y="321"/>
                    </a:lnTo>
                    <a:lnTo>
                      <a:pt x="19" y="370"/>
                    </a:lnTo>
                    <a:lnTo>
                      <a:pt x="33" y="497"/>
                    </a:lnTo>
                    <a:lnTo>
                      <a:pt x="104" y="578"/>
                    </a:lnTo>
                    <a:lnTo>
                      <a:pt x="104" y="49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Rectangle 27"/>
              <p:cNvSpPr>
                <a:spLocks noChangeArrowheads="1"/>
              </p:cNvSpPr>
              <p:nvPr/>
            </p:nvSpPr>
            <p:spPr bwMode="auto">
              <a:xfrm>
                <a:off x="2540001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Rectangle 28"/>
              <p:cNvSpPr>
                <a:spLocks noChangeArrowheads="1"/>
              </p:cNvSpPr>
              <p:nvPr/>
            </p:nvSpPr>
            <p:spPr bwMode="auto">
              <a:xfrm>
                <a:off x="3279776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" name="Rectangle 29"/>
              <p:cNvSpPr>
                <a:spLocks noChangeArrowheads="1"/>
              </p:cNvSpPr>
              <p:nvPr/>
            </p:nvSpPr>
            <p:spPr bwMode="auto">
              <a:xfrm>
                <a:off x="4021138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" name="Rectangle 30"/>
              <p:cNvSpPr>
                <a:spLocks noChangeArrowheads="1"/>
              </p:cNvSpPr>
              <p:nvPr/>
            </p:nvSpPr>
            <p:spPr bwMode="auto">
              <a:xfrm>
                <a:off x="4760913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" name="Rectangle 31"/>
              <p:cNvSpPr>
                <a:spLocks noChangeArrowheads="1"/>
              </p:cNvSpPr>
              <p:nvPr/>
            </p:nvSpPr>
            <p:spPr bwMode="auto">
              <a:xfrm>
                <a:off x="5502276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0.8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Rectangle 32"/>
              <p:cNvSpPr>
                <a:spLocks noChangeArrowheads="1"/>
              </p:cNvSpPr>
              <p:nvPr/>
            </p:nvSpPr>
            <p:spPr bwMode="auto">
              <a:xfrm>
                <a:off x="6242051" y="4667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" name="Rectangle 33"/>
              <p:cNvSpPr>
                <a:spLocks noChangeArrowheads="1"/>
              </p:cNvSpPr>
              <p:nvPr/>
            </p:nvSpPr>
            <p:spPr bwMode="auto">
              <a:xfrm>
                <a:off x="2314576" y="44688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Rectangle 34"/>
              <p:cNvSpPr>
                <a:spLocks noChangeArrowheads="1"/>
              </p:cNvSpPr>
              <p:nvPr/>
            </p:nvSpPr>
            <p:spPr bwMode="auto">
              <a:xfrm>
                <a:off x="2314576" y="39052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Rectangle 35"/>
              <p:cNvSpPr>
                <a:spLocks noChangeArrowheads="1"/>
              </p:cNvSpPr>
              <p:nvPr/>
            </p:nvSpPr>
            <p:spPr bwMode="auto">
              <a:xfrm>
                <a:off x="2314576" y="33432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" name="Rectangle 36"/>
              <p:cNvSpPr>
                <a:spLocks noChangeArrowheads="1"/>
              </p:cNvSpPr>
              <p:nvPr/>
            </p:nvSpPr>
            <p:spPr bwMode="auto">
              <a:xfrm>
                <a:off x="2314576" y="27797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0.3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Rectangle 37"/>
              <p:cNvSpPr>
                <a:spLocks noChangeArrowheads="1"/>
              </p:cNvSpPr>
              <p:nvPr/>
            </p:nvSpPr>
            <p:spPr bwMode="auto">
              <a:xfrm>
                <a:off x="2314576" y="221773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" name="Rectangle 38"/>
              <p:cNvSpPr>
                <a:spLocks noChangeArrowheads="1"/>
              </p:cNvSpPr>
              <p:nvPr/>
            </p:nvSpPr>
            <p:spPr bwMode="auto">
              <a:xfrm>
                <a:off x="2314576" y="16541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" name="Rectangle 39"/>
              <p:cNvSpPr>
                <a:spLocks noChangeArrowheads="1"/>
              </p:cNvSpPr>
              <p:nvPr/>
            </p:nvSpPr>
            <p:spPr bwMode="auto">
              <a:xfrm>
                <a:off x="2314576" y="10937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" name="Rectangle 40"/>
              <p:cNvSpPr>
                <a:spLocks noChangeArrowheads="1"/>
              </p:cNvSpPr>
              <p:nvPr/>
            </p:nvSpPr>
            <p:spPr bwMode="auto">
              <a:xfrm>
                <a:off x="2314576" y="52863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" name="Line 41"/>
              <p:cNvSpPr>
                <a:spLocks noChangeShapeType="1"/>
              </p:cNvSpPr>
              <p:nvPr/>
            </p:nvSpPr>
            <p:spPr bwMode="auto">
              <a:xfrm flipV="1">
                <a:off x="264318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" name="Line 42"/>
              <p:cNvSpPr>
                <a:spLocks noChangeShapeType="1"/>
              </p:cNvSpPr>
              <p:nvPr/>
            </p:nvSpPr>
            <p:spPr bwMode="auto">
              <a:xfrm flipV="1">
                <a:off x="301466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" name="Line 43"/>
              <p:cNvSpPr>
                <a:spLocks noChangeShapeType="1"/>
              </p:cNvSpPr>
              <p:nvPr/>
            </p:nvSpPr>
            <p:spPr bwMode="auto">
              <a:xfrm flipV="1">
                <a:off x="338296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Line 44"/>
              <p:cNvSpPr>
                <a:spLocks noChangeShapeType="1"/>
              </p:cNvSpPr>
              <p:nvPr/>
            </p:nvSpPr>
            <p:spPr bwMode="auto">
              <a:xfrm flipV="1">
                <a:off x="375443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" name="Line 45"/>
              <p:cNvSpPr>
                <a:spLocks noChangeShapeType="1"/>
              </p:cNvSpPr>
              <p:nvPr/>
            </p:nvSpPr>
            <p:spPr bwMode="auto">
              <a:xfrm flipV="1">
                <a:off x="412591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Line 46"/>
              <p:cNvSpPr>
                <a:spLocks noChangeShapeType="1"/>
              </p:cNvSpPr>
              <p:nvPr/>
            </p:nvSpPr>
            <p:spPr bwMode="auto">
              <a:xfrm flipV="1">
                <a:off x="449421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" name="Line 47"/>
              <p:cNvSpPr>
                <a:spLocks noChangeShapeType="1"/>
              </p:cNvSpPr>
              <p:nvPr/>
            </p:nvSpPr>
            <p:spPr bwMode="auto">
              <a:xfrm flipV="1">
                <a:off x="486568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Line 48"/>
              <p:cNvSpPr>
                <a:spLocks noChangeShapeType="1"/>
              </p:cNvSpPr>
              <p:nvPr/>
            </p:nvSpPr>
            <p:spPr bwMode="auto">
              <a:xfrm flipV="1">
                <a:off x="523398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" name="Line 49"/>
              <p:cNvSpPr>
                <a:spLocks noChangeShapeType="1"/>
              </p:cNvSpPr>
              <p:nvPr/>
            </p:nvSpPr>
            <p:spPr bwMode="auto">
              <a:xfrm flipV="1">
                <a:off x="5605463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" name="Line 50"/>
              <p:cNvSpPr>
                <a:spLocks noChangeShapeType="1"/>
              </p:cNvSpPr>
              <p:nvPr/>
            </p:nvSpPr>
            <p:spPr bwMode="auto">
              <a:xfrm flipV="1">
                <a:off x="5976938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" name="Line 51"/>
              <p:cNvSpPr>
                <a:spLocks noChangeShapeType="1"/>
              </p:cNvSpPr>
              <p:nvPr/>
            </p:nvSpPr>
            <p:spPr bwMode="auto">
              <a:xfrm flipV="1">
                <a:off x="6345238" y="4560888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" name="Line 52"/>
              <p:cNvSpPr>
                <a:spLocks noChangeShapeType="1"/>
              </p:cNvSpPr>
              <p:nvPr/>
            </p:nvSpPr>
            <p:spPr bwMode="auto">
              <a:xfrm flipV="1">
                <a:off x="6716713" y="4560888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" name="Line 53"/>
              <p:cNvSpPr>
                <a:spLocks noChangeShapeType="1"/>
              </p:cNvSpPr>
              <p:nvPr/>
            </p:nvSpPr>
            <p:spPr bwMode="auto">
              <a:xfrm>
                <a:off x="2643188" y="4560888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" name="Line 54"/>
              <p:cNvSpPr>
                <a:spLocks noChangeShapeType="1"/>
              </p:cNvSpPr>
              <p:nvPr/>
            </p:nvSpPr>
            <p:spPr bwMode="auto">
              <a:xfrm>
                <a:off x="2570163" y="45608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Line 55"/>
              <p:cNvSpPr>
                <a:spLocks noChangeShapeType="1"/>
              </p:cNvSpPr>
              <p:nvPr/>
            </p:nvSpPr>
            <p:spPr bwMode="auto">
              <a:xfrm>
                <a:off x="2606676" y="4279900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" name="Line 56"/>
              <p:cNvSpPr>
                <a:spLocks noChangeShapeType="1"/>
              </p:cNvSpPr>
              <p:nvPr/>
            </p:nvSpPr>
            <p:spPr bwMode="auto">
              <a:xfrm>
                <a:off x="2570163" y="3997325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" name="Line 57"/>
              <p:cNvSpPr>
                <a:spLocks noChangeShapeType="1"/>
              </p:cNvSpPr>
              <p:nvPr/>
            </p:nvSpPr>
            <p:spPr bwMode="auto">
              <a:xfrm>
                <a:off x="2606676" y="37179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Line 58"/>
              <p:cNvSpPr>
                <a:spLocks noChangeShapeType="1"/>
              </p:cNvSpPr>
              <p:nvPr/>
            </p:nvSpPr>
            <p:spPr bwMode="auto">
              <a:xfrm>
                <a:off x="2570163" y="343535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" name="Line 59"/>
              <p:cNvSpPr>
                <a:spLocks noChangeShapeType="1"/>
              </p:cNvSpPr>
              <p:nvPr/>
            </p:nvSpPr>
            <p:spPr bwMode="auto">
              <a:xfrm>
                <a:off x="2606676" y="31543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" name="Line 60"/>
              <p:cNvSpPr>
                <a:spLocks noChangeShapeType="1"/>
              </p:cNvSpPr>
              <p:nvPr/>
            </p:nvSpPr>
            <p:spPr bwMode="auto">
              <a:xfrm>
                <a:off x="2570163" y="28717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" name="Line 61"/>
              <p:cNvSpPr>
                <a:spLocks noChangeShapeType="1"/>
              </p:cNvSpPr>
              <p:nvPr/>
            </p:nvSpPr>
            <p:spPr bwMode="auto">
              <a:xfrm>
                <a:off x="2606676" y="25923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" name="Line 62"/>
              <p:cNvSpPr>
                <a:spLocks noChangeShapeType="1"/>
              </p:cNvSpPr>
              <p:nvPr/>
            </p:nvSpPr>
            <p:spPr bwMode="auto">
              <a:xfrm>
                <a:off x="2570163" y="23114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" name="Line 63"/>
              <p:cNvSpPr>
                <a:spLocks noChangeShapeType="1"/>
              </p:cNvSpPr>
              <p:nvPr/>
            </p:nvSpPr>
            <p:spPr bwMode="auto">
              <a:xfrm>
                <a:off x="2606676" y="20288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" name="Line 64"/>
              <p:cNvSpPr>
                <a:spLocks noChangeShapeType="1"/>
              </p:cNvSpPr>
              <p:nvPr/>
            </p:nvSpPr>
            <p:spPr bwMode="auto">
              <a:xfrm>
                <a:off x="2570163" y="174783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" name="Line 65"/>
              <p:cNvSpPr>
                <a:spLocks noChangeShapeType="1"/>
              </p:cNvSpPr>
              <p:nvPr/>
            </p:nvSpPr>
            <p:spPr bwMode="auto">
              <a:xfrm>
                <a:off x="2606676" y="14652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" name="Line 66"/>
              <p:cNvSpPr>
                <a:spLocks noChangeShapeType="1"/>
              </p:cNvSpPr>
              <p:nvPr/>
            </p:nvSpPr>
            <p:spPr bwMode="auto">
              <a:xfrm>
                <a:off x="2570163" y="1185863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" name="Line 67"/>
              <p:cNvSpPr>
                <a:spLocks noChangeShapeType="1"/>
              </p:cNvSpPr>
              <p:nvPr/>
            </p:nvSpPr>
            <p:spPr bwMode="auto">
              <a:xfrm>
                <a:off x="2606676" y="9032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" name="Line 68"/>
              <p:cNvSpPr>
                <a:spLocks noChangeShapeType="1"/>
              </p:cNvSpPr>
              <p:nvPr/>
            </p:nvSpPr>
            <p:spPr bwMode="auto">
              <a:xfrm>
                <a:off x="2570163" y="6223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Line 69"/>
              <p:cNvSpPr>
                <a:spLocks noChangeShapeType="1"/>
              </p:cNvSpPr>
              <p:nvPr/>
            </p:nvSpPr>
            <p:spPr bwMode="auto">
              <a:xfrm flipV="1">
                <a:off x="2643188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" name="Line 70"/>
              <p:cNvSpPr>
                <a:spLocks noChangeShapeType="1"/>
              </p:cNvSpPr>
              <p:nvPr/>
            </p:nvSpPr>
            <p:spPr bwMode="auto">
              <a:xfrm>
                <a:off x="264318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" name="Line 71"/>
              <p:cNvSpPr>
                <a:spLocks noChangeShapeType="1"/>
              </p:cNvSpPr>
              <p:nvPr/>
            </p:nvSpPr>
            <p:spPr bwMode="auto">
              <a:xfrm>
                <a:off x="301466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Line 72"/>
              <p:cNvSpPr>
                <a:spLocks noChangeShapeType="1"/>
              </p:cNvSpPr>
              <p:nvPr/>
            </p:nvSpPr>
            <p:spPr bwMode="auto">
              <a:xfrm>
                <a:off x="338296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Line 73"/>
              <p:cNvSpPr>
                <a:spLocks noChangeShapeType="1"/>
              </p:cNvSpPr>
              <p:nvPr/>
            </p:nvSpPr>
            <p:spPr bwMode="auto">
              <a:xfrm>
                <a:off x="375443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Line 74"/>
              <p:cNvSpPr>
                <a:spLocks noChangeShapeType="1"/>
              </p:cNvSpPr>
              <p:nvPr/>
            </p:nvSpPr>
            <p:spPr bwMode="auto">
              <a:xfrm>
                <a:off x="412591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Line 75"/>
              <p:cNvSpPr>
                <a:spLocks noChangeShapeType="1"/>
              </p:cNvSpPr>
              <p:nvPr/>
            </p:nvSpPr>
            <p:spPr bwMode="auto">
              <a:xfrm>
                <a:off x="449421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" name="Line 76"/>
              <p:cNvSpPr>
                <a:spLocks noChangeShapeType="1"/>
              </p:cNvSpPr>
              <p:nvPr/>
            </p:nvSpPr>
            <p:spPr bwMode="auto">
              <a:xfrm>
                <a:off x="486568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Line 77"/>
              <p:cNvSpPr>
                <a:spLocks noChangeShapeType="1"/>
              </p:cNvSpPr>
              <p:nvPr/>
            </p:nvSpPr>
            <p:spPr bwMode="auto">
              <a:xfrm>
                <a:off x="523398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" name="Line 78"/>
              <p:cNvSpPr>
                <a:spLocks noChangeShapeType="1"/>
              </p:cNvSpPr>
              <p:nvPr/>
            </p:nvSpPr>
            <p:spPr bwMode="auto">
              <a:xfrm>
                <a:off x="5605463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" name="Line 79"/>
              <p:cNvSpPr>
                <a:spLocks noChangeShapeType="1"/>
              </p:cNvSpPr>
              <p:nvPr/>
            </p:nvSpPr>
            <p:spPr bwMode="auto">
              <a:xfrm>
                <a:off x="5976938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Line 80"/>
              <p:cNvSpPr>
                <a:spLocks noChangeShapeType="1"/>
              </p:cNvSpPr>
              <p:nvPr/>
            </p:nvSpPr>
            <p:spPr bwMode="auto">
              <a:xfrm>
                <a:off x="6345238" y="622300"/>
                <a:ext cx="0" cy="7302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" name="Line 81"/>
              <p:cNvSpPr>
                <a:spLocks noChangeShapeType="1"/>
              </p:cNvSpPr>
              <p:nvPr/>
            </p:nvSpPr>
            <p:spPr bwMode="auto">
              <a:xfrm>
                <a:off x="6716713" y="622300"/>
                <a:ext cx="0" cy="365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" name="Line 82"/>
              <p:cNvSpPr>
                <a:spLocks noChangeShapeType="1"/>
              </p:cNvSpPr>
              <p:nvPr/>
            </p:nvSpPr>
            <p:spPr bwMode="auto">
              <a:xfrm>
                <a:off x="2643188" y="622300"/>
                <a:ext cx="40735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" name="Line 83"/>
              <p:cNvSpPr>
                <a:spLocks noChangeShapeType="1"/>
              </p:cNvSpPr>
              <p:nvPr/>
            </p:nvSpPr>
            <p:spPr bwMode="auto">
              <a:xfrm flipH="1">
                <a:off x="6643688" y="45608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Line 84"/>
              <p:cNvSpPr>
                <a:spLocks noChangeShapeType="1"/>
              </p:cNvSpPr>
              <p:nvPr/>
            </p:nvSpPr>
            <p:spPr bwMode="auto">
              <a:xfrm flipH="1">
                <a:off x="6680201" y="4279900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" name="Line 85"/>
              <p:cNvSpPr>
                <a:spLocks noChangeShapeType="1"/>
              </p:cNvSpPr>
              <p:nvPr/>
            </p:nvSpPr>
            <p:spPr bwMode="auto">
              <a:xfrm flipH="1">
                <a:off x="6643688" y="3997325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" name="Line 86"/>
              <p:cNvSpPr>
                <a:spLocks noChangeShapeType="1"/>
              </p:cNvSpPr>
              <p:nvPr/>
            </p:nvSpPr>
            <p:spPr bwMode="auto">
              <a:xfrm flipH="1">
                <a:off x="6680201" y="37179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" name="Line 87"/>
              <p:cNvSpPr>
                <a:spLocks noChangeShapeType="1"/>
              </p:cNvSpPr>
              <p:nvPr/>
            </p:nvSpPr>
            <p:spPr bwMode="auto">
              <a:xfrm flipH="1">
                <a:off x="6643688" y="343535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" name="Line 88"/>
              <p:cNvSpPr>
                <a:spLocks noChangeShapeType="1"/>
              </p:cNvSpPr>
              <p:nvPr/>
            </p:nvSpPr>
            <p:spPr bwMode="auto">
              <a:xfrm flipH="1">
                <a:off x="6680201" y="31543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" name="Line 89"/>
              <p:cNvSpPr>
                <a:spLocks noChangeShapeType="1"/>
              </p:cNvSpPr>
              <p:nvPr/>
            </p:nvSpPr>
            <p:spPr bwMode="auto">
              <a:xfrm flipH="1">
                <a:off x="6643688" y="287178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" name="Line 90"/>
              <p:cNvSpPr>
                <a:spLocks noChangeShapeType="1"/>
              </p:cNvSpPr>
              <p:nvPr/>
            </p:nvSpPr>
            <p:spPr bwMode="auto">
              <a:xfrm flipH="1">
                <a:off x="6680201" y="25923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" name="Line 91"/>
              <p:cNvSpPr>
                <a:spLocks noChangeShapeType="1"/>
              </p:cNvSpPr>
              <p:nvPr/>
            </p:nvSpPr>
            <p:spPr bwMode="auto">
              <a:xfrm flipH="1">
                <a:off x="6643688" y="23114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" name="Line 92"/>
              <p:cNvSpPr>
                <a:spLocks noChangeShapeType="1"/>
              </p:cNvSpPr>
              <p:nvPr/>
            </p:nvSpPr>
            <p:spPr bwMode="auto">
              <a:xfrm flipH="1">
                <a:off x="6680201" y="2028825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" name="Line 93"/>
              <p:cNvSpPr>
                <a:spLocks noChangeShapeType="1"/>
              </p:cNvSpPr>
              <p:nvPr/>
            </p:nvSpPr>
            <p:spPr bwMode="auto">
              <a:xfrm flipH="1">
                <a:off x="6643688" y="1747838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" name="Line 94"/>
              <p:cNvSpPr>
                <a:spLocks noChangeShapeType="1"/>
              </p:cNvSpPr>
              <p:nvPr/>
            </p:nvSpPr>
            <p:spPr bwMode="auto">
              <a:xfrm flipH="1">
                <a:off x="6680201" y="1465263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" name="Line 95"/>
              <p:cNvSpPr>
                <a:spLocks noChangeShapeType="1"/>
              </p:cNvSpPr>
              <p:nvPr/>
            </p:nvSpPr>
            <p:spPr bwMode="auto">
              <a:xfrm flipH="1">
                <a:off x="6643688" y="1185863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" name="Line 96"/>
              <p:cNvSpPr>
                <a:spLocks noChangeShapeType="1"/>
              </p:cNvSpPr>
              <p:nvPr/>
            </p:nvSpPr>
            <p:spPr bwMode="auto">
              <a:xfrm flipH="1">
                <a:off x="6680201" y="903288"/>
                <a:ext cx="3651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" name="Line 97"/>
              <p:cNvSpPr>
                <a:spLocks noChangeShapeType="1"/>
              </p:cNvSpPr>
              <p:nvPr/>
            </p:nvSpPr>
            <p:spPr bwMode="auto">
              <a:xfrm flipH="1">
                <a:off x="6643688" y="622300"/>
                <a:ext cx="730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" name="Line 98"/>
              <p:cNvSpPr>
                <a:spLocks noChangeShapeType="1"/>
              </p:cNvSpPr>
              <p:nvPr/>
            </p:nvSpPr>
            <p:spPr bwMode="auto">
              <a:xfrm flipV="1">
                <a:off x="6716713" y="622300"/>
                <a:ext cx="0" cy="393858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" name="Rectangle 99"/>
              <p:cNvSpPr>
                <a:spLocks noChangeArrowheads="1"/>
              </p:cNvSpPr>
              <p:nvPr/>
            </p:nvSpPr>
            <p:spPr bwMode="auto">
              <a:xfrm rot="16200000">
                <a:off x="6947508" y="2569111"/>
                <a:ext cx="3847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" name="Rectangle 101"/>
              <p:cNvSpPr>
                <a:spLocks noChangeArrowheads="1"/>
              </p:cNvSpPr>
              <p:nvPr/>
            </p:nvSpPr>
            <p:spPr bwMode="auto">
              <a:xfrm rot="16200000">
                <a:off x="1459628" y="2472760"/>
                <a:ext cx="136223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Weight percent Si</a:t>
                </a:r>
                <a:endPara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" name="Rectangle 102"/>
              <p:cNvSpPr>
                <a:spLocks noChangeArrowheads="1"/>
              </p:cNvSpPr>
              <p:nvPr/>
            </p:nvSpPr>
            <p:spPr bwMode="auto">
              <a:xfrm>
                <a:off x="3916363" y="4924425"/>
                <a:ext cx="147283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Weight percent Mg</a:t>
                </a:r>
                <a:endPara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104" name="Group 205"/>
              <p:cNvGrpSpPr>
                <a:grpSpLocks/>
              </p:cNvGrpSpPr>
              <p:nvPr/>
            </p:nvGrpSpPr>
            <p:grpSpPr bwMode="auto">
              <a:xfrm>
                <a:off x="2643188" y="622300"/>
                <a:ext cx="4073525" cy="3657600"/>
                <a:chOff x="1665" y="392"/>
                <a:chExt cx="2566" cy="2304"/>
              </a:xfrm>
            </p:grpSpPr>
            <p:sp>
              <p:nvSpPr>
                <p:cNvPr id="693" name="Line 5"/>
                <p:cNvSpPr>
                  <a:spLocks noChangeShapeType="1"/>
                </p:cNvSpPr>
                <p:nvPr/>
              </p:nvSpPr>
              <p:spPr bwMode="auto">
                <a:xfrm flipV="1">
                  <a:off x="1665" y="267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1665" y="264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" name="Line 7"/>
                <p:cNvSpPr>
                  <a:spLocks noChangeShapeType="1"/>
                </p:cNvSpPr>
                <p:nvPr/>
              </p:nvSpPr>
              <p:spPr bwMode="auto">
                <a:xfrm flipV="1">
                  <a:off x="1665" y="260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" name="Line 8"/>
                <p:cNvSpPr>
                  <a:spLocks noChangeShapeType="1"/>
                </p:cNvSpPr>
                <p:nvPr/>
              </p:nvSpPr>
              <p:spPr bwMode="auto">
                <a:xfrm flipV="1">
                  <a:off x="1665" y="257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" name="Line 9"/>
                <p:cNvSpPr>
                  <a:spLocks noChangeShapeType="1"/>
                </p:cNvSpPr>
                <p:nvPr/>
              </p:nvSpPr>
              <p:spPr bwMode="auto">
                <a:xfrm flipV="1">
                  <a:off x="1665" y="253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" name="Line 10"/>
                <p:cNvSpPr>
                  <a:spLocks noChangeShapeType="1"/>
                </p:cNvSpPr>
                <p:nvPr/>
              </p:nvSpPr>
              <p:spPr bwMode="auto">
                <a:xfrm flipV="1">
                  <a:off x="1665" y="2503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1665" y="246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" name="Line 12"/>
                <p:cNvSpPr>
                  <a:spLocks noChangeShapeType="1"/>
                </p:cNvSpPr>
                <p:nvPr/>
              </p:nvSpPr>
              <p:spPr bwMode="auto">
                <a:xfrm flipV="1">
                  <a:off x="1665" y="243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1665" y="239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1665" y="2362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" name="Line 15"/>
                <p:cNvSpPr>
                  <a:spLocks noChangeShapeType="1"/>
                </p:cNvSpPr>
                <p:nvPr/>
              </p:nvSpPr>
              <p:spPr bwMode="auto">
                <a:xfrm flipV="1">
                  <a:off x="1665" y="232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" name="Line 16"/>
                <p:cNvSpPr>
                  <a:spLocks noChangeShapeType="1"/>
                </p:cNvSpPr>
                <p:nvPr/>
              </p:nvSpPr>
              <p:spPr bwMode="auto">
                <a:xfrm flipV="1">
                  <a:off x="1665" y="229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1665" y="225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1665" y="2221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7" name="Line 19"/>
                <p:cNvSpPr>
                  <a:spLocks noChangeShapeType="1"/>
                </p:cNvSpPr>
                <p:nvPr/>
              </p:nvSpPr>
              <p:spPr bwMode="auto">
                <a:xfrm flipV="1">
                  <a:off x="1665" y="218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1665" y="215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1665" y="211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1665" y="208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" name="Line 23"/>
                <p:cNvSpPr>
                  <a:spLocks noChangeShapeType="1"/>
                </p:cNvSpPr>
                <p:nvPr/>
              </p:nvSpPr>
              <p:spPr bwMode="auto">
                <a:xfrm flipV="1">
                  <a:off x="1665" y="204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" name="Line 24"/>
                <p:cNvSpPr>
                  <a:spLocks noChangeShapeType="1"/>
                </p:cNvSpPr>
                <p:nvPr/>
              </p:nvSpPr>
              <p:spPr bwMode="auto">
                <a:xfrm flipV="1">
                  <a:off x="1665" y="201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665" y="197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1665" y="193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" name="Line 27"/>
                <p:cNvSpPr>
                  <a:spLocks noChangeShapeType="1"/>
                </p:cNvSpPr>
                <p:nvPr/>
              </p:nvSpPr>
              <p:spPr bwMode="auto">
                <a:xfrm flipV="1">
                  <a:off x="1665" y="190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1665" y="186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1665" y="183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" name="Line 30"/>
                <p:cNvSpPr>
                  <a:spLocks noChangeShapeType="1"/>
                </p:cNvSpPr>
                <p:nvPr/>
              </p:nvSpPr>
              <p:spPr bwMode="auto">
                <a:xfrm flipV="1">
                  <a:off x="1665" y="179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" name="Line 31"/>
                <p:cNvSpPr>
                  <a:spLocks noChangeShapeType="1"/>
                </p:cNvSpPr>
                <p:nvPr/>
              </p:nvSpPr>
              <p:spPr bwMode="auto">
                <a:xfrm flipV="1">
                  <a:off x="1665" y="1763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1665" y="172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1665" y="169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1665" y="165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" name="Line 35"/>
                <p:cNvSpPr>
                  <a:spLocks noChangeShapeType="1"/>
                </p:cNvSpPr>
                <p:nvPr/>
              </p:nvSpPr>
              <p:spPr bwMode="auto">
                <a:xfrm flipV="1">
                  <a:off x="1665" y="1622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1665" y="158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1665" y="155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1665" y="151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7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1665" y="1481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8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1665" y="144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9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1665" y="141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0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65" y="137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1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1665" y="134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2" name="Line 44"/>
                <p:cNvSpPr>
                  <a:spLocks noChangeShapeType="1"/>
                </p:cNvSpPr>
                <p:nvPr/>
              </p:nvSpPr>
              <p:spPr bwMode="auto">
                <a:xfrm flipV="1">
                  <a:off x="1665" y="130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3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1665" y="127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4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1665" y="123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5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1665" y="119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6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1665" y="116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7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1665" y="112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8" name="Line 50"/>
                <p:cNvSpPr>
                  <a:spLocks noChangeShapeType="1"/>
                </p:cNvSpPr>
                <p:nvPr/>
              </p:nvSpPr>
              <p:spPr bwMode="auto">
                <a:xfrm flipV="1">
                  <a:off x="1665" y="109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9" name="Line 51"/>
                <p:cNvSpPr>
                  <a:spLocks noChangeShapeType="1"/>
                </p:cNvSpPr>
                <p:nvPr/>
              </p:nvSpPr>
              <p:spPr bwMode="auto">
                <a:xfrm flipV="1">
                  <a:off x="1665" y="105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0" name="Line 52"/>
                <p:cNvSpPr>
                  <a:spLocks noChangeShapeType="1"/>
                </p:cNvSpPr>
                <p:nvPr/>
              </p:nvSpPr>
              <p:spPr bwMode="auto">
                <a:xfrm flipV="1">
                  <a:off x="1665" y="1023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1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1665" y="98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2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1665" y="95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3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1665" y="91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4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1665" y="882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5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1665" y="84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6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65" y="81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7" name="Line 59"/>
                <p:cNvSpPr>
                  <a:spLocks noChangeShapeType="1"/>
                </p:cNvSpPr>
                <p:nvPr/>
              </p:nvSpPr>
              <p:spPr bwMode="auto">
                <a:xfrm flipV="1">
                  <a:off x="1665" y="77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8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1665" y="741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9" name="Line 61"/>
                <p:cNvSpPr>
                  <a:spLocks noChangeShapeType="1"/>
                </p:cNvSpPr>
                <p:nvPr/>
              </p:nvSpPr>
              <p:spPr bwMode="auto">
                <a:xfrm flipV="1">
                  <a:off x="1665" y="70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0" name="Line 62"/>
                <p:cNvSpPr>
                  <a:spLocks noChangeShapeType="1"/>
                </p:cNvSpPr>
                <p:nvPr/>
              </p:nvSpPr>
              <p:spPr bwMode="auto">
                <a:xfrm flipV="1">
                  <a:off x="1665" y="67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1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1665" y="63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2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1665" y="60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3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1665" y="56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4" name="Line 66"/>
                <p:cNvSpPr>
                  <a:spLocks noChangeShapeType="1"/>
                </p:cNvSpPr>
                <p:nvPr/>
              </p:nvSpPr>
              <p:spPr bwMode="auto">
                <a:xfrm flipV="1">
                  <a:off x="1665" y="53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5" name="Line 67"/>
                <p:cNvSpPr>
                  <a:spLocks noChangeShapeType="1"/>
                </p:cNvSpPr>
                <p:nvPr/>
              </p:nvSpPr>
              <p:spPr bwMode="auto">
                <a:xfrm flipV="1">
                  <a:off x="1665" y="49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6" name="Line 68"/>
                <p:cNvSpPr>
                  <a:spLocks noChangeShapeType="1"/>
                </p:cNvSpPr>
                <p:nvPr/>
              </p:nvSpPr>
              <p:spPr bwMode="auto">
                <a:xfrm flipV="1">
                  <a:off x="1665" y="45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7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1665" y="42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8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1665" y="392"/>
                  <a:ext cx="3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9" name="Line 71"/>
                <p:cNvSpPr>
                  <a:spLocks noChangeShapeType="1"/>
                </p:cNvSpPr>
                <p:nvPr/>
              </p:nvSpPr>
              <p:spPr bwMode="auto">
                <a:xfrm>
                  <a:off x="168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0" name="Line 72"/>
                <p:cNvSpPr>
                  <a:spLocks noChangeShapeType="1"/>
                </p:cNvSpPr>
                <p:nvPr/>
              </p:nvSpPr>
              <p:spPr bwMode="auto">
                <a:xfrm>
                  <a:off x="172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1" name="Line 73"/>
                <p:cNvSpPr>
                  <a:spLocks noChangeShapeType="1"/>
                </p:cNvSpPr>
                <p:nvPr/>
              </p:nvSpPr>
              <p:spPr bwMode="auto">
                <a:xfrm>
                  <a:off x="175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2" name="Line 74"/>
                <p:cNvSpPr>
                  <a:spLocks noChangeShapeType="1"/>
                </p:cNvSpPr>
                <p:nvPr/>
              </p:nvSpPr>
              <p:spPr bwMode="auto">
                <a:xfrm>
                  <a:off x="179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3" name="Line 75"/>
                <p:cNvSpPr>
                  <a:spLocks noChangeShapeType="1"/>
                </p:cNvSpPr>
                <p:nvPr/>
              </p:nvSpPr>
              <p:spPr bwMode="auto">
                <a:xfrm>
                  <a:off x="182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4" name="Line 76"/>
                <p:cNvSpPr>
                  <a:spLocks noChangeShapeType="1"/>
                </p:cNvSpPr>
                <p:nvPr/>
              </p:nvSpPr>
              <p:spPr bwMode="auto">
                <a:xfrm>
                  <a:off x="186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5" name="Line 77"/>
                <p:cNvSpPr>
                  <a:spLocks noChangeShapeType="1"/>
                </p:cNvSpPr>
                <p:nvPr/>
              </p:nvSpPr>
              <p:spPr bwMode="auto">
                <a:xfrm>
                  <a:off x="189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6" name="Line 78"/>
                <p:cNvSpPr>
                  <a:spLocks noChangeShapeType="1"/>
                </p:cNvSpPr>
                <p:nvPr/>
              </p:nvSpPr>
              <p:spPr bwMode="auto">
                <a:xfrm>
                  <a:off x="193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7" name="Line 79"/>
                <p:cNvSpPr>
                  <a:spLocks noChangeShapeType="1"/>
                </p:cNvSpPr>
                <p:nvPr/>
              </p:nvSpPr>
              <p:spPr bwMode="auto">
                <a:xfrm>
                  <a:off x="196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8" name="Line 80"/>
                <p:cNvSpPr>
                  <a:spLocks noChangeShapeType="1"/>
                </p:cNvSpPr>
                <p:nvPr/>
              </p:nvSpPr>
              <p:spPr bwMode="auto">
                <a:xfrm>
                  <a:off x="200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9" name="Line 81"/>
                <p:cNvSpPr>
                  <a:spLocks noChangeShapeType="1"/>
                </p:cNvSpPr>
                <p:nvPr/>
              </p:nvSpPr>
              <p:spPr bwMode="auto">
                <a:xfrm>
                  <a:off x="204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0" name="Line 82"/>
                <p:cNvSpPr>
                  <a:spLocks noChangeShapeType="1"/>
                </p:cNvSpPr>
                <p:nvPr/>
              </p:nvSpPr>
              <p:spPr bwMode="auto">
                <a:xfrm>
                  <a:off x="207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1" name="Line 83"/>
                <p:cNvSpPr>
                  <a:spLocks noChangeShapeType="1"/>
                </p:cNvSpPr>
                <p:nvPr/>
              </p:nvSpPr>
              <p:spPr bwMode="auto">
                <a:xfrm>
                  <a:off x="211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2" name="Line 84"/>
                <p:cNvSpPr>
                  <a:spLocks noChangeShapeType="1"/>
                </p:cNvSpPr>
                <p:nvPr/>
              </p:nvSpPr>
              <p:spPr bwMode="auto">
                <a:xfrm>
                  <a:off x="214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3" name="Line 85"/>
                <p:cNvSpPr>
                  <a:spLocks noChangeShapeType="1"/>
                </p:cNvSpPr>
                <p:nvPr/>
              </p:nvSpPr>
              <p:spPr bwMode="auto">
                <a:xfrm>
                  <a:off x="218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4" name="Line 86"/>
                <p:cNvSpPr>
                  <a:spLocks noChangeShapeType="1"/>
                </p:cNvSpPr>
                <p:nvPr/>
              </p:nvSpPr>
              <p:spPr bwMode="auto">
                <a:xfrm>
                  <a:off x="221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5" name="Line 87"/>
                <p:cNvSpPr>
                  <a:spLocks noChangeShapeType="1"/>
                </p:cNvSpPr>
                <p:nvPr/>
              </p:nvSpPr>
              <p:spPr bwMode="auto">
                <a:xfrm>
                  <a:off x="225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6" name="Line 88"/>
                <p:cNvSpPr>
                  <a:spLocks noChangeShapeType="1"/>
                </p:cNvSpPr>
                <p:nvPr/>
              </p:nvSpPr>
              <p:spPr bwMode="auto">
                <a:xfrm>
                  <a:off x="228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7" name="Line 89"/>
                <p:cNvSpPr>
                  <a:spLocks noChangeShapeType="1"/>
                </p:cNvSpPr>
                <p:nvPr/>
              </p:nvSpPr>
              <p:spPr bwMode="auto">
                <a:xfrm>
                  <a:off x="232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8" name="Line 90"/>
                <p:cNvSpPr>
                  <a:spLocks noChangeShapeType="1"/>
                </p:cNvSpPr>
                <p:nvPr/>
              </p:nvSpPr>
              <p:spPr bwMode="auto">
                <a:xfrm>
                  <a:off x="235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9" name="Line 91"/>
                <p:cNvSpPr>
                  <a:spLocks noChangeShapeType="1"/>
                </p:cNvSpPr>
                <p:nvPr/>
              </p:nvSpPr>
              <p:spPr bwMode="auto">
                <a:xfrm>
                  <a:off x="239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0" name="Line 92"/>
                <p:cNvSpPr>
                  <a:spLocks noChangeShapeType="1"/>
                </p:cNvSpPr>
                <p:nvPr/>
              </p:nvSpPr>
              <p:spPr bwMode="auto">
                <a:xfrm>
                  <a:off x="242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1" name="Line 93"/>
                <p:cNvSpPr>
                  <a:spLocks noChangeShapeType="1"/>
                </p:cNvSpPr>
                <p:nvPr/>
              </p:nvSpPr>
              <p:spPr bwMode="auto">
                <a:xfrm>
                  <a:off x="246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2" name="Line 94"/>
                <p:cNvSpPr>
                  <a:spLocks noChangeShapeType="1"/>
                </p:cNvSpPr>
                <p:nvPr/>
              </p:nvSpPr>
              <p:spPr bwMode="auto">
                <a:xfrm>
                  <a:off x="249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3" name="Line 95"/>
                <p:cNvSpPr>
                  <a:spLocks noChangeShapeType="1"/>
                </p:cNvSpPr>
                <p:nvPr/>
              </p:nvSpPr>
              <p:spPr bwMode="auto">
                <a:xfrm>
                  <a:off x="253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4" name="Line 96"/>
                <p:cNvSpPr>
                  <a:spLocks noChangeShapeType="1"/>
                </p:cNvSpPr>
                <p:nvPr/>
              </p:nvSpPr>
              <p:spPr bwMode="auto">
                <a:xfrm>
                  <a:off x="257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5" name="Line 97"/>
                <p:cNvSpPr>
                  <a:spLocks noChangeShapeType="1"/>
                </p:cNvSpPr>
                <p:nvPr/>
              </p:nvSpPr>
              <p:spPr bwMode="auto">
                <a:xfrm>
                  <a:off x="260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6" name="Line 98"/>
                <p:cNvSpPr>
                  <a:spLocks noChangeShapeType="1"/>
                </p:cNvSpPr>
                <p:nvPr/>
              </p:nvSpPr>
              <p:spPr bwMode="auto">
                <a:xfrm>
                  <a:off x="264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7" name="Line 99"/>
                <p:cNvSpPr>
                  <a:spLocks noChangeShapeType="1"/>
                </p:cNvSpPr>
                <p:nvPr/>
              </p:nvSpPr>
              <p:spPr bwMode="auto">
                <a:xfrm>
                  <a:off x="267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8" name="Line 100"/>
                <p:cNvSpPr>
                  <a:spLocks noChangeShapeType="1"/>
                </p:cNvSpPr>
                <p:nvPr/>
              </p:nvSpPr>
              <p:spPr bwMode="auto">
                <a:xfrm>
                  <a:off x="271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9" name="Line 101"/>
                <p:cNvSpPr>
                  <a:spLocks noChangeShapeType="1"/>
                </p:cNvSpPr>
                <p:nvPr/>
              </p:nvSpPr>
              <p:spPr bwMode="auto">
                <a:xfrm>
                  <a:off x="274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0" name="Line 102"/>
                <p:cNvSpPr>
                  <a:spLocks noChangeShapeType="1"/>
                </p:cNvSpPr>
                <p:nvPr/>
              </p:nvSpPr>
              <p:spPr bwMode="auto">
                <a:xfrm>
                  <a:off x="278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1" name="Line 103"/>
                <p:cNvSpPr>
                  <a:spLocks noChangeShapeType="1"/>
                </p:cNvSpPr>
                <p:nvPr/>
              </p:nvSpPr>
              <p:spPr bwMode="auto">
                <a:xfrm>
                  <a:off x="281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2" name="Line 104"/>
                <p:cNvSpPr>
                  <a:spLocks noChangeShapeType="1"/>
                </p:cNvSpPr>
                <p:nvPr/>
              </p:nvSpPr>
              <p:spPr bwMode="auto">
                <a:xfrm>
                  <a:off x="285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3" name="Line 105"/>
                <p:cNvSpPr>
                  <a:spLocks noChangeShapeType="1"/>
                </p:cNvSpPr>
                <p:nvPr/>
              </p:nvSpPr>
              <p:spPr bwMode="auto">
                <a:xfrm>
                  <a:off x="288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4" name="Line 106"/>
                <p:cNvSpPr>
                  <a:spLocks noChangeShapeType="1"/>
                </p:cNvSpPr>
                <p:nvPr/>
              </p:nvSpPr>
              <p:spPr bwMode="auto">
                <a:xfrm>
                  <a:off x="292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5" name="Line 107"/>
                <p:cNvSpPr>
                  <a:spLocks noChangeShapeType="1"/>
                </p:cNvSpPr>
                <p:nvPr/>
              </p:nvSpPr>
              <p:spPr bwMode="auto">
                <a:xfrm>
                  <a:off x="295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6" name="Line 108"/>
                <p:cNvSpPr>
                  <a:spLocks noChangeShapeType="1"/>
                </p:cNvSpPr>
                <p:nvPr/>
              </p:nvSpPr>
              <p:spPr bwMode="auto">
                <a:xfrm>
                  <a:off x="299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7" name="Line 109"/>
                <p:cNvSpPr>
                  <a:spLocks noChangeShapeType="1"/>
                </p:cNvSpPr>
                <p:nvPr/>
              </p:nvSpPr>
              <p:spPr bwMode="auto">
                <a:xfrm>
                  <a:off x="302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8" name="Line 110"/>
                <p:cNvSpPr>
                  <a:spLocks noChangeShapeType="1"/>
                </p:cNvSpPr>
                <p:nvPr/>
              </p:nvSpPr>
              <p:spPr bwMode="auto">
                <a:xfrm>
                  <a:off x="306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9" name="Line 111"/>
                <p:cNvSpPr>
                  <a:spLocks noChangeShapeType="1"/>
                </p:cNvSpPr>
                <p:nvPr/>
              </p:nvSpPr>
              <p:spPr bwMode="auto">
                <a:xfrm>
                  <a:off x="310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0" name="Line 112"/>
                <p:cNvSpPr>
                  <a:spLocks noChangeShapeType="1"/>
                </p:cNvSpPr>
                <p:nvPr/>
              </p:nvSpPr>
              <p:spPr bwMode="auto">
                <a:xfrm>
                  <a:off x="313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1" name="Line 113"/>
                <p:cNvSpPr>
                  <a:spLocks noChangeShapeType="1"/>
                </p:cNvSpPr>
                <p:nvPr/>
              </p:nvSpPr>
              <p:spPr bwMode="auto">
                <a:xfrm>
                  <a:off x="317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2" name="Line 114"/>
                <p:cNvSpPr>
                  <a:spLocks noChangeShapeType="1"/>
                </p:cNvSpPr>
                <p:nvPr/>
              </p:nvSpPr>
              <p:spPr bwMode="auto">
                <a:xfrm>
                  <a:off x="320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3" name="Line 115"/>
                <p:cNvSpPr>
                  <a:spLocks noChangeShapeType="1"/>
                </p:cNvSpPr>
                <p:nvPr/>
              </p:nvSpPr>
              <p:spPr bwMode="auto">
                <a:xfrm>
                  <a:off x="324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4" name="Line 116"/>
                <p:cNvSpPr>
                  <a:spLocks noChangeShapeType="1"/>
                </p:cNvSpPr>
                <p:nvPr/>
              </p:nvSpPr>
              <p:spPr bwMode="auto">
                <a:xfrm>
                  <a:off x="327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5" name="Line 117"/>
                <p:cNvSpPr>
                  <a:spLocks noChangeShapeType="1"/>
                </p:cNvSpPr>
                <p:nvPr/>
              </p:nvSpPr>
              <p:spPr bwMode="auto">
                <a:xfrm>
                  <a:off x="331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6" name="Line 118"/>
                <p:cNvSpPr>
                  <a:spLocks noChangeShapeType="1"/>
                </p:cNvSpPr>
                <p:nvPr/>
              </p:nvSpPr>
              <p:spPr bwMode="auto">
                <a:xfrm>
                  <a:off x="334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7" name="Line 119"/>
                <p:cNvSpPr>
                  <a:spLocks noChangeShapeType="1"/>
                </p:cNvSpPr>
                <p:nvPr/>
              </p:nvSpPr>
              <p:spPr bwMode="auto">
                <a:xfrm>
                  <a:off x="338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8" name="Line 120"/>
                <p:cNvSpPr>
                  <a:spLocks noChangeShapeType="1"/>
                </p:cNvSpPr>
                <p:nvPr/>
              </p:nvSpPr>
              <p:spPr bwMode="auto">
                <a:xfrm>
                  <a:off x="341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9" name="Line 121"/>
                <p:cNvSpPr>
                  <a:spLocks noChangeShapeType="1"/>
                </p:cNvSpPr>
                <p:nvPr/>
              </p:nvSpPr>
              <p:spPr bwMode="auto">
                <a:xfrm>
                  <a:off x="345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0" name="Line 122"/>
                <p:cNvSpPr>
                  <a:spLocks noChangeShapeType="1"/>
                </p:cNvSpPr>
                <p:nvPr/>
              </p:nvSpPr>
              <p:spPr bwMode="auto">
                <a:xfrm>
                  <a:off x="348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1" name="Line 123"/>
                <p:cNvSpPr>
                  <a:spLocks noChangeShapeType="1"/>
                </p:cNvSpPr>
                <p:nvPr/>
              </p:nvSpPr>
              <p:spPr bwMode="auto">
                <a:xfrm>
                  <a:off x="352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2" name="Line 124"/>
                <p:cNvSpPr>
                  <a:spLocks noChangeShapeType="1"/>
                </p:cNvSpPr>
                <p:nvPr/>
              </p:nvSpPr>
              <p:spPr bwMode="auto">
                <a:xfrm>
                  <a:off x="355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3" name="Line 125"/>
                <p:cNvSpPr>
                  <a:spLocks noChangeShapeType="1"/>
                </p:cNvSpPr>
                <p:nvPr/>
              </p:nvSpPr>
              <p:spPr bwMode="auto">
                <a:xfrm>
                  <a:off x="359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4" name="Line 126"/>
                <p:cNvSpPr>
                  <a:spLocks noChangeShapeType="1"/>
                </p:cNvSpPr>
                <p:nvPr/>
              </p:nvSpPr>
              <p:spPr bwMode="auto">
                <a:xfrm>
                  <a:off x="363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5" name="Line 127"/>
                <p:cNvSpPr>
                  <a:spLocks noChangeShapeType="1"/>
                </p:cNvSpPr>
                <p:nvPr/>
              </p:nvSpPr>
              <p:spPr bwMode="auto">
                <a:xfrm>
                  <a:off x="366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6" name="Line 128"/>
                <p:cNvSpPr>
                  <a:spLocks noChangeShapeType="1"/>
                </p:cNvSpPr>
                <p:nvPr/>
              </p:nvSpPr>
              <p:spPr bwMode="auto">
                <a:xfrm>
                  <a:off x="3701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7" name="Line 129"/>
                <p:cNvSpPr>
                  <a:spLocks noChangeShapeType="1"/>
                </p:cNvSpPr>
                <p:nvPr/>
              </p:nvSpPr>
              <p:spPr bwMode="auto">
                <a:xfrm>
                  <a:off x="3736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8" name="Line 130"/>
                <p:cNvSpPr>
                  <a:spLocks noChangeShapeType="1"/>
                </p:cNvSpPr>
                <p:nvPr/>
              </p:nvSpPr>
              <p:spPr bwMode="auto">
                <a:xfrm>
                  <a:off x="3771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9" name="Line 131"/>
                <p:cNvSpPr>
                  <a:spLocks noChangeShapeType="1"/>
                </p:cNvSpPr>
                <p:nvPr/>
              </p:nvSpPr>
              <p:spPr bwMode="auto">
                <a:xfrm>
                  <a:off x="3807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0" name="Line 132"/>
                <p:cNvSpPr>
                  <a:spLocks noChangeShapeType="1"/>
                </p:cNvSpPr>
                <p:nvPr/>
              </p:nvSpPr>
              <p:spPr bwMode="auto">
                <a:xfrm>
                  <a:off x="3842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1" name="Line 133"/>
                <p:cNvSpPr>
                  <a:spLocks noChangeShapeType="1"/>
                </p:cNvSpPr>
                <p:nvPr/>
              </p:nvSpPr>
              <p:spPr bwMode="auto">
                <a:xfrm>
                  <a:off x="3877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2" name="Line 134"/>
                <p:cNvSpPr>
                  <a:spLocks noChangeShapeType="1"/>
                </p:cNvSpPr>
                <p:nvPr/>
              </p:nvSpPr>
              <p:spPr bwMode="auto">
                <a:xfrm>
                  <a:off x="3913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3" name="Line 135"/>
                <p:cNvSpPr>
                  <a:spLocks noChangeShapeType="1"/>
                </p:cNvSpPr>
                <p:nvPr/>
              </p:nvSpPr>
              <p:spPr bwMode="auto">
                <a:xfrm>
                  <a:off x="3948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4" name="Line 136"/>
                <p:cNvSpPr>
                  <a:spLocks noChangeShapeType="1"/>
                </p:cNvSpPr>
                <p:nvPr/>
              </p:nvSpPr>
              <p:spPr bwMode="auto">
                <a:xfrm>
                  <a:off x="3983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5" name="Line 137"/>
                <p:cNvSpPr>
                  <a:spLocks noChangeShapeType="1"/>
                </p:cNvSpPr>
                <p:nvPr/>
              </p:nvSpPr>
              <p:spPr bwMode="auto">
                <a:xfrm>
                  <a:off x="4019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6" name="Line 138"/>
                <p:cNvSpPr>
                  <a:spLocks noChangeShapeType="1"/>
                </p:cNvSpPr>
                <p:nvPr/>
              </p:nvSpPr>
              <p:spPr bwMode="auto">
                <a:xfrm>
                  <a:off x="4054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7" name="Line 139"/>
                <p:cNvSpPr>
                  <a:spLocks noChangeShapeType="1"/>
                </p:cNvSpPr>
                <p:nvPr/>
              </p:nvSpPr>
              <p:spPr bwMode="auto">
                <a:xfrm>
                  <a:off x="4089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8" name="Line 140"/>
                <p:cNvSpPr>
                  <a:spLocks noChangeShapeType="1"/>
                </p:cNvSpPr>
                <p:nvPr/>
              </p:nvSpPr>
              <p:spPr bwMode="auto">
                <a:xfrm>
                  <a:off x="4125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9" name="Line 141"/>
                <p:cNvSpPr>
                  <a:spLocks noChangeShapeType="1"/>
                </p:cNvSpPr>
                <p:nvPr/>
              </p:nvSpPr>
              <p:spPr bwMode="auto">
                <a:xfrm>
                  <a:off x="4160" y="392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0" name="Line 142"/>
                <p:cNvSpPr>
                  <a:spLocks noChangeShapeType="1"/>
                </p:cNvSpPr>
                <p:nvPr/>
              </p:nvSpPr>
              <p:spPr bwMode="auto">
                <a:xfrm>
                  <a:off x="4195" y="392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1" name="Line 143"/>
                <p:cNvSpPr>
                  <a:spLocks noChangeShapeType="1"/>
                </p:cNvSpPr>
                <p:nvPr/>
              </p:nvSpPr>
              <p:spPr bwMode="auto">
                <a:xfrm>
                  <a:off x="4231" y="39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2" name="Line 144"/>
                <p:cNvSpPr>
                  <a:spLocks noChangeShapeType="1"/>
                </p:cNvSpPr>
                <p:nvPr/>
              </p:nvSpPr>
              <p:spPr bwMode="auto">
                <a:xfrm>
                  <a:off x="4231" y="42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3" name="Line 145"/>
                <p:cNvSpPr>
                  <a:spLocks noChangeShapeType="1"/>
                </p:cNvSpPr>
                <p:nvPr/>
              </p:nvSpPr>
              <p:spPr bwMode="auto">
                <a:xfrm>
                  <a:off x="4231" y="46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4" name="Line 146"/>
                <p:cNvSpPr>
                  <a:spLocks noChangeShapeType="1"/>
                </p:cNvSpPr>
                <p:nvPr/>
              </p:nvSpPr>
              <p:spPr bwMode="auto">
                <a:xfrm>
                  <a:off x="4231" y="49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5" name="Line 147"/>
                <p:cNvSpPr>
                  <a:spLocks noChangeShapeType="1"/>
                </p:cNvSpPr>
                <p:nvPr/>
              </p:nvSpPr>
              <p:spPr bwMode="auto">
                <a:xfrm>
                  <a:off x="4231" y="53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6" name="Line 148"/>
                <p:cNvSpPr>
                  <a:spLocks noChangeShapeType="1"/>
                </p:cNvSpPr>
                <p:nvPr/>
              </p:nvSpPr>
              <p:spPr bwMode="auto">
                <a:xfrm>
                  <a:off x="4231" y="56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7" name="Line 149"/>
                <p:cNvSpPr>
                  <a:spLocks noChangeShapeType="1"/>
                </p:cNvSpPr>
                <p:nvPr/>
              </p:nvSpPr>
              <p:spPr bwMode="auto">
                <a:xfrm>
                  <a:off x="4231" y="60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8" name="Line 150"/>
                <p:cNvSpPr>
                  <a:spLocks noChangeShapeType="1"/>
                </p:cNvSpPr>
                <p:nvPr/>
              </p:nvSpPr>
              <p:spPr bwMode="auto">
                <a:xfrm>
                  <a:off x="4231" y="63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9" name="Line 151"/>
                <p:cNvSpPr>
                  <a:spLocks noChangeShapeType="1"/>
                </p:cNvSpPr>
                <p:nvPr/>
              </p:nvSpPr>
              <p:spPr bwMode="auto">
                <a:xfrm>
                  <a:off x="4231" y="67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0" name="Line 152"/>
                <p:cNvSpPr>
                  <a:spLocks noChangeShapeType="1"/>
                </p:cNvSpPr>
                <p:nvPr/>
              </p:nvSpPr>
              <p:spPr bwMode="auto">
                <a:xfrm>
                  <a:off x="4231" y="70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1" name="Line 153"/>
                <p:cNvSpPr>
                  <a:spLocks noChangeShapeType="1"/>
                </p:cNvSpPr>
                <p:nvPr/>
              </p:nvSpPr>
              <p:spPr bwMode="auto">
                <a:xfrm>
                  <a:off x="4231" y="74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2" name="Line 154"/>
                <p:cNvSpPr>
                  <a:spLocks noChangeShapeType="1"/>
                </p:cNvSpPr>
                <p:nvPr/>
              </p:nvSpPr>
              <p:spPr bwMode="auto">
                <a:xfrm>
                  <a:off x="4231" y="77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3" name="Line 155"/>
                <p:cNvSpPr>
                  <a:spLocks noChangeShapeType="1"/>
                </p:cNvSpPr>
                <p:nvPr/>
              </p:nvSpPr>
              <p:spPr bwMode="auto">
                <a:xfrm>
                  <a:off x="4231" y="81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4" name="Line 156"/>
                <p:cNvSpPr>
                  <a:spLocks noChangeShapeType="1"/>
                </p:cNvSpPr>
                <p:nvPr/>
              </p:nvSpPr>
              <p:spPr bwMode="auto">
                <a:xfrm>
                  <a:off x="4231" y="85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5" name="Line 157"/>
                <p:cNvSpPr>
                  <a:spLocks noChangeShapeType="1"/>
                </p:cNvSpPr>
                <p:nvPr/>
              </p:nvSpPr>
              <p:spPr bwMode="auto">
                <a:xfrm>
                  <a:off x="4231" y="88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6" name="Line 158"/>
                <p:cNvSpPr>
                  <a:spLocks noChangeShapeType="1"/>
                </p:cNvSpPr>
                <p:nvPr/>
              </p:nvSpPr>
              <p:spPr bwMode="auto">
                <a:xfrm>
                  <a:off x="4231" y="92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7" name="Line 159"/>
                <p:cNvSpPr>
                  <a:spLocks noChangeShapeType="1"/>
                </p:cNvSpPr>
                <p:nvPr/>
              </p:nvSpPr>
              <p:spPr bwMode="auto">
                <a:xfrm>
                  <a:off x="4231" y="955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8" name="Line 160"/>
                <p:cNvSpPr>
                  <a:spLocks noChangeShapeType="1"/>
                </p:cNvSpPr>
                <p:nvPr/>
              </p:nvSpPr>
              <p:spPr bwMode="auto">
                <a:xfrm>
                  <a:off x="4231" y="99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9" name="Line 161"/>
                <p:cNvSpPr>
                  <a:spLocks noChangeShapeType="1"/>
                </p:cNvSpPr>
                <p:nvPr/>
              </p:nvSpPr>
              <p:spPr bwMode="auto">
                <a:xfrm>
                  <a:off x="4231" y="102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0" name="Line 162"/>
                <p:cNvSpPr>
                  <a:spLocks noChangeShapeType="1"/>
                </p:cNvSpPr>
                <p:nvPr/>
              </p:nvSpPr>
              <p:spPr bwMode="auto">
                <a:xfrm>
                  <a:off x="4231" y="106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1" name="Line 163"/>
                <p:cNvSpPr>
                  <a:spLocks noChangeShapeType="1"/>
                </p:cNvSpPr>
                <p:nvPr/>
              </p:nvSpPr>
              <p:spPr bwMode="auto">
                <a:xfrm>
                  <a:off x="4231" y="1096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2" name="Line 164"/>
                <p:cNvSpPr>
                  <a:spLocks noChangeShapeType="1"/>
                </p:cNvSpPr>
                <p:nvPr/>
              </p:nvSpPr>
              <p:spPr bwMode="auto">
                <a:xfrm>
                  <a:off x="4231" y="113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3" name="Line 165"/>
                <p:cNvSpPr>
                  <a:spLocks noChangeShapeType="1"/>
                </p:cNvSpPr>
                <p:nvPr/>
              </p:nvSpPr>
              <p:spPr bwMode="auto">
                <a:xfrm>
                  <a:off x="4231" y="116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4" name="Line 166"/>
                <p:cNvSpPr>
                  <a:spLocks noChangeShapeType="1"/>
                </p:cNvSpPr>
                <p:nvPr/>
              </p:nvSpPr>
              <p:spPr bwMode="auto">
                <a:xfrm>
                  <a:off x="4231" y="120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5" name="Line 167"/>
                <p:cNvSpPr>
                  <a:spLocks noChangeShapeType="1"/>
                </p:cNvSpPr>
                <p:nvPr/>
              </p:nvSpPr>
              <p:spPr bwMode="auto">
                <a:xfrm>
                  <a:off x="4231" y="123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6" name="Line 168"/>
                <p:cNvSpPr>
                  <a:spLocks noChangeShapeType="1"/>
                </p:cNvSpPr>
                <p:nvPr/>
              </p:nvSpPr>
              <p:spPr bwMode="auto">
                <a:xfrm>
                  <a:off x="4231" y="127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7" name="Line 169"/>
                <p:cNvSpPr>
                  <a:spLocks noChangeShapeType="1"/>
                </p:cNvSpPr>
                <p:nvPr/>
              </p:nvSpPr>
              <p:spPr bwMode="auto">
                <a:xfrm>
                  <a:off x="4231" y="130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8" name="Line 170"/>
                <p:cNvSpPr>
                  <a:spLocks noChangeShapeType="1"/>
                </p:cNvSpPr>
                <p:nvPr/>
              </p:nvSpPr>
              <p:spPr bwMode="auto">
                <a:xfrm>
                  <a:off x="4231" y="134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9" name="Line 171"/>
                <p:cNvSpPr>
                  <a:spLocks noChangeShapeType="1"/>
                </p:cNvSpPr>
                <p:nvPr/>
              </p:nvSpPr>
              <p:spPr bwMode="auto">
                <a:xfrm>
                  <a:off x="4231" y="137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0" name="Line 172"/>
                <p:cNvSpPr>
                  <a:spLocks noChangeShapeType="1"/>
                </p:cNvSpPr>
                <p:nvPr/>
              </p:nvSpPr>
              <p:spPr bwMode="auto">
                <a:xfrm>
                  <a:off x="4231" y="141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1" name="Line 173"/>
                <p:cNvSpPr>
                  <a:spLocks noChangeShapeType="1"/>
                </p:cNvSpPr>
                <p:nvPr/>
              </p:nvSpPr>
              <p:spPr bwMode="auto">
                <a:xfrm>
                  <a:off x="4231" y="144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2" name="Line 174"/>
                <p:cNvSpPr>
                  <a:spLocks noChangeShapeType="1"/>
                </p:cNvSpPr>
                <p:nvPr/>
              </p:nvSpPr>
              <p:spPr bwMode="auto">
                <a:xfrm>
                  <a:off x="4231" y="148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3" name="Line 175"/>
                <p:cNvSpPr>
                  <a:spLocks noChangeShapeType="1"/>
                </p:cNvSpPr>
                <p:nvPr/>
              </p:nvSpPr>
              <p:spPr bwMode="auto">
                <a:xfrm>
                  <a:off x="4231" y="151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4" name="Line 176"/>
                <p:cNvSpPr>
                  <a:spLocks noChangeShapeType="1"/>
                </p:cNvSpPr>
                <p:nvPr/>
              </p:nvSpPr>
              <p:spPr bwMode="auto">
                <a:xfrm>
                  <a:off x="4231" y="155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5" name="Line 177"/>
                <p:cNvSpPr>
                  <a:spLocks noChangeShapeType="1"/>
                </p:cNvSpPr>
                <p:nvPr/>
              </p:nvSpPr>
              <p:spPr bwMode="auto">
                <a:xfrm>
                  <a:off x="4231" y="159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6" name="Line 178"/>
                <p:cNvSpPr>
                  <a:spLocks noChangeShapeType="1"/>
                </p:cNvSpPr>
                <p:nvPr/>
              </p:nvSpPr>
              <p:spPr bwMode="auto">
                <a:xfrm>
                  <a:off x="4231" y="162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7" name="Line 179"/>
                <p:cNvSpPr>
                  <a:spLocks noChangeShapeType="1"/>
                </p:cNvSpPr>
                <p:nvPr/>
              </p:nvSpPr>
              <p:spPr bwMode="auto">
                <a:xfrm>
                  <a:off x="4231" y="166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8" name="Line 180"/>
                <p:cNvSpPr>
                  <a:spLocks noChangeShapeType="1"/>
                </p:cNvSpPr>
                <p:nvPr/>
              </p:nvSpPr>
              <p:spPr bwMode="auto">
                <a:xfrm>
                  <a:off x="4231" y="1695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9" name="Line 181"/>
                <p:cNvSpPr>
                  <a:spLocks noChangeShapeType="1"/>
                </p:cNvSpPr>
                <p:nvPr/>
              </p:nvSpPr>
              <p:spPr bwMode="auto">
                <a:xfrm>
                  <a:off x="4231" y="173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0" name="Line 182"/>
                <p:cNvSpPr>
                  <a:spLocks noChangeShapeType="1"/>
                </p:cNvSpPr>
                <p:nvPr/>
              </p:nvSpPr>
              <p:spPr bwMode="auto">
                <a:xfrm>
                  <a:off x="4231" y="176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1" name="Line 183"/>
                <p:cNvSpPr>
                  <a:spLocks noChangeShapeType="1"/>
                </p:cNvSpPr>
                <p:nvPr/>
              </p:nvSpPr>
              <p:spPr bwMode="auto">
                <a:xfrm>
                  <a:off x="4231" y="180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2" name="Line 184"/>
                <p:cNvSpPr>
                  <a:spLocks noChangeShapeType="1"/>
                </p:cNvSpPr>
                <p:nvPr/>
              </p:nvSpPr>
              <p:spPr bwMode="auto">
                <a:xfrm>
                  <a:off x="4231" y="1836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3" name="Line 185"/>
                <p:cNvSpPr>
                  <a:spLocks noChangeShapeType="1"/>
                </p:cNvSpPr>
                <p:nvPr/>
              </p:nvSpPr>
              <p:spPr bwMode="auto">
                <a:xfrm>
                  <a:off x="4231" y="187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4" name="Line 186"/>
                <p:cNvSpPr>
                  <a:spLocks noChangeShapeType="1"/>
                </p:cNvSpPr>
                <p:nvPr/>
              </p:nvSpPr>
              <p:spPr bwMode="auto">
                <a:xfrm>
                  <a:off x="4231" y="190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5" name="Line 187"/>
                <p:cNvSpPr>
                  <a:spLocks noChangeShapeType="1"/>
                </p:cNvSpPr>
                <p:nvPr/>
              </p:nvSpPr>
              <p:spPr bwMode="auto">
                <a:xfrm>
                  <a:off x="4231" y="194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6" name="Line 188"/>
                <p:cNvSpPr>
                  <a:spLocks noChangeShapeType="1"/>
                </p:cNvSpPr>
                <p:nvPr/>
              </p:nvSpPr>
              <p:spPr bwMode="auto">
                <a:xfrm>
                  <a:off x="4231" y="197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7" name="Line 189"/>
                <p:cNvSpPr>
                  <a:spLocks noChangeShapeType="1"/>
                </p:cNvSpPr>
                <p:nvPr/>
              </p:nvSpPr>
              <p:spPr bwMode="auto">
                <a:xfrm>
                  <a:off x="4231" y="201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8" name="Line 190"/>
                <p:cNvSpPr>
                  <a:spLocks noChangeShapeType="1"/>
                </p:cNvSpPr>
                <p:nvPr/>
              </p:nvSpPr>
              <p:spPr bwMode="auto">
                <a:xfrm>
                  <a:off x="4231" y="204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9" name="Line 191"/>
                <p:cNvSpPr>
                  <a:spLocks noChangeShapeType="1"/>
                </p:cNvSpPr>
                <p:nvPr/>
              </p:nvSpPr>
              <p:spPr bwMode="auto">
                <a:xfrm>
                  <a:off x="4231" y="208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0" name="Line 192"/>
                <p:cNvSpPr>
                  <a:spLocks noChangeShapeType="1"/>
                </p:cNvSpPr>
                <p:nvPr/>
              </p:nvSpPr>
              <p:spPr bwMode="auto">
                <a:xfrm>
                  <a:off x="4231" y="2118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1" name="Line 193"/>
                <p:cNvSpPr>
                  <a:spLocks noChangeShapeType="1"/>
                </p:cNvSpPr>
                <p:nvPr/>
              </p:nvSpPr>
              <p:spPr bwMode="auto">
                <a:xfrm>
                  <a:off x="4231" y="215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2" name="Line 194"/>
                <p:cNvSpPr>
                  <a:spLocks noChangeShapeType="1"/>
                </p:cNvSpPr>
                <p:nvPr/>
              </p:nvSpPr>
              <p:spPr bwMode="auto">
                <a:xfrm>
                  <a:off x="4231" y="218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3" name="Line 195"/>
                <p:cNvSpPr>
                  <a:spLocks noChangeShapeType="1"/>
                </p:cNvSpPr>
                <p:nvPr/>
              </p:nvSpPr>
              <p:spPr bwMode="auto">
                <a:xfrm>
                  <a:off x="4231" y="2224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4" name="Line 196"/>
                <p:cNvSpPr>
                  <a:spLocks noChangeShapeType="1"/>
                </p:cNvSpPr>
                <p:nvPr/>
              </p:nvSpPr>
              <p:spPr bwMode="auto">
                <a:xfrm>
                  <a:off x="4231" y="225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5" name="Line 197"/>
                <p:cNvSpPr>
                  <a:spLocks noChangeShapeType="1"/>
                </p:cNvSpPr>
                <p:nvPr/>
              </p:nvSpPr>
              <p:spPr bwMode="auto">
                <a:xfrm>
                  <a:off x="4231" y="229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6" name="Line 198"/>
                <p:cNvSpPr>
                  <a:spLocks noChangeShapeType="1"/>
                </p:cNvSpPr>
                <p:nvPr/>
              </p:nvSpPr>
              <p:spPr bwMode="auto">
                <a:xfrm>
                  <a:off x="4231" y="2330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7" name="Line 199"/>
                <p:cNvSpPr>
                  <a:spLocks noChangeShapeType="1"/>
                </p:cNvSpPr>
                <p:nvPr/>
              </p:nvSpPr>
              <p:spPr bwMode="auto">
                <a:xfrm>
                  <a:off x="4231" y="236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8" name="Line 200"/>
                <p:cNvSpPr>
                  <a:spLocks noChangeShapeType="1"/>
                </p:cNvSpPr>
                <p:nvPr/>
              </p:nvSpPr>
              <p:spPr bwMode="auto">
                <a:xfrm>
                  <a:off x="4231" y="2400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9" name="Line 201"/>
                <p:cNvSpPr>
                  <a:spLocks noChangeShapeType="1"/>
                </p:cNvSpPr>
                <p:nvPr/>
              </p:nvSpPr>
              <p:spPr bwMode="auto">
                <a:xfrm>
                  <a:off x="4231" y="2435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0" name="Line 202"/>
                <p:cNvSpPr>
                  <a:spLocks noChangeShapeType="1"/>
                </p:cNvSpPr>
                <p:nvPr/>
              </p:nvSpPr>
              <p:spPr bwMode="auto">
                <a:xfrm>
                  <a:off x="4231" y="247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1" name="Line 203"/>
                <p:cNvSpPr>
                  <a:spLocks noChangeShapeType="1"/>
                </p:cNvSpPr>
                <p:nvPr/>
              </p:nvSpPr>
              <p:spPr bwMode="auto">
                <a:xfrm>
                  <a:off x="4231" y="250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2" name="Line 204"/>
                <p:cNvSpPr>
                  <a:spLocks noChangeShapeType="1"/>
                </p:cNvSpPr>
                <p:nvPr/>
              </p:nvSpPr>
              <p:spPr bwMode="auto">
                <a:xfrm>
                  <a:off x="4231" y="254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05" name="Group 406"/>
              <p:cNvGrpSpPr>
                <a:grpSpLocks/>
              </p:cNvGrpSpPr>
              <p:nvPr/>
            </p:nvGrpSpPr>
            <p:grpSpPr bwMode="auto">
              <a:xfrm>
                <a:off x="2674938" y="622300"/>
                <a:ext cx="4041775" cy="3938588"/>
                <a:chOff x="1685" y="392"/>
                <a:chExt cx="2546" cy="2481"/>
              </a:xfrm>
            </p:grpSpPr>
            <p:sp>
              <p:nvSpPr>
                <p:cNvPr id="493" name="Line 206"/>
                <p:cNvSpPr>
                  <a:spLocks noChangeShapeType="1"/>
                </p:cNvSpPr>
                <p:nvPr/>
              </p:nvSpPr>
              <p:spPr bwMode="auto">
                <a:xfrm>
                  <a:off x="4231" y="2576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" name="Line 207"/>
                <p:cNvSpPr>
                  <a:spLocks noChangeShapeType="1"/>
                </p:cNvSpPr>
                <p:nvPr/>
              </p:nvSpPr>
              <p:spPr bwMode="auto">
                <a:xfrm>
                  <a:off x="4231" y="261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" name="Line 208"/>
                <p:cNvSpPr>
                  <a:spLocks noChangeShapeType="1"/>
                </p:cNvSpPr>
                <p:nvPr/>
              </p:nvSpPr>
              <p:spPr bwMode="auto">
                <a:xfrm>
                  <a:off x="4231" y="264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" name="Line 209"/>
                <p:cNvSpPr>
                  <a:spLocks noChangeShapeType="1"/>
                </p:cNvSpPr>
                <p:nvPr/>
              </p:nvSpPr>
              <p:spPr bwMode="auto">
                <a:xfrm>
                  <a:off x="4231" y="268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" name="Line 210"/>
                <p:cNvSpPr>
                  <a:spLocks noChangeShapeType="1"/>
                </p:cNvSpPr>
                <p:nvPr/>
              </p:nvSpPr>
              <p:spPr bwMode="auto">
                <a:xfrm>
                  <a:off x="4231" y="2717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" name="Line 211"/>
                <p:cNvSpPr>
                  <a:spLocks noChangeShapeType="1"/>
                </p:cNvSpPr>
                <p:nvPr/>
              </p:nvSpPr>
              <p:spPr bwMode="auto">
                <a:xfrm>
                  <a:off x="4231" y="275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" name="Line 212"/>
                <p:cNvSpPr>
                  <a:spLocks noChangeShapeType="1"/>
                </p:cNvSpPr>
                <p:nvPr/>
              </p:nvSpPr>
              <p:spPr bwMode="auto">
                <a:xfrm>
                  <a:off x="4231" y="278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" name="Line 213"/>
                <p:cNvSpPr>
                  <a:spLocks noChangeShapeType="1"/>
                </p:cNvSpPr>
                <p:nvPr/>
              </p:nvSpPr>
              <p:spPr bwMode="auto">
                <a:xfrm>
                  <a:off x="4231" y="2823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4229" y="2858"/>
                  <a:ext cx="2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419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415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412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408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405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7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401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398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394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391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387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" name="Line 225"/>
                <p:cNvSpPr>
                  <a:spLocks noChangeShapeType="1"/>
                </p:cNvSpPr>
                <p:nvPr/>
              </p:nvSpPr>
              <p:spPr bwMode="auto">
                <a:xfrm flipH="1">
                  <a:off x="384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" name="Line 226"/>
                <p:cNvSpPr>
                  <a:spLocks noChangeShapeType="1"/>
                </p:cNvSpPr>
                <p:nvPr/>
              </p:nvSpPr>
              <p:spPr bwMode="auto">
                <a:xfrm flipH="1">
                  <a:off x="380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" name="Line 227"/>
                <p:cNvSpPr>
                  <a:spLocks noChangeShapeType="1"/>
                </p:cNvSpPr>
                <p:nvPr/>
              </p:nvSpPr>
              <p:spPr bwMode="auto">
                <a:xfrm flipH="1">
                  <a:off x="377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" name="Line 228"/>
                <p:cNvSpPr>
                  <a:spLocks noChangeShapeType="1"/>
                </p:cNvSpPr>
                <p:nvPr/>
              </p:nvSpPr>
              <p:spPr bwMode="auto">
                <a:xfrm flipH="1">
                  <a:off x="373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" name="Line 229"/>
                <p:cNvSpPr>
                  <a:spLocks noChangeShapeType="1"/>
                </p:cNvSpPr>
                <p:nvPr/>
              </p:nvSpPr>
              <p:spPr bwMode="auto">
                <a:xfrm flipH="1">
                  <a:off x="369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" name="Line 230"/>
                <p:cNvSpPr>
                  <a:spLocks noChangeShapeType="1"/>
                </p:cNvSpPr>
                <p:nvPr/>
              </p:nvSpPr>
              <p:spPr bwMode="auto">
                <a:xfrm flipH="1">
                  <a:off x="366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" name="Line 231"/>
                <p:cNvSpPr>
                  <a:spLocks noChangeShapeType="1"/>
                </p:cNvSpPr>
                <p:nvPr/>
              </p:nvSpPr>
              <p:spPr bwMode="auto">
                <a:xfrm flipH="1">
                  <a:off x="362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" name="Line 232"/>
                <p:cNvSpPr>
                  <a:spLocks noChangeShapeType="1"/>
                </p:cNvSpPr>
                <p:nvPr/>
              </p:nvSpPr>
              <p:spPr bwMode="auto">
                <a:xfrm flipH="1">
                  <a:off x="359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" name="Line 233"/>
                <p:cNvSpPr>
                  <a:spLocks noChangeShapeType="1"/>
                </p:cNvSpPr>
                <p:nvPr/>
              </p:nvSpPr>
              <p:spPr bwMode="auto">
                <a:xfrm flipH="1">
                  <a:off x="355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352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" name="Line 235"/>
                <p:cNvSpPr>
                  <a:spLocks noChangeShapeType="1"/>
                </p:cNvSpPr>
                <p:nvPr/>
              </p:nvSpPr>
              <p:spPr bwMode="auto">
                <a:xfrm flipH="1">
                  <a:off x="348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345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341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338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" name="Line 239"/>
                <p:cNvSpPr>
                  <a:spLocks noChangeShapeType="1"/>
                </p:cNvSpPr>
                <p:nvPr/>
              </p:nvSpPr>
              <p:spPr bwMode="auto">
                <a:xfrm flipH="1">
                  <a:off x="334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7" name="Line 240"/>
                <p:cNvSpPr>
                  <a:spLocks noChangeShapeType="1"/>
                </p:cNvSpPr>
                <p:nvPr/>
              </p:nvSpPr>
              <p:spPr bwMode="auto">
                <a:xfrm flipH="1">
                  <a:off x="331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" name="Line 241"/>
                <p:cNvSpPr>
                  <a:spLocks noChangeShapeType="1"/>
                </p:cNvSpPr>
                <p:nvPr/>
              </p:nvSpPr>
              <p:spPr bwMode="auto">
                <a:xfrm flipH="1">
                  <a:off x="327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" name="Line 242"/>
                <p:cNvSpPr>
                  <a:spLocks noChangeShapeType="1"/>
                </p:cNvSpPr>
                <p:nvPr/>
              </p:nvSpPr>
              <p:spPr bwMode="auto">
                <a:xfrm flipH="1">
                  <a:off x="324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" name="Line 243"/>
                <p:cNvSpPr>
                  <a:spLocks noChangeShapeType="1"/>
                </p:cNvSpPr>
                <p:nvPr/>
              </p:nvSpPr>
              <p:spPr bwMode="auto">
                <a:xfrm flipH="1">
                  <a:off x="320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" name="Line 244"/>
                <p:cNvSpPr>
                  <a:spLocks noChangeShapeType="1"/>
                </p:cNvSpPr>
                <p:nvPr/>
              </p:nvSpPr>
              <p:spPr bwMode="auto">
                <a:xfrm flipH="1">
                  <a:off x="316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" name="Line 245"/>
                <p:cNvSpPr>
                  <a:spLocks noChangeShapeType="1"/>
                </p:cNvSpPr>
                <p:nvPr/>
              </p:nvSpPr>
              <p:spPr bwMode="auto">
                <a:xfrm flipH="1">
                  <a:off x="313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" name="Line 246"/>
                <p:cNvSpPr>
                  <a:spLocks noChangeShapeType="1"/>
                </p:cNvSpPr>
                <p:nvPr/>
              </p:nvSpPr>
              <p:spPr bwMode="auto">
                <a:xfrm flipH="1">
                  <a:off x="309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" name="Line 247"/>
                <p:cNvSpPr>
                  <a:spLocks noChangeShapeType="1"/>
                </p:cNvSpPr>
                <p:nvPr/>
              </p:nvSpPr>
              <p:spPr bwMode="auto">
                <a:xfrm flipH="1">
                  <a:off x="306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" name="Line 248"/>
                <p:cNvSpPr>
                  <a:spLocks noChangeShapeType="1"/>
                </p:cNvSpPr>
                <p:nvPr/>
              </p:nvSpPr>
              <p:spPr bwMode="auto">
                <a:xfrm flipH="1">
                  <a:off x="302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" name="Line 249"/>
                <p:cNvSpPr>
                  <a:spLocks noChangeShapeType="1"/>
                </p:cNvSpPr>
                <p:nvPr/>
              </p:nvSpPr>
              <p:spPr bwMode="auto">
                <a:xfrm flipH="1">
                  <a:off x="299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" name="Line 250"/>
                <p:cNvSpPr>
                  <a:spLocks noChangeShapeType="1"/>
                </p:cNvSpPr>
                <p:nvPr/>
              </p:nvSpPr>
              <p:spPr bwMode="auto">
                <a:xfrm flipH="1">
                  <a:off x="295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" name="Line 251"/>
                <p:cNvSpPr>
                  <a:spLocks noChangeShapeType="1"/>
                </p:cNvSpPr>
                <p:nvPr/>
              </p:nvSpPr>
              <p:spPr bwMode="auto">
                <a:xfrm flipH="1">
                  <a:off x="292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" name="Line 252"/>
                <p:cNvSpPr>
                  <a:spLocks noChangeShapeType="1"/>
                </p:cNvSpPr>
                <p:nvPr/>
              </p:nvSpPr>
              <p:spPr bwMode="auto">
                <a:xfrm flipH="1">
                  <a:off x="288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" name="Line 253"/>
                <p:cNvSpPr>
                  <a:spLocks noChangeShapeType="1"/>
                </p:cNvSpPr>
                <p:nvPr/>
              </p:nvSpPr>
              <p:spPr bwMode="auto">
                <a:xfrm flipH="1">
                  <a:off x="285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" name="Line 254"/>
                <p:cNvSpPr>
                  <a:spLocks noChangeShapeType="1"/>
                </p:cNvSpPr>
                <p:nvPr/>
              </p:nvSpPr>
              <p:spPr bwMode="auto">
                <a:xfrm flipH="1">
                  <a:off x="281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" name="Line 255"/>
                <p:cNvSpPr>
                  <a:spLocks noChangeShapeType="1"/>
                </p:cNvSpPr>
                <p:nvPr/>
              </p:nvSpPr>
              <p:spPr bwMode="auto">
                <a:xfrm flipH="1">
                  <a:off x="278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" name="Line 256"/>
                <p:cNvSpPr>
                  <a:spLocks noChangeShapeType="1"/>
                </p:cNvSpPr>
                <p:nvPr/>
              </p:nvSpPr>
              <p:spPr bwMode="auto">
                <a:xfrm flipH="1">
                  <a:off x="274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" name="Line 257"/>
                <p:cNvSpPr>
                  <a:spLocks noChangeShapeType="1"/>
                </p:cNvSpPr>
                <p:nvPr/>
              </p:nvSpPr>
              <p:spPr bwMode="auto">
                <a:xfrm flipH="1">
                  <a:off x="271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" name="Line 258"/>
                <p:cNvSpPr>
                  <a:spLocks noChangeShapeType="1"/>
                </p:cNvSpPr>
                <p:nvPr/>
              </p:nvSpPr>
              <p:spPr bwMode="auto">
                <a:xfrm flipH="1">
                  <a:off x="267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" name="Line 259"/>
                <p:cNvSpPr>
                  <a:spLocks noChangeShapeType="1"/>
                </p:cNvSpPr>
                <p:nvPr/>
              </p:nvSpPr>
              <p:spPr bwMode="auto">
                <a:xfrm flipH="1">
                  <a:off x="263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7" name="Line 260"/>
                <p:cNvSpPr>
                  <a:spLocks noChangeShapeType="1"/>
                </p:cNvSpPr>
                <p:nvPr/>
              </p:nvSpPr>
              <p:spPr bwMode="auto">
                <a:xfrm flipH="1">
                  <a:off x="260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" name="Line 261"/>
                <p:cNvSpPr>
                  <a:spLocks noChangeShapeType="1"/>
                </p:cNvSpPr>
                <p:nvPr/>
              </p:nvSpPr>
              <p:spPr bwMode="auto">
                <a:xfrm flipH="1">
                  <a:off x="256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" name="Line 262"/>
                <p:cNvSpPr>
                  <a:spLocks noChangeShapeType="1"/>
                </p:cNvSpPr>
                <p:nvPr/>
              </p:nvSpPr>
              <p:spPr bwMode="auto">
                <a:xfrm flipH="1">
                  <a:off x="253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" name="Line 263"/>
                <p:cNvSpPr>
                  <a:spLocks noChangeShapeType="1"/>
                </p:cNvSpPr>
                <p:nvPr/>
              </p:nvSpPr>
              <p:spPr bwMode="auto">
                <a:xfrm flipH="1">
                  <a:off x="249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" name="Line 264"/>
                <p:cNvSpPr>
                  <a:spLocks noChangeShapeType="1"/>
                </p:cNvSpPr>
                <p:nvPr/>
              </p:nvSpPr>
              <p:spPr bwMode="auto">
                <a:xfrm flipH="1">
                  <a:off x="246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" name="Line 265"/>
                <p:cNvSpPr>
                  <a:spLocks noChangeShapeType="1"/>
                </p:cNvSpPr>
                <p:nvPr/>
              </p:nvSpPr>
              <p:spPr bwMode="auto">
                <a:xfrm flipH="1">
                  <a:off x="242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" name="Line 266"/>
                <p:cNvSpPr>
                  <a:spLocks noChangeShapeType="1"/>
                </p:cNvSpPr>
                <p:nvPr/>
              </p:nvSpPr>
              <p:spPr bwMode="auto">
                <a:xfrm flipH="1">
                  <a:off x="239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" name="Line 267"/>
                <p:cNvSpPr>
                  <a:spLocks noChangeShapeType="1"/>
                </p:cNvSpPr>
                <p:nvPr/>
              </p:nvSpPr>
              <p:spPr bwMode="auto">
                <a:xfrm flipH="1">
                  <a:off x="235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" name="Line 268"/>
                <p:cNvSpPr>
                  <a:spLocks noChangeShapeType="1"/>
                </p:cNvSpPr>
                <p:nvPr/>
              </p:nvSpPr>
              <p:spPr bwMode="auto">
                <a:xfrm flipH="1">
                  <a:off x="232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" name="Line 269"/>
                <p:cNvSpPr>
                  <a:spLocks noChangeShapeType="1"/>
                </p:cNvSpPr>
                <p:nvPr/>
              </p:nvSpPr>
              <p:spPr bwMode="auto">
                <a:xfrm flipH="1">
                  <a:off x="228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225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" name="Line 271"/>
                <p:cNvSpPr>
                  <a:spLocks noChangeShapeType="1"/>
                </p:cNvSpPr>
                <p:nvPr/>
              </p:nvSpPr>
              <p:spPr bwMode="auto">
                <a:xfrm flipH="1">
                  <a:off x="221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" name="Line 272"/>
                <p:cNvSpPr>
                  <a:spLocks noChangeShapeType="1"/>
                </p:cNvSpPr>
                <p:nvPr/>
              </p:nvSpPr>
              <p:spPr bwMode="auto">
                <a:xfrm flipH="1">
                  <a:off x="2180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2145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" name="Line 274"/>
                <p:cNvSpPr>
                  <a:spLocks noChangeShapeType="1"/>
                </p:cNvSpPr>
                <p:nvPr/>
              </p:nvSpPr>
              <p:spPr bwMode="auto">
                <a:xfrm flipH="1">
                  <a:off x="2109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" name="Line 275"/>
                <p:cNvSpPr>
                  <a:spLocks noChangeShapeType="1"/>
                </p:cNvSpPr>
                <p:nvPr/>
              </p:nvSpPr>
              <p:spPr bwMode="auto">
                <a:xfrm flipH="1">
                  <a:off x="2074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" name="Line 276"/>
                <p:cNvSpPr>
                  <a:spLocks noChangeShapeType="1"/>
                </p:cNvSpPr>
                <p:nvPr/>
              </p:nvSpPr>
              <p:spPr bwMode="auto">
                <a:xfrm flipH="1">
                  <a:off x="2039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" name="Line 277"/>
                <p:cNvSpPr>
                  <a:spLocks noChangeShapeType="1"/>
                </p:cNvSpPr>
                <p:nvPr/>
              </p:nvSpPr>
              <p:spPr bwMode="auto">
                <a:xfrm flipH="1">
                  <a:off x="2003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" name="Line 278"/>
                <p:cNvSpPr>
                  <a:spLocks noChangeShapeType="1"/>
                </p:cNvSpPr>
                <p:nvPr/>
              </p:nvSpPr>
              <p:spPr bwMode="auto">
                <a:xfrm flipH="1">
                  <a:off x="1968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" name="Line 279"/>
                <p:cNvSpPr>
                  <a:spLocks noChangeShapeType="1"/>
                </p:cNvSpPr>
                <p:nvPr/>
              </p:nvSpPr>
              <p:spPr bwMode="auto">
                <a:xfrm flipH="1">
                  <a:off x="1933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7" name="Line 280"/>
                <p:cNvSpPr>
                  <a:spLocks noChangeShapeType="1"/>
                </p:cNvSpPr>
                <p:nvPr/>
              </p:nvSpPr>
              <p:spPr bwMode="auto">
                <a:xfrm flipH="1">
                  <a:off x="1897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" name="Line 281"/>
                <p:cNvSpPr>
                  <a:spLocks noChangeShapeType="1"/>
                </p:cNvSpPr>
                <p:nvPr/>
              </p:nvSpPr>
              <p:spPr bwMode="auto">
                <a:xfrm flipH="1">
                  <a:off x="1862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" name="Line 282"/>
                <p:cNvSpPr>
                  <a:spLocks noChangeShapeType="1"/>
                </p:cNvSpPr>
                <p:nvPr/>
              </p:nvSpPr>
              <p:spPr bwMode="auto">
                <a:xfrm flipH="1">
                  <a:off x="1827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" name="Line 283"/>
                <p:cNvSpPr>
                  <a:spLocks noChangeShapeType="1"/>
                </p:cNvSpPr>
                <p:nvPr/>
              </p:nvSpPr>
              <p:spPr bwMode="auto">
                <a:xfrm flipH="1">
                  <a:off x="1791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1756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1721" y="2873"/>
                  <a:ext cx="1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1685" y="2873"/>
                  <a:ext cx="1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" name="Line 287"/>
                <p:cNvSpPr>
                  <a:spLocks noChangeShapeType="1"/>
                </p:cNvSpPr>
                <p:nvPr/>
              </p:nvSpPr>
              <p:spPr bwMode="auto">
                <a:xfrm flipH="1">
                  <a:off x="4208" y="392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" name="Line 288"/>
                <p:cNvSpPr>
                  <a:spLocks noChangeShapeType="1"/>
                </p:cNvSpPr>
                <p:nvPr/>
              </p:nvSpPr>
              <p:spPr bwMode="auto">
                <a:xfrm flipH="1">
                  <a:off x="4195" y="427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" name="Line 289"/>
                <p:cNvSpPr>
                  <a:spLocks noChangeShapeType="1"/>
                </p:cNvSpPr>
                <p:nvPr/>
              </p:nvSpPr>
              <p:spPr bwMode="auto">
                <a:xfrm flipH="1">
                  <a:off x="4183" y="462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" name="Line 290"/>
                <p:cNvSpPr>
                  <a:spLocks noChangeShapeType="1"/>
                </p:cNvSpPr>
                <p:nvPr/>
              </p:nvSpPr>
              <p:spPr bwMode="auto">
                <a:xfrm flipH="1">
                  <a:off x="4172" y="497"/>
                  <a:ext cx="6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" name="Line 291"/>
                <p:cNvSpPr>
                  <a:spLocks noChangeShapeType="1"/>
                </p:cNvSpPr>
                <p:nvPr/>
              </p:nvSpPr>
              <p:spPr bwMode="auto">
                <a:xfrm flipH="1">
                  <a:off x="4161" y="533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" name="Line 292"/>
                <p:cNvSpPr>
                  <a:spLocks noChangeShapeType="1"/>
                </p:cNvSpPr>
                <p:nvPr/>
              </p:nvSpPr>
              <p:spPr bwMode="auto">
                <a:xfrm>
                  <a:off x="4155" y="568"/>
                  <a:ext cx="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" name="Line 293"/>
                <p:cNvSpPr>
                  <a:spLocks noChangeShapeType="1"/>
                </p:cNvSpPr>
                <p:nvPr/>
              </p:nvSpPr>
              <p:spPr bwMode="auto">
                <a:xfrm>
                  <a:off x="4156" y="603"/>
                  <a:ext cx="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" name="Line 294"/>
                <p:cNvSpPr>
                  <a:spLocks noChangeShapeType="1"/>
                </p:cNvSpPr>
                <p:nvPr/>
              </p:nvSpPr>
              <p:spPr bwMode="auto">
                <a:xfrm flipH="1">
                  <a:off x="4146" y="638"/>
                  <a:ext cx="11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" name="Line 295"/>
                <p:cNvSpPr>
                  <a:spLocks noChangeShapeType="1"/>
                </p:cNvSpPr>
                <p:nvPr/>
              </p:nvSpPr>
              <p:spPr bwMode="auto">
                <a:xfrm flipH="1">
                  <a:off x="4122" y="674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" name="Line 296"/>
                <p:cNvSpPr>
                  <a:spLocks noChangeShapeType="1"/>
                </p:cNvSpPr>
                <p:nvPr/>
              </p:nvSpPr>
              <p:spPr bwMode="auto">
                <a:xfrm flipH="1">
                  <a:off x="4107" y="709"/>
                  <a:ext cx="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" name="Line 297"/>
                <p:cNvSpPr>
                  <a:spLocks noChangeShapeType="1"/>
                </p:cNvSpPr>
                <p:nvPr/>
              </p:nvSpPr>
              <p:spPr bwMode="auto">
                <a:xfrm>
                  <a:off x="4102" y="744"/>
                  <a:ext cx="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" name="Line 298"/>
                <p:cNvSpPr>
                  <a:spLocks noChangeShapeType="1"/>
                </p:cNvSpPr>
                <p:nvPr/>
              </p:nvSpPr>
              <p:spPr bwMode="auto">
                <a:xfrm>
                  <a:off x="4111" y="779"/>
                  <a:ext cx="1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" name="Line 299"/>
                <p:cNvSpPr>
                  <a:spLocks noChangeShapeType="1"/>
                </p:cNvSpPr>
                <p:nvPr/>
              </p:nvSpPr>
              <p:spPr bwMode="auto">
                <a:xfrm>
                  <a:off x="4136" y="815"/>
                  <a:ext cx="13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7" name="Line 300"/>
                <p:cNvSpPr>
                  <a:spLocks noChangeShapeType="1"/>
                </p:cNvSpPr>
                <p:nvPr/>
              </p:nvSpPr>
              <p:spPr bwMode="auto">
                <a:xfrm>
                  <a:off x="4164" y="850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" name="Line 301"/>
                <p:cNvSpPr>
                  <a:spLocks noChangeShapeType="1"/>
                </p:cNvSpPr>
                <p:nvPr/>
              </p:nvSpPr>
              <p:spPr bwMode="auto">
                <a:xfrm>
                  <a:off x="4193" y="885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" name="Line 302"/>
                <p:cNvSpPr>
                  <a:spLocks noChangeShapeType="1"/>
                </p:cNvSpPr>
                <p:nvPr/>
              </p:nvSpPr>
              <p:spPr bwMode="auto">
                <a:xfrm>
                  <a:off x="4220" y="920"/>
                  <a:ext cx="11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" name="Line 303"/>
                <p:cNvSpPr>
                  <a:spLocks noChangeShapeType="1"/>
                </p:cNvSpPr>
                <p:nvPr/>
              </p:nvSpPr>
              <p:spPr bwMode="auto">
                <a:xfrm>
                  <a:off x="4231" y="955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" name="Line 304"/>
                <p:cNvSpPr>
                  <a:spLocks noChangeShapeType="1"/>
                </p:cNvSpPr>
                <p:nvPr/>
              </p:nvSpPr>
              <p:spPr bwMode="auto">
                <a:xfrm>
                  <a:off x="4231" y="99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" name="Line 305"/>
                <p:cNvSpPr>
                  <a:spLocks noChangeShapeType="1"/>
                </p:cNvSpPr>
                <p:nvPr/>
              </p:nvSpPr>
              <p:spPr bwMode="auto">
                <a:xfrm>
                  <a:off x="4231" y="102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" name="Line 306"/>
                <p:cNvSpPr>
                  <a:spLocks noChangeShapeType="1"/>
                </p:cNvSpPr>
                <p:nvPr/>
              </p:nvSpPr>
              <p:spPr bwMode="auto">
                <a:xfrm>
                  <a:off x="4231" y="106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" name="Line 307"/>
                <p:cNvSpPr>
                  <a:spLocks noChangeShapeType="1"/>
                </p:cNvSpPr>
                <p:nvPr/>
              </p:nvSpPr>
              <p:spPr bwMode="auto">
                <a:xfrm flipH="1">
                  <a:off x="4051" y="392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" name="Line 308"/>
                <p:cNvSpPr>
                  <a:spLocks noChangeShapeType="1"/>
                </p:cNvSpPr>
                <p:nvPr/>
              </p:nvSpPr>
              <p:spPr bwMode="auto">
                <a:xfrm flipH="1">
                  <a:off x="4039" y="427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" name="Line 309"/>
                <p:cNvSpPr>
                  <a:spLocks noChangeShapeType="1"/>
                </p:cNvSpPr>
                <p:nvPr/>
              </p:nvSpPr>
              <p:spPr bwMode="auto">
                <a:xfrm flipH="1">
                  <a:off x="4028" y="462"/>
                  <a:ext cx="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" name="Line 310"/>
                <p:cNvSpPr>
                  <a:spLocks noChangeShapeType="1"/>
                </p:cNvSpPr>
                <p:nvPr/>
              </p:nvSpPr>
              <p:spPr bwMode="auto">
                <a:xfrm flipH="1">
                  <a:off x="4016" y="497"/>
                  <a:ext cx="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" name="Line 311"/>
                <p:cNvSpPr>
                  <a:spLocks noChangeShapeType="1"/>
                </p:cNvSpPr>
                <p:nvPr/>
              </p:nvSpPr>
              <p:spPr bwMode="auto">
                <a:xfrm flipH="1">
                  <a:off x="4005" y="533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3993" y="568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" name="Line 313"/>
                <p:cNvSpPr>
                  <a:spLocks noChangeShapeType="1"/>
                </p:cNvSpPr>
                <p:nvPr/>
              </p:nvSpPr>
              <p:spPr bwMode="auto">
                <a:xfrm flipH="1">
                  <a:off x="3982" y="603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" name="Line 314"/>
                <p:cNvSpPr>
                  <a:spLocks noChangeShapeType="1"/>
                </p:cNvSpPr>
                <p:nvPr/>
              </p:nvSpPr>
              <p:spPr bwMode="auto">
                <a:xfrm flipH="1">
                  <a:off x="3970" y="638"/>
                  <a:ext cx="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" name="Line 315"/>
                <p:cNvSpPr>
                  <a:spLocks noChangeShapeType="1"/>
                </p:cNvSpPr>
                <p:nvPr/>
              </p:nvSpPr>
              <p:spPr bwMode="auto">
                <a:xfrm flipH="1">
                  <a:off x="3959" y="674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" name="Line 316"/>
                <p:cNvSpPr>
                  <a:spLocks noChangeShapeType="1"/>
                </p:cNvSpPr>
                <p:nvPr/>
              </p:nvSpPr>
              <p:spPr bwMode="auto">
                <a:xfrm flipH="1">
                  <a:off x="3947" y="709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" name="Line 317"/>
                <p:cNvSpPr>
                  <a:spLocks noChangeShapeType="1"/>
                </p:cNvSpPr>
                <p:nvPr/>
              </p:nvSpPr>
              <p:spPr bwMode="auto">
                <a:xfrm flipH="1">
                  <a:off x="3940" y="744"/>
                  <a:ext cx="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" name="Line 318"/>
                <p:cNvSpPr>
                  <a:spLocks noChangeShapeType="1"/>
                </p:cNvSpPr>
                <p:nvPr/>
              </p:nvSpPr>
              <p:spPr bwMode="auto">
                <a:xfrm>
                  <a:off x="3939" y="779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" name="Line 319"/>
                <p:cNvSpPr>
                  <a:spLocks noChangeShapeType="1"/>
                </p:cNvSpPr>
                <p:nvPr/>
              </p:nvSpPr>
              <p:spPr bwMode="auto">
                <a:xfrm>
                  <a:off x="3937" y="815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7" name="Line 320"/>
                <p:cNvSpPr>
                  <a:spLocks noChangeShapeType="1"/>
                </p:cNvSpPr>
                <p:nvPr/>
              </p:nvSpPr>
              <p:spPr bwMode="auto">
                <a:xfrm flipH="1">
                  <a:off x="3917" y="850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" name="Line 321"/>
                <p:cNvSpPr>
                  <a:spLocks noChangeShapeType="1"/>
                </p:cNvSpPr>
                <p:nvPr/>
              </p:nvSpPr>
              <p:spPr bwMode="auto">
                <a:xfrm flipH="1">
                  <a:off x="3896" y="885"/>
                  <a:ext cx="1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" name="Line 322"/>
                <p:cNvSpPr>
                  <a:spLocks noChangeShapeType="1"/>
                </p:cNvSpPr>
                <p:nvPr/>
              </p:nvSpPr>
              <p:spPr bwMode="auto">
                <a:xfrm>
                  <a:off x="3884" y="920"/>
                  <a:ext cx="7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" name="Line 323"/>
                <p:cNvSpPr>
                  <a:spLocks noChangeShapeType="1"/>
                </p:cNvSpPr>
                <p:nvPr/>
              </p:nvSpPr>
              <p:spPr bwMode="auto">
                <a:xfrm>
                  <a:off x="3903" y="955"/>
                  <a:ext cx="1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" name="Line 324"/>
                <p:cNvSpPr>
                  <a:spLocks noChangeShapeType="1"/>
                </p:cNvSpPr>
                <p:nvPr/>
              </p:nvSpPr>
              <p:spPr bwMode="auto">
                <a:xfrm>
                  <a:off x="3924" y="991"/>
                  <a:ext cx="1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" name="Line 325"/>
                <p:cNvSpPr>
                  <a:spLocks noChangeShapeType="1"/>
                </p:cNvSpPr>
                <p:nvPr/>
              </p:nvSpPr>
              <p:spPr bwMode="auto">
                <a:xfrm>
                  <a:off x="3945" y="1026"/>
                  <a:ext cx="1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" name="Line 326"/>
                <p:cNvSpPr>
                  <a:spLocks noChangeShapeType="1"/>
                </p:cNvSpPr>
                <p:nvPr/>
              </p:nvSpPr>
              <p:spPr bwMode="auto">
                <a:xfrm>
                  <a:off x="3967" y="1061"/>
                  <a:ext cx="1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" name="Line 327"/>
                <p:cNvSpPr>
                  <a:spLocks noChangeShapeType="1"/>
                </p:cNvSpPr>
                <p:nvPr/>
              </p:nvSpPr>
              <p:spPr bwMode="auto">
                <a:xfrm>
                  <a:off x="3987" y="1096"/>
                  <a:ext cx="13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" name="Line 328"/>
                <p:cNvSpPr>
                  <a:spLocks noChangeShapeType="1"/>
                </p:cNvSpPr>
                <p:nvPr/>
              </p:nvSpPr>
              <p:spPr bwMode="auto">
                <a:xfrm>
                  <a:off x="4019" y="1130"/>
                  <a:ext cx="1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" name="Line 329"/>
                <p:cNvSpPr>
                  <a:spLocks noChangeShapeType="1"/>
                </p:cNvSpPr>
                <p:nvPr/>
              </p:nvSpPr>
              <p:spPr bwMode="auto">
                <a:xfrm>
                  <a:off x="4053" y="1166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" name="Line 330"/>
                <p:cNvSpPr>
                  <a:spLocks noChangeShapeType="1"/>
                </p:cNvSpPr>
                <p:nvPr/>
              </p:nvSpPr>
              <p:spPr bwMode="auto">
                <a:xfrm>
                  <a:off x="4087" y="1201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" name="Line 331"/>
                <p:cNvSpPr>
                  <a:spLocks noChangeShapeType="1"/>
                </p:cNvSpPr>
                <p:nvPr/>
              </p:nvSpPr>
              <p:spPr bwMode="auto">
                <a:xfrm>
                  <a:off x="4121" y="1236"/>
                  <a:ext cx="16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" name="Line 332"/>
                <p:cNvSpPr>
                  <a:spLocks noChangeShapeType="1"/>
                </p:cNvSpPr>
                <p:nvPr/>
              </p:nvSpPr>
              <p:spPr bwMode="auto">
                <a:xfrm>
                  <a:off x="4156" y="1269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" name="Line 333"/>
                <p:cNvSpPr>
                  <a:spLocks noChangeShapeType="1"/>
                </p:cNvSpPr>
                <p:nvPr/>
              </p:nvSpPr>
              <p:spPr bwMode="auto">
                <a:xfrm>
                  <a:off x="4191" y="1298"/>
                  <a:ext cx="17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" name="Line 334"/>
                <p:cNvSpPr>
                  <a:spLocks noChangeShapeType="1"/>
                </p:cNvSpPr>
                <p:nvPr/>
              </p:nvSpPr>
              <p:spPr bwMode="auto">
                <a:xfrm>
                  <a:off x="4227" y="1327"/>
                  <a:ext cx="4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" name="Line 335"/>
                <p:cNvSpPr>
                  <a:spLocks noChangeShapeType="1"/>
                </p:cNvSpPr>
                <p:nvPr/>
              </p:nvSpPr>
              <p:spPr bwMode="auto">
                <a:xfrm>
                  <a:off x="4231" y="136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" name="Line 336"/>
                <p:cNvSpPr>
                  <a:spLocks noChangeShapeType="1"/>
                </p:cNvSpPr>
                <p:nvPr/>
              </p:nvSpPr>
              <p:spPr bwMode="auto">
                <a:xfrm>
                  <a:off x="4231" y="1396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" name="Line 337"/>
                <p:cNvSpPr>
                  <a:spLocks noChangeShapeType="1"/>
                </p:cNvSpPr>
                <p:nvPr/>
              </p:nvSpPr>
              <p:spPr bwMode="auto">
                <a:xfrm>
                  <a:off x="4231" y="1431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" name="Line 338"/>
                <p:cNvSpPr>
                  <a:spLocks noChangeShapeType="1"/>
                </p:cNvSpPr>
                <p:nvPr/>
              </p:nvSpPr>
              <p:spPr bwMode="auto">
                <a:xfrm flipH="1">
                  <a:off x="3895" y="392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" name="Line 339"/>
                <p:cNvSpPr>
                  <a:spLocks noChangeShapeType="1"/>
                </p:cNvSpPr>
                <p:nvPr/>
              </p:nvSpPr>
              <p:spPr bwMode="auto">
                <a:xfrm flipH="1">
                  <a:off x="3884" y="427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7" name="Line 340"/>
                <p:cNvSpPr>
                  <a:spLocks noChangeShapeType="1"/>
                </p:cNvSpPr>
                <p:nvPr/>
              </p:nvSpPr>
              <p:spPr bwMode="auto">
                <a:xfrm flipH="1">
                  <a:off x="3873" y="462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" name="Line 341"/>
                <p:cNvSpPr>
                  <a:spLocks noChangeShapeType="1"/>
                </p:cNvSpPr>
                <p:nvPr/>
              </p:nvSpPr>
              <p:spPr bwMode="auto">
                <a:xfrm flipH="1">
                  <a:off x="3861" y="497"/>
                  <a:ext cx="6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" name="Line 342"/>
                <p:cNvSpPr>
                  <a:spLocks noChangeShapeType="1"/>
                </p:cNvSpPr>
                <p:nvPr/>
              </p:nvSpPr>
              <p:spPr bwMode="auto">
                <a:xfrm flipH="1">
                  <a:off x="3849" y="533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" name="Line 343"/>
                <p:cNvSpPr>
                  <a:spLocks noChangeShapeType="1"/>
                </p:cNvSpPr>
                <p:nvPr/>
              </p:nvSpPr>
              <p:spPr bwMode="auto">
                <a:xfrm flipH="1">
                  <a:off x="3837" y="568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" name="Line 344"/>
                <p:cNvSpPr>
                  <a:spLocks noChangeShapeType="1"/>
                </p:cNvSpPr>
                <p:nvPr/>
              </p:nvSpPr>
              <p:spPr bwMode="auto">
                <a:xfrm flipH="1">
                  <a:off x="3826" y="603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" name="Line 345"/>
                <p:cNvSpPr>
                  <a:spLocks noChangeShapeType="1"/>
                </p:cNvSpPr>
                <p:nvPr/>
              </p:nvSpPr>
              <p:spPr bwMode="auto">
                <a:xfrm flipH="1">
                  <a:off x="3814" y="638"/>
                  <a:ext cx="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" name="Line 346"/>
                <p:cNvSpPr>
                  <a:spLocks noChangeShapeType="1"/>
                </p:cNvSpPr>
                <p:nvPr/>
              </p:nvSpPr>
              <p:spPr bwMode="auto">
                <a:xfrm flipH="1">
                  <a:off x="3803" y="674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" name="Line 347"/>
                <p:cNvSpPr>
                  <a:spLocks noChangeShapeType="1"/>
                </p:cNvSpPr>
                <p:nvPr/>
              </p:nvSpPr>
              <p:spPr bwMode="auto">
                <a:xfrm flipH="1">
                  <a:off x="3790" y="709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" name="Line 348"/>
                <p:cNvSpPr>
                  <a:spLocks noChangeShapeType="1"/>
                </p:cNvSpPr>
                <p:nvPr/>
              </p:nvSpPr>
              <p:spPr bwMode="auto">
                <a:xfrm flipH="1">
                  <a:off x="3780" y="744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3769" y="779"/>
                  <a:ext cx="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" name="Line 350"/>
                <p:cNvSpPr>
                  <a:spLocks noChangeShapeType="1"/>
                </p:cNvSpPr>
                <p:nvPr/>
              </p:nvSpPr>
              <p:spPr bwMode="auto">
                <a:xfrm flipH="1">
                  <a:off x="3756" y="815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3746" y="850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" name="Line 352"/>
                <p:cNvSpPr>
                  <a:spLocks noChangeShapeType="1"/>
                </p:cNvSpPr>
                <p:nvPr/>
              </p:nvSpPr>
              <p:spPr bwMode="auto">
                <a:xfrm flipH="1">
                  <a:off x="3733" y="885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" name="Line 353"/>
                <p:cNvSpPr>
                  <a:spLocks noChangeShapeType="1"/>
                </p:cNvSpPr>
                <p:nvPr/>
              </p:nvSpPr>
              <p:spPr bwMode="auto">
                <a:xfrm flipH="1">
                  <a:off x="3725" y="920"/>
                  <a:ext cx="3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" name="Line 354"/>
                <p:cNvSpPr>
                  <a:spLocks noChangeShapeType="1"/>
                </p:cNvSpPr>
                <p:nvPr/>
              </p:nvSpPr>
              <p:spPr bwMode="auto">
                <a:xfrm flipH="1">
                  <a:off x="3720" y="955"/>
                  <a:ext cx="2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" name="Line 355"/>
                <p:cNvSpPr>
                  <a:spLocks noChangeShapeType="1"/>
                </p:cNvSpPr>
                <p:nvPr/>
              </p:nvSpPr>
              <p:spPr bwMode="auto">
                <a:xfrm flipH="1">
                  <a:off x="3716" y="991"/>
                  <a:ext cx="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" name="Line 356"/>
                <p:cNvSpPr>
                  <a:spLocks noChangeShapeType="1"/>
                </p:cNvSpPr>
                <p:nvPr/>
              </p:nvSpPr>
              <p:spPr bwMode="auto">
                <a:xfrm flipH="1">
                  <a:off x="3703" y="1026"/>
                  <a:ext cx="9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" name="Line 357"/>
                <p:cNvSpPr>
                  <a:spLocks noChangeShapeType="1"/>
                </p:cNvSpPr>
                <p:nvPr/>
              </p:nvSpPr>
              <p:spPr bwMode="auto">
                <a:xfrm flipH="1">
                  <a:off x="3687" y="1061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" name="Line 358"/>
                <p:cNvSpPr>
                  <a:spLocks noChangeShapeType="1"/>
                </p:cNvSpPr>
                <p:nvPr/>
              </p:nvSpPr>
              <p:spPr bwMode="auto">
                <a:xfrm>
                  <a:off x="3678" y="1096"/>
                  <a:ext cx="4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" name="Line 359"/>
                <p:cNvSpPr>
                  <a:spLocks noChangeShapeType="1"/>
                </p:cNvSpPr>
                <p:nvPr/>
              </p:nvSpPr>
              <p:spPr bwMode="auto">
                <a:xfrm>
                  <a:off x="3691" y="1132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7" name="Line 360"/>
                <p:cNvSpPr>
                  <a:spLocks noChangeShapeType="1"/>
                </p:cNvSpPr>
                <p:nvPr/>
              </p:nvSpPr>
              <p:spPr bwMode="auto">
                <a:xfrm>
                  <a:off x="3708" y="1167"/>
                  <a:ext cx="8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" name="Line 361"/>
                <p:cNvSpPr>
                  <a:spLocks noChangeShapeType="1"/>
                </p:cNvSpPr>
                <p:nvPr/>
              </p:nvSpPr>
              <p:spPr bwMode="auto">
                <a:xfrm>
                  <a:off x="3725" y="1202"/>
                  <a:ext cx="7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" name="Line 362"/>
                <p:cNvSpPr>
                  <a:spLocks noChangeShapeType="1"/>
                </p:cNvSpPr>
                <p:nvPr/>
              </p:nvSpPr>
              <p:spPr bwMode="auto">
                <a:xfrm>
                  <a:off x="3741" y="1237"/>
                  <a:ext cx="9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" name="Line 363"/>
                <p:cNvSpPr>
                  <a:spLocks noChangeShapeType="1"/>
                </p:cNvSpPr>
                <p:nvPr/>
              </p:nvSpPr>
              <p:spPr bwMode="auto">
                <a:xfrm>
                  <a:off x="3755" y="1273"/>
                  <a:ext cx="1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1" name="Line 364"/>
                <p:cNvSpPr>
                  <a:spLocks noChangeShapeType="1"/>
                </p:cNvSpPr>
                <p:nvPr/>
              </p:nvSpPr>
              <p:spPr bwMode="auto">
                <a:xfrm>
                  <a:off x="3785" y="1308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" name="Line 365"/>
                <p:cNvSpPr>
                  <a:spLocks noChangeShapeType="1"/>
                </p:cNvSpPr>
                <p:nvPr/>
              </p:nvSpPr>
              <p:spPr bwMode="auto">
                <a:xfrm>
                  <a:off x="3819" y="1343"/>
                  <a:ext cx="1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" name="Line 366"/>
                <p:cNvSpPr>
                  <a:spLocks noChangeShapeType="1"/>
                </p:cNvSpPr>
                <p:nvPr/>
              </p:nvSpPr>
              <p:spPr bwMode="auto">
                <a:xfrm>
                  <a:off x="3853" y="1378"/>
                  <a:ext cx="1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" name="Line 367"/>
                <p:cNvSpPr>
                  <a:spLocks noChangeShapeType="1"/>
                </p:cNvSpPr>
                <p:nvPr/>
              </p:nvSpPr>
              <p:spPr bwMode="auto">
                <a:xfrm>
                  <a:off x="3887" y="1414"/>
                  <a:ext cx="1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" name="Line 368"/>
                <p:cNvSpPr>
                  <a:spLocks noChangeShapeType="1"/>
                </p:cNvSpPr>
                <p:nvPr/>
              </p:nvSpPr>
              <p:spPr bwMode="auto">
                <a:xfrm>
                  <a:off x="3922" y="1447"/>
                  <a:ext cx="17" cy="1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" name="Line 369"/>
                <p:cNvSpPr>
                  <a:spLocks noChangeShapeType="1"/>
                </p:cNvSpPr>
                <p:nvPr/>
              </p:nvSpPr>
              <p:spPr bwMode="auto">
                <a:xfrm>
                  <a:off x="3958" y="1479"/>
                  <a:ext cx="16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" name="Line 370"/>
                <p:cNvSpPr>
                  <a:spLocks noChangeShapeType="1"/>
                </p:cNvSpPr>
                <p:nvPr/>
              </p:nvSpPr>
              <p:spPr bwMode="auto">
                <a:xfrm>
                  <a:off x="3993" y="150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" name="Line 371"/>
                <p:cNvSpPr>
                  <a:spLocks noChangeShapeType="1"/>
                </p:cNvSpPr>
                <p:nvPr/>
              </p:nvSpPr>
              <p:spPr bwMode="auto">
                <a:xfrm>
                  <a:off x="4028" y="1534"/>
                  <a:ext cx="17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" name="Line 372"/>
                <p:cNvSpPr>
                  <a:spLocks noChangeShapeType="1"/>
                </p:cNvSpPr>
                <p:nvPr/>
              </p:nvSpPr>
              <p:spPr bwMode="auto">
                <a:xfrm>
                  <a:off x="4064" y="1560"/>
                  <a:ext cx="16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" name="Line 373"/>
                <p:cNvSpPr>
                  <a:spLocks noChangeShapeType="1"/>
                </p:cNvSpPr>
                <p:nvPr/>
              </p:nvSpPr>
              <p:spPr bwMode="auto">
                <a:xfrm>
                  <a:off x="4099" y="1587"/>
                  <a:ext cx="16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" name="Line 374"/>
                <p:cNvSpPr>
                  <a:spLocks noChangeShapeType="1"/>
                </p:cNvSpPr>
                <p:nvPr/>
              </p:nvSpPr>
              <p:spPr bwMode="auto">
                <a:xfrm>
                  <a:off x="4134" y="1613"/>
                  <a:ext cx="17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" name="Line 375"/>
                <p:cNvSpPr>
                  <a:spLocks noChangeShapeType="1"/>
                </p:cNvSpPr>
                <p:nvPr/>
              </p:nvSpPr>
              <p:spPr bwMode="auto">
                <a:xfrm>
                  <a:off x="4170" y="1636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" name="Line 376"/>
                <p:cNvSpPr>
                  <a:spLocks noChangeShapeType="1"/>
                </p:cNvSpPr>
                <p:nvPr/>
              </p:nvSpPr>
              <p:spPr bwMode="auto">
                <a:xfrm>
                  <a:off x="4205" y="1658"/>
                  <a:ext cx="16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" name="Line 377"/>
                <p:cNvSpPr>
                  <a:spLocks noChangeShapeType="1"/>
                </p:cNvSpPr>
                <p:nvPr/>
              </p:nvSpPr>
              <p:spPr bwMode="auto">
                <a:xfrm>
                  <a:off x="4231" y="1682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" name="Line 378"/>
                <p:cNvSpPr>
                  <a:spLocks noChangeShapeType="1"/>
                </p:cNvSpPr>
                <p:nvPr/>
              </p:nvSpPr>
              <p:spPr bwMode="auto">
                <a:xfrm>
                  <a:off x="4231" y="1717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" name="Line 379"/>
                <p:cNvSpPr>
                  <a:spLocks noChangeShapeType="1"/>
                </p:cNvSpPr>
                <p:nvPr/>
              </p:nvSpPr>
              <p:spPr bwMode="auto">
                <a:xfrm>
                  <a:off x="4231" y="1752"/>
                  <a:ext cx="0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7" name="Line 380"/>
                <p:cNvSpPr>
                  <a:spLocks noChangeShapeType="1"/>
                </p:cNvSpPr>
                <p:nvPr/>
              </p:nvSpPr>
              <p:spPr bwMode="auto">
                <a:xfrm>
                  <a:off x="4231" y="1788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" name="Line 381"/>
                <p:cNvSpPr>
                  <a:spLocks noChangeShapeType="1"/>
                </p:cNvSpPr>
                <p:nvPr/>
              </p:nvSpPr>
              <p:spPr bwMode="auto">
                <a:xfrm flipH="1">
                  <a:off x="3733" y="392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" name="Line 382"/>
                <p:cNvSpPr>
                  <a:spLocks noChangeShapeType="1"/>
                </p:cNvSpPr>
                <p:nvPr/>
              </p:nvSpPr>
              <p:spPr bwMode="auto">
                <a:xfrm flipH="1">
                  <a:off x="3720" y="427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3706" y="462"/>
                  <a:ext cx="7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" name="Line 384"/>
                <p:cNvSpPr>
                  <a:spLocks noChangeShapeType="1"/>
                </p:cNvSpPr>
                <p:nvPr/>
              </p:nvSpPr>
              <p:spPr bwMode="auto">
                <a:xfrm flipH="1">
                  <a:off x="3698" y="497"/>
                  <a:ext cx="4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" name="Line 385"/>
                <p:cNvSpPr>
                  <a:spLocks noChangeShapeType="1"/>
                </p:cNvSpPr>
                <p:nvPr/>
              </p:nvSpPr>
              <p:spPr bwMode="auto">
                <a:xfrm flipH="1">
                  <a:off x="3688" y="533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" name="Line 386"/>
                <p:cNvSpPr>
                  <a:spLocks noChangeShapeType="1"/>
                </p:cNvSpPr>
                <p:nvPr/>
              </p:nvSpPr>
              <p:spPr bwMode="auto">
                <a:xfrm flipH="1">
                  <a:off x="3679" y="568"/>
                  <a:ext cx="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" name="Line 387"/>
                <p:cNvSpPr>
                  <a:spLocks noChangeShapeType="1"/>
                </p:cNvSpPr>
                <p:nvPr/>
              </p:nvSpPr>
              <p:spPr bwMode="auto">
                <a:xfrm flipH="1">
                  <a:off x="3668" y="603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" name="Line 388"/>
                <p:cNvSpPr>
                  <a:spLocks noChangeShapeType="1"/>
                </p:cNvSpPr>
                <p:nvPr/>
              </p:nvSpPr>
              <p:spPr bwMode="auto">
                <a:xfrm flipH="1">
                  <a:off x="3656" y="638"/>
                  <a:ext cx="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" name="Line 389"/>
                <p:cNvSpPr>
                  <a:spLocks noChangeShapeType="1"/>
                </p:cNvSpPr>
                <p:nvPr/>
              </p:nvSpPr>
              <p:spPr bwMode="auto">
                <a:xfrm flipH="1">
                  <a:off x="3638" y="674"/>
                  <a:ext cx="11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" name="Line 390"/>
                <p:cNvSpPr>
                  <a:spLocks noChangeShapeType="1"/>
                </p:cNvSpPr>
                <p:nvPr/>
              </p:nvSpPr>
              <p:spPr bwMode="auto">
                <a:xfrm>
                  <a:off x="3622" y="709"/>
                  <a:ext cx="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3616" y="744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" name="Line 392"/>
                <p:cNvSpPr>
                  <a:spLocks noChangeShapeType="1"/>
                </p:cNvSpPr>
                <p:nvPr/>
              </p:nvSpPr>
              <p:spPr bwMode="auto">
                <a:xfrm flipH="1">
                  <a:off x="3604" y="779"/>
                  <a:ext cx="6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" name="Line 393"/>
                <p:cNvSpPr>
                  <a:spLocks noChangeShapeType="1"/>
                </p:cNvSpPr>
                <p:nvPr/>
              </p:nvSpPr>
              <p:spPr bwMode="auto">
                <a:xfrm flipH="1">
                  <a:off x="3591" y="815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" name="Line 394"/>
                <p:cNvSpPr>
                  <a:spLocks noChangeShapeType="1"/>
                </p:cNvSpPr>
                <p:nvPr/>
              </p:nvSpPr>
              <p:spPr bwMode="auto">
                <a:xfrm flipH="1">
                  <a:off x="3581" y="850"/>
                  <a:ext cx="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" name="Line 395"/>
                <p:cNvSpPr>
                  <a:spLocks noChangeShapeType="1"/>
                </p:cNvSpPr>
                <p:nvPr/>
              </p:nvSpPr>
              <p:spPr bwMode="auto">
                <a:xfrm flipH="1">
                  <a:off x="3573" y="885"/>
                  <a:ext cx="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" name="Line 396"/>
                <p:cNvSpPr>
                  <a:spLocks noChangeShapeType="1"/>
                </p:cNvSpPr>
                <p:nvPr/>
              </p:nvSpPr>
              <p:spPr bwMode="auto">
                <a:xfrm flipH="1">
                  <a:off x="3563" y="920"/>
                  <a:ext cx="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" name="Line 397"/>
                <p:cNvSpPr>
                  <a:spLocks noChangeShapeType="1"/>
                </p:cNvSpPr>
                <p:nvPr/>
              </p:nvSpPr>
              <p:spPr bwMode="auto">
                <a:xfrm flipH="1">
                  <a:off x="3551" y="955"/>
                  <a:ext cx="6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" name="Line 398"/>
                <p:cNvSpPr>
                  <a:spLocks noChangeShapeType="1"/>
                </p:cNvSpPr>
                <p:nvPr/>
              </p:nvSpPr>
              <p:spPr bwMode="auto">
                <a:xfrm flipH="1">
                  <a:off x="3540" y="991"/>
                  <a:ext cx="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" name="Line 399"/>
                <p:cNvSpPr>
                  <a:spLocks noChangeShapeType="1"/>
                </p:cNvSpPr>
                <p:nvPr/>
              </p:nvSpPr>
              <p:spPr bwMode="auto">
                <a:xfrm flipH="1">
                  <a:off x="3524" y="1026"/>
                  <a:ext cx="10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7" name="Line 400"/>
                <p:cNvSpPr>
                  <a:spLocks noChangeShapeType="1"/>
                </p:cNvSpPr>
                <p:nvPr/>
              </p:nvSpPr>
              <p:spPr bwMode="auto">
                <a:xfrm flipH="1">
                  <a:off x="3506" y="1061"/>
                  <a:ext cx="2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" name="Line 401"/>
                <p:cNvSpPr>
                  <a:spLocks noChangeShapeType="1"/>
                </p:cNvSpPr>
                <p:nvPr/>
              </p:nvSpPr>
              <p:spPr bwMode="auto">
                <a:xfrm flipH="1">
                  <a:off x="3504" y="1096"/>
                  <a:ext cx="2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" name="Line 402"/>
                <p:cNvSpPr>
                  <a:spLocks noChangeShapeType="1"/>
                </p:cNvSpPr>
                <p:nvPr/>
              </p:nvSpPr>
              <p:spPr bwMode="auto">
                <a:xfrm flipH="1">
                  <a:off x="3493" y="1132"/>
                  <a:ext cx="5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" name="Line 403"/>
                <p:cNvSpPr>
                  <a:spLocks noChangeShapeType="1"/>
                </p:cNvSpPr>
                <p:nvPr/>
              </p:nvSpPr>
              <p:spPr bwMode="auto">
                <a:xfrm flipH="1">
                  <a:off x="3483" y="1167"/>
                  <a:ext cx="6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" name="Line 404"/>
                <p:cNvSpPr>
                  <a:spLocks noChangeShapeType="1"/>
                </p:cNvSpPr>
                <p:nvPr/>
              </p:nvSpPr>
              <p:spPr bwMode="auto">
                <a:xfrm flipH="1">
                  <a:off x="3474" y="1202"/>
                  <a:ext cx="4" cy="1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" name="Line 405"/>
                <p:cNvSpPr>
                  <a:spLocks noChangeShapeType="1"/>
                </p:cNvSpPr>
                <p:nvPr/>
              </p:nvSpPr>
              <p:spPr bwMode="auto">
                <a:xfrm flipH="1">
                  <a:off x="3463" y="1237"/>
                  <a:ext cx="5" cy="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893" name="TextBox 892"/>
              <p:cNvSpPr txBox="1"/>
              <p:nvPr/>
            </p:nvSpPr>
            <p:spPr>
              <a:xfrm>
                <a:off x="2902375" y="3806795"/>
                <a:ext cx="1223537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Mg</a:t>
                </a:r>
                <a:r>
                  <a: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endPara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894" name="Straight Connector 893"/>
              <p:cNvCxnSpPr/>
              <p:nvPr/>
            </p:nvCxnSpPr>
            <p:spPr>
              <a:xfrm>
                <a:off x="2928717" y="4140783"/>
                <a:ext cx="422275" cy="0"/>
              </a:xfrm>
              <a:prstGeom prst="line">
                <a:avLst/>
              </a:prstGeom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95" name="Straight Connector 894"/>
              <p:cNvCxnSpPr/>
              <p:nvPr/>
            </p:nvCxnSpPr>
            <p:spPr>
              <a:xfrm>
                <a:off x="2931483" y="4309809"/>
                <a:ext cx="422275" cy="0"/>
              </a:xfrm>
              <a:prstGeom prst="line">
                <a:avLst/>
              </a:prstGeom>
              <a:ln>
                <a:prstDash val="sysDash"/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896" name="TextBox 895"/>
              <p:cNvSpPr txBox="1"/>
              <p:nvPr/>
            </p:nvSpPr>
            <p:spPr>
              <a:xfrm>
                <a:off x="3400996" y="4021533"/>
                <a:ext cx="761207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0.15 </a:t>
                </a:r>
                <a:r>
                  <a:rPr lang="en-US" altLang="zh-CN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</a:t>
                </a:r>
                <a:endPara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7" name="TextBox 896"/>
              <p:cNvSpPr txBox="1"/>
              <p:nvPr/>
            </p:nvSpPr>
            <p:spPr>
              <a:xfrm>
                <a:off x="3395420" y="4183020"/>
                <a:ext cx="761207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0.20 </a:t>
                </a:r>
                <a:r>
                  <a:rPr lang="en-US" altLang="zh-CN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</a:t>
                </a:r>
                <a:endPara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8" name="TextBox 897"/>
              <p:cNvSpPr txBox="1"/>
              <p:nvPr/>
            </p:nvSpPr>
            <p:spPr>
              <a:xfrm>
                <a:off x="2882282" y="3637029"/>
                <a:ext cx="31559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0.02Cr-0.05</a:t>
                </a:r>
                <a:r>
                  <a:rPr lang="en-US" altLang="zh-CN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Cu</a:t>
                </a:r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-0.03Mn</a:t>
                </a:r>
                <a:endPara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9" name="TextBox 898"/>
              <p:cNvSpPr txBox="1"/>
              <p:nvPr/>
            </p:nvSpPr>
            <p:spPr>
              <a:xfrm>
                <a:off x="5042694" y="2060932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900" name="TextBox 899"/>
              <p:cNvSpPr txBox="1"/>
              <p:nvPr/>
            </p:nvSpPr>
            <p:spPr>
              <a:xfrm>
                <a:off x="5525725" y="2313139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0.077</a:t>
                </a:r>
              </a:p>
            </p:txBody>
          </p:sp>
          <p:sp>
            <p:nvSpPr>
              <p:cNvPr id="901" name="TextBox 900"/>
              <p:cNvSpPr txBox="1"/>
              <p:nvPr/>
            </p:nvSpPr>
            <p:spPr>
              <a:xfrm>
                <a:off x="6081325" y="2496042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0.23</a:t>
                </a:r>
              </a:p>
            </p:txBody>
          </p:sp>
          <p:sp>
            <p:nvSpPr>
              <p:cNvPr id="902" name="TextBox 901"/>
              <p:cNvSpPr txBox="1"/>
              <p:nvPr/>
            </p:nvSpPr>
            <p:spPr>
              <a:xfrm>
                <a:off x="6220364" y="2013163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0.38</a:t>
                </a:r>
              </a:p>
            </p:txBody>
          </p:sp>
          <p:sp>
            <p:nvSpPr>
              <p:cNvPr id="903" name="TextBox 902"/>
              <p:cNvSpPr txBox="1"/>
              <p:nvPr/>
            </p:nvSpPr>
            <p:spPr>
              <a:xfrm>
                <a:off x="6244567" y="1258479"/>
                <a:ext cx="53498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0.53</a:t>
                </a:r>
              </a:p>
            </p:txBody>
          </p:sp>
          <p:sp>
            <p:nvSpPr>
              <p:cNvPr id="904" name="TextBox 903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</a:t>
                </a:r>
              </a:p>
            </p:txBody>
          </p:sp>
          <p:sp>
            <p:nvSpPr>
              <p:cNvPr id="905" name="Rectangle 23"/>
              <p:cNvSpPr>
                <a:spLocks noChangeArrowheads="1"/>
              </p:cNvSpPr>
              <p:nvPr/>
            </p:nvSpPr>
            <p:spPr bwMode="auto">
              <a:xfrm>
                <a:off x="2911243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6" name="Rectangle 24"/>
              <p:cNvSpPr>
                <a:spLocks noChangeArrowheads="1"/>
              </p:cNvSpPr>
              <p:nvPr/>
            </p:nvSpPr>
            <p:spPr bwMode="auto">
              <a:xfrm>
                <a:off x="3651018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kumimoji="0" lang="en-US" altLang="zh-CN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.3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7" name="Rectangle 25"/>
              <p:cNvSpPr>
                <a:spLocks noChangeArrowheads="1"/>
              </p:cNvSpPr>
              <p:nvPr/>
            </p:nvSpPr>
            <p:spPr bwMode="auto">
              <a:xfrm>
                <a:off x="4392380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8" name="Rectangle 26"/>
              <p:cNvSpPr>
                <a:spLocks noChangeArrowheads="1"/>
              </p:cNvSpPr>
              <p:nvPr/>
            </p:nvSpPr>
            <p:spPr bwMode="auto">
              <a:xfrm>
                <a:off x="5132155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9" name="Rectangle 27"/>
              <p:cNvSpPr>
                <a:spLocks noChangeArrowheads="1"/>
              </p:cNvSpPr>
              <p:nvPr/>
            </p:nvSpPr>
            <p:spPr bwMode="auto">
              <a:xfrm>
                <a:off x="5873518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0.9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0" name="Rectangle 28"/>
              <p:cNvSpPr>
                <a:spLocks noChangeArrowheads="1"/>
              </p:cNvSpPr>
              <p:nvPr/>
            </p:nvSpPr>
            <p:spPr bwMode="auto">
              <a:xfrm>
                <a:off x="6613293" y="466335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1.1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1" name="Freeform 10"/>
              <p:cNvSpPr>
                <a:spLocks/>
              </p:cNvSpPr>
              <p:nvPr/>
            </p:nvSpPr>
            <p:spPr bwMode="auto">
              <a:xfrm>
                <a:off x="5265738" y="620713"/>
                <a:ext cx="1458913" cy="2767013"/>
              </a:xfrm>
              <a:custGeom>
                <a:avLst/>
                <a:gdLst>
                  <a:gd name="T0" fmla="*/ 365 w 365"/>
                  <a:gd name="T1" fmla="*/ 497 h 497"/>
                  <a:gd name="T2" fmla="*/ 364 w 365"/>
                  <a:gd name="T3" fmla="*/ 496 h 497"/>
                  <a:gd name="T4" fmla="*/ 340 w 365"/>
                  <a:gd name="T5" fmla="*/ 489 h 497"/>
                  <a:gd name="T6" fmla="*/ 317 w 365"/>
                  <a:gd name="T7" fmla="*/ 482 h 497"/>
                  <a:gd name="T8" fmla="*/ 294 w 365"/>
                  <a:gd name="T9" fmla="*/ 475 h 497"/>
                  <a:gd name="T10" fmla="*/ 271 w 365"/>
                  <a:gd name="T11" fmla="*/ 467 h 497"/>
                  <a:gd name="T12" fmla="*/ 249 w 365"/>
                  <a:gd name="T13" fmla="*/ 458 h 497"/>
                  <a:gd name="T14" fmla="*/ 226 w 365"/>
                  <a:gd name="T15" fmla="*/ 449 h 497"/>
                  <a:gd name="T16" fmla="*/ 205 w 365"/>
                  <a:gd name="T17" fmla="*/ 440 h 497"/>
                  <a:gd name="T18" fmla="*/ 184 w 365"/>
                  <a:gd name="T19" fmla="*/ 430 h 497"/>
                  <a:gd name="T20" fmla="*/ 163 w 365"/>
                  <a:gd name="T21" fmla="*/ 419 h 497"/>
                  <a:gd name="T22" fmla="*/ 143 w 365"/>
                  <a:gd name="T23" fmla="*/ 408 h 497"/>
                  <a:gd name="T24" fmla="*/ 123 w 365"/>
                  <a:gd name="T25" fmla="*/ 397 h 497"/>
                  <a:gd name="T26" fmla="*/ 104 w 365"/>
                  <a:gd name="T27" fmla="*/ 385 h 497"/>
                  <a:gd name="T28" fmla="*/ 86 w 365"/>
                  <a:gd name="T29" fmla="*/ 372 h 497"/>
                  <a:gd name="T30" fmla="*/ 68 w 365"/>
                  <a:gd name="T31" fmla="*/ 359 h 497"/>
                  <a:gd name="T32" fmla="*/ 51 w 365"/>
                  <a:gd name="T33" fmla="*/ 346 h 497"/>
                  <a:gd name="T34" fmla="*/ 35 w 365"/>
                  <a:gd name="T35" fmla="*/ 332 h 497"/>
                  <a:gd name="T36" fmla="*/ 19 w 365"/>
                  <a:gd name="T37" fmla="*/ 318 h 497"/>
                  <a:gd name="T38" fmla="*/ 4 w 365"/>
                  <a:gd name="T39" fmla="*/ 304 h 497"/>
                  <a:gd name="T40" fmla="*/ 0 w 365"/>
                  <a:gd name="T41" fmla="*/ 300 h 497"/>
                  <a:gd name="T42" fmla="*/ 0 w 365"/>
                  <a:gd name="T43" fmla="*/ 299 h 497"/>
                  <a:gd name="T44" fmla="*/ 8 w 365"/>
                  <a:gd name="T45" fmla="*/ 282 h 497"/>
                  <a:gd name="T46" fmla="*/ 16 w 365"/>
                  <a:gd name="T47" fmla="*/ 265 h 497"/>
                  <a:gd name="T48" fmla="*/ 24 w 365"/>
                  <a:gd name="T49" fmla="*/ 248 h 497"/>
                  <a:gd name="T50" fmla="*/ 31 w 365"/>
                  <a:gd name="T51" fmla="*/ 231 h 497"/>
                  <a:gd name="T52" fmla="*/ 39 w 365"/>
                  <a:gd name="T53" fmla="*/ 215 h 497"/>
                  <a:gd name="T54" fmla="*/ 47 w 365"/>
                  <a:gd name="T55" fmla="*/ 198 h 497"/>
                  <a:gd name="T56" fmla="*/ 55 w 365"/>
                  <a:gd name="T57" fmla="*/ 181 h 497"/>
                  <a:gd name="T58" fmla="*/ 62 w 365"/>
                  <a:gd name="T59" fmla="*/ 164 h 497"/>
                  <a:gd name="T60" fmla="*/ 70 w 365"/>
                  <a:gd name="T61" fmla="*/ 147 h 497"/>
                  <a:gd name="T62" fmla="*/ 78 w 365"/>
                  <a:gd name="T63" fmla="*/ 130 h 497"/>
                  <a:gd name="T64" fmla="*/ 86 w 365"/>
                  <a:gd name="T65" fmla="*/ 113 h 497"/>
                  <a:gd name="T66" fmla="*/ 93 w 365"/>
                  <a:gd name="T67" fmla="*/ 96 h 497"/>
                  <a:gd name="T68" fmla="*/ 101 w 365"/>
                  <a:gd name="T69" fmla="*/ 79 h 497"/>
                  <a:gd name="T70" fmla="*/ 109 w 365"/>
                  <a:gd name="T71" fmla="*/ 63 h 497"/>
                  <a:gd name="T72" fmla="*/ 117 w 365"/>
                  <a:gd name="T73" fmla="*/ 46 h 497"/>
                  <a:gd name="T74" fmla="*/ 125 w 365"/>
                  <a:gd name="T75" fmla="*/ 29 h 497"/>
                  <a:gd name="T76" fmla="*/ 132 w 365"/>
                  <a:gd name="T77" fmla="*/ 12 h 497"/>
                  <a:gd name="T78" fmla="*/ 138 w 365"/>
                  <a:gd name="T79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5" h="497">
                    <a:moveTo>
                      <a:pt x="365" y="497"/>
                    </a:moveTo>
                    <a:lnTo>
                      <a:pt x="364" y="496"/>
                    </a:lnTo>
                    <a:lnTo>
                      <a:pt x="340" y="489"/>
                    </a:lnTo>
                    <a:lnTo>
                      <a:pt x="317" y="482"/>
                    </a:lnTo>
                    <a:lnTo>
                      <a:pt x="294" y="475"/>
                    </a:lnTo>
                    <a:lnTo>
                      <a:pt x="271" y="467"/>
                    </a:lnTo>
                    <a:lnTo>
                      <a:pt x="249" y="458"/>
                    </a:lnTo>
                    <a:lnTo>
                      <a:pt x="226" y="449"/>
                    </a:lnTo>
                    <a:lnTo>
                      <a:pt x="205" y="440"/>
                    </a:lnTo>
                    <a:lnTo>
                      <a:pt x="184" y="430"/>
                    </a:lnTo>
                    <a:lnTo>
                      <a:pt x="163" y="419"/>
                    </a:lnTo>
                    <a:lnTo>
                      <a:pt x="143" y="408"/>
                    </a:lnTo>
                    <a:lnTo>
                      <a:pt x="123" y="397"/>
                    </a:lnTo>
                    <a:lnTo>
                      <a:pt x="104" y="385"/>
                    </a:lnTo>
                    <a:lnTo>
                      <a:pt x="86" y="372"/>
                    </a:lnTo>
                    <a:lnTo>
                      <a:pt x="68" y="359"/>
                    </a:lnTo>
                    <a:lnTo>
                      <a:pt x="51" y="346"/>
                    </a:lnTo>
                    <a:lnTo>
                      <a:pt x="35" y="332"/>
                    </a:lnTo>
                    <a:lnTo>
                      <a:pt x="19" y="318"/>
                    </a:lnTo>
                    <a:lnTo>
                      <a:pt x="4" y="304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8" y="282"/>
                    </a:lnTo>
                    <a:lnTo>
                      <a:pt x="16" y="265"/>
                    </a:lnTo>
                    <a:lnTo>
                      <a:pt x="24" y="248"/>
                    </a:lnTo>
                    <a:lnTo>
                      <a:pt x="31" y="231"/>
                    </a:lnTo>
                    <a:lnTo>
                      <a:pt x="39" y="215"/>
                    </a:lnTo>
                    <a:lnTo>
                      <a:pt x="47" y="198"/>
                    </a:lnTo>
                    <a:lnTo>
                      <a:pt x="55" y="181"/>
                    </a:lnTo>
                    <a:lnTo>
                      <a:pt x="62" y="164"/>
                    </a:lnTo>
                    <a:lnTo>
                      <a:pt x="70" y="147"/>
                    </a:lnTo>
                    <a:lnTo>
                      <a:pt x="78" y="130"/>
                    </a:lnTo>
                    <a:lnTo>
                      <a:pt x="86" y="113"/>
                    </a:lnTo>
                    <a:lnTo>
                      <a:pt x="93" y="96"/>
                    </a:lnTo>
                    <a:lnTo>
                      <a:pt x="101" y="79"/>
                    </a:lnTo>
                    <a:lnTo>
                      <a:pt x="109" y="63"/>
                    </a:lnTo>
                    <a:lnTo>
                      <a:pt x="117" y="46"/>
                    </a:lnTo>
                    <a:lnTo>
                      <a:pt x="125" y="29"/>
                    </a:lnTo>
                    <a:lnTo>
                      <a:pt x="132" y="12"/>
                    </a:lnTo>
                    <a:lnTo>
                      <a:pt x="138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Freeform 16"/>
              <p:cNvSpPr>
                <a:spLocks/>
              </p:cNvSpPr>
              <p:nvPr/>
            </p:nvSpPr>
            <p:spPr bwMode="auto">
              <a:xfrm>
                <a:off x="5270501" y="620713"/>
                <a:ext cx="1454150" cy="2873375"/>
              </a:xfrm>
              <a:custGeom>
                <a:avLst/>
                <a:gdLst>
                  <a:gd name="T0" fmla="*/ 364 w 364"/>
                  <a:gd name="T1" fmla="*/ 516 h 516"/>
                  <a:gd name="T2" fmla="*/ 363 w 364"/>
                  <a:gd name="T3" fmla="*/ 516 h 516"/>
                  <a:gd name="T4" fmla="*/ 339 w 364"/>
                  <a:gd name="T5" fmla="*/ 509 h 516"/>
                  <a:gd name="T6" fmla="*/ 316 w 364"/>
                  <a:gd name="T7" fmla="*/ 502 h 516"/>
                  <a:gd name="T8" fmla="*/ 293 w 364"/>
                  <a:gd name="T9" fmla="*/ 494 h 516"/>
                  <a:gd name="T10" fmla="*/ 270 w 364"/>
                  <a:gd name="T11" fmla="*/ 486 h 516"/>
                  <a:gd name="T12" fmla="*/ 247 w 364"/>
                  <a:gd name="T13" fmla="*/ 478 h 516"/>
                  <a:gd name="T14" fmla="*/ 225 w 364"/>
                  <a:gd name="T15" fmla="*/ 469 h 516"/>
                  <a:gd name="T16" fmla="*/ 203 w 364"/>
                  <a:gd name="T17" fmla="*/ 459 h 516"/>
                  <a:gd name="T18" fmla="*/ 182 w 364"/>
                  <a:gd name="T19" fmla="*/ 450 h 516"/>
                  <a:gd name="T20" fmla="*/ 161 w 364"/>
                  <a:gd name="T21" fmla="*/ 439 h 516"/>
                  <a:gd name="T22" fmla="*/ 141 w 364"/>
                  <a:gd name="T23" fmla="*/ 428 h 516"/>
                  <a:gd name="T24" fmla="*/ 122 w 364"/>
                  <a:gd name="T25" fmla="*/ 417 h 516"/>
                  <a:gd name="T26" fmla="*/ 103 w 364"/>
                  <a:gd name="T27" fmla="*/ 405 h 516"/>
                  <a:gd name="T28" fmla="*/ 84 w 364"/>
                  <a:gd name="T29" fmla="*/ 393 h 516"/>
                  <a:gd name="T30" fmla="*/ 67 w 364"/>
                  <a:gd name="T31" fmla="*/ 380 h 516"/>
                  <a:gd name="T32" fmla="*/ 50 w 364"/>
                  <a:gd name="T33" fmla="*/ 367 h 516"/>
                  <a:gd name="T34" fmla="*/ 33 w 364"/>
                  <a:gd name="T35" fmla="*/ 353 h 516"/>
                  <a:gd name="T36" fmla="*/ 17 w 364"/>
                  <a:gd name="T37" fmla="*/ 339 h 516"/>
                  <a:gd name="T38" fmla="*/ 2 w 364"/>
                  <a:gd name="T39" fmla="*/ 325 h 516"/>
                  <a:gd name="T40" fmla="*/ 0 w 364"/>
                  <a:gd name="T41" fmla="*/ 323 h 516"/>
                  <a:gd name="T42" fmla="*/ 1 w 364"/>
                  <a:gd name="T43" fmla="*/ 322 h 516"/>
                  <a:gd name="T44" fmla="*/ 8 w 364"/>
                  <a:gd name="T45" fmla="*/ 305 h 516"/>
                  <a:gd name="T46" fmla="*/ 16 w 364"/>
                  <a:gd name="T47" fmla="*/ 288 h 516"/>
                  <a:gd name="T48" fmla="*/ 24 w 364"/>
                  <a:gd name="T49" fmla="*/ 271 h 516"/>
                  <a:gd name="T50" fmla="*/ 32 w 364"/>
                  <a:gd name="T51" fmla="*/ 254 h 516"/>
                  <a:gd name="T52" fmla="*/ 39 w 364"/>
                  <a:gd name="T53" fmla="*/ 237 h 516"/>
                  <a:gd name="T54" fmla="*/ 47 w 364"/>
                  <a:gd name="T55" fmla="*/ 221 h 516"/>
                  <a:gd name="T56" fmla="*/ 55 w 364"/>
                  <a:gd name="T57" fmla="*/ 204 h 516"/>
                  <a:gd name="T58" fmla="*/ 63 w 364"/>
                  <a:gd name="T59" fmla="*/ 187 h 516"/>
                  <a:gd name="T60" fmla="*/ 70 w 364"/>
                  <a:gd name="T61" fmla="*/ 170 h 516"/>
                  <a:gd name="T62" fmla="*/ 78 w 364"/>
                  <a:gd name="T63" fmla="*/ 153 h 516"/>
                  <a:gd name="T64" fmla="*/ 86 w 364"/>
                  <a:gd name="T65" fmla="*/ 136 h 516"/>
                  <a:gd name="T66" fmla="*/ 94 w 364"/>
                  <a:gd name="T67" fmla="*/ 119 h 516"/>
                  <a:gd name="T68" fmla="*/ 102 w 364"/>
                  <a:gd name="T69" fmla="*/ 102 h 516"/>
                  <a:gd name="T70" fmla="*/ 109 w 364"/>
                  <a:gd name="T71" fmla="*/ 85 h 516"/>
                  <a:gd name="T72" fmla="*/ 117 w 364"/>
                  <a:gd name="T73" fmla="*/ 69 h 516"/>
                  <a:gd name="T74" fmla="*/ 125 w 364"/>
                  <a:gd name="T75" fmla="*/ 52 h 516"/>
                  <a:gd name="T76" fmla="*/ 133 w 364"/>
                  <a:gd name="T77" fmla="*/ 35 h 516"/>
                  <a:gd name="T78" fmla="*/ 140 w 364"/>
                  <a:gd name="T79" fmla="*/ 18 h 516"/>
                  <a:gd name="T80" fmla="*/ 148 w 364"/>
                  <a:gd name="T81" fmla="*/ 1 h 516"/>
                  <a:gd name="T82" fmla="*/ 149 w 364"/>
                  <a:gd name="T83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4" h="516">
                    <a:moveTo>
                      <a:pt x="364" y="516"/>
                    </a:moveTo>
                    <a:lnTo>
                      <a:pt x="363" y="516"/>
                    </a:lnTo>
                    <a:lnTo>
                      <a:pt x="339" y="509"/>
                    </a:lnTo>
                    <a:lnTo>
                      <a:pt x="316" y="502"/>
                    </a:lnTo>
                    <a:lnTo>
                      <a:pt x="293" y="494"/>
                    </a:lnTo>
                    <a:lnTo>
                      <a:pt x="270" y="486"/>
                    </a:lnTo>
                    <a:lnTo>
                      <a:pt x="247" y="478"/>
                    </a:lnTo>
                    <a:lnTo>
                      <a:pt x="225" y="469"/>
                    </a:lnTo>
                    <a:lnTo>
                      <a:pt x="203" y="459"/>
                    </a:lnTo>
                    <a:lnTo>
                      <a:pt x="182" y="450"/>
                    </a:lnTo>
                    <a:lnTo>
                      <a:pt x="161" y="439"/>
                    </a:lnTo>
                    <a:lnTo>
                      <a:pt x="141" y="428"/>
                    </a:lnTo>
                    <a:lnTo>
                      <a:pt x="122" y="417"/>
                    </a:lnTo>
                    <a:lnTo>
                      <a:pt x="103" y="405"/>
                    </a:lnTo>
                    <a:lnTo>
                      <a:pt x="84" y="393"/>
                    </a:lnTo>
                    <a:lnTo>
                      <a:pt x="67" y="380"/>
                    </a:lnTo>
                    <a:lnTo>
                      <a:pt x="50" y="367"/>
                    </a:lnTo>
                    <a:lnTo>
                      <a:pt x="33" y="353"/>
                    </a:lnTo>
                    <a:lnTo>
                      <a:pt x="17" y="339"/>
                    </a:lnTo>
                    <a:lnTo>
                      <a:pt x="2" y="325"/>
                    </a:lnTo>
                    <a:lnTo>
                      <a:pt x="0" y="323"/>
                    </a:lnTo>
                    <a:lnTo>
                      <a:pt x="1" y="322"/>
                    </a:lnTo>
                    <a:lnTo>
                      <a:pt x="8" y="305"/>
                    </a:lnTo>
                    <a:lnTo>
                      <a:pt x="16" y="288"/>
                    </a:lnTo>
                    <a:lnTo>
                      <a:pt x="24" y="271"/>
                    </a:lnTo>
                    <a:lnTo>
                      <a:pt x="32" y="254"/>
                    </a:lnTo>
                    <a:lnTo>
                      <a:pt x="39" y="237"/>
                    </a:lnTo>
                    <a:lnTo>
                      <a:pt x="47" y="221"/>
                    </a:lnTo>
                    <a:lnTo>
                      <a:pt x="55" y="204"/>
                    </a:lnTo>
                    <a:lnTo>
                      <a:pt x="63" y="187"/>
                    </a:lnTo>
                    <a:lnTo>
                      <a:pt x="70" y="170"/>
                    </a:lnTo>
                    <a:lnTo>
                      <a:pt x="78" y="153"/>
                    </a:lnTo>
                    <a:lnTo>
                      <a:pt x="86" y="136"/>
                    </a:lnTo>
                    <a:lnTo>
                      <a:pt x="94" y="119"/>
                    </a:lnTo>
                    <a:lnTo>
                      <a:pt x="102" y="102"/>
                    </a:lnTo>
                    <a:lnTo>
                      <a:pt x="109" y="85"/>
                    </a:lnTo>
                    <a:lnTo>
                      <a:pt x="117" y="69"/>
                    </a:lnTo>
                    <a:lnTo>
                      <a:pt x="125" y="52"/>
                    </a:lnTo>
                    <a:lnTo>
                      <a:pt x="133" y="35"/>
                    </a:lnTo>
                    <a:lnTo>
                      <a:pt x="140" y="18"/>
                    </a:lnTo>
                    <a:lnTo>
                      <a:pt x="148" y="1"/>
                    </a:lnTo>
                    <a:lnTo>
                      <a:pt x="149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4403131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248329" cy="4876344"/>
            <a:chOff x="1978026" y="263525"/>
            <a:chExt cx="5248329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248329" cy="4876344"/>
              <a:chOff x="1978026" y="263525"/>
              <a:chExt cx="5248329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193333" cy="4876344"/>
                <a:chOff x="2033022" y="263525"/>
                <a:chExt cx="5193333" cy="4876344"/>
              </a:xfrm>
            </p:grpSpPr>
            <p:sp>
              <p:nvSpPr>
                <p:cNvPr id="6" name="Freeform 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Freeform 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Freeform 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117 w 2566"/>
                    <a:gd name="T1" fmla="*/ 2481 h 2481"/>
                    <a:gd name="T2" fmla="*/ 349 w 2566"/>
                    <a:gd name="T3" fmla="*/ 2481 h 2481"/>
                    <a:gd name="T4" fmla="*/ 583 w 2566"/>
                    <a:gd name="T5" fmla="*/ 2481 h 2481"/>
                    <a:gd name="T6" fmla="*/ 817 w 2566"/>
                    <a:gd name="T7" fmla="*/ 2481 h 2481"/>
                    <a:gd name="T8" fmla="*/ 1049 w 2566"/>
                    <a:gd name="T9" fmla="*/ 2481 h 2481"/>
                    <a:gd name="T10" fmla="*/ 1283 w 2566"/>
                    <a:gd name="T11" fmla="*/ 2481 h 2481"/>
                    <a:gd name="T12" fmla="*/ 1517 w 2566"/>
                    <a:gd name="T13" fmla="*/ 2481 h 2481"/>
                    <a:gd name="T14" fmla="*/ 1749 w 2566"/>
                    <a:gd name="T15" fmla="*/ 2481 h 2481"/>
                    <a:gd name="T16" fmla="*/ 1983 w 2566"/>
                    <a:gd name="T17" fmla="*/ 2481 h 2481"/>
                    <a:gd name="T18" fmla="*/ 2216 w 2566"/>
                    <a:gd name="T19" fmla="*/ 2481 h 2481"/>
                    <a:gd name="T20" fmla="*/ 2449 w 2566"/>
                    <a:gd name="T21" fmla="*/ 2481 h 2481"/>
                    <a:gd name="T22" fmla="*/ 2566 w 2566"/>
                    <a:gd name="T23" fmla="*/ 2304 h 2481"/>
                    <a:gd name="T24" fmla="*/ 2566 w 2566"/>
                    <a:gd name="T25" fmla="*/ 1950 h 2481"/>
                    <a:gd name="T26" fmla="*/ 2566 w 2566"/>
                    <a:gd name="T27" fmla="*/ 1595 h 2481"/>
                    <a:gd name="T28" fmla="*/ 2566 w 2566"/>
                    <a:gd name="T29" fmla="*/ 1241 h 2481"/>
                    <a:gd name="T30" fmla="*/ 2566 w 2566"/>
                    <a:gd name="T31" fmla="*/ 886 h 2481"/>
                    <a:gd name="T32" fmla="*/ 2566 w 2566"/>
                    <a:gd name="T33" fmla="*/ 531 h 2481"/>
                    <a:gd name="T34" fmla="*/ 2566 w 2566"/>
                    <a:gd name="T35" fmla="*/ 177 h 2481"/>
                    <a:gd name="T36" fmla="*/ 2449 w 2566"/>
                    <a:gd name="T37" fmla="*/ 0 h 2481"/>
                    <a:gd name="T38" fmla="*/ 2216 w 2566"/>
                    <a:gd name="T39" fmla="*/ 0 h 2481"/>
                    <a:gd name="T40" fmla="*/ 1983 w 2566"/>
                    <a:gd name="T41" fmla="*/ 0 h 2481"/>
                    <a:gd name="T42" fmla="*/ 1749 w 2566"/>
                    <a:gd name="T43" fmla="*/ 0 h 2481"/>
                    <a:gd name="T44" fmla="*/ 1517 w 2566"/>
                    <a:gd name="T45" fmla="*/ 0 h 2481"/>
                    <a:gd name="T46" fmla="*/ 1283 w 2566"/>
                    <a:gd name="T47" fmla="*/ 0 h 2481"/>
                    <a:gd name="T48" fmla="*/ 1049 w 2566"/>
                    <a:gd name="T49" fmla="*/ 0 h 2481"/>
                    <a:gd name="T50" fmla="*/ 817 w 2566"/>
                    <a:gd name="T51" fmla="*/ 0 h 2481"/>
                    <a:gd name="T52" fmla="*/ 583 w 2566"/>
                    <a:gd name="T53" fmla="*/ 0 h 2481"/>
                    <a:gd name="T54" fmla="*/ 349 w 2566"/>
                    <a:gd name="T55" fmla="*/ 0 h 2481"/>
                    <a:gd name="T56" fmla="*/ 117 w 2566"/>
                    <a:gd name="T57" fmla="*/ 0 h 2481"/>
                    <a:gd name="T58" fmla="*/ 0 w 2566"/>
                    <a:gd name="T59" fmla="*/ 177 h 2481"/>
                    <a:gd name="T60" fmla="*/ 0 w 2566"/>
                    <a:gd name="T61" fmla="*/ 531 h 2481"/>
                    <a:gd name="T62" fmla="*/ 0 w 2566"/>
                    <a:gd name="T63" fmla="*/ 886 h 2481"/>
                    <a:gd name="T64" fmla="*/ 0 w 2566"/>
                    <a:gd name="T65" fmla="*/ 1241 h 2481"/>
                    <a:gd name="T66" fmla="*/ 0 w 2566"/>
                    <a:gd name="T67" fmla="*/ 1595 h 2481"/>
                    <a:gd name="T68" fmla="*/ 0 w 2566"/>
                    <a:gd name="T69" fmla="*/ 1950 h 2481"/>
                    <a:gd name="T70" fmla="*/ 0 w 2566"/>
                    <a:gd name="T71" fmla="*/ 2304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481"/>
                      </a:move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" name="Freeform 8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280988"/>
                </a:xfrm>
                <a:custGeom>
                  <a:avLst/>
                  <a:gdLst>
                    <a:gd name="T0" fmla="*/ 0 w 2566"/>
                    <a:gd name="T1" fmla="*/ 177 h 177"/>
                    <a:gd name="T2" fmla="*/ 117 w 2566"/>
                    <a:gd name="T3" fmla="*/ 177 h 177"/>
                    <a:gd name="T4" fmla="*/ 234 w 2566"/>
                    <a:gd name="T5" fmla="*/ 177 h 177"/>
                    <a:gd name="T6" fmla="*/ 349 w 2566"/>
                    <a:gd name="T7" fmla="*/ 177 h 177"/>
                    <a:gd name="T8" fmla="*/ 466 w 2566"/>
                    <a:gd name="T9" fmla="*/ 177 h 177"/>
                    <a:gd name="T10" fmla="*/ 583 w 2566"/>
                    <a:gd name="T11" fmla="*/ 177 h 177"/>
                    <a:gd name="T12" fmla="*/ 700 w 2566"/>
                    <a:gd name="T13" fmla="*/ 177 h 177"/>
                    <a:gd name="T14" fmla="*/ 817 w 2566"/>
                    <a:gd name="T15" fmla="*/ 177 h 177"/>
                    <a:gd name="T16" fmla="*/ 934 w 2566"/>
                    <a:gd name="T17" fmla="*/ 177 h 177"/>
                    <a:gd name="T18" fmla="*/ 1049 w 2566"/>
                    <a:gd name="T19" fmla="*/ 177 h 177"/>
                    <a:gd name="T20" fmla="*/ 1166 w 2566"/>
                    <a:gd name="T21" fmla="*/ 177 h 177"/>
                    <a:gd name="T22" fmla="*/ 1283 w 2566"/>
                    <a:gd name="T23" fmla="*/ 177 h 177"/>
                    <a:gd name="T24" fmla="*/ 1400 w 2566"/>
                    <a:gd name="T25" fmla="*/ 177 h 177"/>
                    <a:gd name="T26" fmla="*/ 1517 w 2566"/>
                    <a:gd name="T27" fmla="*/ 177 h 177"/>
                    <a:gd name="T28" fmla="*/ 1632 w 2566"/>
                    <a:gd name="T29" fmla="*/ 177 h 177"/>
                    <a:gd name="T30" fmla="*/ 1749 w 2566"/>
                    <a:gd name="T31" fmla="*/ 177 h 177"/>
                    <a:gd name="T32" fmla="*/ 1866 w 2566"/>
                    <a:gd name="T33" fmla="*/ 177 h 177"/>
                    <a:gd name="T34" fmla="*/ 1983 w 2566"/>
                    <a:gd name="T35" fmla="*/ 177 h 177"/>
                    <a:gd name="T36" fmla="*/ 2100 w 2566"/>
                    <a:gd name="T37" fmla="*/ 177 h 177"/>
                    <a:gd name="T38" fmla="*/ 2216 w 2566"/>
                    <a:gd name="T39" fmla="*/ 177 h 177"/>
                    <a:gd name="T40" fmla="*/ 2332 w 2566"/>
                    <a:gd name="T41" fmla="*/ 177 h 177"/>
                    <a:gd name="T42" fmla="*/ 2449 w 2566"/>
                    <a:gd name="T43" fmla="*/ 177 h 177"/>
                    <a:gd name="T44" fmla="*/ 2566 w 2566"/>
                    <a:gd name="T45" fmla="*/ 177 h 177"/>
                    <a:gd name="T46" fmla="*/ 2566 w 2566"/>
                    <a:gd name="T47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7">
                      <a:moveTo>
                        <a:pt x="0" y="177"/>
                      </a:moveTo>
                      <a:lnTo>
                        <a:pt x="117" y="177"/>
                      </a:lnTo>
                      <a:lnTo>
                        <a:pt x="234" y="177"/>
                      </a:lnTo>
                      <a:lnTo>
                        <a:pt x="349" y="177"/>
                      </a:lnTo>
                      <a:lnTo>
                        <a:pt x="466" y="177"/>
                      </a:lnTo>
                      <a:lnTo>
                        <a:pt x="583" y="177"/>
                      </a:lnTo>
                      <a:lnTo>
                        <a:pt x="700" y="177"/>
                      </a:lnTo>
                      <a:lnTo>
                        <a:pt x="817" y="177"/>
                      </a:lnTo>
                      <a:lnTo>
                        <a:pt x="934" y="177"/>
                      </a:lnTo>
                      <a:lnTo>
                        <a:pt x="1049" y="177"/>
                      </a:lnTo>
                      <a:lnTo>
                        <a:pt x="1166" y="177"/>
                      </a:lnTo>
                      <a:lnTo>
                        <a:pt x="1283" y="177"/>
                      </a:lnTo>
                      <a:lnTo>
                        <a:pt x="1400" y="177"/>
                      </a:lnTo>
                      <a:lnTo>
                        <a:pt x="1517" y="177"/>
                      </a:lnTo>
                      <a:lnTo>
                        <a:pt x="1632" y="177"/>
                      </a:lnTo>
                      <a:lnTo>
                        <a:pt x="1749" y="177"/>
                      </a:lnTo>
                      <a:lnTo>
                        <a:pt x="1866" y="177"/>
                      </a:lnTo>
                      <a:lnTo>
                        <a:pt x="1983" y="177"/>
                      </a:lnTo>
                      <a:lnTo>
                        <a:pt x="2100" y="177"/>
                      </a:lnTo>
                      <a:lnTo>
                        <a:pt x="2216" y="177"/>
                      </a:lnTo>
                      <a:lnTo>
                        <a:pt x="2332" y="177"/>
                      </a:lnTo>
                      <a:lnTo>
                        <a:pt x="2449" y="177"/>
                      </a:lnTo>
                      <a:lnTo>
                        <a:pt x="2566" y="177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" name="Freeform 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751263"/>
                </a:xfrm>
                <a:custGeom>
                  <a:avLst/>
                  <a:gdLst>
                    <a:gd name="T0" fmla="*/ 39 w 2566"/>
                    <a:gd name="T1" fmla="*/ 2363 h 2363"/>
                    <a:gd name="T2" fmla="*/ 155 w 2566"/>
                    <a:gd name="T3" fmla="*/ 2362 h 2363"/>
                    <a:gd name="T4" fmla="*/ 270 w 2566"/>
                    <a:gd name="T5" fmla="*/ 2361 h 2363"/>
                    <a:gd name="T6" fmla="*/ 386 w 2566"/>
                    <a:gd name="T7" fmla="*/ 2358 h 2363"/>
                    <a:gd name="T8" fmla="*/ 501 w 2566"/>
                    <a:gd name="T9" fmla="*/ 2357 h 2363"/>
                    <a:gd name="T10" fmla="*/ 616 w 2566"/>
                    <a:gd name="T11" fmla="*/ 2354 h 2363"/>
                    <a:gd name="T12" fmla="*/ 731 w 2566"/>
                    <a:gd name="T13" fmla="*/ 2353 h 2363"/>
                    <a:gd name="T14" fmla="*/ 847 w 2566"/>
                    <a:gd name="T15" fmla="*/ 2350 h 2363"/>
                    <a:gd name="T16" fmla="*/ 962 w 2566"/>
                    <a:gd name="T17" fmla="*/ 2348 h 2363"/>
                    <a:gd name="T18" fmla="*/ 1078 w 2566"/>
                    <a:gd name="T19" fmla="*/ 2346 h 2363"/>
                    <a:gd name="T20" fmla="*/ 1192 w 2566"/>
                    <a:gd name="T21" fmla="*/ 2343 h 2363"/>
                    <a:gd name="T22" fmla="*/ 1307 w 2566"/>
                    <a:gd name="T23" fmla="*/ 2342 h 2363"/>
                    <a:gd name="T24" fmla="*/ 1423 w 2566"/>
                    <a:gd name="T25" fmla="*/ 2339 h 2363"/>
                    <a:gd name="T26" fmla="*/ 1537 w 2566"/>
                    <a:gd name="T27" fmla="*/ 2336 h 2363"/>
                    <a:gd name="T28" fmla="*/ 1652 w 2566"/>
                    <a:gd name="T29" fmla="*/ 2334 h 2363"/>
                    <a:gd name="T30" fmla="*/ 1767 w 2566"/>
                    <a:gd name="T31" fmla="*/ 2331 h 2363"/>
                    <a:gd name="T32" fmla="*/ 1881 w 2566"/>
                    <a:gd name="T33" fmla="*/ 2328 h 2363"/>
                    <a:gd name="T34" fmla="*/ 1996 w 2566"/>
                    <a:gd name="T35" fmla="*/ 2324 h 2363"/>
                    <a:gd name="T36" fmla="*/ 2110 w 2566"/>
                    <a:gd name="T37" fmla="*/ 2321 h 2363"/>
                    <a:gd name="T38" fmla="*/ 2225 w 2566"/>
                    <a:gd name="T39" fmla="*/ 2319 h 2363"/>
                    <a:gd name="T40" fmla="*/ 2340 w 2566"/>
                    <a:gd name="T41" fmla="*/ 2315 h 2363"/>
                    <a:gd name="T42" fmla="*/ 2454 w 2566"/>
                    <a:gd name="T43" fmla="*/ 2310 h 2363"/>
                    <a:gd name="T44" fmla="*/ 2566 w 2566"/>
                    <a:gd name="T45" fmla="*/ 2304 h 2363"/>
                    <a:gd name="T46" fmla="*/ 2566 w 2566"/>
                    <a:gd name="T47" fmla="*/ 1950 h 2363"/>
                    <a:gd name="T48" fmla="*/ 2566 w 2566"/>
                    <a:gd name="T49" fmla="*/ 1595 h 2363"/>
                    <a:gd name="T50" fmla="*/ 2566 w 2566"/>
                    <a:gd name="T51" fmla="*/ 1241 h 2363"/>
                    <a:gd name="T52" fmla="*/ 2566 w 2566"/>
                    <a:gd name="T53" fmla="*/ 886 h 2363"/>
                    <a:gd name="T54" fmla="*/ 2566 w 2566"/>
                    <a:gd name="T55" fmla="*/ 531 h 2363"/>
                    <a:gd name="T56" fmla="*/ 2566 w 2566"/>
                    <a:gd name="T57" fmla="*/ 177 h 2363"/>
                    <a:gd name="T58" fmla="*/ 2449 w 2566"/>
                    <a:gd name="T59" fmla="*/ 0 h 2363"/>
                    <a:gd name="T60" fmla="*/ 2216 w 2566"/>
                    <a:gd name="T61" fmla="*/ 0 h 2363"/>
                    <a:gd name="T62" fmla="*/ 1983 w 2566"/>
                    <a:gd name="T63" fmla="*/ 0 h 2363"/>
                    <a:gd name="T64" fmla="*/ 1749 w 2566"/>
                    <a:gd name="T65" fmla="*/ 0 h 2363"/>
                    <a:gd name="T66" fmla="*/ 1517 w 2566"/>
                    <a:gd name="T67" fmla="*/ 0 h 2363"/>
                    <a:gd name="T68" fmla="*/ 1283 w 2566"/>
                    <a:gd name="T69" fmla="*/ 0 h 2363"/>
                    <a:gd name="T70" fmla="*/ 1049 w 2566"/>
                    <a:gd name="T71" fmla="*/ 0 h 2363"/>
                    <a:gd name="T72" fmla="*/ 817 w 2566"/>
                    <a:gd name="T73" fmla="*/ 0 h 2363"/>
                    <a:gd name="T74" fmla="*/ 583 w 2566"/>
                    <a:gd name="T75" fmla="*/ 0 h 2363"/>
                    <a:gd name="T76" fmla="*/ 349 w 2566"/>
                    <a:gd name="T77" fmla="*/ 0 h 2363"/>
                    <a:gd name="T78" fmla="*/ 117 w 2566"/>
                    <a:gd name="T79" fmla="*/ 0 h 2363"/>
                    <a:gd name="T80" fmla="*/ 0 w 2566"/>
                    <a:gd name="T81" fmla="*/ 177 h 2363"/>
                    <a:gd name="T82" fmla="*/ 0 w 2566"/>
                    <a:gd name="T83" fmla="*/ 531 h 2363"/>
                    <a:gd name="T84" fmla="*/ 0 w 2566"/>
                    <a:gd name="T85" fmla="*/ 886 h 2363"/>
                    <a:gd name="T86" fmla="*/ 0 w 2566"/>
                    <a:gd name="T87" fmla="*/ 1241 h 2363"/>
                    <a:gd name="T88" fmla="*/ 0 w 2566"/>
                    <a:gd name="T89" fmla="*/ 1595 h 2363"/>
                    <a:gd name="T90" fmla="*/ 0 w 2566"/>
                    <a:gd name="T91" fmla="*/ 1950 h 2363"/>
                    <a:gd name="T92" fmla="*/ 0 w 2566"/>
                    <a:gd name="T93" fmla="*/ 2304 h 2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66" h="2363">
                      <a:moveTo>
                        <a:pt x="0" y="2363"/>
                      </a:moveTo>
                      <a:lnTo>
                        <a:pt x="39" y="2363"/>
                      </a:lnTo>
                      <a:lnTo>
                        <a:pt x="117" y="2362"/>
                      </a:lnTo>
                      <a:lnTo>
                        <a:pt x="155" y="2362"/>
                      </a:lnTo>
                      <a:lnTo>
                        <a:pt x="234" y="2361"/>
                      </a:lnTo>
                      <a:lnTo>
                        <a:pt x="270" y="2361"/>
                      </a:lnTo>
                      <a:lnTo>
                        <a:pt x="349" y="2358"/>
                      </a:lnTo>
                      <a:lnTo>
                        <a:pt x="386" y="2358"/>
                      </a:lnTo>
                      <a:lnTo>
                        <a:pt x="466" y="2357"/>
                      </a:lnTo>
                      <a:lnTo>
                        <a:pt x="501" y="2357"/>
                      </a:lnTo>
                      <a:lnTo>
                        <a:pt x="583" y="2354"/>
                      </a:lnTo>
                      <a:lnTo>
                        <a:pt x="616" y="2354"/>
                      </a:lnTo>
                      <a:lnTo>
                        <a:pt x="700" y="2353"/>
                      </a:lnTo>
                      <a:lnTo>
                        <a:pt x="731" y="2353"/>
                      </a:lnTo>
                      <a:lnTo>
                        <a:pt x="817" y="2350"/>
                      </a:lnTo>
                      <a:lnTo>
                        <a:pt x="847" y="2350"/>
                      </a:lnTo>
                      <a:lnTo>
                        <a:pt x="934" y="2348"/>
                      </a:lnTo>
                      <a:lnTo>
                        <a:pt x="962" y="2348"/>
                      </a:lnTo>
                      <a:lnTo>
                        <a:pt x="1049" y="2346"/>
                      </a:lnTo>
                      <a:lnTo>
                        <a:pt x="1078" y="2346"/>
                      </a:lnTo>
                      <a:lnTo>
                        <a:pt x="1166" y="2343"/>
                      </a:lnTo>
                      <a:lnTo>
                        <a:pt x="1192" y="2343"/>
                      </a:lnTo>
                      <a:lnTo>
                        <a:pt x="1283" y="2342"/>
                      </a:lnTo>
                      <a:lnTo>
                        <a:pt x="1307" y="2342"/>
                      </a:lnTo>
                      <a:lnTo>
                        <a:pt x="1400" y="2339"/>
                      </a:lnTo>
                      <a:lnTo>
                        <a:pt x="1423" y="2339"/>
                      </a:lnTo>
                      <a:lnTo>
                        <a:pt x="1517" y="2336"/>
                      </a:lnTo>
                      <a:lnTo>
                        <a:pt x="1537" y="2336"/>
                      </a:lnTo>
                      <a:lnTo>
                        <a:pt x="1632" y="2334"/>
                      </a:lnTo>
                      <a:lnTo>
                        <a:pt x="1652" y="2334"/>
                      </a:lnTo>
                      <a:lnTo>
                        <a:pt x="1749" y="2331"/>
                      </a:lnTo>
                      <a:lnTo>
                        <a:pt x="1767" y="2331"/>
                      </a:lnTo>
                      <a:lnTo>
                        <a:pt x="1866" y="2328"/>
                      </a:lnTo>
                      <a:lnTo>
                        <a:pt x="1881" y="2328"/>
                      </a:lnTo>
                      <a:lnTo>
                        <a:pt x="1983" y="2324"/>
                      </a:lnTo>
                      <a:lnTo>
                        <a:pt x="1996" y="2324"/>
                      </a:lnTo>
                      <a:lnTo>
                        <a:pt x="2100" y="2321"/>
                      </a:lnTo>
                      <a:lnTo>
                        <a:pt x="2110" y="2321"/>
                      </a:lnTo>
                      <a:lnTo>
                        <a:pt x="2216" y="2319"/>
                      </a:lnTo>
                      <a:lnTo>
                        <a:pt x="2225" y="2319"/>
                      </a:lnTo>
                      <a:lnTo>
                        <a:pt x="2332" y="2315"/>
                      </a:lnTo>
                      <a:lnTo>
                        <a:pt x="2340" y="2315"/>
                      </a:lnTo>
                      <a:lnTo>
                        <a:pt x="2449" y="2310"/>
                      </a:lnTo>
                      <a:lnTo>
                        <a:pt x="2454" y="2310"/>
                      </a:lnTo>
                      <a:lnTo>
                        <a:pt x="2566" y="2308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363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Freeform 10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93663"/>
                </a:xfrm>
                <a:custGeom>
                  <a:avLst/>
                  <a:gdLst>
                    <a:gd name="T0" fmla="*/ 0 w 2566"/>
                    <a:gd name="T1" fmla="*/ 59 h 59"/>
                    <a:gd name="T2" fmla="*/ 39 w 2566"/>
                    <a:gd name="T3" fmla="*/ 59 h 59"/>
                    <a:gd name="T4" fmla="*/ 117 w 2566"/>
                    <a:gd name="T5" fmla="*/ 58 h 59"/>
                    <a:gd name="T6" fmla="*/ 155 w 2566"/>
                    <a:gd name="T7" fmla="*/ 58 h 59"/>
                    <a:gd name="T8" fmla="*/ 234 w 2566"/>
                    <a:gd name="T9" fmla="*/ 57 h 59"/>
                    <a:gd name="T10" fmla="*/ 270 w 2566"/>
                    <a:gd name="T11" fmla="*/ 57 h 59"/>
                    <a:gd name="T12" fmla="*/ 349 w 2566"/>
                    <a:gd name="T13" fmla="*/ 54 h 59"/>
                    <a:gd name="T14" fmla="*/ 386 w 2566"/>
                    <a:gd name="T15" fmla="*/ 54 h 59"/>
                    <a:gd name="T16" fmla="*/ 466 w 2566"/>
                    <a:gd name="T17" fmla="*/ 53 h 59"/>
                    <a:gd name="T18" fmla="*/ 501 w 2566"/>
                    <a:gd name="T19" fmla="*/ 53 h 59"/>
                    <a:gd name="T20" fmla="*/ 583 w 2566"/>
                    <a:gd name="T21" fmla="*/ 50 h 59"/>
                    <a:gd name="T22" fmla="*/ 616 w 2566"/>
                    <a:gd name="T23" fmla="*/ 50 h 59"/>
                    <a:gd name="T24" fmla="*/ 700 w 2566"/>
                    <a:gd name="T25" fmla="*/ 49 h 59"/>
                    <a:gd name="T26" fmla="*/ 731 w 2566"/>
                    <a:gd name="T27" fmla="*/ 49 h 59"/>
                    <a:gd name="T28" fmla="*/ 817 w 2566"/>
                    <a:gd name="T29" fmla="*/ 46 h 59"/>
                    <a:gd name="T30" fmla="*/ 847 w 2566"/>
                    <a:gd name="T31" fmla="*/ 46 h 59"/>
                    <a:gd name="T32" fmla="*/ 934 w 2566"/>
                    <a:gd name="T33" fmla="*/ 44 h 59"/>
                    <a:gd name="T34" fmla="*/ 962 w 2566"/>
                    <a:gd name="T35" fmla="*/ 44 h 59"/>
                    <a:gd name="T36" fmla="*/ 1049 w 2566"/>
                    <a:gd name="T37" fmla="*/ 42 h 59"/>
                    <a:gd name="T38" fmla="*/ 1078 w 2566"/>
                    <a:gd name="T39" fmla="*/ 42 h 59"/>
                    <a:gd name="T40" fmla="*/ 1166 w 2566"/>
                    <a:gd name="T41" fmla="*/ 39 h 59"/>
                    <a:gd name="T42" fmla="*/ 1192 w 2566"/>
                    <a:gd name="T43" fmla="*/ 39 h 59"/>
                    <a:gd name="T44" fmla="*/ 1283 w 2566"/>
                    <a:gd name="T45" fmla="*/ 38 h 59"/>
                    <a:gd name="T46" fmla="*/ 1307 w 2566"/>
                    <a:gd name="T47" fmla="*/ 38 h 59"/>
                    <a:gd name="T48" fmla="*/ 1400 w 2566"/>
                    <a:gd name="T49" fmla="*/ 35 h 59"/>
                    <a:gd name="T50" fmla="*/ 1423 w 2566"/>
                    <a:gd name="T51" fmla="*/ 35 h 59"/>
                    <a:gd name="T52" fmla="*/ 1517 w 2566"/>
                    <a:gd name="T53" fmla="*/ 32 h 59"/>
                    <a:gd name="T54" fmla="*/ 1537 w 2566"/>
                    <a:gd name="T55" fmla="*/ 32 h 59"/>
                    <a:gd name="T56" fmla="*/ 1632 w 2566"/>
                    <a:gd name="T57" fmla="*/ 30 h 59"/>
                    <a:gd name="T58" fmla="*/ 1652 w 2566"/>
                    <a:gd name="T59" fmla="*/ 30 h 59"/>
                    <a:gd name="T60" fmla="*/ 1749 w 2566"/>
                    <a:gd name="T61" fmla="*/ 27 h 59"/>
                    <a:gd name="T62" fmla="*/ 1767 w 2566"/>
                    <a:gd name="T63" fmla="*/ 27 h 59"/>
                    <a:gd name="T64" fmla="*/ 1866 w 2566"/>
                    <a:gd name="T65" fmla="*/ 24 h 59"/>
                    <a:gd name="T66" fmla="*/ 1881 w 2566"/>
                    <a:gd name="T67" fmla="*/ 24 h 59"/>
                    <a:gd name="T68" fmla="*/ 1983 w 2566"/>
                    <a:gd name="T69" fmla="*/ 20 h 59"/>
                    <a:gd name="T70" fmla="*/ 1996 w 2566"/>
                    <a:gd name="T71" fmla="*/ 20 h 59"/>
                    <a:gd name="T72" fmla="*/ 2100 w 2566"/>
                    <a:gd name="T73" fmla="*/ 17 h 59"/>
                    <a:gd name="T74" fmla="*/ 2110 w 2566"/>
                    <a:gd name="T75" fmla="*/ 17 h 59"/>
                    <a:gd name="T76" fmla="*/ 2216 w 2566"/>
                    <a:gd name="T77" fmla="*/ 15 h 59"/>
                    <a:gd name="T78" fmla="*/ 2225 w 2566"/>
                    <a:gd name="T79" fmla="*/ 15 h 59"/>
                    <a:gd name="T80" fmla="*/ 2332 w 2566"/>
                    <a:gd name="T81" fmla="*/ 11 h 59"/>
                    <a:gd name="T82" fmla="*/ 2340 w 2566"/>
                    <a:gd name="T83" fmla="*/ 11 h 59"/>
                    <a:gd name="T84" fmla="*/ 2449 w 2566"/>
                    <a:gd name="T85" fmla="*/ 6 h 59"/>
                    <a:gd name="T86" fmla="*/ 2454 w 2566"/>
                    <a:gd name="T87" fmla="*/ 6 h 59"/>
                    <a:gd name="T88" fmla="*/ 2566 w 2566"/>
                    <a:gd name="T89" fmla="*/ 4 h 59"/>
                    <a:gd name="T90" fmla="*/ 2566 w 2566"/>
                    <a:gd name="T9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9">
                      <a:moveTo>
                        <a:pt x="0" y="59"/>
                      </a:moveTo>
                      <a:lnTo>
                        <a:pt x="39" y="59"/>
                      </a:lnTo>
                      <a:lnTo>
                        <a:pt x="117" y="58"/>
                      </a:lnTo>
                      <a:lnTo>
                        <a:pt x="155" y="58"/>
                      </a:lnTo>
                      <a:lnTo>
                        <a:pt x="234" y="57"/>
                      </a:lnTo>
                      <a:lnTo>
                        <a:pt x="270" y="57"/>
                      </a:lnTo>
                      <a:lnTo>
                        <a:pt x="349" y="54"/>
                      </a:lnTo>
                      <a:lnTo>
                        <a:pt x="386" y="54"/>
                      </a:lnTo>
                      <a:lnTo>
                        <a:pt x="466" y="53"/>
                      </a:lnTo>
                      <a:lnTo>
                        <a:pt x="501" y="53"/>
                      </a:lnTo>
                      <a:lnTo>
                        <a:pt x="583" y="50"/>
                      </a:lnTo>
                      <a:lnTo>
                        <a:pt x="616" y="50"/>
                      </a:lnTo>
                      <a:lnTo>
                        <a:pt x="700" y="49"/>
                      </a:lnTo>
                      <a:lnTo>
                        <a:pt x="731" y="49"/>
                      </a:lnTo>
                      <a:lnTo>
                        <a:pt x="817" y="46"/>
                      </a:lnTo>
                      <a:lnTo>
                        <a:pt x="847" y="46"/>
                      </a:lnTo>
                      <a:lnTo>
                        <a:pt x="934" y="44"/>
                      </a:lnTo>
                      <a:lnTo>
                        <a:pt x="962" y="44"/>
                      </a:lnTo>
                      <a:lnTo>
                        <a:pt x="1049" y="42"/>
                      </a:lnTo>
                      <a:lnTo>
                        <a:pt x="1078" y="42"/>
                      </a:lnTo>
                      <a:lnTo>
                        <a:pt x="1166" y="39"/>
                      </a:lnTo>
                      <a:lnTo>
                        <a:pt x="1192" y="39"/>
                      </a:lnTo>
                      <a:lnTo>
                        <a:pt x="1283" y="38"/>
                      </a:lnTo>
                      <a:lnTo>
                        <a:pt x="1307" y="38"/>
                      </a:lnTo>
                      <a:lnTo>
                        <a:pt x="1400" y="35"/>
                      </a:lnTo>
                      <a:lnTo>
                        <a:pt x="1423" y="35"/>
                      </a:lnTo>
                      <a:lnTo>
                        <a:pt x="1517" y="32"/>
                      </a:lnTo>
                      <a:lnTo>
                        <a:pt x="1537" y="32"/>
                      </a:lnTo>
                      <a:lnTo>
                        <a:pt x="1632" y="30"/>
                      </a:lnTo>
                      <a:lnTo>
                        <a:pt x="1652" y="30"/>
                      </a:lnTo>
                      <a:lnTo>
                        <a:pt x="1749" y="27"/>
                      </a:lnTo>
                      <a:lnTo>
                        <a:pt x="1767" y="27"/>
                      </a:lnTo>
                      <a:lnTo>
                        <a:pt x="1866" y="24"/>
                      </a:lnTo>
                      <a:lnTo>
                        <a:pt x="1881" y="24"/>
                      </a:lnTo>
                      <a:lnTo>
                        <a:pt x="1983" y="20"/>
                      </a:lnTo>
                      <a:lnTo>
                        <a:pt x="1996" y="20"/>
                      </a:lnTo>
                      <a:lnTo>
                        <a:pt x="2100" y="17"/>
                      </a:lnTo>
                      <a:lnTo>
                        <a:pt x="2110" y="17"/>
                      </a:lnTo>
                      <a:lnTo>
                        <a:pt x="2216" y="15"/>
                      </a:lnTo>
                      <a:lnTo>
                        <a:pt x="2225" y="15"/>
                      </a:lnTo>
                      <a:lnTo>
                        <a:pt x="2332" y="11"/>
                      </a:lnTo>
                      <a:lnTo>
                        <a:pt x="2340" y="11"/>
                      </a:lnTo>
                      <a:lnTo>
                        <a:pt x="2449" y="6"/>
                      </a:lnTo>
                      <a:lnTo>
                        <a:pt x="2454" y="6"/>
                      </a:lnTo>
                      <a:lnTo>
                        <a:pt x="2566" y="4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Freeform 1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609975"/>
                </a:xfrm>
                <a:custGeom>
                  <a:avLst/>
                  <a:gdLst>
                    <a:gd name="T0" fmla="*/ 95 w 2566"/>
                    <a:gd name="T1" fmla="*/ 2271 h 2274"/>
                    <a:gd name="T2" fmla="*/ 211 w 2566"/>
                    <a:gd name="T3" fmla="*/ 2270 h 2274"/>
                    <a:gd name="T4" fmla="*/ 326 w 2566"/>
                    <a:gd name="T5" fmla="*/ 2268 h 2274"/>
                    <a:gd name="T6" fmla="*/ 443 w 2566"/>
                    <a:gd name="T7" fmla="*/ 2267 h 2274"/>
                    <a:gd name="T8" fmla="*/ 558 w 2566"/>
                    <a:gd name="T9" fmla="*/ 2266 h 2274"/>
                    <a:gd name="T10" fmla="*/ 674 w 2566"/>
                    <a:gd name="T11" fmla="*/ 2264 h 2274"/>
                    <a:gd name="T12" fmla="*/ 789 w 2566"/>
                    <a:gd name="T13" fmla="*/ 2264 h 2274"/>
                    <a:gd name="T14" fmla="*/ 906 w 2566"/>
                    <a:gd name="T15" fmla="*/ 2263 h 2274"/>
                    <a:gd name="T16" fmla="*/ 1022 w 2566"/>
                    <a:gd name="T17" fmla="*/ 2262 h 2274"/>
                    <a:gd name="T18" fmla="*/ 1137 w 2566"/>
                    <a:gd name="T19" fmla="*/ 2260 h 2274"/>
                    <a:gd name="T20" fmla="*/ 1254 w 2566"/>
                    <a:gd name="T21" fmla="*/ 2260 h 2274"/>
                    <a:gd name="T22" fmla="*/ 1370 w 2566"/>
                    <a:gd name="T23" fmla="*/ 2259 h 2274"/>
                    <a:gd name="T24" fmla="*/ 1485 w 2566"/>
                    <a:gd name="T25" fmla="*/ 2258 h 2274"/>
                    <a:gd name="T26" fmla="*/ 1602 w 2566"/>
                    <a:gd name="T27" fmla="*/ 2258 h 2274"/>
                    <a:gd name="T28" fmla="*/ 1718 w 2566"/>
                    <a:gd name="T29" fmla="*/ 2256 h 2274"/>
                    <a:gd name="T30" fmla="*/ 1835 w 2566"/>
                    <a:gd name="T31" fmla="*/ 2256 h 2274"/>
                    <a:gd name="T32" fmla="*/ 1950 w 2566"/>
                    <a:gd name="T33" fmla="*/ 2255 h 2274"/>
                    <a:gd name="T34" fmla="*/ 2067 w 2566"/>
                    <a:gd name="T35" fmla="*/ 2255 h 2274"/>
                    <a:gd name="T36" fmla="*/ 2182 w 2566"/>
                    <a:gd name="T37" fmla="*/ 2254 h 2274"/>
                    <a:gd name="T38" fmla="*/ 2299 w 2566"/>
                    <a:gd name="T39" fmla="*/ 2254 h 2274"/>
                    <a:gd name="T40" fmla="*/ 2415 w 2566"/>
                    <a:gd name="T41" fmla="*/ 2252 h 2274"/>
                    <a:gd name="T42" fmla="*/ 2532 w 2566"/>
                    <a:gd name="T43" fmla="*/ 2252 h 2274"/>
                    <a:gd name="T44" fmla="*/ 2566 w 2566"/>
                    <a:gd name="T45" fmla="*/ 2126 h 2274"/>
                    <a:gd name="T46" fmla="*/ 2566 w 2566"/>
                    <a:gd name="T47" fmla="*/ 1772 h 2274"/>
                    <a:gd name="T48" fmla="*/ 2566 w 2566"/>
                    <a:gd name="T49" fmla="*/ 1417 h 2274"/>
                    <a:gd name="T50" fmla="*/ 2566 w 2566"/>
                    <a:gd name="T51" fmla="*/ 1064 h 2274"/>
                    <a:gd name="T52" fmla="*/ 2566 w 2566"/>
                    <a:gd name="T53" fmla="*/ 709 h 2274"/>
                    <a:gd name="T54" fmla="*/ 2566 w 2566"/>
                    <a:gd name="T55" fmla="*/ 355 h 2274"/>
                    <a:gd name="T56" fmla="*/ 2566 w 2566"/>
                    <a:gd name="T57" fmla="*/ 0 h 2274"/>
                    <a:gd name="T58" fmla="*/ 2332 w 2566"/>
                    <a:gd name="T59" fmla="*/ 0 h 2274"/>
                    <a:gd name="T60" fmla="*/ 2100 w 2566"/>
                    <a:gd name="T61" fmla="*/ 0 h 2274"/>
                    <a:gd name="T62" fmla="*/ 1866 w 2566"/>
                    <a:gd name="T63" fmla="*/ 0 h 2274"/>
                    <a:gd name="T64" fmla="*/ 1632 w 2566"/>
                    <a:gd name="T65" fmla="*/ 0 h 2274"/>
                    <a:gd name="T66" fmla="*/ 1400 w 2566"/>
                    <a:gd name="T67" fmla="*/ 0 h 2274"/>
                    <a:gd name="T68" fmla="*/ 1166 w 2566"/>
                    <a:gd name="T69" fmla="*/ 0 h 2274"/>
                    <a:gd name="T70" fmla="*/ 934 w 2566"/>
                    <a:gd name="T71" fmla="*/ 0 h 2274"/>
                    <a:gd name="T72" fmla="*/ 700 w 2566"/>
                    <a:gd name="T73" fmla="*/ 0 h 2274"/>
                    <a:gd name="T74" fmla="*/ 466 w 2566"/>
                    <a:gd name="T75" fmla="*/ 0 h 2274"/>
                    <a:gd name="T76" fmla="*/ 234 w 2566"/>
                    <a:gd name="T77" fmla="*/ 0 h 2274"/>
                    <a:gd name="T78" fmla="*/ 0 w 2566"/>
                    <a:gd name="T79" fmla="*/ 0 h 2274"/>
                    <a:gd name="T80" fmla="*/ 0 w 2566"/>
                    <a:gd name="T81" fmla="*/ 355 h 2274"/>
                    <a:gd name="T82" fmla="*/ 0 w 2566"/>
                    <a:gd name="T83" fmla="*/ 709 h 2274"/>
                    <a:gd name="T84" fmla="*/ 0 w 2566"/>
                    <a:gd name="T85" fmla="*/ 1064 h 2274"/>
                    <a:gd name="T86" fmla="*/ 0 w 2566"/>
                    <a:gd name="T87" fmla="*/ 1417 h 2274"/>
                    <a:gd name="T88" fmla="*/ 0 w 2566"/>
                    <a:gd name="T89" fmla="*/ 1772 h 2274"/>
                    <a:gd name="T90" fmla="*/ 0 w 2566"/>
                    <a:gd name="T91" fmla="*/ 2126 h 2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274">
                      <a:moveTo>
                        <a:pt x="0" y="2274"/>
                      </a:moveTo>
                      <a:lnTo>
                        <a:pt x="95" y="2271"/>
                      </a:lnTo>
                      <a:lnTo>
                        <a:pt x="117" y="2273"/>
                      </a:lnTo>
                      <a:lnTo>
                        <a:pt x="211" y="2270"/>
                      </a:lnTo>
                      <a:lnTo>
                        <a:pt x="234" y="2271"/>
                      </a:lnTo>
                      <a:lnTo>
                        <a:pt x="326" y="2268"/>
                      </a:lnTo>
                      <a:lnTo>
                        <a:pt x="349" y="2270"/>
                      </a:lnTo>
                      <a:lnTo>
                        <a:pt x="443" y="2267"/>
                      </a:lnTo>
                      <a:lnTo>
                        <a:pt x="466" y="2268"/>
                      </a:lnTo>
                      <a:lnTo>
                        <a:pt x="558" y="2266"/>
                      </a:lnTo>
                      <a:lnTo>
                        <a:pt x="583" y="2267"/>
                      </a:lnTo>
                      <a:lnTo>
                        <a:pt x="674" y="2264"/>
                      </a:lnTo>
                      <a:lnTo>
                        <a:pt x="700" y="2266"/>
                      </a:lnTo>
                      <a:lnTo>
                        <a:pt x="789" y="2264"/>
                      </a:lnTo>
                      <a:lnTo>
                        <a:pt x="817" y="2264"/>
                      </a:lnTo>
                      <a:lnTo>
                        <a:pt x="906" y="2263"/>
                      </a:lnTo>
                      <a:lnTo>
                        <a:pt x="934" y="2263"/>
                      </a:lnTo>
                      <a:lnTo>
                        <a:pt x="1022" y="2262"/>
                      </a:lnTo>
                      <a:lnTo>
                        <a:pt x="1049" y="2262"/>
                      </a:lnTo>
                      <a:lnTo>
                        <a:pt x="1137" y="2260"/>
                      </a:lnTo>
                      <a:lnTo>
                        <a:pt x="1166" y="2262"/>
                      </a:lnTo>
                      <a:lnTo>
                        <a:pt x="1254" y="2260"/>
                      </a:lnTo>
                      <a:lnTo>
                        <a:pt x="1283" y="2260"/>
                      </a:lnTo>
                      <a:lnTo>
                        <a:pt x="1370" y="2259"/>
                      </a:lnTo>
                      <a:lnTo>
                        <a:pt x="1400" y="2259"/>
                      </a:lnTo>
                      <a:lnTo>
                        <a:pt x="1485" y="2258"/>
                      </a:lnTo>
                      <a:lnTo>
                        <a:pt x="1517" y="2259"/>
                      </a:lnTo>
                      <a:lnTo>
                        <a:pt x="1602" y="2258"/>
                      </a:lnTo>
                      <a:lnTo>
                        <a:pt x="1632" y="2258"/>
                      </a:lnTo>
                      <a:lnTo>
                        <a:pt x="1718" y="2256"/>
                      </a:lnTo>
                      <a:lnTo>
                        <a:pt x="1749" y="2258"/>
                      </a:lnTo>
                      <a:lnTo>
                        <a:pt x="1835" y="2256"/>
                      </a:lnTo>
                      <a:lnTo>
                        <a:pt x="1866" y="2256"/>
                      </a:lnTo>
                      <a:lnTo>
                        <a:pt x="1950" y="2255"/>
                      </a:lnTo>
                      <a:lnTo>
                        <a:pt x="1983" y="2256"/>
                      </a:lnTo>
                      <a:lnTo>
                        <a:pt x="2067" y="2255"/>
                      </a:lnTo>
                      <a:lnTo>
                        <a:pt x="2100" y="2255"/>
                      </a:lnTo>
                      <a:lnTo>
                        <a:pt x="2182" y="2254"/>
                      </a:lnTo>
                      <a:lnTo>
                        <a:pt x="2216" y="2255"/>
                      </a:lnTo>
                      <a:lnTo>
                        <a:pt x="2299" y="2254"/>
                      </a:lnTo>
                      <a:lnTo>
                        <a:pt x="2332" y="2254"/>
                      </a:lnTo>
                      <a:lnTo>
                        <a:pt x="2415" y="2252"/>
                      </a:lnTo>
                      <a:lnTo>
                        <a:pt x="2449" y="2254"/>
                      </a:lnTo>
                      <a:lnTo>
                        <a:pt x="2532" y="2252"/>
                      </a:lnTo>
                      <a:lnTo>
                        <a:pt x="2566" y="2252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27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Freeform 12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234950"/>
                </a:xfrm>
                <a:custGeom>
                  <a:avLst/>
                  <a:gdLst>
                    <a:gd name="T0" fmla="*/ 0 w 2566"/>
                    <a:gd name="T1" fmla="*/ 148 h 148"/>
                    <a:gd name="T2" fmla="*/ 95 w 2566"/>
                    <a:gd name="T3" fmla="*/ 145 h 148"/>
                    <a:gd name="T4" fmla="*/ 117 w 2566"/>
                    <a:gd name="T5" fmla="*/ 147 h 148"/>
                    <a:gd name="T6" fmla="*/ 211 w 2566"/>
                    <a:gd name="T7" fmla="*/ 144 h 148"/>
                    <a:gd name="T8" fmla="*/ 234 w 2566"/>
                    <a:gd name="T9" fmla="*/ 145 h 148"/>
                    <a:gd name="T10" fmla="*/ 326 w 2566"/>
                    <a:gd name="T11" fmla="*/ 142 h 148"/>
                    <a:gd name="T12" fmla="*/ 349 w 2566"/>
                    <a:gd name="T13" fmla="*/ 144 h 148"/>
                    <a:gd name="T14" fmla="*/ 443 w 2566"/>
                    <a:gd name="T15" fmla="*/ 141 h 148"/>
                    <a:gd name="T16" fmla="*/ 466 w 2566"/>
                    <a:gd name="T17" fmla="*/ 142 h 148"/>
                    <a:gd name="T18" fmla="*/ 558 w 2566"/>
                    <a:gd name="T19" fmla="*/ 140 h 148"/>
                    <a:gd name="T20" fmla="*/ 583 w 2566"/>
                    <a:gd name="T21" fmla="*/ 141 h 148"/>
                    <a:gd name="T22" fmla="*/ 674 w 2566"/>
                    <a:gd name="T23" fmla="*/ 138 h 148"/>
                    <a:gd name="T24" fmla="*/ 700 w 2566"/>
                    <a:gd name="T25" fmla="*/ 140 h 148"/>
                    <a:gd name="T26" fmla="*/ 789 w 2566"/>
                    <a:gd name="T27" fmla="*/ 138 h 148"/>
                    <a:gd name="T28" fmla="*/ 817 w 2566"/>
                    <a:gd name="T29" fmla="*/ 138 h 148"/>
                    <a:gd name="T30" fmla="*/ 906 w 2566"/>
                    <a:gd name="T31" fmla="*/ 137 h 148"/>
                    <a:gd name="T32" fmla="*/ 934 w 2566"/>
                    <a:gd name="T33" fmla="*/ 137 h 148"/>
                    <a:gd name="T34" fmla="*/ 1022 w 2566"/>
                    <a:gd name="T35" fmla="*/ 136 h 148"/>
                    <a:gd name="T36" fmla="*/ 1049 w 2566"/>
                    <a:gd name="T37" fmla="*/ 136 h 148"/>
                    <a:gd name="T38" fmla="*/ 1137 w 2566"/>
                    <a:gd name="T39" fmla="*/ 134 h 148"/>
                    <a:gd name="T40" fmla="*/ 1166 w 2566"/>
                    <a:gd name="T41" fmla="*/ 136 h 148"/>
                    <a:gd name="T42" fmla="*/ 1254 w 2566"/>
                    <a:gd name="T43" fmla="*/ 134 h 148"/>
                    <a:gd name="T44" fmla="*/ 1283 w 2566"/>
                    <a:gd name="T45" fmla="*/ 134 h 148"/>
                    <a:gd name="T46" fmla="*/ 1370 w 2566"/>
                    <a:gd name="T47" fmla="*/ 133 h 148"/>
                    <a:gd name="T48" fmla="*/ 1400 w 2566"/>
                    <a:gd name="T49" fmla="*/ 133 h 148"/>
                    <a:gd name="T50" fmla="*/ 1485 w 2566"/>
                    <a:gd name="T51" fmla="*/ 132 h 148"/>
                    <a:gd name="T52" fmla="*/ 1517 w 2566"/>
                    <a:gd name="T53" fmla="*/ 133 h 148"/>
                    <a:gd name="T54" fmla="*/ 1602 w 2566"/>
                    <a:gd name="T55" fmla="*/ 132 h 148"/>
                    <a:gd name="T56" fmla="*/ 1632 w 2566"/>
                    <a:gd name="T57" fmla="*/ 132 h 148"/>
                    <a:gd name="T58" fmla="*/ 1718 w 2566"/>
                    <a:gd name="T59" fmla="*/ 130 h 148"/>
                    <a:gd name="T60" fmla="*/ 1749 w 2566"/>
                    <a:gd name="T61" fmla="*/ 132 h 148"/>
                    <a:gd name="T62" fmla="*/ 1835 w 2566"/>
                    <a:gd name="T63" fmla="*/ 130 h 148"/>
                    <a:gd name="T64" fmla="*/ 1866 w 2566"/>
                    <a:gd name="T65" fmla="*/ 130 h 148"/>
                    <a:gd name="T66" fmla="*/ 1950 w 2566"/>
                    <a:gd name="T67" fmla="*/ 129 h 148"/>
                    <a:gd name="T68" fmla="*/ 1983 w 2566"/>
                    <a:gd name="T69" fmla="*/ 130 h 148"/>
                    <a:gd name="T70" fmla="*/ 2067 w 2566"/>
                    <a:gd name="T71" fmla="*/ 129 h 148"/>
                    <a:gd name="T72" fmla="*/ 2100 w 2566"/>
                    <a:gd name="T73" fmla="*/ 129 h 148"/>
                    <a:gd name="T74" fmla="*/ 2182 w 2566"/>
                    <a:gd name="T75" fmla="*/ 128 h 148"/>
                    <a:gd name="T76" fmla="*/ 2216 w 2566"/>
                    <a:gd name="T77" fmla="*/ 129 h 148"/>
                    <a:gd name="T78" fmla="*/ 2299 w 2566"/>
                    <a:gd name="T79" fmla="*/ 128 h 148"/>
                    <a:gd name="T80" fmla="*/ 2332 w 2566"/>
                    <a:gd name="T81" fmla="*/ 128 h 148"/>
                    <a:gd name="T82" fmla="*/ 2415 w 2566"/>
                    <a:gd name="T83" fmla="*/ 126 h 148"/>
                    <a:gd name="T84" fmla="*/ 2449 w 2566"/>
                    <a:gd name="T85" fmla="*/ 128 h 148"/>
                    <a:gd name="T86" fmla="*/ 2532 w 2566"/>
                    <a:gd name="T87" fmla="*/ 126 h 148"/>
                    <a:gd name="T88" fmla="*/ 2566 w 2566"/>
                    <a:gd name="T89" fmla="*/ 126 h 148"/>
                    <a:gd name="T90" fmla="*/ 2566 w 2566"/>
                    <a:gd name="T91" fmla="*/ 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48">
                      <a:moveTo>
                        <a:pt x="0" y="148"/>
                      </a:moveTo>
                      <a:lnTo>
                        <a:pt x="95" y="145"/>
                      </a:lnTo>
                      <a:lnTo>
                        <a:pt x="117" y="147"/>
                      </a:lnTo>
                      <a:lnTo>
                        <a:pt x="211" y="144"/>
                      </a:lnTo>
                      <a:lnTo>
                        <a:pt x="234" y="145"/>
                      </a:lnTo>
                      <a:lnTo>
                        <a:pt x="326" y="142"/>
                      </a:lnTo>
                      <a:lnTo>
                        <a:pt x="349" y="144"/>
                      </a:lnTo>
                      <a:lnTo>
                        <a:pt x="443" y="141"/>
                      </a:lnTo>
                      <a:lnTo>
                        <a:pt x="466" y="142"/>
                      </a:lnTo>
                      <a:lnTo>
                        <a:pt x="558" y="140"/>
                      </a:lnTo>
                      <a:lnTo>
                        <a:pt x="583" y="141"/>
                      </a:lnTo>
                      <a:lnTo>
                        <a:pt x="674" y="138"/>
                      </a:lnTo>
                      <a:lnTo>
                        <a:pt x="700" y="140"/>
                      </a:lnTo>
                      <a:lnTo>
                        <a:pt x="789" y="138"/>
                      </a:lnTo>
                      <a:lnTo>
                        <a:pt x="817" y="138"/>
                      </a:lnTo>
                      <a:lnTo>
                        <a:pt x="906" y="137"/>
                      </a:lnTo>
                      <a:lnTo>
                        <a:pt x="934" y="137"/>
                      </a:lnTo>
                      <a:lnTo>
                        <a:pt x="1022" y="136"/>
                      </a:lnTo>
                      <a:lnTo>
                        <a:pt x="1049" y="136"/>
                      </a:lnTo>
                      <a:lnTo>
                        <a:pt x="1137" y="134"/>
                      </a:lnTo>
                      <a:lnTo>
                        <a:pt x="1166" y="136"/>
                      </a:lnTo>
                      <a:lnTo>
                        <a:pt x="1254" y="134"/>
                      </a:lnTo>
                      <a:lnTo>
                        <a:pt x="1283" y="134"/>
                      </a:lnTo>
                      <a:lnTo>
                        <a:pt x="1370" y="133"/>
                      </a:lnTo>
                      <a:lnTo>
                        <a:pt x="1400" y="133"/>
                      </a:lnTo>
                      <a:lnTo>
                        <a:pt x="1485" y="132"/>
                      </a:lnTo>
                      <a:lnTo>
                        <a:pt x="1517" y="133"/>
                      </a:lnTo>
                      <a:lnTo>
                        <a:pt x="1602" y="132"/>
                      </a:lnTo>
                      <a:lnTo>
                        <a:pt x="1632" y="132"/>
                      </a:lnTo>
                      <a:lnTo>
                        <a:pt x="1718" y="130"/>
                      </a:lnTo>
                      <a:lnTo>
                        <a:pt x="1749" y="132"/>
                      </a:lnTo>
                      <a:lnTo>
                        <a:pt x="1835" y="130"/>
                      </a:lnTo>
                      <a:lnTo>
                        <a:pt x="1866" y="130"/>
                      </a:lnTo>
                      <a:lnTo>
                        <a:pt x="1950" y="129"/>
                      </a:lnTo>
                      <a:lnTo>
                        <a:pt x="1983" y="130"/>
                      </a:lnTo>
                      <a:lnTo>
                        <a:pt x="2067" y="129"/>
                      </a:lnTo>
                      <a:lnTo>
                        <a:pt x="2100" y="129"/>
                      </a:lnTo>
                      <a:lnTo>
                        <a:pt x="2182" y="128"/>
                      </a:lnTo>
                      <a:lnTo>
                        <a:pt x="2216" y="129"/>
                      </a:lnTo>
                      <a:lnTo>
                        <a:pt x="2299" y="128"/>
                      </a:lnTo>
                      <a:lnTo>
                        <a:pt x="2332" y="128"/>
                      </a:lnTo>
                      <a:lnTo>
                        <a:pt x="2415" y="126"/>
                      </a:lnTo>
                      <a:lnTo>
                        <a:pt x="2449" y="128"/>
                      </a:lnTo>
                      <a:lnTo>
                        <a:pt x="2532" y="126"/>
                      </a:lnTo>
                      <a:lnTo>
                        <a:pt x="2566" y="126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" name="Freeform 1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465513"/>
                </a:xfrm>
                <a:custGeom>
                  <a:avLst/>
                  <a:gdLst>
                    <a:gd name="T0" fmla="*/ 15 w 2566"/>
                    <a:gd name="T1" fmla="*/ 2151 h 2183"/>
                    <a:gd name="T2" fmla="*/ 133 w 2566"/>
                    <a:gd name="T3" fmla="*/ 2153 h 2183"/>
                    <a:gd name="T4" fmla="*/ 251 w 2566"/>
                    <a:gd name="T5" fmla="*/ 2155 h 2183"/>
                    <a:gd name="T6" fmla="*/ 370 w 2566"/>
                    <a:gd name="T7" fmla="*/ 2157 h 2183"/>
                    <a:gd name="T8" fmla="*/ 488 w 2566"/>
                    <a:gd name="T9" fmla="*/ 2159 h 2183"/>
                    <a:gd name="T10" fmla="*/ 606 w 2566"/>
                    <a:gd name="T11" fmla="*/ 2161 h 2183"/>
                    <a:gd name="T12" fmla="*/ 723 w 2566"/>
                    <a:gd name="T13" fmla="*/ 2163 h 2183"/>
                    <a:gd name="T14" fmla="*/ 841 w 2566"/>
                    <a:gd name="T15" fmla="*/ 2164 h 2183"/>
                    <a:gd name="T16" fmla="*/ 959 w 2566"/>
                    <a:gd name="T17" fmla="*/ 2165 h 2183"/>
                    <a:gd name="T18" fmla="*/ 1076 w 2566"/>
                    <a:gd name="T19" fmla="*/ 2168 h 2183"/>
                    <a:gd name="T20" fmla="*/ 1194 w 2566"/>
                    <a:gd name="T21" fmla="*/ 2170 h 2183"/>
                    <a:gd name="T22" fmla="*/ 1311 w 2566"/>
                    <a:gd name="T23" fmla="*/ 2171 h 2183"/>
                    <a:gd name="T24" fmla="*/ 1430 w 2566"/>
                    <a:gd name="T25" fmla="*/ 2172 h 2183"/>
                    <a:gd name="T26" fmla="*/ 1546 w 2566"/>
                    <a:gd name="T27" fmla="*/ 2174 h 2183"/>
                    <a:gd name="T28" fmla="*/ 1663 w 2566"/>
                    <a:gd name="T29" fmla="*/ 2174 h 2183"/>
                    <a:gd name="T30" fmla="*/ 1782 w 2566"/>
                    <a:gd name="T31" fmla="*/ 2175 h 2183"/>
                    <a:gd name="T32" fmla="*/ 1898 w 2566"/>
                    <a:gd name="T33" fmla="*/ 2176 h 2183"/>
                    <a:gd name="T34" fmla="*/ 2015 w 2566"/>
                    <a:gd name="T35" fmla="*/ 2178 h 2183"/>
                    <a:gd name="T36" fmla="*/ 2134 w 2566"/>
                    <a:gd name="T37" fmla="*/ 2179 h 2183"/>
                    <a:gd name="T38" fmla="*/ 2250 w 2566"/>
                    <a:gd name="T39" fmla="*/ 2179 h 2183"/>
                    <a:gd name="T40" fmla="*/ 2367 w 2566"/>
                    <a:gd name="T41" fmla="*/ 2180 h 2183"/>
                    <a:gd name="T42" fmla="*/ 2486 w 2566"/>
                    <a:gd name="T43" fmla="*/ 2182 h 2183"/>
                    <a:gd name="T44" fmla="*/ 2566 w 2566"/>
                    <a:gd name="T45" fmla="*/ 2126 h 2183"/>
                    <a:gd name="T46" fmla="*/ 2566 w 2566"/>
                    <a:gd name="T47" fmla="*/ 1772 h 2183"/>
                    <a:gd name="T48" fmla="*/ 2566 w 2566"/>
                    <a:gd name="T49" fmla="*/ 1417 h 2183"/>
                    <a:gd name="T50" fmla="*/ 2566 w 2566"/>
                    <a:gd name="T51" fmla="*/ 1064 h 2183"/>
                    <a:gd name="T52" fmla="*/ 2566 w 2566"/>
                    <a:gd name="T53" fmla="*/ 709 h 2183"/>
                    <a:gd name="T54" fmla="*/ 2566 w 2566"/>
                    <a:gd name="T55" fmla="*/ 355 h 2183"/>
                    <a:gd name="T56" fmla="*/ 2566 w 2566"/>
                    <a:gd name="T57" fmla="*/ 0 h 2183"/>
                    <a:gd name="T58" fmla="*/ 2332 w 2566"/>
                    <a:gd name="T59" fmla="*/ 0 h 2183"/>
                    <a:gd name="T60" fmla="*/ 2100 w 2566"/>
                    <a:gd name="T61" fmla="*/ 0 h 2183"/>
                    <a:gd name="T62" fmla="*/ 1866 w 2566"/>
                    <a:gd name="T63" fmla="*/ 0 h 2183"/>
                    <a:gd name="T64" fmla="*/ 1632 w 2566"/>
                    <a:gd name="T65" fmla="*/ 0 h 2183"/>
                    <a:gd name="T66" fmla="*/ 1400 w 2566"/>
                    <a:gd name="T67" fmla="*/ 0 h 2183"/>
                    <a:gd name="T68" fmla="*/ 1166 w 2566"/>
                    <a:gd name="T69" fmla="*/ 0 h 2183"/>
                    <a:gd name="T70" fmla="*/ 934 w 2566"/>
                    <a:gd name="T71" fmla="*/ 0 h 2183"/>
                    <a:gd name="T72" fmla="*/ 700 w 2566"/>
                    <a:gd name="T73" fmla="*/ 0 h 2183"/>
                    <a:gd name="T74" fmla="*/ 466 w 2566"/>
                    <a:gd name="T75" fmla="*/ 0 h 2183"/>
                    <a:gd name="T76" fmla="*/ 234 w 2566"/>
                    <a:gd name="T77" fmla="*/ 0 h 2183"/>
                    <a:gd name="T78" fmla="*/ 0 w 2566"/>
                    <a:gd name="T79" fmla="*/ 0 h 2183"/>
                    <a:gd name="T80" fmla="*/ 0 w 2566"/>
                    <a:gd name="T81" fmla="*/ 355 h 2183"/>
                    <a:gd name="T82" fmla="*/ 0 w 2566"/>
                    <a:gd name="T83" fmla="*/ 709 h 2183"/>
                    <a:gd name="T84" fmla="*/ 0 w 2566"/>
                    <a:gd name="T85" fmla="*/ 1064 h 2183"/>
                    <a:gd name="T86" fmla="*/ 0 w 2566"/>
                    <a:gd name="T87" fmla="*/ 1417 h 2183"/>
                    <a:gd name="T88" fmla="*/ 0 w 2566"/>
                    <a:gd name="T89" fmla="*/ 1772 h 2183"/>
                    <a:gd name="T90" fmla="*/ 0 w 2566"/>
                    <a:gd name="T91" fmla="*/ 2126 h 2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183">
                      <a:moveTo>
                        <a:pt x="0" y="2151"/>
                      </a:moveTo>
                      <a:lnTo>
                        <a:pt x="15" y="2151"/>
                      </a:lnTo>
                      <a:lnTo>
                        <a:pt x="117" y="2153"/>
                      </a:lnTo>
                      <a:lnTo>
                        <a:pt x="133" y="2153"/>
                      </a:lnTo>
                      <a:lnTo>
                        <a:pt x="234" y="2156"/>
                      </a:lnTo>
                      <a:lnTo>
                        <a:pt x="251" y="2155"/>
                      </a:lnTo>
                      <a:lnTo>
                        <a:pt x="349" y="2157"/>
                      </a:lnTo>
                      <a:lnTo>
                        <a:pt x="370" y="2157"/>
                      </a:lnTo>
                      <a:lnTo>
                        <a:pt x="466" y="2160"/>
                      </a:lnTo>
                      <a:lnTo>
                        <a:pt x="488" y="2159"/>
                      </a:lnTo>
                      <a:lnTo>
                        <a:pt x="583" y="2161"/>
                      </a:lnTo>
                      <a:lnTo>
                        <a:pt x="606" y="2161"/>
                      </a:lnTo>
                      <a:lnTo>
                        <a:pt x="700" y="2163"/>
                      </a:lnTo>
                      <a:lnTo>
                        <a:pt x="723" y="2163"/>
                      </a:lnTo>
                      <a:lnTo>
                        <a:pt x="817" y="2165"/>
                      </a:lnTo>
                      <a:lnTo>
                        <a:pt x="841" y="2164"/>
                      </a:lnTo>
                      <a:lnTo>
                        <a:pt x="934" y="2167"/>
                      </a:lnTo>
                      <a:lnTo>
                        <a:pt x="959" y="2165"/>
                      </a:lnTo>
                      <a:lnTo>
                        <a:pt x="1049" y="2168"/>
                      </a:lnTo>
                      <a:lnTo>
                        <a:pt x="1076" y="2168"/>
                      </a:lnTo>
                      <a:lnTo>
                        <a:pt x="1166" y="2170"/>
                      </a:lnTo>
                      <a:lnTo>
                        <a:pt x="1194" y="2170"/>
                      </a:lnTo>
                      <a:lnTo>
                        <a:pt x="1283" y="2171"/>
                      </a:lnTo>
                      <a:lnTo>
                        <a:pt x="1311" y="2171"/>
                      </a:lnTo>
                      <a:lnTo>
                        <a:pt x="1400" y="2172"/>
                      </a:lnTo>
                      <a:lnTo>
                        <a:pt x="1430" y="2172"/>
                      </a:lnTo>
                      <a:lnTo>
                        <a:pt x="1517" y="2174"/>
                      </a:lnTo>
                      <a:lnTo>
                        <a:pt x="1546" y="2174"/>
                      </a:lnTo>
                      <a:lnTo>
                        <a:pt x="1632" y="2175"/>
                      </a:lnTo>
                      <a:lnTo>
                        <a:pt x="1663" y="2174"/>
                      </a:lnTo>
                      <a:lnTo>
                        <a:pt x="1749" y="2176"/>
                      </a:lnTo>
                      <a:lnTo>
                        <a:pt x="1782" y="2175"/>
                      </a:lnTo>
                      <a:lnTo>
                        <a:pt x="1866" y="2176"/>
                      </a:lnTo>
                      <a:lnTo>
                        <a:pt x="1898" y="2176"/>
                      </a:lnTo>
                      <a:lnTo>
                        <a:pt x="1983" y="2178"/>
                      </a:lnTo>
                      <a:lnTo>
                        <a:pt x="2015" y="2178"/>
                      </a:lnTo>
                      <a:lnTo>
                        <a:pt x="2100" y="2179"/>
                      </a:lnTo>
                      <a:lnTo>
                        <a:pt x="2134" y="2179"/>
                      </a:lnTo>
                      <a:lnTo>
                        <a:pt x="2216" y="2180"/>
                      </a:lnTo>
                      <a:lnTo>
                        <a:pt x="2250" y="2179"/>
                      </a:lnTo>
                      <a:lnTo>
                        <a:pt x="2332" y="2180"/>
                      </a:lnTo>
                      <a:lnTo>
                        <a:pt x="2367" y="2180"/>
                      </a:lnTo>
                      <a:lnTo>
                        <a:pt x="2449" y="2182"/>
                      </a:lnTo>
                      <a:lnTo>
                        <a:pt x="2486" y="2182"/>
                      </a:lnTo>
                      <a:lnTo>
                        <a:pt x="2566" y="2183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15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" name="Freeform 14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90488"/>
                </a:xfrm>
                <a:custGeom>
                  <a:avLst/>
                  <a:gdLst>
                    <a:gd name="T0" fmla="*/ 0 w 2566"/>
                    <a:gd name="T1" fmla="*/ 25 h 57"/>
                    <a:gd name="T2" fmla="*/ 15 w 2566"/>
                    <a:gd name="T3" fmla="*/ 25 h 57"/>
                    <a:gd name="T4" fmla="*/ 117 w 2566"/>
                    <a:gd name="T5" fmla="*/ 27 h 57"/>
                    <a:gd name="T6" fmla="*/ 133 w 2566"/>
                    <a:gd name="T7" fmla="*/ 27 h 57"/>
                    <a:gd name="T8" fmla="*/ 234 w 2566"/>
                    <a:gd name="T9" fmla="*/ 30 h 57"/>
                    <a:gd name="T10" fmla="*/ 251 w 2566"/>
                    <a:gd name="T11" fmla="*/ 29 h 57"/>
                    <a:gd name="T12" fmla="*/ 349 w 2566"/>
                    <a:gd name="T13" fmla="*/ 31 h 57"/>
                    <a:gd name="T14" fmla="*/ 370 w 2566"/>
                    <a:gd name="T15" fmla="*/ 31 h 57"/>
                    <a:gd name="T16" fmla="*/ 466 w 2566"/>
                    <a:gd name="T17" fmla="*/ 34 h 57"/>
                    <a:gd name="T18" fmla="*/ 488 w 2566"/>
                    <a:gd name="T19" fmla="*/ 33 h 57"/>
                    <a:gd name="T20" fmla="*/ 583 w 2566"/>
                    <a:gd name="T21" fmla="*/ 35 h 57"/>
                    <a:gd name="T22" fmla="*/ 606 w 2566"/>
                    <a:gd name="T23" fmla="*/ 35 h 57"/>
                    <a:gd name="T24" fmla="*/ 700 w 2566"/>
                    <a:gd name="T25" fmla="*/ 37 h 57"/>
                    <a:gd name="T26" fmla="*/ 723 w 2566"/>
                    <a:gd name="T27" fmla="*/ 37 h 57"/>
                    <a:gd name="T28" fmla="*/ 817 w 2566"/>
                    <a:gd name="T29" fmla="*/ 39 h 57"/>
                    <a:gd name="T30" fmla="*/ 841 w 2566"/>
                    <a:gd name="T31" fmla="*/ 38 h 57"/>
                    <a:gd name="T32" fmla="*/ 934 w 2566"/>
                    <a:gd name="T33" fmla="*/ 41 h 57"/>
                    <a:gd name="T34" fmla="*/ 959 w 2566"/>
                    <a:gd name="T35" fmla="*/ 39 h 57"/>
                    <a:gd name="T36" fmla="*/ 1049 w 2566"/>
                    <a:gd name="T37" fmla="*/ 42 h 57"/>
                    <a:gd name="T38" fmla="*/ 1076 w 2566"/>
                    <a:gd name="T39" fmla="*/ 42 h 57"/>
                    <a:gd name="T40" fmla="*/ 1166 w 2566"/>
                    <a:gd name="T41" fmla="*/ 44 h 57"/>
                    <a:gd name="T42" fmla="*/ 1194 w 2566"/>
                    <a:gd name="T43" fmla="*/ 44 h 57"/>
                    <a:gd name="T44" fmla="*/ 1283 w 2566"/>
                    <a:gd name="T45" fmla="*/ 45 h 57"/>
                    <a:gd name="T46" fmla="*/ 1311 w 2566"/>
                    <a:gd name="T47" fmla="*/ 45 h 57"/>
                    <a:gd name="T48" fmla="*/ 1400 w 2566"/>
                    <a:gd name="T49" fmla="*/ 46 h 57"/>
                    <a:gd name="T50" fmla="*/ 1430 w 2566"/>
                    <a:gd name="T51" fmla="*/ 46 h 57"/>
                    <a:gd name="T52" fmla="*/ 1517 w 2566"/>
                    <a:gd name="T53" fmla="*/ 48 h 57"/>
                    <a:gd name="T54" fmla="*/ 1546 w 2566"/>
                    <a:gd name="T55" fmla="*/ 48 h 57"/>
                    <a:gd name="T56" fmla="*/ 1632 w 2566"/>
                    <a:gd name="T57" fmla="*/ 49 h 57"/>
                    <a:gd name="T58" fmla="*/ 1663 w 2566"/>
                    <a:gd name="T59" fmla="*/ 48 h 57"/>
                    <a:gd name="T60" fmla="*/ 1749 w 2566"/>
                    <a:gd name="T61" fmla="*/ 50 h 57"/>
                    <a:gd name="T62" fmla="*/ 1782 w 2566"/>
                    <a:gd name="T63" fmla="*/ 49 h 57"/>
                    <a:gd name="T64" fmla="*/ 1866 w 2566"/>
                    <a:gd name="T65" fmla="*/ 50 h 57"/>
                    <a:gd name="T66" fmla="*/ 1898 w 2566"/>
                    <a:gd name="T67" fmla="*/ 50 h 57"/>
                    <a:gd name="T68" fmla="*/ 1983 w 2566"/>
                    <a:gd name="T69" fmla="*/ 52 h 57"/>
                    <a:gd name="T70" fmla="*/ 2015 w 2566"/>
                    <a:gd name="T71" fmla="*/ 52 h 57"/>
                    <a:gd name="T72" fmla="*/ 2100 w 2566"/>
                    <a:gd name="T73" fmla="*/ 53 h 57"/>
                    <a:gd name="T74" fmla="*/ 2134 w 2566"/>
                    <a:gd name="T75" fmla="*/ 53 h 57"/>
                    <a:gd name="T76" fmla="*/ 2216 w 2566"/>
                    <a:gd name="T77" fmla="*/ 54 h 57"/>
                    <a:gd name="T78" fmla="*/ 2250 w 2566"/>
                    <a:gd name="T79" fmla="*/ 53 h 57"/>
                    <a:gd name="T80" fmla="*/ 2332 w 2566"/>
                    <a:gd name="T81" fmla="*/ 54 h 57"/>
                    <a:gd name="T82" fmla="*/ 2367 w 2566"/>
                    <a:gd name="T83" fmla="*/ 54 h 57"/>
                    <a:gd name="T84" fmla="*/ 2449 w 2566"/>
                    <a:gd name="T85" fmla="*/ 56 h 57"/>
                    <a:gd name="T86" fmla="*/ 2486 w 2566"/>
                    <a:gd name="T87" fmla="*/ 56 h 57"/>
                    <a:gd name="T88" fmla="*/ 2566 w 2566"/>
                    <a:gd name="T89" fmla="*/ 57 h 57"/>
                    <a:gd name="T90" fmla="*/ 2566 w 2566"/>
                    <a:gd name="T91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7">
                      <a:moveTo>
                        <a:pt x="0" y="25"/>
                      </a:moveTo>
                      <a:lnTo>
                        <a:pt x="15" y="25"/>
                      </a:lnTo>
                      <a:lnTo>
                        <a:pt x="117" y="27"/>
                      </a:lnTo>
                      <a:lnTo>
                        <a:pt x="133" y="27"/>
                      </a:lnTo>
                      <a:lnTo>
                        <a:pt x="234" y="30"/>
                      </a:lnTo>
                      <a:lnTo>
                        <a:pt x="251" y="29"/>
                      </a:lnTo>
                      <a:lnTo>
                        <a:pt x="349" y="31"/>
                      </a:lnTo>
                      <a:lnTo>
                        <a:pt x="370" y="31"/>
                      </a:lnTo>
                      <a:lnTo>
                        <a:pt x="466" y="34"/>
                      </a:lnTo>
                      <a:lnTo>
                        <a:pt x="488" y="33"/>
                      </a:lnTo>
                      <a:lnTo>
                        <a:pt x="583" y="35"/>
                      </a:lnTo>
                      <a:lnTo>
                        <a:pt x="606" y="35"/>
                      </a:lnTo>
                      <a:lnTo>
                        <a:pt x="700" y="37"/>
                      </a:lnTo>
                      <a:lnTo>
                        <a:pt x="723" y="37"/>
                      </a:lnTo>
                      <a:lnTo>
                        <a:pt x="817" y="39"/>
                      </a:lnTo>
                      <a:lnTo>
                        <a:pt x="841" y="38"/>
                      </a:lnTo>
                      <a:lnTo>
                        <a:pt x="934" y="41"/>
                      </a:lnTo>
                      <a:lnTo>
                        <a:pt x="959" y="39"/>
                      </a:lnTo>
                      <a:lnTo>
                        <a:pt x="1049" y="42"/>
                      </a:lnTo>
                      <a:lnTo>
                        <a:pt x="1076" y="42"/>
                      </a:lnTo>
                      <a:lnTo>
                        <a:pt x="1166" y="44"/>
                      </a:lnTo>
                      <a:lnTo>
                        <a:pt x="1194" y="44"/>
                      </a:lnTo>
                      <a:lnTo>
                        <a:pt x="1283" y="45"/>
                      </a:lnTo>
                      <a:lnTo>
                        <a:pt x="1311" y="45"/>
                      </a:lnTo>
                      <a:lnTo>
                        <a:pt x="1400" y="46"/>
                      </a:lnTo>
                      <a:lnTo>
                        <a:pt x="1430" y="46"/>
                      </a:lnTo>
                      <a:lnTo>
                        <a:pt x="1517" y="48"/>
                      </a:lnTo>
                      <a:lnTo>
                        <a:pt x="1546" y="48"/>
                      </a:lnTo>
                      <a:lnTo>
                        <a:pt x="1632" y="49"/>
                      </a:lnTo>
                      <a:lnTo>
                        <a:pt x="1663" y="48"/>
                      </a:lnTo>
                      <a:lnTo>
                        <a:pt x="1749" y="50"/>
                      </a:lnTo>
                      <a:lnTo>
                        <a:pt x="1782" y="49"/>
                      </a:lnTo>
                      <a:lnTo>
                        <a:pt x="1866" y="50"/>
                      </a:lnTo>
                      <a:lnTo>
                        <a:pt x="1898" y="50"/>
                      </a:lnTo>
                      <a:lnTo>
                        <a:pt x="1983" y="52"/>
                      </a:lnTo>
                      <a:lnTo>
                        <a:pt x="2015" y="52"/>
                      </a:lnTo>
                      <a:lnTo>
                        <a:pt x="2100" y="53"/>
                      </a:lnTo>
                      <a:lnTo>
                        <a:pt x="2134" y="53"/>
                      </a:lnTo>
                      <a:lnTo>
                        <a:pt x="2216" y="54"/>
                      </a:lnTo>
                      <a:lnTo>
                        <a:pt x="2250" y="53"/>
                      </a:lnTo>
                      <a:lnTo>
                        <a:pt x="2332" y="54"/>
                      </a:lnTo>
                      <a:lnTo>
                        <a:pt x="2367" y="54"/>
                      </a:lnTo>
                      <a:lnTo>
                        <a:pt x="2449" y="56"/>
                      </a:lnTo>
                      <a:lnTo>
                        <a:pt x="2486" y="56"/>
                      </a:lnTo>
                      <a:lnTo>
                        <a:pt x="2566" y="57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" name="Freeform 1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260725"/>
                </a:xfrm>
                <a:custGeom>
                  <a:avLst/>
                  <a:gdLst>
                    <a:gd name="T0" fmla="*/ 2507 w 2566"/>
                    <a:gd name="T1" fmla="*/ 2037 h 2054"/>
                    <a:gd name="T2" fmla="*/ 2390 w 2566"/>
                    <a:gd name="T3" fmla="*/ 2038 h 2054"/>
                    <a:gd name="T4" fmla="*/ 2275 w 2566"/>
                    <a:gd name="T5" fmla="*/ 2038 h 2054"/>
                    <a:gd name="T6" fmla="*/ 2158 w 2566"/>
                    <a:gd name="T7" fmla="*/ 2039 h 2054"/>
                    <a:gd name="T8" fmla="*/ 2043 w 2566"/>
                    <a:gd name="T9" fmla="*/ 2039 h 2054"/>
                    <a:gd name="T10" fmla="*/ 1926 w 2566"/>
                    <a:gd name="T11" fmla="*/ 2041 h 2054"/>
                    <a:gd name="T12" fmla="*/ 1810 w 2566"/>
                    <a:gd name="T13" fmla="*/ 2041 h 2054"/>
                    <a:gd name="T14" fmla="*/ 1693 w 2566"/>
                    <a:gd name="T15" fmla="*/ 2042 h 2054"/>
                    <a:gd name="T16" fmla="*/ 1578 w 2566"/>
                    <a:gd name="T17" fmla="*/ 2042 h 2054"/>
                    <a:gd name="T18" fmla="*/ 1461 w 2566"/>
                    <a:gd name="T19" fmla="*/ 2043 h 2054"/>
                    <a:gd name="T20" fmla="*/ 1345 w 2566"/>
                    <a:gd name="T21" fmla="*/ 2045 h 2054"/>
                    <a:gd name="T22" fmla="*/ 1228 w 2566"/>
                    <a:gd name="T23" fmla="*/ 2045 h 2054"/>
                    <a:gd name="T24" fmla="*/ 1113 w 2566"/>
                    <a:gd name="T25" fmla="*/ 2046 h 2054"/>
                    <a:gd name="T26" fmla="*/ 997 w 2566"/>
                    <a:gd name="T27" fmla="*/ 2046 h 2054"/>
                    <a:gd name="T28" fmla="*/ 881 w 2566"/>
                    <a:gd name="T29" fmla="*/ 2048 h 2054"/>
                    <a:gd name="T30" fmla="*/ 765 w 2566"/>
                    <a:gd name="T31" fmla="*/ 2049 h 2054"/>
                    <a:gd name="T32" fmla="*/ 648 w 2566"/>
                    <a:gd name="T33" fmla="*/ 2049 h 2054"/>
                    <a:gd name="T34" fmla="*/ 533 w 2566"/>
                    <a:gd name="T35" fmla="*/ 2050 h 2054"/>
                    <a:gd name="T36" fmla="*/ 417 w 2566"/>
                    <a:gd name="T37" fmla="*/ 2052 h 2054"/>
                    <a:gd name="T38" fmla="*/ 300 w 2566"/>
                    <a:gd name="T39" fmla="*/ 2052 h 2054"/>
                    <a:gd name="T40" fmla="*/ 185 w 2566"/>
                    <a:gd name="T41" fmla="*/ 2053 h 2054"/>
                    <a:gd name="T42" fmla="*/ 69 w 2566"/>
                    <a:gd name="T43" fmla="*/ 2054 h 2054"/>
                    <a:gd name="T44" fmla="*/ 0 w 2566"/>
                    <a:gd name="T45" fmla="*/ 1950 h 2054"/>
                    <a:gd name="T46" fmla="*/ 0 w 2566"/>
                    <a:gd name="T47" fmla="*/ 1595 h 2054"/>
                    <a:gd name="T48" fmla="*/ 0 w 2566"/>
                    <a:gd name="T49" fmla="*/ 1241 h 2054"/>
                    <a:gd name="T50" fmla="*/ 0 w 2566"/>
                    <a:gd name="T51" fmla="*/ 886 h 2054"/>
                    <a:gd name="T52" fmla="*/ 0 w 2566"/>
                    <a:gd name="T53" fmla="*/ 531 h 2054"/>
                    <a:gd name="T54" fmla="*/ 0 w 2566"/>
                    <a:gd name="T55" fmla="*/ 177 h 2054"/>
                    <a:gd name="T56" fmla="*/ 117 w 2566"/>
                    <a:gd name="T57" fmla="*/ 0 h 2054"/>
                    <a:gd name="T58" fmla="*/ 349 w 2566"/>
                    <a:gd name="T59" fmla="*/ 0 h 2054"/>
                    <a:gd name="T60" fmla="*/ 583 w 2566"/>
                    <a:gd name="T61" fmla="*/ 0 h 2054"/>
                    <a:gd name="T62" fmla="*/ 817 w 2566"/>
                    <a:gd name="T63" fmla="*/ 0 h 2054"/>
                    <a:gd name="T64" fmla="*/ 1049 w 2566"/>
                    <a:gd name="T65" fmla="*/ 0 h 2054"/>
                    <a:gd name="T66" fmla="*/ 1283 w 2566"/>
                    <a:gd name="T67" fmla="*/ 0 h 2054"/>
                    <a:gd name="T68" fmla="*/ 1517 w 2566"/>
                    <a:gd name="T69" fmla="*/ 0 h 2054"/>
                    <a:gd name="T70" fmla="*/ 1749 w 2566"/>
                    <a:gd name="T71" fmla="*/ 0 h 2054"/>
                    <a:gd name="T72" fmla="*/ 1983 w 2566"/>
                    <a:gd name="T73" fmla="*/ 0 h 2054"/>
                    <a:gd name="T74" fmla="*/ 2216 w 2566"/>
                    <a:gd name="T75" fmla="*/ 0 h 2054"/>
                    <a:gd name="T76" fmla="*/ 2449 w 2566"/>
                    <a:gd name="T77" fmla="*/ 0 h 2054"/>
                    <a:gd name="T78" fmla="*/ 2566 w 2566"/>
                    <a:gd name="T79" fmla="*/ 177 h 2054"/>
                    <a:gd name="T80" fmla="*/ 2566 w 2566"/>
                    <a:gd name="T81" fmla="*/ 531 h 2054"/>
                    <a:gd name="T82" fmla="*/ 2566 w 2566"/>
                    <a:gd name="T83" fmla="*/ 886 h 2054"/>
                    <a:gd name="T84" fmla="*/ 2566 w 2566"/>
                    <a:gd name="T85" fmla="*/ 1241 h 2054"/>
                    <a:gd name="T86" fmla="*/ 2566 w 2566"/>
                    <a:gd name="T87" fmla="*/ 1595 h 2054"/>
                    <a:gd name="T88" fmla="*/ 2566 w 2566"/>
                    <a:gd name="T89" fmla="*/ 1950 h 2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054">
                      <a:moveTo>
                        <a:pt x="2566" y="2037"/>
                      </a:moveTo>
                      <a:lnTo>
                        <a:pt x="2507" y="2037"/>
                      </a:lnTo>
                      <a:lnTo>
                        <a:pt x="2449" y="2038"/>
                      </a:lnTo>
                      <a:lnTo>
                        <a:pt x="2390" y="2038"/>
                      </a:lnTo>
                      <a:lnTo>
                        <a:pt x="2332" y="2038"/>
                      </a:lnTo>
                      <a:lnTo>
                        <a:pt x="2275" y="2038"/>
                      </a:lnTo>
                      <a:lnTo>
                        <a:pt x="2216" y="2039"/>
                      </a:lnTo>
                      <a:lnTo>
                        <a:pt x="2158" y="2039"/>
                      </a:lnTo>
                      <a:lnTo>
                        <a:pt x="2100" y="2039"/>
                      </a:lnTo>
                      <a:lnTo>
                        <a:pt x="2043" y="2039"/>
                      </a:lnTo>
                      <a:lnTo>
                        <a:pt x="1983" y="2041"/>
                      </a:lnTo>
                      <a:lnTo>
                        <a:pt x="1926" y="2041"/>
                      </a:lnTo>
                      <a:lnTo>
                        <a:pt x="1866" y="2041"/>
                      </a:lnTo>
                      <a:lnTo>
                        <a:pt x="1810" y="2041"/>
                      </a:lnTo>
                      <a:lnTo>
                        <a:pt x="1749" y="2042"/>
                      </a:lnTo>
                      <a:lnTo>
                        <a:pt x="1693" y="2042"/>
                      </a:lnTo>
                      <a:lnTo>
                        <a:pt x="1632" y="2042"/>
                      </a:lnTo>
                      <a:lnTo>
                        <a:pt x="1578" y="2042"/>
                      </a:lnTo>
                      <a:lnTo>
                        <a:pt x="1517" y="2043"/>
                      </a:lnTo>
                      <a:lnTo>
                        <a:pt x="1461" y="2043"/>
                      </a:lnTo>
                      <a:lnTo>
                        <a:pt x="1400" y="2045"/>
                      </a:lnTo>
                      <a:lnTo>
                        <a:pt x="1345" y="2045"/>
                      </a:lnTo>
                      <a:lnTo>
                        <a:pt x="1283" y="2045"/>
                      </a:lnTo>
                      <a:lnTo>
                        <a:pt x="1228" y="2045"/>
                      </a:lnTo>
                      <a:lnTo>
                        <a:pt x="1166" y="2046"/>
                      </a:lnTo>
                      <a:lnTo>
                        <a:pt x="1113" y="2046"/>
                      </a:lnTo>
                      <a:lnTo>
                        <a:pt x="1049" y="2046"/>
                      </a:lnTo>
                      <a:lnTo>
                        <a:pt x="997" y="2046"/>
                      </a:lnTo>
                      <a:lnTo>
                        <a:pt x="934" y="2048"/>
                      </a:lnTo>
                      <a:lnTo>
                        <a:pt x="881" y="2048"/>
                      </a:lnTo>
                      <a:lnTo>
                        <a:pt x="817" y="2049"/>
                      </a:lnTo>
                      <a:lnTo>
                        <a:pt x="765" y="2049"/>
                      </a:lnTo>
                      <a:lnTo>
                        <a:pt x="700" y="2049"/>
                      </a:lnTo>
                      <a:lnTo>
                        <a:pt x="648" y="2049"/>
                      </a:lnTo>
                      <a:lnTo>
                        <a:pt x="583" y="2050"/>
                      </a:lnTo>
                      <a:lnTo>
                        <a:pt x="533" y="2050"/>
                      </a:lnTo>
                      <a:lnTo>
                        <a:pt x="466" y="2052"/>
                      </a:lnTo>
                      <a:lnTo>
                        <a:pt x="417" y="2052"/>
                      </a:lnTo>
                      <a:lnTo>
                        <a:pt x="349" y="2052"/>
                      </a:lnTo>
                      <a:lnTo>
                        <a:pt x="300" y="2052"/>
                      </a:lnTo>
                      <a:lnTo>
                        <a:pt x="234" y="2053"/>
                      </a:lnTo>
                      <a:lnTo>
                        <a:pt x="185" y="2053"/>
                      </a:lnTo>
                      <a:lnTo>
                        <a:pt x="117" y="2054"/>
                      </a:lnTo>
                      <a:lnTo>
                        <a:pt x="69" y="2054"/>
                      </a:lnTo>
                      <a:lnTo>
                        <a:pt x="0" y="2054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03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" name="Freeform 18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165100"/>
                </a:xfrm>
                <a:custGeom>
                  <a:avLst/>
                  <a:gdLst>
                    <a:gd name="T0" fmla="*/ 2566 w 2566"/>
                    <a:gd name="T1" fmla="*/ 87 h 104"/>
                    <a:gd name="T2" fmla="*/ 2507 w 2566"/>
                    <a:gd name="T3" fmla="*/ 87 h 104"/>
                    <a:gd name="T4" fmla="*/ 2449 w 2566"/>
                    <a:gd name="T5" fmla="*/ 88 h 104"/>
                    <a:gd name="T6" fmla="*/ 2390 w 2566"/>
                    <a:gd name="T7" fmla="*/ 88 h 104"/>
                    <a:gd name="T8" fmla="*/ 2332 w 2566"/>
                    <a:gd name="T9" fmla="*/ 88 h 104"/>
                    <a:gd name="T10" fmla="*/ 2275 w 2566"/>
                    <a:gd name="T11" fmla="*/ 88 h 104"/>
                    <a:gd name="T12" fmla="*/ 2216 w 2566"/>
                    <a:gd name="T13" fmla="*/ 89 h 104"/>
                    <a:gd name="T14" fmla="*/ 2158 w 2566"/>
                    <a:gd name="T15" fmla="*/ 89 h 104"/>
                    <a:gd name="T16" fmla="*/ 2100 w 2566"/>
                    <a:gd name="T17" fmla="*/ 89 h 104"/>
                    <a:gd name="T18" fmla="*/ 2043 w 2566"/>
                    <a:gd name="T19" fmla="*/ 89 h 104"/>
                    <a:gd name="T20" fmla="*/ 1983 w 2566"/>
                    <a:gd name="T21" fmla="*/ 91 h 104"/>
                    <a:gd name="T22" fmla="*/ 1926 w 2566"/>
                    <a:gd name="T23" fmla="*/ 91 h 104"/>
                    <a:gd name="T24" fmla="*/ 1866 w 2566"/>
                    <a:gd name="T25" fmla="*/ 91 h 104"/>
                    <a:gd name="T26" fmla="*/ 1810 w 2566"/>
                    <a:gd name="T27" fmla="*/ 91 h 104"/>
                    <a:gd name="T28" fmla="*/ 1749 w 2566"/>
                    <a:gd name="T29" fmla="*/ 92 h 104"/>
                    <a:gd name="T30" fmla="*/ 1693 w 2566"/>
                    <a:gd name="T31" fmla="*/ 92 h 104"/>
                    <a:gd name="T32" fmla="*/ 1632 w 2566"/>
                    <a:gd name="T33" fmla="*/ 92 h 104"/>
                    <a:gd name="T34" fmla="*/ 1578 w 2566"/>
                    <a:gd name="T35" fmla="*/ 92 h 104"/>
                    <a:gd name="T36" fmla="*/ 1517 w 2566"/>
                    <a:gd name="T37" fmla="*/ 93 h 104"/>
                    <a:gd name="T38" fmla="*/ 1461 w 2566"/>
                    <a:gd name="T39" fmla="*/ 93 h 104"/>
                    <a:gd name="T40" fmla="*/ 1400 w 2566"/>
                    <a:gd name="T41" fmla="*/ 95 h 104"/>
                    <a:gd name="T42" fmla="*/ 1345 w 2566"/>
                    <a:gd name="T43" fmla="*/ 95 h 104"/>
                    <a:gd name="T44" fmla="*/ 1283 w 2566"/>
                    <a:gd name="T45" fmla="*/ 95 h 104"/>
                    <a:gd name="T46" fmla="*/ 1228 w 2566"/>
                    <a:gd name="T47" fmla="*/ 95 h 104"/>
                    <a:gd name="T48" fmla="*/ 1166 w 2566"/>
                    <a:gd name="T49" fmla="*/ 96 h 104"/>
                    <a:gd name="T50" fmla="*/ 1113 w 2566"/>
                    <a:gd name="T51" fmla="*/ 96 h 104"/>
                    <a:gd name="T52" fmla="*/ 1049 w 2566"/>
                    <a:gd name="T53" fmla="*/ 96 h 104"/>
                    <a:gd name="T54" fmla="*/ 997 w 2566"/>
                    <a:gd name="T55" fmla="*/ 96 h 104"/>
                    <a:gd name="T56" fmla="*/ 934 w 2566"/>
                    <a:gd name="T57" fmla="*/ 98 h 104"/>
                    <a:gd name="T58" fmla="*/ 881 w 2566"/>
                    <a:gd name="T59" fmla="*/ 98 h 104"/>
                    <a:gd name="T60" fmla="*/ 817 w 2566"/>
                    <a:gd name="T61" fmla="*/ 99 h 104"/>
                    <a:gd name="T62" fmla="*/ 765 w 2566"/>
                    <a:gd name="T63" fmla="*/ 99 h 104"/>
                    <a:gd name="T64" fmla="*/ 700 w 2566"/>
                    <a:gd name="T65" fmla="*/ 99 h 104"/>
                    <a:gd name="T66" fmla="*/ 648 w 2566"/>
                    <a:gd name="T67" fmla="*/ 99 h 104"/>
                    <a:gd name="T68" fmla="*/ 583 w 2566"/>
                    <a:gd name="T69" fmla="*/ 100 h 104"/>
                    <a:gd name="T70" fmla="*/ 533 w 2566"/>
                    <a:gd name="T71" fmla="*/ 100 h 104"/>
                    <a:gd name="T72" fmla="*/ 466 w 2566"/>
                    <a:gd name="T73" fmla="*/ 102 h 104"/>
                    <a:gd name="T74" fmla="*/ 417 w 2566"/>
                    <a:gd name="T75" fmla="*/ 102 h 104"/>
                    <a:gd name="T76" fmla="*/ 349 w 2566"/>
                    <a:gd name="T77" fmla="*/ 102 h 104"/>
                    <a:gd name="T78" fmla="*/ 300 w 2566"/>
                    <a:gd name="T79" fmla="*/ 102 h 104"/>
                    <a:gd name="T80" fmla="*/ 234 w 2566"/>
                    <a:gd name="T81" fmla="*/ 103 h 104"/>
                    <a:gd name="T82" fmla="*/ 185 w 2566"/>
                    <a:gd name="T83" fmla="*/ 103 h 104"/>
                    <a:gd name="T84" fmla="*/ 117 w 2566"/>
                    <a:gd name="T85" fmla="*/ 104 h 104"/>
                    <a:gd name="T86" fmla="*/ 69 w 2566"/>
                    <a:gd name="T87" fmla="*/ 104 h 104"/>
                    <a:gd name="T88" fmla="*/ 0 w 2566"/>
                    <a:gd name="T89" fmla="*/ 104 h 104"/>
                    <a:gd name="T90" fmla="*/ 0 w 2566"/>
                    <a:gd name="T9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04">
                      <a:moveTo>
                        <a:pt x="2566" y="87"/>
                      </a:moveTo>
                      <a:lnTo>
                        <a:pt x="2507" y="87"/>
                      </a:lnTo>
                      <a:lnTo>
                        <a:pt x="2449" y="88"/>
                      </a:lnTo>
                      <a:lnTo>
                        <a:pt x="2390" y="88"/>
                      </a:lnTo>
                      <a:lnTo>
                        <a:pt x="2332" y="88"/>
                      </a:lnTo>
                      <a:lnTo>
                        <a:pt x="2275" y="88"/>
                      </a:lnTo>
                      <a:lnTo>
                        <a:pt x="2216" y="89"/>
                      </a:lnTo>
                      <a:lnTo>
                        <a:pt x="2158" y="89"/>
                      </a:lnTo>
                      <a:lnTo>
                        <a:pt x="2100" y="89"/>
                      </a:lnTo>
                      <a:lnTo>
                        <a:pt x="2043" y="89"/>
                      </a:lnTo>
                      <a:lnTo>
                        <a:pt x="1983" y="91"/>
                      </a:lnTo>
                      <a:lnTo>
                        <a:pt x="1926" y="91"/>
                      </a:lnTo>
                      <a:lnTo>
                        <a:pt x="1866" y="91"/>
                      </a:lnTo>
                      <a:lnTo>
                        <a:pt x="1810" y="91"/>
                      </a:lnTo>
                      <a:lnTo>
                        <a:pt x="1749" y="92"/>
                      </a:lnTo>
                      <a:lnTo>
                        <a:pt x="1693" y="92"/>
                      </a:lnTo>
                      <a:lnTo>
                        <a:pt x="1632" y="92"/>
                      </a:lnTo>
                      <a:lnTo>
                        <a:pt x="1578" y="92"/>
                      </a:lnTo>
                      <a:lnTo>
                        <a:pt x="1517" y="93"/>
                      </a:lnTo>
                      <a:lnTo>
                        <a:pt x="1461" y="93"/>
                      </a:lnTo>
                      <a:lnTo>
                        <a:pt x="1400" y="95"/>
                      </a:lnTo>
                      <a:lnTo>
                        <a:pt x="1345" y="95"/>
                      </a:lnTo>
                      <a:lnTo>
                        <a:pt x="1283" y="95"/>
                      </a:lnTo>
                      <a:lnTo>
                        <a:pt x="1228" y="95"/>
                      </a:lnTo>
                      <a:lnTo>
                        <a:pt x="1166" y="96"/>
                      </a:lnTo>
                      <a:lnTo>
                        <a:pt x="1113" y="96"/>
                      </a:lnTo>
                      <a:lnTo>
                        <a:pt x="1049" y="96"/>
                      </a:lnTo>
                      <a:lnTo>
                        <a:pt x="997" y="96"/>
                      </a:lnTo>
                      <a:lnTo>
                        <a:pt x="934" y="98"/>
                      </a:lnTo>
                      <a:lnTo>
                        <a:pt x="881" y="98"/>
                      </a:lnTo>
                      <a:lnTo>
                        <a:pt x="817" y="99"/>
                      </a:lnTo>
                      <a:lnTo>
                        <a:pt x="765" y="99"/>
                      </a:lnTo>
                      <a:lnTo>
                        <a:pt x="700" y="99"/>
                      </a:lnTo>
                      <a:lnTo>
                        <a:pt x="648" y="99"/>
                      </a:lnTo>
                      <a:lnTo>
                        <a:pt x="583" y="100"/>
                      </a:lnTo>
                      <a:lnTo>
                        <a:pt x="533" y="100"/>
                      </a:lnTo>
                      <a:lnTo>
                        <a:pt x="466" y="102"/>
                      </a:lnTo>
                      <a:lnTo>
                        <a:pt x="417" y="102"/>
                      </a:lnTo>
                      <a:lnTo>
                        <a:pt x="349" y="102"/>
                      </a:lnTo>
                      <a:lnTo>
                        <a:pt x="300" y="102"/>
                      </a:lnTo>
                      <a:lnTo>
                        <a:pt x="234" y="103"/>
                      </a:lnTo>
                      <a:lnTo>
                        <a:pt x="185" y="103"/>
                      </a:lnTo>
                      <a:lnTo>
                        <a:pt x="117" y="104"/>
                      </a:lnTo>
                      <a:lnTo>
                        <a:pt x="69" y="104"/>
                      </a:lnTo>
                      <a:lnTo>
                        <a:pt x="0" y="10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Freeform 1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190875"/>
                </a:xfrm>
                <a:custGeom>
                  <a:avLst/>
                  <a:gdLst>
                    <a:gd name="T0" fmla="*/ 2481 w 2566"/>
                    <a:gd name="T1" fmla="*/ 2000 h 2010"/>
                    <a:gd name="T2" fmla="*/ 2366 w 2566"/>
                    <a:gd name="T3" fmla="*/ 2000 h 2010"/>
                    <a:gd name="T4" fmla="*/ 2249 w 2566"/>
                    <a:gd name="T5" fmla="*/ 2000 h 2010"/>
                    <a:gd name="T6" fmla="*/ 2134 w 2566"/>
                    <a:gd name="T7" fmla="*/ 2000 h 2010"/>
                    <a:gd name="T8" fmla="*/ 2017 w 2566"/>
                    <a:gd name="T9" fmla="*/ 2001 h 2010"/>
                    <a:gd name="T10" fmla="*/ 1900 w 2566"/>
                    <a:gd name="T11" fmla="*/ 2001 h 2010"/>
                    <a:gd name="T12" fmla="*/ 1784 w 2566"/>
                    <a:gd name="T13" fmla="*/ 2001 h 2010"/>
                    <a:gd name="T14" fmla="*/ 1667 w 2566"/>
                    <a:gd name="T15" fmla="*/ 2003 h 2010"/>
                    <a:gd name="T16" fmla="*/ 1551 w 2566"/>
                    <a:gd name="T17" fmla="*/ 2003 h 2010"/>
                    <a:gd name="T18" fmla="*/ 1435 w 2566"/>
                    <a:gd name="T19" fmla="*/ 2003 h 2010"/>
                    <a:gd name="T20" fmla="*/ 1318 w 2566"/>
                    <a:gd name="T21" fmla="*/ 2004 h 2010"/>
                    <a:gd name="T22" fmla="*/ 1203 w 2566"/>
                    <a:gd name="T23" fmla="*/ 2004 h 2010"/>
                    <a:gd name="T24" fmla="*/ 1086 w 2566"/>
                    <a:gd name="T25" fmla="*/ 2004 h 2010"/>
                    <a:gd name="T26" fmla="*/ 969 w 2566"/>
                    <a:gd name="T27" fmla="*/ 2006 h 2010"/>
                    <a:gd name="T28" fmla="*/ 853 w 2566"/>
                    <a:gd name="T29" fmla="*/ 2006 h 2010"/>
                    <a:gd name="T30" fmla="*/ 736 w 2566"/>
                    <a:gd name="T31" fmla="*/ 2006 h 2010"/>
                    <a:gd name="T32" fmla="*/ 621 w 2566"/>
                    <a:gd name="T33" fmla="*/ 2007 h 2010"/>
                    <a:gd name="T34" fmla="*/ 504 w 2566"/>
                    <a:gd name="T35" fmla="*/ 2007 h 2010"/>
                    <a:gd name="T36" fmla="*/ 389 w 2566"/>
                    <a:gd name="T37" fmla="*/ 2007 h 2010"/>
                    <a:gd name="T38" fmla="*/ 272 w 2566"/>
                    <a:gd name="T39" fmla="*/ 2008 h 2010"/>
                    <a:gd name="T40" fmla="*/ 155 w 2566"/>
                    <a:gd name="T41" fmla="*/ 2008 h 2010"/>
                    <a:gd name="T42" fmla="*/ 39 w 2566"/>
                    <a:gd name="T43" fmla="*/ 2010 h 2010"/>
                    <a:gd name="T44" fmla="*/ 0 w 2566"/>
                    <a:gd name="T45" fmla="*/ 1950 h 2010"/>
                    <a:gd name="T46" fmla="*/ 0 w 2566"/>
                    <a:gd name="T47" fmla="*/ 1595 h 2010"/>
                    <a:gd name="T48" fmla="*/ 0 w 2566"/>
                    <a:gd name="T49" fmla="*/ 1241 h 2010"/>
                    <a:gd name="T50" fmla="*/ 0 w 2566"/>
                    <a:gd name="T51" fmla="*/ 886 h 2010"/>
                    <a:gd name="T52" fmla="*/ 0 w 2566"/>
                    <a:gd name="T53" fmla="*/ 531 h 2010"/>
                    <a:gd name="T54" fmla="*/ 0 w 2566"/>
                    <a:gd name="T55" fmla="*/ 177 h 2010"/>
                    <a:gd name="T56" fmla="*/ 117 w 2566"/>
                    <a:gd name="T57" fmla="*/ 0 h 2010"/>
                    <a:gd name="T58" fmla="*/ 349 w 2566"/>
                    <a:gd name="T59" fmla="*/ 0 h 2010"/>
                    <a:gd name="T60" fmla="*/ 583 w 2566"/>
                    <a:gd name="T61" fmla="*/ 0 h 2010"/>
                    <a:gd name="T62" fmla="*/ 817 w 2566"/>
                    <a:gd name="T63" fmla="*/ 0 h 2010"/>
                    <a:gd name="T64" fmla="*/ 1049 w 2566"/>
                    <a:gd name="T65" fmla="*/ 0 h 2010"/>
                    <a:gd name="T66" fmla="*/ 1283 w 2566"/>
                    <a:gd name="T67" fmla="*/ 0 h 2010"/>
                    <a:gd name="T68" fmla="*/ 1517 w 2566"/>
                    <a:gd name="T69" fmla="*/ 0 h 2010"/>
                    <a:gd name="T70" fmla="*/ 1749 w 2566"/>
                    <a:gd name="T71" fmla="*/ 0 h 2010"/>
                    <a:gd name="T72" fmla="*/ 1983 w 2566"/>
                    <a:gd name="T73" fmla="*/ 0 h 2010"/>
                    <a:gd name="T74" fmla="*/ 2216 w 2566"/>
                    <a:gd name="T75" fmla="*/ 0 h 2010"/>
                    <a:gd name="T76" fmla="*/ 2449 w 2566"/>
                    <a:gd name="T77" fmla="*/ 0 h 2010"/>
                    <a:gd name="T78" fmla="*/ 2566 w 2566"/>
                    <a:gd name="T79" fmla="*/ 177 h 2010"/>
                    <a:gd name="T80" fmla="*/ 2566 w 2566"/>
                    <a:gd name="T81" fmla="*/ 531 h 2010"/>
                    <a:gd name="T82" fmla="*/ 2566 w 2566"/>
                    <a:gd name="T83" fmla="*/ 886 h 2010"/>
                    <a:gd name="T84" fmla="*/ 2566 w 2566"/>
                    <a:gd name="T85" fmla="*/ 1241 h 2010"/>
                    <a:gd name="T86" fmla="*/ 2566 w 2566"/>
                    <a:gd name="T87" fmla="*/ 1595 h 2010"/>
                    <a:gd name="T88" fmla="*/ 2566 w 2566"/>
                    <a:gd name="T89" fmla="*/ 1950 h 2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010">
                      <a:moveTo>
                        <a:pt x="2566" y="2000"/>
                      </a:moveTo>
                      <a:lnTo>
                        <a:pt x="2481" y="2000"/>
                      </a:lnTo>
                      <a:lnTo>
                        <a:pt x="2449" y="2000"/>
                      </a:lnTo>
                      <a:lnTo>
                        <a:pt x="2366" y="2000"/>
                      </a:lnTo>
                      <a:lnTo>
                        <a:pt x="2332" y="2000"/>
                      </a:lnTo>
                      <a:lnTo>
                        <a:pt x="2249" y="2000"/>
                      </a:lnTo>
                      <a:lnTo>
                        <a:pt x="2216" y="2000"/>
                      </a:lnTo>
                      <a:lnTo>
                        <a:pt x="2134" y="2000"/>
                      </a:lnTo>
                      <a:lnTo>
                        <a:pt x="2100" y="2001"/>
                      </a:lnTo>
                      <a:lnTo>
                        <a:pt x="2017" y="2001"/>
                      </a:lnTo>
                      <a:lnTo>
                        <a:pt x="1983" y="2001"/>
                      </a:lnTo>
                      <a:lnTo>
                        <a:pt x="1900" y="2001"/>
                      </a:lnTo>
                      <a:lnTo>
                        <a:pt x="1866" y="2001"/>
                      </a:lnTo>
                      <a:lnTo>
                        <a:pt x="1784" y="2001"/>
                      </a:lnTo>
                      <a:lnTo>
                        <a:pt x="1749" y="2003"/>
                      </a:lnTo>
                      <a:lnTo>
                        <a:pt x="1667" y="2003"/>
                      </a:lnTo>
                      <a:lnTo>
                        <a:pt x="1632" y="2003"/>
                      </a:lnTo>
                      <a:lnTo>
                        <a:pt x="1551" y="2003"/>
                      </a:lnTo>
                      <a:lnTo>
                        <a:pt x="1517" y="2003"/>
                      </a:lnTo>
                      <a:lnTo>
                        <a:pt x="1435" y="2003"/>
                      </a:lnTo>
                      <a:lnTo>
                        <a:pt x="1400" y="2004"/>
                      </a:lnTo>
                      <a:lnTo>
                        <a:pt x="1318" y="2004"/>
                      </a:lnTo>
                      <a:lnTo>
                        <a:pt x="1283" y="2004"/>
                      </a:lnTo>
                      <a:lnTo>
                        <a:pt x="1203" y="2004"/>
                      </a:lnTo>
                      <a:lnTo>
                        <a:pt x="1166" y="2004"/>
                      </a:lnTo>
                      <a:lnTo>
                        <a:pt x="1086" y="2004"/>
                      </a:lnTo>
                      <a:lnTo>
                        <a:pt x="1049" y="2006"/>
                      </a:lnTo>
                      <a:lnTo>
                        <a:pt x="969" y="2006"/>
                      </a:lnTo>
                      <a:lnTo>
                        <a:pt x="934" y="2006"/>
                      </a:lnTo>
                      <a:lnTo>
                        <a:pt x="853" y="2006"/>
                      </a:lnTo>
                      <a:lnTo>
                        <a:pt x="817" y="2006"/>
                      </a:lnTo>
                      <a:lnTo>
                        <a:pt x="736" y="2006"/>
                      </a:lnTo>
                      <a:lnTo>
                        <a:pt x="700" y="2007"/>
                      </a:lnTo>
                      <a:lnTo>
                        <a:pt x="621" y="2007"/>
                      </a:lnTo>
                      <a:lnTo>
                        <a:pt x="583" y="2007"/>
                      </a:lnTo>
                      <a:lnTo>
                        <a:pt x="504" y="2007"/>
                      </a:lnTo>
                      <a:lnTo>
                        <a:pt x="466" y="2007"/>
                      </a:lnTo>
                      <a:lnTo>
                        <a:pt x="389" y="2007"/>
                      </a:lnTo>
                      <a:lnTo>
                        <a:pt x="349" y="2008"/>
                      </a:lnTo>
                      <a:lnTo>
                        <a:pt x="272" y="2008"/>
                      </a:lnTo>
                      <a:lnTo>
                        <a:pt x="234" y="2008"/>
                      </a:lnTo>
                      <a:lnTo>
                        <a:pt x="155" y="2008"/>
                      </a:lnTo>
                      <a:lnTo>
                        <a:pt x="117" y="2010"/>
                      </a:lnTo>
                      <a:lnTo>
                        <a:pt x="39" y="2010"/>
                      </a:lnTo>
                      <a:lnTo>
                        <a:pt x="0" y="2010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00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" name="Freeform 20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95250"/>
                </a:xfrm>
                <a:custGeom>
                  <a:avLst/>
                  <a:gdLst>
                    <a:gd name="T0" fmla="*/ 2566 w 2566"/>
                    <a:gd name="T1" fmla="*/ 50 h 60"/>
                    <a:gd name="T2" fmla="*/ 2481 w 2566"/>
                    <a:gd name="T3" fmla="*/ 50 h 60"/>
                    <a:gd name="T4" fmla="*/ 2449 w 2566"/>
                    <a:gd name="T5" fmla="*/ 50 h 60"/>
                    <a:gd name="T6" fmla="*/ 2366 w 2566"/>
                    <a:gd name="T7" fmla="*/ 50 h 60"/>
                    <a:gd name="T8" fmla="*/ 2332 w 2566"/>
                    <a:gd name="T9" fmla="*/ 50 h 60"/>
                    <a:gd name="T10" fmla="*/ 2249 w 2566"/>
                    <a:gd name="T11" fmla="*/ 50 h 60"/>
                    <a:gd name="T12" fmla="*/ 2216 w 2566"/>
                    <a:gd name="T13" fmla="*/ 50 h 60"/>
                    <a:gd name="T14" fmla="*/ 2134 w 2566"/>
                    <a:gd name="T15" fmla="*/ 50 h 60"/>
                    <a:gd name="T16" fmla="*/ 2100 w 2566"/>
                    <a:gd name="T17" fmla="*/ 51 h 60"/>
                    <a:gd name="T18" fmla="*/ 2017 w 2566"/>
                    <a:gd name="T19" fmla="*/ 51 h 60"/>
                    <a:gd name="T20" fmla="*/ 1983 w 2566"/>
                    <a:gd name="T21" fmla="*/ 51 h 60"/>
                    <a:gd name="T22" fmla="*/ 1900 w 2566"/>
                    <a:gd name="T23" fmla="*/ 51 h 60"/>
                    <a:gd name="T24" fmla="*/ 1866 w 2566"/>
                    <a:gd name="T25" fmla="*/ 51 h 60"/>
                    <a:gd name="T26" fmla="*/ 1784 w 2566"/>
                    <a:gd name="T27" fmla="*/ 51 h 60"/>
                    <a:gd name="T28" fmla="*/ 1749 w 2566"/>
                    <a:gd name="T29" fmla="*/ 53 h 60"/>
                    <a:gd name="T30" fmla="*/ 1667 w 2566"/>
                    <a:gd name="T31" fmla="*/ 53 h 60"/>
                    <a:gd name="T32" fmla="*/ 1632 w 2566"/>
                    <a:gd name="T33" fmla="*/ 53 h 60"/>
                    <a:gd name="T34" fmla="*/ 1551 w 2566"/>
                    <a:gd name="T35" fmla="*/ 53 h 60"/>
                    <a:gd name="T36" fmla="*/ 1517 w 2566"/>
                    <a:gd name="T37" fmla="*/ 53 h 60"/>
                    <a:gd name="T38" fmla="*/ 1435 w 2566"/>
                    <a:gd name="T39" fmla="*/ 53 h 60"/>
                    <a:gd name="T40" fmla="*/ 1400 w 2566"/>
                    <a:gd name="T41" fmla="*/ 54 h 60"/>
                    <a:gd name="T42" fmla="*/ 1318 w 2566"/>
                    <a:gd name="T43" fmla="*/ 54 h 60"/>
                    <a:gd name="T44" fmla="*/ 1283 w 2566"/>
                    <a:gd name="T45" fmla="*/ 54 h 60"/>
                    <a:gd name="T46" fmla="*/ 1203 w 2566"/>
                    <a:gd name="T47" fmla="*/ 54 h 60"/>
                    <a:gd name="T48" fmla="*/ 1166 w 2566"/>
                    <a:gd name="T49" fmla="*/ 54 h 60"/>
                    <a:gd name="T50" fmla="*/ 1086 w 2566"/>
                    <a:gd name="T51" fmla="*/ 54 h 60"/>
                    <a:gd name="T52" fmla="*/ 1049 w 2566"/>
                    <a:gd name="T53" fmla="*/ 56 h 60"/>
                    <a:gd name="T54" fmla="*/ 969 w 2566"/>
                    <a:gd name="T55" fmla="*/ 56 h 60"/>
                    <a:gd name="T56" fmla="*/ 934 w 2566"/>
                    <a:gd name="T57" fmla="*/ 56 h 60"/>
                    <a:gd name="T58" fmla="*/ 853 w 2566"/>
                    <a:gd name="T59" fmla="*/ 56 h 60"/>
                    <a:gd name="T60" fmla="*/ 817 w 2566"/>
                    <a:gd name="T61" fmla="*/ 56 h 60"/>
                    <a:gd name="T62" fmla="*/ 736 w 2566"/>
                    <a:gd name="T63" fmla="*/ 56 h 60"/>
                    <a:gd name="T64" fmla="*/ 700 w 2566"/>
                    <a:gd name="T65" fmla="*/ 57 h 60"/>
                    <a:gd name="T66" fmla="*/ 621 w 2566"/>
                    <a:gd name="T67" fmla="*/ 57 h 60"/>
                    <a:gd name="T68" fmla="*/ 583 w 2566"/>
                    <a:gd name="T69" fmla="*/ 57 h 60"/>
                    <a:gd name="T70" fmla="*/ 504 w 2566"/>
                    <a:gd name="T71" fmla="*/ 57 h 60"/>
                    <a:gd name="T72" fmla="*/ 466 w 2566"/>
                    <a:gd name="T73" fmla="*/ 57 h 60"/>
                    <a:gd name="T74" fmla="*/ 389 w 2566"/>
                    <a:gd name="T75" fmla="*/ 57 h 60"/>
                    <a:gd name="T76" fmla="*/ 349 w 2566"/>
                    <a:gd name="T77" fmla="*/ 58 h 60"/>
                    <a:gd name="T78" fmla="*/ 272 w 2566"/>
                    <a:gd name="T79" fmla="*/ 58 h 60"/>
                    <a:gd name="T80" fmla="*/ 234 w 2566"/>
                    <a:gd name="T81" fmla="*/ 58 h 60"/>
                    <a:gd name="T82" fmla="*/ 155 w 2566"/>
                    <a:gd name="T83" fmla="*/ 58 h 60"/>
                    <a:gd name="T84" fmla="*/ 117 w 2566"/>
                    <a:gd name="T85" fmla="*/ 60 h 60"/>
                    <a:gd name="T86" fmla="*/ 39 w 2566"/>
                    <a:gd name="T87" fmla="*/ 60 h 60"/>
                    <a:gd name="T88" fmla="*/ 0 w 2566"/>
                    <a:gd name="T89" fmla="*/ 60 h 60"/>
                    <a:gd name="T90" fmla="*/ 0 w 2566"/>
                    <a:gd name="T9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60">
                      <a:moveTo>
                        <a:pt x="2566" y="50"/>
                      </a:moveTo>
                      <a:lnTo>
                        <a:pt x="2481" y="50"/>
                      </a:lnTo>
                      <a:lnTo>
                        <a:pt x="2449" y="50"/>
                      </a:lnTo>
                      <a:lnTo>
                        <a:pt x="2366" y="50"/>
                      </a:lnTo>
                      <a:lnTo>
                        <a:pt x="2332" y="50"/>
                      </a:lnTo>
                      <a:lnTo>
                        <a:pt x="2249" y="50"/>
                      </a:lnTo>
                      <a:lnTo>
                        <a:pt x="2216" y="50"/>
                      </a:lnTo>
                      <a:lnTo>
                        <a:pt x="2134" y="50"/>
                      </a:lnTo>
                      <a:lnTo>
                        <a:pt x="2100" y="51"/>
                      </a:lnTo>
                      <a:lnTo>
                        <a:pt x="2017" y="51"/>
                      </a:lnTo>
                      <a:lnTo>
                        <a:pt x="1983" y="51"/>
                      </a:lnTo>
                      <a:lnTo>
                        <a:pt x="1900" y="51"/>
                      </a:lnTo>
                      <a:lnTo>
                        <a:pt x="1866" y="51"/>
                      </a:lnTo>
                      <a:lnTo>
                        <a:pt x="1784" y="51"/>
                      </a:lnTo>
                      <a:lnTo>
                        <a:pt x="1749" y="53"/>
                      </a:lnTo>
                      <a:lnTo>
                        <a:pt x="1667" y="53"/>
                      </a:lnTo>
                      <a:lnTo>
                        <a:pt x="1632" y="53"/>
                      </a:lnTo>
                      <a:lnTo>
                        <a:pt x="1551" y="53"/>
                      </a:lnTo>
                      <a:lnTo>
                        <a:pt x="1517" y="53"/>
                      </a:lnTo>
                      <a:lnTo>
                        <a:pt x="1435" y="53"/>
                      </a:lnTo>
                      <a:lnTo>
                        <a:pt x="1400" y="54"/>
                      </a:lnTo>
                      <a:lnTo>
                        <a:pt x="1318" y="54"/>
                      </a:lnTo>
                      <a:lnTo>
                        <a:pt x="1283" y="54"/>
                      </a:lnTo>
                      <a:lnTo>
                        <a:pt x="1203" y="54"/>
                      </a:lnTo>
                      <a:lnTo>
                        <a:pt x="1166" y="54"/>
                      </a:lnTo>
                      <a:lnTo>
                        <a:pt x="1086" y="54"/>
                      </a:lnTo>
                      <a:lnTo>
                        <a:pt x="1049" y="56"/>
                      </a:lnTo>
                      <a:lnTo>
                        <a:pt x="969" y="56"/>
                      </a:lnTo>
                      <a:lnTo>
                        <a:pt x="934" y="56"/>
                      </a:lnTo>
                      <a:lnTo>
                        <a:pt x="853" y="56"/>
                      </a:lnTo>
                      <a:lnTo>
                        <a:pt x="817" y="56"/>
                      </a:lnTo>
                      <a:lnTo>
                        <a:pt x="736" y="56"/>
                      </a:lnTo>
                      <a:lnTo>
                        <a:pt x="700" y="57"/>
                      </a:lnTo>
                      <a:lnTo>
                        <a:pt x="621" y="57"/>
                      </a:lnTo>
                      <a:lnTo>
                        <a:pt x="583" y="57"/>
                      </a:lnTo>
                      <a:lnTo>
                        <a:pt x="504" y="57"/>
                      </a:lnTo>
                      <a:lnTo>
                        <a:pt x="466" y="57"/>
                      </a:lnTo>
                      <a:lnTo>
                        <a:pt x="389" y="57"/>
                      </a:lnTo>
                      <a:lnTo>
                        <a:pt x="349" y="58"/>
                      </a:lnTo>
                      <a:lnTo>
                        <a:pt x="272" y="58"/>
                      </a:lnTo>
                      <a:lnTo>
                        <a:pt x="234" y="58"/>
                      </a:lnTo>
                      <a:lnTo>
                        <a:pt x="155" y="58"/>
                      </a:lnTo>
                      <a:lnTo>
                        <a:pt x="117" y="60"/>
                      </a:lnTo>
                      <a:lnTo>
                        <a:pt x="3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095625"/>
                </a:xfrm>
                <a:custGeom>
                  <a:avLst/>
                  <a:gdLst>
                    <a:gd name="T0" fmla="*/ 2449 w 2566"/>
                    <a:gd name="T1" fmla="*/ 1950 h 1950"/>
                    <a:gd name="T2" fmla="*/ 2216 w 2566"/>
                    <a:gd name="T3" fmla="*/ 1950 h 1950"/>
                    <a:gd name="T4" fmla="*/ 1983 w 2566"/>
                    <a:gd name="T5" fmla="*/ 1950 h 1950"/>
                    <a:gd name="T6" fmla="*/ 1749 w 2566"/>
                    <a:gd name="T7" fmla="*/ 1950 h 1950"/>
                    <a:gd name="T8" fmla="*/ 1517 w 2566"/>
                    <a:gd name="T9" fmla="*/ 1950 h 1950"/>
                    <a:gd name="T10" fmla="*/ 1283 w 2566"/>
                    <a:gd name="T11" fmla="*/ 1950 h 1950"/>
                    <a:gd name="T12" fmla="*/ 1049 w 2566"/>
                    <a:gd name="T13" fmla="*/ 1950 h 1950"/>
                    <a:gd name="T14" fmla="*/ 817 w 2566"/>
                    <a:gd name="T15" fmla="*/ 1950 h 1950"/>
                    <a:gd name="T16" fmla="*/ 583 w 2566"/>
                    <a:gd name="T17" fmla="*/ 1950 h 1950"/>
                    <a:gd name="T18" fmla="*/ 349 w 2566"/>
                    <a:gd name="T19" fmla="*/ 1950 h 1950"/>
                    <a:gd name="T20" fmla="*/ 117 w 2566"/>
                    <a:gd name="T21" fmla="*/ 1950 h 1950"/>
                    <a:gd name="T22" fmla="*/ 0 w 2566"/>
                    <a:gd name="T23" fmla="*/ 1772 h 1950"/>
                    <a:gd name="T24" fmla="*/ 0 w 2566"/>
                    <a:gd name="T25" fmla="*/ 1417 h 1950"/>
                    <a:gd name="T26" fmla="*/ 0 w 2566"/>
                    <a:gd name="T27" fmla="*/ 1064 h 1950"/>
                    <a:gd name="T28" fmla="*/ 0 w 2566"/>
                    <a:gd name="T29" fmla="*/ 709 h 1950"/>
                    <a:gd name="T30" fmla="*/ 0 w 2566"/>
                    <a:gd name="T31" fmla="*/ 355 h 1950"/>
                    <a:gd name="T32" fmla="*/ 0 w 2566"/>
                    <a:gd name="T33" fmla="*/ 0 h 1950"/>
                    <a:gd name="T34" fmla="*/ 234 w 2566"/>
                    <a:gd name="T35" fmla="*/ 0 h 1950"/>
                    <a:gd name="T36" fmla="*/ 466 w 2566"/>
                    <a:gd name="T37" fmla="*/ 0 h 1950"/>
                    <a:gd name="T38" fmla="*/ 700 w 2566"/>
                    <a:gd name="T39" fmla="*/ 0 h 1950"/>
                    <a:gd name="T40" fmla="*/ 934 w 2566"/>
                    <a:gd name="T41" fmla="*/ 0 h 1950"/>
                    <a:gd name="T42" fmla="*/ 1166 w 2566"/>
                    <a:gd name="T43" fmla="*/ 0 h 1950"/>
                    <a:gd name="T44" fmla="*/ 1400 w 2566"/>
                    <a:gd name="T45" fmla="*/ 0 h 1950"/>
                    <a:gd name="T46" fmla="*/ 1632 w 2566"/>
                    <a:gd name="T47" fmla="*/ 0 h 1950"/>
                    <a:gd name="T48" fmla="*/ 1866 w 2566"/>
                    <a:gd name="T49" fmla="*/ 0 h 1950"/>
                    <a:gd name="T50" fmla="*/ 2100 w 2566"/>
                    <a:gd name="T51" fmla="*/ 0 h 1950"/>
                    <a:gd name="T52" fmla="*/ 2332 w 2566"/>
                    <a:gd name="T53" fmla="*/ 0 h 1950"/>
                    <a:gd name="T54" fmla="*/ 2566 w 2566"/>
                    <a:gd name="T55" fmla="*/ 0 h 1950"/>
                    <a:gd name="T56" fmla="*/ 2566 w 2566"/>
                    <a:gd name="T57" fmla="*/ 355 h 1950"/>
                    <a:gd name="T58" fmla="*/ 2566 w 2566"/>
                    <a:gd name="T59" fmla="*/ 709 h 1950"/>
                    <a:gd name="T60" fmla="*/ 2566 w 2566"/>
                    <a:gd name="T61" fmla="*/ 1064 h 1950"/>
                    <a:gd name="T62" fmla="*/ 2566 w 2566"/>
                    <a:gd name="T63" fmla="*/ 1417 h 1950"/>
                    <a:gd name="T64" fmla="*/ 2566 w 2566"/>
                    <a:gd name="T65" fmla="*/ 1772 h 19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566" h="1950">
                      <a:moveTo>
                        <a:pt x="2566" y="1950"/>
                      </a:moveTo>
                      <a:lnTo>
                        <a:pt x="2449" y="1950"/>
                      </a:lnTo>
                      <a:lnTo>
                        <a:pt x="2332" y="1950"/>
                      </a:lnTo>
                      <a:lnTo>
                        <a:pt x="2216" y="1950"/>
                      </a:lnTo>
                      <a:lnTo>
                        <a:pt x="2100" y="1950"/>
                      </a:lnTo>
                      <a:lnTo>
                        <a:pt x="1983" y="1950"/>
                      </a:lnTo>
                      <a:lnTo>
                        <a:pt x="1866" y="1950"/>
                      </a:lnTo>
                      <a:lnTo>
                        <a:pt x="1749" y="1950"/>
                      </a:lnTo>
                      <a:lnTo>
                        <a:pt x="1632" y="1950"/>
                      </a:lnTo>
                      <a:lnTo>
                        <a:pt x="1517" y="1950"/>
                      </a:lnTo>
                      <a:lnTo>
                        <a:pt x="1400" y="1950"/>
                      </a:lnTo>
                      <a:lnTo>
                        <a:pt x="1283" y="1950"/>
                      </a:lnTo>
                      <a:lnTo>
                        <a:pt x="1166" y="1950"/>
                      </a:lnTo>
                      <a:lnTo>
                        <a:pt x="1049" y="1950"/>
                      </a:lnTo>
                      <a:lnTo>
                        <a:pt x="934" y="1950"/>
                      </a:lnTo>
                      <a:lnTo>
                        <a:pt x="817" y="1950"/>
                      </a:lnTo>
                      <a:lnTo>
                        <a:pt x="700" y="1950"/>
                      </a:lnTo>
                      <a:lnTo>
                        <a:pt x="583" y="1950"/>
                      </a:lnTo>
                      <a:lnTo>
                        <a:pt x="466" y="1950"/>
                      </a:lnTo>
                      <a:lnTo>
                        <a:pt x="349" y="1950"/>
                      </a:lnTo>
                      <a:lnTo>
                        <a:pt x="234" y="1950"/>
                      </a:lnTo>
                      <a:lnTo>
                        <a:pt x="117" y="1950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2643188" y="3435350"/>
                  <a:ext cx="4073525" cy="282575"/>
                </a:xfrm>
                <a:custGeom>
                  <a:avLst/>
                  <a:gdLst>
                    <a:gd name="T0" fmla="*/ 2566 w 2566"/>
                    <a:gd name="T1" fmla="*/ 178 h 178"/>
                    <a:gd name="T2" fmla="*/ 2449 w 2566"/>
                    <a:gd name="T3" fmla="*/ 178 h 178"/>
                    <a:gd name="T4" fmla="*/ 2332 w 2566"/>
                    <a:gd name="T5" fmla="*/ 178 h 178"/>
                    <a:gd name="T6" fmla="*/ 2216 w 2566"/>
                    <a:gd name="T7" fmla="*/ 178 h 178"/>
                    <a:gd name="T8" fmla="*/ 2100 w 2566"/>
                    <a:gd name="T9" fmla="*/ 178 h 178"/>
                    <a:gd name="T10" fmla="*/ 1983 w 2566"/>
                    <a:gd name="T11" fmla="*/ 178 h 178"/>
                    <a:gd name="T12" fmla="*/ 1866 w 2566"/>
                    <a:gd name="T13" fmla="*/ 178 h 178"/>
                    <a:gd name="T14" fmla="*/ 1749 w 2566"/>
                    <a:gd name="T15" fmla="*/ 178 h 178"/>
                    <a:gd name="T16" fmla="*/ 1632 w 2566"/>
                    <a:gd name="T17" fmla="*/ 178 h 178"/>
                    <a:gd name="T18" fmla="*/ 1517 w 2566"/>
                    <a:gd name="T19" fmla="*/ 178 h 178"/>
                    <a:gd name="T20" fmla="*/ 1400 w 2566"/>
                    <a:gd name="T21" fmla="*/ 178 h 178"/>
                    <a:gd name="T22" fmla="*/ 1283 w 2566"/>
                    <a:gd name="T23" fmla="*/ 178 h 178"/>
                    <a:gd name="T24" fmla="*/ 1166 w 2566"/>
                    <a:gd name="T25" fmla="*/ 178 h 178"/>
                    <a:gd name="T26" fmla="*/ 1049 w 2566"/>
                    <a:gd name="T27" fmla="*/ 178 h 178"/>
                    <a:gd name="T28" fmla="*/ 934 w 2566"/>
                    <a:gd name="T29" fmla="*/ 178 h 178"/>
                    <a:gd name="T30" fmla="*/ 817 w 2566"/>
                    <a:gd name="T31" fmla="*/ 178 h 178"/>
                    <a:gd name="T32" fmla="*/ 700 w 2566"/>
                    <a:gd name="T33" fmla="*/ 178 h 178"/>
                    <a:gd name="T34" fmla="*/ 583 w 2566"/>
                    <a:gd name="T35" fmla="*/ 178 h 178"/>
                    <a:gd name="T36" fmla="*/ 466 w 2566"/>
                    <a:gd name="T37" fmla="*/ 178 h 178"/>
                    <a:gd name="T38" fmla="*/ 349 w 2566"/>
                    <a:gd name="T39" fmla="*/ 178 h 178"/>
                    <a:gd name="T40" fmla="*/ 234 w 2566"/>
                    <a:gd name="T41" fmla="*/ 178 h 178"/>
                    <a:gd name="T42" fmla="*/ 117 w 2566"/>
                    <a:gd name="T43" fmla="*/ 178 h 178"/>
                    <a:gd name="T44" fmla="*/ 0 w 2566"/>
                    <a:gd name="T45" fmla="*/ 178 h 178"/>
                    <a:gd name="T46" fmla="*/ 0 w 2566"/>
                    <a:gd name="T47" fmla="*/ 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8">
                      <a:moveTo>
                        <a:pt x="2566" y="178"/>
                      </a:moveTo>
                      <a:lnTo>
                        <a:pt x="2449" y="178"/>
                      </a:lnTo>
                      <a:lnTo>
                        <a:pt x="2332" y="178"/>
                      </a:lnTo>
                      <a:lnTo>
                        <a:pt x="2216" y="178"/>
                      </a:lnTo>
                      <a:lnTo>
                        <a:pt x="2100" y="178"/>
                      </a:lnTo>
                      <a:lnTo>
                        <a:pt x="1983" y="178"/>
                      </a:lnTo>
                      <a:lnTo>
                        <a:pt x="1866" y="178"/>
                      </a:lnTo>
                      <a:lnTo>
                        <a:pt x="1749" y="178"/>
                      </a:lnTo>
                      <a:lnTo>
                        <a:pt x="1632" y="178"/>
                      </a:lnTo>
                      <a:lnTo>
                        <a:pt x="1517" y="178"/>
                      </a:lnTo>
                      <a:lnTo>
                        <a:pt x="1400" y="178"/>
                      </a:lnTo>
                      <a:lnTo>
                        <a:pt x="1283" y="178"/>
                      </a:lnTo>
                      <a:lnTo>
                        <a:pt x="1166" y="178"/>
                      </a:lnTo>
                      <a:lnTo>
                        <a:pt x="1049" y="178"/>
                      </a:lnTo>
                      <a:lnTo>
                        <a:pt x="934" y="178"/>
                      </a:lnTo>
                      <a:lnTo>
                        <a:pt x="817" y="178"/>
                      </a:lnTo>
                      <a:lnTo>
                        <a:pt x="700" y="178"/>
                      </a:lnTo>
                      <a:lnTo>
                        <a:pt x="583" y="178"/>
                      </a:lnTo>
                      <a:lnTo>
                        <a:pt x="466" y="178"/>
                      </a:lnTo>
                      <a:lnTo>
                        <a:pt x="349" y="178"/>
                      </a:lnTo>
                      <a:lnTo>
                        <a:pt x="234" y="178"/>
                      </a:lnTo>
                      <a:lnTo>
                        <a:pt x="117" y="178"/>
                      </a:lnTo>
                      <a:lnTo>
                        <a:pt x="0" y="17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842963"/>
                </a:xfrm>
                <a:custGeom>
                  <a:avLst/>
                  <a:gdLst>
                    <a:gd name="T0" fmla="*/ 2566 w 2566"/>
                    <a:gd name="T1" fmla="*/ 0 h 531"/>
                    <a:gd name="T2" fmla="*/ 2449 w 2566"/>
                    <a:gd name="T3" fmla="*/ 0 h 531"/>
                    <a:gd name="T4" fmla="*/ 2332 w 2566"/>
                    <a:gd name="T5" fmla="*/ 0 h 531"/>
                    <a:gd name="T6" fmla="*/ 2216 w 2566"/>
                    <a:gd name="T7" fmla="*/ 0 h 531"/>
                    <a:gd name="T8" fmla="*/ 2100 w 2566"/>
                    <a:gd name="T9" fmla="*/ 0 h 531"/>
                    <a:gd name="T10" fmla="*/ 1983 w 2566"/>
                    <a:gd name="T11" fmla="*/ 0 h 531"/>
                    <a:gd name="T12" fmla="*/ 1866 w 2566"/>
                    <a:gd name="T13" fmla="*/ 0 h 531"/>
                    <a:gd name="T14" fmla="*/ 1749 w 2566"/>
                    <a:gd name="T15" fmla="*/ 0 h 531"/>
                    <a:gd name="T16" fmla="*/ 1632 w 2566"/>
                    <a:gd name="T17" fmla="*/ 0 h 531"/>
                    <a:gd name="T18" fmla="*/ 1517 w 2566"/>
                    <a:gd name="T19" fmla="*/ 0 h 531"/>
                    <a:gd name="T20" fmla="*/ 1400 w 2566"/>
                    <a:gd name="T21" fmla="*/ 0 h 531"/>
                    <a:gd name="T22" fmla="*/ 1283 w 2566"/>
                    <a:gd name="T23" fmla="*/ 0 h 531"/>
                    <a:gd name="T24" fmla="*/ 1166 w 2566"/>
                    <a:gd name="T25" fmla="*/ 0 h 531"/>
                    <a:gd name="T26" fmla="*/ 1049 w 2566"/>
                    <a:gd name="T27" fmla="*/ 0 h 531"/>
                    <a:gd name="T28" fmla="*/ 934 w 2566"/>
                    <a:gd name="T29" fmla="*/ 0 h 531"/>
                    <a:gd name="T30" fmla="*/ 817 w 2566"/>
                    <a:gd name="T31" fmla="*/ 0 h 531"/>
                    <a:gd name="T32" fmla="*/ 700 w 2566"/>
                    <a:gd name="T33" fmla="*/ 0 h 531"/>
                    <a:gd name="T34" fmla="*/ 583 w 2566"/>
                    <a:gd name="T35" fmla="*/ 0 h 531"/>
                    <a:gd name="T36" fmla="*/ 466 w 2566"/>
                    <a:gd name="T37" fmla="*/ 0 h 531"/>
                    <a:gd name="T38" fmla="*/ 349 w 2566"/>
                    <a:gd name="T39" fmla="*/ 0 h 531"/>
                    <a:gd name="T40" fmla="*/ 234 w 2566"/>
                    <a:gd name="T41" fmla="*/ 0 h 531"/>
                    <a:gd name="T42" fmla="*/ 117 w 2566"/>
                    <a:gd name="T43" fmla="*/ 0 h 531"/>
                    <a:gd name="T44" fmla="*/ 0 w 2566"/>
                    <a:gd name="T45" fmla="*/ 0 h 531"/>
                    <a:gd name="T46" fmla="*/ 0 w 2566"/>
                    <a:gd name="T47" fmla="*/ 176 h 531"/>
                    <a:gd name="T48" fmla="*/ 0 w 2566"/>
                    <a:gd name="T49" fmla="*/ 354 h 531"/>
                    <a:gd name="T50" fmla="*/ 0 w 2566"/>
                    <a:gd name="T51" fmla="*/ 531 h 531"/>
                    <a:gd name="T52" fmla="*/ 117 w 2566"/>
                    <a:gd name="T53" fmla="*/ 531 h 531"/>
                    <a:gd name="T54" fmla="*/ 234 w 2566"/>
                    <a:gd name="T55" fmla="*/ 531 h 531"/>
                    <a:gd name="T56" fmla="*/ 349 w 2566"/>
                    <a:gd name="T57" fmla="*/ 531 h 531"/>
                    <a:gd name="T58" fmla="*/ 466 w 2566"/>
                    <a:gd name="T59" fmla="*/ 531 h 531"/>
                    <a:gd name="T60" fmla="*/ 583 w 2566"/>
                    <a:gd name="T61" fmla="*/ 531 h 531"/>
                    <a:gd name="T62" fmla="*/ 700 w 2566"/>
                    <a:gd name="T63" fmla="*/ 531 h 531"/>
                    <a:gd name="T64" fmla="*/ 817 w 2566"/>
                    <a:gd name="T65" fmla="*/ 531 h 531"/>
                    <a:gd name="T66" fmla="*/ 934 w 2566"/>
                    <a:gd name="T67" fmla="*/ 531 h 531"/>
                    <a:gd name="T68" fmla="*/ 1049 w 2566"/>
                    <a:gd name="T69" fmla="*/ 531 h 531"/>
                    <a:gd name="T70" fmla="*/ 1166 w 2566"/>
                    <a:gd name="T71" fmla="*/ 531 h 531"/>
                    <a:gd name="T72" fmla="*/ 1283 w 2566"/>
                    <a:gd name="T73" fmla="*/ 531 h 531"/>
                    <a:gd name="T74" fmla="*/ 1400 w 2566"/>
                    <a:gd name="T75" fmla="*/ 531 h 531"/>
                    <a:gd name="T76" fmla="*/ 1517 w 2566"/>
                    <a:gd name="T77" fmla="*/ 531 h 531"/>
                    <a:gd name="T78" fmla="*/ 1632 w 2566"/>
                    <a:gd name="T79" fmla="*/ 531 h 531"/>
                    <a:gd name="T80" fmla="*/ 1749 w 2566"/>
                    <a:gd name="T81" fmla="*/ 531 h 531"/>
                    <a:gd name="T82" fmla="*/ 1866 w 2566"/>
                    <a:gd name="T83" fmla="*/ 531 h 531"/>
                    <a:gd name="T84" fmla="*/ 1983 w 2566"/>
                    <a:gd name="T85" fmla="*/ 531 h 531"/>
                    <a:gd name="T86" fmla="*/ 2100 w 2566"/>
                    <a:gd name="T87" fmla="*/ 531 h 531"/>
                    <a:gd name="T88" fmla="*/ 2216 w 2566"/>
                    <a:gd name="T89" fmla="*/ 531 h 531"/>
                    <a:gd name="T90" fmla="*/ 2332 w 2566"/>
                    <a:gd name="T91" fmla="*/ 531 h 531"/>
                    <a:gd name="T92" fmla="*/ 2449 w 2566"/>
                    <a:gd name="T93" fmla="*/ 531 h 531"/>
                    <a:gd name="T94" fmla="*/ 2566 w 2566"/>
                    <a:gd name="T95" fmla="*/ 531 h 531"/>
                    <a:gd name="T96" fmla="*/ 2566 w 2566"/>
                    <a:gd name="T97" fmla="*/ 354 h 531"/>
                    <a:gd name="T98" fmla="*/ 2566 w 2566"/>
                    <a:gd name="T99" fmla="*/ 176 h 531"/>
                    <a:gd name="T100" fmla="*/ 2566 w 2566"/>
                    <a:gd name="T101" fmla="*/ 0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66" h="531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0" y="354"/>
                      </a:lnTo>
                      <a:lnTo>
                        <a:pt x="0" y="531"/>
                      </a:lnTo>
                      <a:lnTo>
                        <a:pt x="117" y="531"/>
                      </a:lnTo>
                      <a:lnTo>
                        <a:pt x="234" y="531"/>
                      </a:lnTo>
                      <a:lnTo>
                        <a:pt x="349" y="531"/>
                      </a:lnTo>
                      <a:lnTo>
                        <a:pt x="466" y="531"/>
                      </a:lnTo>
                      <a:lnTo>
                        <a:pt x="583" y="531"/>
                      </a:lnTo>
                      <a:lnTo>
                        <a:pt x="700" y="531"/>
                      </a:lnTo>
                      <a:lnTo>
                        <a:pt x="817" y="531"/>
                      </a:lnTo>
                      <a:lnTo>
                        <a:pt x="934" y="531"/>
                      </a:lnTo>
                      <a:lnTo>
                        <a:pt x="1049" y="531"/>
                      </a:lnTo>
                      <a:lnTo>
                        <a:pt x="1166" y="531"/>
                      </a:lnTo>
                      <a:lnTo>
                        <a:pt x="1283" y="531"/>
                      </a:lnTo>
                      <a:lnTo>
                        <a:pt x="1400" y="531"/>
                      </a:lnTo>
                      <a:lnTo>
                        <a:pt x="1517" y="531"/>
                      </a:lnTo>
                      <a:lnTo>
                        <a:pt x="1632" y="531"/>
                      </a:lnTo>
                      <a:lnTo>
                        <a:pt x="1749" y="531"/>
                      </a:lnTo>
                      <a:lnTo>
                        <a:pt x="1866" y="531"/>
                      </a:lnTo>
                      <a:lnTo>
                        <a:pt x="1983" y="531"/>
                      </a:lnTo>
                      <a:lnTo>
                        <a:pt x="2100" y="531"/>
                      </a:lnTo>
                      <a:lnTo>
                        <a:pt x="2216" y="531"/>
                      </a:lnTo>
                      <a:lnTo>
                        <a:pt x="2332" y="531"/>
                      </a:lnTo>
                      <a:lnTo>
                        <a:pt x="2449" y="531"/>
                      </a:lnTo>
                      <a:lnTo>
                        <a:pt x="2566" y="531"/>
                      </a:lnTo>
                      <a:lnTo>
                        <a:pt x="2566" y="354"/>
                      </a:lnTo>
                      <a:lnTo>
                        <a:pt x="2566" y="176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79400"/>
                </a:xfrm>
                <a:custGeom>
                  <a:avLst/>
                  <a:gdLst>
                    <a:gd name="T0" fmla="*/ 2566 w 2566"/>
                    <a:gd name="T1" fmla="*/ 0 h 176"/>
                    <a:gd name="T2" fmla="*/ 2449 w 2566"/>
                    <a:gd name="T3" fmla="*/ 0 h 176"/>
                    <a:gd name="T4" fmla="*/ 2332 w 2566"/>
                    <a:gd name="T5" fmla="*/ 0 h 176"/>
                    <a:gd name="T6" fmla="*/ 2216 w 2566"/>
                    <a:gd name="T7" fmla="*/ 0 h 176"/>
                    <a:gd name="T8" fmla="*/ 2100 w 2566"/>
                    <a:gd name="T9" fmla="*/ 0 h 176"/>
                    <a:gd name="T10" fmla="*/ 1983 w 2566"/>
                    <a:gd name="T11" fmla="*/ 0 h 176"/>
                    <a:gd name="T12" fmla="*/ 1866 w 2566"/>
                    <a:gd name="T13" fmla="*/ 0 h 176"/>
                    <a:gd name="T14" fmla="*/ 1749 w 2566"/>
                    <a:gd name="T15" fmla="*/ 0 h 176"/>
                    <a:gd name="T16" fmla="*/ 1632 w 2566"/>
                    <a:gd name="T17" fmla="*/ 0 h 176"/>
                    <a:gd name="T18" fmla="*/ 1517 w 2566"/>
                    <a:gd name="T19" fmla="*/ 0 h 176"/>
                    <a:gd name="T20" fmla="*/ 1400 w 2566"/>
                    <a:gd name="T21" fmla="*/ 0 h 176"/>
                    <a:gd name="T22" fmla="*/ 1283 w 2566"/>
                    <a:gd name="T23" fmla="*/ 0 h 176"/>
                    <a:gd name="T24" fmla="*/ 1166 w 2566"/>
                    <a:gd name="T25" fmla="*/ 0 h 176"/>
                    <a:gd name="T26" fmla="*/ 1049 w 2566"/>
                    <a:gd name="T27" fmla="*/ 0 h 176"/>
                    <a:gd name="T28" fmla="*/ 934 w 2566"/>
                    <a:gd name="T29" fmla="*/ 0 h 176"/>
                    <a:gd name="T30" fmla="*/ 817 w 2566"/>
                    <a:gd name="T31" fmla="*/ 0 h 176"/>
                    <a:gd name="T32" fmla="*/ 700 w 2566"/>
                    <a:gd name="T33" fmla="*/ 0 h 176"/>
                    <a:gd name="T34" fmla="*/ 583 w 2566"/>
                    <a:gd name="T35" fmla="*/ 0 h 176"/>
                    <a:gd name="T36" fmla="*/ 466 w 2566"/>
                    <a:gd name="T37" fmla="*/ 0 h 176"/>
                    <a:gd name="T38" fmla="*/ 349 w 2566"/>
                    <a:gd name="T39" fmla="*/ 0 h 176"/>
                    <a:gd name="T40" fmla="*/ 234 w 2566"/>
                    <a:gd name="T41" fmla="*/ 0 h 176"/>
                    <a:gd name="T42" fmla="*/ 117 w 2566"/>
                    <a:gd name="T43" fmla="*/ 0 h 176"/>
                    <a:gd name="T44" fmla="*/ 0 w 2566"/>
                    <a:gd name="T45" fmla="*/ 0 h 176"/>
                    <a:gd name="T46" fmla="*/ 0 w 2566"/>
                    <a:gd name="T47" fmla="*/ 176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6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Freeform 25"/>
                <p:cNvSpPr>
                  <a:spLocks/>
                </p:cNvSpPr>
                <p:nvPr/>
              </p:nvSpPr>
              <p:spPr bwMode="auto">
                <a:xfrm>
                  <a:off x="2643188" y="3797300"/>
                  <a:ext cx="4073525" cy="763588"/>
                </a:xfrm>
                <a:custGeom>
                  <a:avLst/>
                  <a:gdLst>
                    <a:gd name="T0" fmla="*/ 2481 w 2566"/>
                    <a:gd name="T1" fmla="*/ 0 h 481"/>
                    <a:gd name="T2" fmla="*/ 2366 w 2566"/>
                    <a:gd name="T3" fmla="*/ 0 h 481"/>
                    <a:gd name="T4" fmla="*/ 2249 w 2566"/>
                    <a:gd name="T5" fmla="*/ 0 h 481"/>
                    <a:gd name="T6" fmla="*/ 2134 w 2566"/>
                    <a:gd name="T7" fmla="*/ 0 h 481"/>
                    <a:gd name="T8" fmla="*/ 2017 w 2566"/>
                    <a:gd name="T9" fmla="*/ 1 h 481"/>
                    <a:gd name="T10" fmla="*/ 1900 w 2566"/>
                    <a:gd name="T11" fmla="*/ 1 h 481"/>
                    <a:gd name="T12" fmla="*/ 1784 w 2566"/>
                    <a:gd name="T13" fmla="*/ 1 h 481"/>
                    <a:gd name="T14" fmla="*/ 1667 w 2566"/>
                    <a:gd name="T15" fmla="*/ 3 h 481"/>
                    <a:gd name="T16" fmla="*/ 1551 w 2566"/>
                    <a:gd name="T17" fmla="*/ 3 h 481"/>
                    <a:gd name="T18" fmla="*/ 1435 w 2566"/>
                    <a:gd name="T19" fmla="*/ 3 h 481"/>
                    <a:gd name="T20" fmla="*/ 1318 w 2566"/>
                    <a:gd name="T21" fmla="*/ 4 h 481"/>
                    <a:gd name="T22" fmla="*/ 1203 w 2566"/>
                    <a:gd name="T23" fmla="*/ 4 h 481"/>
                    <a:gd name="T24" fmla="*/ 1086 w 2566"/>
                    <a:gd name="T25" fmla="*/ 4 h 481"/>
                    <a:gd name="T26" fmla="*/ 969 w 2566"/>
                    <a:gd name="T27" fmla="*/ 6 h 481"/>
                    <a:gd name="T28" fmla="*/ 853 w 2566"/>
                    <a:gd name="T29" fmla="*/ 6 h 481"/>
                    <a:gd name="T30" fmla="*/ 736 w 2566"/>
                    <a:gd name="T31" fmla="*/ 6 h 481"/>
                    <a:gd name="T32" fmla="*/ 621 w 2566"/>
                    <a:gd name="T33" fmla="*/ 7 h 481"/>
                    <a:gd name="T34" fmla="*/ 504 w 2566"/>
                    <a:gd name="T35" fmla="*/ 7 h 481"/>
                    <a:gd name="T36" fmla="*/ 389 w 2566"/>
                    <a:gd name="T37" fmla="*/ 7 h 481"/>
                    <a:gd name="T38" fmla="*/ 272 w 2566"/>
                    <a:gd name="T39" fmla="*/ 8 h 481"/>
                    <a:gd name="T40" fmla="*/ 155 w 2566"/>
                    <a:gd name="T41" fmla="*/ 8 h 481"/>
                    <a:gd name="T42" fmla="*/ 39 w 2566"/>
                    <a:gd name="T43" fmla="*/ 10 h 481"/>
                    <a:gd name="T44" fmla="*/ 0 w 2566"/>
                    <a:gd name="T45" fmla="*/ 126 h 481"/>
                    <a:gd name="T46" fmla="*/ 0 w 2566"/>
                    <a:gd name="T47" fmla="*/ 481 h 481"/>
                    <a:gd name="T48" fmla="*/ 234 w 2566"/>
                    <a:gd name="T49" fmla="*/ 481 h 481"/>
                    <a:gd name="T50" fmla="*/ 466 w 2566"/>
                    <a:gd name="T51" fmla="*/ 481 h 481"/>
                    <a:gd name="T52" fmla="*/ 700 w 2566"/>
                    <a:gd name="T53" fmla="*/ 481 h 481"/>
                    <a:gd name="T54" fmla="*/ 934 w 2566"/>
                    <a:gd name="T55" fmla="*/ 481 h 481"/>
                    <a:gd name="T56" fmla="*/ 1166 w 2566"/>
                    <a:gd name="T57" fmla="*/ 481 h 481"/>
                    <a:gd name="T58" fmla="*/ 1400 w 2566"/>
                    <a:gd name="T59" fmla="*/ 481 h 481"/>
                    <a:gd name="T60" fmla="*/ 1632 w 2566"/>
                    <a:gd name="T61" fmla="*/ 481 h 481"/>
                    <a:gd name="T62" fmla="*/ 1866 w 2566"/>
                    <a:gd name="T63" fmla="*/ 481 h 481"/>
                    <a:gd name="T64" fmla="*/ 2100 w 2566"/>
                    <a:gd name="T65" fmla="*/ 481 h 481"/>
                    <a:gd name="T66" fmla="*/ 2332 w 2566"/>
                    <a:gd name="T67" fmla="*/ 481 h 481"/>
                    <a:gd name="T68" fmla="*/ 2566 w 2566"/>
                    <a:gd name="T69" fmla="*/ 481 h 481"/>
                    <a:gd name="T70" fmla="*/ 2566 w 2566"/>
                    <a:gd name="T71" fmla="*/ 126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481">
                      <a:moveTo>
                        <a:pt x="2566" y="0"/>
                      </a:moveTo>
                      <a:lnTo>
                        <a:pt x="2481" y="0"/>
                      </a:lnTo>
                      <a:lnTo>
                        <a:pt x="2449" y="0"/>
                      </a:lnTo>
                      <a:lnTo>
                        <a:pt x="2366" y="0"/>
                      </a:lnTo>
                      <a:lnTo>
                        <a:pt x="2332" y="0"/>
                      </a:lnTo>
                      <a:lnTo>
                        <a:pt x="2249" y="0"/>
                      </a:lnTo>
                      <a:lnTo>
                        <a:pt x="2216" y="0"/>
                      </a:lnTo>
                      <a:lnTo>
                        <a:pt x="2134" y="0"/>
                      </a:lnTo>
                      <a:lnTo>
                        <a:pt x="2100" y="1"/>
                      </a:lnTo>
                      <a:lnTo>
                        <a:pt x="2017" y="1"/>
                      </a:lnTo>
                      <a:lnTo>
                        <a:pt x="1983" y="1"/>
                      </a:lnTo>
                      <a:lnTo>
                        <a:pt x="1900" y="1"/>
                      </a:lnTo>
                      <a:lnTo>
                        <a:pt x="1866" y="1"/>
                      </a:lnTo>
                      <a:lnTo>
                        <a:pt x="1784" y="1"/>
                      </a:lnTo>
                      <a:lnTo>
                        <a:pt x="1749" y="3"/>
                      </a:lnTo>
                      <a:lnTo>
                        <a:pt x="1667" y="3"/>
                      </a:lnTo>
                      <a:lnTo>
                        <a:pt x="1632" y="3"/>
                      </a:lnTo>
                      <a:lnTo>
                        <a:pt x="1551" y="3"/>
                      </a:lnTo>
                      <a:lnTo>
                        <a:pt x="1517" y="3"/>
                      </a:lnTo>
                      <a:lnTo>
                        <a:pt x="1435" y="3"/>
                      </a:lnTo>
                      <a:lnTo>
                        <a:pt x="1400" y="4"/>
                      </a:lnTo>
                      <a:lnTo>
                        <a:pt x="1318" y="4"/>
                      </a:lnTo>
                      <a:lnTo>
                        <a:pt x="1283" y="4"/>
                      </a:lnTo>
                      <a:lnTo>
                        <a:pt x="1203" y="4"/>
                      </a:lnTo>
                      <a:lnTo>
                        <a:pt x="1166" y="4"/>
                      </a:lnTo>
                      <a:lnTo>
                        <a:pt x="1086" y="4"/>
                      </a:lnTo>
                      <a:lnTo>
                        <a:pt x="1049" y="6"/>
                      </a:lnTo>
                      <a:lnTo>
                        <a:pt x="969" y="6"/>
                      </a:lnTo>
                      <a:lnTo>
                        <a:pt x="934" y="6"/>
                      </a:lnTo>
                      <a:lnTo>
                        <a:pt x="853" y="6"/>
                      </a:lnTo>
                      <a:lnTo>
                        <a:pt x="817" y="6"/>
                      </a:lnTo>
                      <a:lnTo>
                        <a:pt x="736" y="6"/>
                      </a:lnTo>
                      <a:lnTo>
                        <a:pt x="700" y="7"/>
                      </a:lnTo>
                      <a:lnTo>
                        <a:pt x="621" y="7"/>
                      </a:lnTo>
                      <a:lnTo>
                        <a:pt x="583" y="7"/>
                      </a:lnTo>
                      <a:lnTo>
                        <a:pt x="504" y="7"/>
                      </a:lnTo>
                      <a:lnTo>
                        <a:pt x="466" y="7"/>
                      </a:lnTo>
                      <a:lnTo>
                        <a:pt x="389" y="7"/>
                      </a:lnTo>
                      <a:lnTo>
                        <a:pt x="349" y="8"/>
                      </a:lnTo>
                      <a:lnTo>
                        <a:pt x="272" y="8"/>
                      </a:lnTo>
                      <a:lnTo>
                        <a:pt x="234" y="8"/>
                      </a:lnTo>
                      <a:lnTo>
                        <a:pt x="155" y="8"/>
                      </a:lnTo>
                      <a:lnTo>
                        <a:pt x="117" y="10"/>
                      </a:lnTo>
                      <a:lnTo>
                        <a:pt x="39" y="10"/>
                      </a:lnTo>
                      <a:lnTo>
                        <a:pt x="0" y="10"/>
                      </a:lnTo>
                      <a:lnTo>
                        <a:pt x="0" y="126"/>
                      </a:lnTo>
                      <a:lnTo>
                        <a:pt x="0" y="304"/>
                      </a:lnTo>
                      <a:lnTo>
                        <a:pt x="0" y="481"/>
                      </a:lnTo>
                      <a:lnTo>
                        <a:pt x="117" y="481"/>
                      </a:lnTo>
                      <a:lnTo>
                        <a:pt x="234" y="481"/>
                      </a:lnTo>
                      <a:lnTo>
                        <a:pt x="349" y="481"/>
                      </a:lnTo>
                      <a:lnTo>
                        <a:pt x="466" y="481"/>
                      </a:lnTo>
                      <a:lnTo>
                        <a:pt x="583" y="481"/>
                      </a:lnTo>
                      <a:lnTo>
                        <a:pt x="700" y="481"/>
                      </a:lnTo>
                      <a:lnTo>
                        <a:pt x="817" y="481"/>
                      </a:lnTo>
                      <a:lnTo>
                        <a:pt x="934" y="481"/>
                      </a:lnTo>
                      <a:lnTo>
                        <a:pt x="1049" y="481"/>
                      </a:lnTo>
                      <a:lnTo>
                        <a:pt x="1166" y="481"/>
                      </a:lnTo>
                      <a:lnTo>
                        <a:pt x="1283" y="481"/>
                      </a:lnTo>
                      <a:lnTo>
                        <a:pt x="1400" y="481"/>
                      </a:lnTo>
                      <a:lnTo>
                        <a:pt x="1517" y="481"/>
                      </a:lnTo>
                      <a:lnTo>
                        <a:pt x="1632" y="481"/>
                      </a:lnTo>
                      <a:lnTo>
                        <a:pt x="1749" y="481"/>
                      </a:lnTo>
                      <a:lnTo>
                        <a:pt x="1866" y="481"/>
                      </a:lnTo>
                      <a:lnTo>
                        <a:pt x="1983" y="481"/>
                      </a:lnTo>
                      <a:lnTo>
                        <a:pt x="2100" y="481"/>
                      </a:lnTo>
                      <a:lnTo>
                        <a:pt x="2216" y="481"/>
                      </a:lnTo>
                      <a:lnTo>
                        <a:pt x="2332" y="481"/>
                      </a:lnTo>
                      <a:lnTo>
                        <a:pt x="2449" y="481"/>
                      </a:lnTo>
                      <a:lnTo>
                        <a:pt x="2566" y="481"/>
                      </a:lnTo>
                      <a:lnTo>
                        <a:pt x="2566" y="304"/>
                      </a:lnTo>
                      <a:lnTo>
                        <a:pt x="2566" y="126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" name="Freeform 26"/>
                <p:cNvSpPr>
                  <a:spLocks/>
                </p:cNvSpPr>
                <p:nvPr/>
              </p:nvSpPr>
              <p:spPr bwMode="auto">
                <a:xfrm>
                  <a:off x="2643188" y="3797300"/>
                  <a:ext cx="4073525" cy="200025"/>
                </a:xfrm>
                <a:custGeom>
                  <a:avLst/>
                  <a:gdLst>
                    <a:gd name="T0" fmla="*/ 2566 w 2566"/>
                    <a:gd name="T1" fmla="*/ 0 h 126"/>
                    <a:gd name="T2" fmla="*/ 2481 w 2566"/>
                    <a:gd name="T3" fmla="*/ 0 h 126"/>
                    <a:gd name="T4" fmla="*/ 2449 w 2566"/>
                    <a:gd name="T5" fmla="*/ 0 h 126"/>
                    <a:gd name="T6" fmla="*/ 2366 w 2566"/>
                    <a:gd name="T7" fmla="*/ 0 h 126"/>
                    <a:gd name="T8" fmla="*/ 2332 w 2566"/>
                    <a:gd name="T9" fmla="*/ 0 h 126"/>
                    <a:gd name="T10" fmla="*/ 2249 w 2566"/>
                    <a:gd name="T11" fmla="*/ 0 h 126"/>
                    <a:gd name="T12" fmla="*/ 2216 w 2566"/>
                    <a:gd name="T13" fmla="*/ 0 h 126"/>
                    <a:gd name="T14" fmla="*/ 2134 w 2566"/>
                    <a:gd name="T15" fmla="*/ 0 h 126"/>
                    <a:gd name="T16" fmla="*/ 2100 w 2566"/>
                    <a:gd name="T17" fmla="*/ 1 h 126"/>
                    <a:gd name="T18" fmla="*/ 2017 w 2566"/>
                    <a:gd name="T19" fmla="*/ 1 h 126"/>
                    <a:gd name="T20" fmla="*/ 1983 w 2566"/>
                    <a:gd name="T21" fmla="*/ 1 h 126"/>
                    <a:gd name="T22" fmla="*/ 1900 w 2566"/>
                    <a:gd name="T23" fmla="*/ 1 h 126"/>
                    <a:gd name="T24" fmla="*/ 1866 w 2566"/>
                    <a:gd name="T25" fmla="*/ 1 h 126"/>
                    <a:gd name="T26" fmla="*/ 1784 w 2566"/>
                    <a:gd name="T27" fmla="*/ 1 h 126"/>
                    <a:gd name="T28" fmla="*/ 1749 w 2566"/>
                    <a:gd name="T29" fmla="*/ 3 h 126"/>
                    <a:gd name="T30" fmla="*/ 1667 w 2566"/>
                    <a:gd name="T31" fmla="*/ 3 h 126"/>
                    <a:gd name="T32" fmla="*/ 1632 w 2566"/>
                    <a:gd name="T33" fmla="*/ 3 h 126"/>
                    <a:gd name="T34" fmla="*/ 1551 w 2566"/>
                    <a:gd name="T35" fmla="*/ 3 h 126"/>
                    <a:gd name="T36" fmla="*/ 1517 w 2566"/>
                    <a:gd name="T37" fmla="*/ 3 h 126"/>
                    <a:gd name="T38" fmla="*/ 1435 w 2566"/>
                    <a:gd name="T39" fmla="*/ 3 h 126"/>
                    <a:gd name="T40" fmla="*/ 1400 w 2566"/>
                    <a:gd name="T41" fmla="*/ 4 h 126"/>
                    <a:gd name="T42" fmla="*/ 1318 w 2566"/>
                    <a:gd name="T43" fmla="*/ 4 h 126"/>
                    <a:gd name="T44" fmla="*/ 1283 w 2566"/>
                    <a:gd name="T45" fmla="*/ 4 h 126"/>
                    <a:gd name="T46" fmla="*/ 1203 w 2566"/>
                    <a:gd name="T47" fmla="*/ 4 h 126"/>
                    <a:gd name="T48" fmla="*/ 1166 w 2566"/>
                    <a:gd name="T49" fmla="*/ 4 h 126"/>
                    <a:gd name="T50" fmla="*/ 1086 w 2566"/>
                    <a:gd name="T51" fmla="*/ 4 h 126"/>
                    <a:gd name="T52" fmla="*/ 1049 w 2566"/>
                    <a:gd name="T53" fmla="*/ 6 h 126"/>
                    <a:gd name="T54" fmla="*/ 969 w 2566"/>
                    <a:gd name="T55" fmla="*/ 6 h 126"/>
                    <a:gd name="T56" fmla="*/ 934 w 2566"/>
                    <a:gd name="T57" fmla="*/ 6 h 126"/>
                    <a:gd name="T58" fmla="*/ 853 w 2566"/>
                    <a:gd name="T59" fmla="*/ 6 h 126"/>
                    <a:gd name="T60" fmla="*/ 817 w 2566"/>
                    <a:gd name="T61" fmla="*/ 6 h 126"/>
                    <a:gd name="T62" fmla="*/ 736 w 2566"/>
                    <a:gd name="T63" fmla="*/ 6 h 126"/>
                    <a:gd name="T64" fmla="*/ 700 w 2566"/>
                    <a:gd name="T65" fmla="*/ 7 h 126"/>
                    <a:gd name="T66" fmla="*/ 621 w 2566"/>
                    <a:gd name="T67" fmla="*/ 7 h 126"/>
                    <a:gd name="T68" fmla="*/ 583 w 2566"/>
                    <a:gd name="T69" fmla="*/ 7 h 126"/>
                    <a:gd name="T70" fmla="*/ 504 w 2566"/>
                    <a:gd name="T71" fmla="*/ 7 h 126"/>
                    <a:gd name="T72" fmla="*/ 466 w 2566"/>
                    <a:gd name="T73" fmla="*/ 7 h 126"/>
                    <a:gd name="T74" fmla="*/ 389 w 2566"/>
                    <a:gd name="T75" fmla="*/ 7 h 126"/>
                    <a:gd name="T76" fmla="*/ 349 w 2566"/>
                    <a:gd name="T77" fmla="*/ 8 h 126"/>
                    <a:gd name="T78" fmla="*/ 272 w 2566"/>
                    <a:gd name="T79" fmla="*/ 8 h 126"/>
                    <a:gd name="T80" fmla="*/ 234 w 2566"/>
                    <a:gd name="T81" fmla="*/ 8 h 126"/>
                    <a:gd name="T82" fmla="*/ 155 w 2566"/>
                    <a:gd name="T83" fmla="*/ 8 h 126"/>
                    <a:gd name="T84" fmla="*/ 117 w 2566"/>
                    <a:gd name="T85" fmla="*/ 10 h 126"/>
                    <a:gd name="T86" fmla="*/ 39 w 2566"/>
                    <a:gd name="T87" fmla="*/ 10 h 126"/>
                    <a:gd name="T88" fmla="*/ 0 w 2566"/>
                    <a:gd name="T89" fmla="*/ 10 h 126"/>
                    <a:gd name="T90" fmla="*/ 0 w 2566"/>
                    <a:gd name="T91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26">
                      <a:moveTo>
                        <a:pt x="2566" y="0"/>
                      </a:moveTo>
                      <a:lnTo>
                        <a:pt x="2481" y="0"/>
                      </a:lnTo>
                      <a:lnTo>
                        <a:pt x="2449" y="0"/>
                      </a:lnTo>
                      <a:lnTo>
                        <a:pt x="2366" y="0"/>
                      </a:lnTo>
                      <a:lnTo>
                        <a:pt x="2332" y="0"/>
                      </a:lnTo>
                      <a:lnTo>
                        <a:pt x="2249" y="0"/>
                      </a:lnTo>
                      <a:lnTo>
                        <a:pt x="2216" y="0"/>
                      </a:lnTo>
                      <a:lnTo>
                        <a:pt x="2134" y="0"/>
                      </a:lnTo>
                      <a:lnTo>
                        <a:pt x="2100" y="1"/>
                      </a:lnTo>
                      <a:lnTo>
                        <a:pt x="2017" y="1"/>
                      </a:lnTo>
                      <a:lnTo>
                        <a:pt x="1983" y="1"/>
                      </a:lnTo>
                      <a:lnTo>
                        <a:pt x="1900" y="1"/>
                      </a:lnTo>
                      <a:lnTo>
                        <a:pt x="1866" y="1"/>
                      </a:lnTo>
                      <a:lnTo>
                        <a:pt x="1784" y="1"/>
                      </a:lnTo>
                      <a:lnTo>
                        <a:pt x="1749" y="3"/>
                      </a:lnTo>
                      <a:lnTo>
                        <a:pt x="1667" y="3"/>
                      </a:lnTo>
                      <a:lnTo>
                        <a:pt x="1632" y="3"/>
                      </a:lnTo>
                      <a:lnTo>
                        <a:pt x="1551" y="3"/>
                      </a:lnTo>
                      <a:lnTo>
                        <a:pt x="1517" y="3"/>
                      </a:lnTo>
                      <a:lnTo>
                        <a:pt x="1435" y="3"/>
                      </a:lnTo>
                      <a:lnTo>
                        <a:pt x="1400" y="4"/>
                      </a:lnTo>
                      <a:lnTo>
                        <a:pt x="1318" y="4"/>
                      </a:lnTo>
                      <a:lnTo>
                        <a:pt x="1283" y="4"/>
                      </a:lnTo>
                      <a:lnTo>
                        <a:pt x="1203" y="4"/>
                      </a:lnTo>
                      <a:lnTo>
                        <a:pt x="1166" y="4"/>
                      </a:lnTo>
                      <a:lnTo>
                        <a:pt x="1086" y="4"/>
                      </a:lnTo>
                      <a:lnTo>
                        <a:pt x="1049" y="6"/>
                      </a:lnTo>
                      <a:lnTo>
                        <a:pt x="969" y="6"/>
                      </a:lnTo>
                      <a:lnTo>
                        <a:pt x="934" y="6"/>
                      </a:lnTo>
                      <a:lnTo>
                        <a:pt x="853" y="6"/>
                      </a:lnTo>
                      <a:lnTo>
                        <a:pt x="817" y="6"/>
                      </a:lnTo>
                      <a:lnTo>
                        <a:pt x="736" y="6"/>
                      </a:lnTo>
                      <a:lnTo>
                        <a:pt x="700" y="7"/>
                      </a:lnTo>
                      <a:lnTo>
                        <a:pt x="621" y="7"/>
                      </a:lnTo>
                      <a:lnTo>
                        <a:pt x="583" y="7"/>
                      </a:lnTo>
                      <a:lnTo>
                        <a:pt x="504" y="7"/>
                      </a:lnTo>
                      <a:lnTo>
                        <a:pt x="466" y="7"/>
                      </a:lnTo>
                      <a:lnTo>
                        <a:pt x="389" y="7"/>
                      </a:lnTo>
                      <a:lnTo>
                        <a:pt x="349" y="8"/>
                      </a:lnTo>
                      <a:lnTo>
                        <a:pt x="272" y="8"/>
                      </a:lnTo>
                      <a:lnTo>
                        <a:pt x="234" y="8"/>
                      </a:lnTo>
                      <a:lnTo>
                        <a:pt x="155" y="8"/>
                      </a:lnTo>
                      <a:lnTo>
                        <a:pt x="117" y="10"/>
                      </a:lnTo>
                      <a:lnTo>
                        <a:pt x="39" y="10"/>
                      </a:lnTo>
                      <a:lnTo>
                        <a:pt x="0" y="10"/>
                      </a:lnTo>
                      <a:lnTo>
                        <a:pt x="0" y="1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" name="Freeform 27"/>
                <p:cNvSpPr>
                  <a:spLocks/>
                </p:cNvSpPr>
                <p:nvPr/>
              </p:nvSpPr>
              <p:spPr bwMode="auto">
                <a:xfrm>
                  <a:off x="2643188" y="3856038"/>
                  <a:ext cx="4073525" cy="704850"/>
                </a:xfrm>
                <a:custGeom>
                  <a:avLst/>
                  <a:gdLst>
                    <a:gd name="T0" fmla="*/ 2507 w 2566"/>
                    <a:gd name="T1" fmla="*/ 0 h 444"/>
                    <a:gd name="T2" fmla="*/ 2390 w 2566"/>
                    <a:gd name="T3" fmla="*/ 1 h 444"/>
                    <a:gd name="T4" fmla="*/ 2275 w 2566"/>
                    <a:gd name="T5" fmla="*/ 1 h 444"/>
                    <a:gd name="T6" fmla="*/ 2158 w 2566"/>
                    <a:gd name="T7" fmla="*/ 2 h 444"/>
                    <a:gd name="T8" fmla="*/ 2043 w 2566"/>
                    <a:gd name="T9" fmla="*/ 2 h 444"/>
                    <a:gd name="T10" fmla="*/ 1926 w 2566"/>
                    <a:gd name="T11" fmla="*/ 4 h 444"/>
                    <a:gd name="T12" fmla="*/ 1810 w 2566"/>
                    <a:gd name="T13" fmla="*/ 4 h 444"/>
                    <a:gd name="T14" fmla="*/ 1693 w 2566"/>
                    <a:gd name="T15" fmla="*/ 5 h 444"/>
                    <a:gd name="T16" fmla="*/ 1578 w 2566"/>
                    <a:gd name="T17" fmla="*/ 5 h 444"/>
                    <a:gd name="T18" fmla="*/ 1461 w 2566"/>
                    <a:gd name="T19" fmla="*/ 6 h 444"/>
                    <a:gd name="T20" fmla="*/ 1345 w 2566"/>
                    <a:gd name="T21" fmla="*/ 8 h 444"/>
                    <a:gd name="T22" fmla="*/ 1228 w 2566"/>
                    <a:gd name="T23" fmla="*/ 8 h 444"/>
                    <a:gd name="T24" fmla="*/ 1113 w 2566"/>
                    <a:gd name="T25" fmla="*/ 9 h 444"/>
                    <a:gd name="T26" fmla="*/ 997 w 2566"/>
                    <a:gd name="T27" fmla="*/ 9 h 444"/>
                    <a:gd name="T28" fmla="*/ 881 w 2566"/>
                    <a:gd name="T29" fmla="*/ 11 h 444"/>
                    <a:gd name="T30" fmla="*/ 765 w 2566"/>
                    <a:gd name="T31" fmla="*/ 12 h 444"/>
                    <a:gd name="T32" fmla="*/ 648 w 2566"/>
                    <a:gd name="T33" fmla="*/ 12 h 444"/>
                    <a:gd name="T34" fmla="*/ 533 w 2566"/>
                    <a:gd name="T35" fmla="*/ 13 h 444"/>
                    <a:gd name="T36" fmla="*/ 417 w 2566"/>
                    <a:gd name="T37" fmla="*/ 15 h 444"/>
                    <a:gd name="T38" fmla="*/ 300 w 2566"/>
                    <a:gd name="T39" fmla="*/ 15 h 444"/>
                    <a:gd name="T40" fmla="*/ 185 w 2566"/>
                    <a:gd name="T41" fmla="*/ 16 h 444"/>
                    <a:gd name="T42" fmla="*/ 69 w 2566"/>
                    <a:gd name="T43" fmla="*/ 17 h 444"/>
                    <a:gd name="T44" fmla="*/ 0 w 2566"/>
                    <a:gd name="T45" fmla="*/ 89 h 444"/>
                    <a:gd name="T46" fmla="*/ 0 w 2566"/>
                    <a:gd name="T47" fmla="*/ 444 h 444"/>
                    <a:gd name="T48" fmla="*/ 234 w 2566"/>
                    <a:gd name="T49" fmla="*/ 444 h 444"/>
                    <a:gd name="T50" fmla="*/ 466 w 2566"/>
                    <a:gd name="T51" fmla="*/ 444 h 444"/>
                    <a:gd name="T52" fmla="*/ 700 w 2566"/>
                    <a:gd name="T53" fmla="*/ 444 h 444"/>
                    <a:gd name="T54" fmla="*/ 934 w 2566"/>
                    <a:gd name="T55" fmla="*/ 444 h 444"/>
                    <a:gd name="T56" fmla="*/ 1166 w 2566"/>
                    <a:gd name="T57" fmla="*/ 444 h 444"/>
                    <a:gd name="T58" fmla="*/ 1400 w 2566"/>
                    <a:gd name="T59" fmla="*/ 444 h 444"/>
                    <a:gd name="T60" fmla="*/ 1632 w 2566"/>
                    <a:gd name="T61" fmla="*/ 444 h 444"/>
                    <a:gd name="T62" fmla="*/ 1866 w 2566"/>
                    <a:gd name="T63" fmla="*/ 444 h 444"/>
                    <a:gd name="T64" fmla="*/ 2100 w 2566"/>
                    <a:gd name="T65" fmla="*/ 444 h 444"/>
                    <a:gd name="T66" fmla="*/ 2332 w 2566"/>
                    <a:gd name="T67" fmla="*/ 444 h 444"/>
                    <a:gd name="T68" fmla="*/ 2566 w 2566"/>
                    <a:gd name="T69" fmla="*/ 444 h 444"/>
                    <a:gd name="T70" fmla="*/ 2566 w 2566"/>
                    <a:gd name="T71" fmla="*/ 89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444">
                      <a:moveTo>
                        <a:pt x="2566" y="0"/>
                      </a:moveTo>
                      <a:lnTo>
                        <a:pt x="2507" y="0"/>
                      </a:lnTo>
                      <a:lnTo>
                        <a:pt x="2449" y="1"/>
                      </a:lnTo>
                      <a:lnTo>
                        <a:pt x="2390" y="1"/>
                      </a:lnTo>
                      <a:lnTo>
                        <a:pt x="2332" y="1"/>
                      </a:lnTo>
                      <a:lnTo>
                        <a:pt x="2275" y="1"/>
                      </a:lnTo>
                      <a:lnTo>
                        <a:pt x="2216" y="2"/>
                      </a:lnTo>
                      <a:lnTo>
                        <a:pt x="2158" y="2"/>
                      </a:lnTo>
                      <a:lnTo>
                        <a:pt x="2100" y="2"/>
                      </a:lnTo>
                      <a:lnTo>
                        <a:pt x="2043" y="2"/>
                      </a:lnTo>
                      <a:lnTo>
                        <a:pt x="1983" y="4"/>
                      </a:lnTo>
                      <a:lnTo>
                        <a:pt x="1926" y="4"/>
                      </a:lnTo>
                      <a:lnTo>
                        <a:pt x="1866" y="4"/>
                      </a:lnTo>
                      <a:lnTo>
                        <a:pt x="1810" y="4"/>
                      </a:lnTo>
                      <a:lnTo>
                        <a:pt x="1749" y="5"/>
                      </a:lnTo>
                      <a:lnTo>
                        <a:pt x="1693" y="5"/>
                      </a:lnTo>
                      <a:lnTo>
                        <a:pt x="1632" y="5"/>
                      </a:lnTo>
                      <a:lnTo>
                        <a:pt x="1578" y="5"/>
                      </a:lnTo>
                      <a:lnTo>
                        <a:pt x="1517" y="6"/>
                      </a:lnTo>
                      <a:lnTo>
                        <a:pt x="1461" y="6"/>
                      </a:lnTo>
                      <a:lnTo>
                        <a:pt x="1400" y="8"/>
                      </a:lnTo>
                      <a:lnTo>
                        <a:pt x="1345" y="8"/>
                      </a:lnTo>
                      <a:lnTo>
                        <a:pt x="1283" y="8"/>
                      </a:lnTo>
                      <a:lnTo>
                        <a:pt x="1228" y="8"/>
                      </a:lnTo>
                      <a:lnTo>
                        <a:pt x="1166" y="9"/>
                      </a:lnTo>
                      <a:lnTo>
                        <a:pt x="1113" y="9"/>
                      </a:lnTo>
                      <a:lnTo>
                        <a:pt x="1049" y="9"/>
                      </a:lnTo>
                      <a:lnTo>
                        <a:pt x="997" y="9"/>
                      </a:lnTo>
                      <a:lnTo>
                        <a:pt x="934" y="11"/>
                      </a:lnTo>
                      <a:lnTo>
                        <a:pt x="881" y="11"/>
                      </a:lnTo>
                      <a:lnTo>
                        <a:pt x="817" y="12"/>
                      </a:lnTo>
                      <a:lnTo>
                        <a:pt x="765" y="12"/>
                      </a:lnTo>
                      <a:lnTo>
                        <a:pt x="700" y="12"/>
                      </a:lnTo>
                      <a:lnTo>
                        <a:pt x="648" y="12"/>
                      </a:lnTo>
                      <a:lnTo>
                        <a:pt x="583" y="13"/>
                      </a:lnTo>
                      <a:lnTo>
                        <a:pt x="533" y="13"/>
                      </a:lnTo>
                      <a:lnTo>
                        <a:pt x="466" y="15"/>
                      </a:lnTo>
                      <a:lnTo>
                        <a:pt x="417" y="15"/>
                      </a:lnTo>
                      <a:lnTo>
                        <a:pt x="349" y="15"/>
                      </a:lnTo>
                      <a:lnTo>
                        <a:pt x="300" y="15"/>
                      </a:lnTo>
                      <a:lnTo>
                        <a:pt x="234" y="16"/>
                      </a:lnTo>
                      <a:lnTo>
                        <a:pt x="185" y="16"/>
                      </a:lnTo>
                      <a:lnTo>
                        <a:pt x="117" y="17"/>
                      </a:lnTo>
                      <a:lnTo>
                        <a:pt x="69" y="17"/>
                      </a:lnTo>
                      <a:lnTo>
                        <a:pt x="0" y="17"/>
                      </a:lnTo>
                      <a:lnTo>
                        <a:pt x="0" y="89"/>
                      </a:lnTo>
                      <a:lnTo>
                        <a:pt x="0" y="267"/>
                      </a:lnTo>
                      <a:lnTo>
                        <a:pt x="0" y="444"/>
                      </a:lnTo>
                      <a:lnTo>
                        <a:pt x="117" y="444"/>
                      </a:lnTo>
                      <a:lnTo>
                        <a:pt x="234" y="444"/>
                      </a:lnTo>
                      <a:lnTo>
                        <a:pt x="349" y="444"/>
                      </a:lnTo>
                      <a:lnTo>
                        <a:pt x="466" y="444"/>
                      </a:lnTo>
                      <a:lnTo>
                        <a:pt x="583" y="444"/>
                      </a:lnTo>
                      <a:lnTo>
                        <a:pt x="700" y="444"/>
                      </a:lnTo>
                      <a:lnTo>
                        <a:pt x="817" y="444"/>
                      </a:lnTo>
                      <a:lnTo>
                        <a:pt x="934" y="444"/>
                      </a:lnTo>
                      <a:lnTo>
                        <a:pt x="1049" y="444"/>
                      </a:lnTo>
                      <a:lnTo>
                        <a:pt x="1166" y="444"/>
                      </a:lnTo>
                      <a:lnTo>
                        <a:pt x="1283" y="444"/>
                      </a:lnTo>
                      <a:lnTo>
                        <a:pt x="1400" y="444"/>
                      </a:lnTo>
                      <a:lnTo>
                        <a:pt x="1517" y="444"/>
                      </a:lnTo>
                      <a:lnTo>
                        <a:pt x="1632" y="444"/>
                      </a:lnTo>
                      <a:lnTo>
                        <a:pt x="1749" y="444"/>
                      </a:lnTo>
                      <a:lnTo>
                        <a:pt x="1866" y="444"/>
                      </a:lnTo>
                      <a:lnTo>
                        <a:pt x="1983" y="444"/>
                      </a:lnTo>
                      <a:lnTo>
                        <a:pt x="2100" y="444"/>
                      </a:lnTo>
                      <a:lnTo>
                        <a:pt x="2216" y="444"/>
                      </a:lnTo>
                      <a:lnTo>
                        <a:pt x="2332" y="444"/>
                      </a:lnTo>
                      <a:lnTo>
                        <a:pt x="2449" y="444"/>
                      </a:lnTo>
                      <a:lnTo>
                        <a:pt x="2566" y="444"/>
                      </a:lnTo>
                      <a:lnTo>
                        <a:pt x="2566" y="267"/>
                      </a:lnTo>
                      <a:lnTo>
                        <a:pt x="2566" y="89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" name="Freeform 28"/>
                <p:cNvSpPr>
                  <a:spLocks/>
                </p:cNvSpPr>
                <p:nvPr/>
              </p:nvSpPr>
              <p:spPr bwMode="auto">
                <a:xfrm>
                  <a:off x="2643188" y="3856038"/>
                  <a:ext cx="4073525" cy="141288"/>
                </a:xfrm>
                <a:custGeom>
                  <a:avLst/>
                  <a:gdLst>
                    <a:gd name="T0" fmla="*/ 2566 w 2566"/>
                    <a:gd name="T1" fmla="*/ 0 h 89"/>
                    <a:gd name="T2" fmla="*/ 2507 w 2566"/>
                    <a:gd name="T3" fmla="*/ 0 h 89"/>
                    <a:gd name="T4" fmla="*/ 2449 w 2566"/>
                    <a:gd name="T5" fmla="*/ 1 h 89"/>
                    <a:gd name="T6" fmla="*/ 2390 w 2566"/>
                    <a:gd name="T7" fmla="*/ 1 h 89"/>
                    <a:gd name="T8" fmla="*/ 2332 w 2566"/>
                    <a:gd name="T9" fmla="*/ 1 h 89"/>
                    <a:gd name="T10" fmla="*/ 2275 w 2566"/>
                    <a:gd name="T11" fmla="*/ 1 h 89"/>
                    <a:gd name="T12" fmla="*/ 2216 w 2566"/>
                    <a:gd name="T13" fmla="*/ 2 h 89"/>
                    <a:gd name="T14" fmla="*/ 2158 w 2566"/>
                    <a:gd name="T15" fmla="*/ 2 h 89"/>
                    <a:gd name="T16" fmla="*/ 2100 w 2566"/>
                    <a:gd name="T17" fmla="*/ 2 h 89"/>
                    <a:gd name="T18" fmla="*/ 2043 w 2566"/>
                    <a:gd name="T19" fmla="*/ 2 h 89"/>
                    <a:gd name="T20" fmla="*/ 1983 w 2566"/>
                    <a:gd name="T21" fmla="*/ 4 h 89"/>
                    <a:gd name="T22" fmla="*/ 1926 w 2566"/>
                    <a:gd name="T23" fmla="*/ 4 h 89"/>
                    <a:gd name="T24" fmla="*/ 1866 w 2566"/>
                    <a:gd name="T25" fmla="*/ 4 h 89"/>
                    <a:gd name="T26" fmla="*/ 1810 w 2566"/>
                    <a:gd name="T27" fmla="*/ 4 h 89"/>
                    <a:gd name="T28" fmla="*/ 1749 w 2566"/>
                    <a:gd name="T29" fmla="*/ 5 h 89"/>
                    <a:gd name="T30" fmla="*/ 1693 w 2566"/>
                    <a:gd name="T31" fmla="*/ 5 h 89"/>
                    <a:gd name="T32" fmla="*/ 1632 w 2566"/>
                    <a:gd name="T33" fmla="*/ 5 h 89"/>
                    <a:gd name="T34" fmla="*/ 1578 w 2566"/>
                    <a:gd name="T35" fmla="*/ 5 h 89"/>
                    <a:gd name="T36" fmla="*/ 1517 w 2566"/>
                    <a:gd name="T37" fmla="*/ 6 h 89"/>
                    <a:gd name="T38" fmla="*/ 1461 w 2566"/>
                    <a:gd name="T39" fmla="*/ 6 h 89"/>
                    <a:gd name="T40" fmla="*/ 1400 w 2566"/>
                    <a:gd name="T41" fmla="*/ 8 h 89"/>
                    <a:gd name="T42" fmla="*/ 1345 w 2566"/>
                    <a:gd name="T43" fmla="*/ 8 h 89"/>
                    <a:gd name="T44" fmla="*/ 1283 w 2566"/>
                    <a:gd name="T45" fmla="*/ 8 h 89"/>
                    <a:gd name="T46" fmla="*/ 1228 w 2566"/>
                    <a:gd name="T47" fmla="*/ 8 h 89"/>
                    <a:gd name="T48" fmla="*/ 1166 w 2566"/>
                    <a:gd name="T49" fmla="*/ 9 h 89"/>
                    <a:gd name="T50" fmla="*/ 1113 w 2566"/>
                    <a:gd name="T51" fmla="*/ 9 h 89"/>
                    <a:gd name="T52" fmla="*/ 1049 w 2566"/>
                    <a:gd name="T53" fmla="*/ 9 h 89"/>
                    <a:gd name="T54" fmla="*/ 997 w 2566"/>
                    <a:gd name="T55" fmla="*/ 9 h 89"/>
                    <a:gd name="T56" fmla="*/ 934 w 2566"/>
                    <a:gd name="T57" fmla="*/ 11 h 89"/>
                    <a:gd name="T58" fmla="*/ 881 w 2566"/>
                    <a:gd name="T59" fmla="*/ 11 h 89"/>
                    <a:gd name="T60" fmla="*/ 817 w 2566"/>
                    <a:gd name="T61" fmla="*/ 12 h 89"/>
                    <a:gd name="T62" fmla="*/ 765 w 2566"/>
                    <a:gd name="T63" fmla="*/ 12 h 89"/>
                    <a:gd name="T64" fmla="*/ 700 w 2566"/>
                    <a:gd name="T65" fmla="*/ 12 h 89"/>
                    <a:gd name="T66" fmla="*/ 648 w 2566"/>
                    <a:gd name="T67" fmla="*/ 12 h 89"/>
                    <a:gd name="T68" fmla="*/ 583 w 2566"/>
                    <a:gd name="T69" fmla="*/ 13 h 89"/>
                    <a:gd name="T70" fmla="*/ 533 w 2566"/>
                    <a:gd name="T71" fmla="*/ 13 h 89"/>
                    <a:gd name="T72" fmla="*/ 466 w 2566"/>
                    <a:gd name="T73" fmla="*/ 15 h 89"/>
                    <a:gd name="T74" fmla="*/ 417 w 2566"/>
                    <a:gd name="T75" fmla="*/ 15 h 89"/>
                    <a:gd name="T76" fmla="*/ 349 w 2566"/>
                    <a:gd name="T77" fmla="*/ 15 h 89"/>
                    <a:gd name="T78" fmla="*/ 300 w 2566"/>
                    <a:gd name="T79" fmla="*/ 15 h 89"/>
                    <a:gd name="T80" fmla="*/ 234 w 2566"/>
                    <a:gd name="T81" fmla="*/ 16 h 89"/>
                    <a:gd name="T82" fmla="*/ 185 w 2566"/>
                    <a:gd name="T83" fmla="*/ 16 h 89"/>
                    <a:gd name="T84" fmla="*/ 117 w 2566"/>
                    <a:gd name="T85" fmla="*/ 17 h 89"/>
                    <a:gd name="T86" fmla="*/ 69 w 2566"/>
                    <a:gd name="T87" fmla="*/ 17 h 89"/>
                    <a:gd name="T88" fmla="*/ 0 w 2566"/>
                    <a:gd name="T89" fmla="*/ 17 h 89"/>
                    <a:gd name="T90" fmla="*/ 0 w 2566"/>
                    <a:gd name="T9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89">
                      <a:moveTo>
                        <a:pt x="2566" y="0"/>
                      </a:moveTo>
                      <a:lnTo>
                        <a:pt x="2507" y="0"/>
                      </a:lnTo>
                      <a:lnTo>
                        <a:pt x="2449" y="1"/>
                      </a:lnTo>
                      <a:lnTo>
                        <a:pt x="2390" y="1"/>
                      </a:lnTo>
                      <a:lnTo>
                        <a:pt x="2332" y="1"/>
                      </a:lnTo>
                      <a:lnTo>
                        <a:pt x="2275" y="1"/>
                      </a:lnTo>
                      <a:lnTo>
                        <a:pt x="2216" y="2"/>
                      </a:lnTo>
                      <a:lnTo>
                        <a:pt x="2158" y="2"/>
                      </a:lnTo>
                      <a:lnTo>
                        <a:pt x="2100" y="2"/>
                      </a:lnTo>
                      <a:lnTo>
                        <a:pt x="2043" y="2"/>
                      </a:lnTo>
                      <a:lnTo>
                        <a:pt x="1983" y="4"/>
                      </a:lnTo>
                      <a:lnTo>
                        <a:pt x="1926" y="4"/>
                      </a:lnTo>
                      <a:lnTo>
                        <a:pt x="1866" y="4"/>
                      </a:lnTo>
                      <a:lnTo>
                        <a:pt x="1810" y="4"/>
                      </a:lnTo>
                      <a:lnTo>
                        <a:pt x="1749" y="5"/>
                      </a:lnTo>
                      <a:lnTo>
                        <a:pt x="1693" y="5"/>
                      </a:lnTo>
                      <a:lnTo>
                        <a:pt x="1632" y="5"/>
                      </a:lnTo>
                      <a:lnTo>
                        <a:pt x="1578" y="5"/>
                      </a:lnTo>
                      <a:lnTo>
                        <a:pt x="1517" y="6"/>
                      </a:lnTo>
                      <a:lnTo>
                        <a:pt x="1461" y="6"/>
                      </a:lnTo>
                      <a:lnTo>
                        <a:pt x="1400" y="8"/>
                      </a:lnTo>
                      <a:lnTo>
                        <a:pt x="1345" y="8"/>
                      </a:lnTo>
                      <a:lnTo>
                        <a:pt x="1283" y="8"/>
                      </a:lnTo>
                      <a:lnTo>
                        <a:pt x="1228" y="8"/>
                      </a:lnTo>
                      <a:lnTo>
                        <a:pt x="1166" y="9"/>
                      </a:lnTo>
                      <a:lnTo>
                        <a:pt x="1113" y="9"/>
                      </a:lnTo>
                      <a:lnTo>
                        <a:pt x="1049" y="9"/>
                      </a:lnTo>
                      <a:lnTo>
                        <a:pt x="997" y="9"/>
                      </a:lnTo>
                      <a:lnTo>
                        <a:pt x="934" y="11"/>
                      </a:lnTo>
                      <a:lnTo>
                        <a:pt x="881" y="11"/>
                      </a:lnTo>
                      <a:lnTo>
                        <a:pt x="817" y="12"/>
                      </a:lnTo>
                      <a:lnTo>
                        <a:pt x="765" y="12"/>
                      </a:lnTo>
                      <a:lnTo>
                        <a:pt x="700" y="12"/>
                      </a:lnTo>
                      <a:lnTo>
                        <a:pt x="648" y="12"/>
                      </a:lnTo>
                      <a:lnTo>
                        <a:pt x="583" y="13"/>
                      </a:lnTo>
                      <a:lnTo>
                        <a:pt x="533" y="13"/>
                      </a:lnTo>
                      <a:lnTo>
                        <a:pt x="466" y="15"/>
                      </a:lnTo>
                      <a:lnTo>
                        <a:pt x="417" y="15"/>
                      </a:lnTo>
                      <a:lnTo>
                        <a:pt x="349" y="15"/>
                      </a:lnTo>
                      <a:lnTo>
                        <a:pt x="300" y="15"/>
                      </a:lnTo>
                      <a:lnTo>
                        <a:pt x="234" y="16"/>
                      </a:lnTo>
                      <a:lnTo>
                        <a:pt x="185" y="16"/>
                      </a:lnTo>
                      <a:lnTo>
                        <a:pt x="117" y="17"/>
                      </a:lnTo>
                      <a:lnTo>
                        <a:pt x="69" y="17"/>
                      </a:lnTo>
                      <a:lnTo>
                        <a:pt x="0" y="17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" name="Freeform 29"/>
                <p:cNvSpPr>
                  <a:spLocks/>
                </p:cNvSpPr>
                <p:nvPr/>
              </p:nvSpPr>
              <p:spPr bwMode="auto">
                <a:xfrm>
                  <a:off x="2643188" y="3935413"/>
                  <a:ext cx="4073525" cy="625475"/>
                </a:xfrm>
                <a:custGeom>
                  <a:avLst/>
                  <a:gdLst>
                    <a:gd name="T0" fmla="*/ 2540 w 2566"/>
                    <a:gd name="T1" fmla="*/ 0 h 394"/>
                    <a:gd name="T2" fmla="*/ 2423 w 2566"/>
                    <a:gd name="T3" fmla="*/ 1 h 394"/>
                    <a:gd name="T4" fmla="*/ 2308 w 2566"/>
                    <a:gd name="T5" fmla="*/ 3 h 394"/>
                    <a:gd name="T6" fmla="*/ 2192 w 2566"/>
                    <a:gd name="T7" fmla="*/ 3 h 394"/>
                    <a:gd name="T8" fmla="*/ 2076 w 2566"/>
                    <a:gd name="T9" fmla="*/ 4 h 394"/>
                    <a:gd name="T10" fmla="*/ 1960 w 2566"/>
                    <a:gd name="T11" fmla="*/ 5 h 394"/>
                    <a:gd name="T12" fmla="*/ 1844 w 2566"/>
                    <a:gd name="T13" fmla="*/ 7 h 394"/>
                    <a:gd name="T14" fmla="*/ 1729 w 2566"/>
                    <a:gd name="T15" fmla="*/ 8 h 394"/>
                    <a:gd name="T16" fmla="*/ 1613 w 2566"/>
                    <a:gd name="T17" fmla="*/ 9 h 394"/>
                    <a:gd name="T18" fmla="*/ 1496 w 2566"/>
                    <a:gd name="T19" fmla="*/ 11 h 394"/>
                    <a:gd name="T20" fmla="*/ 1381 w 2566"/>
                    <a:gd name="T21" fmla="*/ 12 h 394"/>
                    <a:gd name="T22" fmla="*/ 1265 w 2566"/>
                    <a:gd name="T23" fmla="*/ 13 h 394"/>
                    <a:gd name="T24" fmla="*/ 1150 w 2566"/>
                    <a:gd name="T25" fmla="*/ 13 h 394"/>
                    <a:gd name="T26" fmla="*/ 1034 w 2566"/>
                    <a:gd name="T27" fmla="*/ 15 h 394"/>
                    <a:gd name="T28" fmla="*/ 917 w 2566"/>
                    <a:gd name="T29" fmla="*/ 16 h 394"/>
                    <a:gd name="T30" fmla="*/ 802 w 2566"/>
                    <a:gd name="T31" fmla="*/ 17 h 394"/>
                    <a:gd name="T32" fmla="*/ 686 w 2566"/>
                    <a:gd name="T33" fmla="*/ 19 h 394"/>
                    <a:gd name="T34" fmla="*/ 571 w 2566"/>
                    <a:gd name="T35" fmla="*/ 20 h 394"/>
                    <a:gd name="T36" fmla="*/ 455 w 2566"/>
                    <a:gd name="T37" fmla="*/ 22 h 394"/>
                    <a:gd name="T38" fmla="*/ 340 w 2566"/>
                    <a:gd name="T39" fmla="*/ 24 h 394"/>
                    <a:gd name="T40" fmla="*/ 224 w 2566"/>
                    <a:gd name="T41" fmla="*/ 26 h 394"/>
                    <a:gd name="T42" fmla="*/ 107 w 2566"/>
                    <a:gd name="T43" fmla="*/ 27 h 394"/>
                    <a:gd name="T44" fmla="*/ 0 w 2566"/>
                    <a:gd name="T45" fmla="*/ 39 h 394"/>
                    <a:gd name="T46" fmla="*/ 0 w 2566"/>
                    <a:gd name="T47" fmla="*/ 394 h 394"/>
                    <a:gd name="T48" fmla="*/ 234 w 2566"/>
                    <a:gd name="T49" fmla="*/ 394 h 394"/>
                    <a:gd name="T50" fmla="*/ 466 w 2566"/>
                    <a:gd name="T51" fmla="*/ 394 h 394"/>
                    <a:gd name="T52" fmla="*/ 700 w 2566"/>
                    <a:gd name="T53" fmla="*/ 394 h 394"/>
                    <a:gd name="T54" fmla="*/ 934 w 2566"/>
                    <a:gd name="T55" fmla="*/ 394 h 394"/>
                    <a:gd name="T56" fmla="*/ 1166 w 2566"/>
                    <a:gd name="T57" fmla="*/ 394 h 394"/>
                    <a:gd name="T58" fmla="*/ 1400 w 2566"/>
                    <a:gd name="T59" fmla="*/ 394 h 394"/>
                    <a:gd name="T60" fmla="*/ 1632 w 2566"/>
                    <a:gd name="T61" fmla="*/ 394 h 394"/>
                    <a:gd name="T62" fmla="*/ 1866 w 2566"/>
                    <a:gd name="T63" fmla="*/ 394 h 394"/>
                    <a:gd name="T64" fmla="*/ 2100 w 2566"/>
                    <a:gd name="T65" fmla="*/ 394 h 394"/>
                    <a:gd name="T66" fmla="*/ 2332 w 2566"/>
                    <a:gd name="T67" fmla="*/ 394 h 394"/>
                    <a:gd name="T68" fmla="*/ 2566 w 2566"/>
                    <a:gd name="T69" fmla="*/ 394 h 394"/>
                    <a:gd name="T70" fmla="*/ 2566 w 2566"/>
                    <a:gd name="T71" fmla="*/ 39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394">
                      <a:moveTo>
                        <a:pt x="2566" y="0"/>
                      </a:moveTo>
                      <a:lnTo>
                        <a:pt x="2540" y="0"/>
                      </a:lnTo>
                      <a:lnTo>
                        <a:pt x="2449" y="1"/>
                      </a:lnTo>
                      <a:lnTo>
                        <a:pt x="2423" y="1"/>
                      </a:lnTo>
                      <a:lnTo>
                        <a:pt x="2332" y="3"/>
                      </a:lnTo>
                      <a:lnTo>
                        <a:pt x="2308" y="3"/>
                      </a:lnTo>
                      <a:lnTo>
                        <a:pt x="2216" y="3"/>
                      </a:lnTo>
                      <a:lnTo>
                        <a:pt x="2192" y="3"/>
                      </a:lnTo>
                      <a:lnTo>
                        <a:pt x="2100" y="4"/>
                      </a:lnTo>
                      <a:lnTo>
                        <a:pt x="2076" y="4"/>
                      </a:lnTo>
                      <a:lnTo>
                        <a:pt x="1983" y="5"/>
                      </a:lnTo>
                      <a:lnTo>
                        <a:pt x="1960" y="5"/>
                      </a:lnTo>
                      <a:lnTo>
                        <a:pt x="1866" y="7"/>
                      </a:lnTo>
                      <a:lnTo>
                        <a:pt x="1844" y="7"/>
                      </a:lnTo>
                      <a:lnTo>
                        <a:pt x="1749" y="8"/>
                      </a:lnTo>
                      <a:lnTo>
                        <a:pt x="1729" y="8"/>
                      </a:lnTo>
                      <a:lnTo>
                        <a:pt x="1632" y="9"/>
                      </a:lnTo>
                      <a:lnTo>
                        <a:pt x="1613" y="9"/>
                      </a:lnTo>
                      <a:lnTo>
                        <a:pt x="1517" y="11"/>
                      </a:lnTo>
                      <a:lnTo>
                        <a:pt x="1496" y="11"/>
                      </a:lnTo>
                      <a:lnTo>
                        <a:pt x="1400" y="12"/>
                      </a:lnTo>
                      <a:lnTo>
                        <a:pt x="1381" y="12"/>
                      </a:lnTo>
                      <a:lnTo>
                        <a:pt x="1283" y="13"/>
                      </a:lnTo>
                      <a:lnTo>
                        <a:pt x="1265" y="13"/>
                      </a:lnTo>
                      <a:lnTo>
                        <a:pt x="1166" y="13"/>
                      </a:lnTo>
                      <a:lnTo>
                        <a:pt x="1150" y="13"/>
                      </a:lnTo>
                      <a:lnTo>
                        <a:pt x="1049" y="15"/>
                      </a:lnTo>
                      <a:lnTo>
                        <a:pt x="1034" y="15"/>
                      </a:lnTo>
                      <a:lnTo>
                        <a:pt x="934" y="16"/>
                      </a:lnTo>
                      <a:lnTo>
                        <a:pt x="917" y="16"/>
                      </a:lnTo>
                      <a:lnTo>
                        <a:pt x="817" y="17"/>
                      </a:lnTo>
                      <a:lnTo>
                        <a:pt x="802" y="17"/>
                      </a:lnTo>
                      <a:lnTo>
                        <a:pt x="700" y="19"/>
                      </a:lnTo>
                      <a:lnTo>
                        <a:pt x="686" y="19"/>
                      </a:lnTo>
                      <a:lnTo>
                        <a:pt x="583" y="20"/>
                      </a:lnTo>
                      <a:lnTo>
                        <a:pt x="571" y="20"/>
                      </a:lnTo>
                      <a:lnTo>
                        <a:pt x="466" y="22"/>
                      </a:lnTo>
                      <a:lnTo>
                        <a:pt x="455" y="22"/>
                      </a:lnTo>
                      <a:lnTo>
                        <a:pt x="349" y="24"/>
                      </a:lnTo>
                      <a:lnTo>
                        <a:pt x="340" y="24"/>
                      </a:lnTo>
                      <a:lnTo>
                        <a:pt x="234" y="26"/>
                      </a:lnTo>
                      <a:lnTo>
                        <a:pt x="224" y="26"/>
                      </a:lnTo>
                      <a:lnTo>
                        <a:pt x="117" y="27"/>
                      </a:lnTo>
                      <a:lnTo>
                        <a:pt x="107" y="27"/>
                      </a:lnTo>
                      <a:lnTo>
                        <a:pt x="0" y="28"/>
                      </a:lnTo>
                      <a:lnTo>
                        <a:pt x="0" y="39"/>
                      </a:lnTo>
                      <a:lnTo>
                        <a:pt x="0" y="217"/>
                      </a:lnTo>
                      <a:lnTo>
                        <a:pt x="0" y="394"/>
                      </a:lnTo>
                      <a:lnTo>
                        <a:pt x="117" y="394"/>
                      </a:lnTo>
                      <a:lnTo>
                        <a:pt x="234" y="394"/>
                      </a:lnTo>
                      <a:lnTo>
                        <a:pt x="349" y="394"/>
                      </a:lnTo>
                      <a:lnTo>
                        <a:pt x="466" y="394"/>
                      </a:lnTo>
                      <a:lnTo>
                        <a:pt x="583" y="394"/>
                      </a:lnTo>
                      <a:lnTo>
                        <a:pt x="700" y="394"/>
                      </a:lnTo>
                      <a:lnTo>
                        <a:pt x="817" y="394"/>
                      </a:lnTo>
                      <a:lnTo>
                        <a:pt x="934" y="394"/>
                      </a:lnTo>
                      <a:lnTo>
                        <a:pt x="1049" y="394"/>
                      </a:lnTo>
                      <a:lnTo>
                        <a:pt x="1166" y="394"/>
                      </a:lnTo>
                      <a:lnTo>
                        <a:pt x="1283" y="394"/>
                      </a:lnTo>
                      <a:lnTo>
                        <a:pt x="1400" y="394"/>
                      </a:lnTo>
                      <a:lnTo>
                        <a:pt x="1517" y="394"/>
                      </a:lnTo>
                      <a:lnTo>
                        <a:pt x="1632" y="394"/>
                      </a:lnTo>
                      <a:lnTo>
                        <a:pt x="1749" y="394"/>
                      </a:lnTo>
                      <a:lnTo>
                        <a:pt x="1866" y="394"/>
                      </a:lnTo>
                      <a:lnTo>
                        <a:pt x="1983" y="394"/>
                      </a:lnTo>
                      <a:lnTo>
                        <a:pt x="2100" y="394"/>
                      </a:lnTo>
                      <a:lnTo>
                        <a:pt x="2216" y="394"/>
                      </a:lnTo>
                      <a:lnTo>
                        <a:pt x="2332" y="394"/>
                      </a:lnTo>
                      <a:lnTo>
                        <a:pt x="2449" y="394"/>
                      </a:lnTo>
                      <a:lnTo>
                        <a:pt x="2566" y="394"/>
                      </a:lnTo>
                      <a:lnTo>
                        <a:pt x="2566" y="217"/>
                      </a:lnTo>
                      <a:lnTo>
                        <a:pt x="2566" y="39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" name="Freeform 30"/>
                <p:cNvSpPr>
                  <a:spLocks/>
                </p:cNvSpPr>
                <p:nvPr/>
              </p:nvSpPr>
              <p:spPr bwMode="auto">
                <a:xfrm>
                  <a:off x="2643188" y="3935413"/>
                  <a:ext cx="4073525" cy="61913"/>
                </a:xfrm>
                <a:custGeom>
                  <a:avLst/>
                  <a:gdLst>
                    <a:gd name="T0" fmla="*/ 2566 w 2566"/>
                    <a:gd name="T1" fmla="*/ 0 h 39"/>
                    <a:gd name="T2" fmla="*/ 2540 w 2566"/>
                    <a:gd name="T3" fmla="*/ 0 h 39"/>
                    <a:gd name="T4" fmla="*/ 2449 w 2566"/>
                    <a:gd name="T5" fmla="*/ 1 h 39"/>
                    <a:gd name="T6" fmla="*/ 2423 w 2566"/>
                    <a:gd name="T7" fmla="*/ 1 h 39"/>
                    <a:gd name="T8" fmla="*/ 2332 w 2566"/>
                    <a:gd name="T9" fmla="*/ 3 h 39"/>
                    <a:gd name="T10" fmla="*/ 2308 w 2566"/>
                    <a:gd name="T11" fmla="*/ 3 h 39"/>
                    <a:gd name="T12" fmla="*/ 2216 w 2566"/>
                    <a:gd name="T13" fmla="*/ 3 h 39"/>
                    <a:gd name="T14" fmla="*/ 2192 w 2566"/>
                    <a:gd name="T15" fmla="*/ 3 h 39"/>
                    <a:gd name="T16" fmla="*/ 2100 w 2566"/>
                    <a:gd name="T17" fmla="*/ 4 h 39"/>
                    <a:gd name="T18" fmla="*/ 2076 w 2566"/>
                    <a:gd name="T19" fmla="*/ 4 h 39"/>
                    <a:gd name="T20" fmla="*/ 1983 w 2566"/>
                    <a:gd name="T21" fmla="*/ 5 h 39"/>
                    <a:gd name="T22" fmla="*/ 1960 w 2566"/>
                    <a:gd name="T23" fmla="*/ 5 h 39"/>
                    <a:gd name="T24" fmla="*/ 1866 w 2566"/>
                    <a:gd name="T25" fmla="*/ 7 h 39"/>
                    <a:gd name="T26" fmla="*/ 1844 w 2566"/>
                    <a:gd name="T27" fmla="*/ 7 h 39"/>
                    <a:gd name="T28" fmla="*/ 1749 w 2566"/>
                    <a:gd name="T29" fmla="*/ 8 h 39"/>
                    <a:gd name="T30" fmla="*/ 1729 w 2566"/>
                    <a:gd name="T31" fmla="*/ 8 h 39"/>
                    <a:gd name="T32" fmla="*/ 1632 w 2566"/>
                    <a:gd name="T33" fmla="*/ 9 h 39"/>
                    <a:gd name="T34" fmla="*/ 1613 w 2566"/>
                    <a:gd name="T35" fmla="*/ 9 h 39"/>
                    <a:gd name="T36" fmla="*/ 1517 w 2566"/>
                    <a:gd name="T37" fmla="*/ 11 h 39"/>
                    <a:gd name="T38" fmla="*/ 1496 w 2566"/>
                    <a:gd name="T39" fmla="*/ 11 h 39"/>
                    <a:gd name="T40" fmla="*/ 1400 w 2566"/>
                    <a:gd name="T41" fmla="*/ 12 h 39"/>
                    <a:gd name="T42" fmla="*/ 1381 w 2566"/>
                    <a:gd name="T43" fmla="*/ 12 h 39"/>
                    <a:gd name="T44" fmla="*/ 1283 w 2566"/>
                    <a:gd name="T45" fmla="*/ 13 h 39"/>
                    <a:gd name="T46" fmla="*/ 1265 w 2566"/>
                    <a:gd name="T47" fmla="*/ 13 h 39"/>
                    <a:gd name="T48" fmla="*/ 1166 w 2566"/>
                    <a:gd name="T49" fmla="*/ 13 h 39"/>
                    <a:gd name="T50" fmla="*/ 1150 w 2566"/>
                    <a:gd name="T51" fmla="*/ 13 h 39"/>
                    <a:gd name="T52" fmla="*/ 1049 w 2566"/>
                    <a:gd name="T53" fmla="*/ 15 h 39"/>
                    <a:gd name="T54" fmla="*/ 1034 w 2566"/>
                    <a:gd name="T55" fmla="*/ 15 h 39"/>
                    <a:gd name="T56" fmla="*/ 934 w 2566"/>
                    <a:gd name="T57" fmla="*/ 16 h 39"/>
                    <a:gd name="T58" fmla="*/ 917 w 2566"/>
                    <a:gd name="T59" fmla="*/ 16 h 39"/>
                    <a:gd name="T60" fmla="*/ 817 w 2566"/>
                    <a:gd name="T61" fmla="*/ 17 h 39"/>
                    <a:gd name="T62" fmla="*/ 802 w 2566"/>
                    <a:gd name="T63" fmla="*/ 17 h 39"/>
                    <a:gd name="T64" fmla="*/ 700 w 2566"/>
                    <a:gd name="T65" fmla="*/ 19 h 39"/>
                    <a:gd name="T66" fmla="*/ 686 w 2566"/>
                    <a:gd name="T67" fmla="*/ 19 h 39"/>
                    <a:gd name="T68" fmla="*/ 583 w 2566"/>
                    <a:gd name="T69" fmla="*/ 20 h 39"/>
                    <a:gd name="T70" fmla="*/ 571 w 2566"/>
                    <a:gd name="T71" fmla="*/ 20 h 39"/>
                    <a:gd name="T72" fmla="*/ 466 w 2566"/>
                    <a:gd name="T73" fmla="*/ 22 h 39"/>
                    <a:gd name="T74" fmla="*/ 455 w 2566"/>
                    <a:gd name="T75" fmla="*/ 22 h 39"/>
                    <a:gd name="T76" fmla="*/ 349 w 2566"/>
                    <a:gd name="T77" fmla="*/ 24 h 39"/>
                    <a:gd name="T78" fmla="*/ 340 w 2566"/>
                    <a:gd name="T79" fmla="*/ 24 h 39"/>
                    <a:gd name="T80" fmla="*/ 234 w 2566"/>
                    <a:gd name="T81" fmla="*/ 26 h 39"/>
                    <a:gd name="T82" fmla="*/ 224 w 2566"/>
                    <a:gd name="T83" fmla="*/ 26 h 39"/>
                    <a:gd name="T84" fmla="*/ 117 w 2566"/>
                    <a:gd name="T85" fmla="*/ 27 h 39"/>
                    <a:gd name="T86" fmla="*/ 107 w 2566"/>
                    <a:gd name="T87" fmla="*/ 27 h 39"/>
                    <a:gd name="T88" fmla="*/ 0 w 2566"/>
                    <a:gd name="T89" fmla="*/ 28 h 39"/>
                    <a:gd name="T90" fmla="*/ 0 w 2566"/>
                    <a:gd name="T91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39">
                      <a:moveTo>
                        <a:pt x="2566" y="0"/>
                      </a:moveTo>
                      <a:lnTo>
                        <a:pt x="2540" y="0"/>
                      </a:lnTo>
                      <a:lnTo>
                        <a:pt x="2449" y="1"/>
                      </a:lnTo>
                      <a:lnTo>
                        <a:pt x="2423" y="1"/>
                      </a:lnTo>
                      <a:lnTo>
                        <a:pt x="2332" y="3"/>
                      </a:lnTo>
                      <a:lnTo>
                        <a:pt x="2308" y="3"/>
                      </a:lnTo>
                      <a:lnTo>
                        <a:pt x="2216" y="3"/>
                      </a:lnTo>
                      <a:lnTo>
                        <a:pt x="2192" y="3"/>
                      </a:lnTo>
                      <a:lnTo>
                        <a:pt x="2100" y="4"/>
                      </a:lnTo>
                      <a:lnTo>
                        <a:pt x="2076" y="4"/>
                      </a:lnTo>
                      <a:lnTo>
                        <a:pt x="1983" y="5"/>
                      </a:lnTo>
                      <a:lnTo>
                        <a:pt x="1960" y="5"/>
                      </a:lnTo>
                      <a:lnTo>
                        <a:pt x="1866" y="7"/>
                      </a:lnTo>
                      <a:lnTo>
                        <a:pt x="1844" y="7"/>
                      </a:lnTo>
                      <a:lnTo>
                        <a:pt x="1749" y="8"/>
                      </a:lnTo>
                      <a:lnTo>
                        <a:pt x="1729" y="8"/>
                      </a:lnTo>
                      <a:lnTo>
                        <a:pt x="1632" y="9"/>
                      </a:lnTo>
                      <a:lnTo>
                        <a:pt x="1613" y="9"/>
                      </a:lnTo>
                      <a:lnTo>
                        <a:pt x="1517" y="11"/>
                      </a:lnTo>
                      <a:lnTo>
                        <a:pt x="1496" y="11"/>
                      </a:lnTo>
                      <a:lnTo>
                        <a:pt x="1400" y="12"/>
                      </a:lnTo>
                      <a:lnTo>
                        <a:pt x="1381" y="12"/>
                      </a:lnTo>
                      <a:lnTo>
                        <a:pt x="1283" y="13"/>
                      </a:lnTo>
                      <a:lnTo>
                        <a:pt x="1265" y="13"/>
                      </a:lnTo>
                      <a:lnTo>
                        <a:pt x="1166" y="13"/>
                      </a:lnTo>
                      <a:lnTo>
                        <a:pt x="1150" y="13"/>
                      </a:lnTo>
                      <a:lnTo>
                        <a:pt x="1049" y="15"/>
                      </a:lnTo>
                      <a:lnTo>
                        <a:pt x="1034" y="15"/>
                      </a:lnTo>
                      <a:lnTo>
                        <a:pt x="934" y="16"/>
                      </a:lnTo>
                      <a:lnTo>
                        <a:pt x="917" y="16"/>
                      </a:lnTo>
                      <a:lnTo>
                        <a:pt x="817" y="17"/>
                      </a:lnTo>
                      <a:lnTo>
                        <a:pt x="802" y="17"/>
                      </a:lnTo>
                      <a:lnTo>
                        <a:pt x="700" y="19"/>
                      </a:lnTo>
                      <a:lnTo>
                        <a:pt x="686" y="19"/>
                      </a:lnTo>
                      <a:lnTo>
                        <a:pt x="583" y="20"/>
                      </a:lnTo>
                      <a:lnTo>
                        <a:pt x="571" y="20"/>
                      </a:lnTo>
                      <a:lnTo>
                        <a:pt x="466" y="22"/>
                      </a:lnTo>
                      <a:lnTo>
                        <a:pt x="455" y="22"/>
                      </a:lnTo>
                      <a:lnTo>
                        <a:pt x="349" y="24"/>
                      </a:lnTo>
                      <a:lnTo>
                        <a:pt x="340" y="24"/>
                      </a:lnTo>
                      <a:lnTo>
                        <a:pt x="234" y="26"/>
                      </a:lnTo>
                      <a:lnTo>
                        <a:pt x="224" y="26"/>
                      </a:lnTo>
                      <a:lnTo>
                        <a:pt x="117" y="27"/>
                      </a:lnTo>
                      <a:lnTo>
                        <a:pt x="107" y="27"/>
                      </a:lnTo>
                      <a:lnTo>
                        <a:pt x="0" y="28"/>
                      </a:lnTo>
                      <a:lnTo>
                        <a:pt x="0" y="3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" name="Freeform 31"/>
                <p:cNvSpPr>
                  <a:spLocks/>
                </p:cNvSpPr>
                <p:nvPr/>
              </p:nvSpPr>
              <p:spPr bwMode="auto">
                <a:xfrm>
                  <a:off x="2643188" y="4037013"/>
                  <a:ext cx="4073525" cy="523875"/>
                </a:xfrm>
                <a:custGeom>
                  <a:avLst/>
                  <a:gdLst>
                    <a:gd name="T0" fmla="*/ 15 w 2566"/>
                    <a:gd name="T1" fmla="*/ 0 h 330"/>
                    <a:gd name="T2" fmla="*/ 133 w 2566"/>
                    <a:gd name="T3" fmla="*/ 2 h 330"/>
                    <a:gd name="T4" fmla="*/ 251 w 2566"/>
                    <a:gd name="T5" fmla="*/ 4 h 330"/>
                    <a:gd name="T6" fmla="*/ 370 w 2566"/>
                    <a:gd name="T7" fmla="*/ 6 h 330"/>
                    <a:gd name="T8" fmla="*/ 488 w 2566"/>
                    <a:gd name="T9" fmla="*/ 8 h 330"/>
                    <a:gd name="T10" fmla="*/ 606 w 2566"/>
                    <a:gd name="T11" fmla="*/ 10 h 330"/>
                    <a:gd name="T12" fmla="*/ 723 w 2566"/>
                    <a:gd name="T13" fmla="*/ 12 h 330"/>
                    <a:gd name="T14" fmla="*/ 841 w 2566"/>
                    <a:gd name="T15" fmla="*/ 13 h 330"/>
                    <a:gd name="T16" fmla="*/ 959 w 2566"/>
                    <a:gd name="T17" fmla="*/ 14 h 330"/>
                    <a:gd name="T18" fmla="*/ 1076 w 2566"/>
                    <a:gd name="T19" fmla="*/ 17 h 330"/>
                    <a:gd name="T20" fmla="*/ 1194 w 2566"/>
                    <a:gd name="T21" fmla="*/ 19 h 330"/>
                    <a:gd name="T22" fmla="*/ 1311 w 2566"/>
                    <a:gd name="T23" fmla="*/ 20 h 330"/>
                    <a:gd name="T24" fmla="*/ 1430 w 2566"/>
                    <a:gd name="T25" fmla="*/ 21 h 330"/>
                    <a:gd name="T26" fmla="*/ 1546 w 2566"/>
                    <a:gd name="T27" fmla="*/ 23 h 330"/>
                    <a:gd name="T28" fmla="*/ 1663 w 2566"/>
                    <a:gd name="T29" fmla="*/ 23 h 330"/>
                    <a:gd name="T30" fmla="*/ 1782 w 2566"/>
                    <a:gd name="T31" fmla="*/ 24 h 330"/>
                    <a:gd name="T32" fmla="*/ 1898 w 2566"/>
                    <a:gd name="T33" fmla="*/ 25 h 330"/>
                    <a:gd name="T34" fmla="*/ 2015 w 2566"/>
                    <a:gd name="T35" fmla="*/ 27 h 330"/>
                    <a:gd name="T36" fmla="*/ 2134 w 2566"/>
                    <a:gd name="T37" fmla="*/ 28 h 330"/>
                    <a:gd name="T38" fmla="*/ 2250 w 2566"/>
                    <a:gd name="T39" fmla="*/ 28 h 330"/>
                    <a:gd name="T40" fmla="*/ 2367 w 2566"/>
                    <a:gd name="T41" fmla="*/ 29 h 330"/>
                    <a:gd name="T42" fmla="*/ 2486 w 2566"/>
                    <a:gd name="T43" fmla="*/ 31 h 330"/>
                    <a:gd name="T44" fmla="*/ 2566 w 2566"/>
                    <a:gd name="T45" fmla="*/ 153 h 330"/>
                    <a:gd name="T46" fmla="*/ 2449 w 2566"/>
                    <a:gd name="T47" fmla="*/ 330 h 330"/>
                    <a:gd name="T48" fmla="*/ 2216 w 2566"/>
                    <a:gd name="T49" fmla="*/ 330 h 330"/>
                    <a:gd name="T50" fmla="*/ 1983 w 2566"/>
                    <a:gd name="T51" fmla="*/ 330 h 330"/>
                    <a:gd name="T52" fmla="*/ 1749 w 2566"/>
                    <a:gd name="T53" fmla="*/ 330 h 330"/>
                    <a:gd name="T54" fmla="*/ 1517 w 2566"/>
                    <a:gd name="T55" fmla="*/ 330 h 330"/>
                    <a:gd name="T56" fmla="*/ 1283 w 2566"/>
                    <a:gd name="T57" fmla="*/ 330 h 330"/>
                    <a:gd name="T58" fmla="*/ 1049 w 2566"/>
                    <a:gd name="T59" fmla="*/ 330 h 330"/>
                    <a:gd name="T60" fmla="*/ 817 w 2566"/>
                    <a:gd name="T61" fmla="*/ 330 h 330"/>
                    <a:gd name="T62" fmla="*/ 583 w 2566"/>
                    <a:gd name="T63" fmla="*/ 330 h 330"/>
                    <a:gd name="T64" fmla="*/ 349 w 2566"/>
                    <a:gd name="T65" fmla="*/ 330 h 330"/>
                    <a:gd name="T66" fmla="*/ 117 w 2566"/>
                    <a:gd name="T67" fmla="*/ 330 h 330"/>
                    <a:gd name="T68" fmla="*/ 0 w 2566"/>
                    <a:gd name="T69" fmla="*/ 153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330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17" y="2"/>
                      </a:lnTo>
                      <a:lnTo>
                        <a:pt x="133" y="2"/>
                      </a:lnTo>
                      <a:lnTo>
                        <a:pt x="234" y="5"/>
                      </a:lnTo>
                      <a:lnTo>
                        <a:pt x="251" y="4"/>
                      </a:lnTo>
                      <a:lnTo>
                        <a:pt x="349" y="6"/>
                      </a:lnTo>
                      <a:lnTo>
                        <a:pt x="370" y="6"/>
                      </a:lnTo>
                      <a:lnTo>
                        <a:pt x="466" y="9"/>
                      </a:lnTo>
                      <a:lnTo>
                        <a:pt x="488" y="8"/>
                      </a:lnTo>
                      <a:lnTo>
                        <a:pt x="583" y="10"/>
                      </a:lnTo>
                      <a:lnTo>
                        <a:pt x="606" y="10"/>
                      </a:lnTo>
                      <a:lnTo>
                        <a:pt x="700" y="12"/>
                      </a:lnTo>
                      <a:lnTo>
                        <a:pt x="723" y="12"/>
                      </a:lnTo>
                      <a:lnTo>
                        <a:pt x="817" y="14"/>
                      </a:lnTo>
                      <a:lnTo>
                        <a:pt x="841" y="13"/>
                      </a:lnTo>
                      <a:lnTo>
                        <a:pt x="934" y="16"/>
                      </a:lnTo>
                      <a:lnTo>
                        <a:pt x="959" y="14"/>
                      </a:lnTo>
                      <a:lnTo>
                        <a:pt x="1049" y="17"/>
                      </a:lnTo>
                      <a:lnTo>
                        <a:pt x="1076" y="17"/>
                      </a:lnTo>
                      <a:lnTo>
                        <a:pt x="1166" y="19"/>
                      </a:lnTo>
                      <a:lnTo>
                        <a:pt x="1194" y="19"/>
                      </a:lnTo>
                      <a:lnTo>
                        <a:pt x="1283" y="20"/>
                      </a:lnTo>
                      <a:lnTo>
                        <a:pt x="1311" y="20"/>
                      </a:lnTo>
                      <a:lnTo>
                        <a:pt x="1400" y="21"/>
                      </a:lnTo>
                      <a:lnTo>
                        <a:pt x="1430" y="21"/>
                      </a:lnTo>
                      <a:lnTo>
                        <a:pt x="1517" y="23"/>
                      </a:lnTo>
                      <a:lnTo>
                        <a:pt x="1546" y="23"/>
                      </a:lnTo>
                      <a:lnTo>
                        <a:pt x="1632" y="24"/>
                      </a:lnTo>
                      <a:lnTo>
                        <a:pt x="1663" y="23"/>
                      </a:lnTo>
                      <a:lnTo>
                        <a:pt x="1749" y="25"/>
                      </a:lnTo>
                      <a:lnTo>
                        <a:pt x="1782" y="24"/>
                      </a:lnTo>
                      <a:lnTo>
                        <a:pt x="1866" y="25"/>
                      </a:lnTo>
                      <a:lnTo>
                        <a:pt x="1898" y="25"/>
                      </a:lnTo>
                      <a:lnTo>
                        <a:pt x="1983" y="27"/>
                      </a:lnTo>
                      <a:lnTo>
                        <a:pt x="2015" y="27"/>
                      </a:lnTo>
                      <a:lnTo>
                        <a:pt x="2100" y="28"/>
                      </a:lnTo>
                      <a:lnTo>
                        <a:pt x="2134" y="28"/>
                      </a:lnTo>
                      <a:lnTo>
                        <a:pt x="2216" y="29"/>
                      </a:lnTo>
                      <a:lnTo>
                        <a:pt x="2250" y="28"/>
                      </a:lnTo>
                      <a:lnTo>
                        <a:pt x="2332" y="29"/>
                      </a:lnTo>
                      <a:lnTo>
                        <a:pt x="2367" y="29"/>
                      </a:lnTo>
                      <a:lnTo>
                        <a:pt x="2449" y="31"/>
                      </a:lnTo>
                      <a:lnTo>
                        <a:pt x="2486" y="31"/>
                      </a:lnTo>
                      <a:lnTo>
                        <a:pt x="2566" y="32"/>
                      </a:lnTo>
                      <a:lnTo>
                        <a:pt x="2566" y="153"/>
                      </a:lnTo>
                      <a:lnTo>
                        <a:pt x="2566" y="330"/>
                      </a:lnTo>
                      <a:lnTo>
                        <a:pt x="2449" y="330"/>
                      </a:lnTo>
                      <a:lnTo>
                        <a:pt x="2332" y="330"/>
                      </a:lnTo>
                      <a:lnTo>
                        <a:pt x="2216" y="330"/>
                      </a:lnTo>
                      <a:lnTo>
                        <a:pt x="2100" y="330"/>
                      </a:lnTo>
                      <a:lnTo>
                        <a:pt x="1983" y="330"/>
                      </a:lnTo>
                      <a:lnTo>
                        <a:pt x="1866" y="330"/>
                      </a:lnTo>
                      <a:lnTo>
                        <a:pt x="1749" y="330"/>
                      </a:lnTo>
                      <a:lnTo>
                        <a:pt x="1632" y="330"/>
                      </a:lnTo>
                      <a:lnTo>
                        <a:pt x="1517" y="330"/>
                      </a:lnTo>
                      <a:lnTo>
                        <a:pt x="1400" y="330"/>
                      </a:lnTo>
                      <a:lnTo>
                        <a:pt x="1283" y="330"/>
                      </a:lnTo>
                      <a:lnTo>
                        <a:pt x="1166" y="330"/>
                      </a:lnTo>
                      <a:lnTo>
                        <a:pt x="1049" y="330"/>
                      </a:lnTo>
                      <a:lnTo>
                        <a:pt x="934" y="330"/>
                      </a:lnTo>
                      <a:lnTo>
                        <a:pt x="817" y="330"/>
                      </a:lnTo>
                      <a:lnTo>
                        <a:pt x="700" y="330"/>
                      </a:lnTo>
                      <a:lnTo>
                        <a:pt x="583" y="330"/>
                      </a:lnTo>
                      <a:lnTo>
                        <a:pt x="466" y="330"/>
                      </a:lnTo>
                      <a:lnTo>
                        <a:pt x="349" y="330"/>
                      </a:lnTo>
                      <a:lnTo>
                        <a:pt x="234" y="330"/>
                      </a:lnTo>
                      <a:lnTo>
                        <a:pt x="117" y="330"/>
                      </a:lnTo>
                      <a:lnTo>
                        <a:pt x="0" y="330"/>
                      </a:lnTo>
                      <a:lnTo>
                        <a:pt x="0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Freeform 32"/>
                <p:cNvSpPr>
                  <a:spLocks/>
                </p:cNvSpPr>
                <p:nvPr/>
              </p:nvSpPr>
              <p:spPr bwMode="auto">
                <a:xfrm>
                  <a:off x="2643188" y="4037013"/>
                  <a:ext cx="4073525" cy="242888"/>
                </a:xfrm>
                <a:custGeom>
                  <a:avLst/>
                  <a:gdLst>
                    <a:gd name="T0" fmla="*/ 0 w 2566"/>
                    <a:gd name="T1" fmla="*/ 0 h 153"/>
                    <a:gd name="T2" fmla="*/ 15 w 2566"/>
                    <a:gd name="T3" fmla="*/ 0 h 153"/>
                    <a:gd name="T4" fmla="*/ 117 w 2566"/>
                    <a:gd name="T5" fmla="*/ 2 h 153"/>
                    <a:gd name="T6" fmla="*/ 133 w 2566"/>
                    <a:gd name="T7" fmla="*/ 2 h 153"/>
                    <a:gd name="T8" fmla="*/ 234 w 2566"/>
                    <a:gd name="T9" fmla="*/ 5 h 153"/>
                    <a:gd name="T10" fmla="*/ 251 w 2566"/>
                    <a:gd name="T11" fmla="*/ 4 h 153"/>
                    <a:gd name="T12" fmla="*/ 349 w 2566"/>
                    <a:gd name="T13" fmla="*/ 6 h 153"/>
                    <a:gd name="T14" fmla="*/ 370 w 2566"/>
                    <a:gd name="T15" fmla="*/ 6 h 153"/>
                    <a:gd name="T16" fmla="*/ 466 w 2566"/>
                    <a:gd name="T17" fmla="*/ 9 h 153"/>
                    <a:gd name="T18" fmla="*/ 488 w 2566"/>
                    <a:gd name="T19" fmla="*/ 8 h 153"/>
                    <a:gd name="T20" fmla="*/ 583 w 2566"/>
                    <a:gd name="T21" fmla="*/ 10 h 153"/>
                    <a:gd name="T22" fmla="*/ 606 w 2566"/>
                    <a:gd name="T23" fmla="*/ 10 h 153"/>
                    <a:gd name="T24" fmla="*/ 700 w 2566"/>
                    <a:gd name="T25" fmla="*/ 12 h 153"/>
                    <a:gd name="T26" fmla="*/ 723 w 2566"/>
                    <a:gd name="T27" fmla="*/ 12 h 153"/>
                    <a:gd name="T28" fmla="*/ 817 w 2566"/>
                    <a:gd name="T29" fmla="*/ 14 h 153"/>
                    <a:gd name="T30" fmla="*/ 841 w 2566"/>
                    <a:gd name="T31" fmla="*/ 13 h 153"/>
                    <a:gd name="T32" fmla="*/ 934 w 2566"/>
                    <a:gd name="T33" fmla="*/ 16 h 153"/>
                    <a:gd name="T34" fmla="*/ 959 w 2566"/>
                    <a:gd name="T35" fmla="*/ 14 h 153"/>
                    <a:gd name="T36" fmla="*/ 1049 w 2566"/>
                    <a:gd name="T37" fmla="*/ 17 h 153"/>
                    <a:gd name="T38" fmla="*/ 1076 w 2566"/>
                    <a:gd name="T39" fmla="*/ 17 h 153"/>
                    <a:gd name="T40" fmla="*/ 1166 w 2566"/>
                    <a:gd name="T41" fmla="*/ 19 h 153"/>
                    <a:gd name="T42" fmla="*/ 1194 w 2566"/>
                    <a:gd name="T43" fmla="*/ 19 h 153"/>
                    <a:gd name="T44" fmla="*/ 1283 w 2566"/>
                    <a:gd name="T45" fmla="*/ 20 h 153"/>
                    <a:gd name="T46" fmla="*/ 1311 w 2566"/>
                    <a:gd name="T47" fmla="*/ 20 h 153"/>
                    <a:gd name="T48" fmla="*/ 1400 w 2566"/>
                    <a:gd name="T49" fmla="*/ 21 h 153"/>
                    <a:gd name="T50" fmla="*/ 1430 w 2566"/>
                    <a:gd name="T51" fmla="*/ 21 h 153"/>
                    <a:gd name="T52" fmla="*/ 1517 w 2566"/>
                    <a:gd name="T53" fmla="*/ 23 h 153"/>
                    <a:gd name="T54" fmla="*/ 1546 w 2566"/>
                    <a:gd name="T55" fmla="*/ 23 h 153"/>
                    <a:gd name="T56" fmla="*/ 1632 w 2566"/>
                    <a:gd name="T57" fmla="*/ 24 h 153"/>
                    <a:gd name="T58" fmla="*/ 1663 w 2566"/>
                    <a:gd name="T59" fmla="*/ 23 h 153"/>
                    <a:gd name="T60" fmla="*/ 1749 w 2566"/>
                    <a:gd name="T61" fmla="*/ 25 h 153"/>
                    <a:gd name="T62" fmla="*/ 1782 w 2566"/>
                    <a:gd name="T63" fmla="*/ 24 h 153"/>
                    <a:gd name="T64" fmla="*/ 1866 w 2566"/>
                    <a:gd name="T65" fmla="*/ 25 h 153"/>
                    <a:gd name="T66" fmla="*/ 1898 w 2566"/>
                    <a:gd name="T67" fmla="*/ 25 h 153"/>
                    <a:gd name="T68" fmla="*/ 1983 w 2566"/>
                    <a:gd name="T69" fmla="*/ 27 h 153"/>
                    <a:gd name="T70" fmla="*/ 2015 w 2566"/>
                    <a:gd name="T71" fmla="*/ 27 h 153"/>
                    <a:gd name="T72" fmla="*/ 2100 w 2566"/>
                    <a:gd name="T73" fmla="*/ 28 h 153"/>
                    <a:gd name="T74" fmla="*/ 2134 w 2566"/>
                    <a:gd name="T75" fmla="*/ 28 h 153"/>
                    <a:gd name="T76" fmla="*/ 2216 w 2566"/>
                    <a:gd name="T77" fmla="*/ 29 h 153"/>
                    <a:gd name="T78" fmla="*/ 2250 w 2566"/>
                    <a:gd name="T79" fmla="*/ 28 h 153"/>
                    <a:gd name="T80" fmla="*/ 2332 w 2566"/>
                    <a:gd name="T81" fmla="*/ 29 h 153"/>
                    <a:gd name="T82" fmla="*/ 2367 w 2566"/>
                    <a:gd name="T83" fmla="*/ 29 h 153"/>
                    <a:gd name="T84" fmla="*/ 2449 w 2566"/>
                    <a:gd name="T85" fmla="*/ 31 h 153"/>
                    <a:gd name="T86" fmla="*/ 2486 w 2566"/>
                    <a:gd name="T87" fmla="*/ 31 h 153"/>
                    <a:gd name="T88" fmla="*/ 2566 w 2566"/>
                    <a:gd name="T89" fmla="*/ 32 h 153"/>
                    <a:gd name="T90" fmla="*/ 2566 w 2566"/>
                    <a:gd name="T91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53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17" y="2"/>
                      </a:lnTo>
                      <a:lnTo>
                        <a:pt x="133" y="2"/>
                      </a:lnTo>
                      <a:lnTo>
                        <a:pt x="234" y="5"/>
                      </a:lnTo>
                      <a:lnTo>
                        <a:pt x="251" y="4"/>
                      </a:lnTo>
                      <a:lnTo>
                        <a:pt x="349" y="6"/>
                      </a:lnTo>
                      <a:lnTo>
                        <a:pt x="370" y="6"/>
                      </a:lnTo>
                      <a:lnTo>
                        <a:pt x="466" y="9"/>
                      </a:lnTo>
                      <a:lnTo>
                        <a:pt x="488" y="8"/>
                      </a:lnTo>
                      <a:lnTo>
                        <a:pt x="583" y="10"/>
                      </a:lnTo>
                      <a:lnTo>
                        <a:pt x="606" y="10"/>
                      </a:lnTo>
                      <a:lnTo>
                        <a:pt x="700" y="12"/>
                      </a:lnTo>
                      <a:lnTo>
                        <a:pt x="723" y="12"/>
                      </a:lnTo>
                      <a:lnTo>
                        <a:pt x="817" y="14"/>
                      </a:lnTo>
                      <a:lnTo>
                        <a:pt x="841" y="13"/>
                      </a:lnTo>
                      <a:lnTo>
                        <a:pt x="934" y="16"/>
                      </a:lnTo>
                      <a:lnTo>
                        <a:pt x="959" y="14"/>
                      </a:lnTo>
                      <a:lnTo>
                        <a:pt x="1049" y="17"/>
                      </a:lnTo>
                      <a:lnTo>
                        <a:pt x="1076" y="17"/>
                      </a:lnTo>
                      <a:lnTo>
                        <a:pt x="1166" y="19"/>
                      </a:lnTo>
                      <a:lnTo>
                        <a:pt x="1194" y="19"/>
                      </a:lnTo>
                      <a:lnTo>
                        <a:pt x="1283" y="20"/>
                      </a:lnTo>
                      <a:lnTo>
                        <a:pt x="1311" y="20"/>
                      </a:lnTo>
                      <a:lnTo>
                        <a:pt x="1400" y="21"/>
                      </a:lnTo>
                      <a:lnTo>
                        <a:pt x="1430" y="21"/>
                      </a:lnTo>
                      <a:lnTo>
                        <a:pt x="1517" y="23"/>
                      </a:lnTo>
                      <a:lnTo>
                        <a:pt x="1546" y="23"/>
                      </a:lnTo>
                      <a:lnTo>
                        <a:pt x="1632" y="24"/>
                      </a:lnTo>
                      <a:lnTo>
                        <a:pt x="1663" y="23"/>
                      </a:lnTo>
                      <a:lnTo>
                        <a:pt x="1749" y="25"/>
                      </a:lnTo>
                      <a:lnTo>
                        <a:pt x="1782" y="24"/>
                      </a:lnTo>
                      <a:lnTo>
                        <a:pt x="1866" y="25"/>
                      </a:lnTo>
                      <a:lnTo>
                        <a:pt x="1898" y="25"/>
                      </a:lnTo>
                      <a:lnTo>
                        <a:pt x="1983" y="27"/>
                      </a:lnTo>
                      <a:lnTo>
                        <a:pt x="2015" y="27"/>
                      </a:lnTo>
                      <a:lnTo>
                        <a:pt x="2100" y="28"/>
                      </a:lnTo>
                      <a:lnTo>
                        <a:pt x="2134" y="28"/>
                      </a:lnTo>
                      <a:lnTo>
                        <a:pt x="2216" y="29"/>
                      </a:lnTo>
                      <a:lnTo>
                        <a:pt x="2250" y="28"/>
                      </a:lnTo>
                      <a:lnTo>
                        <a:pt x="2332" y="29"/>
                      </a:lnTo>
                      <a:lnTo>
                        <a:pt x="2367" y="29"/>
                      </a:lnTo>
                      <a:lnTo>
                        <a:pt x="2449" y="31"/>
                      </a:lnTo>
                      <a:lnTo>
                        <a:pt x="2486" y="31"/>
                      </a:lnTo>
                      <a:lnTo>
                        <a:pt x="2566" y="32"/>
                      </a:lnTo>
                      <a:lnTo>
                        <a:pt x="2566" y="15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Freeform 33"/>
                <p:cNvSpPr>
                  <a:spLocks/>
                </p:cNvSpPr>
                <p:nvPr/>
              </p:nvSpPr>
              <p:spPr bwMode="auto">
                <a:xfrm>
                  <a:off x="2643188" y="4197350"/>
                  <a:ext cx="4073525" cy="363538"/>
                </a:xfrm>
                <a:custGeom>
                  <a:avLst/>
                  <a:gdLst>
                    <a:gd name="T0" fmla="*/ 95 w 2566"/>
                    <a:gd name="T1" fmla="*/ 19 h 229"/>
                    <a:gd name="T2" fmla="*/ 211 w 2566"/>
                    <a:gd name="T3" fmla="*/ 18 h 229"/>
                    <a:gd name="T4" fmla="*/ 326 w 2566"/>
                    <a:gd name="T5" fmla="*/ 16 h 229"/>
                    <a:gd name="T6" fmla="*/ 443 w 2566"/>
                    <a:gd name="T7" fmla="*/ 15 h 229"/>
                    <a:gd name="T8" fmla="*/ 558 w 2566"/>
                    <a:gd name="T9" fmla="*/ 14 h 229"/>
                    <a:gd name="T10" fmla="*/ 674 w 2566"/>
                    <a:gd name="T11" fmla="*/ 12 h 229"/>
                    <a:gd name="T12" fmla="*/ 789 w 2566"/>
                    <a:gd name="T13" fmla="*/ 12 h 229"/>
                    <a:gd name="T14" fmla="*/ 906 w 2566"/>
                    <a:gd name="T15" fmla="*/ 11 h 229"/>
                    <a:gd name="T16" fmla="*/ 1022 w 2566"/>
                    <a:gd name="T17" fmla="*/ 10 h 229"/>
                    <a:gd name="T18" fmla="*/ 1137 w 2566"/>
                    <a:gd name="T19" fmla="*/ 8 h 229"/>
                    <a:gd name="T20" fmla="*/ 1254 w 2566"/>
                    <a:gd name="T21" fmla="*/ 8 h 229"/>
                    <a:gd name="T22" fmla="*/ 1370 w 2566"/>
                    <a:gd name="T23" fmla="*/ 7 h 229"/>
                    <a:gd name="T24" fmla="*/ 1485 w 2566"/>
                    <a:gd name="T25" fmla="*/ 6 h 229"/>
                    <a:gd name="T26" fmla="*/ 1602 w 2566"/>
                    <a:gd name="T27" fmla="*/ 6 h 229"/>
                    <a:gd name="T28" fmla="*/ 1718 w 2566"/>
                    <a:gd name="T29" fmla="*/ 4 h 229"/>
                    <a:gd name="T30" fmla="*/ 1835 w 2566"/>
                    <a:gd name="T31" fmla="*/ 4 h 229"/>
                    <a:gd name="T32" fmla="*/ 1950 w 2566"/>
                    <a:gd name="T33" fmla="*/ 3 h 229"/>
                    <a:gd name="T34" fmla="*/ 2067 w 2566"/>
                    <a:gd name="T35" fmla="*/ 3 h 229"/>
                    <a:gd name="T36" fmla="*/ 2182 w 2566"/>
                    <a:gd name="T37" fmla="*/ 2 h 229"/>
                    <a:gd name="T38" fmla="*/ 2299 w 2566"/>
                    <a:gd name="T39" fmla="*/ 2 h 229"/>
                    <a:gd name="T40" fmla="*/ 2415 w 2566"/>
                    <a:gd name="T41" fmla="*/ 0 h 229"/>
                    <a:gd name="T42" fmla="*/ 2532 w 2566"/>
                    <a:gd name="T43" fmla="*/ 0 h 229"/>
                    <a:gd name="T44" fmla="*/ 2566 w 2566"/>
                    <a:gd name="T45" fmla="*/ 52 h 229"/>
                    <a:gd name="T46" fmla="*/ 2449 w 2566"/>
                    <a:gd name="T47" fmla="*/ 229 h 229"/>
                    <a:gd name="T48" fmla="*/ 2216 w 2566"/>
                    <a:gd name="T49" fmla="*/ 229 h 229"/>
                    <a:gd name="T50" fmla="*/ 1983 w 2566"/>
                    <a:gd name="T51" fmla="*/ 229 h 229"/>
                    <a:gd name="T52" fmla="*/ 1749 w 2566"/>
                    <a:gd name="T53" fmla="*/ 229 h 229"/>
                    <a:gd name="T54" fmla="*/ 1517 w 2566"/>
                    <a:gd name="T55" fmla="*/ 229 h 229"/>
                    <a:gd name="T56" fmla="*/ 1283 w 2566"/>
                    <a:gd name="T57" fmla="*/ 229 h 229"/>
                    <a:gd name="T58" fmla="*/ 1049 w 2566"/>
                    <a:gd name="T59" fmla="*/ 229 h 229"/>
                    <a:gd name="T60" fmla="*/ 817 w 2566"/>
                    <a:gd name="T61" fmla="*/ 229 h 229"/>
                    <a:gd name="T62" fmla="*/ 583 w 2566"/>
                    <a:gd name="T63" fmla="*/ 229 h 229"/>
                    <a:gd name="T64" fmla="*/ 349 w 2566"/>
                    <a:gd name="T65" fmla="*/ 229 h 229"/>
                    <a:gd name="T66" fmla="*/ 117 w 2566"/>
                    <a:gd name="T67" fmla="*/ 229 h 229"/>
                    <a:gd name="T68" fmla="*/ 0 w 2566"/>
                    <a:gd name="T69" fmla="*/ 52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29">
                      <a:moveTo>
                        <a:pt x="0" y="22"/>
                      </a:moveTo>
                      <a:lnTo>
                        <a:pt x="95" y="19"/>
                      </a:lnTo>
                      <a:lnTo>
                        <a:pt x="117" y="21"/>
                      </a:lnTo>
                      <a:lnTo>
                        <a:pt x="211" y="18"/>
                      </a:lnTo>
                      <a:lnTo>
                        <a:pt x="234" y="19"/>
                      </a:lnTo>
                      <a:lnTo>
                        <a:pt x="326" y="16"/>
                      </a:lnTo>
                      <a:lnTo>
                        <a:pt x="349" y="18"/>
                      </a:lnTo>
                      <a:lnTo>
                        <a:pt x="443" y="15"/>
                      </a:lnTo>
                      <a:lnTo>
                        <a:pt x="466" y="16"/>
                      </a:lnTo>
                      <a:lnTo>
                        <a:pt x="558" y="14"/>
                      </a:lnTo>
                      <a:lnTo>
                        <a:pt x="583" y="15"/>
                      </a:lnTo>
                      <a:lnTo>
                        <a:pt x="674" y="12"/>
                      </a:lnTo>
                      <a:lnTo>
                        <a:pt x="700" y="14"/>
                      </a:lnTo>
                      <a:lnTo>
                        <a:pt x="789" y="12"/>
                      </a:lnTo>
                      <a:lnTo>
                        <a:pt x="817" y="12"/>
                      </a:lnTo>
                      <a:lnTo>
                        <a:pt x="906" y="11"/>
                      </a:lnTo>
                      <a:lnTo>
                        <a:pt x="934" y="11"/>
                      </a:lnTo>
                      <a:lnTo>
                        <a:pt x="1022" y="10"/>
                      </a:lnTo>
                      <a:lnTo>
                        <a:pt x="1049" y="10"/>
                      </a:lnTo>
                      <a:lnTo>
                        <a:pt x="1137" y="8"/>
                      </a:lnTo>
                      <a:lnTo>
                        <a:pt x="1166" y="10"/>
                      </a:lnTo>
                      <a:lnTo>
                        <a:pt x="1254" y="8"/>
                      </a:lnTo>
                      <a:lnTo>
                        <a:pt x="1283" y="8"/>
                      </a:lnTo>
                      <a:lnTo>
                        <a:pt x="1370" y="7"/>
                      </a:lnTo>
                      <a:lnTo>
                        <a:pt x="1400" y="7"/>
                      </a:lnTo>
                      <a:lnTo>
                        <a:pt x="1485" y="6"/>
                      </a:lnTo>
                      <a:lnTo>
                        <a:pt x="1517" y="7"/>
                      </a:lnTo>
                      <a:lnTo>
                        <a:pt x="1602" y="6"/>
                      </a:lnTo>
                      <a:lnTo>
                        <a:pt x="1632" y="6"/>
                      </a:lnTo>
                      <a:lnTo>
                        <a:pt x="1718" y="4"/>
                      </a:lnTo>
                      <a:lnTo>
                        <a:pt x="1749" y="6"/>
                      </a:lnTo>
                      <a:lnTo>
                        <a:pt x="1835" y="4"/>
                      </a:lnTo>
                      <a:lnTo>
                        <a:pt x="1866" y="4"/>
                      </a:lnTo>
                      <a:lnTo>
                        <a:pt x="1950" y="3"/>
                      </a:lnTo>
                      <a:lnTo>
                        <a:pt x="1983" y="4"/>
                      </a:lnTo>
                      <a:lnTo>
                        <a:pt x="2067" y="3"/>
                      </a:lnTo>
                      <a:lnTo>
                        <a:pt x="2100" y="3"/>
                      </a:lnTo>
                      <a:lnTo>
                        <a:pt x="2182" y="2"/>
                      </a:lnTo>
                      <a:lnTo>
                        <a:pt x="2216" y="3"/>
                      </a:lnTo>
                      <a:lnTo>
                        <a:pt x="2299" y="2"/>
                      </a:lnTo>
                      <a:lnTo>
                        <a:pt x="2332" y="2"/>
                      </a:lnTo>
                      <a:lnTo>
                        <a:pt x="2415" y="0"/>
                      </a:lnTo>
                      <a:lnTo>
                        <a:pt x="2449" y="2"/>
                      </a:lnTo>
                      <a:lnTo>
                        <a:pt x="2532" y="0"/>
                      </a:lnTo>
                      <a:lnTo>
                        <a:pt x="2566" y="0"/>
                      </a:lnTo>
                      <a:lnTo>
                        <a:pt x="2566" y="52"/>
                      </a:lnTo>
                      <a:lnTo>
                        <a:pt x="2566" y="229"/>
                      </a:lnTo>
                      <a:lnTo>
                        <a:pt x="2449" y="229"/>
                      </a:lnTo>
                      <a:lnTo>
                        <a:pt x="2332" y="229"/>
                      </a:lnTo>
                      <a:lnTo>
                        <a:pt x="2216" y="229"/>
                      </a:lnTo>
                      <a:lnTo>
                        <a:pt x="2100" y="229"/>
                      </a:lnTo>
                      <a:lnTo>
                        <a:pt x="1983" y="229"/>
                      </a:lnTo>
                      <a:lnTo>
                        <a:pt x="1866" y="229"/>
                      </a:lnTo>
                      <a:lnTo>
                        <a:pt x="1749" y="229"/>
                      </a:lnTo>
                      <a:lnTo>
                        <a:pt x="1632" y="229"/>
                      </a:lnTo>
                      <a:lnTo>
                        <a:pt x="1517" y="229"/>
                      </a:lnTo>
                      <a:lnTo>
                        <a:pt x="1400" y="229"/>
                      </a:lnTo>
                      <a:lnTo>
                        <a:pt x="1283" y="229"/>
                      </a:lnTo>
                      <a:lnTo>
                        <a:pt x="1166" y="229"/>
                      </a:lnTo>
                      <a:lnTo>
                        <a:pt x="1049" y="229"/>
                      </a:lnTo>
                      <a:lnTo>
                        <a:pt x="934" y="229"/>
                      </a:lnTo>
                      <a:lnTo>
                        <a:pt x="817" y="229"/>
                      </a:lnTo>
                      <a:lnTo>
                        <a:pt x="700" y="229"/>
                      </a:lnTo>
                      <a:lnTo>
                        <a:pt x="583" y="229"/>
                      </a:lnTo>
                      <a:lnTo>
                        <a:pt x="466" y="229"/>
                      </a:lnTo>
                      <a:lnTo>
                        <a:pt x="349" y="229"/>
                      </a:lnTo>
                      <a:lnTo>
                        <a:pt x="234" y="229"/>
                      </a:lnTo>
                      <a:lnTo>
                        <a:pt x="117" y="229"/>
                      </a:lnTo>
                      <a:lnTo>
                        <a:pt x="0" y="229"/>
                      </a:lnTo>
                      <a:lnTo>
                        <a:pt x="0" y="5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" name="Freeform 34"/>
                <p:cNvSpPr>
                  <a:spLocks/>
                </p:cNvSpPr>
                <p:nvPr/>
              </p:nvSpPr>
              <p:spPr bwMode="auto">
                <a:xfrm>
                  <a:off x="2643188" y="4197350"/>
                  <a:ext cx="4073525" cy="82550"/>
                </a:xfrm>
                <a:custGeom>
                  <a:avLst/>
                  <a:gdLst>
                    <a:gd name="T0" fmla="*/ 0 w 2566"/>
                    <a:gd name="T1" fmla="*/ 22 h 52"/>
                    <a:gd name="T2" fmla="*/ 95 w 2566"/>
                    <a:gd name="T3" fmla="*/ 19 h 52"/>
                    <a:gd name="T4" fmla="*/ 117 w 2566"/>
                    <a:gd name="T5" fmla="*/ 21 h 52"/>
                    <a:gd name="T6" fmla="*/ 211 w 2566"/>
                    <a:gd name="T7" fmla="*/ 18 h 52"/>
                    <a:gd name="T8" fmla="*/ 234 w 2566"/>
                    <a:gd name="T9" fmla="*/ 19 h 52"/>
                    <a:gd name="T10" fmla="*/ 326 w 2566"/>
                    <a:gd name="T11" fmla="*/ 16 h 52"/>
                    <a:gd name="T12" fmla="*/ 349 w 2566"/>
                    <a:gd name="T13" fmla="*/ 18 h 52"/>
                    <a:gd name="T14" fmla="*/ 443 w 2566"/>
                    <a:gd name="T15" fmla="*/ 15 h 52"/>
                    <a:gd name="T16" fmla="*/ 466 w 2566"/>
                    <a:gd name="T17" fmla="*/ 16 h 52"/>
                    <a:gd name="T18" fmla="*/ 558 w 2566"/>
                    <a:gd name="T19" fmla="*/ 14 h 52"/>
                    <a:gd name="T20" fmla="*/ 583 w 2566"/>
                    <a:gd name="T21" fmla="*/ 15 h 52"/>
                    <a:gd name="T22" fmla="*/ 674 w 2566"/>
                    <a:gd name="T23" fmla="*/ 12 h 52"/>
                    <a:gd name="T24" fmla="*/ 700 w 2566"/>
                    <a:gd name="T25" fmla="*/ 14 h 52"/>
                    <a:gd name="T26" fmla="*/ 789 w 2566"/>
                    <a:gd name="T27" fmla="*/ 12 h 52"/>
                    <a:gd name="T28" fmla="*/ 817 w 2566"/>
                    <a:gd name="T29" fmla="*/ 12 h 52"/>
                    <a:gd name="T30" fmla="*/ 906 w 2566"/>
                    <a:gd name="T31" fmla="*/ 11 h 52"/>
                    <a:gd name="T32" fmla="*/ 934 w 2566"/>
                    <a:gd name="T33" fmla="*/ 11 h 52"/>
                    <a:gd name="T34" fmla="*/ 1022 w 2566"/>
                    <a:gd name="T35" fmla="*/ 10 h 52"/>
                    <a:gd name="T36" fmla="*/ 1049 w 2566"/>
                    <a:gd name="T37" fmla="*/ 10 h 52"/>
                    <a:gd name="T38" fmla="*/ 1137 w 2566"/>
                    <a:gd name="T39" fmla="*/ 8 h 52"/>
                    <a:gd name="T40" fmla="*/ 1166 w 2566"/>
                    <a:gd name="T41" fmla="*/ 10 h 52"/>
                    <a:gd name="T42" fmla="*/ 1254 w 2566"/>
                    <a:gd name="T43" fmla="*/ 8 h 52"/>
                    <a:gd name="T44" fmla="*/ 1283 w 2566"/>
                    <a:gd name="T45" fmla="*/ 8 h 52"/>
                    <a:gd name="T46" fmla="*/ 1370 w 2566"/>
                    <a:gd name="T47" fmla="*/ 7 h 52"/>
                    <a:gd name="T48" fmla="*/ 1400 w 2566"/>
                    <a:gd name="T49" fmla="*/ 7 h 52"/>
                    <a:gd name="T50" fmla="*/ 1485 w 2566"/>
                    <a:gd name="T51" fmla="*/ 6 h 52"/>
                    <a:gd name="T52" fmla="*/ 1517 w 2566"/>
                    <a:gd name="T53" fmla="*/ 7 h 52"/>
                    <a:gd name="T54" fmla="*/ 1602 w 2566"/>
                    <a:gd name="T55" fmla="*/ 6 h 52"/>
                    <a:gd name="T56" fmla="*/ 1632 w 2566"/>
                    <a:gd name="T57" fmla="*/ 6 h 52"/>
                    <a:gd name="T58" fmla="*/ 1718 w 2566"/>
                    <a:gd name="T59" fmla="*/ 4 h 52"/>
                    <a:gd name="T60" fmla="*/ 1749 w 2566"/>
                    <a:gd name="T61" fmla="*/ 6 h 52"/>
                    <a:gd name="T62" fmla="*/ 1835 w 2566"/>
                    <a:gd name="T63" fmla="*/ 4 h 52"/>
                    <a:gd name="T64" fmla="*/ 1866 w 2566"/>
                    <a:gd name="T65" fmla="*/ 4 h 52"/>
                    <a:gd name="T66" fmla="*/ 1950 w 2566"/>
                    <a:gd name="T67" fmla="*/ 3 h 52"/>
                    <a:gd name="T68" fmla="*/ 1983 w 2566"/>
                    <a:gd name="T69" fmla="*/ 4 h 52"/>
                    <a:gd name="T70" fmla="*/ 2067 w 2566"/>
                    <a:gd name="T71" fmla="*/ 3 h 52"/>
                    <a:gd name="T72" fmla="*/ 2100 w 2566"/>
                    <a:gd name="T73" fmla="*/ 3 h 52"/>
                    <a:gd name="T74" fmla="*/ 2182 w 2566"/>
                    <a:gd name="T75" fmla="*/ 2 h 52"/>
                    <a:gd name="T76" fmla="*/ 2216 w 2566"/>
                    <a:gd name="T77" fmla="*/ 3 h 52"/>
                    <a:gd name="T78" fmla="*/ 2299 w 2566"/>
                    <a:gd name="T79" fmla="*/ 2 h 52"/>
                    <a:gd name="T80" fmla="*/ 2332 w 2566"/>
                    <a:gd name="T81" fmla="*/ 2 h 52"/>
                    <a:gd name="T82" fmla="*/ 2415 w 2566"/>
                    <a:gd name="T83" fmla="*/ 0 h 52"/>
                    <a:gd name="T84" fmla="*/ 2449 w 2566"/>
                    <a:gd name="T85" fmla="*/ 2 h 52"/>
                    <a:gd name="T86" fmla="*/ 2532 w 2566"/>
                    <a:gd name="T87" fmla="*/ 0 h 52"/>
                    <a:gd name="T88" fmla="*/ 2566 w 2566"/>
                    <a:gd name="T89" fmla="*/ 0 h 52"/>
                    <a:gd name="T90" fmla="*/ 2566 w 2566"/>
                    <a:gd name="T91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2">
                      <a:moveTo>
                        <a:pt x="0" y="22"/>
                      </a:moveTo>
                      <a:lnTo>
                        <a:pt x="95" y="19"/>
                      </a:lnTo>
                      <a:lnTo>
                        <a:pt x="117" y="21"/>
                      </a:lnTo>
                      <a:lnTo>
                        <a:pt x="211" y="18"/>
                      </a:lnTo>
                      <a:lnTo>
                        <a:pt x="234" y="19"/>
                      </a:lnTo>
                      <a:lnTo>
                        <a:pt x="326" y="16"/>
                      </a:lnTo>
                      <a:lnTo>
                        <a:pt x="349" y="18"/>
                      </a:lnTo>
                      <a:lnTo>
                        <a:pt x="443" y="15"/>
                      </a:lnTo>
                      <a:lnTo>
                        <a:pt x="466" y="16"/>
                      </a:lnTo>
                      <a:lnTo>
                        <a:pt x="558" y="14"/>
                      </a:lnTo>
                      <a:lnTo>
                        <a:pt x="583" y="15"/>
                      </a:lnTo>
                      <a:lnTo>
                        <a:pt x="674" y="12"/>
                      </a:lnTo>
                      <a:lnTo>
                        <a:pt x="700" y="14"/>
                      </a:lnTo>
                      <a:lnTo>
                        <a:pt x="789" y="12"/>
                      </a:lnTo>
                      <a:lnTo>
                        <a:pt x="817" y="12"/>
                      </a:lnTo>
                      <a:lnTo>
                        <a:pt x="906" y="11"/>
                      </a:lnTo>
                      <a:lnTo>
                        <a:pt x="934" y="11"/>
                      </a:lnTo>
                      <a:lnTo>
                        <a:pt x="1022" y="10"/>
                      </a:lnTo>
                      <a:lnTo>
                        <a:pt x="1049" y="10"/>
                      </a:lnTo>
                      <a:lnTo>
                        <a:pt x="1137" y="8"/>
                      </a:lnTo>
                      <a:lnTo>
                        <a:pt x="1166" y="10"/>
                      </a:lnTo>
                      <a:lnTo>
                        <a:pt x="1254" y="8"/>
                      </a:lnTo>
                      <a:lnTo>
                        <a:pt x="1283" y="8"/>
                      </a:lnTo>
                      <a:lnTo>
                        <a:pt x="1370" y="7"/>
                      </a:lnTo>
                      <a:lnTo>
                        <a:pt x="1400" y="7"/>
                      </a:lnTo>
                      <a:lnTo>
                        <a:pt x="1485" y="6"/>
                      </a:lnTo>
                      <a:lnTo>
                        <a:pt x="1517" y="7"/>
                      </a:lnTo>
                      <a:lnTo>
                        <a:pt x="1602" y="6"/>
                      </a:lnTo>
                      <a:lnTo>
                        <a:pt x="1632" y="6"/>
                      </a:lnTo>
                      <a:lnTo>
                        <a:pt x="1718" y="4"/>
                      </a:lnTo>
                      <a:lnTo>
                        <a:pt x="1749" y="6"/>
                      </a:lnTo>
                      <a:lnTo>
                        <a:pt x="1835" y="4"/>
                      </a:lnTo>
                      <a:lnTo>
                        <a:pt x="1866" y="4"/>
                      </a:lnTo>
                      <a:lnTo>
                        <a:pt x="1950" y="3"/>
                      </a:lnTo>
                      <a:lnTo>
                        <a:pt x="1983" y="4"/>
                      </a:lnTo>
                      <a:lnTo>
                        <a:pt x="2067" y="3"/>
                      </a:lnTo>
                      <a:lnTo>
                        <a:pt x="2100" y="3"/>
                      </a:lnTo>
                      <a:lnTo>
                        <a:pt x="2182" y="2"/>
                      </a:lnTo>
                      <a:lnTo>
                        <a:pt x="2216" y="3"/>
                      </a:lnTo>
                      <a:lnTo>
                        <a:pt x="2299" y="2"/>
                      </a:lnTo>
                      <a:lnTo>
                        <a:pt x="2332" y="2"/>
                      </a:lnTo>
                      <a:lnTo>
                        <a:pt x="2415" y="0"/>
                      </a:lnTo>
                      <a:lnTo>
                        <a:pt x="2449" y="2"/>
                      </a:lnTo>
                      <a:lnTo>
                        <a:pt x="2532" y="0"/>
                      </a:lnTo>
                      <a:lnTo>
                        <a:pt x="2566" y="0"/>
                      </a:lnTo>
                      <a:lnTo>
                        <a:pt x="2566" y="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" name="Freeform 35"/>
                <p:cNvSpPr>
                  <a:spLocks/>
                </p:cNvSpPr>
                <p:nvPr/>
              </p:nvSpPr>
              <p:spPr bwMode="auto">
                <a:xfrm>
                  <a:off x="2643188" y="4286250"/>
                  <a:ext cx="4073525" cy="274638"/>
                </a:xfrm>
                <a:custGeom>
                  <a:avLst/>
                  <a:gdLst>
                    <a:gd name="T0" fmla="*/ 39 w 2566"/>
                    <a:gd name="T1" fmla="*/ 55 h 173"/>
                    <a:gd name="T2" fmla="*/ 155 w 2566"/>
                    <a:gd name="T3" fmla="*/ 54 h 173"/>
                    <a:gd name="T4" fmla="*/ 270 w 2566"/>
                    <a:gd name="T5" fmla="*/ 53 h 173"/>
                    <a:gd name="T6" fmla="*/ 386 w 2566"/>
                    <a:gd name="T7" fmla="*/ 50 h 173"/>
                    <a:gd name="T8" fmla="*/ 501 w 2566"/>
                    <a:gd name="T9" fmla="*/ 49 h 173"/>
                    <a:gd name="T10" fmla="*/ 616 w 2566"/>
                    <a:gd name="T11" fmla="*/ 46 h 173"/>
                    <a:gd name="T12" fmla="*/ 731 w 2566"/>
                    <a:gd name="T13" fmla="*/ 45 h 173"/>
                    <a:gd name="T14" fmla="*/ 847 w 2566"/>
                    <a:gd name="T15" fmla="*/ 42 h 173"/>
                    <a:gd name="T16" fmla="*/ 962 w 2566"/>
                    <a:gd name="T17" fmla="*/ 40 h 173"/>
                    <a:gd name="T18" fmla="*/ 1078 w 2566"/>
                    <a:gd name="T19" fmla="*/ 38 h 173"/>
                    <a:gd name="T20" fmla="*/ 1192 w 2566"/>
                    <a:gd name="T21" fmla="*/ 35 h 173"/>
                    <a:gd name="T22" fmla="*/ 1307 w 2566"/>
                    <a:gd name="T23" fmla="*/ 34 h 173"/>
                    <a:gd name="T24" fmla="*/ 1423 w 2566"/>
                    <a:gd name="T25" fmla="*/ 31 h 173"/>
                    <a:gd name="T26" fmla="*/ 1537 w 2566"/>
                    <a:gd name="T27" fmla="*/ 28 h 173"/>
                    <a:gd name="T28" fmla="*/ 1652 w 2566"/>
                    <a:gd name="T29" fmla="*/ 26 h 173"/>
                    <a:gd name="T30" fmla="*/ 1767 w 2566"/>
                    <a:gd name="T31" fmla="*/ 23 h 173"/>
                    <a:gd name="T32" fmla="*/ 1881 w 2566"/>
                    <a:gd name="T33" fmla="*/ 20 h 173"/>
                    <a:gd name="T34" fmla="*/ 1996 w 2566"/>
                    <a:gd name="T35" fmla="*/ 16 h 173"/>
                    <a:gd name="T36" fmla="*/ 2110 w 2566"/>
                    <a:gd name="T37" fmla="*/ 13 h 173"/>
                    <a:gd name="T38" fmla="*/ 2225 w 2566"/>
                    <a:gd name="T39" fmla="*/ 11 h 173"/>
                    <a:gd name="T40" fmla="*/ 2340 w 2566"/>
                    <a:gd name="T41" fmla="*/ 7 h 173"/>
                    <a:gd name="T42" fmla="*/ 2454 w 2566"/>
                    <a:gd name="T43" fmla="*/ 2 h 173"/>
                    <a:gd name="T44" fmla="*/ 2566 w 2566"/>
                    <a:gd name="T45" fmla="*/ 173 h 173"/>
                    <a:gd name="T46" fmla="*/ 2332 w 2566"/>
                    <a:gd name="T47" fmla="*/ 173 h 173"/>
                    <a:gd name="T48" fmla="*/ 2100 w 2566"/>
                    <a:gd name="T49" fmla="*/ 173 h 173"/>
                    <a:gd name="T50" fmla="*/ 1866 w 2566"/>
                    <a:gd name="T51" fmla="*/ 173 h 173"/>
                    <a:gd name="T52" fmla="*/ 1632 w 2566"/>
                    <a:gd name="T53" fmla="*/ 173 h 173"/>
                    <a:gd name="T54" fmla="*/ 1400 w 2566"/>
                    <a:gd name="T55" fmla="*/ 173 h 173"/>
                    <a:gd name="T56" fmla="*/ 1166 w 2566"/>
                    <a:gd name="T57" fmla="*/ 173 h 173"/>
                    <a:gd name="T58" fmla="*/ 934 w 2566"/>
                    <a:gd name="T59" fmla="*/ 173 h 173"/>
                    <a:gd name="T60" fmla="*/ 700 w 2566"/>
                    <a:gd name="T61" fmla="*/ 173 h 173"/>
                    <a:gd name="T62" fmla="*/ 466 w 2566"/>
                    <a:gd name="T63" fmla="*/ 173 h 173"/>
                    <a:gd name="T64" fmla="*/ 234 w 2566"/>
                    <a:gd name="T65" fmla="*/ 173 h 173"/>
                    <a:gd name="T66" fmla="*/ 0 w 2566"/>
                    <a:gd name="T67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66" h="173">
                      <a:moveTo>
                        <a:pt x="0" y="55"/>
                      </a:moveTo>
                      <a:lnTo>
                        <a:pt x="39" y="55"/>
                      </a:lnTo>
                      <a:lnTo>
                        <a:pt x="117" y="54"/>
                      </a:lnTo>
                      <a:lnTo>
                        <a:pt x="155" y="54"/>
                      </a:lnTo>
                      <a:lnTo>
                        <a:pt x="234" y="53"/>
                      </a:lnTo>
                      <a:lnTo>
                        <a:pt x="270" y="53"/>
                      </a:lnTo>
                      <a:lnTo>
                        <a:pt x="349" y="50"/>
                      </a:lnTo>
                      <a:lnTo>
                        <a:pt x="386" y="50"/>
                      </a:lnTo>
                      <a:lnTo>
                        <a:pt x="466" y="49"/>
                      </a:lnTo>
                      <a:lnTo>
                        <a:pt x="501" y="49"/>
                      </a:lnTo>
                      <a:lnTo>
                        <a:pt x="583" y="46"/>
                      </a:lnTo>
                      <a:lnTo>
                        <a:pt x="616" y="46"/>
                      </a:lnTo>
                      <a:lnTo>
                        <a:pt x="700" y="45"/>
                      </a:lnTo>
                      <a:lnTo>
                        <a:pt x="731" y="45"/>
                      </a:lnTo>
                      <a:lnTo>
                        <a:pt x="817" y="42"/>
                      </a:lnTo>
                      <a:lnTo>
                        <a:pt x="847" y="42"/>
                      </a:lnTo>
                      <a:lnTo>
                        <a:pt x="934" y="40"/>
                      </a:lnTo>
                      <a:lnTo>
                        <a:pt x="962" y="40"/>
                      </a:lnTo>
                      <a:lnTo>
                        <a:pt x="1049" y="38"/>
                      </a:lnTo>
                      <a:lnTo>
                        <a:pt x="1078" y="38"/>
                      </a:lnTo>
                      <a:lnTo>
                        <a:pt x="1166" y="35"/>
                      </a:lnTo>
                      <a:lnTo>
                        <a:pt x="1192" y="35"/>
                      </a:lnTo>
                      <a:lnTo>
                        <a:pt x="1283" y="34"/>
                      </a:lnTo>
                      <a:lnTo>
                        <a:pt x="1307" y="34"/>
                      </a:lnTo>
                      <a:lnTo>
                        <a:pt x="1400" y="31"/>
                      </a:lnTo>
                      <a:lnTo>
                        <a:pt x="1423" y="31"/>
                      </a:lnTo>
                      <a:lnTo>
                        <a:pt x="1517" y="28"/>
                      </a:lnTo>
                      <a:lnTo>
                        <a:pt x="1537" y="28"/>
                      </a:lnTo>
                      <a:lnTo>
                        <a:pt x="1632" y="26"/>
                      </a:lnTo>
                      <a:lnTo>
                        <a:pt x="1652" y="26"/>
                      </a:lnTo>
                      <a:lnTo>
                        <a:pt x="1749" y="23"/>
                      </a:lnTo>
                      <a:lnTo>
                        <a:pt x="1767" y="23"/>
                      </a:lnTo>
                      <a:lnTo>
                        <a:pt x="1866" y="20"/>
                      </a:lnTo>
                      <a:lnTo>
                        <a:pt x="1881" y="20"/>
                      </a:lnTo>
                      <a:lnTo>
                        <a:pt x="1983" y="16"/>
                      </a:lnTo>
                      <a:lnTo>
                        <a:pt x="1996" y="16"/>
                      </a:lnTo>
                      <a:lnTo>
                        <a:pt x="2100" y="13"/>
                      </a:lnTo>
                      <a:lnTo>
                        <a:pt x="2110" y="13"/>
                      </a:lnTo>
                      <a:lnTo>
                        <a:pt x="2216" y="11"/>
                      </a:lnTo>
                      <a:lnTo>
                        <a:pt x="2225" y="11"/>
                      </a:lnTo>
                      <a:lnTo>
                        <a:pt x="2332" y="7"/>
                      </a:lnTo>
                      <a:lnTo>
                        <a:pt x="2340" y="7"/>
                      </a:lnTo>
                      <a:lnTo>
                        <a:pt x="2449" y="2"/>
                      </a:lnTo>
                      <a:lnTo>
                        <a:pt x="2454" y="2"/>
                      </a:lnTo>
                      <a:lnTo>
                        <a:pt x="2566" y="0"/>
                      </a:lnTo>
                      <a:lnTo>
                        <a:pt x="2566" y="173"/>
                      </a:lnTo>
                      <a:lnTo>
                        <a:pt x="2449" y="173"/>
                      </a:lnTo>
                      <a:lnTo>
                        <a:pt x="2332" y="173"/>
                      </a:lnTo>
                      <a:lnTo>
                        <a:pt x="2216" y="173"/>
                      </a:lnTo>
                      <a:lnTo>
                        <a:pt x="2100" y="173"/>
                      </a:lnTo>
                      <a:lnTo>
                        <a:pt x="1983" y="173"/>
                      </a:lnTo>
                      <a:lnTo>
                        <a:pt x="1866" y="173"/>
                      </a:lnTo>
                      <a:lnTo>
                        <a:pt x="1749" y="173"/>
                      </a:lnTo>
                      <a:lnTo>
                        <a:pt x="1632" y="173"/>
                      </a:lnTo>
                      <a:lnTo>
                        <a:pt x="1517" y="173"/>
                      </a:lnTo>
                      <a:lnTo>
                        <a:pt x="1400" y="173"/>
                      </a:lnTo>
                      <a:lnTo>
                        <a:pt x="1283" y="173"/>
                      </a:lnTo>
                      <a:lnTo>
                        <a:pt x="1166" y="173"/>
                      </a:lnTo>
                      <a:lnTo>
                        <a:pt x="1049" y="173"/>
                      </a:lnTo>
                      <a:lnTo>
                        <a:pt x="934" y="173"/>
                      </a:lnTo>
                      <a:lnTo>
                        <a:pt x="817" y="173"/>
                      </a:lnTo>
                      <a:lnTo>
                        <a:pt x="700" y="173"/>
                      </a:lnTo>
                      <a:lnTo>
                        <a:pt x="583" y="173"/>
                      </a:lnTo>
                      <a:lnTo>
                        <a:pt x="466" y="173"/>
                      </a:lnTo>
                      <a:lnTo>
                        <a:pt x="349" y="173"/>
                      </a:lnTo>
                      <a:lnTo>
                        <a:pt x="234" y="173"/>
                      </a:lnTo>
                      <a:lnTo>
                        <a:pt x="117" y="173"/>
                      </a:lnTo>
                      <a:lnTo>
                        <a:pt x="0" y="173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" name="Freeform 36"/>
                <p:cNvSpPr>
                  <a:spLocks/>
                </p:cNvSpPr>
                <p:nvPr/>
              </p:nvSpPr>
              <p:spPr bwMode="auto">
                <a:xfrm>
                  <a:off x="2643188" y="4286250"/>
                  <a:ext cx="4073525" cy="274638"/>
                </a:xfrm>
                <a:custGeom>
                  <a:avLst/>
                  <a:gdLst>
                    <a:gd name="T0" fmla="*/ 0 w 2566"/>
                    <a:gd name="T1" fmla="*/ 55 h 173"/>
                    <a:gd name="T2" fmla="*/ 39 w 2566"/>
                    <a:gd name="T3" fmla="*/ 55 h 173"/>
                    <a:gd name="T4" fmla="*/ 117 w 2566"/>
                    <a:gd name="T5" fmla="*/ 54 h 173"/>
                    <a:gd name="T6" fmla="*/ 155 w 2566"/>
                    <a:gd name="T7" fmla="*/ 54 h 173"/>
                    <a:gd name="T8" fmla="*/ 234 w 2566"/>
                    <a:gd name="T9" fmla="*/ 53 h 173"/>
                    <a:gd name="T10" fmla="*/ 270 w 2566"/>
                    <a:gd name="T11" fmla="*/ 53 h 173"/>
                    <a:gd name="T12" fmla="*/ 349 w 2566"/>
                    <a:gd name="T13" fmla="*/ 50 h 173"/>
                    <a:gd name="T14" fmla="*/ 386 w 2566"/>
                    <a:gd name="T15" fmla="*/ 50 h 173"/>
                    <a:gd name="T16" fmla="*/ 466 w 2566"/>
                    <a:gd name="T17" fmla="*/ 49 h 173"/>
                    <a:gd name="T18" fmla="*/ 501 w 2566"/>
                    <a:gd name="T19" fmla="*/ 49 h 173"/>
                    <a:gd name="T20" fmla="*/ 583 w 2566"/>
                    <a:gd name="T21" fmla="*/ 46 h 173"/>
                    <a:gd name="T22" fmla="*/ 616 w 2566"/>
                    <a:gd name="T23" fmla="*/ 46 h 173"/>
                    <a:gd name="T24" fmla="*/ 700 w 2566"/>
                    <a:gd name="T25" fmla="*/ 45 h 173"/>
                    <a:gd name="T26" fmla="*/ 731 w 2566"/>
                    <a:gd name="T27" fmla="*/ 45 h 173"/>
                    <a:gd name="T28" fmla="*/ 817 w 2566"/>
                    <a:gd name="T29" fmla="*/ 42 h 173"/>
                    <a:gd name="T30" fmla="*/ 847 w 2566"/>
                    <a:gd name="T31" fmla="*/ 42 h 173"/>
                    <a:gd name="T32" fmla="*/ 934 w 2566"/>
                    <a:gd name="T33" fmla="*/ 40 h 173"/>
                    <a:gd name="T34" fmla="*/ 962 w 2566"/>
                    <a:gd name="T35" fmla="*/ 40 h 173"/>
                    <a:gd name="T36" fmla="*/ 1049 w 2566"/>
                    <a:gd name="T37" fmla="*/ 38 h 173"/>
                    <a:gd name="T38" fmla="*/ 1078 w 2566"/>
                    <a:gd name="T39" fmla="*/ 38 h 173"/>
                    <a:gd name="T40" fmla="*/ 1166 w 2566"/>
                    <a:gd name="T41" fmla="*/ 35 h 173"/>
                    <a:gd name="T42" fmla="*/ 1192 w 2566"/>
                    <a:gd name="T43" fmla="*/ 35 h 173"/>
                    <a:gd name="T44" fmla="*/ 1283 w 2566"/>
                    <a:gd name="T45" fmla="*/ 34 h 173"/>
                    <a:gd name="T46" fmla="*/ 1307 w 2566"/>
                    <a:gd name="T47" fmla="*/ 34 h 173"/>
                    <a:gd name="T48" fmla="*/ 1400 w 2566"/>
                    <a:gd name="T49" fmla="*/ 31 h 173"/>
                    <a:gd name="T50" fmla="*/ 1423 w 2566"/>
                    <a:gd name="T51" fmla="*/ 31 h 173"/>
                    <a:gd name="T52" fmla="*/ 1517 w 2566"/>
                    <a:gd name="T53" fmla="*/ 28 h 173"/>
                    <a:gd name="T54" fmla="*/ 1537 w 2566"/>
                    <a:gd name="T55" fmla="*/ 28 h 173"/>
                    <a:gd name="T56" fmla="*/ 1632 w 2566"/>
                    <a:gd name="T57" fmla="*/ 26 h 173"/>
                    <a:gd name="T58" fmla="*/ 1652 w 2566"/>
                    <a:gd name="T59" fmla="*/ 26 h 173"/>
                    <a:gd name="T60" fmla="*/ 1749 w 2566"/>
                    <a:gd name="T61" fmla="*/ 23 h 173"/>
                    <a:gd name="T62" fmla="*/ 1767 w 2566"/>
                    <a:gd name="T63" fmla="*/ 23 h 173"/>
                    <a:gd name="T64" fmla="*/ 1866 w 2566"/>
                    <a:gd name="T65" fmla="*/ 20 h 173"/>
                    <a:gd name="T66" fmla="*/ 1881 w 2566"/>
                    <a:gd name="T67" fmla="*/ 20 h 173"/>
                    <a:gd name="T68" fmla="*/ 1983 w 2566"/>
                    <a:gd name="T69" fmla="*/ 16 h 173"/>
                    <a:gd name="T70" fmla="*/ 1996 w 2566"/>
                    <a:gd name="T71" fmla="*/ 16 h 173"/>
                    <a:gd name="T72" fmla="*/ 2100 w 2566"/>
                    <a:gd name="T73" fmla="*/ 13 h 173"/>
                    <a:gd name="T74" fmla="*/ 2110 w 2566"/>
                    <a:gd name="T75" fmla="*/ 13 h 173"/>
                    <a:gd name="T76" fmla="*/ 2216 w 2566"/>
                    <a:gd name="T77" fmla="*/ 11 h 173"/>
                    <a:gd name="T78" fmla="*/ 2225 w 2566"/>
                    <a:gd name="T79" fmla="*/ 11 h 173"/>
                    <a:gd name="T80" fmla="*/ 2332 w 2566"/>
                    <a:gd name="T81" fmla="*/ 7 h 173"/>
                    <a:gd name="T82" fmla="*/ 2340 w 2566"/>
                    <a:gd name="T83" fmla="*/ 7 h 173"/>
                    <a:gd name="T84" fmla="*/ 2449 w 2566"/>
                    <a:gd name="T85" fmla="*/ 2 h 173"/>
                    <a:gd name="T86" fmla="*/ 2454 w 2566"/>
                    <a:gd name="T87" fmla="*/ 2 h 173"/>
                    <a:gd name="T88" fmla="*/ 2566 w 2566"/>
                    <a:gd name="T89" fmla="*/ 0 h 173"/>
                    <a:gd name="T90" fmla="*/ 2566 w 2566"/>
                    <a:gd name="T91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73">
                      <a:moveTo>
                        <a:pt x="0" y="55"/>
                      </a:moveTo>
                      <a:lnTo>
                        <a:pt x="39" y="55"/>
                      </a:lnTo>
                      <a:lnTo>
                        <a:pt x="117" y="54"/>
                      </a:lnTo>
                      <a:lnTo>
                        <a:pt x="155" y="54"/>
                      </a:lnTo>
                      <a:lnTo>
                        <a:pt x="234" y="53"/>
                      </a:lnTo>
                      <a:lnTo>
                        <a:pt x="270" y="53"/>
                      </a:lnTo>
                      <a:lnTo>
                        <a:pt x="349" y="50"/>
                      </a:lnTo>
                      <a:lnTo>
                        <a:pt x="386" y="50"/>
                      </a:lnTo>
                      <a:lnTo>
                        <a:pt x="466" y="49"/>
                      </a:lnTo>
                      <a:lnTo>
                        <a:pt x="501" y="49"/>
                      </a:lnTo>
                      <a:lnTo>
                        <a:pt x="583" y="46"/>
                      </a:lnTo>
                      <a:lnTo>
                        <a:pt x="616" y="46"/>
                      </a:lnTo>
                      <a:lnTo>
                        <a:pt x="700" y="45"/>
                      </a:lnTo>
                      <a:lnTo>
                        <a:pt x="731" y="45"/>
                      </a:lnTo>
                      <a:lnTo>
                        <a:pt x="817" y="42"/>
                      </a:lnTo>
                      <a:lnTo>
                        <a:pt x="847" y="42"/>
                      </a:lnTo>
                      <a:lnTo>
                        <a:pt x="934" y="40"/>
                      </a:lnTo>
                      <a:lnTo>
                        <a:pt x="962" y="40"/>
                      </a:lnTo>
                      <a:lnTo>
                        <a:pt x="1049" y="38"/>
                      </a:lnTo>
                      <a:lnTo>
                        <a:pt x="1078" y="38"/>
                      </a:lnTo>
                      <a:lnTo>
                        <a:pt x="1166" y="35"/>
                      </a:lnTo>
                      <a:lnTo>
                        <a:pt x="1192" y="35"/>
                      </a:lnTo>
                      <a:lnTo>
                        <a:pt x="1283" y="34"/>
                      </a:lnTo>
                      <a:lnTo>
                        <a:pt x="1307" y="34"/>
                      </a:lnTo>
                      <a:lnTo>
                        <a:pt x="1400" y="31"/>
                      </a:lnTo>
                      <a:lnTo>
                        <a:pt x="1423" y="31"/>
                      </a:lnTo>
                      <a:lnTo>
                        <a:pt x="1517" y="28"/>
                      </a:lnTo>
                      <a:lnTo>
                        <a:pt x="1537" y="28"/>
                      </a:lnTo>
                      <a:lnTo>
                        <a:pt x="1632" y="26"/>
                      </a:lnTo>
                      <a:lnTo>
                        <a:pt x="1652" y="26"/>
                      </a:lnTo>
                      <a:lnTo>
                        <a:pt x="1749" y="23"/>
                      </a:lnTo>
                      <a:lnTo>
                        <a:pt x="1767" y="23"/>
                      </a:lnTo>
                      <a:lnTo>
                        <a:pt x="1866" y="20"/>
                      </a:lnTo>
                      <a:lnTo>
                        <a:pt x="1881" y="20"/>
                      </a:lnTo>
                      <a:lnTo>
                        <a:pt x="1983" y="16"/>
                      </a:lnTo>
                      <a:lnTo>
                        <a:pt x="1996" y="16"/>
                      </a:lnTo>
                      <a:lnTo>
                        <a:pt x="2100" y="13"/>
                      </a:lnTo>
                      <a:lnTo>
                        <a:pt x="2110" y="13"/>
                      </a:lnTo>
                      <a:lnTo>
                        <a:pt x="2216" y="11"/>
                      </a:lnTo>
                      <a:lnTo>
                        <a:pt x="2225" y="11"/>
                      </a:lnTo>
                      <a:lnTo>
                        <a:pt x="2332" y="7"/>
                      </a:lnTo>
                      <a:lnTo>
                        <a:pt x="2340" y="7"/>
                      </a:lnTo>
                      <a:lnTo>
                        <a:pt x="2449" y="2"/>
                      </a:lnTo>
                      <a:lnTo>
                        <a:pt x="2454" y="2"/>
                      </a:lnTo>
                      <a:lnTo>
                        <a:pt x="2566" y="0"/>
                      </a:lnTo>
                      <a:lnTo>
                        <a:pt x="2566" y="17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Freeform 37"/>
                <p:cNvSpPr>
                  <a:spLocks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custGeom>
                  <a:avLst/>
                  <a:gdLst>
                    <a:gd name="T0" fmla="*/ 0 w 2566"/>
                    <a:gd name="T1" fmla="*/ 117 w 2566"/>
                    <a:gd name="T2" fmla="*/ 234 w 2566"/>
                    <a:gd name="T3" fmla="*/ 349 w 2566"/>
                    <a:gd name="T4" fmla="*/ 466 w 2566"/>
                    <a:gd name="T5" fmla="*/ 583 w 2566"/>
                    <a:gd name="T6" fmla="*/ 700 w 2566"/>
                    <a:gd name="T7" fmla="*/ 817 w 2566"/>
                    <a:gd name="T8" fmla="*/ 934 w 2566"/>
                    <a:gd name="T9" fmla="*/ 1049 w 2566"/>
                    <a:gd name="T10" fmla="*/ 1166 w 2566"/>
                    <a:gd name="T11" fmla="*/ 1283 w 2566"/>
                    <a:gd name="T12" fmla="*/ 1400 w 2566"/>
                    <a:gd name="T13" fmla="*/ 1517 w 2566"/>
                    <a:gd name="T14" fmla="*/ 1632 w 2566"/>
                    <a:gd name="T15" fmla="*/ 1749 w 2566"/>
                    <a:gd name="T16" fmla="*/ 1866 w 2566"/>
                    <a:gd name="T17" fmla="*/ 1983 w 2566"/>
                    <a:gd name="T18" fmla="*/ 2100 w 2566"/>
                    <a:gd name="T19" fmla="*/ 2216 w 2566"/>
                    <a:gd name="T20" fmla="*/ 2332 w 2566"/>
                    <a:gd name="T21" fmla="*/ 2449 w 2566"/>
                    <a:gd name="T22" fmla="*/ 2566 w 2566"/>
                    <a:gd name="T23" fmla="*/ 2449 w 2566"/>
                    <a:gd name="T24" fmla="*/ 2332 w 2566"/>
                    <a:gd name="T25" fmla="*/ 2216 w 2566"/>
                    <a:gd name="T26" fmla="*/ 2100 w 2566"/>
                    <a:gd name="T27" fmla="*/ 1983 w 2566"/>
                    <a:gd name="T28" fmla="*/ 1866 w 2566"/>
                    <a:gd name="T29" fmla="*/ 1749 w 2566"/>
                    <a:gd name="T30" fmla="*/ 1632 w 2566"/>
                    <a:gd name="T31" fmla="*/ 1517 w 2566"/>
                    <a:gd name="T32" fmla="*/ 1400 w 2566"/>
                    <a:gd name="T33" fmla="*/ 1283 w 2566"/>
                    <a:gd name="T34" fmla="*/ 1166 w 2566"/>
                    <a:gd name="T35" fmla="*/ 1049 w 2566"/>
                    <a:gd name="T36" fmla="*/ 934 w 2566"/>
                    <a:gd name="T37" fmla="*/ 817 w 2566"/>
                    <a:gd name="T38" fmla="*/ 700 w 2566"/>
                    <a:gd name="T39" fmla="*/ 583 w 2566"/>
                    <a:gd name="T40" fmla="*/ 466 w 2566"/>
                    <a:gd name="T41" fmla="*/ 349 w 2566"/>
                    <a:gd name="T42" fmla="*/ 234 w 2566"/>
                    <a:gd name="T43" fmla="*/ 117 w 2566"/>
                    <a:gd name="T44" fmla="*/ 0 w 256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  <a:cxn ang="0">
                      <a:pos x="T42" y="0"/>
                    </a:cxn>
                    <a:cxn ang="0">
                      <a:pos x="T43" y="0"/>
                    </a:cxn>
                    <a:cxn ang="0">
                      <a:pos x="T44" y="0"/>
                    </a:cxn>
                  </a:cxnLst>
                  <a:rect l="0" t="0" r="r" b="b"/>
                  <a:pathLst>
                    <a:path w="2566">
                      <a:moveTo>
                        <a:pt x="0" y="0"/>
                      </a:move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" name="Freeform 38"/>
                <p:cNvSpPr>
                  <a:spLocks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custGeom>
                  <a:avLst/>
                  <a:gdLst>
                    <a:gd name="T0" fmla="*/ 0 w 2566"/>
                    <a:gd name="T1" fmla="*/ 117 w 2566"/>
                    <a:gd name="T2" fmla="*/ 234 w 2566"/>
                    <a:gd name="T3" fmla="*/ 349 w 2566"/>
                    <a:gd name="T4" fmla="*/ 466 w 2566"/>
                    <a:gd name="T5" fmla="*/ 583 w 2566"/>
                    <a:gd name="T6" fmla="*/ 700 w 2566"/>
                    <a:gd name="T7" fmla="*/ 817 w 2566"/>
                    <a:gd name="T8" fmla="*/ 934 w 2566"/>
                    <a:gd name="T9" fmla="*/ 1049 w 2566"/>
                    <a:gd name="T10" fmla="*/ 1166 w 2566"/>
                    <a:gd name="T11" fmla="*/ 1283 w 2566"/>
                    <a:gd name="T12" fmla="*/ 1400 w 2566"/>
                    <a:gd name="T13" fmla="*/ 1517 w 2566"/>
                    <a:gd name="T14" fmla="*/ 1632 w 2566"/>
                    <a:gd name="T15" fmla="*/ 1749 w 2566"/>
                    <a:gd name="T16" fmla="*/ 1866 w 2566"/>
                    <a:gd name="T17" fmla="*/ 1983 w 2566"/>
                    <a:gd name="T18" fmla="*/ 2100 w 2566"/>
                    <a:gd name="T19" fmla="*/ 2216 w 2566"/>
                    <a:gd name="T20" fmla="*/ 2332 w 2566"/>
                    <a:gd name="T21" fmla="*/ 2449 w 2566"/>
                    <a:gd name="T22" fmla="*/ 2566 w 2566"/>
                    <a:gd name="T23" fmla="*/ 2449 w 256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</a:cxnLst>
                  <a:rect l="0" t="0" r="r" b="b"/>
                  <a:pathLst>
                    <a:path w="2566">
                      <a:moveTo>
                        <a:pt x="0" y="0"/>
                      </a:move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449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Rectangle 39"/>
                <p:cNvSpPr>
                  <a:spLocks noChangeArrowheads="1"/>
                </p:cNvSpPr>
                <p:nvPr/>
              </p:nvSpPr>
              <p:spPr bwMode="auto">
                <a:xfrm>
                  <a:off x="254000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" name="Rectangle 40"/>
                <p:cNvSpPr>
                  <a:spLocks noChangeArrowheads="1"/>
                </p:cNvSpPr>
                <p:nvPr/>
              </p:nvSpPr>
              <p:spPr bwMode="auto">
                <a:xfrm>
                  <a:off x="32797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Rectangle 41"/>
                <p:cNvSpPr>
                  <a:spLocks noChangeArrowheads="1"/>
                </p:cNvSpPr>
                <p:nvPr/>
              </p:nvSpPr>
              <p:spPr bwMode="auto">
                <a:xfrm>
                  <a:off x="4021138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" name="Rectangle 42"/>
                <p:cNvSpPr>
                  <a:spLocks noChangeArrowheads="1"/>
                </p:cNvSpPr>
                <p:nvPr/>
              </p:nvSpPr>
              <p:spPr bwMode="auto">
                <a:xfrm>
                  <a:off x="4760913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" name="Rectangle 43"/>
                <p:cNvSpPr>
                  <a:spLocks noChangeArrowheads="1"/>
                </p:cNvSpPr>
                <p:nvPr/>
              </p:nvSpPr>
              <p:spPr bwMode="auto">
                <a:xfrm>
                  <a:off x="55022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0.8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" name="Rectangle 44"/>
                <p:cNvSpPr>
                  <a:spLocks noChangeArrowheads="1"/>
                </p:cNvSpPr>
                <p:nvPr/>
              </p:nvSpPr>
              <p:spPr bwMode="auto">
                <a:xfrm>
                  <a:off x="624205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" name="Rectangle 45"/>
                <p:cNvSpPr>
                  <a:spLocks noChangeArrowheads="1"/>
                </p:cNvSpPr>
                <p:nvPr/>
              </p:nvSpPr>
              <p:spPr bwMode="auto">
                <a:xfrm>
                  <a:off x="2314576" y="44688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" name="Rectangle 46"/>
                <p:cNvSpPr>
                  <a:spLocks noChangeArrowheads="1"/>
                </p:cNvSpPr>
                <p:nvPr/>
              </p:nvSpPr>
              <p:spPr bwMode="auto">
                <a:xfrm>
                  <a:off x="2314576" y="3905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" name="Rectangle 47"/>
                <p:cNvSpPr>
                  <a:spLocks noChangeArrowheads="1"/>
                </p:cNvSpPr>
                <p:nvPr/>
              </p:nvSpPr>
              <p:spPr bwMode="auto">
                <a:xfrm>
                  <a:off x="2314576" y="33432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" name="Rectangle 48"/>
                <p:cNvSpPr>
                  <a:spLocks noChangeArrowheads="1"/>
                </p:cNvSpPr>
                <p:nvPr/>
              </p:nvSpPr>
              <p:spPr bwMode="auto">
                <a:xfrm>
                  <a:off x="2314576" y="27797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Rectangle 49"/>
                <p:cNvSpPr>
                  <a:spLocks noChangeArrowheads="1"/>
                </p:cNvSpPr>
                <p:nvPr/>
              </p:nvSpPr>
              <p:spPr bwMode="auto">
                <a:xfrm>
                  <a:off x="2314576" y="22177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Rectangle 50"/>
                <p:cNvSpPr>
                  <a:spLocks noChangeArrowheads="1"/>
                </p:cNvSpPr>
                <p:nvPr/>
              </p:nvSpPr>
              <p:spPr bwMode="auto">
                <a:xfrm>
                  <a:off x="2314576" y="16541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Rectangle 51"/>
                <p:cNvSpPr>
                  <a:spLocks noChangeArrowheads="1"/>
                </p:cNvSpPr>
                <p:nvPr/>
              </p:nvSpPr>
              <p:spPr bwMode="auto">
                <a:xfrm>
                  <a:off x="2314576" y="109378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Rectangle 52"/>
                <p:cNvSpPr>
                  <a:spLocks noChangeArrowheads="1"/>
                </p:cNvSpPr>
                <p:nvPr/>
              </p:nvSpPr>
              <p:spPr bwMode="auto">
                <a:xfrm>
                  <a:off x="2314576" y="5286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26431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301466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33829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37544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412591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44942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Line 59"/>
                <p:cNvSpPr>
                  <a:spLocks noChangeShapeType="1"/>
                </p:cNvSpPr>
                <p:nvPr/>
              </p:nvSpPr>
              <p:spPr bwMode="auto">
                <a:xfrm flipV="1">
                  <a:off x="48656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523398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Line 61"/>
                <p:cNvSpPr>
                  <a:spLocks noChangeShapeType="1"/>
                </p:cNvSpPr>
                <p:nvPr/>
              </p:nvSpPr>
              <p:spPr bwMode="auto">
                <a:xfrm flipV="1">
                  <a:off x="56054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Line 62"/>
                <p:cNvSpPr>
                  <a:spLocks noChangeShapeType="1"/>
                </p:cNvSpPr>
                <p:nvPr/>
              </p:nvSpPr>
              <p:spPr bwMode="auto">
                <a:xfrm flipV="1">
                  <a:off x="59769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634523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67167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Line 65"/>
                <p:cNvSpPr>
                  <a:spLocks noChangeShapeType="1"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Line 66"/>
                <p:cNvSpPr>
                  <a:spLocks noChangeShapeType="1"/>
                </p:cNvSpPr>
                <p:nvPr/>
              </p:nvSpPr>
              <p:spPr bwMode="auto">
                <a:xfrm>
                  <a:off x="2570163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Line 67"/>
                <p:cNvSpPr>
                  <a:spLocks noChangeShapeType="1"/>
                </p:cNvSpPr>
                <p:nvPr/>
              </p:nvSpPr>
              <p:spPr bwMode="auto">
                <a:xfrm>
                  <a:off x="2606676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Line 68"/>
                <p:cNvSpPr>
                  <a:spLocks noChangeShapeType="1"/>
                </p:cNvSpPr>
                <p:nvPr/>
              </p:nvSpPr>
              <p:spPr bwMode="auto">
                <a:xfrm>
                  <a:off x="2570163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Line 69"/>
                <p:cNvSpPr>
                  <a:spLocks noChangeShapeType="1"/>
                </p:cNvSpPr>
                <p:nvPr/>
              </p:nvSpPr>
              <p:spPr bwMode="auto">
                <a:xfrm>
                  <a:off x="2606676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Line 70"/>
                <p:cNvSpPr>
                  <a:spLocks noChangeShapeType="1"/>
                </p:cNvSpPr>
                <p:nvPr/>
              </p:nvSpPr>
              <p:spPr bwMode="auto">
                <a:xfrm>
                  <a:off x="2570163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Line 71"/>
                <p:cNvSpPr>
                  <a:spLocks noChangeShapeType="1"/>
                </p:cNvSpPr>
                <p:nvPr/>
              </p:nvSpPr>
              <p:spPr bwMode="auto">
                <a:xfrm>
                  <a:off x="2606676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Line 72"/>
                <p:cNvSpPr>
                  <a:spLocks noChangeShapeType="1"/>
                </p:cNvSpPr>
                <p:nvPr/>
              </p:nvSpPr>
              <p:spPr bwMode="auto">
                <a:xfrm>
                  <a:off x="2570163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Line 73"/>
                <p:cNvSpPr>
                  <a:spLocks noChangeShapeType="1"/>
                </p:cNvSpPr>
                <p:nvPr/>
              </p:nvSpPr>
              <p:spPr bwMode="auto">
                <a:xfrm>
                  <a:off x="2606676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Line 74"/>
                <p:cNvSpPr>
                  <a:spLocks noChangeShapeType="1"/>
                </p:cNvSpPr>
                <p:nvPr/>
              </p:nvSpPr>
              <p:spPr bwMode="auto">
                <a:xfrm>
                  <a:off x="2570163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Line 75"/>
                <p:cNvSpPr>
                  <a:spLocks noChangeShapeType="1"/>
                </p:cNvSpPr>
                <p:nvPr/>
              </p:nvSpPr>
              <p:spPr bwMode="auto">
                <a:xfrm>
                  <a:off x="2606676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Line 76"/>
                <p:cNvSpPr>
                  <a:spLocks noChangeShapeType="1"/>
                </p:cNvSpPr>
                <p:nvPr/>
              </p:nvSpPr>
              <p:spPr bwMode="auto">
                <a:xfrm>
                  <a:off x="2570163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Line 77"/>
                <p:cNvSpPr>
                  <a:spLocks noChangeShapeType="1"/>
                </p:cNvSpPr>
                <p:nvPr/>
              </p:nvSpPr>
              <p:spPr bwMode="auto">
                <a:xfrm>
                  <a:off x="2606676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Line 78"/>
                <p:cNvSpPr>
                  <a:spLocks noChangeShapeType="1"/>
                </p:cNvSpPr>
                <p:nvPr/>
              </p:nvSpPr>
              <p:spPr bwMode="auto">
                <a:xfrm>
                  <a:off x="2570163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Line 79"/>
                <p:cNvSpPr>
                  <a:spLocks noChangeShapeType="1"/>
                </p:cNvSpPr>
                <p:nvPr/>
              </p:nvSpPr>
              <p:spPr bwMode="auto">
                <a:xfrm>
                  <a:off x="2606676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Line 80"/>
                <p:cNvSpPr>
                  <a:spLocks noChangeShapeType="1"/>
                </p:cNvSpPr>
                <p:nvPr/>
              </p:nvSpPr>
              <p:spPr bwMode="auto">
                <a:xfrm>
                  <a:off x="2570163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2643188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Line 82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Line 83"/>
                <p:cNvSpPr>
                  <a:spLocks noChangeShapeType="1"/>
                </p:cNvSpPr>
                <p:nvPr/>
              </p:nvSpPr>
              <p:spPr bwMode="auto">
                <a:xfrm>
                  <a:off x="301466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Line 84"/>
                <p:cNvSpPr>
                  <a:spLocks noChangeShapeType="1"/>
                </p:cNvSpPr>
                <p:nvPr/>
              </p:nvSpPr>
              <p:spPr bwMode="auto">
                <a:xfrm>
                  <a:off x="33829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Line 85"/>
                <p:cNvSpPr>
                  <a:spLocks noChangeShapeType="1"/>
                </p:cNvSpPr>
                <p:nvPr/>
              </p:nvSpPr>
              <p:spPr bwMode="auto">
                <a:xfrm>
                  <a:off x="37544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Line 86"/>
                <p:cNvSpPr>
                  <a:spLocks noChangeShapeType="1"/>
                </p:cNvSpPr>
                <p:nvPr/>
              </p:nvSpPr>
              <p:spPr bwMode="auto">
                <a:xfrm>
                  <a:off x="412591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Line 87"/>
                <p:cNvSpPr>
                  <a:spLocks noChangeShapeType="1"/>
                </p:cNvSpPr>
                <p:nvPr/>
              </p:nvSpPr>
              <p:spPr bwMode="auto">
                <a:xfrm>
                  <a:off x="44942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Line 88"/>
                <p:cNvSpPr>
                  <a:spLocks noChangeShapeType="1"/>
                </p:cNvSpPr>
                <p:nvPr/>
              </p:nvSpPr>
              <p:spPr bwMode="auto">
                <a:xfrm>
                  <a:off x="48656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Line 89"/>
                <p:cNvSpPr>
                  <a:spLocks noChangeShapeType="1"/>
                </p:cNvSpPr>
                <p:nvPr/>
              </p:nvSpPr>
              <p:spPr bwMode="auto">
                <a:xfrm>
                  <a:off x="523398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Line 90"/>
                <p:cNvSpPr>
                  <a:spLocks noChangeShapeType="1"/>
                </p:cNvSpPr>
                <p:nvPr/>
              </p:nvSpPr>
              <p:spPr bwMode="auto">
                <a:xfrm>
                  <a:off x="56054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Line 91"/>
                <p:cNvSpPr>
                  <a:spLocks noChangeShapeType="1"/>
                </p:cNvSpPr>
                <p:nvPr/>
              </p:nvSpPr>
              <p:spPr bwMode="auto">
                <a:xfrm>
                  <a:off x="59769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Line 92"/>
                <p:cNvSpPr>
                  <a:spLocks noChangeShapeType="1"/>
                </p:cNvSpPr>
                <p:nvPr/>
              </p:nvSpPr>
              <p:spPr bwMode="auto">
                <a:xfrm>
                  <a:off x="634523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Line 93"/>
                <p:cNvSpPr>
                  <a:spLocks noChangeShapeType="1"/>
                </p:cNvSpPr>
                <p:nvPr/>
              </p:nvSpPr>
              <p:spPr bwMode="auto">
                <a:xfrm>
                  <a:off x="67167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" name="Line 94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" name="Line 95"/>
                <p:cNvSpPr>
                  <a:spLocks noChangeShapeType="1"/>
                </p:cNvSpPr>
                <p:nvPr/>
              </p:nvSpPr>
              <p:spPr bwMode="auto">
                <a:xfrm flipH="1">
                  <a:off x="6643688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" name="Line 96"/>
                <p:cNvSpPr>
                  <a:spLocks noChangeShapeType="1"/>
                </p:cNvSpPr>
                <p:nvPr/>
              </p:nvSpPr>
              <p:spPr bwMode="auto">
                <a:xfrm flipH="1">
                  <a:off x="6680201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" name="Line 97"/>
                <p:cNvSpPr>
                  <a:spLocks noChangeShapeType="1"/>
                </p:cNvSpPr>
                <p:nvPr/>
              </p:nvSpPr>
              <p:spPr bwMode="auto">
                <a:xfrm flipH="1">
                  <a:off x="6643688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" name="Line 98"/>
                <p:cNvSpPr>
                  <a:spLocks noChangeShapeType="1"/>
                </p:cNvSpPr>
                <p:nvPr/>
              </p:nvSpPr>
              <p:spPr bwMode="auto">
                <a:xfrm flipH="1">
                  <a:off x="6680201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643688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" name="Line 100"/>
                <p:cNvSpPr>
                  <a:spLocks noChangeShapeType="1"/>
                </p:cNvSpPr>
                <p:nvPr/>
              </p:nvSpPr>
              <p:spPr bwMode="auto">
                <a:xfrm flipH="1">
                  <a:off x="6680201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" name="Line 101"/>
                <p:cNvSpPr>
                  <a:spLocks noChangeShapeType="1"/>
                </p:cNvSpPr>
                <p:nvPr/>
              </p:nvSpPr>
              <p:spPr bwMode="auto">
                <a:xfrm flipH="1">
                  <a:off x="6643688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" name="Line 102"/>
                <p:cNvSpPr>
                  <a:spLocks noChangeShapeType="1"/>
                </p:cNvSpPr>
                <p:nvPr/>
              </p:nvSpPr>
              <p:spPr bwMode="auto">
                <a:xfrm flipH="1">
                  <a:off x="6680201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" name="Line 103"/>
                <p:cNvSpPr>
                  <a:spLocks noChangeShapeType="1"/>
                </p:cNvSpPr>
                <p:nvPr/>
              </p:nvSpPr>
              <p:spPr bwMode="auto">
                <a:xfrm flipH="1">
                  <a:off x="6643688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" name="Line 104"/>
                <p:cNvSpPr>
                  <a:spLocks noChangeShapeType="1"/>
                </p:cNvSpPr>
                <p:nvPr/>
              </p:nvSpPr>
              <p:spPr bwMode="auto">
                <a:xfrm flipH="1">
                  <a:off x="6680201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" name="Line 105"/>
                <p:cNvSpPr>
                  <a:spLocks noChangeShapeType="1"/>
                </p:cNvSpPr>
                <p:nvPr/>
              </p:nvSpPr>
              <p:spPr bwMode="auto">
                <a:xfrm flipH="1">
                  <a:off x="6643688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" name="Line 106"/>
                <p:cNvSpPr>
                  <a:spLocks noChangeShapeType="1"/>
                </p:cNvSpPr>
                <p:nvPr/>
              </p:nvSpPr>
              <p:spPr bwMode="auto">
                <a:xfrm flipH="1">
                  <a:off x="6680201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" name="Line 107"/>
                <p:cNvSpPr>
                  <a:spLocks noChangeShapeType="1"/>
                </p:cNvSpPr>
                <p:nvPr/>
              </p:nvSpPr>
              <p:spPr bwMode="auto">
                <a:xfrm flipH="1">
                  <a:off x="6643688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" name="Line 108"/>
                <p:cNvSpPr>
                  <a:spLocks noChangeShapeType="1"/>
                </p:cNvSpPr>
                <p:nvPr/>
              </p:nvSpPr>
              <p:spPr bwMode="auto">
                <a:xfrm flipH="1">
                  <a:off x="6680201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" name="Line 109"/>
                <p:cNvSpPr>
                  <a:spLocks noChangeShapeType="1"/>
                </p:cNvSpPr>
                <p:nvPr/>
              </p:nvSpPr>
              <p:spPr bwMode="auto">
                <a:xfrm flipH="1">
                  <a:off x="6643688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" name="Line 110"/>
                <p:cNvSpPr>
                  <a:spLocks noChangeShapeType="1"/>
                </p:cNvSpPr>
                <p:nvPr/>
              </p:nvSpPr>
              <p:spPr bwMode="auto">
                <a:xfrm flipV="1">
                  <a:off x="6716713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" name="Rectangle 111"/>
                <p:cNvSpPr>
                  <a:spLocks noChangeArrowheads="1"/>
                </p:cNvSpPr>
                <p:nvPr/>
              </p:nvSpPr>
              <p:spPr bwMode="auto">
                <a:xfrm rot="16200000">
                  <a:off x="6947508" y="2569111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" name="Rectangle 112"/>
                <p:cNvSpPr>
                  <a:spLocks noChangeArrowheads="1"/>
                </p:cNvSpPr>
                <p:nvPr/>
              </p:nvSpPr>
              <p:spPr bwMode="auto">
                <a:xfrm>
                  <a:off x="4656138" y="263525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" name="Rectangle 113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" name="Rectangle 114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116" name="Group 115"/>
                <p:cNvGrpSpPr/>
                <p:nvPr/>
              </p:nvGrpSpPr>
              <p:grpSpPr>
                <a:xfrm>
                  <a:off x="2570163" y="263525"/>
                  <a:ext cx="4530726" cy="4370388"/>
                  <a:chOff x="2570163" y="263525"/>
                  <a:chExt cx="4530726" cy="4370388"/>
                </a:xfrm>
              </p:grpSpPr>
              <p:grpSp>
                <p:nvGrpSpPr>
                  <p:cNvPr id="117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1778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9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0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1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2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3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4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5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6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7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8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9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0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1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2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3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4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5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6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7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8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9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0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1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2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3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4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5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6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7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8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9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0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1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2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3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4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5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6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7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8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9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0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1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2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3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4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5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6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7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8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9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0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1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2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3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4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5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6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7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8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9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0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1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2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3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4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5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6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7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8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9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0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1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2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3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4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5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6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7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8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9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0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1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2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3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4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5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6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7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8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9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0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1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2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3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4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5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6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7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8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9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0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1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2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3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4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5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6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7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8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9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0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1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2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3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4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5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6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7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8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9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0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1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2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3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4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5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6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7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8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9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0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1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2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3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4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5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6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7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8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9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0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1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2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3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4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5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6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7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8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9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0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1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2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3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4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5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6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7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8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9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0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1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2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3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4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5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6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7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8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9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0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1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2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3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4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5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6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7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8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9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0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1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2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3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4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5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6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7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8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9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0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1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2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3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4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5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6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7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18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4089400"/>
                    <a:ext cx="4073525" cy="471488"/>
                    <a:chOff x="1665" y="2576"/>
                    <a:chExt cx="2566" cy="297"/>
                  </a:xfrm>
                </p:grpSpPr>
                <p:sp>
                  <p:nvSpPr>
                    <p:cNvPr id="1578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9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0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1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2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3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4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5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6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7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8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9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0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1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2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3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4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5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6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7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8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9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0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1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2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3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4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5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6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7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8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9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0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1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2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3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4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5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6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7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8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9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0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1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2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3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4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5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6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7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8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9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0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1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2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3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4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5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6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7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8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9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0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1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2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3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4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5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6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7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8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9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0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1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2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3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4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5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6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7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8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9" name="Line 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0" name="Line 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1" name="Line 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2" name="Line 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3" name="Line 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4" name="Line 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5" name="Line 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6" name="Line 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7" name="Line 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8" name="Line 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9" name="Line 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0" name="Line 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1" name="Line 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2" name="Line 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3" name="Line 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4" name="Line 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5" name="Line 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6" name="Line 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7" name="Line 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8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9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0" name="Line 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1" name="Line 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2" name="Line 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3" name="Line 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4" name="Line 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5" name="Line 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6" name="Line 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7" name="Line 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8" name="Line 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9" name="Line 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0" name="Line 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1" name="Line 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2" name="Line 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3" name="Line 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4" name="Line 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5" name="Line 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6" name="Line 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7" name="Line 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8" name="Line 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9" name="Line 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0" name="Line 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1" name="Line 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2" name="Line 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3" name="Line 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4" name="Line 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5" name="Line 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6" name="Line 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7" name="Line 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8" name="Line 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9" name="Line 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0" name="Line 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1" name="Line 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2" name="Line 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3" name="Line 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4" name="Line 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5" name="Line 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6" name="Line 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7" name="Line 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8" name="Line 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9" name="Line 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0" name="Line 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1" name="Line 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2" name="Line 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3" name="Line 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4" name="Line 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5" name="Line 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6" name="Line 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7" name="Line 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8" name="Line 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9" name="Line 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0" name="Line 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1" name="Line 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2" name="Line 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84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3" name="Line 3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8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4" name="Line 3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5" name="Line 3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6" name="Line 3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0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7" name="Line 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8" name="Line 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7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9" name="Line 3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36" y="275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0" name="Line 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7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1" name="Line 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7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2" name="Line 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7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3" name="Line 37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77" y="275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4" name="Line 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7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5" name="Line 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7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6" name="Line 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7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7" name="Line 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7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8" name="Line 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7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9" name="Line 3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9" y="275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0" name="Line 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7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1" name="Line 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7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2" name="Line 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7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3" name="Line 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7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4" name="Line 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7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5" name="Line 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7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6" name="Line 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7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7" name="Line 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7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8" name="Line 3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7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9" name="Line 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7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0" name="Line 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7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1" name="Line 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7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2" name="Line 3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8" y="274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3" name="Line 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4" name="Line 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5" name="Line 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7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6" name="Line 39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90" y="273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7" name="Line 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7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8" name="Line 3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73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9" name="Line 3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73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0" name="Line 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7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1" name="Line 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7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2" name="Line 4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02" y="273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3" name="Line 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4" name="Line 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7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5" name="Line 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7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6" name="Line 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7" name="Line 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19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4032250"/>
                    <a:ext cx="4073525" cy="303213"/>
                    <a:chOff x="1665" y="2540"/>
                    <a:chExt cx="2566" cy="191"/>
                  </a:xfrm>
                </p:grpSpPr>
                <p:sp>
                  <p:nvSpPr>
                    <p:cNvPr id="1378" name="Line 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9" name="Line 40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73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0" name="Line 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7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1" name="Line 4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72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2" name="Line 4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7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3" name="Line 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7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4" name="Line 4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72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5" name="Line 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6" name="Line 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7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7" name="Line 4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7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8" name="Line 4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7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9" name="Line 4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272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0" name="Line 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7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1" name="Line 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7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2" name="Line 4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71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3" name="Line 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4" name="Line 4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71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5" name="Line 4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7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6" name="Line 4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7" name="Line 4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8" name="Line 4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7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9" name="Line 4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7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0" name="Line 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7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1" name="Line 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7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2" name="Line 4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270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3" name="Line 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7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4" name="Line 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7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5" name="Line 4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7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6" name="Line 4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7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7" name="Line 4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70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8" name="Line 4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70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9" name="Line 4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70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0" name="Line 4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1" name="Line 4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2" name="Line 4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3" name="Line 4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4" name="Line 4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5" name="Line 4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6" name="Line 4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7" name="Line 4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8" name="Line 4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9" name="Line 4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0" name="Line 4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1" name="Line 4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68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2" name="Line 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3" name="Line 4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4" name="Line 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5" name="Line 4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6" name="Line 4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7" name="Line 4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8" name="Line 4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01" y="268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9" name="Line 4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0" name="Line 4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1" name="Line 4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2" name="Line 4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3" name="Line 4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4" name="Line 4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5" name="Line 4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6" name="Line 4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7" name="Line 4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8" name="Line 4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9" name="Line 4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0" name="Line 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1" name="Line 4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68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2" name="Line 4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3" name="Line 4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4" name="Line 4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5" name="Line 4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6" name="Line 4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7" name="Line 4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8" name="Line 4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9" name="Line 4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0" name="Line 4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1" name="Line 4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2" name="Line 4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3" name="Line 4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4" name="Line 4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5" name="Line 4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6" name="Line 4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7" name="Line 4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8" name="Line 4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9" name="Line 4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0" name="Line 4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1" name="Line 4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2" name="Line 4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3" name="Line 4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4" name="Line 4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67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5" name="Line 4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6" name="Line 4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7" name="Line 4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8" name="Line 4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9" name="Line 4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0" name="Line 4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1" name="Line 5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2" name="Line 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3" name="Line 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4" name="Line 50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267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5" name="Line 5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6" name="Line 5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7" name="Line 5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8" name="Line 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9" name="Line 5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0" name="Line 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1" name="Line 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2" name="Line 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3" name="Line 5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4" name="Line 5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1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5" name="Line 5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6" name="Line 5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4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7" name="Line 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8" name="Line 5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9" name="Line 5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0" name="Line 5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1" name="Line 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2" name="Line 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3" name="Line 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4" name="Line 5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5" name="Line 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6" name="Line 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7" name="Line 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8" name="Line 5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65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9" name="Line 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0" name="Line 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1" name="Line 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2" name="Line 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3" name="Line 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4" name="Line 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5" name="Line 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6" name="Line 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7" name="Line 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8" name="Line 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9" name="Line 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0" name="Line 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1" name="Line 5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13" y="264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2" name="Line 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3" name="Line 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4" name="Line 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5" name="Line 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6" name="Line 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7" name="Line 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8" name="Line 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9" name="Line 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0" name="Line 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1" name="Line 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2" name="Line 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3" name="Line 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4" name="Line 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5" name="Line 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6" name="Line 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7" name="Line 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8" name="Line 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9" name="Line 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0" name="Line 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1" name="Line 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2" name="Line 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3" name="Line 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4" name="Line 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5" name="Line 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6" name="Line 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7" name="Line 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8" name="Line 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9" name="Line 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0" name="Line 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1" name="Line 5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6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2" name="Line 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3" name="Line 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4" name="Line 5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6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5" name="Line 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6" name="Line 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7" name="Line 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8" name="Line 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9" name="Line 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0" name="Line 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1" name="Line 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2" name="Line 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3" name="Line 5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4" name="Line 5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5" name="Line 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6" name="Line 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7" name="Line 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8" name="Line 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9" name="Line 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0" name="Line 5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1" name="Line 5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2" name="Line 5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4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3" name="Line 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4" name="Line 5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5" name="Line 5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6" name="Line 5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7" name="Line 5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8" name="Line 5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9" name="Line 5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0" name="Line 5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12" y="257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1" name="Line 6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2" name="Line 6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3" name="Line 6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4" name="Line 6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5" name="Line 6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6" name="Line 6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7" name="Line 6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0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643188" y="3773488"/>
                    <a:ext cx="4073525" cy="325438"/>
                    <a:chOff x="1665" y="2377"/>
                    <a:chExt cx="2566" cy="205"/>
                  </a:xfrm>
                </p:grpSpPr>
                <p:sp>
                  <p:nvSpPr>
                    <p:cNvPr id="1178" name="Line 6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9" name="Line 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0" name="Line 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1" name="Line 6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2" name="Line 6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3" name="Line 6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4" name="Line 6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5" name="Line 6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6" name="Line 6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7" name="Line 6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8" name="Line 6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9" name="Line 6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0" name="Line 6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1" name="Line 6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2" name="Line 6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3" name="Line 6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57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4" name="Line 6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5" name="Line 6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6" name="Line 6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7" name="Line 6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8" name="Line 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9" name="Line 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0" name="Line 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1" name="Line 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2" name="Line 6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3" name="Line 6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4" name="Line 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5" name="Line 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6" name="Line 6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7" name="Line 6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8" name="Line 6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9" name="Line 6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0" name="Line 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1" name="Line 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2" name="Line 6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3" name="Line 6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4" name="Line 6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5" name="Line 6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6" name="Line 6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7" name="Line 6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8" name="Line 6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579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9" name="Line 6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0" name="Line 6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1" name="Line 6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2" name="Line 6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3" name="Line 6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4" name="Line 6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5" name="Line 6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6" name="Line 6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7" name="Line 6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8" name="Line 6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9" name="Line 6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0" name="Line 6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1" name="Line 6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8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2" name="Line 6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3" name="Line 6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4" name="Line 6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5" name="Line 6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6" name="Line 6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7" name="Line 6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8" name="Line 6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9" name="Line 6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0" name="Line 6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1" name="Line 6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2" name="Line 6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3" name="Line 6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4" name="Line 6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5" name="Line 6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6" name="Line 6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7" name="Line 6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8" name="Line 6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9" name="Line 6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0" name="Line 6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1" name="Line 6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2" name="Line 6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6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3" name="Line 6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4" name="Line 6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5" name="Line 6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6" name="Line 6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7" name="Line 6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8" name="Line 6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9" name="Line 6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0" name="Line 6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1" name="Line 6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2" name="Line 6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6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3" name="Line 6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4" name="Line 6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5" name="Line 6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6" name="Line 6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7" name="Line 6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8" name="Line 6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9" name="Line 6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0" name="Line 7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1" name="Line 7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2" name="Line 7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3" name="Line 7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4" name="Line 7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5" name="Line 7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6" name="Line 7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7" name="Line 7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8" name="Line 7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9" name="Line 7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0" name="Line 7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1" name="Line 7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2" name="Line 7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3" name="Line 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4" name="Line 7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5" name="Line 7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7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6" name="Line 7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7" name="Line 7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8" name="Line 7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9" name="Line 7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0" name="Line 7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1" name="Line 7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2" name="Line 7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3" name="Line 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4" name="Line 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5" name="Line 7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7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6" name="Line 7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7" name="Line 7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8" name="Line 7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9" name="Line 7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0" name="Line 7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1" name="Line 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2" name="Line 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3" name="Line 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4" name="Line 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5" name="Line 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6" name="Line 7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7" name="Line 7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8" name="Line 7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7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9" name="Line 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0" name="Line 7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1" name="Line 7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1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2" name="Line 7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3" name="Line 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4" name="Line 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5" name="Line 7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6" name="Line 7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7" name="Line 7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8" name="Line 7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9" name="Line 7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0" name="Line 7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1" name="Line 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2" name="Line 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3" name="Line 7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4" name="Line 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5" name="Line 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6" name="Line 7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7" name="Line 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8" name="Line 7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9" name="Line 7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0" name="Line 7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1" name="Line 7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2" name="Line 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3" name="Line 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4" name="Line 7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5" name="Line 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6" name="Line 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7" name="Line 7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8" name="Line 7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9" name="Line 7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0" name="Line 7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1" name="Line 7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2" name="Line 7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3" name="Line 7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4" name="Line 7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5" name="Line 7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6" name="Line 7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7" name="Line 7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8" name="Line 7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9" name="Line 7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0" name="Line 7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1" name="Line 7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2" name="Line 7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3" name="Line 7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4" name="Line 7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5" name="Line 7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1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6" name="Line 7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7" name="Line 7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8" name="Line 7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9" name="Line 7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0" name="Line 7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1" name="Line 7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2" name="Line 7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3" name="Line 7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4" name="Line 7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5" name="Line 7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6" name="Line 7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7" name="Line 7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8" name="Line 7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1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9" name="Line 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0" name="Line 8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1" name="Line 8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2" name="Line 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3" name="Line 8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4" name="Line 8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5" name="Line 8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6" name="Line 8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7" name="Line 8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1" name="Group 1009"/>
                  <p:cNvGrpSpPr>
                    <a:grpSpLocks/>
                  </p:cNvGrpSpPr>
                  <p:nvPr/>
                </p:nvGrpSpPr>
                <p:grpSpPr bwMode="auto">
                  <a:xfrm>
                    <a:off x="2643188" y="3717925"/>
                    <a:ext cx="4073525" cy="120650"/>
                    <a:chOff x="1665" y="2342"/>
                    <a:chExt cx="2566" cy="76"/>
                  </a:xfrm>
                </p:grpSpPr>
                <p:sp>
                  <p:nvSpPr>
                    <p:cNvPr id="978" name="Line 8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9" name="Line 8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0" name="Line 8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1" name="Line 8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2" name="Line 8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3" name="Line 8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4" name="Line 8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5" name="Line 8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6" name="Line 8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7" name="Line 8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8" name="Line 8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9" name="Line 8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0" name="Line 8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1" name="Line 8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2" name="Line 8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3" name="Line 8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4" name="Line 8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5" name="Line 8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6" name="Line 8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7" name="Line 8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8" name="Line 8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9" name="Line 8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0" name="Line 8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1" name="Line 8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2" name="Line 8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3" name="Line 8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4" name="Line 8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5" name="Line 8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6" name="Line 8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7" name="Line 8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8" name="Line 8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9" name="Line 8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0" name="Line 8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1" name="Line 8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2" name="Line 8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3" name="Line 8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4" name="Line 8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5" name="Line 8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6" name="Line 8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7" name="Line 8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8" name="Line 8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9" name="Line 8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0" name="Line 8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1" name="Line 8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2" name="Line 8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3" name="Line 8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4" name="Line 8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5" name="Line 8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6" name="Line 8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7" name="Line 8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8" name="Line 8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9" name="Line 8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0" name="Line 8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1" name="Line 8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2" name="Line 8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3" name="Line 8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4" name="Line 8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5" name="Line 8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6" name="Line 8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7" name="Line 8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8" name="Line 8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9" name="Line 8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0" name="Line 8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1" name="Line 8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2" name="Line 8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3" name="Line 8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4" name="Line 8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5" name="Line 8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6" name="Line 8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7" name="Line 8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8" name="Line 8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9" name="Line 8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0" name="Line 8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1" name="Line 8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2" name="Line 8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3" name="Line 8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4" name="Line 8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5" name="Line 8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6" name="Line 8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7" name="Line 8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8" name="Line 8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9" name="Line 8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0" name="Line 8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1" name="Line 8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2" name="Line 8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3" name="Line 8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4" name="Line 8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5" name="Line 8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6" name="Line 8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7" name="Line 8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8" name="Line 8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9" name="Line 9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0" name="Line 9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1" name="Line 9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2" name="Line 9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3" name="Line 9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4" name="Line 9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5" name="Line 9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6" name="Line 9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7" name="Line 9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8" name="Line 9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9" name="Line 9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0" name="Line 9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1" name="Line 9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2" name="Line 9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3" name="Line 9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4" name="Line 9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5" name="Line 9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6" name="Line 9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7" name="Line 9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8" name="Line 9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9" name="Line 9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0" name="Line 9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1" name="Line 9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2" name="Line 9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3" name="Line 9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4" name="Line 9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5" name="Line 9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6" name="Line 9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7" name="Line 9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8" name="Line 9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9" name="Line 9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0" name="Line 9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1" name="Line 9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2" name="Line 9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3" name="Line 9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4" name="Line 9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5" name="Line 9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6" name="Line 9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7" name="Line 9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8" name="Line 9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9" name="Line 9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0" name="Line 9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1" name="Line 9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2" name="Line 9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3" name="Line 9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4" name="Line 9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5" name="Line 9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6" name="Line 9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7" name="Line 9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8" name="Line 9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9" name="Line 9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0" name="Line 9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1" name="Line 9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2" name="Line 9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3" name="Line 9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4" name="Line 9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5" name="Line 9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6" name="Line 9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7" name="Line 9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8" name="Line 9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9" name="Line 9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0" name="Line 9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1" name="Line 9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2" name="Line 9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3" name="Line 9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4" name="Line 9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5" name="Line 9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6" name="Line 9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7" name="Line 9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8" name="Line 9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9" name="Line 9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0" name="Line 9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1" name="Line 9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2" name="Line 9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3" name="Line 9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4" name="Line 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5" name="Line 9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6" name="Line 9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7" name="Line 9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8" name="Line 9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9" name="Line 9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0" name="Line 9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1" name="Line 9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2" name="Line 9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3" name="Line 9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4" name="Line 9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5" name="Line 9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6" name="Line 9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7" name="Line 9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8" name="Line 9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9" name="Line 9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0" name="Line 9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1" name="Line 9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2" name="Line 9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3" name="Line 9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4" name="Line 9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5" name="Line 9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6" name="Line 9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7" name="Line 9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8" name="Line 9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9" name="Line 10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0" name="Line 10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1" name="Line 10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2" name="Line 10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3" name="Line 10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4" name="Line 10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5" name="Line 10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6" name="Line 10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7" name="Line 10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2" name="Group 1210"/>
                  <p:cNvGrpSpPr>
                    <a:grpSpLocks/>
                  </p:cNvGrpSpPr>
                  <p:nvPr/>
                </p:nvGrpSpPr>
                <p:grpSpPr bwMode="auto">
                  <a:xfrm>
                    <a:off x="2643188" y="3446463"/>
                    <a:ext cx="4073525" cy="542925"/>
                    <a:chOff x="1665" y="2171"/>
                    <a:chExt cx="2566" cy="342"/>
                  </a:xfrm>
                </p:grpSpPr>
                <p:sp>
                  <p:nvSpPr>
                    <p:cNvPr id="778" name="Line 10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9" name="Line 10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0" name="Line 10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1" name="Line 10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2" name="Line 10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3" name="Line 10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4" name="Line 10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5" name="Line 10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6" name="Line 10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7" name="Line 10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8" name="Line 10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9" name="Line 10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0" name="Line 10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1" name="Line 10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2" name="Line 10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3" name="Line 10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4" name="Line 10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5" name="Line 10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6" name="Line 10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7" name="Line 10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8" name="Line 10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9" name="Line 10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0" name="Line 10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1" name="Line 10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2" name="Line 10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3" name="Line 10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4" name="Line 10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5" name="Line 10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6" name="Line 10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7" name="Line 10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8" name="Line 10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9" name="Line 10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0" name="Line 10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1" name="Line 10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0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2" name="Line 10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3" name="Line 10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4" name="Line 10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5" name="Line 10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6" name="Line 10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7" name="Line 10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8" name="Line 10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9" name="Line 10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0" name="Line 10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1" name="Line 10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2" name="Line 10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3" name="Line 10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4" name="Line 10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5" name="Line 10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6" name="Line 10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7" name="Line 10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8" name="Line 10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9" name="Line 10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0" name="Line 10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1" name="Line 10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2" name="Line 10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3" name="Line 10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4" name="Line 10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5" name="Line 10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6" name="Line 10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7" name="Line 10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8" name="Line 10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9" name="Line 10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0" name="Line 10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1" name="Line 10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2" name="Line 10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3" name="Line 10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4" name="Line 10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5" name="Line 10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6" name="Line 10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7" name="Line 10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8" name="Line 10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9" name="Line 10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0" name="Line 10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1" name="Line 10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2" name="Line 10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3" name="Line 10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4" name="Line 10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5" name="Line 10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6" name="Line 10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7" name="Line 10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8" name="Line 10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9" name="Line 10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0" name="Line 10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1" name="Line 10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2" name="Line 10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3" name="Line 10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4" name="Line 10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5" name="Line 10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6" name="Line 10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7" name="Line 10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8" name="Line 11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9" name="Line 11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0" name="Line 11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1" name="Line 11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2" name="Line 11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3" name="Line 11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4" name="Line 11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5" name="Line 11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6" name="Line 11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7" name="Line 11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8" name="Line 11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9" name="Line 11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0" name="Line 11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1" name="Line 11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2" name="Line 11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3" name="Line 11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4" name="Line 11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5" name="Line 11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6" name="Line 1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7" name="Line 1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8" name="Line 1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9" name="Line 1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6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0" name="Line 1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1" name="Line 11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2" name="Line 11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3" name="Line 11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4" name="Line 11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5" name="Line 11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6" name="Line 11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7" name="Line 11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8" name="Line 11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9" name="Line 11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0" name="Line 11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1" name="Line 11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2" name="Line 11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3" name="Line 11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4" name="Line 11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5" name="Line 11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6" name="Line 11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7" name="Line 11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8" name="Line 11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9" name="Line 11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0" name="Line 11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1" name="Line 11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2" name="Line 11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3" name="Line 11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4" name="Line 11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5" name="Line 11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6" name="Line 11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7" name="Line 11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8" name="Line 11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9" name="Line 11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0" name="Line 11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1" name="Line 11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2" name="Line 11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3" name="Line 11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4" name="Line 11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5" name="Line 11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6" name="Line 11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7" name="Line 11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8" name="Line 11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9" name="Line 11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0" name="Line 11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1" name="Line 11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2" name="Line 11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3" name="Line 11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4" name="Line 11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5" name="Line 11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6" name="Line 11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7" name="Line 11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8" name="Line 11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9" name="Line 11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0" name="Line 11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1" name="Line 11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2" name="Line 11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3" name="Line 11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4" name="Line 11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5" name="Line 11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6" name="Line 11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7" name="Line 11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8" name="Line 11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9" name="Line 11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0" name="Line 11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1" name="Line 11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2" name="Line 11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3" name="Line 11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4" name="Line 11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5" name="Line 11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6" name="Line 11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7" name="Line 11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8" name="Line 11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9" name="Line 11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0" name="Line 11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1" name="Line 11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2" name="Line 11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3" name="Line 11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4" name="Line 1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5" name="Line 1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6" name="Line 1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7" name="Line 1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8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8" name="Line 12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9" name="Line 12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0" name="Line 12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1" name="Line 12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2" name="Line 12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3" name="Line 12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4" name="Line 12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5" name="Line 12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6" name="Line 12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7" name="Line 12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3" name="Group 1411"/>
                  <p:cNvGrpSpPr>
                    <a:grpSpLocks/>
                  </p:cNvGrpSpPr>
                  <p:nvPr/>
                </p:nvGrpSpPr>
                <p:grpSpPr bwMode="auto">
                  <a:xfrm>
                    <a:off x="2643188" y="3789363"/>
                    <a:ext cx="4073525" cy="163513"/>
                    <a:chOff x="1665" y="2387"/>
                    <a:chExt cx="2566" cy="103"/>
                  </a:xfrm>
                </p:grpSpPr>
                <p:sp>
                  <p:nvSpPr>
                    <p:cNvPr id="578" name="Line 12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9" name="Line 12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0" name="Line 12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1" name="Line 1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2" name="Line 1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3" name="Line 1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4" name="Line 1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5" name="Line 1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6" name="Line 1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7" name="Line 1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8" name="Line 1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9" name="Line 1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0" name="Line 1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1" name="Line 1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2" name="Line 1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3" name="Line 1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4" name="Line 1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5" name="Line 1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6" name="Line 1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7" name="Line 1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8" name="Line 1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9" name="Line 1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0" name="Line 1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1" name="Line 1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2" name="Line 1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3" name="Line 1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4" name="Line 1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5" name="Line 1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6" name="Line 1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7" name="Line 1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8" name="Line 1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9" name="Line 1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0" name="Line 1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1" name="Line 1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2" name="Line 1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3" name="Line 1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4" name="Line 1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5" name="Line 1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6" name="Line 1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7" name="Line 1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8" name="Line 1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9" name="Line 1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0" name="Line 1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1" name="Line 1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2" name="Line 1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3" name="Line 1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4" name="Line 1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5" name="Line 1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6" name="Line 1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7" name="Line 1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8" name="Line 1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9" name="Line 1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0" name="Line 1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1" name="Line 1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2" name="Line 1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3" name="Line 1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4" name="Line 1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5" name="Line 1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6" name="Line 1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7" name="Line 1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8" name="Line 1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9" name="Line 1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0" name="Line 1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1" name="Line 1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2" name="Line 1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3" name="Line 1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7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4" name="Line 1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5" name="Line 1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6" name="Line 1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7" name="Line 1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8" name="Line 1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9" name="Line 1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0" name="Line 1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1" name="Line 1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2" name="Line 1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3" name="Line 1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4" name="Line 12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5" name="Line 12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6" name="Line 12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7" name="Line 12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8" name="Line 12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9" name="Line 12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0" name="Line 12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1" name="Line 12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2" name="Line 12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3" name="Line 12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4" name="Line 12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5" name="Line 12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6" name="Line 12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7" name="Line 13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8" name="Line 13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9" name="Line 13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0" name="Line 13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1" name="Line 13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2" name="Line 13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3" name="Line 13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4" name="Line 13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5" name="Line 13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6" name="Line 13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7" name="Line 13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8" name="Line 13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9" name="Line 13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0" name="Line 13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1" name="Line 13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2" name="Line 13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3" name="Line 13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4" name="Line 13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5" name="Line 13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6" name="Line 13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1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7" name="Line 13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8" name="Line 13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9" name="Line 13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0" name="Line 13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1" name="Line 13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2" name="Line 13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3" name="Line 13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4" name="Line 13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5" name="Line 13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6" name="Line 13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7" name="Line 13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8" name="Line 13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9" name="Line 13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1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0" name="Line 13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1" name="Line 13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2" name="Line 13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3" name="Line 13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4" name="Line 13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5" name="Line 13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6" name="Line 13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7" name="Line 13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8" name="Line 13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9" name="Line 13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0" name="Line 13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1" name="Line 13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2" name="Line 13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3" name="Line 13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4" name="Line 13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5" name="Line 13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6" name="Line 13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7" name="Line 1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3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8" name="Line 1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9" name="Line 13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0" name="Line 13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1" name="Line 13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2" name="Line 13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3" name="Line 13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4" name="Line 13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5" name="Line 13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6" name="Line 13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7" name="Line 13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8" name="Line 13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9" name="Line 13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0" name="Line 13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1" name="Line 13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2" name="Line 13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3" name="Line 13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4" name="Line 13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6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5" name="Line 13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6" name="Line 13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7" name="Line 13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8" name="Line 13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9" name="Line 13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0" name="Line 13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1" name="Line 13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2" name="Line 13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3" name="Line 13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4" name="Line 13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6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5" name="Line 13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6" name="Line 13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7" name="Line 13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8" name="Line 13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9" name="Line 13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6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0" name="Line 13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1" name="Line 13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2" name="Line 13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3" name="Line 13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4" name="Line 13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5" name="Line 13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6" name="Line 13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7" name="Line 13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8" name="Line 13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9" name="Line 13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0" name="Line 13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1" name="Line 13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2" name="Line 13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3" name="Line 13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4" name="Line 13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5" name="Line 13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6" name="Line 13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7" name="Line 14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7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8" name="Line 14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9" name="Line 14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0" name="Line 14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1" name="Line 14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2" name="Line 14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3" name="Line 14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4" name="Line 14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5" name="Line 14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6" name="Line 14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7" name="Line 14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7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4" name="Group 1612"/>
                  <p:cNvGrpSpPr>
                    <a:grpSpLocks/>
                  </p:cNvGrpSpPr>
                  <p:nvPr/>
                </p:nvGrpSpPr>
                <p:grpSpPr bwMode="auto">
                  <a:xfrm>
                    <a:off x="2643188" y="3929063"/>
                    <a:ext cx="4073525" cy="338138"/>
                    <a:chOff x="1665" y="2475"/>
                    <a:chExt cx="2566" cy="213"/>
                  </a:xfrm>
                </p:grpSpPr>
                <p:sp>
                  <p:nvSpPr>
                    <p:cNvPr id="378" name="Line 14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" name="Line 14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" name="Line 14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" name="Line 14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" name="Line 14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" name="Line 14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" name="Line 14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" name="Line 14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" name="Line 14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" name="Line 14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" name="Line 14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" name="Line 14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" name="Line 14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7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" name="Line 14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" name="Line 14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" name="Line 14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" name="Line 14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" name="Line 1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" name="Line 1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" name="Line 1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" name="Line 1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" name="Line 1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" name="Line 14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12" y="257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" name="Line 14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" name="Line 14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" name="Line 14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" name="Line 14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" name="Line 14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" name="Line 14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" name="Line 14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" name="Line 14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" name="Line 14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" name="Line 14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" name="Line 14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" name="Line 14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" name="Line 14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" name="Line 14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" name="Line 14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" name="Line 14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" name="Line 1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" name="Line 14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" name="Line 1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" name="Line 14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" name="Line 14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" name="Line 14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" name="Line 14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57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" name="Line 14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" name="Line 14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" name="Line 14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" name="Line 14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" name="Line 14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" name="Line 14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" name="Line 14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" name="Line 14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" name="Line 14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" name="Line 14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" name="Line 14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" name="Line 1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" name="Line 14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" name="Line 14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" name="Line 14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" name="Line 14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" name="Line 14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" name="Line 14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" name="Line 14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" name="Line 14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4" name="Line 14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5" name="Line 14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6" name="Line 14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7" name="Line 14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8" name="Line 14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579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9" name="Line 14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0" name="Line 14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1" name="Line 14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2" name="Line 14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3" name="Line 14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4" name="Line 14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5" name="Line 14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6" name="Line 14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7" name="Line 14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8" name="Line 14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9" name="Line 14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0" name="Line 14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1" name="Line 14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8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2" name="Line 14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3" name="Line 14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4" name="Line 14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5" name="Line 14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6" name="Line 15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7" name="Line 1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8" name="Line 1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9" name="Line 15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0" name="Line 15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1" name="Line 15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2" name="Line 15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3" name="Line 1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4" name="Line 15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5" name="Line 1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6" name="Line 1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7" name="Line 1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8" name="Line 1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9" name="Line 15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0" name="Line 15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65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1" name="Line 15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2" name="Line 1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3" name="Line 15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4" name="Line 15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5" name="Line 15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6" name="Line 1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7" name="Line 1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8" name="Line 1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9" name="Line 15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0" name="Line 1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1" name="Line 1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2" name="Line 1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3" name="Line 15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13" y="264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4" name="Line 1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5" name="Line 1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6" name="Line 1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7" name="Line 1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8" name="Line 1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9" name="Line 1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0" name="Line 1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1" name="Line 1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2" name="Line 1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3" name="Line 1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4" name="Line 1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5" name="Line 1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6" name="Line 1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7" name="Line 1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8" name="Line 1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9" name="Line 1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0" name="Line 1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1" name="Line 1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2" name="Line 1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3" name="Line 1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4" name="Line 1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5" name="Line 1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6" name="Line 1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7" name="Line 1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8" name="Line 1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9" name="Line 1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0" name="Line 1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1" name="Line 1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2" name="Line 1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3" name="Line 15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6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4" name="Line 1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5" name="Line 1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6" name="Line 15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6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7" name="Line 1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8" name="Line 1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9" name="Line 1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0" name="Line 1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1" name="Line 1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2" name="Line 1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3" name="Line 1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4" name="Line 1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5" name="Line 1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6" name="Line 1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7" name="Line 1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8" name="Line 1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9" name="Line 1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0" name="Line 1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1" name="Line 1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2" name="Line 1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5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3" name="Line 1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4" name="Line 1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5" name="Line 1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6" name="Line 1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7" name="Line 1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8" name="Line 15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9" name="Line 15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0" name="Line 1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1" name="Line 1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2" name="Line 1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3" name="Line 1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4" name="Line 15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68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5" name="Line 15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6" name="Line 15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7" name="Line 15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8" name="Line 1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9" name="Line 15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0" name="Line 15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1" name="Line 15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01" y="268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2" name="Line 15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3" name="Line 15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4" name="Line 15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5" name="Line 15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6" name="Line 16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7" name="Line 16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8" name="Line 16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9" name="Line 16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0" name="Line 16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1" name="Line 16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2" name="Line 16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3" name="Line 16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4" name="Line 160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68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5" name="Line 1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6" name="Line 1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7" name="Line 16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5" name="Group 1813"/>
                  <p:cNvGrpSpPr>
                    <a:grpSpLocks/>
                  </p:cNvGrpSpPr>
                  <p:nvPr/>
                </p:nvGrpSpPr>
                <p:grpSpPr bwMode="auto">
                  <a:xfrm>
                    <a:off x="2643188" y="4246562"/>
                    <a:ext cx="4073525" cy="314325"/>
                    <a:chOff x="1665" y="2675"/>
                    <a:chExt cx="2566" cy="198"/>
                  </a:xfrm>
                </p:grpSpPr>
                <p:sp>
                  <p:nvSpPr>
                    <p:cNvPr id="186" name="Line 16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" name="Line 16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" name="Line 16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" name="Line 16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" name="Line 16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" name="Line 16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" name="Line 16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" name="Line 16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" name="Line 16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" name="Line 16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" name="Line 16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" name="Line 16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" name="Line 16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" name="Line 16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" name="Line 16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" name="Line 1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" name="Line 1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" name="Line 1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" name="Line 1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" name="Line 16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67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" name="Line 16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" name="Line 1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" name="Line 1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" name="Line 16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" name="Line 16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" name="Line 16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" name="Line 16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" name="Line 1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" name="Line 1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" name="Line 16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267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" name="Line 16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" name="Line 16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" name="Line 16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" name="Line 16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" name="Line 16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" name="Line 16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" name="Line 16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" name="Line 16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" name="Line 16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" name="Line 16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7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" name="Line 16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36" y="275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" name="Line 16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7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" name="Line 16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7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" name="Line 16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7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" name="Line 16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77" y="275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" name="Line 16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7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" name="Line 16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7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" name="Line 16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7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" name="Line 16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7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" name="Line 16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7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" name="Line 16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9" y="275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" name="Line 16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7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" name="Line 16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7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" name="Line 16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7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" name="Line 16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7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" name="Line 16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7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" name="Line 16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7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" name="Line 16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7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" name="Line 16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7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" name="Line 167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7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" name="Line 16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7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" name="Line 16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7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" name="Line 16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7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" name="Line 16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8" y="274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" name="Line 16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" name="Line 16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" name="Line 16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7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" name="Line 168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90" y="273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" name="Line 16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7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" name="Line 168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73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" name="Line 16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73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" name="Line 16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7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" name="Line 16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7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" name="Line 16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02" y="273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" name="Line 16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" name="Line 16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7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" name="Line 16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7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" name="Line 16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" name="Line 16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" name="Line 16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" name="Line 16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73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" name="Line 16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7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" name="Line 16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72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" name="Line 16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7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" name="Line 16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7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" name="Line 16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72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" name="Line 16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" name="Line 17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7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" name="Line 17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7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" name="Line 17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7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" name="Line 170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272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" name="Line 17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7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" name="Line 17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7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" name="Line 17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71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" name="Line 17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7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" name="Line 170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71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" name="Line 17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71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" name="Line 17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" name="Line 17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7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" name="Line 17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7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" name="Line 17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7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" name="Line 17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7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" name="Line 17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7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" name="Line 17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270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" name="Line 1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7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" name="Line 1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7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" name="Line 1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7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" name="Line 1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7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" name="Line 17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70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" name="Line 17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70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" name="Line 17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70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" name="Line 17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" name="Line 17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" name="Line 1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" name="Line 1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" name="Line 1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" name="Line 1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" name="Line 17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" name="Line 17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" name="Line 17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" name="Line 17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" name="Line 17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" name="Line 17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" name="Line 17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" name="Line 1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" name="Line 1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" name="Line 17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" name="Line 17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" name="Line 17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" name="Line 17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" name="Line 17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" name="Line 17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" name="Line 17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" name="Line 17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" name="Line 1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" name="Line 17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" name="Line 17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" name="Line 17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" name="Line 17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" name="Line 17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" name="Line 17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" name="Line 17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" name="Line 17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" name="Line 17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" name="Line 17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" name="Line 17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" name="Line 17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" name="Line 17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" name="Line 17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" name="Line 17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" name="Line 17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" name="Line 17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" name="Line 17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" name="Line 17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" name="Line 17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" name="Line 17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" name="Line 17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" name="Line 17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" name="Line 17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" name="Line 17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" name="Line 17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" name="Line 17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" name="Line 17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" name="Line 17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" name="Line 17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" name="Line 17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" name="Line 17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" name="Line 17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" name="Line 17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" name="Line 17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" name="Line 17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" name="Line 17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" name="Line 17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" name="Line 17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" name="Line 17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" name="Line 17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" name="Line 17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" name="Line 17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" name="Line 17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" name="Line 17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" name="Line 17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" name="Line 17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" name="Line 17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" name="Line 17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" name="Line 17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" name="Line 17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" name="Line 17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" name="Line 18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" name="Line 18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" name="Line 1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" name="Line 18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6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" name="Line 18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sp>
                <p:nvSpPr>
                  <p:cNvPr id="126" name="Line 182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7" name="Line 18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466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8" name="Line 18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829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9" name="Line 18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544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0" name="Line 182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2591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1" name="Line 182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942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2" name="Line 182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656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3" name="Line 182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3398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4" name="Line 18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6054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5" name="Line 18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9769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6" name="Line 183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4523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7" name="Line 183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8" name="Line 1832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560888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9" name="Line 1833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0" name="Line 1834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1" name="Line 1835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2" name="Line 1836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3" name="Line 1837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4" name="Line 1838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5" name="Line 1839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6" name="Line 1840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7" name="Line 1841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8" name="Line 1842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9" name="Line 1843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0" name="Line 1844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1" name="Line 1845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2" name="Line 1846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3" name="Line 1847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4" name="Line 184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5" name="Line 1849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6" name="Line 1850"/>
                  <p:cNvSpPr>
                    <a:spLocks noChangeShapeType="1"/>
                  </p:cNvSpPr>
                  <p:nvPr/>
                </p:nvSpPr>
                <p:spPr bwMode="auto">
                  <a:xfrm>
                    <a:off x="301466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7" name="Line 1851"/>
                  <p:cNvSpPr>
                    <a:spLocks noChangeShapeType="1"/>
                  </p:cNvSpPr>
                  <p:nvPr/>
                </p:nvSpPr>
                <p:spPr bwMode="auto">
                  <a:xfrm>
                    <a:off x="33829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8" name="Line 1852"/>
                  <p:cNvSpPr>
                    <a:spLocks noChangeShapeType="1"/>
                  </p:cNvSpPr>
                  <p:nvPr/>
                </p:nvSpPr>
                <p:spPr bwMode="auto">
                  <a:xfrm>
                    <a:off x="37544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9" name="Line 1853"/>
                  <p:cNvSpPr>
                    <a:spLocks noChangeShapeType="1"/>
                  </p:cNvSpPr>
                  <p:nvPr/>
                </p:nvSpPr>
                <p:spPr bwMode="auto">
                  <a:xfrm>
                    <a:off x="412591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0" name="Line 1854"/>
                  <p:cNvSpPr>
                    <a:spLocks noChangeShapeType="1"/>
                  </p:cNvSpPr>
                  <p:nvPr/>
                </p:nvSpPr>
                <p:spPr bwMode="auto">
                  <a:xfrm>
                    <a:off x="44942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1" name="Line 1855"/>
                  <p:cNvSpPr>
                    <a:spLocks noChangeShapeType="1"/>
                  </p:cNvSpPr>
                  <p:nvPr/>
                </p:nvSpPr>
                <p:spPr bwMode="auto">
                  <a:xfrm>
                    <a:off x="48656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2" name="Line 1856"/>
                  <p:cNvSpPr>
                    <a:spLocks noChangeShapeType="1"/>
                  </p:cNvSpPr>
                  <p:nvPr/>
                </p:nvSpPr>
                <p:spPr bwMode="auto">
                  <a:xfrm>
                    <a:off x="523398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3" name="Line 1857"/>
                  <p:cNvSpPr>
                    <a:spLocks noChangeShapeType="1"/>
                  </p:cNvSpPr>
                  <p:nvPr/>
                </p:nvSpPr>
                <p:spPr bwMode="auto">
                  <a:xfrm>
                    <a:off x="56054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4" name="Line 1858"/>
                  <p:cNvSpPr>
                    <a:spLocks noChangeShapeType="1"/>
                  </p:cNvSpPr>
                  <p:nvPr/>
                </p:nvSpPr>
                <p:spPr bwMode="auto">
                  <a:xfrm>
                    <a:off x="59769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5" name="Line 1859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6" name="Line 1860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7" name="Line 1861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8" name="Line 18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9" name="Line 186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0" name="Line 18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1" name="Line 18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2" name="Line 18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3" name="Line 186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4" name="Line 186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5" name="Line 186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6" name="Line 187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7" name="Line 187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8" name="Line 187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9" name="Line 18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0" name="Line 187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1" name="Line 187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2" name="Line 187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3" name="Line 187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4" name="Rectangle 1878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6894513" y="2527300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85" name="Rectangle 1879"/>
                  <p:cNvSpPr>
                    <a:spLocks noChangeArrowheads="1"/>
                  </p:cNvSpPr>
                  <p:nvPr/>
                </p:nvSpPr>
                <p:spPr bwMode="auto">
                  <a:xfrm>
                    <a:off x="4656138" y="263525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78" name="TextBox 1977"/>
                <p:cNvSpPr txBox="1"/>
                <p:nvPr/>
              </p:nvSpPr>
              <p:spPr>
                <a:xfrm>
                  <a:off x="2902375" y="908615"/>
                  <a:ext cx="122353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α_</a:t>
                  </a:r>
                  <a:r>
                    <a:rPr lang="en-CA" sz="1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AlFeSi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cxnSp>
              <p:nvCxnSpPr>
                <p:cNvPr id="1979" name="Straight Connector 1978"/>
                <p:cNvCxnSpPr/>
                <p:nvPr/>
              </p:nvCxnSpPr>
              <p:spPr>
                <a:xfrm>
                  <a:off x="2928717" y="1242603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80" name="Straight Connector 1979"/>
                <p:cNvCxnSpPr/>
                <p:nvPr/>
              </p:nvCxnSpPr>
              <p:spPr>
                <a:xfrm>
                  <a:off x="2931483" y="1411629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1981" name="TextBox 1980"/>
                <p:cNvSpPr txBox="1"/>
                <p:nvPr/>
              </p:nvSpPr>
              <p:spPr>
                <a:xfrm>
                  <a:off x="3400996" y="1123353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0.15 </a:t>
                  </a:r>
                  <a:r>
                    <a:rPr lang="en-US" altLang="zh-CN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Fe</a:t>
                  </a:r>
                  <a:endPara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2" name="TextBox 1981"/>
                <p:cNvSpPr txBox="1"/>
                <p:nvPr/>
              </p:nvSpPr>
              <p:spPr>
                <a:xfrm>
                  <a:off x="3395420" y="1284840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0.20 </a:t>
                  </a:r>
                  <a:r>
                    <a:rPr lang="en-US" altLang="zh-CN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Fe</a:t>
                  </a:r>
                  <a:endPara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3" name="TextBox 1982"/>
                <p:cNvSpPr txBox="1"/>
                <p:nvPr/>
              </p:nvSpPr>
              <p:spPr>
                <a:xfrm>
                  <a:off x="2882282" y="738849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0.02Cr-0.05</a:t>
                  </a:r>
                  <a:r>
                    <a:rPr lang="en-US" altLang="zh-CN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Cu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-0.03Mn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4" name="TextBox 1983"/>
                <p:cNvSpPr txBox="1"/>
                <p:nvPr/>
              </p:nvSpPr>
              <p:spPr>
                <a:xfrm>
                  <a:off x="4782345" y="347667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  <p:sp>
              <p:nvSpPr>
                <p:cNvPr id="1985" name="TextBox 1984"/>
                <p:cNvSpPr txBox="1"/>
                <p:nvPr/>
              </p:nvSpPr>
              <p:spPr>
                <a:xfrm>
                  <a:off x="6689889" y="364583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0.08</a:t>
                  </a:r>
                </a:p>
              </p:txBody>
            </p:sp>
            <p:sp>
              <p:nvSpPr>
                <p:cNvPr id="1986" name="TextBox 1985"/>
                <p:cNvSpPr txBox="1"/>
                <p:nvPr/>
              </p:nvSpPr>
              <p:spPr>
                <a:xfrm>
                  <a:off x="6687309" y="3759487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0.14</a:t>
                  </a:r>
                </a:p>
              </p:txBody>
            </p:sp>
            <p:sp>
              <p:nvSpPr>
                <p:cNvPr id="1987" name="TextBox 1986"/>
                <p:cNvSpPr txBox="1"/>
                <p:nvPr/>
              </p:nvSpPr>
              <p:spPr>
                <a:xfrm>
                  <a:off x="6684729" y="3896389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0.22</a:t>
                  </a:r>
                </a:p>
              </p:txBody>
            </p:sp>
            <p:sp>
              <p:nvSpPr>
                <p:cNvPr id="1988" name="TextBox 1987"/>
                <p:cNvSpPr txBox="1"/>
                <p:nvPr/>
              </p:nvSpPr>
              <p:spPr>
                <a:xfrm>
                  <a:off x="6686198" y="407147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0.14</a:t>
                  </a:r>
                </a:p>
              </p:txBody>
            </p:sp>
            <p:sp>
              <p:nvSpPr>
                <p:cNvPr id="1989" name="TextBox 1988"/>
                <p:cNvSpPr txBox="1"/>
                <p:nvPr/>
              </p:nvSpPr>
              <p:spPr>
                <a:xfrm>
                  <a:off x="6691367" y="4208374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0.08</a:t>
                  </a:r>
                </a:p>
              </p:txBody>
            </p:sp>
            <p:sp>
              <p:nvSpPr>
                <p:cNvPr id="1990" name="TextBox 1989"/>
                <p:cNvSpPr txBox="1"/>
                <p:nvPr/>
              </p:nvSpPr>
              <p:spPr>
                <a:xfrm>
                  <a:off x="2277392" y="3815596"/>
                  <a:ext cx="534988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9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0.392</a:t>
                  </a:r>
                </a:p>
              </p:txBody>
            </p:sp>
          </p:grpSp>
          <p:sp>
            <p:nvSpPr>
              <p:cNvPr id="1991" name="TextBox 1990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</a:t>
                </a:r>
              </a:p>
            </p:txBody>
          </p:sp>
        </p:grpSp>
        <p:sp>
          <p:nvSpPr>
            <p:cNvPr id="1992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3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4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5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6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7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202985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58292"/>
            <a:ext cx="5122863" cy="4881577"/>
            <a:chOff x="1978026" y="258292"/>
            <a:chExt cx="5122863" cy="4881577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58292"/>
              <a:ext cx="5122863" cy="4881577"/>
              <a:chOff x="1978026" y="258292"/>
              <a:chExt cx="5122863" cy="4881577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58292"/>
                <a:ext cx="5067867" cy="4881577"/>
                <a:chOff x="2033022" y="258292"/>
                <a:chExt cx="5067867" cy="4881577"/>
              </a:xfrm>
            </p:grpSpPr>
            <p:sp>
              <p:nvSpPr>
                <p:cNvPr id="1998" name="TextBox 1997"/>
                <p:cNvSpPr txBox="1"/>
                <p:nvPr/>
              </p:nvSpPr>
              <p:spPr>
                <a:xfrm>
                  <a:off x="2623934" y="4291001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0.02Cr-0.05</a:t>
                  </a:r>
                  <a:r>
                    <a:rPr lang="en-US" altLang="zh-CN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Cu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-0.03Mn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6" name="Group 205"/>
                <p:cNvGrpSpPr>
                  <a:grpSpLocks/>
                </p:cNvGrpSpPr>
                <p:nvPr/>
              </p:nvGrpSpPr>
              <p:grpSpPr bwMode="auto">
                <a:xfrm>
                  <a:off x="2314576" y="263525"/>
                  <a:ext cx="4765675" cy="4587875"/>
                  <a:chOff x="1458" y="166"/>
                  <a:chExt cx="3002" cy="2890"/>
                </a:xfrm>
              </p:grpSpPr>
              <p:sp>
                <p:nvSpPr>
                  <p:cNvPr id="9" name="Freeform 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0 w 2566"/>
                      <a:gd name="T1" fmla="*/ 2126 h 2481"/>
                      <a:gd name="T2" fmla="*/ 0 w 2566"/>
                      <a:gd name="T3" fmla="*/ 1772 h 2481"/>
                      <a:gd name="T4" fmla="*/ 0 w 2566"/>
                      <a:gd name="T5" fmla="*/ 1417 h 2481"/>
                      <a:gd name="T6" fmla="*/ 0 w 2566"/>
                      <a:gd name="T7" fmla="*/ 1064 h 2481"/>
                      <a:gd name="T8" fmla="*/ 0 w 2566"/>
                      <a:gd name="T9" fmla="*/ 709 h 2481"/>
                      <a:gd name="T10" fmla="*/ 0 w 2566"/>
                      <a:gd name="T11" fmla="*/ 355 h 2481"/>
                      <a:gd name="T12" fmla="*/ 0 w 2566"/>
                      <a:gd name="T13" fmla="*/ 0 h 2481"/>
                      <a:gd name="T14" fmla="*/ 234 w 2566"/>
                      <a:gd name="T15" fmla="*/ 0 h 2481"/>
                      <a:gd name="T16" fmla="*/ 466 w 2566"/>
                      <a:gd name="T17" fmla="*/ 0 h 2481"/>
                      <a:gd name="T18" fmla="*/ 700 w 2566"/>
                      <a:gd name="T19" fmla="*/ 0 h 2481"/>
                      <a:gd name="T20" fmla="*/ 934 w 2566"/>
                      <a:gd name="T21" fmla="*/ 0 h 2481"/>
                      <a:gd name="T22" fmla="*/ 1166 w 2566"/>
                      <a:gd name="T23" fmla="*/ 0 h 2481"/>
                      <a:gd name="T24" fmla="*/ 1400 w 2566"/>
                      <a:gd name="T25" fmla="*/ 0 h 2481"/>
                      <a:gd name="T26" fmla="*/ 1632 w 2566"/>
                      <a:gd name="T27" fmla="*/ 0 h 2481"/>
                      <a:gd name="T28" fmla="*/ 1866 w 2566"/>
                      <a:gd name="T29" fmla="*/ 0 h 2481"/>
                      <a:gd name="T30" fmla="*/ 2100 w 2566"/>
                      <a:gd name="T31" fmla="*/ 0 h 2481"/>
                      <a:gd name="T32" fmla="*/ 2332 w 2566"/>
                      <a:gd name="T33" fmla="*/ 0 h 2481"/>
                      <a:gd name="T34" fmla="*/ 2566 w 2566"/>
                      <a:gd name="T35" fmla="*/ 0 h 2481"/>
                      <a:gd name="T36" fmla="*/ 2566 w 2566"/>
                      <a:gd name="T37" fmla="*/ 355 h 2481"/>
                      <a:gd name="T38" fmla="*/ 2566 w 2566"/>
                      <a:gd name="T39" fmla="*/ 709 h 2481"/>
                      <a:gd name="T40" fmla="*/ 2566 w 2566"/>
                      <a:gd name="T41" fmla="*/ 1064 h 2481"/>
                      <a:gd name="T42" fmla="*/ 2566 w 2566"/>
                      <a:gd name="T43" fmla="*/ 1417 h 2481"/>
                      <a:gd name="T44" fmla="*/ 2566 w 2566"/>
                      <a:gd name="T45" fmla="*/ 1772 h 2481"/>
                      <a:gd name="T46" fmla="*/ 2566 w 2566"/>
                      <a:gd name="T47" fmla="*/ 2126 h 2481"/>
                      <a:gd name="T48" fmla="*/ 2566 w 2566"/>
                      <a:gd name="T49" fmla="*/ 2481 h 2481"/>
                      <a:gd name="T50" fmla="*/ 2332 w 2566"/>
                      <a:gd name="T51" fmla="*/ 2481 h 2481"/>
                      <a:gd name="T52" fmla="*/ 2100 w 2566"/>
                      <a:gd name="T53" fmla="*/ 2481 h 2481"/>
                      <a:gd name="T54" fmla="*/ 1866 w 2566"/>
                      <a:gd name="T55" fmla="*/ 2481 h 2481"/>
                      <a:gd name="T56" fmla="*/ 1632 w 2566"/>
                      <a:gd name="T57" fmla="*/ 2481 h 2481"/>
                      <a:gd name="T58" fmla="*/ 1400 w 2566"/>
                      <a:gd name="T59" fmla="*/ 2481 h 2481"/>
                      <a:gd name="T60" fmla="*/ 1166 w 2566"/>
                      <a:gd name="T61" fmla="*/ 2481 h 2481"/>
                      <a:gd name="T62" fmla="*/ 934 w 2566"/>
                      <a:gd name="T63" fmla="*/ 2481 h 2481"/>
                      <a:gd name="T64" fmla="*/ 700 w 2566"/>
                      <a:gd name="T65" fmla="*/ 2481 h 2481"/>
                      <a:gd name="T66" fmla="*/ 466 w 2566"/>
                      <a:gd name="T67" fmla="*/ 2481 h 2481"/>
                      <a:gd name="T68" fmla="*/ 234 w 2566"/>
                      <a:gd name="T69" fmla="*/ 2481 h 2481"/>
                      <a:gd name="T70" fmla="*/ 0 w 2566"/>
                      <a:gd name="T71" fmla="*/ 248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2481">
                        <a:moveTo>
                          <a:pt x="0" y="2304"/>
                        </a:move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" name="Freeform 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0 w 2566"/>
                      <a:gd name="T1" fmla="*/ 2126 h 2481"/>
                      <a:gd name="T2" fmla="*/ 0 w 2566"/>
                      <a:gd name="T3" fmla="*/ 1772 h 2481"/>
                      <a:gd name="T4" fmla="*/ 0 w 2566"/>
                      <a:gd name="T5" fmla="*/ 1417 h 2481"/>
                      <a:gd name="T6" fmla="*/ 0 w 2566"/>
                      <a:gd name="T7" fmla="*/ 1064 h 2481"/>
                      <a:gd name="T8" fmla="*/ 0 w 2566"/>
                      <a:gd name="T9" fmla="*/ 709 h 2481"/>
                      <a:gd name="T10" fmla="*/ 0 w 2566"/>
                      <a:gd name="T11" fmla="*/ 355 h 2481"/>
                      <a:gd name="T12" fmla="*/ 0 w 2566"/>
                      <a:gd name="T13" fmla="*/ 0 h 2481"/>
                      <a:gd name="T14" fmla="*/ 234 w 2566"/>
                      <a:gd name="T15" fmla="*/ 0 h 2481"/>
                      <a:gd name="T16" fmla="*/ 466 w 2566"/>
                      <a:gd name="T17" fmla="*/ 0 h 2481"/>
                      <a:gd name="T18" fmla="*/ 700 w 2566"/>
                      <a:gd name="T19" fmla="*/ 0 h 2481"/>
                      <a:gd name="T20" fmla="*/ 934 w 2566"/>
                      <a:gd name="T21" fmla="*/ 0 h 2481"/>
                      <a:gd name="T22" fmla="*/ 1166 w 2566"/>
                      <a:gd name="T23" fmla="*/ 0 h 2481"/>
                      <a:gd name="T24" fmla="*/ 1400 w 2566"/>
                      <a:gd name="T25" fmla="*/ 0 h 2481"/>
                      <a:gd name="T26" fmla="*/ 1632 w 2566"/>
                      <a:gd name="T27" fmla="*/ 0 h 2481"/>
                      <a:gd name="T28" fmla="*/ 1866 w 2566"/>
                      <a:gd name="T29" fmla="*/ 0 h 2481"/>
                      <a:gd name="T30" fmla="*/ 2100 w 2566"/>
                      <a:gd name="T31" fmla="*/ 0 h 2481"/>
                      <a:gd name="T32" fmla="*/ 2332 w 2566"/>
                      <a:gd name="T33" fmla="*/ 0 h 2481"/>
                      <a:gd name="T34" fmla="*/ 2566 w 2566"/>
                      <a:gd name="T35" fmla="*/ 0 h 2481"/>
                      <a:gd name="T36" fmla="*/ 2566 w 2566"/>
                      <a:gd name="T37" fmla="*/ 355 h 2481"/>
                      <a:gd name="T38" fmla="*/ 2566 w 2566"/>
                      <a:gd name="T39" fmla="*/ 709 h 2481"/>
                      <a:gd name="T40" fmla="*/ 2566 w 2566"/>
                      <a:gd name="T41" fmla="*/ 1064 h 2481"/>
                      <a:gd name="T42" fmla="*/ 2566 w 2566"/>
                      <a:gd name="T43" fmla="*/ 1417 h 2481"/>
                      <a:gd name="T44" fmla="*/ 2566 w 2566"/>
                      <a:gd name="T45" fmla="*/ 1772 h 2481"/>
                      <a:gd name="T46" fmla="*/ 2566 w 2566"/>
                      <a:gd name="T47" fmla="*/ 2126 h 2481"/>
                      <a:gd name="T48" fmla="*/ 2566 w 2566"/>
                      <a:gd name="T49" fmla="*/ 2481 h 2481"/>
                      <a:gd name="T50" fmla="*/ 2332 w 2566"/>
                      <a:gd name="T51" fmla="*/ 2481 h 2481"/>
                      <a:gd name="T52" fmla="*/ 2100 w 2566"/>
                      <a:gd name="T53" fmla="*/ 2481 h 2481"/>
                      <a:gd name="T54" fmla="*/ 1866 w 2566"/>
                      <a:gd name="T55" fmla="*/ 2481 h 2481"/>
                      <a:gd name="T56" fmla="*/ 1632 w 2566"/>
                      <a:gd name="T57" fmla="*/ 2481 h 2481"/>
                      <a:gd name="T58" fmla="*/ 1400 w 2566"/>
                      <a:gd name="T59" fmla="*/ 2481 h 2481"/>
                      <a:gd name="T60" fmla="*/ 1166 w 2566"/>
                      <a:gd name="T61" fmla="*/ 2481 h 2481"/>
                      <a:gd name="T62" fmla="*/ 934 w 2566"/>
                      <a:gd name="T63" fmla="*/ 2481 h 2481"/>
                      <a:gd name="T64" fmla="*/ 700 w 2566"/>
                      <a:gd name="T65" fmla="*/ 2481 h 2481"/>
                      <a:gd name="T66" fmla="*/ 466 w 2566"/>
                      <a:gd name="T67" fmla="*/ 2481 h 2481"/>
                      <a:gd name="T68" fmla="*/ 234 w 2566"/>
                      <a:gd name="T69" fmla="*/ 2481 h 2481"/>
                      <a:gd name="T70" fmla="*/ 0 w 2566"/>
                      <a:gd name="T71" fmla="*/ 248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2481">
                        <a:moveTo>
                          <a:pt x="0" y="2304"/>
                        </a:move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" name="Freeform 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6 w 2566"/>
                      <a:gd name="T1" fmla="*/ 353 h 2481"/>
                      <a:gd name="T2" fmla="*/ 2566 w 2566"/>
                      <a:gd name="T3" fmla="*/ 390 h 2481"/>
                      <a:gd name="T4" fmla="*/ 2566 w 2566"/>
                      <a:gd name="T5" fmla="*/ 709 h 2481"/>
                      <a:gd name="T6" fmla="*/ 2566 w 2566"/>
                      <a:gd name="T7" fmla="*/ 1064 h 2481"/>
                      <a:gd name="T8" fmla="*/ 2566 w 2566"/>
                      <a:gd name="T9" fmla="*/ 1417 h 2481"/>
                      <a:gd name="T10" fmla="*/ 2566 w 2566"/>
                      <a:gd name="T11" fmla="*/ 1772 h 2481"/>
                      <a:gd name="T12" fmla="*/ 2566 w 2566"/>
                      <a:gd name="T13" fmla="*/ 2126 h 2481"/>
                      <a:gd name="T14" fmla="*/ 2566 w 2566"/>
                      <a:gd name="T15" fmla="*/ 2481 h 2481"/>
                      <a:gd name="T16" fmla="*/ 2332 w 2566"/>
                      <a:gd name="T17" fmla="*/ 2481 h 2481"/>
                      <a:gd name="T18" fmla="*/ 2100 w 2566"/>
                      <a:gd name="T19" fmla="*/ 2481 h 2481"/>
                      <a:gd name="T20" fmla="*/ 1866 w 2566"/>
                      <a:gd name="T21" fmla="*/ 2481 h 2481"/>
                      <a:gd name="T22" fmla="*/ 1632 w 2566"/>
                      <a:gd name="T23" fmla="*/ 2481 h 2481"/>
                      <a:gd name="T24" fmla="*/ 1400 w 2566"/>
                      <a:gd name="T25" fmla="*/ 2481 h 2481"/>
                      <a:gd name="T26" fmla="*/ 1166 w 2566"/>
                      <a:gd name="T27" fmla="*/ 2481 h 2481"/>
                      <a:gd name="T28" fmla="*/ 934 w 2566"/>
                      <a:gd name="T29" fmla="*/ 2481 h 2481"/>
                      <a:gd name="T30" fmla="*/ 700 w 2566"/>
                      <a:gd name="T31" fmla="*/ 2481 h 2481"/>
                      <a:gd name="T32" fmla="*/ 466 w 2566"/>
                      <a:gd name="T33" fmla="*/ 2481 h 2481"/>
                      <a:gd name="T34" fmla="*/ 234 w 2566"/>
                      <a:gd name="T35" fmla="*/ 2481 h 2481"/>
                      <a:gd name="T36" fmla="*/ 0 w 2566"/>
                      <a:gd name="T37" fmla="*/ 2481 h 2481"/>
                      <a:gd name="T38" fmla="*/ 0 w 2566"/>
                      <a:gd name="T39" fmla="*/ 2126 h 2481"/>
                      <a:gd name="T40" fmla="*/ 0 w 2566"/>
                      <a:gd name="T41" fmla="*/ 1772 h 2481"/>
                      <a:gd name="T42" fmla="*/ 0 w 2566"/>
                      <a:gd name="T43" fmla="*/ 1417 h 2481"/>
                      <a:gd name="T44" fmla="*/ 0 w 2566"/>
                      <a:gd name="T45" fmla="*/ 1064 h 2481"/>
                      <a:gd name="T46" fmla="*/ 0 w 2566"/>
                      <a:gd name="T47" fmla="*/ 709 h 2481"/>
                      <a:gd name="T48" fmla="*/ 0 w 2566"/>
                      <a:gd name="T49" fmla="*/ 355 h 2481"/>
                      <a:gd name="T50" fmla="*/ 0 w 2566"/>
                      <a:gd name="T51" fmla="*/ 0 h 2481"/>
                      <a:gd name="T52" fmla="*/ 234 w 2566"/>
                      <a:gd name="T53" fmla="*/ 0 h 2481"/>
                      <a:gd name="T54" fmla="*/ 466 w 2566"/>
                      <a:gd name="T55" fmla="*/ 0 h 2481"/>
                      <a:gd name="T56" fmla="*/ 700 w 2566"/>
                      <a:gd name="T57" fmla="*/ 0 h 2481"/>
                      <a:gd name="T58" fmla="*/ 934 w 2566"/>
                      <a:gd name="T59" fmla="*/ 0 h 2481"/>
                      <a:gd name="T60" fmla="*/ 1166 w 2566"/>
                      <a:gd name="T61" fmla="*/ 0 h 2481"/>
                      <a:gd name="T62" fmla="*/ 1400 w 2566"/>
                      <a:gd name="T63" fmla="*/ 0 h 2481"/>
                      <a:gd name="T64" fmla="*/ 1632 w 2566"/>
                      <a:gd name="T65" fmla="*/ 0 h 2481"/>
                      <a:gd name="T66" fmla="*/ 1866 w 2566"/>
                      <a:gd name="T67" fmla="*/ 0 h 2481"/>
                      <a:gd name="T68" fmla="*/ 2100 w 2566"/>
                      <a:gd name="T69" fmla="*/ 0 h 2481"/>
                      <a:gd name="T70" fmla="*/ 2332 w 2566"/>
                      <a:gd name="T71" fmla="*/ 0 h 2481"/>
                      <a:gd name="T72" fmla="*/ 2566 w 2566"/>
                      <a:gd name="T73" fmla="*/ 0 h 2481"/>
                      <a:gd name="T74" fmla="*/ 2566 w 2566"/>
                      <a:gd name="T75" fmla="*/ 353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53"/>
                        </a:moveTo>
                        <a:lnTo>
                          <a:pt x="2566" y="353"/>
                        </a:lnTo>
                        <a:lnTo>
                          <a:pt x="2566" y="355"/>
                        </a:lnTo>
                        <a:lnTo>
                          <a:pt x="2566" y="390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3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Freeform 8"/>
                  <p:cNvSpPr>
                    <a:spLocks/>
                  </p:cNvSpPr>
                  <p:nvPr/>
                </p:nvSpPr>
                <p:spPr bwMode="auto">
                  <a:xfrm>
                    <a:off x="4231" y="745"/>
                    <a:ext cx="0" cy="178"/>
                  </a:xfrm>
                  <a:custGeom>
                    <a:avLst/>
                    <a:gdLst>
                      <a:gd name="T0" fmla="*/ 0 h 178"/>
                      <a:gd name="T1" fmla="*/ 0 h 178"/>
                      <a:gd name="T2" fmla="*/ 2 h 178"/>
                      <a:gd name="T3" fmla="*/ 37 h 178"/>
                      <a:gd name="T4" fmla="*/ 178 h 17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7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37"/>
                        </a:lnTo>
                        <a:lnTo>
                          <a:pt x="0" y="17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" name="Freeform 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106 w 2566"/>
                      <a:gd name="T1" fmla="*/ 11 h 2481"/>
                      <a:gd name="T2" fmla="*/ 2018 w 2566"/>
                      <a:gd name="T3" fmla="*/ 54 h 2481"/>
                      <a:gd name="T4" fmla="*/ 1913 w 2566"/>
                      <a:gd name="T5" fmla="*/ 72 h 2481"/>
                      <a:gd name="T6" fmla="*/ 1756 w 2566"/>
                      <a:gd name="T7" fmla="*/ 11 h 2481"/>
                      <a:gd name="T8" fmla="*/ 1735 w 2566"/>
                      <a:gd name="T9" fmla="*/ 0 h 2481"/>
                      <a:gd name="T10" fmla="*/ 1517 w 2566"/>
                      <a:gd name="T11" fmla="*/ 0 h 2481"/>
                      <a:gd name="T12" fmla="*/ 1283 w 2566"/>
                      <a:gd name="T13" fmla="*/ 0 h 2481"/>
                      <a:gd name="T14" fmla="*/ 1049 w 2566"/>
                      <a:gd name="T15" fmla="*/ 0 h 2481"/>
                      <a:gd name="T16" fmla="*/ 817 w 2566"/>
                      <a:gd name="T17" fmla="*/ 0 h 2481"/>
                      <a:gd name="T18" fmla="*/ 583 w 2566"/>
                      <a:gd name="T19" fmla="*/ 0 h 2481"/>
                      <a:gd name="T20" fmla="*/ 349 w 2566"/>
                      <a:gd name="T21" fmla="*/ 0 h 2481"/>
                      <a:gd name="T22" fmla="*/ 117 w 2566"/>
                      <a:gd name="T23" fmla="*/ 0 h 2481"/>
                      <a:gd name="T24" fmla="*/ 0 w 2566"/>
                      <a:gd name="T25" fmla="*/ 177 h 2481"/>
                      <a:gd name="T26" fmla="*/ 0 w 2566"/>
                      <a:gd name="T27" fmla="*/ 531 h 2481"/>
                      <a:gd name="T28" fmla="*/ 0 w 2566"/>
                      <a:gd name="T29" fmla="*/ 886 h 2481"/>
                      <a:gd name="T30" fmla="*/ 0 w 2566"/>
                      <a:gd name="T31" fmla="*/ 1241 h 2481"/>
                      <a:gd name="T32" fmla="*/ 0 w 2566"/>
                      <a:gd name="T33" fmla="*/ 1595 h 2481"/>
                      <a:gd name="T34" fmla="*/ 0 w 2566"/>
                      <a:gd name="T35" fmla="*/ 1950 h 2481"/>
                      <a:gd name="T36" fmla="*/ 0 w 2566"/>
                      <a:gd name="T37" fmla="*/ 2304 h 2481"/>
                      <a:gd name="T38" fmla="*/ 117 w 2566"/>
                      <a:gd name="T39" fmla="*/ 2481 h 2481"/>
                      <a:gd name="T40" fmla="*/ 349 w 2566"/>
                      <a:gd name="T41" fmla="*/ 2481 h 2481"/>
                      <a:gd name="T42" fmla="*/ 583 w 2566"/>
                      <a:gd name="T43" fmla="*/ 2481 h 2481"/>
                      <a:gd name="T44" fmla="*/ 817 w 2566"/>
                      <a:gd name="T45" fmla="*/ 2481 h 2481"/>
                      <a:gd name="T46" fmla="*/ 1049 w 2566"/>
                      <a:gd name="T47" fmla="*/ 2481 h 2481"/>
                      <a:gd name="T48" fmla="*/ 1283 w 2566"/>
                      <a:gd name="T49" fmla="*/ 2481 h 2481"/>
                      <a:gd name="T50" fmla="*/ 1517 w 2566"/>
                      <a:gd name="T51" fmla="*/ 2481 h 2481"/>
                      <a:gd name="T52" fmla="*/ 1749 w 2566"/>
                      <a:gd name="T53" fmla="*/ 2481 h 2481"/>
                      <a:gd name="T54" fmla="*/ 1983 w 2566"/>
                      <a:gd name="T55" fmla="*/ 2481 h 2481"/>
                      <a:gd name="T56" fmla="*/ 2216 w 2566"/>
                      <a:gd name="T57" fmla="*/ 2481 h 2481"/>
                      <a:gd name="T58" fmla="*/ 2449 w 2566"/>
                      <a:gd name="T59" fmla="*/ 2481 h 2481"/>
                      <a:gd name="T60" fmla="*/ 2566 w 2566"/>
                      <a:gd name="T61" fmla="*/ 2304 h 2481"/>
                      <a:gd name="T62" fmla="*/ 2566 w 2566"/>
                      <a:gd name="T63" fmla="*/ 1950 h 2481"/>
                      <a:gd name="T64" fmla="*/ 2566 w 2566"/>
                      <a:gd name="T65" fmla="*/ 1595 h 2481"/>
                      <a:gd name="T66" fmla="*/ 2566 w 2566"/>
                      <a:gd name="T67" fmla="*/ 1241 h 2481"/>
                      <a:gd name="T68" fmla="*/ 2566 w 2566"/>
                      <a:gd name="T69" fmla="*/ 886 h 2481"/>
                      <a:gd name="T70" fmla="*/ 2566 w 2566"/>
                      <a:gd name="T71" fmla="*/ 531 h 2481"/>
                      <a:gd name="T72" fmla="*/ 2566 w 2566"/>
                      <a:gd name="T73" fmla="*/ 177 h 2481"/>
                      <a:gd name="T74" fmla="*/ 2449 w 2566"/>
                      <a:gd name="T75" fmla="*/ 0 h 2481"/>
                      <a:gd name="T76" fmla="*/ 2216 w 2566"/>
                      <a:gd name="T77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66" h="2481">
                        <a:moveTo>
                          <a:pt x="2119" y="0"/>
                        </a:moveTo>
                        <a:lnTo>
                          <a:pt x="2106" y="11"/>
                        </a:lnTo>
                        <a:lnTo>
                          <a:pt x="2100" y="16"/>
                        </a:lnTo>
                        <a:lnTo>
                          <a:pt x="2018" y="54"/>
                        </a:lnTo>
                        <a:lnTo>
                          <a:pt x="1983" y="97"/>
                        </a:lnTo>
                        <a:lnTo>
                          <a:pt x="1913" y="72"/>
                        </a:lnTo>
                        <a:lnTo>
                          <a:pt x="1866" y="62"/>
                        </a:lnTo>
                        <a:lnTo>
                          <a:pt x="1756" y="11"/>
                        </a:lnTo>
                        <a:lnTo>
                          <a:pt x="1749" y="6"/>
                        </a:lnTo>
                        <a:lnTo>
                          <a:pt x="1735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19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" name="Freeform 10"/>
                  <p:cNvSpPr>
                    <a:spLocks/>
                  </p:cNvSpPr>
                  <p:nvPr/>
                </p:nvSpPr>
                <p:spPr bwMode="auto">
                  <a:xfrm>
                    <a:off x="3297" y="392"/>
                    <a:ext cx="487" cy="97"/>
                  </a:xfrm>
                  <a:custGeom>
                    <a:avLst/>
                    <a:gdLst>
                      <a:gd name="T0" fmla="*/ 487 w 487"/>
                      <a:gd name="T1" fmla="*/ 0 h 97"/>
                      <a:gd name="T2" fmla="*/ 474 w 487"/>
                      <a:gd name="T3" fmla="*/ 11 h 97"/>
                      <a:gd name="T4" fmla="*/ 468 w 487"/>
                      <a:gd name="T5" fmla="*/ 16 h 97"/>
                      <a:gd name="T6" fmla="*/ 386 w 487"/>
                      <a:gd name="T7" fmla="*/ 54 h 97"/>
                      <a:gd name="T8" fmla="*/ 351 w 487"/>
                      <a:gd name="T9" fmla="*/ 97 h 97"/>
                      <a:gd name="T10" fmla="*/ 281 w 487"/>
                      <a:gd name="T11" fmla="*/ 72 h 97"/>
                      <a:gd name="T12" fmla="*/ 234 w 487"/>
                      <a:gd name="T13" fmla="*/ 62 h 97"/>
                      <a:gd name="T14" fmla="*/ 124 w 487"/>
                      <a:gd name="T15" fmla="*/ 11 h 97"/>
                      <a:gd name="T16" fmla="*/ 117 w 487"/>
                      <a:gd name="T17" fmla="*/ 6 h 97"/>
                      <a:gd name="T18" fmla="*/ 103 w 487"/>
                      <a:gd name="T19" fmla="*/ 0 h 97"/>
                      <a:gd name="T20" fmla="*/ 0 w 487"/>
                      <a:gd name="T21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87" h="97">
                        <a:moveTo>
                          <a:pt x="487" y="0"/>
                        </a:moveTo>
                        <a:lnTo>
                          <a:pt x="474" y="11"/>
                        </a:lnTo>
                        <a:lnTo>
                          <a:pt x="468" y="16"/>
                        </a:lnTo>
                        <a:lnTo>
                          <a:pt x="386" y="54"/>
                        </a:lnTo>
                        <a:lnTo>
                          <a:pt x="351" y="97"/>
                        </a:lnTo>
                        <a:lnTo>
                          <a:pt x="281" y="72"/>
                        </a:lnTo>
                        <a:lnTo>
                          <a:pt x="234" y="62"/>
                        </a:lnTo>
                        <a:lnTo>
                          <a:pt x="124" y="11"/>
                        </a:lnTo>
                        <a:lnTo>
                          <a:pt x="117" y="6"/>
                        </a:lnTo>
                        <a:lnTo>
                          <a:pt x="10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" name="Freeform 1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139 w 2566"/>
                      <a:gd name="T1" fmla="*/ 59 h 2481"/>
                      <a:gd name="T2" fmla="*/ 2057 w 2566"/>
                      <a:gd name="T3" fmla="*/ 114 h 2481"/>
                      <a:gd name="T4" fmla="*/ 1991 w 2566"/>
                      <a:gd name="T5" fmla="*/ 189 h 2481"/>
                      <a:gd name="T6" fmla="*/ 1871 w 2566"/>
                      <a:gd name="T7" fmla="*/ 184 h 2481"/>
                      <a:gd name="T8" fmla="*/ 1841 w 2566"/>
                      <a:gd name="T9" fmla="*/ 177 h 2481"/>
                      <a:gd name="T10" fmla="*/ 1707 w 2566"/>
                      <a:gd name="T11" fmla="*/ 112 h 2481"/>
                      <a:gd name="T12" fmla="*/ 1521 w 2566"/>
                      <a:gd name="T13" fmla="*/ 6 h 2481"/>
                      <a:gd name="T14" fmla="*/ 1510 w 2566"/>
                      <a:gd name="T15" fmla="*/ 0 h 2481"/>
                      <a:gd name="T16" fmla="*/ 1283 w 2566"/>
                      <a:gd name="T17" fmla="*/ 0 h 2481"/>
                      <a:gd name="T18" fmla="*/ 1049 w 2566"/>
                      <a:gd name="T19" fmla="*/ 0 h 2481"/>
                      <a:gd name="T20" fmla="*/ 817 w 2566"/>
                      <a:gd name="T21" fmla="*/ 0 h 2481"/>
                      <a:gd name="T22" fmla="*/ 583 w 2566"/>
                      <a:gd name="T23" fmla="*/ 0 h 2481"/>
                      <a:gd name="T24" fmla="*/ 349 w 2566"/>
                      <a:gd name="T25" fmla="*/ 0 h 2481"/>
                      <a:gd name="T26" fmla="*/ 117 w 2566"/>
                      <a:gd name="T27" fmla="*/ 0 h 2481"/>
                      <a:gd name="T28" fmla="*/ 0 w 2566"/>
                      <a:gd name="T29" fmla="*/ 177 h 2481"/>
                      <a:gd name="T30" fmla="*/ 0 w 2566"/>
                      <a:gd name="T31" fmla="*/ 531 h 2481"/>
                      <a:gd name="T32" fmla="*/ 0 w 2566"/>
                      <a:gd name="T33" fmla="*/ 886 h 2481"/>
                      <a:gd name="T34" fmla="*/ 0 w 2566"/>
                      <a:gd name="T35" fmla="*/ 1241 h 2481"/>
                      <a:gd name="T36" fmla="*/ 0 w 2566"/>
                      <a:gd name="T37" fmla="*/ 1595 h 2481"/>
                      <a:gd name="T38" fmla="*/ 0 w 2566"/>
                      <a:gd name="T39" fmla="*/ 1950 h 2481"/>
                      <a:gd name="T40" fmla="*/ 0 w 2566"/>
                      <a:gd name="T41" fmla="*/ 2304 h 2481"/>
                      <a:gd name="T42" fmla="*/ 117 w 2566"/>
                      <a:gd name="T43" fmla="*/ 2481 h 2481"/>
                      <a:gd name="T44" fmla="*/ 349 w 2566"/>
                      <a:gd name="T45" fmla="*/ 2481 h 2481"/>
                      <a:gd name="T46" fmla="*/ 583 w 2566"/>
                      <a:gd name="T47" fmla="*/ 2481 h 2481"/>
                      <a:gd name="T48" fmla="*/ 817 w 2566"/>
                      <a:gd name="T49" fmla="*/ 2481 h 2481"/>
                      <a:gd name="T50" fmla="*/ 1049 w 2566"/>
                      <a:gd name="T51" fmla="*/ 2481 h 2481"/>
                      <a:gd name="T52" fmla="*/ 1283 w 2566"/>
                      <a:gd name="T53" fmla="*/ 2481 h 2481"/>
                      <a:gd name="T54" fmla="*/ 1517 w 2566"/>
                      <a:gd name="T55" fmla="*/ 2481 h 2481"/>
                      <a:gd name="T56" fmla="*/ 1749 w 2566"/>
                      <a:gd name="T57" fmla="*/ 2481 h 2481"/>
                      <a:gd name="T58" fmla="*/ 1983 w 2566"/>
                      <a:gd name="T59" fmla="*/ 2481 h 2481"/>
                      <a:gd name="T60" fmla="*/ 2216 w 2566"/>
                      <a:gd name="T61" fmla="*/ 2481 h 2481"/>
                      <a:gd name="T62" fmla="*/ 2449 w 2566"/>
                      <a:gd name="T63" fmla="*/ 2481 h 2481"/>
                      <a:gd name="T64" fmla="*/ 2566 w 2566"/>
                      <a:gd name="T65" fmla="*/ 2304 h 2481"/>
                      <a:gd name="T66" fmla="*/ 2566 w 2566"/>
                      <a:gd name="T67" fmla="*/ 1950 h 2481"/>
                      <a:gd name="T68" fmla="*/ 2566 w 2566"/>
                      <a:gd name="T69" fmla="*/ 1595 h 2481"/>
                      <a:gd name="T70" fmla="*/ 2566 w 2566"/>
                      <a:gd name="T71" fmla="*/ 1241 h 2481"/>
                      <a:gd name="T72" fmla="*/ 2566 w 2566"/>
                      <a:gd name="T73" fmla="*/ 886 h 2481"/>
                      <a:gd name="T74" fmla="*/ 2566 w 2566"/>
                      <a:gd name="T75" fmla="*/ 531 h 2481"/>
                      <a:gd name="T76" fmla="*/ 2566 w 2566"/>
                      <a:gd name="T77" fmla="*/ 177 h 2481"/>
                      <a:gd name="T78" fmla="*/ 2449 w 2566"/>
                      <a:gd name="T79" fmla="*/ 0 h 2481"/>
                      <a:gd name="T80" fmla="*/ 2216 w 2566"/>
                      <a:gd name="T81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2481">
                        <a:moveTo>
                          <a:pt x="2207" y="0"/>
                        </a:moveTo>
                        <a:lnTo>
                          <a:pt x="2139" y="59"/>
                        </a:lnTo>
                        <a:lnTo>
                          <a:pt x="2100" y="95"/>
                        </a:lnTo>
                        <a:lnTo>
                          <a:pt x="2057" y="114"/>
                        </a:lnTo>
                        <a:lnTo>
                          <a:pt x="2006" y="177"/>
                        </a:lnTo>
                        <a:lnTo>
                          <a:pt x="1991" y="189"/>
                        </a:lnTo>
                        <a:lnTo>
                          <a:pt x="1983" y="198"/>
                        </a:lnTo>
                        <a:lnTo>
                          <a:pt x="1871" y="184"/>
                        </a:lnTo>
                        <a:lnTo>
                          <a:pt x="1866" y="188"/>
                        </a:lnTo>
                        <a:lnTo>
                          <a:pt x="1841" y="177"/>
                        </a:lnTo>
                        <a:lnTo>
                          <a:pt x="1749" y="135"/>
                        </a:lnTo>
                        <a:lnTo>
                          <a:pt x="1707" y="112"/>
                        </a:lnTo>
                        <a:lnTo>
                          <a:pt x="1632" y="74"/>
                        </a:lnTo>
                        <a:lnTo>
                          <a:pt x="1521" y="6"/>
                        </a:lnTo>
                        <a:lnTo>
                          <a:pt x="1517" y="4"/>
                        </a:lnTo>
                        <a:lnTo>
                          <a:pt x="1510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207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Freeform 12"/>
                  <p:cNvSpPr>
                    <a:spLocks/>
                  </p:cNvSpPr>
                  <p:nvPr/>
                </p:nvSpPr>
                <p:spPr bwMode="auto">
                  <a:xfrm>
                    <a:off x="3065" y="392"/>
                    <a:ext cx="807" cy="198"/>
                  </a:xfrm>
                  <a:custGeom>
                    <a:avLst/>
                    <a:gdLst>
                      <a:gd name="T0" fmla="*/ 807 w 807"/>
                      <a:gd name="T1" fmla="*/ 0 h 198"/>
                      <a:gd name="T2" fmla="*/ 739 w 807"/>
                      <a:gd name="T3" fmla="*/ 59 h 198"/>
                      <a:gd name="T4" fmla="*/ 700 w 807"/>
                      <a:gd name="T5" fmla="*/ 95 h 198"/>
                      <a:gd name="T6" fmla="*/ 657 w 807"/>
                      <a:gd name="T7" fmla="*/ 114 h 198"/>
                      <a:gd name="T8" fmla="*/ 606 w 807"/>
                      <a:gd name="T9" fmla="*/ 177 h 198"/>
                      <a:gd name="T10" fmla="*/ 591 w 807"/>
                      <a:gd name="T11" fmla="*/ 189 h 198"/>
                      <a:gd name="T12" fmla="*/ 583 w 807"/>
                      <a:gd name="T13" fmla="*/ 198 h 198"/>
                      <a:gd name="T14" fmla="*/ 471 w 807"/>
                      <a:gd name="T15" fmla="*/ 184 h 198"/>
                      <a:gd name="T16" fmla="*/ 466 w 807"/>
                      <a:gd name="T17" fmla="*/ 188 h 198"/>
                      <a:gd name="T18" fmla="*/ 441 w 807"/>
                      <a:gd name="T19" fmla="*/ 177 h 198"/>
                      <a:gd name="T20" fmla="*/ 349 w 807"/>
                      <a:gd name="T21" fmla="*/ 135 h 198"/>
                      <a:gd name="T22" fmla="*/ 307 w 807"/>
                      <a:gd name="T23" fmla="*/ 112 h 198"/>
                      <a:gd name="T24" fmla="*/ 232 w 807"/>
                      <a:gd name="T25" fmla="*/ 74 h 198"/>
                      <a:gd name="T26" fmla="*/ 121 w 807"/>
                      <a:gd name="T27" fmla="*/ 6 h 198"/>
                      <a:gd name="T28" fmla="*/ 117 w 807"/>
                      <a:gd name="T29" fmla="*/ 4 h 198"/>
                      <a:gd name="T30" fmla="*/ 110 w 807"/>
                      <a:gd name="T31" fmla="*/ 0 h 198"/>
                      <a:gd name="T32" fmla="*/ 0 w 807"/>
                      <a:gd name="T33" fmla="*/ 0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07" h="198">
                        <a:moveTo>
                          <a:pt x="807" y="0"/>
                        </a:moveTo>
                        <a:lnTo>
                          <a:pt x="739" y="59"/>
                        </a:lnTo>
                        <a:lnTo>
                          <a:pt x="700" y="95"/>
                        </a:lnTo>
                        <a:lnTo>
                          <a:pt x="657" y="114"/>
                        </a:lnTo>
                        <a:lnTo>
                          <a:pt x="606" y="177"/>
                        </a:lnTo>
                        <a:lnTo>
                          <a:pt x="591" y="189"/>
                        </a:lnTo>
                        <a:lnTo>
                          <a:pt x="583" y="198"/>
                        </a:lnTo>
                        <a:lnTo>
                          <a:pt x="471" y="184"/>
                        </a:lnTo>
                        <a:lnTo>
                          <a:pt x="466" y="188"/>
                        </a:lnTo>
                        <a:lnTo>
                          <a:pt x="441" y="177"/>
                        </a:lnTo>
                        <a:lnTo>
                          <a:pt x="349" y="135"/>
                        </a:lnTo>
                        <a:lnTo>
                          <a:pt x="307" y="112"/>
                        </a:lnTo>
                        <a:lnTo>
                          <a:pt x="232" y="74"/>
                        </a:lnTo>
                        <a:lnTo>
                          <a:pt x="121" y="6"/>
                        </a:lnTo>
                        <a:lnTo>
                          <a:pt x="117" y="4"/>
                        </a:lnTo>
                        <a:lnTo>
                          <a:pt x="11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Freeform 1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113 w 2566"/>
                      <a:gd name="T1" fmla="*/ 172 h 2481"/>
                      <a:gd name="T2" fmla="*/ 230 w 2566"/>
                      <a:gd name="T3" fmla="*/ 172 h 2481"/>
                      <a:gd name="T4" fmla="*/ 346 w 2566"/>
                      <a:gd name="T5" fmla="*/ 172 h 2481"/>
                      <a:gd name="T6" fmla="*/ 463 w 2566"/>
                      <a:gd name="T7" fmla="*/ 173 h 2481"/>
                      <a:gd name="T8" fmla="*/ 580 w 2566"/>
                      <a:gd name="T9" fmla="*/ 173 h 2481"/>
                      <a:gd name="T10" fmla="*/ 583 w 2566"/>
                      <a:gd name="T11" fmla="*/ 0 h 2481"/>
                      <a:gd name="T12" fmla="*/ 817 w 2566"/>
                      <a:gd name="T13" fmla="*/ 0 h 2481"/>
                      <a:gd name="T14" fmla="*/ 1049 w 2566"/>
                      <a:gd name="T15" fmla="*/ 0 h 2481"/>
                      <a:gd name="T16" fmla="*/ 1283 w 2566"/>
                      <a:gd name="T17" fmla="*/ 0 h 2481"/>
                      <a:gd name="T18" fmla="*/ 1517 w 2566"/>
                      <a:gd name="T19" fmla="*/ 0 h 2481"/>
                      <a:gd name="T20" fmla="*/ 1749 w 2566"/>
                      <a:gd name="T21" fmla="*/ 0 h 2481"/>
                      <a:gd name="T22" fmla="*/ 1983 w 2566"/>
                      <a:gd name="T23" fmla="*/ 0 h 2481"/>
                      <a:gd name="T24" fmla="*/ 2216 w 2566"/>
                      <a:gd name="T25" fmla="*/ 0 h 2481"/>
                      <a:gd name="T26" fmla="*/ 2449 w 2566"/>
                      <a:gd name="T27" fmla="*/ 0 h 2481"/>
                      <a:gd name="T28" fmla="*/ 2566 w 2566"/>
                      <a:gd name="T29" fmla="*/ 177 h 2481"/>
                      <a:gd name="T30" fmla="*/ 2566 w 2566"/>
                      <a:gd name="T31" fmla="*/ 531 h 2481"/>
                      <a:gd name="T32" fmla="*/ 2566 w 2566"/>
                      <a:gd name="T33" fmla="*/ 886 h 2481"/>
                      <a:gd name="T34" fmla="*/ 2566 w 2566"/>
                      <a:gd name="T35" fmla="*/ 1241 h 2481"/>
                      <a:gd name="T36" fmla="*/ 2566 w 2566"/>
                      <a:gd name="T37" fmla="*/ 1595 h 2481"/>
                      <a:gd name="T38" fmla="*/ 2566 w 2566"/>
                      <a:gd name="T39" fmla="*/ 1950 h 2481"/>
                      <a:gd name="T40" fmla="*/ 2566 w 2566"/>
                      <a:gd name="T41" fmla="*/ 2304 h 2481"/>
                      <a:gd name="T42" fmla="*/ 2449 w 2566"/>
                      <a:gd name="T43" fmla="*/ 2481 h 2481"/>
                      <a:gd name="T44" fmla="*/ 2216 w 2566"/>
                      <a:gd name="T45" fmla="*/ 2481 h 2481"/>
                      <a:gd name="T46" fmla="*/ 1983 w 2566"/>
                      <a:gd name="T47" fmla="*/ 2481 h 2481"/>
                      <a:gd name="T48" fmla="*/ 1749 w 2566"/>
                      <a:gd name="T49" fmla="*/ 2481 h 2481"/>
                      <a:gd name="T50" fmla="*/ 1517 w 2566"/>
                      <a:gd name="T51" fmla="*/ 2481 h 2481"/>
                      <a:gd name="T52" fmla="*/ 1283 w 2566"/>
                      <a:gd name="T53" fmla="*/ 2481 h 2481"/>
                      <a:gd name="T54" fmla="*/ 1049 w 2566"/>
                      <a:gd name="T55" fmla="*/ 2481 h 2481"/>
                      <a:gd name="T56" fmla="*/ 817 w 2566"/>
                      <a:gd name="T57" fmla="*/ 2481 h 2481"/>
                      <a:gd name="T58" fmla="*/ 583 w 2566"/>
                      <a:gd name="T59" fmla="*/ 2481 h 2481"/>
                      <a:gd name="T60" fmla="*/ 349 w 2566"/>
                      <a:gd name="T61" fmla="*/ 2481 h 2481"/>
                      <a:gd name="T62" fmla="*/ 117 w 2566"/>
                      <a:gd name="T63" fmla="*/ 2481 h 2481"/>
                      <a:gd name="T64" fmla="*/ 0 w 2566"/>
                      <a:gd name="T65" fmla="*/ 2304 h 2481"/>
                      <a:gd name="T66" fmla="*/ 0 w 2566"/>
                      <a:gd name="T67" fmla="*/ 1950 h 2481"/>
                      <a:gd name="T68" fmla="*/ 0 w 2566"/>
                      <a:gd name="T69" fmla="*/ 1595 h 2481"/>
                      <a:gd name="T70" fmla="*/ 0 w 2566"/>
                      <a:gd name="T71" fmla="*/ 1241 h 2481"/>
                      <a:gd name="T72" fmla="*/ 0 w 2566"/>
                      <a:gd name="T73" fmla="*/ 886 h 2481"/>
                      <a:gd name="T74" fmla="*/ 0 w 2566"/>
                      <a:gd name="T75" fmla="*/ 531 h 2481"/>
                      <a:gd name="T76" fmla="*/ 0 w 2566"/>
                      <a:gd name="T77" fmla="*/ 177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66" h="2481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" name="Freeform 14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583" cy="173"/>
                  </a:xfrm>
                  <a:custGeom>
                    <a:avLst/>
                    <a:gdLst>
                      <a:gd name="T0" fmla="*/ 0 w 583"/>
                      <a:gd name="T1" fmla="*/ 170 h 173"/>
                      <a:gd name="T2" fmla="*/ 113 w 583"/>
                      <a:gd name="T3" fmla="*/ 172 h 173"/>
                      <a:gd name="T4" fmla="*/ 117 w 583"/>
                      <a:gd name="T5" fmla="*/ 172 h 173"/>
                      <a:gd name="T6" fmla="*/ 230 w 583"/>
                      <a:gd name="T7" fmla="*/ 172 h 173"/>
                      <a:gd name="T8" fmla="*/ 234 w 583"/>
                      <a:gd name="T9" fmla="*/ 172 h 173"/>
                      <a:gd name="T10" fmla="*/ 346 w 583"/>
                      <a:gd name="T11" fmla="*/ 172 h 173"/>
                      <a:gd name="T12" fmla="*/ 349 w 583"/>
                      <a:gd name="T13" fmla="*/ 172 h 173"/>
                      <a:gd name="T14" fmla="*/ 463 w 583"/>
                      <a:gd name="T15" fmla="*/ 173 h 173"/>
                      <a:gd name="T16" fmla="*/ 466 w 583"/>
                      <a:gd name="T17" fmla="*/ 173 h 173"/>
                      <a:gd name="T18" fmla="*/ 580 w 583"/>
                      <a:gd name="T19" fmla="*/ 173 h 173"/>
                      <a:gd name="T20" fmla="*/ 467 w 583"/>
                      <a:gd name="T21" fmla="*/ 0 h 173"/>
                      <a:gd name="T22" fmla="*/ 583 w 583"/>
                      <a:gd name="T23" fmla="*/ 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83" h="173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" name="Freeform 1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255 w 2566"/>
                      <a:gd name="T1" fmla="*/ 59 h 2481"/>
                      <a:gd name="T2" fmla="*/ 2181 w 2566"/>
                      <a:gd name="T3" fmla="*/ 124 h 2481"/>
                      <a:gd name="T4" fmla="*/ 2108 w 2566"/>
                      <a:gd name="T5" fmla="*/ 189 h 2481"/>
                      <a:gd name="T6" fmla="*/ 2033 w 2566"/>
                      <a:gd name="T7" fmla="*/ 254 h 2481"/>
                      <a:gd name="T8" fmla="*/ 1943 w 2566"/>
                      <a:gd name="T9" fmla="*/ 295 h 2481"/>
                      <a:gd name="T10" fmla="*/ 1863 w 2566"/>
                      <a:gd name="T11" fmla="*/ 351 h 2481"/>
                      <a:gd name="T12" fmla="*/ 1696 w 2566"/>
                      <a:gd name="T13" fmla="*/ 273 h 2481"/>
                      <a:gd name="T14" fmla="*/ 1517 w 2566"/>
                      <a:gd name="T15" fmla="*/ 177 h 2481"/>
                      <a:gd name="T16" fmla="*/ 1515 w 2566"/>
                      <a:gd name="T17" fmla="*/ 176 h 2481"/>
                      <a:gd name="T18" fmla="*/ 1294 w 2566"/>
                      <a:gd name="T19" fmla="*/ 17 h 2481"/>
                      <a:gd name="T20" fmla="*/ 1273 w 2566"/>
                      <a:gd name="T21" fmla="*/ 0 h 2481"/>
                      <a:gd name="T22" fmla="*/ 1049 w 2566"/>
                      <a:gd name="T23" fmla="*/ 0 h 2481"/>
                      <a:gd name="T24" fmla="*/ 817 w 2566"/>
                      <a:gd name="T25" fmla="*/ 0 h 2481"/>
                      <a:gd name="T26" fmla="*/ 583 w 2566"/>
                      <a:gd name="T27" fmla="*/ 0 h 2481"/>
                      <a:gd name="T28" fmla="*/ 349 w 2566"/>
                      <a:gd name="T29" fmla="*/ 0 h 2481"/>
                      <a:gd name="T30" fmla="*/ 117 w 2566"/>
                      <a:gd name="T31" fmla="*/ 0 h 2481"/>
                      <a:gd name="T32" fmla="*/ 0 w 2566"/>
                      <a:gd name="T33" fmla="*/ 177 h 2481"/>
                      <a:gd name="T34" fmla="*/ 0 w 2566"/>
                      <a:gd name="T35" fmla="*/ 531 h 2481"/>
                      <a:gd name="T36" fmla="*/ 0 w 2566"/>
                      <a:gd name="T37" fmla="*/ 886 h 2481"/>
                      <a:gd name="T38" fmla="*/ 0 w 2566"/>
                      <a:gd name="T39" fmla="*/ 1241 h 2481"/>
                      <a:gd name="T40" fmla="*/ 0 w 2566"/>
                      <a:gd name="T41" fmla="*/ 1595 h 2481"/>
                      <a:gd name="T42" fmla="*/ 0 w 2566"/>
                      <a:gd name="T43" fmla="*/ 1950 h 2481"/>
                      <a:gd name="T44" fmla="*/ 0 w 2566"/>
                      <a:gd name="T45" fmla="*/ 2304 h 2481"/>
                      <a:gd name="T46" fmla="*/ 117 w 2566"/>
                      <a:gd name="T47" fmla="*/ 2481 h 2481"/>
                      <a:gd name="T48" fmla="*/ 349 w 2566"/>
                      <a:gd name="T49" fmla="*/ 2481 h 2481"/>
                      <a:gd name="T50" fmla="*/ 583 w 2566"/>
                      <a:gd name="T51" fmla="*/ 2481 h 2481"/>
                      <a:gd name="T52" fmla="*/ 817 w 2566"/>
                      <a:gd name="T53" fmla="*/ 2481 h 2481"/>
                      <a:gd name="T54" fmla="*/ 1049 w 2566"/>
                      <a:gd name="T55" fmla="*/ 2481 h 2481"/>
                      <a:gd name="T56" fmla="*/ 1283 w 2566"/>
                      <a:gd name="T57" fmla="*/ 2481 h 2481"/>
                      <a:gd name="T58" fmla="*/ 1517 w 2566"/>
                      <a:gd name="T59" fmla="*/ 2481 h 2481"/>
                      <a:gd name="T60" fmla="*/ 1749 w 2566"/>
                      <a:gd name="T61" fmla="*/ 2481 h 2481"/>
                      <a:gd name="T62" fmla="*/ 1983 w 2566"/>
                      <a:gd name="T63" fmla="*/ 2481 h 2481"/>
                      <a:gd name="T64" fmla="*/ 2216 w 2566"/>
                      <a:gd name="T65" fmla="*/ 2481 h 2481"/>
                      <a:gd name="T66" fmla="*/ 2449 w 2566"/>
                      <a:gd name="T67" fmla="*/ 2481 h 2481"/>
                      <a:gd name="T68" fmla="*/ 2566 w 2566"/>
                      <a:gd name="T69" fmla="*/ 2304 h 2481"/>
                      <a:gd name="T70" fmla="*/ 2566 w 2566"/>
                      <a:gd name="T71" fmla="*/ 1950 h 2481"/>
                      <a:gd name="T72" fmla="*/ 2566 w 2566"/>
                      <a:gd name="T73" fmla="*/ 1595 h 2481"/>
                      <a:gd name="T74" fmla="*/ 2566 w 2566"/>
                      <a:gd name="T75" fmla="*/ 1241 h 2481"/>
                      <a:gd name="T76" fmla="*/ 2566 w 2566"/>
                      <a:gd name="T77" fmla="*/ 886 h 2481"/>
                      <a:gd name="T78" fmla="*/ 2566 w 2566"/>
                      <a:gd name="T79" fmla="*/ 531 h 2481"/>
                      <a:gd name="T80" fmla="*/ 2566 w 2566"/>
                      <a:gd name="T81" fmla="*/ 177 h 2481"/>
                      <a:gd name="T82" fmla="*/ 2449 w 2566"/>
                      <a:gd name="T83" fmla="*/ 0 h 2481"/>
                      <a:gd name="T84" fmla="*/ 2322 w 2566"/>
                      <a:gd name="T85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566" h="2481">
                        <a:moveTo>
                          <a:pt x="2322" y="0"/>
                        </a:moveTo>
                        <a:lnTo>
                          <a:pt x="2255" y="59"/>
                        </a:lnTo>
                        <a:lnTo>
                          <a:pt x="2216" y="95"/>
                        </a:lnTo>
                        <a:lnTo>
                          <a:pt x="2181" y="124"/>
                        </a:lnTo>
                        <a:lnTo>
                          <a:pt x="2121" y="177"/>
                        </a:lnTo>
                        <a:lnTo>
                          <a:pt x="2108" y="189"/>
                        </a:lnTo>
                        <a:lnTo>
                          <a:pt x="2100" y="196"/>
                        </a:lnTo>
                        <a:lnTo>
                          <a:pt x="2033" y="254"/>
                        </a:lnTo>
                        <a:lnTo>
                          <a:pt x="1983" y="299"/>
                        </a:lnTo>
                        <a:lnTo>
                          <a:pt x="1943" y="295"/>
                        </a:lnTo>
                        <a:lnTo>
                          <a:pt x="1866" y="351"/>
                        </a:lnTo>
                        <a:lnTo>
                          <a:pt x="1863" y="351"/>
                        </a:lnTo>
                        <a:lnTo>
                          <a:pt x="1749" y="301"/>
                        </a:lnTo>
                        <a:lnTo>
                          <a:pt x="1696" y="273"/>
                        </a:lnTo>
                        <a:lnTo>
                          <a:pt x="1632" y="242"/>
                        </a:lnTo>
                        <a:lnTo>
                          <a:pt x="1517" y="177"/>
                        </a:lnTo>
                        <a:lnTo>
                          <a:pt x="1517" y="176"/>
                        </a:lnTo>
                        <a:lnTo>
                          <a:pt x="1515" y="176"/>
                        </a:lnTo>
                        <a:lnTo>
                          <a:pt x="1400" y="99"/>
                        </a:lnTo>
                        <a:lnTo>
                          <a:pt x="1294" y="17"/>
                        </a:lnTo>
                        <a:lnTo>
                          <a:pt x="1283" y="8"/>
                        </a:lnTo>
                        <a:lnTo>
                          <a:pt x="127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322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" name="Freeform 16"/>
                  <p:cNvSpPr>
                    <a:spLocks/>
                  </p:cNvSpPr>
                  <p:nvPr/>
                </p:nvSpPr>
                <p:spPr bwMode="auto">
                  <a:xfrm>
                    <a:off x="2831" y="392"/>
                    <a:ext cx="1156" cy="351"/>
                  </a:xfrm>
                  <a:custGeom>
                    <a:avLst/>
                    <a:gdLst>
                      <a:gd name="T0" fmla="*/ 1156 w 1156"/>
                      <a:gd name="T1" fmla="*/ 0 h 351"/>
                      <a:gd name="T2" fmla="*/ 1089 w 1156"/>
                      <a:gd name="T3" fmla="*/ 59 h 351"/>
                      <a:gd name="T4" fmla="*/ 1050 w 1156"/>
                      <a:gd name="T5" fmla="*/ 95 h 351"/>
                      <a:gd name="T6" fmla="*/ 1015 w 1156"/>
                      <a:gd name="T7" fmla="*/ 124 h 351"/>
                      <a:gd name="T8" fmla="*/ 955 w 1156"/>
                      <a:gd name="T9" fmla="*/ 177 h 351"/>
                      <a:gd name="T10" fmla="*/ 942 w 1156"/>
                      <a:gd name="T11" fmla="*/ 189 h 351"/>
                      <a:gd name="T12" fmla="*/ 934 w 1156"/>
                      <a:gd name="T13" fmla="*/ 196 h 351"/>
                      <a:gd name="T14" fmla="*/ 867 w 1156"/>
                      <a:gd name="T15" fmla="*/ 254 h 351"/>
                      <a:gd name="T16" fmla="*/ 817 w 1156"/>
                      <a:gd name="T17" fmla="*/ 299 h 351"/>
                      <a:gd name="T18" fmla="*/ 777 w 1156"/>
                      <a:gd name="T19" fmla="*/ 295 h 351"/>
                      <a:gd name="T20" fmla="*/ 700 w 1156"/>
                      <a:gd name="T21" fmla="*/ 351 h 351"/>
                      <a:gd name="T22" fmla="*/ 697 w 1156"/>
                      <a:gd name="T23" fmla="*/ 351 h 351"/>
                      <a:gd name="T24" fmla="*/ 583 w 1156"/>
                      <a:gd name="T25" fmla="*/ 301 h 351"/>
                      <a:gd name="T26" fmla="*/ 530 w 1156"/>
                      <a:gd name="T27" fmla="*/ 273 h 351"/>
                      <a:gd name="T28" fmla="*/ 466 w 1156"/>
                      <a:gd name="T29" fmla="*/ 242 h 351"/>
                      <a:gd name="T30" fmla="*/ 351 w 1156"/>
                      <a:gd name="T31" fmla="*/ 177 h 351"/>
                      <a:gd name="T32" fmla="*/ 351 w 1156"/>
                      <a:gd name="T33" fmla="*/ 176 h 351"/>
                      <a:gd name="T34" fmla="*/ 349 w 1156"/>
                      <a:gd name="T35" fmla="*/ 176 h 351"/>
                      <a:gd name="T36" fmla="*/ 234 w 1156"/>
                      <a:gd name="T37" fmla="*/ 99 h 351"/>
                      <a:gd name="T38" fmla="*/ 128 w 1156"/>
                      <a:gd name="T39" fmla="*/ 17 h 351"/>
                      <a:gd name="T40" fmla="*/ 117 w 1156"/>
                      <a:gd name="T41" fmla="*/ 8 h 351"/>
                      <a:gd name="T42" fmla="*/ 107 w 1156"/>
                      <a:gd name="T43" fmla="*/ 0 h 351"/>
                      <a:gd name="T44" fmla="*/ 0 w 1156"/>
                      <a:gd name="T45" fmla="*/ 0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156" h="351">
                        <a:moveTo>
                          <a:pt x="1156" y="0"/>
                        </a:moveTo>
                        <a:lnTo>
                          <a:pt x="1089" y="59"/>
                        </a:lnTo>
                        <a:lnTo>
                          <a:pt x="1050" y="95"/>
                        </a:lnTo>
                        <a:lnTo>
                          <a:pt x="1015" y="124"/>
                        </a:lnTo>
                        <a:lnTo>
                          <a:pt x="955" y="177"/>
                        </a:lnTo>
                        <a:lnTo>
                          <a:pt x="942" y="189"/>
                        </a:lnTo>
                        <a:lnTo>
                          <a:pt x="934" y="196"/>
                        </a:lnTo>
                        <a:lnTo>
                          <a:pt x="867" y="254"/>
                        </a:lnTo>
                        <a:lnTo>
                          <a:pt x="817" y="299"/>
                        </a:lnTo>
                        <a:lnTo>
                          <a:pt x="777" y="295"/>
                        </a:lnTo>
                        <a:lnTo>
                          <a:pt x="700" y="351"/>
                        </a:lnTo>
                        <a:lnTo>
                          <a:pt x="697" y="351"/>
                        </a:lnTo>
                        <a:lnTo>
                          <a:pt x="583" y="301"/>
                        </a:lnTo>
                        <a:lnTo>
                          <a:pt x="530" y="273"/>
                        </a:lnTo>
                        <a:lnTo>
                          <a:pt x="466" y="242"/>
                        </a:lnTo>
                        <a:lnTo>
                          <a:pt x="351" y="177"/>
                        </a:lnTo>
                        <a:lnTo>
                          <a:pt x="351" y="176"/>
                        </a:lnTo>
                        <a:lnTo>
                          <a:pt x="349" y="176"/>
                        </a:lnTo>
                        <a:lnTo>
                          <a:pt x="234" y="99"/>
                        </a:lnTo>
                        <a:lnTo>
                          <a:pt x="128" y="17"/>
                        </a:lnTo>
                        <a:lnTo>
                          <a:pt x="117" y="8"/>
                        </a:lnTo>
                        <a:lnTo>
                          <a:pt x="10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" name="Freeform 1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0 w 2566"/>
                      <a:gd name="T1" fmla="*/ 386 h 2481"/>
                      <a:gd name="T2" fmla="*/ 137 w 2566"/>
                      <a:gd name="T3" fmla="*/ 386 h 2481"/>
                      <a:gd name="T4" fmla="*/ 254 w 2566"/>
                      <a:gd name="T5" fmla="*/ 386 h 2481"/>
                      <a:gd name="T6" fmla="*/ 371 w 2566"/>
                      <a:gd name="T7" fmla="*/ 387 h 2481"/>
                      <a:gd name="T8" fmla="*/ 488 w 2566"/>
                      <a:gd name="T9" fmla="*/ 387 h 2481"/>
                      <a:gd name="T10" fmla="*/ 605 w 2566"/>
                      <a:gd name="T11" fmla="*/ 387 h 2481"/>
                      <a:gd name="T12" fmla="*/ 591 w 2566"/>
                      <a:gd name="T13" fmla="*/ 188 h 2481"/>
                      <a:gd name="T14" fmla="*/ 583 w 2566"/>
                      <a:gd name="T15" fmla="*/ 175 h 2481"/>
                      <a:gd name="T16" fmla="*/ 583 w 2566"/>
                      <a:gd name="T17" fmla="*/ 0 h 2481"/>
                      <a:gd name="T18" fmla="*/ 817 w 2566"/>
                      <a:gd name="T19" fmla="*/ 0 h 2481"/>
                      <a:gd name="T20" fmla="*/ 1049 w 2566"/>
                      <a:gd name="T21" fmla="*/ 0 h 2481"/>
                      <a:gd name="T22" fmla="*/ 1283 w 2566"/>
                      <a:gd name="T23" fmla="*/ 0 h 2481"/>
                      <a:gd name="T24" fmla="*/ 1517 w 2566"/>
                      <a:gd name="T25" fmla="*/ 0 h 2481"/>
                      <a:gd name="T26" fmla="*/ 1749 w 2566"/>
                      <a:gd name="T27" fmla="*/ 0 h 2481"/>
                      <a:gd name="T28" fmla="*/ 1983 w 2566"/>
                      <a:gd name="T29" fmla="*/ 0 h 2481"/>
                      <a:gd name="T30" fmla="*/ 2216 w 2566"/>
                      <a:gd name="T31" fmla="*/ 0 h 2481"/>
                      <a:gd name="T32" fmla="*/ 2449 w 2566"/>
                      <a:gd name="T33" fmla="*/ 0 h 2481"/>
                      <a:gd name="T34" fmla="*/ 2566 w 2566"/>
                      <a:gd name="T35" fmla="*/ 177 h 2481"/>
                      <a:gd name="T36" fmla="*/ 2566 w 2566"/>
                      <a:gd name="T37" fmla="*/ 531 h 2481"/>
                      <a:gd name="T38" fmla="*/ 2566 w 2566"/>
                      <a:gd name="T39" fmla="*/ 886 h 2481"/>
                      <a:gd name="T40" fmla="*/ 2566 w 2566"/>
                      <a:gd name="T41" fmla="*/ 1241 h 2481"/>
                      <a:gd name="T42" fmla="*/ 2566 w 2566"/>
                      <a:gd name="T43" fmla="*/ 1595 h 2481"/>
                      <a:gd name="T44" fmla="*/ 2566 w 2566"/>
                      <a:gd name="T45" fmla="*/ 1950 h 2481"/>
                      <a:gd name="T46" fmla="*/ 2566 w 2566"/>
                      <a:gd name="T47" fmla="*/ 2304 h 2481"/>
                      <a:gd name="T48" fmla="*/ 2449 w 2566"/>
                      <a:gd name="T49" fmla="*/ 2481 h 2481"/>
                      <a:gd name="T50" fmla="*/ 2216 w 2566"/>
                      <a:gd name="T51" fmla="*/ 2481 h 2481"/>
                      <a:gd name="T52" fmla="*/ 1983 w 2566"/>
                      <a:gd name="T53" fmla="*/ 2481 h 2481"/>
                      <a:gd name="T54" fmla="*/ 1749 w 2566"/>
                      <a:gd name="T55" fmla="*/ 2481 h 2481"/>
                      <a:gd name="T56" fmla="*/ 1517 w 2566"/>
                      <a:gd name="T57" fmla="*/ 2481 h 2481"/>
                      <a:gd name="T58" fmla="*/ 1283 w 2566"/>
                      <a:gd name="T59" fmla="*/ 2481 h 2481"/>
                      <a:gd name="T60" fmla="*/ 1049 w 2566"/>
                      <a:gd name="T61" fmla="*/ 2481 h 2481"/>
                      <a:gd name="T62" fmla="*/ 817 w 2566"/>
                      <a:gd name="T63" fmla="*/ 2481 h 2481"/>
                      <a:gd name="T64" fmla="*/ 583 w 2566"/>
                      <a:gd name="T65" fmla="*/ 2481 h 2481"/>
                      <a:gd name="T66" fmla="*/ 349 w 2566"/>
                      <a:gd name="T67" fmla="*/ 2481 h 2481"/>
                      <a:gd name="T68" fmla="*/ 117 w 2566"/>
                      <a:gd name="T69" fmla="*/ 2481 h 2481"/>
                      <a:gd name="T70" fmla="*/ 0 w 2566"/>
                      <a:gd name="T71" fmla="*/ 2304 h 2481"/>
                      <a:gd name="T72" fmla="*/ 0 w 2566"/>
                      <a:gd name="T73" fmla="*/ 1950 h 2481"/>
                      <a:gd name="T74" fmla="*/ 0 w 2566"/>
                      <a:gd name="T75" fmla="*/ 1595 h 2481"/>
                      <a:gd name="T76" fmla="*/ 0 w 2566"/>
                      <a:gd name="T77" fmla="*/ 1241 h 2481"/>
                      <a:gd name="T78" fmla="*/ 0 w 2566"/>
                      <a:gd name="T79" fmla="*/ 886 h 2481"/>
                      <a:gd name="T80" fmla="*/ 0 w 2566"/>
                      <a:gd name="T81" fmla="*/ 53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2481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8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" name="Freeform 18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05" cy="387"/>
                  </a:xfrm>
                  <a:custGeom>
                    <a:avLst/>
                    <a:gdLst>
                      <a:gd name="T0" fmla="*/ 0 w 605"/>
                      <a:gd name="T1" fmla="*/ 386 h 387"/>
                      <a:gd name="T2" fmla="*/ 20 w 605"/>
                      <a:gd name="T3" fmla="*/ 386 h 387"/>
                      <a:gd name="T4" fmla="*/ 117 w 605"/>
                      <a:gd name="T5" fmla="*/ 386 h 387"/>
                      <a:gd name="T6" fmla="*/ 137 w 605"/>
                      <a:gd name="T7" fmla="*/ 386 h 387"/>
                      <a:gd name="T8" fmla="*/ 234 w 605"/>
                      <a:gd name="T9" fmla="*/ 386 h 387"/>
                      <a:gd name="T10" fmla="*/ 254 w 605"/>
                      <a:gd name="T11" fmla="*/ 386 h 387"/>
                      <a:gd name="T12" fmla="*/ 349 w 605"/>
                      <a:gd name="T13" fmla="*/ 387 h 387"/>
                      <a:gd name="T14" fmla="*/ 371 w 605"/>
                      <a:gd name="T15" fmla="*/ 387 h 387"/>
                      <a:gd name="T16" fmla="*/ 466 w 605"/>
                      <a:gd name="T17" fmla="*/ 387 h 387"/>
                      <a:gd name="T18" fmla="*/ 488 w 605"/>
                      <a:gd name="T19" fmla="*/ 387 h 387"/>
                      <a:gd name="T20" fmla="*/ 583 w 605"/>
                      <a:gd name="T21" fmla="*/ 387 h 387"/>
                      <a:gd name="T22" fmla="*/ 605 w 605"/>
                      <a:gd name="T23" fmla="*/ 387 h 387"/>
                      <a:gd name="T24" fmla="*/ 584 w 605"/>
                      <a:gd name="T25" fmla="*/ 355 h 387"/>
                      <a:gd name="T26" fmla="*/ 591 w 605"/>
                      <a:gd name="T27" fmla="*/ 188 h 387"/>
                      <a:gd name="T28" fmla="*/ 584 w 605"/>
                      <a:gd name="T29" fmla="*/ 177 h 387"/>
                      <a:gd name="T30" fmla="*/ 583 w 605"/>
                      <a:gd name="T31" fmla="*/ 175 h 387"/>
                      <a:gd name="T32" fmla="*/ 469 w 605"/>
                      <a:gd name="T33" fmla="*/ 0 h 387"/>
                      <a:gd name="T34" fmla="*/ 583 w 605"/>
                      <a:gd name="T35" fmla="*/ 0 h 3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05" h="387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" name="Freeform 1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114 w 2566"/>
                      <a:gd name="T1" fmla="*/ 528 h 2481"/>
                      <a:gd name="T2" fmla="*/ 231 w 2566"/>
                      <a:gd name="T3" fmla="*/ 528 h 2481"/>
                      <a:gd name="T4" fmla="*/ 348 w 2566"/>
                      <a:gd name="T5" fmla="*/ 530 h 2481"/>
                      <a:gd name="T6" fmla="*/ 465 w 2566"/>
                      <a:gd name="T7" fmla="*/ 530 h 2481"/>
                      <a:gd name="T8" fmla="*/ 582 w 2566"/>
                      <a:gd name="T9" fmla="*/ 530 h 2481"/>
                      <a:gd name="T10" fmla="*/ 698 w 2566"/>
                      <a:gd name="T11" fmla="*/ 531 h 2481"/>
                      <a:gd name="T12" fmla="*/ 596 w 2566"/>
                      <a:gd name="T13" fmla="*/ 196 h 2481"/>
                      <a:gd name="T14" fmla="*/ 583 w 2566"/>
                      <a:gd name="T15" fmla="*/ 173 h 2481"/>
                      <a:gd name="T16" fmla="*/ 583 w 2566"/>
                      <a:gd name="T17" fmla="*/ 0 h 2481"/>
                      <a:gd name="T18" fmla="*/ 817 w 2566"/>
                      <a:gd name="T19" fmla="*/ 0 h 2481"/>
                      <a:gd name="T20" fmla="*/ 1049 w 2566"/>
                      <a:gd name="T21" fmla="*/ 0 h 2481"/>
                      <a:gd name="T22" fmla="*/ 1283 w 2566"/>
                      <a:gd name="T23" fmla="*/ 0 h 2481"/>
                      <a:gd name="T24" fmla="*/ 1517 w 2566"/>
                      <a:gd name="T25" fmla="*/ 0 h 2481"/>
                      <a:gd name="T26" fmla="*/ 1749 w 2566"/>
                      <a:gd name="T27" fmla="*/ 0 h 2481"/>
                      <a:gd name="T28" fmla="*/ 1983 w 2566"/>
                      <a:gd name="T29" fmla="*/ 0 h 2481"/>
                      <a:gd name="T30" fmla="*/ 2216 w 2566"/>
                      <a:gd name="T31" fmla="*/ 0 h 2481"/>
                      <a:gd name="T32" fmla="*/ 2449 w 2566"/>
                      <a:gd name="T33" fmla="*/ 0 h 2481"/>
                      <a:gd name="T34" fmla="*/ 2566 w 2566"/>
                      <a:gd name="T35" fmla="*/ 177 h 2481"/>
                      <a:gd name="T36" fmla="*/ 2566 w 2566"/>
                      <a:gd name="T37" fmla="*/ 531 h 2481"/>
                      <a:gd name="T38" fmla="*/ 2566 w 2566"/>
                      <a:gd name="T39" fmla="*/ 886 h 2481"/>
                      <a:gd name="T40" fmla="*/ 2566 w 2566"/>
                      <a:gd name="T41" fmla="*/ 1241 h 2481"/>
                      <a:gd name="T42" fmla="*/ 2566 w 2566"/>
                      <a:gd name="T43" fmla="*/ 1595 h 2481"/>
                      <a:gd name="T44" fmla="*/ 2566 w 2566"/>
                      <a:gd name="T45" fmla="*/ 1950 h 2481"/>
                      <a:gd name="T46" fmla="*/ 2566 w 2566"/>
                      <a:gd name="T47" fmla="*/ 2304 h 2481"/>
                      <a:gd name="T48" fmla="*/ 2449 w 2566"/>
                      <a:gd name="T49" fmla="*/ 2481 h 2481"/>
                      <a:gd name="T50" fmla="*/ 2216 w 2566"/>
                      <a:gd name="T51" fmla="*/ 2481 h 2481"/>
                      <a:gd name="T52" fmla="*/ 1983 w 2566"/>
                      <a:gd name="T53" fmla="*/ 2481 h 2481"/>
                      <a:gd name="T54" fmla="*/ 1749 w 2566"/>
                      <a:gd name="T55" fmla="*/ 2481 h 2481"/>
                      <a:gd name="T56" fmla="*/ 1517 w 2566"/>
                      <a:gd name="T57" fmla="*/ 2481 h 2481"/>
                      <a:gd name="T58" fmla="*/ 1283 w 2566"/>
                      <a:gd name="T59" fmla="*/ 2481 h 2481"/>
                      <a:gd name="T60" fmla="*/ 1049 w 2566"/>
                      <a:gd name="T61" fmla="*/ 2481 h 2481"/>
                      <a:gd name="T62" fmla="*/ 817 w 2566"/>
                      <a:gd name="T63" fmla="*/ 2481 h 2481"/>
                      <a:gd name="T64" fmla="*/ 583 w 2566"/>
                      <a:gd name="T65" fmla="*/ 2481 h 2481"/>
                      <a:gd name="T66" fmla="*/ 349 w 2566"/>
                      <a:gd name="T67" fmla="*/ 2481 h 2481"/>
                      <a:gd name="T68" fmla="*/ 117 w 2566"/>
                      <a:gd name="T69" fmla="*/ 2481 h 2481"/>
                      <a:gd name="T70" fmla="*/ 0 w 2566"/>
                      <a:gd name="T71" fmla="*/ 2304 h 2481"/>
                      <a:gd name="T72" fmla="*/ 0 w 2566"/>
                      <a:gd name="T73" fmla="*/ 1950 h 2481"/>
                      <a:gd name="T74" fmla="*/ 0 w 2566"/>
                      <a:gd name="T75" fmla="*/ 1595 h 2481"/>
                      <a:gd name="T76" fmla="*/ 0 w 2566"/>
                      <a:gd name="T77" fmla="*/ 1241 h 2481"/>
                      <a:gd name="T78" fmla="*/ 0 w 2566"/>
                      <a:gd name="T79" fmla="*/ 886 h 2481"/>
                      <a:gd name="T80" fmla="*/ 0 w 2566"/>
                      <a:gd name="T81" fmla="*/ 53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248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52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Freeform 20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98" cy="531"/>
                  </a:xfrm>
                  <a:custGeom>
                    <a:avLst/>
                    <a:gdLst>
                      <a:gd name="T0" fmla="*/ 0 w 698"/>
                      <a:gd name="T1" fmla="*/ 528 h 531"/>
                      <a:gd name="T2" fmla="*/ 114 w 698"/>
                      <a:gd name="T3" fmla="*/ 528 h 531"/>
                      <a:gd name="T4" fmla="*/ 117 w 698"/>
                      <a:gd name="T5" fmla="*/ 528 h 531"/>
                      <a:gd name="T6" fmla="*/ 231 w 698"/>
                      <a:gd name="T7" fmla="*/ 528 h 531"/>
                      <a:gd name="T8" fmla="*/ 234 w 698"/>
                      <a:gd name="T9" fmla="*/ 528 h 531"/>
                      <a:gd name="T10" fmla="*/ 348 w 698"/>
                      <a:gd name="T11" fmla="*/ 530 h 531"/>
                      <a:gd name="T12" fmla="*/ 349 w 698"/>
                      <a:gd name="T13" fmla="*/ 530 h 531"/>
                      <a:gd name="T14" fmla="*/ 465 w 698"/>
                      <a:gd name="T15" fmla="*/ 530 h 531"/>
                      <a:gd name="T16" fmla="*/ 466 w 698"/>
                      <a:gd name="T17" fmla="*/ 530 h 531"/>
                      <a:gd name="T18" fmla="*/ 582 w 698"/>
                      <a:gd name="T19" fmla="*/ 530 h 531"/>
                      <a:gd name="T20" fmla="*/ 583 w 698"/>
                      <a:gd name="T21" fmla="*/ 530 h 531"/>
                      <a:gd name="T22" fmla="*/ 698 w 698"/>
                      <a:gd name="T23" fmla="*/ 531 h 531"/>
                      <a:gd name="T24" fmla="*/ 590 w 698"/>
                      <a:gd name="T25" fmla="*/ 355 h 531"/>
                      <a:gd name="T26" fmla="*/ 596 w 698"/>
                      <a:gd name="T27" fmla="*/ 196 h 531"/>
                      <a:gd name="T28" fmla="*/ 584 w 698"/>
                      <a:gd name="T29" fmla="*/ 177 h 531"/>
                      <a:gd name="T30" fmla="*/ 583 w 698"/>
                      <a:gd name="T31" fmla="*/ 173 h 531"/>
                      <a:gd name="T32" fmla="*/ 469 w 698"/>
                      <a:gd name="T33" fmla="*/ 0 h 531"/>
                      <a:gd name="T34" fmla="*/ 583 w 698"/>
                      <a:gd name="T35" fmla="*/ 0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98" h="53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Freeform 2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358 w 2566"/>
                      <a:gd name="T1" fmla="*/ 38 h 2481"/>
                      <a:gd name="T2" fmla="*/ 2283 w 2566"/>
                      <a:gd name="T3" fmla="*/ 103 h 2481"/>
                      <a:gd name="T4" fmla="*/ 2210 w 2566"/>
                      <a:gd name="T5" fmla="*/ 168 h 2481"/>
                      <a:gd name="T6" fmla="*/ 2136 w 2566"/>
                      <a:gd name="T7" fmla="*/ 233 h 2481"/>
                      <a:gd name="T8" fmla="*/ 2062 w 2566"/>
                      <a:gd name="T9" fmla="*/ 298 h 2481"/>
                      <a:gd name="T10" fmla="*/ 1988 w 2566"/>
                      <a:gd name="T11" fmla="*/ 363 h 2481"/>
                      <a:gd name="T12" fmla="*/ 1900 w 2566"/>
                      <a:gd name="T13" fmla="*/ 405 h 2481"/>
                      <a:gd name="T14" fmla="*/ 1791 w 2566"/>
                      <a:gd name="T15" fmla="*/ 418 h 2481"/>
                      <a:gd name="T16" fmla="*/ 1633 w 2566"/>
                      <a:gd name="T17" fmla="*/ 355 h 2481"/>
                      <a:gd name="T18" fmla="*/ 1632 w 2566"/>
                      <a:gd name="T19" fmla="*/ 355 h 2481"/>
                      <a:gd name="T20" fmla="*/ 1443 w 2566"/>
                      <a:gd name="T21" fmla="*/ 244 h 2481"/>
                      <a:gd name="T22" fmla="*/ 1345 w 2566"/>
                      <a:gd name="T23" fmla="*/ 177 h 2481"/>
                      <a:gd name="T24" fmla="*/ 1205 w 2566"/>
                      <a:gd name="T25" fmla="*/ 59 h 2481"/>
                      <a:gd name="T26" fmla="*/ 1141 w 2566"/>
                      <a:gd name="T27" fmla="*/ 0 h 2481"/>
                      <a:gd name="T28" fmla="*/ 934 w 2566"/>
                      <a:gd name="T29" fmla="*/ 0 h 2481"/>
                      <a:gd name="T30" fmla="*/ 700 w 2566"/>
                      <a:gd name="T31" fmla="*/ 0 h 2481"/>
                      <a:gd name="T32" fmla="*/ 466 w 2566"/>
                      <a:gd name="T33" fmla="*/ 0 h 2481"/>
                      <a:gd name="T34" fmla="*/ 234 w 2566"/>
                      <a:gd name="T35" fmla="*/ 0 h 2481"/>
                      <a:gd name="T36" fmla="*/ 0 w 2566"/>
                      <a:gd name="T37" fmla="*/ 0 h 2481"/>
                      <a:gd name="T38" fmla="*/ 0 w 2566"/>
                      <a:gd name="T39" fmla="*/ 355 h 2481"/>
                      <a:gd name="T40" fmla="*/ 0 w 2566"/>
                      <a:gd name="T41" fmla="*/ 709 h 2481"/>
                      <a:gd name="T42" fmla="*/ 0 w 2566"/>
                      <a:gd name="T43" fmla="*/ 1064 h 2481"/>
                      <a:gd name="T44" fmla="*/ 0 w 2566"/>
                      <a:gd name="T45" fmla="*/ 1417 h 2481"/>
                      <a:gd name="T46" fmla="*/ 0 w 2566"/>
                      <a:gd name="T47" fmla="*/ 1772 h 2481"/>
                      <a:gd name="T48" fmla="*/ 0 w 2566"/>
                      <a:gd name="T49" fmla="*/ 2126 h 2481"/>
                      <a:gd name="T50" fmla="*/ 0 w 2566"/>
                      <a:gd name="T51" fmla="*/ 2481 h 2481"/>
                      <a:gd name="T52" fmla="*/ 234 w 2566"/>
                      <a:gd name="T53" fmla="*/ 2481 h 2481"/>
                      <a:gd name="T54" fmla="*/ 466 w 2566"/>
                      <a:gd name="T55" fmla="*/ 2481 h 2481"/>
                      <a:gd name="T56" fmla="*/ 700 w 2566"/>
                      <a:gd name="T57" fmla="*/ 2481 h 2481"/>
                      <a:gd name="T58" fmla="*/ 934 w 2566"/>
                      <a:gd name="T59" fmla="*/ 2481 h 2481"/>
                      <a:gd name="T60" fmla="*/ 1166 w 2566"/>
                      <a:gd name="T61" fmla="*/ 2481 h 2481"/>
                      <a:gd name="T62" fmla="*/ 1400 w 2566"/>
                      <a:gd name="T63" fmla="*/ 2481 h 2481"/>
                      <a:gd name="T64" fmla="*/ 1632 w 2566"/>
                      <a:gd name="T65" fmla="*/ 2481 h 2481"/>
                      <a:gd name="T66" fmla="*/ 1866 w 2566"/>
                      <a:gd name="T67" fmla="*/ 2481 h 2481"/>
                      <a:gd name="T68" fmla="*/ 2100 w 2566"/>
                      <a:gd name="T69" fmla="*/ 2481 h 2481"/>
                      <a:gd name="T70" fmla="*/ 2332 w 2566"/>
                      <a:gd name="T71" fmla="*/ 2481 h 2481"/>
                      <a:gd name="T72" fmla="*/ 2566 w 2566"/>
                      <a:gd name="T73" fmla="*/ 2481 h 2481"/>
                      <a:gd name="T74" fmla="*/ 2566 w 2566"/>
                      <a:gd name="T75" fmla="*/ 2126 h 2481"/>
                      <a:gd name="T76" fmla="*/ 2566 w 2566"/>
                      <a:gd name="T77" fmla="*/ 1772 h 2481"/>
                      <a:gd name="T78" fmla="*/ 2566 w 2566"/>
                      <a:gd name="T79" fmla="*/ 1417 h 2481"/>
                      <a:gd name="T80" fmla="*/ 2566 w 2566"/>
                      <a:gd name="T81" fmla="*/ 1064 h 2481"/>
                      <a:gd name="T82" fmla="*/ 2566 w 2566"/>
                      <a:gd name="T83" fmla="*/ 709 h 2481"/>
                      <a:gd name="T84" fmla="*/ 2566 w 2566"/>
                      <a:gd name="T85" fmla="*/ 355 h 2481"/>
                      <a:gd name="T86" fmla="*/ 2566 w 2566"/>
                      <a:gd name="T87" fmla="*/ 0 h 2481"/>
                      <a:gd name="T88" fmla="*/ 2400 w 2566"/>
                      <a:gd name="T89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2481">
                        <a:moveTo>
                          <a:pt x="2400" y="0"/>
                        </a:moveTo>
                        <a:lnTo>
                          <a:pt x="2358" y="38"/>
                        </a:lnTo>
                        <a:lnTo>
                          <a:pt x="2332" y="59"/>
                        </a:lnTo>
                        <a:lnTo>
                          <a:pt x="2283" y="103"/>
                        </a:lnTo>
                        <a:lnTo>
                          <a:pt x="2216" y="162"/>
                        </a:lnTo>
                        <a:lnTo>
                          <a:pt x="2210" y="168"/>
                        </a:lnTo>
                        <a:lnTo>
                          <a:pt x="2199" y="177"/>
                        </a:lnTo>
                        <a:lnTo>
                          <a:pt x="2136" y="233"/>
                        </a:lnTo>
                        <a:lnTo>
                          <a:pt x="2100" y="265"/>
                        </a:lnTo>
                        <a:lnTo>
                          <a:pt x="2062" y="298"/>
                        </a:lnTo>
                        <a:lnTo>
                          <a:pt x="1998" y="355"/>
                        </a:lnTo>
                        <a:lnTo>
                          <a:pt x="1988" y="363"/>
                        </a:lnTo>
                        <a:lnTo>
                          <a:pt x="1983" y="367"/>
                        </a:lnTo>
                        <a:lnTo>
                          <a:pt x="1900" y="405"/>
                        </a:lnTo>
                        <a:lnTo>
                          <a:pt x="1866" y="447"/>
                        </a:lnTo>
                        <a:lnTo>
                          <a:pt x="1791" y="418"/>
                        </a:lnTo>
                        <a:lnTo>
                          <a:pt x="1749" y="410"/>
                        </a:lnTo>
                        <a:lnTo>
                          <a:pt x="1633" y="355"/>
                        </a:lnTo>
                        <a:lnTo>
                          <a:pt x="1632" y="355"/>
                        </a:lnTo>
                        <a:lnTo>
                          <a:pt x="1632" y="355"/>
                        </a:lnTo>
                        <a:lnTo>
                          <a:pt x="1517" y="290"/>
                        </a:lnTo>
                        <a:lnTo>
                          <a:pt x="1443" y="244"/>
                        </a:lnTo>
                        <a:lnTo>
                          <a:pt x="1400" y="217"/>
                        </a:lnTo>
                        <a:lnTo>
                          <a:pt x="1345" y="177"/>
                        </a:lnTo>
                        <a:lnTo>
                          <a:pt x="1283" y="128"/>
                        </a:lnTo>
                        <a:lnTo>
                          <a:pt x="1205" y="59"/>
                        </a:lnTo>
                        <a:lnTo>
                          <a:pt x="1166" y="25"/>
                        </a:lnTo>
                        <a:lnTo>
                          <a:pt x="1141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40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Freeform 22"/>
                  <p:cNvSpPr>
                    <a:spLocks/>
                  </p:cNvSpPr>
                  <p:nvPr/>
                </p:nvSpPr>
                <p:spPr bwMode="auto">
                  <a:xfrm>
                    <a:off x="2714" y="392"/>
                    <a:ext cx="1351" cy="447"/>
                  </a:xfrm>
                  <a:custGeom>
                    <a:avLst/>
                    <a:gdLst>
                      <a:gd name="T0" fmla="*/ 1351 w 1351"/>
                      <a:gd name="T1" fmla="*/ 0 h 447"/>
                      <a:gd name="T2" fmla="*/ 1309 w 1351"/>
                      <a:gd name="T3" fmla="*/ 38 h 447"/>
                      <a:gd name="T4" fmla="*/ 1283 w 1351"/>
                      <a:gd name="T5" fmla="*/ 59 h 447"/>
                      <a:gd name="T6" fmla="*/ 1234 w 1351"/>
                      <a:gd name="T7" fmla="*/ 103 h 447"/>
                      <a:gd name="T8" fmla="*/ 1167 w 1351"/>
                      <a:gd name="T9" fmla="*/ 162 h 447"/>
                      <a:gd name="T10" fmla="*/ 1161 w 1351"/>
                      <a:gd name="T11" fmla="*/ 168 h 447"/>
                      <a:gd name="T12" fmla="*/ 1150 w 1351"/>
                      <a:gd name="T13" fmla="*/ 177 h 447"/>
                      <a:gd name="T14" fmla="*/ 1087 w 1351"/>
                      <a:gd name="T15" fmla="*/ 233 h 447"/>
                      <a:gd name="T16" fmla="*/ 1051 w 1351"/>
                      <a:gd name="T17" fmla="*/ 265 h 447"/>
                      <a:gd name="T18" fmla="*/ 1013 w 1351"/>
                      <a:gd name="T19" fmla="*/ 298 h 447"/>
                      <a:gd name="T20" fmla="*/ 949 w 1351"/>
                      <a:gd name="T21" fmla="*/ 355 h 447"/>
                      <a:gd name="T22" fmla="*/ 939 w 1351"/>
                      <a:gd name="T23" fmla="*/ 363 h 447"/>
                      <a:gd name="T24" fmla="*/ 934 w 1351"/>
                      <a:gd name="T25" fmla="*/ 367 h 447"/>
                      <a:gd name="T26" fmla="*/ 851 w 1351"/>
                      <a:gd name="T27" fmla="*/ 405 h 447"/>
                      <a:gd name="T28" fmla="*/ 817 w 1351"/>
                      <a:gd name="T29" fmla="*/ 447 h 447"/>
                      <a:gd name="T30" fmla="*/ 742 w 1351"/>
                      <a:gd name="T31" fmla="*/ 418 h 447"/>
                      <a:gd name="T32" fmla="*/ 700 w 1351"/>
                      <a:gd name="T33" fmla="*/ 410 h 447"/>
                      <a:gd name="T34" fmla="*/ 584 w 1351"/>
                      <a:gd name="T35" fmla="*/ 355 h 447"/>
                      <a:gd name="T36" fmla="*/ 583 w 1351"/>
                      <a:gd name="T37" fmla="*/ 355 h 447"/>
                      <a:gd name="T38" fmla="*/ 583 w 1351"/>
                      <a:gd name="T39" fmla="*/ 355 h 447"/>
                      <a:gd name="T40" fmla="*/ 468 w 1351"/>
                      <a:gd name="T41" fmla="*/ 290 h 447"/>
                      <a:gd name="T42" fmla="*/ 394 w 1351"/>
                      <a:gd name="T43" fmla="*/ 244 h 447"/>
                      <a:gd name="T44" fmla="*/ 351 w 1351"/>
                      <a:gd name="T45" fmla="*/ 217 h 447"/>
                      <a:gd name="T46" fmla="*/ 296 w 1351"/>
                      <a:gd name="T47" fmla="*/ 177 h 447"/>
                      <a:gd name="T48" fmla="*/ 234 w 1351"/>
                      <a:gd name="T49" fmla="*/ 128 h 447"/>
                      <a:gd name="T50" fmla="*/ 156 w 1351"/>
                      <a:gd name="T51" fmla="*/ 59 h 447"/>
                      <a:gd name="T52" fmla="*/ 117 w 1351"/>
                      <a:gd name="T53" fmla="*/ 25 h 447"/>
                      <a:gd name="T54" fmla="*/ 92 w 1351"/>
                      <a:gd name="T55" fmla="*/ 0 h 447"/>
                      <a:gd name="T56" fmla="*/ 0 w 1351"/>
                      <a:gd name="T57" fmla="*/ 0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351" h="447">
                        <a:moveTo>
                          <a:pt x="1351" y="0"/>
                        </a:moveTo>
                        <a:lnTo>
                          <a:pt x="1309" y="38"/>
                        </a:lnTo>
                        <a:lnTo>
                          <a:pt x="1283" y="59"/>
                        </a:lnTo>
                        <a:lnTo>
                          <a:pt x="1234" y="103"/>
                        </a:lnTo>
                        <a:lnTo>
                          <a:pt x="1167" y="162"/>
                        </a:lnTo>
                        <a:lnTo>
                          <a:pt x="1161" y="168"/>
                        </a:lnTo>
                        <a:lnTo>
                          <a:pt x="1150" y="177"/>
                        </a:lnTo>
                        <a:lnTo>
                          <a:pt x="1087" y="233"/>
                        </a:lnTo>
                        <a:lnTo>
                          <a:pt x="1051" y="265"/>
                        </a:lnTo>
                        <a:lnTo>
                          <a:pt x="1013" y="298"/>
                        </a:lnTo>
                        <a:lnTo>
                          <a:pt x="949" y="355"/>
                        </a:lnTo>
                        <a:lnTo>
                          <a:pt x="939" y="363"/>
                        </a:lnTo>
                        <a:lnTo>
                          <a:pt x="934" y="367"/>
                        </a:lnTo>
                        <a:lnTo>
                          <a:pt x="851" y="405"/>
                        </a:lnTo>
                        <a:lnTo>
                          <a:pt x="817" y="447"/>
                        </a:lnTo>
                        <a:lnTo>
                          <a:pt x="742" y="418"/>
                        </a:lnTo>
                        <a:lnTo>
                          <a:pt x="700" y="410"/>
                        </a:lnTo>
                        <a:lnTo>
                          <a:pt x="584" y="355"/>
                        </a:lnTo>
                        <a:lnTo>
                          <a:pt x="583" y="355"/>
                        </a:lnTo>
                        <a:lnTo>
                          <a:pt x="583" y="355"/>
                        </a:lnTo>
                        <a:lnTo>
                          <a:pt x="468" y="290"/>
                        </a:lnTo>
                        <a:lnTo>
                          <a:pt x="394" y="244"/>
                        </a:lnTo>
                        <a:lnTo>
                          <a:pt x="351" y="217"/>
                        </a:lnTo>
                        <a:lnTo>
                          <a:pt x="296" y="177"/>
                        </a:lnTo>
                        <a:lnTo>
                          <a:pt x="234" y="128"/>
                        </a:lnTo>
                        <a:lnTo>
                          <a:pt x="156" y="59"/>
                        </a:lnTo>
                        <a:lnTo>
                          <a:pt x="117" y="25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" name="Freeform 2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304"/>
                  </a:xfrm>
                  <a:custGeom>
                    <a:avLst/>
                    <a:gdLst>
                      <a:gd name="T0" fmla="*/ 117 w 2566"/>
                      <a:gd name="T1" fmla="*/ 2304 h 2304"/>
                      <a:gd name="T2" fmla="*/ 349 w 2566"/>
                      <a:gd name="T3" fmla="*/ 2304 h 2304"/>
                      <a:gd name="T4" fmla="*/ 583 w 2566"/>
                      <a:gd name="T5" fmla="*/ 2304 h 2304"/>
                      <a:gd name="T6" fmla="*/ 817 w 2566"/>
                      <a:gd name="T7" fmla="*/ 2304 h 2304"/>
                      <a:gd name="T8" fmla="*/ 1049 w 2566"/>
                      <a:gd name="T9" fmla="*/ 2304 h 2304"/>
                      <a:gd name="T10" fmla="*/ 1283 w 2566"/>
                      <a:gd name="T11" fmla="*/ 2304 h 2304"/>
                      <a:gd name="T12" fmla="*/ 1517 w 2566"/>
                      <a:gd name="T13" fmla="*/ 2304 h 2304"/>
                      <a:gd name="T14" fmla="*/ 1749 w 2566"/>
                      <a:gd name="T15" fmla="*/ 2304 h 2304"/>
                      <a:gd name="T16" fmla="*/ 1983 w 2566"/>
                      <a:gd name="T17" fmla="*/ 2304 h 2304"/>
                      <a:gd name="T18" fmla="*/ 2216 w 2566"/>
                      <a:gd name="T19" fmla="*/ 2304 h 2304"/>
                      <a:gd name="T20" fmla="*/ 2449 w 2566"/>
                      <a:gd name="T21" fmla="*/ 2304 h 2304"/>
                      <a:gd name="T22" fmla="*/ 2566 w 2566"/>
                      <a:gd name="T23" fmla="*/ 2126 h 2304"/>
                      <a:gd name="T24" fmla="*/ 2566 w 2566"/>
                      <a:gd name="T25" fmla="*/ 1772 h 2304"/>
                      <a:gd name="T26" fmla="*/ 2566 w 2566"/>
                      <a:gd name="T27" fmla="*/ 1417 h 2304"/>
                      <a:gd name="T28" fmla="*/ 2566 w 2566"/>
                      <a:gd name="T29" fmla="*/ 1064 h 2304"/>
                      <a:gd name="T30" fmla="*/ 2566 w 2566"/>
                      <a:gd name="T31" fmla="*/ 709 h 2304"/>
                      <a:gd name="T32" fmla="*/ 2566 w 2566"/>
                      <a:gd name="T33" fmla="*/ 355 h 2304"/>
                      <a:gd name="T34" fmla="*/ 2566 w 2566"/>
                      <a:gd name="T35" fmla="*/ 0 h 2304"/>
                      <a:gd name="T36" fmla="*/ 2332 w 2566"/>
                      <a:gd name="T37" fmla="*/ 0 h 2304"/>
                      <a:gd name="T38" fmla="*/ 2100 w 2566"/>
                      <a:gd name="T39" fmla="*/ 0 h 2304"/>
                      <a:gd name="T40" fmla="*/ 1866 w 2566"/>
                      <a:gd name="T41" fmla="*/ 0 h 2304"/>
                      <a:gd name="T42" fmla="*/ 1632 w 2566"/>
                      <a:gd name="T43" fmla="*/ 0 h 2304"/>
                      <a:gd name="T44" fmla="*/ 1400 w 2566"/>
                      <a:gd name="T45" fmla="*/ 0 h 2304"/>
                      <a:gd name="T46" fmla="*/ 1166 w 2566"/>
                      <a:gd name="T47" fmla="*/ 0 h 2304"/>
                      <a:gd name="T48" fmla="*/ 934 w 2566"/>
                      <a:gd name="T49" fmla="*/ 0 h 2304"/>
                      <a:gd name="T50" fmla="*/ 700 w 2566"/>
                      <a:gd name="T51" fmla="*/ 0 h 2304"/>
                      <a:gd name="T52" fmla="*/ 466 w 2566"/>
                      <a:gd name="T53" fmla="*/ 0 h 2304"/>
                      <a:gd name="T54" fmla="*/ 234 w 2566"/>
                      <a:gd name="T55" fmla="*/ 0 h 2304"/>
                      <a:gd name="T56" fmla="*/ 0 w 2566"/>
                      <a:gd name="T57" fmla="*/ 0 h 2304"/>
                      <a:gd name="T58" fmla="*/ 0 w 2566"/>
                      <a:gd name="T59" fmla="*/ 355 h 2304"/>
                      <a:gd name="T60" fmla="*/ 0 w 2566"/>
                      <a:gd name="T61" fmla="*/ 709 h 2304"/>
                      <a:gd name="T62" fmla="*/ 0 w 2566"/>
                      <a:gd name="T63" fmla="*/ 1064 h 2304"/>
                      <a:gd name="T64" fmla="*/ 0 w 2566"/>
                      <a:gd name="T65" fmla="*/ 1417 h 2304"/>
                      <a:gd name="T66" fmla="*/ 0 w 2566"/>
                      <a:gd name="T67" fmla="*/ 1772 h 2304"/>
                      <a:gd name="T68" fmla="*/ 0 w 2566"/>
                      <a:gd name="T69" fmla="*/ 2126 h 23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66" h="2304">
                        <a:moveTo>
                          <a:pt x="0" y="2304"/>
                        </a:moveTo>
                        <a:lnTo>
                          <a:pt x="117" y="2304"/>
                        </a:lnTo>
                        <a:lnTo>
                          <a:pt x="234" y="2304"/>
                        </a:lnTo>
                        <a:lnTo>
                          <a:pt x="349" y="2304"/>
                        </a:lnTo>
                        <a:lnTo>
                          <a:pt x="466" y="2304"/>
                        </a:lnTo>
                        <a:lnTo>
                          <a:pt x="583" y="2304"/>
                        </a:lnTo>
                        <a:lnTo>
                          <a:pt x="700" y="2304"/>
                        </a:lnTo>
                        <a:lnTo>
                          <a:pt x="817" y="2304"/>
                        </a:lnTo>
                        <a:lnTo>
                          <a:pt x="934" y="2304"/>
                        </a:lnTo>
                        <a:lnTo>
                          <a:pt x="1049" y="2304"/>
                        </a:lnTo>
                        <a:lnTo>
                          <a:pt x="1166" y="2304"/>
                        </a:lnTo>
                        <a:lnTo>
                          <a:pt x="1283" y="2304"/>
                        </a:lnTo>
                        <a:lnTo>
                          <a:pt x="1400" y="2304"/>
                        </a:lnTo>
                        <a:lnTo>
                          <a:pt x="1517" y="2304"/>
                        </a:lnTo>
                        <a:lnTo>
                          <a:pt x="1632" y="2304"/>
                        </a:lnTo>
                        <a:lnTo>
                          <a:pt x="1749" y="2304"/>
                        </a:lnTo>
                        <a:lnTo>
                          <a:pt x="1866" y="2304"/>
                        </a:lnTo>
                        <a:lnTo>
                          <a:pt x="1983" y="2304"/>
                        </a:lnTo>
                        <a:lnTo>
                          <a:pt x="2100" y="2304"/>
                        </a:lnTo>
                        <a:lnTo>
                          <a:pt x="2216" y="2304"/>
                        </a:lnTo>
                        <a:lnTo>
                          <a:pt x="2332" y="2304"/>
                        </a:lnTo>
                        <a:lnTo>
                          <a:pt x="2449" y="2304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Freeform 24"/>
                  <p:cNvSpPr>
                    <a:spLocks/>
                  </p:cNvSpPr>
                  <p:nvPr/>
                </p:nvSpPr>
                <p:spPr bwMode="auto">
                  <a:xfrm>
                    <a:off x="1665" y="2518"/>
                    <a:ext cx="2566" cy="178"/>
                  </a:xfrm>
                  <a:custGeom>
                    <a:avLst/>
                    <a:gdLst>
                      <a:gd name="T0" fmla="*/ 0 w 2566"/>
                      <a:gd name="T1" fmla="*/ 178 h 178"/>
                      <a:gd name="T2" fmla="*/ 117 w 2566"/>
                      <a:gd name="T3" fmla="*/ 178 h 178"/>
                      <a:gd name="T4" fmla="*/ 234 w 2566"/>
                      <a:gd name="T5" fmla="*/ 178 h 178"/>
                      <a:gd name="T6" fmla="*/ 349 w 2566"/>
                      <a:gd name="T7" fmla="*/ 178 h 178"/>
                      <a:gd name="T8" fmla="*/ 466 w 2566"/>
                      <a:gd name="T9" fmla="*/ 178 h 178"/>
                      <a:gd name="T10" fmla="*/ 583 w 2566"/>
                      <a:gd name="T11" fmla="*/ 178 h 178"/>
                      <a:gd name="T12" fmla="*/ 700 w 2566"/>
                      <a:gd name="T13" fmla="*/ 178 h 178"/>
                      <a:gd name="T14" fmla="*/ 817 w 2566"/>
                      <a:gd name="T15" fmla="*/ 178 h 178"/>
                      <a:gd name="T16" fmla="*/ 934 w 2566"/>
                      <a:gd name="T17" fmla="*/ 178 h 178"/>
                      <a:gd name="T18" fmla="*/ 1049 w 2566"/>
                      <a:gd name="T19" fmla="*/ 178 h 178"/>
                      <a:gd name="T20" fmla="*/ 1166 w 2566"/>
                      <a:gd name="T21" fmla="*/ 178 h 178"/>
                      <a:gd name="T22" fmla="*/ 1283 w 2566"/>
                      <a:gd name="T23" fmla="*/ 178 h 178"/>
                      <a:gd name="T24" fmla="*/ 1400 w 2566"/>
                      <a:gd name="T25" fmla="*/ 178 h 178"/>
                      <a:gd name="T26" fmla="*/ 1517 w 2566"/>
                      <a:gd name="T27" fmla="*/ 178 h 178"/>
                      <a:gd name="T28" fmla="*/ 1632 w 2566"/>
                      <a:gd name="T29" fmla="*/ 178 h 178"/>
                      <a:gd name="T30" fmla="*/ 1749 w 2566"/>
                      <a:gd name="T31" fmla="*/ 178 h 178"/>
                      <a:gd name="T32" fmla="*/ 1866 w 2566"/>
                      <a:gd name="T33" fmla="*/ 178 h 178"/>
                      <a:gd name="T34" fmla="*/ 1983 w 2566"/>
                      <a:gd name="T35" fmla="*/ 178 h 178"/>
                      <a:gd name="T36" fmla="*/ 2100 w 2566"/>
                      <a:gd name="T37" fmla="*/ 178 h 178"/>
                      <a:gd name="T38" fmla="*/ 2216 w 2566"/>
                      <a:gd name="T39" fmla="*/ 178 h 178"/>
                      <a:gd name="T40" fmla="*/ 2332 w 2566"/>
                      <a:gd name="T41" fmla="*/ 178 h 178"/>
                      <a:gd name="T42" fmla="*/ 2449 w 2566"/>
                      <a:gd name="T43" fmla="*/ 178 h 178"/>
                      <a:gd name="T44" fmla="*/ 2566 w 2566"/>
                      <a:gd name="T45" fmla="*/ 178 h 178"/>
                      <a:gd name="T46" fmla="*/ 2566 w 2566"/>
                      <a:gd name="T47" fmla="*/ 0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566" h="178">
                        <a:moveTo>
                          <a:pt x="0" y="178"/>
                        </a:moveTo>
                        <a:lnTo>
                          <a:pt x="117" y="178"/>
                        </a:lnTo>
                        <a:lnTo>
                          <a:pt x="234" y="178"/>
                        </a:lnTo>
                        <a:lnTo>
                          <a:pt x="349" y="178"/>
                        </a:lnTo>
                        <a:lnTo>
                          <a:pt x="466" y="178"/>
                        </a:lnTo>
                        <a:lnTo>
                          <a:pt x="583" y="178"/>
                        </a:lnTo>
                        <a:lnTo>
                          <a:pt x="700" y="178"/>
                        </a:lnTo>
                        <a:lnTo>
                          <a:pt x="817" y="178"/>
                        </a:lnTo>
                        <a:lnTo>
                          <a:pt x="934" y="178"/>
                        </a:lnTo>
                        <a:lnTo>
                          <a:pt x="1049" y="178"/>
                        </a:lnTo>
                        <a:lnTo>
                          <a:pt x="1166" y="178"/>
                        </a:lnTo>
                        <a:lnTo>
                          <a:pt x="1283" y="178"/>
                        </a:lnTo>
                        <a:lnTo>
                          <a:pt x="1400" y="178"/>
                        </a:lnTo>
                        <a:lnTo>
                          <a:pt x="1517" y="178"/>
                        </a:lnTo>
                        <a:lnTo>
                          <a:pt x="1632" y="178"/>
                        </a:lnTo>
                        <a:lnTo>
                          <a:pt x="1749" y="178"/>
                        </a:lnTo>
                        <a:lnTo>
                          <a:pt x="1866" y="178"/>
                        </a:lnTo>
                        <a:lnTo>
                          <a:pt x="1983" y="178"/>
                        </a:lnTo>
                        <a:lnTo>
                          <a:pt x="2100" y="178"/>
                        </a:lnTo>
                        <a:lnTo>
                          <a:pt x="2216" y="178"/>
                        </a:lnTo>
                        <a:lnTo>
                          <a:pt x="2332" y="178"/>
                        </a:lnTo>
                        <a:lnTo>
                          <a:pt x="2449" y="178"/>
                        </a:lnTo>
                        <a:lnTo>
                          <a:pt x="2566" y="178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Freeform 2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12 w 2566"/>
                      <a:gd name="T1" fmla="*/ 727 h 2481"/>
                      <a:gd name="T2" fmla="*/ 129 w 2566"/>
                      <a:gd name="T3" fmla="*/ 727 h 2481"/>
                      <a:gd name="T4" fmla="*/ 246 w 2566"/>
                      <a:gd name="T5" fmla="*/ 727 h 2481"/>
                      <a:gd name="T6" fmla="*/ 363 w 2566"/>
                      <a:gd name="T7" fmla="*/ 727 h 2481"/>
                      <a:gd name="T8" fmla="*/ 480 w 2566"/>
                      <a:gd name="T9" fmla="*/ 729 h 2481"/>
                      <a:gd name="T10" fmla="*/ 596 w 2566"/>
                      <a:gd name="T11" fmla="*/ 729 h 2481"/>
                      <a:gd name="T12" fmla="*/ 713 w 2566"/>
                      <a:gd name="T13" fmla="*/ 729 h 2481"/>
                      <a:gd name="T14" fmla="*/ 830 w 2566"/>
                      <a:gd name="T15" fmla="*/ 729 h 2481"/>
                      <a:gd name="T16" fmla="*/ 947 w 2566"/>
                      <a:gd name="T17" fmla="*/ 730 h 2481"/>
                      <a:gd name="T18" fmla="*/ 934 w 2566"/>
                      <a:gd name="T19" fmla="*/ 709 h 2481"/>
                      <a:gd name="T20" fmla="*/ 817 w 2566"/>
                      <a:gd name="T21" fmla="*/ 704 h 2481"/>
                      <a:gd name="T22" fmla="*/ 700 w 2566"/>
                      <a:gd name="T23" fmla="*/ 516 h 2481"/>
                      <a:gd name="T24" fmla="*/ 606 w 2566"/>
                      <a:gd name="T25" fmla="*/ 211 h 2481"/>
                      <a:gd name="T26" fmla="*/ 583 w 2566"/>
                      <a:gd name="T27" fmla="*/ 172 h 2481"/>
                      <a:gd name="T28" fmla="*/ 583 w 2566"/>
                      <a:gd name="T29" fmla="*/ 0 h 2481"/>
                      <a:gd name="T30" fmla="*/ 817 w 2566"/>
                      <a:gd name="T31" fmla="*/ 0 h 2481"/>
                      <a:gd name="T32" fmla="*/ 1049 w 2566"/>
                      <a:gd name="T33" fmla="*/ 0 h 2481"/>
                      <a:gd name="T34" fmla="*/ 1283 w 2566"/>
                      <a:gd name="T35" fmla="*/ 0 h 2481"/>
                      <a:gd name="T36" fmla="*/ 1517 w 2566"/>
                      <a:gd name="T37" fmla="*/ 0 h 2481"/>
                      <a:gd name="T38" fmla="*/ 1749 w 2566"/>
                      <a:gd name="T39" fmla="*/ 0 h 2481"/>
                      <a:gd name="T40" fmla="*/ 1983 w 2566"/>
                      <a:gd name="T41" fmla="*/ 0 h 2481"/>
                      <a:gd name="T42" fmla="*/ 2216 w 2566"/>
                      <a:gd name="T43" fmla="*/ 0 h 2481"/>
                      <a:gd name="T44" fmla="*/ 2449 w 2566"/>
                      <a:gd name="T45" fmla="*/ 0 h 2481"/>
                      <a:gd name="T46" fmla="*/ 2566 w 2566"/>
                      <a:gd name="T47" fmla="*/ 177 h 2481"/>
                      <a:gd name="T48" fmla="*/ 2566 w 2566"/>
                      <a:gd name="T49" fmla="*/ 531 h 2481"/>
                      <a:gd name="T50" fmla="*/ 2566 w 2566"/>
                      <a:gd name="T51" fmla="*/ 886 h 2481"/>
                      <a:gd name="T52" fmla="*/ 2566 w 2566"/>
                      <a:gd name="T53" fmla="*/ 1241 h 2481"/>
                      <a:gd name="T54" fmla="*/ 2566 w 2566"/>
                      <a:gd name="T55" fmla="*/ 1595 h 2481"/>
                      <a:gd name="T56" fmla="*/ 2566 w 2566"/>
                      <a:gd name="T57" fmla="*/ 1950 h 2481"/>
                      <a:gd name="T58" fmla="*/ 2566 w 2566"/>
                      <a:gd name="T59" fmla="*/ 2304 h 2481"/>
                      <a:gd name="T60" fmla="*/ 2449 w 2566"/>
                      <a:gd name="T61" fmla="*/ 2481 h 2481"/>
                      <a:gd name="T62" fmla="*/ 2216 w 2566"/>
                      <a:gd name="T63" fmla="*/ 2481 h 2481"/>
                      <a:gd name="T64" fmla="*/ 1983 w 2566"/>
                      <a:gd name="T65" fmla="*/ 2481 h 2481"/>
                      <a:gd name="T66" fmla="*/ 1749 w 2566"/>
                      <a:gd name="T67" fmla="*/ 2481 h 2481"/>
                      <a:gd name="T68" fmla="*/ 1517 w 2566"/>
                      <a:gd name="T69" fmla="*/ 2481 h 2481"/>
                      <a:gd name="T70" fmla="*/ 1283 w 2566"/>
                      <a:gd name="T71" fmla="*/ 2481 h 2481"/>
                      <a:gd name="T72" fmla="*/ 1049 w 2566"/>
                      <a:gd name="T73" fmla="*/ 2481 h 2481"/>
                      <a:gd name="T74" fmla="*/ 817 w 2566"/>
                      <a:gd name="T75" fmla="*/ 2481 h 2481"/>
                      <a:gd name="T76" fmla="*/ 583 w 2566"/>
                      <a:gd name="T77" fmla="*/ 2481 h 2481"/>
                      <a:gd name="T78" fmla="*/ 349 w 2566"/>
                      <a:gd name="T79" fmla="*/ 2481 h 2481"/>
                      <a:gd name="T80" fmla="*/ 117 w 2566"/>
                      <a:gd name="T81" fmla="*/ 2481 h 2481"/>
                      <a:gd name="T82" fmla="*/ 0 w 2566"/>
                      <a:gd name="T83" fmla="*/ 2304 h 2481"/>
                      <a:gd name="T84" fmla="*/ 0 w 2566"/>
                      <a:gd name="T85" fmla="*/ 1950 h 2481"/>
                      <a:gd name="T86" fmla="*/ 0 w 2566"/>
                      <a:gd name="T87" fmla="*/ 1595 h 2481"/>
                      <a:gd name="T88" fmla="*/ 0 w 2566"/>
                      <a:gd name="T89" fmla="*/ 1241 h 2481"/>
                      <a:gd name="T90" fmla="*/ 0 w 2566"/>
                      <a:gd name="T91" fmla="*/ 886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2481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2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Freeform 2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947" cy="730"/>
                  </a:xfrm>
                  <a:custGeom>
                    <a:avLst/>
                    <a:gdLst>
                      <a:gd name="T0" fmla="*/ 0 w 947"/>
                      <a:gd name="T1" fmla="*/ 727 h 730"/>
                      <a:gd name="T2" fmla="*/ 12 w 947"/>
                      <a:gd name="T3" fmla="*/ 727 h 730"/>
                      <a:gd name="T4" fmla="*/ 117 w 947"/>
                      <a:gd name="T5" fmla="*/ 727 h 730"/>
                      <a:gd name="T6" fmla="*/ 129 w 947"/>
                      <a:gd name="T7" fmla="*/ 727 h 730"/>
                      <a:gd name="T8" fmla="*/ 234 w 947"/>
                      <a:gd name="T9" fmla="*/ 727 h 730"/>
                      <a:gd name="T10" fmla="*/ 246 w 947"/>
                      <a:gd name="T11" fmla="*/ 727 h 730"/>
                      <a:gd name="T12" fmla="*/ 349 w 947"/>
                      <a:gd name="T13" fmla="*/ 727 h 730"/>
                      <a:gd name="T14" fmla="*/ 363 w 947"/>
                      <a:gd name="T15" fmla="*/ 727 h 730"/>
                      <a:gd name="T16" fmla="*/ 466 w 947"/>
                      <a:gd name="T17" fmla="*/ 729 h 730"/>
                      <a:gd name="T18" fmla="*/ 480 w 947"/>
                      <a:gd name="T19" fmla="*/ 729 h 730"/>
                      <a:gd name="T20" fmla="*/ 583 w 947"/>
                      <a:gd name="T21" fmla="*/ 729 h 730"/>
                      <a:gd name="T22" fmla="*/ 596 w 947"/>
                      <a:gd name="T23" fmla="*/ 729 h 730"/>
                      <a:gd name="T24" fmla="*/ 700 w 947"/>
                      <a:gd name="T25" fmla="*/ 729 h 730"/>
                      <a:gd name="T26" fmla="*/ 713 w 947"/>
                      <a:gd name="T27" fmla="*/ 729 h 730"/>
                      <a:gd name="T28" fmla="*/ 817 w 947"/>
                      <a:gd name="T29" fmla="*/ 729 h 730"/>
                      <a:gd name="T30" fmla="*/ 830 w 947"/>
                      <a:gd name="T31" fmla="*/ 729 h 730"/>
                      <a:gd name="T32" fmla="*/ 934 w 947"/>
                      <a:gd name="T33" fmla="*/ 730 h 730"/>
                      <a:gd name="T34" fmla="*/ 947 w 947"/>
                      <a:gd name="T35" fmla="*/ 730 h 730"/>
                      <a:gd name="T36" fmla="*/ 934 w 947"/>
                      <a:gd name="T37" fmla="*/ 709 h 730"/>
                      <a:gd name="T38" fmla="*/ 934 w 947"/>
                      <a:gd name="T39" fmla="*/ 709 h 730"/>
                      <a:gd name="T40" fmla="*/ 929 w 947"/>
                      <a:gd name="T41" fmla="*/ 704 h 730"/>
                      <a:gd name="T42" fmla="*/ 817 w 947"/>
                      <a:gd name="T43" fmla="*/ 704 h 730"/>
                      <a:gd name="T44" fmla="*/ 719 w 947"/>
                      <a:gd name="T45" fmla="*/ 531 h 730"/>
                      <a:gd name="T46" fmla="*/ 700 w 947"/>
                      <a:gd name="T47" fmla="*/ 516 h 730"/>
                      <a:gd name="T48" fmla="*/ 601 w 947"/>
                      <a:gd name="T49" fmla="*/ 355 h 730"/>
                      <a:gd name="T50" fmla="*/ 606 w 947"/>
                      <a:gd name="T51" fmla="*/ 211 h 730"/>
                      <a:gd name="T52" fmla="*/ 586 w 947"/>
                      <a:gd name="T53" fmla="*/ 177 h 730"/>
                      <a:gd name="T54" fmla="*/ 583 w 947"/>
                      <a:gd name="T55" fmla="*/ 172 h 730"/>
                      <a:gd name="T56" fmla="*/ 471 w 947"/>
                      <a:gd name="T57" fmla="*/ 0 h 730"/>
                      <a:gd name="T58" fmla="*/ 583 w 947"/>
                      <a:gd name="T59" fmla="*/ 0 h 7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947" h="730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" name="Freeform 2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5 w 2566"/>
                      <a:gd name="T1" fmla="*/ 894 h 2481"/>
                      <a:gd name="T2" fmla="*/ 122 w 2566"/>
                      <a:gd name="T3" fmla="*/ 896 h 2481"/>
                      <a:gd name="T4" fmla="*/ 239 w 2566"/>
                      <a:gd name="T5" fmla="*/ 896 h 2481"/>
                      <a:gd name="T6" fmla="*/ 356 w 2566"/>
                      <a:gd name="T7" fmla="*/ 896 h 2481"/>
                      <a:gd name="T8" fmla="*/ 473 w 2566"/>
                      <a:gd name="T9" fmla="*/ 896 h 2481"/>
                      <a:gd name="T10" fmla="*/ 590 w 2566"/>
                      <a:gd name="T11" fmla="*/ 897 h 2481"/>
                      <a:gd name="T12" fmla="*/ 707 w 2566"/>
                      <a:gd name="T13" fmla="*/ 897 h 2481"/>
                      <a:gd name="T14" fmla="*/ 823 w 2566"/>
                      <a:gd name="T15" fmla="*/ 897 h 2481"/>
                      <a:gd name="T16" fmla="*/ 940 w 2566"/>
                      <a:gd name="T17" fmla="*/ 897 h 2481"/>
                      <a:gd name="T18" fmla="*/ 1057 w 2566"/>
                      <a:gd name="T19" fmla="*/ 898 h 2481"/>
                      <a:gd name="T20" fmla="*/ 1174 w 2566"/>
                      <a:gd name="T21" fmla="*/ 898 h 2481"/>
                      <a:gd name="T22" fmla="*/ 1166 w 2566"/>
                      <a:gd name="T23" fmla="*/ 886 h 2481"/>
                      <a:gd name="T24" fmla="*/ 1049 w 2566"/>
                      <a:gd name="T25" fmla="*/ 886 h 2481"/>
                      <a:gd name="T26" fmla="*/ 934 w 2566"/>
                      <a:gd name="T27" fmla="*/ 706 h 2481"/>
                      <a:gd name="T28" fmla="*/ 817 w 2566"/>
                      <a:gd name="T29" fmla="*/ 671 h 2481"/>
                      <a:gd name="T30" fmla="*/ 700 w 2566"/>
                      <a:gd name="T31" fmla="*/ 500 h 2481"/>
                      <a:gd name="T32" fmla="*/ 616 w 2566"/>
                      <a:gd name="T33" fmla="*/ 225 h 2481"/>
                      <a:gd name="T34" fmla="*/ 583 w 2566"/>
                      <a:gd name="T35" fmla="*/ 169 h 2481"/>
                      <a:gd name="T36" fmla="*/ 583 w 2566"/>
                      <a:gd name="T37" fmla="*/ 0 h 2481"/>
                      <a:gd name="T38" fmla="*/ 817 w 2566"/>
                      <a:gd name="T39" fmla="*/ 0 h 2481"/>
                      <a:gd name="T40" fmla="*/ 1049 w 2566"/>
                      <a:gd name="T41" fmla="*/ 0 h 2481"/>
                      <a:gd name="T42" fmla="*/ 1283 w 2566"/>
                      <a:gd name="T43" fmla="*/ 0 h 2481"/>
                      <a:gd name="T44" fmla="*/ 1517 w 2566"/>
                      <a:gd name="T45" fmla="*/ 0 h 2481"/>
                      <a:gd name="T46" fmla="*/ 1749 w 2566"/>
                      <a:gd name="T47" fmla="*/ 0 h 2481"/>
                      <a:gd name="T48" fmla="*/ 1983 w 2566"/>
                      <a:gd name="T49" fmla="*/ 0 h 2481"/>
                      <a:gd name="T50" fmla="*/ 2216 w 2566"/>
                      <a:gd name="T51" fmla="*/ 0 h 2481"/>
                      <a:gd name="T52" fmla="*/ 2449 w 2566"/>
                      <a:gd name="T53" fmla="*/ 0 h 2481"/>
                      <a:gd name="T54" fmla="*/ 2566 w 2566"/>
                      <a:gd name="T55" fmla="*/ 177 h 2481"/>
                      <a:gd name="T56" fmla="*/ 2566 w 2566"/>
                      <a:gd name="T57" fmla="*/ 531 h 2481"/>
                      <a:gd name="T58" fmla="*/ 2566 w 2566"/>
                      <a:gd name="T59" fmla="*/ 886 h 2481"/>
                      <a:gd name="T60" fmla="*/ 2566 w 2566"/>
                      <a:gd name="T61" fmla="*/ 1241 h 2481"/>
                      <a:gd name="T62" fmla="*/ 2566 w 2566"/>
                      <a:gd name="T63" fmla="*/ 1595 h 2481"/>
                      <a:gd name="T64" fmla="*/ 2566 w 2566"/>
                      <a:gd name="T65" fmla="*/ 1950 h 2481"/>
                      <a:gd name="T66" fmla="*/ 2566 w 2566"/>
                      <a:gd name="T67" fmla="*/ 2304 h 2481"/>
                      <a:gd name="T68" fmla="*/ 2449 w 2566"/>
                      <a:gd name="T69" fmla="*/ 2481 h 2481"/>
                      <a:gd name="T70" fmla="*/ 2216 w 2566"/>
                      <a:gd name="T71" fmla="*/ 2481 h 2481"/>
                      <a:gd name="T72" fmla="*/ 1983 w 2566"/>
                      <a:gd name="T73" fmla="*/ 2481 h 2481"/>
                      <a:gd name="T74" fmla="*/ 1749 w 2566"/>
                      <a:gd name="T75" fmla="*/ 2481 h 2481"/>
                      <a:gd name="T76" fmla="*/ 1517 w 2566"/>
                      <a:gd name="T77" fmla="*/ 2481 h 2481"/>
                      <a:gd name="T78" fmla="*/ 1283 w 2566"/>
                      <a:gd name="T79" fmla="*/ 2481 h 2481"/>
                      <a:gd name="T80" fmla="*/ 1049 w 2566"/>
                      <a:gd name="T81" fmla="*/ 2481 h 2481"/>
                      <a:gd name="T82" fmla="*/ 817 w 2566"/>
                      <a:gd name="T83" fmla="*/ 2481 h 2481"/>
                      <a:gd name="T84" fmla="*/ 583 w 2566"/>
                      <a:gd name="T85" fmla="*/ 2481 h 2481"/>
                      <a:gd name="T86" fmla="*/ 349 w 2566"/>
                      <a:gd name="T87" fmla="*/ 2481 h 2481"/>
                      <a:gd name="T88" fmla="*/ 117 w 2566"/>
                      <a:gd name="T89" fmla="*/ 2481 h 2481"/>
                      <a:gd name="T90" fmla="*/ 0 w 2566"/>
                      <a:gd name="T91" fmla="*/ 2304 h 2481"/>
                      <a:gd name="T92" fmla="*/ 0 w 2566"/>
                      <a:gd name="T93" fmla="*/ 1950 h 2481"/>
                      <a:gd name="T94" fmla="*/ 0 w 2566"/>
                      <a:gd name="T95" fmla="*/ 1595 h 2481"/>
                      <a:gd name="T96" fmla="*/ 0 w 2566"/>
                      <a:gd name="T97" fmla="*/ 1241 h 2481"/>
                      <a:gd name="T98" fmla="*/ 0 w 2566"/>
                      <a:gd name="T99" fmla="*/ 894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2481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9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" name="Freeform 28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174" cy="898"/>
                  </a:xfrm>
                  <a:custGeom>
                    <a:avLst/>
                    <a:gdLst>
                      <a:gd name="T0" fmla="*/ 0 w 1174"/>
                      <a:gd name="T1" fmla="*/ 894 h 898"/>
                      <a:gd name="T2" fmla="*/ 5 w 1174"/>
                      <a:gd name="T3" fmla="*/ 894 h 898"/>
                      <a:gd name="T4" fmla="*/ 117 w 1174"/>
                      <a:gd name="T5" fmla="*/ 896 h 898"/>
                      <a:gd name="T6" fmla="*/ 122 w 1174"/>
                      <a:gd name="T7" fmla="*/ 896 h 898"/>
                      <a:gd name="T8" fmla="*/ 234 w 1174"/>
                      <a:gd name="T9" fmla="*/ 896 h 898"/>
                      <a:gd name="T10" fmla="*/ 239 w 1174"/>
                      <a:gd name="T11" fmla="*/ 896 h 898"/>
                      <a:gd name="T12" fmla="*/ 349 w 1174"/>
                      <a:gd name="T13" fmla="*/ 896 h 898"/>
                      <a:gd name="T14" fmla="*/ 356 w 1174"/>
                      <a:gd name="T15" fmla="*/ 896 h 898"/>
                      <a:gd name="T16" fmla="*/ 466 w 1174"/>
                      <a:gd name="T17" fmla="*/ 896 h 898"/>
                      <a:gd name="T18" fmla="*/ 473 w 1174"/>
                      <a:gd name="T19" fmla="*/ 896 h 898"/>
                      <a:gd name="T20" fmla="*/ 583 w 1174"/>
                      <a:gd name="T21" fmla="*/ 896 h 898"/>
                      <a:gd name="T22" fmla="*/ 590 w 1174"/>
                      <a:gd name="T23" fmla="*/ 897 h 898"/>
                      <a:gd name="T24" fmla="*/ 700 w 1174"/>
                      <a:gd name="T25" fmla="*/ 897 h 898"/>
                      <a:gd name="T26" fmla="*/ 707 w 1174"/>
                      <a:gd name="T27" fmla="*/ 897 h 898"/>
                      <a:gd name="T28" fmla="*/ 817 w 1174"/>
                      <a:gd name="T29" fmla="*/ 897 h 898"/>
                      <a:gd name="T30" fmla="*/ 823 w 1174"/>
                      <a:gd name="T31" fmla="*/ 897 h 898"/>
                      <a:gd name="T32" fmla="*/ 934 w 1174"/>
                      <a:gd name="T33" fmla="*/ 897 h 898"/>
                      <a:gd name="T34" fmla="*/ 940 w 1174"/>
                      <a:gd name="T35" fmla="*/ 897 h 898"/>
                      <a:gd name="T36" fmla="*/ 1049 w 1174"/>
                      <a:gd name="T37" fmla="*/ 897 h 898"/>
                      <a:gd name="T38" fmla="*/ 1057 w 1174"/>
                      <a:gd name="T39" fmla="*/ 898 h 898"/>
                      <a:gd name="T40" fmla="*/ 1166 w 1174"/>
                      <a:gd name="T41" fmla="*/ 898 h 898"/>
                      <a:gd name="T42" fmla="*/ 1174 w 1174"/>
                      <a:gd name="T43" fmla="*/ 898 h 898"/>
                      <a:gd name="T44" fmla="*/ 1166 w 1174"/>
                      <a:gd name="T45" fmla="*/ 886 h 898"/>
                      <a:gd name="T46" fmla="*/ 1166 w 1174"/>
                      <a:gd name="T47" fmla="*/ 886 h 898"/>
                      <a:gd name="T48" fmla="*/ 1166 w 1174"/>
                      <a:gd name="T49" fmla="*/ 886 h 898"/>
                      <a:gd name="T50" fmla="*/ 1049 w 1174"/>
                      <a:gd name="T51" fmla="*/ 886 h 898"/>
                      <a:gd name="T52" fmla="*/ 936 w 1174"/>
                      <a:gd name="T53" fmla="*/ 709 h 898"/>
                      <a:gd name="T54" fmla="*/ 934 w 1174"/>
                      <a:gd name="T55" fmla="*/ 706 h 898"/>
                      <a:gd name="T56" fmla="*/ 908 w 1174"/>
                      <a:gd name="T57" fmla="*/ 671 h 898"/>
                      <a:gd name="T58" fmla="*/ 817 w 1174"/>
                      <a:gd name="T59" fmla="*/ 671 h 898"/>
                      <a:gd name="T60" fmla="*/ 738 w 1174"/>
                      <a:gd name="T61" fmla="*/ 531 h 898"/>
                      <a:gd name="T62" fmla="*/ 700 w 1174"/>
                      <a:gd name="T63" fmla="*/ 500 h 898"/>
                      <a:gd name="T64" fmla="*/ 610 w 1174"/>
                      <a:gd name="T65" fmla="*/ 355 h 898"/>
                      <a:gd name="T66" fmla="*/ 616 w 1174"/>
                      <a:gd name="T67" fmla="*/ 225 h 898"/>
                      <a:gd name="T68" fmla="*/ 587 w 1174"/>
                      <a:gd name="T69" fmla="*/ 177 h 898"/>
                      <a:gd name="T70" fmla="*/ 583 w 1174"/>
                      <a:gd name="T71" fmla="*/ 169 h 898"/>
                      <a:gd name="T72" fmla="*/ 473 w 1174"/>
                      <a:gd name="T73" fmla="*/ 0 h 898"/>
                      <a:gd name="T74" fmla="*/ 583 w 1174"/>
                      <a:gd name="T75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174" h="898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" name="Freeform 2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212"/>
                  </a:xfrm>
                  <a:custGeom>
                    <a:avLst/>
                    <a:gdLst>
                      <a:gd name="T0" fmla="*/ 56 w 2566"/>
                      <a:gd name="T1" fmla="*/ 2212 h 2212"/>
                      <a:gd name="T2" fmla="*/ 171 w 2566"/>
                      <a:gd name="T3" fmla="*/ 2210 h 2212"/>
                      <a:gd name="T4" fmla="*/ 288 w 2566"/>
                      <a:gd name="T5" fmla="*/ 2209 h 2212"/>
                      <a:gd name="T6" fmla="*/ 404 w 2566"/>
                      <a:gd name="T7" fmla="*/ 2209 h 2212"/>
                      <a:gd name="T8" fmla="*/ 519 w 2566"/>
                      <a:gd name="T9" fmla="*/ 2207 h 2212"/>
                      <a:gd name="T10" fmla="*/ 636 w 2566"/>
                      <a:gd name="T11" fmla="*/ 2206 h 2212"/>
                      <a:gd name="T12" fmla="*/ 751 w 2566"/>
                      <a:gd name="T13" fmla="*/ 2205 h 2212"/>
                      <a:gd name="T14" fmla="*/ 867 w 2566"/>
                      <a:gd name="T15" fmla="*/ 2205 h 2212"/>
                      <a:gd name="T16" fmla="*/ 982 w 2566"/>
                      <a:gd name="T17" fmla="*/ 2203 h 2212"/>
                      <a:gd name="T18" fmla="*/ 1099 w 2566"/>
                      <a:gd name="T19" fmla="*/ 2202 h 2212"/>
                      <a:gd name="T20" fmla="*/ 1215 w 2566"/>
                      <a:gd name="T21" fmla="*/ 2201 h 2212"/>
                      <a:gd name="T22" fmla="*/ 1330 w 2566"/>
                      <a:gd name="T23" fmla="*/ 2199 h 2212"/>
                      <a:gd name="T24" fmla="*/ 1446 w 2566"/>
                      <a:gd name="T25" fmla="*/ 2198 h 2212"/>
                      <a:gd name="T26" fmla="*/ 1563 w 2566"/>
                      <a:gd name="T27" fmla="*/ 2197 h 2212"/>
                      <a:gd name="T28" fmla="*/ 1678 w 2566"/>
                      <a:gd name="T29" fmla="*/ 2195 h 2212"/>
                      <a:gd name="T30" fmla="*/ 1794 w 2566"/>
                      <a:gd name="T31" fmla="*/ 2194 h 2212"/>
                      <a:gd name="T32" fmla="*/ 1909 w 2566"/>
                      <a:gd name="T33" fmla="*/ 2193 h 2212"/>
                      <a:gd name="T34" fmla="*/ 2025 w 2566"/>
                      <a:gd name="T35" fmla="*/ 2191 h 2212"/>
                      <a:gd name="T36" fmla="*/ 2140 w 2566"/>
                      <a:gd name="T37" fmla="*/ 2190 h 2212"/>
                      <a:gd name="T38" fmla="*/ 2257 w 2566"/>
                      <a:gd name="T39" fmla="*/ 2189 h 2212"/>
                      <a:gd name="T40" fmla="*/ 2373 w 2566"/>
                      <a:gd name="T41" fmla="*/ 2187 h 2212"/>
                      <a:gd name="T42" fmla="*/ 2488 w 2566"/>
                      <a:gd name="T43" fmla="*/ 2186 h 2212"/>
                      <a:gd name="T44" fmla="*/ 2566 w 2566"/>
                      <a:gd name="T45" fmla="*/ 2126 h 2212"/>
                      <a:gd name="T46" fmla="*/ 2566 w 2566"/>
                      <a:gd name="T47" fmla="*/ 1772 h 2212"/>
                      <a:gd name="T48" fmla="*/ 2566 w 2566"/>
                      <a:gd name="T49" fmla="*/ 1417 h 2212"/>
                      <a:gd name="T50" fmla="*/ 2566 w 2566"/>
                      <a:gd name="T51" fmla="*/ 1064 h 2212"/>
                      <a:gd name="T52" fmla="*/ 2566 w 2566"/>
                      <a:gd name="T53" fmla="*/ 709 h 2212"/>
                      <a:gd name="T54" fmla="*/ 2566 w 2566"/>
                      <a:gd name="T55" fmla="*/ 355 h 2212"/>
                      <a:gd name="T56" fmla="*/ 2566 w 2566"/>
                      <a:gd name="T57" fmla="*/ 0 h 2212"/>
                      <a:gd name="T58" fmla="*/ 2332 w 2566"/>
                      <a:gd name="T59" fmla="*/ 0 h 2212"/>
                      <a:gd name="T60" fmla="*/ 2100 w 2566"/>
                      <a:gd name="T61" fmla="*/ 0 h 2212"/>
                      <a:gd name="T62" fmla="*/ 1866 w 2566"/>
                      <a:gd name="T63" fmla="*/ 0 h 2212"/>
                      <a:gd name="T64" fmla="*/ 1632 w 2566"/>
                      <a:gd name="T65" fmla="*/ 0 h 2212"/>
                      <a:gd name="T66" fmla="*/ 1400 w 2566"/>
                      <a:gd name="T67" fmla="*/ 0 h 2212"/>
                      <a:gd name="T68" fmla="*/ 1166 w 2566"/>
                      <a:gd name="T69" fmla="*/ 0 h 2212"/>
                      <a:gd name="T70" fmla="*/ 934 w 2566"/>
                      <a:gd name="T71" fmla="*/ 0 h 2212"/>
                      <a:gd name="T72" fmla="*/ 700 w 2566"/>
                      <a:gd name="T73" fmla="*/ 0 h 2212"/>
                      <a:gd name="T74" fmla="*/ 466 w 2566"/>
                      <a:gd name="T75" fmla="*/ 0 h 2212"/>
                      <a:gd name="T76" fmla="*/ 234 w 2566"/>
                      <a:gd name="T77" fmla="*/ 0 h 2212"/>
                      <a:gd name="T78" fmla="*/ 0 w 2566"/>
                      <a:gd name="T79" fmla="*/ 0 h 2212"/>
                      <a:gd name="T80" fmla="*/ 0 w 2566"/>
                      <a:gd name="T81" fmla="*/ 355 h 2212"/>
                      <a:gd name="T82" fmla="*/ 0 w 2566"/>
                      <a:gd name="T83" fmla="*/ 709 h 2212"/>
                      <a:gd name="T84" fmla="*/ 0 w 2566"/>
                      <a:gd name="T85" fmla="*/ 1064 h 2212"/>
                      <a:gd name="T86" fmla="*/ 0 w 2566"/>
                      <a:gd name="T87" fmla="*/ 1417 h 2212"/>
                      <a:gd name="T88" fmla="*/ 0 w 2566"/>
                      <a:gd name="T89" fmla="*/ 1772 h 2212"/>
                      <a:gd name="T90" fmla="*/ 0 w 2566"/>
                      <a:gd name="T91" fmla="*/ 2126 h 22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2212">
                        <a:moveTo>
                          <a:pt x="0" y="2212"/>
                        </a:moveTo>
                        <a:lnTo>
                          <a:pt x="56" y="2212"/>
                        </a:lnTo>
                        <a:lnTo>
                          <a:pt x="117" y="2210"/>
                        </a:lnTo>
                        <a:lnTo>
                          <a:pt x="171" y="2210"/>
                        </a:lnTo>
                        <a:lnTo>
                          <a:pt x="234" y="2209"/>
                        </a:lnTo>
                        <a:lnTo>
                          <a:pt x="288" y="2209"/>
                        </a:lnTo>
                        <a:lnTo>
                          <a:pt x="349" y="2209"/>
                        </a:lnTo>
                        <a:lnTo>
                          <a:pt x="404" y="2209"/>
                        </a:lnTo>
                        <a:lnTo>
                          <a:pt x="466" y="2207"/>
                        </a:lnTo>
                        <a:lnTo>
                          <a:pt x="519" y="2207"/>
                        </a:lnTo>
                        <a:lnTo>
                          <a:pt x="583" y="2206"/>
                        </a:lnTo>
                        <a:lnTo>
                          <a:pt x="636" y="2206"/>
                        </a:lnTo>
                        <a:lnTo>
                          <a:pt x="700" y="2205"/>
                        </a:lnTo>
                        <a:lnTo>
                          <a:pt x="751" y="2205"/>
                        </a:lnTo>
                        <a:lnTo>
                          <a:pt x="817" y="2205"/>
                        </a:lnTo>
                        <a:lnTo>
                          <a:pt x="867" y="2205"/>
                        </a:lnTo>
                        <a:lnTo>
                          <a:pt x="934" y="2203"/>
                        </a:lnTo>
                        <a:lnTo>
                          <a:pt x="982" y="2203"/>
                        </a:lnTo>
                        <a:lnTo>
                          <a:pt x="1049" y="2202"/>
                        </a:lnTo>
                        <a:lnTo>
                          <a:pt x="1099" y="2202"/>
                        </a:lnTo>
                        <a:lnTo>
                          <a:pt x="1166" y="2201"/>
                        </a:lnTo>
                        <a:lnTo>
                          <a:pt x="1215" y="2201"/>
                        </a:lnTo>
                        <a:lnTo>
                          <a:pt x="1283" y="2199"/>
                        </a:lnTo>
                        <a:lnTo>
                          <a:pt x="1330" y="2199"/>
                        </a:lnTo>
                        <a:lnTo>
                          <a:pt x="1400" y="2198"/>
                        </a:lnTo>
                        <a:lnTo>
                          <a:pt x="1446" y="2198"/>
                        </a:lnTo>
                        <a:lnTo>
                          <a:pt x="1517" y="2197"/>
                        </a:lnTo>
                        <a:lnTo>
                          <a:pt x="1563" y="2197"/>
                        </a:lnTo>
                        <a:lnTo>
                          <a:pt x="1632" y="2195"/>
                        </a:lnTo>
                        <a:lnTo>
                          <a:pt x="1678" y="2195"/>
                        </a:lnTo>
                        <a:lnTo>
                          <a:pt x="1749" y="2194"/>
                        </a:lnTo>
                        <a:lnTo>
                          <a:pt x="1794" y="2194"/>
                        </a:lnTo>
                        <a:lnTo>
                          <a:pt x="1866" y="2193"/>
                        </a:lnTo>
                        <a:lnTo>
                          <a:pt x="1909" y="2193"/>
                        </a:lnTo>
                        <a:lnTo>
                          <a:pt x="1983" y="2191"/>
                        </a:lnTo>
                        <a:lnTo>
                          <a:pt x="2025" y="2191"/>
                        </a:lnTo>
                        <a:lnTo>
                          <a:pt x="2100" y="2190"/>
                        </a:lnTo>
                        <a:lnTo>
                          <a:pt x="2140" y="2190"/>
                        </a:lnTo>
                        <a:lnTo>
                          <a:pt x="2216" y="2189"/>
                        </a:lnTo>
                        <a:lnTo>
                          <a:pt x="2257" y="2189"/>
                        </a:lnTo>
                        <a:lnTo>
                          <a:pt x="2332" y="2187"/>
                        </a:lnTo>
                        <a:lnTo>
                          <a:pt x="2373" y="2187"/>
                        </a:lnTo>
                        <a:lnTo>
                          <a:pt x="2449" y="2186"/>
                        </a:lnTo>
                        <a:lnTo>
                          <a:pt x="2488" y="2186"/>
                        </a:lnTo>
                        <a:lnTo>
                          <a:pt x="2566" y="218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21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" name="Freeform 30"/>
                  <p:cNvSpPr>
                    <a:spLocks/>
                  </p:cNvSpPr>
                  <p:nvPr/>
                </p:nvSpPr>
                <p:spPr bwMode="auto">
                  <a:xfrm>
                    <a:off x="1665" y="2518"/>
                    <a:ext cx="2566" cy="86"/>
                  </a:xfrm>
                  <a:custGeom>
                    <a:avLst/>
                    <a:gdLst>
                      <a:gd name="T0" fmla="*/ 0 w 2566"/>
                      <a:gd name="T1" fmla="*/ 86 h 86"/>
                      <a:gd name="T2" fmla="*/ 56 w 2566"/>
                      <a:gd name="T3" fmla="*/ 86 h 86"/>
                      <a:gd name="T4" fmla="*/ 117 w 2566"/>
                      <a:gd name="T5" fmla="*/ 84 h 86"/>
                      <a:gd name="T6" fmla="*/ 171 w 2566"/>
                      <a:gd name="T7" fmla="*/ 84 h 86"/>
                      <a:gd name="T8" fmla="*/ 234 w 2566"/>
                      <a:gd name="T9" fmla="*/ 83 h 86"/>
                      <a:gd name="T10" fmla="*/ 288 w 2566"/>
                      <a:gd name="T11" fmla="*/ 83 h 86"/>
                      <a:gd name="T12" fmla="*/ 349 w 2566"/>
                      <a:gd name="T13" fmla="*/ 83 h 86"/>
                      <a:gd name="T14" fmla="*/ 404 w 2566"/>
                      <a:gd name="T15" fmla="*/ 83 h 86"/>
                      <a:gd name="T16" fmla="*/ 466 w 2566"/>
                      <a:gd name="T17" fmla="*/ 81 h 86"/>
                      <a:gd name="T18" fmla="*/ 519 w 2566"/>
                      <a:gd name="T19" fmla="*/ 81 h 86"/>
                      <a:gd name="T20" fmla="*/ 583 w 2566"/>
                      <a:gd name="T21" fmla="*/ 80 h 86"/>
                      <a:gd name="T22" fmla="*/ 636 w 2566"/>
                      <a:gd name="T23" fmla="*/ 80 h 86"/>
                      <a:gd name="T24" fmla="*/ 700 w 2566"/>
                      <a:gd name="T25" fmla="*/ 79 h 86"/>
                      <a:gd name="T26" fmla="*/ 751 w 2566"/>
                      <a:gd name="T27" fmla="*/ 79 h 86"/>
                      <a:gd name="T28" fmla="*/ 817 w 2566"/>
                      <a:gd name="T29" fmla="*/ 79 h 86"/>
                      <a:gd name="T30" fmla="*/ 867 w 2566"/>
                      <a:gd name="T31" fmla="*/ 79 h 86"/>
                      <a:gd name="T32" fmla="*/ 934 w 2566"/>
                      <a:gd name="T33" fmla="*/ 77 h 86"/>
                      <a:gd name="T34" fmla="*/ 982 w 2566"/>
                      <a:gd name="T35" fmla="*/ 77 h 86"/>
                      <a:gd name="T36" fmla="*/ 1049 w 2566"/>
                      <a:gd name="T37" fmla="*/ 76 h 86"/>
                      <a:gd name="T38" fmla="*/ 1099 w 2566"/>
                      <a:gd name="T39" fmla="*/ 76 h 86"/>
                      <a:gd name="T40" fmla="*/ 1166 w 2566"/>
                      <a:gd name="T41" fmla="*/ 75 h 86"/>
                      <a:gd name="T42" fmla="*/ 1215 w 2566"/>
                      <a:gd name="T43" fmla="*/ 75 h 86"/>
                      <a:gd name="T44" fmla="*/ 1283 w 2566"/>
                      <a:gd name="T45" fmla="*/ 73 h 86"/>
                      <a:gd name="T46" fmla="*/ 1330 w 2566"/>
                      <a:gd name="T47" fmla="*/ 73 h 86"/>
                      <a:gd name="T48" fmla="*/ 1400 w 2566"/>
                      <a:gd name="T49" fmla="*/ 72 h 86"/>
                      <a:gd name="T50" fmla="*/ 1446 w 2566"/>
                      <a:gd name="T51" fmla="*/ 72 h 86"/>
                      <a:gd name="T52" fmla="*/ 1517 w 2566"/>
                      <a:gd name="T53" fmla="*/ 71 h 86"/>
                      <a:gd name="T54" fmla="*/ 1563 w 2566"/>
                      <a:gd name="T55" fmla="*/ 71 h 86"/>
                      <a:gd name="T56" fmla="*/ 1632 w 2566"/>
                      <a:gd name="T57" fmla="*/ 69 h 86"/>
                      <a:gd name="T58" fmla="*/ 1678 w 2566"/>
                      <a:gd name="T59" fmla="*/ 69 h 86"/>
                      <a:gd name="T60" fmla="*/ 1749 w 2566"/>
                      <a:gd name="T61" fmla="*/ 68 h 86"/>
                      <a:gd name="T62" fmla="*/ 1794 w 2566"/>
                      <a:gd name="T63" fmla="*/ 68 h 86"/>
                      <a:gd name="T64" fmla="*/ 1866 w 2566"/>
                      <a:gd name="T65" fmla="*/ 67 h 86"/>
                      <a:gd name="T66" fmla="*/ 1909 w 2566"/>
                      <a:gd name="T67" fmla="*/ 67 h 86"/>
                      <a:gd name="T68" fmla="*/ 1983 w 2566"/>
                      <a:gd name="T69" fmla="*/ 65 h 86"/>
                      <a:gd name="T70" fmla="*/ 2025 w 2566"/>
                      <a:gd name="T71" fmla="*/ 65 h 86"/>
                      <a:gd name="T72" fmla="*/ 2100 w 2566"/>
                      <a:gd name="T73" fmla="*/ 64 h 86"/>
                      <a:gd name="T74" fmla="*/ 2140 w 2566"/>
                      <a:gd name="T75" fmla="*/ 64 h 86"/>
                      <a:gd name="T76" fmla="*/ 2216 w 2566"/>
                      <a:gd name="T77" fmla="*/ 63 h 86"/>
                      <a:gd name="T78" fmla="*/ 2257 w 2566"/>
                      <a:gd name="T79" fmla="*/ 63 h 86"/>
                      <a:gd name="T80" fmla="*/ 2332 w 2566"/>
                      <a:gd name="T81" fmla="*/ 61 h 86"/>
                      <a:gd name="T82" fmla="*/ 2373 w 2566"/>
                      <a:gd name="T83" fmla="*/ 61 h 86"/>
                      <a:gd name="T84" fmla="*/ 2449 w 2566"/>
                      <a:gd name="T85" fmla="*/ 60 h 86"/>
                      <a:gd name="T86" fmla="*/ 2488 w 2566"/>
                      <a:gd name="T87" fmla="*/ 60 h 86"/>
                      <a:gd name="T88" fmla="*/ 2566 w 2566"/>
                      <a:gd name="T89" fmla="*/ 58 h 86"/>
                      <a:gd name="T90" fmla="*/ 2566 w 2566"/>
                      <a:gd name="T91" fmla="*/ 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86">
                        <a:moveTo>
                          <a:pt x="0" y="86"/>
                        </a:moveTo>
                        <a:lnTo>
                          <a:pt x="56" y="86"/>
                        </a:lnTo>
                        <a:lnTo>
                          <a:pt x="117" y="84"/>
                        </a:lnTo>
                        <a:lnTo>
                          <a:pt x="171" y="84"/>
                        </a:lnTo>
                        <a:lnTo>
                          <a:pt x="234" y="83"/>
                        </a:lnTo>
                        <a:lnTo>
                          <a:pt x="288" y="83"/>
                        </a:lnTo>
                        <a:lnTo>
                          <a:pt x="349" y="83"/>
                        </a:lnTo>
                        <a:lnTo>
                          <a:pt x="404" y="83"/>
                        </a:lnTo>
                        <a:lnTo>
                          <a:pt x="466" y="81"/>
                        </a:lnTo>
                        <a:lnTo>
                          <a:pt x="519" y="81"/>
                        </a:lnTo>
                        <a:lnTo>
                          <a:pt x="583" y="80"/>
                        </a:lnTo>
                        <a:lnTo>
                          <a:pt x="636" y="80"/>
                        </a:lnTo>
                        <a:lnTo>
                          <a:pt x="700" y="79"/>
                        </a:lnTo>
                        <a:lnTo>
                          <a:pt x="751" y="79"/>
                        </a:lnTo>
                        <a:lnTo>
                          <a:pt x="817" y="79"/>
                        </a:lnTo>
                        <a:lnTo>
                          <a:pt x="867" y="79"/>
                        </a:lnTo>
                        <a:lnTo>
                          <a:pt x="934" y="77"/>
                        </a:lnTo>
                        <a:lnTo>
                          <a:pt x="982" y="77"/>
                        </a:lnTo>
                        <a:lnTo>
                          <a:pt x="1049" y="76"/>
                        </a:lnTo>
                        <a:lnTo>
                          <a:pt x="1099" y="76"/>
                        </a:lnTo>
                        <a:lnTo>
                          <a:pt x="1166" y="75"/>
                        </a:lnTo>
                        <a:lnTo>
                          <a:pt x="1215" y="75"/>
                        </a:lnTo>
                        <a:lnTo>
                          <a:pt x="1283" y="73"/>
                        </a:lnTo>
                        <a:lnTo>
                          <a:pt x="1330" y="73"/>
                        </a:lnTo>
                        <a:lnTo>
                          <a:pt x="1400" y="72"/>
                        </a:lnTo>
                        <a:lnTo>
                          <a:pt x="1446" y="72"/>
                        </a:lnTo>
                        <a:lnTo>
                          <a:pt x="1517" y="71"/>
                        </a:lnTo>
                        <a:lnTo>
                          <a:pt x="1563" y="71"/>
                        </a:lnTo>
                        <a:lnTo>
                          <a:pt x="1632" y="69"/>
                        </a:lnTo>
                        <a:lnTo>
                          <a:pt x="1678" y="69"/>
                        </a:lnTo>
                        <a:lnTo>
                          <a:pt x="1749" y="68"/>
                        </a:lnTo>
                        <a:lnTo>
                          <a:pt x="1794" y="68"/>
                        </a:lnTo>
                        <a:lnTo>
                          <a:pt x="1866" y="67"/>
                        </a:lnTo>
                        <a:lnTo>
                          <a:pt x="1909" y="67"/>
                        </a:lnTo>
                        <a:lnTo>
                          <a:pt x="1983" y="65"/>
                        </a:lnTo>
                        <a:lnTo>
                          <a:pt x="2025" y="65"/>
                        </a:lnTo>
                        <a:lnTo>
                          <a:pt x="2100" y="64"/>
                        </a:lnTo>
                        <a:lnTo>
                          <a:pt x="2140" y="64"/>
                        </a:lnTo>
                        <a:lnTo>
                          <a:pt x="2216" y="63"/>
                        </a:lnTo>
                        <a:lnTo>
                          <a:pt x="2257" y="63"/>
                        </a:lnTo>
                        <a:lnTo>
                          <a:pt x="2332" y="61"/>
                        </a:lnTo>
                        <a:lnTo>
                          <a:pt x="2373" y="61"/>
                        </a:lnTo>
                        <a:lnTo>
                          <a:pt x="2449" y="60"/>
                        </a:lnTo>
                        <a:lnTo>
                          <a:pt x="2488" y="60"/>
                        </a:lnTo>
                        <a:lnTo>
                          <a:pt x="2566" y="58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" name="Freeform 3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24 w 2566"/>
                      <a:gd name="T1" fmla="*/ 112 h 2481"/>
                      <a:gd name="T2" fmla="*/ 2450 w 2566"/>
                      <a:gd name="T3" fmla="*/ 177 h 2481"/>
                      <a:gd name="T4" fmla="*/ 2375 w 2566"/>
                      <a:gd name="T5" fmla="*/ 242 h 2481"/>
                      <a:gd name="T6" fmla="*/ 2302 w 2566"/>
                      <a:gd name="T7" fmla="*/ 307 h 2481"/>
                      <a:gd name="T8" fmla="*/ 2227 w 2566"/>
                      <a:gd name="T9" fmla="*/ 372 h 2481"/>
                      <a:gd name="T10" fmla="*/ 2154 w 2566"/>
                      <a:gd name="T11" fmla="*/ 437 h 2481"/>
                      <a:gd name="T12" fmla="*/ 2081 w 2566"/>
                      <a:gd name="T13" fmla="*/ 503 h 2481"/>
                      <a:gd name="T14" fmla="*/ 2006 w 2566"/>
                      <a:gd name="T15" fmla="*/ 568 h 2481"/>
                      <a:gd name="T16" fmla="*/ 1932 w 2566"/>
                      <a:gd name="T17" fmla="*/ 633 h 2481"/>
                      <a:gd name="T18" fmla="*/ 1854 w 2566"/>
                      <a:gd name="T19" fmla="*/ 690 h 2481"/>
                      <a:gd name="T20" fmla="*/ 1767 w 2566"/>
                      <a:gd name="T21" fmla="*/ 736 h 2481"/>
                      <a:gd name="T22" fmla="*/ 1638 w 2566"/>
                      <a:gd name="T23" fmla="*/ 715 h 2481"/>
                      <a:gd name="T24" fmla="*/ 1621 w 2566"/>
                      <a:gd name="T25" fmla="*/ 709 h 2481"/>
                      <a:gd name="T26" fmla="*/ 1461 w 2566"/>
                      <a:gd name="T27" fmla="*/ 626 h 2481"/>
                      <a:gd name="T28" fmla="*/ 1307 w 2566"/>
                      <a:gd name="T29" fmla="*/ 531 h 2481"/>
                      <a:gd name="T30" fmla="*/ 1261 w 2566"/>
                      <a:gd name="T31" fmla="*/ 497 h 2481"/>
                      <a:gd name="T32" fmla="*/ 1087 w 2566"/>
                      <a:gd name="T33" fmla="*/ 355 h 2481"/>
                      <a:gd name="T34" fmla="*/ 955 w 2566"/>
                      <a:gd name="T35" fmla="*/ 211 h 2481"/>
                      <a:gd name="T36" fmla="*/ 927 w 2566"/>
                      <a:gd name="T37" fmla="*/ 177 h 2481"/>
                      <a:gd name="T38" fmla="*/ 804 w 2566"/>
                      <a:gd name="T39" fmla="*/ 0 h 2481"/>
                      <a:gd name="T40" fmla="*/ 583 w 2566"/>
                      <a:gd name="T41" fmla="*/ 0 h 2481"/>
                      <a:gd name="T42" fmla="*/ 349 w 2566"/>
                      <a:gd name="T43" fmla="*/ 0 h 2481"/>
                      <a:gd name="T44" fmla="*/ 117 w 2566"/>
                      <a:gd name="T45" fmla="*/ 0 h 2481"/>
                      <a:gd name="T46" fmla="*/ 0 w 2566"/>
                      <a:gd name="T47" fmla="*/ 177 h 2481"/>
                      <a:gd name="T48" fmla="*/ 0 w 2566"/>
                      <a:gd name="T49" fmla="*/ 531 h 2481"/>
                      <a:gd name="T50" fmla="*/ 0 w 2566"/>
                      <a:gd name="T51" fmla="*/ 886 h 2481"/>
                      <a:gd name="T52" fmla="*/ 0 w 2566"/>
                      <a:gd name="T53" fmla="*/ 1241 h 2481"/>
                      <a:gd name="T54" fmla="*/ 0 w 2566"/>
                      <a:gd name="T55" fmla="*/ 1595 h 2481"/>
                      <a:gd name="T56" fmla="*/ 0 w 2566"/>
                      <a:gd name="T57" fmla="*/ 1950 h 2481"/>
                      <a:gd name="T58" fmla="*/ 0 w 2566"/>
                      <a:gd name="T59" fmla="*/ 2304 h 2481"/>
                      <a:gd name="T60" fmla="*/ 117 w 2566"/>
                      <a:gd name="T61" fmla="*/ 2481 h 2481"/>
                      <a:gd name="T62" fmla="*/ 349 w 2566"/>
                      <a:gd name="T63" fmla="*/ 2481 h 2481"/>
                      <a:gd name="T64" fmla="*/ 583 w 2566"/>
                      <a:gd name="T65" fmla="*/ 2481 h 2481"/>
                      <a:gd name="T66" fmla="*/ 817 w 2566"/>
                      <a:gd name="T67" fmla="*/ 2481 h 2481"/>
                      <a:gd name="T68" fmla="*/ 1049 w 2566"/>
                      <a:gd name="T69" fmla="*/ 2481 h 2481"/>
                      <a:gd name="T70" fmla="*/ 1283 w 2566"/>
                      <a:gd name="T71" fmla="*/ 2481 h 2481"/>
                      <a:gd name="T72" fmla="*/ 1517 w 2566"/>
                      <a:gd name="T73" fmla="*/ 2481 h 2481"/>
                      <a:gd name="T74" fmla="*/ 1749 w 2566"/>
                      <a:gd name="T75" fmla="*/ 2481 h 2481"/>
                      <a:gd name="T76" fmla="*/ 1983 w 2566"/>
                      <a:gd name="T77" fmla="*/ 2481 h 2481"/>
                      <a:gd name="T78" fmla="*/ 2216 w 2566"/>
                      <a:gd name="T79" fmla="*/ 2481 h 2481"/>
                      <a:gd name="T80" fmla="*/ 2449 w 2566"/>
                      <a:gd name="T81" fmla="*/ 2481 h 2481"/>
                      <a:gd name="T82" fmla="*/ 2566 w 2566"/>
                      <a:gd name="T83" fmla="*/ 2304 h 2481"/>
                      <a:gd name="T84" fmla="*/ 2566 w 2566"/>
                      <a:gd name="T85" fmla="*/ 1950 h 2481"/>
                      <a:gd name="T86" fmla="*/ 2566 w 2566"/>
                      <a:gd name="T87" fmla="*/ 1595 h 2481"/>
                      <a:gd name="T88" fmla="*/ 2566 w 2566"/>
                      <a:gd name="T89" fmla="*/ 1241 h 2481"/>
                      <a:gd name="T90" fmla="*/ 2566 w 2566"/>
                      <a:gd name="T91" fmla="*/ 886 h 2481"/>
                      <a:gd name="T92" fmla="*/ 2566 w 2566"/>
                      <a:gd name="T93" fmla="*/ 531 h 2481"/>
                      <a:gd name="T94" fmla="*/ 2566 w 2566"/>
                      <a:gd name="T95" fmla="*/ 177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76"/>
                        </a:moveTo>
                        <a:lnTo>
                          <a:pt x="2524" y="112"/>
                        </a:lnTo>
                        <a:lnTo>
                          <a:pt x="2450" y="177"/>
                        </a:lnTo>
                        <a:lnTo>
                          <a:pt x="2450" y="177"/>
                        </a:lnTo>
                        <a:lnTo>
                          <a:pt x="2449" y="177"/>
                        </a:lnTo>
                        <a:lnTo>
                          <a:pt x="2375" y="242"/>
                        </a:lnTo>
                        <a:lnTo>
                          <a:pt x="2332" y="280"/>
                        </a:lnTo>
                        <a:lnTo>
                          <a:pt x="2302" y="307"/>
                        </a:lnTo>
                        <a:lnTo>
                          <a:pt x="2249" y="355"/>
                        </a:lnTo>
                        <a:lnTo>
                          <a:pt x="2227" y="372"/>
                        </a:lnTo>
                        <a:lnTo>
                          <a:pt x="2216" y="383"/>
                        </a:lnTo>
                        <a:lnTo>
                          <a:pt x="2154" y="437"/>
                        </a:lnTo>
                        <a:lnTo>
                          <a:pt x="2100" y="486"/>
                        </a:lnTo>
                        <a:lnTo>
                          <a:pt x="2081" y="503"/>
                        </a:lnTo>
                        <a:lnTo>
                          <a:pt x="2048" y="531"/>
                        </a:lnTo>
                        <a:lnTo>
                          <a:pt x="2006" y="568"/>
                        </a:lnTo>
                        <a:lnTo>
                          <a:pt x="1983" y="589"/>
                        </a:lnTo>
                        <a:lnTo>
                          <a:pt x="1932" y="633"/>
                        </a:lnTo>
                        <a:lnTo>
                          <a:pt x="1866" y="691"/>
                        </a:lnTo>
                        <a:lnTo>
                          <a:pt x="1854" y="690"/>
                        </a:lnTo>
                        <a:lnTo>
                          <a:pt x="1828" y="709"/>
                        </a:lnTo>
                        <a:lnTo>
                          <a:pt x="1767" y="736"/>
                        </a:lnTo>
                        <a:lnTo>
                          <a:pt x="1749" y="757"/>
                        </a:lnTo>
                        <a:lnTo>
                          <a:pt x="1638" y="715"/>
                        </a:lnTo>
                        <a:lnTo>
                          <a:pt x="1632" y="714"/>
                        </a:lnTo>
                        <a:lnTo>
                          <a:pt x="1621" y="709"/>
                        </a:lnTo>
                        <a:lnTo>
                          <a:pt x="1517" y="657"/>
                        </a:lnTo>
                        <a:lnTo>
                          <a:pt x="1461" y="626"/>
                        </a:lnTo>
                        <a:lnTo>
                          <a:pt x="1400" y="591"/>
                        </a:lnTo>
                        <a:lnTo>
                          <a:pt x="1307" y="531"/>
                        </a:lnTo>
                        <a:lnTo>
                          <a:pt x="1283" y="515"/>
                        </a:lnTo>
                        <a:lnTo>
                          <a:pt x="1261" y="497"/>
                        </a:lnTo>
                        <a:lnTo>
                          <a:pt x="1166" y="425"/>
                        </a:lnTo>
                        <a:lnTo>
                          <a:pt x="1087" y="355"/>
                        </a:lnTo>
                        <a:lnTo>
                          <a:pt x="1049" y="318"/>
                        </a:lnTo>
                        <a:lnTo>
                          <a:pt x="955" y="211"/>
                        </a:lnTo>
                        <a:lnTo>
                          <a:pt x="934" y="187"/>
                        </a:lnTo>
                        <a:lnTo>
                          <a:pt x="927" y="177"/>
                        </a:lnTo>
                        <a:lnTo>
                          <a:pt x="817" y="19"/>
                        </a:lnTo>
                        <a:lnTo>
                          <a:pt x="804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7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6" name="Freeform 32"/>
                  <p:cNvSpPr>
                    <a:spLocks/>
                  </p:cNvSpPr>
                  <p:nvPr/>
                </p:nvSpPr>
                <p:spPr bwMode="auto">
                  <a:xfrm>
                    <a:off x="2365" y="392"/>
                    <a:ext cx="1866" cy="757"/>
                  </a:xfrm>
                  <a:custGeom>
                    <a:avLst/>
                    <a:gdLst>
                      <a:gd name="T0" fmla="*/ 1866 w 1866"/>
                      <a:gd name="T1" fmla="*/ 76 h 757"/>
                      <a:gd name="T2" fmla="*/ 1824 w 1866"/>
                      <a:gd name="T3" fmla="*/ 112 h 757"/>
                      <a:gd name="T4" fmla="*/ 1750 w 1866"/>
                      <a:gd name="T5" fmla="*/ 177 h 757"/>
                      <a:gd name="T6" fmla="*/ 1750 w 1866"/>
                      <a:gd name="T7" fmla="*/ 177 h 757"/>
                      <a:gd name="T8" fmla="*/ 1749 w 1866"/>
                      <a:gd name="T9" fmla="*/ 177 h 757"/>
                      <a:gd name="T10" fmla="*/ 1675 w 1866"/>
                      <a:gd name="T11" fmla="*/ 242 h 757"/>
                      <a:gd name="T12" fmla="*/ 1632 w 1866"/>
                      <a:gd name="T13" fmla="*/ 280 h 757"/>
                      <a:gd name="T14" fmla="*/ 1602 w 1866"/>
                      <a:gd name="T15" fmla="*/ 307 h 757"/>
                      <a:gd name="T16" fmla="*/ 1549 w 1866"/>
                      <a:gd name="T17" fmla="*/ 355 h 757"/>
                      <a:gd name="T18" fmla="*/ 1527 w 1866"/>
                      <a:gd name="T19" fmla="*/ 372 h 757"/>
                      <a:gd name="T20" fmla="*/ 1516 w 1866"/>
                      <a:gd name="T21" fmla="*/ 383 h 757"/>
                      <a:gd name="T22" fmla="*/ 1454 w 1866"/>
                      <a:gd name="T23" fmla="*/ 437 h 757"/>
                      <a:gd name="T24" fmla="*/ 1400 w 1866"/>
                      <a:gd name="T25" fmla="*/ 486 h 757"/>
                      <a:gd name="T26" fmla="*/ 1381 w 1866"/>
                      <a:gd name="T27" fmla="*/ 503 h 757"/>
                      <a:gd name="T28" fmla="*/ 1348 w 1866"/>
                      <a:gd name="T29" fmla="*/ 531 h 757"/>
                      <a:gd name="T30" fmla="*/ 1306 w 1866"/>
                      <a:gd name="T31" fmla="*/ 568 h 757"/>
                      <a:gd name="T32" fmla="*/ 1283 w 1866"/>
                      <a:gd name="T33" fmla="*/ 589 h 757"/>
                      <a:gd name="T34" fmla="*/ 1232 w 1866"/>
                      <a:gd name="T35" fmla="*/ 633 h 757"/>
                      <a:gd name="T36" fmla="*/ 1166 w 1866"/>
                      <a:gd name="T37" fmla="*/ 691 h 757"/>
                      <a:gd name="T38" fmla="*/ 1154 w 1866"/>
                      <a:gd name="T39" fmla="*/ 690 h 757"/>
                      <a:gd name="T40" fmla="*/ 1128 w 1866"/>
                      <a:gd name="T41" fmla="*/ 709 h 757"/>
                      <a:gd name="T42" fmla="*/ 1067 w 1866"/>
                      <a:gd name="T43" fmla="*/ 736 h 757"/>
                      <a:gd name="T44" fmla="*/ 1049 w 1866"/>
                      <a:gd name="T45" fmla="*/ 757 h 757"/>
                      <a:gd name="T46" fmla="*/ 938 w 1866"/>
                      <a:gd name="T47" fmla="*/ 715 h 757"/>
                      <a:gd name="T48" fmla="*/ 932 w 1866"/>
                      <a:gd name="T49" fmla="*/ 714 h 757"/>
                      <a:gd name="T50" fmla="*/ 921 w 1866"/>
                      <a:gd name="T51" fmla="*/ 709 h 757"/>
                      <a:gd name="T52" fmla="*/ 817 w 1866"/>
                      <a:gd name="T53" fmla="*/ 657 h 757"/>
                      <a:gd name="T54" fmla="*/ 761 w 1866"/>
                      <a:gd name="T55" fmla="*/ 626 h 757"/>
                      <a:gd name="T56" fmla="*/ 700 w 1866"/>
                      <a:gd name="T57" fmla="*/ 591 h 757"/>
                      <a:gd name="T58" fmla="*/ 607 w 1866"/>
                      <a:gd name="T59" fmla="*/ 531 h 757"/>
                      <a:gd name="T60" fmla="*/ 583 w 1866"/>
                      <a:gd name="T61" fmla="*/ 515 h 757"/>
                      <a:gd name="T62" fmla="*/ 561 w 1866"/>
                      <a:gd name="T63" fmla="*/ 497 h 757"/>
                      <a:gd name="T64" fmla="*/ 466 w 1866"/>
                      <a:gd name="T65" fmla="*/ 425 h 757"/>
                      <a:gd name="T66" fmla="*/ 387 w 1866"/>
                      <a:gd name="T67" fmla="*/ 355 h 757"/>
                      <a:gd name="T68" fmla="*/ 349 w 1866"/>
                      <a:gd name="T69" fmla="*/ 318 h 757"/>
                      <a:gd name="T70" fmla="*/ 255 w 1866"/>
                      <a:gd name="T71" fmla="*/ 211 h 757"/>
                      <a:gd name="T72" fmla="*/ 234 w 1866"/>
                      <a:gd name="T73" fmla="*/ 187 h 757"/>
                      <a:gd name="T74" fmla="*/ 227 w 1866"/>
                      <a:gd name="T75" fmla="*/ 177 h 757"/>
                      <a:gd name="T76" fmla="*/ 117 w 1866"/>
                      <a:gd name="T77" fmla="*/ 19 h 757"/>
                      <a:gd name="T78" fmla="*/ 104 w 1866"/>
                      <a:gd name="T79" fmla="*/ 0 h 757"/>
                      <a:gd name="T80" fmla="*/ 0 w 1866"/>
                      <a:gd name="T81" fmla="*/ 0 h 7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866" h="757">
                        <a:moveTo>
                          <a:pt x="1866" y="76"/>
                        </a:moveTo>
                        <a:lnTo>
                          <a:pt x="1824" y="112"/>
                        </a:lnTo>
                        <a:lnTo>
                          <a:pt x="1750" y="177"/>
                        </a:lnTo>
                        <a:lnTo>
                          <a:pt x="1750" y="177"/>
                        </a:lnTo>
                        <a:lnTo>
                          <a:pt x="1749" y="177"/>
                        </a:lnTo>
                        <a:lnTo>
                          <a:pt x="1675" y="242"/>
                        </a:lnTo>
                        <a:lnTo>
                          <a:pt x="1632" y="280"/>
                        </a:lnTo>
                        <a:lnTo>
                          <a:pt x="1602" y="307"/>
                        </a:lnTo>
                        <a:lnTo>
                          <a:pt x="1549" y="355"/>
                        </a:lnTo>
                        <a:lnTo>
                          <a:pt x="1527" y="372"/>
                        </a:lnTo>
                        <a:lnTo>
                          <a:pt x="1516" y="383"/>
                        </a:lnTo>
                        <a:lnTo>
                          <a:pt x="1454" y="437"/>
                        </a:lnTo>
                        <a:lnTo>
                          <a:pt x="1400" y="486"/>
                        </a:lnTo>
                        <a:lnTo>
                          <a:pt x="1381" y="503"/>
                        </a:lnTo>
                        <a:lnTo>
                          <a:pt x="1348" y="531"/>
                        </a:lnTo>
                        <a:lnTo>
                          <a:pt x="1306" y="568"/>
                        </a:lnTo>
                        <a:lnTo>
                          <a:pt x="1283" y="589"/>
                        </a:lnTo>
                        <a:lnTo>
                          <a:pt x="1232" y="633"/>
                        </a:lnTo>
                        <a:lnTo>
                          <a:pt x="1166" y="691"/>
                        </a:lnTo>
                        <a:lnTo>
                          <a:pt x="1154" y="690"/>
                        </a:lnTo>
                        <a:lnTo>
                          <a:pt x="1128" y="709"/>
                        </a:lnTo>
                        <a:lnTo>
                          <a:pt x="1067" y="736"/>
                        </a:lnTo>
                        <a:lnTo>
                          <a:pt x="1049" y="757"/>
                        </a:lnTo>
                        <a:lnTo>
                          <a:pt x="938" y="715"/>
                        </a:lnTo>
                        <a:lnTo>
                          <a:pt x="932" y="714"/>
                        </a:lnTo>
                        <a:lnTo>
                          <a:pt x="921" y="709"/>
                        </a:lnTo>
                        <a:lnTo>
                          <a:pt x="817" y="657"/>
                        </a:lnTo>
                        <a:lnTo>
                          <a:pt x="761" y="626"/>
                        </a:lnTo>
                        <a:lnTo>
                          <a:pt x="700" y="591"/>
                        </a:lnTo>
                        <a:lnTo>
                          <a:pt x="607" y="531"/>
                        </a:lnTo>
                        <a:lnTo>
                          <a:pt x="583" y="515"/>
                        </a:lnTo>
                        <a:lnTo>
                          <a:pt x="561" y="497"/>
                        </a:lnTo>
                        <a:lnTo>
                          <a:pt x="466" y="425"/>
                        </a:lnTo>
                        <a:lnTo>
                          <a:pt x="387" y="355"/>
                        </a:lnTo>
                        <a:lnTo>
                          <a:pt x="349" y="318"/>
                        </a:lnTo>
                        <a:lnTo>
                          <a:pt x="255" y="211"/>
                        </a:lnTo>
                        <a:lnTo>
                          <a:pt x="234" y="187"/>
                        </a:lnTo>
                        <a:lnTo>
                          <a:pt x="227" y="177"/>
                        </a:lnTo>
                        <a:lnTo>
                          <a:pt x="117" y="19"/>
                        </a:lnTo>
                        <a:lnTo>
                          <a:pt x="104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7" name="Freeform 3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179"/>
                  </a:xfrm>
                  <a:custGeom>
                    <a:avLst/>
                    <a:gdLst>
                      <a:gd name="T0" fmla="*/ 35 w 2566"/>
                      <a:gd name="T1" fmla="*/ 2179 h 2179"/>
                      <a:gd name="T2" fmla="*/ 151 w 2566"/>
                      <a:gd name="T3" fmla="*/ 2178 h 2179"/>
                      <a:gd name="T4" fmla="*/ 266 w 2566"/>
                      <a:gd name="T5" fmla="*/ 2176 h 2179"/>
                      <a:gd name="T6" fmla="*/ 382 w 2566"/>
                      <a:gd name="T7" fmla="*/ 2175 h 2179"/>
                      <a:gd name="T8" fmla="*/ 497 w 2566"/>
                      <a:gd name="T9" fmla="*/ 2174 h 2179"/>
                      <a:gd name="T10" fmla="*/ 613 w 2566"/>
                      <a:gd name="T11" fmla="*/ 2172 h 2179"/>
                      <a:gd name="T12" fmla="*/ 730 w 2566"/>
                      <a:gd name="T13" fmla="*/ 2171 h 2179"/>
                      <a:gd name="T14" fmla="*/ 845 w 2566"/>
                      <a:gd name="T15" fmla="*/ 2170 h 2179"/>
                      <a:gd name="T16" fmla="*/ 961 w 2566"/>
                      <a:gd name="T17" fmla="*/ 2168 h 2179"/>
                      <a:gd name="T18" fmla="*/ 1076 w 2566"/>
                      <a:gd name="T19" fmla="*/ 2167 h 2179"/>
                      <a:gd name="T20" fmla="*/ 1192 w 2566"/>
                      <a:gd name="T21" fmla="*/ 2165 h 2179"/>
                      <a:gd name="T22" fmla="*/ 1307 w 2566"/>
                      <a:gd name="T23" fmla="*/ 2164 h 2179"/>
                      <a:gd name="T24" fmla="*/ 1423 w 2566"/>
                      <a:gd name="T25" fmla="*/ 2161 h 2179"/>
                      <a:gd name="T26" fmla="*/ 1538 w 2566"/>
                      <a:gd name="T27" fmla="*/ 2160 h 2179"/>
                      <a:gd name="T28" fmla="*/ 1654 w 2566"/>
                      <a:gd name="T29" fmla="*/ 2159 h 2179"/>
                      <a:gd name="T30" fmla="*/ 1769 w 2566"/>
                      <a:gd name="T31" fmla="*/ 2157 h 2179"/>
                      <a:gd name="T32" fmla="*/ 1885 w 2566"/>
                      <a:gd name="T33" fmla="*/ 2155 h 2179"/>
                      <a:gd name="T34" fmla="*/ 2000 w 2566"/>
                      <a:gd name="T35" fmla="*/ 2153 h 2179"/>
                      <a:gd name="T36" fmla="*/ 2116 w 2566"/>
                      <a:gd name="T37" fmla="*/ 2151 h 2179"/>
                      <a:gd name="T38" fmla="*/ 2230 w 2566"/>
                      <a:gd name="T39" fmla="*/ 2149 h 2179"/>
                      <a:gd name="T40" fmla="*/ 2346 w 2566"/>
                      <a:gd name="T41" fmla="*/ 2147 h 2179"/>
                      <a:gd name="T42" fmla="*/ 2461 w 2566"/>
                      <a:gd name="T43" fmla="*/ 2145 h 2179"/>
                      <a:gd name="T44" fmla="*/ 2566 w 2566"/>
                      <a:gd name="T45" fmla="*/ 2126 h 2179"/>
                      <a:gd name="T46" fmla="*/ 2566 w 2566"/>
                      <a:gd name="T47" fmla="*/ 1772 h 2179"/>
                      <a:gd name="T48" fmla="*/ 2566 w 2566"/>
                      <a:gd name="T49" fmla="*/ 1417 h 2179"/>
                      <a:gd name="T50" fmla="*/ 2566 w 2566"/>
                      <a:gd name="T51" fmla="*/ 1064 h 2179"/>
                      <a:gd name="T52" fmla="*/ 2566 w 2566"/>
                      <a:gd name="T53" fmla="*/ 709 h 2179"/>
                      <a:gd name="T54" fmla="*/ 2566 w 2566"/>
                      <a:gd name="T55" fmla="*/ 355 h 2179"/>
                      <a:gd name="T56" fmla="*/ 2566 w 2566"/>
                      <a:gd name="T57" fmla="*/ 0 h 2179"/>
                      <a:gd name="T58" fmla="*/ 2332 w 2566"/>
                      <a:gd name="T59" fmla="*/ 0 h 2179"/>
                      <a:gd name="T60" fmla="*/ 2100 w 2566"/>
                      <a:gd name="T61" fmla="*/ 0 h 2179"/>
                      <a:gd name="T62" fmla="*/ 1866 w 2566"/>
                      <a:gd name="T63" fmla="*/ 0 h 2179"/>
                      <a:gd name="T64" fmla="*/ 1632 w 2566"/>
                      <a:gd name="T65" fmla="*/ 0 h 2179"/>
                      <a:gd name="T66" fmla="*/ 1400 w 2566"/>
                      <a:gd name="T67" fmla="*/ 0 h 2179"/>
                      <a:gd name="T68" fmla="*/ 1166 w 2566"/>
                      <a:gd name="T69" fmla="*/ 0 h 2179"/>
                      <a:gd name="T70" fmla="*/ 934 w 2566"/>
                      <a:gd name="T71" fmla="*/ 0 h 2179"/>
                      <a:gd name="T72" fmla="*/ 700 w 2566"/>
                      <a:gd name="T73" fmla="*/ 0 h 2179"/>
                      <a:gd name="T74" fmla="*/ 466 w 2566"/>
                      <a:gd name="T75" fmla="*/ 0 h 2179"/>
                      <a:gd name="T76" fmla="*/ 234 w 2566"/>
                      <a:gd name="T77" fmla="*/ 0 h 2179"/>
                      <a:gd name="T78" fmla="*/ 0 w 2566"/>
                      <a:gd name="T79" fmla="*/ 0 h 2179"/>
                      <a:gd name="T80" fmla="*/ 0 w 2566"/>
                      <a:gd name="T81" fmla="*/ 355 h 2179"/>
                      <a:gd name="T82" fmla="*/ 0 w 2566"/>
                      <a:gd name="T83" fmla="*/ 709 h 2179"/>
                      <a:gd name="T84" fmla="*/ 0 w 2566"/>
                      <a:gd name="T85" fmla="*/ 1064 h 2179"/>
                      <a:gd name="T86" fmla="*/ 0 w 2566"/>
                      <a:gd name="T87" fmla="*/ 1417 h 2179"/>
                      <a:gd name="T88" fmla="*/ 0 w 2566"/>
                      <a:gd name="T89" fmla="*/ 1772 h 2179"/>
                      <a:gd name="T90" fmla="*/ 0 w 2566"/>
                      <a:gd name="T91" fmla="*/ 2126 h 2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2179">
                        <a:moveTo>
                          <a:pt x="0" y="2179"/>
                        </a:moveTo>
                        <a:lnTo>
                          <a:pt x="35" y="2179"/>
                        </a:lnTo>
                        <a:lnTo>
                          <a:pt x="117" y="2178"/>
                        </a:lnTo>
                        <a:lnTo>
                          <a:pt x="151" y="2178"/>
                        </a:lnTo>
                        <a:lnTo>
                          <a:pt x="234" y="2176"/>
                        </a:lnTo>
                        <a:lnTo>
                          <a:pt x="266" y="2176"/>
                        </a:lnTo>
                        <a:lnTo>
                          <a:pt x="349" y="2175"/>
                        </a:lnTo>
                        <a:lnTo>
                          <a:pt x="382" y="2175"/>
                        </a:lnTo>
                        <a:lnTo>
                          <a:pt x="466" y="2174"/>
                        </a:lnTo>
                        <a:lnTo>
                          <a:pt x="497" y="2174"/>
                        </a:lnTo>
                        <a:lnTo>
                          <a:pt x="583" y="2172"/>
                        </a:lnTo>
                        <a:lnTo>
                          <a:pt x="613" y="2172"/>
                        </a:lnTo>
                        <a:lnTo>
                          <a:pt x="700" y="2171"/>
                        </a:lnTo>
                        <a:lnTo>
                          <a:pt x="730" y="2171"/>
                        </a:lnTo>
                        <a:lnTo>
                          <a:pt x="817" y="2170"/>
                        </a:lnTo>
                        <a:lnTo>
                          <a:pt x="845" y="2170"/>
                        </a:lnTo>
                        <a:lnTo>
                          <a:pt x="934" y="2168"/>
                        </a:lnTo>
                        <a:lnTo>
                          <a:pt x="961" y="2168"/>
                        </a:lnTo>
                        <a:lnTo>
                          <a:pt x="1049" y="2167"/>
                        </a:lnTo>
                        <a:lnTo>
                          <a:pt x="1076" y="2167"/>
                        </a:lnTo>
                        <a:lnTo>
                          <a:pt x="1166" y="2165"/>
                        </a:lnTo>
                        <a:lnTo>
                          <a:pt x="1192" y="2165"/>
                        </a:lnTo>
                        <a:lnTo>
                          <a:pt x="1283" y="2164"/>
                        </a:lnTo>
                        <a:lnTo>
                          <a:pt x="1307" y="2164"/>
                        </a:lnTo>
                        <a:lnTo>
                          <a:pt x="1400" y="2161"/>
                        </a:lnTo>
                        <a:lnTo>
                          <a:pt x="1423" y="2161"/>
                        </a:lnTo>
                        <a:lnTo>
                          <a:pt x="1517" y="2160"/>
                        </a:lnTo>
                        <a:lnTo>
                          <a:pt x="1538" y="2160"/>
                        </a:lnTo>
                        <a:lnTo>
                          <a:pt x="1632" y="2159"/>
                        </a:lnTo>
                        <a:lnTo>
                          <a:pt x="1654" y="2159"/>
                        </a:lnTo>
                        <a:lnTo>
                          <a:pt x="1749" y="2157"/>
                        </a:lnTo>
                        <a:lnTo>
                          <a:pt x="1769" y="2157"/>
                        </a:lnTo>
                        <a:lnTo>
                          <a:pt x="1866" y="2155"/>
                        </a:lnTo>
                        <a:lnTo>
                          <a:pt x="1885" y="2155"/>
                        </a:lnTo>
                        <a:lnTo>
                          <a:pt x="1983" y="2153"/>
                        </a:lnTo>
                        <a:lnTo>
                          <a:pt x="2000" y="2153"/>
                        </a:lnTo>
                        <a:lnTo>
                          <a:pt x="2100" y="2151"/>
                        </a:lnTo>
                        <a:lnTo>
                          <a:pt x="2116" y="2151"/>
                        </a:lnTo>
                        <a:lnTo>
                          <a:pt x="2216" y="2149"/>
                        </a:lnTo>
                        <a:lnTo>
                          <a:pt x="2230" y="2149"/>
                        </a:lnTo>
                        <a:lnTo>
                          <a:pt x="2332" y="2147"/>
                        </a:lnTo>
                        <a:lnTo>
                          <a:pt x="2346" y="2147"/>
                        </a:lnTo>
                        <a:lnTo>
                          <a:pt x="2449" y="2145"/>
                        </a:lnTo>
                        <a:lnTo>
                          <a:pt x="2461" y="2145"/>
                        </a:lnTo>
                        <a:lnTo>
                          <a:pt x="2566" y="2142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179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8" name="Freeform 34"/>
                  <p:cNvSpPr>
                    <a:spLocks/>
                  </p:cNvSpPr>
                  <p:nvPr/>
                </p:nvSpPr>
                <p:spPr bwMode="auto">
                  <a:xfrm>
                    <a:off x="1665" y="2518"/>
                    <a:ext cx="2566" cy="53"/>
                  </a:xfrm>
                  <a:custGeom>
                    <a:avLst/>
                    <a:gdLst>
                      <a:gd name="T0" fmla="*/ 0 w 2566"/>
                      <a:gd name="T1" fmla="*/ 53 h 53"/>
                      <a:gd name="T2" fmla="*/ 35 w 2566"/>
                      <a:gd name="T3" fmla="*/ 53 h 53"/>
                      <a:gd name="T4" fmla="*/ 117 w 2566"/>
                      <a:gd name="T5" fmla="*/ 52 h 53"/>
                      <a:gd name="T6" fmla="*/ 151 w 2566"/>
                      <a:gd name="T7" fmla="*/ 52 h 53"/>
                      <a:gd name="T8" fmla="*/ 234 w 2566"/>
                      <a:gd name="T9" fmla="*/ 50 h 53"/>
                      <a:gd name="T10" fmla="*/ 266 w 2566"/>
                      <a:gd name="T11" fmla="*/ 50 h 53"/>
                      <a:gd name="T12" fmla="*/ 349 w 2566"/>
                      <a:gd name="T13" fmla="*/ 49 h 53"/>
                      <a:gd name="T14" fmla="*/ 382 w 2566"/>
                      <a:gd name="T15" fmla="*/ 49 h 53"/>
                      <a:gd name="T16" fmla="*/ 466 w 2566"/>
                      <a:gd name="T17" fmla="*/ 48 h 53"/>
                      <a:gd name="T18" fmla="*/ 497 w 2566"/>
                      <a:gd name="T19" fmla="*/ 48 h 53"/>
                      <a:gd name="T20" fmla="*/ 583 w 2566"/>
                      <a:gd name="T21" fmla="*/ 46 h 53"/>
                      <a:gd name="T22" fmla="*/ 613 w 2566"/>
                      <a:gd name="T23" fmla="*/ 46 h 53"/>
                      <a:gd name="T24" fmla="*/ 700 w 2566"/>
                      <a:gd name="T25" fmla="*/ 45 h 53"/>
                      <a:gd name="T26" fmla="*/ 730 w 2566"/>
                      <a:gd name="T27" fmla="*/ 45 h 53"/>
                      <a:gd name="T28" fmla="*/ 817 w 2566"/>
                      <a:gd name="T29" fmla="*/ 44 h 53"/>
                      <a:gd name="T30" fmla="*/ 845 w 2566"/>
                      <a:gd name="T31" fmla="*/ 44 h 53"/>
                      <a:gd name="T32" fmla="*/ 934 w 2566"/>
                      <a:gd name="T33" fmla="*/ 42 h 53"/>
                      <a:gd name="T34" fmla="*/ 961 w 2566"/>
                      <a:gd name="T35" fmla="*/ 42 h 53"/>
                      <a:gd name="T36" fmla="*/ 1049 w 2566"/>
                      <a:gd name="T37" fmla="*/ 41 h 53"/>
                      <a:gd name="T38" fmla="*/ 1076 w 2566"/>
                      <a:gd name="T39" fmla="*/ 41 h 53"/>
                      <a:gd name="T40" fmla="*/ 1166 w 2566"/>
                      <a:gd name="T41" fmla="*/ 39 h 53"/>
                      <a:gd name="T42" fmla="*/ 1192 w 2566"/>
                      <a:gd name="T43" fmla="*/ 39 h 53"/>
                      <a:gd name="T44" fmla="*/ 1283 w 2566"/>
                      <a:gd name="T45" fmla="*/ 38 h 53"/>
                      <a:gd name="T46" fmla="*/ 1307 w 2566"/>
                      <a:gd name="T47" fmla="*/ 38 h 53"/>
                      <a:gd name="T48" fmla="*/ 1400 w 2566"/>
                      <a:gd name="T49" fmla="*/ 35 h 53"/>
                      <a:gd name="T50" fmla="*/ 1423 w 2566"/>
                      <a:gd name="T51" fmla="*/ 35 h 53"/>
                      <a:gd name="T52" fmla="*/ 1517 w 2566"/>
                      <a:gd name="T53" fmla="*/ 34 h 53"/>
                      <a:gd name="T54" fmla="*/ 1538 w 2566"/>
                      <a:gd name="T55" fmla="*/ 34 h 53"/>
                      <a:gd name="T56" fmla="*/ 1632 w 2566"/>
                      <a:gd name="T57" fmla="*/ 33 h 53"/>
                      <a:gd name="T58" fmla="*/ 1654 w 2566"/>
                      <a:gd name="T59" fmla="*/ 33 h 53"/>
                      <a:gd name="T60" fmla="*/ 1749 w 2566"/>
                      <a:gd name="T61" fmla="*/ 31 h 53"/>
                      <a:gd name="T62" fmla="*/ 1769 w 2566"/>
                      <a:gd name="T63" fmla="*/ 31 h 53"/>
                      <a:gd name="T64" fmla="*/ 1866 w 2566"/>
                      <a:gd name="T65" fmla="*/ 29 h 53"/>
                      <a:gd name="T66" fmla="*/ 1885 w 2566"/>
                      <a:gd name="T67" fmla="*/ 29 h 53"/>
                      <a:gd name="T68" fmla="*/ 1983 w 2566"/>
                      <a:gd name="T69" fmla="*/ 27 h 53"/>
                      <a:gd name="T70" fmla="*/ 2000 w 2566"/>
                      <a:gd name="T71" fmla="*/ 27 h 53"/>
                      <a:gd name="T72" fmla="*/ 2100 w 2566"/>
                      <a:gd name="T73" fmla="*/ 25 h 53"/>
                      <a:gd name="T74" fmla="*/ 2116 w 2566"/>
                      <a:gd name="T75" fmla="*/ 25 h 53"/>
                      <a:gd name="T76" fmla="*/ 2216 w 2566"/>
                      <a:gd name="T77" fmla="*/ 23 h 53"/>
                      <a:gd name="T78" fmla="*/ 2230 w 2566"/>
                      <a:gd name="T79" fmla="*/ 23 h 53"/>
                      <a:gd name="T80" fmla="*/ 2332 w 2566"/>
                      <a:gd name="T81" fmla="*/ 21 h 53"/>
                      <a:gd name="T82" fmla="*/ 2346 w 2566"/>
                      <a:gd name="T83" fmla="*/ 21 h 53"/>
                      <a:gd name="T84" fmla="*/ 2449 w 2566"/>
                      <a:gd name="T85" fmla="*/ 19 h 53"/>
                      <a:gd name="T86" fmla="*/ 2461 w 2566"/>
                      <a:gd name="T87" fmla="*/ 19 h 53"/>
                      <a:gd name="T88" fmla="*/ 2566 w 2566"/>
                      <a:gd name="T89" fmla="*/ 16 h 53"/>
                      <a:gd name="T90" fmla="*/ 2566 w 2566"/>
                      <a:gd name="T91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53">
                        <a:moveTo>
                          <a:pt x="0" y="53"/>
                        </a:moveTo>
                        <a:lnTo>
                          <a:pt x="35" y="53"/>
                        </a:lnTo>
                        <a:lnTo>
                          <a:pt x="117" y="52"/>
                        </a:lnTo>
                        <a:lnTo>
                          <a:pt x="151" y="52"/>
                        </a:lnTo>
                        <a:lnTo>
                          <a:pt x="234" y="50"/>
                        </a:lnTo>
                        <a:lnTo>
                          <a:pt x="266" y="50"/>
                        </a:lnTo>
                        <a:lnTo>
                          <a:pt x="349" y="49"/>
                        </a:lnTo>
                        <a:lnTo>
                          <a:pt x="382" y="49"/>
                        </a:lnTo>
                        <a:lnTo>
                          <a:pt x="466" y="48"/>
                        </a:lnTo>
                        <a:lnTo>
                          <a:pt x="497" y="48"/>
                        </a:lnTo>
                        <a:lnTo>
                          <a:pt x="583" y="46"/>
                        </a:lnTo>
                        <a:lnTo>
                          <a:pt x="613" y="46"/>
                        </a:lnTo>
                        <a:lnTo>
                          <a:pt x="700" y="45"/>
                        </a:lnTo>
                        <a:lnTo>
                          <a:pt x="730" y="45"/>
                        </a:lnTo>
                        <a:lnTo>
                          <a:pt x="817" y="44"/>
                        </a:lnTo>
                        <a:lnTo>
                          <a:pt x="845" y="44"/>
                        </a:lnTo>
                        <a:lnTo>
                          <a:pt x="934" y="42"/>
                        </a:lnTo>
                        <a:lnTo>
                          <a:pt x="961" y="42"/>
                        </a:lnTo>
                        <a:lnTo>
                          <a:pt x="1049" y="41"/>
                        </a:lnTo>
                        <a:lnTo>
                          <a:pt x="1076" y="41"/>
                        </a:lnTo>
                        <a:lnTo>
                          <a:pt x="1166" y="39"/>
                        </a:lnTo>
                        <a:lnTo>
                          <a:pt x="1192" y="39"/>
                        </a:lnTo>
                        <a:lnTo>
                          <a:pt x="1283" y="38"/>
                        </a:lnTo>
                        <a:lnTo>
                          <a:pt x="1307" y="38"/>
                        </a:lnTo>
                        <a:lnTo>
                          <a:pt x="1400" y="35"/>
                        </a:lnTo>
                        <a:lnTo>
                          <a:pt x="1423" y="35"/>
                        </a:lnTo>
                        <a:lnTo>
                          <a:pt x="1517" y="34"/>
                        </a:lnTo>
                        <a:lnTo>
                          <a:pt x="1538" y="34"/>
                        </a:lnTo>
                        <a:lnTo>
                          <a:pt x="1632" y="33"/>
                        </a:lnTo>
                        <a:lnTo>
                          <a:pt x="1654" y="33"/>
                        </a:lnTo>
                        <a:lnTo>
                          <a:pt x="1749" y="31"/>
                        </a:lnTo>
                        <a:lnTo>
                          <a:pt x="1769" y="31"/>
                        </a:lnTo>
                        <a:lnTo>
                          <a:pt x="1866" y="29"/>
                        </a:lnTo>
                        <a:lnTo>
                          <a:pt x="1885" y="29"/>
                        </a:lnTo>
                        <a:lnTo>
                          <a:pt x="1983" y="27"/>
                        </a:lnTo>
                        <a:lnTo>
                          <a:pt x="2000" y="27"/>
                        </a:lnTo>
                        <a:lnTo>
                          <a:pt x="2100" y="25"/>
                        </a:lnTo>
                        <a:lnTo>
                          <a:pt x="2116" y="25"/>
                        </a:lnTo>
                        <a:lnTo>
                          <a:pt x="2216" y="23"/>
                        </a:lnTo>
                        <a:lnTo>
                          <a:pt x="2230" y="23"/>
                        </a:lnTo>
                        <a:lnTo>
                          <a:pt x="2332" y="21"/>
                        </a:lnTo>
                        <a:lnTo>
                          <a:pt x="2346" y="21"/>
                        </a:lnTo>
                        <a:lnTo>
                          <a:pt x="2449" y="19"/>
                        </a:lnTo>
                        <a:lnTo>
                          <a:pt x="2461" y="19"/>
                        </a:lnTo>
                        <a:lnTo>
                          <a:pt x="2566" y="1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9" name="Freeform 3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138"/>
                  </a:xfrm>
                  <a:custGeom>
                    <a:avLst/>
                    <a:gdLst>
                      <a:gd name="T0" fmla="*/ 7 w 2566"/>
                      <a:gd name="T1" fmla="*/ 2138 h 2138"/>
                      <a:gd name="T2" fmla="*/ 122 w 2566"/>
                      <a:gd name="T3" fmla="*/ 2136 h 2138"/>
                      <a:gd name="T4" fmla="*/ 238 w 2566"/>
                      <a:gd name="T5" fmla="*/ 2134 h 2138"/>
                      <a:gd name="T6" fmla="*/ 353 w 2566"/>
                      <a:gd name="T7" fmla="*/ 2133 h 2138"/>
                      <a:gd name="T8" fmla="*/ 469 w 2566"/>
                      <a:gd name="T9" fmla="*/ 2132 h 2138"/>
                      <a:gd name="T10" fmla="*/ 584 w 2566"/>
                      <a:gd name="T11" fmla="*/ 2129 h 2138"/>
                      <a:gd name="T12" fmla="*/ 700 w 2566"/>
                      <a:gd name="T13" fmla="*/ 2128 h 2138"/>
                      <a:gd name="T14" fmla="*/ 815 w 2566"/>
                      <a:gd name="T15" fmla="*/ 2126 h 2138"/>
                      <a:gd name="T16" fmla="*/ 931 w 2566"/>
                      <a:gd name="T17" fmla="*/ 2123 h 2138"/>
                      <a:gd name="T18" fmla="*/ 1046 w 2566"/>
                      <a:gd name="T19" fmla="*/ 2122 h 2138"/>
                      <a:gd name="T20" fmla="*/ 1162 w 2566"/>
                      <a:gd name="T21" fmla="*/ 2121 h 2138"/>
                      <a:gd name="T22" fmla="*/ 1279 w 2566"/>
                      <a:gd name="T23" fmla="*/ 2119 h 2138"/>
                      <a:gd name="T24" fmla="*/ 1394 w 2566"/>
                      <a:gd name="T25" fmla="*/ 2118 h 2138"/>
                      <a:gd name="T26" fmla="*/ 1510 w 2566"/>
                      <a:gd name="T27" fmla="*/ 2117 h 2138"/>
                      <a:gd name="T28" fmla="*/ 1625 w 2566"/>
                      <a:gd name="T29" fmla="*/ 2115 h 2138"/>
                      <a:gd name="T30" fmla="*/ 1741 w 2566"/>
                      <a:gd name="T31" fmla="*/ 2114 h 2138"/>
                      <a:gd name="T32" fmla="*/ 1856 w 2566"/>
                      <a:gd name="T33" fmla="*/ 2113 h 2138"/>
                      <a:gd name="T34" fmla="*/ 1973 w 2566"/>
                      <a:gd name="T35" fmla="*/ 2111 h 2138"/>
                      <a:gd name="T36" fmla="*/ 2089 w 2566"/>
                      <a:gd name="T37" fmla="*/ 2110 h 2138"/>
                      <a:gd name="T38" fmla="*/ 2204 w 2566"/>
                      <a:gd name="T39" fmla="*/ 2109 h 2138"/>
                      <a:gd name="T40" fmla="*/ 2320 w 2566"/>
                      <a:gd name="T41" fmla="*/ 2109 h 2138"/>
                      <a:gd name="T42" fmla="*/ 2435 w 2566"/>
                      <a:gd name="T43" fmla="*/ 2107 h 2138"/>
                      <a:gd name="T44" fmla="*/ 2552 w 2566"/>
                      <a:gd name="T45" fmla="*/ 2106 h 2138"/>
                      <a:gd name="T46" fmla="*/ 2566 w 2566"/>
                      <a:gd name="T47" fmla="*/ 1950 h 2138"/>
                      <a:gd name="T48" fmla="*/ 2566 w 2566"/>
                      <a:gd name="T49" fmla="*/ 1595 h 2138"/>
                      <a:gd name="T50" fmla="*/ 2566 w 2566"/>
                      <a:gd name="T51" fmla="*/ 1241 h 2138"/>
                      <a:gd name="T52" fmla="*/ 2566 w 2566"/>
                      <a:gd name="T53" fmla="*/ 886 h 2138"/>
                      <a:gd name="T54" fmla="*/ 2566 w 2566"/>
                      <a:gd name="T55" fmla="*/ 531 h 2138"/>
                      <a:gd name="T56" fmla="*/ 2566 w 2566"/>
                      <a:gd name="T57" fmla="*/ 177 h 2138"/>
                      <a:gd name="T58" fmla="*/ 2449 w 2566"/>
                      <a:gd name="T59" fmla="*/ 0 h 2138"/>
                      <a:gd name="T60" fmla="*/ 2216 w 2566"/>
                      <a:gd name="T61" fmla="*/ 0 h 2138"/>
                      <a:gd name="T62" fmla="*/ 1983 w 2566"/>
                      <a:gd name="T63" fmla="*/ 0 h 2138"/>
                      <a:gd name="T64" fmla="*/ 1749 w 2566"/>
                      <a:gd name="T65" fmla="*/ 0 h 2138"/>
                      <a:gd name="T66" fmla="*/ 1517 w 2566"/>
                      <a:gd name="T67" fmla="*/ 0 h 2138"/>
                      <a:gd name="T68" fmla="*/ 1283 w 2566"/>
                      <a:gd name="T69" fmla="*/ 0 h 2138"/>
                      <a:gd name="T70" fmla="*/ 1049 w 2566"/>
                      <a:gd name="T71" fmla="*/ 0 h 2138"/>
                      <a:gd name="T72" fmla="*/ 817 w 2566"/>
                      <a:gd name="T73" fmla="*/ 0 h 2138"/>
                      <a:gd name="T74" fmla="*/ 583 w 2566"/>
                      <a:gd name="T75" fmla="*/ 0 h 2138"/>
                      <a:gd name="T76" fmla="*/ 349 w 2566"/>
                      <a:gd name="T77" fmla="*/ 0 h 2138"/>
                      <a:gd name="T78" fmla="*/ 117 w 2566"/>
                      <a:gd name="T79" fmla="*/ 0 h 2138"/>
                      <a:gd name="T80" fmla="*/ 0 w 2566"/>
                      <a:gd name="T81" fmla="*/ 177 h 2138"/>
                      <a:gd name="T82" fmla="*/ 0 w 2566"/>
                      <a:gd name="T83" fmla="*/ 531 h 2138"/>
                      <a:gd name="T84" fmla="*/ 0 w 2566"/>
                      <a:gd name="T85" fmla="*/ 886 h 2138"/>
                      <a:gd name="T86" fmla="*/ 0 w 2566"/>
                      <a:gd name="T87" fmla="*/ 1241 h 2138"/>
                      <a:gd name="T88" fmla="*/ 0 w 2566"/>
                      <a:gd name="T89" fmla="*/ 1595 h 2138"/>
                      <a:gd name="T90" fmla="*/ 0 w 2566"/>
                      <a:gd name="T91" fmla="*/ 1950 h 2138"/>
                      <a:gd name="T92" fmla="*/ 0 w 2566"/>
                      <a:gd name="T93" fmla="*/ 2138 h 2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566" h="2138">
                        <a:moveTo>
                          <a:pt x="0" y="2138"/>
                        </a:moveTo>
                        <a:lnTo>
                          <a:pt x="7" y="2138"/>
                        </a:lnTo>
                        <a:lnTo>
                          <a:pt x="117" y="2136"/>
                        </a:lnTo>
                        <a:lnTo>
                          <a:pt x="122" y="2136"/>
                        </a:lnTo>
                        <a:lnTo>
                          <a:pt x="234" y="2134"/>
                        </a:lnTo>
                        <a:lnTo>
                          <a:pt x="238" y="2134"/>
                        </a:lnTo>
                        <a:lnTo>
                          <a:pt x="349" y="2133"/>
                        </a:lnTo>
                        <a:lnTo>
                          <a:pt x="353" y="2133"/>
                        </a:lnTo>
                        <a:lnTo>
                          <a:pt x="466" y="2132"/>
                        </a:lnTo>
                        <a:lnTo>
                          <a:pt x="469" y="2132"/>
                        </a:lnTo>
                        <a:lnTo>
                          <a:pt x="583" y="2129"/>
                        </a:lnTo>
                        <a:lnTo>
                          <a:pt x="584" y="2129"/>
                        </a:lnTo>
                        <a:lnTo>
                          <a:pt x="700" y="2128"/>
                        </a:lnTo>
                        <a:lnTo>
                          <a:pt x="700" y="2128"/>
                        </a:lnTo>
                        <a:lnTo>
                          <a:pt x="724" y="2126"/>
                        </a:lnTo>
                        <a:lnTo>
                          <a:pt x="815" y="2126"/>
                        </a:lnTo>
                        <a:lnTo>
                          <a:pt x="817" y="2126"/>
                        </a:lnTo>
                        <a:lnTo>
                          <a:pt x="931" y="2123"/>
                        </a:lnTo>
                        <a:lnTo>
                          <a:pt x="934" y="2123"/>
                        </a:lnTo>
                        <a:lnTo>
                          <a:pt x="1046" y="2122"/>
                        </a:lnTo>
                        <a:lnTo>
                          <a:pt x="1049" y="2122"/>
                        </a:lnTo>
                        <a:lnTo>
                          <a:pt x="1162" y="2121"/>
                        </a:lnTo>
                        <a:lnTo>
                          <a:pt x="1166" y="2121"/>
                        </a:lnTo>
                        <a:lnTo>
                          <a:pt x="1279" y="2119"/>
                        </a:lnTo>
                        <a:lnTo>
                          <a:pt x="1283" y="2119"/>
                        </a:lnTo>
                        <a:lnTo>
                          <a:pt x="1394" y="2118"/>
                        </a:lnTo>
                        <a:lnTo>
                          <a:pt x="1400" y="2118"/>
                        </a:lnTo>
                        <a:lnTo>
                          <a:pt x="1510" y="2117"/>
                        </a:lnTo>
                        <a:lnTo>
                          <a:pt x="1517" y="2117"/>
                        </a:lnTo>
                        <a:lnTo>
                          <a:pt x="1625" y="2115"/>
                        </a:lnTo>
                        <a:lnTo>
                          <a:pt x="1632" y="2115"/>
                        </a:lnTo>
                        <a:lnTo>
                          <a:pt x="1741" y="2114"/>
                        </a:lnTo>
                        <a:lnTo>
                          <a:pt x="1749" y="2114"/>
                        </a:lnTo>
                        <a:lnTo>
                          <a:pt x="1856" y="2113"/>
                        </a:lnTo>
                        <a:lnTo>
                          <a:pt x="1866" y="2113"/>
                        </a:lnTo>
                        <a:lnTo>
                          <a:pt x="1973" y="2111"/>
                        </a:lnTo>
                        <a:lnTo>
                          <a:pt x="1983" y="2111"/>
                        </a:lnTo>
                        <a:lnTo>
                          <a:pt x="2089" y="2110"/>
                        </a:lnTo>
                        <a:lnTo>
                          <a:pt x="2100" y="2110"/>
                        </a:lnTo>
                        <a:lnTo>
                          <a:pt x="2204" y="2109"/>
                        </a:lnTo>
                        <a:lnTo>
                          <a:pt x="2216" y="2109"/>
                        </a:lnTo>
                        <a:lnTo>
                          <a:pt x="2320" y="2109"/>
                        </a:lnTo>
                        <a:lnTo>
                          <a:pt x="2332" y="2109"/>
                        </a:lnTo>
                        <a:lnTo>
                          <a:pt x="2435" y="2107"/>
                        </a:lnTo>
                        <a:lnTo>
                          <a:pt x="2449" y="2107"/>
                        </a:lnTo>
                        <a:lnTo>
                          <a:pt x="2552" y="2106"/>
                        </a:lnTo>
                        <a:lnTo>
                          <a:pt x="2566" y="210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13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0" name="Freeform 36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188"/>
                  </a:xfrm>
                  <a:custGeom>
                    <a:avLst/>
                    <a:gdLst>
                      <a:gd name="T0" fmla="*/ 0 w 2566"/>
                      <a:gd name="T1" fmla="*/ 188 h 188"/>
                      <a:gd name="T2" fmla="*/ 7 w 2566"/>
                      <a:gd name="T3" fmla="*/ 188 h 188"/>
                      <a:gd name="T4" fmla="*/ 117 w 2566"/>
                      <a:gd name="T5" fmla="*/ 186 h 188"/>
                      <a:gd name="T6" fmla="*/ 122 w 2566"/>
                      <a:gd name="T7" fmla="*/ 186 h 188"/>
                      <a:gd name="T8" fmla="*/ 234 w 2566"/>
                      <a:gd name="T9" fmla="*/ 184 h 188"/>
                      <a:gd name="T10" fmla="*/ 238 w 2566"/>
                      <a:gd name="T11" fmla="*/ 184 h 188"/>
                      <a:gd name="T12" fmla="*/ 349 w 2566"/>
                      <a:gd name="T13" fmla="*/ 183 h 188"/>
                      <a:gd name="T14" fmla="*/ 353 w 2566"/>
                      <a:gd name="T15" fmla="*/ 183 h 188"/>
                      <a:gd name="T16" fmla="*/ 466 w 2566"/>
                      <a:gd name="T17" fmla="*/ 182 h 188"/>
                      <a:gd name="T18" fmla="*/ 469 w 2566"/>
                      <a:gd name="T19" fmla="*/ 182 h 188"/>
                      <a:gd name="T20" fmla="*/ 583 w 2566"/>
                      <a:gd name="T21" fmla="*/ 179 h 188"/>
                      <a:gd name="T22" fmla="*/ 584 w 2566"/>
                      <a:gd name="T23" fmla="*/ 179 h 188"/>
                      <a:gd name="T24" fmla="*/ 700 w 2566"/>
                      <a:gd name="T25" fmla="*/ 178 h 188"/>
                      <a:gd name="T26" fmla="*/ 700 w 2566"/>
                      <a:gd name="T27" fmla="*/ 178 h 188"/>
                      <a:gd name="T28" fmla="*/ 724 w 2566"/>
                      <a:gd name="T29" fmla="*/ 176 h 188"/>
                      <a:gd name="T30" fmla="*/ 815 w 2566"/>
                      <a:gd name="T31" fmla="*/ 176 h 188"/>
                      <a:gd name="T32" fmla="*/ 817 w 2566"/>
                      <a:gd name="T33" fmla="*/ 176 h 188"/>
                      <a:gd name="T34" fmla="*/ 931 w 2566"/>
                      <a:gd name="T35" fmla="*/ 173 h 188"/>
                      <a:gd name="T36" fmla="*/ 934 w 2566"/>
                      <a:gd name="T37" fmla="*/ 173 h 188"/>
                      <a:gd name="T38" fmla="*/ 1046 w 2566"/>
                      <a:gd name="T39" fmla="*/ 172 h 188"/>
                      <a:gd name="T40" fmla="*/ 1049 w 2566"/>
                      <a:gd name="T41" fmla="*/ 172 h 188"/>
                      <a:gd name="T42" fmla="*/ 1162 w 2566"/>
                      <a:gd name="T43" fmla="*/ 171 h 188"/>
                      <a:gd name="T44" fmla="*/ 1166 w 2566"/>
                      <a:gd name="T45" fmla="*/ 171 h 188"/>
                      <a:gd name="T46" fmla="*/ 1279 w 2566"/>
                      <a:gd name="T47" fmla="*/ 169 h 188"/>
                      <a:gd name="T48" fmla="*/ 1283 w 2566"/>
                      <a:gd name="T49" fmla="*/ 169 h 188"/>
                      <a:gd name="T50" fmla="*/ 1394 w 2566"/>
                      <a:gd name="T51" fmla="*/ 168 h 188"/>
                      <a:gd name="T52" fmla="*/ 1400 w 2566"/>
                      <a:gd name="T53" fmla="*/ 168 h 188"/>
                      <a:gd name="T54" fmla="*/ 1510 w 2566"/>
                      <a:gd name="T55" fmla="*/ 167 h 188"/>
                      <a:gd name="T56" fmla="*/ 1517 w 2566"/>
                      <a:gd name="T57" fmla="*/ 167 h 188"/>
                      <a:gd name="T58" fmla="*/ 1625 w 2566"/>
                      <a:gd name="T59" fmla="*/ 165 h 188"/>
                      <a:gd name="T60" fmla="*/ 1632 w 2566"/>
                      <a:gd name="T61" fmla="*/ 165 h 188"/>
                      <a:gd name="T62" fmla="*/ 1741 w 2566"/>
                      <a:gd name="T63" fmla="*/ 164 h 188"/>
                      <a:gd name="T64" fmla="*/ 1749 w 2566"/>
                      <a:gd name="T65" fmla="*/ 164 h 188"/>
                      <a:gd name="T66" fmla="*/ 1856 w 2566"/>
                      <a:gd name="T67" fmla="*/ 163 h 188"/>
                      <a:gd name="T68" fmla="*/ 1866 w 2566"/>
                      <a:gd name="T69" fmla="*/ 163 h 188"/>
                      <a:gd name="T70" fmla="*/ 1973 w 2566"/>
                      <a:gd name="T71" fmla="*/ 161 h 188"/>
                      <a:gd name="T72" fmla="*/ 1983 w 2566"/>
                      <a:gd name="T73" fmla="*/ 161 h 188"/>
                      <a:gd name="T74" fmla="*/ 2089 w 2566"/>
                      <a:gd name="T75" fmla="*/ 160 h 188"/>
                      <a:gd name="T76" fmla="*/ 2100 w 2566"/>
                      <a:gd name="T77" fmla="*/ 160 h 188"/>
                      <a:gd name="T78" fmla="*/ 2204 w 2566"/>
                      <a:gd name="T79" fmla="*/ 159 h 188"/>
                      <a:gd name="T80" fmla="*/ 2216 w 2566"/>
                      <a:gd name="T81" fmla="*/ 159 h 188"/>
                      <a:gd name="T82" fmla="*/ 2320 w 2566"/>
                      <a:gd name="T83" fmla="*/ 159 h 188"/>
                      <a:gd name="T84" fmla="*/ 2332 w 2566"/>
                      <a:gd name="T85" fmla="*/ 159 h 188"/>
                      <a:gd name="T86" fmla="*/ 2435 w 2566"/>
                      <a:gd name="T87" fmla="*/ 157 h 188"/>
                      <a:gd name="T88" fmla="*/ 2449 w 2566"/>
                      <a:gd name="T89" fmla="*/ 157 h 188"/>
                      <a:gd name="T90" fmla="*/ 2552 w 2566"/>
                      <a:gd name="T91" fmla="*/ 156 h 188"/>
                      <a:gd name="T92" fmla="*/ 2566 w 2566"/>
                      <a:gd name="T93" fmla="*/ 156 h 188"/>
                      <a:gd name="T94" fmla="*/ 2566 w 2566"/>
                      <a:gd name="T95" fmla="*/ 0 h 1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188">
                        <a:moveTo>
                          <a:pt x="0" y="188"/>
                        </a:moveTo>
                        <a:lnTo>
                          <a:pt x="7" y="188"/>
                        </a:lnTo>
                        <a:lnTo>
                          <a:pt x="117" y="186"/>
                        </a:lnTo>
                        <a:lnTo>
                          <a:pt x="122" y="186"/>
                        </a:lnTo>
                        <a:lnTo>
                          <a:pt x="234" y="184"/>
                        </a:lnTo>
                        <a:lnTo>
                          <a:pt x="238" y="184"/>
                        </a:lnTo>
                        <a:lnTo>
                          <a:pt x="349" y="183"/>
                        </a:lnTo>
                        <a:lnTo>
                          <a:pt x="353" y="183"/>
                        </a:lnTo>
                        <a:lnTo>
                          <a:pt x="466" y="182"/>
                        </a:lnTo>
                        <a:lnTo>
                          <a:pt x="469" y="182"/>
                        </a:lnTo>
                        <a:lnTo>
                          <a:pt x="583" y="179"/>
                        </a:lnTo>
                        <a:lnTo>
                          <a:pt x="584" y="179"/>
                        </a:lnTo>
                        <a:lnTo>
                          <a:pt x="700" y="178"/>
                        </a:lnTo>
                        <a:lnTo>
                          <a:pt x="700" y="178"/>
                        </a:lnTo>
                        <a:lnTo>
                          <a:pt x="724" y="176"/>
                        </a:lnTo>
                        <a:lnTo>
                          <a:pt x="815" y="176"/>
                        </a:lnTo>
                        <a:lnTo>
                          <a:pt x="817" y="176"/>
                        </a:lnTo>
                        <a:lnTo>
                          <a:pt x="931" y="173"/>
                        </a:lnTo>
                        <a:lnTo>
                          <a:pt x="934" y="173"/>
                        </a:lnTo>
                        <a:lnTo>
                          <a:pt x="1046" y="172"/>
                        </a:lnTo>
                        <a:lnTo>
                          <a:pt x="1049" y="172"/>
                        </a:lnTo>
                        <a:lnTo>
                          <a:pt x="1162" y="171"/>
                        </a:lnTo>
                        <a:lnTo>
                          <a:pt x="1166" y="171"/>
                        </a:lnTo>
                        <a:lnTo>
                          <a:pt x="1279" y="169"/>
                        </a:lnTo>
                        <a:lnTo>
                          <a:pt x="1283" y="169"/>
                        </a:lnTo>
                        <a:lnTo>
                          <a:pt x="1394" y="168"/>
                        </a:lnTo>
                        <a:lnTo>
                          <a:pt x="1400" y="168"/>
                        </a:lnTo>
                        <a:lnTo>
                          <a:pt x="1510" y="167"/>
                        </a:lnTo>
                        <a:lnTo>
                          <a:pt x="1517" y="167"/>
                        </a:lnTo>
                        <a:lnTo>
                          <a:pt x="1625" y="165"/>
                        </a:lnTo>
                        <a:lnTo>
                          <a:pt x="1632" y="165"/>
                        </a:lnTo>
                        <a:lnTo>
                          <a:pt x="1741" y="164"/>
                        </a:lnTo>
                        <a:lnTo>
                          <a:pt x="1749" y="164"/>
                        </a:lnTo>
                        <a:lnTo>
                          <a:pt x="1856" y="163"/>
                        </a:lnTo>
                        <a:lnTo>
                          <a:pt x="1866" y="163"/>
                        </a:lnTo>
                        <a:lnTo>
                          <a:pt x="1973" y="161"/>
                        </a:lnTo>
                        <a:lnTo>
                          <a:pt x="1983" y="161"/>
                        </a:lnTo>
                        <a:lnTo>
                          <a:pt x="2089" y="160"/>
                        </a:lnTo>
                        <a:lnTo>
                          <a:pt x="2100" y="160"/>
                        </a:lnTo>
                        <a:lnTo>
                          <a:pt x="2204" y="159"/>
                        </a:lnTo>
                        <a:lnTo>
                          <a:pt x="2216" y="159"/>
                        </a:lnTo>
                        <a:lnTo>
                          <a:pt x="2320" y="159"/>
                        </a:lnTo>
                        <a:lnTo>
                          <a:pt x="2332" y="159"/>
                        </a:lnTo>
                        <a:lnTo>
                          <a:pt x="2435" y="157"/>
                        </a:lnTo>
                        <a:lnTo>
                          <a:pt x="2449" y="157"/>
                        </a:lnTo>
                        <a:lnTo>
                          <a:pt x="2552" y="156"/>
                        </a:lnTo>
                        <a:lnTo>
                          <a:pt x="2566" y="15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1" name="Freeform 3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113"/>
                  </a:xfrm>
                  <a:custGeom>
                    <a:avLst/>
                    <a:gdLst>
                      <a:gd name="T0" fmla="*/ 106 w 2566"/>
                      <a:gd name="T1" fmla="*/ 2111 h 2113"/>
                      <a:gd name="T2" fmla="*/ 221 w 2566"/>
                      <a:gd name="T3" fmla="*/ 2110 h 2113"/>
                      <a:gd name="T4" fmla="*/ 337 w 2566"/>
                      <a:gd name="T5" fmla="*/ 2109 h 2113"/>
                      <a:gd name="T6" fmla="*/ 454 w 2566"/>
                      <a:gd name="T7" fmla="*/ 2107 h 2113"/>
                      <a:gd name="T8" fmla="*/ 569 w 2566"/>
                      <a:gd name="T9" fmla="*/ 2106 h 2113"/>
                      <a:gd name="T10" fmla="*/ 685 w 2566"/>
                      <a:gd name="T11" fmla="*/ 2104 h 2113"/>
                      <a:gd name="T12" fmla="*/ 800 w 2566"/>
                      <a:gd name="T13" fmla="*/ 2103 h 2113"/>
                      <a:gd name="T14" fmla="*/ 916 w 2566"/>
                      <a:gd name="T15" fmla="*/ 2102 h 2113"/>
                      <a:gd name="T16" fmla="*/ 1033 w 2566"/>
                      <a:gd name="T17" fmla="*/ 2100 h 2113"/>
                      <a:gd name="T18" fmla="*/ 1148 w 2566"/>
                      <a:gd name="T19" fmla="*/ 2099 h 2113"/>
                      <a:gd name="T20" fmla="*/ 1264 w 2566"/>
                      <a:gd name="T21" fmla="*/ 2098 h 2113"/>
                      <a:gd name="T22" fmla="*/ 1379 w 2566"/>
                      <a:gd name="T23" fmla="*/ 2096 h 2113"/>
                      <a:gd name="T24" fmla="*/ 1495 w 2566"/>
                      <a:gd name="T25" fmla="*/ 2095 h 2113"/>
                      <a:gd name="T26" fmla="*/ 1612 w 2566"/>
                      <a:gd name="T27" fmla="*/ 2094 h 2113"/>
                      <a:gd name="T28" fmla="*/ 1727 w 2566"/>
                      <a:gd name="T29" fmla="*/ 2094 h 2113"/>
                      <a:gd name="T30" fmla="*/ 1843 w 2566"/>
                      <a:gd name="T31" fmla="*/ 2092 h 2113"/>
                      <a:gd name="T32" fmla="*/ 1958 w 2566"/>
                      <a:gd name="T33" fmla="*/ 2091 h 2113"/>
                      <a:gd name="T34" fmla="*/ 2075 w 2566"/>
                      <a:gd name="T35" fmla="*/ 2090 h 2113"/>
                      <a:gd name="T36" fmla="*/ 2191 w 2566"/>
                      <a:gd name="T37" fmla="*/ 2088 h 2113"/>
                      <a:gd name="T38" fmla="*/ 2306 w 2566"/>
                      <a:gd name="T39" fmla="*/ 2087 h 2113"/>
                      <a:gd name="T40" fmla="*/ 2423 w 2566"/>
                      <a:gd name="T41" fmla="*/ 2087 h 2113"/>
                      <a:gd name="T42" fmla="*/ 2539 w 2566"/>
                      <a:gd name="T43" fmla="*/ 2086 h 2113"/>
                      <a:gd name="T44" fmla="*/ 2566 w 2566"/>
                      <a:gd name="T45" fmla="*/ 1950 h 2113"/>
                      <a:gd name="T46" fmla="*/ 2566 w 2566"/>
                      <a:gd name="T47" fmla="*/ 1595 h 2113"/>
                      <a:gd name="T48" fmla="*/ 2566 w 2566"/>
                      <a:gd name="T49" fmla="*/ 1241 h 2113"/>
                      <a:gd name="T50" fmla="*/ 2566 w 2566"/>
                      <a:gd name="T51" fmla="*/ 886 h 2113"/>
                      <a:gd name="T52" fmla="*/ 2566 w 2566"/>
                      <a:gd name="T53" fmla="*/ 531 h 2113"/>
                      <a:gd name="T54" fmla="*/ 2566 w 2566"/>
                      <a:gd name="T55" fmla="*/ 177 h 2113"/>
                      <a:gd name="T56" fmla="*/ 2449 w 2566"/>
                      <a:gd name="T57" fmla="*/ 0 h 2113"/>
                      <a:gd name="T58" fmla="*/ 2216 w 2566"/>
                      <a:gd name="T59" fmla="*/ 0 h 2113"/>
                      <a:gd name="T60" fmla="*/ 1983 w 2566"/>
                      <a:gd name="T61" fmla="*/ 0 h 2113"/>
                      <a:gd name="T62" fmla="*/ 1749 w 2566"/>
                      <a:gd name="T63" fmla="*/ 0 h 2113"/>
                      <a:gd name="T64" fmla="*/ 1517 w 2566"/>
                      <a:gd name="T65" fmla="*/ 0 h 2113"/>
                      <a:gd name="T66" fmla="*/ 1283 w 2566"/>
                      <a:gd name="T67" fmla="*/ 0 h 2113"/>
                      <a:gd name="T68" fmla="*/ 1049 w 2566"/>
                      <a:gd name="T69" fmla="*/ 0 h 2113"/>
                      <a:gd name="T70" fmla="*/ 817 w 2566"/>
                      <a:gd name="T71" fmla="*/ 0 h 2113"/>
                      <a:gd name="T72" fmla="*/ 583 w 2566"/>
                      <a:gd name="T73" fmla="*/ 0 h 2113"/>
                      <a:gd name="T74" fmla="*/ 349 w 2566"/>
                      <a:gd name="T75" fmla="*/ 0 h 2113"/>
                      <a:gd name="T76" fmla="*/ 117 w 2566"/>
                      <a:gd name="T77" fmla="*/ 0 h 2113"/>
                      <a:gd name="T78" fmla="*/ 0 w 2566"/>
                      <a:gd name="T79" fmla="*/ 177 h 2113"/>
                      <a:gd name="T80" fmla="*/ 0 w 2566"/>
                      <a:gd name="T81" fmla="*/ 531 h 2113"/>
                      <a:gd name="T82" fmla="*/ 0 w 2566"/>
                      <a:gd name="T83" fmla="*/ 886 h 2113"/>
                      <a:gd name="T84" fmla="*/ 0 w 2566"/>
                      <a:gd name="T85" fmla="*/ 1241 h 2113"/>
                      <a:gd name="T86" fmla="*/ 0 w 2566"/>
                      <a:gd name="T87" fmla="*/ 1595 h 2113"/>
                      <a:gd name="T88" fmla="*/ 0 w 2566"/>
                      <a:gd name="T89" fmla="*/ 1950 h 2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2113">
                        <a:moveTo>
                          <a:pt x="0" y="2113"/>
                        </a:moveTo>
                        <a:lnTo>
                          <a:pt x="106" y="2111"/>
                        </a:lnTo>
                        <a:lnTo>
                          <a:pt x="117" y="2111"/>
                        </a:lnTo>
                        <a:lnTo>
                          <a:pt x="221" y="2110"/>
                        </a:lnTo>
                        <a:lnTo>
                          <a:pt x="234" y="2110"/>
                        </a:lnTo>
                        <a:lnTo>
                          <a:pt x="337" y="2109"/>
                        </a:lnTo>
                        <a:lnTo>
                          <a:pt x="349" y="2109"/>
                        </a:lnTo>
                        <a:lnTo>
                          <a:pt x="454" y="2107"/>
                        </a:lnTo>
                        <a:lnTo>
                          <a:pt x="466" y="2107"/>
                        </a:lnTo>
                        <a:lnTo>
                          <a:pt x="569" y="2106"/>
                        </a:lnTo>
                        <a:lnTo>
                          <a:pt x="583" y="2106"/>
                        </a:lnTo>
                        <a:lnTo>
                          <a:pt x="685" y="2104"/>
                        </a:lnTo>
                        <a:lnTo>
                          <a:pt x="700" y="2104"/>
                        </a:lnTo>
                        <a:lnTo>
                          <a:pt x="800" y="2103"/>
                        </a:lnTo>
                        <a:lnTo>
                          <a:pt x="817" y="2103"/>
                        </a:lnTo>
                        <a:lnTo>
                          <a:pt x="916" y="2102"/>
                        </a:lnTo>
                        <a:lnTo>
                          <a:pt x="934" y="2102"/>
                        </a:lnTo>
                        <a:lnTo>
                          <a:pt x="1033" y="2100"/>
                        </a:lnTo>
                        <a:lnTo>
                          <a:pt x="1049" y="2100"/>
                        </a:lnTo>
                        <a:lnTo>
                          <a:pt x="1148" y="2099"/>
                        </a:lnTo>
                        <a:lnTo>
                          <a:pt x="1166" y="2099"/>
                        </a:lnTo>
                        <a:lnTo>
                          <a:pt x="1264" y="2098"/>
                        </a:lnTo>
                        <a:lnTo>
                          <a:pt x="1283" y="2098"/>
                        </a:lnTo>
                        <a:lnTo>
                          <a:pt x="1379" y="2096"/>
                        </a:lnTo>
                        <a:lnTo>
                          <a:pt x="1400" y="2096"/>
                        </a:lnTo>
                        <a:lnTo>
                          <a:pt x="1495" y="2095"/>
                        </a:lnTo>
                        <a:lnTo>
                          <a:pt x="1517" y="2095"/>
                        </a:lnTo>
                        <a:lnTo>
                          <a:pt x="1612" y="2094"/>
                        </a:lnTo>
                        <a:lnTo>
                          <a:pt x="1632" y="2094"/>
                        </a:lnTo>
                        <a:lnTo>
                          <a:pt x="1727" y="2094"/>
                        </a:lnTo>
                        <a:lnTo>
                          <a:pt x="1749" y="2094"/>
                        </a:lnTo>
                        <a:lnTo>
                          <a:pt x="1843" y="2092"/>
                        </a:lnTo>
                        <a:lnTo>
                          <a:pt x="1866" y="2092"/>
                        </a:lnTo>
                        <a:lnTo>
                          <a:pt x="1958" y="2091"/>
                        </a:lnTo>
                        <a:lnTo>
                          <a:pt x="1983" y="2091"/>
                        </a:lnTo>
                        <a:lnTo>
                          <a:pt x="2075" y="2090"/>
                        </a:lnTo>
                        <a:lnTo>
                          <a:pt x="2100" y="2090"/>
                        </a:lnTo>
                        <a:lnTo>
                          <a:pt x="2191" y="2088"/>
                        </a:lnTo>
                        <a:lnTo>
                          <a:pt x="2216" y="2088"/>
                        </a:lnTo>
                        <a:lnTo>
                          <a:pt x="2306" y="2087"/>
                        </a:lnTo>
                        <a:lnTo>
                          <a:pt x="2332" y="2087"/>
                        </a:lnTo>
                        <a:lnTo>
                          <a:pt x="2423" y="2087"/>
                        </a:lnTo>
                        <a:lnTo>
                          <a:pt x="2449" y="2087"/>
                        </a:lnTo>
                        <a:lnTo>
                          <a:pt x="2539" y="2086"/>
                        </a:lnTo>
                        <a:lnTo>
                          <a:pt x="2566" y="208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13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" name="Freeform 38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163"/>
                  </a:xfrm>
                  <a:custGeom>
                    <a:avLst/>
                    <a:gdLst>
                      <a:gd name="T0" fmla="*/ 0 w 2566"/>
                      <a:gd name="T1" fmla="*/ 163 h 163"/>
                      <a:gd name="T2" fmla="*/ 106 w 2566"/>
                      <a:gd name="T3" fmla="*/ 161 h 163"/>
                      <a:gd name="T4" fmla="*/ 117 w 2566"/>
                      <a:gd name="T5" fmla="*/ 161 h 163"/>
                      <a:gd name="T6" fmla="*/ 221 w 2566"/>
                      <a:gd name="T7" fmla="*/ 160 h 163"/>
                      <a:gd name="T8" fmla="*/ 234 w 2566"/>
                      <a:gd name="T9" fmla="*/ 160 h 163"/>
                      <a:gd name="T10" fmla="*/ 337 w 2566"/>
                      <a:gd name="T11" fmla="*/ 159 h 163"/>
                      <a:gd name="T12" fmla="*/ 349 w 2566"/>
                      <a:gd name="T13" fmla="*/ 159 h 163"/>
                      <a:gd name="T14" fmla="*/ 454 w 2566"/>
                      <a:gd name="T15" fmla="*/ 157 h 163"/>
                      <a:gd name="T16" fmla="*/ 466 w 2566"/>
                      <a:gd name="T17" fmla="*/ 157 h 163"/>
                      <a:gd name="T18" fmla="*/ 569 w 2566"/>
                      <a:gd name="T19" fmla="*/ 156 h 163"/>
                      <a:gd name="T20" fmla="*/ 583 w 2566"/>
                      <a:gd name="T21" fmla="*/ 156 h 163"/>
                      <a:gd name="T22" fmla="*/ 685 w 2566"/>
                      <a:gd name="T23" fmla="*/ 154 h 163"/>
                      <a:gd name="T24" fmla="*/ 700 w 2566"/>
                      <a:gd name="T25" fmla="*/ 154 h 163"/>
                      <a:gd name="T26" fmla="*/ 800 w 2566"/>
                      <a:gd name="T27" fmla="*/ 153 h 163"/>
                      <a:gd name="T28" fmla="*/ 817 w 2566"/>
                      <a:gd name="T29" fmla="*/ 153 h 163"/>
                      <a:gd name="T30" fmla="*/ 916 w 2566"/>
                      <a:gd name="T31" fmla="*/ 152 h 163"/>
                      <a:gd name="T32" fmla="*/ 934 w 2566"/>
                      <a:gd name="T33" fmla="*/ 152 h 163"/>
                      <a:gd name="T34" fmla="*/ 1033 w 2566"/>
                      <a:gd name="T35" fmla="*/ 150 h 163"/>
                      <a:gd name="T36" fmla="*/ 1049 w 2566"/>
                      <a:gd name="T37" fmla="*/ 150 h 163"/>
                      <a:gd name="T38" fmla="*/ 1148 w 2566"/>
                      <a:gd name="T39" fmla="*/ 149 h 163"/>
                      <a:gd name="T40" fmla="*/ 1166 w 2566"/>
                      <a:gd name="T41" fmla="*/ 149 h 163"/>
                      <a:gd name="T42" fmla="*/ 1264 w 2566"/>
                      <a:gd name="T43" fmla="*/ 148 h 163"/>
                      <a:gd name="T44" fmla="*/ 1283 w 2566"/>
                      <a:gd name="T45" fmla="*/ 148 h 163"/>
                      <a:gd name="T46" fmla="*/ 1379 w 2566"/>
                      <a:gd name="T47" fmla="*/ 146 h 163"/>
                      <a:gd name="T48" fmla="*/ 1400 w 2566"/>
                      <a:gd name="T49" fmla="*/ 146 h 163"/>
                      <a:gd name="T50" fmla="*/ 1495 w 2566"/>
                      <a:gd name="T51" fmla="*/ 145 h 163"/>
                      <a:gd name="T52" fmla="*/ 1517 w 2566"/>
                      <a:gd name="T53" fmla="*/ 145 h 163"/>
                      <a:gd name="T54" fmla="*/ 1612 w 2566"/>
                      <a:gd name="T55" fmla="*/ 144 h 163"/>
                      <a:gd name="T56" fmla="*/ 1632 w 2566"/>
                      <a:gd name="T57" fmla="*/ 144 h 163"/>
                      <a:gd name="T58" fmla="*/ 1727 w 2566"/>
                      <a:gd name="T59" fmla="*/ 144 h 163"/>
                      <a:gd name="T60" fmla="*/ 1749 w 2566"/>
                      <a:gd name="T61" fmla="*/ 144 h 163"/>
                      <a:gd name="T62" fmla="*/ 1843 w 2566"/>
                      <a:gd name="T63" fmla="*/ 142 h 163"/>
                      <a:gd name="T64" fmla="*/ 1866 w 2566"/>
                      <a:gd name="T65" fmla="*/ 142 h 163"/>
                      <a:gd name="T66" fmla="*/ 1958 w 2566"/>
                      <a:gd name="T67" fmla="*/ 141 h 163"/>
                      <a:gd name="T68" fmla="*/ 1983 w 2566"/>
                      <a:gd name="T69" fmla="*/ 141 h 163"/>
                      <a:gd name="T70" fmla="*/ 2075 w 2566"/>
                      <a:gd name="T71" fmla="*/ 140 h 163"/>
                      <a:gd name="T72" fmla="*/ 2100 w 2566"/>
                      <a:gd name="T73" fmla="*/ 140 h 163"/>
                      <a:gd name="T74" fmla="*/ 2191 w 2566"/>
                      <a:gd name="T75" fmla="*/ 138 h 163"/>
                      <a:gd name="T76" fmla="*/ 2216 w 2566"/>
                      <a:gd name="T77" fmla="*/ 138 h 163"/>
                      <a:gd name="T78" fmla="*/ 2306 w 2566"/>
                      <a:gd name="T79" fmla="*/ 137 h 163"/>
                      <a:gd name="T80" fmla="*/ 2332 w 2566"/>
                      <a:gd name="T81" fmla="*/ 137 h 163"/>
                      <a:gd name="T82" fmla="*/ 2423 w 2566"/>
                      <a:gd name="T83" fmla="*/ 137 h 163"/>
                      <a:gd name="T84" fmla="*/ 2449 w 2566"/>
                      <a:gd name="T85" fmla="*/ 137 h 163"/>
                      <a:gd name="T86" fmla="*/ 2539 w 2566"/>
                      <a:gd name="T87" fmla="*/ 136 h 163"/>
                      <a:gd name="T88" fmla="*/ 2566 w 2566"/>
                      <a:gd name="T89" fmla="*/ 136 h 163"/>
                      <a:gd name="T90" fmla="*/ 2566 w 2566"/>
                      <a:gd name="T91" fmla="*/ 0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63">
                        <a:moveTo>
                          <a:pt x="0" y="163"/>
                        </a:moveTo>
                        <a:lnTo>
                          <a:pt x="106" y="161"/>
                        </a:lnTo>
                        <a:lnTo>
                          <a:pt x="117" y="161"/>
                        </a:lnTo>
                        <a:lnTo>
                          <a:pt x="221" y="160"/>
                        </a:lnTo>
                        <a:lnTo>
                          <a:pt x="234" y="160"/>
                        </a:lnTo>
                        <a:lnTo>
                          <a:pt x="337" y="159"/>
                        </a:lnTo>
                        <a:lnTo>
                          <a:pt x="349" y="159"/>
                        </a:lnTo>
                        <a:lnTo>
                          <a:pt x="454" y="157"/>
                        </a:lnTo>
                        <a:lnTo>
                          <a:pt x="466" y="157"/>
                        </a:lnTo>
                        <a:lnTo>
                          <a:pt x="569" y="156"/>
                        </a:lnTo>
                        <a:lnTo>
                          <a:pt x="583" y="156"/>
                        </a:lnTo>
                        <a:lnTo>
                          <a:pt x="685" y="154"/>
                        </a:lnTo>
                        <a:lnTo>
                          <a:pt x="700" y="154"/>
                        </a:lnTo>
                        <a:lnTo>
                          <a:pt x="800" y="153"/>
                        </a:lnTo>
                        <a:lnTo>
                          <a:pt x="817" y="153"/>
                        </a:lnTo>
                        <a:lnTo>
                          <a:pt x="916" y="152"/>
                        </a:lnTo>
                        <a:lnTo>
                          <a:pt x="934" y="152"/>
                        </a:lnTo>
                        <a:lnTo>
                          <a:pt x="1033" y="150"/>
                        </a:lnTo>
                        <a:lnTo>
                          <a:pt x="1049" y="150"/>
                        </a:lnTo>
                        <a:lnTo>
                          <a:pt x="1148" y="149"/>
                        </a:lnTo>
                        <a:lnTo>
                          <a:pt x="1166" y="149"/>
                        </a:lnTo>
                        <a:lnTo>
                          <a:pt x="1264" y="148"/>
                        </a:lnTo>
                        <a:lnTo>
                          <a:pt x="1283" y="148"/>
                        </a:lnTo>
                        <a:lnTo>
                          <a:pt x="1379" y="146"/>
                        </a:lnTo>
                        <a:lnTo>
                          <a:pt x="1400" y="146"/>
                        </a:lnTo>
                        <a:lnTo>
                          <a:pt x="1495" y="145"/>
                        </a:lnTo>
                        <a:lnTo>
                          <a:pt x="1517" y="145"/>
                        </a:lnTo>
                        <a:lnTo>
                          <a:pt x="1612" y="144"/>
                        </a:lnTo>
                        <a:lnTo>
                          <a:pt x="1632" y="144"/>
                        </a:lnTo>
                        <a:lnTo>
                          <a:pt x="1727" y="144"/>
                        </a:lnTo>
                        <a:lnTo>
                          <a:pt x="1749" y="144"/>
                        </a:lnTo>
                        <a:lnTo>
                          <a:pt x="1843" y="142"/>
                        </a:lnTo>
                        <a:lnTo>
                          <a:pt x="1866" y="142"/>
                        </a:lnTo>
                        <a:lnTo>
                          <a:pt x="1958" y="141"/>
                        </a:lnTo>
                        <a:lnTo>
                          <a:pt x="1983" y="141"/>
                        </a:lnTo>
                        <a:lnTo>
                          <a:pt x="2075" y="140"/>
                        </a:lnTo>
                        <a:lnTo>
                          <a:pt x="2100" y="140"/>
                        </a:lnTo>
                        <a:lnTo>
                          <a:pt x="2191" y="138"/>
                        </a:lnTo>
                        <a:lnTo>
                          <a:pt x="2216" y="138"/>
                        </a:lnTo>
                        <a:lnTo>
                          <a:pt x="2306" y="137"/>
                        </a:lnTo>
                        <a:lnTo>
                          <a:pt x="2332" y="137"/>
                        </a:lnTo>
                        <a:lnTo>
                          <a:pt x="2423" y="137"/>
                        </a:lnTo>
                        <a:lnTo>
                          <a:pt x="2449" y="137"/>
                        </a:lnTo>
                        <a:lnTo>
                          <a:pt x="2539" y="136"/>
                        </a:lnTo>
                        <a:lnTo>
                          <a:pt x="2566" y="13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" name="Freeform 3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58 w 2566"/>
                      <a:gd name="T1" fmla="*/ 1152 h 2481"/>
                      <a:gd name="T2" fmla="*/ 174 w 2566"/>
                      <a:gd name="T3" fmla="*/ 1152 h 2481"/>
                      <a:gd name="T4" fmla="*/ 291 w 2566"/>
                      <a:gd name="T5" fmla="*/ 1152 h 2481"/>
                      <a:gd name="T6" fmla="*/ 408 w 2566"/>
                      <a:gd name="T7" fmla="*/ 1152 h 2481"/>
                      <a:gd name="T8" fmla="*/ 524 w 2566"/>
                      <a:gd name="T9" fmla="*/ 1152 h 2481"/>
                      <a:gd name="T10" fmla="*/ 641 w 2566"/>
                      <a:gd name="T11" fmla="*/ 1153 h 2481"/>
                      <a:gd name="T12" fmla="*/ 758 w 2566"/>
                      <a:gd name="T13" fmla="*/ 1153 h 2481"/>
                      <a:gd name="T14" fmla="*/ 875 w 2566"/>
                      <a:gd name="T15" fmla="*/ 1153 h 2481"/>
                      <a:gd name="T16" fmla="*/ 992 w 2566"/>
                      <a:gd name="T17" fmla="*/ 1153 h 2481"/>
                      <a:gd name="T18" fmla="*/ 1109 w 2566"/>
                      <a:gd name="T19" fmla="*/ 1154 h 2481"/>
                      <a:gd name="T20" fmla="*/ 1226 w 2566"/>
                      <a:gd name="T21" fmla="*/ 1154 h 2481"/>
                      <a:gd name="T22" fmla="*/ 1343 w 2566"/>
                      <a:gd name="T23" fmla="*/ 1154 h 2481"/>
                      <a:gd name="T24" fmla="*/ 1459 w 2566"/>
                      <a:gd name="T25" fmla="*/ 1154 h 2481"/>
                      <a:gd name="T26" fmla="*/ 1400 w 2566"/>
                      <a:gd name="T27" fmla="*/ 1062 h 2481"/>
                      <a:gd name="T28" fmla="*/ 1283 w 2566"/>
                      <a:gd name="T29" fmla="*/ 1060 h 2481"/>
                      <a:gd name="T30" fmla="*/ 1166 w 2566"/>
                      <a:gd name="T31" fmla="*/ 882 h 2481"/>
                      <a:gd name="T32" fmla="*/ 1049 w 2566"/>
                      <a:gd name="T33" fmla="*/ 878 h 2481"/>
                      <a:gd name="T34" fmla="*/ 934 w 2566"/>
                      <a:gd name="T35" fmla="*/ 703 h 2481"/>
                      <a:gd name="T36" fmla="*/ 817 w 2566"/>
                      <a:gd name="T37" fmla="*/ 601 h 2481"/>
                      <a:gd name="T38" fmla="*/ 700 w 2566"/>
                      <a:gd name="T39" fmla="*/ 467 h 2481"/>
                      <a:gd name="T40" fmla="*/ 633 w 2566"/>
                      <a:gd name="T41" fmla="*/ 254 h 2481"/>
                      <a:gd name="T42" fmla="*/ 583 w 2566"/>
                      <a:gd name="T43" fmla="*/ 165 h 2481"/>
                      <a:gd name="T44" fmla="*/ 583 w 2566"/>
                      <a:gd name="T45" fmla="*/ 0 h 2481"/>
                      <a:gd name="T46" fmla="*/ 817 w 2566"/>
                      <a:gd name="T47" fmla="*/ 0 h 2481"/>
                      <a:gd name="T48" fmla="*/ 1049 w 2566"/>
                      <a:gd name="T49" fmla="*/ 0 h 2481"/>
                      <a:gd name="T50" fmla="*/ 1283 w 2566"/>
                      <a:gd name="T51" fmla="*/ 0 h 2481"/>
                      <a:gd name="T52" fmla="*/ 1517 w 2566"/>
                      <a:gd name="T53" fmla="*/ 0 h 2481"/>
                      <a:gd name="T54" fmla="*/ 1749 w 2566"/>
                      <a:gd name="T55" fmla="*/ 0 h 2481"/>
                      <a:gd name="T56" fmla="*/ 1983 w 2566"/>
                      <a:gd name="T57" fmla="*/ 0 h 2481"/>
                      <a:gd name="T58" fmla="*/ 2216 w 2566"/>
                      <a:gd name="T59" fmla="*/ 0 h 2481"/>
                      <a:gd name="T60" fmla="*/ 2449 w 2566"/>
                      <a:gd name="T61" fmla="*/ 0 h 2481"/>
                      <a:gd name="T62" fmla="*/ 2566 w 2566"/>
                      <a:gd name="T63" fmla="*/ 177 h 2481"/>
                      <a:gd name="T64" fmla="*/ 2566 w 2566"/>
                      <a:gd name="T65" fmla="*/ 531 h 2481"/>
                      <a:gd name="T66" fmla="*/ 2566 w 2566"/>
                      <a:gd name="T67" fmla="*/ 886 h 2481"/>
                      <a:gd name="T68" fmla="*/ 2566 w 2566"/>
                      <a:gd name="T69" fmla="*/ 1241 h 2481"/>
                      <a:gd name="T70" fmla="*/ 2566 w 2566"/>
                      <a:gd name="T71" fmla="*/ 1595 h 2481"/>
                      <a:gd name="T72" fmla="*/ 2566 w 2566"/>
                      <a:gd name="T73" fmla="*/ 1950 h 2481"/>
                      <a:gd name="T74" fmla="*/ 2566 w 2566"/>
                      <a:gd name="T75" fmla="*/ 2304 h 2481"/>
                      <a:gd name="T76" fmla="*/ 2449 w 2566"/>
                      <a:gd name="T77" fmla="*/ 2481 h 2481"/>
                      <a:gd name="T78" fmla="*/ 2216 w 2566"/>
                      <a:gd name="T79" fmla="*/ 2481 h 2481"/>
                      <a:gd name="T80" fmla="*/ 1983 w 2566"/>
                      <a:gd name="T81" fmla="*/ 2481 h 2481"/>
                      <a:gd name="T82" fmla="*/ 1749 w 2566"/>
                      <a:gd name="T83" fmla="*/ 2481 h 2481"/>
                      <a:gd name="T84" fmla="*/ 1517 w 2566"/>
                      <a:gd name="T85" fmla="*/ 2481 h 2481"/>
                      <a:gd name="T86" fmla="*/ 1283 w 2566"/>
                      <a:gd name="T87" fmla="*/ 2481 h 2481"/>
                      <a:gd name="T88" fmla="*/ 1049 w 2566"/>
                      <a:gd name="T89" fmla="*/ 2481 h 2481"/>
                      <a:gd name="T90" fmla="*/ 817 w 2566"/>
                      <a:gd name="T91" fmla="*/ 2481 h 2481"/>
                      <a:gd name="T92" fmla="*/ 583 w 2566"/>
                      <a:gd name="T93" fmla="*/ 2481 h 2481"/>
                      <a:gd name="T94" fmla="*/ 349 w 2566"/>
                      <a:gd name="T95" fmla="*/ 2481 h 2481"/>
                      <a:gd name="T96" fmla="*/ 117 w 2566"/>
                      <a:gd name="T97" fmla="*/ 2481 h 2481"/>
                      <a:gd name="T98" fmla="*/ 0 w 2566"/>
                      <a:gd name="T99" fmla="*/ 2304 h 2481"/>
                      <a:gd name="T100" fmla="*/ 0 w 2566"/>
                      <a:gd name="T101" fmla="*/ 1950 h 2481"/>
                      <a:gd name="T102" fmla="*/ 0 w 2566"/>
                      <a:gd name="T103" fmla="*/ 1595 h 2481"/>
                      <a:gd name="T104" fmla="*/ 0 w 2566"/>
                      <a:gd name="T105" fmla="*/ 124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566" h="2481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15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" name="Freeform 40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459" cy="1154"/>
                  </a:xfrm>
                  <a:custGeom>
                    <a:avLst/>
                    <a:gdLst>
                      <a:gd name="T0" fmla="*/ 0 w 1459"/>
                      <a:gd name="T1" fmla="*/ 1150 h 1154"/>
                      <a:gd name="T2" fmla="*/ 58 w 1459"/>
                      <a:gd name="T3" fmla="*/ 1152 h 1154"/>
                      <a:gd name="T4" fmla="*/ 117 w 1459"/>
                      <a:gd name="T5" fmla="*/ 1152 h 1154"/>
                      <a:gd name="T6" fmla="*/ 174 w 1459"/>
                      <a:gd name="T7" fmla="*/ 1152 h 1154"/>
                      <a:gd name="T8" fmla="*/ 234 w 1459"/>
                      <a:gd name="T9" fmla="*/ 1152 h 1154"/>
                      <a:gd name="T10" fmla="*/ 291 w 1459"/>
                      <a:gd name="T11" fmla="*/ 1152 h 1154"/>
                      <a:gd name="T12" fmla="*/ 349 w 1459"/>
                      <a:gd name="T13" fmla="*/ 1152 h 1154"/>
                      <a:gd name="T14" fmla="*/ 408 w 1459"/>
                      <a:gd name="T15" fmla="*/ 1152 h 1154"/>
                      <a:gd name="T16" fmla="*/ 466 w 1459"/>
                      <a:gd name="T17" fmla="*/ 1152 h 1154"/>
                      <a:gd name="T18" fmla="*/ 524 w 1459"/>
                      <a:gd name="T19" fmla="*/ 1152 h 1154"/>
                      <a:gd name="T20" fmla="*/ 583 w 1459"/>
                      <a:gd name="T21" fmla="*/ 1152 h 1154"/>
                      <a:gd name="T22" fmla="*/ 641 w 1459"/>
                      <a:gd name="T23" fmla="*/ 1153 h 1154"/>
                      <a:gd name="T24" fmla="*/ 700 w 1459"/>
                      <a:gd name="T25" fmla="*/ 1153 h 1154"/>
                      <a:gd name="T26" fmla="*/ 758 w 1459"/>
                      <a:gd name="T27" fmla="*/ 1153 h 1154"/>
                      <a:gd name="T28" fmla="*/ 817 w 1459"/>
                      <a:gd name="T29" fmla="*/ 1153 h 1154"/>
                      <a:gd name="T30" fmla="*/ 875 w 1459"/>
                      <a:gd name="T31" fmla="*/ 1153 h 1154"/>
                      <a:gd name="T32" fmla="*/ 934 w 1459"/>
                      <a:gd name="T33" fmla="*/ 1153 h 1154"/>
                      <a:gd name="T34" fmla="*/ 992 w 1459"/>
                      <a:gd name="T35" fmla="*/ 1153 h 1154"/>
                      <a:gd name="T36" fmla="*/ 1049 w 1459"/>
                      <a:gd name="T37" fmla="*/ 1153 h 1154"/>
                      <a:gd name="T38" fmla="*/ 1109 w 1459"/>
                      <a:gd name="T39" fmla="*/ 1154 h 1154"/>
                      <a:gd name="T40" fmla="*/ 1166 w 1459"/>
                      <a:gd name="T41" fmla="*/ 1154 h 1154"/>
                      <a:gd name="T42" fmla="*/ 1226 w 1459"/>
                      <a:gd name="T43" fmla="*/ 1154 h 1154"/>
                      <a:gd name="T44" fmla="*/ 1283 w 1459"/>
                      <a:gd name="T45" fmla="*/ 1154 h 1154"/>
                      <a:gd name="T46" fmla="*/ 1343 w 1459"/>
                      <a:gd name="T47" fmla="*/ 1154 h 1154"/>
                      <a:gd name="T48" fmla="*/ 1400 w 1459"/>
                      <a:gd name="T49" fmla="*/ 1154 h 1154"/>
                      <a:gd name="T50" fmla="*/ 1459 w 1459"/>
                      <a:gd name="T51" fmla="*/ 1154 h 1154"/>
                      <a:gd name="T52" fmla="*/ 1421 w 1459"/>
                      <a:gd name="T53" fmla="*/ 1064 h 1154"/>
                      <a:gd name="T54" fmla="*/ 1400 w 1459"/>
                      <a:gd name="T55" fmla="*/ 1062 h 1154"/>
                      <a:gd name="T56" fmla="*/ 1397 w 1459"/>
                      <a:gd name="T57" fmla="*/ 1060 h 1154"/>
                      <a:gd name="T58" fmla="*/ 1283 w 1459"/>
                      <a:gd name="T59" fmla="*/ 1060 h 1154"/>
                      <a:gd name="T60" fmla="*/ 1171 w 1459"/>
                      <a:gd name="T61" fmla="*/ 886 h 1154"/>
                      <a:gd name="T62" fmla="*/ 1166 w 1459"/>
                      <a:gd name="T63" fmla="*/ 882 h 1154"/>
                      <a:gd name="T64" fmla="*/ 1160 w 1459"/>
                      <a:gd name="T65" fmla="*/ 878 h 1154"/>
                      <a:gd name="T66" fmla="*/ 1049 w 1459"/>
                      <a:gd name="T67" fmla="*/ 878 h 1154"/>
                      <a:gd name="T68" fmla="*/ 940 w 1459"/>
                      <a:gd name="T69" fmla="*/ 709 h 1154"/>
                      <a:gd name="T70" fmla="*/ 934 w 1459"/>
                      <a:gd name="T71" fmla="*/ 703 h 1154"/>
                      <a:gd name="T72" fmla="*/ 863 w 1459"/>
                      <a:gd name="T73" fmla="*/ 601 h 1154"/>
                      <a:gd name="T74" fmla="*/ 817 w 1459"/>
                      <a:gd name="T75" fmla="*/ 601 h 1154"/>
                      <a:gd name="T76" fmla="*/ 777 w 1459"/>
                      <a:gd name="T77" fmla="*/ 531 h 1154"/>
                      <a:gd name="T78" fmla="*/ 700 w 1459"/>
                      <a:gd name="T79" fmla="*/ 467 h 1154"/>
                      <a:gd name="T80" fmla="*/ 630 w 1459"/>
                      <a:gd name="T81" fmla="*/ 355 h 1154"/>
                      <a:gd name="T82" fmla="*/ 633 w 1459"/>
                      <a:gd name="T83" fmla="*/ 254 h 1154"/>
                      <a:gd name="T84" fmla="*/ 588 w 1459"/>
                      <a:gd name="T85" fmla="*/ 177 h 1154"/>
                      <a:gd name="T86" fmla="*/ 583 w 1459"/>
                      <a:gd name="T87" fmla="*/ 165 h 1154"/>
                      <a:gd name="T88" fmla="*/ 476 w 1459"/>
                      <a:gd name="T89" fmla="*/ 0 h 1154"/>
                      <a:gd name="T90" fmla="*/ 583 w 1459"/>
                      <a:gd name="T91" fmla="*/ 0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459" h="1154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" name="Freeform 4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05 w 2566"/>
                      <a:gd name="T1" fmla="*/ 261 h 2481"/>
                      <a:gd name="T2" fmla="*/ 2426 w 2566"/>
                      <a:gd name="T3" fmla="*/ 318 h 2481"/>
                      <a:gd name="T4" fmla="*/ 2362 w 2566"/>
                      <a:gd name="T5" fmla="*/ 400 h 2481"/>
                      <a:gd name="T6" fmla="*/ 2278 w 2566"/>
                      <a:gd name="T7" fmla="*/ 448 h 2481"/>
                      <a:gd name="T8" fmla="*/ 2204 w 2566"/>
                      <a:gd name="T9" fmla="*/ 513 h 2481"/>
                      <a:gd name="T10" fmla="*/ 2140 w 2566"/>
                      <a:gd name="T11" fmla="*/ 595 h 2481"/>
                      <a:gd name="T12" fmla="*/ 2056 w 2566"/>
                      <a:gd name="T13" fmla="*/ 643 h 2481"/>
                      <a:gd name="T14" fmla="*/ 1983 w 2566"/>
                      <a:gd name="T15" fmla="*/ 709 h 2481"/>
                      <a:gd name="T16" fmla="*/ 1916 w 2566"/>
                      <a:gd name="T17" fmla="*/ 786 h 2481"/>
                      <a:gd name="T18" fmla="*/ 1828 w 2566"/>
                      <a:gd name="T19" fmla="*/ 828 h 2481"/>
                      <a:gd name="T20" fmla="*/ 1769 w 2566"/>
                      <a:gd name="T21" fmla="*/ 916 h 2481"/>
                      <a:gd name="T22" fmla="*/ 1643 w 2566"/>
                      <a:gd name="T23" fmla="*/ 901 h 2481"/>
                      <a:gd name="T24" fmla="*/ 1589 w 2566"/>
                      <a:gd name="T25" fmla="*/ 886 h 2481"/>
                      <a:gd name="T26" fmla="*/ 1481 w 2566"/>
                      <a:gd name="T27" fmla="*/ 833 h 2481"/>
                      <a:gd name="T28" fmla="*/ 1294 w 2566"/>
                      <a:gd name="T29" fmla="*/ 726 h 2481"/>
                      <a:gd name="T30" fmla="*/ 1268 w 2566"/>
                      <a:gd name="T31" fmla="*/ 709 h 2481"/>
                      <a:gd name="T32" fmla="*/ 1057 w 2566"/>
                      <a:gd name="T33" fmla="*/ 543 h 2481"/>
                      <a:gd name="T34" fmla="*/ 1044 w 2566"/>
                      <a:gd name="T35" fmla="*/ 531 h 2481"/>
                      <a:gd name="T36" fmla="*/ 882 w 2566"/>
                      <a:gd name="T37" fmla="*/ 355 h 2481"/>
                      <a:gd name="T38" fmla="*/ 758 w 2566"/>
                      <a:gd name="T39" fmla="*/ 177 h 2481"/>
                      <a:gd name="T40" fmla="*/ 663 w 2566"/>
                      <a:gd name="T41" fmla="*/ 0 h 2481"/>
                      <a:gd name="T42" fmla="*/ 466 w 2566"/>
                      <a:gd name="T43" fmla="*/ 0 h 2481"/>
                      <a:gd name="T44" fmla="*/ 234 w 2566"/>
                      <a:gd name="T45" fmla="*/ 0 h 2481"/>
                      <a:gd name="T46" fmla="*/ 0 w 2566"/>
                      <a:gd name="T47" fmla="*/ 0 h 2481"/>
                      <a:gd name="T48" fmla="*/ 0 w 2566"/>
                      <a:gd name="T49" fmla="*/ 355 h 2481"/>
                      <a:gd name="T50" fmla="*/ 0 w 2566"/>
                      <a:gd name="T51" fmla="*/ 709 h 2481"/>
                      <a:gd name="T52" fmla="*/ 0 w 2566"/>
                      <a:gd name="T53" fmla="*/ 1064 h 2481"/>
                      <a:gd name="T54" fmla="*/ 0 w 2566"/>
                      <a:gd name="T55" fmla="*/ 1417 h 2481"/>
                      <a:gd name="T56" fmla="*/ 0 w 2566"/>
                      <a:gd name="T57" fmla="*/ 1772 h 2481"/>
                      <a:gd name="T58" fmla="*/ 0 w 2566"/>
                      <a:gd name="T59" fmla="*/ 2126 h 2481"/>
                      <a:gd name="T60" fmla="*/ 0 w 2566"/>
                      <a:gd name="T61" fmla="*/ 2481 h 2481"/>
                      <a:gd name="T62" fmla="*/ 234 w 2566"/>
                      <a:gd name="T63" fmla="*/ 2481 h 2481"/>
                      <a:gd name="T64" fmla="*/ 466 w 2566"/>
                      <a:gd name="T65" fmla="*/ 2481 h 2481"/>
                      <a:gd name="T66" fmla="*/ 700 w 2566"/>
                      <a:gd name="T67" fmla="*/ 2481 h 2481"/>
                      <a:gd name="T68" fmla="*/ 934 w 2566"/>
                      <a:gd name="T69" fmla="*/ 2481 h 2481"/>
                      <a:gd name="T70" fmla="*/ 1166 w 2566"/>
                      <a:gd name="T71" fmla="*/ 2481 h 2481"/>
                      <a:gd name="T72" fmla="*/ 1400 w 2566"/>
                      <a:gd name="T73" fmla="*/ 2481 h 2481"/>
                      <a:gd name="T74" fmla="*/ 1632 w 2566"/>
                      <a:gd name="T75" fmla="*/ 2481 h 2481"/>
                      <a:gd name="T76" fmla="*/ 1866 w 2566"/>
                      <a:gd name="T77" fmla="*/ 2481 h 2481"/>
                      <a:gd name="T78" fmla="*/ 2100 w 2566"/>
                      <a:gd name="T79" fmla="*/ 2481 h 2481"/>
                      <a:gd name="T80" fmla="*/ 2332 w 2566"/>
                      <a:gd name="T81" fmla="*/ 2481 h 2481"/>
                      <a:gd name="T82" fmla="*/ 2566 w 2566"/>
                      <a:gd name="T83" fmla="*/ 2481 h 2481"/>
                      <a:gd name="T84" fmla="*/ 2566 w 2566"/>
                      <a:gd name="T85" fmla="*/ 2126 h 2481"/>
                      <a:gd name="T86" fmla="*/ 2566 w 2566"/>
                      <a:gd name="T87" fmla="*/ 1772 h 2481"/>
                      <a:gd name="T88" fmla="*/ 2566 w 2566"/>
                      <a:gd name="T89" fmla="*/ 1417 h 2481"/>
                      <a:gd name="T90" fmla="*/ 2566 w 2566"/>
                      <a:gd name="T91" fmla="*/ 1064 h 2481"/>
                      <a:gd name="T92" fmla="*/ 2566 w 2566"/>
                      <a:gd name="T93" fmla="*/ 709 h 2481"/>
                      <a:gd name="T94" fmla="*/ 2566 w 2566"/>
                      <a:gd name="T95" fmla="*/ 355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198"/>
                        </a:moveTo>
                        <a:lnTo>
                          <a:pt x="2505" y="261"/>
                        </a:lnTo>
                        <a:lnTo>
                          <a:pt x="2449" y="296"/>
                        </a:lnTo>
                        <a:lnTo>
                          <a:pt x="2426" y="318"/>
                        </a:lnTo>
                        <a:lnTo>
                          <a:pt x="2384" y="355"/>
                        </a:lnTo>
                        <a:lnTo>
                          <a:pt x="2362" y="400"/>
                        </a:lnTo>
                        <a:lnTo>
                          <a:pt x="2332" y="400"/>
                        </a:lnTo>
                        <a:lnTo>
                          <a:pt x="2278" y="448"/>
                        </a:lnTo>
                        <a:lnTo>
                          <a:pt x="2216" y="503"/>
                        </a:lnTo>
                        <a:lnTo>
                          <a:pt x="2204" y="513"/>
                        </a:lnTo>
                        <a:lnTo>
                          <a:pt x="2182" y="531"/>
                        </a:lnTo>
                        <a:lnTo>
                          <a:pt x="2140" y="595"/>
                        </a:lnTo>
                        <a:lnTo>
                          <a:pt x="2100" y="606"/>
                        </a:lnTo>
                        <a:lnTo>
                          <a:pt x="2056" y="643"/>
                        </a:lnTo>
                        <a:lnTo>
                          <a:pt x="1983" y="707"/>
                        </a:lnTo>
                        <a:lnTo>
                          <a:pt x="1983" y="709"/>
                        </a:lnTo>
                        <a:lnTo>
                          <a:pt x="1981" y="709"/>
                        </a:lnTo>
                        <a:lnTo>
                          <a:pt x="1916" y="786"/>
                        </a:lnTo>
                        <a:lnTo>
                          <a:pt x="1866" y="810"/>
                        </a:lnTo>
                        <a:lnTo>
                          <a:pt x="1828" y="828"/>
                        </a:lnTo>
                        <a:lnTo>
                          <a:pt x="1780" y="886"/>
                        </a:lnTo>
                        <a:lnTo>
                          <a:pt x="1769" y="916"/>
                        </a:lnTo>
                        <a:lnTo>
                          <a:pt x="1749" y="916"/>
                        </a:lnTo>
                        <a:lnTo>
                          <a:pt x="1643" y="901"/>
                        </a:lnTo>
                        <a:lnTo>
                          <a:pt x="1632" y="906"/>
                        </a:lnTo>
                        <a:lnTo>
                          <a:pt x="1589" y="886"/>
                        </a:lnTo>
                        <a:lnTo>
                          <a:pt x="1517" y="852"/>
                        </a:lnTo>
                        <a:lnTo>
                          <a:pt x="1481" y="833"/>
                        </a:lnTo>
                        <a:lnTo>
                          <a:pt x="1400" y="790"/>
                        </a:lnTo>
                        <a:lnTo>
                          <a:pt x="1294" y="726"/>
                        </a:lnTo>
                        <a:lnTo>
                          <a:pt x="1283" y="719"/>
                        </a:lnTo>
                        <a:lnTo>
                          <a:pt x="1268" y="709"/>
                        </a:lnTo>
                        <a:lnTo>
                          <a:pt x="1166" y="635"/>
                        </a:lnTo>
                        <a:lnTo>
                          <a:pt x="1057" y="543"/>
                        </a:lnTo>
                        <a:lnTo>
                          <a:pt x="1049" y="538"/>
                        </a:lnTo>
                        <a:lnTo>
                          <a:pt x="1044" y="531"/>
                        </a:lnTo>
                        <a:lnTo>
                          <a:pt x="934" y="417"/>
                        </a:lnTo>
                        <a:lnTo>
                          <a:pt x="882" y="355"/>
                        </a:lnTo>
                        <a:lnTo>
                          <a:pt x="817" y="268"/>
                        </a:lnTo>
                        <a:lnTo>
                          <a:pt x="758" y="177"/>
                        </a:lnTo>
                        <a:lnTo>
                          <a:pt x="700" y="76"/>
                        </a:lnTo>
                        <a:lnTo>
                          <a:pt x="663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9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" name="Freeform 42"/>
                  <p:cNvSpPr>
                    <a:spLocks/>
                  </p:cNvSpPr>
                  <p:nvPr/>
                </p:nvSpPr>
                <p:spPr bwMode="auto">
                  <a:xfrm>
                    <a:off x="2248" y="392"/>
                    <a:ext cx="1983" cy="916"/>
                  </a:xfrm>
                  <a:custGeom>
                    <a:avLst/>
                    <a:gdLst>
                      <a:gd name="T0" fmla="*/ 1983 w 1983"/>
                      <a:gd name="T1" fmla="*/ 198 h 916"/>
                      <a:gd name="T2" fmla="*/ 1922 w 1983"/>
                      <a:gd name="T3" fmla="*/ 261 h 916"/>
                      <a:gd name="T4" fmla="*/ 1866 w 1983"/>
                      <a:gd name="T5" fmla="*/ 296 h 916"/>
                      <a:gd name="T6" fmla="*/ 1843 w 1983"/>
                      <a:gd name="T7" fmla="*/ 318 h 916"/>
                      <a:gd name="T8" fmla="*/ 1801 w 1983"/>
                      <a:gd name="T9" fmla="*/ 355 h 916"/>
                      <a:gd name="T10" fmla="*/ 1779 w 1983"/>
                      <a:gd name="T11" fmla="*/ 400 h 916"/>
                      <a:gd name="T12" fmla="*/ 1749 w 1983"/>
                      <a:gd name="T13" fmla="*/ 400 h 916"/>
                      <a:gd name="T14" fmla="*/ 1695 w 1983"/>
                      <a:gd name="T15" fmla="*/ 448 h 916"/>
                      <a:gd name="T16" fmla="*/ 1633 w 1983"/>
                      <a:gd name="T17" fmla="*/ 503 h 916"/>
                      <a:gd name="T18" fmla="*/ 1621 w 1983"/>
                      <a:gd name="T19" fmla="*/ 513 h 916"/>
                      <a:gd name="T20" fmla="*/ 1599 w 1983"/>
                      <a:gd name="T21" fmla="*/ 531 h 916"/>
                      <a:gd name="T22" fmla="*/ 1557 w 1983"/>
                      <a:gd name="T23" fmla="*/ 595 h 916"/>
                      <a:gd name="T24" fmla="*/ 1517 w 1983"/>
                      <a:gd name="T25" fmla="*/ 606 h 916"/>
                      <a:gd name="T26" fmla="*/ 1473 w 1983"/>
                      <a:gd name="T27" fmla="*/ 643 h 916"/>
                      <a:gd name="T28" fmla="*/ 1400 w 1983"/>
                      <a:gd name="T29" fmla="*/ 707 h 916"/>
                      <a:gd name="T30" fmla="*/ 1400 w 1983"/>
                      <a:gd name="T31" fmla="*/ 709 h 916"/>
                      <a:gd name="T32" fmla="*/ 1398 w 1983"/>
                      <a:gd name="T33" fmla="*/ 709 h 916"/>
                      <a:gd name="T34" fmla="*/ 1333 w 1983"/>
                      <a:gd name="T35" fmla="*/ 786 h 916"/>
                      <a:gd name="T36" fmla="*/ 1283 w 1983"/>
                      <a:gd name="T37" fmla="*/ 810 h 916"/>
                      <a:gd name="T38" fmla="*/ 1245 w 1983"/>
                      <a:gd name="T39" fmla="*/ 828 h 916"/>
                      <a:gd name="T40" fmla="*/ 1197 w 1983"/>
                      <a:gd name="T41" fmla="*/ 886 h 916"/>
                      <a:gd name="T42" fmla="*/ 1186 w 1983"/>
                      <a:gd name="T43" fmla="*/ 916 h 916"/>
                      <a:gd name="T44" fmla="*/ 1166 w 1983"/>
                      <a:gd name="T45" fmla="*/ 916 h 916"/>
                      <a:gd name="T46" fmla="*/ 1060 w 1983"/>
                      <a:gd name="T47" fmla="*/ 901 h 916"/>
                      <a:gd name="T48" fmla="*/ 1049 w 1983"/>
                      <a:gd name="T49" fmla="*/ 906 h 916"/>
                      <a:gd name="T50" fmla="*/ 1006 w 1983"/>
                      <a:gd name="T51" fmla="*/ 886 h 916"/>
                      <a:gd name="T52" fmla="*/ 934 w 1983"/>
                      <a:gd name="T53" fmla="*/ 852 h 916"/>
                      <a:gd name="T54" fmla="*/ 898 w 1983"/>
                      <a:gd name="T55" fmla="*/ 833 h 916"/>
                      <a:gd name="T56" fmla="*/ 817 w 1983"/>
                      <a:gd name="T57" fmla="*/ 790 h 916"/>
                      <a:gd name="T58" fmla="*/ 711 w 1983"/>
                      <a:gd name="T59" fmla="*/ 726 h 916"/>
                      <a:gd name="T60" fmla="*/ 700 w 1983"/>
                      <a:gd name="T61" fmla="*/ 719 h 916"/>
                      <a:gd name="T62" fmla="*/ 685 w 1983"/>
                      <a:gd name="T63" fmla="*/ 709 h 916"/>
                      <a:gd name="T64" fmla="*/ 583 w 1983"/>
                      <a:gd name="T65" fmla="*/ 635 h 916"/>
                      <a:gd name="T66" fmla="*/ 474 w 1983"/>
                      <a:gd name="T67" fmla="*/ 543 h 916"/>
                      <a:gd name="T68" fmla="*/ 466 w 1983"/>
                      <a:gd name="T69" fmla="*/ 538 h 916"/>
                      <a:gd name="T70" fmla="*/ 461 w 1983"/>
                      <a:gd name="T71" fmla="*/ 531 h 916"/>
                      <a:gd name="T72" fmla="*/ 351 w 1983"/>
                      <a:gd name="T73" fmla="*/ 417 h 916"/>
                      <a:gd name="T74" fmla="*/ 299 w 1983"/>
                      <a:gd name="T75" fmla="*/ 355 h 916"/>
                      <a:gd name="T76" fmla="*/ 234 w 1983"/>
                      <a:gd name="T77" fmla="*/ 268 h 916"/>
                      <a:gd name="T78" fmla="*/ 175 w 1983"/>
                      <a:gd name="T79" fmla="*/ 177 h 916"/>
                      <a:gd name="T80" fmla="*/ 117 w 1983"/>
                      <a:gd name="T81" fmla="*/ 76 h 916"/>
                      <a:gd name="T82" fmla="*/ 80 w 1983"/>
                      <a:gd name="T83" fmla="*/ 0 h 916"/>
                      <a:gd name="T84" fmla="*/ 0 w 1983"/>
                      <a:gd name="T85" fmla="*/ 0 h 9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983" h="916">
                        <a:moveTo>
                          <a:pt x="1983" y="198"/>
                        </a:moveTo>
                        <a:lnTo>
                          <a:pt x="1922" y="261"/>
                        </a:lnTo>
                        <a:lnTo>
                          <a:pt x="1866" y="296"/>
                        </a:lnTo>
                        <a:lnTo>
                          <a:pt x="1843" y="318"/>
                        </a:lnTo>
                        <a:lnTo>
                          <a:pt x="1801" y="355"/>
                        </a:lnTo>
                        <a:lnTo>
                          <a:pt x="1779" y="400"/>
                        </a:lnTo>
                        <a:lnTo>
                          <a:pt x="1749" y="400"/>
                        </a:lnTo>
                        <a:lnTo>
                          <a:pt x="1695" y="448"/>
                        </a:lnTo>
                        <a:lnTo>
                          <a:pt x="1633" y="503"/>
                        </a:lnTo>
                        <a:lnTo>
                          <a:pt x="1621" y="513"/>
                        </a:lnTo>
                        <a:lnTo>
                          <a:pt x="1599" y="531"/>
                        </a:lnTo>
                        <a:lnTo>
                          <a:pt x="1557" y="595"/>
                        </a:lnTo>
                        <a:lnTo>
                          <a:pt x="1517" y="606"/>
                        </a:lnTo>
                        <a:lnTo>
                          <a:pt x="1473" y="643"/>
                        </a:lnTo>
                        <a:lnTo>
                          <a:pt x="1400" y="707"/>
                        </a:lnTo>
                        <a:lnTo>
                          <a:pt x="1400" y="709"/>
                        </a:lnTo>
                        <a:lnTo>
                          <a:pt x="1398" y="709"/>
                        </a:lnTo>
                        <a:lnTo>
                          <a:pt x="1333" y="786"/>
                        </a:lnTo>
                        <a:lnTo>
                          <a:pt x="1283" y="810"/>
                        </a:lnTo>
                        <a:lnTo>
                          <a:pt x="1245" y="828"/>
                        </a:lnTo>
                        <a:lnTo>
                          <a:pt x="1197" y="886"/>
                        </a:lnTo>
                        <a:lnTo>
                          <a:pt x="1186" y="916"/>
                        </a:lnTo>
                        <a:lnTo>
                          <a:pt x="1166" y="916"/>
                        </a:lnTo>
                        <a:lnTo>
                          <a:pt x="1060" y="901"/>
                        </a:lnTo>
                        <a:lnTo>
                          <a:pt x="1049" y="906"/>
                        </a:lnTo>
                        <a:lnTo>
                          <a:pt x="1006" y="886"/>
                        </a:lnTo>
                        <a:lnTo>
                          <a:pt x="934" y="852"/>
                        </a:lnTo>
                        <a:lnTo>
                          <a:pt x="898" y="833"/>
                        </a:lnTo>
                        <a:lnTo>
                          <a:pt x="817" y="790"/>
                        </a:lnTo>
                        <a:lnTo>
                          <a:pt x="711" y="726"/>
                        </a:lnTo>
                        <a:lnTo>
                          <a:pt x="700" y="719"/>
                        </a:lnTo>
                        <a:lnTo>
                          <a:pt x="685" y="709"/>
                        </a:lnTo>
                        <a:lnTo>
                          <a:pt x="583" y="635"/>
                        </a:lnTo>
                        <a:lnTo>
                          <a:pt x="474" y="543"/>
                        </a:lnTo>
                        <a:lnTo>
                          <a:pt x="466" y="538"/>
                        </a:lnTo>
                        <a:lnTo>
                          <a:pt x="461" y="531"/>
                        </a:lnTo>
                        <a:lnTo>
                          <a:pt x="351" y="417"/>
                        </a:lnTo>
                        <a:lnTo>
                          <a:pt x="299" y="355"/>
                        </a:lnTo>
                        <a:lnTo>
                          <a:pt x="234" y="268"/>
                        </a:lnTo>
                        <a:lnTo>
                          <a:pt x="175" y="177"/>
                        </a:lnTo>
                        <a:lnTo>
                          <a:pt x="117" y="76"/>
                        </a:lnTo>
                        <a:lnTo>
                          <a:pt x="8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7" name="Freeform 4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034"/>
                  </a:xfrm>
                  <a:custGeom>
                    <a:avLst/>
                    <a:gdLst>
                      <a:gd name="T0" fmla="*/ 54 w 2566"/>
                      <a:gd name="T1" fmla="*/ 2033 h 2034"/>
                      <a:gd name="T2" fmla="*/ 171 w 2566"/>
                      <a:gd name="T3" fmla="*/ 2033 h 2034"/>
                      <a:gd name="T4" fmla="*/ 287 w 2566"/>
                      <a:gd name="T5" fmla="*/ 2031 h 2034"/>
                      <a:gd name="T6" fmla="*/ 404 w 2566"/>
                      <a:gd name="T7" fmla="*/ 2031 h 2034"/>
                      <a:gd name="T8" fmla="*/ 519 w 2566"/>
                      <a:gd name="T9" fmla="*/ 2030 h 2034"/>
                      <a:gd name="T10" fmla="*/ 636 w 2566"/>
                      <a:gd name="T11" fmla="*/ 2030 h 2034"/>
                      <a:gd name="T12" fmla="*/ 751 w 2566"/>
                      <a:gd name="T13" fmla="*/ 2029 h 2034"/>
                      <a:gd name="T14" fmla="*/ 868 w 2566"/>
                      <a:gd name="T15" fmla="*/ 2029 h 2034"/>
                      <a:gd name="T16" fmla="*/ 984 w 2566"/>
                      <a:gd name="T17" fmla="*/ 2027 h 2034"/>
                      <a:gd name="T18" fmla="*/ 1101 w 2566"/>
                      <a:gd name="T19" fmla="*/ 2027 h 2034"/>
                      <a:gd name="T20" fmla="*/ 1216 w 2566"/>
                      <a:gd name="T21" fmla="*/ 2026 h 2034"/>
                      <a:gd name="T22" fmla="*/ 1333 w 2566"/>
                      <a:gd name="T23" fmla="*/ 2026 h 2034"/>
                      <a:gd name="T24" fmla="*/ 1449 w 2566"/>
                      <a:gd name="T25" fmla="*/ 2025 h 2034"/>
                      <a:gd name="T26" fmla="*/ 1565 w 2566"/>
                      <a:gd name="T27" fmla="*/ 2025 h 2034"/>
                      <a:gd name="T28" fmla="*/ 1681 w 2566"/>
                      <a:gd name="T29" fmla="*/ 2023 h 2034"/>
                      <a:gd name="T30" fmla="*/ 1798 w 2566"/>
                      <a:gd name="T31" fmla="*/ 2023 h 2034"/>
                      <a:gd name="T32" fmla="*/ 1913 w 2566"/>
                      <a:gd name="T33" fmla="*/ 2023 h 2034"/>
                      <a:gd name="T34" fmla="*/ 2030 w 2566"/>
                      <a:gd name="T35" fmla="*/ 2022 h 2034"/>
                      <a:gd name="T36" fmla="*/ 2147 w 2566"/>
                      <a:gd name="T37" fmla="*/ 2022 h 2034"/>
                      <a:gd name="T38" fmla="*/ 2263 w 2566"/>
                      <a:gd name="T39" fmla="*/ 2020 h 2034"/>
                      <a:gd name="T40" fmla="*/ 2380 w 2566"/>
                      <a:gd name="T41" fmla="*/ 2020 h 2034"/>
                      <a:gd name="T42" fmla="*/ 2495 w 2566"/>
                      <a:gd name="T43" fmla="*/ 2020 h 2034"/>
                      <a:gd name="T44" fmla="*/ 2566 w 2566"/>
                      <a:gd name="T45" fmla="*/ 1950 h 2034"/>
                      <a:gd name="T46" fmla="*/ 2566 w 2566"/>
                      <a:gd name="T47" fmla="*/ 1595 h 2034"/>
                      <a:gd name="T48" fmla="*/ 2566 w 2566"/>
                      <a:gd name="T49" fmla="*/ 1241 h 2034"/>
                      <a:gd name="T50" fmla="*/ 2566 w 2566"/>
                      <a:gd name="T51" fmla="*/ 886 h 2034"/>
                      <a:gd name="T52" fmla="*/ 2566 w 2566"/>
                      <a:gd name="T53" fmla="*/ 531 h 2034"/>
                      <a:gd name="T54" fmla="*/ 2566 w 2566"/>
                      <a:gd name="T55" fmla="*/ 177 h 2034"/>
                      <a:gd name="T56" fmla="*/ 2449 w 2566"/>
                      <a:gd name="T57" fmla="*/ 0 h 2034"/>
                      <a:gd name="T58" fmla="*/ 2216 w 2566"/>
                      <a:gd name="T59" fmla="*/ 0 h 2034"/>
                      <a:gd name="T60" fmla="*/ 1983 w 2566"/>
                      <a:gd name="T61" fmla="*/ 0 h 2034"/>
                      <a:gd name="T62" fmla="*/ 1749 w 2566"/>
                      <a:gd name="T63" fmla="*/ 0 h 2034"/>
                      <a:gd name="T64" fmla="*/ 1517 w 2566"/>
                      <a:gd name="T65" fmla="*/ 0 h 2034"/>
                      <a:gd name="T66" fmla="*/ 1283 w 2566"/>
                      <a:gd name="T67" fmla="*/ 0 h 2034"/>
                      <a:gd name="T68" fmla="*/ 1049 w 2566"/>
                      <a:gd name="T69" fmla="*/ 0 h 2034"/>
                      <a:gd name="T70" fmla="*/ 817 w 2566"/>
                      <a:gd name="T71" fmla="*/ 0 h 2034"/>
                      <a:gd name="T72" fmla="*/ 583 w 2566"/>
                      <a:gd name="T73" fmla="*/ 0 h 2034"/>
                      <a:gd name="T74" fmla="*/ 349 w 2566"/>
                      <a:gd name="T75" fmla="*/ 0 h 2034"/>
                      <a:gd name="T76" fmla="*/ 117 w 2566"/>
                      <a:gd name="T77" fmla="*/ 0 h 2034"/>
                      <a:gd name="T78" fmla="*/ 0 w 2566"/>
                      <a:gd name="T79" fmla="*/ 177 h 2034"/>
                      <a:gd name="T80" fmla="*/ 0 w 2566"/>
                      <a:gd name="T81" fmla="*/ 531 h 2034"/>
                      <a:gd name="T82" fmla="*/ 0 w 2566"/>
                      <a:gd name="T83" fmla="*/ 886 h 2034"/>
                      <a:gd name="T84" fmla="*/ 0 w 2566"/>
                      <a:gd name="T85" fmla="*/ 1241 h 2034"/>
                      <a:gd name="T86" fmla="*/ 0 w 2566"/>
                      <a:gd name="T87" fmla="*/ 1595 h 2034"/>
                      <a:gd name="T88" fmla="*/ 0 w 2566"/>
                      <a:gd name="T89" fmla="*/ 1950 h 20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2034">
                        <a:moveTo>
                          <a:pt x="0" y="2034"/>
                        </a:moveTo>
                        <a:lnTo>
                          <a:pt x="54" y="2033"/>
                        </a:lnTo>
                        <a:lnTo>
                          <a:pt x="117" y="2033"/>
                        </a:lnTo>
                        <a:lnTo>
                          <a:pt x="171" y="2033"/>
                        </a:lnTo>
                        <a:lnTo>
                          <a:pt x="234" y="2033"/>
                        </a:lnTo>
                        <a:lnTo>
                          <a:pt x="287" y="2031"/>
                        </a:lnTo>
                        <a:lnTo>
                          <a:pt x="349" y="2031"/>
                        </a:lnTo>
                        <a:lnTo>
                          <a:pt x="404" y="2031"/>
                        </a:lnTo>
                        <a:lnTo>
                          <a:pt x="466" y="2031"/>
                        </a:lnTo>
                        <a:lnTo>
                          <a:pt x="519" y="2030"/>
                        </a:lnTo>
                        <a:lnTo>
                          <a:pt x="583" y="2030"/>
                        </a:lnTo>
                        <a:lnTo>
                          <a:pt x="636" y="2030"/>
                        </a:lnTo>
                        <a:lnTo>
                          <a:pt x="700" y="2030"/>
                        </a:lnTo>
                        <a:lnTo>
                          <a:pt x="751" y="2029"/>
                        </a:lnTo>
                        <a:lnTo>
                          <a:pt x="817" y="2029"/>
                        </a:lnTo>
                        <a:lnTo>
                          <a:pt x="868" y="2029"/>
                        </a:lnTo>
                        <a:lnTo>
                          <a:pt x="934" y="2029"/>
                        </a:lnTo>
                        <a:lnTo>
                          <a:pt x="984" y="2027"/>
                        </a:lnTo>
                        <a:lnTo>
                          <a:pt x="1049" y="2027"/>
                        </a:lnTo>
                        <a:lnTo>
                          <a:pt x="1101" y="2027"/>
                        </a:lnTo>
                        <a:lnTo>
                          <a:pt x="1166" y="2027"/>
                        </a:lnTo>
                        <a:lnTo>
                          <a:pt x="1216" y="2026"/>
                        </a:lnTo>
                        <a:lnTo>
                          <a:pt x="1283" y="2026"/>
                        </a:lnTo>
                        <a:lnTo>
                          <a:pt x="1333" y="2026"/>
                        </a:lnTo>
                        <a:lnTo>
                          <a:pt x="1400" y="2026"/>
                        </a:lnTo>
                        <a:lnTo>
                          <a:pt x="1449" y="2025"/>
                        </a:lnTo>
                        <a:lnTo>
                          <a:pt x="1517" y="2025"/>
                        </a:lnTo>
                        <a:lnTo>
                          <a:pt x="1565" y="2025"/>
                        </a:lnTo>
                        <a:lnTo>
                          <a:pt x="1632" y="2025"/>
                        </a:lnTo>
                        <a:lnTo>
                          <a:pt x="1681" y="2023"/>
                        </a:lnTo>
                        <a:lnTo>
                          <a:pt x="1749" y="2023"/>
                        </a:lnTo>
                        <a:lnTo>
                          <a:pt x="1798" y="2023"/>
                        </a:lnTo>
                        <a:lnTo>
                          <a:pt x="1866" y="2023"/>
                        </a:lnTo>
                        <a:lnTo>
                          <a:pt x="1913" y="2023"/>
                        </a:lnTo>
                        <a:lnTo>
                          <a:pt x="1983" y="2023"/>
                        </a:lnTo>
                        <a:lnTo>
                          <a:pt x="2030" y="2022"/>
                        </a:lnTo>
                        <a:lnTo>
                          <a:pt x="2100" y="2022"/>
                        </a:lnTo>
                        <a:lnTo>
                          <a:pt x="2147" y="2022"/>
                        </a:lnTo>
                        <a:lnTo>
                          <a:pt x="2216" y="2022"/>
                        </a:lnTo>
                        <a:lnTo>
                          <a:pt x="2263" y="2020"/>
                        </a:lnTo>
                        <a:lnTo>
                          <a:pt x="2332" y="2020"/>
                        </a:lnTo>
                        <a:lnTo>
                          <a:pt x="2380" y="2020"/>
                        </a:lnTo>
                        <a:lnTo>
                          <a:pt x="2449" y="2020"/>
                        </a:lnTo>
                        <a:lnTo>
                          <a:pt x="2495" y="2020"/>
                        </a:lnTo>
                        <a:lnTo>
                          <a:pt x="2566" y="2020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03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8" name="Freeform 44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84"/>
                  </a:xfrm>
                  <a:custGeom>
                    <a:avLst/>
                    <a:gdLst>
                      <a:gd name="T0" fmla="*/ 0 w 2566"/>
                      <a:gd name="T1" fmla="*/ 84 h 84"/>
                      <a:gd name="T2" fmla="*/ 54 w 2566"/>
                      <a:gd name="T3" fmla="*/ 83 h 84"/>
                      <a:gd name="T4" fmla="*/ 117 w 2566"/>
                      <a:gd name="T5" fmla="*/ 83 h 84"/>
                      <a:gd name="T6" fmla="*/ 171 w 2566"/>
                      <a:gd name="T7" fmla="*/ 83 h 84"/>
                      <a:gd name="T8" fmla="*/ 234 w 2566"/>
                      <a:gd name="T9" fmla="*/ 83 h 84"/>
                      <a:gd name="T10" fmla="*/ 287 w 2566"/>
                      <a:gd name="T11" fmla="*/ 81 h 84"/>
                      <a:gd name="T12" fmla="*/ 349 w 2566"/>
                      <a:gd name="T13" fmla="*/ 81 h 84"/>
                      <a:gd name="T14" fmla="*/ 404 w 2566"/>
                      <a:gd name="T15" fmla="*/ 81 h 84"/>
                      <a:gd name="T16" fmla="*/ 466 w 2566"/>
                      <a:gd name="T17" fmla="*/ 81 h 84"/>
                      <a:gd name="T18" fmla="*/ 519 w 2566"/>
                      <a:gd name="T19" fmla="*/ 80 h 84"/>
                      <a:gd name="T20" fmla="*/ 583 w 2566"/>
                      <a:gd name="T21" fmla="*/ 80 h 84"/>
                      <a:gd name="T22" fmla="*/ 636 w 2566"/>
                      <a:gd name="T23" fmla="*/ 80 h 84"/>
                      <a:gd name="T24" fmla="*/ 700 w 2566"/>
                      <a:gd name="T25" fmla="*/ 80 h 84"/>
                      <a:gd name="T26" fmla="*/ 751 w 2566"/>
                      <a:gd name="T27" fmla="*/ 79 h 84"/>
                      <a:gd name="T28" fmla="*/ 817 w 2566"/>
                      <a:gd name="T29" fmla="*/ 79 h 84"/>
                      <a:gd name="T30" fmla="*/ 868 w 2566"/>
                      <a:gd name="T31" fmla="*/ 79 h 84"/>
                      <a:gd name="T32" fmla="*/ 934 w 2566"/>
                      <a:gd name="T33" fmla="*/ 79 h 84"/>
                      <a:gd name="T34" fmla="*/ 984 w 2566"/>
                      <a:gd name="T35" fmla="*/ 77 h 84"/>
                      <a:gd name="T36" fmla="*/ 1049 w 2566"/>
                      <a:gd name="T37" fmla="*/ 77 h 84"/>
                      <a:gd name="T38" fmla="*/ 1101 w 2566"/>
                      <a:gd name="T39" fmla="*/ 77 h 84"/>
                      <a:gd name="T40" fmla="*/ 1166 w 2566"/>
                      <a:gd name="T41" fmla="*/ 77 h 84"/>
                      <a:gd name="T42" fmla="*/ 1216 w 2566"/>
                      <a:gd name="T43" fmla="*/ 76 h 84"/>
                      <a:gd name="T44" fmla="*/ 1283 w 2566"/>
                      <a:gd name="T45" fmla="*/ 76 h 84"/>
                      <a:gd name="T46" fmla="*/ 1333 w 2566"/>
                      <a:gd name="T47" fmla="*/ 76 h 84"/>
                      <a:gd name="T48" fmla="*/ 1400 w 2566"/>
                      <a:gd name="T49" fmla="*/ 76 h 84"/>
                      <a:gd name="T50" fmla="*/ 1449 w 2566"/>
                      <a:gd name="T51" fmla="*/ 75 h 84"/>
                      <a:gd name="T52" fmla="*/ 1517 w 2566"/>
                      <a:gd name="T53" fmla="*/ 75 h 84"/>
                      <a:gd name="T54" fmla="*/ 1565 w 2566"/>
                      <a:gd name="T55" fmla="*/ 75 h 84"/>
                      <a:gd name="T56" fmla="*/ 1632 w 2566"/>
                      <a:gd name="T57" fmla="*/ 75 h 84"/>
                      <a:gd name="T58" fmla="*/ 1681 w 2566"/>
                      <a:gd name="T59" fmla="*/ 73 h 84"/>
                      <a:gd name="T60" fmla="*/ 1749 w 2566"/>
                      <a:gd name="T61" fmla="*/ 73 h 84"/>
                      <a:gd name="T62" fmla="*/ 1798 w 2566"/>
                      <a:gd name="T63" fmla="*/ 73 h 84"/>
                      <a:gd name="T64" fmla="*/ 1866 w 2566"/>
                      <a:gd name="T65" fmla="*/ 73 h 84"/>
                      <a:gd name="T66" fmla="*/ 1913 w 2566"/>
                      <a:gd name="T67" fmla="*/ 73 h 84"/>
                      <a:gd name="T68" fmla="*/ 1983 w 2566"/>
                      <a:gd name="T69" fmla="*/ 73 h 84"/>
                      <a:gd name="T70" fmla="*/ 2030 w 2566"/>
                      <a:gd name="T71" fmla="*/ 72 h 84"/>
                      <a:gd name="T72" fmla="*/ 2100 w 2566"/>
                      <a:gd name="T73" fmla="*/ 72 h 84"/>
                      <a:gd name="T74" fmla="*/ 2147 w 2566"/>
                      <a:gd name="T75" fmla="*/ 72 h 84"/>
                      <a:gd name="T76" fmla="*/ 2216 w 2566"/>
                      <a:gd name="T77" fmla="*/ 72 h 84"/>
                      <a:gd name="T78" fmla="*/ 2263 w 2566"/>
                      <a:gd name="T79" fmla="*/ 70 h 84"/>
                      <a:gd name="T80" fmla="*/ 2332 w 2566"/>
                      <a:gd name="T81" fmla="*/ 70 h 84"/>
                      <a:gd name="T82" fmla="*/ 2380 w 2566"/>
                      <a:gd name="T83" fmla="*/ 70 h 84"/>
                      <a:gd name="T84" fmla="*/ 2449 w 2566"/>
                      <a:gd name="T85" fmla="*/ 70 h 84"/>
                      <a:gd name="T86" fmla="*/ 2495 w 2566"/>
                      <a:gd name="T87" fmla="*/ 70 h 84"/>
                      <a:gd name="T88" fmla="*/ 2566 w 2566"/>
                      <a:gd name="T89" fmla="*/ 70 h 84"/>
                      <a:gd name="T90" fmla="*/ 2566 w 2566"/>
                      <a:gd name="T91" fmla="*/ 0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84">
                        <a:moveTo>
                          <a:pt x="0" y="84"/>
                        </a:moveTo>
                        <a:lnTo>
                          <a:pt x="54" y="83"/>
                        </a:lnTo>
                        <a:lnTo>
                          <a:pt x="117" y="83"/>
                        </a:lnTo>
                        <a:lnTo>
                          <a:pt x="171" y="83"/>
                        </a:lnTo>
                        <a:lnTo>
                          <a:pt x="234" y="83"/>
                        </a:lnTo>
                        <a:lnTo>
                          <a:pt x="287" y="81"/>
                        </a:lnTo>
                        <a:lnTo>
                          <a:pt x="349" y="81"/>
                        </a:lnTo>
                        <a:lnTo>
                          <a:pt x="404" y="81"/>
                        </a:lnTo>
                        <a:lnTo>
                          <a:pt x="466" y="81"/>
                        </a:lnTo>
                        <a:lnTo>
                          <a:pt x="519" y="80"/>
                        </a:lnTo>
                        <a:lnTo>
                          <a:pt x="583" y="80"/>
                        </a:lnTo>
                        <a:lnTo>
                          <a:pt x="636" y="80"/>
                        </a:lnTo>
                        <a:lnTo>
                          <a:pt x="700" y="80"/>
                        </a:lnTo>
                        <a:lnTo>
                          <a:pt x="751" y="79"/>
                        </a:lnTo>
                        <a:lnTo>
                          <a:pt x="817" y="79"/>
                        </a:lnTo>
                        <a:lnTo>
                          <a:pt x="868" y="79"/>
                        </a:lnTo>
                        <a:lnTo>
                          <a:pt x="934" y="79"/>
                        </a:lnTo>
                        <a:lnTo>
                          <a:pt x="984" y="77"/>
                        </a:lnTo>
                        <a:lnTo>
                          <a:pt x="1049" y="77"/>
                        </a:lnTo>
                        <a:lnTo>
                          <a:pt x="1101" y="77"/>
                        </a:lnTo>
                        <a:lnTo>
                          <a:pt x="1166" y="77"/>
                        </a:lnTo>
                        <a:lnTo>
                          <a:pt x="1216" y="76"/>
                        </a:lnTo>
                        <a:lnTo>
                          <a:pt x="1283" y="76"/>
                        </a:lnTo>
                        <a:lnTo>
                          <a:pt x="1333" y="76"/>
                        </a:lnTo>
                        <a:lnTo>
                          <a:pt x="1400" y="76"/>
                        </a:lnTo>
                        <a:lnTo>
                          <a:pt x="1449" y="75"/>
                        </a:lnTo>
                        <a:lnTo>
                          <a:pt x="1517" y="75"/>
                        </a:lnTo>
                        <a:lnTo>
                          <a:pt x="1565" y="75"/>
                        </a:lnTo>
                        <a:lnTo>
                          <a:pt x="1632" y="75"/>
                        </a:lnTo>
                        <a:lnTo>
                          <a:pt x="1681" y="73"/>
                        </a:lnTo>
                        <a:lnTo>
                          <a:pt x="1749" y="73"/>
                        </a:lnTo>
                        <a:lnTo>
                          <a:pt x="1798" y="73"/>
                        </a:lnTo>
                        <a:lnTo>
                          <a:pt x="1866" y="73"/>
                        </a:lnTo>
                        <a:lnTo>
                          <a:pt x="1913" y="73"/>
                        </a:lnTo>
                        <a:lnTo>
                          <a:pt x="1983" y="73"/>
                        </a:lnTo>
                        <a:lnTo>
                          <a:pt x="2030" y="72"/>
                        </a:lnTo>
                        <a:lnTo>
                          <a:pt x="2100" y="72"/>
                        </a:lnTo>
                        <a:lnTo>
                          <a:pt x="2147" y="72"/>
                        </a:lnTo>
                        <a:lnTo>
                          <a:pt x="2216" y="72"/>
                        </a:lnTo>
                        <a:lnTo>
                          <a:pt x="2263" y="70"/>
                        </a:lnTo>
                        <a:lnTo>
                          <a:pt x="2332" y="70"/>
                        </a:lnTo>
                        <a:lnTo>
                          <a:pt x="2380" y="70"/>
                        </a:lnTo>
                        <a:lnTo>
                          <a:pt x="2449" y="70"/>
                        </a:lnTo>
                        <a:lnTo>
                          <a:pt x="2495" y="70"/>
                        </a:lnTo>
                        <a:lnTo>
                          <a:pt x="2566" y="70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9" name="Freeform 4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992"/>
                  </a:xfrm>
                  <a:custGeom>
                    <a:avLst/>
                    <a:gdLst>
                      <a:gd name="T0" fmla="*/ 27 w 2566"/>
                      <a:gd name="T1" fmla="*/ 1991 h 1992"/>
                      <a:gd name="T2" fmla="*/ 144 w 2566"/>
                      <a:gd name="T3" fmla="*/ 1991 h 1992"/>
                      <a:gd name="T4" fmla="*/ 259 w 2566"/>
                      <a:gd name="T5" fmla="*/ 1991 h 1992"/>
                      <a:gd name="T6" fmla="*/ 376 w 2566"/>
                      <a:gd name="T7" fmla="*/ 1991 h 1992"/>
                      <a:gd name="T8" fmla="*/ 493 w 2566"/>
                      <a:gd name="T9" fmla="*/ 1989 h 1992"/>
                      <a:gd name="T10" fmla="*/ 609 w 2566"/>
                      <a:gd name="T11" fmla="*/ 1989 h 1992"/>
                      <a:gd name="T12" fmla="*/ 726 w 2566"/>
                      <a:gd name="T13" fmla="*/ 1989 h 1992"/>
                      <a:gd name="T14" fmla="*/ 842 w 2566"/>
                      <a:gd name="T15" fmla="*/ 1989 h 1992"/>
                      <a:gd name="T16" fmla="*/ 958 w 2566"/>
                      <a:gd name="T17" fmla="*/ 1988 h 1992"/>
                      <a:gd name="T18" fmla="*/ 1075 w 2566"/>
                      <a:gd name="T19" fmla="*/ 1988 h 1992"/>
                      <a:gd name="T20" fmla="*/ 1192 w 2566"/>
                      <a:gd name="T21" fmla="*/ 1988 h 1992"/>
                      <a:gd name="T22" fmla="*/ 1307 w 2566"/>
                      <a:gd name="T23" fmla="*/ 1988 h 1992"/>
                      <a:gd name="T24" fmla="*/ 1424 w 2566"/>
                      <a:gd name="T25" fmla="*/ 1987 h 1992"/>
                      <a:gd name="T26" fmla="*/ 1541 w 2566"/>
                      <a:gd name="T27" fmla="*/ 1987 h 1992"/>
                      <a:gd name="T28" fmla="*/ 1657 w 2566"/>
                      <a:gd name="T29" fmla="*/ 1987 h 1992"/>
                      <a:gd name="T30" fmla="*/ 1773 w 2566"/>
                      <a:gd name="T31" fmla="*/ 1987 h 1992"/>
                      <a:gd name="T32" fmla="*/ 1890 w 2566"/>
                      <a:gd name="T33" fmla="*/ 1985 h 1992"/>
                      <a:gd name="T34" fmla="*/ 2006 w 2566"/>
                      <a:gd name="T35" fmla="*/ 1985 h 1992"/>
                      <a:gd name="T36" fmla="*/ 2123 w 2566"/>
                      <a:gd name="T37" fmla="*/ 1985 h 1992"/>
                      <a:gd name="T38" fmla="*/ 2240 w 2566"/>
                      <a:gd name="T39" fmla="*/ 1985 h 1992"/>
                      <a:gd name="T40" fmla="*/ 2355 w 2566"/>
                      <a:gd name="T41" fmla="*/ 1985 h 1992"/>
                      <a:gd name="T42" fmla="*/ 2472 w 2566"/>
                      <a:gd name="T43" fmla="*/ 1984 h 1992"/>
                      <a:gd name="T44" fmla="*/ 2566 w 2566"/>
                      <a:gd name="T45" fmla="*/ 1950 h 1992"/>
                      <a:gd name="T46" fmla="*/ 2566 w 2566"/>
                      <a:gd name="T47" fmla="*/ 1595 h 1992"/>
                      <a:gd name="T48" fmla="*/ 2566 w 2566"/>
                      <a:gd name="T49" fmla="*/ 1241 h 1992"/>
                      <a:gd name="T50" fmla="*/ 2566 w 2566"/>
                      <a:gd name="T51" fmla="*/ 886 h 1992"/>
                      <a:gd name="T52" fmla="*/ 2566 w 2566"/>
                      <a:gd name="T53" fmla="*/ 531 h 1992"/>
                      <a:gd name="T54" fmla="*/ 2566 w 2566"/>
                      <a:gd name="T55" fmla="*/ 177 h 1992"/>
                      <a:gd name="T56" fmla="*/ 2449 w 2566"/>
                      <a:gd name="T57" fmla="*/ 0 h 1992"/>
                      <a:gd name="T58" fmla="*/ 2216 w 2566"/>
                      <a:gd name="T59" fmla="*/ 0 h 1992"/>
                      <a:gd name="T60" fmla="*/ 1983 w 2566"/>
                      <a:gd name="T61" fmla="*/ 0 h 1992"/>
                      <a:gd name="T62" fmla="*/ 1749 w 2566"/>
                      <a:gd name="T63" fmla="*/ 0 h 1992"/>
                      <a:gd name="T64" fmla="*/ 1517 w 2566"/>
                      <a:gd name="T65" fmla="*/ 0 h 1992"/>
                      <a:gd name="T66" fmla="*/ 1283 w 2566"/>
                      <a:gd name="T67" fmla="*/ 0 h 1992"/>
                      <a:gd name="T68" fmla="*/ 1049 w 2566"/>
                      <a:gd name="T69" fmla="*/ 0 h 1992"/>
                      <a:gd name="T70" fmla="*/ 817 w 2566"/>
                      <a:gd name="T71" fmla="*/ 0 h 1992"/>
                      <a:gd name="T72" fmla="*/ 583 w 2566"/>
                      <a:gd name="T73" fmla="*/ 0 h 1992"/>
                      <a:gd name="T74" fmla="*/ 349 w 2566"/>
                      <a:gd name="T75" fmla="*/ 0 h 1992"/>
                      <a:gd name="T76" fmla="*/ 117 w 2566"/>
                      <a:gd name="T77" fmla="*/ 0 h 1992"/>
                      <a:gd name="T78" fmla="*/ 0 w 2566"/>
                      <a:gd name="T79" fmla="*/ 177 h 1992"/>
                      <a:gd name="T80" fmla="*/ 0 w 2566"/>
                      <a:gd name="T81" fmla="*/ 531 h 1992"/>
                      <a:gd name="T82" fmla="*/ 0 w 2566"/>
                      <a:gd name="T83" fmla="*/ 886 h 1992"/>
                      <a:gd name="T84" fmla="*/ 0 w 2566"/>
                      <a:gd name="T85" fmla="*/ 1241 h 1992"/>
                      <a:gd name="T86" fmla="*/ 0 w 2566"/>
                      <a:gd name="T87" fmla="*/ 1595 h 1992"/>
                      <a:gd name="T88" fmla="*/ 0 w 2566"/>
                      <a:gd name="T89" fmla="*/ 1950 h 19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992">
                        <a:moveTo>
                          <a:pt x="0" y="1992"/>
                        </a:moveTo>
                        <a:lnTo>
                          <a:pt x="27" y="1991"/>
                        </a:lnTo>
                        <a:lnTo>
                          <a:pt x="117" y="1991"/>
                        </a:lnTo>
                        <a:lnTo>
                          <a:pt x="144" y="1991"/>
                        </a:lnTo>
                        <a:lnTo>
                          <a:pt x="234" y="1991"/>
                        </a:lnTo>
                        <a:lnTo>
                          <a:pt x="259" y="1991"/>
                        </a:lnTo>
                        <a:lnTo>
                          <a:pt x="349" y="1991"/>
                        </a:lnTo>
                        <a:lnTo>
                          <a:pt x="376" y="1991"/>
                        </a:lnTo>
                        <a:lnTo>
                          <a:pt x="466" y="1991"/>
                        </a:lnTo>
                        <a:lnTo>
                          <a:pt x="493" y="1989"/>
                        </a:lnTo>
                        <a:lnTo>
                          <a:pt x="583" y="1989"/>
                        </a:lnTo>
                        <a:lnTo>
                          <a:pt x="609" y="1989"/>
                        </a:lnTo>
                        <a:lnTo>
                          <a:pt x="700" y="1989"/>
                        </a:lnTo>
                        <a:lnTo>
                          <a:pt x="726" y="1989"/>
                        </a:lnTo>
                        <a:lnTo>
                          <a:pt x="817" y="1989"/>
                        </a:lnTo>
                        <a:lnTo>
                          <a:pt x="842" y="1989"/>
                        </a:lnTo>
                        <a:lnTo>
                          <a:pt x="934" y="1989"/>
                        </a:lnTo>
                        <a:lnTo>
                          <a:pt x="958" y="1988"/>
                        </a:lnTo>
                        <a:lnTo>
                          <a:pt x="1049" y="1988"/>
                        </a:lnTo>
                        <a:lnTo>
                          <a:pt x="1075" y="1988"/>
                        </a:lnTo>
                        <a:lnTo>
                          <a:pt x="1166" y="1988"/>
                        </a:lnTo>
                        <a:lnTo>
                          <a:pt x="1192" y="1988"/>
                        </a:lnTo>
                        <a:lnTo>
                          <a:pt x="1283" y="1988"/>
                        </a:lnTo>
                        <a:lnTo>
                          <a:pt x="1307" y="1988"/>
                        </a:lnTo>
                        <a:lnTo>
                          <a:pt x="1400" y="1988"/>
                        </a:lnTo>
                        <a:lnTo>
                          <a:pt x="1424" y="1987"/>
                        </a:lnTo>
                        <a:lnTo>
                          <a:pt x="1517" y="1987"/>
                        </a:lnTo>
                        <a:lnTo>
                          <a:pt x="1541" y="1987"/>
                        </a:lnTo>
                        <a:lnTo>
                          <a:pt x="1632" y="1987"/>
                        </a:lnTo>
                        <a:lnTo>
                          <a:pt x="1657" y="1987"/>
                        </a:lnTo>
                        <a:lnTo>
                          <a:pt x="1749" y="1987"/>
                        </a:lnTo>
                        <a:lnTo>
                          <a:pt x="1773" y="1987"/>
                        </a:lnTo>
                        <a:lnTo>
                          <a:pt x="1866" y="1987"/>
                        </a:lnTo>
                        <a:lnTo>
                          <a:pt x="1890" y="1985"/>
                        </a:lnTo>
                        <a:lnTo>
                          <a:pt x="1983" y="1985"/>
                        </a:lnTo>
                        <a:lnTo>
                          <a:pt x="2006" y="1985"/>
                        </a:lnTo>
                        <a:lnTo>
                          <a:pt x="2100" y="1985"/>
                        </a:lnTo>
                        <a:lnTo>
                          <a:pt x="2123" y="1985"/>
                        </a:lnTo>
                        <a:lnTo>
                          <a:pt x="2216" y="1985"/>
                        </a:lnTo>
                        <a:lnTo>
                          <a:pt x="2240" y="1985"/>
                        </a:lnTo>
                        <a:lnTo>
                          <a:pt x="2332" y="1985"/>
                        </a:lnTo>
                        <a:lnTo>
                          <a:pt x="2355" y="1985"/>
                        </a:lnTo>
                        <a:lnTo>
                          <a:pt x="2449" y="1985"/>
                        </a:lnTo>
                        <a:lnTo>
                          <a:pt x="2472" y="1984"/>
                        </a:lnTo>
                        <a:lnTo>
                          <a:pt x="2566" y="1984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199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0" name="Freeform 46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42"/>
                  </a:xfrm>
                  <a:custGeom>
                    <a:avLst/>
                    <a:gdLst>
                      <a:gd name="T0" fmla="*/ 0 w 2566"/>
                      <a:gd name="T1" fmla="*/ 42 h 42"/>
                      <a:gd name="T2" fmla="*/ 27 w 2566"/>
                      <a:gd name="T3" fmla="*/ 41 h 42"/>
                      <a:gd name="T4" fmla="*/ 117 w 2566"/>
                      <a:gd name="T5" fmla="*/ 41 h 42"/>
                      <a:gd name="T6" fmla="*/ 144 w 2566"/>
                      <a:gd name="T7" fmla="*/ 41 h 42"/>
                      <a:gd name="T8" fmla="*/ 234 w 2566"/>
                      <a:gd name="T9" fmla="*/ 41 h 42"/>
                      <a:gd name="T10" fmla="*/ 259 w 2566"/>
                      <a:gd name="T11" fmla="*/ 41 h 42"/>
                      <a:gd name="T12" fmla="*/ 349 w 2566"/>
                      <a:gd name="T13" fmla="*/ 41 h 42"/>
                      <a:gd name="T14" fmla="*/ 376 w 2566"/>
                      <a:gd name="T15" fmla="*/ 41 h 42"/>
                      <a:gd name="T16" fmla="*/ 466 w 2566"/>
                      <a:gd name="T17" fmla="*/ 41 h 42"/>
                      <a:gd name="T18" fmla="*/ 493 w 2566"/>
                      <a:gd name="T19" fmla="*/ 39 h 42"/>
                      <a:gd name="T20" fmla="*/ 583 w 2566"/>
                      <a:gd name="T21" fmla="*/ 39 h 42"/>
                      <a:gd name="T22" fmla="*/ 609 w 2566"/>
                      <a:gd name="T23" fmla="*/ 39 h 42"/>
                      <a:gd name="T24" fmla="*/ 700 w 2566"/>
                      <a:gd name="T25" fmla="*/ 39 h 42"/>
                      <a:gd name="T26" fmla="*/ 726 w 2566"/>
                      <a:gd name="T27" fmla="*/ 39 h 42"/>
                      <a:gd name="T28" fmla="*/ 817 w 2566"/>
                      <a:gd name="T29" fmla="*/ 39 h 42"/>
                      <a:gd name="T30" fmla="*/ 842 w 2566"/>
                      <a:gd name="T31" fmla="*/ 39 h 42"/>
                      <a:gd name="T32" fmla="*/ 934 w 2566"/>
                      <a:gd name="T33" fmla="*/ 39 h 42"/>
                      <a:gd name="T34" fmla="*/ 958 w 2566"/>
                      <a:gd name="T35" fmla="*/ 38 h 42"/>
                      <a:gd name="T36" fmla="*/ 1049 w 2566"/>
                      <a:gd name="T37" fmla="*/ 38 h 42"/>
                      <a:gd name="T38" fmla="*/ 1075 w 2566"/>
                      <a:gd name="T39" fmla="*/ 38 h 42"/>
                      <a:gd name="T40" fmla="*/ 1166 w 2566"/>
                      <a:gd name="T41" fmla="*/ 38 h 42"/>
                      <a:gd name="T42" fmla="*/ 1192 w 2566"/>
                      <a:gd name="T43" fmla="*/ 38 h 42"/>
                      <a:gd name="T44" fmla="*/ 1283 w 2566"/>
                      <a:gd name="T45" fmla="*/ 38 h 42"/>
                      <a:gd name="T46" fmla="*/ 1307 w 2566"/>
                      <a:gd name="T47" fmla="*/ 38 h 42"/>
                      <a:gd name="T48" fmla="*/ 1400 w 2566"/>
                      <a:gd name="T49" fmla="*/ 38 h 42"/>
                      <a:gd name="T50" fmla="*/ 1424 w 2566"/>
                      <a:gd name="T51" fmla="*/ 37 h 42"/>
                      <a:gd name="T52" fmla="*/ 1517 w 2566"/>
                      <a:gd name="T53" fmla="*/ 37 h 42"/>
                      <a:gd name="T54" fmla="*/ 1541 w 2566"/>
                      <a:gd name="T55" fmla="*/ 37 h 42"/>
                      <a:gd name="T56" fmla="*/ 1632 w 2566"/>
                      <a:gd name="T57" fmla="*/ 37 h 42"/>
                      <a:gd name="T58" fmla="*/ 1657 w 2566"/>
                      <a:gd name="T59" fmla="*/ 37 h 42"/>
                      <a:gd name="T60" fmla="*/ 1749 w 2566"/>
                      <a:gd name="T61" fmla="*/ 37 h 42"/>
                      <a:gd name="T62" fmla="*/ 1773 w 2566"/>
                      <a:gd name="T63" fmla="*/ 37 h 42"/>
                      <a:gd name="T64" fmla="*/ 1866 w 2566"/>
                      <a:gd name="T65" fmla="*/ 37 h 42"/>
                      <a:gd name="T66" fmla="*/ 1890 w 2566"/>
                      <a:gd name="T67" fmla="*/ 35 h 42"/>
                      <a:gd name="T68" fmla="*/ 1983 w 2566"/>
                      <a:gd name="T69" fmla="*/ 35 h 42"/>
                      <a:gd name="T70" fmla="*/ 2006 w 2566"/>
                      <a:gd name="T71" fmla="*/ 35 h 42"/>
                      <a:gd name="T72" fmla="*/ 2100 w 2566"/>
                      <a:gd name="T73" fmla="*/ 35 h 42"/>
                      <a:gd name="T74" fmla="*/ 2123 w 2566"/>
                      <a:gd name="T75" fmla="*/ 35 h 42"/>
                      <a:gd name="T76" fmla="*/ 2216 w 2566"/>
                      <a:gd name="T77" fmla="*/ 35 h 42"/>
                      <a:gd name="T78" fmla="*/ 2240 w 2566"/>
                      <a:gd name="T79" fmla="*/ 35 h 42"/>
                      <a:gd name="T80" fmla="*/ 2332 w 2566"/>
                      <a:gd name="T81" fmla="*/ 35 h 42"/>
                      <a:gd name="T82" fmla="*/ 2355 w 2566"/>
                      <a:gd name="T83" fmla="*/ 35 h 42"/>
                      <a:gd name="T84" fmla="*/ 2449 w 2566"/>
                      <a:gd name="T85" fmla="*/ 35 h 42"/>
                      <a:gd name="T86" fmla="*/ 2472 w 2566"/>
                      <a:gd name="T87" fmla="*/ 34 h 42"/>
                      <a:gd name="T88" fmla="*/ 2566 w 2566"/>
                      <a:gd name="T89" fmla="*/ 34 h 42"/>
                      <a:gd name="T90" fmla="*/ 2566 w 2566"/>
                      <a:gd name="T91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42">
                        <a:moveTo>
                          <a:pt x="0" y="42"/>
                        </a:moveTo>
                        <a:lnTo>
                          <a:pt x="27" y="41"/>
                        </a:lnTo>
                        <a:lnTo>
                          <a:pt x="117" y="41"/>
                        </a:lnTo>
                        <a:lnTo>
                          <a:pt x="144" y="41"/>
                        </a:lnTo>
                        <a:lnTo>
                          <a:pt x="234" y="41"/>
                        </a:lnTo>
                        <a:lnTo>
                          <a:pt x="259" y="41"/>
                        </a:lnTo>
                        <a:lnTo>
                          <a:pt x="349" y="41"/>
                        </a:lnTo>
                        <a:lnTo>
                          <a:pt x="376" y="41"/>
                        </a:lnTo>
                        <a:lnTo>
                          <a:pt x="466" y="41"/>
                        </a:lnTo>
                        <a:lnTo>
                          <a:pt x="493" y="39"/>
                        </a:lnTo>
                        <a:lnTo>
                          <a:pt x="583" y="39"/>
                        </a:lnTo>
                        <a:lnTo>
                          <a:pt x="609" y="39"/>
                        </a:lnTo>
                        <a:lnTo>
                          <a:pt x="700" y="39"/>
                        </a:lnTo>
                        <a:lnTo>
                          <a:pt x="726" y="39"/>
                        </a:lnTo>
                        <a:lnTo>
                          <a:pt x="817" y="39"/>
                        </a:lnTo>
                        <a:lnTo>
                          <a:pt x="842" y="39"/>
                        </a:lnTo>
                        <a:lnTo>
                          <a:pt x="934" y="39"/>
                        </a:lnTo>
                        <a:lnTo>
                          <a:pt x="958" y="38"/>
                        </a:lnTo>
                        <a:lnTo>
                          <a:pt x="1049" y="38"/>
                        </a:lnTo>
                        <a:lnTo>
                          <a:pt x="1075" y="38"/>
                        </a:lnTo>
                        <a:lnTo>
                          <a:pt x="1166" y="38"/>
                        </a:lnTo>
                        <a:lnTo>
                          <a:pt x="1192" y="38"/>
                        </a:lnTo>
                        <a:lnTo>
                          <a:pt x="1283" y="38"/>
                        </a:lnTo>
                        <a:lnTo>
                          <a:pt x="1307" y="38"/>
                        </a:lnTo>
                        <a:lnTo>
                          <a:pt x="1400" y="38"/>
                        </a:lnTo>
                        <a:lnTo>
                          <a:pt x="1424" y="37"/>
                        </a:lnTo>
                        <a:lnTo>
                          <a:pt x="1517" y="37"/>
                        </a:lnTo>
                        <a:lnTo>
                          <a:pt x="1541" y="37"/>
                        </a:lnTo>
                        <a:lnTo>
                          <a:pt x="1632" y="37"/>
                        </a:lnTo>
                        <a:lnTo>
                          <a:pt x="1657" y="37"/>
                        </a:lnTo>
                        <a:lnTo>
                          <a:pt x="1749" y="37"/>
                        </a:lnTo>
                        <a:lnTo>
                          <a:pt x="1773" y="37"/>
                        </a:lnTo>
                        <a:lnTo>
                          <a:pt x="1866" y="37"/>
                        </a:lnTo>
                        <a:lnTo>
                          <a:pt x="1890" y="35"/>
                        </a:lnTo>
                        <a:lnTo>
                          <a:pt x="1983" y="35"/>
                        </a:lnTo>
                        <a:lnTo>
                          <a:pt x="2006" y="35"/>
                        </a:lnTo>
                        <a:lnTo>
                          <a:pt x="2100" y="35"/>
                        </a:lnTo>
                        <a:lnTo>
                          <a:pt x="2123" y="35"/>
                        </a:lnTo>
                        <a:lnTo>
                          <a:pt x="2216" y="35"/>
                        </a:lnTo>
                        <a:lnTo>
                          <a:pt x="2240" y="35"/>
                        </a:lnTo>
                        <a:lnTo>
                          <a:pt x="2332" y="35"/>
                        </a:lnTo>
                        <a:lnTo>
                          <a:pt x="2355" y="35"/>
                        </a:lnTo>
                        <a:lnTo>
                          <a:pt x="2449" y="35"/>
                        </a:lnTo>
                        <a:lnTo>
                          <a:pt x="2472" y="34"/>
                        </a:lnTo>
                        <a:lnTo>
                          <a:pt x="2566" y="34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1" name="Freeform 4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950"/>
                  </a:xfrm>
                  <a:custGeom>
                    <a:avLst/>
                    <a:gdLst>
                      <a:gd name="T0" fmla="*/ 0 w 2566"/>
                      <a:gd name="T1" fmla="*/ 1950 h 1950"/>
                      <a:gd name="T2" fmla="*/ 117 w 2566"/>
                      <a:gd name="T3" fmla="*/ 1950 h 1950"/>
                      <a:gd name="T4" fmla="*/ 234 w 2566"/>
                      <a:gd name="T5" fmla="*/ 1950 h 1950"/>
                      <a:gd name="T6" fmla="*/ 351 w 2566"/>
                      <a:gd name="T7" fmla="*/ 1950 h 1950"/>
                      <a:gd name="T8" fmla="*/ 466 w 2566"/>
                      <a:gd name="T9" fmla="*/ 1950 h 1950"/>
                      <a:gd name="T10" fmla="*/ 583 w 2566"/>
                      <a:gd name="T11" fmla="*/ 1950 h 1950"/>
                      <a:gd name="T12" fmla="*/ 700 w 2566"/>
                      <a:gd name="T13" fmla="*/ 1950 h 1950"/>
                      <a:gd name="T14" fmla="*/ 817 w 2566"/>
                      <a:gd name="T15" fmla="*/ 1950 h 1950"/>
                      <a:gd name="T16" fmla="*/ 934 w 2566"/>
                      <a:gd name="T17" fmla="*/ 1950 h 1950"/>
                      <a:gd name="T18" fmla="*/ 1049 w 2566"/>
                      <a:gd name="T19" fmla="*/ 1950 h 1950"/>
                      <a:gd name="T20" fmla="*/ 1166 w 2566"/>
                      <a:gd name="T21" fmla="*/ 1950 h 1950"/>
                      <a:gd name="T22" fmla="*/ 1283 w 2566"/>
                      <a:gd name="T23" fmla="*/ 1950 h 1950"/>
                      <a:gd name="T24" fmla="*/ 1400 w 2566"/>
                      <a:gd name="T25" fmla="*/ 1950 h 1950"/>
                      <a:gd name="T26" fmla="*/ 1517 w 2566"/>
                      <a:gd name="T27" fmla="*/ 1950 h 1950"/>
                      <a:gd name="T28" fmla="*/ 1633 w 2566"/>
                      <a:gd name="T29" fmla="*/ 1950 h 1950"/>
                      <a:gd name="T30" fmla="*/ 1749 w 2566"/>
                      <a:gd name="T31" fmla="*/ 1950 h 1950"/>
                      <a:gd name="T32" fmla="*/ 1866 w 2566"/>
                      <a:gd name="T33" fmla="*/ 1950 h 1950"/>
                      <a:gd name="T34" fmla="*/ 1983 w 2566"/>
                      <a:gd name="T35" fmla="*/ 1950 h 1950"/>
                      <a:gd name="T36" fmla="*/ 2100 w 2566"/>
                      <a:gd name="T37" fmla="*/ 1950 h 1950"/>
                      <a:gd name="T38" fmla="*/ 2216 w 2566"/>
                      <a:gd name="T39" fmla="*/ 1950 h 1950"/>
                      <a:gd name="T40" fmla="*/ 2332 w 2566"/>
                      <a:gd name="T41" fmla="*/ 1950 h 1950"/>
                      <a:gd name="T42" fmla="*/ 2449 w 2566"/>
                      <a:gd name="T43" fmla="*/ 1950 h 1950"/>
                      <a:gd name="T44" fmla="*/ 2566 w 2566"/>
                      <a:gd name="T45" fmla="*/ 1950 h 1950"/>
                      <a:gd name="T46" fmla="*/ 2566 w 2566"/>
                      <a:gd name="T47" fmla="*/ 1595 h 1950"/>
                      <a:gd name="T48" fmla="*/ 2566 w 2566"/>
                      <a:gd name="T49" fmla="*/ 1241 h 1950"/>
                      <a:gd name="T50" fmla="*/ 2566 w 2566"/>
                      <a:gd name="T51" fmla="*/ 886 h 1950"/>
                      <a:gd name="T52" fmla="*/ 2566 w 2566"/>
                      <a:gd name="T53" fmla="*/ 531 h 1950"/>
                      <a:gd name="T54" fmla="*/ 2566 w 2566"/>
                      <a:gd name="T55" fmla="*/ 177 h 1950"/>
                      <a:gd name="T56" fmla="*/ 2449 w 2566"/>
                      <a:gd name="T57" fmla="*/ 0 h 1950"/>
                      <a:gd name="T58" fmla="*/ 2216 w 2566"/>
                      <a:gd name="T59" fmla="*/ 0 h 1950"/>
                      <a:gd name="T60" fmla="*/ 1983 w 2566"/>
                      <a:gd name="T61" fmla="*/ 0 h 1950"/>
                      <a:gd name="T62" fmla="*/ 1749 w 2566"/>
                      <a:gd name="T63" fmla="*/ 0 h 1950"/>
                      <a:gd name="T64" fmla="*/ 1517 w 2566"/>
                      <a:gd name="T65" fmla="*/ 0 h 1950"/>
                      <a:gd name="T66" fmla="*/ 1283 w 2566"/>
                      <a:gd name="T67" fmla="*/ 0 h 1950"/>
                      <a:gd name="T68" fmla="*/ 1049 w 2566"/>
                      <a:gd name="T69" fmla="*/ 0 h 1950"/>
                      <a:gd name="T70" fmla="*/ 817 w 2566"/>
                      <a:gd name="T71" fmla="*/ 0 h 1950"/>
                      <a:gd name="T72" fmla="*/ 583 w 2566"/>
                      <a:gd name="T73" fmla="*/ 0 h 1950"/>
                      <a:gd name="T74" fmla="*/ 349 w 2566"/>
                      <a:gd name="T75" fmla="*/ 0 h 1950"/>
                      <a:gd name="T76" fmla="*/ 117 w 2566"/>
                      <a:gd name="T77" fmla="*/ 0 h 1950"/>
                      <a:gd name="T78" fmla="*/ 0 w 2566"/>
                      <a:gd name="T79" fmla="*/ 177 h 1950"/>
                      <a:gd name="T80" fmla="*/ 0 w 2566"/>
                      <a:gd name="T81" fmla="*/ 531 h 1950"/>
                      <a:gd name="T82" fmla="*/ 0 w 2566"/>
                      <a:gd name="T83" fmla="*/ 886 h 1950"/>
                      <a:gd name="T84" fmla="*/ 0 w 2566"/>
                      <a:gd name="T85" fmla="*/ 1241 h 1950"/>
                      <a:gd name="T86" fmla="*/ 0 w 2566"/>
                      <a:gd name="T87" fmla="*/ 1595 h 1950"/>
                      <a:gd name="T88" fmla="*/ 0 w 2566"/>
                      <a:gd name="T89" fmla="*/ 1950 h 19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950">
                        <a:moveTo>
                          <a:pt x="0" y="1950"/>
                        </a:moveTo>
                        <a:lnTo>
                          <a:pt x="0" y="1950"/>
                        </a:lnTo>
                        <a:lnTo>
                          <a:pt x="117" y="1950"/>
                        </a:lnTo>
                        <a:lnTo>
                          <a:pt x="117" y="1950"/>
                        </a:lnTo>
                        <a:lnTo>
                          <a:pt x="234" y="1950"/>
                        </a:lnTo>
                        <a:lnTo>
                          <a:pt x="234" y="1950"/>
                        </a:lnTo>
                        <a:lnTo>
                          <a:pt x="349" y="1950"/>
                        </a:lnTo>
                        <a:lnTo>
                          <a:pt x="351" y="1950"/>
                        </a:lnTo>
                        <a:lnTo>
                          <a:pt x="466" y="1950"/>
                        </a:lnTo>
                        <a:lnTo>
                          <a:pt x="466" y="1950"/>
                        </a:lnTo>
                        <a:lnTo>
                          <a:pt x="583" y="1950"/>
                        </a:lnTo>
                        <a:lnTo>
                          <a:pt x="583" y="1950"/>
                        </a:lnTo>
                        <a:lnTo>
                          <a:pt x="700" y="1950"/>
                        </a:lnTo>
                        <a:lnTo>
                          <a:pt x="700" y="1950"/>
                        </a:lnTo>
                        <a:lnTo>
                          <a:pt x="817" y="1950"/>
                        </a:lnTo>
                        <a:lnTo>
                          <a:pt x="817" y="1950"/>
                        </a:lnTo>
                        <a:lnTo>
                          <a:pt x="934" y="1950"/>
                        </a:lnTo>
                        <a:lnTo>
                          <a:pt x="934" y="1950"/>
                        </a:lnTo>
                        <a:lnTo>
                          <a:pt x="1049" y="1950"/>
                        </a:lnTo>
                        <a:lnTo>
                          <a:pt x="1049" y="1950"/>
                        </a:lnTo>
                        <a:lnTo>
                          <a:pt x="1166" y="1950"/>
                        </a:lnTo>
                        <a:lnTo>
                          <a:pt x="1166" y="1950"/>
                        </a:lnTo>
                        <a:lnTo>
                          <a:pt x="1283" y="1950"/>
                        </a:lnTo>
                        <a:lnTo>
                          <a:pt x="1283" y="1950"/>
                        </a:lnTo>
                        <a:lnTo>
                          <a:pt x="1400" y="1950"/>
                        </a:lnTo>
                        <a:lnTo>
                          <a:pt x="1400" y="1950"/>
                        </a:lnTo>
                        <a:lnTo>
                          <a:pt x="1517" y="1950"/>
                        </a:lnTo>
                        <a:lnTo>
                          <a:pt x="1517" y="1950"/>
                        </a:lnTo>
                        <a:lnTo>
                          <a:pt x="1632" y="1950"/>
                        </a:lnTo>
                        <a:lnTo>
                          <a:pt x="1633" y="1950"/>
                        </a:lnTo>
                        <a:lnTo>
                          <a:pt x="1749" y="1950"/>
                        </a:lnTo>
                        <a:lnTo>
                          <a:pt x="1749" y="1950"/>
                        </a:lnTo>
                        <a:lnTo>
                          <a:pt x="1866" y="1950"/>
                        </a:lnTo>
                        <a:lnTo>
                          <a:pt x="1866" y="1950"/>
                        </a:lnTo>
                        <a:lnTo>
                          <a:pt x="1983" y="1950"/>
                        </a:lnTo>
                        <a:lnTo>
                          <a:pt x="1983" y="1950"/>
                        </a:lnTo>
                        <a:lnTo>
                          <a:pt x="2100" y="1950"/>
                        </a:lnTo>
                        <a:lnTo>
                          <a:pt x="2100" y="1950"/>
                        </a:lnTo>
                        <a:lnTo>
                          <a:pt x="2216" y="1950"/>
                        </a:lnTo>
                        <a:lnTo>
                          <a:pt x="2216" y="1950"/>
                        </a:lnTo>
                        <a:lnTo>
                          <a:pt x="2332" y="1950"/>
                        </a:lnTo>
                        <a:lnTo>
                          <a:pt x="2332" y="1950"/>
                        </a:lnTo>
                        <a:lnTo>
                          <a:pt x="2449" y="1950"/>
                        </a:lnTo>
                        <a:lnTo>
                          <a:pt x="2449" y="1950"/>
                        </a:lnTo>
                        <a:lnTo>
                          <a:pt x="2566" y="1950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195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2" name="Freeform 48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0"/>
                  </a:xfrm>
                  <a:custGeom>
                    <a:avLst/>
                    <a:gdLst>
                      <a:gd name="T0" fmla="*/ 0 w 2566"/>
                      <a:gd name="T1" fmla="*/ 0 w 2566"/>
                      <a:gd name="T2" fmla="*/ 117 w 2566"/>
                      <a:gd name="T3" fmla="*/ 117 w 2566"/>
                      <a:gd name="T4" fmla="*/ 234 w 2566"/>
                      <a:gd name="T5" fmla="*/ 234 w 2566"/>
                      <a:gd name="T6" fmla="*/ 349 w 2566"/>
                      <a:gd name="T7" fmla="*/ 351 w 2566"/>
                      <a:gd name="T8" fmla="*/ 466 w 2566"/>
                      <a:gd name="T9" fmla="*/ 466 w 2566"/>
                      <a:gd name="T10" fmla="*/ 583 w 2566"/>
                      <a:gd name="T11" fmla="*/ 583 w 2566"/>
                      <a:gd name="T12" fmla="*/ 700 w 2566"/>
                      <a:gd name="T13" fmla="*/ 700 w 2566"/>
                      <a:gd name="T14" fmla="*/ 817 w 2566"/>
                      <a:gd name="T15" fmla="*/ 817 w 2566"/>
                      <a:gd name="T16" fmla="*/ 934 w 2566"/>
                      <a:gd name="T17" fmla="*/ 934 w 2566"/>
                      <a:gd name="T18" fmla="*/ 1049 w 2566"/>
                      <a:gd name="T19" fmla="*/ 1049 w 2566"/>
                      <a:gd name="T20" fmla="*/ 1166 w 2566"/>
                      <a:gd name="T21" fmla="*/ 1166 w 2566"/>
                      <a:gd name="T22" fmla="*/ 1283 w 2566"/>
                      <a:gd name="T23" fmla="*/ 1283 w 2566"/>
                      <a:gd name="T24" fmla="*/ 1400 w 2566"/>
                      <a:gd name="T25" fmla="*/ 1400 w 2566"/>
                      <a:gd name="T26" fmla="*/ 1517 w 2566"/>
                      <a:gd name="T27" fmla="*/ 1517 w 2566"/>
                      <a:gd name="T28" fmla="*/ 1632 w 2566"/>
                      <a:gd name="T29" fmla="*/ 1633 w 2566"/>
                      <a:gd name="T30" fmla="*/ 1749 w 2566"/>
                      <a:gd name="T31" fmla="*/ 1749 w 2566"/>
                      <a:gd name="T32" fmla="*/ 1866 w 2566"/>
                      <a:gd name="T33" fmla="*/ 1866 w 2566"/>
                      <a:gd name="T34" fmla="*/ 1983 w 2566"/>
                      <a:gd name="T35" fmla="*/ 1983 w 2566"/>
                      <a:gd name="T36" fmla="*/ 2100 w 2566"/>
                      <a:gd name="T37" fmla="*/ 2100 w 2566"/>
                      <a:gd name="T38" fmla="*/ 2216 w 2566"/>
                      <a:gd name="T39" fmla="*/ 2216 w 2566"/>
                      <a:gd name="T40" fmla="*/ 2332 w 2566"/>
                      <a:gd name="T41" fmla="*/ 2332 w 2566"/>
                      <a:gd name="T42" fmla="*/ 2449 w 2566"/>
                      <a:gd name="T43" fmla="*/ 2449 w 2566"/>
                      <a:gd name="T44" fmla="*/ 2566 w 2566"/>
                      <a:gd name="T45" fmla="*/ 2566 w 2566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  <a:cxn ang="0">
                        <a:pos x="T8" y="0"/>
                      </a:cxn>
                      <a:cxn ang="0">
                        <a:pos x="T9" y="0"/>
                      </a:cxn>
                      <a:cxn ang="0">
                        <a:pos x="T10" y="0"/>
                      </a:cxn>
                      <a:cxn ang="0">
                        <a:pos x="T11" y="0"/>
                      </a:cxn>
                      <a:cxn ang="0">
                        <a:pos x="T12" y="0"/>
                      </a:cxn>
                      <a:cxn ang="0">
                        <a:pos x="T13" y="0"/>
                      </a:cxn>
                      <a:cxn ang="0">
                        <a:pos x="T14" y="0"/>
                      </a:cxn>
                      <a:cxn ang="0">
                        <a:pos x="T15" y="0"/>
                      </a:cxn>
                      <a:cxn ang="0">
                        <a:pos x="T16" y="0"/>
                      </a:cxn>
                      <a:cxn ang="0">
                        <a:pos x="T17" y="0"/>
                      </a:cxn>
                      <a:cxn ang="0">
                        <a:pos x="T18" y="0"/>
                      </a:cxn>
                      <a:cxn ang="0">
                        <a:pos x="T19" y="0"/>
                      </a:cxn>
                      <a:cxn ang="0">
                        <a:pos x="T20" y="0"/>
                      </a:cxn>
                      <a:cxn ang="0">
                        <a:pos x="T21" y="0"/>
                      </a:cxn>
                      <a:cxn ang="0">
                        <a:pos x="T22" y="0"/>
                      </a:cxn>
                      <a:cxn ang="0">
                        <a:pos x="T23" y="0"/>
                      </a:cxn>
                      <a:cxn ang="0">
                        <a:pos x="T24" y="0"/>
                      </a:cxn>
                      <a:cxn ang="0">
                        <a:pos x="T25" y="0"/>
                      </a:cxn>
                      <a:cxn ang="0">
                        <a:pos x="T26" y="0"/>
                      </a:cxn>
                      <a:cxn ang="0">
                        <a:pos x="T27" y="0"/>
                      </a:cxn>
                      <a:cxn ang="0">
                        <a:pos x="T28" y="0"/>
                      </a:cxn>
                      <a:cxn ang="0">
                        <a:pos x="T29" y="0"/>
                      </a:cxn>
                      <a:cxn ang="0">
                        <a:pos x="T30" y="0"/>
                      </a:cxn>
                      <a:cxn ang="0">
                        <a:pos x="T31" y="0"/>
                      </a:cxn>
                      <a:cxn ang="0">
                        <a:pos x="T32" y="0"/>
                      </a:cxn>
                      <a:cxn ang="0">
                        <a:pos x="T33" y="0"/>
                      </a:cxn>
                      <a:cxn ang="0">
                        <a:pos x="T34" y="0"/>
                      </a:cxn>
                      <a:cxn ang="0">
                        <a:pos x="T35" y="0"/>
                      </a:cxn>
                      <a:cxn ang="0">
                        <a:pos x="T36" y="0"/>
                      </a:cxn>
                      <a:cxn ang="0">
                        <a:pos x="T37" y="0"/>
                      </a:cxn>
                      <a:cxn ang="0">
                        <a:pos x="T38" y="0"/>
                      </a:cxn>
                      <a:cxn ang="0">
                        <a:pos x="T39" y="0"/>
                      </a:cxn>
                      <a:cxn ang="0">
                        <a:pos x="T40" y="0"/>
                      </a:cxn>
                      <a:cxn ang="0">
                        <a:pos x="T41" y="0"/>
                      </a:cxn>
                      <a:cxn ang="0">
                        <a:pos x="T42" y="0"/>
                      </a:cxn>
                      <a:cxn ang="0">
                        <a:pos x="T43" y="0"/>
                      </a:cxn>
                      <a:cxn ang="0">
                        <a:pos x="T44" y="0"/>
                      </a:cxn>
                      <a:cxn ang="0">
                        <a:pos x="T45" y="0"/>
                      </a:cxn>
                    </a:cxnLst>
                    <a:rect l="0" t="0" r="r" b="b"/>
                    <a:pathLst>
                      <a:path w="256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351" y="0"/>
                        </a:lnTo>
                        <a:lnTo>
                          <a:pt x="466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633" y="0"/>
                        </a:lnTo>
                        <a:lnTo>
                          <a:pt x="1749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3" name="Freeform 4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59 w 2566"/>
                      <a:gd name="T1" fmla="*/ 344 h 2481"/>
                      <a:gd name="T2" fmla="*/ 2543 w 2566"/>
                      <a:gd name="T3" fmla="*/ 497 h 2481"/>
                      <a:gd name="T4" fmla="*/ 2439 w 2566"/>
                      <a:gd name="T5" fmla="*/ 516 h 2481"/>
                      <a:gd name="T6" fmla="*/ 2327 w 2566"/>
                      <a:gd name="T7" fmla="*/ 523 h 2481"/>
                      <a:gd name="T8" fmla="*/ 2316 w 2566"/>
                      <a:gd name="T9" fmla="*/ 683 h 2481"/>
                      <a:gd name="T10" fmla="*/ 2207 w 2566"/>
                      <a:gd name="T11" fmla="*/ 695 h 2481"/>
                      <a:gd name="T12" fmla="*/ 2157 w 2566"/>
                      <a:gd name="T13" fmla="*/ 795 h 2481"/>
                      <a:gd name="T14" fmla="*/ 2086 w 2566"/>
                      <a:gd name="T15" fmla="*/ 866 h 2481"/>
                      <a:gd name="T16" fmla="*/ 1975 w 2566"/>
                      <a:gd name="T17" fmla="*/ 874 h 2481"/>
                      <a:gd name="T18" fmla="*/ 1953 w 2566"/>
                      <a:gd name="T19" fmla="*/ 1018 h 2481"/>
                      <a:gd name="T20" fmla="*/ 1855 w 2566"/>
                      <a:gd name="T21" fmla="*/ 1046 h 2481"/>
                      <a:gd name="T22" fmla="*/ 1737 w 2566"/>
                      <a:gd name="T23" fmla="*/ 1045 h 2481"/>
                      <a:gd name="T24" fmla="*/ 1700 w 2566"/>
                      <a:gd name="T25" fmla="*/ 1165 h 2481"/>
                      <a:gd name="T26" fmla="*/ 1561 w 2566"/>
                      <a:gd name="T27" fmla="*/ 1064 h 2481"/>
                      <a:gd name="T28" fmla="*/ 1496 w 2566"/>
                      <a:gd name="T29" fmla="*/ 1032 h 2481"/>
                      <a:gd name="T30" fmla="*/ 1345 w 2566"/>
                      <a:gd name="T31" fmla="*/ 982 h 2481"/>
                      <a:gd name="T32" fmla="*/ 1222 w 2566"/>
                      <a:gd name="T33" fmla="*/ 886 h 2481"/>
                      <a:gd name="T34" fmla="*/ 1116 w 2566"/>
                      <a:gd name="T35" fmla="*/ 809 h 2481"/>
                      <a:gd name="T36" fmla="*/ 985 w 2566"/>
                      <a:gd name="T37" fmla="*/ 709 h 2481"/>
                      <a:gd name="T38" fmla="*/ 838 w 2566"/>
                      <a:gd name="T39" fmla="*/ 531 h 2481"/>
                      <a:gd name="T40" fmla="*/ 712 w 2566"/>
                      <a:gd name="T41" fmla="*/ 355 h 2481"/>
                      <a:gd name="T42" fmla="*/ 609 w 2566"/>
                      <a:gd name="T43" fmla="*/ 177 h 2481"/>
                      <a:gd name="T44" fmla="*/ 503 w 2566"/>
                      <a:gd name="T45" fmla="*/ 0 h 2481"/>
                      <a:gd name="T46" fmla="*/ 349 w 2566"/>
                      <a:gd name="T47" fmla="*/ 0 h 2481"/>
                      <a:gd name="T48" fmla="*/ 117 w 2566"/>
                      <a:gd name="T49" fmla="*/ 0 h 2481"/>
                      <a:gd name="T50" fmla="*/ 0 w 2566"/>
                      <a:gd name="T51" fmla="*/ 177 h 2481"/>
                      <a:gd name="T52" fmla="*/ 0 w 2566"/>
                      <a:gd name="T53" fmla="*/ 531 h 2481"/>
                      <a:gd name="T54" fmla="*/ 0 w 2566"/>
                      <a:gd name="T55" fmla="*/ 886 h 2481"/>
                      <a:gd name="T56" fmla="*/ 0 w 2566"/>
                      <a:gd name="T57" fmla="*/ 1241 h 2481"/>
                      <a:gd name="T58" fmla="*/ 0 w 2566"/>
                      <a:gd name="T59" fmla="*/ 1595 h 2481"/>
                      <a:gd name="T60" fmla="*/ 0 w 2566"/>
                      <a:gd name="T61" fmla="*/ 1950 h 2481"/>
                      <a:gd name="T62" fmla="*/ 0 w 2566"/>
                      <a:gd name="T63" fmla="*/ 2304 h 2481"/>
                      <a:gd name="T64" fmla="*/ 117 w 2566"/>
                      <a:gd name="T65" fmla="*/ 2481 h 2481"/>
                      <a:gd name="T66" fmla="*/ 349 w 2566"/>
                      <a:gd name="T67" fmla="*/ 2481 h 2481"/>
                      <a:gd name="T68" fmla="*/ 583 w 2566"/>
                      <a:gd name="T69" fmla="*/ 2481 h 2481"/>
                      <a:gd name="T70" fmla="*/ 817 w 2566"/>
                      <a:gd name="T71" fmla="*/ 2481 h 2481"/>
                      <a:gd name="T72" fmla="*/ 1049 w 2566"/>
                      <a:gd name="T73" fmla="*/ 2481 h 2481"/>
                      <a:gd name="T74" fmla="*/ 1283 w 2566"/>
                      <a:gd name="T75" fmla="*/ 2481 h 2481"/>
                      <a:gd name="T76" fmla="*/ 1517 w 2566"/>
                      <a:gd name="T77" fmla="*/ 2481 h 2481"/>
                      <a:gd name="T78" fmla="*/ 1749 w 2566"/>
                      <a:gd name="T79" fmla="*/ 2481 h 2481"/>
                      <a:gd name="T80" fmla="*/ 1983 w 2566"/>
                      <a:gd name="T81" fmla="*/ 2481 h 2481"/>
                      <a:gd name="T82" fmla="*/ 2216 w 2566"/>
                      <a:gd name="T83" fmla="*/ 2481 h 2481"/>
                      <a:gd name="T84" fmla="*/ 2449 w 2566"/>
                      <a:gd name="T85" fmla="*/ 2481 h 2481"/>
                      <a:gd name="T86" fmla="*/ 2566 w 2566"/>
                      <a:gd name="T87" fmla="*/ 2304 h 2481"/>
                      <a:gd name="T88" fmla="*/ 2566 w 2566"/>
                      <a:gd name="T89" fmla="*/ 1950 h 2481"/>
                      <a:gd name="T90" fmla="*/ 2566 w 2566"/>
                      <a:gd name="T91" fmla="*/ 1595 h 2481"/>
                      <a:gd name="T92" fmla="*/ 2566 w 2566"/>
                      <a:gd name="T93" fmla="*/ 1241 h 2481"/>
                      <a:gd name="T94" fmla="*/ 2566 w 2566"/>
                      <a:gd name="T95" fmla="*/ 886 h 2481"/>
                      <a:gd name="T96" fmla="*/ 2566 w 2566"/>
                      <a:gd name="T97" fmla="*/ 531 h 2481"/>
                      <a:gd name="T98" fmla="*/ 2566 w 2566"/>
                      <a:gd name="T99" fmla="*/ 336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36"/>
                        </a:moveTo>
                        <a:lnTo>
                          <a:pt x="2559" y="344"/>
                        </a:lnTo>
                        <a:lnTo>
                          <a:pt x="2541" y="355"/>
                        </a:lnTo>
                        <a:lnTo>
                          <a:pt x="2543" y="497"/>
                        </a:lnTo>
                        <a:lnTo>
                          <a:pt x="2449" y="496"/>
                        </a:lnTo>
                        <a:lnTo>
                          <a:pt x="2439" y="516"/>
                        </a:lnTo>
                        <a:lnTo>
                          <a:pt x="2332" y="517"/>
                        </a:lnTo>
                        <a:lnTo>
                          <a:pt x="2327" y="523"/>
                        </a:lnTo>
                        <a:lnTo>
                          <a:pt x="2316" y="531"/>
                        </a:lnTo>
                        <a:lnTo>
                          <a:pt x="2316" y="683"/>
                        </a:lnTo>
                        <a:lnTo>
                          <a:pt x="2216" y="683"/>
                        </a:lnTo>
                        <a:lnTo>
                          <a:pt x="2207" y="695"/>
                        </a:lnTo>
                        <a:lnTo>
                          <a:pt x="2154" y="709"/>
                        </a:lnTo>
                        <a:lnTo>
                          <a:pt x="2157" y="795"/>
                        </a:lnTo>
                        <a:lnTo>
                          <a:pt x="2100" y="794"/>
                        </a:lnTo>
                        <a:lnTo>
                          <a:pt x="2086" y="866"/>
                        </a:lnTo>
                        <a:lnTo>
                          <a:pt x="1983" y="866"/>
                        </a:lnTo>
                        <a:lnTo>
                          <a:pt x="1975" y="874"/>
                        </a:lnTo>
                        <a:lnTo>
                          <a:pt x="1951" y="886"/>
                        </a:lnTo>
                        <a:lnTo>
                          <a:pt x="1953" y="1018"/>
                        </a:lnTo>
                        <a:lnTo>
                          <a:pt x="1866" y="1016"/>
                        </a:lnTo>
                        <a:lnTo>
                          <a:pt x="1855" y="1046"/>
                        </a:lnTo>
                        <a:lnTo>
                          <a:pt x="1749" y="1046"/>
                        </a:lnTo>
                        <a:lnTo>
                          <a:pt x="1737" y="1045"/>
                        </a:lnTo>
                        <a:lnTo>
                          <a:pt x="1699" y="1064"/>
                        </a:lnTo>
                        <a:lnTo>
                          <a:pt x="1700" y="1165"/>
                        </a:lnTo>
                        <a:lnTo>
                          <a:pt x="1632" y="1165"/>
                        </a:lnTo>
                        <a:lnTo>
                          <a:pt x="1561" y="1064"/>
                        </a:lnTo>
                        <a:lnTo>
                          <a:pt x="1517" y="1043"/>
                        </a:lnTo>
                        <a:lnTo>
                          <a:pt x="1496" y="1032"/>
                        </a:lnTo>
                        <a:lnTo>
                          <a:pt x="1400" y="1026"/>
                        </a:lnTo>
                        <a:lnTo>
                          <a:pt x="1345" y="982"/>
                        </a:lnTo>
                        <a:lnTo>
                          <a:pt x="1283" y="982"/>
                        </a:lnTo>
                        <a:lnTo>
                          <a:pt x="1222" y="886"/>
                        </a:lnTo>
                        <a:lnTo>
                          <a:pt x="1166" y="854"/>
                        </a:lnTo>
                        <a:lnTo>
                          <a:pt x="1116" y="809"/>
                        </a:lnTo>
                        <a:lnTo>
                          <a:pt x="1049" y="809"/>
                        </a:lnTo>
                        <a:lnTo>
                          <a:pt x="985" y="709"/>
                        </a:lnTo>
                        <a:lnTo>
                          <a:pt x="934" y="666"/>
                        </a:lnTo>
                        <a:lnTo>
                          <a:pt x="838" y="531"/>
                        </a:lnTo>
                        <a:lnTo>
                          <a:pt x="817" y="504"/>
                        </a:lnTo>
                        <a:lnTo>
                          <a:pt x="712" y="355"/>
                        </a:lnTo>
                        <a:lnTo>
                          <a:pt x="700" y="334"/>
                        </a:lnTo>
                        <a:lnTo>
                          <a:pt x="609" y="177"/>
                        </a:lnTo>
                        <a:lnTo>
                          <a:pt x="583" y="123"/>
                        </a:lnTo>
                        <a:lnTo>
                          <a:pt x="50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3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4" name="Freeform 50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165"/>
                  </a:xfrm>
                  <a:custGeom>
                    <a:avLst/>
                    <a:gdLst>
                      <a:gd name="T0" fmla="*/ 2100 w 2100"/>
                      <a:gd name="T1" fmla="*/ 336 h 1165"/>
                      <a:gd name="T2" fmla="*/ 2093 w 2100"/>
                      <a:gd name="T3" fmla="*/ 344 h 1165"/>
                      <a:gd name="T4" fmla="*/ 2075 w 2100"/>
                      <a:gd name="T5" fmla="*/ 355 h 1165"/>
                      <a:gd name="T6" fmla="*/ 2077 w 2100"/>
                      <a:gd name="T7" fmla="*/ 497 h 1165"/>
                      <a:gd name="T8" fmla="*/ 1983 w 2100"/>
                      <a:gd name="T9" fmla="*/ 496 h 1165"/>
                      <a:gd name="T10" fmla="*/ 1973 w 2100"/>
                      <a:gd name="T11" fmla="*/ 516 h 1165"/>
                      <a:gd name="T12" fmla="*/ 1866 w 2100"/>
                      <a:gd name="T13" fmla="*/ 517 h 1165"/>
                      <a:gd name="T14" fmla="*/ 1861 w 2100"/>
                      <a:gd name="T15" fmla="*/ 523 h 1165"/>
                      <a:gd name="T16" fmla="*/ 1850 w 2100"/>
                      <a:gd name="T17" fmla="*/ 531 h 1165"/>
                      <a:gd name="T18" fmla="*/ 1850 w 2100"/>
                      <a:gd name="T19" fmla="*/ 683 h 1165"/>
                      <a:gd name="T20" fmla="*/ 1750 w 2100"/>
                      <a:gd name="T21" fmla="*/ 683 h 1165"/>
                      <a:gd name="T22" fmla="*/ 1741 w 2100"/>
                      <a:gd name="T23" fmla="*/ 695 h 1165"/>
                      <a:gd name="T24" fmla="*/ 1688 w 2100"/>
                      <a:gd name="T25" fmla="*/ 709 h 1165"/>
                      <a:gd name="T26" fmla="*/ 1691 w 2100"/>
                      <a:gd name="T27" fmla="*/ 795 h 1165"/>
                      <a:gd name="T28" fmla="*/ 1634 w 2100"/>
                      <a:gd name="T29" fmla="*/ 794 h 1165"/>
                      <a:gd name="T30" fmla="*/ 1620 w 2100"/>
                      <a:gd name="T31" fmla="*/ 866 h 1165"/>
                      <a:gd name="T32" fmla="*/ 1517 w 2100"/>
                      <a:gd name="T33" fmla="*/ 866 h 1165"/>
                      <a:gd name="T34" fmla="*/ 1509 w 2100"/>
                      <a:gd name="T35" fmla="*/ 874 h 1165"/>
                      <a:gd name="T36" fmla="*/ 1485 w 2100"/>
                      <a:gd name="T37" fmla="*/ 886 h 1165"/>
                      <a:gd name="T38" fmla="*/ 1487 w 2100"/>
                      <a:gd name="T39" fmla="*/ 1018 h 1165"/>
                      <a:gd name="T40" fmla="*/ 1400 w 2100"/>
                      <a:gd name="T41" fmla="*/ 1016 h 1165"/>
                      <a:gd name="T42" fmla="*/ 1389 w 2100"/>
                      <a:gd name="T43" fmla="*/ 1046 h 1165"/>
                      <a:gd name="T44" fmla="*/ 1283 w 2100"/>
                      <a:gd name="T45" fmla="*/ 1046 h 1165"/>
                      <a:gd name="T46" fmla="*/ 1271 w 2100"/>
                      <a:gd name="T47" fmla="*/ 1045 h 1165"/>
                      <a:gd name="T48" fmla="*/ 1233 w 2100"/>
                      <a:gd name="T49" fmla="*/ 1064 h 1165"/>
                      <a:gd name="T50" fmla="*/ 1234 w 2100"/>
                      <a:gd name="T51" fmla="*/ 1165 h 1165"/>
                      <a:gd name="T52" fmla="*/ 1166 w 2100"/>
                      <a:gd name="T53" fmla="*/ 1165 h 1165"/>
                      <a:gd name="T54" fmla="*/ 1095 w 2100"/>
                      <a:gd name="T55" fmla="*/ 1064 h 1165"/>
                      <a:gd name="T56" fmla="*/ 1051 w 2100"/>
                      <a:gd name="T57" fmla="*/ 1043 h 1165"/>
                      <a:gd name="T58" fmla="*/ 1030 w 2100"/>
                      <a:gd name="T59" fmla="*/ 1032 h 1165"/>
                      <a:gd name="T60" fmla="*/ 934 w 2100"/>
                      <a:gd name="T61" fmla="*/ 1026 h 1165"/>
                      <a:gd name="T62" fmla="*/ 879 w 2100"/>
                      <a:gd name="T63" fmla="*/ 982 h 1165"/>
                      <a:gd name="T64" fmla="*/ 817 w 2100"/>
                      <a:gd name="T65" fmla="*/ 982 h 1165"/>
                      <a:gd name="T66" fmla="*/ 756 w 2100"/>
                      <a:gd name="T67" fmla="*/ 886 h 1165"/>
                      <a:gd name="T68" fmla="*/ 700 w 2100"/>
                      <a:gd name="T69" fmla="*/ 854 h 1165"/>
                      <a:gd name="T70" fmla="*/ 650 w 2100"/>
                      <a:gd name="T71" fmla="*/ 809 h 1165"/>
                      <a:gd name="T72" fmla="*/ 583 w 2100"/>
                      <a:gd name="T73" fmla="*/ 809 h 1165"/>
                      <a:gd name="T74" fmla="*/ 519 w 2100"/>
                      <a:gd name="T75" fmla="*/ 709 h 1165"/>
                      <a:gd name="T76" fmla="*/ 468 w 2100"/>
                      <a:gd name="T77" fmla="*/ 666 h 1165"/>
                      <a:gd name="T78" fmla="*/ 372 w 2100"/>
                      <a:gd name="T79" fmla="*/ 531 h 1165"/>
                      <a:gd name="T80" fmla="*/ 351 w 2100"/>
                      <a:gd name="T81" fmla="*/ 504 h 1165"/>
                      <a:gd name="T82" fmla="*/ 246 w 2100"/>
                      <a:gd name="T83" fmla="*/ 355 h 1165"/>
                      <a:gd name="T84" fmla="*/ 234 w 2100"/>
                      <a:gd name="T85" fmla="*/ 334 h 1165"/>
                      <a:gd name="T86" fmla="*/ 143 w 2100"/>
                      <a:gd name="T87" fmla="*/ 177 h 1165"/>
                      <a:gd name="T88" fmla="*/ 117 w 2100"/>
                      <a:gd name="T89" fmla="*/ 123 h 1165"/>
                      <a:gd name="T90" fmla="*/ 37 w 2100"/>
                      <a:gd name="T91" fmla="*/ 0 h 1165"/>
                      <a:gd name="T92" fmla="*/ 0 w 2100"/>
                      <a:gd name="T93" fmla="*/ 0 h 1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100" h="1165">
                        <a:moveTo>
                          <a:pt x="2100" y="336"/>
                        </a:moveTo>
                        <a:lnTo>
                          <a:pt x="2093" y="344"/>
                        </a:lnTo>
                        <a:lnTo>
                          <a:pt x="2075" y="355"/>
                        </a:lnTo>
                        <a:lnTo>
                          <a:pt x="2077" y="497"/>
                        </a:lnTo>
                        <a:lnTo>
                          <a:pt x="1983" y="496"/>
                        </a:lnTo>
                        <a:lnTo>
                          <a:pt x="1973" y="516"/>
                        </a:lnTo>
                        <a:lnTo>
                          <a:pt x="1866" y="517"/>
                        </a:lnTo>
                        <a:lnTo>
                          <a:pt x="1861" y="523"/>
                        </a:lnTo>
                        <a:lnTo>
                          <a:pt x="1850" y="531"/>
                        </a:lnTo>
                        <a:lnTo>
                          <a:pt x="1850" y="683"/>
                        </a:lnTo>
                        <a:lnTo>
                          <a:pt x="1750" y="683"/>
                        </a:lnTo>
                        <a:lnTo>
                          <a:pt x="1741" y="695"/>
                        </a:lnTo>
                        <a:lnTo>
                          <a:pt x="1688" y="709"/>
                        </a:lnTo>
                        <a:lnTo>
                          <a:pt x="1691" y="795"/>
                        </a:lnTo>
                        <a:lnTo>
                          <a:pt x="1634" y="794"/>
                        </a:lnTo>
                        <a:lnTo>
                          <a:pt x="1620" y="866"/>
                        </a:lnTo>
                        <a:lnTo>
                          <a:pt x="1517" y="866"/>
                        </a:lnTo>
                        <a:lnTo>
                          <a:pt x="1509" y="874"/>
                        </a:lnTo>
                        <a:lnTo>
                          <a:pt x="1485" y="886"/>
                        </a:lnTo>
                        <a:lnTo>
                          <a:pt x="1487" y="1018"/>
                        </a:lnTo>
                        <a:lnTo>
                          <a:pt x="1400" y="1016"/>
                        </a:lnTo>
                        <a:lnTo>
                          <a:pt x="1389" y="1046"/>
                        </a:lnTo>
                        <a:lnTo>
                          <a:pt x="1283" y="1046"/>
                        </a:lnTo>
                        <a:lnTo>
                          <a:pt x="1271" y="1045"/>
                        </a:lnTo>
                        <a:lnTo>
                          <a:pt x="1233" y="1064"/>
                        </a:lnTo>
                        <a:lnTo>
                          <a:pt x="1234" y="1165"/>
                        </a:lnTo>
                        <a:lnTo>
                          <a:pt x="1166" y="1165"/>
                        </a:lnTo>
                        <a:lnTo>
                          <a:pt x="1095" y="1064"/>
                        </a:lnTo>
                        <a:lnTo>
                          <a:pt x="1051" y="1043"/>
                        </a:lnTo>
                        <a:lnTo>
                          <a:pt x="1030" y="1032"/>
                        </a:lnTo>
                        <a:lnTo>
                          <a:pt x="934" y="1026"/>
                        </a:lnTo>
                        <a:lnTo>
                          <a:pt x="879" y="982"/>
                        </a:lnTo>
                        <a:lnTo>
                          <a:pt x="817" y="982"/>
                        </a:lnTo>
                        <a:lnTo>
                          <a:pt x="756" y="886"/>
                        </a:lnTo>
                        <a:lnTo>
                          <a:pt x="700" y="854"/>
                        </a:lnTo>
                        <a:lnTo>
                          <a:pt x="650" y="809"/>
                        </a:lnTo>
                        <a:lnTo>
                          <a:pt x="583" y="809"/>
                        </a:lnTo>
                        <a:lnTo>
                          <a:pt x="519" y="709"/>
                        </a:lnTo>
                        <a:lnTo>
                          <a:pt x="468" y="666"/>
                        </a:lnTo>
                        <a:lnTo>
                          <a:pt x="372" y="531"/>
                        </a:lnTo>
                        <a:lnTo>
                          <a:pt x="351" y="504"/>
                        </a:lnTo>
                        <a:lnTo>
                          <a:pt x="246" y="355"/>
                        </a:lnTo>
                        <a:lnTo>
                          <a:pt x="234" y="334"/>
                        </a:lnTo>
                        <a:lnTo>
                          <a:pt x="143" y="177"/>
                        </a:lnTo>
                        <a:lnTo>
                          <a:pt x="117" y="123"/>
                        </a:lnTo>
                        <a:lnTo>
                          <a:pt x="3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5" name="Freeform 5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2 w 2566"/>
                      <a:gd name="T1" fmla="*/ 348 h 2481"/>
                      <a:gd name="T2" fmla="*/ 2554 w 2566"/>
                      <a:gd name="T3" fmla="*/ 513 h 2481"/>
                      <a:gd name="T4" fmla="*/ 2443 w 2566"/>
                      <a:gd name="T5" fmla="*/ 523 h 2481"/>
                      <a:gd name="T6" fmla="*/ 2329 w 2566"/>
                      <a:gd name="T7" fmla="*/ 527 h 2481"/>
                      <a:gd name="T8" fmla="*/ 2324 w 2566"/>
                      <a:gd name="T9" fmla="*/ 695 h 2481"/>
                      <a:gd name="T10" fmla="*/ 2211 w 2566"/>
                      <a:gd name="T11" fmla="*/ 702 h 2481"/>
                      <a:gd name="T12" fmla="*/ 2184 w 2566"/>
                      <a:gd name="T13" fmla="*/ 839 h 2481"/>
                      <a:gd name="T14" fmla="*/ 2091 w 2566"/>
                      <a:gd name="T15" fmla="*/ 875 h 2481"/>
                      <a:gd name="T16" fmla="*/ 1979 w 2566"/>
                      <a:gd name="T17" fmla="*/ 879 h 2481"/>
                      <a:gd name="T18" fmla="*/ 1966 w 2566"/>
                      <a:gd name="T19" fmla="*/ 1039 h 2481"/>
                      <a:gd name="T20" fmla="*/ 1860 w 2566"/>
                      <a:gd name="T21" fmla="*/ 1054 h 2481"/>
                      <a:gd name="T22" fmla="*/ 1742 w 2566"/>
                      <a:gd name="T23" fmla="*/ 1053 h 2481"/>
                      <a:gd name="T24" fmla="*/ 1723 w 2566"/>
                      <a:gd name="T25" fmla="*/ 1200 h 2481"/>
                      <a:gd name="T26" fmla="*/ 1536 w 2566"/>
                      <a:gd name="T27" fmla="*/ 1064 h 2481"/>
                      <a:gd name="T28" fmla="*/ 1507 w 2566"/>
                      <a:gd name="T29" fmla="*/ 1050 h 2481"/>
                      <a:gd name="T30" fmla="*/ 1368 w 2566"/>
                      <a:gd name="T31" fmla="*/ 1016 h 2481"/>
                      <a:gd name="T32" fmla="*/ 1200 w 2566"/>
                      <a:gd name="T33" fmla="*/ 886 h 2481"/>
                      <a:gd name="T34" fmla="*/ 1136 w 2566"/>
                      <a:gd name="T35" fmla="*/ 840 h 2481"/>
                      <a:gd name="T36" fmla="*/ 965 w 2566"/>
                      <a:gd name="T37" fmla="*/ 709 h 2481"/>
                      <a:gd name="T38" fmla="*/ 828 w 2566"/>
                      <a:gd name="T39" fmla="*/ 531 h 2481"/>
                      <a:gd name="T40" fmla="*/ 702 w 2566"/>
                      <a:gd name="T41" fmla="*/ 355 h 2481"/>
                      <a:gd name="T42" fmla="*/ 599 w 2566"/>
                      <a:gd name="T43" fmla="*/ 177 h 2481"/>
                      <a:gd name="T44" fmla="*/ 490 w 2566"/>
                      <a:gd name="T45" fmla="*/ 0 h 2481"/>
                      <a:gd name="T46" fmla="*/ 349 w 2566"/>
                      <a:gd name="T47" fmla="*/ 0 h 2481"/>
                      <a:gd name="T48" fmla="*/ 117 w 2566"/>
                      <a:gd name="T49" fmla="*/ 0 h 2481"/>
                      <a:gd name="T50" fmla="*/ 0 w 2566"/>
                      <a:gd name="T51" fmla="*/ 177 h 2481"/>
                      <a:gd name="T52" fmla="*/ 0 w 2566"/>
                      <a:gd name="T53" fmla="*/ 531 h 2481"/>
                      <a:gd name="T54" fmla="*/ 0 w 2566"/>
                      <a:gd name="T55" fmla="*/ 886 h 2481"/>
                      <a:gd name="T56" fmla="*/ 0 w 2566"/>
                      <a:gd name="T57" fmla="*/ 1241 h 2481"/>
                      <a:gd name="T58" fmla="*/ 0 w 2566"/>
                      <a:gd name="T59" fmla="*/ 1595 h 2481"/>
                      <a:gd name="T60" fmla="*/ 0 w 2566"/>
                      <a:gd name="T61" fmla="*/ 1950 h 2481"/>
                      <a:gd name="T62" fmla="*/ 0 w 2566"/>
                      <a:gd name="T63" fmla="*/ 2304 h 2481"/>
                      <a:gd name="T64" fmla="*/ 117 w 2566"/>
                      <a:gd name="T65" fmla="*/ 2481 h 2481"/>
                      <a:gd name="T66" fmla="*/ 349 w 2566"/>
                      <a:gd name="T67" fmla="*/ 2481 h 2481"/>
                      <a:gd name="T68" fmla="*/ 583 w 2566"/>
                      <a:gd name="T69" fmla="*/ 2481 h 2481"/>
                      <a:gd name="T70" fmla="*/ 817 w 2566"/>
                      <a:gd name="T71" fmla="*/ 2481 h 2481"/>
                      <a:gd name="T72" fmla="*/ 1049 w 2566"/>
                      <a:gd name="T73" fmla="*/ 2481 h 2481"/>
                      <a:gd name="T74" fmla="*/ 1283 w 2566"/>
                      <a:gd name="T75" fmla="*/ 2481 h 2481"/>
                      <a:gd name="T76" fmla="*/ 1517 w 2566"/>
                      <a:gd name="T77" fmla="*/ 2481 h 2481"/>
                      <a:gd name="T78" fmla="*/ 1749 w 2566"/>
                      <a:gd name="T79" fmla="*/ 2481 h 2481"/>
                      <a:gd name="T80" fmla="*/ 1983 w 2566"/>
                      <a:gd name="T81" fmla="*/ 2481 h 2481"/>
                      <a:gd name="T82" fmla="*/ 2216 w 2566"/>
                      <a:gd name="T83" fmla="*/ 2481 h 2481"/>
                      <a:gd name="T84" fmla="*/ 2449 w 2566"/>
                      <a:gd name="T85" fmla="*/ 2481 h 2481"/>
                      <a:gd name="T86" fmla="*/ 2566 w 2566"/>
                      <a:gd name="T87" fmla="*/ 2304 h 2481"/>
                      <a:gd name="T88" fmla="*/ 2566 w 2566"/>
                      <a:gd name="T89" fmla="*/ 1950 h 2481"/>
                      <a:gd name="T90" fmla="*/ 2566 w 2566"/>
                      <a:gd name="T91" fmla="*/ 1595 h 2481"/>
                      <a:gd name="T92" fmla="*/ 2566 w 2566"/>
                      <a:gd name="T93" fmla="*/ 1241 h 2481"/>
                      <a:gd name="T94" fmla="*/ 2566 w 2566"/>
                      <a:gd name="T95" fmla="*/ 886 h 2481"/>
                      <a:gd name="T96" fmla="*/ 2566 w 2566"/>
                      <a:gd name="T97" fmla="*/ 531 h 2481"/>
                      <a:gd name="T98" fmla="*/ 2566 w 2566"/>
                      <a:gd name="T99" fmla="*/ 344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44"/>
                        </a:moveTo>
                        <a:lnTo>
                          <a:pt x="2562" y="348"/>
                        </a:lnTo>
                        <a:lnTo>
                          <a:pt x="2552" y="355"/>
                        </a:lnTo>
                        <a:lnTo>
                          <a:pt x="2554" y="513"/>
                        </a:lnTo>
                        <a:lnTo>
                          <a:pt x="2449" y="512"/>
                        </a:lnTo>
                        <a:lnTo>
                          <a:pt x="2443" y="523"/>
                        </a:lnTo>
                        <a:lnTo>
                          <a:pt x="2332" y="524"/>
                        </a:lnTo>
                        <a:lnTo>
                          <a:pt x="2329" y="527"/>
                        </a:lnTo>
                        <a:lnTo>
                          <a:pt x="2324" y="531"/>
                        </a:lnTo>
                        <a:lnTo>
                          <a:pt x="2324" y="695"/>
                        </a:lnTo>
                        <a:lnTo>
                          <a:pt x="2216" y="694"/>
                        </a:lnTo>
                        <a:lnTo>
                          <a:pt x="2211" y="702"/>
                        </a:lnTo>
                        <a:lnTo>
                          <a:pt x="2182" y="709"/>
                        </a:lnTo>
                        <a:lnTo>
                          <a:pt x="2184" y="839"/>
                        </a:lnTo>
                        <a:lnTo>
                          <a:pt x="2100" y="836"/>
                        </a:lnTo>
                        <a:lnTo>
                          <a:pt x="2091" y="875"/>
                        </a:lnTo>
                        <a:lnTo>
                          <a:pt x="1983" y="874"/>
                        </a:lnTo>
                        <a:lnTo>
                          <a:pt x="1979" y="879"/>
                        </a:lnTo>
                        <a:lnTo>
                          <a:pt x="1965" y="886"/>
                        </a:lnTo>
                        <a:lnTo>
                          <a:pt x="1966" y="1039"/>
                        </a:lnTo>
                        <a:lnTo>
                          <a:pt x="1866" y="1038"/>
                        </a:lnTo>
                        <a:lnTo>
                          <a:pt x="1860" y="1054"/>
                        </a:lnTo>
                        <a:lnTo>
                          <a:pt x="1749" y="1054"/>
                        </a:lnTo>
                        <a:lnTo>
                          <a:pt x="1742" y="1053"/>
                        </a:lnTo>
                        <a:lnTo>
                          <a:pt x="1720" y="1064"/>
                        </a:lnTo>
                        <a:lnTo>
                          <a:pt x="1723" y="1200"/>
                        </a:lnTo>
                        <a:lnTo>
                          <a:pt x="1632" y="1200"/>
                        </a:lnTo>
                        <a:lnTo>
                          <a:pt x="1536" y="1064"/>
                        </a:lnTo>
                        <a:lnTo>
                          <a:pt x="1517" y="1054"/>
                        </a:lnTo>
                        <a:lnTo>
                          <a:pt x="1507" y="1050"/>
                        </a:lnTo>
                        <a:lnTo>
                          <a:pt x="1400" y="1042"/>
                        </a:lnTo>
                        <a:lnTo>
                          <a:pt x="1368" y="1016"/>
                        </a:lnTo>
                        <a:lnTo>
                          <a:pt x="1283" y="1016"/>
                        </a:lnTo>
                        <a:lnTo>
                          <a:pt x="1200" y="886"/>
                        </a:lnTo>
                        <a:lnTo>
                          <a:pt x="1166" y="866"/>
                        </a:lnTo>
                        <a:lnTo>
                          <a:pt x="1136" y="840"/>
                        </a:lnTo>
                        <a:lnTo>
                          <a:pt x="1049" y="840"/>
                        </a:lnTo>
                        <a:lnTo>
                          <a:pt x="965" y="709"/>
                        </a:lnTo>
                        <a:lnTo>
                          <a:pt x="934" y="683"/>
                        </a:lnTo>
                        <a:lnTo>
                          <a:pt x="828" y="531"/>
                        </a:lnTo>
                        <a:lnTo>
                          <a:pt x="817" y="517"/>
                        </a:lnTo>
                        <a:lnTo>
                          <a:pt x="702" y="355"/>
                        </a:lnTo>
                        <a:lnTo>
                          <a:pt x="700" y="349"/>
                        </a:lnTo>
                        <a:lnTo>
                          <a:pt x="599" y="177"/>
                        </a:lnTo>
                        <a:lnTo>
                          <a:pt x="583" y="141"/>
                        </a:lnTo>
                        <a:lnTo>
                          <a:pt x="490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4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6" name="Freeform 52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00"/>
                  </a:xfrm>
                  <a:custGeom>
                    <a:avLst/>
                    <a:gdLst>
                      <a:gd name="T0" fmla="*/ 2100 w 2100"/>
                      <a:gd name="T1" fmla="*/ 344 h 1200"/>
                      <a:gd name="T2" fmla="*/ 2096 w 2100"/>
                      <a:gd name="T3" fmla="*/ 348 h 1200"/>
                      <a:gd name="T4" fmla="*/ 2086 w 2100"/>
                      <a:gd name="T5" fmla="*/ 355 h 1200"/>
                      <a:gd name="T6" fmla="*/ 2088 w 2100"/>
                      <a:gd name="T7" fmla="*/ 513 h 1200"/>
                      <a:gd name="T8" fmla="*/ 1983 w 2100"/>
                      <a:gd name="T9" fmla="*/ 512 h 1200"/>
                      <a:gd name="T10" fmla="*/ 1977 w 2100"/>
                      <a:gd name="T11" fmla="*/ 523 h 1200"/>
                      <a:gd name="T12" fmla="*/ 1866 w 2100"/>
                      <a:gd name="T13" fmla="*/ 524 h 1200"/>
                      <a:gd name="T14" fmla="*/ 1863 w 2100"/>
                      <a:gd name="T15" fmla="*/ 527 h 1200"/>
                      <a:gd name="T16" fmla="*/ 1858 w 2100"/>
                      <a:gd name="T17" fmla="*/ 531 h 1200"/>
                      <a:gd name="T18" fmla="*/ 1858 w 2100"/>
                      <a:gd name="T19" fmla="*/ 695 h 1200"/>
                      <a:gd name="T20" fmla="*/ 1750 w 2100"/>
                      <a:gd name="T21" fmla="*/ 694 h 1200"/>
                      <a:gd name="T22" fmla="*/ 1745 w 2100"/>
                      <a:gd name="T23" fmla="*/ 702 h 1200"/>
                      <a:gd name="T24" fmla="*/ 1716 w 2100"/>
                      <a:gd name="T25" fmla="*/ 709 h 1200"/>
                      <a:gd name="T26" fmla="*/ 1718 w 2100"/>
                      <a:gd name="T27" fmla="*/ 839 h 1200"/>
                      <a:gd name="T28" fmla="*/ 1634 w 2100"/>
                      <a:gd name="T29" fmla="*/ 836 h 1200"/>
                      <a:gd name="T30" fmla="*/ 1625 w 2100"/>
                      <a:gd name="T31" fmla="*/ 875 h 1200"/>
                      <a:gd name="T32" fmla="*/ 1517 w 2100"/>
                      <a:gd name="T33" fmla="*/ 874 h 1200"/>
                      <a:gd name="T34" fmla="*/ 1513 w 2100"/>
                      <a:gd name="T35" fmla="*/ 879 h 1200"/>
                      <a:gd name="T36" fmla="*/ 1499 w 2100"/>
                      <a:gd name="T37" fmla="*/ 886 h 1200"/>
                      <a:gd name="T38" fmla="*/ 1500 w 2100"/>
                      <a:gd name="T39" fmla="*/ 1039 h 1200"/>
                      <a:gd name="T40" fmla="*/ 1400 w 2100"/>
                      <a:gd name="T41" fmla="*/ 1038 h 1200"/>
                      <a:gd name="T42" fmla="*/ 1394 w 2100"/>
                      <a:gd name="T43" fmla="*/ 1054 h 1200"/>
                      <a:gd name="T44" fmla="*/ 1283 w 2100"/>
                      <a:gd name="T45" fmla="*/ 1054 h 1200"/>
                      <a:gd name="T46" fmla="*/ 1276 w 2100"/>
                      <a:gd name="T47" fmla="*/ 1053 h 1200"/>
                      <a:gd name="T48" fmla="*/ 1254 w 2100"/>
                      <a:gd name="T49" fmla="*/ 1064 h 1200"/>
                      <a:gd name="T50" fmla="*/ 1257 w 2100"/>
                      <a:gd name="T51" fmla="*/ 1200 h 1200"/>
                      <a:gd name="T52" fmla="*/ 1166 w 2100"/>
                      <a:gd name="T53" fmla="*/ 1200 h 1200"/>
                      <a:gd name="T54" fmla="*/ 1070 w 2100"/>
                      <a:gd name="T55" fmla="*/ 1064 h 1200"/>
                      <a:gd name="T56" fmla="*/ 1051 w 2100"/>
                      <a:gd name="T57" fmla="*/ 1054 h 1200"/>
                      <a:gd name="T58" fmla="*/ 1041 w 2100"/>
                      <a:gd name="T59" fmla="*/ 1050 h 1200"/>
                      <a:gd name="T60" fmla="*/ 934 w 2100"/>
                      <a:gd name="T61" fmla="*/ 1042 h 1200"/>
                      <a:gd name="T62" fmla="*/ 902 w 2100"/>
                      <a:gd name="T63" fmla="*/ 1016 h 1200"/>
                      <a:gd name="T64" fmla="*/ 817 w 2100"/>
                      <a:gd name="T65" fmla="*/ 1016 h 1200"/>
                      <a:gd name="T66" fmla="*/ 734 w 2100"/>
                      <a:gd name="T67" fmla="*/ 886 h 1200"/>
                      <a:gd name="T68" fmla="*/ 700 w 2100"/>
                      <a:gd name="T69" fmla="*/ 866 h 1200"/>
                      <a:gd name="T70" fmla="*/ 670 w 2100"/>
                      <a:gd name="T71" fmla="*/ 840 h 1200"/>
                      <a:gd name="T72" fmla="*/ 583 w 2100"/>
                      <a:gd name="T73" fmla="*/ 840 h 1200"/>
                      <a:gd name="T74" fmla="*/ 499 w 2100"/>
                      <a:gd name="T75" fmla="*/ 709 h 1200"/>
                      <a:gd name="T76" fmla="*/ 468 w 2100"/>
                      <a:gd name="T77" fmla="*/ 683 h 1200"/>
                      <a:gd name="T78" fmla="*/ 362 w 2100"/>
                      <a:gd name="T79" fmla="*/ 531 h 1200"/>
                      <a:gd name="T80" fmla="*/ 351 w 2100"/>
                      <a:gd name="T81" fmla="*/ 517 h 1200"/>
                      <a:gd name="T82" fmla="*/ 236 w 2100"/>
                      <a:gd name="T83" fmla="*/ 355 h 1200"/>
                      <a:gd name="T84" fmla="*/ 234 w 2100"/>
                      <a:gd name="T85" fmla="*/ 349 h 1200"/>
                      <a:gd name="T86" fmla="*/ 133 w 2100"/>
                      <a:gd name="T87" fmla="*/ 177 h 1200"/>
                      <a:gd name="T88" fmla="*/ 117 w 2100"/>
                      <a:gd name="T89" fmla="*/ 141 h 1200"/>
                      <a:gd name="T90" fmla="*/ 24 w 2100"/>
                      <a:gd name="T91" fmla="*/ 0 h 1200"/>
                      <a:gd name="T92" fmla="*/ 0 w 2100"/>
                      <a:gd name="T93" fmla="*/ 0 h 1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100" h="1200">
                        <a:moveTo>
                          <a:pt x="2100" y="344"/>
                        </a:moveTo>
                        <a:lnTo>
                          <a:pt x="2096" y="348"/>
                        </a:lnTo>
                        <a:lnTo>
                          <a:pt x="2086" y="355"/>
                        </a:lnTo>
                        <a:lnTo>
                          <a:pt x="2088" y="513"/>
                        </a:lnTo>
                        <a:lnTo>
                          <a:pt x="1983" y="512"/>
                        </a:lnTo>
                        <a:lnTo>
                          <a:pt x="1977" y="523"/>
                        </a:lnTo>
                        <a:lnTo>
                          <a:pt x="1866" y="524"/>
                        </a:lnTo>
                        <a:lnTo>
                          <a:pt x="1863" y="527"/>
                        </a:lnTo>
                        <a:lnTo>
                          <a:pt x="1858" y="531"/>
                        </a:lnTo>
                        <a:lnTo>
                          <a:pt x="1858" y="695"/>
                        </a:lnTo>
                        <a:lnTo>
                          <a:pt x="1750" y="694"/>
                        </a:lnTo>
                        <a:lnTo>
                          <a:pt x="1745" y="702"/>
                        </a:lnTo>
                        <a:lnTo>
                          <a:pt x="1716" y="709"/>
                        </a:lnTo>
                        <a:lnTo>
                          <a:pt x="1718" y="839"/>
                        </a:lnTo>
                        <a:lnTo>
                          <a:pt x="1634" y="836"/>
                        </a:lnTo>
                        <a:lnTo>
                          <a:pt x="1625" y="875"/>
                        </a:lnTo>
                        <a:lnTo>
                          <a:pt x="1517" y="874"/>
                        </a:lnTo>
                        <a:lnTo>
                          <a:pt x="1513" y="879"/>
                        </a:lnTo>
                        <a:lnTo>
                          <a:pt x="1499" y="886"/>
                        </a:lnTo>
                        <a:lnTo>
                          <a:pt x="1500" y="1039"/>
                        </a:lnTo>
                        <a:lnTo>
                          <a:pt x="1400" y="1038"/>
                        </a:lnTo>
                        <a:lnTo>
                          <a:pt x="1394" y="1054"/>
                        </a:lnTo>
                        <a:lnTo>
                          <a:pt x="1283" y="1054"/>
                        </a:lnTo>
                        <a:lnTo>
                          <a:pt x="1276" y="1053"/>
                        </a:lnTo>
                        <a:lnTo>
                          <a:pt x="1254" y="1064"/>
                        </a:lnTo>
                        <a:lnTo>
                          <a:pt x="1257" y="1200"/>
                        </a:lnTo>
                        <a:lnTo>
                          <a:pt x="1166" y="1200"/>
                        </a:lnTo>
                        <a:lnTo>
                          <a:pt x="1070" y="1064"/>
                        </a:lnTo>
                        <a:lnTo>
                          <a:pt x="1051" y="1054"/>
                        </a:lnTo>
                        <a:lnTo>
                          <a:pt x="1041" y="1050"/>
                        </a:lnTo>
                        <a:lnTo>
                          <a:pt x="934" y="1042"/>
                        </a:lnTo>
                        <a:lnTo>
                          <a:pt x="902" y="1016"/>
                        </a:lnTo>
                        <a:lnTo>
                          <a:pt x="817" y="1016"/>
                        </a:lnTo>
                        <a:lnTo>
                          <a:pt x="734" y="886"/>
                        </a:lnTo>
                        <a:lnTo>
                          <a:pt x="700" y="866"/>
                        </a:lnTo>
                        <a:lnTo>
                          <a:pt x="670" y="840"/>
                        </a:lnTo>
                        <a:lnTo>
                          <a:pt x="583" y="840"/>
                        </a:lnTo>
                        <a:lnTo>
                          <a:pt x="499" y="709"/>
                        </a:lnTo>
                        <a:lnTo>
                          <a:pt x="468" y="683"/>
                        </a:lnTo>
                        <a:lnTo>
                          <a:pt x="362" y="531"/>
                        </a:lnTo>
                        <a:lnTo>
                          <a:pt x="351" y="517"/>
                        </a:lnTo>
                        <a:lnTo>
                          <a:pt x="236" y="355"/>
                        </a:lnTo>
                        <a:lnTo>
                          <a:pt x="234" y="349"/>
                        </a:lnTo>
                        <a:lnTo>
                          <a:pt x="133" y="177"/>
                        </a:lnTo>
                        <a:lnTo>
                          <a:pt x="117" y="141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7" name="Freeform 5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3 w 2566"/>
                      <a:gd name="T1" fmla="*/ 351 h 2481"/>
                      <a:gd name="T2" fmla="*/ 2559 w 2566"/>
                      <a:gd name="T3" fmla="*/ 521 h 2481"/>
                      <a:gd name="T4" fmla="*/ 2446 w 2566"/>
                      <a:gd name="T5" fmla="*/ 527 h 2481"/>
                      <a:gd name="T6" fmla="*/ 2331 w 2566"/>
                      <a:gd name="T7" fmla="*/ 528 h 2481"/>
                      <a:gd name="T8" fmla="*/ 2328 w 2566"/>
                      <a:gd name="T9" fmla="*/ 700 h 2481"/>
                      <a:gd name="T10" fmla="*/ 2212 w 2566"/>
                      <a:gd name="T11" fmla="*/ 704 h 2481"/>
                      <a:gd name="T12" fmla="*/ 2199 w 2566"/>
                      <a:gd name="T13" fmla="*/ 860 h 2481"/>
                      <a:gd name="T14" fmla="*/ 2096 w 2566"/>
                      <a:gd name="T15" fmla="*/ 879 h 2481"/>
                      <a:gd name="T16" fmla="*/ 1980 w 2566"/>
                      <a:gd name="T17" fmla="*/ 882 h 2481"/>
                      <a:gd name="T18" fmla="*/ 1973 w 2566"/>
                      <a:gd name="T19" fmla="*/ 1050 h 2481"/>
                      <a:gd name="T20" fmla="*/ 1863 w 2566"/>
                      <a:gd name="T21" fmla="*/ 1058 h 2481"/>
                      <a:gd name="T22" fmla="*/ 1745 w 2566"/>
                      <a:gd name="T23" fmla="*/ 1057 h 2481"/>
                      <a:gd name="T24" fmla="*/ 1734 w 2566"/>
                      <a:gd name="T25" fmla="*/ 1218 h 2481"/>
                      <a:gd name="T26" fmla="*/ 1523 w 2566"/>
                      <a:gd name="T27" fmla="*/ 1064 h 2481"/>
                      <a:gd name="T28" fmla="*/ 1512 w 2566"/>
                      <a:gd name="T29" fmla="*/ 1058 h 2481"/>
                      <a:gd name="T30" fmla="*/ 1381 w 2566"/>
                      <a:gd name="T31" fmla="*/ 1034 h 2481"/>
                      <a:gd name="T32" fmla="*/ 1189 w 2566"/>
                      <a:gd name="T33" fmla="*/ 886 h 2481"/>
                      <a:gd name="T34" fmla="*/ 1146 w 2566"/>
                      <a:gd name="T35" fmla="*/ 855 h 2481"/>
                      <a:gd name="T36" fmla="*/ 955 w 2566"/>
                      <a:gd name="T37" fmla="*/ 709 h 2481"/>
                      <a:gd name="T38" fmla="*/ 822 w 2566"/>
                      <a:gd name="T39" fmla="*/ 531 h 2481"/>
                      <a:gd name="T40" fmla="*/ 724 w 2566"/>
                      <a:gd name="T41" fmla="*/ 391 h 2481"/>
                      <a:gd name="T42" fmla="*/ 689 w 2566"/>
                      <a:gd name="T43" fmla="*/ 355 h 2481"/>
                      <a:gd name="T44" fmla="*/ 595 w 2566"/>
                      <a:gd name="T45" fmla="*/ 177 h 2481"/>
                      <a:gd name="T46" fmla="*/ 485 w 2566"/>
                      <a:gd name="T47" fmla="*/ 0 h 2481"/>
                      <a:gd name="T48" fmla="*/ 349 w 2566"/>
                      <a:gd name="T49" fmla="*/ 0 h 2481"/>
                      <a:gd name="T50" fmla="*/ 117 w 2566"/>
                      <a:gd name="T51" fmla="*/ 0 h 2481"/>
                      <a:gd name="T52" fmla="*/ 0 w 2566"/>
                      <a:gd name="T53" fmla="*/ 177 h 2481"/>
                      <a:gd name="T54" fmla="*/ 0 w 2566"/>
                      <a:gd name="T55" fmla="*/ 531 h 2481"/>
                      <a:gd name="T56" fmla="*/ 0 w 2566"/>
                      <a:gd name="T57" fmla="*/ 886 h 2481"/>
                      <a:gd name="T58" fmla="*/ 0 w 2566"/>
                      <a:gd name="T59" fmla="*/ 1241 h 2481"/>
                      <a:gd name="T60" fmla="*/ 0 w 2566"/>
                      <a:gd name="T61" fmla="*/ 1595 h 2481"/>
                      <a:gd name="T62" fmla="*/ 0 w 2566"/>
                      <a:gd name="T63" fmla="*/ 1950 h 2481"/>
                      <a:gd name="T64" fmla="*/ 0 w 2566"/>
                      <a:gd name="T65" fmla="*/ 2304 h 2481"/>
                      <a:gd name="T66" fmla="*/ 117 w 2566"/>
                      <a:gd name="T67" fmla="*/ 2481 h 2481"/>
                      <a:gd name="T68" fmla="*/ 349 w 2566"/>
                      <a:gd name="T69" fmla="*/ 2481 h 2481"/>
                      <a:gd name="T70" fmla="*/ 583 w 2566"/>
                      <a:gd name="T71" fmla="*/ 2481 h 2481"/>
                      <a:gd name="T72" fmla="*/ 817 w 2566"/>
                      <a:gd name="T73" fmla="*/ 2481 h 2481"/>
                      <a:gd name="T74" fmla="*/ 1049 w 2566"/>
                      <a:gd name="T75" fmla="*/ 2481 h 2481"/>
                      <a:gd name="T76" fmla="*/ 1283 w 2566"/>
                      <a:gd name="T77" fmla="*/ 2481 h 2481"/>
                      <a:gd name="T78" fmla="*/ 1517 w 2566"/>
                      <a:gd name="T79" fmla="*/ 2481 h 2481"/>
                      <a:gd name="T80" fmla="*/ 1749 w 2566"/>
                      <a:gd name="T81" fmla="*/ 2481 h 2481"/>
                      <a:gd name="T82" fmla="*/ 1983 w 2566"/>
                      <a:gd name="T83" fmla="*/ 2481 h 2481"/>
                      <a:gd name="T84" fmla="*/ 2216 w 2566"/>
                      <a:gd name="T85" fmla="*/ 2481 h 2481"/>
                      <a:gd name="T86" fmla="*/ 2449 w 2566"/>
                      <a:gd name="T87" fmla="*/ 2481 h 2481"/>
                      <a:gd name="T88" fmla="*/ 2566 w 2566"/>
                      <a:gd name="T89" fmla="*/ 2304 h 2481"/>
                      <a:gd name="T90" fmla="*/ 2566 w 2566"/>
                      <a:gd name="T91" fmla="*/ 1950 h 2481"/>
                      <a:gd name="T92" fmla="*/ 2566 w 2566"/>
                      <a:gd name="T93" fmla="*/ 1595 h 2481"/>
                      <a:gd name="T94" fmla="*/ 2566 w 2566"/>
                      <a:gd name="T95" fmla="*/ 1241 h 2481"/>
                      <a:gd name="T96" fmla="*/ 2566 w 2566"/>
                      <a:gd name="T97" fmla="*/ 886 h 2481"/>
                      <a:gd name="T98" fmla="*/ 2566 w 2566"/>
                      <a:gd name="T99" fmla="*/ 531 h 2481"/>
                      <a:gd name="T100" fmla="*/ 2566 w 2566"/>
                      <a:gd name="T101" fmla="*/ 348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48"/>
                        </a:moveTo>
                        <a:lnTo>
                          <a:pt x="2563" y="351"/>
                        </a:lnTo>
                        <a:lnTo>
                          <a:pt x="2558" y="355"/>
                        </a:lnTo>
                        <a:lnTo>
                          <a:pt x="2559" y="521"/>
                        </a:lnTo>
                        <a:lnTo>
                          <a:pt x="2449" y="520"/>
                        </a:lnTo>
                        <a:lnTo>
                          <a:pt x="2446" y="527"/>
                        </a:lnTo>
                        <a:lnTo>
                          <a:pt x="2332" y="527"/>
                        </a:lnTo>
                        <a:lnTo>
                          <a:pt x="2331" y="528"/>
                        </a:lnTo>
                        <a:lnTo>
                          <a:pt x="2328" y="531"/>
                        </a:lnTo>
                        <a:lnTo>
                          <a:pt x="2328" y="700"/>
                        </a:lnTo>
                        <a:lnTo>
                          <a:pt x="2216" y="700"/>
                        </a:lnTo>
                        <a:lnTo>
                          <a:pt x="2212" y="704"/>
                        </a:lnTo>
                        <a:lnTo>
                          <a:pt x="2196" y="709"/>
                        </a:lnTo>
                        <a:lnTo>
                          <a:pt x="2199" y="860"/>
                        </a:lnTo>
                        <a:lnTo>
                          <a:pt x="2100" y="858"/>
                        </a:lnTo>
                        <a:lnTo>
                          <a:pt x="2096" y="879"/>
                        </a:lnTo>
                        <a:lnTo>
                          <a:pt x="1983" y="879"/>
                        </a:lnTo>
                        <a:lnTo>
                          <a:pt x="1980" y="882"/>
                        </a:lnTo>
                        <a:lnTo>
                          <a:pt x="1972" y="886"/>
                        </a:lnTo>
                        <a:lnTo>
                          <a:pt x="1973" y="1050"/>
                        </a:lnTo>
                        <a:lnTo>
                          <a:pt x="1866" y="1049"/>
                        </a:lnTo>
                        <a:lnTo>
                          <a:pt x="1863" y="1058"/>
                        </a:lnTo>
                        <a:lnTo>
                          <a:pt x="1749" y="1057"/>
                        </a:lnTo>
                        <a:lnTo>
                          <a:pt x="1745" y="1057"/>
                        </a:lnTo>
                        <a:lnTo>
                          <a:pt x="1731" y="1064"/>
                        </a:lnTo>
                        <a:lnTo>
                          <a:pt x="1734" y="1218"/>
                        </a:lnTo>
                        <a:lnTo>
                          <a:pt x="1632" y="1218"/>
                        </a:lnTo>
                        <a:lnTo>
                          <a:pt x="1523" y="1064"/>
                        </a:lnTo>
                        <a:lnTo>
                          <a:pt x="1517" y="1060"/>
                        </a:lnTo>
                        <a:lnTo>
                          <a:pt x="1512" y="1058"/>
                        </a:lnTo>
                        <a:lnTo>
                          <a:pt x="1400" y="1050"/>
                        </a:lnTo>
                        <a:lnTo>
                          <a:pt x="1381" y="1034"/>
                        </a:lnTo>
                        <a:lnTo>
                          <a:pt x="1283" y="1034"/>
                        </a:lnTo>
                        <a:lnTo>
                          <a:pt x="1189" y="886"/>
                        </a:lnTo>
                        <a:lnTo>
                          <a:pt x="1166" y="873"/>
                        </a:lnTo>
                        <a:lnTo>
                          <a:pt x="1146" y="855"/>
                        </a:lnTo>
                        <a:lnTo>
                          <a:pt x="1049" y="855"/>
                        </a:lnTo>
                        <a:lnTo>
                          <a:pt x="955" y="709"/>
                        </a:lnTo>
                        <a:lnTo>
                          <a:pt x="934" y="691"/>
                        </a:lnTo>
                        <a:lnTo>
                          <a:pt x="822" y="531"/>
                        </a:lnTo>
                        <a:lnTo>
                          <a:pt x="817" y="524"/>
                        </a:lnTo>
                        <a:lnTo>
                          <a:pt x="724" y="391"/>
                        </a:lnTo>
                        <a:lnTo>
                          <a:pt x="700" y="371"/>
                        </a:lnTo>
                        <a:lnTo>
                          <a:pt x="689" y="355"/>
                        </a:lnTo>
                        <a:lnTo>
                          <a:pt x="690" y="340"/>
                        </a:lnTo>
                        <a:lnTo>
                          <a:pt x="595" y="177"/>
                        </a:lnTo>
                        <a:lnTo>
                          <a:pt x="583" y="150"/>
                        </a:lnTo>
                        <a:lnTo>
                          <a:pt x="485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4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8" name="Freeform 54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18"/>
                  </a:xfrm>
                  <a:custGeom>
                    <a:avLst/>
                    <a:gdLst>
                      <a:gd name="T0" fmla="*/ 2100 w 2100"/>
                      <a:gd name="T1" fmla="*/ 348 h 1218"/>
                      <a:gd name="T2" fmla="*/ 2097 w 2100"/>
                      <a:gd name="T3" fmla="*/ 351 h 1218"/>
                      <a:gd name="T4" fmla="*/ 2092 w 2100"/>
                      <a:gd name="T5" fmla="*/ 355 h 1218"/>
                      <a:gd name="T6" fmla="*/ 2093 w 2100"/>
                      <a:gd name="T7" fmla="*/ 521 h 1218"/>
                      <a:gd name="T8" fmla="*/ 1983 w 2100"/>
                      <a:gd name="T9" fmla="*/ 520 h 1218"/>
                      <a:gd name="T10" fmla="*/ 1980 w 2100"/>
                      <a:gd name="T11" fmla="*/ 527 h 1218"/>
                      <a:gd name="T12" fmla="*/ 1866 w 2100"/>
                      <a:gd name="T13" fmla="*/ 527 h 1218"/>
                      <a:gd name="T14" fmla="*/ 1865 w 2100"/>
                      <a:gd name="T15" fmla="*/ 528 h 1218"/>
                      <a:gd name="T16" fmla="*/ 1862 w 2100"/>
                      <a:gd name="T17" fmla="*/ 531 h 1218"/>
                      <a:gd name="T18" fmla="*/ 1862 w 2100"/>
                      <a:gd name="T19" fmla="*/ 700 h 1218"/>
                      <a:gd name="T20" fmla="*/ 1750 w 2100"/>
                      <a:gd name="T21" fmla="*/ 700 h 1218"/>
                      <a:gd name="T22" fmla="*/ 1746 w 2100"/>
                      <a:gd name="T23" fmla="*/ 704 h 1218"/>
                      <a:gd name="T24" fmla="*/ 1730 w 2100"/>
                      <a:gd name="T25" fmla="*/ 709 h 1218"/>
                      <a:gd name="T26" fmla="*/ 1733 w 2100"/>
                      <a:gd name="T27" fmla="*/ 860 h 1218"/>
                      <a:gd name="T28" fmla="*/ 1634 w 2100"/>
                      <a:gd name="T29" fmla="*/ 858 h 1218"/>
                      <a:gd name="T30" fmla="*/ 1630 w 2100"/>
                      <a:gd name="T31" fmla="*/ 879 h 1218"/>
                      <a:gd name="T32" fmla="*/ 1517 w 2100"/>
                      <a:gd name="T33" fmla="*/ 879 h 1218"/>
                      <a:gd name="T34" fmla="*/ 1514 w 2100"/>
                      <a:gd name="T35" fmla="*/ 882 h 1218"/>
                      <a:gd name="T36" fmla="*/ 1506 w 2100"/>
                      <a:gd name="T37" fmla="*/ 886 h 1218"/>
                      <a:gd name="T38" fmla="*/ 1507 w 2100"/>
                      <a:gd name="T39" fmla="*/ 1050 h 1218"/>
                      <a:gd name="T40" fmla="*/ 1400 w 2100"/>
                      <a:gd name="T41" fmla="*/ 1049 h 1218"/>
                      <a:gd name="T42" fmla="*/ 1397 w 2100"/>
                      <a:gd name="T43" fmla="*/ 1058 h 1218"/>
                      <a:gd name="T44" fmla="*/ 1283 w 2100"/>
                      <a:gd name="T45" fmla="*/ 1057 h 1218"/>
                      <a:gd name="T46" fmla="*/ 1279 w 2100"/>
                      <a:gd name="T47" fmla="*/ 1057 h 1218"/>
                      <a:gd name="T48" fmla="*/ 1265 w 2100"/>
                      <a:gd name="T49" fmla="*/ 1064 h 1218"/>
                      <a:gd name="T50" fmla="*/ 1268 w 2100"/>
                      <a:gd name="T51" fmla="*/ 1218 h 1218"/>
                      <a:gd name="T52" fmla="*/ 1166 w 2100"/>
                      <a:gd name="T53" fmla="*/ 1218 h 1218"/>
                      <a:gd name="T54" fmla="*/ 1057 w 2100"/>
                      <a:gd name="T55" fmla="*/ 1064 h 1218"/>
                      <a:gd name="T56" fmla="*/ 1051 w 2100"/>
                      <a:gd name="T57" fmla="*/ 1060 h 1218"/>
                      <a:gd name="T58" fmla="*/ 1046 w 2100"/>
                      <a:gd name="T59" fmla="*/ 1058 h 1218"/>
                      <a:gd name="T60" fmla="*/ 934 w 2100"/>
                      <a:gd name="T61" fmla="*/ 1050 h 1218"/>
                      <a:gd name="T62" fmla="*/ 915 w 2100"/>
                      <a:gd name="T63" fmla="*/ 1034 h 1218"/>
                      <a:gd name="T64" fmla="*/ 817 w 2100"/>
                      <a:gd name="T65" fmla="*/ 1034 h 1218"/>
                      <a:gd name="T66" fmla="*/ 723 w 2100"/>
                      <a:gd name="T67" fmla="*/ 886 h 1218"/>
                      <a:gd name="T68" fmla="*/ 700 w 2100"/>
                      <a:gd name="T69" fmla="*/ 873 h 1218"/>
                      <a:gd name="T70" fmla="*/ 680 w 2100"/>
                      <a:gd name="T71" fmla="*/ 855 h 1218"/>
                      <a:gd name="T72" fmla="*/ 583 w 2100"/>
                      <a:gd name="T73" fmla="*/ 855 h 1218"/>
                      <a:gd name="T74" fmla="*/ 489 w 2100"/>
                      <a:gd name="T75" fmla="*/ 709 h 1218"/>
                      <a:gd name="T76" fmla="*/ 468 w 2100"/>
                      <a:gd name="T77" fmla="*/ 691 h 1218"/>
                      <a:gd name="T78" fmla="*/ 356 w 2100"/>
                      <a:gd name="T79" fmla="*/ 531 h 1218"/>
                      <a:gd name="T80" fmla="*/ 351 w 2100"/>
                      <a:gd name="T81" fmla="*/ 524 h 1218"/>
                      <a:gd name="T82" fmla="*/ 258 w 2100"/>
                      <a:gd name="T83" fmla="*/ 391 h 1218"/>
                      <a:gd name="T84" fmla="*/ 234 w 2100"/>
                      <a:gd name="T85" fmla="*/ 371 h 1218"/>
                      <a:gd name="T86" fmla="*/ 223 w 2100"/>
                      <a:gd name="T87" fmla="*/ 355 h 1218"/>
                      <a:gd name="T88" fmla="*/ 224 w 2100"/>
                      <a:gd name="T89" fmla="*/ 340 h 1218"/>
                      <a:gd name="T90" fmla="*/ 129 w 2100"/>
                      <a:gd name="T91" fmla="*/ 177 h 1218"/>
                      <a:gd name="T92" fmla="*/ 117 w 2100"/>
                      <a:gd name="T93" fmla="*/ 150 h 1218"/>
                      <a:gd name="T94" fmla="*/ 19 w 2100"/>
                      <a:gd name="T95" fmla="*/ 0 h 1218"/>
                      <a:gd name="T96" fmla="*/ 0 w 2100"/>
                      <a:gd name="T97" fmla="*/ 0 h 1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00" h="1218">
                        <a:moveTo>
                          <a:pt x="2100" y="348"/>
                        </a:moveTo>
                        <a:lnTo>
                          <a:pt x="2097" y="351"/>
                        </a:lnTo>
                        <a:lnTo>
                          <a:pt x="2092" y="355"/>
                        </a:lnTo>
                        <a:lnTo>
                          <a:pt x="2093" y="521"/>
                        </a:lnTo>
                        <a:lnTo>
                          <a:pt x="1983" y="520"/>
                        </a:lnTo>
                        <a:lnTo>
                          <a:pt x="1980" y="527"/>
                        </a:lnTo>
                        <a:lnTo>
                          <a:pt x="1866" y="527"/>
                        </a:lnTo>
                        <a:lnTo>
                          <a:pt x="1865" y="528"/>
                        </a:lnTo>
                        <a:lnTo>
                          <a:pt x="1862" y="531"/>
                        </a:lnTo>
                        <a:lnTo>
                          <a:pt x="1862" y="700"/>
                        </a:lnTo>
                        <a:lnTo>
                          <a:pt x="1750" y="700"/>
                        </a:lnTo>
                        <a:lnTo>
                          <a:pt x="1746" y="704"/>
                        </a:lnTo>
                        <a:lnTo>
                          <a:pt x="1730" y="709"/>
                        </a:lnTo>
                        <a:lnTo>
                          <a:pt x="1733" y="860"/>
                        </a:lnTo>
                        <a:lnTo>
                          <a:pt x="1634" y="858"/>
                        </a:lnTo>
                        <a:lnTo>
                          <a:pt x="1630" y="879"/>
                        </a:lnTo>
                        <a:lnTo>
                          <a:pt x="1517" y="879"/>
                        </a:lnTo>
                        <a:lnTo>
                          <a:pt x="1514" y="882"/>
                        </a:lnTo>
                        <a:lnTo>
                          <a:pt x="1506" y="886"/>
                        </a:lnTo>
                        <a:lnTo>
                          <a:pt x="1507" y="1050"/>
                        </a:lnTo>
                        <a:lnTo>
                          <a:pt x="1400" y="1049"/>
                        </a:lnTo>
                        <a:lnTo>
                          <a:pt x="1397" y="1058"/>
                        </a:lnTo>
                        <a:lnTo>
                          <a:pt x="1283" y="1057"/>
                        </a:lnTo>
                        <a:lnTo>
                          <a:pt x="1279" y="1057"/>
                        </a:lnTo>
                        <a:lnTo>
                          <a:pt x="1265" y="1064"/>
                        </a:lnTo>
                        <a:lnTo>
                          <a:pt x="1268" y="1218"/>
                        </a:lnTo>
                        <a:lnTo>
                          <a:pt x="1166" y="1218"/>
                        </a:lnTo>
                        <a:lnTo>
                          <a:pt x="1057" y="1064"/>
                        </a:lnTo>
                        <a:lnTo>
                          <a:pt x="1051" y="1060"/>
                        </a:lnTo>
                        <a:lnTo>
                          <a:pt x="1046" y="1058"/>
                        </a:lnTo>
                        <a:lnTo>
                          <a:pt x="934" y="1050"/>
                        </a:lnTo>
                        <a:lnTo>
                          <a:pt x="915" y="1034"/>
                        </a:lnTo>
                        <a:lnTo>
                          <a:pt x="817" y="1034"/>
                        </a:lnTo>
                        <a:lnTo>
                          <a:pt x="723" y="886"/>
                        </a:lnTo>
                        <a:lnTo>
                          <a:pt x="700" y="873"/>
                        </a:lnTo>
                        <a:lnTo>
                          <a:pt x="680" y="855"/>
                        </a:lnTo>
                        <a:lnTo>
                          <a:pt x="583" y="855"/>
                        </a:lnTo>
                        <a:lnTo>
                          <a:pt x="489" y="709"/>
                        </a:lnTo>
                        <a:lnTo>
                          <a:pt x="468" y="691"/>
                        </a:lnTo>
                        <a:lnTo>
                          <a:pt x="356" y="531"/>
                        </a:lnTo>
                        <a:lnTo>
                          <a:pt x="351" y="524"/>
                        </a:lnTo>
                        <a:lnTo>
                          <a:pt x="258" y="391"/>
                        </a:lnTo>
                        <a:lnTo>
                          <a:pt x="234" y="371"/>
                        </a:lnTo>
                        <a:lnTo>
                          <a:pt x="223" y="355"/>
                        </a:lnTo>
                        <a:lnTo>
                          <a:pt x="224" y="340"/>
                        </a:lnTo>
                        <a:lnTo>
                          <a:pt x="129" y="177"/>
                        </a:lnTo>
                        <a:lnTo>
                          <a:pt x="117" y="150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9" name="Freeform 5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4 w 2566"/>
                      <a:gd name="T1" fmla="*/ 352 h 2481"/>
                      <a:gd name="T2" fmla="*/ 2562 w 2566"/>
                      <a:gd name="T3" fmla="*/ 526 h 2481"/>
                      <a:gd name="T4" fmla="*/ 2447 w 2566"/>
                      <a:gd name="T5" fmla="*/ 528 h 2481"/>
                      <a:gd name="T6" fmla="*/ 2332 w 2566"/>
                      <a:gd name="T7" fmla="*/ 530 h 2481"/>
                      <a:gd name="T8" fmla="*/ 2329 w 2566"/>
                      <a:gd name="T9" fmla="*/ 704 h 2481"/>
                      <a:gd name="T10" fmla="*/ 2214 w 2566"/>
                      <a:gd name="T11" fmla="*/ 706 h 2481"/>
                      <a:gd name="T12" fmla="*/ 2206 w 2566"/>
                      <a:gd name="T13" fmla="*/ 870 h 2481"/>
                      <a:gd name="T14" fmla="*/ 2097 w 2566"/>
                      <a:gd name="T15" fmla="*/ 882 h 2481"/>
                      <a:gd name="T16" fmla="*/ 1981 w 2566"/>
                      <a:gd name="T17" fmla="*/ 883 h 2481"/>
                      <a:gd name="T18" fmla="*/ 1977 w 2566"/>
                      <a:gd name="T19" fmla="*/ 1055 h 2481"/>
                      <a:gd name="T20" fmla="*/ 1863 w 2566"/>
                      <a:gd name="T21" fmla="*/ 1060 h 2481"/>
                      <a:gd name="T22" fmla="*/ 1746 w 2566"/>
                      <a:gd name="T23" fmla="*/ 1060 h 2481"/>
                      <a:gd name="T24" fmla="*/ 1739 w 2566"/>
                      <a:gd name="T25" fmla="*/ 1226 h 2481"/>
                      <a:gd name="T26" fmla="*/ 1518 w 2566"/>
                      <a:gd name="T27" fmla="*/ 1064 h 2481"/>
                      <a:gd name="T28" fmla="*/ 1515 w 2566"/>
                      <a:gd name="T29" fmla="*/ 1062 h 2481"/>
                      <a:gd name="T30" fmla="*/ 1386 w 2566"/>
                      <a:gd name="T31" fmla="*/ 1042 h 2481"/>
                      <a:gd name="T32" fmla="*/ 1184 w 2566"/>
                      <a:gd name="T33" fmla="*/ 886 h 2481"/>
                      <a:gd name="T34" fmla="*/ 1151 w 2566"/>
                      <a:gd name="T35" fmla="*/ 863 h 2481"/>
                      <a:gd name="T36" fmla="*/ 950 w 2566"/>
                      <a:gd name="T37" fmla="*/ 709 h 2481"/>
                      <a:gd name="T38" fmla="*/ 819 w 2566"/>
                      <a:gd name="T39" fmla="*/ 531 h 2481"/>
                      <a:gd name="T40" fmla="*/ 770 w 2566"/>
                      <a:gd name="T41" fmla="*/ 462 h 2481"/>
                      <a:gd name="T42" fmla="*/ 670 w 2566"/>
                      <a:gd name="T43" fmla="*/ 355 h 2481"/>
                      <a:gd name="T44" fmla="*/ 594 w 2566"/>
                      <a:gd name="T45" fmla="*/ 177 h 2481"/>
                      <a:gd name="T46" fmla="*/ 481 w 2566"/>
                      <a:gd name="T47" fmla="*/ 0 h 2481"/>
                      <a:gd name="T48" fmla="*/ 349 w 2566"/>
                      <a:gd name="T49" fmla="*/ 0 h 2481"/>
                      <a:gd name="T50" fmla="*/ 117 w 2566"/>
                      <a:gd name="T51" fmla="*/ 0 h 2481"/>
                      <a:gd name="T52" fmla="*/ 0 w 2566"/>
                      <a:gd name="T53" fmla="*/ 177 h 2481"/>
                      <a:gd name="T54" fmla="*/ 0 w 2566"/>
                      <a:gd name="T55" fmla="*/ 531 h 2481"/>
                      <a:gd name="T56" fmla="*/ 0 w 2566"/>
                      <a:gd name="T57" fmla="*/ 886 h 2481"/>
                      <a:gd name="T58" fmla="*/ 0 w 2566"/>
                      <a:gd name="T59" fmla="*/ 1241 h 2481"/>
                      <a:gd name="T60" fmla="*/ 0 w 2566"/>
                      <a:gd name="T61" fmla="*/ 1595 h 2481"/>
                      <a:gd name="T62" fmla="*/ 0 w 2566"/>
                      <a:gd name="T63" fmla="*/ 1950 h 2481"/>
                      <a:gd name="T64" fmla="*/ 0 w 2566"/>
                      <a:gd name="T65" fmla="*/ 2304 h 2481"/>
                      <a:gd name="T66" fmla="*/ 117 w 2566"/>
                      <a:gd name="T67" fmla="*/ 2481 h 2481"/>
                      <a:gd name="T68" fmla="*/ 349 w 2566"/>
                      <a:gd name="T69" fmla="*/ 2481 h 2481"/>
                      <a:gd name="T70" fmla="*/ 583 w 2566"/>
                      <a:gd name="T71" fmla="*/ 2481 h 2481"/>
                      <a:gd name="T72" fmla="*/ 817 w 2566"/>
                      <a:gd name="T73" fmla="*/ 2481 h 2481"/>
                      <a:gd name="T74" fmla="*/ 1049 w 2566"/>
                      <a:gd name="T75" fmla="*/ 2481 h 2481"/>
                      <a:gd name="T76" fmla="*/ 1283 w 2566"/>
                      <a:gd name="T77" fmla="*/ 2481 h 2481"/>
                      <a:gd name="T78" fmla="*/ 1517 w 2566"/>
                      <a:gd name="T79" fmla="*/ 2481 h 2481"/>
                      <a:gd name="T80" fmla="*/ 1749 w 2566"/>
                      <a:gd name="T81" fmla="*/ 2481 h 2481"/>
                      <a:gd name="T82" fmla="*/ 1983 w 2566"/>
                      <a:gd name="T83" fmla="*/ 2481 h 2481"/>
                      <a:gd name="T84" fmla="*/ 2216 w 2566"/>
                      <a:gd name="T85" fmla="*/ 2481 h 2481"/>
                      <a:gd name="T86" fmla="*/ 2449 w 2566"/>
                      <a:gd name="T87" fmla="*/ 2481 h 2481"/>
                      <a:gd name="T88" fmla="*/ 2566 w 2566"/>
                      <a:gd name="T89" fmla="*/ 2304 h 2481"/>
                      <a:gd name="T90" fmla="*/ 2566 w 2566"/>
                      <a:gd name="T91" fmla="*/ 1950 h 2481"/>
                      <a:gd name="T92" fmla="*/ 2566 w 2566"/>
                      <a:gd name="T93" fmla="*/ 1595 h 2481"/>
                      <a:gd name="T94" fmla="*/ 2566 w 2566"/>
                      <a:gd name="T95" fmla="*/ 1241 h 2481"/>
                      <a:gd name="T96" fmla="*/ 2566 w 2566"/>
                      <a:gd name="T97" fmla="*/ 886 h 2481"/>
                      <a:gd name="T98" fmla="*/ 2566 w 2566"/>
                      <a:gd name="T99" fmla="*/ 531 h 2481"/>
                      <a:gd name="T100" fmla="*/ 2566 w 2566"/>
                      <a:gd name="T101" fmla="*/ 349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49"/>
                        </a:moveTo>
                        <a:lnTo>
                          <a:pt x="2564" y="352"/>
                        </a:lnTo>
                        <a:lnTo>
                          <a:pt x="2560" y="355"/>
                        </a:lnTo>
                        <a:lnTo>
                          <a:pt x="2562" y="526"/>
                        </a:lnTo>
                        <a:lnTo>
                          <a:pt x="2449" y="524"/>
                        </a:lnTo>
                        <a:lnTo>
                          <a:pt x="2447" y="528"/>
                        </a:lnTo>
                        <a:lnTo>
                          <a:pt x="2332" y="530"/>
                        </a:lnTo>
                        <a:lnTo>
                          <a:pt x="2332" y="530"/>
                        </a:lnTo>
                        <a:lnTo>
                          <a:pt x="2329" y="531"/>
                        </a:lnTo>
                        <a:lnTo>
                          <a:pt x="2329" y="704"/>
                        </a:lnTo>
                        <a:lnTo>
                          <a:pt x="2216" y="703"/>
                        </a:lnTo>
                        <a:lnTo>
                          <a:pt x="2214" y="706"/>
                        </a:lnTo>
                        <a:lnTo>
                          <a:pt x="2203" y="709"/>
                        </a:lnTo>
                        <a:lnTo>
                          <a:pt x="2206" y="870"/>
                        </a:lnTo>
                        <a:lnTo>
                          <a:pt x="2100" y="867"/>
                        </a:lnTo>
                        <a:lnTo>
                          <a:pt x="2097" y="882"/>
                        </a:lnTo>
                        <a:lnTo>
                          <a:pt x="1983" y="881"/>
                        </a:lnTo>
                        <a:lnTo>
                          <a:pt x="1981" y="883"/>
                        </a:lnTo>
                        <a:lnTo>
                          <a:pt x="1976" y="886"/>
                        </a:lnTo>
                        <a:lnTo>
                          <a:pt x="1977" y="1055"/>
                        </a:lnTo>
                        <a:lnTo>
                          <a:pt x="1866" y="1054"/>
                        </a:lnTo>
                        <a:lnTo>
                          <a:pt x="1863" y="1060"/>
                        </a:lnTo>
                        <a:lnTo>
                          <a:pt x="1749" y="1060"/>
                        </a:lnTo>
                        <a:lnTo>
                          <a:pt x="1746" y="1060"/>
                        </a:lnTo>
                        <a:lnTo>
                          <a:pt x="1738" y="1064"/>
                        </a:lnTo>
                        <a:lnTo>
                          <a:pt x="1739" y="1226"/>
                        </a:lnTo>
                        <a:lnTo>
                          <a:pt x="1632" y="1226"/>
                        </a:lnTo>
                        <a:lnTo>
                          <a:pt x="1518" y="1064"/>
                        </a:lnTo>
                        <a:lnTo>
                          <a:pt x="1517" y="1062"/>
                        </a:lnTo>
                        <a:lnTo>
                          <a:pt x="1515" y="1062"/>
                        </a:lnTo>
                        <a:lnTo>
                          <a:pt x="1400" y="1054"/>
                        </a:lnTo>
                        <a:lnTo>
                          <a:pt x="1386" y="1042"/>
                        </a:lnTo>
                        <a:lnTo>
                          <a:pt x="1283" y="1042"/>
                        </a:lnTo>
                        <a:lnTo>
                          <a:pt x="1184" y="886"/>
                        </a:lnTo>
                        <a:lnTo>
                          <a:pt x="1166" y="877"/>
                        </a:lnTo>
                        <a:lnTo>
                          <a:pt x="1151" y="863"/>
                        </a:lnTo>
                        <a:lnTo>
                          <a:pt x="1049" y="863"/>
                        </a:lnTo>
                        <a:lnTo>
                          <a:pt x="950" y="709"/>
                        </a:lnTo>
                        <a:lnTo>
                          <a:pt x="934" y="695"/>
                        </a:lnTo>
                        <a:lnTo>
                          <a:pt x="819" y="531"/>
                        </a:lnTo>
                        <a:lnTo>
                          <a:pt x="817" y="528"/>
                        </a:lnTo>
                        <a:lnTo>
                          <a:pt x="770" y="462"/>
                        </a:lnTo>
                        <a:lnTo>
                          <a:pt x="700" y="404"/>
                        </a:lnTo>
                        <a:lnTo>
                          <a:pt x="670" y="355"/>
                        </a:lnTo>
                        <a:lnTo>
                          <a:pt x="671" y="311"/>
                        </a:lnTo>
                        <a:lnTo>
                          <a:pt x="594" y="177"/>
                        </a:lnTo>
                        <a:lnTo>
                          <a:pt x="583" y="156"/>
                        </a:lnTo>
                        <a:lnTo>
                          <a:pt x="481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49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0" name="Freeform 56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26"/>
                  </a:xfrm>
                  <a:custGeom>
                    <a:avLst/>
                    <a:gdLst>
                      <a:gd name="T0" fmla="*/ 2100 w 2100"/>
                      <a:gd name="T1" fmla="*/ 349 h 1226"/>
                      <a:gd name="T2" fmla="*/ 2098 w 2100"/>
                      <a:gd name="T3" fmla="*/ 352 h 1226"/>
                      <a:gd name="T4" fmla="*/ 2094 w 2100"/>
                      <a:gd name="T5" fmla="*/ 355 h 1226"/>
                      <a:gd name="T6" fmla="*/ 2096 w 2100"/>
                      <a:gd name="T7" fmla="*/ 526 h 1226"/>
                      <a:gd name="T8" fmla="*/ 1983 w 2100"/>
                      <a:gd name="T9" fmla="*/ 524 h 1226"/>
                      <a:gd name="T10" fmla="*/ 1981 w 2100"/>
                      <a:gd name="T11" fmla="*/ 528 h 1226"/>
                      <a:gd name="T12" fmla="*/ 1866 w 2100"/>
                      <a:gd name="T13" fmla="*/ 530 h 1226"/>
                      <a:gd name="T14" fmla="*/ 1866 w 2100"/>
                      <a:gd name="T15" fmla="*/ 530 h 1226"/>
                      <a:gd name="T16" fmla="*/ 1863 w 2100"/>
                      <a:gd name="T17" fmla="*/ 531 h 1226"/>
                      <a:gd name="T18" fmla="*/ 1863 w 2100"/>
                      <a:gd name="T19" fmla="*/ 704 h 1226"/>
                      <a:gd name="T20" fmla="*/ 1750 w 2100"/>
                      <a:gd name="T21" fmla="*/ 703 h 1226"/>
                      <a:gd name="T22" fmla="*/ 1748 w 2100"/>
                      <a:gd name="T23" fmla="*/ 706 h 1226"/>
                      <a:gd name="T24" fmla="*/ 1737 w 2100"/>
                      <a:gd name="T25" fmla="*/ 709 h 1226"/>
                      <a:gd name="T26" fmla="*/ 1740 w 2100"/>
                      <a:gd name="T27" fmla="*/ 870 h 1226"/>
                      <a:gd name="T28" fmla="*/ 1634 w 2100"/>
                      <a:gd name="T29" fmla="*/ 867 h 1226"/>
                      <a:gd name="T30" fmla="*/ 1631 w 2100"/>
                      <a:gd name="T31" fmla="*/ 882 h 1226"/>
                      <a:gd name="T32" fmla="*/ 1517 w 2100"/>
                      <a:gd name="T33" fmla="*/ 881 h 1226"/>
                      <a:gd name="T34" fmla="*/ 1515 w 2100"/>
                      <a:gd name="T35" fmla="*/ 883 h 1226"/>
                      <a:gd name="T36" fmla="*/ 1510 w 2100"/>
                      <a:gd name="T37" fmla="*/ 886 h 1226"/>
                      <a:gd name="T38" fmla="*/ 1511 w 2100"/>
                      <a:gd name="T39" fmla="*/ 1055 h 1226"/>
                      <a:gd name="T40" fmla="*/ 1400 w 2100"/>
                      <a:gd name="T41" fmla="*/ 1054 h 1226"/>
                      <a:gd name="T42" fmla="*/ 1397 w 2100"/>
                      <a:gd name="T43" fmla="*/ 1060 h 1226"/>
                      <a:gd name="T44" fmla="*/ 1283 w 2100"/>
                      <a:gd name="T45" fmla="*/ 1060 h 1226"/>
                      <a:gd name="T46" fmla="*/ 1280 w 2100"/>
                      <a:gd name="T47" fmla="*/ 1060 h 1226"/>
                      <a:gd name="T48" fmla="*/ 1272 w 2100"/>
                      <a:gd name="T49" fmla="*/ 1064 h 1226"/>
                      <a:gd name="T50" fmla="*/ 1273 w 2100"/>
                      <a:gd name="T51" fmla="*/ 1226 h 1226"/>
                      <a:gd name="T52" fmla="*/ 1166 w 2100"/>
                      <a:gd name="T53" fmla="*/ 1226 h 1226"/>
                      <a:gd name="T54" fmla="*/ 1052 w 2100"/>
                      <a:gd name="T55" fmla="*/ 1064 h 1226"/>
                      <a:gd name="T56" fmla="*/ 1051 w 2100"/>
                      <a:gd name="T57" fmla="*/ 1062 h 1226"/>
                      <a:gd name="T58" fmla="*/ 1049 w 2100"/>
                      <a:gd name="T59" fmla="*/ 1062 h 1226"/>
                      <a:gd name="T60" fmla="*/ 934 w 2100"/>
                      <a:gd name="T61" fmla="*/ 1054 h 1226"/>
                      <a:gd name="T62" fmla="*/ 920 w 2100"/>
                      <a:gd name="T63" fmla="*/ 1042 h 1226"/>
                      <a:gd name="T64" fmla="*/ 817 w 2100"/>
                      <a:gd name="T65" fmla="*/ 1042 h 1226"/>
                      <a:gd name="T66" fmla="*/ 718 w 2100"/>
                      <a:gd name="T67" fmla="*/ 886 h 1226"/>
                      <a:gd name="T68" fmla="*/ 700 w 2100"/>
                      <a:gd name="T69" fmla="*/ 877 h 1226"/>
                      <a:gd name="T70" fmla="*/ 685 w 2100"/>
                      <a:gd name="T71" fmla="*/ 863 h 1226"/>
                      <a:gd name="T72" fmla="*/ 583 w 2100"/>
                      <a:gd name="T73" fmla="*/ 863 h 1226"/>
                      <a:gd name="T74" fmla="*/ 484 w 2100"/>
                      <a:gd name="T75" fmla="*/ 709 h 1226"/>
                      <a:gd name="T76" fmla="*/ 468 w 2100"/>
                      <a:gd name="T77" fmla="*/ 695 h 1226"/>
                      <a:gd name="T78" fmla="*/ 353 w 2100"/>
                      <a:gd name="T79" fmla="*/ 531 h 1226"/>
                      <a:gd name="T80" fmla="*/ 351 w 2100"/>
                      <a:gd name="T81" fmla="*/ 528 h 1226"/>
                      <a:gd name="T82" fmla="*/ 304 w 2100"/>
                      <a:gd name="T83" fmla="*/ 462 h 1226"/>
                      <a:gd name="T84" fmla="*/ 234 w 2100"/>
                      <a:gd name="T85" fmla="*/ 404 h 1226"/>
                      <a:gd name="T86" fmla="*/ 204 w 2100"/>
                      <a:gd name="T87" fmla="*/ 355 h 1226"/>
                      <a:gd name="T88" fmla="*/ 205 w 2100"/>
                      <a:gd name="T89" fmla="*/ 311 h 1226"/>
                      <a:gd name="T90" fmla="*/ 128 w 2100"/>
                      <a:gd name="T91" fmla="*/ 177 h 1226"/>
                      <a:gd name="T92" fmla="*/ 117 w 2100"/>
                      <a:gd name="T93" fmla="*/ 156 h 1226"/>
                      <a:gd name="T94" fmla="*/ 15 w 2100"/>
                      <a:gd name="T95" fmla="*/ 0 h 1226"/>
                      <a:gd name="T96" fmla="*/ 0 w 2100"/>
                      <a:gd name="T97" fmla="*/ 0 h 1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00" h="1226">
                        <a:moveTo>
                          <a:pt x="2100" y="349"/>
                        </a:moveTo>
                        <a:lnTo>
                          <a:pt x="2098" y="352"/>
                        </a:lnTo>
                        <a:lnTo>
                          <a:pt x="2094" y="355"/>
                        </a:lnTo>
                        <a:lnTo>
                          <a:pt x="2096" y="526"/>
                        </a:lnTo>
                        <a:lnTo>
                          <a:pt x="1983" y="524"/>
                        </a:lnTo>
                        <a:lnTo>
                          <a:pt x="1981" y="528"/>
                        </a:lnTo>
                        <a:lnTo>
                          <a:pt x="1866" y="530"/>
                        </a:lnTo>
                        <a:lnTo>
                          <a:pt x="1866" y="530"/>
                        </a:lnTo>
                        <a:lnTo>
                          <a:pt x="1863" y="531"/>
                        </a:lnTo>
                        <a:lnTo>
                          <a:pt x="1863" y="704"/>
                        </a:lnTo>
                        <a:lnTo>
                          <a:pt x="1750" y="703"/>
                        </a:lnTo>
                        <a:lnTo>
                          <a:pt x="1748" y="706"/>
                        </a:lnTo>
                        <a:lnTo>
                          <a:pt x="1737" y="709"/>
                        </a:lnTo>
                        <a:lnTo>
                          <a:pt x="1740" y="870"/>
                        </a:lnTo>
                        <a:lnTo>
                          <a:pt x="1634" y="867"/>
                        </a:lnTo>
                        <a:lnTo>
                          <a:pt x="1631" y="882"/>
                        </a:lnTo>
                        <a:lnTo>
                          <a:pt x="1517" y="881"/>
                        </a:lnTo>
                        <a:lnTo>
                          <a:pt x="1515" y="883"/>
                        </a:lnTo>
                        <a:lnTo>
                          <a:pt x="1510" y="886"/>
                        </a:lnTo>
                        <a:lnTo>
                          <a:pt x="1511" y="1055"/>
                        </a:lnTo>
                        <a:lnTo>
                          <a:pt x="1400" y="1054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280" y="1060"/>
                        </a:lnTo>
                        <a:lnTo>
                          <a:pt x="1272" y="1064"/>
                        </a:lnTo>
                        <a:lnTo>
                          <a:pt x="1273" y="1226"/>
                        </a:lnTo>
                        <a:lnTo>
                          <a:pt x="1166" y="1226"/>
                        </a:lnTo>
                        <a:lnTo>
                          <a:pt x="1052" y="1064"/>
                        </a:lnTo>
                        <a:lnTo>
                          <a:pt x="1051" y="1062"/>
                        </a:lnTo>
                        <a:lnTo>
                          <a:pt x="1049" y="1062"/>
                        </a:lnTo>
                        <a:lnTo>
                          <a:pt x="934" y="1054"/>
                        </a:lnTo>
                        <a:lnTo>
                          <a:pt x="920" y="1042"/>
                        </a:lnTo>
                        <a:lnTo>
                          <a:pt x="817" y="1042"/>
                        </a:lnTo>
                        <a:lnTo>
                          <a:pt x="718" y="886"/>
                        </a:lnTo>
                        <a:lnTo>
                          <a:pt x="700" y="877"/>
                        </a:lnTo>
                        <a:lnTo>
                          <a:pt x="685" y="863"/>
                        </a:lnTo>
                        <a:lnTo>
                          <a:pt x="583" y="863"/>
                        </a:lnTo>
                        <a:lnTo>
                          <a:pt x="484" y="709"/>
                        </a:lnTo>
                        <a:lnTo>
                          <a:pt x="468" y="695"/>
                        </a:lnTo>
                        <a:lnTo>
                          <a:pt x="353" y="531"/>
                        </a:lnTo>
                        <a:lnTo>
                          <a:pt x="351" y="528"/>
                        </a:lnTo>
                        <a:lnTo>
                          <a:pt x="304" y="462"/>
                        </a:lnTo>
                        <a:lnTo>
                          <a:pt x="234" y="404"/>
                        </a:lnTo>
                        <a:lnTo>
                          <a:pt x="204" y="355"/>
                        </a:lnTo>
                        <a:lnTo>
                          <a:pt x="205" y="311"/>
                        </a:lnTo>
                        <a:lnTo>
                          <a:pt x="128" y="177"/>
                        </a:lnTo>
                        <a:lnTo>
                          <a:pt x="117" y="156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1" name="Freeform 5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4 w 2566"/>
                      <a:gd name="T1" fmla="*/ 353 h 2481"/>
                      <a:gd name="T2" fmla="*/ 2564 w 2566"/>
                      <a:gd name="T3" fmla="*/ 530 h 2481"/>
                      <a:gd name="T4" fmla="*/ 2447 w 2566"/>
                      <a:gd name="T5" fmla="*/ 530 h 2481"/>
                      <a:gd name="T6" fmla="*/ 2332 w 2566"/>
                      <a:gd name="T7" fmla="*/ 531 h 2481"/>
                      <a:gd name="T8" fmla="*/ 2331 w 2566"/>
                      <a:gd name="T9" fmla="*/ 707 h 2481"/>
                      <a:gd name="T10" fmla="*/ 2215 w 2566"/>
                      <a:gd name="T11" fmla="*/ 707 h 2481"/>
                      <a:gd name="T12" fmla="*/ 2212 w 2566"/>
                      <a:gd name="T13" fmla="*/ 881 h 2481"/>
                      <a:gd name="T14" fmla="*/ 2098 w 2566"/>
                      <a:gd name="T15" fmla="*/ 885 h 2481"/>
                      <a:gd name="T16" fmla="*/ 1981 w 2566"/>
                      <a:gd name="T17" fmla="*/ 885 h 2481"/>
                      <a:gd name="T18" fmla="*/ 1981 w 2566"/>
                      <a:gd name="T19" fmla="*/ 1061 h 2481"/>
                      <a:gd name="T20" fmla="*/ 1864 w 2566"/>
                      <a:gd name="T21" fmla="*/ 1062 h 2481"/>
                      <a:gd name="T22" fmla="*/ 1748 w 2566"/>
                      <a:gd name="T23" fmla="*/ 1061 h 2481"/>
                      <a:gd name="T24" fmla="*/ 1746 w 2566"/>
                      <a:gd name="T25" fmla="*/ 1236 h 2481"/>
                      <a:gd name="T26" fmla="*/ 1579 w 2566"/>
                      <a:gd name="T27" fmla="*/ 1160 h 2481"/>
                      <a:gd name="T28" fmla="*/ 1476 w 2566"/>
                      <a:gd name="T29" fmla="*/ 1064 h 2481"/>
                      <a:gd name="T30" fmla="*/ 1392 w 2566"/>
                      <a:gd name="T31" fmla="*/ 1051 h 2481"/>
                      <a:gd name="T32" fmla="*/ 1177 w 2566"/>
                      <a:gd name="T33" fmla="*/ 886 h 2481"/>
                      <a:gd name="T34" fmla="*/ 1156 w 2566"/>
                      <a:gd name="T35" fmla="*/ 870 h 2481"/>
                      <a:gd name="T36" fmla="*/ 946 w 2566"/>
                      <a:gd name="T37" fmla="*/ 709 h 2481"/>
                      <a:gd name="T38" fmla="*/ 818 w 2566"/>
                      <a:gd name="T39" fmla="*/ 534 h 2481"/>
                      <a:gd name="T40" fmla="*/ 815 w 2566"/>
                      <a:gd name="T41" fmla="*/ 531 h 2481"/>
                      <a:gd name="T42" fmla="*/ 649 w 2566"/>
                      <a:gd name="T43" fmla="*/ 355 h 2481"/>
                      <a:gd name="T44" fmla="*/ 591 w 2566"/>
                      <a:gd name="T45" fmla="*/ 177 h 2481"/>
                      <a:gd name="T46" fmla="*/ 478 w 2566"/>
                      <a:gd name="T47" fmla="*/ 0 h 2481"/>
                      <a:gd name="T48" fmla="*/ 349 w 2566"/>
                      <a:gd name="T49" fmla="*/ 0 h 2481"/>
                      <a:gd name="T50" fmla="*/ 117 w 2566"/>
                      <a:gd name="T51" fmla="*/ 0 h 2481"/>
                      <a:gd name="T52" fmla="*/ 0 w 2566"/>
                      <a:gd name="T53" fmla="*/ 177 h 2481"/>
                      <a:gd name="T54" fmla="*/ 0 w 2566"/>
                      <a:gd name="T55" fmla="*/ 531 h 2481"/>
                      <a:gd name="T56" fmla="*/ 0 w 2566"/>
                      <a:gd name="T57" fmla="*/ 886 h 2481"/>
                      <a:gd name="T58" fmla="*/ 0 w 2566"/>
                      <a:gd name="T59" fmla="*/ 1241 h 2481"/>
                      <a:gd name="T60" fmla="*/ 0 w 2566"/>
                      <a:gd name="T61" fmla="*/ 1595 h 2481"/>
                      <a:gd name="T62" fmla="*/ 0 w 2566"/>
                      <a:gd name="T63" fmla="*/ 1950 h 2481"/>
                      <a:gd name="T64" fmla="*/ 0 w 2566"/>
                      <a:gd name="T65" fmla="*/ 2304 h 2481"/>
                      <a:gd name="T66" fmla="*/ 117 w 2566"/>
                      <a:gd name="T67" fmla="*/ 2481 h 2481"/>
                      <a:gd name="T68" fmla="*/ 349 w 2566"/>
                      <a:gd name="T69" fmla="*/ 2481 h 2481"/>
                      <a:gd name="T70" fmla="*/ 583 w 2566"/>
                      <a:gd name="T71" fmla="*/ 2481 h 2481"/>
                      <a:gd name="T72" fmla="*/ 817 w 2566"/>
                      <a:gd name="T73" fmla="*/ 2481 h 2481"/>
                      <a:gd name="T74" fmla="*/ 1049 w 2566"/>
                      <a:gd name="T75" fmla="*/ 2481 h 2481"/>
                      <a:gd name="T76" fmla="*/ 1283 w 2566"/>
                      <a:gd name="T77" fmla="*/ 2481 h 2481"/>
                      <a:gd name="T78" fmla="*/ 1517 w 2566"/>
                      <a:gd name="T79" fmla="*/ 2481 h 2481"/>
                      <a:gd name="T80" fmla="*/ 1749 w 2566"/>
                      <a:gd name="T81" fmla="*/ 2481 h 2481"/>
                      <a:gd name="T82" fmla="*/ 1983 w 2566"/>
                      <a:gd name="T83" fmla="*/ 2481 h 2481"/>
                      <a:gd name="T84" fmla="*/ 2216 w 2566"/>
                      <a:gd name="T85" fmla="*/ 2481 h 2481"/>
                      <a:gd name="T86" fmla="*/ 2449 w 2566"/>
                      <a:gd name="T87" fmla="*/ 2481 h 2481"/>
                      <a:gd name="T88" fmla="*/ 2566 w 2566"/>
                      <a:gd name="T89" fmla="*/ 2304 h 2481"/>
                      <a:gd name="T90" fmla="*/ 2566 w 2566"/>
                      <a:gd name="T91" fmla="*/ 1950 h 2481"/>
                      <a:gd name="T92" fmla="*/ 2566 w 2566"/>
                      <a:gd name="T93" fmla="*/ 1595 h 2481"/>
                      <a:gd name="T94" fmla="*/ 2566 w 2566"/>
                      <a:gd name="T95" fmla="*/ 1241 h 2481"/>
                      <a:gd name="T96" fmla="*/ 2566 w 2566"/>
                      <a:gd name="T97" fmla="*/ 886 h 2481"/>
                      <a:gd name="T98" fmla="*/ 2566 w 2566"/>
                      <a:gd name="T99" fmla="*/ 531 h 2481"/>
                      <a:gd name="T100" fmla="*/ 2566 w 2566"/>
                      <a:gd name="T101" fmla="*/ 352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52"/>
                        </a:moveTo>
                        <a:lnTo>
                          <a:pt x="2564" y="353"/>
                        </a:lnTo>
                        <a:lnTo>
                          <a:pt x="2563" y="355"/>
                        </a:lnTo>
                        <a:lnTo>
                          <a:pt x="2564" y="530"/>
                        </a:lnTo>
                        <a:lnTo>
                          <a:pt x="2449" y="528"/>
                        </a:lnTo>
                        <a:lnTo>
                          <a:pt x="2447" y="530"/>
                        </a:lnTo>
                        <a:lnTo>
                          <a:pt x="2332" y="531"/>
                        </a:lnTo>
                        <a:lnTo>
                          <a:pt x="2332" y="531"/>
                        </a:lnTo>
                        <a:lnTo>
                          <a:pt x="2332" y="531"/>
                        </a:lnTo>
                        <a:lnTo>
                          <a:pt x="2331" y="707"/>
                        </a:lnTo>
                        <a:lnTo>
                          <a:pt x="2216" y="706"/>
                        </a:lnTo>
                        <a:lnTo>
                          <a:pt x="2215" y="707"/>
                        </a:lnTo>
                        <a:lnTo>
                          <a:pt x="2210" y="709"/>
                        </a:lnTo>
                        <a:lnTo>
                          <a:pt x="2212" y="881"/>
                        </a:lnTo>
                        <a:lnTo>
                          <a:pt x="2100" y="878"/>
                        </a:lnTo>
                        <a:lnTo>
                          <a:pt x="2098" y="885"/>
                        </a:lnTo>
                        <a:lnTo>
                          <a:pt x="1983" y="883"/>
                        </a:lnTo>
                        <a:lnTo>
                          <a:pt x="1981" y="885"/>
                        </a:lnTo>
                        <a:lnTo>
                          <a:pt x="1979" y="886"/>
                        </a:lnTo>
                        <a:lnTo>
                          <a:pt x="1981" y="1061"/>
                        </a:lnTo>
                        <a:lnTo>
                          <a:pt x="1866" y="1060"/>
                        </a:lnTo>
                        <a:lnTo>
                          <a:pt x="1864" y="1062"/>
                        </a:lnTo>
                        <a:lnTo>
                          <a:pt x="1749" y="1061"/>
                        </a:lnTo>
                        <a:lnTo>
                          <a:pt x="1748" y="1061"/>
                        </a:lnTo>
                        <a:lnTo>
                          <a:pt x="1744" y="1064"/>
                        </a:lnTo>
                        <a:lnTo>
                          <a:pt x="1746" y="1236"/>
                        </a:lnTo>
                        <a:lnTo>
                          <a:pt x="1632" y="1234"/>
                        </a:lnTo>
                        <a:lnTo>
                          <a:pt x="1579" y="1160"/>
                        </a:lnTo>
                        <a:lnTo>
                          <a:pt x="1517" y="1160"/>
                        </a:lnTo>
                        <a:lnTo>
                          <a:pt x="1476" y="1064"/>
                        </a:lnTo>
                        <a:lnTo>
                          <a:pt x="1400" y="1058"/>
                        </a:lnTo>
                        <a:lnTo>
                          <a:pt x="1392" y="1051"/>
                        </a:lnTo>
                        <a:lnTo>
                          <a:pt x="1283" y="1051"/>
                        </a:lnTo>
                        <a:lnTo>
                          <a:pt x="1177" y="886"/>
                        </a:lnTo>
                        <a:lnTo>
                          <a:pt x="1166" y="879"/>
                        </a:lnTo>
                        <a:lnTo>
                          <a:pt x="1156" y="870"/>
                        </a:lnTo>
                        <a:lnTo>
                          <a:pt x="1049" y="870"/>
                        </a:lnTo>
                        <a:lnTo>
                          <a:pt x="946" y="709"/>
                        </a:lnTo>
                        <a:lnTo>
                          <a:pt x="934" y="699"/>
                        </a:lnTo>
                        <a:lnTo>
                          <a:pt x="818" y="534"/>
                        </a:lnTo>
                        <a:lnTo>
                          <a:pt x="817" y="534"/>
                        </a:lnTo>
                        <a:lnTo>
                          <a:pt x="815" y="531"/>
                        </a:lnTo>
                        <a:lnTo>
                          <a:pt x="700" y="435"/>
                        </a:lnTo>
                        <a:lnTo>
                          <a:pt x="649" y="355"/>
                        </a:lnTo>
                        <a:lnTo>
                          <a:pt x="652" y="283"/>
                        </a:lnTo>
                        <a:lnTo>
                          <a:pt x="591" y="177"/>
                        </a:lnTo>
                        <a:lnTo>
                          <a:pt x="583" y="160"/>
                        </a:lnTo>
                        <a:lnTo>
                          <a:pt x="478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5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2" name="Freeform 58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36"/>
                  </a:xfrm>
                  <a:custGeom>
                    <a:avLst/>
                    <a:gdLst>
                      <a:gd name="T0" fmla="*/ 2100 w 2100"/>
                      <a:gd name="T1" fmla="*/ 352 h 1236"/>
                      <a:gd name="T2" fmla="*/ 2098 w 2100"/>
                      <a:gd name="T3" fmla="*/ 353 h 1236"/>
                      <a:gd name="T4" fmla="*/ 2097 w 2100"/>
                      <a:gd name="T5" fmla="*/ 355 h 1236"/>
                      <a:gd name="T6" fmla="*/ 2098 w 2100"/>
                      <a:gd name="T7" fmla="*/ 530 h 1236"/>
                      <a:gd name="T8" fmla="*/ 1983 w 2100"/>
                      <a:gd name="T9" fmla="*/ 528 h 1236"/>
                      <a:gd name="T10" fmla="*/ 1981 w 2100"/>
                      <a:gd name="T11" fmla="*/ 530 h 1236"/>
                      <a:gd name="T12" fmla="*/ 1866 w 2100"/>
                      <a:gd name="T13" fmla="*/ 531 h 1236"/>
                      <a:gd name="T14" fmla="*/ 1866 w 2100"/>
                      <a:gd name="T15" fmla="*/ 531 h 1236"/>
                      <a:gd name="T16" fmla="*/ 1866 w 2100"/>
                      <a:gd name="T17" fmla="*/ 531 h 1236"/>
                      <a:gd name="T18" fmla="*/ 1865 w 2100"/>
                      <a:gd name="T19" fmla="*/ 707 h 1236"/>
                      <a:gd name="T20" fmla="*/ 1750 w 2100"/>
                      <a:gd name="T21" fmla="*/ 706 h 1236"/>
                      <a:gd name="T22" fmla="*/ 1749 w 2100"/>
                      <a:gd name="T23" fmla="*/ 707 h 1236"/>
                      <a:gd name="T24" fmla="*/ 1744 w 2100"/>
                      <a:gd name="T25" fmla="*/ 709 h 1236"/>
                      <a:gd name="T26" fmla="*/ 1746 w 2100"/>
                      <a:gd name="T27" fmla="*/ 881 h 1236"/>
                      <a:gd name="T28" fmla="*/ 1634 w 2100"/>
                      <a:gd name="T29" fmla="*/ 878 h 1236"/>
                      <a:gd name="T30" fmla="*/ 1632 w 2100"/>
                      <a:gd name="T31" fmla="*/ 885 h 1236"/>
                      <a:gd name="T32" fmla="*/ 1517 w 2100"/>
                      <a:gd name="T33" fmla="*/ 883 h 1236"/>
                      <a:gd name="T34" fmla="*/ 1515 w 2100"/>
                      <a:gd name="T35" fmla="*/ 885 h 1236"/>
                      <a:gd name="T36" fmla="*/ 1513 w 2100"/>
                      <a:gd name="T37" fmla="*/ 886 h 1236"/>
                      <a:gd name="T38" fmla="*/ 1515 w 2100"/>
                      <a:gd name="T39" fmla="*/ 1061 h 1236"/>
                      <a:gd name="T40" fmla="*/ 1400 w 2100"/>
                      <a:gd name="T41" fmla="*/ 1060 h 1236"/>
                      <a:gd name="T42" fmla="*/ 1398 w 2100"/>
                      <a:gd name="T43" fmla="*/ 1062 h 1236"/>
                      <a:gd name="T44" fmla="*/ 1283 w 2100"/>
                      <a:gd name="T45" fmla="*/ 1061 h 1236"/>
                      <a:gd name="T46" fmla="*/ 1282 w 2100"/>
                      <a:gd name="T47" fmla="*/ 1061 h 1236"/>
                      <a:gd name="T48" fmla="*/ 1278 w 2100"/>
                      <a:gd name="T49" fmla="*/ 1064 h 1236"/>
                      <a:gd name="T50" fmla="*/ 1280 w 2100"/>
                      <a:gd name="T51" fmla="*/ 1236 h 1236"/>
                      <a:gd name="T52" fmla="*/ 1166 w 2100"/>
                      <a:gd name="T53" fmla="*/ 1234 h 1236"/>
                      <a:gd name="T54" fmla="*/ 1113 w 2100"/>
                      <a:gd name="T55" fmla="*/ 1160 h 1236"/>
                      <a:gd name="T56" fmla="*/ 1051 w 2100"/>
                      <a:gd name="T57" fmla="*/ 1160 h 1236"/>
                      <a:gd name="T58" fmla="*/ 1010 w 2100"/>
                      <a:gd name="T59" fmla="*/ 1064 h 1236"/>
                      <a:gd name="T60" fmla="*/ 934 w 2100"/>
                      <a:gd name="T61" fmla="*/ 1058 h 1236"/>
                      <a:gd name="T62" fmla="*/ 926 w 2100"/>
                      <a:gd name="T63" fmla="*/ 1051 h 1236"/>
                      <a:gd name="T64" fmla="*/ 817 w 2100"/>
                      <a:gd name="T65" fmla="*/ 1051 h 1236"/>
                      <a:gd name="T66" fmla="*/ 711 w 2100"/>
                      <a:gd name="T67" fmla="*/ 886 h 1236"/>
                      <a:gd name="T68" fmla="*/ 700 w 2100"/>
                      <a:gd name="T69" fmla="*/ 879 h 1236"/>
                      <a:gd name="T70" fmla="*/ 690 w 2100"/>
                      <a:gd name="T71" fmla="*/ 870 h 1236"/>
                      <a:gd name="T72" fmla="*/ 583 w 2100"/>
                      <a:gd name="T73" fmla="*/ 870 h 1236"/>
                      <a:gd name="T74" fmla="*/ 480 w 2100"/>
                      <a:gd name="T75" fmla="*/ 709 h 1236"/>
                      <a:gd name="T76" fmla="*/ 468 w 2100"/>
                      <a:gd name="T77" fmla="*/ 699 h 1236"/>
                      <a:gd name="T78" fmla="*/ 352 w 2100"/>
                      <a:gd name="T79" fmla="*/ 534 h 1236"/>
                      <a:gd name="T80" fmla="*/ 351 w 2100"/>
                      <a:gd name="T81" fmla="*/ 534 h 1236"/>
                      <a:gd name="T82" fmla="*/ 349 w 2100"/>
                      <a:gd name="T83" fmla="*/ 531 h 1236"/>
                      <a:gd name="T84" fmla="*/ 234 w 2100"/>
                      <a:gd name="T85" fmla="*/ 435 h 1236"/>
                      <a:gd name="T86" fmla="*/ 183 w 2100"/>
                      <a:gd name="T87" fmla="*/ 355 h 1236"/>
                      <a:gd name="T88" fmla="*/ 186 w 2100"/>
                      <a:gd name="T89" fmla="*/ 283 h 1236"/>
                      <a:gd name="T90" fmla="*/ 125 w 2100"/>
                      <a:gd name="T91" fmla="*/ 177 h 1236"/>
                      <a:gd name="T92" fmla="*/ 117 w 2100"/>
                      <a:gd name="T93" fmla="*/ 160 h 1236"/>
                      <a:gd name="T94" fmla="*/ 12 w 2100"/>
                      <a:gd name="T95" fmla="*/ 0 h 1236"/>
                      <a:gd name="T96" fmla="*/ 0 w 2100"/>
                      <a:gd name="T97" fmla="*/ 0 h 1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00" h="1236">
                        <a:moveTo>
                          <a:pt x="2100" y="352"/>
                        </a:moveTo>
                        <a:lnTo>
                          <a:pt x="2098" y="353"/>
                        </a:lnTo>
                        <a:lnTo>
                          <a:pt x="2097" y="355"/>
                        </a:lnTo>
                        <a:lnTo>
                          <a:pt x="2098" y="530"/>
                        </a:lnTo>
                        <a:lnTo>
                          <a:pt x="1983" y="528"/>
                        </a:lnTo>
                        <a:lnTo>
                          <a:pt x="1981" y="530"/>
                        </a:lnTo>
                        <a:lnTo>
                          <a:pt x="1866" y="531"/>
                        </a:lnTo>
                        <a:lnTo>
                          <a:pt x="1866" y="531"/>
                        </a:lnTo>
                        <a:lnTo>
                          <a:pt x="1866" y="531"/>
                        </a:lnTo>
                        <a:lnTo>
                          <a:pt x="1865" y="707"/>
                        </a:lnTo>
                        <a:lnTo>
                          <a:pt x="1750" y="706"/>
                        </a:lnTo>
                        <a:lnTo>
                          <a:pt x="1749" y="707"/>
                        </a:lnTo>
                        <a:lnTo>
                          <a:pt x="1744" y="709"/>
                        </a:lnTo>
                        <a:lnTo>
                          <a:pt x="1746" y="881"/>
                        </a:lnTo>
                        <a:lnTo>
                          <a:pt x="1634" y="878"/>
                        </a:lnTo>
                        <a:lnTo>
                          <a:pt x="1632" y="885"/>
                        </a:lnTo>
                        <a:lnTo>
                          <a:pt x="1517" y="883"/>
                        </a:lnTo>
                        <a:lnTo>
                          <a:pt x="1515" y="885"/>
                        </a:lnTo>
                        <a:lnTo>
                          <a:pt x="1513" y="886"/>
                        </a:lnTo>
                        <a:lnTo>
                          <a:pt x="1515" y="1061"/>
                        </a:lnTo>
                        <a:lnTo>
                          <a:pt x="1400" y="1060"/>
                        </a:lnTo>
                        <a:lnTo>
                          <a:pt x="1398" y="1062"/>
                        </a:lnTo>
                        <a:lnTo>
                          <a:pt x="1283" y="1061"/>
                        </a:lnTo>
                        <a:lnTo>
                          <a:pt x="1282" y="1061"/>
                        </a:lnTo>
                        <a:lnTo>
                          <a:pt x="1278" y="1064"/>
                        </a:lnTo>
                        <a:lnTo>
                          <a:pt x="1280" y="1236"/>
                        </a:lnTo>
                        <a:lnTo>
                          <a:pt x="1166" y="1234"/>
                        </a:lnTo>
                        <a:lnTo>
                          <a:pt x="1113" y="1160"/>
                        </a:lnTo>
                        <a:lnTo>
                          <a:pt x="1051" y="1160"/>
                        </a:lnTo>
                        <a:lnTo>
                          <a:pt x="1010" y="1064"/>
                        </a:lnTo>
                        <a:lnTo>
                          <a:pt x="934" y="1058"/>
                        </a:lnTo>
                        <a:lnTo>
                          <a:pt x="926" y="1051"/>
                        </a:lnTo>
                        <a:lnTo>
                          <a:pt x="817" y="1051"/>
                        </a:lnTo>
                        <a:lnTo>
                          <a:pt x="711" y="886"/>
                        </a:lnTo>
                        <a:lnTo>
                          <a:pt x="700" y="879"/>
                        </a:lnTo>
                        <a:lnTo>
                          <a:pt x="690" y="870"/>
                        </a:lnTo>
                        <a:lnTo>
                          <a:pt x="583" y="870"/>
                        </a:lnTo>
                        <a:lnTo>
                          <a:pt x="480" y="709"/>
                        </a:lnTo>
                        <a:lnTo>
                          <a:pt x="468" y="699"/>
                        </a:lnTo>
                        <a:lnTo>
                          <a:pt x="352" y="534"/>
                        </a:lnTo>
                        <a:lnTo>
                          <a:pt x="351" y="534"/>
                        </a:lnTo>
                        <a:lnTo>
                          <a:pt x="349" y="531"/>
                        </a:lnTo>
                        <a:lnTo>
                          <a:pt x="234" y="435"/>
                        </a:lnTo>
                        <a:lnTo>
                          <a:pt x="183" y="355"/>
                        </a:lnTo>
                        <a:lnTo>
                          <a:pt x="186" y="283"/>
                        </a:lnTo>
                        <a:lnTo>
                          <a:pt x="125" y="177"/>
                        </a:lnTo>
                        <a:lnTo>
                          <a:pt x="117" y="160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3" name="Freeform 5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775"/>
                  </a:xfrm>
                  <a:custGeom>
                    <a:avLst/>
                    <a:gdLst>
                      <a:gd name="T0" fmla="*/ 0 w 2566"/>
                      <a:gd name="T1" fmla="*/ 1772 h 1775"/>
                      <a:gd name="T2" fmla="*/ 117 w 2566"/>
                      <a:gd name="T3" fmla="*/ 1772 h 1775"/>
                      <a:gd name="T4" fmla="*/ 234 w 2566"/>
                      <a:gd name="T5" fmla="*/ 1772 h 1775"/>
                      <a:gd name="T6" fmla="*/ 351 w 2566"/>
                      <a:gd name="T7" fmla="*/ 1772 h 1775"/>
                      <a:gd name="T8" fmla="*/ 467 w 2566"/>
                      <a:gd name="T9" fmla="*/ 1772 h 1775"/>
                      <a:gd name="T10" fmla="*/ 583 w 2566"/>
                      <a:gd name="T11" fmla="*/ 1772 h 1775"/>
                      <a:gd name="T12" fmla="*/ 700 w 2566"/>
                      <a:gd name="T13" fmla="*/ 1772 h 1775"/>
                      <a:gd name="T14" fmla="*/ 817 w 2566"/>
                      <a:gd name="T15" fmla="*/ 1774 h 1775"/>
                      <a:gd name="T16" fmla="*/ 934 w 2566"/>
                      <a:gd name="T17" fmla="*/ 1774 h 1775"/>
                      <a:gd name="T18" fmla="*/ 1050 w 2566"/>
                      <a:gd name="T19" fmla="*/ 1774 h 1775"/>
                      <a:gd name="T20" fmla="*/ 1167 w 2566"/>
                      <a:gd name="T21" fmla="*/ 1774 h 1775"/>
                      <a:gd name="T22" fmla="*/ 1284 w 2566"/>
                      <a:gd name="T23" fmla="*/ 1774 h 1775"/>
                      <a:gd name="T24" fmla="*/ 1401 w 2566"/>
                      <a:gd name="T25" fmla="*/ 1774 h 1775"/>
                      <a:gd name="T26" fmla="*/ 1517 w 2566"/>
                      <a:gd name="T27" fmla="*/ 1774 h 1775"/>
                      <a:gd name="T28" fmla="*/ 1633 w 2566"/>
                      <a:gd name="T29" fmla="*/ 1774 h 1775"/>
                      <a:gd name="T30" fmla="*/ 1750 w 2566"/>
                      <a:gd name="T31" fmla="*/ 1774 h 1775"/>
                      <a:gd name="T32" fmla="*/ 1867 w 2566"/>
                      <a:gd name="T33" fmla="*/ 1774 h 1775"/>
                      <a:gd name="T34" fmla="*/ 1984 w 2566"/>
                      <a:gd name="T35" fmla="*/ 1775 h 1775"/>
                      <a:gd name="T36" fmla="*/ 2101 w 2566"/>
                      <a:gd name="T37" fmla="*/ 1775 h 1775"/>
                      <a:gd name="T38" fmla="*/ 2218 w 2566"/>
                      <a:gd name="T39" fmla="*/ 1775 h 1775"/>
                      <a:gd name="T40" fmla="*/ 2335 w 2566"/>
                      <a:gd name="T41" fmla="*/ 1775 h 1775"/>
                      <a:gd name="T42" fmla="*/ 2452 w 2566"/>
                      <a:gd name="T43" fmla="*/ 1775 h 1775"/>
                      <a:gd name="T44" fmla="*/ 2540 w 2566"/>
                      <a:gd name="T45" fmla="*/ 1733 h 1775"/>
                      <a:gd name="T46" fmla="*/ 2566 w 2566"/>
                      <a:gd name="T47" fmla="*/ 1595 h 1775"/>
                      <a:gd name="T48" fmla="*/ 2566 w 2566"/>
                      <a:gd name="T49" fmla="*/ 1241 h 1775"/>
                      <a:gd name="T50" fmla="*/ 2566 w 2566"/>
                      <a:gd name="T51" fmla="*/ 886 h 1775"/>
                      <a:gd name="T52" fmla="*/ 2566 w 2566"/>
                      <a:gd name="T53" fmla="*/ 531 h 1775"/>
                      <a:gd name="T54" fmla="*/ 2566 w 2566"/>
                      <a:gd name="T55" fmla="*/ 177 h 1775"/>
                      <a:gd name="T56" fmla="*/ 2449 w 2566"/>
                      <a:gd name="T57" fmla="*/ 0 h 1775"/>
                      <a:gd name="T58" fmla="*/ 2216 w 2566"/>
                      <a:gd name="T59" fmla="*/ 0 h 1775"/>
                      <a:gd name="T60" fmla="*/ 1983 w 2566"/>
                      <a:gd name="T61" fmla="*/ 0 h 1775"/>
                      <a:gd name="T62" fmla="*/ 1749 w 2566"/>
                      <a:gd name="T63" fmla="*/ 0 h 1775"/>
                      <a:gd name="T64" fmla="*/ 1517 w 2566"/>
                      <a:gd name="T65" fmla="*/ 0 h 1775"/>
                      <a:gd name="T66" fmla="*/ 1283 w 2566"/>
                      <a:gd name="T67" fmla="*/ 0 h 1775"/>
                      <a:gd name="T68" fmla="*/ 1049 w 2566"/>
                      <a:gd name="T69" fmla="*/ 0 h 1775"/>
                      <a:gd name="T70" fmla="*/ 817 w 2566"/>
                      <a:gd name="T71" fmla="*/ 0 h 1775"/>
                      <a:gd name="T72" fmla="*/ 583 w 2566"/>
                      <a:gd name="T73" fmla="*/ 0 h 1775"/>
                      <a:gd name="T74" fmla="*/ 349 w 2566"/>
                      <a:gd name="T75" fmla="*/ 0 h 1775"/>
                      <a:gd name="T76" fmla="*/ 117 w 2566"/>
                      <a:gd name="T77" fmla="*/ 0 h 1775"/>
                      <a:gd name="T78" fmla="*/ 0 w 2566"/>
                      <a:gd name="T79" fmla="*/ 177 h 1775"/>
                      <a:gd name="T80" fmla="*/ 0 w 2566"/>
                      <a:gd name="T81" fmla="*/ 531 h 1775"/>
                      <a:gd name="T82" fmla="*/ 0 w 2566"/>
                      <a:gd name="T83" fmla="*/ 886 h 1775"/>
                      <a:gd name="T84" fmla="*/ 0 w 2566"/>
                      <a:gd name="T85" fmla="*/ 1241 h 1775"/>
                      <a:gd name="T86" fmla="*/ 0 w 2566"/>
                      <a:gd name="T87" fmla="*/ 1595 h 1775"/>
                      <a:gd name="T88" fmla="*/ 0 w 2566"/>
                      <a:gd name="T89" fmla="*/ 1772 h 17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775">
                        <a:moveTo>
                          <a:pt x="0" y="1772"/>
                        </a:moveTo>
                        <a:lnTo>
                          <a:pt x="0" y="1772"/>
                        </a:lnTo>
                        <a:lnTo>
                          <a:pt x="117" y="1772"/>
                        </a:lnTo>
                        <a:lnTo>
                          <a:pt x="117" y="1772"/>
                        </a:lnTo>
                        <a:lnTo>
                          <a:pt x="234" y="1772"/>
                        </a:lnTo>
                        <a:lnTo>
                          <a:pt x="234" y="1772"/>
                        </a:lnTo>
                        <a:lnTo>
                          <a:pt x="349" y="1772"/>
                        </a:lnTo>
                        <a:lnTo>
                          <a:pt x="351" y="1772"/>
                        </a:lnTo>
                        <a:lnTo>
                          <a:pt x="466" y="1772"/>
                        </a:lnTo>
                        <a:lnTo>
                          <a:pt x="467" y="1772"/>
                        </a:lnTo>
                        <a:lnTo>
                          <a:pt x="583" y="1772"/>
                        </a:lnTo>
                        <a:lnTo>
                          <a:pt x="583" y="1772"/>
                        </a:lnTo>
                        <a:lnTo>
                          <a:pt x="700" y="1772"/>
                        </a:lnTo>
                        <a:lnTo>
                          <a:pt x="700" y="1772"/>
                        </a:lnTo>
                        <a:lnTo>
                          <a:pt x="817" y="1774"/>
                        </a:lnTo>
                        <a:lnTo>
                          <a:pt x="817" y="1774"/>
                        </a:lnTo>
                        <a:lnTo>
                          <a:pt x="934" y="1774"/>
                        </a:lnTo>
                        <a:lnTo>
                          <a:pt x="934" y="1774"/>
                        </a:lnTo>
                        <a:lnTo>
                          <a:pt x="1049" y="1774"/>
                        </a:lnTo>
                        <a:lnTo>
                          <a:pt x="1050" y="1774"/>
                        </a:lnTo>
                        <a:lnTo>
                          <a:pt x="1166" y="1774"/>
                        </a:lnTo>
                        <a:lnTo>
                          <a:pt x="1167" y="1774"/>
                        </a:lnTo>
                        <a:lnTo>
                          <a:pt x="1283" y="1774"/>
                        </a:lnTo>
                        <a:lnTo>
                          <a:pt x="1284" y="1774"/>
                        </a:lnTo>
                        <a:lnTo>
                          <a:pt x="1400" y="1774"/>
                        </a:lnTo>
                        <a:lnTo>
                          <a:pt x="1401" y="1774"/>
                        </a:lnTo>
                        <a:lnTo>
                          <a:pt x="1517" y="1774"/>
                        </a:lnTo>
                        <a:lnTo>
                          <a:pt x="1517" y="1774"/>
                        </a:lnTo>
                        <a:lnTo>
                          <a:pt x="1632" y="1774"/>
                        </a:lnTo>
                        <a:lnTo>
                          <a:pt x="1633" y="1774"/>
                        </a:lnTo>
                        <a:lnTo>
                          <a:pt x="1749" y="1774"/>
                        </a:lnTo>
                        <a:lnTo>
                          <a:pt x="1750" y="1774"/>
                        </a:lnTo>
                        <a:lnTo>
                          <a:pt x="1866" y="1774"/>
                        </a:lnTo>
                        <a:lnTo>
                          <a:pt x="1867" y="1774"/>
                        </a:lnTo>
                        <a:lnTo>
                          <a:pt x="1983" y="1775"/>
                        </a:lnTo>
                        <a:lnTo>
                          <a:pt x="1984" y="1775"/>
                        </a:lnTo>
                        <a:lnTo>
                          <a:pt x="2100" y="1775"/>
                        </a:lnTo>
                        <a:lnTo>
                          <a:pt x="2101" y="1775"/>
                        </a:lnTo>
                        <a:lnTo>
                          <a:pt x="2216" y="1775"/>
                        </a:lnTo>
                        <a:lnTo>
                          <a:pt x="2218" y="1775"/>
                        </a:lnTo>
                        <a:lnTo>
                          <a:pt x="2332" y="1775"/>
                        </a:lnTo>
                        <a:lnTo>
                          <a:pt x="2335" y="1775"/>
                        </a:lnTo>
                        <a:lnTo>
                          <a:pt x="2449" y="1775"/>
                        </a:lnTo>
                        <a:lnTo>
                          <a:pt x="2452" y="1775"/>
                        </a:lnTo>
                        <a:lnTo>
                          <a:pt x="2471" y="1772"/>
                        </a:lnTo>
                        <a:lnTo>
                          <a:pt x="2540" y="1733"/>
                        </a:lnTo>
                        <a:lnTo>
                          <a:pt x="2566" y="1711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77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4" name="Freeform 60"/>
                  <p:cNvSpPr>
                    <a:spLocks/>
                  </p:cNvSpPr>
                  <p:nvPr/>
                </p:nvSpPr>
                <p:spPr bwMode="auto">
                  <a:xfrm>
                    <a:off x="1665" y="1987"/>
                    <a:ext cx="2566" cy="180"/>
                  </a:xfrm>
                  <a:custGeom>
                    <a:avLst/>
                    <a:gdLst>
                      <a:gd name="T0" fmla="*/ 0 w 2566"/>
                      <a:gd name="T1" fmla="*/ 177 h 180"/>
                      <a:gd name="T2" fmla="*/ 0 w 2566"/>
                      <a:gd name="T3" fmla="*/ 177 h 180"/>
                      <a:gd name="T4" fmla="*/ 117 w 2566"/>
                      <a:gd name="T5" fmla="*/ 177 h 180"/>
                      <a:gd name="T6" fmla="*/ 117 w 2566"/>
                      <a:gd name="T7" fmla="*/ 177 h 180"/>
                      <a:gd name="T8" fmla="*/ 234 w 2566"/>
                      <a:gd name="T9" fmla="*/ 177 h 180"/>
                      <a:gd name="T10" fmla="*/ 234 w 2566"/>
                      <a:gd name="T11" fmla="*/ 177 h 180"/>
                      <a:gd name="T12" fmla="*/ 349 w 2566"/>
                      <a:gd name="T13" fmla="*/ 177 h 180"/>
                      <a:gd name="T14" fmla="*/ 351 w 2566"/>
                      <a:gd name="T15" fmla="*/ 177 h 180"/>
                      <a:gd name="T16" fmla="*/ 466 w 2566"/>
                      <a:gd name="T17" fmla="*/ 177 h 180"/>
                      <a:gd name="T18" fmla="*/ 467 w 2566"/>
                      <a:gd name="T19" fmla="*/ 177 h 180"/>
                      <a:gd name="T20" fmla="*/ 583 w 2566"/>
                      <a:gd name="T21" fmla="*/ 177 h 180"/>
                      <a:gd name="T22" fmla="*/ 583 w 2566"/>
                      <a:gd name="T23" fmla="*/ 177 h 180"/>
                      <a:gd name="T24" fmla="*/ 700 w 2566"/>
                      <a:gd name="T25" fmla="*/ 177 h 180"/>
                      <a:gd name="T26" fmla="*/ 700 w 2566"/>
                      <a:gd name="T27" fmla="*/ 177 h 180"/>
                      <a:gd name="T28" fmla="*/ 817 w 2566"/>
                      <a:gd name="T29" fmla="*/ 179 h 180"/>
                      <a:gd name="T30" fmla="*/ 817 w 2566"/>
                      <a:gd name="T31" fmla="*/ 179 h 180"/>
                      <a:gd name="T32" fmla="*/ 934 w 2566"/>
                      <a:gd name="T33" fmla="*/ 179 h 180"/>
                      <a:gd name="T34" fmla="*/ 934 w 2566"/>
                      <a:gd name="T35" fmla="*/ 179 h 180"/>
                      <a:gd name="T36" fmla="*/ 1049 w 2566"/>
                      <a:gd name="T37" fmla="*/ 179 h 180"/>
                      <a:gd name="T38" fmla="*/ 1050 w 2566"/>
                      <a:gd name="T39" fmla="*/ 179 h 180"/>
                      <a:gd name="T40" fmla="*/ 1166 w 2566"/>
                      <a:gd name="T41" fmla="*/ 179 h 180"/>
                      <a:gd name="T42" fmla="*/ 1167 w 2566"/>
                      <a:gd name="T43" fmla="*/ 179 h 180"/>
                      <a:gd name="T44" fmla="*/ 1283 w 2566"/>
                      <a:gd name="T45" fmla="*/ 179 h 180"/>
                      <a:gd name="T46" fmla="*/ 1284 w 2566"/>
                      <a:gd name="T47" fmla="*/ 179 h 180"/>
                      <a:gd name="T48" fmla="*/ 1400 w 2566"/>
                      <a:gd name="T49" fmla="*/ 179 h 180"/>
                      <a:gd name="T50" fmla="*/ 1401 w 2566"/>
                      <a:gd name="T51" fmla="*/ 179 h 180"/>
                      <a:gd name="T52" fmla="*/ 1517 w 2566"/>
                      <a:gd name="T53" fmla="*/ 179 h 180"/>
                      <a:gd name="T54" fmla="*/ 1517 w 2566"/>
                      <a:gd name="T55" fmla="*/ 179 h 180"/>
                      <a:gd name="T56" fmla="*/ 1632 w 2566"/>
                      <a:gd name="T57" fmla="*/ 179 h 180"/>
                      <a:gd name="T58" fmla="*/ 1633 w 2566"/>
                      <a:gd name="T59" fmla="*/ 179 h 180"/>
                      <a:gd name="T60" fmla="*/ 1749 w 2566"/>
                      <a:gd name="T61" fmla="*/ 179 h 180"/>
                      <a:gd name="T62" fmla="*/ 1750 w 2566"/>
                      <a:gd name="T63" fmla="*/ 179 h 180"/>
                      <a:gd name="T64" fmla="*/ 1866 w 2566"/>
                      <a:gd name="T65" fmla="*/ 179 h 180"/>
                      <a:gd name="T66" fmla="*/ 1867 w 2566"/>
                      <a:gd name="T67" fmla="*/ 179 h 180"/>
                      <a:gd name="T68" fmla="*/ 1983 w 2566"/>
                      <a:gd name="T69" fmla="*/ 180 h 180"/>
                      <a:gd name="T70" fmla="*/ 1984 w 2566"/>
                      <a:gd name="T71" fmla="*/ 180 h 180"/>
                      <a:gd name="T72" fmla="*/ 2100 w 2566"/>
                      <a:gd name="T73" fmla="*/ 180 h 180"/>
                      <a:gd name="T74" fmla="*/ 2101 w 2566"/>
                      <a:gd name="T75" fmla="*/ 180 h 180"/>
                      <a:gd name="T76" fmla="*/ 2216 w 2566"/>
                      <a:gd name="T77" fmla="*/ 180 h 180"/>
                      <a:gd name="T78" fmla="*/ 2218 w 2566"/>
                      <a:gd name="T79" fmla="*/ 180 h 180"/>
                      <a:gd name="T80" fmla="*/ 2332 w 2566"/>
                      <a:gd name="T81" fmla="*/ 180 h 180"/>
                      <a:gd name="T82" fmla="*/ 2335 w 2566"/>
                      <a:gd name="T83" fmla="*/ 180 h 180"/>
                      <a:gd name="T84" fmla="*/ 2449 w 2566"/>
                      <a:gd name="T85" fmla="*/ 180 h 180"/>
                      <a:gd name="T86" fmla="*/ 2452 w 2566"/>
                      <a:gd name="T87" fmla="*/ 180 h 180"/>
                      <a:gd name="T88" fmla="*/ 2471 w 2566"/>
                      <a:gd name="T89" fmla="*/ 177 h 180"/>
                      <a:gd name="T90" fmla="*/ 2540 w 2566"/>
                      <a:gd name="T91" fmla="*/ 138 h 180"/>
                      <a:gd name="T92" fmla="*/ 2566 w 2566"/>
                      <a:gd name="T93" fmla="*/ 116 h 180"/>
                      <a:gd name="T94" fmla="*/ 2566 w 2566"/>
                      <a:gd name="T95" fmla="*/ 0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180">
                        <a:moveTo>
                          <a:pt x="0" y="177"/>
                        </a:moveTo>
                        <a:lnTo>
                          <a:pt x="0" y="177"/>
                        </a:lnTo>
                        <a:lnTo>
                          <a:pt x="117" y="177"/>
                        </a:lnTo>
                        <a:lnTo>
                          <a:pt x="117" y="177"/>
                        </a:lnTo>
                        <a:lnTo>
                          <a:pt x="234" y="177"/>
                        </a:lnTo>
                        <a:lnTo>
                          <a:pt x="234" y="177"/>
                        </a:lnTo>
                        <a:lnTo>
                          <a:pt x="349" y="177"/>
                        </a:lnTo>
                        <a:lnTo>
                          <a:pt x="351" y="177"/>
                        </a:lnTo>
                        <a:lnTo>
                          <a:pt x="466" y="177"/>
                        </a:lnTo>
                        <a:lnTo>
                          <a:pt x="467" y="177"/>
                        </a:lnTo>
                        <a:lnTo>
                          <a:pt x="583" y="177"/>
                        </a:lnTo>
                        <a:lnTo>
                          <a:pt x="583" y="177"/>
                        </a:lnTo>
                        <a:lnTo>
                          <a:pt x="700" y="177"/>
                        </a:lnTo>
                        <a:lnTo>
                          <a:pt x="700" y="177"/>
                        </a:lnTo>
                        <a:lnTo>
                          <a:pt x="817" y="179"/>
                        </a:lnTo>
                        <a:lnTo>
                          <a:pt x="817" y="179"/>
                        </a:lnTo>
                        <a:lnTo>
                          <a:pt x="934" y="179"/>
                        </a:lnTo>
                        <a:lnTo>
                          <a:pt x="934" y="179"/>
                        </a:lnTo>
                        <a:lnTo>
                          <a:pt x="1049" y="179"/>
                        </a:lnTo>
                        <a:lnTo>
                          <a:pt x="1050" y="179"/>
                        </a:lnTo>
                        <a:lnTo>
                          <a:pt x="1166" y="179"/>
                        </a:lnTo>
                        <a:lnTo>
                          <a:pt x="1167" y="179"/>
                        </a:lnTo>
                        <a:lnTo>
                          <a:pt x="1283" y="179"/>
                        </a:lnTo>
                        <a:lnTo>
                          <a:pt x="1284" y="179"/>
                        </a:lnTo>
                        <a:lnTo>
                          <a:pt x="1400" y="179"/>
                        </a:lnTo>
                        <a:lnTo>
                          <a:pt x="1401" y="179"/>
                        </a:lnTo>
                        <a:lnTo>
                          <a:pt x="1517" y="179"/>
                        </a:lnTo>
                        <a:lnTo>
                          <a:pt x="1517" y="179"/>
                        </a:lnTo>
                        <a:lnTo>
                          <a:pt x="1632" y="179"/>
                        </a:lnTo>
                        <a:lnTo>
                          <a:pt x="1633" y="179"/>
                        </a:lnTo>
                        <a:lnTo>
                          <a:pt x="1749" y="179"/>
                        </a:lnTo>
                        <a:lnTo>
                          <a:pt x="1750" y="179"/>
                        </a:lnTo>
                        <a:lnTo>
                          <a:pt x="1866" y="179"/>
                        </a:lnTo>
                        <a:lnTo>
                          <a:pt x="1867" y="179"/>
                        </a:lnTo>
                        <a:lnTo>
                          <a:pt x="1983" y="180"/>
                        </a:lnTo>
                        <a:lnTo>
                          <a:pt x="1984" y="180"/>
                        </a:lnTo>
                        <a:lnTo>
                          <a:pt x="2100" y="180"/>
                        </a:lnTo>
                        <a:lnTo>
                          <a:pt x="2101" y="180"/>
                        </a:lnTo>
                        <a:lnTo>
                          <a:pt x="2216" y="180"/>
                        </a:lnTo>
                        <a:lnTo>
                          <a:pt x="2218" y="180"/>
                        </a:lnTo>
                        <a:lnTo>
                          <a:pt x="2332" y="180"/>
                        </a:lnTo>
                        <a:lnTo>
                          <a:pt x="2335" y="180"/>
                        </a:lnTo>
                        <a:lnTo>
                          <a:pt x="2449" y="180"/>
                        </a:lnTo>
                        <a:lnTo>
                          <a:pt x="2452" y="180"/>
                        </a:lnTo>
                        <a:lnTo>
                          <a:pt x="2471" y="177"/>
                        </a:lnTo>
                        <a:lnTo>
                          <a:pt x="2540" y="138"/>
                        </a:lnTo>
                        <a:lnTo>
                          <a:pt x="2566" y="11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5" name="Freeform 6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610"/>
                  </a:xfrm>
                  <a:custGeom>
                    <a:avLst/>
                    <a:gdLst>
                      <a:gd name="T0" fmla="*/ 7 w 2566"/>
                      <a:gd name="T1" fmla="*/ 1606 h 1610"/>
                      <a:gd name="T2" fmla="*/ 124 w 2566"/>
                      <a:gd name="T3" fmla="*/ 1606 h 1610"/>
                      <a:gd name="T4" fmla="*/ 240 w 2566"/>
                      <a:gd name="T5" fmla="*/ 1606 h 1610"/>
                      <a:gd name="T6" fmla="*/ 357 w 2566"/>
                      <a:gd name="T7" fmla="*/ 1607 h 1610"/>
                      <a:gd name="T8" fmla="*/ 474 w 2566"/>
                      <a:gd name="T9" fmla="*/ 1607 h 1610"/>
                      <a:gd name="T10" fmla="*/ 591 w 2566"/>
                      <a:gd name="T11" fmla="*/ 1607 h 1610"/>
                      <a:gd name="T12" fmla="*/ 708 w 2566"/>
                      <a:gd name="T13" fmla="*/ 1607 h 1610"/>
                      <a:gd name="T14" fmla="*/ 825 w 2566"/>
                      <a:gd name="T15" fmla="*/ 1607 h 1610"/>
                      <a:gd name="T16" fmla="*/ 940 w 2566"/>
                      <a:gd name="T17" fmla="*/ 1607 h 1610"/>
                      <a:gd name="T18" fmla="*/ 1057 w 2566"/>
                      <a:gd name="T19" fmla="*/ 1607 h 1610"/>
                      <a:gd name="T20" fmla="*/ 1174 w 2566"/>
                      <a:gd name="T21" fmla="*/ 1607 h 1610"/>
                      <a:gd name="T22" fmla="*/ 1291 w 2566"/>
                      <a:gd name="T23" fmla="*/ 1608 h 1610"/>
                      <a:gd name="T24" fmla="*/ 1408 w 2566"/>
                      <a:gd name="T25" fmla="*/ 1608 h 1610"/>
                      <a:gd name="T26" fmla="*/ 1525 w 2566"/>
                      <a:gd name="T27" fmla="*/ 1608 h 1610"/>
                      <a:gd name="T28" fmla="*/ 1642 w 2566"/>
                      <a:gd name="T29" fmla="*/ 1608 h 1610"/>
                      <a:gd name="T30" fmla="*/ 1758 w 2566"/>
                      <a:gd name="T31" fmla="*/ 1608 h 1610"/>
                      <a:gd name="T32" fmla="*/ 1875 w 2566"/>
                      <a:gd name="T33" fmla="*/ 1608 h 1610"/>
                      <a:gd name="T34" fmla="*/ 1992 w 2566"/>
                      <a:gd name="T35" fmla="*/ 1610 h 1610"/>
                      <a:gd name="T36" fmla="*/ 2109 w 2566"/>
                      <a:gd name="T37" fmla="*/ 1610 h 1610"/>
                      <a:gd name="T38" fmla="*/ 2207 w 2566"/>
                      <a:gd name="T39" fmla="*/ 1581 h 1610"/>
                      <a:gd name="T40" fmla="*/ 2279 w 2566"/>
                      <a:gd name="T41" fmla="*/ 1515 h 1610"/>
                      <a:gd name="T42" fmla="*/ 2354 w 2566"/>
                      <a:gd name="T43" fmla="*/ 1451 h 1610"/>
                      <a:gd name="T44" fmla="*/ 2428 w 2566"/>
                      <a:gd name="T45" fmla="*/ 1386 h 1610"/>
                      <a:gd name="T46" fmla="*/ 2502 w 2566"/>
                      <a:gd name="T47" fmla="*/ 1321 h 1610"/>
                      <a:gd name="T48" fmla="*/ 2566 w 2566"/>
                      <a:gd name="T49" fmla="*/ 1241 h 1610"/>
                      <a:gd name="T50" fmla="*/ 2566 w 2566"/>
                      <a:gd name="T51" fmla="*/ 886 h 1610"/>
                      <a:gd name="T52" fmla="*/ 2566 w 2566"/>
                      <a:gd name="T53" fmla="*/ 531 h 1610"/>
                      <a:gd name="T54" fmla="*/ 2566 w 2566"/>
                      <a:gd name="T55" fmla="*/ 177 h 1610"/>
                      <a:gd name="T56" fmla="*/ 2449 w 2566"/>
                      <a:gd name="T57" fmla="*/ 0 h 1610"/>
                      <a:gd name="T58" fmla="*/ 2216 w 2566"/>
                      <a:gd name="T59" fmla="*/ 0 h 1610"/>
                      <a:gd name="T60" fmla="*/ 1983 w 2566"/>
                      <a:gd name="T61" fmla="*/ 0 h 1610"/>
                      <a:gd name="T62" fmla="*/ 1749 w 2566"/>
                      <a:gd name="T63" fmla="*/ 0 h 1610"/>
                      <a:gd name="T64" fmla="*/ 1517 w 2566"/>
                      <a:gd name="T65" fmla="*/ 0 h 1610"/>
                      <a:gd name="T66" fmla="*/ 1283 w 2566"/>
                      <a:gd name="T67" fmla="*/ 0 h 1610"/>
                      <a:gd name="T68" fmla="*/ 1049 w 2566"/>
                      <a:gd name="T69" fmla="*/ 0 h 1610"/>
                      <a:gd name="T70" fmla="*/ 817 w 2566"/>
                      <a:gd name="T71" fmla="*/ 0 h 1610"/>
                      <a:gd name="T72" fmla="*/ 583 w 2566"/>
                      <a:gd name="T73" fmla="*/ 0 h 1610"/>
                      <a:gd name="T74" fmla="*/ 349 w 2566"/>
                      <a:gd name="T75" fmla="*/ 0 h 1610"/>
                      <a:gd name="T76" fmla="*/ 117 w 2566"/>
                      <a:gd name="T77" fmla="*/ 0 h 1610"/>
                      <a:gd name="T78" fmla="*/ 0 w 2566"/>
                      <a:gd name="T79" fmla="*/ 177 h 1610"/>
                      <a:gd name="T80" fmla="*/ 0 w 2566"/>
                      <a:gd name="T81" fmla="*/ 531 h 1610"/>
                      <a:gd name="T82" fmla="*/ 0 w 2566"/>
                      <a:gd name="T83" fmla="*/ 886 h 1610"/>
                      <a:gd name="T84" fmla="*/ 0 w 2566"/>
                      <a:gd name="T85" fmla="*/ 1241 h 1610"/>
                      <a:gd name="T86" fmla="*/ 0 w 2566"/>
                      <a:gd name="T87" fmla="*/ 1595 h 16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566" h="1610">
                        <a:moveTo>
                          <a:pt x="0" y="1606"/>
                        </a:moveTo>
                        <a:lnTo>
                          <a:pt x="7" y="1606"/>
                        </a:lnTo>
                        <a:lnTo>
                          <a:pt x="117" y="1606"/>
                        </a:lnTo>
                        <a:lnTo>
                          <a:pt x="124" y="1606"/>
                        </a:lnTo>
                        <a:lnTo>
                          <a:pt x="234" y="1606"/>
                        </a:lnTo>
                        <a:lnTo>
                          <a:pt x="240" y="1606"/>
                        </a:lnTo>
                        <a:lnTo>
                          <a:pt x="349" y="1606"/>
                        </a:lnTo>
                        <a:lnTo>
                          <a:pt x="357" y="1607"/>
                        </a:lnTo>
                        <a:lnTo>
                          <a:pt x="466" y="1607"/>
                        </a:lnTo>
                        <a:lnTo>
                          <a:pt x="474" y="1607"/>
                        </a:lnTo>
                        <a:lnTo>
                          <a:pt x="583" y="1607"/>
                        </a:lnTo>
                        <a:lnTo>
                          <a:pt x="591" y="1607"/>
                        </a:lnTo>
                        <a:lnTo>
                          <a:pt x="700" y="1607"/>
                        </a:lnTo>
                        <a:lnTo>
                          <a:pt x="708" y="1607"/>
                        </a:lnTo>
                        <a:lnTo>
                          <a:pt x="817" y="1607"/>
                        </a:lnTo>
                        <a:lnTo>
                          <a:pt x="825" y="1607"/>
                        </a:lnTo>
                        <a:lnTo>
                          <a:pt x="934" y="1607"/>
                        </a:lnTo>
                        <a:lnTo>
                          <a:pt x="940" y="1607"/>
                        </a:lnTo>
                        <a:lnTo>
                          <a:pt x="1049" y="1607"/>
                        </a:lnTo>
                        <a:lnTo>
                          <a:pt x="1057" y="1607"/>
                        </a:lnTo>
                        <a:lnTo>
                          <a:pt x="1166" y="1607"/>
                        </a:lnTo>
                        <a:lnTo>
                          <a:pt x="1174" y="1607"/>
                        </a:lnTo>
                        <a:lnTo>
                          <a:pt x="1283" y="1608"/>
                        </a:lnTo>
                        <a:lnTo>
                          <a:pt x="1291" y="1608"/>
                        </a:lnTo>
                        <a:lnTo>
                          <a:pt x="1400" y="1608"/>
                        </a:lnTo>
                        <a:lnTo>
                          <a:pt x="1408" y="1608"/>
                        </a:lnTo>
                        <a:lnTo>
                          <a:pt x="1517" y="1608"/>
                        </a:lnTo>
                        <a:lnTo>
                          <a:pt x="1525" y="1608"/>
                        </a:lnTo>
                        <a:lnTo>
                          <a:pt x="1632" y="1608"/>
                        </a:lnTo>
                        <a:lnTo>
                          <a:pt x="1642" y="1608"/>
                        </a:lnTo>
                        <a:lnTo>
                          <a:pt x="1749" y="1608"/>
                        </a:lnTo>
                        <a:lnTo>
                          <a:pt x="1758" y="1608"/>
                        </a:lnTo>
                        <a:lnTo>
                          <a:pt x="1866" y="1608"/>
                        </a:lnTo>
                        <a:lnTo>
                          <a:pt x="1875" y="1608"/>
                        </a:lnTo>
                        <a:lnTo>
                          <a:pt x="1983" y="1610"/>
                        </a:lnTo>
                        <a:lnTo>
                          <a:pt x="1992" y="1610"/>
                        </a:lnTo>
                        <a:lnTo>
                          <a:pt x="2100" y="1610"/>
                        </a:lnTo>
                        <a:lnTo>
                          <a:pt x="2109" y="1610"/>
                        </a:lnTo>
                        <a:lnTo>
                          <a:pt x="2177" y="1595"/>
                        </a:lnTo>
                        <a:lnTo>
                          <a:pt x="2207" y="1581"/>
                        </a:lnTo>
                        <a:lnTo>
                          <a:pt x="2216" y="1573"/>
                        </a:lnTo>
                        <a:lnTo>
                          <a:pt x="2279" y="1515"/>
                        </a:lnTo>
                        <a:lnTo>
                          <a:pt x="2332" y="1472"/>
                        </a:lnTo>
                        <a:lnTo>
                          <a:pt x="2354" y="1451"/>
                        </a:lnTo>
                        <a:lnTo>
                          <a:pt x="2394" y="1417"/>
                        </a:lnTo>
                        <a:lnTo>
                          <a:pt x="2428" y="1386"/>
                        </a:lnTo>
                        <a:lnTo>
                          <a:pt x="2449" y="1370"/>
                        </a:lnTo>
                        <a:lnTo>
                          <a:pt x="2502" y="1321"/>
                        </a:lnTo>
                        <a:lnTo>
                          <a:pt x="2566" y="1268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60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6" name="Freeform 62"/>
                  <p:cNvSpPr>
                    <a:spLocks/>
                  </p:cNvSpPr>
                  <p:nvPr/>
                </p:nvSpPr>
                <p:spPr bwMode="auto">
                  <a:xfrm>
                    <a:off x="1665" y="1633"/>
                    <a:ext cx="2566" cy="369"/>
                  </a:xfrm>
                  <a:custGeom>
                    <a:avLst/>
                    <a:gdLst>
                      <a:gd name="T0" fmla="*/ 0 w 2566"/>
                      <a:gd name="T1" fmla="*/ 365 h 369"/>
                      <a:gd name="T2" fmla="*/ 7 w 2566"/>
                      <a:gd name="T3" fmla="*/ 365 h 369"/>
                      <a:gd name="T4" fmla="*/ 117 w 2566"/>
                      <a:gd name="T5" fmla="*/ 365 h 369"/>
                      <a:gd name="T6" fmla="*/ 124 w 2566"/>
                      <a:gd name="T7" fmla="*/ 365 h 369"/>
                      <a:gd name="T8" fmla="*/ 234 w 2566"/>
                      <a:gd name="T9" fmla="*/ 365 h 369"/>
                      <a:gd name="T10" fmla="*/ 240 w 2566"/>
                      <a:gd name="T11" fmla="*/ 365 h 369"/>
                      <a:gd name="T12" fmla="*/ 349 w 2566"/>
                      <a:gd name="T13" fmla="*/ 365 h 369"/>
                      <a:gd name="T14" fmla="*/ 357 w 2566"/>
                      <a:gd name="T15" fmla="*/ 366 h 369"/>
                      <a:gd name="T16" fmla="*/ 466 w 2566"/>
                      <a:gd name="T17" fmla="*/ 366 h 369"/>
                      <a:gd name="T18" fmla="*/ 474 w 2566"/>
                      <a:gd name="T19" fmla="*/ 366 h 369"/>
                      <a:gd name="T20" fmla="*/ 583 w 2566"/>
                      <a:gd name="T21" fmla="*/ 366 h 369"/>
                      <a:gd name="T22" fmla="*/ 591 w 2566"/>
                      <a:gd name="T23" fmla="*/ 366 h 369"/>
                      <a:gd name="T24" fmla="*/ 700 w 2566"/>
                      <a:gd name="T25" fmla="*/ 366 h 369"/>
                      <a:gd name="T26" fmla="*/ 708 w 2566"/>
                      <a:gd name="T27" fmla="*/ 366 h 369"/>
                      <a:gd name="T28" fmla="*/ 817 w 2566"/>
                      <a:gd name="T29" fmla="*/ 366 h 369"/>
                      <a:gd name="T30" fmla="*/ 825 w 2566"/>
                      <a:gd name="T31" fmla="*/ 366 h 369"/>
                      <a:gd name="T32" fmla="*/ 934 w 2566"/>
                      <a:gd name="T33" fmla="*/ 366 h 369"/>
                      <a:gd name="T34" fmla="*/ 940 w 2566"/>
                      <a:gd name="T35" fmla="*/ 366 h 369"/>
                      <a:gd name="T36" fmla="*/ 1049 w 2566"/>
                      <a:gd name="T37" fmla="*/ 366 h 369"/>
                      <a:gd name="T38" fmla="*/ 1057 w 2566"/>
                      <a:gd name="T39" fmla="*/ 366 h 369"/>
                      <a:gd name="T40" fmla="*/ 1166 w 2566"/>
                      <a:gd name="T41" fmla="*/ 366 h 369"/>
                      <a:gd name="T42" fmla="*/ 1174 w 2566"/>
                      <a:gd name="T43" fmla="*/ 366 h 369"/>
                      <a:gd name="T44" fmla="*/ 1283 w 2566"/>
                      <a:gd name="T45" fmla="*/ 367 h 369"/>
                      <a:gd name="T46" fmla="*/ 1291 w 2566"/>
                      <a:gd name="T47" fmla="*/ 367 h 369"/>
                      <a:gd name="T48" fmla="*/ 1400 w 2566"/>
                      <a:gd name="T49" fmla="*/ 367 h 369"/>
                      <a:gd name="T50" fmla="*/ 1408 w 2566"/>
                      <a:gd name="T51" fmla="*/ 367 h 369"/>
                      <a:gd name="T52" fmla="*/ 1517 w 2566"/>
                      <a:gd name="T53" fmla="*/ 367 h 369"/>
                      <a:gd name="T54" fmla="*/ 1525 w 2566"/>
                      <a:gd name="T55" fmla="*/ 367 h 369"/>
                      <a:gd name="T56" fmla="*/ 1632 w 2566"/>
                      <a:gd name="T57" fmla="*/ 367 h 369"/>
                      <a:gd name="T58" fmla="*/ 1642 w 2566"/>
                      <a:gd name="T59" fmla="*/ 367 h 369"/>
                      <a:gd name="T60" fmla="*/ 1749 w 2566"/>
                      <a:gd name="T61" fmla="*/ 367 h 369"/>
                      <a:gd name="T62" fmla="*/ 1758 w 2566"/>
                      <a:gd name="T63" fmla="*/ 367 h 369"/>
                      <a:gd name="T64" fmla="*/ 1866 w 2566"/>
                      <a:gd name="T65" fmla="*/ 367 h 369"/>
                      <a:gd name="T66" fmla="*/ 1875 w 2566"/>
                      <a:gd name="T67" fmla="*/ 367 h 369"/>
                      <a:gd name="T68" fmla="*/ 1983 w 2566"/>
                      <a:gd name="T69" fmla="*/ 369 h 369"/>
                      <a:gd name="T70" fmla="*/ 1992 w 2566"/>
                      <a:gd name="T71" fmla="*/ 369 h 369"/>
                      <a:gd name="T72" fmla="*/ 2100 w 2566"/>
                      <a:gd name="T73" fmla="*/ 369 h 369"/>
                      <a:gd name="T74" fmla="*/ 2109 w 2566"/>
                      <a:gd name="T75" fmla="*/ 369 h 369"/>
                      <a:gd name="T76" fmla="*/ 2177 w 2566"/>
                      <a:gd name="T77" fmla="*/ 354 h 369"/>
                      <a:gd name="T78" fmla="*/ 2207 w 2566"/>
                      <a:gd name="T79" fmla="*/ 340 h 369"/>
                      <a:gd name="T80" fmla="*/ 2216 w 2566"/>
                      <a:gd name="T81" fmla="*/ 332 h 369"/>
                      <a:gd name="T82" fmla="*/ 2279 w 2566"/>
                      <a:gd name="T83" fmla="*/ 274 h 369"/>
                      <a:gd name="T84" fmla="*/ 2332 w 2566"/>
                      <a:gd name="T85" fmla="*/ 231 h 369"/>
                      <a:gd name="T86" fmla="*/ 2354 w 2566"/>
                      <a:gd name="T87" fmla="*/ 210 h 369"/>
                      <a:gd name="T88" fmla="*/ 2394 w 2566"/>
                      <a:gd name="T89" fmla="*/ 176 h 369"/>
                      <a:gd name="T90" fmla="*/ 2428 w 2566"/>
                      <a:gd name="T91" fmla="*/ 145 h 369"/>
                      <a:gd name="T92" fmla="*/ 2449 w 2566"/>
                      <a:gd name="T93" fmla="*/ 129 h 369"/>
                      <a:gd name="T94" fmla="*/ 2502 w 2566"/>
                      <a:gd name="T95" fmla="*/ 80 h 369"/>
                      <a:gd name="T96" fmla="*/ 2566 w 2566"/>
                      <a:gd name="T97" fmla="*/ 27 h 369"/>
                      <a:gd name="T98" fmla="*/ 2566 w 2566"/>
                      <a:gd name="T99" fmla="*/ 0 h 3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369">
                        <a:moveTo>
                          <a:pt x="0" y="365"/>
                        </a:moveTo>
                        <a:lnTo>
                          <a:pt x="7" y="365"/>
                        </a:lnTo>
                        <a:lnTo>
                          <a:pt x="117" y="365"/>
                        </a:lnTo>
                        <a:lnTo>
                          <a:pt x="124" y="365"/>
                        </a:lnTo>
                        <a:lnTo>
                          <a:pt x="234" y="365"/>
                        </a:lnTo>
                        <a:lnTo>
                          <a:pt x="240" y="365"/>
                        </a:lnTo>
                        <a:lnTo>
                          <a:pt x="349" y="365"/>
                        </a:lnTo>
                        <a:lnTo>
                          <a:pt x="357" y="366"/>
                        </a:lnTo>
                        <a:lnTo>
                          <a:pt x="466" y="366"/>
                        </a:lnTo>
                        <a:lnTo>
                          <a:pt x="474" y="366"/>
                        </a:lnTo>
                        <a:lnTo>
                          <a:pt x="583" y="366"/>
                        </a:lnTo>
                        <a:lnTo>
                          <a:pt x="591" y="366"/>
                        </a:lnTo>
                        <a:lnTo>
                          <a:pt x="700" y="366"/>
                        </a:lnTo>
                        <a:lnTo>
                          <a:pt x="708" y="366"/>
                        </a:lnTo>
                        <a:lnTo>
                          <a:pt x="817" y="366"/>
                        </a:lnTo>
                        <a:lnTo>
                          <a:pt x="825" y="366"/>
                        </a:lnTo>
                        <a:lnTo>
                          <a:pt x="934" y="366"/>
                        </a:lnTo>
                        <a:lnTo>
                          <a:pt x="940" y="366"/>
                        </a:lnTo>
                        <a:lnTo>
                          <a:pt x="1049" y="366"/>
                        </a:lnTo>
                        <a:lnTo>
                          <a:pt x="1057" y="366"/>
                        </a:lnTo>
                        <a:lnTo>
                          <a:pt x="1166" y="366"/>
                        </a:lnTo>
                        <a:lnTo>
                          <a:pt x="1174" y="366"/>
                        </a:lnTo>
                        <a:lnTo>
                          <a:pt x="1283" y="367"/>
                        </a:lnTo>
                        <a:lnTo>
                          <a:pt x="1291" y="367"/>
                        </a:lnTo>
                        <a:lnTo>
                          <a:pt x="1400" y="367"/>
                        </a:lnTo>
                        <a:lnTo>
                          <a:pt x="1408" y="367"/>
                        </a:lnTo>
                        <a:lnTo>
                          <a:pt x="1517" y="367"/>
                        </a:lnTo>
                        <a:lnTo>
                          <a:pt x="1525" y="367"/>
                        </a:lnTo>
                        <a:lnTo>
                          <a:pt x="1632" y="367"/>
                        </a:lnTo>
                        <a:lnTo>
                          <a:pt x="1642" y="367"/>
                        </a:lnTo>
                        <a:lnTo>
                          <a:pt x="1749" y="367"/>
                        </a:lnTo>
                        <a:lnTo>
                          <a:pt x="1758" y="367"/>
                        </a:lnTo>
                        <a:lnTo>
                          <a:pt x="1866" y="367"/>
                        </a:lnTo>
                        <a:lnTo>
                          <a:pt x="1875" y="367"/>
                        </a:lnTo>
                        <a:lnTo>
                          <a:pt x="1983" y="369"/>
                        </a:lnTo>
                        <a:lnTo>
                          <a:pt x="1992" y="369"/>
                        </a:lnTo>
                        <a:lnTo>
                          <a:pt x="2100" y="369"/>
                        </a:lnTo>
                        <a:lnTo>
                          <a:pt x="2109" y="369"/>
                        </a:lnTo>
                        <a:lnTo>
                          <a:pt x="2177" y="354"/>
                        </a:lnTo>
                        <a:lnTo>
                          <a:pt x="2207" y="340"/>
                        </a:lnTo>
                        <a:lnTo>
                          <a:pt x="2216" y="332"/>
                        </a:lnTo>
                        <a:lnTo>
                          <a:pt x="2279" y="274"/>
                        </a:lnTo>
                        <a:lnTo>
                          <a:pt x="2332" y="231"/>
                        </a:lnTo>
                        <a:lnTo>
                          <a:pt x="2354" y="210"/>
                        </a:lnTo>
                        <a:lnTo>
                          <a:pt x="2394" y="176"/>
                        </a:lnTo>
                        <a:lnTo>
                          <a:pt x="2428" y="145"/>
                        </a:lnTo>
                        <a:lnTo>
                          <a:pt x="2449" y="129"/>
                        </a:lnTo>
                        <a:lnTo>
                          <a:pt x="2502" y="80"/>
                        </a:lnTo>
                        <a:lnTo>
                          <a:pt x="2566" y="27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7" name="Freeform 6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492"/>
                  </a:xfrm>
                  <a:custGeom>
                    <a:avLst/>
                    <a:gdLst>
                      <a:gd name="T0" fmla="*/ 46 w 2566"/>
                      <a:gd name="T1" fmla="*/ 1488 h 1492"/>
                      <a:gd name="T2" fmla="*/ 163 w 2566"/>
                      <a:gd name="T3" fmla="*/ 1488 h 1492"/>
                      <a:gd name="T4" fmla="*/ 278 w 2566"/>
                      <a:gd name="T5" fmla="*/ 1488 h 1492"/>
                      <a:gd name="T6" fmla="*/ 395 w 2566"/>
                      <a:gd name="T7" fmla="*/ 1488 h 1492"/>
                      <a:gd name="T8" fmla="*/ 512 w 2566"/>
                      <a:gd name="T9" fmla="*/ 1488 h 1492"/>
                      <a:gd name="T10" fmla="*/ 629 w 2566"/>
                      <a:gd name="T11" fmla="*/ 1488 h 1492"/>
                      <a:gd name="T12" fmla="*/ 746 w 2566"/>
                      <a:gd name="T13" fmla="*/ 1488 h 1492"/>
                      <a:gd name="T14" fmla="*/ 863 w 2566"/>
                      <a:gd name="T15" fmla="*/ 1489 h 1492"/>
                      <a:gd name="T16" fmla="*/ 980 w 2566"/>
                      <a:gd name="T17" fmla="*/ 1489 h 1492"/>
                      <a:gd name="T18" fmla="*/ 1097 w 2566"/>
                      <a:gd name="T19" fmla="*/ 1489 h 1492"/>
                      <a:gd name="T20" fmla="*/ 1213 w 2566"/>
                      <a:gd name="T21" fmla="*/ 1489 h 1492"/>
                      <a:gd name="T22" fmla="*/ 1330 w 2566"/>
                      <a:gd name="T23" fmla="*/ 1489 h 1492"/>
                      <a:gd name="T24" fmla="*/ 1447 w 2566"/>
                      <a:gd name="T25" fmla="*/ 1491 h 1492"/>
                      <a:gd name="T26" fmla="*/ 1564 w 2566"/>
                      <a:gd name="T27" fmla="*/ 1491 h 1492"/>
                      <a:gd name="T28" fmla="*/ 1681 w 2566"/>
                      <a:gd name="T29" fmla="*/ 1491 h 1492"/>
                      <a:gd name="T30" fmla="*/ 1798 w 2566"/>
                      <a:gd name="T31" fmla="*/ 1491 h 1492"/>
                      <a:gd name="T32" fmla="*/ 1915 w 2566"/>
                      <a:gd name="T33" fmla="*/ 1492 h 1492"/>
                      <a:gd name="T34" fmla="*/ 2019 w 2566"/>
                      <a:gd name="T35" fmla="*/ 1473 h 1492"/>
                      <a:gd name="T36" fmla="*/ 2100 w 2566"/>
                      <a:gd name="T37" fmla="*/ 1419 h 1492"/>
                      <a:gd name="T38" fmla="*/ 2173 w 2566"/>
                      <a:gd name="T39" fmla="*/ 1352 h 1492"/>
                      <a:gd name="T40" fmla="*/ 2248 w 2566"/>
                      <a:gd name="T41" fmla="*/ 1289 h 1492"/>
                      <a:gd name="T42" fmla="*/ 2322 w 2566"/>
                      <a:gd name="T43" fmla="*/ 1225 h 1492"/>
                      <a:gd name="T44" fmla="*/ 2394 w 2566"/>
                      <a:gd name="T45" fmla="*/ 1158 h 1492"/>
                      <a:gd name="T46" fmla="*/ 2469 w 2566"/>
                      <a:gd name="T47" fmla="*/ 1095 h 1492"/>
                      <a:gd name="T48" fmla="*/ 2544 w 2566"/>
                      <a:gd name="T49" fmla="*/ 1030 h 1492"/>
                      <a:gd name="T50" fmla="*/ 2566 w 2566"/>
                      <a:gd name="T51" fmla="*/ 886 h 1492"/>
                      <a:gd name="T52" fmla="*/ 2566 w 2566"/>
                      <a:gd name="T53" fmla="*/ 531 h 1492"/>
                      <a:gd name="T54" fmla="*/ 2566 w 2566"/>
                      <a:gd name="T55" fmla="*/ 177 h 1492"/>
                      <a:gd name="T56" fmla="*/ 2449 w 2566"/>
                      <a:gd name="T57" fmla="*/ 0 h 1492"/>
                      <a:gd name="T58" fmla="*/ 2216 w 2566"/>
                      <a:gd name="T59" fmla="*/ 0 h 1492"/>
                      <a:gd name="T60" fmla="*/ 1983 w 2566"/>
                      <a:gd name="T61" fmla="*/ 0 h 1492"/>
                      <a:gd name="T62" fmla="*/ 1749 w 2566"/>
                      <a:gd name="T63" fmla="*/ 0 h 1492"/>
                      <a:gd name="T64" fmla="*/ 1517 w 2566"/>
                      <a:gd name="T65" fmla="*/ 0 h 1492"/>
                      <a:gd name="T66" fmla="*/ 1283 w 2566"/>
                      <a:gd name="T67" fmla="*/ 0 h 1492"/>
                      <a:gd name="T68" fmla="*/ 1049 w 2566"/>
                      <a:gd name="T69" fmla="*/ 0 h 1492"/>
                      <a:gd name="T70" fmla="*/ 817 w 2566"/>
                      <a:gd name="T71" fmla="*/ 0 h 1492"/>
                      <a:gd name="T72" fmla="*/ 583 w 2566"/>
                      <a:gd name="T73" fmla="*/ 0 h 1492"/>
                      <a:gd name="T74" fmla="*/ 349 w 2566"/>
                      <a:gd name="T75" fmla="*/ 0 h 1492"/>
                      <a:gd name="T76" fmla="*/ 117 w 2566"/>
                      <a:gd name="T77" fmla="*/ 0 h 1492"/>
                      <a:gd name="T78" fmla="*/ 0 w 2566"/>
                      <a:gd name="T79" fmla="*/ 177 h 1492"/>
                      <a:gd name="T80" fmla="*/ 0 w 2566"/>
                      <a:gd name="T81" fmla="*/ 531 h 1492"/>
                      <a:gd name="T82" fmla="*/ 0 w 2566"/>
                      <a:gd name="T83" fmla="*/ 886 h 1492"/>
                      <a:gd name="T84" fmla="*/ 0 w 2566"/>
                      <a:gd name="T85" fmla="*/ 1241 h 1492"/>
                      <a:gd name="T86" fmla="*/ 0 w 2566"/>
                      <a:gd name="T87" fmla="*/ 1486 h 1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566" h="1492">
                        <a:moveTo>
                          <a:pt x="0" y="1486"/>
                        </a:moveTo>
                        <a:lnTo>
                          <a:pt x="46" y="1488"/>
                        </a:lnTo>
                        <a:lnTo>
                          <a:pt x="117" y="1488"/>
                        </a:lnTo>
                        <a:lnTo>
                          <a:pt x="163" y="1488"/>
                        </a:lnTo>
                        <a:lnTo>
                          <a:pt x="234" y="1488"/>
                        </a:lnTo>
                        <a:lnTo>
                          <a:pt x="278" y="1488"/>
                        </a:lnTo>
                        <a:lnTo>
                          <a:pt x="349" y="1488"/>
                        </a:lnTo>
                        <a:lnTo>
                          <a:pt x="395" y="1488"/>
                        </a:lnTo>
                        <a:lnTo>
                          <a:pt x="466" y="1488"/>
                        </a:lnTo>
                        <a:lnTo>
                          <a:pt x="512" y="1488"/>
                        </a:lnTo>
                        <a:lnTo>
                          <a:pt x="583" y="1488"/>
                        </a:lnTo>
                        <a:lnTo>
                          <a:pt x="629" y="1488"/>
                        </a:lnTo>
                        <a:lnTo>
                          <a:pt x="700" y="1488"/>
                        </a:lnTo>
                        <a:lnTo>
                          <a:pt x="746" y="1488"/>
                        </a:lnTo>
                        <a:lnTo>
                          <a:pt x="817" y="1489"/>
                        </a:lnTo>
                        <a:lnTo>
                          <a:pt x="863" y="1489"/>
                        </a:lnTo>
                        <a:lnTo>
                          <a:pt x="934" y="1489"/>
                        </a:lnTo>
                        <a:lnTo>
                          <a:pt x="980" y="1489"/>
                        </a:lnTo>
                        <a:lnTo>
                          <a:pt x="1049" y="1489"/>
                        </a:lnTo>
                        <a:lnTo>
                          <a:pt x="1097" y="1489"/>
                        </a:lnTo>
                        <a:lnTo>
                          <a:pt x="1166" y="1489"/>
                        </a:lnTo>
                        <a:lnTo>
                          <a:pt x="1213" y="1489"/>
                        </a:lnTo>
                        <a:lnTo>
                          <a:pt x="1283" y="1489"/>
                        </a:lnTo>
                        <a:lnTo>
                          <a:pt x="1330" y="1489"/>
                        </a:lnTo>
                        <a:lnTo>
                          <a:pt x="1400" y="1491"/>
                        </a:lnTo>
                        <a:lnTo>
                          <a:pt x="1447" y="1491"/>
                        </a:lnTo>
                        <a:lnTo>
                          <a:pt x="1517" y="1491"/>
                        </a:lnTo>
                        <a:lnTo>
                          <a:pt x="1564" y="1491"/>
                        </a:lnTo>
                        <a:lnTo>
                          <a:pt x="1632" y="1491"/>
                        </a:lnTo>
                        <a:lnTo>
                          <a:pt x="1681" y="1491"/>
                        </a:lnTo>
                        <a:lnTo>
                          <a:pt x="1749" y="1491"/>
                        </a:lnTo>
                        <a:lnTo>
                          <a:pt x="1798" y="1491"/>
                        </a:lnTo>
                        <a:lnTo>
                          <a:pt x="1866" y="1491"/>
                        </a:lnTo>
                        <a:lnTo>
                          <a:pt x="1915" y="1492"/>
                        </a:lnTo>
                        <a:lnTo>
                          <a:pt x="1983" y="1473"/>
                        </a:lnTo>
                        <a:lnTo>
                          <a:pt x="2019" y="1473"/>
                        </a:lnTo>
                        <a:lnTo>
                          <a:pt x="2100" y="1420"/>
                        </a:lnTo>
                        <a:lnTo>
                          <a:pt x="2100" y="1419"/>
                        </a:lnTo>
                        <a:lnTo>
                          <a:pt x="2102" y="1417"/>
                        </a:lnTo>
                        <a:lnTo>
                          <a:pt x="2173" y="1352"/>
                        </a:lnTo>
                        <a:lnTo>
                          <a:pt x="2216" y="1317"/>
                        </a:lnTo>
                        <a:lnTo>
                          <a:pt x="2248" y="1289"/>
                        </a:lnTo>
                        <a:lnTo>
                          <a:pt x="2305" y="1241"/>
                        </a:lnTo>
                        <a:lnTo>
                          <a:pt x="2322" y="1225"/>
                        </a:lnTo>
                        <a:lnTo>
                          <a:pt x="2332" y="1217"/>
                        </a:lnTo>
                        <a:lnTo>
                          <a:pt x="2394" y="1158"/>
                        </a:lnTo>
                        <a:lnTo>
                          <a:pt x="2449" y="1114"/>
                        </a:lnTo>
                        <a:lnTo>
                          <a:pt x="2469" y="1095"/>
                        </a:lnTo>
                        <a:lnTo>
                          <a:pt x="2509" y="1064"/>
                        </a:lnTo>
                        <a:lnTo>
                          <a:pt x="2544" y="1030"/>
                        </a:lnTo>
                        <a:lnTo>
                          <a:pt x="2566" y="1012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48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" name="Freeform 64"/>
                  <p:cNvSpPr>
                    <a:spLocks/>
                  </p:cNvSpPr>
                  <p:nvPr/>
                </p:nvSpPr>
                <p:spPr bwMode="auto">
                  <a:xfrm>
                    <a:off x="1665" y="1278"/>
                    <a:ext cx="2566" cy="606"/>
                  </a:xfrm>
                  <a:custGeom>
                    <a:avLst/>
                    <a:gdLst>
                      <a:gd name="T0" fmla="*/ 0 w 2566"/>
                      <a:gd name="T1" fmla="*/ 600 h 606"/>
                      <a:gd name="T2" fmla="*/ 46 w 2566"/>
                      <a:gd name="T3" fmla="*/ 602 h 606"/>
                      <a:gd name="T4" fmla="*/ 117 w 2566"/>
                      <a:gd name="T5" fmla="*/ 602 h 606"/>
                      <a:gd name="T6" fmla="*/ 163 w 2566"/>
                      <a:gd name="T7" fmla="*/ 602 h 606"/>
                      <a:gd name="T8" fmla="*/ 234 w 2566"/>
                      <a:gd name="T9" fmla="*/ 602 h 606"/>
                      <a:gd name="T10" fmla="*/ 278 w 2566"/>
                      <a:gd name="T11" fmla="*/ 602 h 606"/>
                      <a:gd name="T12" fmla="*/ 349 w 2566"/>
                      <a:gd name="T13" fmla="*/ 602 h 606"/>
                      <a:gd name="T14" fmla="*/ 395 w 2566"/>
                      <a:gd name="T15" fmla="*/ 602 h 606"/>
                      <a:gd name="T16" fmla="*/ 466 w 2566"/>
                      <a:gd name="T17" fmla="*/ 602 h 606"/>
                      <a:gd name="T18" fmla="*/ 512 w 2566"/>
                      <a:gd name="T19" fmla="*/ 602 h 606"/>
                      <a:gd name="T20" fmla="*/ 583 w 2566"/>
                      <a:gd name="T21" fmla="*/ 602 h 606"/>
                      <a:gd name="T22" fmla="*/ 629 w 2566"/>
                      <a:gd name="T23" fmla="*/ 602 h 606"/>
                      <a:gd name="T24" fmla="*/ 700 w 2566"/>
                      <a:gd name="T25" fmla="*/ 602 h 606"/>
                      <a:gd name="T26" fmla="*/ 746 w 2566"/>
                      <a:gd name="T27" fmla="*/ 602 h 606"/>
                      <a:gd name="T28" fmla="*/ 817 w 2566"/>
                      <a:gd name="T29" fmla="*/ 603 h 606"/>
                      <a:gd name="T30" fmla="*/ 863 w 2566"/>
                      <a:gd name="T31" fmla="*/ 603 h 606"/>
                      <a:gd name="T32" fmla="*/ 934 w 2566"/>
                      <a:gd name="T33" fmla="*/ 603 h 606"/>
                      <a:gd name="T34" fmla="*/ 980 w 2566"/>
                      <a:gd name="T35" fmla="*/ 603 h 606"/>
                      <a:gd name="T36" fmla="*/ 1049 w 2566"/>
                      <a:gd name="T37" fmla="*/ 603 h 606"/>
                      <a:gd name="T38" fmla="*/ 1097 w 2566"/>
                      <a:gd name="T39" fmla="*/ 603 h 606"/>
                      <a:gd name="T40" fmla="*/ 1166 w 2566"/>
                      <a:gd name="T41" fmla="*/ 603 h 606"/>
                      <a:gd name="T42" fmla="*/ 1213 w 2566"/>
                      <a:gd name="T43" fmla="*/ 603 h 606"/>
                      <a:gd name="T44" fmla="*/ 1283 w 2566"/>
                      <a:gd name="T45" fmla="*/ 603 h 606"/>
                      <a:gd name="T46" fmla="*/ 1330 w 2566"/>
                      <a:gd name="T47" fmla="*/ 603 h 606"/>
                      <a:gd name="T48" fmla="*/ 1400 w 2566"/>
                      <a:gd name="T49" fmla="*/ 605 h 606"/>
                      <a:gd name="T50" fmla="*/ 1447 w 2566"/>
                      <a:gd name="T51" fmla="*/ 605 h 606"/>
                      <a:gd name="T52" fmla="*/ 1517 w 2566"/>
                      <a:gd name="T53" fmla="*/ 605 h 606"/>
                      <a:gd name="T54" fmla="*/ 1564 w 2566"/>
                      <a:gd name="T55" fmla="*/ 605 h 606"/>
                      <a:gd name="T56" fmla="*/ 1632 w 2566"/>
                      <a:gd name="T57" fmla="*/ 605 h 606"/>
                      <a:gd name="T58" fmla="*/ 1681 w 2566"/>
                      <a:gd name="T59" fmla="*/ 605 h 606"/>
                      <a:gd name="T60" fmla="*/ 1749 w 2566"/>
                      <a:gd name="T61" fmla="*/ 605 h 606"/>
                      <a:gd name="T62" fmla="*/ 1798 w 2566"/>
                      <a:gd name="T63" fmla="*/ 605 h 606"/>
                      <a:gd name="T64" fmla="*/ 1866 w 2566"/>
                      <a:gd name="T65" fmla="*/ 605 h 606"/>
                      <a:gd name="T66" fmla="*/ 1915 w 2566"/>
                      <a:gd name="T67" fmla="*/ 606 h 606"/>
                      <a:gd name="T68" fmla="*/ 1983 w 2566"/>
                      <a:gd name="T69" fmla="*/ 587 h 606"/>
                      <a:gd name="T70" fmla="*/ 2019 w 2566"/>
                      <a:gd name="T71" fmla="*/ 587 h 606"/>
                      <a:gd name="T72" fmla="*/ 2100 w 2566"/>
                      <a:gd name="T73" fmla="*/ 534 h 606"/>
                      <a:gd name="T74" fmla="*/ 2100 w 2566"/>
                      <a:gd name="T75" fmla="*/ 533 h 606"/>
                      <a:gd name="T76" fmla="*/ 2102 w 2566"/>
                      <a:gd name="T77" fmla="*/ 531 h 606"/>
                      <a:gd name="T78" fmla="*/ 2173 w 2566"/>
                      <a:gd name="T79" fmla="*/ 466 h 606"/>
                      <a:gd name="T80" fmla="*/ 2216 w 2566"/>
                      <a:gd name="T81" fmla="*/ 431 h 606"/>
                      <a:gd name="T82" fmla="*/ 2248 w 2566"/>
                      <a:gd name="T83" fmla="*/ 403 h 606"/>
                      <a:gd name="T84" fmla="*/ 2305 w 2566"/>
                      <a:gd name="T85" fmla="*/ 355 h 606"/>
                      <a:gd name="T86" fmla="*/ 2322 w 2566"/>
                      <a:gd name="T87" fmla="*/ 339 h 606"/>
                      <a:gd name="T88" fmla="*/ 2332 w 2566"/>
                      <a:gd name="T89" fmla="*/ 331 h 606"/>
                      <a:gd name="T90" fmla="*/ 2394 w 2566"/>
                      <a:gd name="T91" fmla="*/ 272 h 606"/>
                      <a:gd name="T92" fmla="*/ 2449 w 2566"/>
                      <a:gd name="T93" fmla="*/ 228 h 606"/>
                      <a:gd name="T94" fmla="*/ 2469 w 2566"/>
                      <a:gd name="T95" fmla="*/ 209 h 606"/>
                      <a:gd name="T96" fmla="*/ 2509 w 2566"/>
                      <a:gd name="T97" fmla="*/ 178 h 606"/>
                      <a:gd name="T98" fmla="*/ 2544 w 2566"/>
                      <a:gd name="T99" fmla="*/ 144 h 606"/>
                      <a:gd name="T100" fmla="*/ 2566 w 2566"/>
                      <a:gd name="T101" fmla="*/ 126 h 606"/>
                      <a:gd name="T102" fmla="*/ 2566 w 2566"/>
                      <a:gd name="T103" fmla="*/ 0 h 6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606">
                        <a:moveTo>
                          <a:pt x="0" y="600"/>
                        </a:moveTo>
                        <a:lnTo>
                          <a:pt x="46" y="602"/>
                        </a:lnTo>
                        <a:lnTo>
                          <a:pt x="117" y="602"/>
                        </a:lnTo>
                        <a:lnTo>
                          <a:pt x="163" y="602"/>
                        </a:lnTo>
                        <a:lnTo>
                          <a:pt x="234" y="602"/>
                        </a:lnTo>
                        <a:lnTo>
                          <a:pt x="278" y="602"/>
                        </a:lnTo>
                        <a:lnTo>
                          <a:pt x="349" y="602"/>
                        </a:lnTo>
                        <a:lnTo>
                          <a:pt x="395" y="602"/>
                        </a:lnTo>
                        <a:lnTo>
                          <a:pt x="466" y="602"/>
                        </a:lnTo>
                        <a:lnTo>
                          <a:pt x="512" y="602"/>
                        </a:lnTo>
                        <a:lnTo>
                          <a:pt x="583" y="602"/>
                        </a:lnTo>
                        <a:lnTo>
                          <a:pt x="629" y="602"/>
                        </a:lnTo>
                        <a:lnTo>
                          <a:pt x="700" y="602"/>
                        </a:lnTo>
                        <a:lnTo>
                          <a:pt x="746" y="602"/>
                        </a:lnTo>
                        <a:lnTo>
                          <a:pt x="817" y="603"/>
                        </a:lnTo>
                        <a:lnTo>
                          <a:pt x="863" y="603"/>
                        </a:lnTo>
                        <a:lnTo>
                          <a:pt x="934" y="603"/>
                        </a:lnTo>
                        <a:lnTo>
                          <a:pt x="980" y="603"/>
                        </a:lnTo>
                        <a:lnTo>
                          <a:pt x="1049" y="603"/>
                        </a:lnTo>
                        <a:lnTo>
                          <a:pt x="1097" y="603"/>
                        </a:lnTo>
                        <a:lnTo>
                          <a:pt x="1166" y="603"/>
                        </a:lnTo>
                        <a:lnTo>
                          <a:pt x="1213" y="603"/>
                        </a:lnTo>
                        <a:lnTo>
                          <a:pt x="1283" y="603"/>
                        </a:lnTo>
                        <a:lnTo>
                          <a:pt x="1330" y="603"/>
                        </a:lnTo>
                        <a:lnTo>
                          <a:pt x="1400" y="605"/>
                        </a:lnTo>
                        <a:lnTo>
                          <a:pt x="1447" y="605"/>
                        </a:lnTo>
                        <a:lnTo>
                          <a:pt x="1517" y="605"/>
                        </a:lnTo>
                        <a:lnTo>
                          <a:pt x="1564" y="605"/>
                        </a:lnTo>
                        <a:lnTo>
                          <a:pt x="1632" y="605"/>
                        </a:lnTo>
                        <a:lnTo>
                          <a:pt x="1681" y="605"/>
                        </a:lnTo>
                        <a:lnTo>
                          <a:pt x="1749" y="605"/>
                        </a:lnTo>
                        <a:lnTo>
                          <a:pt x="1798" y="605"/>
                        </a:lnTo>
                        <a:lnTo>
                          <a:pt x="1866" y="605"/>
                        </a:lnTo>
                        <a:lnTo>
                          <a:pt x="1915" y="606"/>
                        </a:lnTo>
                        <a:lnTo>
                          <a:pt x="1983" y="587"/>
                        </a:lnTo>
                        <a:lnTo>
                          <a:pt x="2019" y="587"/>
                        </a:lnTo>
                        <a:lnTo>
                          <a:pt x="2100" y="534"/>
                        </a:lnTo>
                        <a:lnTo>
                          <a:pt x="2100" y="533"/>
                        </a:lnTo>
                        <a:lnTo>
                          <a:pt x="2102" y="531"/>
                        </a:lnTo>
                        <a:lnTo>
                          <a:pt x="2173" y="466"/>
                        </a:lnTo>
                        <a:lnTo>
                          <a:pt x="2216" y="431"/>
                        </a:lnTo>
                        <a:lnTo>
                          <a:pt x="2248" y="403"/>
                        </a:lnTo>
                        <a:lnTo>
                          <a:pt x="2305" y="355"/>
                        </a:lnTo>
                        <a:lnTo>
                          <a:pt x="2322" y="339"/>
                        </a:lnTo>
                        <a:lnTo>
                          <a:pt x="2332" y="331"/>
                        </a:lnTo>
                        <a:lnTo>
                          <a:pt x="2394" y="272"/>
                        </a:lnTo>
                        <a:lnTo>
                          <a:pt x="2449" y="228"/>
                        </a:lnTo>
                        <a:lnTo>
                          <a:pt x="2469" y="209"/>
                        </a:lnTo>
                        <a:lnTo>
                          <a:pt x="2509" y="178"/>
                        </a:lnTo>
                        <a:lnTo>
                          <a:pt x="2544" y="144"/>
                        </a:lnTo>
                        <a:lnTo>
                          <a:pt x="2566" y="12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" name="Freeform 6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347"/>
                  </a:xfrm>
                  <a:custGeom>
                    <a:avLst/>
                    <a:gdLst>
                      <a:gd name="T0" fmla="*/ 66 w 2566"/>
                      <a:gd name="T1" fmla="*/ 1343 h 1347"/>
                      <a:gd name="T2" fmla="*/ 183 w 2566"/>
                      <a:gd name="T3" fmla="*/ 1343 h 1347"/>
                      <a:gd name="T4" fmla="*/ 300 w 2566"/>
                      <a:gd name="T5" fmla="*/ 1343 h 1347"/>
                      <a:gd name="T6" fmla="*/ 417 w 2566"/>
                      <a:gd name="T7" fmla="*/ 1343 h 1347"/>
                      <a:gd name="T8" fmla="*/ 534 w 2566"/>
                      <a:gd name="T9" fmla="*/ 1344 h 1347"/>
                      <a:gd name="T10" fmla="*/ 651 w 2566"/>
                      <a:gd name="T11" fmla="*/ 1344 h 1347"/>
                      <a:gd name="T12" fmla="*/ 768 w 2566"/>
                      <a:gd name="T13" fmla="*/ 1344 h 1347"/>
                      <a:gd name="T14" fmla="*/ 885 w 2566"/>
                      <a:gd name="T15" fmla="*/ 1344 h 1347"/>
                      <a:gd name="T16" fmla="*/ 1001 w 2566"/>
                      <a:gd name="T17" fmla="*/ 1344 h 1347"/>
                      <a:gd name="T18" fmla="*/ 1118 w 2566"/>
                      <a:gd name="T19" fmla="*/ 1346 h 1347"/>
                      <a:gd name="T20" fmla="*/ 1235 w 2566"/>
                      <a:gd name="T21" fmla="*/ 1346 h 1347"/>
                      <a:gd name="T22" fmla="*/ 1352 w 2566"/>
                      <a:gd name="T23" fmla="*/ 1346 h 1347"/>
                      <a:gd name="T24" fmla="*/ 1469 w 2566"/>
                      <a:gd name="T25" fmla="*/ 1346 h 1347"/>
                      <a:gd name="T26" fmla="*/ 1586 w 2566"/>
                      <a:gd name="T27" fmla="*/ 1347 h 1347"/>
                      <a:gd name="T28" fmla="*/ 1703 w 2566"/>
                      <a:gd name="T29" fmla="*/ 1347 h 1347"/>
                      <a:gd name="T30" fmla="*/ 1818 w 2566"/>
                      <a:gd name="T31" fmla="*/ 1346 h 1347"/>
                      <a:gd name="T32" fmla="*/ 1904 w 2566"/>
                      <a:gd name="T33" fmla="*/ 1298 h 1347"/>
                      <a:gd name="T34" fmla="*/ 1979 w 2566"/>
                      <a:gd name="T35" fmla="*/ 1236 h 1347"/>
                      <a:gd name="T36" fmla="*/ 2052 w 2566"/>
                      <a:gd name="T37" fmla="*/ 1168 h 1347"/>
                      <a:gd name="T38" fmla="*/ 2127 w 2566"/>
                      <a:gd name="T39" fmla="*/ 1104 h 1347"/>
                      <a:gd name="T40" fmla="*/ 2202 w 2566"/>
                      <a:gd name="T41" fmla="*/ 1041 h 1347"/>
                      <a:gd name="T42" fmla="*/ 2275 w 2566"/>
                      <a:gd name="T43" fmla="*/ 974 h 1347"/>
                      <a:gd name="T44" fmla="*/ 2350 w 2566"/>
                      <a:gd name="T45" fmla="*/ 912 h 1347"/>
                      <a:gd name="T46" fmla="*/ 2423 w 2566"/>
                      <a:gd name="T47" fmla="*/ 847 h 1347"/>
                      <a:gd name="T48" fmla="*/ 2496 w 2566"/>
                      <a:gd name="T49" fmla="*/ 782 h 1347"/>
                      <a:gd name="T50" fmla="*/ 2566 w 2566"/>
                      <a:gd name="T51" fmla="*/ 709 h 1347"/>
                      <a:gd name="T52" fmla="*/ 2566 w 2566"/>
                      <a:gd name="T53" fmla="*/ 355 h 1347"/>
                      <a:gd name="T54" fmla="*/ 2566 w 2566"/>
                      <a:gd name="T55" fmla="*/ 0 h 1347"/>
                      <a:gd name="T56" fmla="*/ 2332 w 2566"/>
                      <a:gd name="T57" fmla="*/ 0 h 1347"/>
                      <a:gd name="T58" fmla="*/ 2100 w 2566"/>
                      <a:gd name="T59" fmla="*/ 0 h 1347"/>
                      <a:gd name="T60" fmla="*/ 1866 w 2566"/>
                      <a:gd name="T61" fmla="*/ 0 h 1347"/>
                      <a:gd name="T62" fmla="*/ 1632 w 2566"/>
                      <a:gd name="T63" fmla="*/ 0 h 1347"/>
                      <a:gd name="T64" fmla="*/ 1400 w 2566"/>
                      <a:gd name="T65" fmla="*/ 0 h 1347"/>
                      <a:gd name="T66" fmla="*/ 1166 w 2566"/>
                      <a:gd name="T67" fmla="*/ 0 h 1347"/>
                      <a:gd name="T68" fmla="*/ 934 w 2566"/>
                      <a:gd name="T69" fmla="*/ 0 h 1347"/>
                      <a:gd name="T70" fmla="*/ 700 w 2566"/>
                      <a:gd name="T71" fmla="*/ 0 h 1347"/>
                      <a:gd name="T72" fmla="*/ 466 w 2566"/>
                      <a:gd name="T73" fmla="*/ 0 h 1347"/>
                      <a:gd name="T74" fmla="*/ 234 w 2566"/>
                      <a:gd name="T75" fmla="*/ 0 h 1347"/>
                      <a:gd name="T76" fmla="*/ 0 w 2566"/>
                      <a:gd name="T77" fmla="*/ 0 h 1347"/>
                      <a:gd name="T78" fmla="*/ 0 w 2566"/>
                      <a:gd name="T79" fmla="*/ 355 h 1347"/>
                      <a:gd name="T80" fmla="*/ 0 w 2566"/>
                      <a:gd name="T81" fmla="*/ 709 h 1347"/>
                      <a:gd name="T82" fmla="*/ 0 w 2566"/>
                      <a:gd name="T83" fmla="*/ 1064 h 1347"/>
                      <a:gd name="T84" fmla="*/ 0 w 2566"/>
                      <a:gd name="T85" fmla="*/ 1343 h 13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566" h="1347">
                        <a:moveTo>
                          <a:pt x="0" y="1343"/>
                        </a:moveTo>
                        <a:lnTo>
                          <a:pt x="66" y="1343"/>
                        </a:lnTo>
                        <a:lnTo>
                          <a:pt x="117" y="1343"/>
                        </a:lnTo>
                        <a:lnTo>
                          <a:pt x="183" y="1343"/>
                        </a:lnTo>
                        <a:lnTo>
                          <a:pt x="234" y="1343"/>
                        </a:lnTo>
                        <a:lnTo>
                          <a:pt x="300" y="1343"/>
                        </a:lnTo>
                        <a:lnTo>
                          <a:pt x="349" y="1343"/>
                        </a:lnTo>
                        <a:lnTo>
                          <a:pt x="417" y="1343"/>
                        </a:lnTo>
                        <a:lnTo>
                          <a:pt x="466" y="1343"/>
                        </a:lnTo>
                        <a:lnTo>
                          <a:pt x="534" y="1344"/>
                        </a:lnTo>
                        <a:lnTo>
                          <a:pt x="583" y="1344"/>
                        </a:lnTo>
                        <a:lnTo>
                          <a:pt x="651" y="1344"/>
                        </a:lnTo>
                        <a:lnTo>
                          <a:pt x="700" y="1344"/>
                        </a:lnTo>
                        <a:lnTo>
                          <a:pt x="768" y="1344"/>
                        </a:lnTo>
                        <a:lnTo>
                          <a:pt x="817" y="1344"/>
                        </a:lnTo>
                        <a:lnTo>
                          <a:pt x="885" y="1344"/>
                        </a:lnTo>
                        <a:lnTo>
                          <a:pt x="934" y="1344"/>
                        </a:lnTo>
                        <a:lnTo>
                          <a:pt x="1001" y="1344"/>
                        </a:lnTo>
                        <a:lnTo>
                          <a:pt x="1049" y="1344"/>
                        </a:lnTo>
                        <a:lnTo>
                          <a:pt x="1118" y="1346"/>
                        </a:lnTo>
                        <a:lnTo>
                          <a:pt x="1166" y="1346"/>
                        </a:lnTo>
                        <a:lnTo>
                          <a:pt x="1235" y="1346"/>
                        </a:lnTo>
                        <a:lnTo>
                          <a:pt x="1283" y="1346"/>
                        </a:lnTo>
                        <a:lnTo>
                          <a:pt x="1352" y="1346"/>
                        </a:lnTo>
                        <a:lnTo>
                          <a:pt x="1400" y="1346"/>
                        </a:lnTo>
                        <a:lnTo>
                          <a:pt x="1469" y="1346"/>
                        </a:lnTo>
                        <a:lnTo>
                          <a:pt x="1517" y="1346"/>
                        </a:lnTo>
                        <a:lnTo>
                          <a:pt x="1586" y="1347"/>
                        </a:lnTo>
                        <a:lnTo>
                          <a:pt x="1632" y="1347"/>
                        </a:lnTo>
                        <a:lnTo>
                          <a:pt x="1703" y="1347"/>
                        </a:lnTo>
                        <a:lnTo>
                          <a:pt x="1749" y="1346"/>
                        </a:lnTo>
                        <a:lnTo>
                          <a:pt x="1818" y="1346"/>
                        </a:lnTo>
                        <a:lnTo>
                          <a:pt x="1866" y="1314"/>
                        </a:lnTo>
                        <a:lnTo>
                          <a:pt x="1904" y="1298"/>
                        </a:lnTo>
                        <a:lnTo>
                          <a:pt x="1973" y="1241"/>
                        </a:lnTo>
                        <a:lnTo>
                          <a:pt x="1979" y="1236"/>
                        </a:lnTo>
                        <a:lnTo>
                          <a:pt x="1983" y="1233"/>
                        </a:lnTo>
                        <a:lnTo>
                          <a:pt x="2052" y="1168"/>
                        </a:lnTo>
                        <a:lnTo>
                          <a:pt x="2100" y="1130"/>
                        </a:lnTo>
                        <a:lnTo>
                          <a:pt x="2127" y="1104"/>
                        </a:lnTo>
                        <a:lnTo>
                          <a:pt x="2177" y="1064"/>
                        </a:lnTo>
                        <a:lnTo>
                          <a:pt x="2202" y="1041"/>
                        </a:lnTo>
                        <a:lnTo>
                          <a:pt x="2216" y="1028"/>
                        </a:lnTo>
                        <a:lnTo>
                          <a:pt x="2275" y="974"/>
                        </a:lnTo>
                        <a:lnTo>
                          <a:pt x="2332" y="927"/>
                        </a:lnTo>
                        <a:lnTo>
                          <a:pt x="2350" y="912"/>
                        </a:lnTo>
                        <a:lnTo>
                          <a:pt x="2381" y="886"/>
                        </a:lnTo>
                        <a:lnTo>
                          <a:pt x="2423" y="847"/>
                        </a:lnTo>
                        <a:lnTo>
                          <a:pt x="2449" y="825"/>
                        </a:lnTo>
                        <a:lnTo>
                          <a:pt x="2496" y="782"/>
                        </a:lnTo>
                        <a:lnTo>
                          <a:pt x="2566" y="725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343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0" name="Freeform 66"/>
                  <p:cNvSpPr>
                    <a:spLocks/>
                  </p:cNvSpPr>
                  <p:nvPr/>
                </p:nvSpPr>
                <p:spPr bwMode="auto">
                  <a:xfrm>
                    <a:off x="1665" y="1101"/>
                    <a:ext cx="2566" cy="638"/>
                  </a:xfrm>
                  <a:custGeom>
                    <a:avLst/>
                    <a:gdLst>
                      <a:gd name="T0" fmla="*/ 0 w 2566"/>
                      <a:gd name="T1" fmla="*/ 634 h 638"/>
                      <a:gd name="T2" fmla="*/ 66 w 2566"/>
                      <a:gd name="T3" fmla="*/ 634 h 638"/>
                      <a:gd name="T4" fmla="*/ 117 w 2566"/>
                      <a:gd name="T5" fmla="*/ 634 h 638"/>
                      <a:gd name="T6" fmla="*/ 183 w 2566"/>
                      <a:gd name="T7" fmla="*/ 634 h 638"/>
                      <a:gd name="T8" fmla="*/ 234 w 2566"/>
                      <a:gd name="T9" fmla="*/ 634 h 638"/>
                      <a:gd name="T10" fmla="*/ 300 w 2566"/>
                      <a:gd name="T11" fmla="*/ 634 h 638"/>
                      <a:gd name="T12" fmla="*/ 349 w 2566"/>
                      <a:gd name="T13" fmla="*/ 634 h 638"/>
                      <a:gd name="T14" fmla="*/ 417 w 2566"/>
                      <a:gd name="T15" fmla="*/ 634 h 638"/>
                      <a:gd name="T16" fmla="*/ 466 w 2566"/>
                      <a:gd name="T17" fmla="*/ 634 h 638"/>
                      <a:gd name="T18" fmla="*/ 534 w 2566"/>
                      <a:gd name="T19" fmla="*/ 635 h 638"/>
                      <a:gd name="T20" fmla="*/ 583 w 2566"/>
                      <a:gd name="T21" fmla="*/ 635 h 638"/>
                      <a:gd name="T22" fmla="*/ 651 w 2566"/>
                      <a:gd name="T23" fmla="*/ 635 h 638"/>
                      <a:gd name="T24" fmla="*/ 700 w 2566"/>
                      <a:gd name="T25" fmla="*/ 635 h 638"/>
                      <a:gd name="T26" fmla="*/ 768 w 2566"/>
                      <a:gd name="T27" fmla="*/ 635 h 638"/>
                      <a:gd name="T28" fmla="*/ 817 w 2566"/>
                      <a:gd name="T29" fmla="*/ 635 h 638"/>
                      <a:gd name="T30" fmla="*/ 885 w 2566"/>
                      <a:gd name="T31" fmla="*/ 635 h 638"/>
                      <a:gd name="T32" fmla="*/ 934 w 2566"/>
                      <a:gd name="T33" fmla="*/ 635 h 638"/>
                      <a:gd name="T34" fmla="*/ 1001 w 2566"/>
                      <a:gd name="T35" fmla="*/ 635 h 638"/>
                      <a:gd name="T36" fmla="*/ 1049 w 2566"/>
                      <a:gd name="T37" fmla="*/ 635 h 638"/>
                      <a:gd name="T38" fmla="*/ 1118 w 2566"/>
                      <a:gd name="T39" fmla="*/ 637 h 638"/>
                      <a:gd name="T40" fmla="*/ 1166 w 2566"/>
                      <a:gd name="T41" fmla="*/ 637 h 638"/>
                      <a:gd name="T42" fmla="*/ 1235 w 2566"/>
                      <a:gd name="T43" fmla="*/ 637 h 638"/>
                      <a:gd name="T44" fmla="*/ 1283 w 2566"/>
                      <a:gd name="T45" fmla="*/ 637 h 638"/>
                      <a:gd name="T46" fmla="*/ 1352 w 2566"/>
                      <a:gd name="T47" fmla="*/ 637 h 638"/>
                      <a:gd name="T48" fmla="*/ 1400 w 2566"/>
                      <a:gd name="T49" fmla="*/ 637 h 638"/>
                      <a:gd name="T50" fmla="*/ 1469 w 2566"/>
                      <a:gd name="T51" fmla="*/ 637 h 638"/>
                      <a:gd name="T52" fmla="*/ 1517 w 2566"/>
                      <a:gd name="T53" fmla="*/ 637 h 638"/>
                      <a:gd name="T54" fmla="*/ 1586 w 2566"/>
                      <a:gd name="T55" fmla="*/ 638 h 638"/>
                      <a:gd name="T56" fmla="*/ 1632 w 2566"/>
                      <a:gd name="T57" fmla="*/ 638 h 638"/>
                      <a:gd name="T58" fmla="*/ 1703 w 2566"/>
                      <a:gd name="T59" fmla="*/ 638 h 638"/>
                      <a:gd name="T60" fmla="*/ 1749 w 2566"/>
                      <a:gd name="T61" fmla="*/ 637 h 638"/>
                      <a:gd name="T62" fmla="*/ 1818 w 2566"/>
                      <a:gd name="T63" fmla="*/ 637 h 638"/>
                      <a:gd name="T64" fmla="*/ 1866 w 2566"/>
                      <a:gd name="T65" fmla="*/ 605 h 638"/>
                      <a:gd name="T66" fmla="*/ 1904 w 2566"/>
                      <a:gd name="T67" fmla="*/ 589 h 638"/>
                      <a:gd name="T68" fmla="*/ 1973 w 2566"/>
                      <a:gd name="T69" fmla="*/ 532 h 638"/>
                      <a:gd name="T70" fmla="*/ 1979 w 2566"/>
                      <a:gd name="T71" fmla="*/ 527 h 638"/>
                      <a:gd name="T72" fmla="*/ 1983 w 2566"/>
                      <a:gd name="T73" fmla="*/ 524 h 638"/>
                      <a:gd name="T74" fmla="*/ 2052 w 2566"/>
                      <a:gd name="T75" fmla="*/ 459 h 638"/>
                      <a:gd name="T76" fmla="*/ 2100 w 2566"/>
                      <a:gd name="T77" fmla="*/ 421 h 638"/>
                      <a:gd name="T78" fmla="*/ 2127 w 2566"/>
                      <a:gd name="T79" fmla="*/ 395 h 638"/>
                      <a:gd name="T80" fmla="*/ 2177 w 2566"/>
                      <a:gd name="T81" fmla="*/ 355 h 638"/>
                      <a:gd name="T82" fmla="*/ 2202 w 2566"/>
                      <a:gd name="T83" fmla="*/ 332 h 638"/>
                      <a:gd name="T84" fmla="*/ 2216 w 2566"/>
                      <a:gd name="T85" fmla="*/ 319 h 638"/>
                      <a:gd name="T86" fmla="*/ 2275 w 2566"/>
                      <a:gd name="T87" fmla="*/ 265 h 638"/>
                      <a:gd name="T88" fmla="*/ 2332 w 2566"/>
                      <a:gd name="T89" fmla="*/ 218 h 638"/>
                      <a:gd name="T90" fmla="*/ 2350 w 2566"/>
                      <a:gd name="T91" fmla="*/ 203 h 638"/>
                      <a:gd name="T92" fmla="*/ 2381 w 2566"/>
                      <a:gd name="T93" fmla="*/ 177 h 638"/>
                      <a:gd name="T94" fmla="*/ 2423 w 2566"/>
                      <a:gd name="T95" fmla="*/ 138 h 638"/>
                      <a:gd name="T96" fmla="*/ 2449 w 2566"/>
                      <a:gd name="T97" fmla="*/ 116 h 638"/>
                      <a:gd name="T98" fmla="*/ 2496 w 2566"/>
                      <a:gd name="T99" fmla="*/ 73 h 638"/>
                      <a:gd name="T100" fmla="*/ 2566 w 2566"/>
                      <a:gd name="T101" fmla="*/ 16 h 638"/>
                      <a:gd name="T102" fmla="*/ 2566 w 2566"/>
                      <a:gd name="T103" fmla="*/ 0 h 6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638">
                        <a:moveTo>
                          <a:pt x="0" y="634"/>
                        </a:moveTo>
                        <a:lnTo>
                          <a:pt x="66" y="634"/>
                        </a:lnTo>
                        <a:lnTo>
                          <a:pt x="117" y="634"/>
                        </a:lnTo>
                        <a:lnTo>
                          <a:pt x="183" y="634"/>
                        </a:lnTo>
                        <a:lnTo>
                          <a:pt x="234" y="634"/>
                        </a:lnTo>
                        <a:lnTo>
                          <a:pt x="300" y="634"/>
                        </a:lnTo>
                        <a:lnTo>
                          <a:pt x="349" y="634"/>
                        </a:lnTo>
                        <a:lnTo>
                          <a:pt x="417" y="634"/>
                        </a:lnTo>
                        <a:lnTo>
                          <a:pt x="466" y="634"/>
                        </a:lnTo>
                        <a:lnTo>
                          <a:pt x="534" y="635"/>
                        </a:lnTo>
                        <a:lnTo>
                          <a:pt x="583" y="635"/>
                        </a:lnTo>
                        <a:lnTo>
                          <a:pt x="651" y="635"/>
                        </a:lnTo>
                        <a:lnTo>
                          <a:pt x="700" y="635"/>
                        </a:lnTo>
                        <a:lnTo>
                          <a:pt x="768" y="635"/>
                        </a:lnTo>
                        <a:lnTo>
                          <a:pt x="817" y="635"/>
                        </a:lnTo>
                        <a:lnTo>
                          <a:pt x="885" y="635"/>
                        </a:lnTo>
                        <a:lnTo>
                          <a:pt x="934" y="635"/>
                        </a:lnTo>
                        <a:lnTo>
                          <a:pt x="1001" y="635"/>
                        </a:lnTo>
                        <a:lnTo>
                          <a:pt x="1049" y="635"/>
                        </a:lnTo>
                        <a:lnTo>
                          <a:pt x="1118" y="637"/>
                        </a:lnTo>
                        <a:lnTo>
                          <a:pt x="1166" y="637"/>
                        </a:lnTo>
                        <a:lnTo>
                          <a:pt x="1235" y="637"/>
                        </a:lnTo>
                        <a:lnTo>
                          <a:pt x="1283" y="637"/>
                        </a:lnTo>
                        <a:lnTo>
                          <a:pt x="1352" y="637"/>
                        </a:lnTo>
                        <a:lnTo>
                          <a:pt x="1400" y="637"/>
                        </a:lnTo>
                        <a:lnTo>
                          <a:pt x="1469" y="637"/>
                        </a:lnTo>
                        <a:lnTo>
                          <a:pt x="1517" y="637"/>
                        </a:lnTo>
                        <a:lnTo>
                          <a:pt x="1586" y="638"/>
                        </a:lnTo>
                        <a:lnTo>
                          <a:pt x="1632" y="638"/>
                        </a:lnTo>
                        <a:lnTo>
                          <a:pt x="1703" y="638"/>
                        </a:lnTo>
                        <a:lnTo>
                          <a:pt x="1749" y="637"/>
                        </a:lnTo>
                        <a:lnTo>
                          <a:pt x="1818" y="637"/>
                        </a:lnTo>
                        <a:lnTo>
                          <a:pt x="1866" y="605"/>
                        </a:lnTo>
                        <a:lnTo>
                          <a:pt x="1904" y="589"/>
                        </a:lnTo>
                        <a:lnTo>
                          <a:pt x="1973" y="532"/>
                        </a:lnTo>
                        <a:lnTo>
                          <a:pt x="1979" y="527"/>
                        </a:lnTo>
                        <a:lnTo>
                          <a:pt x="1983" y="524"/>
                        </a:lnTo>
                        <a:lnTo>
                          <a:pt x="2052" y="459"/>
                        </a:lnTo>
                        <a:lnTo>
                          <a:pt x="2100" y="421"/>
                        </a:lnTo>
                        <a:lnTo>
                          <a:pt x="2127" y="395"/>
                        </a:lnTo>
                        <a:lnTo>
                          <a:pt x="2177" y="355"/>
                        </a:lnTo>
                        <a:lnTo>
                          <a:pt x="2202" y="332"/>
                        </a:lnTo>
                        <a:lnTo>
                          <a:pt x="2216" y="319"/>
                        </a:lnTo>
                        <a:lnTo>
                          <a:pt x="2275" y="265"/>
                        </a:lnTo>
                        <a:lnTo>
                          <a:pt x="2332" y="218"/>
                        </a:lnTo>
                        <a:lnTo>
                          <a:pt x="2350" y="203"/>
                        </a:lnTo>
                        <a:lnTo>
                          <a:pt x="2381" y="177"/>
                        </a:lnTo>
                        <a:lnTo>
                          <a:pt x="2423" y="138"/>
                        </a:lnTo>
                        <a:lnTo>
                          <a:pt x="2449" y="116"/>
                        </a:lnTo>
                        <a:lnTo>
                          <a:pt x="2496" y="73"/>
                        </a:lnTo>
                        <a:lnTo>
                          <a:pt x="2566" y="1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1" name="Freeform 67"/>
                  <p:cNvSpPr>
                    <a:spLocks/>
                  </p:cNvSpPr>
                  <p:nvPr/>
                </p:nvSpPr>
                <p:spPr bwMode="auto">
                  <a:xfrm>
                    <a:off x="1665" y="1117"/>
                    <a:ext cx="2566" cy="1756"/>
                  </a:xfrm>
                  <a:custGeom>
                    <a:avLst/>
                    <a:gdLst>
                      <a:gd name="T0" fmla="*/ 66 w 2566"/>
                      <a:gd name="T1" fmla="*/ 618 h 1756"/>
                      <a:gd name="T2" fmla="*/ 183 w 2566"/>
                      <a:gd name="T3" fmla="*/ 618 h 1756"/>
                      <a:gd name="T4" fmla="*/ 300 w 2566"/>
                      <a:gd name="T5" fmla="*/ 618 h 1756"/>
                      <a:gd name="T6" fmla="*/ 417 w 2566"/>
                      <a:gd name="T7" fmla="*/ 618 h 1756"/>
                      <a:gd name="T8" fmla="*/ 534 w 2566"/>
                      <a:gd name="T9" fmla="*/ 619 h 1756"/>
                      <a:gd name="T10" fmla="*/ 651 w 2566"/>
                      <a:gd name="T11" fmla="*/ 619 h 1756"/>
                      <a:gd name="T12" fmla="*/ 768 w 2566"/>
                      <a:gd name="T13" fmla="*/ 619 h 1756"/>
                      <a:gd name="T14" fmla="*/ 885 w 2566"/>
                      <a:gd name="T15" fmla="*/ 619 h 1756"/>
                      <a:gd name="T16" fmla="*/ 1001 w 2566"/>
                      <a:gd name="T17" fmla="*/ 619 h 1756"/>
                      <a:gd name="T18" fmla="*/ 1118 w 2566"/>
                      <a:gd name="T19" fmla="*/ 621 h 1756"/>
                      <a:gd name="T20" fmla="*/ 1235 w 2566"/>
                      <a:gd name="T21" fmla="*/ 621 h 1756"/>
                      <a:gd name="T22" fmla="*/ 1352 w 2566"/>
                      <a:gd name="T23" fmla="*/ 621 h 1756"/>
                      <a:gd name="T24" fmla="*/ 1469 w 2566"/>
                      <a:gd name="T25" fmla="*/ 621 h 1756"/>
                      <a:gd name="T26" fmla="*/ 1586 w 2566"/>
                      <a:gd name="T27" fmla="*/ 622 h 1756"/>
                      <a:gd name="T28" fmla="*/ 1703 w 2566"/>
                      <a:gd name="T29" fmla="*/ 622 h 1756"/>
                      <a:gd name="T30" fmla="*/ 1818 w 2566"/>
                      <a:gd name="T31" fmla="*/ 621 h 1756"/>
                      <a:gd name="T32" fmla="*/ 1904 w 2566"/>
                      <a:gd name="T33" fmla="*/ 573 h 1756"/>
                      <a:gd name="T34" fmla="*/ 1979 w 2566"/>
                      <a:gd name="T35" fmla="*/ 511 h 1756"/>
                      <a:gd name="T36" fmla="*/ 2052 w 2566"/>
                      <a:gd name="T37" fmla="*/ 443 h 1756"/>
                      <a:gd name="T38" fmla="*/ 2127 w 2566"/>
                      <a:gd name="T39" fmla="*/ 379 h 1756"/>
                      <a:gd name="T40" fmla="*/ 2202 w 2566"/>
                      <a:gd name="T41" fmla="*/ 316 h 1756"/>
                      <a:gd name="T42" fmla="*/ 2275 w 2566"/>
                      <a:gd name="T43" fmla="*/ 249 h 1756"/>
                      <a:gd name="T44" fmla="*/ 2350 w 2566"/>
                      <a:gd name="T45" fmla="*/ 187 h 1756"/>
                      <a:gd name="T46" fmla="*/ 2423 w 2566"/>
                      <a:gd name="T47" fmla="*/ 122 h 1756"/>
                      <a:gd name="T48" fmla="*/ 2496 w 2566"/>
                      <a:gd name="T49" fmla="*/ 57 h 1756"/>
                      <a:gd name="T50" fmla="*/ 2566 w 2566"/>
                      <a:gd name="T51" fmla="*/ 161 h 1756"/>
                      <a:gd name="T52" fmla="*/ 2566 w 2566"/>
                      <a:gd name="T53" fmla="*/ 516 h 1756"/>
                      <a:gd name="T54" fmla="*/ 2566 w 2566"/>
                      <a:gd name="T55" fmla="*/ 870 h 1756"/>
                      <a:gd name="T56" fmla="*/ 2566 w 2566"/>
                      <a:gd name="T57" fmla="*/ 1225 h 1756"/>
                      <a:gd name="T58" fmla="*/ 2566 w 2566"/>
                      <a:gd name="T59" fmla="*/ 1579 h 1756"/>
                      <a:gd name="T60" fmla="*/ 2449 w 2566"/>
                      <a:gd name="T61" fmla="*/ 1756 h 1756"/>
                      <a:gd name="T62" fmla="*/ 2216 w 2566"/>
                      <a:gd name="T63" fmla="*/ 1756 h 1756"/>
                      <a:gd name="T64" fmla="*/ 1983 w 2566"/>
                      <a:gd name="T65" fmla="*/ 1756 h 1756"/>
                      <a:gd name="T66" fmla="*/ 1749 w 2566"/>
                      <a:gd name="T67" fmla="*/ 1756 h 1756"/>
                      <a:gd name="T68" fmla="*/ 1517 w 2566"/>
                      <a:gd name="T69" fmla="*/ 1756 h 1756"/>
                      <a:gd name="T70" fmla="*/ 1283 w 2566"/>
                      <a:gd name="T71" fmla="*/ 1756 h 1756"/>
                      <a:gd name="T72" fmla="*/ 1049 w 2566"/>
                      <a:gd name="T73" fmla="*/ 1756 h 1756"/>
                      <a:gd name="T74" fmla="*/ 817 w 2566"/>
                      <a:gd name="T75" fmla="*/ 1756 h 1756"/>
                      <a:gd name="T76" fmla="*/ 583 w 2566"/>
                      <a:gd name="T77" fmla="*/ 1756 h 1756"/>
                      <a:gd name="T78" fmla="*/ 349 w 2566"/>
                      <a:gd name="T79" fmla="*/ 1756 h 1756"/>
                      <a:gd name="T80" fmla="*/ 117 w 2566"/>
                      <a:gd name="T81" fmla="*/ 1756 h 1756"/>
                      <a:gd name="T82" fmla="*/ 0 w 2566"/>
                      <a:gd name="T83" fmla="*/ 1579 h 1756"/>
                      <a:gd name="T84" fmla="*/ 0 w 2566"/>
                      <a:gd name="T85" fmla="*/ 1225 h 1756"/>
                      <a:gd name="T86" fmla="*/ 0 w 2566"/>
                      <a:gd name="T87" fmla="*/ 870 h 1756"/>
                      <a:gd name="T88" fmla="*/ 0 w 2566"/>
                      <a:gd name="T89" fmla="*/ 618 h 17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756">
                        <a:moveTo>
                          <a:pt x="0" y="618"/>
                        </a:moveTo>
                        <a:lnTo>
                          <a:pt x="66" y="618"/>
                        </a:lnTo>
                        <a:lnTo>
                          <a:pt x="117" y="618"/>
                        </a:lnTo>
                        <a:lnTo>
                          <a:pt x="183" y="618"/>
                        </a:lnTo>
                        <a:lnTo>
                          <a:pt x="234" y="618"/>
                        </a:lnTo>
                        <a:lnTo>
                          <a:pt x="300" y="618"/>
                        </a:lnTo>
                        <a:lnTo>
                          <a:pt x="349" y="618"/>
                        </a:lnTo>
                        <a:lnTo>
                          <a:pt x="417" y="618"/>
                        </a:lnTo>
                        <a:lnTo>
                          <a:pt x="466" y="618"/>
                        </a:lnTo>
                        <a:lnTo>
                          <a:pt x="534" y="619"/>
                        </a:lnTo>
                        <a:lnTo>
                          <a:pt x="583" y="619"/>
                        </a:lnTo>
                        <a:lnTo>
                          <a:pt x="651" y="619"/>
                        </a:lnTo>
                        <a:lnTo>
                          <a:pt x="700" y="619"/>
                        </a:lnTo>
                        <a:lnTo>
                          <a:pt x="768" y="619"/>
                        </a:lnTo>
                        <a:lnTo>
                          <a:pt x="817" y="619"/>
                        </a:lnTo>
                        <a:lnTo>
                          <a:pt x="885" y="619"/>
                        </a:lnTo>
                        <a:lnTo>
                          <a:pt x="934" y="619"/>
                        </a:lnTo>
                        <a:lnTo>
                          <a:pt x="1001" y="619"/>
                        </a:lnTo>
                        <a:lnTo>
                          <a:pt x="1049" y="619"/>
                        </a:lnTo>
                        <a:lnTo>
                          <a:pt x="1118" y="621"/>
                        </a:lnTo>
                        <a:lnTo>
                          <a:pt x="1166" y="621"/>
                        </a:lnTo>
                        <a:lnTo>
                          <a:pt x="1235" y="621"/>
                        </a:lnTo>
                        <a:lnTo>
                          <a:pt x="1283" y="621"/>
                        </a:lnTo>
                        <a:lnTo>
                          <a:pt x="1352" y="621"/>
                        </a:lnTo>
                        <a:lnTo>
                          <a:pt x="1400" y="621"/>
                        </a:lnTo>
                        <a:lnTo>
                          <a:pt x="1469" y="621"/>
                        </a:lnTo>
                        <a:lnTo>
                          <a:pt x="1517" y="621"/>
                        </a:lnTo>
                        <a:lnTo>
                          <a:pt x="1586" y="622"/>
                        </a:lnTo>
                        <a:lnTo>
                          <a:pt x="1632" y="622"/>
                        </a:lnTo>
                        <a:lnTo>
                          <a:pt x="1703" y="622"/>
                        </a:lnTo>
                        <a:lnTo>
                          <a:pt x="1749" y="621"/>
                        </a:lnTo>
                        <a:lnTo>
                          <a:pt x="1818" y="621"/>
                        </a:lnTo>
                        <a:lnTo>
                          <a:pt x="1866" y="589"/>
                        </a:lnTo>
                        <a:lnTo>
                          <a:pt x="1904" y="573"/>
                        </a:lnTo>
                        <a:lnTo>
                          <a:pt x="1973" y="516"/>
                        </a:lnTo>
                        <a:lnTo>
                          <a:pt x="1979" y="511"/>
                        </a:lnTo>
                        <a:lnTo>
                          <a:pt x="1983" y="508"/>
                        </a:lnTo>
                        <a:lnTo>
                          <a:pt x="2052" y="443"/>
                        </a:lnTo>
                        <a:lnTo>
                          <a:pt x="2100" y="405"/>
                        </a:lnTo>
                        <a:lnTo>
                          <a:pt x="2127" y="379"/>
                        </a:lnTo>
                        <a:lnTo>
                          <a:pt x="2177" y="339"/>
                        </a:lnTo>
                        <a:lnTo>
                          <a:pt x="2202" y="316"/>
                        </a:lnTo>
                        <a:lnTo>
                          <a:pt x="2216" y="303"/>
                        </a:lnTo>
                        <a:lnTo>
                          <a:pt x="2275" y="249"/>
                        </a:lnTo>
                        <a:lnTo>
                          <a:pt x="2332" y="202"/>
                        </a:lnTo>
                        <a:lnTo>
                          <a:pt x="2350" y="187"/>
                        </a:lnTo>
                        <a:lnTo>
                          <a:pt x="2381" y="161"/>
                        </a:lnTo>
                        <a:lnTo>
                          <a:pt x="2423" y="122"/>
                        </a:lnTo>
                        <a:lnTo>
                          <a:pt x="2449" y="100"/>
                        </a:lnTo>
                        <a:lnTo>
                          <a:pt x="2496" y="57"/>
                        </a:lnTo>
                        <a:lnTo>
                          <a:pt x="2566" y="0"/>
                        </a:lnTo>
                        <a:lnTo>
                          <a:pt x="2566" y="161"/>
                        </a:lnTo>
                        <a:lnTo>
                          <a:pt x="2566" y="339"/>
                        </a:lnTo>
                        <a:lnTo>
                          <a:pt x="2566" y="516"/>
                        </a:lnTo>
                        <a:lnTo>
                          <a:pt x="2566" y="692"/>
                        </a:lnTo>
                        <a:lnTo>
                          <a:pt x="2566" y="870"/>
                        </a:lnTo>
                        <a:lnTo>
                          <a:pt x="2566" y="1047"/>
                        </a:lnTo>
                        <a:lnTo>
                          <a:pt x="2566" y="1225"/>
                        </a:lnTo>
                        <a:lnTo>
                          <a:pt x="2566" y="1401"/>
                        </a:lnTo>
                        <a:lnTo>
                          <a:pt x="2566" y="1579"/>
                        </a:lnTo>
                        <a:lnTo>
                          <a:pt x="2566" y="1756"/>
                        </a:lnTo>
                        <a:lnTo>
                          <a:pt x="2449" y="1756"/>
                        </a:lnTo>
                        <a:lnTo>
                          <a:pt x="2332" y="1756"/>
                        </a:lnTo>
                        <a:lnTo>
                          <a:pt x="2216" y="1756"/>
                        </a:lnTo>
                        <a:lnTo>
                          <a:pt x="2100" y="1756"/>
                        </a:lnTo>
                        <a:lnTo>
                          <a:pt x="1983" y="1756"/>
                        </a:lnTo>
                        <a:lnTo>
                          <a:pt x="1866" y="1756"/>
                        </a:lnTo>
                        <a:lnTo>
                          <a:pt x="1749" y="1756"/>
                        </a:lnTo>
                        <a:lnTo>
                          <a:pt x="1632" y="1756"/>
                        </a:lnTo>
                        <a:lnTo>
                          <a:pt x="1517" y="1756"/>
                        </a:lnTo>
                        <a:lnTo>
                          <a:pt x="1400" y="1756"/>
                        </a:lnTo>
                        <a:lnTo>
                          <a:pt x="1283" y="1756"/>
                        </a:lnTo>
                        <a:lnTo>
                          <a:pt x="1166" y="1756"/>
                        </a:lnTo>
                        <a:lnTo>
                          <a:pt x="1049" y="1756"/>
                        </a:lnTo>
                        <a:lnTo>
                          <a:pt x="934" y="1756"/>
                        </a:lnTo>
                        <a:lnTo>
                          <a:pt x="817" y="1756"/>
                        </a:lnTo>
                        <a:lnTo>
                          <a:pt x="700" y="1756"/>
                        </a:lnTo>
                        <a:lnTo>
                          <a:pt x="583" y="1756"/>
                        </a:lnTo>
                        <a:lnTo>
                          <a:pt x="466" y="1756"/>
                        </a:lnTo>
                        <a:lnTo>
                          <a:pt x="349" y="1756"/>
                        </a:lnTo>
                        <a:lnTo>
                          <a:pt x="234" y="1756"/>
                        </a:lnTo>
                        <a:lnTo>
                          <a:pt x="117" y="1756"/>
                        </a:lnTo>
                        <a:lnTo>
                          <a:pt x="0" y="1756"/>
                        </a:lnTo>
                        <a:lnTo>
                          <a:pt x="0" y="1579"/>
                        </a:lnTo>
                        <a:lnTo>
                          <a:pt x="0" y="1401"/>
                        </a:lnTo>
                        <a:lnTo>
                          <a:pt x="0" y="1225"/>
                        </a:lnTo>
                        <a:lnTo>
                          <a:pt x="0" y="1047"/>
                        </a:lnTo>
                        <a:lnTo>
                          <a:pt x="0" y="870"/>
                        </a:lnTo>
                        <a:lnTo>
                          <a:pt x="0" y="692"/>
                        </a:lnTo>
                        <a:lnTo>
                          <a:pt x="0" y="61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2" name="Freeform 68"/>
                  <p:cNvSpPr>
                    <a:spLocks/>
                  </p:cNvSpPr>
                  <p:nvPr/>
                </p:nvSpPr>
                <p:spPr bwMode="auto">
                  <a:xfrm>
                    <a:off x="1665" y="1117"/>
                    <a:ext cx="2566" cy="622"/>
                  </a:xfrm>
                  <a:custGeom>
                    <a:avLst/>
                    <a:gdLst>
                      <a:gd name="T0" fmla="*/ 0 w 2566"/>
                      <a:gd name="T1" fmla="*/ 618 h 622"/>
                      <a:gd name="T2" fmla="*/ 66 w 2566"/>
                      <a:gd name="T3" fmla="*/ 618 h 622"/>
                      <a:gd name="T4" fmla="*/ 117 w 2566"/>
                      <a:gd name="T5" fmla="*/ 618 h 622"/>
                      <a:gd name="T6" fmla="*/ 183 w 2566"/>
                      <a:gd name="T7" fmla="*/ 618 h 622"/>
                      <a:gd name="T8" fmla="*/ 234 w 2566"/>
                      <a:gd name="T9" fmla="*/ 618 h 622"/>
                      <a:gd name="T10" fmla="*/ 300 w 2566"/>
                      <a:gd name="T11" fmla="*/ 618 h 622"/>
                      <a:gd name="T12" fmla="*/ 349 w 2566"/>
                      <a:gd name="T13" fmla="*/ 618 h 622"/>
                      <a:gd name="T14" fmla="*/ 417 w 2566"/>
                      <a:gd name="T15" fmla="*/ 618 h 622"/>
                      <a:gd name="T16" fmla="*/ 466 w 2566"/>
                      <a:gd name="T17" fmla="*/ 618 h 622"/>
                      <a:gd name="T18" fmla="*/ 534 w 2566"/>
                      <a:gd name="T19" fmla="*/ 619 h 622"/>
                      <a:gd name="T20" fmla="*/ 583 w 2566"/>
                      <a:gd name="T21" fmla="*/ 619 h 622"/>
                      <a:gd name="T22" fmla="*/ 651 w 2566"/>
                      <a:gd name="T23" fmla="*/ 619 h 622"/>
                      <a:gd name="T24" fmla="*/ 700 w 2566"/>
                      <a:gd name="T25" fmla="*/ 619 h 622"/>
                      <a:gd name="T26" fmla="*/ 768 w 2566"/>
                      <a:gd name="T27" fmla="*/ 619 h 622"/>
                      <a:gd name="T28" fmla="*/ 817 w 2566"/>
                      <a:gd name="T29" fmla="*/ 619 h 622"/>
                      <a:gd name="T30" fmla="*/ 885 w 2566"/>
                      <a:gd name="T31" fmla="*/ 619 h 622"/>
                      <a:gd name="T32" fmla="*/ 934 w 2566"/>
                      <a:gd name="T33" fmla="*/ 619 h 622"/>
                      <a:gd name="T34" fmla="*/ 1001 w 2566"/>
                      <a:gd name="T35" fmla="*/ 619 h 622"/>
                      <a:gd name="T36" fmla="*/ 1049 w 2566"/>
                      <a:gd name="T37" fmla="*/ 619 h 622"/>
                      <a:gd name="T38" fmla="*/ 1118 w 2566"/>
                      <a:gd name="T39" fmla="*/ 621 h 622"/>
                      <a:gd name="T40" fmla="*/ 1166 w 2566"/>
                      <a:gd name="T41" fmla="*/ 621 h 622"/>
                      <a:gd name="T42" fmla="*/ 1235 w 2566"/>
                      <a:gd name="T43" fmla="*/ 621 h 622"/>
                      <a:gd name="T44" fmla="*/ 1283 w 2566"/>
                      <a:gd name="T45" fmla="*/ 621 h 622"/>
                      <a:gd name="T46" fmla="*/ 1352 w 2566"/>
                      <a:gd name="T47" fmla="*/ 621 h 622"/>
                      <a:gd name="T48" fmla="*/ 1400 w 2566"/>
                      <a:gd name="T49" fmla="*/ 621 h 622"/>
                      <a:gd name="T50" fmla="*/ 1469 w 2566"/>
                      <a:gd name="T51" fmla="*/ 621 h 622"/>
                      <a:gd name="T52" fmla="*/ 1517 w 2566"/>
                      <a:gd name="T53" fmla="*/ 621 h 622"/>
                      <a:gd name="T54" fmla="*/ 1586 w 2566"/>
                      <a:gd name="T55" fmla="*/ 622 h 622"/>
                      <a:gd name="T56" fmla="*/ 1632 w 2566"/>
                      <a:gd name="T57" fmla="*/ 622 h 622"/>
                      <a:gd name="T58" fmla="*/ 1703 w 2566"/>
                      <a:gd name="T59" fmla="*/ 622 h 622"/>
                      <a:gd name="T60" fmla="*/ 1749 w 2566"/>
                      <a:gd name="T61" fmla="*/ 621 h 622"/>
                      <a:gd name="T62" fmla="*/ 1818 w 2566"/>
                      <a:gd name="T63" fmla="*/ 621 h 622"/>
                      <a:gd name="T64" fmla="*/ 1866 w 2566"/>
                      <a:gd name="T65" fmla="*/ 589 h 622"/>
                      <a:gd name="T66" fmla="*/ 1904 w 2566"/>
                      <a:gd name="T67" fmla="*/ 573 h 622"/>
                      <a:gd name="T68" fmla="*/ 1973 w 2566"/>
                      <a:gd name="T69" fmla="*/ 516 h 622"/>
                      <a:gd name="T70" fmla="*/ 1979 w 2566"/>
                      <a:gd name="T71" fmla="*/ 511 h 622"/>
                      <a:gd name="T72" fmla="*/ 1983 w 2566"/>
                      <a:gd name="T73" fmla="*/ 508 h 622"/>
                      <a:gd name="T74" fmla="*/ 2052 w 2566"/>
                      <a:gd name="T75" fmla="*/ 443 h 622"/>
                      <a:gd name="T76" fmla="*/ 2100 w 2566"/>
                      <a:gd name="T77" fmla="*/ 405 h 622"/>
                      <a:gd name="T78" fmla="*/ 2127 w 2566"/>
                      <a:gd name="T79" fmla="*/ 379 h 622"/>
                      <a:gd name="T80" fmla="*/ 2177 w 2566"/>
                      <a:gd name="T81" fmla="*/ 339 h 622"/>
                      <a:gd name="T82" fmla="*/ 2202 w 2566"/>
                      <a:gd name="T83" fmla="*/ 316 h 622"/>
                      <a:gd name="T84" fmla="*/ 2216 w 2566"/>
                      <a:gd name="T85" fmla="*/ 303 h 622"/>
                      <a:gd name="T86" fmla="*/ 2275 w 2566"/>
                      <a:gd name="T87" fmla="*/ 249 h 622"/>
                      <a:gd name="T88" fmla="*/ 2332 w 2566"/>
                      <a:gd name="T89" fmla="*/ 202 h 622"/>
                      <a:gd name="T90" fmla="*/ 2350 w 2566"/>
                      <a:gd name="T91" fmla="*/ 187 h 622"/>
                      <a:gd name="T92" fmla="*/ 2381 w 2566"/>
                      <a:gd name="T93" fmla="*/ 161 h 622"/>
                      <a:gd name="T94" fmla="*/ 2423 w 2566"/>
                      <a:gd name="T95" fmla="*/ 122 h 622"/>
                      <a:gd name="T96" fmla="*/ 2449 w 2566"/>
                      <a:gd name="T97" fmla="*/ 100 h 622"/>
                      <a:gd name="T98" fmla="*/ 2496 w 2566"/>
                      <a:gd name="T99" fmla="*/ 57 h 622"/>
                      <a:gd name="T100" fmla="*/ 2566 w 2566"/>
                      <a:gd name="T101" fmla="*/ 0 h 622"/>
                      <a:gd name="T102" fmla="*/ 2566 w 2566"/>
                      <a:gd name="T103" fmla="*/ 161 h 6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622">
                        <a:moveTo>
                          <a:pt x="0" y="618"/>
                        </a:moveTo>
                        <a:lnTo>
                          <a:pt x="66" y="618"/>
                        </a:lnTo>
                        <a:lnTo>
                          <a:pt x="117" y="618"/>
                        </a:lnTo>
                        <a:lnTo>
                          <a:pt x="183" y="618"/>
                        </a:lnTo>
                        <a:lnTo>
                          <a:pt x="234" y="618"/>
                        </a:lnTo>
                        <a:lnTo>
                          <a:pt x="300" y="618"/>
                        </a:lnTo>
                        <a:lnTo>
                          <a:pt x="349" y="618"/>
                        </a:lnTo>
                        <a:lnTo>
                          <a:pt x="417" y="618"/>
                        </a:lnTo>
                        <a:lnTo>
                          <a:pt x="466" y="618"/>
                        </a:lnTo>
                        <a:lnTo>
                          <a:pt x="534" y="619"/>
                        </a:lnTo>
                        <a:lnTo>
                          <a:pt x="583" y="619"/>
                        </a:lnTo>
                        <a:lnTo>
                          <a:pt x="651" y="619"/>
                        </a:lnTo>
                        <a:lnTo>
                          <a:pt x="700" y="619"/>
                        </a:lnTo>
                        <a:lnTo>
                          <a:pt x="768" y="619"/>
                        </a:lnTo>
                        <a:lnTo>
                          <a:pt x="817" y="619"/>
                        </a:lnTo>
                        <a:lnTo>
                          <a:pt x="885" y="619"/>
                        </a:lnTo>
                        <a:lnTo>
                          <a:pt x="934" y="619"/>
                        </a:lnTo>
                        <a:lnTo>
                          <a:pt x="1001" y="619"/>
                        </a:lnTo>
                        <a:lnTo>
                          <a:pt x="1049" y="619"/>
                        </a:lnTo>
                        <a:lnTo>
                          <a:pt x="1118" y="621"/>
                        </a:lnTo>
                        <a:lnTo>
                          <a:pt x="1166" y="621"/>
                        </a:lnTo>
                        <a:lnTo>
                          <a:pt x="1235" y="621"/>
                        </a:lnTo>
                        <a:lnTo>
                          <a:pt x="1283" y="621"/>
                        </a:lnTo>
                        <a:lnTo>
                          <a:pt x="1352" y="621"/>
                        </a:lnTo>
                        <a:lnTo>
                          <a:pt x="1400" y="621"/>
                        </a:lnTo>
                        <a:lnTo>
                          <a:pt x="1469" y="621"/>
                        </a:lnTo>
                        <a:lnTo>
                          <a:pt x="1517" y="621"/>
                        </a:lnTo>
                        <a:lnTo>
                          <a:pt x="1586" y="622"/>
                        </a:lnTo>
                        <a:lnTo>
                          <a:pt x="1632" y="622"/>
                        </a:lnTo>
                        <a:lnTo>
                          <a:pt x="1703" y="622"/>
                        </a:lnTo>
                        <a:lnTo>
                          <a:pt x="1749" y="621"/>
                        </a:lnTo>
                        <a:lnTo>
                          <a:pt x="1818" y="621"/>
                        </a:lnTo>
                        <a:lnTo>
                          <a:pt x="1866" y="589"/>
                        </a:lnTo>
                        <a:lnTo>
                          <a:pt x="1904" y="573"/>
                        </a:lnTo>
                        <a:lnTo>
                          <a:pt x="1973" y="516"/>
                        </a:lnTo>
                        <a:lnTo>
                          <a:pt x="1979" y="511"/>
                        </a:lnTo>
                        <a:lnTo>
                          <a:pt x="1983" y="508"/>
                        </a:lnTo>
                        <a:lnTo>
                          <a:pt x="2052" y="443"/>
                        </a:lnTo>
                        <a:lnTo>
                          <a:pt x="2100" y="405"/>
                        </a:lnTo>
                        <a:lnTo>
                          <a:pt x="2127" y="379"/>
                        </a:lnTo>
                        <a:lnTo>
                          <a:pt x="2177" y="339"/>
                        </a:lnTo>
                        <a:lnTo>
                          <a:pt x="2202" y="316"/>
                        </a:lnTo>
                        <a:lnTo>
                          <a:pt x="2216" y="303"/>
                        </a:lnTo>
                        <a:lnTo>
                          <a:pt x="2275" y="249"/>
                        </a:lnTo>
                        <a:lnTo>
                          <a:pt x="2332" y="202"/>
                        </a:lnTo>
                        <a:lnTo>
                          <a:pt x="2350" y="187"/>
                        </a:lnTo>
                        <a:lnTo>
                          <a:pt x="2381" y="161"/>
                        </a:lnTo>
                        <a:lnTo>
                          <a:pt x="2423" y="122"/>
                        </a:lnTo>
                        <a:lnTo>
                          <a:pt x="2449" y="100"/>
                        </a:lnTo>
                        <a:lnTo>
                          <a:pt x="2496" y="57"/>
                        </a:lnTo>
                        <a:lnTo>
                          <a:pt x="2566" y="0"/>
                        </a:lnTo>
                        <a:lnTo>
                          <a:pt x="2566" y="161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3" name="Freeform 69"/>
                  <p:cNvSpPr>
                    <a:spLocks/>
                  </p:cNvSpPr>
                  <p:nvPr/>
                </p:nvSpPr>
                <p:spPr bwMode="auto">
                  <a:xfrm>
                    <a:off x="1665" y="1404"/>
                    <a:ext cx="2566" cy="1469"/>
                  </a:xfrm>
                  <a:custGeom>
                    <a:avLst/>
                    <a:gdLst>
                      <a:gd name="T0" fmla="*/ 46 w 2566"/>
                      <a:gd name="T1" fmla="*/ 476 h 1469"/>
                      <a:gd name="T2" fmla="*/ 163 w 2566"/>
                      <a:gd name="T3" fmla="*/ 476 h 1469"/>
                      <a:gd name="T4" fmla="*/ 278 w 2566"/>
                      <a:gd name="T5" fmla="*/ 476 h 1469"/>
                      <a:gd name="T6" fmla="*/ 395 w 2566"/>
                      <a:gd name="T7" fmla="*/ 476 h 1469"/>
                      <a:gd name="T8" fmla="*/ 512 w 2566"/>
                      <a:gd name="T9" fmla="*/ 476 h 1469"/>
                      <a:gd name="T10" fmla="*/ 629 w 2566"/>
                      <a:gd name="T11" fmla="*/ 476 h 1469"/>
                      <a:gd name="T12" fmla="*/ 746 w 2566"/>
                      <a:gd name="T13" fmla="*/ 476 h 1469"/>
                      <a:gd name="T14" fmla="*/ 863 w 2566"/>
                      <a:gd name="T15" fmla="*/ 477 h 1469"/>
                      <a:gd name="T16" fmla="*/ 980 w 2566"/>
                      <a:gd name="T17" fmla="*/ 477 h 1469"/>
                      <a:gd name="T18" fmla="*/ 1097 w 2566"/>
                      <a:gd name="T19" fmla="*/ 477 h 1469"/>
                      <a:gd name="T20" fmla="*/ 1213 w 2566"/>
                      <a:gd name="T21" fmla="*/ 477 h 1469"/>
                      <a:gd name="T22" fmla="*/ 1330 w 2566"/>
                      <a:gd name="T23" fmla="*/ 477 h 1469"/>
                      <a:gd name="T24" fmla="*/ 1447 w 2566"/>
                      <a:gd name="T25" fmla="*/ 479 h 1469"/>
                      <a:gd name="T26" fmla="*/ 1564 w 2566"/>
                      <a:gd name="T27" fmla="*/ 479 h 1469"/>
                      <a:gd name="T28" fmla="*/ 1681 w 2566"/>
                      <a:gd name="T29" fmla="*/ 479 h 1469"/>
                      <a:gd name="T30" fmla="*/ 1798 w 2566"/>
                      <a:gd name="T31" fmla="*/ 479 h 1469"/>
                      <a:gd name="T32" fmla="*/ 1915 w 2566"/>
                      <a:gd name="T33" fmla="*/ 480 h 1469"/>
                      <a:gd name="T34" fmla="*/ 2019 w 2566"/>
                      <a:gd name="T35" fmla="*/ 461 h 1469"/>
                      <a:gd name="T36" fmla="*/ 2100 w 2566"/>
                      <a:gd name="T37" fmla="*/ 407 h 1469"/>
                      <a:gd name="T38" fmla="*/ 2173 w 2566"/>
                      <a:gd name="T39" fmla="*/ 340 h 1469"/>
                      <a:gd name="T40" fmla="*/ 2248 w 2566"/>
                      <a:gd name="T41" fmla="*/ 277 h 1469"/>
                      <a:gd name="T42" fmla="*/ 2322 w 2566"/>
                      <a:gd name="T43" fmla="*/ 213 h 1469"/>
                      <a:gd name="T44" fmla="*/ 2394 w 2566"/>
                      <a:gd name="T45" fmla="*/ 146 h 1469"/>
                      <a:gd name="T46" fmla="*/ 2469 w 2566"/>
                      <a:gd name="T47" fmla="*/ 83 h 1469"/>
                      <a:gd name="T48" fmla="*/ 2544 w 2566"/>
                      <a:gd name="T49" fmla="*/ 18 h 1469"/>
                      <a:gd name="T50" fmla="*/ 2566 w 2566"/>
                      <a:gd name="T51" fmla="*/ 52 h 1469"/>
                      <a:gd name="T52" fmla="*/ 2566 w 2566"/>
                      <a:gd name="T53" fmla="*/ 405 h 1469"/>
                      <a:gd name="T54" fmla="*/ 2566 w 2566"/>
                      <a:gd name="T55" fmla="*/ 760 h 1469"/>
                      <a:gd name="T56" fmla="*/ 2566 w 2566"/>
                      <a:gd name="T57" fmla="*/ 1114 h 1469"/>
                      <a:gd name="T58" fmla="*/ 2566 w 2566"/>
                      <a:gd name="T59" fmla="*/ 1469 h 1469"/>
                      <a:gd name="T60" fmla="*/ 2332 w 2566"/>
                      <a:gd name="T61" fmla="*/ 1469 h 1469"/>
                      <a:gd name="T62" fmla="*/ 2100 w 2566"/>
                      <a:gd name="T63" fmla="*/ 1469 h 1469"/>
                      <a:gd name="T64" fmla="*/ 1866 w 2566"/>
                      <a:gd name="T65" fmla="*/ 1469 h 1469"/>
                      <a:gd name="T66" fmla="*/ 1632 w 2566"/>
                      <a:gd name="T67" fmla="*/ 1469 h 1469"/>
                      <a:gd name="T68" fmla="*/ 1400 w 2566"/>
                      <a:gd name="T69" fmla="*/ 1469 h 1469"/>
                      <a:gd name="T70" fmla="*/ 1166 w 2566"/>
                      <a:gd name="T71" fmla="*/ 1469 h 1469"/>
                      <a:gd name="T72" fmla="*/ 934 w 2566"/>
                      <a:gd name="T73" fmla="*/ 1469 h 1469"/>
                      <a:gd name="T74" fmla="*/ 700 w 2566"/>
                      <a:gd name="T75" fmla="*/ 1469 h 1469"/>
                      <a:gd name="T76" fmla="*/ 466 w 2566"/>
                      <a:gd name="T77" fmla="*/ 1469 h 1469"/>
                      <a:gd name="T78" fmla="*/ 234 w 2566"/>
                      <a:gd name="T79" fmla="*/ 1469 h 1469"/>
                      <a:gd name="T80" fmla="*/ 0 w 2566"/>
                      <a:gd name="T81" fmla="*/ 1469 h 1469"/>
                      <a:gd name="T82" fmla="*/ 0 w 2566"/>
                      <a:gd name="T83" fmla="*/ 1114 h 1469"/>
                      <a:gd name="T84" fmla="*/ 0 w 2566"/>
                      <a:gd name="T85" fmla="*/ 760 h 1469"/>
                      <a:gd name="T86" fmla="*/ 0 w 2566"/>
                      <a:gd name="T87" fmla="*/ 474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566" h="1469">
                        <a:moveTo>
                          <a:pt x="0" y="474"/>
                        </a:moveTo>
                        <a:lnTo>
                          <a:pt x="46" y="476"/>
                        </a:lnTo>
                        <a:lnTo>
                          <a:pt x="117" y="476"/>
                        </a:lnTo>
                        <a:lnTo>
                          <a:pt x="163" y="476"/>
                        </a:lnTo>
                        <a:lnTo>
                          <a:pt x="234" y="476"/>
                        </a:lnTo>
                        <a:lnTo>
                          <a:pt x="278" y="476"/>
                        </a:lnTo>
                        <a:lnTo>
                          <a:pt x="349" y="476"/>
                        </a:lnTo>
                        <a:lnTo>
                          <a:pt x="395" y="476"/>
                        </a:lnTo>
                        <a:lnTo>
                          <a:pt x="466" y="476"/>
                        </a:lnTo>
                        <a:lnTo>
                          <a:pt x="512" y="476"/>
                        </a:lnTo>
                        <a:lnTo>
                          <a:pt x="583" y="476"/>
                        </a:lnTo>
                        <a:lnTo>
                          <a:pt x="629" y="476"/>
                        </a:lnTo>
                        <a:lnTo>
                          <a:pt x="700" y="476"/>
                        </a:lnTo>
                        <a:lnTo>
                          <a:pt x="746" y="476"/>
                        </a:lnTo>
                        <a:lnTo>
                          <a:pt x="817" y="477"/>
                        </a:lnTo>
                        <a:lnTo>
                          <a:pt x="863" y="477"/>
                        </a:lnTo>
                        <a:lnTo>
                          <a:pt x="934" y="477"/>
                        </a:lnTo>
                        <a:lnTo>
                          <a:pt x="980" y="477"/>
                        </a:lnTo>
                        <a:lnTo>
                          <a:pt x="1049" y="477"/>
                        </a:lnTo>
                        <a:lnTo>
                          <a:pt x="1097" y="477"/>
                        </a:lnTo>
                        <a:lnTo>
                          <a:pt x="1166" y="477"/>
                        </a:lnTo>
                        <a:lnTo>
                          <a:pt x="1213" y="477"/>
                        </a:lnTo>
                        <a:lnTo>
                          <a:pt x="1283" y="477"/>
                        </a:lnTo>
                        <a:lnTo>
                          <a:pt x="1330" y="477"/>
                        </a:lnTo>
                        <a:lnTo>
                          <a:pt x="1400" y="479"/>
                        </a:lnTo>
                        <a:lnTo>
                          <a:pt x="1447" y="479"/>
                        </a:lnTo>
                        <a:lnTo>
                          <a:pt x="1517" y="479"/>
                        </a:lnTo>
                        <a:lnTo>
                          <a:pt x="1564" y="479"/>
                        </a:lnTo>
                        <a:lnTo>
                          <a:pt x="1632" y="479"/>
                        </a:lnTo>
                        <a:lnTo>
                          <a:pt x="1681" y="479"/>
                        </a:lnTo>
                        <a:lnTo>
                          <a:pt x="1749" y="479"/>
                        </a:lnTo>
                        <a:lnTo>
                          <a:pt x="1798" y="479"/>
                        </a:lnTo>
                        <a:lnTo>
                          <a:pt x="1866" y="479"/>
                        </a:lnTo>
                        <a:lnTo>
                          <a:pt x="1915" y="480"/>
                        </a:lnTo>
                        <a:lnTo>
                          <a:pt x="1983" y="461"/>
                        </a:lnTo>
                        <a:lnTo>
                          <a:pt x="2019" y="461"/>
                        </a:lnTo>
                        <a:lnTo>
                          <a:pt x="2100" y="408"/>
                        </a:lnTo>
                        <a:lnTo>
                          <a:pt x="2100" y="407"/>
                        </a:lnTo>
                        <a:lnTo>
                          <a:pt x="2102" y="405"/>
                        </a:lnTo>
                        <a:lnTo>
                          <a:pt x="2173" y="340"/>
                        </a:lnTo>
                        <a:lnTo>
                          <a:pt x="2216" y="305"/>
                        </a:lnTo>
                        <a:lnTo>
                          <a:pt x="2248" y="277"/>
                        </a:lnTo>
                        <a:lnTo>
                          <a:pt x="2305" y="229"/>
                        </a:lnTo>
                        <a:lnTo>
                          <a:pt x="2322" y="213"/>
                        </a:lnTo>
                        <a:lnTo>
                          <a:pt x="2332" y="205"/>
                        </a:lnTo>
                        <a:lnTo>
                          <a:pt x="2394" y="146"/>
                        </a:lnTo>
                        <a:lnTo>
                          <a:pt x="2449" y="102"/>
                        </a:lnTo>
                        <a:lnTo>
                          <a:pt x="2469" y="83"/>
                        </a:lnTo>
                        <a:lnTo>
                          <a:pt x="2509" y="52"/>
                        </a:lnTo>
                        <a:lnTo>
                          <a:pt x="2544" y="18"/>
                        </a:lnTo>
                        <a:lnTo>
                          <a:pt x="2566" y="0"/>
                        </a:lnTo>
                        <a:lnTo>
                          <a:pt x="2566" y="52"/>
                        </a:lnTo>
                        <a:lnTo>
                          <a:pt x="2566" y="229"/>
                        </a:lnTo>
                        <a:lnTo>
                          <a:pt x="2566" y="405"/>
                        </a:lnTo>
                        <a:lnTo>
                          <a:pt x="2566" y="583"/>
                        </a:lnTo>
                        <a:lnTo>
                          <a:pt x="2566" y="760"/>
                        </a:lnTo>
                        <a:lnTo>
                          <a:pt x="2566" y="938"/>
                        </a:lnTo>
                        <a:lnTo>
                          <a:pt x="2566" y="1114"/>
                        </a:lnTo>
                        <a:lnTo>
                          <a:pt x="2566" y="1292"/>
                        </a:lnTo>
                        <a:lnTo>
                          <a:pt x="2566" y="1469"/>
                        </a:lnTo>
                        <a:lnTo>
                          <a:pt x="2449" y="1469"/>
                        </a:lnTo>
                        <a:lnTo>
                          <a:pt x="2332" y="1469"/>
                        </a:lnTo>
                        <a:lnTo>
                          <a:pt x="2216" y="1469"/>
                        </a:lnTo>
                        <a:lnTo>
                          <a:pt x="2100" y="1469"/>
                        </a:lnTo>
                        <a:lnTo>
                          <a:pt x="1983" y="1469"/>
                        </a:lnTo>
                        <a:lnTo>
                          <a:pt x="1866" y="1469"/>
                        </a:lnTo>
                        <a:lnTo>
                          <a:pt x="1749" y="1469"/>
                        </a:lnTo>
                        <a:lnTo>
                          <a:pt x="1632" y="1469"/>
                        </a:lnTo>
                        <a:lnTo>
                          <a:pt x="1517" y="1469"/>
                        </a:lnTo>
                        <a:lnTo>
                          <a:pt x="1400" y="1469"/>
                        </a:lnTo>
                        <a:lnTo>
                          <a:pt x="1283" y="1469"/>
                        </a:lnTo>
                        <a:lnTo>
                          <a:pt x="1166" y="1469"/>
                        </a:lnTo>
                        <a:lnTo>
                          <a:pt x="1049" y="1469"/>
                        </a:lnTo>
                        <a:lnTo>
                          <a:pt x="934" y="1469"/>
                        </a:lnTo>
                        <a:lnTo>
                          <a:pt x="817" y="1469"/>
                        </a:lnTo>
                        <a:lnTo>
                          <a:pt x="700" y="1469"/>
                        </a:lnTo>
                        <a:lnTo>
                          <a:pt x="583" y="1469"/>
                        </a:lnTo>
                        <a:lnTo>
                          <a:pt x="466" y="1469"/>
                        </a:lnTo>
                        <a:lnTo>
                          <a:pt x="349" y="1469"/>
                        </a:lnTo>
                        <a:lnTo>
                          <a:pt x="234" y="1469"/>
                        </a:lnTo>
                        <a:lnTo>
                          <a:pt x="117" y="1469"/>
                        </a:lnTo>
                        <a:lnTo>
                          <a:pt x="0" y="1469"/>
                        </a:lnTo>
                        <a:lnTo>
                          <a:pt x="0" y="1292"/>
                        </a:lnTo>
                        <a:lnTo>
                          <a:pt x="0" y="1114"/>
                        </a:lnTo>
                        <a:lnTo>
                          <a:pt x="0" y="938"/>
                        </a:lnTo>
                        <a:lnTo>
                          <a:pt x="0" y="760"/>
                        </a:lnTo>
                        <a:lnTo>
                          <a:pt x="0" y="583"/>
                        </a:lnTo>
                        <a:lnTo>
                          <a:pt x="0" y="47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4" name="Freeform 70"/>
                  <p:cNvSpPr>
                    <a:spLocks/>
                  </p:cNvSpPr>
                  <p:nvPr/>
                </p:nvSpPr>
                <p:spPr bwMode="auto">
                  <a:xfrm>
                    <a:off x="1665" y="1404"/>
                    <a:ext cx="2566" cy="480"/>
                  </a:xfrm>
                  <a:custGeom>
                    <a:avLst/>
                    <a:gdLst>
                      <a:gd name="T0" fmla="*/ 0 w 2566"/>
                      <a:gd name="T1" fmla="*/ 474 h 480"/>
                      <a:gd name="T2" fmla="*/ 46 w 2566"/>
                      <a:gd name="T3" fmla="*/ 476 h 480"/>
                      <a:gd name="T4" fmla="*/ 117 w 2566"/>
                      <a:gd name="T5" fmla="*/ 476 h 480"/>
                      <a:gd name="T6" fmla="*/ 163 w 2566"/>
                      <a:gd name="T7" fmla="*/ 476 h 480"/>
                      <a:gd name="T8" fmla="*/ 234 w 2566"/>
                      <a:gd name="T9" fmla="*/ 476 h 480"/>
                      <a:gd name="T10" fmla="*/ 278 w 2566"/>
                      <a:gd name="T11" fmla="*/ 476 h 480"/>
                      <a:gd name="T12" fmla="*/ 349 w 2566"/>
                      <a:gd name="T13" fmla="*/ 476 h 480"/>
                      <a:gd name="T14" fmla="*/ 395 w 2566"/>
                      <a:gd name="T15" fmla="*/ 476 h 480"/>
                      <a:gd name="T16" fmla="*/ 466 w 2566"/>
                      <a:gd name="T17" fmla="*/ 476 h 480"/>
                      <a:gd name="T18" fmla="*/ 512 w 2566"/>
                      <a:gd name="T19" fmla="*/ 476 h 480"/>
                      <a:gd name="T20" fmla="*/ 583 w 2566"/>
                      <a:gd name="T21" fmla="*/ 476 h 480"/>
                      <a:gd name="T22" fmla="*/ 629 w 2566"/>
                      <a:gd name="T23" fmla="*/ 476 h 480"/>
                      <a:gd name="T24" fmla="*/ 700 w 2566"/>
                      <a:gd name="T25" fmla="*/ 476 h 480"/>
                      <a:gd name="T26" fmla="*/ 746 w 2566"/>
                      <a:gd name="T27" fmla="*/ 476 h 480"/>
                      <a:gd name="T28" fmla="*/ 817 w 2566"/>
                      <a:gd name="T29" fmla="*/ 477 h 480"/>
                      <a:gd name="T30" fmla="*/ 863 w 2566"/>
                      <a:gd name="T31" fmla="*/ 477 h 480"/>
                      <a:gd name="T32" fmla="*/ 934 w 2566"/>
                      <a:gd name="T33" fmla="*/ 477 h 480"/>
                      <a:gd name="T34" fmla="*/ 980 w 2566"/>
                      <a:gd name="T35" fmla="*/ 477 h 480"/>
                      <a:gd name="T36" fmla="*/ 1049 w 2566"/>
                      <a:gd name="T37" fmla="*/ 477 h 480"/>
                      <a:gd name="T38" fmla="*/ 1097 w 2566"/>
                      <a:gd name="T39" fmla="*/ 477 h 480"/>
                      <a:gd name="T40" fmla="*/ 1166 w 2566"/>
                      <a:gd name="T41" fmla="*/ 477 h 480"/>
                      <a:gd name="T42" fmla="*/ 1213 w 2566"/>
                      <a:gd name="T43" fmla="*/ 477 h 480"/>
                      <a:gd name="T44" fmla="*/ 1283 w 2566"/>
                      <a:gd name="T45" fmla="*/ 477 h 480"/>
                      <a:gd name="T46" fmla="*/ 1330 w 2566"/>
                      <a:gd name="T47" fmla="*/ 477 h 480"/>
                      <a:gd name="T48" fmla="*/ 1400 w 2566"/>
                      <a:gd name="T49" fmla="*/ 479 h 480"/>
                      <a:gd name="T50" fmla="*/ 1447 w 2566"/>
                      <a:gd name="T51" fmla="*/ 479 h 480"/>
                      <a:gd name="T52" fmla="*/ 1517 w 2566"/>
                      <a:gd name="T53" fmla="*/ 479 h 480"/>
                      <a:gd name="T54" fmla="*/ 1564 w 2566"/>
                      <a:gd name="T55" fmla="*/ 479 h 480"/>
                      <a:gd name="T56" fmla="*/ 1632 w 2566"/>
                      <a:gd name="T57" fmla="*/ 479 h 480"/>
                      <a:gd name="T58" fmla="*/ 1681 w 2566"/>
                      <a:gd name="T59" fmla="*/ 479 h 480"/>
                      <a:gd name="T60" fmla="*/ 1749 w 2566"/>
                      <a:gd name="T61" fmla="*/ 479 h 480"/>
                      <a:gd name="T62" fmla="*/ 1798 w 2566"/>
                      <a:gd name="T63" fmla="*/ 479 h 480"/>
                      <a:gd name="T64" fmla="*/ 1866 w 2566"/>
                      <a:gd name="T65" fmla="*/ 479 h 480"/>
                      <a:gd name="T66" fmla="*/ 1915 w 2566"/>
                      <a:gd name="T67" fmla="*/ 480 h 480"/>
                      <a:gd name="T68" fmla="*/ 1983 w 2566"/>
                      <a:gd name="T69" fmla="*/ 461 h 480"/>
                      <a:gd name="T70" fmla="*/ 2019 w 2566"/>
                      <a:gd name="T71" fmla="*/ 461 h 480"/>
                      <a:gd name="T72" fmla="*/ 2100 w 2566"/>
                      <a:gd name="T73" fmla="*/ 408 h 480"/>
                      <a:gd name="T74" fmla="*/ 2100 w 2566"/>
                      <a:gd name="T75" fmla="*/ 407 h 480"/>
                      <a:gd name="T76" fmla="*/ 2102 w 2566"/>
                      <a:gd name="T77" fmla="*/ 405 h 480"/>
                      <a:gd name="T78" fmla="*/ 2173 w 2566"/>
                      <a:gd name="T79" fmla="*/ 340 h 480"/>
                      <a:gd name="T80" fmla="*/ 2216 w 2566"/>
                      <a:gd name="T81" fmla="*/ 305 h 480"/>
                      <a:gd name="T82" fmla="*/ 2248 w 2566"/>
                      <a:gd name="T83" fmla="*/ 277 h 480"/>
                      <a:gd name="T84" fmla="*/ 2305 w 2566"/>
                      <a:gd name="T85" fmla="*/ 229 h 480"/>
                      <a:gd name="T86" fmla="*/ 2322 w 2566"/>
                      <a:gd name="T87" fmla="*/ 213 h 480"/>
                      <a:gd name="T88" fmla="*/ 2332 w 2566"/>
                      <a:gd name="T89" fmla="*/ 205 h 480"/>
                      <a:gd name="T90" fmla="*/ 2394 w 2566"/>
                      <a:gd name="T91" fmla="*/ 146 h 480"/>
                      <a:gd name="T92" fmla="*/ 2449 w 2566"/>
                      <a:gd name="T93" fmla="*/ 102 h 480"/>
                      <a:gd name="T94" fmla="*/ 2469 w 2566"/>
                      <a:gd name="T95" fmla="*/ 83 h 480"/>
                      <a:gd name="T96" fmla="*/ 2509 w 2566"/>
                      <a:gd name="T97" fmla="*/ 52 h 480"/>
                      <a:gd name="T98" fmla="*/ 2544 w 2566"/>
                      <a:gd name="T99" fmla="*/ 18 h 480"/>
                      <a:gd name="T100" fmla="*/ 2566 w 2566"/>
                      <a:gd name="T101" fmla="*/ 0 h 480"/>
                      <a:gd name="T102" fmla="*/ 2566 w 2566"/>
                      <a:gd name="T103" fmla="*/ 52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480">
                        <a:moveTo>
                          <a:pt x="0" y="474"/>
                        </a:moveTo>
                        <a:lnTo>
                          <a:pt x="46" y="476"/>
                        </a:lnTo>
                        <a:lnTo>
                          <a:pt x="117" y="476"/>
                        </a:lnTo>
                        <a:lnTo>
                          <a:pt x="163" y="476"/>
                        </a:lnTo>
                        <a:lnTo>
                          <a:pt x="234" y="476"/>
                        </a:lnTo>
                        <a:lnTo>
                          <a:pt x="278" y="476"/>
                        </a:lnTo>
                        <a:lnTo>
                          <a:pt x="349" y="476"/>
                        </a:lnTo>
                        <a:lnTo>
                          <a:pt x="395" y="476"/>
                        </a:lnTo>
                        <a:lnTo>
                          <a:pt x="466" y="476"/>
                        </a:lnTo>
                        <a:lnTo>
                          <a:pt x="512" y="476"/>
                        </a:lnTo>
                        <a:lnTo>
                          <a:pt x="583" y="476"/>
                        </a:lnTo>
                        <a:lnTo>
                          <a:pt x="629" y="476"/>
                        </a:lnTo>
                        <a:lnTo>
                          <a:pt x="700" y="476"/>
                        </a:lnTo>
                        <a:lnTo>
                          <a:pt x="746" y="476"/>
                        </a:lnTo>
                        <a:lnTo>
                          <a:pt x="817" y="477"/>
                        </a:lnTo>
                        <a:lnTo>
                          <a:pt x="863" y="477"/>
                        </a:lnTo>
                        <a:lnTo>
                          <a:pt x="934" y="477"/>
                        </a:lnTo>
                        <a:lnTo>
                          <a:pt x="980" y="477"/>
                        </a:lnTo>
                        <a:lnTo>
                          <a:pt x="1049" y="477"/>
                        </a:lnTo>
                        <a:lnTo>
                          <a:pt x="1097" y="477"/>
                        </a:lnTo>
                        <a:lnTo>
                          <a:pt x="1166" y="477"/>
                        </a:lnTo>
                        <a:lnTo>
                          <a:pt x="1213" y="477"/>
                        </a:lnTo>
                        <a:lnTo>
                          <a:pt x="1283" y="477"/>
                        </a:lnTo>
                        <a:lnTo>
                          <a:pt x="1330" y="477"/>
                        </a:lnTo>
                        <a:lnTo>
                          <a:pt x="1400" y="479"/>
                        </a:lnTo>
                        <a:lnTo>
                          <a:pt x="1447" y="479"/>
                        </a:lnTo>
                        <a:lnTo>
                          <a:pt x="1517" y="479"/>
                        </a:lnTo>
                        <a:lnTo>
                          <a:pt x="1564" y="479"/>
                        </a:lnTo>
                        <a:lnTo>
                          <a:pt x="1632" y="479"/>
                        </a:lnTo>
                        <a:lnTo>
                          <a:pt x="1681" y="479"/>
                        </a:lnTo>
                        <a:lnTo>
                          <a:pt x="1749" y="479"/>
                        </a:lnTo>
                        <a:lnTo>
                          <a:pt x="1798" y="479"/>
                        </a:lnTo>
                        <a:lnTo>
                          <a:pt x="1866" y="479"/>
                        </a:lnTo>
                        <a:lnTo>
                          <a:pt x="1915" y="480"/>
                        </a:lnTo>
                        <a:lnTo>
                          <a:pt x="1983" y="461"/>
                        </a:lnTo>
                        <a:lnTo>
                          <a:pt x="2019" y="461"/>
                        </a:lnTo>
                        <a:lnTo>
                          <a:pt x="2100" y="408"/>
                        </a:lnTo>
                        <a:lnTo>
                          <a:pt x="2100" y="407"/>
                        </a:lnTo>
                        <a:lnTo>
                          <a:pt x="2102" y="405"/>
                        </a:lnTo>
                        <a:lnTo>
                          <a:pt x="2173" y="340"/>
                        </a:lnTo>
                        <a:lnTo>
                          <a:pt x="2216" y="305"/>
                        </a:lnTo>
                        <a:lnTo>
                          <a:pt x="2248" y="277"/>
                        </a:lnTo>
                        <a:lnTo>
                          <a:pt x="2305" y="229"/>
                        </a:lnTo>
                        <a:lnTo>
                          <a:pt x="2322" y="213"/>
                        </a:lnTo>
                        <a:lnTo>
                          <a:pt x="2332" y="205"/>
                        </a:lnTo>
                        <a:lnTo>
                          <a:pt x="2394" y="146"/>
                        </a:lnTo>
                        <a:lnTo>
                          <a:pt x="2449" y="102"/>
                        </a:lnTo>
                        <a:lnTo>
                          <a:pt x="2469" y="83"/>
                        </a:lnTo>
                        <a:lnTo>
                          <a:pt x="2509" y="52"/>
                        </a:lnTo>
                        <a:lnTo>
                          <a:pt x="2544" y="18"/>
                        </a:lnTo>
                        <a:lnTo>
                          <a:pt x="2566" y="0"/>
                        </a:lnTo>
                        <a:lnTo>
                          <a:pt x="2566" y="5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5" name="Freeform 71"/>
                  <p:cNvSpPr>
                    <a:spLocks/>
                  </p:cNvSpPr>
                  <p:nvPr/>
                </p:nvSpPr>
                <p:spPr bwMode="auto">
                  <a:xfrm>
                    <a:off x="1665" y="1660"/>
                    <a:ext cx="2566" cy="1213"/>
                  </a:xfrm>
                  <a:custGeom>
                    <a:avLst/>
                    <a:gdLst>
                      <a:gd name="T0" fmla="*/ 7 w 2566"/>
                      <a:gd name="T1" fmla="*/ 338 h 1213"/>
                      <a:gd name="T2" fmla="*/ 124 w 2566"/>
                      <a:gd name="T3" fmla="*/ 338 h 1213"/>
                      <a:gd name="T4" fmla="*/ 240 w 2566"/>
                      <a:gd name="T5" fmla="*/ 338 h 1213"/>
                      <a:gd name="T6" fmla="*/ 357 w 2566"/>
                      <a:gd name="T7" fmla="*/ 339 h 1213"/>
                      <a:gd name="T8" fmla="*/ 474 w 2566"/>
                      <a:gd name="T9" fmla="*/ 339 h 1213"/>
                      <a:gd name="T10" fmla="*/ 591 w 2566"/>
                      <a:gd name="T11" fmla="*/ 339 h 1213"/>
                      <a:gd name="T12" fmla="*/ 708 w 2566"/>
                      <a:gd name="T13" fmla="*/ 339 h 1213"/>
                      <a:gd name="T14" fmla="*/ 825 w 2566"/>
                      <a:gd name="T15" fmla="*/ 339 h 1213"/>
                      <a:gd name="T16" fmla="*/ 940 w 2566"/>
                      <a:gd name="T17" fmla="*/ 339 h 1213"/>
                      <a:gd name="T18" fmla="*/ 1057 w 2566"/>
                      <a:gd name="T19" fmla="*/ 339 h 1213"/>
                      <a:gd name="T20" fmla="*/ 1174 w 2566"/>
                      <a:gd name="T21" fmla="*/ 339 h 1213"/>
                      <a:gd name="T22" fmla="*/ 1291 w 2566"/>
                      <a:gd name="T23" fmla="*/ 340 h 1213"/>
                      <a:gd name="T24" fmla="*/ 1408 w 2566"/>
                      <a:gd name="T25" fmla="*/ 340 h 1213"/>
                      <a:gd name="T26" fmla="*/ 1525 w 2566"/>
                      <a:gd name="T27" fmla="*/ 340 h 1213"/>
                      <a:gd name="T28" fmla="*/ 1642 w 2566"/>
                      <a:gd name="T29" fmla="*/ 340 h 1213"/>
                      <a:gd name="T30" fmla="*/ 1758 w 2566"/>
                      <a:gd name="T31" fmla="*/ 340 h 1213"/>
                      <a:gd name="T32" fmla="*/ 1875 w 2566"/>
                      <a:gd name="T33" fmla="*/ 340 h 1213"/>
                      <a:gd name="T34" fmla="*/ 1992 w 2566"/>
                      <a:gd name="T35" fmla="*/ 342 h 1213"/>
                      <a:gd name="T36" fmla="*/ 2109 w 2566"/>
                      <a:gd name="T37" fmla="*/ 342 h 1213"/>
                      <a:gd name="T38" fmla="*/ 2207 w 2566"/>
                      <a:gd name="T39" fmla="*/ 313 h 1213"/>
                      <a:gd name="T40" fmla="*/ 2279 w 2566"/>
                      <a:gd name="T41" fmla="*/ 247 h 1213"/>
                      <a:gd name="T42" fmla="*/ 2354 w 2566"/>
                      <a:gd name="T43" fmla="*/ 183 h 1213"/>
                      <a:gd name="T44" fmla="*/ 2428 w 2566"/>
                      <a:gd name="T45" fmla="*/ 118 h 1213"/>
                      <a:gd name="T46" fmla="*/ 2502 w 2566"/>
                      <a:gd name="T47" fmla="*/ 53 h 1213"/>
                      <a:gd name="T48" fmla="*/ 2566 w 2566"/>
                      <a:gd name="T49" fmla="*/ 149 h 1213"/>
                      <a:gd name="T50" fmla="*/ 2566 w 2566"/>
                      <a:gd name="T51" fmla="*/ 504 h 1213"/>
                      <a:gd name="T52" fmla="*/ 2566 w 2566"/>
                      <a:gd name="T53" fmla="*/ 858 h 1213"/>
                      <a:gd name="T54" fmla="*/ 2566 w 2566"/>
                      <a:gd name="T55" fmla="*/ 1213 h 1213"/>
                      <a:gd name="T56" fmla="*/ 2332 w 2566"/>
                      <a:gd name="T57" fmla="*/ 1213 h 1213"/>
                      <a:gd name="T58" fmla="*/ 2100 w 2566"/>
                      <a:gd name="T59" fmla="*/ 1213 h 1213"/>
                      <a:gd name="T60" fmla="*/ 1866 w 2566"/>
                      <a:gd name="T61" fmla="*/ 1213 h 1213"/>
                      <a:gd name="T62" fmla="*/ 1632 w 2566"/>
                      <a:gd name="T63" fmla="*/ 1213 h 1213"/>
                      <a:gd name="T64" fmla="*/ 1400 w 2566"/>
                      <a:gd name="T65" fmla="*/ 1213 h 1213"/>
                      <a:gd name="T66" fmla="*/ 1166 w 2566"/>
                      <a:gd name="T67" fmla="*/ 1213 h 1213"/>
                      <a:gd name="T68" fmla="*/ 934 w 2566"/>
                      <a:gd name="T69" fmla="*/ 1213 h 1213"/>
                      <a:gd name="T70" fmla="*/ 700 w 2566"/>
                      <a:gd name="T71" fmla="*/ 1213 h 1213"/>
                      <a:gd name="T72" fmla="*/ 466 w 2566"/>
                      <a:gd name="T73" fmla="*/ 1213 h 1213"/>
                      <a:gd name="T74" fmla="*/ 234 w 2566"/>
                      <a:gd name="T75" fmla="*/ 1213 h 1213"/>
                      <a:gd name="T76" fmla="*/ 0 w 2566"/>
                      <a:gd name="T77" fmla="*/ 1213 h 1213"/>
                      <a:gd name="T78" fmla="*/ 0 w 2566"/>
                      <a:gd name="T79" fmla="*/ 858 h 1213"/>
                      <a:gd name="T80" fmla="*/ 0 w 2566"/>
                      <a:gd name="T81" fmla="*/ 504 h 12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1213">
                        <a:moveTo>
                          <a:pt x="0" y="338"/>
                        </a:moveTo>
                        <a:lnTo>
                          <a:pt x="7" y="338"/>
                        </a:lnTo>
                        <a:lnTo>
                          <a:pt x="117" y="338"/>
                        </a:lnTo>
                        <a:lnTo>
                          <a:pt x="124" y="338"/>
                        </a:lnTo>
                        <a:lnTo>
                          <a:pt x="234" y="338"/>
                        </a:lnTo>
                        <a:lnTo>
                          <a:pt x="240" y="338"/>
                        </a:lnTo>
                        <a:lnTo>
                          <a:pt x="349" y="338"/>
                        </a:lnTo>
                        <a:lnTo>
                          <a:pt x="357" y="339"/>
                        </a:lnTo>
                        <a:lnTo>
                          <a:pt x="466" y="339"/>
                        </a:lnTo>
                        <a:lnTo>
                          <a:pt x="474" y="339"/>
                        </a:lnTo>
                        <a:lnTo>
                          <a:pt x="583" y="339"/>
                        </a:lnTo>
                        <a:lnTo>
                          <a:pt x="591" y="339"/>
                        </a:lnTo>
                        <a:lnTo>
                          <a:pt x="700" y="339"/>
                        </a:lnTo>
                        <a:lnTo>
                          <a:pt x="708" y="339"/>
                        </a:lnTo>
                        <a:lnTo>
                          <a:pt x="817" y="339"/>
                        </a:lnTo>
                        <a:lnTo>
                          <a:pt x="825" y="339"/>
                        </a:lnTo>
                        <a:lnTo>
                          <a:pt x="934" y="339"/>
                        </a:lnTo>
                        <a:lnTo>
                          <a:pt x="940" y="339"/>
                        </a:lnTo>
                        <a:lnTo>
                          <a:pt x="1049" y="339"/>
                        </a:lnTo>
                        <a:lnTo>
                          <a:pt x="1057" y="339"/>
                        </a:lnTo>
                        <a:lnTo>
                          <a:pt x="1166" y="339"/>
                        </a:lnTo>
                        <a:lnTo>
                          <a:pt x="1174" y="339"/>
                        </a:lnTo>
                        <a:lnTo>
                          <a:pt x="1283" y="340"/>
                        </a:lnTo>
                        <a:lnTo>
                          <a:pt x="1291" y="340"/>
                        </a:lnTo>
                        <a:lnTo>
                          <a:pt x="1400" y="340"/>
                        </a:lnTo>
                        <a:lnTo>
                          <a:pt x="1408" y="340"/>
                        </a:lnTo>
                        <a:lnTo>
                          <a:pt x="1517" y="340"/>
                        </a:lnTo>
                        <a:lnTo>
                          <a:pt x="1525" y="340"/>
                        </a:lnTo>
                        <a:lnTo>
                          <a:pt x="1632" y="340"/>
                        </a:lnTo>
                        <a:lnTo>
                          <a:pt x="1642" y="340"/>
                        </a:lnTo>
                        <a:lnTo>
                          <a:pt x="1749" y="340"/>
                        </a:lnTo>
                        <a:lnTo>
                          <a:pt x="1758" y="340"/>
                        </a:lnTo>
                        <a:lnTo>
                          <a:pt x="1866" y="340"/>
                        </a:lnTo>
                        <a:lnTo>
                          <a:pt x="1875" y="340"/>
                        </a:lnTo>
                        <a:lnTo>
                          <a:pt x="1983" y="342"/>
                        </a:lnTo>
                        <a:lnTo>
                          <a:pt x="1992" y="342"/>
                        </a:lnTo>
                        <a:lnTo>
                          <a:pt x="2100" y="342"/>
                        </a:lnTo>
                        <a:lnTo>
                          <a:pt x="2109" y="342"/>
                        </a:lnTo>
                        <a:lnTo>
                          <a:pt x="2177" y="327"/>
                        </a:lnTo>
                        <a:lnTo>
                          <a:pt x="2207" y="313"/>
                        </a:lnTo>
                        <a:lnTo>
                          <a:pt x="2216" y="305"/>
                        </a:lnTo>
                        <a:lnTo>
                          <a:pt x="2279" y="247"/>
                        </a:lnTo>
                        <a:lnTo>
                          <a:pt x="2332" y="204"/>
                        </a:lnTo>
                        <a:lnTo>
                          <a:pt x="2354" y="183"/>
                        </a:lnTo>
                        <a:lnTo>
                          <a:pt x="2394" y="149"/>
                        </a:lnTo>
                        <a:lnTo>
                          <a:pt x="2428" y="118"/>
                        </a:lnTo>
                        <a:lnTo>
                          <a:pt x="2449" y="102"/>
                        </a:lnTo>
                        <a:lnTo>
                          <a:pt x="2502" y="53"/>
                        </a:lnTo>
                        <a:lnTo>
                          <a:pt x="2566" y="0"/>
                        </a:lnTo>
                        <a:lnTo>
                          <a:pt x="2566" y="149"/>
                        </a:lnTo>
                        <a:lnTo>
                          <a:pt x="2566" y="327"/>
                        </a:lnTo>
                        <a:lnTo>
                          <a:pt x="2566" y="504"/>
                        </a:lnTo>
                        <a:lnTo>
                          <a:pt x="2566" y="682"/>
                        </a:lnTo>
                        <a:lnTo>
                          <a:pt x="2566" y="858"/>
                        </a:lnTo>
                        <a:lnTo>
                          <a:pt x="2566" y="1036"/>
                        </a:lnTo>
                        <a:lnTo>
                          <a:pt x="2566" y="1213"/>
                        </a:lnTo>
                        <a:lnTo>
                          <a:pt x="2449" y="1213"/>
                        </a:lnTo>
                        <a:lnTo>
                          <a:pt x="2332" y="1213"/>
                        </a:lnTo>
                        <a:lnTo>
                          <a:pt x="2216" y="1213"/>
                        </a:lnTo>
                        <a:lnTo>
                          <a:pt x="2100" y="1213"/>
                        </a:lnTo>
                        <a:lnTo>
                          <a:pt x="1983" y="1213"/>
                        </a:lnTo>
                        <a:lnTo>
                          <a:pt x="1866" y="1213"/>
                        </a:lnTo>
                        <a:lnTo>
                          <a:pt x="1749" y="1213"/>
                        </a:lnTo>
                        <a:lnTo>
                          <a:pt x="1632" y="1213"/>
                        </a:lnTo>
                        <a:lnTo>
                          <a:pt x="1517" y="1213"/>
                        </a:lnTo>
                        <a:lnTo>
                          <a:pt x="1400" y="1213"/>
                        </a:lnTo>
                        <a:lnTo>
                          <a:pt x="1283" y="1213"/>
                        </a:lnTo>
                        <a:lnTo>
                          <a:pt x="1166" y="1213"/>
                        </a:lnTo>
                        <a:lnTo>
                          <a:pt x="1049" y="1213"/>
                        </a:lnTo>
                        <a:lnTo>
                          <a:pt x="934" y="1213"/>
                        </a:lnTo>
                        <a:lnTo>
                          <a:pt x="817" y="1213"/>
                        </a:lnTo>
                        <a:lnTo>
                          <a:pt x="700" y="1213"/>
                        </a:lnTo>
                        <a:lnTo>
                          <a:pt x="583" y="1213"/>
                        </a:lnTo>
                        <a:lnTo>
                          <a:pt x="466" y="1213"/>
                        </a:lnTo>
                        <a:lnTo>
                          <a:pt x="349" y="1213"/>
                        </a:lnTo>
                        <a:lnTo>
                          <a:pt x="234" y="1213"/>
                        </a:lnTo>
                        <a:lnTo>
                          <a:pt x="117" y="1213"/>
                        </a:lnTo>
                        <a:lnTo>
                          <a:pt x="0" y="1213"/>
                        </a:lnTo>
                        <a:lnTo>
                          <a:pt x="0" y="1036"/>
                        </a:lnTo>
                        <a:lnTo>
                          <a:pt x="0" y="858"/>
                        </a:lnTo>
                        <a:lnTo>
                          <a:pt x="0" y="682"/>
                        </a:lnTo>
                        <a:lnTo>
                          <a:pt x="0" y="504"/>
                        </a:lnTo>
                        <a:lnTo>
                          <a:pt x="0" y="33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6" name="Freeform 72"/>
                  <p:cNvSpPr>
                    <a:spLocks/>
                  </p:cNvSpPr>
                  <p:nvPr/>
                </p:nvSpPr>
                <p:spPr bwMode="auto">
                  <a:xfrm>
                    <a:off x="1665" y="1660"/>
                    <a:ext cx="2566" cy="342"/>
                  </a:xfrm>
                  <a:custGeom>
                    <a:avLst/>
                    <a:gdLst>
                      <a:gd name="T0" fmla="*/ 0 w 2566"/>
                      <a:gd name="T1" fmla="*/ 338 h 342"/>
                      <a:gd name="T2" fmla="*/ 7 w 2566"/>
                      <a:gd name="T3" fmla="*/ 338 h 342"/>
                      <a:gd name="T4" fmla="*/ 117 w 2566"/>
                      <a:gd name="T5" fmla="*/ 338 h 342"/>
                      <a:gd name="T6" fmla="*/ 124 w 2566"/>
                      <a:gd name="T7" fmla="*/ 338 h 342"/>
                      <a:gd name="T8" fmla="*/ 234 w 2566"/>
                      <a:gd name="T9" fmla="*/ 338 h 342"/>
                      <a:gd name="T10" fmla="*/ 240 w 2566"/>
                      <a:gd name="T11" fmla="*/ 338 h 342"/>
                      <a:gd name="T12" fmla="*/ 349 w 2566"/>
                      <a:gd name="T13" fmla="*/ 338 h 342"/>
                      <a:gd name="T14" fmla="*/ 357 w 2566"/>
                      <a:gd name="T15" fmla="*/ 339 h 342"/>
                      <a:gd name="T16" fmla="*/ 466 w 2566"/>
                      <a:gd name="T17" fmla="*/ 339 h 342"/>
                      <a:gd name="T18" fmla="*/ 474 w 2566"/>
                      <a:gd name="T19" fmla="*/ 339 h 342"/>
                      <a:gd name="T20" fmla="*/ 583 w 2566"/>
                      <a:gd name="T21" fmla="*/ 339 h 342"/>
                      <a:gd name="T22" fmla="*/ 591 w 2566"/>
                      <a:gd name="T23" fmla="*/ 339 h 342"/>
                      <a:gd name="T24" fmla="*/ 700 w 2566"/>
                      <a:gd name="T25" fmla="*/ 339 h 342"/>
                      <a:gd name="T26" fmla="*/ 708 w 2566"/>
                      <a:gd name="T27" fmla="*/ 339 h 342"/>
                      <a:gd name="T28" fmla="*/ 817 w 2566"/>
                      <a:gd name="T29" fmla="*/ 339 h 342"/>
                      <a:gd name="T30" fmla="*/ 825 w 2566"/>
                      <a:gd name="T31" fmla="*/ 339 h 342"/>
                      <a:gd name="T32" fmla="*/ 934 w 2566"/>
                      <a:gd name="T33" fmla="*/ 339 h 342"/>
                      <a:gd name="T34" fmla="*/ 940 w 2566"/>
                      <a:gd name="T35" fmla="*/ 339 h 342"/>
                      <a:gd name="T36" fmla="*/ 1049 w 2566"/>
                      <a:gd name="T37" fmla="*/ 339 h 342"/>
                      <a:gd name="T38" fmla="*/ 1057 w 2566"/>
                      <a:gd name="T39" fmla="*/ 339 h 342"/>
                      <a:gd name="T40" fmla="*/ 1166 w 2566"/>
                      <a:gd name="T41" fmla="*/ 339 h 342"/>
                      <a:gd name="T42" fmla="*/ 1174 w 2566"/>
                      <a:gd name="T43" fmla="*/ 339 h 342"/>
                      <a:gd name="T44" fmla="*/ 1283 w 2566"/>
                      <a:gd name="T45" fmla="*/ 340 h 342"/>
                      <a:gd name="T46" fmla="*/ 1291 w 2566"/>
                      <a:gd name="T47" fmla="*/ 340 h 342"/>
                      <a:gd name="T48" fmla="*/ 1400 w 2566"/>
                      <a:gd name="T49" fmla="*/ 340 h 342"/>
                      <a:gd name="T50" fmla="*/ 1408 w 2566"/>
                      <a:gd name="T51" fmla="*/ 340 h 342"/>
                      <a:gd name="T52" fmla="*/ 1517 w 2566"/>
                      <a:gd name="T53" fmla="*/ 340 h 342"/>
                      <a:gd name="T54" fmla="*/ 1525 w 2566"/>
                      <a:gd name="T55" fmla="*/ 340 h 342"/>
                      <a:gd name="T56" fmla="*/ 1632 w 2566"/>
                      <a:gd name="T57" fmla="*/ 340 h 342"/>
                      <a:gd name="T58" fmla="*/ 1642 w 2566"/>
                      <a:gd name="T59" fmla="*/ 340 h 342"/>
                      <a:gd name="T60" fmla="*/ 1749 w 2566"/>
                      <a:gd name="T61" fmla="*/ 340 h 342"/>
                      <a:gd name="T62" fmla="*/ 1758 w 2566"/>
                      <a:gd name="T63" fmla="*/ 340 h 342"/>
                      <a:gd name="T64" fmla="*/ 1866 w 2566"/>
                      <a:gd name="T65" fmla="*/ 340 h 342"/>
                      <a:gd name="T66" fmla="*/ 1875 w 2566"/>
                      <a:gd name="T67" fmla="*/ 340 h 342"/>
                      <a:gd name="T68" fmla="*/ 1983 w 2566"/>
                      <a:gd name="T69" fmla="*/ 342 h 342"/>
                      <a:gd name="T70" fmla="*/ 1992 w 2566"/>
                      <a:gd name="T71" fmla="*/ 342 h 342"/>
                      <a:gd name="T72" fmla="*/ 2100 w 2566"/>
                      <a:gd name="T73" fmla="*/ 342 h 342"/>
                      <a:gd name="T74" fmla="*/ 2109 w 2566"/>
                      <a:gd name="T75" fmla="*/ 342 h 342"/>
                      <a:gd name="T76" fmla="*/ 2177 w 2566"/>
                      <a:gd name="T77" fmla="*/ 327 h 342"/>
                      <a:gd name="T78" fmla="*/ 2207 w 2566"/>
                      <a:gd name="T79" fmla="*/ 313 h 342"/>
                      <a:gd name="T80" fmla="*/ 2216 w 2566"/>
                      <a:gd name="T81" fmla="*/ 305 h 342"/>
                      <a:gd name="T82" fmla="*/ 2279 w 2566"/>
                      <a:gd name="T83" fmla="*/ 247 h 342"/>
                      <a:gd name="T84" fmla="*/ 2332 w 2566"/>
                      <a:gd name="T85" fmla="*/ 204 h 342"/>
                      <a:gd name="T86" fmla="*/ 2354 w 2566"/>
                      <a:gd name="T87" fmla="*/ 183 h 342"/>
                      <a:gd name="T88" fmla="*/ 2394 w 2566"/>
                      <a:gd name="T89" fmla="*/ 149 h 342"/>
                      <a:gd name="T90" fmla="*/ 2428 w 2566"/>
                      <a:gd name="T91" fmla="*/ 118 h 342"/>
                      <a:gd name="T92" fmla="*/ 2449 w 2566"/>
                      <a:gd name="T93" fmla="*/ 102 h 342"/>
                      <a:gd name="T94" fmla="*/ 2502 w 2566"/>
                      <a:gd name="T95" fmla="*/ 53 h 342"/>
                      <a:gd name="T96" fmla="*/ 2566 w 2566"/>
                      <a:gd name="T97" fmla="*/ 0 h 342"/>
                      <a:gd name="T98" fmla="*/ 2566 w 2566"/>
                      <a:gd name="T99" fmla="*/ 149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342">
                        <a:moveTo>
                          <a:pt x="0" y="338"/>
                        </a:moveTo>
                        <a:lnTo>
                          <a:pt x="7" y="338"/>
                        </a:lnTo>
                        <a:lnTo>
                          <a:pt x="117" y="338"/>
                        </a:lnTo>
                        <a:lnTo>
                          <a:pt x="124" y="338"/>
                        </a:lnTo>
                        <a:lnTo>
                          <a:pt x="234" y="338"/>
                        </a:lnTo>
                        <a:lnTo>
                          <a:pt x="240" y="338"/>
                        </a:lnTo>
                        <a:lnTo>
                          <a:pt x="349" y="338"/>
                        </a:lnTo>
                        <a:lnTo>
                          <a:pt x="357" y="339"/>
                        </a:lnTo>
                        <a:lnTo>
                          <a:pt x="466" y="339"/>
                        </a:lnTo>
                        <a:lnTo>
                          <a:pt x="474" y="339"/>
                        </a:lnTo>
                        <a:lnTo>
                          <a:pt x="583" y="339"/>
                        </a:lnTo>
                        <a:lnTo>
                          <a:pt x="591" y="339"/>
                        </a:lnTo>
                        <a:lnTo>
                          <a:pt x="700" y="339"/>
                        </a:lnTo>
                        <a:lnTo>
                          <a:pt x="708" y="339"/>
                        </a:lnTo>
                        <a:lnTo>
                          <a:pt x="817" y="339"/>
                        </a:lnTo>
                        <a:lnTo>
                          <a:pt x="825" y="339"/>
                        </a:lnTo>
                        <a:lnTo>
                          <a:pt x="934" y="339"/>
                        </a:lnTo>
                        <a:lnTo>
                          <a:pt x="940" y="339"/>
                        </a:lnTo>
                        <a:lnTo>
                          <a:pt x="1049" y="339"/>
                        </a:lnTo>
                        <a:lnTo>
                          <a:pt x="1057" y="339"/>
                        </a:lnTo>
                        <a:lnTo>
                          <a:pt x="1166" y="339"/>
                        </a:lnTo>
                        <a:lnTo>
                          <a:pt x="1174" y="339"/>
                        </a:lnTo>
                        <a:lnTo>
                          <a:pt x="1283" y="340"/>
                        </a:lnTo>
                        <a:lnTo>
                          <a:pt x="1291" y="340"/>
                        </a:lnTo>
                        <a:lnTo>
                          <a:pt x="1400" y="340"/>
                        </a:lnTo>
                        <a:lnTo>
                          <a:pt x="1408" y="340"/>
                        </a:lnTo>
                        <a:lnTo>
                          <a:pt x="1517" y="340"/>
                        </a:lnTo>
                        <a:lnTo>
                          <a:pt x="1525" y="340"/>
                        </a:lnTo>
                        <a:lnTo>
                          <a:pt x="1632" y="340"/>
                        </a:lnTo>
                        <a:lnTo>
                          <a:pt x="1642" y="340"/>
                        </a:lnTo>
                        <a:lnTo>
                          <a:pt x="1749" y="340"/>
                        </a:lnTo>
                        <a:lnTo>
                          <a:pt x="1758" y="340"/>
                        </a:lnTo>
                        <a:lnTo>
                          <a:pt x="1866" y="340"/>
                        </a:lnTo>
                        <a:lnTo>
                          <a:pt x="1875" y="340"/>
                        </a:lnTo>
                        <a:lnTo>
                          <a:pt x="1983" y="342"/>
                        </a:lnTo>
                        <a:lnTo>
                          <a:pt x="1992" y="342"/>
                        </a:lnTo>
                        <a:lnTo>
                          <a:pt x="2100" y="342"/>
                        </a:lnTo>
                        <a:lnTo>
                          <a:pt x="2109" y="342"/>
                        </a:lnTo>
                        <a:lnTo>
                          <a:pt x="2177" y="327"/>
                        </a:lnTo>
                        <a:lnTo>
                          <a:pt x="2207" y="313"/>
                        </a:lnTo>
                        <a:lnTo>
                          <a:pt x="2216" y="305"/>
                        </a:lnTo>
                        <a:lnTo>
                          <a:pt x="2279" y="247"/>
                        </a:lnTo>
                        <a:lnTo>
                          <a:pt x="2332" y="204"/>
                        </a:lnTo>
                        <a:lnTo>
                          <a:pt x="2354" y="183"/>
                        </a:lnTo>
                        <a:lnTo>
                          <a:pt x="2394" y="149"/>
                        </a:lnTo>
                        <a:lnTo>
                          <a:pt x="2428" y="118"/>
                        </a:lnTo>
                        <a:lnTo>
                          <a:pt x="2449" y="102"/>
                        </a:lnTo>
                        <a:lnTo>
                          <a:pt x="2502" y="53"/>
                        </a:lnTo>
                        <a:lnTo>
                          <a:pt x="2566" y="0"/>
                        </a:lnTo>
                        <a:lnTo>
                          <a:pt x="2566" y="149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7" name="Freeform 73"/>
                  <p:cNvSpPr>
                    <a:spLocks/>
                  </p:cNvSpPr>
                  <p:nvPr/>
                </p:nvSpPr>
                <p:spPr bwMode="auto">
                  <a:xfrm>
                    <a:off x="1665" y="2103"/>
                    <a:ext cx="2566" cy="770"/>
                  </a:xfrm>
                  <a:custGeom>
                    <a:avLst/>
                    <a:gdLst>
                      <a:gd name="T0" fmla="*/ 0 w 2566"/>
                      <a:gd name="T1" fmla="*/ 61 h 770"/>
                      <a:gd name="T2" fmla="*/ 117 w 2566"/>
                      <a:gd name="T3" fmla="*/ 61 h 770"/>
                      <a:gd name="T4" fmla="*/ 234 w 2566"/>
                      <a:gd name="T5" fmla="*/ 61 h 770"/>
                      <a:gd name="T6" fmla="*/ 351 w 2566"/>
                      <a:gd name="T7" fmla="*/ 61 h 770"/>
                      <a:gd name="T8" fmla="*/ 467 w 2566"/>
                      <a:gd name="T9" fmla="*/ 61 h 770"/>
                      <a:gd name="T10" fmla="*/ 583 w 2566"/>
                      <a:gd name="T11" fmla="*/ 61 h 770"/>
                      <a:gd name="T12" fmla="*/ 700 w 2566"/>
                      <a:gd name="T13" fmla="*/ 61 h 770"/>
                      <a:gd name="T14" fmla="*/ 817 w 2566"/>
                      <a:gd name="T15" fmla="*/ 63 h 770"/>
                      <a:gd name="T16" fmla="*/ 934 w 2566"/>
                      <a:gd name="T17" fmla="*/ 63 h 770"/>
                      <a:gd name="T18" fmla="*/ 1050 w 2566"/>
                      <a:gd name="T19" fmla="*/ 63 h 770"/>
                      <a:gd name="T20" fmla="*/ 1167 w 2566"/>
                      <a:gd name="T21" fmla="*/ 63 h 770"/>
                      <a:gd name="T22" fmla="*/ 1284 w 2566"/>
                      <a:gd name="T23" fmla="*/ 63 h 770"/>
                      <a:gd name="T24" fmla="*/ 1401 w 2566"/>
                      <a:gd name="T25" fmla="*/ 63 h 770"/>
                      <a:gd name="T26" fmla="*/ 1517 w 2566"/>
                      <a:gd name="T27" fmla="*/ 63 h 770"/>
                      <a:gd name="T28" fmla="*/ 1633 w 2566"/>
                      <a:gd name="T29" fmla="*/ 63 h 770"/>
                      <a:gd name="T30" fmla="*/ 1750 w 2566"/>
                      <a:gd name="T31" fmla="*/ 63 h 770"/>
                      <a:gd name="T32" fmla="*/ 1867 w 2566"/>
                      <a:gd name="T33" fmla="*/ 63 h 770"/>
                      <a:gd name="T34" fmla="*/ 1984 w 2566"/>
                      <a:gd name="T35" fmla="*/ 64 h 770"/>
                      <a:gd name="T36" fmla="*/ 2101 w 2566"/>
                      <a:gd name="T37" fmla="*/ 64 h 770"/>
                      <a:gd name="T38" fmla="*/ 2218 w 2566"/>
                      <a:gd name="T39" fmla="*/ 64 h 770"/>
                      <a:gd name="T40" fmla="*/ 2335 w 2566"/>
                      <a:gd name="T41" fmla="*/ 64 h 770"/>
                      <a:gd name="T42" fmla="*/ 2452 w 2566"/>
                      <a:gd name="T43" fmla="*/ 64 h 770"/>
                      <a:gd name="T44" fmla="*/ 2540 w 2566"/>
                      <a:gd name="T45" fmla="*/ 22 h 770"/>
                      <a:gd name="T46" fmla="*/ 2566 w 2566"/>
                      <a:gd name="T47" fmla="*/ 61 h 770"/>
                      <a:gd name="T48" fmla="*/ 2566 w 2566"/>
                      <a:gd name="T49" fmla="*/ 415 h 770"/>
                      <a:gd name="T50" fmla="*/ 2566 w 2566"/>
                      <a:gd name="T51" fmla="*/ 770 h 770"/>
                      <a:gd name="T52" fmla="*/ 2332 w 2566"/>
                      <a:gd name="T53" fmla="*/ 770 h 770"/>
                      <a:gd name="T54" fmla="*/ 2100 w 2566"/>
                      <a:gd name="T55" fmla="*/ 770 h 770"/>
                      <a:gd name="T56" fmla="*/ 1866 w 2566"/>
                      <a:gd name="T57" fmla="*/ 770 h 770"/>
                      <a:gd name="T58" fmla="*/ 1632 w 2566"/>
                      <a:gd name="T59" fmla="*/ 770 h 770"/>
                      <a:gd name="T60" fmla="*/ 1400 w 2566"/>
                      <a:gd name="T61" fmla="*/ 770 h 770"/>
                      <a:gd name="T62" fmla="*/ 1166 w 2566"/>
                      <a:gd name="T63" fmla="*/ 770 h 770"/>
                      <a:gd name="T64" fmla="*/ 934 w 2566"/>
                      <a:gd name="T65" fmla="*/ 770 h 770"/>
                      <a:gd name="T66" fmla="*/ 700 w 2566"/>
                      <a:gd name="T67" fmla="*/ 770 h 770"/>
                      <a:gd name="T68" fmla="*/ 466 w 2566"/>
                      <a:gd name="T69" fmla="*/ 770 h 770"/>
                      <a:gd name="T70" fmla="*/ 234 w 2566"/>
                      <a:gd name="T71" fmla="*/ 770 h 770"/>
                      <a:gd name="T72" fmla="*/ 0 w 2566"/>
                      <a:gd name="T73" fmla="*/ 770 h 770"/>
                      <a:gd name="T74" fmla="*/ 0 w 2566"/>
                      <a:gd name="T75" fmla="*/ 415 h 770"/>
                      <a:gd name="T76" fmla="*/ 0 w 2566"/>
                      <a:gd name="T77" fmla="*/ 61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66" h="770">
                        <a:moveTo>
                          <a:pt x="0" y="61"/>
                        </a:moveTo>
                        <a:lnTo>
                          <a:pt x="0" y="61"/>
                        </a:lnTo>
                        <a:lnTo>
                          <a:pt x="117" y="61"/>
                        </a:lnTo>
                        <a:lnTo>
                          <a:pt x="117" y="61"/>
                        </a:lnTo>
                        <a:lnTo>
                          <a:pt x="234" y="61"/>
                        </a:lnTo>
                        <a:lnTo>
                          <a:pt x="234" y="61"/>
                        </a:lnTo>
                        <a:lnTo>
                          <a:pt x="349" y="61"/>
                        </a:lnTo>
                        <a:lnTo>
                          <a:pt x="351" y="61"/>
                        </a:lnTo>
                        <a:lnTo>
                          <a:pt x="466" y="61"/>
                        </a:lnTo>
                        <a:lnTo>
                          <a:pt x="467" y="61"/>
                        </a:lnTo>
                        <a:lnTo>
                          <a:pt x="583" y="61"/>
                        </a:lnTo>
                        <a:lnTo>
                          <a:pt x="583" y="61"/>
                        </a:lnTo>
                        <a:lnTo>
                          <a:pt x="700" y="61"/>
                        </a:lnTo>
                        <a:lnTo>
                          <a:pt x="700" y="61"/>
                        </a:lnTo>
                        <a:lnTo>
                          <a:pt x="817" y="63"/>
                        </a:lnTo>
                        <a:lnTo>
                          <a:pt x="817" y="63"/>
                        </a:lnTo>
                        <a:lnTo>
                          <a:pt x="934" y="63"/>
                        </a:lnTo>
                        <a:lnTo>
                          <a:pt x="934" y="63"/>
                        </a:lnTo>
                        <a:lnTo>
                          <a:pt x="1049" y="63"/>
                        </a:lnTo>
                        <a:lnTo>
                          <a:pt x="1050" y="63"/>
                        </a:lnTo>
                        <a:lnTo>
                          <a:pt x="1166" y="63"/>
                        </a:lnTo>
                        <a:lnTo>
                          <a:pt x="1167" y="63"/>
                        </a:lnTo>
                        <a:lnTo>
                          <a:pt x="1283" y="63"/>
                        </a:lnTo>
                        <a:lnTo>
                          <a:pt x="1284" y="63"/>
                        </a:lnTo>
                        <a:lnTo>
                          <a:pt x="1400" y="63"/>
                        </a:lnTo>
                        <a:lnTo>
                          <a:pt x="1401" y="63"/>
                        </a:lnTo>
                        <a:lnTo>
                          <a:pt x="1517" y="63"/>
                        </a:lnTo>
                        <a:lnTo>
                          <a:pt x="1517" y="63"/>
                        </a:lnTo>
                        <a:lnTo>
                          <a:pt x="1632" y="63"/>
                        </a:lnTo>
                        <a:lnTo>
                          <a:pt x="1633" y="63"/>
                        </a:lnTo>
                        <a:lnTo>
                          <a:pt x="1749" y="63"/>
                        </a:lnTo>
                        <a:lnTo>
                          <a:pt x="1750" y="63"/>
                        </a:lnTo>
                        <a:lnTo>
                          <a:pt x="1866" y="63"/>
                        </a:lnTo>
                        <a:lnTo>
                          <a:pt x="1867" y="63"/>
                        </a:lnTo>
                        <a:lnTo>
                          <a:pt x="1983" y="64"/>
                        </a:lnTo>
                        <a:lnTo>
                          <a:pt x="1984" y="64"/>
                        </a:lnTo>
                        <a:lnTo>
                          <a:pt x="2100" y="64"/>
                        </a:lnTo>
                        <a:lnTo>
                          <a:pt x="2101" y="64"/>
                        </a:lnTo>
                        <a:lnTo>
                          <a:pt x="2216" y="64"/>
                        </a:lnTo>
                        <a:lnTo>
                          <a:pt x="2218" y="64"/>
                        </a:lnTo>
                        <a:lnTo>
                          <a:pt x="2332" y="64"/>
                        </a:lnTo>
                        <a:lnTo>
                          <a:pt x="2335" y="64"/>
                        </a:lnTo>
                        <a:lnTo>
                          <a:pt x="2449" y="64"/>
                        </a:lnTo>
                        <a:lnTo>
                          <a:pt x="2452" y="64"/>
                        </a:lnTo>
                        <a:lnTo>
                          <a:pt x="2471" y="61"/>
                        </a:lnTo>
                        <a:lnTo>
                          <a:pt x="2540" y="22"/>
                        </a:lnTo>
                        <a:lnTo>
                          <a:pt x="2566" y="0"/>
                        </a:lnTo>
                        <a:lnTo>
                          <a:pt x="2566" y="61"/>
                        </a:lnTo>
                        <a:lnTo>
                          <a:pt x="2566" y="239"/>
                        </a:lnTo>
                        <a:lnTo>
                          <a:pt x="2566" y="415"/>
                        </a:lnTo>
                        <a:lnTo>
                          <a:pt x="2566" y="593"/>
                        </a:lnTo>
                        <a:lnTo>
                          <a:pt x="2566" y="770"/>
                        </a:lnTo>
                        <a:lnTo>
                          <a:pt x="2449" y="770"/>
                        </a:lnTo>
                        <a:lnTo>
                          <a:pt x="2332" y="770"/>
                        </a:lnTo>
                        <a:lnTo>
                          <a:pt x="2216" y="770"/>
                        </a:lnTo>
                        <a:lnTo>
                          <a:pt x="2100" y="770"/>
                        </a:lnTo>
                        <a:lnTo>
                          <a:pt x="1983" y="770"/>
                        </a:lnTo>
                        <a:lnTo>
                          <a:pt x="1866" y="770"/>
                        </a:lnTo>
                        <a:lnTo>
                          <a:pt x="1749" y="770"/>
                        </a:lnTo>
                        <a:lnTo>
                          <a:pt x="1632" y="770"/>
                        </a:lnTo>
                        <a:lnTo>
                          <a:pt x="1517" y="770"/>
                        </a:lnTo>
                        <a:lnTo>
                          <a:pt x="1400" y="770"/>
                        </a:lnTo>
                        <a:lnTo>
                          <a:pt x="1283" y="770"/>
                        </a:lnTo>
                        <a:lnTo>
                          <a:pt x="1166" y="770"/>
                        </a:lnTo>
                        <a:lnTo>
                          <a:pt x="1049" y="770"/>
                        </a:lnTo>
                        <a:lnTo>
                          <a:pt x="934" y="770"/>
                        </a:lnTo>
                        <a:lnTo>
                          <a:pt x="817" y="770"/>
                        </a:lnTo>
                        <a:lnTo>
                          <a:pt x="700" y="770"/>
                        </a:lnTo>
                        <a:lnTo>
                          <a:pt x="583" y="770"/>
                        </a:lnTo>
                        <a:lnTo>
                          <a:pt x="466" y="770"/>
                        </a:lnTo>
                        <a:lnTo>
                          <a:pt x="349" y="770"/>
                        </a:lnTo>
                        <a:lnTo>
                          <a:pt x="234" y="770"/>
                        </a:lnTo>
                        <a:lnTo>
                          <a:pt x="117" y="770"/>
                        </a:lnTo>
                        <a:lnTo>
                          <a:pt x="0" y="770"/>
                        </a:lnTo>
                        <a:lnTo>
                          <a:pt x="0" y="593"/>
                        </a:lnTo>
                        <a:lnTo>
                          <a:pt x="0" y="415"/>
                        </a:lnTo>
                        <a:lnTo>
                          <a:pt x="0" y="239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8" name="Freeform 74"/>
                  <p:cNvSpPr>
                    <a:spLocks/>
                  </p:cNvSpPr>
                  <p:nvPr/>
                </p:nvSpPr>
                <p:spPr bwMode="auto">
                  <a:xfrm>
                    <a:off x="1665" y="2103"/>
                    <a:ext cx="2566" cy="64"/>
                  </a:xfrm>
                  <a:custGeom>
                    <a:avLst/>
                    <a:gdLst>
                      <a:gd name="T0" fmla="*/ 0 w 2566"/>
                      <a:gd name="T1" fmla="*/ 61 h 64"/>
                      <a:gd name="T2" fmla="*/ 0 w 2566"/>
                      <a:gd name="T3" fmla="*/ 61 h 64"/>
                      <a:gd name="T4" fmla="*/ 117 w 2566"/>
                      <a:gd name="T5" fmla="*/ 61 h 64"/>
                      <a:gd name="T6" fmla="*/ 117 w 2566"/>
                      <a:gd name="T7" fmla="*/ 61 h 64"/>
                      <a:gd name="T8" fmla="*/ 234 w 2566"/>
                      <a:gd name="T9" fmla="*/ 61 h 64"/>
                      <a:gd name="T10" fmla="*/ 234 w 2566"/>
                      <a:gd name="T11" fmla="*/ 61 h 64"/>
                      <a:gd name="T12" fmla="*/ 349 w 2566"/>
                      <a:gd name="T13" fmla="*/ 61 h 64"/>
                      <a:gd name="T14" fmla="*/ 351 w 2566"/>
                      <a:gd name="T15" fmla="*/ 61 h 64"/>
                      <a:gd name="T16" fmla="*/ 466 w 2566"/>
                      <a:gd name="T17" fmla="*/ 61 h 64"/>
                      <a:gd name="T18" fmla="*/ 467 w 2566"/>
                      <a:gd name="T19" fmla="*/ 61 h 64"/>
                      <a:gd name="T20" fmla="*/ 583 w 2566"/>
                      <a:gd name="T21" fmla="*/ 61 h 64"/>
                      <a:gd name="T22" fmla="*/ 583 w 2566"/>
                      <a:gd name="T23" fmla="*/ 61 h 64"/>
                      <a:gd name="T24" fmla="*/ 700 w 2566"/>
                      <a:gd name="T25" fmla="*/ 61 h 64"/>
                      <a:gd name="T26" fmla="*/ 700 w 2566"/>
                      <a:gd name="T27" fmla="*/ 61 h 64"/>
                      <a:gd name="T28" fmla="*/ 817 w 2566"/>
                      <a:gd name="T29" fmla="*/ 63 h 64"/>
                      <a:gd name="T30" fmla="*/ 817 w 2566"/>
                      <a:gd name="T31" fmla="*/ 63 h 64"/>
                      <a:gd name="T32" fmla="*/ 934 w 2566"/>
                      <a:gd name="T33" fmla="*/ 63 h 64"/>
                      <a:gd name="T34" fmla="*/ 934 w 2566"/>
                      <a:gd name="T35" fmla="*/ 63 h 64"/>
                      <a:gd name="T36" fmla="*/ 1049 w 2566"/>
                      <a:gd name="T37" fmla="*/ 63 h 64"/>
                      <a:gd name="T38" fmla="*/ 1050 w 2566"/>
                      <a:gd name="T39" fmla="*/ 63 h 64"/>
                      <a:gd name="T40" fmla="*/ 1166 w 2566"/>
                      <a:gd name="T41" fmla="*/ 63 h 64"/>
                      <a:gd name="T42" fmla="*/ 1167 w 2566"/>
                      <a:gd name="T43" fmla="*/ 63 h 64"/>
                      <a:gd name="T44" fmla="*/ 1283 w 2566"/>
                      <a:gd name="T45" fmla="*/ 63 h 64"/>
                      <a:gd name="T46" fmla="*/ 1284 w 2566"/>
                      <a:gd name="T47" fmla="*/ 63 h 64"/>
                      <a:gd name="T48" fmla="*/ 1400 w 2566"/>
                      <a:gd name="T49" fmla="*/ 63 h 64"/>
                      <a:gd name="T50" fmla="*/ 1401 w 2566"/>
                      <a:gd name="T51" fmla="*/ 63 h 64"/>
                      <a:gd name="T52" fmla="*/ 1517 w 2566"/>
                      <a:gd name="T53" fmla="*/ 63 h 64"/>
                      <a:gd name="T54" fmla="*/ 1517 w 2566"/>
                      <a:gd name="T55" fmla="*/ 63 h 64"/>
                      <a:gd name="T56" fmla="*/ 1632 w 2566"/>
                      <a:gd name="T57" fmla="*/ 63 h 64"/>
                      <a:gd name="T58" fmla="*/ 1633 w 2566"/>
                      <a:gd name="T59" fmla="*/ 63 h 64"/>
                      <a:gd name="T60" fmla="*/ 1749 w 2566"/>
                      <a:gd name="T61" fmla="*/ 63 h 64"/>
                      <a:gd name="T62" fmla="*/ 1750 w 2566"/>
                      <a:gd name="T63" fmla="*/ 63 h 64"/>
                      <a:gd name="T64" fmla="*/ 1866 w 2566"/>
                      <a:gd name="T65" fmla="*/ 63 h 64"/>
                      <a:gd name="T66" fmla="*/ 1867 w 2566"/>
                      <a:gd name="T67" fmla="*/ 63 h 64"/>
                      <a:gd name="T68" fmla="*/ 1983 w 2566"/>
                      <a:gd name="T69" fmla="*/ 64 h 64"/>
                      <a:gd name="T70" fmla="*/ 1984 w 2566"/>
                      <a:gd name="T71" fmla="*/ 64 h 64"/>
                      <a:gd name="T72" fmla="*/ 2100 w 2566"/>
                      <a:gd name="T73" fmla="*/ 64 h 64"/>
                      <a:gd name="T74" fmla="*/ 2101 w 2566"/>
                      <a:gd name="T75" fmla="*/ 64 h 64"/>
                      <a:gd name="T76" fmla="*/ 2216 w 2566"/>
                      <a:gd name="T77" fmla="*/ 64 h 64"/>
                      <a:gd name="T78" fmla="*/ 2218 w 2566"/>
                      <a:gd name="T79" fmla="*/ 64 h 64"/>
                      <a:gd name="T80" fmla="*/ 2332 w 2566"/>
                      <a:gd name="T81" fmla="*/ 64 h 64"/>
                      <a:gd name="T82" fmla="*/ 2335 w 2566"/>
                      <a:gd name="T83" fmla="*/ 64 h 64"/>
                      <a:gd name="T84" fmla="*/ 2449 w 2566"/>
                      <a:gd name="T85" fmla="*/ 64 h 64"/>
                      <a:gd name="T86" fmla="*/ 2452 w 2566"/>
                      <a:gd name="T87" fmla="*/ 64 h 64"/>
                      <a:gd name="T88" fmla="*/ 2471 w 2566"/>
                      <a:gd name="T89" fmla="*/ 61 h 64"/>
                      <a:gd name="T90" fmla="*/ 2540 w 2566"/>
                      <a:gd name="T91" fmla="*/ 22 h 64"/>
                      <a:gd name="T92" fmla="*/ 2566 w 2566"/>
                      <a:gd name="T93" fmla="*/ 0 h 64"/>
                      <a:gd name="T94" fmla="*/ 2566 w 2566"/>
                      <a:gd name="T95" fmla="*/ 61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64">
                        <a:moveTo>
                          <a:pt x="0" y="61"/>
                        </a:moveTo>
                        <a:lnTo>
                          <a:pt x="0" y="61"/>
                        </a:lnTo>
                        <a:lnTo>
                          <a:pt x="117" y="61"/>
                        </a:lnTo>
                        <a:lnTo>
                          <a:pt x="117" y="61"/>
                        </a:lnTo>
                        <a:lnTo>
                          <a:pt x="234" y="61"/>
                        </a:lnTo>
                        <a:lnTo>
                          <a:pt x="234" y="61"/>
                        </a:lnTo>
                        <a:lnTo>
                          <a:pt x="349" y="61"/>
                        </a:lnTo>
                        <a:lnTo>
                          <a:pt x="351" y="61"/>
                        </a:lnTo>
                        <a:lnTo>
                          <a:pt x="466" y="61"/>
                        </a:lnTo>
                        <a:lnTo>
                          <a:pt x="467" y="61"/>
                        </a:lnTo>
                        <a:lnTo>
                          <a:pt x="583" y="61"/>
                        </a:lnTo>
                        <a:lnTo>
                          <a:pt x="583" y="61"/>
                        </a:lnTo>
                        <a:lnTo>
                          <a:pt x="700" y="61"/>
                        </a:lnTo>
                        <a:lnTo>
                          <a:pt x="700" y="61"/>
                        </a:lnTo>
                        <a:lnTo>
                          <a:pt x="817" y="63"/>
                        </a:lnTo>
                        <a:lnTo>
                          <a:pt x="817" y="63"/>
                        </a:lnTo>
                        <a:lnTo>
                          <a:pt x="934" y="63"/>
                        </a:lnTo>
                        <a:lnTo>
                          <a:pt x="934" y="63"/>
                        </a:lnTo>
                        <a:lnTo>
                          <a:pt x="1049" y="63"/>
                        </a:lnTo>
                        <a:lnTo>
                          <a:pt x="1050" y="63"/>
                        </a:lnTo>
                        <a:lnTo>
                          <a:pt x="1166" y="63"/>
                        </a:lnTo>
                        <a:lnTo>
                          <a:pt x="1167" y="63"/>
                        </a:lnTo>
                        <a:lnTo>
                          <a:pt x="1283" y="63"/>
                        </a:lnTo>
                        <a:lnTo>
                          <a:pt x="1284" y="63"/>
                        </a:lnTo>
                        <a:lnTo>
                          <a:pt x="1400" y="63"/>
                        </a:lnTo>
                        <a:lnTo>
                          <a:pt x="1401" y="63"/>
                        </a:lnTo>
                        <a:lnTo>
                          <a:pt x="1517" y="63"/>
                        </a:lnTo>
                        <a:lnTo>
                          <a:pt x="1517" y="63"/>
                        </a:lnTo>
                        <a:lnTo>
                          <a:pt x="1632" y="63"/>
                        </a:lnTo>
                        <a:lnTo>
                          <a:pt x="1633" y="63"/>
                        </a:lnTo>
                        <a:lnTo>
                          <a:pt x="1749" y="63"/>
                        </a:lnTo>
                        <a:lnTo>
                          <a:pt x="1750" y="63"/>
                        </a:lnTo>
                        <a:lnTo>
                          <a:pt x="1866" y="63"/>
                        </a:lnTo>
                        <a:lnTo>
                          <a:pt x="1867" y="63"/>
                        </a:lnTo>
                        <a:lnTo>
                          <a:pt x="1983" y="64"/>
                        </a:lnTo>
                        <a:lnTo>
                          <a:pt x="1984" y="64"/>
                        </a:lnTo>
                        <a:lnTo>
                          <a:pt x="2100" y="64"/>
                        </a:lnTo>
                        <a:lnTo>
                          <a:pt x="2101" y="64"/>
                        </a:lnTo>
                        <a:lnTo>
                          <a:pt x="2216" y="64"/>
                        </a:lnTo>
                        <a:lnTo>
                          <a:pt x="2218" y="64"/>
                        </a:lnTo>
                        <a:lnTo>
                          <a:pt x="2332" y="64"/>
                        </a:lnTo>
                        <a:lnTo>
                          <a:pt x="2335" y="64"/>
                        </a:lnTo>
                        <a:lnTo>
                          <a:pt x="2449" y="64"/>
                        </a:lnTo>
                        <a:lnTo>
                          <a:pt x="2452" y="64"/>
                        </a:lnTo>
                        <a:lnTo>
                          <a:pt x="2471" y="61"/>
                        </a:lnTo>
                        <a:lnTo>
                          <a:pt x="2540" y="22"/>
                        </a:lnTo>
                        <a:lnTo>
                          <a:pt x="2566" y="0"/>
                        </a:lnTo>
                        <a:lnTo>
                          <a:pt x="2566" y="61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9" name="Freeform 75"/>
                  <p:cNvSpPr>
                    <a:spLocks/>
                  </p:cNvSpPr>
                  <p:nvPr/>
                </p:nvSpPr>
                <p:spPr bwMode="auto">
                  <a:xfrm>
                    <a:off x="2143" y="392"/>
                    <a:ext cx="2088" cy="1236"/>
                  </a:xfrm>
                  <a:custGeom>
                    <a:avLst/>
                    <a:gdLst>
                      <a:gd name="T0" fmla="*/ 2086 w 2088"/>
                      <a:gd name="T1" fmla="*/ 353 h 1236"/>
                      <a:gd name="T2" fmla="*/ 2086 w 2088"/>
                      <a:gd name="T3" fmla="*/ 530 h 1236"/>
                      <a:gd name="T4" fmla="*/ 1969 w 2088"/>
                      <a:gd name="T5" fmla="*/ 530 h 1236"/>
                      <a:gd name="T6" fmla="*/ 1854 w 2088"/>
                      <a:gd name="T7" fmla="*/ 531 h 1236"/>
                      <a:gd name="T8" fmla="*/ 1853 w 2088"/>
                      <a:gd name="T9" fmla="*/ 707 h 1236"/>
                      <a:gd name="T10" fmla="*/ 1737 w 2088"/>
                      <a:gd name="T11" fmla="*/ 707 h 1236"/>
                      <a:gd name="T12" fmla="*/ 1734 w 2088"/>
                      <a:gd name="T13" fmla="*/ 881 h 1236"/>
                      <a:gd name="T14" fmla="*/ 1620 w 2088"/>
                      <a:gd name="T15" fmla="*/ 885 h 1236"/>
                      <a:gd name="T16" fmla="*/ 1503 w 2088"/>
                      <a:gd name="T17" fmla="*/ 885 h 1236"/>
                      <a:gd name="T18" fmla="*/ 1503 w 2088"/>
                      <a:gd name="T19" fmla="*/ 1061 h 1236"/>
                      <a:gd name="T20" fmla="*/ 1386 w 2088"/>
                      <a:gd name="T21" fmla="*/ 1062 h 1236"/>
                      <a:gd name="T22" fmla="*/ 1270 w 2088"/>
                      <a:gd name="T23" fmla="*/ 1061 h 1236"/>
                      <a:gd name="T24" fmla="*/ 1268 w 2088"/>
                      <a:gd name="T25" fmla="*/ 1236 h 1236"/>
                      <a:gd name="T26" fmla="*/ 1101 w 2088"/>
                      <a:gd name="T27" fmla="*/ 1160 h 1236"/>
                      <a:gd name="T28" fmla="*/ 998 w 2088"/>
                      <a:gd name="T29" fmla="*/ 1064 h 1236"/>
                      <a:gd name="T30" fmla="*/ 914 w 2088"/>
                      <a:gd name="T31" fmla="*/ 1051 h 1236"/>
                      <a:gd name="T32" fmla="*/ 699 w 2088"/>
                      <a:gd name="T33" fmla="*/ 886 h 1236"/>
                      <a:gd name="T34" fmla="*/ 678 w 2088"/>
                      <a:gd name="T35" fmla="*/ 870 h 1236"/>
                      <a:gd name="T36" fmla="*/ 468 w 2088"/>
                      <a:gd name="T37" fmla="*/ 709 h 1236"/>
                      <a:gd name="T38" fmla="*/ 340 w 2088"/>
                      <a:gd name="T39" fmla="*/ 534 h 1236"/>
                      <a:gd name="T40" fmla="*/ 337 w 2088"/>
                      <a:gd name="T41" fmla="*/ 531 h 1236"/>
                      <a:gd name="T42" fmla="*/ 171 w 2088"/>
                      <a:gd name="T43" fmla="*/ 355 h 1236"/>
                      <a:gd name="T44" fmla="*/ 113 w 2088"/>
                      <a:gd name="T45" fmla="*/ 177 h 1236"/>
                      <a:gd name="T46" fmla="*/ 0 w 2088"/>
                      <a:gd name="T47" fmla="*/ 0 h 1236"/>
                      <a:gd name="T48" fmla="*/ 222 w 2088"/>
                      <a:gd name="T49" fmla="*/ 0 h 1236"/>
                      <a:gd name="T50" fmla="*/ 456 w 2088"/>
                      <a:gd name="T51" fmla="*/ 0 h 1236"/>
                      <a:gd name="T52" fmla="*/ 688 w 2088"/>
                      <a:gd name="T53" fmla="*/ 0 h 1236"/>
                      <a:gd name="T54" fmla="*/ 922 w 2088"/>
                      <a:gd name="T55" fmla="*/ 0 h 1236"/>
                      <a:gd name="T56" fmla="*/ 1154 w 2088"/>
                      <a:gd name="T57" fmla="*/ 0 h 1236"/>
                      <a:gd name="T58" fmla="*/ 1388 w 2088"/>
                      <a:gd name="T59" fmla="*/ 0 h 1236"/>
                      <a:gd name="T60" fmla="*/ 1622 w 2088"/>
                      <a:gd name="T61" fmla="*/ 0 h 1236"/>
                      <a:gd name="T62" fmla="*/ 1854 w 2088"/>
                      <a:gd name="T63" fmla="*/ 0 h 1236"/>
                      <a:gd name="T64" fmla="*/ 2088 w 2088"/>
                      <a:gd name="T65" fmla="*/ 0 h 1236"/>
                      <a:gd name="T66" fmla="*/ 2088 w 2088"/>
                      <a:gd name="T67" fmla="*/ 352 h 1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088" h="1236">
                        <a:moveTo>
                          <a:pt x="2088" y="352"/>
                        </a:moveTo>
                        <a:lnTo>
                          <a:pt x="2086" y="353"/>
                        </a:lnTo>
                        <a:lnTo>
                          <a:pt x="2085" y="355"/>
                        </a:lnTo>
                        <a:lnTo>
                          <a:pt x="2086" y="530"/>
                        </a:lnTo>
                        <a:lnTo>
                          <a:pt x="1971" y="528"/>
                        </a:lnTo>
                        <a:lnTo>
                          <a:pt x="1969" y="530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3" y="707"/>
                        </a:lnTo>
                        <a:lnTo>
                          <a:pt x="1738" y="706"/>
                        </a:lnTo>
                        <a:lnTo>
                          <a:pt x="1737" y="707"/>
                        </a:lnTo>
                        <a:lnTo>
                          <a:pt x="1732" y="709"/>
                        </a:lnTo>
                        <a:lnTo>
                          <a:pt x="1734" y="881"/>
                        </a:lnTo>
                        <a:lnTo>
                          <a:pt x="1622" y="878"/>
                        </a:lnTo>
                        <a:lnTo>
                          <a:pt x="1620" y="885"/>
                        </a:lnTo>
                        <a:lnTo>
                          <a:pt x="1505" y="883"/>
                        </a:lnTo>
                        <a:lnTo>
                          <a:pt x="1503" y="885"/>
                        </a:lnTo>
                        <a:lnTo>
                          <a:pt x="1501" y="886"/>
                        </a:lnTo>
                        <a:lnTo>
                          <a:pt x="1503" y="1061"/>
                        </a:lnTo>
                        <a:lnTo>
                          <a:pt x="1388" y="1060"/>
                        </a:lnTo>
                        <a:lnTo>
                          <a:pt x="1386" y="1062"/>
                        </a:lnTo>
                        <a:lnTo>
                          <a:pt x="1271" y="1061"/>
                        </a:lnTo>
                        <a:lnTo>
                          <a:pt x="1270" y="1061"/>
                        </a:lnTo>
                        <a:lnTo>
                          <a:pt x="1266" y="1064"/>
                        </a:lnTo>
                        <a:lnTo>
                          <a:pt x="1268" y="1236"/>
                        </a:lnTo>
                        <a:lnTo>
                          <a:pt x="1154" y="1234"/>
                        </a:lnTo>
                        <a:lnTo>
                          <a:pt x="1101" y="1160"/>
                        </a:lnTo>
                        <a:lnTo>
                          <a:pt x="1039" y="1160"/>
                        </a:lnTo>
                        <a:lnTo>
                          <a:pt x="998" y="1064"/>
                        </a:lnTo>
                        <a:lnTo>
                          <a:pt x="922" y="1058"/>
                        </a:lnTo>
                        <a:lnTo>
                          <a:pt x="914" y="1051"/>
                        </a:lnTo>
                        <a:lnTo>
                          <a:pt x="805" y="1051"/>
                        </a:lnTo>
                        <a:lnTo>
                          <a:pt x="699" y="886"/>
                        </a:lnTo>
                        <a:lnTo>
                          <a:pt x="688" y="879"/>
                        </a:lnTo>
                        <a:lnTo>
                          <a:pt x="678" y="870"/>
                        </a:lnTo>
                        <a:lnTo>
                          <a:pt x="571" y="870"/>
                        </a:lnTo>
                        <a:lnTo>
                          <a:pt x="468" y="709"/>
                        </a:lnTo>
                        <a:lnTo>
                          <a:pt x="456" y="699"/>
                        </a:lnTo>
                        <a:lnTo>
                          <a:pt x="340" y="534"/>
                        </a:lnTo>
                        <a:lnTo>
                          <a:pt x="339" y="534"/>
                        </a:lnTo>
                        <a:lnTo>
                          <a:pt x="337" y="531"/>
                        </a:lnTo>
                        <a:lnTo>
                          <a:pt x="222" y="435"/>
                        </a:lnTo>
                        <a:lnTo>
                          <a:pt x="171" y="355"/>
                        </a:lnTo>
                        <a:lnTo>
                          <a:pt x="174" y="283"/>
                        </a:lnTo>
                        <a:lnTo>
                          <a:pt x="113" y="177"/>
                        </a:lnTo>
                        <a:lnTo>
                          <a:pt x="105" y="160"/>
                        </a:lnTo>
                        <a:lnTo>
                          <a:pt x="0" y="0"/>
                        </a:lnTo>
                        <a:lnTo>
                          <a:pt x="105" y="0"/>
                        </a:lnTo>
                        <a:lnTo>
                          <a:pt x="222" y="0"/>
                        </a:lnTo>
                        <a:lnTo>
                          <a:pt x="339" y="0"/>
                        </a:lnTo>
                        <a:lnTo>
                          <a:pt x="456" y="0"/>
                        </a:lnTo>
                        <a:lnTo>
                          <a:pt x="571" y="0"/>
                        </a:lnTo>
                        <a:lnTo>
                          <a:pt x="688" y="0"/>
                        </a:lnTo>
                        <a:lnTo>
                          <a:pt x="805" y="0"/>
                        </a:lnTo>
                        <a:lnTo>
                          <a:pt x="922" y="0"/>
                        </a:lnTo>
                        <a:lnTo>
                          <a:pt x="1039" y="0"/>
                        </a:lnTo>
                        <a:lnTo>
                          <a:pt x="1154" y="0"/>
                        </a:lnTo>
                        <a:lnTo>
                          <a:pt x="1271" y="0"/>
                        </a:lnTo>
                        <a:lnTo>
                          <a:pt x="1388" y="0"/>
                        </a:lnTo>
                        <a:lnTo>
                          <a:pt x="1505" y="0"/>
                        </a:lnTo>
                        <a:lnTo>
                          <a:pt x="1622" y="0"/>
                        </a:lnTo>
                        <a:lnTo>
                          <a:pt x="1738" y="0"/>
                        </a:lnTo>
                        <a:lnTo>
                          <a:pt x="1854" y="0"/>
                        </a:lnTo>
                        <a:lnTo>
                          <a:pt x="1971" y="0"/>
                        </a:lnTo>
                        <a:lnTo>
                          <a:pt x="2088" y="0"/>
                        </a:lnTo>
                        <a:lnTo>
                          <a:pt x="2088" y="177"/>
                        </a:lnTo>
                        <a:lnTo>
                          <a:pt x="2088" y="35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0" name="Freeform 76"/>
                  <p:cNvSpPr>
                    <a:spLocks/>
                  </p:cNvSpPr>
                  <p:nvPr/>
                </p:nvSpPr>
                <p:spPr bwMode="auto">
                  <a:xfrm>
                    <a:off x="2143" y="392"/>
                    <a:ext cx="2088" cy="1236"/>
                  </a:xfrm>
                  <a:custGeom>
                    <a:avLst/>
                    <a:gdLst>
                      <a:gd name="T0" fmla="*/ 2088 w 2088"/>
                      <a:gd name="T1" fmla="*/ 352 h 1236"/>
                      <a:gd name="T2" fmla="*/ 2086 w 2088"/>
                      <a:gd name="T3" fmla="*/ 353 h 1236"/>
                      <a:gd name="T4" fmla="*/ 2085 w 2088"/>
                      <a:gd name="T5" fmla="*/ 355 h 1236"/>
                      <a:gd name="T6" fmla="*/ 2086 w 2088"/>
                      <a:gd name="T7" fmla="*/ 530 h 1236"/>
                      <a:gd name="T8" fmla="*/ 1971 w 2088"/>
                      <a:gd name="T9" fmla="*/ 528 h 1236"/>
                      <a:gd name="T10" fmla="*/ 1969 w 2088"/>
                      <a:gd name="T11" fmla="*/ 530 h 1236"/>
                      <a:gd name="T12" fmla="*/ 1854 w 2088"/>
                      <a:gd name="T13" fmla="*/ 531 h 1236"/>
                      <a:gd name="T14" fmla="*/ 1854 w 2088"/>
                      <a:gd name="T15" fmla="*/ 531 h 1236"/>
                      <a:gd name="T16" fmla="*/ 1854 w 2088"/>
                      <a:gd name="T17" fmla="*/ 531 h 1236"/>
                      <a:gd name="T18" fmla="*/ 1853 w 2088"/>
                      <a:gd name="T19" fmla="*/ 707 h 1236"/>
                      <a:gd name="T20" fmla="*/ 1738 w 2088"/>
                      <a:gd name="T21" fmla="*/ 706 h 1236"/>
                      <a:gd name="T22" fmla="*/ 1737 w 2088"/>
                      <a:gd name="T23" fmla="*/ 707 h 1236"/>
                      <a:gd name="T24" fmla="*/ 1732 w 2088"/>
                      <a:gd name="T25" fmla="*/ 709 h 1236"/>
                      <a:gd name="T26" fmla="*/ 1734 w 2088"/>
                      <a:gd name="T27" fmla="*/ 881 h 1236"/>
                      <a:gd name="T28" fmla="*/ 1622 w 2088"/>
                      <a:gd name="T29" fmla="*/ 878 h 1236"/>
                      <a:gd name="T30" fmla="*/ 1620 w 2088"/>
                      <a:gd name="T31" fmla="*/ 885 h 1236"/>
                      <a:gd name="T32" fmla="*/ 1505 w 2088"/>
                      <a:gd name="T33" fmla="*/ 883 h 1236"/>
                      <a:gd name="T34" fmla="*/ 1503 w 2088"/>
                      <a:gd name="T35" fmla="*/ 885 h 1236"/>
                      <a:gd name="T36" fmla="*/ 1501 w 2088"/>
                      <a:gd name="T37" fmla="*/ 886 h 1236"/>
                      <a:gd name="T38" fmla="*/ 1503 w 2088"/>
                      <a:gd name="T39" fmla="*/ 1061 h 1236"/>
                      <a:gd name="T40" fmla="*/ 1388 w 2088"/>
                      <a:gd name="T41" fmla="*/ 1060 h 1236"/>
                      <a:gd name="T42" fmla="*/ 1386 w 2088"/>
                      <a:gd name="T43" fmla="*/ 1062 h 1236"/>
                      <a:gd name="T44" fmla="*/ 1271 w 2088"/>
                      <a:gd name="T45" fmla="*/ 1061 h 1236"/>
                      <a:gd name="T46" fmla="*/ 1270 w 2088"/>
                      <a:gd name="T47" fmla="*/ 1061 h 1236"/>
                      <a:gd name="T48" fmla="*/ 1266 w 2088"/>
                      <a:gd name="T49" fmla="*/ 1064 h 1236"/>
                      <a:gd name="T50" fmla="*/ 1268 w 2088"/>
                      <a:gd name="T51" fmla="*/ 1236 h 1236"/>
                      <a:gd name="T52" fmla="*/ 1154 w 2088"/>
                      <a:gd name="T53" fmla="*/ 1234 h 1236"/>
                      <a:gd name="T54" fmla="*/ 1101 w 2088"/>
                      <a:gd name="T55" fmla="*/ 1160 h 1236"/>
                      <a:gd name="T56" fmla="*/ 1039 w 2088"/>
                      <a:gd name="T57" fmla="*/ 1160 h 1236"/>
                      <a:gd name="T58" fmla="*/ 998 w 2088"/>
                      <a:gd name="T59" fmla="*/ 1064 h 1236"/>
                      <a:gd name="T60" fmla="*/ 922 w 2088"/>
                      <a:gd name="T61" fmla="*/ 1058 h 1236"/>
                      <a:gd name="T62" fmla="*/ 914 w 2088"/>
                      <a:gd name="T63" fmla="*/ 1051 h 1236"/>
                      <a:gd name="T64" fmla="*/ 805 w 2088"/>
                      <a:gd name="T65" fmla="*/ 1051 h 1236"/>
                      <a:gd name="T66" fmla="*/ 699 w 2088"/>
                      <a:gd name="T67" fmla="*/ 886 h 1236"/>
                      <a:gd name="T68" fmla="*/ 688 w 2088"/>
                      <a:gd name="T69" fmla="*/ 879 h 1236"/>
                      <a:gd name="T70" fmla="*/ 678 w 2088"/>
                      <a:gd name="T71" fmla="*/ 870 h 1236"/>
                      <a:gd name="T72" fmla="*/ 571 w 2088"/>
                      <a:gd name="T73" fmla="*/ 870 h 1236"/>
                      <a:gd name="T74" fmla="*/ 468 w 2088"/>
                      <a:gd name="T75" fmla="*/ 709 h 1236"/>
                      <a:gd name="T76" fmla="*/ 456 w 2088"/>
                      <a:gd name="T77" fmla="*/ 699 h 1236"/>
                      <a:gd name="T78" fmla="*/ 340 w 2088"/>
                      <a:gd name="T79" fmla="*/ 534 h 1236"/>
                      <a:gd name="T80" fmla="*/ 339 w 2088"/>
                      <a:gd name="T81" fmla="*/ 534 h 1236"/>
                      <a:gd name="T82" fmla="*/ 337 w 2088"/>
                      <a:gd name="T83" fmla="*/ 531 h 1236"/>
                      <a:gd name="T84" fmla="*/ 222 w 2088"/>
                      <a:gd name="T85" fmla="*/ 435 h 1236"/>
                      <a:gd name="T86" fmla="*/ 171 w 2088"/>
                      <a:gd name="T87" fmla="*/ 355 h 1236"/>
                      <a:gd name="T88" fmla="*/ 174 w 2088"/>
                      <a:gd name="T89" fmla="*/ 283 h 1236"/>
                      <a:gd name="T90" fmla="*/ 113 w 2088"/>
                      <a:gd name="T91" fmla="*/ 177 h 1236"/>
                      <a:gd name="T92" fmla="*/ 105 w 2088"/>
                      <a:gd name="T93" fmla="*/ 160 h 1236"/>
                      <a:gd name="T94" fmla="*/ 0 w 2088"/>
                      <a:gd name="T95" fmla="*/ 0 h 1236"/>
                      <a:gd name="T96" fmla="*/ 105 w 2088"/>
                      <a:gd name="T97" fmla="*/ 0 h 1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88" h="1236">
                        <a:moveTo>
                          <a:pt x="2088" y="352"/>
                        </a:moveTo>
                        <a:lnTo>
                          <a:pt x="2086" y="353"/>
                        </a:lnTo>
                        <a:lnTo>
                          <a:pt x="2085" y="355"/>
                        </a:lnTo>
                        <a:lnTo>
                          <a:pt x="2086" y="530"/>
                        </a:lnTo>
                        <a:lnTo>
                          <a:pt x="1971" y="528"/>
                        </a:lnTo>
                        <a:lnTo>
                          <a:pt x="1969" y="530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3" y="707"/>
                        </a:lnTo>
                        <a:lnTo>
                          <a:pt x="1738" y="706"/>
                        </a:lnTo>
                        <a:lnTo>
                          <a:pt x="1737" y="707"/>
                        </a:lnTo>
                        <a:lnTo>
                          <a:pt x="1732" y="709"/>
                        </a:lnTo>
                        <a:lnTo>
                          <a:pt x="1734" y="881"/>
                        </a:lnTo>
                        <a:lnTo>
                          <a:pt x="1622" y="878"/>
                        </a:lnTo>
                        <a:lnTo>
                          <a:pt x="1620" y="885"/>
                        </a:lnTo>
                        <a:lnTo>
                          <a:pt x="1505" y="883"/>
                        </a:lnTo>
                        <a:lnTo>
                          <a:pt x="1503" y="885"/>
                        </a:lnTo>
                        <a:lnTo>
                          <a:pt x="1501" y="886"/>
                        </a:lnTo>
                        <a:lnTo>
                          <a:pt x="1503" y="1061"/>
                        </a:lnTo>
                        <a:lnTo>
                          <a:pt x="1388" y="1060"/>
                        </a:lnTo>
                        <a:lnTo>
                          <a:pt x="1386" y="1062"/>
                        </a:lnTo>
                        <a:lnTo>
                          <a:pt x="1271" y="1061"/>
                        </a:lnTo>
                        <a:lnTo>
                          <a:pt x="1270" y="1061"/>
                        </a:lnTo>
                        <a:lnTo>
                          <a:pt x="1266" y="1064"/>
                        </a:lnTo>
                        <a:lnTo>
                          <a:pt x="1268" y="1236"/>
                        </a:lnTo>
                        <a:lnTo>
                          <a:pt x="1154" y="1234"/>
                        </a:lnTo>
                        <a:lnTo>
                          <a:pt x="1101" y="1160"/>
                        </a:lnTo>
                        <a:lnTo>
                          <a:pt x="1039" y="1160"/>
                        </a:lnTo>
                        <a:lnTo>
                          <a:pt x="998" y="1064"/>
                        </a:lnTo>
                        <a:lnTo>
                          <a:pt x="922" y="1058"/>
                        </a:lnTo>
                        <a:lnTo>
                          <a:pt x="914" y="1051"/>
                        </a:lnTo>
                        <a:lnTo>
                          <a:pt x="805" y="1051"/>
                        </a:lnTo>
                        <a:lnTo>
                          <a:pt x="699" y="886"/>
                        </a:lnTo>
                        <a:lnTo>
                          <a:pt x="688" y="879"/>
                        </a:lnTo>
                        <a:lnTo>
                          <a:pt x="678" y="870"/>
                        </a:lnTo>
                        <a:lnTo>
                          <a:pt x="571" y="870"/>
                        </a:lnTo>
                        <a:lnTo>
                          <a:pt x="468" y="709"/>
                        </a:lnTo>
                        <a:lnTo>
                          <a:pt x="456" y="699"/>
                        </a:lnTo>
                        <a:lnTo>
                          <a:pt x="340" y="534"/>
                        </a:lnTo>
                        <a:lnTo>
                          <a:pt x="339" y="534"/>
                        </a:lnTo>
                        <a:lnTo>
                          <a:pt x="337" y="531"/>
                        </a:lnTo>
                        <a:lnTo>
                          <a:pt x="222" y="435"/>
                        </a:lnTo>
                        <a:lnTo>
                          <a:pt x="171" y="355"/>
                        </a:lnTo>
                        <a:lnTo>
                          <a:pt x="174" y="283"/>
                        </a:lnTo>
                        <a:lnTo>
                          <a:pt x="113" y="177"/>
                        </a:lnTo>
                        <a:lnTo>
                          <a:pt x="105" y="160"/>
                        </a:lnTo>
                        <a:lnTo>
                          <a:pt x="0" y="0"/>
                        </a:lnTo>
                        <a:lnTo>
                          <a:pt x="105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1" name="Freeform 77"/>
                  <p:cNvSpPr>
                    <a:spLocks/>
                  </p:cNvSpPr>
                  <p:nvPr/>
                </p:nvSpPr>
                <p:spPr bwMode="auto">
                  <a:xfrm>
                    <a:off x="2146" y="392"/>
                    <a:ext cx="2085" cy="1226"/>
                  </a:xfrm>
                  <a:custGeom>
                    <a:avLst/>
                    <a:gdLst>
                      <a:gd name="T0" fmla="*/ 2083 w 2085"/>
                      <a:gd name="T1" fmla="*/ 352 h 1226"/>
                      <a:gd name="T2" fmla="*/ 2081 w 2085"/>
                      <a:gd name="T3" fmla="*/ 526 h 1226"/>
                      <a:gd name="T4" fmla="*/ 1966 w 2085"/>
                      <a:gd name="T5" fmla="*/ 528 h 1226"/>
                      <a:gd name="T6" fmla="*/ 1851 w 2085"/>
                      <a:gd name="T7" fmla="*/ 530 h 1226"/>
                      <a:gd name="T8" fmla="*/ 1848 w 2085"/>
                      <a:gd name="T9" fmla="*/ 704 h 1226"/>
                      <a:gd name="T10" fmla="*/ 1733 w 2085"/>
                      <a:gd name="T11" fmla="*/ 706 h 1226"/>
                      <a:gd name="T12" fmla="*/ 1725 w 2085"/>
                      <a:gd name="T13" fmla="*/ 870 h 1226"/>
                      <a:gd name="T14" fmla="*/ 1616 w 2085"/>
                      <a:gd name="T15" fmla="*/ 882 h 1226"/>
                      <a:gd name="T16" fmla="*/ 1500 w 2085"/>
                      <a:gd name="T17" fmla="*/ 883 h 1226"/>
                      <a:gd name="T18" fmla="*/ 1496 w 2085"/>
                      <a:gd name="T19" fmla="*/ 1055 h 1226"/>
                      <a:gd name="T20" fmla="*/ 1382 w 2085"/>
                      <a:gd name="T21" fmla="*/ 1060 h 1226"/>
                      <a:gd name="T22" fmla="*/ 1265 w 2085"/>
                      <a:gd name="T23" fmla="*/ 1060 h 1226"/>
                      <a:gd name="T24" fmla="*/ 1258 w 2085"/>
                      <a:gd name="T25" fmla="*/ 1226 h 1226"/>
                      <a:gd name="T26" fmla="*/ 1037 w 2085"/>
                      <a:gd name="T27" fmla="*/ 1064 h 1226"/>
                      <a:gd name="T28" fmla="*/ 1034 w 2085"/>
                      <a:gd name="T29" fmla="*/ 1062 h 1226"/>
                      <a:gd name="T30" fmla="*/ 905 w 2085"/>
                      <a:gd name="T31" fmla="*/ 1042 h 1226"/>
                      <a:gd name="T32" fmla="*/ 703 w 2085"/>
                      <a:gd name="T33" fmla="*/ 886 h 1226"/>
                      <a:gd name="T34" fmla="*/ 670 w 2085"/>
                      <a:gd name="T35" fmla="*/ 863 h 1226"/>
                      <a:gd name="T36" fmla="*/ 469 w 2085"/>
                      <a:gd name="T37" fmla="*/ 709 h 1226"/>
                      <a:gd name="T38" fmla="*/ 338 w 2085"/>
                      <a:gd name="T39" fmla="*/ 531 h 1226"/>
                      <a:gd name="T40" fmla="*/ 289 w 2085"/>
                      <a:gd name="T41" fmla="*/ 462 h 1226"/>
                      <a:gd name="T42" fmla="*/ 189 w 2085"/>
                      <a:gd name="T43" fmla="*/ 355 h 1226"/>
                      <a:gd name="T44" fmla="*/ 113 w 2085"/>
                      <a:gd name="T45" fmla="*/ 177 h 1226"/>
                      <a:gd name="T46" fmla="*/ 0 w 2085"/>
                      <a:gd name="T47" fmla="*/ 0 h 1226"/>
                      <a:gd name="T48" fmla="*/ 219 w 2085"/>
                      <a:gd name="T49" fmla="*/ 0 h 1226"/>
                      <a:gd name="T50" fmla="*/ 453 w 2085"/>
                      <a:gd name="T51" fmla="*/ 0 h 1226"/>
                      <a:gd name="T52" fmla="*/ 685 w 2085"/>
                      <a:gd name="T53" fmla="*/ 0 h 1226"/>
                      <a:gd name="T54" fmla="*/ 919 w 2085"/>
                      <a:gd name="T55" fmla="*/ 0 h 1226"/>
                      <a:gd name="T56" fmla="*/ 1151 w 2085"/>
                      <a:gd name="T57" fmla="*/ 0 h 1226"/>
                      <a:gd name="T58" fmla="*/ 1385 w 2085"/>
                      <a:gd name="T59" fmla="*/ 0 h 1226"/>
                      <a:gd name="T60" fmla="*/ 1619 w 2085"/>
                      <a:gd name="T61" fmla="*/ 0 h 1226"/>
                      <a:gd name="T62" fmla="*/ 1851 w 2085"/>
                      <a:gd name="T63" fmla="*/ 0 h 1226"/>
                      <a:gd name="T64" fmla="*/ 2085 w 2085"/>
                      <a:gd name="T65" fmla="*/ 0 h 1226"/>
                      <a:gd name="T66" fmla="*/ 2085 w 2085"/>
                      <a:gd name="T67" fmla="*/ 349 h 1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085" h="1226">
                        <a:moveTo>
                          <a:pt x="2085" y="349"/>
                        </a:moveTo>
                        <a:lnTo>
                          <a:pt x="2083" y="352"/>
                        </a:lnTo>
                        <a:lnTo>
                          <a:pt x="2079" y="355"/>
                        </a:lnTo>
                        <a:lnTo>
                          <a:pt x="2081" y="526"/>
                        </a:lnTo>
                        <a:lnTo>
                          <a:pt x="1968" y="524"/>
                        </a:lnTo>
                        <a:lnTo>
                          <a:pt x="1966" y="528"/>
                        </a:lnTo>
                        <a:lnTo>
                          <a:pt x="1851" y="530"/>
                        </a:lnTo>
                        <a:lnTo>
                          <a:pt x="1851" y="530"/>
                        </a:lnTo>
                        <a:lnTo>
                          <a:pt x="1848" y="531"/>
                        </a:lnTo>
                        <a:lnTo>
                          <a:pt x="1848" y="704"/>
                        </a:lnTo>
                        <a:lnTo>
                          <a:pt x="1735" y="703"/>
                        </a:lnTo>
                        <a:lnTo>
                          <a:pt x="1733" y="706"/>
                        </a:lnTo>
                        <a:lnTo>
                          <a:pt x="1722" y="709"/>
                        </a:lnTo>
                        <a:lnTo>
                          <a:pt x="1725" y="870"/>
                        </a:lnTo>
                        <a:lnTo>
                          <a:pt x="1619" y="867"/>
                        </a:lnTo>
                        <a:lnTo>
                          <a:pt x="1616" y="882"/>
                        </a:lnTo>
                        <a:lnTo>
                          <a:pt x="1502" y="881"/>
                        </a:lnTo>
                        <a:lnTo>
                          <a:pt x="1500" y="883"/>
                        </a:lnTo>
                        <a:lnTo>
                          <a:pt x="1495" y="886"/>
                        </a:lnTo>
                        <a:lnTo>
                          <a:pt x="1496" y="1055"/>
                        </a:lnTo>
                        <a:lnTo>
                          <a:pt x="1385" y="1054"/>
                        </a:lnTo>
                        <a:lnTo>
                          <a:pt x="1382" y="1060"/>
                        </a:lnTo>
                        <a:lnTo>
                          <a:pt x="1268" y="1060"/>
                        </a:lnTo>
                        <a:lnTo>
                          <a:pt x="1265" y="1060"/>
                        </a:lnTo>
                        <a:lnTo>
                          <a:pt x="1257" y="1064"/>
                        </a:lnTo>
                        <a:lnTo>
                          <a:pt x="1258" y="1226"/>
                        </a:lnTo>
                        <a:lnTo>
                          <a:pt x="1151" y="1226"/>
                        </a:lnTo>
                        <a:lnTo>
                          <a:pt x="1037" y="1064"/>
                        </a:lnTo>
                        <a:lnTo>
                          <a:pt x="1036" y="1062"/>
                        </a:lnTo>
                        <a:lnTo>
                          <a:pt x="1034" y="1062"/>
                        </a:lnTo>
                        <a:lnTo>
                          <a:pt x="919" y="1054"/>
                        </a:lnTo>
                        <a:lnTo>
                          <a:pt x="905" y="1042"/>
                        </a:lnTo>
                        <a:lnTo>
                          <a:pt x="802" y="1042"/>
                        </a:lnTo>
                        <a:lnTo>
                          <a:pt x="703" y="886"/>
                        </a:lnTo>
                        <a:lnTo>
                          <a:pt x="685" y="877"/>
                        </a:lnTo>
                        <a:lnTo>
                          <a:pt x="670" y="863"/>
                        </a:lnTo>
                        <a:lnTo>
                          <a:pt x="568" y="863"/>
                        </a:lnTo>
                        <a:lnTo>
                          <a:pt x="469" y="709"/>
                        </a:lnTo>
                        <a:lnTo>
                          <a:pt x="453" y="695"/>
                        </a:lnTo>
                        <a:lnTo>
                          <a:pt x="338" y="531"/>
                        </a:lnTo>
                        <a:lnTo>
                          <a:pt x="336" y="528"/>
                        </a:lnTo>
                        <a:lnTo>
                          <a:pt x="289" y="462"/>
                        </a:lnTo>
                        <a:lnTo>
                          <a:pt x="219" y="404"/>
                        </a:lnTo>
                        <a:lnTo>
                          <a:pt x="189" y="355"/>
                        </a:lnTo>
                        <a:lnTo>
                          <a:pt x="190" y="311"/>
                        </a:lnTo>
                        <a:lnTo>
                          <a:pt x="113" y="177"/>
                        </a:lnTo>
                        <a:lnTo>
                          <a:pt x="102" y="156"/>
                        </a:lnTo>
                        <a:lnTo>
                          <a:pt x="0" y="0"/>
                        </a:lnTo>
                        <a:lnTo>
                          <a:pt x="102" y="0"/>
                        </a:lnTo>
                        <a:lnTo>
                          <a:pt x="219" y="0"/>
                        </a:lnTo>
                        <a:lnTo>
                          <a:pt x="336" y="0"/>
                        </a:lnTo>
                        <a:lnTo>
                          <a:pt x="453" y="0"/>
                        </a:lnTo>
                        <a:lnTo>
                          <a:pt x="568" y="0"/>
                        </a:lnTo>
                        <a:lnTo>
                          <a:pt x="685" y="0"/>
                        </a:lnTo>
                        <a:lnTo>
                          <a:pt x="802" y="0"/>
                        </a:lnTo>
                        <a:lnTo>
                          <a:pt x="919" y="0"/>
                        </a:lnTo>
                        <a:lnTo>
                          <a:pt x="1036" y="0"/>
                        </a:lnTo>
                        <a:lnTo>
                          <a:pt x="1151" y="0"/>
                        </a:lnTo>
                        <a:lnTo>
                          <a:pt x="1268" y="0"/>
                        </a:lnTo>
                        <a:lnTo>
                          <a:pt x="1385" y="0"/>
                        </a:lnTo>
                        <a:lnTo>
                          <a:pt x="1502" y="0"/>
                        </a:lnTo>
                        <a:lnTo>
                          <a:pt x="1619" y="0"/>
                        </a:lnTo>
                        <a:lnTo>
                          <a:pt x="1735" y="0"/>
                        </a:lnTo>
                        <a:lnTo>
                          <a:pt x="1851" y="0"/>
                        </a:lnTo>
                        <a:lnTo>
                          <a:pt x="1968" y="0"/>
                        </a:lnTo>
                        <a:lnTo>
                          <a:pt x="2085" y="0"/>
                        </a:lnTo>
                        <a:lnTo>
                          <a:pt x="2085" y="177"/>
                        </a:lnTo>
                        <a:lnTo>
                          <a:pt x="2085" y="349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2" name="Freeform 78"/>
                  <p:cNvSpPr>
                    <a:spLocks/>
                  </p:cNvSpPr>
                  <p:nvPr/>
                </p:nvSpPr>
                <p:spPr bwMode="auto">
                  <a:xfrm>
                    <a:off x="2146" y="392"/>
                    <a:ext cx="2085" cy="1226"/>
                  </a:xfrm>
                  <a:custGeom>
                    <a:avLst/>
                    <a:gdLst>
                      <a:gd name="T0" fmla="*/ 2085 w 2085"/>
                      <a:gd name="T1" fmla="*/ 349 h 1226"/>
                      <a:gd name="T2" fmla="*/ 2083 w 2085"/>
                      <a:gd name="T3" fmla="*/ 352 h 1226"/>
                      <a:gd name="T4" fmla="*/ 2079 w 2085"/>
                      <a:gd name="T5" fmla="*/ 355 h 1226"/>
                      <a:gd name="T6" fmla="*/ 2081 w 2085"/>
                      <a:gd name="T7" fmla="*/ 526 h 1226"/>
                      <a:gd name="T8" fmla="*/ 1968 w 2085"/>
                      <a:gd name="T9" fmla="*/ 524 h 1226"/>
                      <a:gd name="T10" fmla="*/ 1966 w 2085"/>
                      <a:gd name="T11" fmla="*/ 528 h 1226"/>
                      <a:gd name="T12" fmla="*/ 1851 w 2085"/>
                      <a:gd name="T13" fmla="*/ 530 h 1226"/>
                      <a:gd name="T14" fmla="*/ 1851 w 2085"/>
                      <a:gd name="T15" fmla="*/ 530 h 1226"/>
                      <a:gd name="T16" fmla="*/ 1848 w 2085"/>
                      <a:gd name="T17" fmla="*/ 531 h 1226"/>
                      <a:gd name="T18" fmla="*/ 1848 w 2085"/>
                      <a:gd name="T19" fmla="*/ 704 h 1226"/>
                      <a:gd name="T20" fmla="*/ 1735 w 2085"/>
                      <a:gd name="T21" fmla="*/ 703 h 1226"/>
                      <a:gd name="T22" fmla="*/ 1733 w 2085"/>
                      <a:gd name="T23" fmla="*/ 706 h 1226"/>
                      <a:gd name="T24" fmla="*/ 1722 w 2085"/>
                      <a:gd name="T25" fmla="*/ 709 h 1226"/>
                      <a:gd name="T26" fmla="*/ 1725 w 2085"/>
                      <a:gd name="T27" fmla="*/ 870 h 1226"/>
                      <a:gd name="T28" fmla="*/ 1619 w 2085"/>
                      <a:gd name="T29" fmla="*/ 867 h 1226"/>
                      <a:gd name="T30" fmla="*/ 1616 w 2085"/>
                      <a:gd name="T31" fmla="*/ 882 h 1226"/>
                      <a:gd name="T32" fmla="*/ 1502 w 2085"/>
                      <a:gd name="T33" fmla="*/ 881 h 1226"/>
                      <a:gd name="T34" fmla="*/ 1500 w 2085"/>
                      <a:gd name="T35" fmla="*/ 883 h 1226"/>
                      <a:gd name="T36" fmla="*/ 1495 w 2085"/>
                      <a:gd name="T37" fmla="*/ 886 h 1226"/>
                      <a:gd name="T38" fmla="*/ 1496 w 2085"/>
                      <a:gd name="T39" fmla="*/ 1055 h 1226"/>
                      <a:gd name="T40" fmla="*/ 1385 w 2085"/>
                      <a:gd name="T41" fmla="*/ 1054 h 1226"/>
                      <a:gd name="T42" fmla="*/ 1382 w 2085"/>
                      <a:gd name="T43" fmla="*/ 1060 h 1226"/>
                      <a:gd name="T44" fmla="*/ 1268 w 2085"/>
                      <a:gd name="T45" fmla="*/ 1060 h 1226"/>
                      <a:gd name="T46" fmla="*/ 1265 w 2085"/>
                      <a:gd name="T47" fmla="*/ 1060 h 1226"/>
                      <a:gd name="T48" fmla="*/ 1257 w 2085"/>
                      <a:gd name="T49" fmla="*/ 1064 h 1226"/>
                      <a:gd name="T50" fmla="*/ 1258 w 2085"/>
                      <a:gd name="T51" fmla="*/ 1226 h 1226"/>
                      <a:gd name="T52" fmla="*/ 1151 w 2085"/>
                      <a:gd name="T53" fmla="*/ 1226 h 1226"/>
                      <a:gd name="T54" fmla="*/ 1037 w 2085"/>
                      <a:gd name="T55" fmla="*/ 1064 h 1226"/>
                      <a:gd name="T56" fmla="*/ 1036 w 2085"/>
                      <a:gd name="T57" fmla="*/ 1062 h 1226"/>
                      <a:gd name="T58" fmla="*/ 1034 w 2085"/>
                      <a:gd name="T59" fmla="*/ 1062 h 1226"/>
                      <a:gd name="T60" fmla="*/ 919 w 2085"/>
                      <a:gd name="T61" fmla="*/ 1054 h 1226"/>
                      <a:gd name="T62" fmla="*/ 905 w 2085"/>
                      <a:gd name="T63" fmla="*/ 1042 h 1226"/>
                      <a:gd name="T64" fmla="*/ 802 w 2085"/>
                      <a:gd name="T65" fmla="*/ 1042 h 1226"/>
                      <a:gd name="T66" fmla="*/ 703 w 2085"/>
                      <a:gd name="T67" fmla="*/ 886 h 1226"/>
                      <a:gd name="T68" fmla="*/ 685 w 2085"/>
                      <a:gd name="T69" fmla="*/ 877 h 1226"/>
                      <a:gd name="T70" fmla="*/ 670 w 2085"/>
                      <a:gd name="T71" fmla="*/ 863 h 1226"/>
                      <a:gd name="T72" fmla="*/ 568 w 2085"/>
                      <a:gd name="T73" fmla="*/ 863 h 1226"/>
                      <a:gd name="T74" fmla="*/ 469 w 2085"/>
                      <a:gd name="T75" fmla="*/ 709 h 1226"/>
                      <a:gd name="T76" fmla="*/ 453 w 2085"/>
                      <a:gd name="T77" fmla="*/ 695 h 1226"/>
                      <a:gd name="T78" fmla="*/ 338 w 2085"/>
                      <a:gd name="T79" fmla="*/ 531 h 1226"/>
                      <a:gd name="T80" fmla="*/ 336 w 2085"/>
                      <a:gd name="T81" fmla="*/ 528 h 1226"/>
                      <a:gd name="T82" fmla="*/ 289 w 2085"/>
                      <a:gd name="T83" fmla="*/ 462 h 1226"/>
                      <a:gd name="T84" fmla="*/ 219 w 2085"/>
                      <a:gd name="T85" fmla="*/ 404 h 1226"/>
                      <a:gd name="T86" fmla="*/ 189 w 2085"/>
                      <a:gd name="T87" fmla="*/ 355 h 1226"/>
                      <a:gd name="T88" fmla="*/ 190 w 2085"/>
                      <a:gd name="T89" fmla="*/ 311 h 1226"/>
                      <a:gd name="T90" fmla="*/ 113 w 2085"/>
                      <a:gd name="T91" fmla="*/ 177 h 1226"/>
                      <a:gd name="T92" fmla="*/ 102 w 2085"/>
                      <a:gd name="T93" fmla="*/ 156 h 1226"/>
                      <a:gd name="T94" fmla="*/ 0 w 2085"/>
                      <a:gd name="T95" fmla="*/ 0 h 1226"/>
                      <a:gd name="T96" fmla="*/ 102 w 2085"/>
                      <a:gd name="T97" fmla="*/ 0 h 1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85" h="1226">
                        <a:moveTo>
                          <a:pt x="2085" y="349"/>
                        </a:moveTo>
                        <a:lnTo>
                          <a:pt x="2083" y="352"/>
                        </a:lnTo>
                        <a:lnTo>
                          <a:pt x="2079" y="355"/>
                        </a:lnTo>
                        <a:lnTo>
                          <a:pt x="2081" y="526"/>
                        </a:lnTo>
                        <a:lnTo>
                          <a:pt x="1968" y="524"/>
                        </a:lnTo>
                        <a:lnTo>
                          <a:pt x="1966" y="528"/>
                        </a:lnTo>
                        <a:lnTo>
                          <a:pt x="1851" y="530"/>
                        </a:lnTo>
                        <a:lnTo>
                          <a:pt x="1851" y="530"/>
                        </a:lnTo>
                        <a:lnTo>
                          <a:pt x="1848" y="531"/>
                        </a:lnTo>
                        <a:lnTo>
                          <a:pt x="1848" y="704"/>
                        </a:lnTo>
                        <a:lnTo>
                          <a:pt x="1735" y="703"/>
                        </a:lnTo>
                        <a:lnTo>
                          <a:pt x="1733" y="706"/>
                        </a:lnTo>
                        <a:lnTo>
                          <a:pt x="1722" y="709"/>
                        </a:lnTo>
                        <a:lnTo>
                          <a:pt x="1725" y="870"/>
                        </a:lnTo>
                        <a:lnTo>
                          <a:pt x="1619" y="867"/>
                        </a:lnTo>
                        <a:lnTo>
                          <a:pt x="1616" y="882"/>
                        </a:lnTo>
                        <a:lnTo>
                          <a:pt x="1502" y="881"/>
                        </a:lnTo>
                        <a:lnTo>
                          <a:pt x="1500" y="883"/>
                        </a:lnTo>
                        <a:lnTo>
                          <a:pt x="1495" y="886"/>
                        </a:lnTo>
                        <a:lnTo>
                          <a:pt x="1496" y="1055"/>
                        </a:lnTo>
                        <a:lnTo>
                          <a:pt x="1385" y="1054"/>
                        </a:lnTo>
                        <a:lnTo>
                          <a:pt x="1382" y="1060"/>
                        </a:lnTo>
                        <a:lnTo>
                          <a:pt x="1268" y="1060"/>
                        </a:lnTo>
                        <a:lnTo>
                          <a:pt x="1265" y="1060"/>
                        </a:lnTo>
                        <a:lnTo>
                          <a:pt x="1257" y="1064"/>
                        </a:lnTo>
                        <a:lnTo>
                          <a:pt x="1258" y="1226"/>
                        </a:lnTo>
                        <a:lnTo>
                          <a:pt x="1151" y="1226"/>
                        </a:lnTo>
                        <a:lnTo>
                          <a:pt x="1037" y="1064"/>
                        </a:lnTo>
                        <a:lnTo>
                          <a:pt x="1036" y="1062"/>
                        </a:lnTo>
                        <a:lnTo>
                          <a:pt x="1034" y="1062"/>
                        </a:lnTo>
                        <a:lnTo>
                          <a:pt x="919" y="1054"/>
                        </a:lnTo>
                        <a:lnTo>
                          <a:pt x="905" y="1042"/>
                        </a:lnTo>
                        <a:lnTo>
                          <a:pt x="802" y="1042"/>
                        </a:lnTo>
                        <a:lnTo>
                          <a:pt x="703" y="886"/>
                        </a:lnTo>
                        <a:lnTo>
                          <a:pt x="685" y="877"/>
                        </a:lnTo>
                        <a:lnTo>
                          <a:pt x="670" y="863"/>
                        </a:lnTo>
                        <a:lnTo>
                          <a:pt x="568" y="863"/>
                        </a:lnTo>
                        <a:lnTo>
                          <a:pt x="469" y="709"/>
                        </a:lnTo>
                        <a:lnTo>
                          <a:pt x="453" y="695"/>
                        </a:lnTo>
                        <a:lnTo>
                          <a:pt x="338" y="531"/>
                        </a:lnTo>
                        <a:lnTo>
                          <a:pt x="336" y="528"/>
                        </a:lnTo>
                        <a:lnTo>
                          <a:pt x="289" y="462"/>
                        </a:lnTo>
                        <a:lnTo>
                          <a:pt x="219" y="404"/>
                        </a:lnTo>
                        <a:lnTo>
                          <a:pt x="189" y="355"/>
                        </a:lnTo>
                        <a:lnTo>
                          <a:pt x="190" y="311"/>
                        </a:lnTo>
                        <a:lnTo>
                          <a:pt x="113" y="177"/>
                        </a:lnTo>
                        <a:lnTo>
                          <a:pt x="102" y="156"/>
                        </a:lnTo>
                        <a:lnTo>
                          <a:pt x="0" y="0"/>
                        </a:lnTo>
                        <a:lnTo>
                          <a:pt x="102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3" name="Freeform 79"/>
                  <p:cNvSpPr>
                    <a:spLocks/>
                  </p:cNvSpPr>
                  <p:nvPr/>
                </p:nvSpPr>
                <p:spPr bwMode="auto">
                  <a:xfrm>
                    <a:off x="2150" y="392"/>
                    <a:ext cx="2081" cy="1218"/>
                  </a:xfrm>
                  <a:custGeom>
                    <a:avLst/>
                    <a:gdLst>
                      <a:gd name="T0" fmla="*/ 2078 w 2081"/>
                      <a:gd name="T1" fmla="*/ 351 h 1218"/>
                      <a:gd name="T2" fmla="*/ 2074 w 2081"/>
                      <a:gd name="T3" fmla="*/ 521 h 1218"/>
                      <a:gd name="T4" fmla="*/ 1961 w 2081"/>
                      <a:gd name="T5" fmla="*/ 527 h 1218"/>
                      <a:gd name="T6" fmla="*/ 1846 w 2081"/>
                      <a:gd name="T7" fmla="*/ 528 h 1218"/>
                      <a:gd name="T8" fmla="*/ 1843 w 2081"/>
                      <a:gd name="T9" fmla="*/ 700 h 1218"/>
                      <a:gd name="T10" fmla="*/ 1727 w 2081"/>
                      <a:gd name="T11" fmla="*/ 704 h 1218"/>
                      <a:gd name="T12" fmla="*/ 1714 w 2081"/>
                      <a:gd name="T13" fmla="*/ 860 h 1218"/>
                      <a:gd name="T14" fmla="*/ 1611 w 2081"/>
                      <a:gd name="T15" fmla="*/ 879 h 1218"/>
                      <a:gd name="T16" fmla="*/ 1495 w 2081"/>
                      <a:gd name="T17" fmla="*/ 882 h 1218"/>
                      <a:gd name="T18" fmla="*/ 1488 w 2081"/>
                      <a:gd name="T19" fmla="*/ 1050 h 1218"/>
                      <a:gd name="T20" fmla="*/ 1378 w 2081"/>
                      <a:gd name="T21" fmla="*/ 1058 h 1218"/>
                      <a:gd name="T22" fmla="*/ 1260 w 2081"/>
                      <a:gd name="T23" fmla="*/ 1057 h 1218"/>
                      <a:gd name="T24" fmla="*/ 1249 w 2081"/>
                      <a:gd name="T25" fmla="*/ 1218 h 1218"/>
                      <a:gd name="T26" fmla="*/ 1038 w 2081"/>
                      <a:gd name="T27" fmla="*/ 1064 h 1218"/>
                      <a:gd name="T28" fmla="*/ 1027 w 2081"/>
                      <a:gd name="T29" fmla="*/ 1058 h 1218"/>
                      <a:gd name="T30" fmla="*/ 896 w 2081"/>
                      <a:gd name="T31" fmla="*/ 1034 h 1218"/>
                      <a:gd name="T32" fmla="*/ 704 w 2081"/>
                      <a:gd name="T33" fmla="*/ 886 h 1218"/>
                      <a:gd name="T34" fmla="*/ 661 w 2081"/>
                      <a:gd name="T35" fmla="*/ 855 h 1218"/>
                      <a:gd name="T36" fmla="*/ 470 w 2081"/>
                      <a:gd name="T37" fmla="*/ 709 h 1218"/>
                      <a:gd name="T38" fmla="*/ 337 w 2081"/>
                      <a:gd name="T39" fmla="*/ 531 h 1218"/>
                      <a:gd name="T40" fmla="*/ 239 w 2081"/>
                      <a:gd name="T41" fmla="*/ 391 h 1218"/>
                      <a:gd name="T42" fmla="*/ 204 w 2081"/>
                      <a:gd name="T43" fmla="*/ 355 h 1218"/>
                      <a:gd name="T44" fmla="*/ 110 w 2081"/>
                      <a:gd name="T45" fmla="*/ 177 h 1218"/>
                      <a:gd name="T46" fmla="*/ 0 w 2081"/>
                      <a:gd name="T47" fmla="*/ 0 h 1218"/>
                      <a:gd name="T48" fmla="*/ 215 w 2081"/>
                      <a:gd name="T49" fmla="*/ 0 h 1218"/>
                      <a:gd name="T50" fmla="*/ 449 w 2081"/>
                      <a:gd name="T51" fmla="*/ 0 h 1218"/>
                      <a:gd name="T52" fmla="*/ 681 w 2081"/>
                      <a:gd name="T53" fmla="*/ 0 h 1218"/>
                      <a:gd name="T54" fmla="*/ 915 w 2081"/>
                      <a:gd name="T55" fmla="*/ 0 h 1218"/>
                      <a:gd name="T56" fmla="*/ 1147 w 2081"/>
                      <a:gd name="T57" fmla="*/ 0 h 1218"/>
                      <a:gd name="T58" fmla="*/ 1381 w 2081"/>
                      <a:gd name="T59" fmla="*/ 0 h 1218"/>
                      <a:gd name="T60" fmla="*/ 1615 w 2081"/>
                      <a:gd name="T61" fmla="*/ 0 h 1218"/>
                      <a:gd name="T62" fmla="*/ 1847 w 2081"/>
                      <a:gd name="T63" fmla="*/ 0 h 1218"/>
                      <a:gd name="T64" fmla="*/ 2081 w 2081"/>
                      <a:gd name="T65" fmla="*/ 0 h 1218"/>
                      <a:gd name="T66" fmla="*/ 2081 w 2081"/>
                      <a:gd name="T67" fmla="*/ 348 h 1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081" h="1218">
                        <a:moveTo>
                          <a:pt x="2081" y="348"/>
                        </a:moveTo>
                        <a:lnTo>
                          <a:pt x="2078" y="351"/>
                        </a:lnTo>
                        <a:lnTo>
                          <a:pt x="2073" y="355"/>
                        </a:lnTo>
                        <a:lnTo>
                          <a:pt x="2074" y="521"/>
                        </a:lnTo>
                        <a:lnTo>
                          <a:pt x="1964" y="520"/>
                        </a:lnTo>
                        <a:lnTo>
                          <a:pt x="1961" y="527"/>
                        </a:lnTo>
                        <a:lnTo>
                          <a:pt x="1847" y="527"/>
                        </a:lnTo>
                        <a:lnTo>
                          <a:pt x="1846" y="528"/>
                        </a:lnTo>
                        <a:lnTo>
                          <a:pt x="1843" y="531"/>
                        </a:lnTo>
                        <a:lnTo>
                          <a:pt x="1843" y="700"/>
                        </a:lnTo>
                        <a:lnTo>
                          <a:pt x="1731" y="700"/>
                        </a:lnTo>
                        <a:lnTo>
                          <a:pt x="1727" y="704"/>
                        </a:lnTo>
                        <a:lnTo>
                          <a:pt x="1711" y="709"/>
                        </a:lnTo>
                        <a:lnTo>
                          <a:pt x="1714" y="860"/>
                        </a:lnTo>
                        <a:lnTo>
                          <a:pt x="1615" y="858"/>
                        </a:lnTo>
                        <a:lnTo>
                          <a:pt x="1611" y="879"/>
                        </a:lnTo>
                        <a:lnTo>
                          <a:pt x="1498" y="879"/>
                        </a:lnTo>
                        <a:lnTo>
                          <a:pt x="1495" y="882"/>
                        </a:lnTo>
                        <a:lnTo>
                          <a:pt x="1487" y="886"/>
                        </a:lnTo>
                        <a:lnTo>
                          <a:pt x="1488" y="1050"/>
                        </a:lnTo>
                        <a:lnTo>
                          <a:pt x="1381" y="1049"/>
                        </a:lnTo>
                        <a:lnTo>
                          <a:pt x="1378" y="1058"/>
                        </a:lnTo>
                        <a:lnTo>
                          <a:pt x="1264" y="1057"/>
                        </a:lnTo>
                        <a:lnTo>
                          <a:pt x="1260" y="1057"/>
                        </a:lnTo>
                        <a:lnTo>
                          <a:pt x="1246" y="1064"/>
                        </a:lnTo>
                        <a:lnTo>
                          <a:pt x="1249" y="1218"/>
                        </a:lnTo>
                        <a:lnTo>
                          <a:pt x="1147" y="1218"/>
                        </a:lnTo>
                        <a:lnTo>
                          <a:pt x="1038" y="1064"/>
                        </a:lnTo>
                        <a:lnTo>
                          <a:pt x="1032" y="1060"/>
                        </a:lnTo>
                        <a:lnTo>
                          <a:pt x="1027" y="1058"/>
                        </a:lnTo>
                        <a:lnTo>
                          <a:pt x="915" y="1050"/>
                        </a:lnTo>
                        <a:lnTo>
                          <a:pt x="896" y="1034"/>
                        </a:lnTo>
                        <a:lnTo>
                          <a:pt x="798" y="1034"/>
                        </a:lnTo>
                        <a:lnTo>
                          <a:pt x="704" y="886"/>
                        </a:lnTo>
                        <a:lnTo>
                          <a:pt x="681" y="873"/>
                        </a:lnTo>
                        <a:lnTo>
                          <a:pt x="661" y="855"/>
                        </a:lnTo>
                        <a:lnTo>
                          <a:pt x="564" y="855"/>
                        </a:lnTo>
                        <a:lnTo>
                          <a:pt x="470" y="709"/>
                        </a:lnTo>
                        <a:lnTo>
                          <a:pt x="449" y="691"/>
                        </a:lnTo>
                        <a:lnTo>
                          <a:pt x="337" y="531"/>
                        </a:lnTo>
                        <a:lnTo>
                          <a:pt x="332" y="524"/>
                        </a:lnTo>
                        <a:lnTo>
                          <a:pt x="239" y="391"/>
                        </a:lnTo>
                        <a:lnTo>
                          <a:pt x="215" y="371"/>
                        </a:lnTo>
                        <a:lnTo>
                          <a:pt x="204" y="355"/>
                        </a:lnTo>
                        <a:lnTo>
                          <a:pt x="205" y="340"/>
                        </a:lnTo>
                        <a:lnTo>
                          <a:pt x="110" y="177"/>
                        </a:lnTo>
                        <a:lnTo>
                          <a:pt x="98" y="150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lnTo>
                          <a:pt x="215" y="0"/>
                        </a:lnTo>
                        <a:lnTo>
                          <a:pt x="332" y="0"/>
                        </a:lnTo>
                        <a:lnTo>
                          <a:pt x="449" y="0"/>
                        </a:lnTo>
                        <a:lnTo>
                          <a:pt x="564" y="0"/>
                        </a:lnTo>
                        <a:lnTo>
                          <a:pt x="681" y="0"/>
                        </a:lnTo>
                        <a:lnTo>
                          <a:pt x="798" y="0"/>
                        </a:lnTo>
                        <a:lnTo>
                          <a:pt x="915" y="0"/>
                        </a:lnTo>
                        <a:lnTo>
                          <a:pt x="1032" y="0"/>
                        </a:lnTo>
                        <a:lnTo>
                          <a:pt x="1147" y="0"/>
                        </a:lnTo>
                        <a:lnTo>
                          <a:pt x="1264" y="0"/>
                        </a:lnTo>
                        <a:lnTo>
                          <a:pt x="1381" y="0"/>
                        </a:lnTo>
                        <a:lnTo>
                          <a:pt x="1498" y="0"/>
                        </a:lnTo>
                        <a:lnTo>
                          <a:pt x="1615" y="0"/>
                        </a:lnTo>
                        <a:lnTo>
                          <a:pt x="1731" y="0"/>
                        </a:lnTo>
                        <a:lnTo>
                          <a:pt x="1847" y="0"/>
                        </a:lnTo>
                        <a:lnTo>
                          <a:pt x="1964" y="0"/>
                        </a:lnTo>
                        <a:lnTo>
                          <a:pt x="2081" y="0"/>
                        </a:lnTo>
                        <a:lnTo>
                          <a:pt x="2081" y="177"/>
                        </a:lnTo>
                        <a:lnTo>
                          <a:pt x="2081" y="34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4" name="Freeform 80"/>
                  <p:cNvSpPr>
                    <a:spLocks/>
                  </p:cNvSpPr>
                  <p:nvPr/>
                </p:nvSpPr>
                <p:spPr bwMode="auto">
                  <a:xfrm>
                    <a:off x="2150" y="392"/>
                    <a:ext cx="2081" cy="1218"/>
                  </a:xfrm>
                  <a:custGeom>
                    <a:avLst/>
                    <a:gdLst>
                      <a:gd name="T0" fmla="*/ 2081 w 2081"/>
                      <a:gd name="T1" fmla="*/ 348 h 1218"/>
                      <a:gd name="T2" fmla="*/ 2078 w 2081"/>
                      <a:gd name="T3" fmla="*/ 351 h 1218"/>
                      <a:gd name="T4" fmla="*/ 2073 w 2081"/>
                      <a:gd name="T5" fmla="*/ 355 h 1218"/>
                      <a:gd name="T6" fmla="*/ 2074 w 2081"/>
                      <a:gd name="T7" fmla="*/ 521 h 1218"/>
                      <a:gd name="T8" fmla="*/ 1964 w 2081"/>
                      <a:gd name="T9" fmla="*/ 520 h 1218"/>
                      <a:gd name="T10" fmla="*/ 1961 w 2081"/>
                      <a:gd name="T11" fmla="*/ 527 h 1218"/>
                      <a:gd name="T12" fmla="*/ 1847 w 2081"/>
                      <a:gd name="T13" fmla="*/ 527 h 1218"/>
                      <a:gd name="T14" fmla="*/ 1846 w 2081"/>
                      <a:gd name="T15" fmla="*/ 528 h 1218"/>
                      <a:gd name="T16" fmla="*/ 1843 w 2081"/>
                      <a:gd name="T17" fmla="*/ 531 h 1218"/>
                      <a:gd name="T18" fmla="*/ 1843 w 2081"/>
                      <a:gd name="T19" fmla="*/ 700 h 1218"/>
                      <a:gd name="T20" fmla="*/ 1731 w 2081"/>
                      <a:gd name="T21" fmla="*/ 700 h 1218"/>
                      <a:gd name="T22" fmla="*/ 1727 w 2081"/>
                      <a:gd name="T23" fmla="*/ 704 h 1218"/>
                      <a:gd name="T24" fmla="*/ 1711 w 2081"/>
                      <a:gd name="T25" fmla="*/ 709 h 1218"/>
                      <a:gd name="T26" fmla="*/ 1714 w 2081"/>
                      <a:gd name="T27" fmla="*/ 860 h 1218"/>
                      <a:gd name="T28" fmla="*/ 1615 w 2081"/>
                      <a:gd name="T29" fmla="*/ 858 h 1218"/>
                      <a:gd name="T30" fmla="*/ 1611 w 2081"/>
                      <a:gd name="T31" fmla="*/ 879 h 1218"/>
                      <a:gd name="T32" fmla="*/ 1498 w 2081"/>
                      <a:gd name="T33" fmla="*/ 879 h 1218"/>
                      <a:gd name="T34" fmla="*/ 1495 w 2081"/>
                      <a:gd name="T35" fmla="*/ 882 h 1218"/>
                      <a:gd name="T36" fmla="*/ 1487 w 2081"/>
                      <a:gd name="T37" fmla="*/ 886 h 1218"/>
                      <a:gd name="T38" fmla="*/ 1488 w 2081"/>
                      <a:gd name="T39" fmla="*/ 1050 h 1218"/>
                      <a:gd name="T40" fmla="*/ 1381 w 2081"/>
                      <a:gd name="T41" fmla="*/ 1049 h 1218"/>
                      <a:gd name="T42" fmla="*/ 1378 w 2081"/>
                      <a:gd name="T43" fmla="*/ 1058 h 1218"/>
                      <a:gd name="T44" fmla="*/ 1264 w 2081"/>
                      <a:gd name="T45" fmla="*/ 1057 h 1218"/>
                      <a:gd name="T46" fmla="*/ 1260 w 2081"/>
                      <a:gd name="T47" fmla="*/ 1057 h 1218"/>
                      <a:gd name="T48" fmla="*/ 1246 w 2081"/>
                      <a:gd name="T49" fmla="*/ 1064 h 1218"/>
                      <a:gd name="T50" fmla="*/ 1249 w 2081"/>
                      <a:gd name="T51" fmla="*/ 1218 h 1218"/>
                      <a:gd name="T52" fmla="*/ 1147 w 2081"/>
                      <a:gd name="T53" fmla="*/ 1218 h 1218"/>
                      <a:gd name="T54" fmla="*/ 1038 w 2081"/>
                      <a:gd name="T55" fmla="*/ 1064 h 1218"/>
                      <a:gd name="T56" fmla="*/ 1032 w 2081"/>
                      <a:gd name="T57" fmla="*/ 1060 h 1218"/>
                      <a:gd name="T58" fmla="*/ 1027 w 2081"/>
                      <a:gd name="T59" fmla="*/ 1058 h 1218"/>
                      <a:gd name="T60" fmla="*/ 915 w 2081"/>
                      <a:gd name="T61" fmla="*/ 1050 h 1218"/>
                      <a:gd name="T62" fmla="*/ 896 w 2081"/>
                      <a:gd name="T63" fmla="*/ 1034 h 1218"/>
                      <a:gd name="T64" fmla="*/ 798 w 2081"/>
                      <a:gd name="T65" fmla="*/ 1034 h 1218"/>
                      <a:gd name="T66" fmla="*/ 704 w 2081"/>
                      <a:gd name="T67" fmla="*/ 886 h 1218"/>
                      <a:gd name="T68" fmla="*/ 681 w 2081"/>
                      <a:gd name="T69" fmla="*/ 873 h 1218"/>
                      <a:gd name="T70" fmla="*/ 661 w 2081"/>
                      <a:gd name="T71" fmla="*/ 855 h 1218"/>
                      <a:gd name="T72" fmla="*/ 564 w 2081"/>
                      <a:gd name="T73" fmla="*/ 855 h 1218"/>
                      <a:gd name="T74" fmla="*/ 470 w 2081"/>
                      <a:gd name="T75" fmla="*/ 709 h 1218"/>
                      <a:gd name="T76" fmla="*/ 449 w 2081"/>
                      <a:gd name="T77" fmla="*/ 691 h 1218"/>
                      <a:gd name="T78" fmla="*/ 337 w 2081"/>
                      <a:gd name="T79" fmla="*/ 531 h 1218"/>
                      <a:gd name="T80" fmla="*/ 332 w 2081"/>
                      <a:gd name="T81" fmla="*/ 524 h 1218"/>
                      <a:gd name="T82" fmla="*/ 239 w 2081"/>
                      <a:gd name="T83" fmla="*/ 391 h 1218"/>
                      <a:gd name="T84" fmla="*/ 215 w 2081"/>
                      <a:gd name="T85" fmla="*/ 371 h 1218"/>
                      <a:gd name="T86" fmla="*/ 204 w 2081"/>
                      <a:gd name="T87" fmla="*/ 355 h 1218"/>
                      <a:gd name="T88" fmla="*/ 205 w 2081"/>
                      <a:gd name="T89" fmla="*/ 340 h 1218"/>
                      <a:gd name="T90" fmla="*/ 110 w 2081"/>
                      <a:gd name="T91" fmla="*/ 177 h 1218"/>
                      <a:gd name="T92" fmla="*/ 98 w 2081"/>
                      <a:gd name="T93" fmla="*/ 150 h 1218"/>
                      <a:gd name="T94" fmla="*/ 0 w 2081"/>
                      <a:gd name="T95" fmla="*/ 0 h 1218"/>
                      <a:gd name="T96" fmla="*/ 98 w 2081"/>
                      <a:gd name="T97" fmla="*/ 0 h 1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81" h="1218">
                        <a:moveTo>
                          <a:pt x="2081" y="348"/>
                        </a:moveTo>
                        <a:lnTo>
                          <a:pt x="2078" y="351"/>
                        </a:lnTo>
                        <a:lnTo>
                          <a:pt x="2073" y="355"/>
                        </a:lnTo>
                        <a:lnTo>
                          <a:pt x="2074" y="521"/>
                        </a:lnTo>
                        <a:lnTo>
                          <a:pt x="1964" y="520"/>
                        </a:lnTo>
                        <a:lnTo>
                          <a:pt x="1961" y="527"/>
                        </a:lnTo>
                        <a:lnTo>
                          <a:pt x="1847" y="527"/>
                        </a:lnTo>
                        <a:lnTo>
                          <a:pt x="1846" y="528"/>
                        </a:lnTo>
                        <a:lnTo>
                          <a:pt x="1843" y="531"/>
                        </a:lnTo>
                        <a:lnTo>
                          <a:pt x="1843" y="700"/>
                        </a:lnTo>
                        <a:lnTo>
                          <a:pt x="1731" y="700"/>
                        </a:lnTo>
                        <a:lnTo>
                          <a:pt x="1727" y="704"/>
                        </a:lnTo>
                        <a:lnTo>
                          <a:pt x="1711" y="709"/>
                        </a:lnTo>
                        <a:lnTo>
                          <a:pt x="1714" y="860"/>
                        </a:lnTo>
                        <a:lnTo>
                          <a:pt x="1615" y="858"/>
                        </a:lnTo>
                        <a:lnTo>
                          <a:pt x="1611" y="879"/>
                        </a:lnTo>
                        <a:lnTo>
                          <a:pt x="1498" y="879"/>
                        </a:lnTo>
                        <a:lnTo>
                          <a:pt x="1495" y="882"/>
                        </a:lnTo>
                        <a:lnTo>
                          <a:pt x="1487" y="886"/>
                        </a:lnTo>
                        <a:lnTo>
                          <a:pt x="1488" y="1050"/>
                        </a:lnTo>
                        <a:lnTo>
                          <a:pt x="1381" y="1049"/>
                        </a:lnTo>
                        <a:lnTo>
                          <a:pt x="1378" y="1058"/>
                        </a:lnTo>
                        <a:lnTo>
                          <a:pt x="1264" y="1057"/>
                        </a:lnTo>
                        <a:lnTo>
                          <a:pt x="1260" y="1057"/>
                        </a:lnTo>
                        <a:lnTo>
                          <a:pt x="1246" y="1064"/>
                        </a:lnTo>
                        <a:lnTo>
                          <a:pt x="1249" y="1218"/>
                        </a:lnTo>
                        <a:lnTo>
                          <a:pt x="1147" y="1218"/>
                        </a:lnTo>
                        <a:lnTo>
                          <a:pt x="1038" y="1064"/>
                        </a:lnTo>
                        <a:lnTo>
                          <a:pt x="1032" y="1060"/>
                        </a:lnTo>
                        <a:lnTo>
                          <a:pt x="1027" y="1058"/>
                        </a:lnTo>
                        <a:lnTo>
                          <a:pt x="915" y="1050"/>
                        </a:lnTo>
                        <a:lnTo>
                          <a:pt x="896" y="1034"/>
                        </a:lnTo>
                        <a:lnTo>
                          <a:pt x="798" y="1034"/>
                        </a:lnTo>
                        <a:lnTo>
                          <a:pt x="704" y="886"/>
                        </a:lnTo>
                        <a:lnTo>
                          <a:pt x="681" y="873"/>
                        </a:lnTo>
                        <a:lnTo>
                          <a:pt x="661" y="855"/>
                        </a:lnTo>
                        <a:lnTo>
                          <a:pt x="564" y="855"/>
                        </a:lnTo>
                        <a:lnTo>
                          <a:pt x="470" y="709"/>
                        </a:lnTo>
                        <a:lnTo>
                          <a:pt x="449" y="691"/>
                        </a:lnTo>
                        <a:lnTo>
                          <a:pt x="337" y="531"/>
                        </a:lnTo>
                        <a:lnTo>
                          <a:pt x="332" y="524"/>
                        </a:lnTo>
                        <a:lnTo>
                          <a:pt x="239" y="391"/>
                        </a:lnTo>
                        <a:lnTo>
                          <a:pt x="215" y="371"/>
                        </a:lnTo>
                        <a:lnTo>
                          <a:pt x="204" y="355"/>
                        </a:lnTo>
                        <a:lnTo>
                          <a:pt x="205" y="340"/>
                        </a:lnTo>
                        <a:lnTo>
                          <a:pt x="110" y="177"/>
                        </a:lnTo>
                        <a:lnTo>
                          <a:pt x="98" y="150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5" name="Freeform 81"/>
                  <p:cNvSpPr>
                    <a:spLocks/>
                  </p:cNvSpPr>
                  <p:nvPr/>
                </p:nvSpPr>
                <p:spPr bwMode="auto">
                  <a:xfrm>
                    <a:off x="2155" y="392"/>
                    <a:ext cx="2076" cy="1200"/>
                  </a:xfrm>
                  <a:custGeom>
                    <a:avLst/>
                    <a:gdLst>
                      <a:gd name="T0" fmla="*/ 2072 w 2076"/>
                      <a:gd name="T1" fmla="*/ 348 h 1200"/>
                      <a:gd name="T2" fmla="*/ 2064 w 2076"/>
                      <a:gd name="T3" fmla="*/ 513 h 1200"/>
                      <a:gd name="T4" fmla="*/ 1953 w 2076"/>
                      <a:gd name="T5" fmla="*/ 523 h 1200"/>
                      <a:gd name="T6" fmla="*/ 1839 w 2076"/>
                      <a:gd name="T7" fmla="*/ 527 h 1200"/>
                      <a:gd name="T8" fmla="*/ 1834 w 2076"/>
                      <a:gd name="T9" fmla="*/ 695 h 1200"/>
                      <a:gd name="T10" fmla="*/ 1721 w 2076"/>
                      <a:gd name="T11" fmla="*/ 702 h 1200"/>
                      <a:gd name="T12" fmla="*/ 1694 w 2076"/>
                      <a:gd name="T13" fmla="*/ 839 h 1200"/>
                      <a:gd name="T14" fmla="*/ 1601 w 2076"/>
                      <a:gd name="T15" fmla="*/ 875 h 1200"/>
                      <a:gd name="T16" fmla="*/ 1489 w 2076"/>
                      <a:gd name="T17" fmla="*/ 879 h 1200"/>
                      <a:gd name="T18" fmla="*/ 1476 w 2076"/>
                      <a:gd name="T19" fmla="*/ 1039 h 1200"/>
                      <a:gd name="T20" fmla="*/ 1370 w 2076"/>
                      <a:gd name="T21" fmla="*/ 1054 h 1200"/>
                      <a:gd name="T22" fmla="*/ 1252 w 2076"/>
                      <a:gd name="T23" fmla="*/ 1053 h 1200"/>
                      <a:gd name="T24" fmla="*/ 1233 w 2076"/>
                      <a:gd name="T25" fmla="*/ 1200 h 1200"/>
                      <a:gd name="T26" fmla="*/ 1046 w 2076"/>
                      <a:gd name="T27" fmla="*/ 1064 h 1200"/>
                      <a:gd name="T28" fmla="*/ 1017 w 2076"/>
                      <a:gd name="T29" fmla="*/ 1050 h 1200"/>
                      <a:gd name="T30" fmla="*/ 878 w 2076"/>
                      <a:gd name="T31" fmla="*/ 1016 h 1200"/>
                      <a:gd name="T32" fmla="*/ 710 w 2076"/>
                      <a:gd name="T33" fmla="*/ 886 h 1200"/>
                      <a:gd name="T34" fmla="*/ 646 w 2076"/>
                      <a:gd name="T35" fmla="*/ 840 h 1200"/>
                      <a:gd name="T36" fmla="*/ 475 w 2076"/>
                      <a:gd name="T37" fmla="*/ 709 h 1200"/>
                      <a:gd name="T38" fmla="*/ 338 w 2076"/>
                      <a:gd name="T39" fmla="*/ 531 h 1200"/>
                      <a:gd name="T40" fmla="*/ 212 w 2076"/>
                      <a:gd name="T41" fmla="*/ 355 h 1200"/>
                      <a:gd name="T42" fmla="*/ 109 w 2076"/>
                      <a:gd name="T43" fmla="*/ 177 h 1200"/>
                      <a:gd name="T44" fmla="*/ 0 w 2076"/>
                      <a:gd name="T45" fmla="*/ 0 h 1200"/>
                      <a:gd name="T46" fmla="*/ 210 w 2076"/>
                      <a:gd name="T47" fmla="*/ 0 h 1200"/>
                      <a:gd name="T48" fmla="*/ 444 w 2076"/>
                      <a:gd name="T49" fmla="*/ 0 h 1200"/>
                      <a:gd name="T50" fmla="*/ 676 w 2076"/>
                      <a:gd name="T51" fmla="*/ 0 h 1200"/>
                      <a:gd name="T52" fmla="*/ 910 w 2076"/>
                      <a:gd name="T53" fmla="*/ 0 h 1200"/>
                      <a:gd name="T54" fmla="*/ 1142 w 2076"/>
                      <a:gd name="T55" fmla="*/ 0 h 1200"/>
                      <a:gd name="T56" fmla="*/ 1376 w 2076"/>
                      <a:gd name="T57" fmla="*/ 0 h 1200"/>
                      <a:gd name="T58" fmla="*/ 1610 w 2076"/>
                      <a:gd name="T59" fmla="*/ 0 h 1200"/>
                      <a:gd name="T60" fmla="*/ 1842 w 2076"/>
                      <a:gd name="T61" fmla="*/ 0 h 1200"/>
                      <a:gd name="T62" fmla="*/ 2076 w 2076"/>
                      <a:gd name="T63" fmla="*/ 0 h 1200"/>
                      <a:gd name="T64" fmla="*/ 2076 w 2076"/>
                      <a:gd name="T65" fmla="*/ 344 h 1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076" h="1200">
                        <a:moveTo>
                          <a:pt x="2076" y="344"/>
                        </a:moveTo>
                        <a:lnTo>
                          <a:pt x="2072" y="348"/>
                        </a:lnTo>
                        <a:lnTo>
                          <a:pt x="2062" y="355"/>
                        </a:lnTo>
                        <a:lnTo>
                          <a:pt x="2064" y="513"/>
                        </a:lnTo>
                        <a:lnTo>
                          <a:pt x="1959" y="512"/>
                        </a:lnTo>
                        <a:lnTo>
                          <a:pt x="1953" y="523"/>
                        </a:lnTo>
                        <a:lnTo>
                          <a:pt x="1842" y="524"/>
                        </a:lnTo>
                        <a:lnTo>
                          <a:pt x="1839" y="527"/>
                        </a:lnTo>
                        <a:lnTo>
                          <a:pt x="1834" y="531"/>
                        </a:lnTo>
                        <a:lnTo>
                          <a:pt x="1834" y="695"/>
                        </a:lnTo>
                        <a:lnTo>
                          <a:pt x="1726" y="694"/>
                        </a:lnTo>
                        <a:lnTo>
                          <a:pt x="1721" y="702"/>
                        </a:lnTo>
                        <a:lnTo>
                          <a:pt x="1692" y="709"/>
                        </a:lnTo>
                        <a:lnTo>
                          <a:pt x="1694" y="839"/>
                        </a:lnTo>
                        <a:lnTo>
                          <a:pt x="1610" y="836"/>
                        </a:lnTo>
                        <a:lnTo>
                          <a:pt x="1601" y="875"/>
                        </a:lnTo>
                        <a:lnTo>
                          <a:pt x="1493" y="874"/>
                        </a:lnTo>
                        <a:lnTo>
                          <a:pt x="1489" y="879"/>
                        </a:lnTo>
                        <a:lnTo>
                          <a:pt x="1475" y="886"/>
                        </a:lnTo>
                        <a:lnTo>
                          <a:pt x="1476" y="1039"/>
                        </a:lnTo>
                        <a:lnTo>
                          <a:pt x="1376" y="1038"/>
                        </a:lnTo>
                        <a:lnTo>
                          <a:pt x="1370" y="1054"/>
                        </a:lnTo>
                        <a:lnTo>
                          <a:pt x="1259" y="1054"/>
                        </a:lnTo>
                        <a:lnTo>
                          <a:pt x="1252" y="1053"/>
                        </a:lnTo>
                        <a:lnTo>
                          <a:pt x="1230" y="1064"/>
                        </a:lnTo>
                        <a:lnTo>
                          <a:pt x="1233" y="1200"/>
                        </a:lnTo>
                        <a:lnTo>
                          <a:pt x="1142" y="1200"/>
                        </a:lnTo>
                        <a:lnTo>
                          <a:pt x="1046" y="1064"/>
                        </a:lnTo>
                        <a:lnTo>
                          <a:pt x="1027" y="1054"/>
                        </a:lnTo>
                        <a:lnTo>
                          <a:pt x="1017" y="1050"/>
                        </a:lnTo>
                        <a:lnTo>
                          <a:pt x="910" y="1042"/>
                        </a:lnTo>
                        <a:lnTo>
                          <a:pt x="878" y="1016"/>
                        </a:lnTo>
                        <a:lnTo>
                          <a:pt x="793" y="1016"/>
                        </a:lnTo>
                        <a:lnTo>
                          <a:pt x="710" y="886"/>
                        </a:lnTo>
                        <a:lnTo>
                          <a:pt x="676" y="866"/>
                        </a:lnTo>
                        <a:lnTo>
                          <a:pt x="646" y="840"/>
                        </a:lnTo>
                        <a:lnTo>
                          <a:pt x="559" y="840"/>
                        </a:lnTo>
                        <a:lnTo>
                          <a:pt x="475" y="709"/>
                        </a:lnTo>
                        <a:lnTo>
                          <a:pt x="444" y="683"/>
                        </a:lnTo>
                        <a:lnTo>
                          <a:pt x="338" y="531"/>
                        </a:lnTo>
                        <a:lnTo>
                          <a:pt x="327" y="517"/>
                        </a:lnTo>
                        <a:lnTo>
                          <a:pt x="212" y="355"/>
                        </a:lnTo>
                        <a:lnTo>
                          <a:pt x="210" y="349"/>
                        </a:lnTo>
                        <a:lnTo>
                          <a:pt x="109" y="177"/>
                        </a:lnTo>
                        <a:lnTo>
                          <a:pt x="93" y="141"/>
                        </a:lnTo>
                        <a:lnTo>
                          <a:pt x="0" y="0"/>
                        </a:lnTo>
                        <a:lnTo>
                          <a:pt x="93" y="0"/>
                        </a:lnTo>
                        <a:lnTo>
                          <a:pt x="210" y="0"/>
                        </a:lnTo>
                        <a:lnTo>
                          <a:pt x="327" y="0"/>
                        </a:lnTo>
                        <a:lnTo>
                          <a:pt x="444" y="0"/>
                        </a:lnTo>
                        <a:lnTo>
                          <a:pt x="559" y="0"/>
                        </a:lnTo>
                        <a:lnTo>
                          <a:pt x="676" y="0"/>
                        </a:lnTo>
                        <a:lnTo>
                          <a:pt x="793" y="0"/>
                        </a:lnTo>
                        <a:lnTo>
                          <a:pt x="910" y="0"/>
                        </a:lnTo>
                        <a:lnTo>
                          <a:pt x="1027" y="0"/>
                        </a:lnTo>
                        <a:lnTo>
                          <a:pt x="1142" y="0"/>
                        </a:lnTo>
                        <a:lnTo>
                          <a:pt x="1259" y="0"/>
                        </a:lnTo>
                        <a:lnTo>
                          <a:pt x="1376" y="0"/>
                        </a:lnTo>
                        <a:lnTo>
                          <a:pt x="1493" y="0"/>
                        </a:lnTo>
                        <a:lnTo>
                          <a:pt x="1610" y="0"/>
                        </a:lnTo>
                        <a:lnTo>
                          <a:pt x="1726" y="0"/>
                        </a:lnTo>
                        <a:lnTo>
                          <a:pt x="1842" y="0"/>
                        </a:lnTo>
                        <a:lnTo>
                          <a:pt x="1959" y="0"/>
                        </a:lnTo>
                        <a:lnTo>
                          <a:pt x="2076" y="0"/>
                        </a:lnTo>
                        <a:lnTo>
                          <a:pt x="2076" y="177"/>
                        </a:lnTo>
                        <a:lnTo>
                          <a:pt x="2076" y="34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6" name="Freeform 82"/>
                  <p:cNvSpPr>
                    <a:spLocks/>
                  </p:cNvSpPr>
                  <p:nvPr/>
                </p:nvSpPr>
                <p:spPr bwMode="auto">
                  <a:xfrm>
                    <a:off x="2155" y="392"/>
                    <a:ext cx="2076" cy="1200"/>
                  </a:xfrm>
                  <a:custGeom>
                    <a:avLst/>
                    <a:gdLst>
                      <a:gd name="T0" fmla="*/ 2076 w 2076"/>
                      <a:gd name="T1" fmla="*/ 344 h 1200"/>
                      <a:gd name="T2" fmla="*/ 2072 w 2076"/>
                      <a:gd name="T3" fmla="*/ 348 h 1200"/>
                      <a:gd name="T4" fmla="*/ 2062 w 2076"/>
                      <a:gd name="T5" fmla="*/ 355 h 1200"/>
                      <a:gd name="T6" fmla="*/ 2064 w 2076"/>
                      <a:gd name="T7" fmla="*/ 513 h 1200"/>
                      <a:gd name="T8" fmla="*/ 1959 w 2076"/>
                      <a:gd name="T9" fmla="*/ 512 h 1200"/>
                      <a:gd name="T10" fmla="*/ 1953 w 2076"/>
                      <a:gd name="T11" fmla="*/ 523 h 1200"/>
                      <a:gd name="T12" fmla="*/ 1842 w 2076"/>
                      <a:gd name="T13" fmla="*/ 524 h 1200"/>
                      <a:gd name="T14" fmla="*/ 1839 w 2076"/>
                      <a:gd name="T15" fmla="*/ 527 h 1200"/>
                      <a:gd name="T16" fmla="*/ 1834 w 2076"/>
                      <a:gd name="T17" fmla="*/ 531 h 1200"/>
                      <a:gd name="T18" fmla="*/ 1834 w 2076"/>
                      <a:gd name="T19" fmla="*/ 695 h 1200"/>
                      <a:gd name="T20" fmla="*/ 1726 w 2076"/>
                      <a:gd name="T21" fmla="*/ 694 h 1200"/>
                      <a:gd name="T22" fmla="*/ 1721 w 2076"/>
                      <a:gd name="T23" fmla="*/ 702 h 1200"/>
                      <a:gd name="T24" fmla="*/ 1692 w 2076"/>
                      <a:gd name="T25" fmla="*/ 709 h 1200"/>
                      <a:gd name="T26" fmla="*/ 1694 w 2076"/>
                      <a:gd name="T27" fmla="*/ 839 h 1200"/>
                      <a:gd name="T28" fmla="*/ 1610 w 2076"/>
                      <a:gd name="T29" fmla="*/ 836 h 1200"/>
                      <a:gd name="T30" fmla="*/ 1601 w 2076"/>
                      <a:gd name="T31" fmla="*/ 875 h 1200"/>
                      <a:gd name="T32" fmla="*/ 1493 w 2076"/>
                      <a:gd name="T33" fmla="*/ 874 h 1200"/>
                      <a:gd name="T34" fmla="*/ 1489 w 2076"/>
                      <a:gd name="T35" fmla="*/ 879 h 1200"/>
                      <a:gd name="T36" fmla="*/ 1475 w 2076"/>
                      <a:gd name="T37" fmla="*/ 886 h 1200"/>
                      <a:gd name="T38" fmla="*/ 1476 w 2076"/>
                      <a:gd name="T39" fmla="*/ 1039 h 1200"/>
                      <a:gd name="T40" fmla="*/ 1376 w 2076"/>
                      <a:gd name="T41" fmla="*/ 1038 h 1200"/>
                      <a:gd name="T42" fmla="*/ 1370 w 2076"/>
                      <a:gd name="T43" fmla="*/ 1054 h 1200"/>
                      <a:gd name="T44" fmla="*/ 1259 w 2076"/>
                      <a:gd name="T45" fmla="*/ 1054 h 1200"/>
                      <a:gd name="T46" fmla="*/ 1252 w 2076"/>
                      <a:gd name="T47" fmla="*/ 1053 h 1200"/>
                      <a:gd name="T48" fmla="*/ 1230 w 2076"/>
                      <a:gd name="T49" fmla="*/ 1064 h 1200"/>
                      <a:gd name="T50" fmla="*/ 1233 w 2076"/>
                      <a:gd name="T51" fmla="*/ 1200 h 1200"/>
                      <a:gd name="T52" fmla="*/ 1142 w 2076"/>
                      <a:gd name="T53" fmla="*/ 1200 h 1200"/>
                      <a:gd name="T54" fmla="*/ 1046 w 2076"/>
                      <a:gd name="T55" fmla="*/ 1064 h 1200"/>
                      <a:gd name="T56" fmla="*/ 1027 w 2076"/>
                      <a:gd name="T57" fmla="*/ 1054 h 1200"/>
                      <a:gd name="T58" fmla="*/ 1017 w 2076"/>
                      <a:gd name="T59" fmla="*/ 1050 h 1200"/>
                      <a:gd name="T60" fmla="*/ 910 w 2076"/>
                      <a:gd name="T61" fmla="*/ 1042 h 1200"/>
                      <a:gd name="T62" fmla="*/ 878 w 2076"/>
                      <a:gd name="T63" fmla="*/ 1016 h 1200"/>
                      <a:gd name="T64" fmla="*/ 793 w 2076"/>
                      <a:gd name="T65" fmla="*/ 1016 h 1200"/>
                      <a:gd name="T66" fmla="*/ 710 w 2076"/>
                      <a:gd name="T67" fmla="*/ 886 h 1200"/>
                      <a:gd name="T68" fmla="*/ 676 w 2076"/>
                      <a:gd name="T69" fmla="*/ 866 h 1200"/>
                      <a:gd name="T70" fmla="*/ 646 w 2076"/>
                      <a:gd name="T71" fmla="*/ 840 h 1200"/>
                      <a:gd name="T72" fmla="*/ 559 w 2076"/>
                      <a:gd name="T73" fmla="*/ 840 h 1200"/>
                      <a:gd name="T74" fmla="*/ 475 w 2076"/>
                      <a:gd name="T75" fmla="*/ 709 h 1200"/>
                      <a:gd name="T76" fmla="*/ 444 w 2076"/>
                      <a:gd name="T77" fmla="*/ 683 h 1200"/>
                      <a:gd name="T78" fmla="*/ 338 w 2076"/>
                      <a:gd name="T79" fmla="*/ 531 h 1200"/>
                      <a:gd name="T80" fmla="*/ 327 w 2076"/>
                      <a:gd name="T81" fmla="*/ 517 h 1200"/>
                      <a:gd name="T82" fmla="*/ 212 w 2076"/>
                      <a:gd name="T83" fmla="*/ 355 h 1200"/>
                      <a:gd name="T84" fmla="*/ 210 w 2076"/>
                      <a:gd name="T85" fmla="*/ 349 h 1200"/>
                      <a:gd name="T86" fmla="*/ 109 w 2076"/>
                      <a:gd name="T87" fmla="*/ 177 h 1200"/>
                      <a:gd name="T88" fmla="*/ 93 w 2076"/>
                      <a:gd name="T89" fmla="*/ 141 h 1200"/>
                      <a:gd name="T90" fmla="*/ 0 w 2076"/>
                      <a:gd name="T91" fmla="*/ 0 h 1200"/>
                      <a:gd name="T92" fmla="*/ 93 w 2076"/>
                      <a:gd name="T93" fmla="*/ 0 h 1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076" h="1200">
                        <a:moveTo>
                          <a:pt x="2076" y="344"/>
                        </a:moveTo>
                        <a:lnTo>
                          <a:pt x="2072" y="348"/>
                        </a:lnTo>
                        <a:lnTo>
                          <a:pt x="2062" y="355"/>
                        </a:lnTo>
                        <a:lnTo>
                          <a:pt x="2064" y="513"/>
                        </a:lnTo>
                        <a:lnTo>
                          <a:pt x="1959" y="512"/>
                        </a:lnTo>
                        <a:lnTo>
                          <a:pt x="1953" y="523"/>
                        </a:lnTo>
                        <a:lnTo>
                          <a:pt x="1842" y="524"/>
                        </a:lnTo>
                        <a:lnTo>
                          <a:pt x="1839" y="527"/>
                        </a:lnTo>
                        <a:lnTo>
                          <a:pt x="1834" y="531"/>
                        </a:lnTo>
                        <a:lnTo>
                          <a:pt x="1834" y="695"/>
                        </a:lnTo>
                        <a:lnTo>
                          <a:pt x="1726" y="694"/>
                        </a:lnTo>
                        <a:lnTo>
                          <a:pt x="1721" y="702"/>
                        </a:lnTo>
                        <a:lnTo>
                          <a:pt x="1692" y="709"/>
                        </a:lnTo>
                        <a:lnTo>
                          <a:pt x="1694" y="839"/>
                        </a:lnTo>
                        <a:lnTo>
                          <a:pt x="1610" y="836"/>
                        </a:lnTo>
                        <a:lnTo>
                          <a:pt x="1601" y="875"/>
                        </a:lnTo>
                        <a:lnTo>
                          <a:pt x="1493" y="874"/>
                        </a:lnTo>
                        <a:lnTo>
                          <a:pt x="1489" y="879"/>
                        </a:lnTo>
                        <a:lnTo>
                          <a:pt x="1475" y="886"/>
                        </a:lnTo>
                        <a:lnTo>
                          <a:pt x="1476" y="1039"/>
                        </a:lnTo>
                        <a:lnTo>
                          <a:pt x="1376" y="1038"/>
                        </a:lnTo>
                        <a:lnTo>
                          <a:pt x="1370" y="1054"/>
                        </a:lnTo>
                        <a:lnTo>
                          <a:pt x="1259" y="1054"/>
                        </a:lnTo>
                        <a:lnTo>
                          <a:pt x="1252" y="1053"/>
                        </a:lnTo>
                        <a:lnTo>
                          <a:pt x="1230" y="1064"/>
                        </a:lnTo>
                        <a:lnTo>
                          <a:pt x="1233" y="1200"/>
                        </a:lnTo>
                        <a:lnTo>
                          <a:pt x="1142" y="1200"/>
                        </a:lnTo>
                        <a:lnTo>
                          <a:pt x="1046" y="1064"/>
                        </a:lnTo>
                        <a:lnTo>
                          <a:pt x="1027" y="1054"/>
                        </a:lnTo>
                        <a:lnTo>
                          <a:pt x="1017" y="1050"/>
                        </a:lnTo>
                        <a:lnTo>
                          <a:pt x="910" y="1042"/>
                        </a:lnTo>
                        <a:lnTo>
                          <a:pt x="878" y="1016"/>
                        </a:lnTo>
                        <a:lnTo>
                          <a:pt x="793" y="1016"/>
                        </a:lnTo>
                        <a:lnTo>
                          <a:pt x="710" y="886"/>
                        </a:lnTo>
                        <a:lnTo>
                          <a:pt x="676" y="866"/>
                        </a:lnTo>
                        <a:lnTo>
                          <a:pt x="646" y="840"/>
                        </a:lnTo>
                        <a:lnTo>
                          <a:pt x="559" y="840"/>
                        </a:lnTo>
                        <a:lnTo>
                          <a:pt x="475" y="709"/>
                        </a:lnTo>
                        <a:lnTo>
                          <a:pt x="444" y="683"/>
                        </a:lnTo>
                        <a:lnTo>
                          <a:pt x="338" y="531"/>
                        </a:lnTo>
                        <a:lnTo>
                          <a:pt x="327" y="517"/>
                        </a:lnTo>
                        <a:lnTo>
                          <a:pt x="212" y="355"/>
                        </a:lnTo>
                        <a:lnTo>
                          <a:pt x="210" y="349"/>
                        </a:lnTo>
                        <a:lnTo>
                          <a:pt x="109" y="177"/>
                        </a:lnTo>
                        <a:lnTo>
                          <a:pt x="93" y="141"/>
                        </a:lnTo>
                        <a:lnTo>
                          <a:pt x="0" y="0"/>
                        </a:lnTo>
                        <a:lnTo>
                          <a:pt x="9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7" name="Freeform 83"/>
                  <p:cNvSpPr>
                    <a:spLocks/>
                  </p:cNvSpPr>
                  <p:nvPr/>
                </p:nvSpPr>
                <p:spPr bwMode="auto">
                  <a:xfrm>
                    <a:off x="2168" y="392"/>
                    <a:ext cx="2063" cy="1165"/>
                  </a:xfrm>
                  <a:custGeom>
                    <a:avLst/>
                    <a:gdLst>
                      <a:gd name="T0" fmla="*/ 2056 w 2063"/>
                      <a:gd name="T1" fmla="*/ 344 h 1165"/>
                      <a:gd name="T2" fmla="*/ 2040 w 2063"/>
                      <a:gd name="T3" fmla="*/ 497 h 1165"/>
                      <a:gd name="T4" fmla="*/ 1936 w 2063"/>
                      <a:gd name="T5" fmla="*/ 516 h 1165"/>
                      <a:gd name="T6" fmla="*/ 1824 w 2063"/>
                      <a:gd name="T7" fmla="*/ 523 h 1165"/>
                      <a:gd name="T8" fmla="*/ 1813 w 2063"/>
                      <a:gd name="T9" fmla="*/ 683 h 1165"/>
                      <a:gd name="T10" fmla="*/ 1704 w 2063"/>
                      <a:gd name="T11" fmla="*/ 695 h 1165"/>
                      <a:gd name="T12" fmla="*/ 1654 w 2063"/>
                      <a:gd name="T13" fmla="*/ 795 h 1165"/>
                      <a:gd name="T14" fmla="*/ 1583 w 2063"/>
                      <a:gd name="T15" fmla="*/ 866 h 1165"/>
                      <a:gd name="T16" fmla="*/ 1472 w 2063"/>
                      <a:gd name="T17" fmla="*/ 874 h 1165"/>
                      <a:gd name="T18" fmla="*/ 1450 w 2063"/>
                      <a:gd name="T19" fmla="*/ 1018 h 1165"/>
                      <a:gd name="T20" fmla="*/ 1352 w 2063"/>
                      <a:gd name="T21" fmla="*/ 1046 h 1165"/>
                      <a:gd name="T22" fmla="*/ 1234 w 2063"/>
                      <a:gd name="T23" fmla="*/ 1045 h 1165"/>
                      <a:gd name="T24" fmla="*/ 1197 w 2063"/>
                      <a:gd name="T25" fmla="*/ 1165 h 1165"/>
                      <a:gd name="T26" fmla="*/ 1058 w 2063"/>
                      <a:gd name="T27" fmla="*/ 1064 h 1165"/>
                      <a:gd name="T28" fmla="*/ 993 w 2063"/>
                      <a:gd name="T29" fmla="*/ 1032 h 1165"/>
                      <a:gd name="T30" fmla="*/ 842 w 2063"/>
                      <a:gd name="T31" fmla="*/ 982 h 1165"/>
                      <a:gd name="T32" fmla="*/ 719 w 2063"/>
                      <a:gd name="T33" fmla="*/ 886 h 1165"/>
                      <a:gd name="T34" fmla="*/ 613 w 2063"/>
                      <a:gd name="T35" fmla="*/ 809 h 1165"/>
                      <a:gd name="T36" fmla="*/ 482 w 2063"/>
                      <a:gd name="T37" fmla="*/ 709 h 1165"/>
                      <a:gd name="T38" fmla="*/ 335 w 2063"/>
                      <a:gd name="T39" fmla="*/ 531 h 1165"/>
                      <a:gd name="T40" fmla="*/ 209 w 2063"/>
                      <a:gd name="T41" fmla="*/ 355 h 1165"/>
                      <a:gd name="T42" fmla="*/ 106 w 2063"/>
                      <a:gd name="T43" fmla="*/ 177 h 1165"/>
                      <a:gd name="T44" fmla="*/ 0 w 2063"/>
                      <a:gd name="T45" fmla="*/ 0 h 1165"/>
                      <a:gd name="T46" fmla="*/ 197 w 2063"/>
                      <a:gd name="T47" fmla="*/ 0 h 1165"/>
                      <a:gd name="T48" fmla="*/ 431 w 2063"/>
                      <a:gd name="T49" fmla="*/ 0 h 1165"/>
                      <a:gd name="T50" fmla="*/ 663 w 2063"/>
                      <a:gd name="T51" fmla="*/ 0 h 1165"/>
                      <a:gd name="T52" fmla="*/ 897 w 2063"/>
                      <a:gd name="T53" fmla="*/ 0 h 1165"/>
                      <a:gd name="T54" fmla="*/ 1129 w 2063"/>
                      <a:gd name="T55" fmla="*/ 0 h 1165"/>
                      <a:gd name="T56" fmla="*/ 1363 w 2063"/>
                      <a:gd name="T57" fmla="*/ 0 h 1165"/>
                      <a:gd name="T58" fmla="*/ 1597 w 2063"/>
                      <a:gd name="T59" fmla="*/ 0 h 1165"/>
                      <a:gd name="T60" fmla="*/ 1829 w 2063"/>
                      <a:gd name="T61" fmla="*/ 0 h 1165"/>
                      <a:gd name="T62" fmla="*/ 2063 w 2063"/>
                      <a:gd name="T63" fmla="*/ 0 h 1165"/>
                      <a:gd name="T64" fmla="*/ 2063 w 2063"/>
                      <a:gd name="T65" fmla="*/ 336 h 1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063" h="1165">
                        <a:moveTo>
                          <a:pt x="2063" y="336"/>
                        </a:moveTo>
                        <a:lnTo>
                          <a:pt x="2056" y="344"/>
                        </a:lnTo>
                        <a:lnTo>
                          <a:pt x="2038" y="355"/>
                        </a:lnTo>
                        <a:lnTo>
                          <a:pt x="2040" y="497"/>
                        </a:lnTo>
                        <a:lnTo>
                          <a:pt x="1946" y="496"/>
                        </a:lnTo>
                        <a:lnTo>
                          <a:pt x="1936" y="516"/>
                        </a:lnTo>
                        <a:lnTo>
                          <a:pt x="1829" y="517"/>
                        </a:lnTo>
                        <a:lnTo>
                          <a:pt x="1824" y="523"/>
                        </a:lnTo>
                        <a:lnTo>
                          <a:pt x="1813" y="531"/>
                        </a:lnTo>
                        <a:lnTo>
                          <a:pt x="1813" y="683"/>
                        </a:lnTo>
                        <a:lnTo>
                          <a:pt x="1713" y="683"/>
                        </a:lnTo>
                        <a:lnTo>
                          <a:pt x="1704" y="695"/>
                        </a:lnTo>
                        <a:lnTo>
                          <a:pt x="1651" y="709"/>
                        </a:lnTo>
                        <a:lnTo>
                          <a:pt x="1654" y="795"/>
                        </a:lnTo>
                        <a:lnTo>
                          <a:pt x="1597" y="794"/>
                        </a:lnTo>
                        <a:lnTo>
                          <a:pt x="1583" y="866"/>
                        </a:lnTo>
                        <a:lnTo>
                          <a:pt x="1480" y="866"/>
                        </a:lnTo>
                        <a:lnTo>
                          <a:pt x="1472" y="874"/>
                        </a:lnTo>
                        <a:lnTo>
                          <a:pt x="1448" y="886"/>
                        </a:lnTo>
                        <a:lnTo>
                          <a:pt x="1450" y="1018"/>
                        </a:lnTo>
                        <a:lnTo>
                          <a:pt x="1363" y="1016"/>
                        </a:lnTo>
                        <a:lnTo>
                          <a:pt x="1352" y="1046"/>
                        </a:lnTo>
                        <a:lnTo>
                          <a:pt x="1246" y="1046"/>
                        </a:lnTo>
                        <a:lnTo>
                          <a:pt x="1234" y="1045"/>
                        </a:lnTo>
                        <a:lnTo>
                          <a:pt x="1196" y="1064"/>
                        </a:lnTo>
                        <a:lnTo>
                          <a:pt x="1197" y="1165"/>
                        </a:lnTo>
                        <a:lnTo>
                          <a:pt x="1129" y="1165"/>
                        </a:lnTo>
                        <a:lnTo>
                          <a:pt x="1058" y="1064"/>
                        </a:lnTo>
                        <a:lnTo>
                          <a:pt x="1014" y="1043"/>
                        </a:lnTo>
                        <a:lnTo>
                          <a:pt x="993" y="1032"/>
                        </a:lnTo>
                        <a:lnTo>
                          <a:pt x="897" y="1026"/>
                        </a:lnTo>
                        <a:lnTo>
                          <a:pt x="842" y="982"/>
                        </a:lnTo>
                        <a:lnTo>
                          <a:pt x="780" y="982"/>
                        </a:lnTo>
                        <a:lnTo>
                          <a:pt x="719" y="886"/>
                        </a:lnTo>
                        <a:lnTo>
                          <a:pt x="663" y="854"/>
                        </a:lnTo>
                        <a:lnTo>
                          <a:pt x="613" y="809"/>
                        </a:lnTo>
                        <a:lnTo>
                          <a:pt x="546" y="809"/>
                        </a:lnTo>
                        <a:lnTo>
                          <a:pt x="482" y="709"/>
                        </a:lnTo>
                        <a:lnTo>
                          <a:pt x="431" y="666"/>
                        </a:lnTo>
                        <a:lnTo>
                          <a:pt x="335" y="531"/>
                        </a:lnTo>
                        <a:lnTo>
                          <a:pt x="314" y="504"/>
                        </a:lnTo>
                        <a:lnTo>
                          <a:pt x="209" y="355"/>
                        </a:lnTo>
                        <a:lnTo>
                          <a:pt x="197" y="334"/>
                        </a:lnTo>
                        <a:lnTo>
                          <a:pt x="106" y="177"/>
                        </a:lnTo>
                        <a:lnTo>
                          <a:pt x="80" y="123"/>
                        </a:lnTo>
                        <a:lnTo>
                          <a:pt x="0" y="0"/>
                        </a:lnTo>
                        <a:lnTo>
                          <a:pt x="80" y="0"/>
                        </a:lnTo>
                        <a:lnTo>
                          <a:pt x="197" y="0"/>
                        </a:lnTo>
                        <a:lnTo>
                          <a:pt x="314" y="0"/>
                        </a:lnTo>
                        <a:lnTo>
                          <a:pt x="431" y="0"/>
                        </a:lnTo>
                        <a:lnTo>
                          <a:pt x="546" y="0"/>
                        </a:lnTo>
                        <a:lnTo>
                          <a:pt x="663" y="0"/>
                        </a:lnTo>
                        <a:lnTo>
                          <a:pt x="780" y="0"/>
                        </a:lnTo>
                        <a:lnTo>
                          <a:pt x="897" y="0"/>
                        </a:lnTo>
                        <a:lnTo>
                          <a:pt x="1014" y="0"/>
                        </a:lnTo>
                        <a:lnTo>
                          <a:pt x="1129" y="0"/>
                        </a:lnTo>
                        <a:lnTo>
                          <a:pt x="1246" y="0"/>
                        </a:lnTo>
                        <a:lnTo>
                          <a:pt x="1363" y="0"/>
                        </a:lnTo>
                        <a:lnTo>
                          <a:pt x="1480" y="0"/>
                        </a:lnTo>
                        <a:lnTo>
                          <a:pt x="1597" y="0"/>
                        </a:lnTo>
                        <a:lnTo>
                          <a:pt x="1713" y="0"/>
                        </a:lnTo>
                        <a:lnTo>
                          <a:pt x="1829" y="0"/>
                        </a:lnTo>
                        <a:lnTo>
                          <a:pt x="1946" y="0"/>
                        </a:lnTo>
                        <a:lnTo>
                          <a:pt x="2063" y="0"/>
                        </a:lnTo>
                        <a:lnTo>
                          <a:pt x="2063" y="177"/>
                        </a:lnTo>
                        <a:lnTo>
                          <a:pt x="2063" y="33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8" name="Freeform 84"/>
                  <p:cNvSpPr>
                    <a:spLocks/>
                  </p:cNvSpPr>
                  <p:nvPr/>
                </p:nvSpPr>
                <p:spPr bwMode="auto">
                  <a:xfrm>
                    <a:off x="2168" y="392"/>
                    <a:ext cx="2063" cy="1165"/>
                  </a:xfrm>
                  <a:custGeom>
                    <a:avLst/>
                    <a:gdLst>
                      <a:gd name="T0" fmla="*/ 2063 w 2063"/>
                      <a:gd name="T1" fmla="*/ 336 h 1165"/>
                      <a:gd name="T2" fmla="*/ 2056 w 2063"/>
                      <a:gd name="T3" fmla="*/ 344 h 1165"/>
                      <a:gd name="T4" fmla="*/ 2038 w 2063"/>
                      <a:gd name="T5" fmla="*/ 355 h 1165"/>
                      <a:gd name="T6" fmla="*/ 2040 w 2063"/>
                      <a:gd name="T7" fmla="*/ 497 h 1165"/>
                      <a:gd name="T8" fmla="*/ 1946 w 2063"/>
                      <a:gd name="T9" fmla="*/ 496 h 1165"/>
                      <a:gd name="T10" fmla="*/ 1936 w 2063"/>
                      <a:gd name="T11" fmla="*/ 516 h 1165"/>
                      <a:gd name="T12" fmla="*/ 1829 w 2063"/>
                      <a:gd name="T13" fmla="*/ 517 h 1165"/>
                      <a:gd name="T14" fmla="*/ 1824 w 2063"/>
                      <a:gd name="T15" fmla="*/ 523 h 1165"/>
                      <a:gd name="T16" fmla="*/ 1813 w 2063"/>
                      <a:gd name="T17" fmla="*/ 531 h 1165"/>
                      <a:gd name="T18" fmla="*/ 1813 w 2063"/>
                      <a:gd name="T19" fmla="*/ 683 h 1165"/>
                      <a:gd name="T20" fmla="*/ 1713 w 2063"/>
                      <a:gd name="T21" fmla="*/ 683 h 1165"/>
                      <a:gd name="T22" fmla="*/ 1704 w 2063"/>
                      <a:gd name="T23" fmla="*/ 695 h 1165"/>
                      <a:gd name="T24" fmla="*/ 1651 w 2063"/>
                      <a:gd name="T25" fmla="*/ 709 h 1165"/>
                      <a:gd name="T26" fmla="*/ 1654 w 2063"/>
                      <a:gd name="T27" fmla="*/ 795 h 1165"/>
                      <a:gd name="T28" fmla="*/ 1597 w 2063"/>
                      <a:gd name="T29" fmla="*/ 794 h 1165"/>
                      <a:gd name="T30" fmla="*/ 1583 w 2063"/>
                      <a:gd name="T31" fmla="*/ 866 h 1165"/>
                      <a:gd name="T32" fmla="*/ 1480 w 2063"/>
                      <a:gd name="T33" fmla="*/ 866 h 1165"/>
                      <a:gd name="T34" fmla="*/ 1472 w 2063"/>
                      <a:gd name="T35" fmla="*/ 874 h 1165"/>
                      <a:gd name="T36" fmla="*/ 1448 w 2063"/>
                      <a:gd name="T37" fmla="*/ 886 h 1165"/>
                      <a:gd name="T38" fmla="*/ 1450 w 2063"/>
                      <a:gd name="T39" fmla="*/ 1018 h 1165"/>
                      <a:gd name="T40" fmla="*/ 1363 w 2063"/>
                      <a:gd name="T41" fmla="*/ 1016 h 1165"/>
                      <a:gd name="T42" fmla="*/ 1352 w 2063"/>
                      <a:gd name="T43" fmla="*/ 1046 h 1165"/>
                      <a:gd name="T44" fmla="*/ 1246 w 2063"/>
                      <a:gd name="T45" fmla="*/ 1046 h 1165"/>
                      <a:gd name="T46" fmla="*/ 1234 w 2063"/>
                      <a:gd name="T47" fmla="*/ 1045 h 1165"/>
                      <a:gd name="T48" fmla="*/ 1196 w 2063"/>
                      <a:gd name="T49" fmla="*/ 1064 h 1165"/>
                      <a:gd name="T50" fmla="*/ 1197 w 2063"/>
                      <a:gd name="T51" fmla="*/ 1165 h 1165"/>
                      <a:gd name="T52" fmla="*/ 1129 w 2063"/>
                      <a:gd name="T53" fmla="*/ 1165 h 1165"/>
                      <a:gd name="T54" fmla="*/ 1058 w 2063"/>
                      <a:gd name="T55" fmla="*/ 1064 h 1165"/>
                      <a:gd name="T56" fmla="*/ 1014 w 2063"/>
                      <a:gd name="T57" fmla="*/ 1043 h 1165"/>
                      <a:gd name="T58" fmla="*/ 993 w 2063"/>
                      <a:gd name="T59" fmla="*/ 1032 h 1165"/>
                      <a:gd name="T60" fmla="*/ 897 w 2063"/>
                      <a:gd name="T61" fmla="*/ 1026 h 1165"/>
                      <a:gd name="T62" fmla="*/ 842 w 2063"/>
                      <a:gd name="T63" fmla="*/ 982 h 1165"/>
                      <a:gd name="T64" fmla="*/ 780 w 2063"/>
                      <a:gd name="T65" fmla="*/ 982 h 1165"/>
                      <a:gd name="T66" fmla="*/ 719 w 2063"/>
                      <a:gd name="T67" fmla="*/ 886 h 1165"/>
                      <a:gd name="T68" fmla="*/ 663 w 2063"/>
                      <a:gd name="T69" fmla="*/ 854 h 1165"/>
                      <a:gd name="T70" fmla="*/ 613 w 2063"/>
                      <a:gd name="T71" fmla="*/ 809 h 1165"/>
                      <a:gd name="T72" fmla="*/ 546 w 2063"/>
                      <a:gd name="T73" fmla="*/ 809 h 1165"/>
                      <a:gd name="T74" fmla="*/ 482 w 2063"/>
                      <a:gd name="T75" fmla="*/ 709 h 1165"/>
                      <a:gd name="T76" fmla="*/ 431 w 2063"/>
                      <a:gd name="T77" fmla="*/ 666 h 1165"/>
                      <a:gd name="T78" fmla="*/ 335 w 2063"/>
                      <a:gd name="T79" fmla="*/ 531 h 1165"/>
                      <a:gd name="T80" fmla="*/ 314 w 2063"/>
                      <a:gd name="T81" fmla="*/ 504 h 1165"/>
                      <a:gd name="T82" fmla="*/ 209 w 2063"/>
                      <a:gd name="T83" fmla="*/ 355 h 1165"/>
                      <a:gd name="T84" fmla="*/ 197 w 2063"/>
                      <a:gd name="T85" fmla="*/ 334 h 1165"/>
                      <a:gd name="T86" fmla="*/ 106 w 2063"/>
                      <a:gd name="T87" fmla="*/ 177 h 1165"/>
                      <a:gd name="T88" fmla="*/ 80 w 2063"/>
                      <a:gd name="T89" fmla="*/ 123 h 1165"/>
                      <a:gd name="T90" fmla="*/ 0 w 2063"/>
                      <a:gd name="T91" fmla="*/ 0 h 1165"/>
                      <a:gd name="T92" fmla="*/ 80 w 2063"/>
                      <a:gd name="T93" fmla="*/ 0 h 1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063" h="1165">
                        <a:moveTo>
                          <a:pt x="2063" y="336"/>
                        </a:moveTo>
                        <a:lnTo>
                          <a:pt x="2056" y="344"/>
                        </a:lnTo>
                        <a:lnTo>
                          <a:pt x="2038" y="355"/>
                        </a:lnTo>
                        <a:lnTo>
                          <a:pt x="2040" y="497"/>
                        </a:lnTo>
                        <a:lnTo>
                          <a:pt x="1946" y="496"/>
                        </a:lnTo>
                        <a:lnTo>
                          <a:pt x="1936" y="516"/>
                        </a:lnTo>
                        <a:lnTo>
                          <a:pt x="1829" y="517"/>
                        </a:lnTo>
                        <a:lnTo>
                          <a:pt x="1824" y="523"/>
                        </a:lnTo>
                        <a:lnTo>
                          <a:pt x="1813" y="531"/>
                        </a:lnTo>
                        <a:lnTo>
                          <a:pt x="1813" y="683"/>
                        </a:lnTo>
                        <a:lnTo>
                          <a:pt x="1713" y="683"/>
                        </a:lnTo>
                        <a:lnTo>
                          <a:pt x="1704" y="695"/>
                        </a:lnTo>
                        <a:lnTo>
                          <a:pt x="1651" y="709"/>
                        </a:lnTo>
                        <a:lnTo>
                          <a:pt x="1654" y="795"/>
                        </a:lnTo>
                        <a:lnTo>
                          <a:pt x="1597" y="794"/>
                        </a:lnTo>
                        <a:lnTo>
                          <a:pt x="1583" y="866"/>
                        </a:lnTo>
                        <a:lnTo>
                          <a:pt x="1480" y="866"/>
                        </a:lnTo>
                        <a:lnTo>
                          <a:pt x="1472" y="874"/>
                        </a:lnTo>
                        <a:lnTo>
                          <a:pt x="1448" y="886"/>
                        </a:lnTo>
                        <a:lnTo>
                          <a:pt x="1450" y="1018"/>
                        </a:lnTo>
                        <a:lnTo>
                          <a:pt x="1363" y="1016"/>
                        </a:lnTo>
                        <a:lnTo>
                          <a:pt x="1352" y="1046"/>
                        </a:lnTo>
                        <a:lnTo>
                          <a:pt x="1246" y="1046"/>
                        </a:lnTo>
                        <a:lnTo>
                          <a:pt x="1234" y="1045"/>
                        </a:lnTo>
                        <a:lnTo>
                          <a:pt x="1196" y="1064"/>
                        </a:lnTo>
                        <a:lnTo>
                          <a:pt x="1197" y="1165"/>
                        </a:lnTo>
                        <a:lnTo>
                          <a:pt x="1129" y="1165"/>
                        </a:lnTo>
                        <a:lnTo>
                          <a:pt x="1058" y="1064"/>
                        </a:lnTo>
                        <a:lnTo>
                          <a:pt x="1014" y="1043"/>
                        </a:lnTo>
                        <a:lnTo>
                          <a:pt x="993" y="1032"/>
                        </a:lnTo>
                        <a:lnTo>
                          <a:pt x="897" y="1026"/>
                        </a:lnTo>
                        <a:lnTo>
                          <a:pt x="842" y="982"/>
                        </a:lnTo>
                        <a:lnTo>
                          <a:pt x="780" y="982"/>
                        </a:lnTo>
                        <a:lnTo>
                          <a:pt x="719" y="886"/>
                        </a:lnTo>
                        <a:lnTo>
                          <a:pt x="663" y="854"/>
                        </a:lnTo>
                        <a:lnTo>
                          <a:pt x="613" y="809"/>
                        </a:lnTo>
                        <a:lnTo>
                          <a:pt x="546" y="809"/>
                        </a:lnTo>
                        <a:lnTo>
                          <a:pt x="482" y="709"/>
                        </a:lnTo>
                        <a:lnTo>
                          <a:pt x="431" y="666"/>
                        </a:lnTo>
                        <a:lnTo>
                          <a:pt x="335" y="531"/>
                        </a:lnTo>
                        <a:lnTo>
                          <a:pt x="314" y="504"/>
                        </a:lnTo>
                        <a:lnTo>
                          <a:pt x="209" y="355"/>
                        </a:lnTo>
                        <a:lnTo>
                          <a:pt x="197" y="334"/>
                        </a:lnTo>
                        <a:lnTo>
                          <a:pt x="106" y="177"/>
                        </a:lnTo>
                        <a:lnTo>
                          <a:pt x="80" y="123"/>
                        </a:lnTo>
                        <a:lnTo>
                          <a:pt x="0" y="0"/>
                        </a:lnTo>
                        <a:lnTo>
                          <a:pt x="8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9" name="Freeform 85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531"/>
                  </a:xfrm>
                  <a:custGeom>
                    <a:avLst/>
                    <a:gdLst>
                      <a:gd name="T0" fmla="*/ 0 w 2566"/>
                      <a:gd name="T1" fmla="*/ 0 h 531"/>
                      <a:gd name="T2" fmla="*/ 117 w 2566"/>
                      <a:gd name="T3" fmla="*/ 0 h 531"/>
                      <a:gd name="T4" fmla="*/ 234 w 2566"/>
                      <a:gd name="T5" fmla="*/ 0 h 531"/>
                      <a:gd name="T6" fmla="*/ 351 w 2566"/>
                      <a:gd name="T7" fmla="*/ 0 h 531"/>
                      <a:gd name="T8" fmla="*/ 466 w 2566"/>
                      <a:gd name="T9" fmla="*/ 0 h 531"/>
                      <a:gd name="T10" fmla="*/ 583 w 2566"/>
                      <a:gd name="T11" fmla="*/ 0 h 531"/>
                      <a:gd name="T12" fmla="*/ 700 w 2566"/>
                      <a:gd name="T13" fmla="*/ 0 h 531"/>
                      <a:gd name="T14" fmla="*/ 817 w 2566"/>
                      <a:gd name="T15" fmla="*/ 0 h 531"/>
                      <a:gd name="T16" fmla="*/ 934 w 2566"/>
                      <a:gd name="T17" fmla="*/ 0 h 531"/>
                      <a:gd name="T18" fmla="*/ 1049 w 2566"/>
                      <a:gd name="T19" fmla="*/ 0 h 531"/>
                      <a:gd name="T20" fmla="*/ 1166 w 2566"/>
                      <a:gd name="T21" fmla="*/ 0 h 531"/>
                      <a:gd name="T22" fmla="*/ 1283 w 2566"/>
                      <a:gd name="T23" fmla="*/ 0 h 531"/>
                      <a:gd name="T24" fmla="*/ 1400 w 2566"/>
                      <a:gd name="T25" fmla="*/ 0 h 531"/>
                      <a:gd name="T26" fmla="*/ 1517 w 2566"/>
                      <a:gd name="T27" fmla="*/ 0 h 531"/>
                      <a:gd name="T28" fmla="*/ 1633 w 2566"/>
                      <a:gd name="T29" fmla="*/ 0 h 531"/>
                      <a:gd name="T30" fmla="*/ 1749 w 2566"/>
                      <a:gd name="T31" fmla="*/ 0 h 531"/>
                      <a:gd name="T32" fmla="*/ 1866 w 2566"/>
                      <a:gd name="T33" fmla="*/ 0 h 531"/>
                      <a:gd name="T34" fmla="*/ 1983 w 2566"/>
                      <a:gd name="T35" fmla="*/ 0 h 531"/>
                      <a:gd name="T36" fmla="*/ 2100 w 2566"/>
                      <a:gd name="T37" fmla="*/ 0 h 531"/>
                      <a:gd name="T38" fmla="*/ 2216 w 2566"/>
                      <a:gd name="T39" fmla="*/ 0 h 531"/>
                      <a:gd name="T40" fmla="*/ 2332 w 2566"/>
                      <a:gd name="T41" fmla="*/ 0 h 531"/>
                      <a:gd name="T42" fmla="*/ 2449 w 2566"/>
                      <a:gd name="T43" fmla="*/ 0 h 531"/>
                      <a:gd name="T44" fmla="*/ 2566 w 2566"/>
                      <a:gd name="T45" fmla="*/ 176 h 531"/>
                      <a:gd name="T46" fmla="*/ 2566 w 2566"/>
                      <a:gd name="T47" fmla="*/ 531 h 531"/>
                      <a:gd name="T48" fmla="*/ 2332 w 2566"/>
                      <a:gd name="T49" fmla="*/ 531 h 531"/>
                      <a:gd name="T50" fmla="*/ 2100 w 2566"/>
                      <a:gd name="T51" fmla="*/ 531 h 531"/>
                      <a:gd name="T52" fmla="*/ 1866 w 2566"/>
                      <a:gd name="T53" fmla="*/ 531 h 531"/>
                      <a:gd name="T54" fmla="*/ 1632 w 2566"/>
                      <a:gd name="T55" fmla="*/ 531 h 531"/>
                      <a:gd name="T56" fmla="*/ 1400 w 2566"/>
                      <a:gd name="T57" fmla="*/ 531 h 531"/>
                      <a:gd name="T58" fmla="*/ 1166 w 2566"/>
                      <a:gd name="T59" fmla="*/ 531 h 531"/>
                      <a:gd name="T60" fmla="*/ 934 w 2566"/>
                      <a:gd name="T61" fmla="*/ 531 h 531"/>
                      <a:gd name="T62" fmla="*/ 700 w 2566"/>
                      <a:gd name="T63" fmla="*/ 531 h 531"/>
                      <a:gd name="T64" fmla="*/ 466 w 2566"/>
                      <a:gd name="T65" fmla="*/ 531 h 531"/>
                      <a:gd name="T66" fmla="*/ 234 w 2566"/>
                      <a:gd name="T67" fmla="*/ 531 h 531"/>
                      <a:gd name="T68" fmla="*/ 0 w 2566"/>
                      <a:gd name="T69" fmla="*/ 531 h 531"/>
                      <a:gd name="T70" fmla="*/ 0 w 2566"/>
                      <a:gd name="T71" fmla="*/ 176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5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351" y="0"/>
                        </a:lnTo>
                        <a:lnTo>
                          <a:pt x="466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633" y="0"/>
                        </a:lnTo>
                        <a:lnTo>
                          <a:pt x="1749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6"/>
                        </a:lnTo>
                        <a:lnTo>
                          <a:pt x="2566" y="354"/>
                        </a:lnTo>
                        <a:lnTo>
                          <a:pt x="2566" y="531"/>
                        </a:lnTo>
                        <a:lnTo>
                          <a:pt x="2449" y="531"/>
                        </a:lnTo>
                        <a:lnTo>
                          <a:pt x="2332" y="531"/>
                        </a:lnTo>
                        <a:lnTo>
                          <a:pt x="2216" y="531"/>
                        </a:lnTo>
                        <a:lnTo>
                          <a:pt x="2100" y="531"/>
                        </a:lnTo>
                        <a:lnTo>
                          <a:pt x="1983" y="531"/>
                        </a:lnTo>
                        <a:lnTo>
                          <a:pt x="1866" y="531"/>
                        </a:lnTo>
                        <a:lnTo>
                          <a:pt x="1749" y="531"/>
                        </a:lnTo>
                        <a:lnTo>
                          <a:pt x="1632" y="531"/>
                        </a:lnTo>
                        <a:lnTo>
                          <a:pt x="1517" y="531"/>
                        </a:lnTo>
                        <a:lnTo>
                          <a:pt x="1400" y="531"/>
                        </a:lnTo>
                        <a:lnTo>
                          <a:pt x="1283" y="531"/>
                        </a:lnTo>
                        <a:lnTo>
                          <a:pt x="1166" y="531"/>
                        </a:lnTo>
                        <a:lnTo>
                          <a:pt x="1049" y="531"/>
                        </a:lnTo>
                        <a:lnTo>
                          <a:pt x="934" y="531"/>
                        </a:lnTo>
                        <a:lnTo>
                          <a:pt x="817" y="531"/>
                        </a:lnTo>
                        <a:lnTo>
                          <a:pt x="700" y="531"/>
                        </a:lnTo>
                        <a:lnTo>
                          <a:pt x="583" y="531"/>
                        </a:lnTo>
                        <a:lnTo>
                          <a:pt x="466" y="531"/>
                        </a:lnTo>
                        <a:lnTo>
                          <a:pt x="349" y="531"/>
                        </a:lnTo>
                        <a:lnTo>
                          <a:pt x="234" y="531"/>
                        </a:lnTo>
                        <a:lnTo>
                          <a:pt x="117" y="531"/>
                        </a:lnTo>
                        <a:lnTo>
                          <a:pt x="0" y="531"/>
                        </a:lnTo>
                        <a:lnTo>
                          <a:pt x="0" y="354"/>
                        </a:lnTo>
                        <a:lnTo>
                          <a:pt x="0" y="17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0" name="Freeform 86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176"/>
                  </a:xfrm>
                  <a:custGeom>
                    <a:avLst/>
                    <a:gdLst>
                      <a:gd name="T0" fmla="*/ 0 w 2566"/>
                      <a:gd name="T1" fmla="*/ 0 h 176"/>
                      <a:gd name="T2" fmla="*/ 0 w 2566"/>
                      <a:gd name="T3" fmla="*/ 0 h 176"/>
                      <a:gd name="T4" fmla="*/ 117 w 2566"/>
                      <a:gd name="T5" fmla="*/ 0 h 176"/>
                      <a:gd name="T6" fmla="*/ 117 w 2566"/>
                      <a:gd name="T7" fmla="*/ 0 h 176"/>
                      <a:gd name="T8" fmla="*/ 234 w 2566"/>
                      <a:gd name="T9" fmla="*/ 0 h 176"/>
                      <a:gd name="T10" fmla="*/ 234 w 2566"/>
                      <a:gd name="T11" fmla="*/ 0 h 176"/>
                      <a:gd name="T12" fmla="*/ 349 w 2566"/>
                      <a:gd name="T13" fmla="*/ 0 h 176"/>
                      <a:gd name="T14" fmla="*/ 351 w 2566"/>
                      <a:gd name="T15" fmla="*/ 0 h 176"/>
                      <a:gd name="T16" fmla="*/ 466 w 2566"/>
                      <a:gd name="T17" fmla="*/ 0 h 176"/>
                      <a:gd name="T18" fmla="*/ 466 w 2566"/>
                      <a:gd name="T19" fmla="*/ 0 h 176"/>
                      <a:gd name="T20" fmla="*/ 583 w 2566"/>
                      <a:gd name="T21" fmla="*/ 0 h 176"/>
                      <a:gd name="T22" fmla="*/ 583 w 2566"/>
                      <a:gd name="T23" fmla="*/ 0 h 176"/>
                      <a:gd name="T24" fmla="*/ 700 w 2566"/>
                      <a:gd name="T25" fmla="*/ 0 h 176"/>
                      <a:gd name="T26" fmla="*/ 700 w 2566"/>
                      <a:gd name="T27" fmla="*/ 0 h 176"/>
                      <a:gd name="T28" fmla="*/ 817 w 2566"/>
                      <a:gd name="T29" fmla="*/ 0 h 176"/>
                      <a:gd name="T30" fmla="*/ 817 w 2566"/>
                      <a:gd name="T31" fmla="*/ 0 h 176"/>
                      <a:gd name="T32" fmla="*/ 934 w 2566"/>
                      <a:gd name="T33" fmla="*/ 0 h 176"/>
                      <a:gd name="T34" fmla="*/ 934 w 2566"/>
                      <a:gd name="T35" fmla="*/ 0 h 176"/>
                      <a:gd name="T36" fmla="*/ 1049 w 2566"/>
                      <a:gd name="T37" fmla="*/ 0 h 176"/>
                      <a:gd name="T38" fmla="*/ 1049 w 2566"/>
                      <a:gd name="T39" fmla="*/ 0 h 176"/>
                      <a:gd name="T40" fmla="*/ 1166 w 2566"/>
                      <a:gd name="T41" fmla="*/ 0 h 176"/>
                      <a:gd name="T42" fmla="*/ 1166 w 2566"/>
                      <a:gd name="T43" fmla="*/ 0 h 176"/>
                      <a:gd name="T44" fmla="*/ 1283 w 2566"/>
                      <a:gd name="T45" fmla="*/ 0 h 176"/>
                      <a:gd name="T46" fmla="*/ 1283 w 2566"/>
                      <a:gd name="T47" fmla="*/ 0 h 176"/>
                      <a:gd name="T48" fmla="*/ 1400 w 2566"/>
                      <a:gd name="T49" fmla="*/ 0 h 176"/>
                      <a:gd name="T50" fmla="*/ 1400 w 2566"/>
                      <a:gd name="T51" fmla="*/ 0 h 176"/>
                      <a:gd name="T52" fmla="*/ 1517 w 2566"/>
                      <a:gd name="T53" fmla="*/ 0 h 176"/>
                      <a:gd name="T54" fmla="*/ 1517 w 2566"/>
                      <a:gd name="T55" fmla="*/ 0 h 176"/>
                      <a:gd name="T56" fmla="*/ 1632 w 2566"/>
                      <a:gd name="T57" fmla="*/ 0 h 176"/>
                      <a:gd name="T58" fmla="*/ 1633 w 2566"/>
                      <a:gd name="T59" fmla="*/ 0 h 176"/>
                      <a:gd name="T60" fmla="*/ 1749 w 2566"/>
                      <a:gd name="T61" fmla="*/ 0 h 176"/>
                      <a:gd name="T62" fmla="*/ 1749 w 2566"/>
                      <a:gd name="T63" fmla="*/ 0 h 176"/>
                      <a:gd name="T64" fmla="*/ 1866 w 2566"/>
                      <a:gd name="T65" fmla="*/ 0 h 176"/>
                      <a:gd name="T66" fmla="*/ 1866 w 2566"/>
                      <a:gd name="T67" fmla="*/ 0 h 176"/>
                      <a:gd name="T68" fmla="*/ 1983 w 2566"/>
                      <a:gd name="T69" fmla="*/ 0 h 176"/>
                      <a:gd name="T70" fmla="*/ 1983 w 2566"/>
                      <a:gd name="T71" fmla="*/ 0 h 176"/>
                      <a:gd name="T72" fmla="*/ 2100 w 2566"/>
                      <a:gd name="T73" fmla="*/ 0 h 176"/>
                      <a:gd name="T74" fmla="*/ 2100 w 2566"/>
                      <a:gd name="T75" fmla="*/ 0 h 176"/>
                      <a:gd name="T76" fmla="*/ 2216 w 2566"/>
                      <a:gd name="T77" fmla="*/ 0 h 176"/>
                      <a:gd name="T78" fmla="*/ 2216 w 2566"/>
                      <a:gd name="T79" fmla="*/ 0 h 176"/>
                      <a:gd name="T80" fmla="*/ 2332 w 2566"/>
                      <a:gd name="T81" fmla="*/ 0 h 176"/>
                      <a:gd name="T82" fmla="*/ 2332 w 2566"/>
                      <a:gd name="T83" fmla="*/ 0 h 176"/>
                      <a:gd name="T84" fmla="*/ 2449 w 2566"/>
                      <a:gd name="T85" fmla="*/ 0 h 176"/>
                      <a:gd name="T86" fmla="*/ 2449 w 2566"/>
                      <a:gd name="T87" fmla="*/ 0 h 176"/>
                      <a:gd name="T88" fmla="*/ 2566 w 2566"/>
                      <a:gd name="T89" fmla="*/ 0 h 176"/>
                      <a:gd name="T90" fmla="*/ 2566 w 2566"/>
                      <a:gd name="T91" fmla="*/ 176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7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351" y="0"/>
                        </a:lnTo>
                        <a:lnTo>
                          <a:pt x="466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633" y="0"/>
                        </a:lnTo>
                        <a:lnTo>
                          <a:pt x="1749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1" name="Freeform 87"/>
                  <p:cNvSpPr>
                    <a:spLocks/>
                  </p:cNvSpPr>
                  <p:nvPr/>
                </p:nvSpPr>
                <p:spPr bwMode="auto">
                  <a:xfrm>
                    <a:off x="1665" y="2376"/>
                    <a:ext cx="2566" cy="497"/>
                  </a:xfrm>
                  <a:custGeom>
                    <a:avLst/>
                    <a:gdLst>
                      <a:gd name="T0" fmla="*/ 27 w 2566"/>
                      <a:gd name="T1" fmla="*/ 7 h 497"/>
                      <a:gd name="T2" fmla="*/ 144 w 2566"/>
                      <a:gd name="T3" fmla="*/ 7 h 497"/>
                      <a:gd name="T4" fmla="*/ 259 w 2566"/>
                      <a:gd name="T5" fmla="*/ 7 h 497"/>
                      <a:gd name="T6" fmla="*/ 376 w 2566"/>
                      <a:gd name="T7" fmla="*/ 7 h 497"/>
                      <a:gd name="T8" fmla="*/ 493 w 2566"/>
                      <a:gd name="T9" fmla="*/ 5 h 497"/>
                      <a:gd name="T10" fmla="*/ 609 w 2566"/>
                      <a:gd name="T11" fmla="*/ 5 h 497"/>
                      <a:gd name="T12" fmla="*/ 726 w 2566"/>
                      <a:gd name="T13" fmla="*/ 5 h 497"/>
                      <a:gd name="T14" fmla="*/ 842 w 2566"/>
                      <a:gd name="T15" fmla="*/ 5 h 497"/>
                      <a:gd name="T16" fmla="*/ 958 w 2566"/>
                      <a:gd name="T17" fmla="*/ 4 h 497"/>
                      <a:gd name="T18" fmla="*/ 1075 w 2566"/>
                      <a:gd name="T19" fmla="*/ 4 h 497"/>
                      <a:gd name="T20" fmla="*/ 1192 w 2566"/>
                      <a:gd name="T21" fmla="*/ 4 h 497"/>
                      <a:gd name="T22" fmla="*/ 1307 w 2566"/>
                      <a:gd name="T23" fmla="*/ 4 h 497"/>
                      <a:gd name="T24" fmla="*/ 1424 w 2566"/>
                      <a:gd name="T25" fmla="*/ 3 h 497"/>
                      <a:gd name="T26" fmla="*/ 1541 w 2566"/>
                      <a:gd name="T27" fmla="*/ 3 h 497"/>
                      <a:gd name="T28" fmla="*/ 1657 w 2566"/>
                      <a:gd name="T29" fmla="*/ 3 h 497"/>
                      <a:gd name="T30" fmla="*/ 1773 w 2566"/>
                      <a:gd name="T31" fmla="*/ 3 h 497"/>
                      <a:gd name="T32" fmla="*/ 1890 w 2566"/>
                      <a:gd name="T33" fmla="*/ 1 h 497"/>
                      <a:gd name="T34" fmla="*/ 2006 w 2566"/>
                      <a:gd name="T35" fmla="*/ 1 h 497"/>
                      <a:gd name="T36" fmla="*/ 2123 w 2566"/>
                      <a:gd name="T37" fmla="*/ 1 h 497"/>
                      <a:gd name="T38" fmla="*/ 2240 w 2566"/>
                      <a:gd name="T39" fmla="*/ 1 h 497"/>
                      <a:gd name="T40" fmla="*/ 2355 w 2566"/>
                      <a:gd name="T41" fmla="*/ 1 h 497"/>
                      <a:gd name="T42" fmla="*/ 2472 w 2566"/>
                      <a:gd name="T43" fmla="*/ 0 h 497"/>
                      <a:gd name="T44" fmla="*/ 2566 w 2566"/>
                      <a:gd name="T45" fmla="*/ 142 h 497"/>
                      <a:gd name="T46" fmla="*/ 2566 w 2566"/>
                      <a:gd name="T47" fmla="*/ 497 h 497"/>
                      <a:gd name="T48" fmla="*/ 2332 w 2566"/>
                      <a:gd name="T49" fmla="*/ 497 h 497"/>
                      <a:gd name="T50" fmla="*/ 2100 w 2566"/>
                      <a:gd name="T51" fmla="*/ 497 h 497"/>
                      <a:gd name="T52" fmla="*/ 1866 w 2566"/>
                      <a:gd name="T53" fmla="*/ 497 h 497"/>
                      <a:gd name="T54" fmla="*/ 1632 w 2566"/>
                      <a:gd name="T55" fmla="*/ 497 h 497"/>
                      <a:gd name="T56" fmla="*/ 1400 w 2566"/>
                      <a:gd name="T57" fmla="*/ 497 h 497"/>
                      <a:gd name="T58" fmla="*/ 1166 w 2566"/>
                      <a:gd name="T59" fmla="*/ 497 h 497"/>
                      <a:gd name="T60" fmla="*/ 934 w 2566"/>
                      <a:gd name="T61" fmla="*/ 497 h 497"/>
                      <a:gd name="T62" fmla="*/ 700 w 2566"/>
                      <a:gd name="T63" fmla="*/ 497 h 497"/>
                      <a:gd name="T64" fmla="*/ 466 w 2566"/>
                      <a:gd name="T65" fmla="*/ 497 h 497"/>
                      <a:gd name="T66" fmla="*/ 234 w 2566"/>
                      <a:gd name="T67" fmla="*/ 497 h 497"/>
                      <a:gd name="T68" fmla="*/ 0 w 2566"/>
                      <a:gd name="T69" fmla="*/ 497 h 497"/>
                      <a:gd name="T70" fmla="*/ 0 w 2566"/>
                      <a:gd name="T71" fmla="*/ 142 h 4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497">
                        <a:moveTo>
                          <a:pt x="0" y="8"/>
                        </a:moveTo>
                        <a:lnTo>
                          <a:pt x="27" y="7"/>
                        </a:lnTo>
                        <a:lnTo>
                          <a:pt x="117" y="7"/>
                        </a:lnTo>
                        <a:lnTo>
                          <a:pt x="144" y="7"/>
                        </a:lnTo>
                        <a:lnTo>
                          <a:pt x="234" y="7"/>
                        </a:lnTo>
                        <a:lnTo>
                          <a:pt x="259" y="7"/>
                        </a:lnTo>
                        <a:lnTo>
                          <a:pt x="349" y="7"/>
                        </a:lnTo>
                        <a:lnTo>
                          <a:pt x="376" y="7"/>
                        </a:lnTo>
                        <a:lnTo>
                          <a:pt x="466" y="7"/>
                        </a:lnTo>
                        <a:lnTo>
                          <a:pt x="493" y="5"/>
                        </a:lnTo>
                        <a:lnTo>
                          <a:pt x="583" y="5"/>
                        </a:lnTo>
                        <a:lnTo>
                          <a:pt x="609" y="5"/>
                        </a:lnTo>
                        <a:lnTo>
                          <a:pt x="700" y="5"/>
                        </a:lnTo>
                        <a:lnTo>
                          <a:pt x="726" y="5"/>
                        </a:lnTo>
                        <a:lnTo>
                          <a:pt x="817" y="5"/>
                        </a:lnTo>
                        <a:lnTo>
                          <a:pt x="842" y="5"/>
                        </a:lnTo>
                        <a:lnTo>
                          <a:pt x="934" y="5"/>
                        </a:lnTo>
                        <a:lnTo>
                          <a:pt x="958" y="4"/>
                        </a:lnTo>
                        <a:lnTo>
                          <a:pt x="1049" y="4"/>
                        </a:lnTo>
                        <a:lnTo>
                          <a:pt x="1075" y="4"/>
                        </a:lnTo>
                        <a:lnTo>
                          <a:pt x="1166" y="4"/>
                        </a:lnTo>
                        <a:lnTo>
                          <a:pt x="1192" y="4"/>
                        </a:lnTo>
                        <a:lnTo>
                          <a:pt x="1283" y="4"/>
                        </a:lnTo>
                        <a:lnTo>
                          <a:pt x="1307" y="4"/>
                        </a:lnTo>
                        <a:lnTo>
                          <a:pt x="1400" y="4"/>
                        </a:lnTo>
                        <a:lnTo>
                          <a:pt x="1424" y="3"/>
                        </a:lnTo>
                        <a:lnTo>
                          <a:pt x="1517" y="3"/>
                        </a:lnTo>
                        <a:lnTo>
                          <a:pt x="1541" y="3"/>
                        </a:lnTo>
                        <a:lnTo>
                          <a:pt x="1632" y="3"/>
                        </a:lnTo>
                        <a:lnTo>
                          <a:pt x="1657" y="3"/>
                        </a:lnTo>
                        <a:lnTo>
                          <a:pt x="1749" y="3"/>
                        </a:lnTo>
                        <a:lnTo>
                          <a:pt x="1773" y="3"/>
                        </a:lnTo>
                        <a:lnTo>
                          <a:pt x="1866" y="3"/>
                        </a:lnTo>
                        <a:lnTo>
                          <a:pt x="1890" y="1"/>
                        </a:lnTo>
                        <a:lnTo>
                          <a:pt x="1983" y="1"/>
                        </a:lnTo>
                        <a:lnTo>
                          <a:pt x="2006" y="1"/>
                        </a:lnTo>
                        <a:lnTo>
                          <a:pt x="2100" y="1"/>
                        </a:lnTo>
                        <a:lnTo>
                          <a:pt x="2123" y="1"/>
                        </a:lnTo>
                        <a:lnTo>
                          <a:pt x="2216" y="1"/>
                        </a:lnTo>
                        <a:lnTo>
                          <a:pt x="2240" y="1"/>
                        </a:lnTo>
                        <a:lnTo>
                          <a:pt x="2332" y="1"/>
                        </a:lnTo>
                        <a:lnTo>
                          <a:pt x="2355" y="1"/>
                        </a:lnTo>
                        <a:lnTo>
                          <a:pt x="2449" y="1"/>
                        </a:lnTo>
                        <a:lnTo>
                          <a:pt x="2472" y="0"/>
                        </a:lnTo>
                        <a:lnTo>
                          <a:pt x="2566" y="0"/>
                        </a:lnTo>
                        <a:lnTo>
                          <a:pt x="2566" y="142"/>
                        </a:lnTo>
                        <a:lnTo>
                          <a:pt x="2566" y="320"/>
                        </a:lnTo>
                        <a:lnTo>
                          <a:pt x="2566" y="497"/>
                        </a:lnTo>
                        <a:lnTo>
                          <a:pt x="2449" y="497"/>
                        </a:lnTo>
                        <a:lnTo>
                          <a:pt x="2332" y="497"/>
                        </a:lnTo>
                        <a:lnTo>
                          <a:pt x="2216" y="497"/>
                        </a:lnTo>
                        <a:lnTo>
                          <a:pt x="2100" y="497"/>
                        </a:lnTo>
                        <a:lnTo>
                          <a:pt x="1983" y="497"/>
                        </a:lnTo>
                        <a:lnTo>
                          <a:pt x="1866" y="497"/>
                        </a:lnTo>
                        <a:lnTo>
                          <a:pt x="1749" y="497"/>
                        </a:lnTo>
                        <a:lnTo>
                          <a:pt x="1632" y="497"/>
                        </a:lnTo>
                        <a:lnTo>
                          <a:pt x="1517" y="497"/>
                        </a:lnTo>
                        <a:lnTo>
                          <a:pt x="1400" y="497"/>
                        </a:lnTo>
                        <a:lnTo>
                          <a:pt x="1283" y="497"/>
                        </a:lnTo>
                        <a:lnTo>
                          <a:pt x="1166" y="497"/>
                        </a:lnTo>
                        <a:lnTo>
                          <a:pt x="1049" y="497"/>
                        </a:lnTo>
                        <a:lnTo>
                          <a:pt x="934" y="497"/>
                        </a:lnTo>
                        <a:lnTo>
                          <a:pt x="817" y="497"/>
                        </a:lnTo>
                        <a:lnTo>
                          <a:pt x="700" y="497"/>
                        </a:lnTo>
                        <a:lnTo>
                          <a:pt x="583" y="497"/>
                        </a:lnTo>
                        <a:lnTo>
                          <a:pt x="466" y="497"/>
                        </a:lnTo>
                        <a:lnTo>
                          <a:pt x="349" y="497"/>
                        </a:lnTo>
                        <a:lnTo>
                          <a:pt x="234" y="497"/>
                        </a:lnTo>
                        <a:lnTo>
                          <a:pt x="117" y="497"/>
                        </a:lnTo>
                        <a:lnTo>
                          <a:pt x="0" y="497"/>
                        </a:lnTo>
                        <a:lnTo>
                          <a:pt x="0" y="320"/>
                        </a:lnTo>
                        <a:lnTo>
                          <a:pt x="0" y="14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2" name="Freeform 88"/>
                  <p:cNvSpPr>
                    <a:spLocks/>
                  </p:cNvSpPr>
                  <p:nvPr/>
                </p:nvSpPr>
                <p:spPr bwMode="auto">
                  <a:xfrm>
                    <a:off x="1665" y="2376"/>
                    <a:ext cx="2566" cy="142"/>
                  </a:xfrm>
                  <a:custGeom>
                    <a:avLst/>
                    <a:gdLst>
                      <a:gd name="T0" fmla="*/ 0 w 2566"/>
                      <a:gd name="T1" fmla="*/ 8 h 142"/>
                      <a:gd name="T2" fmla="*/ 27 w 2566"/>
                      <a:gd name="T3" fmla="*/ 7 h 142"/>
                      <a:gd name="T4" fmla="*/ 117 w 2566"/>
                      <a:gd name="T5" fmla="*/ 7 h 142"/>
                      <a:gd name="T6" fmla="*/ 144 w 2566"/>
                      <a:gd name="T7" fmla="*/ 7 h 142"/>
                      <a:gd name="T8" fmla="*/ 234 w 2566"/>
                      <a:gd name="T9" fmla="*/ 7 h 142"/>
                      <a:gd name="T10" fmla="*/ 259 w 2566"/>
                      <a:gd name="T11" fmla="*/ 7 h 142"/>
                      <a:gd name="T12" fmla="*/ 349 w 2566"/>
                      <a:gd name="T13" fmla="*/ 7 h 142"/>
                      <a:gd name="T14" fmla="*/ 376 w 2566"/>
                      <a:gd name="T15" fmla="*/ 7 h 142"/>
                      <a:gd name="T16" fmla="*/ 466 w 2566"/>
                      <a:gd name="T17" fmla="*/ 7 h 142"/>
                      <a:gd name="T18" fmla="*/ 493 w 2566"/>
                      <a:gd name="T19" fmla="*/ 5 h 142"/>
                      <a:gd name="T20" fmla="*/ 583 w 2566"/>
                      <a:gd name="T21" fmla="*/ 5 h 142"/>
                      <a:gd name="T22" fmla="*/ 609 w 2566"/>
                      <a:gd name="T23" fmla="*/ 5 h 142"/>
                      <a:gd name="T24" fmla="*/ 700 w 2566"/>
                      <a:gd name="T25" fmla="*/ 5 h 142"/>
                      <a:gd name="T26" fmla="*/ 726 w 2566"/>
                      <a:gd name="T27" fmla="*/ 5 h 142"/>
                      <a:gd name="T28" fmla="*/ 817 w 2566"/>
                      <a:gd name="T29" fmla="*/ 5 h 142"/>
                      <a:gd name="T30" fmla="*/ 842 w 2566"/>
                      <a:gd name="T31" fmla="*/ 5 h 142"/>
                      <a:gd name="T32" fmla="*/ 934 w 2566"/>
                      <a:gd name="T33" fmla="*/ 5 h 142"/>
                      <a:gd name="T34" fmla="*/ 958 w 2566"/>
                      <a:gd name="T35" fmla="*/ 4 h 142"/>
                      <a:gd name="T36" fmla="*/ 1049 w 2566"/>
                      <a:gd name="T37" fmla="*/ 4 h 142"/>
                      <a:gd name="T38" fmla="*/ 1075 w 2566"/>
                      <a:gd name="T39" fmla="*/ 4 h 142"/>
                      <a:gd name="T40" fmla="*/ 1166 w 2566"/>
                      <a:gd name="T41" fmla="*/ 4 h 142"/>
                      <a:gd name="T42" fmla="*/ 1192 w 2566"/>
                      <a:gd name="T43" fmla="*/ 4 h 142"/>
                      <a:gd name="T44" fmla="*/ 1283 w 2566"/>
                      <a:gd name="T45" fmla="*/ 4 h 142"/>
                      <a:gd name="T46" fmla="*/ 1307 w 2566"/>
                      <a:gd name="T47" fmla="*/ 4 h 142"/>
                      <a:gd name="T48" fmla="*/ 1400 w 2566"/>
                      <a:gd name="T49" fmla="*/ 4 h 142"/>
                      <a:gd name="T50" fmla="*/ 1424 w 2566"/>
                      <a:gd name="T51" fmla="*/ 3 h 142"/>
                      <a:gd name="T52" fmla="*/ 1517 w 2566"/>
                      <a:gd name="T53" fmla="*/ 3 h 142"/>
                      <a:gd name="T54" fmla="*/ 1541 w 2566"/>
                      <a:gd name="T55" fmla="*/ 3 h 142"/>
                      <a:gd name="T56" fmla="*/ 1632 w 2566"/>
                      <a:gd name="T57" fmla="*/ 3 h 142"/>
                      <a:gd name="T58" fmla="*/ 1657 w 2566"/>
                      <a:gd name="T59" fmla="*/ 3 h 142"/>
                      <a:gd name="T60" fmla="*/ 1749 w 2566"/>
                      <a:gd name="T61" fmla="*/ 3 h 142"/>
                      <a:gd name="T62" fmla="*/ 1773 w 2566"/>
                      <a:gd name="T63" fmla="*/ 3 h 142"/>
                      <a:gd name="T64" fmla="*/ 1866 w 2566"/>
                      <a:gd name="T65" fmla="*/ 3 h 142"/>
                      <a:gd name="T66" fmla="*/ 1890 w 2566"/>
                      <a:gd name="T67" fmla="*/ 1 h 142"/>
                      <a:gd name="T68" fmla="*/ 1983 w 2566"/>
                      <a:gd name="T69" fmla="*/ 1 h 142"/>
                      <a:gd name="T70" fmla="*/ 2006 w 2566"/>
                      <a:gd name="T71" fmla="*/ 1 h 142"/>
                      <a:gd name="T72" fmla="*/ 2100 w 2566"/>
                      <a:gd name="T73" fmla="*/ 1 h 142"/>
                      <a:gd name="T74" fmla="*/ 2123 w 2566"/>
                      <a:gd name="T75" fmla="*/ 1 h 142"/>
                      <a:gd name="T76" fmla="*/ 2216 w 2566"/>
                      <a:gd name="T77" fmla="*/ 1 h 142"/>
                      <a:gd name="T78" fmla="*/ 2240 w 2566"/>
                      <a:gd name="T79" fmla="*/ 1 h 142"/>
                      <a:gd name="T80" fmla="*/ 2332 w 2566"/>
                      <a:gd name="T81" fmla="*/ 1 h 142"/>
                      <a:gd name="T82" fmla="*/ 2355 w 2566"/>
                      <a:gd name="T83" fmla="*/ 1 h 142"/>
                      <a:gd name="T84" fmla="*/ 2449 w 2566"/>
                      <a:gd name="T85" fmla="*/ 1 h 142"/>
                      <a:gd name="T86" fmla="*/ 2472 w 2566"/>
                      <a:gd name="T87" fmla="*/ 0 h 142"/>
                      <a:gd name="T88" fmla="*/ 2566 w 2566"/>
                      <a:gd name="T89" fmla="*/ 0 h 142"/>
                      <a:gd name="T90" fmla="*/ 2566 w 2566"/>
                      <a:gd name="T91" fmla="*/ 142 h 1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42">
                        <a:moveTo>
                          <a:pt x="0" y="8"/>
                        </a:moveTo>
                        <a:lnTo>
                          <a:pt x="27" y="7"/>
                        </a:lnTo>
                        <a:lnTo>
                          <a:pt x="117" y="7"/>
                        </a:lnTo>
                        <a:lnTo>
                          <a:pt x="144" y="7"/>
                        </a:lnTo>
                        <a:lnTo>
                          <a:pt x="234" y="7"/>
                        </a:lnTo>
                        <a:lnTo>
                          <a:pt x="259" y="7"/>
                        </a:lnTo>
                        <a:lnTo>
                          <a:pt x="349" y="7"/>
                        </a:lnTo>
                        <a:lnTo>
                          <a:pt x="376" y="7"/>
                        </a:lnTo>
                        <a:lnTo>
                          <a:pt x="466" y="7"/>
                        </a:lnTo>
                        <a:lnTo>
                          <a:pt x="493" y="5"/>
                        </a:lnTo>
                        <a:lnTo>
                          <a:pt x="583" y="5"/>
                        </a:lnTo>
                        <a:lnTo>
                          <a:pt x="609" y="5"/>
                        </a:lnTo>
                        <a:lnTo>
                          <a:pt x="700" y="5"/>
                        </a:lnTo>
                        <a:lnTo>
                          <a:pt x="726" y="5"/>
                        </a:lnTo>
                        <a:lnTo>
                          <a:pt x="817" y="5"/>
                        </a:lnTo>
                        <a:lnTo>
                          <a:pt x="842" y="5"/>
                        </a:lnTo>
                        <a:lnTo>
                          <a:pt x="934" y="5"/>
                        </a:lnTo>
                        <a:lnTo>
                          <a:pt x="958" y="4"/>
                        </a:lnTo>
                        <a:lnTo>
                          <a:pt x="1049" y="4"/>
                        </a:lnTo>
                        <a:lnTo>
                          <a:pt x="1075" y="4"/>
                        </a:lnTo>
                        <a:lnTo>
                          <a:pt x="1166" y="4"/>
                        </a:lnTo>
                        <a:lnTo>
                          <a:pt x="1192" y="4"/>
                        </a:lnTo>
                        <a:lnTo>
                          <a:pt x="1283" y="4"/>
                        </a:lnTo>
                        <a:lnTo>
                          <a:pt x="1307" y="4"/>
                        </a:lnTo>
                        <a:lnTo>
                          <a:pt x="1400" y="4"/>
                        </a:lnTo>
                        <a:lnTo>
                          <a:pt x="1424" y="3"/>
                        </a:lnTo>
                        <a:lnTo>
                          <a:pt x="1517" y="3"/>
                        </a:lnTo>
                        <a:lnTo>
                          <a:pt x="1541" y="3"/>
                        </a:lnTo>
                        <a:lnTo>
                          <a:pt x="1632" y="3"/>
                        </a:lnTo>
                        <a:lnTo>
                          <a:pt x="1657" y="3"/>
                        </a:lnTo>
                        <a:lnTo>
                          <a:pt x="1749" y="3"/>
                        </a:lnTo>
                        <a:lnTo>
                          <a:pt x="1773" y="3"/>
                        </a:lnTo>
                        <a:lnTo>
                          <a:pt x="1866" y="3"/>
                        </a:lnTo>
                        <a:lnTo>
                          <a:pt x="1890" y="1"/>
                        </a:lnTo>
                        <a:lnTo>
                          <a:pt x="1983" y="1"/>
                        </a:lnTo>
                        <a:lnTo>
                          <a:pt x="2006" y="1"/>
                        </a:lnTo>
                        <a:lnTo>
                          <a:pt x="2100" y="1"/>
                        </a:lnTo>
                        <a:lnTo>
                          <a:pt x="2123" y="1"/>
                        </a:lnTo>
                        <a:lnTo>
                          <a:pt x="2216" y="1"/>
                        </a:lnTo>
                        <a:lnTo>
                          <a:pt x="2240" y="1"/>
                        </a:lnTo>
                        <a:lnTo>
                          <a:pt x="2332" y="1"/>
                        </a:lnTo>
                        <a:lnTo>
                          <a:pt x="2355" y="1"/>
                        </a:lnTo>
                        <a:lnTo>
                          <a:pt x="2449" y="1"/>
                        </a:lnTo>
                        <a:lnTo>
                          <a:pt x="2472" y="0"/>
                        </a:lnTo>
                        <a:lnTo>
                          <a:pt x="2566" y="0"/>
                        </a:lnTo>
                        <a:lnTo>
                          <a:pt x="2566" y="1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3" name="Freeform 89"/>
                  <p:cNvSpPr>
                    <a:spLocks/>
                  </p:cNvSpPr>
                  <p:nvPr/>
                </p:nvSpPr>
                <p:spPr bwMode="auto">
                  <a:xfrm>
                    <a:off x="1665" y="2412"/>
                    <a:ext cx="2566" cy="461"/>
                  </a:xfrm>
                  <a:custGeom>
                    <a:avLst/>
                    <a:gdLst>
                      <a:gd name="T0" fmla="*/ 54 w 2566"/>
                      <a:gd name="T1" fmla="*/ 13 h 461"/>
                      <a:gd name="T2" fmla="*/ 171 w 2566"/>
                      <a:gd name="T3" fmla="*/ 13 h 461"/>
                      <a:gd name="T4" fmla="*/ 287 w 2566"/>
                      <a:gd name="T5" fmla="*/ 11 h 461"/>
                      <a:gd name="T6" fmla="*/ 404 w 2566"/>
                      <a:gd name="T7" fmla="*/ 11 h 461"/>
                      <a:gd name="T8" fmla="*/ 519 w 2566"/>
                      <a:gd name="T9" fmla="*/ 10 h 461"/>
                      <a:gd name="T10" fmla="*/ 636 w 2566"/>
                      <a:gd name="T11" fmla="*/ 10 h 461"/>
                      <a:gd name="T12" fmla="*/ 751 w 2566"/>
                      <a:gd name="T13" fmla="*/ 9 h 461"/>
                      <a:gd name="T14" fmla="*/ 868 w 2566"/>
                      <a:gd name="T15" fmla="*/ 9 h 461"/>
                      <a:gd name="T16" fmla="*/ 984 w 2566"/>
                      <a:gd name="T17" fmla="*/ 7 h 461"/>
                      <a:gd name="T18" fmla="*/ 1101 w 2566"/>
                      <a:gd name="T19" fmla="*/ 7 h 461"/>
                      <a:gd name="T20" fmla="*/ 1216 w 2566"/>
                      <a:gd name="T21" fmla="*/ 6 h 461"/>
                      <a:gd name="T22" fmla="*/ 1333 w 2566"/>
                      <a:gd name="T23" fmla="*/ 6 h 461"/>
                      <a:gd name="T24" fmla="*/ 1449 w 2566"/>
                      <a:gd name="T25" fmla="*/ 5 h 461"/>
                      <a:gd name="T26" fmla="*/ 1565 w 2566"/>
                      <a:gd name="T27" fmla="*/ 5 h 461"/>
                      <a:gd name="T28" fmla="*/ 1681 w 2566"/>
                      <a:gd name="T29" fmla="*/ 3 h 461"/>
                      <a:gd name="T30" fmla="*/ 1798 w 2566"/>
                      <a:gd name="T31" fmla="*/ 3 h 461"/>
                      <a:gd name="T32" fmla="*/ 1913 w 2566"/>
                      <a:gd name="T33" fmla="*/ 3 h 461"/>
                      <a:gd name="T34" fmla="*/ 2030 w 2566"/>
                      <a:gd name="T35" fmla="*/ 2 h 461"/>
                      <a:gd name="T36" fmla="*/ 2147 w 2566"/>
                      <a:gd name="T37" fmla="*/ 2 h 461"/>
                      <a:gd name="T38" fmla="*/ 2263 w 2566"/>
                      <a:gd name="T39" fmla="*/ 0 h 461"/>
                      <a:gd name="T40" fmla="*/ 2380 w 2566"/>
                      <a:gd name="T41" fmla="*/ 0 h 461"/>
                      <a:gd name="T42" fmla="*/ 2495 w 2566"/>
                      <a:gd name="T43" fmla="*/ 0 h 461"/>
                      <a:gd name="T44" fmla="*/ 2566 w 2566"/>
                      <a:gd name="T45" fmla="*/ 106 h 461"/>
                      <a:gd name="T46" fmla="*/ 2566 w 2566"/>
                      <a:gd name="T47" fmla="*/ 461 h 461"/>
                      <a:gd name="T48" fmla="*/ 2332 w 2566"/>
                      <a:gd name="T49" fmla="*/ 461 h 461"/>
                      <a:gd name="T50" fmla="*/ 2100 w 2566"/>
                      <a:gd name="T51" fmla="*/ 461 h 461"/>
                      <a:gd name="T52" fmla="*/ 1866 w 2566"/>
                      <a:gd name="T53" fmla="*/ 461 h 461"/>
                      <a:gd name="T54" fmla="*/ 1632 w 2566"/>
                      <a:gd name="T55" fmla="*/ 461 h 461"/>
                      <a:gd name="T56" fmla="*/ 1400 w 2566"/>
                      <a:gd name="T57" fmla="*/ 461 h 461"/>
                      <a:gd name="T58" fmla="*/ 1166 w 2566"/>
                      <a:gd name="T59" fmla="*/ 461 h 461"/>
                      <a:gd name="T60" fmla="*/ 934 w 2566"/>
                      <a:gd name="T61" fmla="*/ 461 h 461"/>
                      <a:gd name="T62" fmla="*/ 700 w 2566"/>
                      <a:gd name="T63" fmla="*/ 461 h 461"/>
                      <a:gd name="T64" fmla="*/ 466 w 2566"/>
                      <a:gd name="T65" fmla="*/ 461 h 461"/>
                      <a:gd name="T66" fmla="*/ 234 w 2566"/>
                      <a:gd name="T67" fmla="*/ 461 h 461"/>
                      <a:gd name="T68" fmla="*/ 0 w 2566"/>
                      <a:gd name="T69" fmla="*/ 461 h 461"/>
                      <a:gd name="T70" fmla="*/ 0 w 2566"/>
                      <a:gd name="T71" fmla="*/ 106 h 4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461">
                        <a:moveTo>
                          <a:pt x="0" y="14"/>
                        </a:moveTo>
                        <a:lnTo>
                          <a:pt x="54" y="13"/>
                        </a:lnTo>
                        <a:lnTo>
                          <a:pt x="117" y="13"/>
                        </a:lnTo>
                        <a:lnTo>
                          <a:pt x="171" y="13"/>
                        </a:lnTo>
                        <a:lnTo>
                          <a:pt x="234" y="13"/>
                        </a:lnTo>
                        <a:lnTo>
                          <a:pt x="287" y="11"/>
                        </a:lnTo>
                        <a:lnTo>
                          <a:pt x="349" y="11"/>
                        </a:lnTo>
                        <a:lnTo>
                          <a:pt x="404" y="11"/>
                        </a:lnTo>
                        <a:lnTo>
                          <a:pt x="466" y="11"/>
                        </a:lnTo>
                        <a:lnTo>
                          <a:pt x="519" y="10"/>
                        </a:lnTo>
                        <a:lnTo>
                          <a:pt x="583" y="10"/>
                        </a:lnTo>
                        <a:lnTo>
                          <a:pt x="636" y="10"/>
                        </a:lnTo>
                        <a:lnTo>
                          <a:pt x="700" y="10"/>
                        </a:lnTo>
                        <a:lnTo>
                          <a:pt x="751" y="9"/>
                        </a:lnTo>
                        <a:lnTo>
                          <a:pt x="817" y="9"/>
                        </a:lnTo>
                        <a:lnTo>
                          <a:pt x="868" y="9"/>
                        </a:lnTo>
                        <a:lnTo>
                          <a:pt x="934" y="9"/>
                        </a:lnTo>
                        <a:lnTo>
                          <a:pt x="984" y="7"/>
                        </a:lnTo>
                        <a:lnTo>
                          <a:pt x="1049" y="7"/>
                        </a:lnTo>
                        <a:lnTo>
                          <a:pt x="1101" y="7"/>
                        </a:lnTo>
                        <a:lnTo>
                          <a:pt x="1166" y="7"/>
                        </a:lnTo>
                        <a:lnTo>
                          <a:pt x="1216" y="6"/>
                        </a:lnTo>
                        <a:lnTo>
                          <a:pt x="1283" y="6"/>
                        </a:lnTo>
                        <a:lnTo>
                          <a:pt x="1333" y="6"/>
                        </a:lnTo>
                        <a:lnTo>
                          <a:pt x="1400" y="6"/>
                        </a:lnTo>
                        <a:lnTo>
                          <a:pt x="1449" y="5"/>
                        </a:lnTo>
                        <a:lnTo>
                          <a:pt x="1517" y="5"/>
                        </a:lnTo>
                        <a:lnTo>
                          <a:pt x="1565" y="5"/>
                        </a:lnTo>
                        <a:lnTo>
                          <a:pt x="1632" y="5"/>
                        </a:lnTo>
                        <a:lnTo>
                          <a:pt x="1681" y="3"/>
                        </a:lnTo>
                        <a:lnTo>
                          <a:pt x="1749" y="3"/>
                        </a:lnTo>
                        <a:lnTo>
                          <a:pt x="1798" y="3"/>
                        </a:lnTo>
                        <a:lnTo>
                          <a:pt x="1866" y="3"/>
                        </a:lnTo>
                        <a:lnTo>
                          <a:pt x="1913" y="3"/>
                        </a:lnTo>
                        <a:lnTo>
                          <a:pt x="1983" y="3"/>
                        </a:lnTo>
                        <a:lnTo>
                          <a:pt x="2030" y="2"/>
                        </a:lnTo>
                        <a:lnTo>
                          <a:pt x="2100" y="2"/>
                        </a:lnTo>
                        <a:lnTo>
                          <a:pt x="2147" y="2"/>
                        </a:lnTo>
                        <a:lnTo>
                          <a:pt x="2216" y="2"/>
                        </a:lnTo>
                        <a:lnTo>
                          <a:pt x="2263" y="0"/>
                        </a:lnTo>
                        <a:lnTo>
                          <a:pt x="2332" y="0"/>
                        </a:lnTo>
                        <a:lnTo>
                          <a:pt x="2380" y="0"/>
                        </a:lnTo>
                        <a:lnTo>
                          <a:pt x="2449" y="0"/>
                        </a:lnTo>
                        <a:lnTo>
                          <a:pt x="2495" y="0"/>
                        </a:lnTo>
                        <a:lnTo>
                          <a:pt x="2566" y="0"/>
                        </a:lnTo>
                        <a:lnTo>
                          <a:pt x="2566" y="106"/>
                        </a:lnTo>
                        <a:lnTo>
                          <a:pt x="2566" y="284"/>
                        </a:lnTo>
                        <a:lnTo>
                          <a:pt x="2566" y="461"/>
                        </a:lnTo>
                        <a:lnTo>
                          <a:pt x="2449" y="461"/>
                        </a:lnTo>
                        <a:lnTo>
                          <a:pt x="2332" y="461"/>
                        </a:lnTo>
                        <a:lnTo>
                          <a:pt x="2216" y="461"/>
                        </a:lnTo>
                        <a:lnTo>
                          <a:pt x="2100" y="461"/>
                        </a:lnTo>
                        <a:lnTo>
                          <a:pt x="1983" y="461"/>
                        </a:lnTo>
                        <a:lnTo>
                          <a:pt x="1866" y="461"/>
                        </a:lnTo>
                        <a:lnTo>
                          <a:pt x="1749" y="461"/>
                        </a:lnTo>
                        <a:lnTo>
                          <a:pt x="1632" y="461"/>
                        </a:lnTo>
                        <a:lnTo>
                          <a:pt x="1517" y="461"/>
                        </a:lnTo>
                        <a:lnTo>
                          <a:pt x="1400" y="461"/>
                        </a:lnTo>
                        <a:lnTo>
                          <a:pt x="1283" y="461"/>
                        </a:lnTo>
                        <a:lnTo>
                          <a:pt x="1166" y="461"/>
                        </a:lnTo>
                        <a:lnTo>
                          <a:pt x="1049" y="461"/>
                        </a:lnTo>
                        <a:lnTo>
                          <a:pt x="934" y="461"/>
                        </a:lnTo>
                        <a:lnTo>
                          <a:pt x="817" y="461"/>
                        </a:lnTo>
                        <a:lnTo>
                          <a:pt x="700" y="461"/>
                        </a:lnTo>
                        <a:lnTo>
                          <a:pt x="583" y="461"/>
                        </a:lnTo>
                        <a:lnTo>
                          <a:pt x="466" y="461"/>
                        </a:lnTo>
                        <a:lnTo>
                          <a:pt x="349" y="461"/>
                        </a:lnTo>
                        <a:lnTo>
                          <a:pt x="234" y="461"/>
                        </a:lnTo>
                        <a:lnTo>
                          <a:pt x="117" y="461"/>
                        </a:lnTo>
                        <a:lnTo>
                          <a:pt x="0" y="461"/>
                        </a:lnTo>
                        <a:lnTo>
                          <a:pt x="0" y="284"/>
                        </a:lnTo>
                        <a:lnTo>
                          <a:pt x="0" y="106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4" name="Freeform 90"/>
                  <p:cNvSpPr>
                    <a:spLocks/>
                  </p:cNvSpPr>
                  <p:nvPr/>
                </p:nvSpPr>
                <p:spPr bwMode="auto">
                  <a:xfrm>
                    <a:off x="1665" y="2412"/>
                    <a:ext cx="2566" cy="106"/>
                  </a:xfrm>
                  <a:custGeom>
                    <a:avLst/>
                    <a:gdLst>
                      <a:gd name="T0" fmla="*/ 0 w 2566"/>
                      <a:gd name="T1" fmla="*/ 14 h 106"/>
                      <a:gd name="T2" fmla="*/ 54 w 2566"/>
                      <a:gd name="T3" fmla="*/ 13 h 106"/>
                      <a:gd name="T4" fmla="*/ 117 w 2566"/>
                      <a:gd name="T5" fmla="*/ 13 h 106"/>
                      <a:gd name="T6" fmla="*/ 171 w 2566"/>
                      <a:gd name="T7" fmla="*/ 13 h 106"/>
                      <a:gd name="T8" fmla="*/ 234 w 2566"/>
                      <a:gd name="T9" fmla="*/ 13 h 106"/>
                      <a:gd name="T10" fmla="*/ 287 w 2566"/>
                      <a:gd name="T11" fmla="*/ 11 h 106"/>
                      <a:gd name="T12" fmla="*/ 349 w 2566"/>
                      <a:gd name="T13" fmla="*/ 11 h 106"/>
                      <a:gd name="T14" fmla="*/ 404 w 2566"/>
                      <a:gd name="T15" fmla="*/ 11 h 106"/>
                      <a:gd name="T16" fmla="*/ 466 w 2566"/>
                      <a:gd name="T17" fmla="*/ 11 h 106"/>
                      <a:gd name="T18" fmla="*/ 519 w 2566"/>
                      <a:gd name="T19" fmla="*/ 10 h 106"/>
                      <a:gd name="T20" fmla="*/ 583 w 2566"/>
                      <a:gd name="T21" fmla="*/ 10 h 106"/>
                      <a:gd name="T22" fmla="*/ 636 w 2566"/>
                      <a:gd name="T23" fmla="*/ 10 h 106"/>
                      <a:gd name="T24" fmla="*/ 700 w 2566"/>
                      <a:gd name="T25" fmla="*/ 10 h 106"/>
                      <a:gd name="T26" fmla="*/ 751 w 2566"/>
                      <a:gd name="T27" fmla="*/ 9 h 106"/>
                      <a:gd name="T28" fmla="*/ 817 w 2566"/>
                      <a:gd name="T29" fmla="*/ 9 h 106"/>
                      <a:gd name="T30" fmla="*/ 868 w 2566"/>
                      <a:gd name="T31" fmla="*/ 9 h 106"/>
                      <a:gd name="T32" fmla="*/ 934 w 2566"/>
                      <a:gd name="T33" fmla="*/ 9 h 106"/>
                      <a:gd name="T34" fmla="*/ 984 w 2566"/>
                      <a:gd name="T35" fmla="*/ 7 h 106"/>
                      <a:gd name="T36" fmla="*/ 1049 w 2566"/>
                      <a:gd name="T37" fmla="*/ 7 h 106"/>
                      <a:gd name="T38" fmla="*/ 1101 w 2566"/>
                      <a:gd name="T39" fmla="*/ 7 h 106"/>
                      <a:gd name="T40" fmla="*/ 1166 w 2566"/>
                      <a:gd name="T41" fmla="*/ 7 h 106"/>
                      <a:gd name="T42" fmla="*/ 1216 w 2566"/>
                      <a:gd name="T43" fmla="*/ 6 h 106"/>
                      <a:gd name="T44" fmla="*/ 1283 w 2566"/>
                      <a:gd name="T45" fmla="*/ 6 h 106"/>
                      <a:gd name="T46" fmla="*/ 1333 w 2566"/>
                      <a:gd name="T47" fmla="*/ 6 h 106"/>
                      <a:gd name="T48" fmla="*/ 1400 w 2566"/>
                      <a:gd name="T49" fmla="*/ 6 h 106"/>
                      <a:gd name="T50" fmla="*/ 1449 w 2566"/>
                      <a:gd name="T51" fmla="*/ 5 h 106"/>
                      <a:gd name="T52" fmla="*/ 1517 w 2566"/>
                      <a:gd name="T53" fmla="*/ 5 h 106"/>
                      <a:gd name="T54" fmla="*/ 1565 w 2566"/>
                      <a:gd name="T55" fmla="*/ 5 h 106"/>
                      <a:gd name="T56" fmla="*/ 1632 w 2566"/>
                      <a:gd name="T57" fmla="*/ 5 h 106"/>
                      <a:gd name="T58" fmla="*/ 1681 w 2566"/>
                      <a:gd name="T59" fmla="*/ 3 h 106"/>
                      <a:gd name="T60" fmla="*/ 1749 w 2566"/>
                      <a:gd name="T61" fmla="*/ 3 h 106"/>
                      <a:gd name="T62" fmla="*/ 1798 w 2566"/>
                      <a:gd name="T63" fmla="*/ 3 h 106"/>
                      <a:gd name="T64" fmla="*/ 1866 w 2566"/>
                      <a:gd name="T65" fmla="*/ 3 h 106"/>
                      <a:gd name="T66" fmla="*/ 1913 w 2566"/>
                      <a:gd name="T67" fmla="*/ 3 h 106"/>
                      <a:gd name="T68" fmla="*/ 1983 w 2566"/>
                      <a:gd name="T69" fmla="*/ 3 h 106"/>
                      <a:gd name="T70" fmla="*/ 2030 w 2566"/>
                      <a:gd name="T71" fmla="*/ 2 h 106"/>
                      <a:gd name="T72" fmla="*/ 2100 w 2566"/>
                      <a:gd name="T73" fmla="*/ 2 h 106"/>
                      <a:gd name="T74" fmla="*/ 2147 w 2566"/>
                      <a:gd name="T75" fmla="*/ 2 h 106"/>
                      <a:gd name="T76" fmla="*/ 2216 w 2566"/>
                      <a:gd name="T77" fmla="*/ 2 h 106"/>
                      <a:gd name="T78" fmla="*/ 2263 w 2566"/>
                      <a:gd name="T79" fmla="*/ 0 h 106"/>
                      <a:gd name="T80" fmla="*/ 2332 w 2566"/>
                      <a:gd name="T81" fmla="*/ 0 h 106"/>
                      <a:gd name="T82" fmla="*/ 2380 w 2566"/>
                      <a:gd name="T83" fmla="*/ 0 h 106"/>
                      <a:gd name="T84" fmla="*/ 2449 w 2566"/>
                      <a:gd name="T85" fmla="*/ 0 h 106"/>
                      <a:gd name="T86" fmla="*/ 2495 w 2566"/>
                      <a:gd name="T87" fmla="*/ 0 h 106"/>
                      <a:gd name="T88" fmla="*/ 2566 w 2566"/>
                      <a:gd name="T89" fmla="*/ 0 h 106"/>
                      <a:gd name="T90" fmla="*/ 2566 w 2566"/>
                      <a:gd name="T91" fmla="*/ 10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06">
                        <a:moveTo>
                          <a:pt x="0" y="14"/>
                        </a:moveTo>
                        <a:lnTo>
                          <a:pt x="54" y="13"/>
                        </a:lnTo>
                        <a:lnTo>
                          <a:pt x="117" y="13"/>
                        </a:lnTo>
                        <a:lnTo>
                          <a:pt x="171" y="13"/>
                        </a:lnTo>
                        <a:lnTo>
                          <a:pt x="234" y="13"/>
                        </a:lnTo>
                        <a:lnTo>
                          <a:pt x="287" y="11"/>
                        </a:lnTo>
                        <a:lnTo>
                          <a:pt x="349" y="11"/>
                        </a:lnTo>
                        <a:lnTo>
                          <a:pt x="404" y="11"/>
                        </a:lnTo>
                        <a:lnTo>
                          <a:pt x="466" y="11"/>
                        </a:lnTo>
                        <a:lnTo>
                          <a:pt x="519" y="10"/>
                        </a:lnTo>
                        <a:lnTo>
                          <a:pt x="583" y="10"/>
                        </a:lnTo>
                        <a:lnTo>
                          <a:pt x="636" y="10"/>
                        </a:lnTo>
                        <a:lnTo>
                          <a:pt x="700" y="10"/>
                        </a:lnTo>
                        <a:lnTo>
                          <a:pt x="751" y="9"/>
                        </a:lnTo>
                        <a:lnTo>
                          <a:pt x="817" y="9"/>
                        </a:lnTo>
                        <a:lnTo>
                          <a:pt x="868" y="9"/>
                        </a:lnTo>
                        <a:lnTo>
                          <a:pt x="934" y="9"/>
                        </a:lnTo>
                        <a:lnTo>
                          <a:pt x="984" y="7"/>
                        </a:lnTo>
                        <a:lnTo>
                          <a:pt x="1049" y="7"/>
                        </a:lnTo>
                        <a:lnTo>
                          <a:pt x="1101" y="7"/>
                        </a:lnTo>
                        <a:lnTo>
                          <a:pt x="1166" y="7"/>
                        </a:lnTo>
                        <a:lnTo>
                          <a:pt x="1216" y="6"/>
                        </a:lnTo>
                        <a:lnTo>
                          <a:pt x="1283" y="6"/>
                        </a:lnTo>
                        <a:lnTo>
                          <a:pt x="1333" y="6"/>
                        </a:lnTo>
                        <a:lnTo>
                          <a:pt x="1400" y="6"/>
                        </a:lnTo>
                        <a:lnTo>
                          <a:pt x="1449" y="5"/>
                        </a:lnTo>
                        <a:lnTo>
                          <a:pt x="1517" y="5"/>
                        </a:lnTo>
                        <a:lnTo>
                          <a:pt x="1565" y="5"/>
                        </a:lnTo>
                        <a:lnTo>
                          <a:pt x="1632" y="5"/>
                        </a:lnTo>
                        <a:lnTo>
                          <a:pt x="1681" y="3"/>
                        </a:lnTo>
                        <a:lnTo>
                          <a:pt x="1749" y="3"/>
                        </a:lnTo>
                        <a:lnTo>
                          <a:pt x="1798" y="3"/>
                        </a:lnTo>
                        <a:lnTo>
                          <a:pt x="1866" y="3"/>
                        </a:lnTo>
                        <a:lnTo>
                          <a:pt x="1913" y="3"/>
                        </a:lnTo>
                        <a:lnTo>
                          <a:pt x="1983" y="3"/>
                        </a:lnTo>
                        <a:lnTo>
                          <a:pt x="2030" y="2"/>
                        </a:lnTo>
                        <a:lnTo>
                          <a:pt x="2100" y="2"/>
                        </a:lnTo>
                        <a:lnTo>
                          <a:pt x="2147" y="2"/>
                        </a:lnTo>
                        <a:lnTo>
                          <a:pt x="2216" y="2"/>
                        </a:lnTo>
                        <a:lnTo>
                          <a:pt x="2263" y="0"/>
                        </a:lnTo>
                        <a:lnTo>
                          <a:pt x="2332" y="0"/>
                        </a:lnTo>
                        <a:lnTo>
                          <a:pt x="2380" y="0"/>
                        </a:lnTo>
                        <a:lnTo>
                          <a:pt x="2449" y="0"/>
                        </a:lnTo>
                        <a:lnTo>
                          <a:pt x="2495" y="0"/>
                        </a:lnTo>
                        <a:lnTo>
                          <a:pt x="2566" y="0"/>
                        </a:lnTo>
                        <a:lnTo>
                          <a:pt x="2566" y="10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5" name="Freeform 91"/>
                  <p:cNvSpPr>
                    <a:spLocks/>
                  </p:cNvSpPr>
                  <p:nvPr/>
                </p:nvSpPr>
                <p:spPr bwMode="auto">
                  <a:xfrm>
                    <a:off x="2328" y="392"/>
                    <a:ext cx="1903" cy="916"/>
                  </a:xfrm>
                  <a:custGeom>
                    <a:avLst/>
                    <a:gdLst>
                      <a:gd name="T0" fmla="*/ 1903 w 1903"/>
                      <a:gd name="T1" fmla="*/ 198 h 916"/>
                      <a:gd name="T2" fmla="*/ 1842 w 1903"/>
                      <a:gd name="T3" fmla="*/ 261 h 916"/>
                      <a:gd name="T4" fmla="*/ 1786 w 1903"/>
                      <a:gd name="T5" fmla="*/ 296 h 916"/>
                      <a:gd name="T6" fmla="*/ 1763 w 1903"/>
                      <a:gd name="T7" fmla="*/ 318 h 916"/>
                      <a:gd name="T8" fmla="*/ 1721 w 1903"/>
                      <a:gd name="T9" fmla="*/ 355 h 916"/>
                      <a:gd name="T10" fmla="*/ 1699 w 1903"/>
                      <a:gd name="T11" fmla="*/ 400 h 916"/>
                      <a:gd name="T12" fmla="*/ 1669 w 1903"/>
                      <a:gd name="T13" fmla="*/ 400 h 916"/>
                      <a:gd name="T14" fmla="*/ 1615 w 1903"/>
                      <a:gd name="T15" fmla="*/ 448 h 916"/>
                      <a:gd name="T16" fmla="*/ 1553 w 1903"/>
                      <a:gd name="T17" fmla="*/ 503 h 916"/>
                      <a:gd name="T18" fmla="*/ 1541 w 1903"/>
                      <a:gd name="T19" fmla="*/ 513 h 916"/>
                      <a:gd name="T20" fmla="*/ 1519 w 1903"/>
                      <a:gd name="T21" fmla="*/ 531 h 916"/>
                      <a:gd name="T22" fmla="*/ 1477 w 1903"/>
                      <a:gd name="T23" fmla="*/ 595 h 916"/>
                      <a:gd name="T24" fmla="*/ 1437 w 1903"/>
                      <a:gd name="T25" fmla="*/ 606 h 916"/>
                      <a:gd name="T26" fmla="*/ 1393 w 1903"/>
                      <a:gd name="T27" fmla="*/ 643 h 916"/>
                      <a:gd name="T28" fmla="*/ 1320 w 1903"/>
                      <a:gd name="T29" fmla="*/ 707 h 916"/>
                      <a:gd name="T30" fmla="*/ 1320 w 1903"/>
                      <a:gd name="T31" fmla="*/ 709 h 916"/>
                      <a:gd name="T32" fmla="*/ 1318 w 1903"/>
                      <a:gd name="T33" fmla="*/ 709 h 916"/>
                      <a:gd name="T34" fmla="*/ 1253 w 1903"/>
                      <a:gd name="T35" fmla="*/ 786 h 916"/>
                      <a:gd name="T36" fmla="*/ 1203 w 1903"/>
                      <a:gd name="T37" fmla="*/ 810 h 916"/>
                      <a:gd name="T38" fmla="*/ 1165 w 1903"/>
                      <a:gd name="T39" fmla="*/ 828 h 916"/>
                      <a:gd name="T40" fmla="*/ 1117 w 1903"/>
                      <a:gd name="T41" fmla="*/ 886 h 916"/>
                      <a:gd name="T42" fmla="*/ 1106 w 1903"/>
                      <a:gd name="T43" fmla="*/ 916 h 916"/>
                      <a:gd name="T44" fmla="*/ 1086 w 1903"/>
                      <a:gd name="T45" fmla="*/ 916 h 916"/>
                      <a:gd name="T46" fmla="*/ 980 w 1903"/>
                      <a:gd name="T47" fmla="*/ 901 h 916"/>
                      <a:gd name="T48" fmla="*/ 969 w 1903"/>
                      <a:gd name="T49" fmla="*/ 906 h 916"/>
                      <a:gd name="T50" fmla="*/ 926 w 1903"/>
                      <a:gd name="T51" fmla="*/ 886 h 916"/>
                      <a:gd name="T52" fmla="*/ 854 w 1903"/>
                      <a:gd name="T53" fmla="*/ 852 h 916"/>
                      <a:gd name="T54" fmla="*/ 818 w 1903"/>
                      <a:gd name="T55" fmla="*/ 833 h 916"/>
                      <a:gd name="T56" fmla="*/ 737 w 1903"/>
                      <a:gd name="T57" fmla="*/ 790 h 916"/>
                      <a:gd name="T58" fmla="*/ 631 w 1903"/>
                      <a:gd name="T59" fmla="*/ 726 h 916"/>
                      <a:gd name="T60" fmla="*/ 620 w 1903"/>
                      <a:gd name="T61" fmla="*/ 719 h 916"/>
                      <a:gd name="T62" fmla="*/ 605 w 1903"/>
                      <a:gd name="T63" fmla="*/ 709 h 916"/>
                      <a:gd name="T64" fmla="*/ 503 w 1903"/>
                      <a:gd name="T65" fmla="*/ 635 h 916"/>
                      <a:gd name="T66" fmla="*/ 394 w 1903"/>
                      <a:gd name="T67" fmla="*/ 543 h 916"/>
                      <a:gd name="T68" fmla="*/ 386 w 1903"/>
                      <a:gd name="T69" fmla="*/ 538 h 916"/>
                      <a:gd name="T70" fmla="*/ 381 w 1903"/>
                      <a:gd name="T71" fmla="*/ 531 h 916"/>
                      <a:gd name="T72" fmla="*/ 271 w 1903"/>
                      <a:gd name="T73" fmla="*/ 417 h 916"/>
                      <a:gd name="T74" fmla="*/ 219 w 1903"/>
                      <a:gd name="T75" fmla="*/ 355 h 916"/>
                      <a:gd name="T76" fmla="*/ 154 w 1903"/>
                      <a:gd name="T77" fmla="*/ 268 h 916"/>
                      <a:gd name="T78" fmla="*/ 95 w 1903"/>
                      <a:gd name="T79" fmla="*/ 177 h 916"/>
                      <a:gd name="T80" fmla="*/ 37 w 1903"/>
                      <a:gd name="T81" fmla="*/ 76 h 916"/>
                      <a:gd name="T82" fmla="*/ 0 w 1903"/>
                      <a:gd name="T83" fmla="*/ 0 h 916"/>
                      <a:gd name="T84" fmla="*/ 37 w 1903"/>
                      <a:gd name="T85" fmla="*/ 0 h 916"/>
                      <a:gd name="T86" fmla="*/ 154 w 1903"/>
                      <a:gd name="T87" fmla="*/ 0 h 916"/>
                      <a:gd name="T88" fmla="*/ 271 w 1903"/>
                      <a:gd name="T89" fmla="*/ 0 h 916"/>
                      <a:gd name="T90" fmla="*/ 386 w 1903"/>
                      <a:gd name="T91" fmla="*/ 0 h 916"/>
                      <a:gd name="T92" fmla="*/ 503 w 1903"/>
                      <a:gd name="T93" fmla="*/ 0 h 916"/>
                      <a:gd name="T94" fmla="*/ 620 w 1903"/>
                      <a:gd name="T95" fmla="*/ 0 h 916"/>
                      <a:gd name="T96" fmla="*/ 737 w 1903"/>
                      <a:gd name="T97" fmla="*/ 0 h 916"/>
                      <a:gd name="T98" fmla="*/ 854 w 1903"/>
                      <a:gd name="T99" fmla="*/ 0 h 916"/>
                      <a:gd name="T100" fmla="*/ 969 w 1903"/>
                      <a:gd name="T101" fmla="*/ 0 h 916"/>
                      <a:gd name="T102" fmla="*/ 1086 w 1903"/>
                      <a:gd name="T103" fmla="*/ 0 h 916"/>
                      <a:gd name="T104" fmla="*/ 1203 w 1903"/>
                      <a:gd name="T105" fmla="*/ 0 h 916"/>
                      <a:gd name="T106" fmla="*/ 1320 w 1903"/>
                      <a:gd name="T107" fmla="*/ 0 h 916"/>
                      <a:gd name="T108" fmla="*/ 1437 w 1903"/>
                      <a:gd name="T109" fmla="*/ 0 h 916"/>
                      <a:gd name="T110" fmla="*/ 1553 w 1903"/>
                      <a:gd name="T111" fmla="*/ 0 h 916"/>
                      <a:gd name="T112" fmla="*/ 1669 w 1903"/>
                      <a:gd name="T113" fmla="*/ 0 h 916"/>
                      <a:gd name="T114" fmla="*/ 1786 w 1903"/>
                      <a:gd name="T115" fmla="*/ 0 h 916"/>
                      <a:gd name="T116" fmla="*/ 1903 w 1903"/>
                      <a:gd name="T117" fmla="*/ 0 h 916"/>
                      <a:gd name="T118" fmla="*/ 1903 w 1903"/>
                      <a:gd name="T119" fmla="*/ 177 h 916"/>
                      <a:gd name="T120" fmla="*/ 1903 w 1903"/>
                      <a:gd name="T121" fmla="*/ 198 h 9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903" h="916">
                        <a:moveTo>
                          <a:pt x="1903" y="198"/>
                        </a:moveTo>
                        <a:lnTo>
                          <a:pt x="1842" y="261"/>
                        </a:lnTo>
                        <a:lnTo>
                          <a:pt x="1786" y="296"/>
                        </a:lnTo>
                        <a:lnTo>
                          <a:pt x="1763" y="318"/>
                        </a:lnTo>
                        <a:lnTo>
                          <a:pt x="1721" y="355"/>
                        </a:lnTo>
                        <a:lnTo>
                          <a:pt x="1699" y="400"/>
                        </a:lnTo>
                        <a:lnTo>
                          <a:pt x="1669" y="400"/>
                        </a:lnTo>
                        <a:lnTo>
                          <a:pt x="1615" y="448"/>
                        </a:lnTo>
                        <a:lnTo>
                          <a:pt x="1553" y="503"/>
                        </a:lnTo>
                        <a:lnTo>
                          <a:pt x="1541" y="513"/>
                        </a:lnTo>
                        <a:lnTo>
                          <a:pt x="1519" y="531"/>
                        </a:lnTo>
                        <a:lnTo>
                          <a:pt x="1477" y="595"/>
                        </a:lnTo>
                        <a:lnTo>
                          <a:pt x="1437" y="606"/>
                        </a:lnTo>
                        <a:lnTo>
                          <a:pt x="1393" y="643"/>
                        </a:lnTo>
                        <a:lnTo>
                          <a:pt x="1320" y="707"/>
                        </a:lnTo>
                        <a:lnTo>
                          <a:pt x="1320" y="709"/>
                        </a:lnTo>
                        <a:lnTo>
                          <a:pt x="1318" y="709"/>
                        </a:lnTo>
                        <a:lnTo>
                          <a:pt x="1253" y="786"/>
                        </a:lnTo>
                        <a:lnTo>
                          <a:pt x="1203" y="810"/>
                        </a:lnTo>
                        <a:lnTo>
                          <a:pt x="1165" y="828"/>
                        </a:lnTo>
                        <a:lnTo>
                          <a:pt x="1117" y="886"/>
                        </a:lnTo>
                        <a:lnTo>
                          <a:pt x="1106" y="916"/>
                        </a:lnTo>
                        <a:lnTo>
                          <a:pt x="1086" y="916"/>
                        </a:lnTo>
                        <a:lnTo>
                          <a:pt x="980" y="901"/>
                        </a:lnTo>
                        <a:lnTo>
                          <a:pt x="969" y="906"/>
                        </a:lnTo>
                        <a:lnTo>
                          <a:pt x="926" y="886"/>
                        </a:lnTo>
                        <a:lnTo>
                          <a:pt x="854" y="852"/>
                        </a:lnTo>
                        <a:lnTo>
                          <a:pt x="818" y="833"/>
                        </a:lnTo>
                        <a:lnTo>
                          <a:pt x="737" y="790"/>
                        </a:lnTo>
                        <a:lnTo>
                          <a:pt x="631" y="726"/>
                        </a:lnTo>
                        <a:lnTo>
                          <a:pt x="620" y="719"/>
                        </a:lnTo>
                        <a:lnTo>
                          <a:pt x="605" y="709"/>
                        </a:lnTo>
                        <a:lnTo>
                          <a:pt x="503" y="635"/>
                        </a:lnTo>
                        <a:lnTo>
                          <a:pt x="394" y="543"/>
                        </a:lnTo>
                        <a:lnTo>
                          <a:pt x="386" y="538"/>
                        </a:lnTo>
                        <a:lnTo>
                          <a:pt x="381" y="531"/>
                        </a:lnTo>
                        <a:lnTo>
                          <a:pt x="271" y="417"/>
                        </a:lnTo>
                        <a:lnTo>
                          <a:pt x="219" y="355"/>
                        </a:lnTo>
                        <a:lnTo>
                          <a:pt x="154" y="268"/>
                        </a:lnTo>
                        <a:lnTo>
                          <a:pt x="95" y="177"/>
                        </a:lnTo>
                        <a:lnTo>
                          <a:pt x="37" y="76"/>
                        </a:lnTo>
                        <a:lnTo>
                          <a:pt x="0" y="0"/>
                        </a:lnTo>
                        <a:lnTo>
                          <a:pt x="37" y="0"/>
                        </a:lnTo>
                        <a:lnTo>
                          <a:pt x="154" y="0"/>
                        </a:lnTo>
                        <a:lnTo>
                          <a:pt x="271" y="0"/>
                        </a:lnTo>
                        <a:lnTo>
                          <a:pt x="386" y="0"/>
                        </a:lnTo>
                        <a:lnTo>
                          <a:pt x="503" y="0"/>
                        </a:lnTo>
                        <a:lnTo>
                          <a:pt x="620" y="0"/>
                        </a:lnTo>
                        <a:lnTo>
                          <a:pt x="737" y="0"/>
                        </a:lnTo>
                        <a:lnTo>
                          <a:pt x="854" y="0"/>
                        </a:lnTo>
                        <a:lnTo>
                          <a:pt x="969" y="0"/>
                        </a:lnTo>
                        <a:lnTo>
                          <a:pt x="1086" y="0"/>
                        </a:lnTo>
                        <a:lnTo>
                          <a:pt x="1203" y="0"/>
                        </a:lnTo>
                        <a:lnTo>
                          <a:pt x="1320" y="0"/>
                        </a:lnTo>
                        <a:lnTo>
                          <a:pt x="1437" y="0"/>
                        </a:lnTo>
                        <a:lnTo>
                          <a:pt x="1553" y="0"/>
                        </a:lnTo>
                        <a:lnTo>
                          <a:pt x="1669" y="0"/>
                        </a:lnTo>
                        <a:lnTo>
                          <a:pt x="1786" y="0"/>
                        </a:lnTo>
                        <a:lnTo>
                          <a:pt x="1903" y="0"/>
                        </a:lnTo>
                        <a:lnTo>
                          <a:pt x="1903" y="177"/>
                        </a:lnTo>
                        <a:lnTo>
                          <a:pt x="1903" y="19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6" name="Freeform 92"/>
                  <p:cNvSpPr>
                    <a:spLocks/>
                  </p:cNvSpPr>
                  <p:nvPr/>
                </p:nvSpPr>
                <p:spPr bwMode="auto">
                  <a:xfrm>
                    <a:off x="2328" y="392"/>
                    <a:ext cx="1903" cy="916"/>
                  </a:xfrm>
                  <a:custGeom>
                    <a:avLst/>
                    <a:gdLst>
                      <a:gd name="T0" fmla="*/ 1903 w 1903"/>
                      <a:gd name="T1" fmla="*/ 198 h 916"/>
                      <a:gd name="T2" fmla="*/ 1842 w 1903"/>
                      <a:gd name="T3" fmla="*/ 261 h 916"/>
                      <a:gd name="T4" fmla="*/ 1786 w 1903"/>
                      <a:gd name="T5" fmla="*/ 296 h 916"/>
                      <a:gd name="T6" fmla="*/ 1763 w 1903"/>
                      <a:gd name="T7" fmla="*/ 318 h 916"/>
                      <a:gd name="T8" fmla="*/ 1721 w 1903"/>
                      <a:gd name="T9" fmla="*/ 355 h 916"/>
                      <a:gd name="T10" fmla="*/ 1699 w 1903"/>
                      <a:gd name="T11" fmla="*/ 400 h 916"/>
                      <a:gd name="T12" fmla="*/ 1669 w 1903"/>
                      <a:gd name="T13" fmla="*/ 400 h 916"/>
                      <a:gd name="T14" fmla="*/ 1615 w 1903"/>
                      <a:gd name="T15" fmla="*/ 448 h 916"/>
                      <a:gd name="T16" fmla="*/ 1553 w 1903"/>
                      <a:gd name="T17" fmla="*/ 503 h 916"/>
                      <a:gd name="T18" fmla="*/ 1541 w 1903"/>
                      <a:gd name="T19" fmla="*/ 513 h 916"/>
                      <a:gd name="T20" fmla="*/ 1519 w 1903"/>
                      <a:gd name="T21" fmla="*/ 531 h 916"/>
                      <a:gd name="T22" fmla="*/ 1477 w 1903"/>
                      <a:gd name="T23" fmla="*/ 595 h 916"/>
                      <a:gd name="T24" fmla="*/ 1437 w 1903"/>
                      <a:gd name="T25" fmla="*/ 606 h 916"/>
                      <a:gd name="T26" fmla="*/ 1393 w 1903"/>
                      <a:gd name="T27" fmla="*/ 643 h 916"/>
                      <a:gd name="T28" fmla="*/ 1320 w 1903"/>
                      <a:gd name="T29" fmla="*/ 707 h 916"/>
                      <a:gd name="T30" fmla="*/ 1320 w 1903"/>
                      <a:gd name="T31" fmla="*/ 709 h 916"/>
                      <a:gd name="T32" fmla="*/ 1318 w 1903"/>
                      <a:gd name="T33" fmla="*/ 709 h 916"/>
                      <a:gd name="T34" fmla="*/ 1253 w 1903"/>
                      <a:gd name="T35" fmla="*/ 786 h 916"/>
                      <a:gd name="T36" fmla="*/ 1203 w 1903"/>
                      <a:gd name="T37" fmla="*/ 810 h 916"/>
                      <a:gd name="T38" fmla="*/ 1165 w 1903"/>
                      <a:gd name="T39" fmla="*/ 828 h 916"/>
                      <a:gd name="T40" fmla="*/ 1117 w 1903"/>
                      <a:gd name="T41" fmla="*/ 886 h 916"/>
                      <a:gd name="T42" fmla="*/ 1106 w 1903"/>
                      <a:gd name="T43" fmla="*/ 916 h 916"/>
                      <a:gd name="T44" fmla="*/ 1086 w 1903"/>
                      <a:gd name="T45" fmla="*/ 916 h 916"/>
                      <a:gd name="T46" fmla="*/ 980 w 1903"/>
                      <a:gd name="T47" fmla="*/ 901 h 916"/>
                      <a:gd name="T48" fmla="*/ 969 w 1903"/>
                      <a:gd name="T49" fmla="*/ 906 h 916"/>
                      <a:gd name="T50" fmla="*/ 926 w 1903"/>
                      <a:gd name="T51" fmla="*/ 886 h 916"/>
                      <a:gd name="T52" fmla="*/ 854 w 1903"/>
                      <a:gd name="T53" fmla="*/ 852 h 916"/>
                      <a:gd name="T54" fmla="*/ 818 w 1903"/>
                      <a:gd name="T55" fmla="*/ 833 h 916"/>
                      <a:gd name="T56" fmla="*/ 737 w 1903"/>
                      <a:gd name="T57" fmla="*/ 790 h 916"/>
                      <a:gd name="T58" fmla="*/ 631 w 1903"/>
                      <a:gd name="T59" fmla="*/ 726 h 916"/>
                      <a:gd name="T60" fmla="*/ 620 w 1903"/>
                      <a:gd name="T61" fmla="*/ 719 h 916"/>
                      <a:gd name="T62" fmla="*/ 605 w 1903"/>
                      <a:gd name="T63" fmla="*/ 709 h 916"/>
                      <a:gd name="T64" fmla="*/ 503 w 1903"/>
                      <a:gd name="T65" fmla="*/ 635 h 916"/>
                      <a:gd name="T66" fmla="*/ 394 w 1903"/>
                      <a:gd name="T67" fmla="*/ 543 h 916"/>
                      <a:gd name="T68" fmla="*/ 386 w 1903"/>
                      <a:gd name="T69" fmla="*/ 538 h 916"/>
                      <a:gd name="T70" fmla="*/ 381 w 1903"/>
                      <a:gd name="T71" fmla="*/ 531 h 916"/>
                      <a:gd name="T72" fmla="*/ 271 w 1903"/>
                      <a:gd name="T73" fmla="*/ 417 h 916"/>
                      <a:gd name="T74" fmla="*/ 219 w 1903"/>
                      <a:gd name="T75" fmla="*/ 355 h 916"/>
                      <a:gd name="T76" fmla="*/ 154 w 1903"/>
                      <a:gd name="T77" fmla="*/ 268 h 916"/>
                      <a:gd name="T78" fmla="*/ 95 w 1903"/>
                      <a:gd name="T79" fmla="*/ 177 h 916"/>
                      <a:gd name="T80" fmla="*/ 37 w 1903"/>
                      <a:gd name="T81" fmla="*/ 76 h 916"/>
                      <a:gd name="T82" fmla="*/ 0 w 1903"/>
                      <a:gd name="T83" fmla="*/ 0 h 916"/>
                      <a:gd name="T84" fmla="*/ 37 w 1903"/>
                      <a:gd name="T85" fmla="*/ 0 h 9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903" h="916">
                        <a:moveTo>
                          <a:pt x="1903" y="198"/>
                        </a:moveTo>
                        <a:lnTo>
                          <a:pt x="1842" y="261"/>
                        </a:lnTo>
                        <a:lnTo>
                          <a:pt x="1786" y="296"/>
                        </a:lnTo>
                        <a:lnTo>
                          <a:pt x="1763" y="318"/>
                        </a:lnTo>
                        <a:lnTo>
                          <a:pt x="1721" y="355"/>
                        </a:lnTo>
                        <a:lnTo>
                          <a:pt x="1699" y="400"/>
                        </a:lnTo>
                        <a:lnTo>
                          <a:pt x="1669" y="400"/>
                        </a:lnTo>
                        <a:lnTo>
                          <a:pt x="1615" y="448"/>
                        </a:lnTo>
                        <a:lnTo>
                          <a:pt x="1553" y="503"/>
                        </a:lnTo>
                        <a:lnTo>
                          <a:pt x="1541" y="513"/>
                        </a:lnTo>
                        <a:lnTo>
                          <a:pt x="1519" y="531"/>
                        </a:lnTo>
                        <a:lnTo>
                          <a:pt x="1477" y="595"/>
                        </a:lnTo>
                        <a:lnTo>
                          <a:pt x="1437" y="606"/>
                        </a:lnTo>
                        <a:lnTo>
                          <a:pt x="1393" y="643"/>
                        </a:lnTo>
                        <a:lnTo>
                          <a:pt x="1320" y="707"/>
                        </a:lnTo>
                        <a:lnTo>
                          <a:pt x="1320" y="709"/>
                        </a:lnTo>
                        <a:lnTo>
                          <a:pt x="1318" y="709"/>
                        </a:lnTo>
                        <a:lnTo>
                          <a:pt x="1253" y="786"/>
                        </a:lnTo>
                        <a:lnTo>
                          <a:pt x="1203" y="810"/>
                        </a:lnTo>
                        <a:lnTo>
                          <a:pt x="1165" y="828"/>
                        </a:lnTo>
                        <a:lnTo>
                          <a:pt x="1117" y="886"/>
                        </a:lnTo>
                        <a:lnTo>
                          <a:pt x="1106" y="916"/>
                        </a:lnTo>
                        <a:lnTo>
                          <a:pt x="1086" y="916"/>
                        </a:lnTo>
                        <a:lnTo>
                          <a:pt x="980" y="901"/>
                        </a:lnTo>
                        <a:lnTo>
                          <a:pt x="969" y="906"/>
                        </a:lnTo>
                        <a:lnTo>
                          <a:pt x="926" y="886"/>
                        </a:lnTo>
                        <a:lnTo>
                          <a:pt x="854" y="852"/>
                        </a:lnTo>
                        <a:lnTo>
                          <a:pt x="818" y="833"/>
                        </a:lnTo>
                        <a:lnTo>
                          <a:pt x="737" y="790"/>
                        </a:lnTo>
                        <a:lnTo>
                          <a:pt x="631" y="726"/>
                        </a:lnTo>
                        <a:lnTo>
                          <a:pt x="620" y="719"/>
                        </a:lnTo>
                        <a:lnTo>
                          <a:pt x="605" y="709"/>
                        </a:lnTo>
                        <a:lnTo>
                          <a:pt x="503" y="635"/>
                        </a:lnTo>
                        <a:lnTo>
                          <a:pt x="394" y="543"/>
                        </a:lnTo>
                        <a:lnTo>
                          <a:pt x="386" y="538"/>
                        </a:lnTo>
                        <a:lnTo>
                          <a:pt x="381" y="531"/>
                        </a:lnTo>
                        <a:lnTo>
                          <a:pt x="271" y="417"/>
                        </a:lnTo>
                        <a:lnTo>
                          <a:pt x="219" y="355"/>
                        </a:lnTo>
                        <a:lnTo>
                          <a:pt x="154" y="268"/>
                        </a:lnTo>
                        <a:lnTo>
                          <a:pt x="95" y="177"/>
                        </a:lnTo>
                        <a:lnTo>
                          <a:pt x="37" y="76"/>
                        </a:lnTo>
                        <a:lnTo>
                          <a:pt x="0" y="0"/>
                        </a:lnTo>
                        <a:lnTo>
                          <a:pt x="37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7" name="Freeform 9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459" cy="1154"/>
                  </a:xfrm>
                  <a:custGeom>
                    <a:avLst/>
                    <a:gdLst>
                      <a:gd name="T0" fmla="*/ 0 w 1459"/>
                      <a:gd name="T1" fmla="*/ 1150 h 1154"/>
                      <a:gd name="T2" fmla="*/ 58 w 1459"/>
                      <a:gd name="T3" fmla="*/ 1152 h 1154"/>
                      <a:gd name="T4" fmla="*/ 117 w 1459"/>
                      <a:gd name="T5" fmla="*/ 1152 h 1154"/>
                      <a:gd name="T6" fmla="*/ 174 w 1459"/>
                      <a:gd name="T7" fmla="*/ 1152 h 1154"/>
                      <a:gd name="T8" fmla="*/ 234 w 1459"/>
                      <a:gd name="T9" fmla="*/ 1152 h 1154"/>
                      <a:gd name="T10" fmla="*/ 291 w 1459"/>
                      <a:gd name="T11" fmla="*/ 1152 h 1154"/>
                      <a:gd name="T12" fmla="*/ 349 w 1459"/>
                      <a:gd name="T13" fmla="*/ 1152 h 1154"/>
                      <a:gd name="T14" fmla="*/ 408 w 1459"/>
                      <a:gd name="T15" fmla="*/ 1152 h 1154"/>
                      <a:gd name="T16" fmla="*/ 466 w 1459"/>
                      <a:gd name="T17" fmla="*/ 1152 h 1154"/>
                      <a:gd name="T18" fmla="*/ 524 w 1459"/>
                      <a:gd name="T19" fmla="*/ 1152 h 1154"/>
                      <a:gd name="T20" fmla="*/ 583 w 1459"/>
                      <a:gd name="T21" fmla="*/ 1152 h 1154"/>
                      <a:gd name="T22" fmla="*/ 641 w 1459"/>
                      <a:gd name="T23" fmla="*/ 1153 h 1154"/>
                      <a:gd name="T24" fmla="*/ 700 w 1459"/>
                      <a:gd name="T25" fmla="*/ 1153 h 1154"/>
                      <a:gd name="T26" fmla="*/ 758 w 1459"/>
                      <a:gd name="T27" fmla="*/ 1153 h 1154"/>
                      <a:gd name="T28" fmla="*/ 817 w 1459"/>
                      <a:gd name="T29" fmla="*/ 1153 h 1154"/>
                      <a:gd name="T30" fmla="*/ 875 w 1459"/>
                      <a:gd name="T31" fmla="*/ 1153 h 1154"/>
                      <a:gd name="T32" fmla="*/ 934 w 1459"/>
                      <a:gd name="T33" fmla="*/ 1153 h 1154"/>
                      <a:gd name="T34" fmla="*/ 992 w 1459"/>
                      <a:gd name="T35" fmla="*/ 1153 h 1154"/>
                      <a:gd name="T36" fmla="*/ 1049 w 1459"/>
                      <a:gd name="T37" fmla="*/ 1153 h 1154"/>
                      <a:gd name="T38" fmla="*/ 1109 w 1459"/>
                      <a:gd name="T39" fmla="*/ 1154 h 1154"/>
                      <a:gd name="T40" fmla="*/ 1166 w 1459"/>
                      <a:gd name="T41" fmla="*/ 1154 h 1154"/>
                      <a:gd name="T42" fmla="*/ 1226 w 1459"/>
                      <a:gd name="T43" fmla="*/ 1154 h 1154"/>
                      <a:gd name="T44" fmla="*/ 1283 w 1459"/>
                      <a:gd name="T45" fmla="*/ 1154 h 1154"/>
                      <a:gd name="T46" fmla="*/ 1343 w 1459"/>
                      <a:gd name="T47" fmla="*/ 1154 h 1154"/>
                      <a:gd name="T48" fmla="*/ 1400 w 1459"/>
                      <a:gd name="T49" fmla="*/ 1154 h 1154"/>
                      <a:gd name="T50" fmla="*/ 1459 w 1459"/>
                      <a:gd name="T51" fmla="*/ 1154 h 1154"/>
                      <a:gd name="T52" fmla="*/ 1421 w 1459"/>
                      <a:gd name="T53" fmla="*/ 1064 h 1154"/>
                      <a:gd name="T54" fmla="*/ 1400 w 1459"/>
                      <a:gd name="T55" fmla="*/ 1062 h 1154"/>
                      <a:gd name="T56" fmla="*/ 1397 w 1459"/>
                      <a:gd name="T57" fmla="*/ 1060 h 1154"/>
                      <a:gd name="T58" fmla="*/ 1283 w 1459"/>
                      <a:gd name="T59" fmla="*/ 1060 h 1154"/>
                      <a:gd name="T60" fmla="*/ 1171 w 1459"/>
                      <a:gd name="T61" fmla="*/ 886 h 1154"/>
                      <a:gd name="T62" fmla="*/ 1166 w 1459"/>
                      <a:gd name="T63" fmla="*/ 882 h 1154"/>
                      <a:gd name="T64" fmla="*/ 1160 w 1459"/>
                      <a:gd name="T65" fmla="*/ 878 h 1154"/>
                      <a:gd name="T66" fmla="*/ 1049 w 1459"/>
                      <a:gd name="T67" fmla="*/ 878 h 1154"/>
                      <a:gd name="T68" fmla="*/ 940 w 1459"/>
                      <a:gd name="T69" fmla="*/ 709 h 1154"/>
                      <a:gd name="T70" fmla="*/ 934 w 1459"/>
                      <a:gd name="T71" fmla="*/ 703 h 1154"/>
                      <a:gd name="T72" fmla="*/ 863 w 1459"/>
                      <a:gd name="T73" fmla="*/ 601 h 1154"/>
                      <a:gd name="T74" fmla="*/ 817 w 1459"/>
                      <a:gd name="T75" fmla="*/ 601 h 1154"/>
                      <a:gd name="T76" fmla="*/ 777 w 1459"/>
                      <a:gd name="T77" fmla="*/ 531 h 1154"/>
                      <a:gd name="T78" fmla="*/ 700 w 1459"/>
                      <a:gd name="T79" fmla="*/ 467 h 1154"/>
                      <a:gd name="T80" fmla="*/ 630 w 1459"/>
                      <a:gd name="T81" fmla="*/ 355 h 1154"/>
                      <a:gd name="T82" fmla="*/ 633 w 1459"/>
                      <a:gd name="T83" fmla="*/ 254 h 1154"/>
                      <a:gd name="T84" fmla="*/ 588 w 1459"/>
                      <a:gd name="T85" fmla="*/ 177 h 1154"/>
                      <a:gd name="T86" fmla="*/ 583 w 1459"/>
                      <a:gd name="T87" fmla="*/ 165 h 1154"/>
                      <a:gd name="T88" fmla="*/ 476 w 1459"/>
                      <a:gd name="T89" fmla="*/ 0 h 1154"/>
                      <a:gd name="T90" fmla="*/ 466 w 1459"/>
                      <a:gd name="T91" fmla="*/ 0 h 1154"/>
                      <a:gd name="T92" fmla="*/ 349 w 1459"/>
                      <a:gd name="T93" fmla="*/ 0 h 1154"/>
                      <a:gd name="T94" fmla="*/ 234 w 1459"/>
                      <a:gd name="T95" fmla="*/ 0 h 1154"/>
                      <a:gd name="T96" fmla="*/ 117 w 1459"/>
                      <a:gd name="T97" fmla="*/ 0 h 1154"/>
                      <a:gd name="T98" fmla="*/ 0 w 1459"/>
                      <a:gd name="T99" fmla="*/ 0 h 1154"/>
                      <a:gd name="T100" fmla="*/ 0 w 1459"/>
                      <a:gd name="T101" fmla="*/ 177 h 1154"/>
                      <a:gd name="T102" fmla="*/ 0 w 1459"/>
                      <a:gd name="T103" fmla="*/ 355 h 1154"/>
                      <a:gd name="T104" fmla="*/ 0 w 1459"/>
                      <a:gd name="T105" fmla="*/ 531 h 1154"/>
                      <a:gd name="T106" fmla="*/ 0 w 1459"/>
                      <a:gd name="T107" fmla="*/ 709 h 1154"/>
                      <a:gd name="T108" fmla="*/ 0 w 1459"/>
                      <a:gd name="T109" fmla="*/ 886 h 1154"/>
                      <a:gd name="T110" fmla="*/ 0 w 1459"/>
                      <a:gd name="T111" fmla="*/ 1064 h 1154"/>
                      <a:gd name="T112" fmla="*/ 0 w 1459"/>
                      <a:gd name="T113" fmla="*/ 1150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59" h="1154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15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8" name="Freeform 94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459" cy="1154"/>
                  </a:xfrm>
                  <a:custGeom>
                    <a:avLst/>
                    <a:gdLst>
                      <a:gd name="T0" fmla="*/ 0 w 1459"/>
                      <a:gd name="T1" fmla="*/ 1150 h 1154"/>
                      <a:gd name="T2" fmla="*/ 58 w 1459"/>
                      <a:gd name="T3" fmla="*/ 1152 h 1154"/>
                      <a:gd name="T4" fmla="*/ 117 w 1459"/>
                      <a:gd name="T5" fmla="*/ 1152 h 1154"/>
                      <a:gd name="T6" fmla="*/ 174 w 1459"/>
                      <a:gd name="T7" fmla="*/ 1152 h 1154"/>
                      <a:gd name="T8" fmla="*/ 234 w 1459"/>
                      <a:gd name="T9" fmla="*/ 1152 h 1154"/>
                      <a:gd name="T10" fmla="*/ 291 w 1459"/>
                      <a:gd name="T11" fmla="*/ 1152 h 1154"/>
                      <a:gd name="T12" fmla="*/ 349 w 1459"/>
                      <a:gd name="T13" fmla="*/ 1152 h 1154"/>
                      <a:gd name="T14" fmla="*/ 408 w 1459"/>
                      <a:gd name="T15" fmla="*/ 1152 h 1154"/>
                      <a:gd name="T16" fmla="*/ 466 w 1459"/>
                      <a:gd name="T17" fmla="*/ 1152 h 1154"/>
                      <a:gd name="T18" fmla="*/ 524 w 1459"/>
                      <a:gd name="T19" fmla="*/ 1152 h 1154"/>
                      <a:gd name="T20" fmla="*/ 583 w 1459"/>
                      <a:gd name="T21" fmla="*/ 1152 h 1154"/>
                      <a:gd name="T22" fmla="*/ 641 w 1459"/>
                      <a:gd name="T23" fmla="*/ 1153 h 1154"/>
                      <a:gd name="T24" fmla="*/ 700 w 1459"/>
                      <a:gd name="T25" fmla="*/ 1153 h 1154"/>
                      <a:gd name="T26" fmla="*/ 758 w 1459"/>
                      <a:gd name="T27" fmla="*/ 1153 h 1154"/>
                      <a:gd name="T28" fmla="*/ 817 w 1459"/>
                      <a:gd name="T29" fmla="*/ 1153 h 1154"/>
                      <a:gd name="T30" fmla="*/ 875 w 1459"/>
                      <a:gd name="T31" fmla="*/ 1153 h 1154"/>
                      <a:gd name="T32" fmla="*/ 934 w 1459"/>
                      <a:gd name="T33" fmla="*/ 1153 h 1154"/>
                      <a:gd name="T34" fmla="*/ 992 w 1459"/>
                      <a:gd name="T35" fmla="*/ 1153 h 1154"/>
                      <a:gd name="T36" fmla="*/ 1049 w 1459"/>
                      <a:gd name="T37" fmla="*/ 1153 h 1154"/>
                      <a:gd name="T38" fmla="*/ 1109 w 1459"/>
                      <a:gd name="T39" fmla="*/ 1154 h 1154"/>
                      <a:gd name="T40" fmla="*/ 1166 w 1459"/>
                      <a:gd name="T41" fmla="*/ 1154 h 1154"/>
                      <a:gd name="T42" fmla="*/ 1226 w 1459"/>
                      <a:gd name="T43" fmla="*/ 1154 h 1154"/>
                      <a:gd name="T44" fmla="*/ 1283 w 1459"/>
                      <a:gd name="T45" fmla="*/ 1154 h 1154"/>
                      <a:gd name="T46" fmla="*/ 1343 w 1459"/>
                      <a:gd name="T47" fmla="*/ 1154 h 1154"/>
                      <a:gd name="T48" fmla="*/ 1400 w 1459"/>
                      <a:gd name="T49" fmla="*/ 1154 h 1154"/>
                      <a:gd name="T50" fmla="*/ 1459 w 1459"/>
                      <a:gd name="T51" fmla="*/ 1154 h 1154"/>
                      <a:gd name="T52" fmla="*/ 1421 w 1459"/>
                      <a:gd name="T53" fmla="*/ 1064 h 1154"/>
                      <a:gd name="T54" fmla="*/ 1400 w 1459"/>
                      <a:gd name="T55" fmla="*/ 1062 h 1154"/>
                      <a:gd name="T56" fmla="*/ 1397 w 1459"/>
                      <a:gd name="T57" fmla="*/ 1060 h 1154"/>
                      <a:gd name="T58" fmla="*/ 1283 w 1459"/>
                      <a:gd name="T59" fmla="*/ 1060 h 1154"/>
                      <a:gd name="T60" fmla="*/ 1171 w 1459"/>
                      <a:gd name="T61" fmla="*/ 886 h 1154"/>
                      <a:gd name="T62" fmla="*/ 1166 w 1459"/>
                      <a:gd name="T63" fmla="*/ 882 h 1154"/>
                      <a:gd name="T64" fmla="*/ 1160 w 1459"/>
                      <a:gd name="T65" fmla="*/ 878 h 1154"/>
                      <a:gd name="T66" fmla="*/ 1049 w 1459"/>
                      <a:gd name="T67" fmla="*/ 878 h 1154"/>
                      <a:gd name="T68" fmla="*/ 940 w 1459"/>
                      <a:gd name="T69" fmla="*/ 709 h 1154"/>
                      <a:gd name="T70" fmla="*/ 934 w 1459"/>
                      <a:gd name="T71" fmla="*/ 703 h 1154"/>
                      <a:gd name="T72" fmla="*/ 863 w 1459"/>
                      <a:gd name="T73" fmla="*/ 601 h 1154"/>
                      <a:gd name="T74" fmla="*/ 817 w 1459"/>
                      <a:gd name="T75" fmla="*/ 601 h 1154"/>
                      <a:gd name="T76" fmla="*/ 777 w 1459"/>
                      <a:gd name="T77" fmla="*/ 531 h 1154"/>
                      <a:gd name="T78" fmla="*/ 700 w 1459"/>
                      <a:gd name="T79" fmla="*/ 467 h 1154"/>
                      <a:gd name="T80" fmla="*/ 630 w 1459"/>
                      <a:gd name="T81" fmla="*/ 355 h 1154"/>
                      <a:gd name="T82" fmla="*/ 633 w 1459"/>
                      <a:gd name="T83" fmla="*/ 254 h 1154"/>
                      <a:gd name="T84" fmla="*/ 588 w 1459"/>
                      <a:gd name="T85" fmla="*/ 177 h 1154"/>
                      <a:gd name="T86" fmla="*/ 583 w 1459"/>
                      <a:gd name="T87" fmla="*/ 165 h 1154"/>
                      <a:gd name="T88" fmla="*/ 476 w 1459"/>
                      <a:gd name="T89" fmla="*/ 0 h 1154"/>
                      <a:gd name="T90" fmla="*/ 466 w 1459"/>
                      <a:gd name="T91" fmla="*/ 0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459" h="1154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9" name="Freeform 95"/>
                  <p:cNvSpPr>
                    <a:spLocks/>
                  </p:cNvSpPr>
                  <p:nvPr/>
                </p:nvSpPr>
                <p:spPr bwMode="auto">
                  <a:xfrm>
                    <a:off x="1665" y="2478"/>
                    <a:ext cx="2566" cy="395"/>
                  </a:xfrm>
                  <a:custGeom>
                    <a:avLst/>
                    <a:gdLst>
                      <a:gd name="T0" fmla="*/ 106 w 2566"/>
                      <a:gd name="T1" fmla="*/ 25 h 395"/>
                      <a:gd name="T2" fmla="*/ 221 w 2566"/>
                      <a:gd name="T3" fmla="*/ 24 h 395"/>
                      <a:gd name="T4" fmla="*/ 337 w 2566"/>
                      <a:gd name="T5" fmla="*/ 23 h 395"/>
                      <a:gd name="T6" fmla="*/ 454 w 2566"/>
                      <a:gd name="T7" fmla="*/ 21 h 395"/>
                      <a:gd name="T8" fmla="*/ 569 w 2566"/>
                      <a:gd name="T9" fmla="*/ 20 h 395"/>
                      <a:gd name="T10" fmla="*/ 685 w 2566"/>
                      <a:gd name="T11" fmla="*/ 18 h 395"/>
                      <a:gd name="T12" fmla="*/ 800 w 2566"/>
                      <a:gd name="T13" fmla="*/ 17 h 395"/>
                      <a:gd name="T14" fmla="*/ 916 w 2566"/>
                      <a:gd name="T15" fmla="*/ 16 h 395"/>
                      <a:gd name="T16" fmla="*/ 1033 w 2566"/>
                      <a:gd name="T17" fmla="*/ 14 h 395"/>
                      <a:gd name="T18" fmla="*/ 1148 w 2566"/>
                      <a:gd name="T19" fmla="*/ 13 h 395"/>
                      <a:gd name="T20" fmla="*/ 1264 w 2566"/>
                      <a:gd name="T21" fmla="*/ 12 h 395"/>
                      <a:gd name="T22" fmla="*/ 1379 w 2566"/>
                      <a:gd name="T23" fmla="*/ 10 h 395"/>
                      <a:gd name="T24" fmla="*/ 1495 w 2566"/>
                      <a:gd name="T25" fmla="*/ 9 h 395"/>
                      <a:gd name="T26" fmla="*/ 1612 w 2566"/>
                      <a:gd name="T27" fmla="*/ 8 h 395"/>
                      <a:gd name="T28" fmla="*/ 1727 w 2566"/>
                      <a:gd name="T29" fmla="*/ 8 h 395"/>
                      <a:gd name="T30" fmla="*/ 1843 w 2566"/>
                      <a:gd name="T31" fmla="*/ 6 h 395"/>
                      <a:gd name="T32" fmla="*/ 1958 w 2566"/>
                      <a:gd name="T33" fmla="*/ 5 h 395"/>
                      <a:gd name="T34" fmla="*/ 2075 w 2566"/>
                      <a:gd name="T35" fmla="*/ 4 h 395"/>
                      <a:gd name="T36" fmla="*/ 2191 w 2566"/>
                      <a:gd name="T37" fmla="*/ 2 h 395"/>
                      <a:gd name="T38" fmla="*/ 2306 w 2566"/>
                      <a:gd name="T39" fmla="*/ 1 h 395"/>
                      <a:gd name="T40" fmla="*/ 2423 w 2566"/>
                      <a:gd name="T41" fmla="*/ 1 h 395"/>
                      <a:gd name="T42" fmla="*/ 2539 w 2566"/>
                      <a:gd name="T43" fmla="*/ 0 h 395"/>
                      <a:gd name="T44" fmla="*/ 2566 w 2566"/>
                      <a:gd name="T45" fmla="*/ 40 h 395"/>
                      <a:gd name="T46" fmla="*/ 2566 w 2566"/>
                      <a:gd name="T47" fmla="*/ 395 h 395"/>
                      <a:gd name="T48" fmla="*/ 2332 w 2566"/>
                      <a:gd name="T49" fmla="*/ 395 h 395"/>
                      <a:gd name="T50" fmla="*/ 2100 w 2566"/>
                      <a:gd name="T51" fmla="*/ 395 h 395"/>
                      <a:gd name="T52" fmla="*/ 1866 w 2566"/>
                      <a:gd name="T53" fmla="*/ 395 h 395"/>
                      <a:gd name="T54" fmla="*/ 1632 w 2566"/>
                      <a:gd name="T55" fmla="*/ 395 h 395"/>
                      <a:gd name="T56" fmla="*/ 1400 w 2566"/>
                      <a:gd name="T57" fmla="*/ 395 h 395"/>
                      <a:gd name="T58" fmla="*/ 1166 w 2566"/>
                      <a:gd name="T59" fmla="*/ 395 h 395"/>
                      <a:gd name="T60" fmla="*/ 934 w 2566"/>
                      <a:gd name="T61" fmla="*/ 395 h 395"/>
                      <a:gd name="T62" fmla="*/ 700 w 2566"/>
                      <a:gd name="T63" fmla="*/ 395 h 395"/>
                      <a:gd name="T64" fmla="*/ 466 w 2566"/>
                      <a:gd name="T65" fmla="*/ 395 h 395"/>
                      <a:gd name="T66" fmla="*/ 234 w 2566"/>
                      <a:gd name="T67" fmla="*/ 395 h 395"/>
                      <a:gd name="T68" fmla="*/ 0 w 2566"/>
                      <a:gd name="T69" fmla="*/ 395 h 395"/>
                      <a:gd name="T70" fmla="*/ 0 w 2566"/>
                      <a:gd name="T71" fmla="*/ 40 h 3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395">
                        <a:moveTo>
                          <a:pt x="0" y="27"/>
                        </a:moveTo>
                        <a:lnTo>
                          <a:pt x="106" y="25"/>
                        </a:lnTo>
                        <a:lnTo>
                          <a:pt x="117" y="25"/>
                        </a:lnTo>
                        <a:lnTo>
                          <a:pt x="221" y="24"/>
                        </a:lnTo>
                        <a:lnTo>
                          <a:pt x="234" y="24"/>
                        </a:lnTo>
                        <a:lnTo>
                          <a:pt x="337" y="23"/>
                        </a:lnTo>
                        <a:lnTo>
                          <a:pt x="349" y="23"/>
                        </a:lnTo>
                        <a:lnTo>
                          <a:pt x="454" y="21"/>
                        </a:lnTo>
                        <a:lnTo>
                          <a:pt x="466" y="21"/>
                        </a:lnTo>
                        <a:lnTo>
                          <a:pt x="569" y="20"/>
                        </a:lnTo>
                        <a:lnTo>
                          <a:pt x="583" y="20"/>
                        </a:lnTo>
                        <a:lnTo>
                          <a:pt x="685" y="18"/>
                        </a:lnTo>
                        <a:lnTo>
                          <a:pt x="700" y="18"/>
                        </a:lnTo>
                        <a:lnTo>
                          <a:pt x="800" y="17"/>
                        </a:lnTo>
                        <a:lnTo>
                          <a:pt x="817" y="17"/>
                        </a:lnTo>
                        <a:lnTo>
                          <a:pt x="916" y="16"/>
                        </a:lnTo>
                        <a:lnTo>
                          <a:pt x="934" y="16"/>
                        </a:lnTo>
                        <a:lnTo>
                          <a:pt x="1033" y="14"/>
                        </a:lnTo>
                        <a:lnTo>
                          <a:pt x="1049" y="14"/>
                        </a:lnTo>
                        <a:lnTo>
                          <a:pt x="1148" y="13"/>
                        </a:lnTo>
                        <a:lnTo>
                          <a:pt x="1166" y="13"/>
                        </a:lnTo>
                        <a:lnTo>
                          <a:pt x="1264" y="12"/>
                        </a:lnTo>
                        <a:lnTo>
                          <a:pt x="1283" y="12"/>
                        </a:lnTo>
                        <a:lnTo>
                          <a:pt x="1379" y="10"/>
                        </a:lnTo>
                        <a:lnTo>
                          <a:pt x="1400" y="10"/>
                        </a:lnTo>
                        <a:lnTo>
                          <a:pt x="1495" y="9"/>
                        </a:lnTo>
                        <a:lnTo>
                          <a:pt x="1517" y="9"/>
                        </a:lnTo>
                        <a:lnTo>
                          <a:pt x="1612" y="8"/>
                        </a:lnTo>
                        <a:lnTo>
                          <a:pt x="1632" y="8"/>
                        </a:lnTo>
                        <a:lnTo>
                          <a:pt x="1727" y="8"/>
                        </a:lnTo>
                        <a:lnTo>
                          <a:pt x="1749" y="8"/>
                        </a:lnTo>
                        <a:lnTo>
                          <a:pt x="1843" y="6"/>
                        </a:lnTo>
                        <a:lnTo>
                          <a:pt x="1866" y="6"/>
                        </a:lnTo>
                        <a:lnTo>
                          <a:pt x="1958" y="5"/>
                        </a:lnTo>
                        <a:lnTo>
                          <a:pt x="1983" y="5"/>
                        </a:lnTo>
                        <a:lnTo>
                          <a:pt x="2075" y="4"/>
                        </a:lnTo>
                        <a:lnTo>
                          <a:pt x="2100" y="4"/>
                        </a:lnTo>
                        <a:lnTo>
                          <a:pt x="2191" y="2"/>
                        </a:lnTo>
                        <a:lnTo>
                          <a:pt x="2216" y="2"/>
                        </a:lnTo>
                        <a:lnTo>
                          <a:pt x="2306" y="1"/>
                        </a:lnTo>
                        <a:lnTo>
                          <a:pt x="2332" y="1"/>
                        </a:lnTo>
                        <a:lnTo>
                          <a:pt x="2423" y="1"/>
                        </a:lnTo>
                        <a:lnTo>
                          <a:pt x="2449" y="1"/>
                        </a:lnTo>
                        <a:lnTo>
                          <a:pt x="2539" y="0"/>
                        </a:lnTo>
                        <a:lnTo>
                          <a:pt x="2566" y="0"/>
                        </a:lnTo>
                        <a:lnTo>
                          <a:pt x="2566" y="40"/>
                        </a:lnTo>
                        <a:lnTo>
                          <a:pt x="2566" y="218"/>
                        </a:lnTo>
                        <a:lnTo>
                          <a:pt x="2566" y="395"/>
                        </a:lnTo>
                        <a:lnTo>
                          <a:pt x="2449" y="395"/>
                        </a:lnTo>
                        <a:lnTo>
                          <a:pt x="2332" y="395"/>
                        </a:lnTo>
                        <a:lnTo>
                          <a:pt x="2216" y="395"/>
                        </a:lnTo>
                        <a:lnTo>
                          <a:pt x="2100" y="395"/>
                        </a:lnTo>
                        <a:lnTo>
                          <a:pt x="1983" y="395"/>
                        </a:lnTo>
                        <a:lnTo>
                          <a:pt x="1866" y="395"/>
                        </a:lnTo>
                        <a:lnTo>
                          <a:pt x="1749" y="395"/>
                        </a:lnTo>
                        <a:lnTo>
                          <a:pt x="1632" y="395"/>
                        </a:lnTo>
                        <a:lnTo>
                          <a:pt x="1517" y="395"/>
                        </a:lnTo>
                        <a:lnTo>
                          <a:pt x="1400" y="395"/>
                        </a:lnTo>
                        <a:lnTo>
                          <a:pt x="1283" y="395"/>
                        </a:lnTo>
                        <a:lnTo>
                          <a:pt x="1166" y="395"/>
                        </a:lnTo>
                        <a:lnTo>
                          <a:pt x="1049" y="395"/>
                        </a:lnTo>
                        <a:lnTo>
                          <a:pt x="934" y="395"/>
                        </a:lnTo>
                        <a:lnTo>
                          <a:pt x="817" y="395"/>
                        </a:lnTo>
                        <a:lnTo>
                          <a:pt x="700" y="395"/>
                        </a:lnTo>
                        <a:lnTo>
                          <a:pt x="583" y="395"/>
                        </a:lnTo>
                        <a:lnTo>
                          <a:pt x="466" y="395"/>
                        </a:lnTo>
                        <a:lnTo>
                          <a:pt x="349" y="395"/>
                        </a:lnTo>
                        <a:lnTo>
                          <a:pt x="234" y="395"/>
                        </a:lnTo>
                        <a:lnTo>
                          <a:pt x="117" y="395"/>
                        </a:lnTo>
                        <a:lnTo>
                          <a:pt x="0" y="395"/>
                        </a:lnTo>
                        <a:lnTo>
                          <a:pt x="0" y="218"/>
                        </a:lnTo>
                        <a:lnTo>
                          <a:pt x="0" y="4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0" name="Freeform 96"/>
                  <p:cNvSpPr>
                    <a:spLocks/>
                  </p:cNvSpPr>
                  <p:nvPr/>
                </p:nvSpPr>
                <p:spPr bwMode="auto">
                  <a:xfrm>
                    <a:off x="1665" y="2478"/>
                    <a:ext cx="2566" cy="40"/>
                  </a:xfrm>
                  <a:custGeom>
                    <a:avLst/>
                    <a:gdLst>
                      <a:gd name="T0" fmla="*/ 0 w 2566"/>
                      <a:gd name="T1" fmla="*/ 27 h 40"/>
                      <a:gd name="T2" fmla="*/ 106 w 2566"/>
                      <a:gd name="T3" fmla="*/ 25 h 40"/>
                      <a:gd name="T4" fmla="*/ 117 w 2566"/>
                      <a:gd name="T5" fmla="*/ 25 h 40"/>
                      <a:gd name="T6" fmla="*/ 221 w 2566"/>
                      <a:gd name="T7" fmla="*/ 24 h 40"/>
                      <a:gd name="T8" fmla="*/ 234 w 2566"/>
                      <a:gd name="T9" fmla="*/ 24 h 40"/>
                      <a:gd name="T10" fmla="*/ 337 w 2566"/>
                      <a:gd name="T11" fmla="*/ 23 h 40"/>
                      <a:gd name="T12" fmla="*/ 349 w 2566"/>
                      <a:gd name="T13" fmla="*/ 23 h 40"/>
                      <a:gd name="T14" fmla="*/ 454 w 2566"/>
                      <a:gd name="T15" fmla="*/ 21 h 40"/>
                      <a:gd name="T16" fmla="*/ 466 w 2566"/>
                      <a:gd name="T17" fmla="*/ 21 h 40"/>
                      <a:gd name="T18" fmla="*/ 569 w 2566"/>
                      <a:gd name="T19" fmla="*/ 20 h 40"/>
                      <a:gd name="T20" fmla="*/ 583 w 2566"/>
                      <a:gd name="T21" fmla="*/ 20 h 40"/>
                      <a:gd name="T22" fmla="*/ 685 w 2566"/>
                      <a:gd name="T23" fmla="*/ 18 h 40"/>
                      <a:gd name="T24" fmla="*/ 700 w 2566"/>
                      <a:gd name="T25" fmla="*/ 18 h 40"/>
                      <a:gd name="T26" fmla="*/ 800 w 2566"/>
                      <a:gd name="T27" fmla="*/ 17 h 40"/>
                      <a:gd name="T28" fmla="*/ 817 w 2566"/>
                      <a:gd name="T29" fmla="*/ 17 h 40"/>
                      <a:gd name="T30" fmla="*/ 916 w 2566"/>
                      <a:gd name="T31" fmla="*/ 16 h 40"/>
                      <a:gd name="T32" fmla="*/ 934 w 2566"/>
                      <a:gd name="T33" fmla="*/ 16 h 40"/>
                      <a:gd name="T34" fmla="*/ 1033 w 2566"/>
                      <a:gd name="T35" fmla="*/ 14 h 40"/>
                      <a:gd name="T36" fmla="*/ 1049 w 2566"/>
                      <a:gd name="T37" fmla="*/ 14 h 40"/>
                      <a:gd name="T38" fmla="*/ 1148 w 2566"/>
                      <a:gd name="T39" fmla="*/ 13 h 40"/>
                      <a:gd name="T40" fmla="*/ 1166 w 2566"/>
                      <a:gd name="T41" fmla="*/ 13 h 40"/>
                      <a:gd name="T42" fmla="*/ 1264 w 2566"/>
                      <a:gd name="T43" fmla="*/ 12 h 40"/>
                      <a:gd name="T44" fmla="*/ 1283 w 2566"/>
                      <a:gd name="T45" fmla="*/ 12 h 40"/>
                      <a:gd name="T46" fmla="*/ 1379 w 2566"/>
                      <a:gd name="T47" fmla="*/ 10 h 40"/>
                      <a:gd name="T48" fmla="*/ 1400 w 2566"/>
                      <a:gd name="T49" fmla="*/ 10 h 40"/>
                      <a:gd name="T50" fmla="*/ 1495 w 2566"/>
                      <a:gd name="T51" fmla="*/ 9 h 40"/>
                      <a:gd name="T52" fmla="*/ 1517 w 2566"/>
                      <a:gd name="T53" fmla="*/ 9 h 40"/>
                      <a:gd name="T54" fmla="*/ 1612 w 2566"/>
                      <a:gd name="T55" fmla="*/ 8 h 40"/>
                      <a:gd name="T56" fmla="*/ 1632 w 2566"/>
                      <a:gd name="T57" fmla="*/ 8 h 40"/>
                      <a:gd name="T58" fmla="*/ 1727 w 2566"/>
                      <a:gd name="T59" fmla="*/ 8 h 40"/>
                      <a:gd name="T60" fmla="*/ 1749 w 2566"/>
                      <a:gd name="T61" fmla="*/ 8 h 40"/>
                      <a:gd name="T62" fmla="*/ 1843 w 2566"/>
                      <a:gd name="T63" fmla="*/ 6 h 40"/>
                      <a:gd name="T64" fmla="*/ 1866 w 2566"/>
                      <a:gd name="T65" fmla="*/ 6 h 40"/>
                      <a:gd name="T66" fmla="*/ 1958 w 2566"/>
                      <a:gd name="T67" fmla="*/ 5 h 40"/>
                      <a:gd name="T68" fmla="*/ 1983 w 2566"/>
                      <a:gd name="T69" fmla="*/ 5 h 40"/>
                      <a:gd name="T70" fmla="*/ 2075 w 2566"/>
                      <a:gd name="T71" fmla="*/ 4 h 40"/>
                      <a:gd name="T72" fmla="*/ 2100 w 2566"/>
                      <a:gd name="T73" fmla="*/ 4 h 40"/>
                      <a:gd name="T74" fmla="*/ 2191 w 2566"/>
                      <a:gd name="T75" fmla="*/ 2 h 40"/>
                      <a:gd name="T76" fmla="*/ 2216 w 2566"/>
                      <a:gd name="T77" fmla="*/ 2 h 40"/>
                      <a:gd name="T78" fmla="*/ 2306 w 2566"/>
                      <a:gd name="T79" fmla="*/ 1 h 40"/>
                      <a:gd name="T80" fmla="*/ 2332 w 2566"/>
                      <a:gd name="T81" fmla="*/ 1 h 40"/>
                      <a:gd name="T82" fmla="*/ 2423 w 2566"/>
                      <a:gd name="T83" fmla="*/ 1 h 40"/>
                      <a:gd name="T84" fmla="*/ 2449 w 2566"/>
                      <a:gd name="T85" fmla="*/ 1 h 40"/>
                      <a:gd name="T86" fmla="*/ 2539 w 2566"/>
                      <a:gd name="T87" fmla="*/ 0 h 40"/>
                      <a:gd name="T88" fmla="*/ 2566 w 2566"/>
                      <a:gd name="T89" fmla="*/ 0 h 40"/>
                      <a:gd name="T90" fmla="*/ 2566 w 2566"/>
                      <a:gd name="T91" fmla="*/ 4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40">
                        <a:moveTo>
                          <a:pt x="0" y="27"/>
                        </a:moveTo>
                        <a:lnTo>
                          <a:pt x="106" y="25"/>
                        </a:lnTo>
                        <a:lnTo>
                          <a:pt x="117" y="25"/>
                        </a:lnTo>
                        <a:lnTo>
                          <a:pt x="221" y="24"/>
                        </a:lnTo>
                        <a:lnTo>
                          <a:pt x="234" y="24"/>
                        </a:lnTo>
                        <a:lnTo>
                          <a:pt x="337" y="23"/>
                        </a:lnTo>
                        <a:lnTo>
                          <a:pt x="349" y="23"/>
                        </a:lnTo>
                        <a:lnTo>
                          <a:pt x="454" y="21"/>
                        </a:lnTo>
                        <a:lnTo>
                          <a:pt x="466" y="21"/>
                        </a:lnTo>
                        <a:lnTo>
                          <a:pt x="569" y="20"/>
                        </a:lnTo>
                        <a:lnTo>
                          <a:pt x="583" y="20"/>
                        </a:lnTo>
                        <a:lnTo>
                          <a:pt x="685" y="18"/>
                        </a:lnTo>
                        <a:lnTo>
                          <a:pt x="700" y="18"/>
                        </a:lnTo>
                        <a:lnTo>
                          <a:pt x="800" y="17"/>
                        </a:lnTo>
                        <a:lnTo>
                          <a:pt x="817" y="17"/>
                        </a:lnTo>
                        <a:lnTo>
                          <a:pt x="916" y="16"/>
                        </a:lnTo>
                        <a:lnTo>
                          <a:pt x="934" y="16"/>
                        </a:lnTo>
                        <a:lnTo>
                          <a:pt x="1033" y="14"/>
                        </a:lnTo>
                        <a:lnTo>
                          <a:pt x="1049" y="14"/>
                        </a:lnTo>
                        <a:lnTo>
                          <a:pt x="1148" y="13"/>
                        </a:lnTo>
                        <a:lnTo>
                          <a:pt x="1166" y="13"/>
                        </a:lnTo>
                        <a:lnTo>
                          <a:pt x="1264" y="12"/>
                        </a:lnTo>
                        <a:lnTo>
                          <a:pt x="1283" y="12"/>
                        </a:lnTo>
                        <a:lnTo>
                          <a:pt x="1379" y="10"/>
                        </a:lnTo>
                        <a:lnTo>
                          <a:pt x="1400" y="10"/>
                        </a:lnTo>
                        <a:lnTo>
                          <a:pt x="1495" y="9"/>
                        </a:lnTo>
                        <a:lnTo>
                          <a:pt x="1517" y="9"/>
                        </a:lnTo>
                        <a:lnTo>
                          <a:pt x="1612" y="8"/>
                        </a:lnTo>
                        <a:lnTo>
                          <a:pt x="1632" y="8"/>
                        </a:lnTo>
                        <a:lnTo>
                          <a:pt x="1727" y="8"/>
                        </a:lnTo>
                        <a:lnTo>
                          <a:pt x="1749" y="8"/>
                        </a:lnTo>
                        <a:lnTo>
                          <a:pt x="1843" y="6"/>
                        </a:lnTo>
                        <a:lnTo>
                          <a:pt x="1866" y="6"/>
                        </a:lnTo>
                        <a:lnTo>
                          <a:pt x="1958" y="5"/>
                        </a:lnTo>
                        <a:lnTo>
                          <a:pt x="1983" y="5"/>
                        </a:lnTo>
                        <a:lnTo>
                          <a:pt x="2075" y="4"/>
                        </a:lnTo>
                        <a:lnTo>
                          <a:pt x="2100" y="4"/>
                        </a:lnTo>
                        <a:lnTo>
                          <a:pt x="2191" y="2"/>
                        </a:lnTo>
                        <a:lnTo>
                          <a:pt x="2216" y="2"/>
                        </a:lnTo>
                        <a:lnTo>
                          <a:pt x="2306" y="1"/>
                        </a:lnTo>
                        <a:lnTo>
                          <a:pt x="2332" y="1"/>
                        </a:lnTo>
                        <a:lnTo>
                          <a:pt x="2423" y="1"/>
                        </a:lnTo>
                        <a:lnTo>
                          <a:pt x="2449" y="1"/>
                        </a:lnTo>
                        <a:lnTo>
                          <a:pt x="2539" y="0"/>
                        </a:lnTo>
                        <a:lnTo>
                          <a:pt x="2566" y="0"/>
                        </a:lnTo>
                        <a:lnTo>
                          <a:pt x="2566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1" name="Freeform 97"/>
                  <p:cNvSpPr>
                    <a:spLocks/>
                  </p:cNvSpPr>
                  <p:nvPr/>
                </p:nvSpPr>
                <p:spPr bwMode="auto">
                  <a:xfrm>
                    <a:off x="1665" y="2498"/>
                    <a:ext cx="2566" cy="375"/>
                  </a:xfrm>
                  <a:custGeom>
                    <a:avLst/>
                    <a:gdLst>
                      <a:gd name="T0" fmla="*/ 7 w 2566"/>
                      <a:gd name="T1" fmla="*/ 32 h 375"/>
                      <a:gd name="T2" fmla="*/ 122 w 2566"/>
                      <a:gd name="T3" fmla="*/ 30 h 375"/>
                      <a:gd name="T4" fmla="*/ 238 w 2566"/>
                      <a:gd name="T5" fmla="*/ 28 h 375"/>
                      <a:gd name="T6" fmla="*/ 353 w 2566"/>
                      <a:gd name="T7" fmla="*/ 27 h 375"/>
                      <a:gd name="T8" fmla="*/ 469 w 2566"/>
                      <a:gd name="T9" fmla="*/ 26 h 375"/>
                      <a:gd name="T10" fmla="*/ 584 w 2566"/>
                      <a:gd name="T11" fmla="*/ 23 h 375"/>
                      <a:gd name="T12" fmla="*/ 700 w 2566"/>
                      <a:gd name="T13" fmla="*/ 22 h 375"/>
                      <a:gd name="T14" fmla="*/ 815 w 2566"/>
                      <a:gd name="T15" fmla="*/ 20 h 375"/>
                      <a:gd name="T16" fmla="*/ 931 w 2566"/>
                      <a:gd name="T17" fmla="*/ 17 h 375"/>
                      <a:gd name="T18" fmla="*/ 1046 w 2566"/>
                      <a:gd name="T19" fmla="*/ 16 h 375"/>
                      <a:gd name="T20" fmla="*/ 1162 w 2566"/>
                      <a:gd name="T21" fmla="*/ 15 h 375"/>
                      <a:gd name="T22" fmla="*/ 1279 w 2566"/>
                      <a:gd name="T23" fmla="*/ 13 h 375"/>
                      <a:gd name="T24" fmla="*/ 1394 w 2566"/>
                      <a:gd name="T25" fmla="*/ 12 h 375"/>
                      <a:gd name="T26" fmla="*/ 1510 w 2566"/>
                      <a:gd name="T27" fmla="*/ 11 h 375"/>
                      <a:gd name="T28" fmla="*/ 1625 w 2566"/>
                      <a:gd name="T29" fmla="*/ 9 h 375"/>
                      <a:gd name="T30" fmla="*/ 1741 w 2566"/>
                      <a:gd name="T31" fmla="*/ 8 h 375"/>
                      <a:gd name="T32" fmla="*/ 1856 w 2566"/>
                      <a:gd name="T33" fmla="*/ 7 h 375"/>
                      <a:gd name="T34" fmla="*/ 1973 w 2566"/>
                      <a:gd name="T35" fmla="*/ 5 h 375"/>
                      <a:gd name="T36" fmla="*/ 2089 w 2566"/>
                      <a:gd name="T37" fmla="*/ 4 h 375"/>
                      <a:gd name="T38" fmla="*/ 2204 w 2566"/>
                      <a:gd name="T39" fmla="*/ 3 h 375"/>
                      <a:gd name="T40" fmla="*/ 2320 w 2566"/>
                      <a:gd name="T41" fmla="*/ 3 h 375"/>
                      <a:gd name="T42" fmla="*/ 2435 w 2566"/>
                      <a:gd name="T43" fmla="*/ 1 h 375"/>
                      <a:gd name="T44" fmla="*/ 2552 w 2566"/>
                      <a:gd name="T45" fmla="*/ 0 h 375"/>
                      <a:gd name="T46" fmla="*/ 2566 w 2566"/>
                      <a:gd name="T47" fmla="*/ 20 h 375"/>
                      <a:gd name="T48" fmla="*/ 2566 w 2566"/>
                      <a:gd name="T49" fmla="*/ 375 h 375"/>
                      <a:gd name="T50" fmla="*/ 2332 w 2566"/>
                      <a:gd name="T51" fmla="*/ 375 h 375"/>
                      <a:gd name="T52" fmla="*/ 2100 w 2566"/>
                      <a:gd name="T53" fmla="*/ 375 h 375"/>
                      <a:gd name="T54" fmla="*/ 1866 w 2566"/>
                      <a:gd name="T55" fmla="*/ 375 h 375"/>
                      <a:gd name="T56" fmla="*/ 1632 w 2566"/>
                      <a:gd name="T57" fmla="*/ 375 h 375"/>
                      <a:gd name="T58" fmla="*/ 1400 w 2566"/>
                      <a:gd name="T59" fmla="*/ 375 h 375"/>
                      <a:gd name="T60" fmla="*/ 1166 w 2566"/>
                      <a:gd name="T61" fmla="*/ 375 h 375"/>
                      <a:gd name="T62" fmla="*/ 934 w 2566"/>
                      <a:gd name="T63" fmla="*/ 375 h 375"/>
                      <a:gd name="T64" fmla="*/ 700 w 2566"/>
                      <a:gd name="T65" fmla="*/ 375 h 375"/>
                      <a:gd name="T66" fmla="*/ 466 w 2566"/>
                      <a:gd name="T67" fmla="*/ 375 h 375"/>
                      <a:gd name="T68" fmla="*/ 234 w 2566"/>
                      <a:gd name="T69" fmla="*/ 375 h 375"/>
                      <a:gd name="T70" fmla="*/ 0 w 2566"/>
                      <a:gd name="T71" fmla="*/ 375 h 375"/>
                      <a:gd name="T72" fmla="*/ 0 w 2566"/>
                      <a:gd name="T73" fmla="*/ 32 h 3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66" h="375">
                        <a:moveTo>
                          <a:pt x="0" y="32"/>
                        </a:moveTo>
                        <a:lnTo>
                          <a:pt x="7" y="32"/>
                        </a:lnTo>
                        <a:lnTo>
                          <a:pt x="117" y="30"/>
                        </a:lnTo>
                        <a:lnTo>
                          <a:pt x="122" y="30"/>
                        </a:lnTo>
                        <a:lnTo>
                          <a:pt x="234" y="28"/>
                        </a:lnTo>
                        <a:lnTo>
                          <a:pt x="238" y="28"/>
                        </a:lnTo>
                        <a:lnTo>
                          <a:pt x="349" y="27"/>
                        </a:lnTo>
                        <a:lnTo>
                          <a:pt x="353" y="27"/>
                        </a:lnTo>
                        <a:lnTo>
                          <a:pt x="466" y="26"/>
                        </a:lnTo>
                        <a:lnTo>
                          <a:pt x="469" y="26"/>
                        </a:lnTo>
                        <a:lnTo>
                          <a:pt x="583" y="23"/>
                        </a:lnTo>
                        <a:lnTo>
                          <a:pt x="584" y="23"/>
                        </a:lnTo>
                        <a:lnTo>
                          <a:pt x="700" y="22"/>
                        </a:lnTo>
                        <a:lnTo>
                          <a:pt x="700" y="22"/>
                        </a:lnTo>
                        <a:lnTo>
                          <a:pt x="724" y="20"/>
                        </a:lnTo>
                        <a:lnTo>
                          <a:pt x="815" y="20"/>
                        </a:lnTo>
                        <a:lnTo>
                          <a:pt x="817" y="20"/>
                        </a:lnTo>
                        <a:lnTo>
                          <a:pt x="931" y="17"/>
                        </a:lnTo>
                        <a:lnTo>
                          <a:pt x="934" y="17"/>
                        </a:lnTo>
                        <a:lnTo>
                          <a:pt x="1046" y="16"/>
                        </a:lnTo>
                        <a:lnTo>
                          <a:pt x="1049" y="16"/>
                        </a:lnTo>
                        <a:lnTo>
                          <a:pt x="1162" y="15"/>
                        </a:lnTo>
                        <a:lnTo>
                          <a:pt x="1166" y="15"/>
                        </a:lnTo>
                        <a:lnTo>
                          <a:pt x="1279" y="13"/>
                        </a:lnTo>
                        <a:lnTo>
                          <a:pt x="1283" y="13"/>
                        </a:lnTo>
                        <a:lnTo>
                          <a:pt x="1394" y="12"/>
                        </a:lnTo>
                        <a:lnTo>
                          <a:pt x="1400" y="12"/>
                        </a:lnTo>
                        <a:lnTo>
                          <a:pt x="1510" y="11"/>
                        </a:lnTo>
                        <a:lnTo>
                          <a:pt x="1517" y="11"/>
                        </a:lnTo>
                        <a:lnTo>
                          <a:pt x="1625" y="9"/>
                        </a:lnTo>
                        <a:lnTo>
                          <a:pt x="1632" y="9"/>
                        </a:lnTo>
                        <a:lnTo>
                          <a:pt x="1741" y="8"/>
                        </a:lnTo>
                        <a:lnTo>
                          <a:pt x="1749" y="8"/>
                        </a:lnTo>
                        <a:lnTo>
                          <a:pt x="1856" y="7"/>
                        </a:lnTo>
                        <a:lnTo>
                          <a:pt x="1866" y="7"/>
                        </a:lnTo>
                        <a:lnTo>
                          <a:pt x="1973" y="5"/>
                        </a:lnTo>
                        <a:lnTo>
                          <a:pt x="1983" y="5"/>
                        </a:lnTo>
                        <a:lnTo>
                          <a:pt x="2089" y="4"/>
                        </a:lnTo>
                        <a:lnTo>
                          <a:pt x="2100" y="4"/>
                        </a:lnTo>
                        <a:lnTo>
                          <a:pt x="2204" y="3"/>
                        </a:lnTo>
                        <a:lnTo>
                          <a:pt x="2216" y="3"/>
                        </a:lnTo>
                        <a:lnTo>
                          <a:pt x="2320" y="3"/>
                        </a:lnTo>
                        <a:lnTo>
                          <a:pt x="2332" y="3"/>
                        </a:lnTo>
                        <a:lnTo>
                          <a:pt x="2435" y="1"/>
                        </a:lnTo>
                        <a:lnTo>
                          <a:pt x="2449" y="1"/>
                        </a:lnTo>
                        <a:lnTo>
                          <a:pt x="2552" y="0"/>
                        </a:lnTo>
                        <a:lnTo>
                          <a:pt x="2566" y="0"/>
                        </a:lnTo>
                        <a:lnTo>
                          <a:pt x="2566" y="20"/>
                        </a:lnTo>
                        <a:lnTo>
                          <a:pt x="2566" y="198"/>
                        </a:lnTo>
                        <a:lnTo>
                          <a:pt x="2566" y="375"/>
                        </a:lnTo>
                        <a:lnTo>
                          <a:pt x="2449" y="375"/>
                        </a:lnTo>
                        <a:lnTo>
                          <a:pt x="2332" y="375"/>
                        </a:lnTo>
                        <a:lnTo>
                          <a:pt x="2216" y="375"/>
                        </a:lnTo>
                        <a:lnTo>
                          <a:pt x="2100" y="375"/>
                        </a:lnTo>
                        <a:lnTo>
                          <a:pt x="1983" y="375"/>
                        </a:lnTo>
                        <a:lnTo>
                          <a:pt x="1866" y="375"/>
                        </a:lnTo>
                        <a:lnTo>
                          <a:pt x="1749" y="375"/>
                        </a:lnTo>
                        <a:lnTo>
                          <a:pt x="1632" y="375"/>
                        </a:lnTo>
                        <a:lnTo>
                          <a:pt x="1517" y="375"/>
                        </a:lnTo>
                        <a:lnTo>
                          <a:pt x="1400" y="375"/>
                        </a:lnTo>
                        <a:lnTo>
                          <a:pt x="1283" y="375"/>
                        </a:lnTo>
                        <a:lnTo>
                          <a:pt x="1166" y="375"/>
                        </a:lnTo>
                        <a:lnTo>
                          <a:pt x="1049" y="375"/>
                        </a:lnTo>
                        <a:lnTo>
                          <a:pt x="934" y="375"/>
                        </a:lnTo>
                        <a:lnTo>
                          <a:pt x="817" y="375"/>
                        </a:lnTo>
                        <a:lnTo>
                          <a:pt x="700" y="375"/>
                        </a:lnTo>
                        <a:lnTo>
                          <a:pt x="583" y="375"/>
                        </a:lnTo>
                        <a:lnTo>
                          <a:pt x="466" y="375"/>
                        </a:lnTo>
                        <a:lnTo>
                          <a:pt x="349" y="375"/>
                        </a:lnTo>
                        <a:lnTo>
                          <a:pt x="234" y="375"/>
                        </a:lnTo>
                        <a:lnTo>
                          <a:pt x="117" y="375"/>
                        </a:lnTo>
                        <a:lnTo>
                          <a:pt x="0" y="375"/>
                        </a:lnTo>
                        <a:lnTo>
                          <a:pt x="0" y="19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2" name="Freeform 98"/>
                  <p:cNvSpPr>
                    <a:spLocks/>
                  </p:cNvSpPr>
                  <p:nvPr/>
                </p:nvSpPr>
                <p:spPr bwMode="auto">
                  <a:xfrm>
                    <a:off x="1665" y="2498"/>
                    <a:ext cx="2566" cy="32"/>
                  </a:xfrm>
                  <a:custGeom>
                    <a:avLst/>
                    <a:gdLst>
                      <a:gd name="T0" fmla="*/ 0 w 2566"/>
                      <a:gd name="T1" fmla="*/ 32 h 32"/>
                      <a:gd name="T2" fmla="*/ 7 w 2566"/>
                      <a:gd name="T3" fmla="*/ 32 h 32"/>
                      <a:gd name="T4" fmla="*/ 117 w 2566"/>
                      <a:gd name="T5" fmla="*/ 30 h 32"/>
                      <a:gd name="T6" fmla="*/ 122 w 2566"/>
                      <a:gd name="T7" fmla="*/ 30 h 32"/>
                      <a:gd name="T8" fmla="*/ 234 w 2566"/>
                      <a:gd name="T9" fmla="*/ 28 h 32"/>
                      <a:gd name="T10" fmla="*/ 238 w 2566"/>
                      <a:gd name="T11" fmla="*/ 28 h 32"/>
                      <a:gd name="T12" fmla="*/ 349 w 2566"/>
                      <a:gd name="T13" fmla="*/ 27 h 32"/>
                      <a:gd name="T14" fmla="*/ 353 w 2566"/>
                      <a:gd name="T15" fmla="*/ 27 h 32"/>
                      <a:gd name="T16" fmla="*/ 466 w 2566"/>
                      <a:gd name="T17" fmla="*/ 26 h 32"/>
                      <a:gd name="T18" fmla="*/ 469 w 2566"/>
                      <a:gd name="T19" fmla="*/ 26 h 32"/>
                      <a:gd name="T20" fmla="*/ 583 w 2566"/>
                      <a:gd name="T21" fmla="*/ 23 h 32"/>
                      <a:gd name="T22" fmla="*/ 584 w 2566"/>
                      <a:gd name="T23" fmla="*/ 23 h 32"/>
                      <a:gd name="T24" fmla="*/ 700 w 2566"/>
                      <a:gd name="T25" fmla="*/ 22 h 32"/>
                      <a:gd name="T26" fmla="*/ 700 w 2566"/>
                      <a:gd name="T27" fmla="*/ 22 h 32"/>
                      <a:gd name="T28" fmla="*/ 724 w 2566"/>
                      <a:gd name="T29" fmla="*/ 20 h 32"/>
                      <a:gd name="T30" fmla="*/ 815 w 2566"/>
                      <a:gd name="T31" fmla="*/ 20 h 32"/>
                      <a:gd name="T32" fmla="*/ 817 w 2566"/>
                      <a:gd name="T33" fmla="*/ 20 h 32"/>
                      <a:gd name="T34" fmla="*/ 931 w 2566"/>
                      <a:gd name="T35" fmla="*/ 17 h 32"/>
                      <a:gd name="T36" fmla="*/ 934 w 2566"/>
                      <a:gd name="T37" fmla="*/ 17 h 32"/>
                      <a:gd name="T38" fmla="*/ 1046 w 2566"/>
                      <a:gd name="T39" fmla="*/ 16 h 32"/>
                      <a:gd name="T40" fmla="*/ 1049 w 2566"/>
                      <a:gd name="T41" fmla="*/ 16 h 32"/>
                      <a:gd name="T42" fmla="*/ 1162 w 2566"/>
                      <a:gd name="T43" fmla="*/ 15 h 32"/>
                      <a:gd name="T44" fmla="*/ 1166 w 2566"/>
                      <a:gd name="T45" fmla="*/ 15 h 32"/>
                      <a:gd name="T46" fmla="*/ 1279 w 2566"/>
                      <a:gd name="T47" fmla="*/ 13 h 32"/>
                      <a:gd name="T48" fmla="*/ 1283 w 2566"/>
                      <a:gd name="T49" fmla="*/ 13 h 32"/>
                      <a:gd name="T50" fmla="*/ 1394 w 2566"/>
                      <a:gd name="T51" fmla="*/ 12 h 32"/>
                      <a:gd name="T52" fmla="*/ 1400 w 2566"/>
                      <a:gd name="T53" fmla="*/ 12 h 32"/>
                      <a:gd name="T54" fmla="*/ 1510 w 2566"/>
                      <a:gd name="T55" fmla="*/ 11 h 32"/>
                      <a:gd name="T56" fmla="*/ 1517 w 2566"/>
                      <a:gd name="T57" fmla="*/ 11 h 32"/>
                      <a:gd name="T58" fmla="*/ 1625 w 2566"/>
                      <a:gd name="T59" fmla="*/ 9 h 32"/>
                      <a:gd name="T60" fmla="*/ 1632 w 2566"/>
                      <a:gd name="T61" fmla="*/ 9 h 32"/>
                      <a:gd name="T62" fmla="*/ 1741 w 2566"/>
                      <a:gd name="T63" fmla="*/ 8 h 32"/>
                      <a:gd name="T64" fmla="*/ 1749 w 2566"/>
                      <a:gd name="T65" fmla="*/ 8 h 32"/>
                      <a:gd name="T66" fmla="*/ 1856 w 2566"/>
                      <a:gd name="T67" fmla="*/ 7 h 32"/>
                      <a:gd name="T68" fmla="*/ 1866 w 2566"/>
                      <a:gd name="T69" fmla="*/ 7 h 32"/>
                      <a:gd name="T70" fmla="*/ 1973 w 2566"/>
                      <a:gd name="T71" fmla="*/ 5 h 32"/>
                      <a:gd name="T72" fmla="*/ 1983 w 2566"/>
                      <a:gd name="T73" fmla="*/ 5 h 32"/>
                      <a:gd name="T74" fmla="*/ 2089 w 2566"/>
                      <a:gd name="T75" fmla="*/ 4 h 32"/>
                      <a:gd name="T76" fmla="*/ 2100 w 2566"/>
                      <a:gd name="T77" fmla="*/ 4 h 32"/>
                      <a:gd name="T78" fmla="*/ 2204 w 2566"/>
                      <a:gd name="T79" fmla="*/ 3 h 32"/>
                      <a:gd name="T80" fmla="*/ 2216 w 2566"/>
                      <a:gd name="T81" fmla="*/ 3 h 32"/>
                      <a:gd name="T82" fmla="*/ 2320 w 2566"/>
                      <a:gd name="T83" fmla="*/ 3 h 32"/>
                      <a:gd name="T84" fmla="*/ 2332 w 2566"/>
                      <a:gd name="T85" fmla="*/ 3 h 32"/>
                      <a:gd name="T86" fmla="*/ 2435 w 2566"/>
                      <a:gd name="T87" fmla="*/ 1 h 32"/>
                      <a:gd name="T88" fmla="*/ 2449 w 2566"/>
                      <a:gd name="T89" fmla="*/ 1 h 32"/>
                      <a:gd name="T90" fmla="*/ 2552 w 2566"/>
                      <a:gd name="T91" fmla="*/ 0 h 32"/>
                      <a:gd name="T92" fmla="*/ 2566 w 2566"/>
                      <a:gd name="T93" fmla="*/ 0 h 32"/>
                      <a:gd name="T94" fmla="*/ 2566 w 2566"/>
                      <a:gd name="T95" fmla="*/ 2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32">
                        <a:moveTo>
                          <a:pt x="0" y="32"/>
                        </a:moveTo>
                        <a:lnTo>
                          <a:pt x="7" y="32"/>
                        </a:lnTo>
                        <a:lnTo>
                          <a:pt x="117" y="30"/>
                        </a:lnTo>
                        <a:lnTo>
                          <a:pt x="122" y="30"/>
                        </a:lnTo>
                        <a:lnTo>
                          <a:pt x="234" y="28"/>
                        </a:lnTo>
                        <a:lnTo>
                          <a:pt x="238" y="28"/>
                        </a:lnTo>
                        <a:lnTo>
                          <a:pt x="349" y="27"/>
                        </a:lnTo>
                        <a:lnTo>
                          <a:pt x="353" y="27"/>
                        </a:lnTo>
                        <a:lnTo>
                          <a:pt x="466" y="26"/>
                        </a:lnTo>
                        <a:lnTo>
                          <a:pt x="469" y="26"/>
                        </a:lnTo>
                        <a:lnTo>
                          <a:pt x="583" y="23"/>
                        </a:lnTo>
                        <a:lnTo>
                          <a:pt x="584" y="23"/>
                        </a:lnTo>
                        <a:lnTo>
                          <a:pt x="700" y="22"/>
                        </a:lnTo>
                        <a:lnTo>
                          <a:pt x="700" y="22"/>
                        </a:lnTo>
                        <a:lnTo>
                          <a:pt x="724" y="20"/>
                        </a:lnTo>
                        <a:lnTo>
                          <a:pt x="815" y="20"/>
                        </a:lnTo>
                        <a:lnTo>
                          <a:pt x="817" y="20"/>
                        </a:lnTo>
                        <a:lnTo>
                          <a:pt x="931" y="17"/>
                        </a:lnTo>
                        <a:lnTo>
                          <a:pt x="934" y="17"/>
                        </a:lnTo>
                        <a:lnTo>
                          <a:pt x="1046" y="16"/>
                        </a:lnTo>
                        <a:lnTo>
                          <a:pt x="1049" y="16"/>
                        </a:lnTo>
                        <a:lnTo>
                          <a:pt x="1162" y="15"/>
                        </a:lnTo>
                        <a:lnTo>
                          <a:pt x="1166" y="15"/>
                        </a:lnTo>
                        <a:lnTo>
                          <a:pt x="1279" y="13"/>
                        </a:lnTo>
                        <a:lnTo>
                          <a:pt x="1283" y="13"/>
                        </a:lnTo>
                        <a:lnTo>
                          <a:pt x="1394" y="12"/>
                        </a:lnTo>
                        <a:lnTo>
                          <a:pt x="1400" y="12"/>
                        </a:lnTo>
                        <a:lnTo>
                          <a:pt x="1510" y="11"/>
                        </a:lnTo>
                        <a:lnTo>
                          <a:pt x="1517" y="11"/>
                        </a:lnTo>
                        <a:lnTo>
                          <a:pt x="1625" y="9"/>
                        </a:lnTo>
                        <a:lnTo>
                          <a:pt x="1632" y="9"/>
                        </a:lnTo>
                        <a:lnTo>
                          <a:pt x="1741" y="8"/>
                        </a:lnTo>
                        <a:lnTo>
                          <a:pt x="1749" y="8"/>
                        </a:lnTo>
                        <a:lnTo>
                          <a:pt x="1856" y="7"/>
                        </a:lnTo>
                        <a:lnTo>
                          <a:pt x="1866" y="7"/>
                        </a:lnTo>
                        <a:lnTo>
                          <a:pt x="1973" y="5"/>
                        </a:lnTo>
                        <a:lnTo>
                          <a:pt x="1983" y="5"/>
                        </a:lnTo>
                        <a:lnTo>
                          <a:pt x="2089" y="4"/>
                        </a:lnTo>
                        <a:lnTo>
                          <a:pt x="2100" y="4"/>
                        </a:lnTo>
                        <a:lnTo>
                          <a:pt x="2204" y="3"/>
                        </a:lnTo>
                        <a:lnTo>
                          <a:pt x="2216" y="3"/>
                        </a:lnTo>
                        <a:lnTo>
                          <a:pt x="2320" y="3"/>
                        </a:lnTo>
                        <a:lnTo>
                          <a:pt x="2332" y="3"/>
                        </a:lnTo>
                        <a:lnTo>
                          <a:pt x="2435" y="1"/>
                        </a:lnTo>
                        <a:lnTo>
                          <a:pt x="2449" y="1"/>
                        </a:lnTo>
                        <a:lnTo>
                          <a:pt x="2552" y="0"/>
                        </a:lnTo>
                        <a:lnTo>
                          <a:pt x="2566" y="0"/>
                        </a:lnTo>
                        <a:lnTo>
                          <a:pt x="256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3" name="Freeform 99"/>
                  <p:cNvSpPr>
                    <a:spLocks/>
                  </p:cNvSpPr>
                  <p:nvPr/>
                </p:nvSpPr>
                <p:spPr bwMode="auto">
                  <a:xfrm>
                    <a:off x="1665" y="2534"/>
                    <a:ext cx="2566" cy="339"/>
                  </a:xfrm>
                  <a:custGeom>
                    <a:avLst/>
                    <a:gdLst>
                      <a:gd name="T0" fmla="*/ 35 w 2566"/>
                      <a:gd name="T1" fmla="*/ 37 h 339"/>
                      <a:gd name="T2" fmla="*/ 151 w 2566"/>
                      <a:gd name="T3" fmla="*/ 36 h 339"/>
                      <a:gd name="T4" fmla="*/ 266 w 2566"/>
                      <a:gd name="T5" fmla="*/ 34 h 339"/>
                      <a:gd name="T6" fmla="*/ 382 w 2566"/>
                      <a:gd name="T7" fmla="*/ 33 h 339"/>
                      <a:gd name="T8" fmla="*/ 497 w 2566"/>
                      <a:gd name="T9" fmla="*/ 32 h 339"/>
                      <a:gd name="T10" fmla="*/ 613 w 2566"/>
                      <a:gd name="T11" fmla="*/ 30 h 339"/>
                      <a:gd name="T12" fmla="*/ 730 w 2566"/>
                      <a:gd name="T13" fmla="*/ 29 h 339"/>
                      <a:gd name="T14" fmla="*/ 845 w 2566"/>
                      <a:gd name="T15" fmla="*/ 28 h 339"/>
                      <a:gd name="T16" fmla="*/ 961 w 2566"/>
                      <a:gd name="T17" fmla="*/ 26 h 339"/>
                      <a:gd name="T18" fmla="*/ 1076 w 2566"/>
                      <a:gd name="T19" fmla="*/ 25 h 339"/>
                      <a:gd name="T20" fmla="*/ 1192 w 2566"/>
                      <a:gd name="T21" fmla="*/ 23 h 339"/>
                      <a:gd name="T22" fmla="*/ 1307 w 2566"/>
                      <a:gd name="T23" fmla="*/ 22 h 339"/>
                      <a:gd name="T24" fmla="*/ 1423 w 2566"/>
                      <a:gd name="T25" fmla="*/ 19 h 339"/>
                      <a:gd name="T26" fmla="*/ 1538 w 2566"/>
                      <a:gd name="T27" fmla="*/ 18 h 339"/>
                      <a:gd name="T28" fmla="*/ 1654 w 2566"/>
                      <a:gd name="T29" fmla="*/ 17 h 339"/>
                      <a:gd name="T30" fmla="*/ 1769 w 2566"/>
                      <a:gd name="T31" fmla="*/ 15 h 339"/>
                      <a:gd name="T32" fmla="*/ 1885 w 2566"/>
                      <a:gd name="T33" fmla="*/ 13 h 339"/>
                      <a:gd name="T34" fmla="*/ 2000 w 2566"/>
                      <a:gd name="T35" fmla="*/ 11 h 339"/>
                      <a:gd name="T36" fmla="*/ 2116 w 2566"/>
                      <a:gd name="T37" fmla="*/ 9 h 339"/>
                      <a:gd name="T38" fmla="*/ 2230 w 2566"/>
                      <a:gd name="T39" fmla="*/ 7 h 339"/>
                      <a:gd name="T40" fmla="*/ 2346 w 2566"/>
                      <a:gd name="T41" fmla="*/ 5 h 339"/>
                      <a:gd name="T42" fmla="*/ 2461 w 2566"/>
                      <a:gd name="T43" fmla="*/ 3 h 339"/>
                      <a:gd name="T44" fmla="*/ 2566 w 2566"/>
                      <a:gd name="T45" fmla="*/ 162 h 339"/>
                      <a:gd name="T46" fmla="*/ 2449 w 2566"/>
                      <a:gd name="T47" fmla="*/ 339 h 339"/>
                      <a:gd name="T48" fmla="*/ 2216 w 2566"/>
                      <a:gd name="T49" fmla="*/ 339 h 339"/>
                      <a:gd name="T50" fmla="*/ 1983 w 2566"/>
                      <a:gd name="T51" fmla="*/ 339 h 339"/>
                      <a:gd name="T52" fmla="*/ 1749 w 2566"/>
                      <a:gd name="T53" fmla="*/ 339 h 339"/>
                      <a:gd name="T54" fmla="*/ 1517 w 2566"/>
                      <a:gd name="T55" fmla="*/ 339 h 339"/>
                      <a:gd name="T56" fmla="*/ 1283 w 2566"/>
                      <a:gd name="T57" fmla="*/ 339 h 339"/>
                      <a:gd name="T58" fmla="*/ 1049 w 2566"/>
                      <a:gd name="T59" fmla="*/ 339 h 339"/>
                      <a:gd name="T60" fmla="*/ 817 w 2566"/>
                      <a:gd name="T61" fmla="*/ 339 h 339"/>
                      <a:gd name="T62" fmla="*/ 583 w 2566"/>
                      <a:gd name="T63" fmla="*/ 339 h 339"/>
                      <a:gd name="T64" fmla="*/ 349 w 2566"/>
                      <a:gd name="T65" fmla="*/ 339 h 339"/>
                      <a:gd name="T66" fmla="*/ 117 w 2566"/>
                      <a:gd name="T67" fmla="*/ 339 h 339"/>
                      <a:gd name="T68" fmla="*/ 0 w 2566"/>
                      <a:gd name="T69" fmla="*/ 162 h 3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66" h="339">
                        <a:moveTo>
                          <a:pt x="0" y="37"/>
                        </a:moveTo>
                        <a:lnTo>
                          <a:pt x="35" y="37"/>
                        </a:lnTo>
                        <a:lnTo>
                          <a:pt x="117" y="36"/>
                        </a:lnTo>
                        <a:lnTo>
                          <a:pt x="151" y="36"/>
                        </a:lnTo>
                        <a:lnTo>
                          <a:pt x="234" y="34"/>
                        </a:lnTo>
                        <a:lnTo>
                          <a:pt x="266" y="34"/>
                        </a:lnTo>
                        <a:lnTo>
                          <a:pt x="349" y="33"/>
                        </a:lnTo>
                        <a:lnTo>
                          <a:pt x="382" y="33"/>
                        </a:lnTo>
                        <a:lnTo>
                          <a:pt x="466" y="32"/>
                        </a:lnTo>
                        <a:lnTo>
                          <a:pt x="497" y="32"/>
                        </a:lnTo>
                        <a:lnTo>
                          <a:pt x="583" y="30"/>
                        </a:lnTo>
                        <a:lnTo>
                          <a:pt x="613" y="30"/>
                        </a:lnTo>
                        <a:lnTo>
                          <a:pt x="700" y="29"/>
                        </a:lnTo>
                        <a:lnTo>
                          <a:pt x="730" y="29"/>
                        </a:lnTo>
                        <a:lnTo>
                          <a:pt x="817" y="28"/>
                        </a:lnTo>
                        <a:lnTo>
                          <a:pt x="845" y="28"/>
                        </a:lnTo>
                        <a:lnTo>
                          <a:pt x="934" y="26"/>
                        </a:lnTo>
                        <a:lnTo>
                          <a:pt x="961" y="26"/>
                        </a:lnTo>
                        <a:lnTo>
                          <a:pt x="1049" y="25"/>
                        </a:lnTo>
                        <a:lnTo>
                          <a:pt x="1076" y="25"/>
                        </a:lnTo>
                        <a:lnTo>
                          <a:pt x="1166" y="23"/>
                        </a:lnTo>
                        <a:lnTo>
                          <a:pt x="1192" y="23"/>
                        </a:lnTo>
                        <a:lnTo>
                          <a:pt x="1283" y="22"/>
                        </a:lnTo>
                        <a:lnTo>
                          <a:pt x="1307" y="22"/>
                        </a:lnTo>
                        <a:lnTo>
                          <a:pt x="1400" y="19"/>
                        </a:lnTo>
                        <a:lnTo>
                          <a:pt x="1423" y="19"/>
                        </a:lnTo>
                        <a:lnTo>
                          <a:pt x="1517" y="18"/>
                        </a:lnTo>
                        <a:lnTo>
                          <a:pt x="1538" y="18"/>
                        </a:lnTo>
                        <a:lnTo>
                          <a:pt x="1632" y="17"/>
                        </a:lnTo>
                        <a:lnTo>
                          <a:pt x="1654" y="17"/>
                        </a:lnTo>
                        <a:lnTo>
                          <a:pt x="1749" y="15"/>
                        </a:lnTo>
                        <a:lnTo>
                          <a:pt x="1769" y="15"/>
                        </a:lnTo>
                        <a:lnTo>
                          <a:pt x="1866" y="13"/>
                        </a:lnTo>
                        <a:lnTo>
                          <a:pt x="1885" y="13"/>
                        </a:lnTo>
                        <a:lnTo>
                          <a:pt x="1983" y="11"/>
                        </a:lnTo>
                        <a:lnTo>
                          <a:pt x="2000" y="11"/>
                        </a:lnTo>
                        <a:lnTo>
                          <a:pt x="2100" y="9"/>
                        </a:lnTo>
                        <a:lnTo>
                          <a:pt x="2116" y="9"/>
                        </a:lnTo>
                        <a:lnTo>
                          <a:pt x="2216" y="7"/>
                        </a:lnTo>
                        <a:lnTo>
                          <a:pt x="2230" y="7"/>
                        </a:lnTo>
                        <a:lnTo>
                          <a:pt x="2332" y="5"/>
                        </a:lnTo>
                        <a:lnTo>
                          <a:pt x="2346" y="5"/>
                        </a:lnTo>
                        <a:lnTo>
                          <a:pt x="2449" y="3"/>
                        </a:lnTo>
                        <a:lnTo>
                          <a:pt x="2461" y="3"/>
                        </a:lnTo>
                        <a:lnTo>
                          <a:pt x="2566" y="0"/>
                        </a:lnTo>
                        <a:lnTo>
                          <a:pt x="2566" y="162"/>
                        </a:lnTo>
                        <a:lnTo>
                          <a:pt x="2566" y="339"/>
                        </a:lnTo>
                        <a:lnTo>
                          <a:pt x="2449" y="339"/>
                        </a:lnTo>
                        <a:lnTo>
                          <a:pt x="2332" y="339"/>
                        </a:lnTo>
                        <a:lnTo>
                          <a:pt x="2216" y="339"/>
                        </a:lnTo>
                        <a:lnTo>
                          <a:pt x="2100" y="339"/>
                        </a:lnTo>
                        <a:lnTo>
                          <a:pt x="1983" y="339"/>
                        </a:lnTo>
                        <a:lnTo>
                          <a:pt x="1866" y="339"/>
                        </a:lnTo>
                        <a:lnTo>
                          <a:pt x="1749" y="339"/>
                        </a:lnTo>
                        <a:lnTo>
                          <a:pt x="1632" y="339"/>
                        </a:lnTo>
                        <a:lnTo>
                          <a:pt x="1517" y="339"/>
                        </a:lnTo>
                        <a:lnTo>
                          <a:pt x="1400" y="339"/>
                        </a:lnTo>
                        <a:lnTo>
                          <a:pt x="1283" y="339"/>
                        </a:lnTo>
                        <a:lnTo>
                          <a:pt x="1166" y="339"/>
                        </a:lnTo>
                        <a:lnTo>
                          <a:pt x="1049" y="339"/>
                        </a:lnTo>
                        <a:lnTo>
                          <a:pt x="934" y="339"/>
                        </a:lnTo>
                        <a:lnTo>
                          <a:pt x="817" y="339"/>
                        </a:lnTo>
                        <a:lnTo>
                          <a:pt x="700" y="339"/>
                        </a:lnTo>
                        <a:lnTo>
                          <a:pt x="583" y="339"/>
                        </a:lnTo>
                        <a:lnTo>
                          <a:pt x="466" y="339"/>
                        </a:lnTo>
                        <a:lnTo>
                          <a:pt x="349" y="339"/>
                        </a:lnTo>
                        <a:lnTo>
                          <a:pt x="234" y="339"/>
                        </a:lnTo>
                        <a:lnTo>
                          <a:pt x="117" y="339"/>
                        </a:lnTo>
                        <a:lnTo>
                          <a:pt x="0" y="339"/>
                        </a:lnTo>
                        <a:lnTo>
                          <a:pt x="0" y="162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4" name="Freeform 100"/>
                  <p:cNvSpPr>
                    <a:spLocks/>
                  </p:cNvSpPr>
                  <p:nvPr/>
                </p:nvSpPr>
                <p:spPr bwMode="auto">
                  <a:xfrm>
                    <a:off x="1665" y="2534"/>
                    <a:ext cx="2566" cy="162"/>
                  </a:xfrm>
                  <a:custGeom>
                    <a:avLst/>
                    <a:gdLst>
                      <a:gd name="T0" fmla="*/ 0 w 2566"/>
                      <a:gd name="T1" fmla="*/ 37 h 162"/>
                      <a:gd name="T2" fmla="*/ 35 w 2566"/>
                      <a:gd name="T3" fmla="*/ 37 h 162"/>
                      <a:gd name="T4" fmla="*/ 117 w 2566"/>
                      <a:gd name="T5" fmla="*/ 36 h 162"/>
                      <a:gd name="T6" fmla="*/ 151 w 2566"/>
                      <a:gd name="T7" fmla="*/ 36 h 162"/>
                      <a:gd name="T8" fmla="*/ 234 w 2566"/>
                      <a:gd name="T9" fmla="*/ 34 h 162"/>
                      <a:gd name="T10" fmla="*/ 266 w 2566"/>
                      <a:gd name="T11" fmla="*/ 34 h 162"/>
                      <a:gd name="T12" fmla="*/ 349 w 2566"/>
                      <a:gd name="T13" fmla="*/ 33 h 162"/>
                      <a:gd name="T14" fmla="*/ 382 w 2566"/>
                      <a:gd name="T15" fmla="*/ 33 h 162"/>
                      <a:gd name="T16" fmla="*/ 466 w 2566"/>
                      <a:gd name="T17" fmla="*/ 32 h 162"/>
                      <a:gd name="T18" fmla="*/ 497 w 2566"/>
                      <a:gd name="T19" fmla="*/ 32 h 162"/>
                      <a:gd name="T20" fmla="*/ 583 w 2566"/>
                      <a:gd name="T21" fmla="*/ 30 h 162"/>
                      <a:gd name="T22" fmla="*/ 613 w 2566"/>
                      <a:gd name="T23" fmla="*/ 30 h 162"/>
                      <a:gd name="T24" fmla="*/ 700 w 2566"/>
                      <a:gd name="T25" fmla="*/ 29 h 162"/>
                      <a:gd name="T26" fmla="*/ 730 w 2566"/>
                      <a:gd name="T27" fmla="*/ 29 h 162"/>
                      <a:gd name="T28" fmla="*/ 817 w 2566"/>
                      <a:gd name="T29" fmla="*/ 28 h 162"/>
                      <a:gd name="T30" fmla="*/ 845 w 2566"/>
                      <a:gd name="T31" fmla="*/ 28 h 162"/>
                      <a:gd name="T32" fmla="*/ 934 w 2566"/>
                      <a:gd name="T33" fmla="*/ 26 h 162"/>
                      <a:gd name="T34" fmla="*/ 961 w 2566"/>
                      <a:gd name="T35" fmla="*/ 26 h 162"/>
                      <a:gd name="T36" fmla="*/ 1049 w 2566"/>
                      <a:gd name="T37" fmla="*/ 25 h 162"/>
                      <a:gd name="T38" fmla="*/ 1076 w 2566"/>
                      <a:gd name="T39" fmla="*/ 25 h 162"/>
                      <a:gd name="T40" fmla="*/ 1166 w 2566"/>
                      <a:gd name="T41" fmla="*/ 23 h 162"/>
                      <a:gd name="T42" fmla="*/ 1192 w 2566"/>
                      <a:gd name="T43" fmla="*/ 23 h 162"/>
                      <a:gd name="T44" fmla="*/ 1283 w 2566"/>
                      <a:gd name="T45" fmla="*/ 22 h 162"/>
                      <a:gd name="T46" fmla="*/ 1307 w 2566"/>
                      <a:gd name="T47" fmla="*/ 22 h 162"/>
                      <a:gd name="T48" fmla="*/ 1400 w 2566"/>
                      <a:gd name="T49" fmla="*/ 19 h 162"/>
                      <a:gd name="T50" fmla="*/ 1423 w 2566"/>
                      <a:gd name="T51" fmla="*/ 19 h 162"/>
                      <a:gd name="T52" fmla="*/ 1517 w 2566"/>
                      <a:gd name="T53" fmla="*/ 18 h 162"/>
                      <a:gd name="T54" fmla="*/ 1538 w 2566"/>
                      <a:gd name="T55" fmla="*/ 18 h 162"/>
                      <a:gd name="T56" fmla="*/ 1632 w 2566"/>
                      <a:gd name="T57" fmla="*/ 17 h 162"/>
                      <a:gd name="T58" fmla="*/ 1654 w 2566"/>
                      <a:gd name="T59" fmla="*/ 17 h 162"/>
                      <a:gd name="T60" fmla="*/ 1749 w 2566"/>
                      <a:gd name="T61" fmla="*/ 15 h 162"/>
                      <a:gd name="T62" fmla="*/ 1769 w 2566"/>
                      <a:gd name="T63" fmla="*/ 15 h 162"/>
                      <a:gd name="T64" fmla="*/ 1866 w 2566"/>
                      <a:gd name="T65" fmla="*/ 13 h 162"/>
                      <a:gd name="T66" fmla="*/ 1885 w 2566"/>
                      <a:gd name="T67" fmla="*/ 13 h 162"/>
                      <a:gd name="T68" fmla="*/ 1983 w 2566"/>
                      <a:gd name="T69" fmla="*/ 11 h 162"/>
                      <a:gd name="T70" fmla="*/ 2000 w 2566"/>
                      <a:gd name="T71" fmla="*/ 11 h 162"/>
                      <a:gd name="T72" fmla="*/ 2100 w 2566"/>
                      <a:gd name="T73" fmla="*/ 9 h 162"/>
                      <a:gd name="T74" fmla="*/ 2116 w 2566"/>
                      <a:gd name="T75" fmla="*/ 9 h 162"/>
                      <a:gd name="T76" fmla="*/ 2216 w 2566"/>
                      <a:gd name="T77" fmla="*/ 7 h 162"/>
                      <a:gd name="T78" fmla="*/ 2230 w 2566"/>
                      <a:gd name="T79" fmla="*/ 7 h 162"/>
                      <a:gd name="T80" fmla="*/ 2332 w 2566"/>
                      <a:gd name="T81" fmla="*/ 5 h 162"/>
                      <a:gd name="T82" fmla="*/ 2346 w 2566"/>
                      <a:gd name="T83" fmla="*/ 5 h 162"/>
                      <a:gd name="T84" fmla="*/ 2449 w 2566"/>
                      <a:gd name="T85" fmla="*/ 3 h 162"/>
                      <a:gd name="T86" fmla="*/ 2461 w 2566"/>
                      <a:gd name="T87" fmla="*/ 3 h 162"/>
                      <a:gd name="T88" fmla="*/ 2566 w 2566"/>
                      <a:gd name="T89" fmla="*/ 0 h 162"/>
                      <a:gd name="T90" fmla="*/ 2566 w 2566"/>
                      <a:gd name="T91" fmla="*/ 162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62">
                        <a:moveTo>
                          <a:pt x="0" y="37"/>
                        </a:moveTo>
                        <a:lnTo>
                          <a:pt x="35" y="37"/>
                        </a:lnTo>
                        <a:lnTo>
                          <a:pt x="117" y="36"/>
                        </a:lnTo>
                        <a:lnTo>
                          <a:pt x="151" y="36"/>
                        </a:lnTo>
                        <a:lnTo>
                          <a:pt x="234" y="34"/>
                        </a:lnTo>
                        <a:lnTo>
                          <a:pt x="266" y="34"/>
                        </a:lnTo>
                        <a:lnTo>
                          <a:pt x="349" y="33"/>
                        </a:lnTo>
                        <a:lnTo>
                          <a:pt x="382" y="33"/>
                        </a:lnTo>
                        <a:lnTo>
                          <a:pt x="466" y="32"/>
                        </a:lnTo>
                        <a:lnTo>
                          <a:pt x="497" y="32"/>
                        </a:lnTo>
                        <a:lnTo>
                          <a:pt x="583" y="30"/>
                        </a:lnTo>
                        <a:lnTo>
                          <a:pt x="613" y="30"/>
                        </a:lnTo>
                        <a:lnTo>
                          <a:pt x="700" y="29"/>
                        </a:lnTo>
                        <a:lnTo>
                          <a:pt x="730" y="29"/>
                        </a:lnTo>
                        <a:lnTo>
                          <a:pt x="817" y="28"/>
                        </a:lnTo>
                        <a:lnTo>
                          <a:pt x="845" y="28"/>
                        </a:lnTo>
                        <a:lnTo>
                          <a:pt x="934" y="26"/>
                        </a:lnTo>
                        <a:lnTo>
                          <a:pt x="961" y="26"/>
                        </a:lnTo>
                        <a:lnTo>
                          <a:pt x="1049" y="25"/>
                        </a:lnTo>
                        <a:lnTo>
                          <a:pt x="1076" y="25"/>
                        </a:lnTo>
                        <a:lnTo>
                          <a:pt x="1166" y="23"/>
                        </a:lnTo>
                        <a:lnTo>
                          <a:pt x="1192" y="23"/>
                        </a:lnTo>
                        <a:lnTo>
                          <a:pt x="1283" y="22"/>
                        </a:lnTo>
                        <a:lnTo>
                          <a:pt x="1307" y="22"/>
                        </a:lnTo>
                        <a:lnTo>
                          <a:pt x="1400" y="19"/>
                        </a:lnTo>
                        <a:lnTo>
                          <a:pt x="1423" y="19"/>
                        </a:lnTo>
                        <a:lnTo>
                          <a:pt x="1517" y="18"/>
                        </a:lnTo>
                        <a:lnTo>
                          <a:pt x="1538" y="18"/>
                        </a:lnTo>
                        <a:lnTo>
                          <a:pt x="1632" y="17"/>
                        </a:lnTo>
                        <a:lnTo>
                          <a:pt x="1654" y="17"/>
                        </a:lnTo>
                        <a:lnTo>
                          <a:pt x="1749" y="15"/>
                        </a:lnTo>
                        <a:lnTo>
                          <a:pt x="1769" y="15"/>
                        </a:lnTo>
                        <a:lnTo>
                          <a:pt x="1866" y="13"/>
                        </a:lnTo>
                        <a:lnTo>
                          <a:pt x="1885" y="13"/>
                        </a:lnTo>
                        <a:lnTo>
                          <a:pt x="1983" y="11"/>
                        </a:lnTo>
                        <a:lnTo>
                          <a:pt x="2000" y="11"/>
                        </a:lnTo>
                        <a:lnTo>
                          <a:pt x="2100" y="9"/>
                        </a:lnTo>
                        <a:lnTo>
                          <a:pt x="2116" y="9"/>
                        </a:lnTo>
                        <a:lnTo>
                          <a:pt x="2216" y="7"/>
                        </a:lnTo>
                        <a:lnTo>
                          <a:pt x="2230" y="7"/>
                        </a:lnTo>
                        <a:lnTo>
                          <a:pt x="2332" y="5"/>
                        </a:lnTo>
                        <a:lnTo>
                          <a:pt x="2346" y="5"/>
                        </a:lnTo>
                        <a:lnTo>
                          <a:pt x="2449" y="3"/>
                        </a:lnTo>
                        <a:lnTo>
                          <a:pt x="2461" y="3"/>
                        </a:lnTo>
                        <a:lnTo>
                          <a:pt x="2566" y="0"/>
                        </a:lnTo>
                        <a:lnTo>
                          <a:pt x="2566" y="16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5" name="Freeform 101"/>
                  <p:cNvSpPr>
                    <a:spLocks/>
                  </p:cNvSpPr>
                  <p:nvPr/>
                </p:nvSpPr>
                <p:spPr bwMode="auto">
                  <a:xfrm>
                    <a:off x="2469" y="392"/>
                    <a:ext cx="1762" cy="757"/>
                  </a:xfrm>
                  <a:custGeom>
                    <a:avLst/>
                    <a:gdLst>
                      <a:gd name="T0" fmla="*/ 1762 w 1762"/>
                      <a:gd name="T1" fmla="*/ 76 h 757"/>
                      <a:gd name="T2" fmla="*/ 1720 w 1762"/>
                      <a:gd name="T3" fmla="*/ 112 h 757"/>
                      <a:gd name="T4" fmla="*/ 1646 w 1762"/>
                      <a:gd name="T5" fmla="*/ 177 h 757"/>
                      <a:gd name="T6" fmla="*/ 1646 w 1762"/>
                      <a:gd name="T7" fmla="*/ 177 h 757"/>
                      <a:gd name="T8" fmla="*/ 1645 w 1762"/>
                      <a:gd name="T9" fmla="*/ 177 h 757"/>
                      <a:gd name="T10" fmla="*/ 1571 w 1762"/>
                      <a:gd name="T11" fmla="*/ 242 h 757"/>
                      <a:gd name="T12" fmla="*/ 1528 w 1762"/>
                      <a:gd name="T13" fmla="*/ 280 h 757"/>
                      <a:gd name="T14" fmla="*/ 1498 w 1762"/>
                      <a:gd name="T15" fmla="*/ 307 h 757"/>
                      <a:gd name="T16" fmla="*/ 1445 w 1762"/>
                      <a:gd name="T17" fmla="*/ 355 h 757"/>
                      <a:gd name="T18" fmla="*/ 1423 w 1762"/>
                      <a:gd name="T19" fmla="*/ 372 h 757"/>
                      <a:gd name="T20" fmla="*/ 1412 w 1762"/>
                      <a:gd name="T21" fmla="*/ 383 h 757"/>
                      <a:gd name="T22" fmla="*/ 1350 w 1762"/>
                      <a:gd name="T23" fmla="*/ 437 h 757"/>
                      <a:gd name="T24" fmla="*/ 1296 w 1762"/>
                      <a:gd name="T25" fmla="*/ 486 h 757"/>
                      <a:gd name="T26" fmla="*/ 1277 w 1762"/>
                      <a:gd name="T27" fmla="*/ 503 h 757"/>
                      <a:gd name="T28" fmla="*/ 1244 w 1762"/>
                      <a:gd name="T29" fmla="*/ 531 h 757"/>
                      <a:gd name="T30" fmla="*/ 1202 w 1762"/>
                      <a:gd name="T31" fmla="*/ 568 h 757"/>
                      <a:gd name="T32" fmla="*/ 1179 w 1762"/>
                      <a:gd name="T33" fmla="*/ 589 h 757"/>
                      <a:gd name="T34" fmla="*/ 1128 w 1762"/>
                      <a:gd name="T35" fmla="*/ 633 h 757"/>
                      <a:gd name="T36" fmla="*/ 1062 w 1762"/>
                      <a:gd name="T37" fmla="*/ 691 h 757"/>
                      <a:gd name="T38" fmla="*/ 1050 w 1762"/>
                      <a:gd name="T39" fmla="*/ 690 h 757"/>
                      <a:gd name="T40" fmla="*/ 1024 w 1762"/>
                      <a:gd name="T41" fmla="*/ 709 h 757"/>
                      <a:gd name="T42" fmla="*/ 963 w 1762"/>
                      <a:gd name="T43" fmla="*/ 736 h 757"/>
                      <a:gd name="T44" fmla="*/ 945 w 1762"/>
                      <a:gd name="T45" fmla="*/ 757 h 757"/>
                      <a:gd name="T46" fmla="*/ 834 w 1762"/>
                      <a:gd name="T47" fmla="*/ 715 h 757"/>
                      <a:gd name="T48" fmla="*/ 828 w 1762"/>
                      <a:gd name="T49" fmla="*/ 714 h 757"/>
                      <a:gd name="T50" fmla="*/ 817 w 1762"/>
                      <a:gd name="T51" fmla="*/ 709 h 757"/>
                      <a:gd name="T52" fmla="*/ 713 w 1762"/>
                      <a:gd name="T53" fmla="*/ 657 h 757"/>
                      <a:gd name="T54" fmla="*/ 657 w 1762"/>
                      <a:gd name="T55" fmla="*/ 626 h 757"/>
                      <a:gd name="T56" fmla="*/ 596 w 1762"/>
                      <a:gd name="T57" fmla="*/ 591 h 757"/>
                      <a:gd name="T58" fmla="*/ 503 w 1762"/>
                      <a:gd name="T59" fmla="*/ 531 h 757"/>
                      <a:gd name="T60" fmla="*/ 479 w 1762"/>
                      <a:gd name="T61" fmla="*/ 515 h 757"/>
                      <a:gd name="T62" fmla="*/ 457 w 1762"/>
                      <a:gd name="T63" fmla="*/ 497 h 757"/>
                      <a:gd name="T64" fmla="*/ 362 w 1762"/>
                      <a:gd name="T65" fmla="*/ 425 h 757"/>
                      <a:gd name="T66" fmla="*/ 283 w 1762"/>
                      <a:gd name="T67" fmla="*/ 355 h 757"/>
                      <a:gd name="T68" fmla="*/ 245 w 1762"/>
                      <a:gd name="T69" fmla="*/ 318 h 757"/>
                      <a:gd name="T70" fmla="*/ 151 w 1762"/>
                      <a:gd name="T71" fmla="*/ 211 h 757"/>
                      <a:gd name="T72" fmla="*/ 130 w 1762"/>
                      <a:gd name="T73" fmla="*/ 187 h 757"/>
                      <a:gd name="T74" fmla="*/ 123 w 1762"/>
                      <a:gd name="T75" fmla="*/ 177 h 757"/>
                      <a:gd name="T76" fmla="*/ 13 w 1762"/>
                      <a:gd name="T77" fmla="*/ 19 h 757"/>
                      <a:gd name="T78" fmla="*/ 0 w 1762"/>
                      <a:gd name="T79" fmla="*/ 0 h 757"/>
                      <a:gd name="T80" fmla="*/ 13 w 1762"/>
                      <a:gd name="T81" fmla="*/ 0 h 757"/>
                      <a:gd name="T82" fmla="*/ 130 w 1762"/>
                      <a:gd name="T83" fmla="*/ 0 h 757"/>
                      <a:gd name="T84" fmla="*/ 245 w 1762"/>
                      <a:gd name="T85" fmla="*/ 0 h 757"/>
                      <a:gd name="T86" fmla="*/ 362 w 1762"/>
                      <a:gd name="T87" fmla="*/ 0 h 757"/>
                      <a:gd name="T88" fmla="*/ 479 w 1762"/>
                      <a:gd name="T89" fmla="*/ 0 h 757"/>
                      <a:gd name="T90" fmla="*/ 596 w 1762"/>
                      <a:gd name="T91" fmla="*/ 0 h 757"/>
                      <a:gd name="T92" fmla="*/ 713 w 1762"/>
                      <a:gd name="T93" fmla="*/ 0 h 757"/>
                      <a:gd name="T94" fmla="*/ 828 w 1762"/>
                      <a:gd name="T95" fmla="*/ 0 h 757"/>
                      <a:gd name="T96" fmla="*/ 945 w 1762"/>
                      <a:gd name="T97" fmla="*/ 0 h 757"/>
                      <a:gd name="T98" fmla="*/ 1062 w 1762"/>
                      <a:gd name="T99" fmla="*/ 0 h 757"/>
                      <a:gd name="T100" fmla="*/ 1179 w 1762"/>
                      <a:gd name="T101" fmla="*/ 0 h 757"/>
                      <a:gd name="T102" fmla="*/ 1296 w 1762"/>
                      <a:gd name="T103" fmla="*/ 0 h 757"/>
                      <a:gd name="T104" fmla="*/ 1412 w 1762"/>
                      <a:gd name="T105" fmla="*/ 0 h 757"/>
                      <a:gd name="T106" fmla="*/ 1528 w 1762"/>
                      <a:gd name="T107" fmla="*/ 0 h 757"/>
                      <a:gd name="T108" fmla="*/ 1645 w 1762"/>
                      <a:gd name="T109" fmla="*/ 0 h 757"/>
                      <a:gd name="T110" fmla="*/ 1762 w 1762"/>
                      <a:gd name="T111" fmla="*/ 0 h 757"/>
                      <a:gd name="T112" fmla="*/ 1762 w 1762"/>
                      <a:gd name="T113" fmla="*/ 76 h 7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762" h="757">
                        <a:moveTo>
                          <a:pt x="1762" y="76"/>
                        </a:moveTo>
                        <a:lnTo>
                          <a:pt x="1720" y="112"/>
                        </a:lnTo>
                        <a:lnTo>
                          <a:pt x="1646" y="177"/>
                        </a:lnTo>
                        <a:lnTo>
                          <a:pt x="1646" y="177"/>
                        </a:lnTo>
                        <a:lnTo>
                          <a:pt x="1645" y="177"/>
                        </a:lnTo>
                        <a:lnTo>
                          <a:pt x="1571" y="242"/>
                        </a:lnTo>
                        <a:lnTo>
                          <a:pt x="1528" y="280"/>
                        </a:lnTo>
                        <a:lnTo>
                          <a:pt x="1498" y="307"/>
                        </a:lnTo>
                        <a:lnTo>
                          <a:pt x="1445" y="355"/>
                        </a:lnTo>
                        <a:lnTo>
                          <a:pt x="1423" y="372"/>
                        </a:lnTo>
                        <a:lnTo>
                          <a:pt x="1412" y="383"/>
                        </a:lnTo>
                        <a:lnTo>
                          <a:pt x="1350" y="437"/>
                        </a:lnTo>
                        <a:lnTo>
                          <a:pt x="1296" y="486"/>
                        </a:lnTo>
                        <a:lnTo>
                          <a:pt x="1277" y="503"/>
                        </a:lnTo>
                        <a:lnTo>
                          <a:pt x="1244" y="531"/>
                        </a:lnTo>
                        <a:lnTo>
                          <a:pt x="1202" y="568"/>
                        </a:lnTo>
                        <a:lnTo>
                          <a:pt x="1179" y="589"/>
                        </a:lnTo>
                        <a:lnTo>
                          <a:pt x="1128" y="633"/>
                        </a:lnTo>
                        <a:lnTo>
                          <a:pt x="1062" y="691"/>
                        </a:lnTo>
                        <a:lnTo>
                          <a:pt x="1050" y="690"/>
                        </a:lnTo>
                        <a:lnTo>
                          <a:pt x="1024" y="709"/>
                        </a:lnTo>
                        <a:lnTo>
                          <a:pt x="963" y="736"/>
                        </a:lnTo>
                        <a:lnTo>
                          <a:pt x="945" y="757"/>
                        </a:lnTo>
                        <a:lnTo>
                          <a:pt x="834" y="715"/>
                        </a:lnTo>
                        <a:lnTo>
                          <a:pt x="828" y="714"/>
                        </a:lnTo>
                        <a:lnTo>
                          <a:pt x="817" y="709"/>
                        </a:lnTo>
                        <a:lnTo>
                          <a:pt x="713" y="657"/>
                        </a:lnTo>
                        <a:lnTo>
                          <a:pt x="657" y="626"/>
                        </a:lnTo>
                        <a:lnTo>
                          <a:pt x="596" y="591"/>
                        </a:lnTo>
                        <a:lnTo>
                          <a:pt x="503" y="531"/>
                        </a:lnTo>
                        <a:lnTo>
                          <a:pt x="479" y="515"/>
                        </a:lnTo>
                        <a:lnTo>
                          <a:pt x="457" y="497"/>
                        </a:lnTo>
                        <a:lnTo>
                          <a:pt x="362" y="425"/>
                        </a:lnTo>
                        <a:lnTo>
                          <a:pt x="283" y="355"/>
                        </a:lnTo>
                        <a:lnTo>
                          <a:pt x="245" y="318"/>
                        </a:lnTo>
                        <a:lnTo>
                          <a:pt x="151" y="211"/>
                        </a:lnTo>
                        <a:lnTo>
                          <a:pt x="130" y="187"/>
                        </a:lnTo>
                        <a:lnTo>
                          <a:pt x="123" y="177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lnTo>
                          <a:pt x="13" y="0"/>
                        </a:lnTo>
                        <a:lnTo>
                          <a:pt x="130" y="0"/>
                        </a:lnTo>
                        <a:lnTo>
                          <a:pt x="245" y="0"/>
                        </a:lnTo>
                        <a:lnTo>
                          <a:pt x="362" y="0"/>
                        </a:lnTo>
                        <a:lnTo>
                          <a:pt x="479" y="0"/>
                        </a:lnTo>
                        <a:lnTo>
                          <a:pt x="596" y="0"/>
                        </a:lnTo>
                        <a:lnTo>
                          <a:pt x="713" y="0"/>
                        </a:lnTo>
                        <a:lnTo>
                          <a:pt x="828" y="0"/>
                        </a:lnTo>
                        <a:lnTo>
                          <a:pt x="945" y="0"/>
                        </a:lnTo>
                        <a:lnTo>
                          <a:pt x="1062" y="0"/>
                        </a:lnTo>
                        <a:lnTo>
                          <a:pt x="1179" y="0"/>
                        </a:lnTo>
                        <a:lnTo>
                          <a:pt x="1296" y="0"/>
                        </a:lnTo>
                        <a:lnTo>
                          <a:pt x="1412" y="0"/>
                        </a:lnTo>
                        <a:lnTo>
                          <a:pt x="1528" y="0"/>
                        </a:lnTo>
                        <a:lnTo>
                          <a:pt x="1645" y="0"/>
                        </a:lnTo>
                        <a:lnTo>
                          <a:pt x="1762" y="0"/>
                        </a:lnTo>
                        <a:lnTo>
                          <a:pt x="1762" y="7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6" name="Freeform 102"/>
                  <p:cNvSpPr>
                    <a:spLocks/>
                  </p:cNvSpPr>
                  <p:nvPr/>
                </p:nvSpPr>
                <p:spPr bwMode="auto">
                  <a:xfrm>
                    <a:off x="2469" y="392"/>
                    <a:ext cx="1762" cy="757"/>
                  </a:xfrm>
                  <a:custGeom>
                    <a:avLst/>
                    <a:gdLst>
                      <a:gd name="T0" fmla="*/ 1762 w 1762"/>
                      <a:gd name="T1" fmla="*/ 76 h 757"/>
                      <a:gd name="T2" fmla="*/ 1720 w 1762"/>
                      <a:gd name="T3" fmla="*/ 112 h 757"/>
                      <a:gd name="T4" fmla="*/ 1646 w 1762"/>
                      <a:gd name="T5" fmla="*/ 177 h 757"/>
                      <a:gd name="T6" fmla="*/ 1646 w 1762"/>
                      <a:gd name="T7" fmla="*/ 177 h 757"/>
                      <a:gd name="T8" fmla="*/ 1645 w 1762"/>
                      <a:gd name="T9" fmla="*/ 177 h 757"/>
                      <a:gd name="T10" fmla="*/ 1571 w 1762"/>
                      <a:gd name="T11" fmla="*/ 242 h 757"/>
                      <a:gd name="T12" fmla="*/ 1528 w 1762"/>
                      <a:gd name="T13" fmla="*/ 280 h 757"/>
                      <a:gd name="T14" fmla="*/ 1498 w 1762"/>
                      <a:gd name="T15" fmla="*/ 307 h 757"/>
                      <a:gd name="T16" fmla="*/ 1445 w 1762"/>
                      <a:gd name="T17" fmla="*/ 355 h 757"/>
                      <a:gd name="T18" fmla="*/ 1423 w 1762"/>
                      <a:gd name="T19" fmla="*/ 372 h 757"/>
                      <a:gd name="T20" fmla="*/ 1412 w 1762"/>
                      <a:gd name="T21" fmla="*/ 383 h 757"/>
                      <a:gd name="T22" fmla="*/ 1350 w 1762"/>
                      <a:gd name="T23" fmla="*/ 437 h 757"/>
                      <a:gd name="T24" fmla="*/ 1296 w 1762"/>
                      <a:gd name="T25" fmla="*/ 486 h 757"/>
                      <a:gd name="T26" fmla="*/ 1277 w 1762"/>
                      <a:gd name="T27" fmla="*/ 503 h 757"/>
                      <a:gd name="T28" fmla="*/ 1244 w 1762"/>
                      <a:gd name="T29" fmla="*/ 531 h 757"/>
                      <a:gd name="T30" fmla="*/ 1202 w 1762"/>
                      <a:gd name="T31" fmla="*/ 568 h 757"/>
                      <a:gd name="T32" fmla="*/ 1179 w 1762"/>
                      <a:gd name="T33" fmla="*/ 589 h 757"/>
                      <a:gd name="T34" fmla="*/ 1128 w 1762"/>
                      <a:gd name="T35" fmla="*/ 633 h 757"/>
                      <a:gd name="T36" fmla="*/ 1062 w 1762"/>
                      <a:gd name="T37" fmla="*/ 691 h 757"/>
                      <a:gd name="T38" fmla="*/ 1050 w 1762"/>
                      <a:gd name="T39" fmla="*/ 690 h 757"/>
                      <a:gd name="T40" fmla="*/ 1024 w 1762"/>
                      <a:gd name="T41" fmla="*/ 709 h 757"/>
                      <a:gd name="T42" fmla="*/ 963 w 1762"/>
                      <a:gd name="T43" fmla="*/ 736 h 757"/>
                      <a:gd name="T44" fmla="*/ 945 w 1762"/>
                      <a:gd name="T45" fmla="*/ 757 h 757"/>
                      <a:gd name="T46" fmla="*/ 834 w 1762"/>
                      <a:gd name="T47" fmla="*/ 715 h 757"/>
                      <a:gd name="T48" fmla="*/ 828 w 1762"/>
                      <a:gd name="T49" fmla="*/ 714 h 757"/>
                      <a:gd name="T50" fmla="*/ 817 w 1762"/>
                      <a:gd name="T51" fmla="*/ 709 h 757"/>
                      <a:gd name="T52" fmla="*/ 713 w 1762"/>
                      <a:gd name="T53" fmla="*/ 657 h 757"/>
                      <a:gd name="T54" fmla="*/ 657 w 1762"/>
                      <a:gd name="T55" fmla="*/ 626 h 757"/>
                      <a:gd name="T56" fmla="*/ 596 w 1762"/>
                      <a:gd name="T57" fmla="*/ 591 h 757"/>
                      <a:gd name="T58" fmla="*/ 503 w 1762"/>
                      <a:gd name="T59" fmla="*/ 531 h 757"/>
                      <a:gd name="T60" fmla="*/ 479 w 1762"/>
                      <a:gd name="T61" fmla="*/ 515 h 757"/>
                      <a:gd name="T62" fmla="*/ 457 w 1762"/>
                      <a:gd name="T63" fmla="*/ 497 h 757"/>
                      <a:gd name="T64" fmla="*/ 362 w 1762"/>
                      <a:gd name="T65" fmla="*/ 425 h 757"/>
                      <a:gd name="T66" fmla="*/ 283 w 1762"/>
                      <a:gd name="T67" fmla="*/ 355 h 757"/>
                      <a:gd name="T68" fmla="*/ 245 w 1762"/>
                      <a:gd name="T69" fmla="*/ 318 h 757"/>
                      <a:gd name="T70" fmla="*/ 151 w 1762"/>
                      <a:gd name="T71" fmla="*/ 211 h 757"/>
                      <a:gd name="T72" fmla="*/ 130 w 1762"/>
                      <a:gd name="T73" fmla="*/ 187 h 757"/>
                      <a:gd name="T74" fmla="*/ 123 w 1762"/>
                      <a:gd name="T75" fmla="*/ 177 h 757"/>
                      <a:gd name="T76" fmla="*/ 13 w 1762"/>
                      <a:gd name="T77" fmla="*/ 19 h 757"/>
                      <a:gd name="T78" fmla="*/ 0 w 1762"/>
                      <a:gd name="T79" fmla="*/ 0 h 757"/>
                      <a:gd name="T80" fmla="*/ 13 w 1762"/>
                      <a:gd name="T81" fmla="*/ 0 h 7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762" h="757">
                        <a:moveTo>
                          <a:pt x="1762" y="76"/>
                        </a:moveTo>
                        <a:lnTo>
                          <a:pt x="1720" y="112"/>
                        </a:lnTo>
                        <a:lnTo>
                          <a:pt x="1646" y="177"/>
                        </a:lnTo>
                        <a:lnTo>
                          <a:pt x="1646" y="177"/>
                        </a:lnTo>
                        <a:lnTo>
                          <a:pt x="1645" y="177"/>
                        </a:lnTo>
                        <a:lnTo>
                          <a:pt x="1571" y="242"/>
                        </a:lnTo>
                        <a:lnTo>
                          <a:pt x="1528" y="280"/>
                        </a:lnTo>
                        <a:lnTo>
                          <a:pt x="1498" y="307"/>
                        </a:lnTo>
                        <a:lnTo>
                          <a:pt x="1445" y="355"/>
                        </a:lnTo>
                        <a:lnTo>
                          <a:pt x="1423" y="372"/>
                        </a:lnTo>
                        <a:lnTo>
                          <a:pt x="1412" y="383"/>
                        </a:lnTo>
                        <a:lnTo>
                          <a:pt x="1350" y="437"/>
                        </a:lnTo>
                        <a:lnTo>
                          <a:pt x="1296" y="486"/>
                        </a:lnTo>
                        <a:lnTo>
                          <a:pt x="1277" y="503"/>
                        </a:lnTo>
                        <a:lnTo>
                          <a:pt x="1244" y="531"/>
                        </a:lnTo>
                        <a:lnTo>
                          <a:pt x="1202" y="568"/>
                        </a:lnTo>
                        <a:lnTo>
                          <a:pt x="1179" y="589"/>
                        </a:lnTo>
                        <a:lnTo>
                          <a:pt x="1128" y="633"/>
                        </a:lnTo>
                        <a:lnTo>
                          <a:pt x="1062" y="691"/>
                        </a:lnTo>
                        <a:lnTo>
                          <a:pt x="1050" y="690"/>
                        </a:lnTo>
                        <a:lnTo>
                          <a:pt x="1024" y="709"/>
                        </a:lnTo>
                        <a:lnTo>
                          <a:pt x="963" y="736"/>
                        </a:lnTo>
                        <a:lnTo>
                          <a:pt x="945" y="757"/>
                        </a:lnTo>
                        <a:lnTo>
                          <a:pt x="834" y="715"/>
                        </a:lnTo>
                        <a:lnTo>
                          <a:pt x="828" y="714"/>
                        </a:lnTo>
                        <a:lnTo>
                          <a:pt x="817" y="709"/>
                        </a:lnTo>
                        <a:lnTo>
                          <a:pt x="713" y="657"/>
                        </a:lnTo>
                        <a:lnTo>
                          <a:pt x="657" y="626"/>
                        </a:lnTo>
                        <a:lnTo>
                          <a:pt x="596" y="591"/>
                        </a:lnTo>
                        <a:lnTo>
                          <a:pt x="503" y="531"/>
                        </a:lnTo>
                        <a:lnTo>
                          <a:pt x="479" y="515"/>
                        </a:lnTo>
                        <a:lnTo>
                          <a:pt x="457" y="497"/>
                        </a:lnTo>
                        <a:lnTo>
                          <a:pt x="362" y="425"/>
                        </a:lnTo>
                        <a:lnTo>
                          <a:pt x="283" y="355"/>
                        </a:lnTo>
                        <a:lnTo>
                          <a:pt x="245" y="318"/>
                        </a:lnTo>
                        <a:lnTo>
                          <a:pt x="151" y="211"/>
                        </a:lnTo>
                        <a:lnTo>
                          <a:pt x="130" y="187"/>
                        </a:lnTo>
                        <a:lnTo>
                          <a:pt x="123" y="177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lnTo>
                          <a:pt x="1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7" name="Freeform 103"/>
                  <p:cNvSpPr>
                    <a:spLocks/>
                  </p:cNvSpPr>
                  <p:nvPr/>
                </p:nvSpPr>
                <p:spPr bwMode="auto">
                  <a:xfrm>
                    <a:off x="1665" y="2576"/>
                    <a:ext cx="2566" cy="297"/>
                  </a:xfrm>
                  <a:custGeom>
                    <a:avLst/>
                    <a:gdLst>
                      <a:gd name="T0" fmla="*/ 56 w 2566"/>
                      <a:gd name="T1" fmla="*/ 28 h 297"/>
                      <a:gd name="T2" fmla="*/ 171 w 2566"/>
                      <a:gd name="T3" fmla="*/ 26 h 297"/>
                      <a:gd name="T4" fmla="*/ 288 w 2566"/>
                      <a:gd name="T5" fmla="*/ 25 h 297"/>
                      <a:gd name="T6" fmla="*/ 404 w 2566"/>
                      <a:gd name="T7" fmla="*/ 25 h 297"/>
                      <a:gd name="T8" fmla="*/ 519 w 2566"/>
                      <a:gd name="T9" fmla="*/ 23 h 297"/>
                      <a:gd name="T10" fmla="*/ 636 w 2566"/>
                      <a:gd name="T11" fmla="*/ 22 h 297"/>
                      <a:gd name="T12" fmla="*/ 751 w 2566"/>
                      <a:gd name="T13" fmla="*/ 21 h 297"/>
                      <a:gd name="T14" fmla="*/ 867 w 2566"/>
                      <a:gd name="T15" fmla="*/ 21 h 297"/>
                      <a:gd name="T16" fmla="*/ 982 w 2566"/>
                      <a:gd name="T17" fmla="*/ 19 h 297"/>
                      <a:gd name="T18" fmla="*/ 1099 w 2566"/>
                      <a:gd name="T19" fmla="*/ 18 h 297"/>
                      <a:gd name="T20" fmla="*/ 1215 w 2566"/>
                      <a:gd name="T21" fmla="*/ 17 h 297"/>
                      <a:gd name="T22" fmla="*/ 1330 w 2566"/>
                      <a:gd name="T23" fmla="*/ 15 h 297"/>
                      <a:gd name="T24" fmla="*/ 1446 w 2566"/>
                      <a:gd name="T25" fmla="*/ 14 h 297"/>
                      <a:gd name="T26" fmla="*/ 1563 w 2566"/>
                      <a:gd name="T27" fmla="*/ 13 h 297"/>
                      <a:gd name="T28" fmla="*/ 1678 w 2566"/>
                      <a:gd name="T29" fmla="*/ 11 h 297"/>
                      <a:gd name="T30" fmla="*/ 1794 w 2566"/>
                      <a:gd name="T31" fmla="*/ 10 h 297"/>
                      <a:gd name="T32" fmla="*/ 1909 w 2566"/>
                      <a:gd name="T33" fmla="*/ 9 h 297"/>
                      <a:gd name="T34" fmla="*/ 2025 w 2566"/>
                      <a:gd name="T35" fmla="*/ 7 h 297"/>
                      <a:gd name="T36" fmla="*/ 2140 w 2566"/>
                      <a:gd name="T37" fmla="*/ 6 h 297"/>
                      <a:gd name="T38" fmla="*/ 2257 w 2566"/>
                      <a:gd name="T39" fmla="*/ 5 h 297"/>
                      <a:gd name="T40" fmla="*/ 2373 w 2566"/>
                      <a:gd name="T41" fmla="*/ 3 h 297"/>
                      <a:gd name="T42" fmla="*/ 2488 w 2566"/>
                      <a:gd name="T43" fmla="*/ 2 h 297"/>
                      <a:gd name="T44" fmla="*/ 2566 w 2566"/>
                      <a:gd name="T45" fmla="*/ 120 h 297"/>
                      <a:gd name="T46" fmla="*/ 2449 w 2566"/>
                      <a:gd name="T47" fmla="*/ 297 h 297"/>
                      <a:gd name="T48" fmla="*/ 2216 w 2566"/>
                      <a:gd name="T49" fmla="*/ 297 h 297"/>
                      <a:gd name="T50" fmla="*/ 1983 w 2566"/>
                      <a:gd name="T51" fmla="*/ 297 h 297"/>
                      <a:gd name="T52" fmla="*/ 1749 w 2566"/>
                      <a:gd name="T53" fmla="*/ 297 h 297"/>
                      <a:gd name="T54" fmla="*/ 1517 w 2566"/>
                      <a:gd name="T55" fmla="*/ 297 h 297"/>
                      <a:gd name="T56" fmla="*/ 1283 w 2566"/>
                      <a:gd name="T57" fmla="*/ 297 h 297"/>
                      <a:gd name="T58" fmla="*/ 1049 w 2566"/>
                      <a:gd name="T59" fmla="*/ 297 h 297"/>
                      <a:gd name="T60" fmla="*/ 817 w 2566"/>
                      <a:gd name="T61" fmla="*/ 297 h 297"/>
                      <a:gd name="T62" fmla="*/ 583 w 2566"/>
                      <a:gd name="T63" fmla="*/ 297 h 297"/>
                      <a:gd name="T64" fmla="*/ 349 w 2566"/>
                      <a:gd name="T65" fmla="*/ 297 h 297"/>
                      <a:gd name="T66" fmla="*/ 117 w 2566"/>
                      <a:gd name="T67" fmla="*/ 297 h 297"/>
                      <a:gd name="T68" fmla="*/ 0 w 2566"/>
                      <a:gd name="T69" fmla="*/ 120 h 2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66" h="297">
                        <a:moveTo>
                          <a:pt x="0" y="28"/>
                        </a:moveTo>
                        <a:lnTo>
                          <a:pt x="56" y="28"/>
                        </a:lnTo>
                        <a:lnTo>
                          <a:pt x="117" y="26"/>
                        </a:lnTo>
                        <a:lnTo>
                          <a:pt x="171" y="26"/>
                        </a:lnTo>
                        <a:lnTo>
                          <a:pt x="234" y="25"/>
                        </a:lnTo>
                        <a:lnTo>
                          <a:pt x="288" y="25"/>
                        </a:lnTo>
                        <a:lnTo>
                          <a:pt x="349" y="25"/>
                        </a:lnTo>
                        <a:lnTo>
                          <a:pt x="404" y="25"/>
                        </a:lnTo>
                        <a:lnTo>
                          <a:pt x="466" y="23"/>
                        </a:lnTo>
                        <a:lnTo>
                          <a:pt x="519" y="23"/>
                        </a:lnTo>
                        <a:lnTo>
                          <a:pt x="583" y="22"/>
                        </a:lnTo>
                        <a:lnTo>
                          <a:pt x="636" y="22"/>
                        </a:lnTo>
                        <a:lnTo>
                          <a:pt x="700" y="21"/>
                        </a:lnTo>
                        <a:lnTo>
                          <a:pt x="751" y="21"/>
                        </a:lnTo>
                        <a:lnTo>
                          <a:pt x="817" y="21"/>
                        </a:lnTo>
                        <a:lnTo>
                          <a:pt x="867" y="21"/>
                        </a:lnTo>
                        <a:lnTo>
                          <a:pt x="934" y="19"/>
                        </a:lnTo>
                        <a:lnTo>
                          <a:pt x="982" y="19"/>
                        </a:lnTo>
                        <a:lnTo>
                          <a:pt x="1049" y="18"/>
                        </a:lnTo>
                        <a:lnTo>
                          <a:pt x="1099" y="18"/>
                        </a:lnTo>
                        <a:lnTo>
                          <a:pt x="1166" y="17"/>
                        </a:lnTo>
                        <a:lnTo>
                          <a:pt x="1215" y="17"/>
                        </a:lnTo>
                        <a:lnTo>
                          <a:pt x="1283" y="15"/>
                        </a:lnTo>
                        <a:lnTo>
                          <a:pt x="1330" y="15"/>
                        </a:lnTo>
                        <a:lnTo>
                          <a:pt x="1400" y="14"/>
                        </a:lnTo>
                        <a:lnTo>
                          <a:pt x="1446" y="14"/>
                        </a:lnTo>
                        <a:lnTo>
                          <a:pt x="1517" y="13"/>
                        </a:lnTo>
                        <a:lnTo>
                          <a:pt x="1563" y="13"/>
                        </a:lnTo>
                        <a:lnTo>
                          <a:pt x="1632" y="11"/>
                        </a:lnTo>
                        <a:lnTo>
                          <a:pt x="1678" y="11"/>
                        </a:lnTo>
                        <a:lnTo>
                          <a:pt x="1749" y="10"/>
                        </a:lnTo>
                        <a:lnTo>
                          <a:pt x="1794" y="10"/>
                        </a:lnTo>
                        <a:lnTo>
                          <a:pt x="1866" y="9"/>
                        </a:lnTo>
                        <a:lnTo>
                          <a:pt x="1909" y="9"/>
                        </a:lnTo>
                        <a:lnTo>
                          <a:pt x="1983" y="7"/>
                        </a:lnTo>
                        <a:lnTo>
                          <a:pt x="2025" y="7"/>
                        </a:lnTo>
                        <a:lnTo>
                          <a:pt x="2100" y="6"/>
                        </a:lnTo>
                        <a:lnTo>
                          <a:pt x="2140" y="6"/>
                        </a:lnTo>
                        <a:lnTo>
                          <a:pt x="2216" y="5"/>
                        </a:lnTo>
                        <a:lnTo>
                          <a:pt x="2257" y="5"/>
                        </a:lnTo>
                        <a:lnTo>
                          <a:pt x="2332" y="3"/>
                        </a:lnTo>
                        <a:lnTo>
                          <a:pt x="2373" y="3"/>
                        </a:lnTo>
                        <a:lnTo>
                          <a:pt x="2449" y="2"/>
                        </a:lnTo>
                        <a:lnTo>
                          <a:pt x="2488" y="2"/>
                        </a:lnTo>
                        <a:lnTo>
                          <a:pt x="2566" y="0"/>
                        </a:lnTo>
                        <a:lnTo>
                          <a:pt x="2566" y="120"/>
                        </a:lnTo>
                        <a:lnTo>
                          <a:pt x="2566" y="297"/>
                        </a:lnTo>
                        <a:lnTo>
                          <a:pt x="2449" y="297"/>
                        </a:lnTo>
                        <a:lnTo>
                          <a:pt x="2332" y="297"/>
                        </a:lnTo>
                        <a:lnTo>
                          <a:pt x="2216" y="297"/>
                        </a:lnTo>
                        <a:lnTo>
                          <a:pt x="2100" y="297"/>
                        </a:lnTo>
                        <a:lnTo>
                          <a:pt x="1983" y="297"/>
                        </a:lnTo>
                        <a:lnTo>
                          <a:pt x="1866" y="297"/>
                        </a:lnTo>
                        <a:lnTo>
                          <a:pt x="1749" y="297"/>
                        </a:lnTo>
                        <a:lnTo>
                          <a:pt x="1632" y="297"/>
                        </a:lnTo>
                        <a:lnTo>
                          <a:pt x="1517" y="297"/>
                        </a:lnTo>
                        <a:lnTo>
                          <a:pt x="1400" y="297"/>
                        </a:lnTo>
                        <a:lnTo>
                          <a:pt x="1283" y="297"/>
                        </a:lnTo>
                        <a:lnTo>
                          <a:pt x="1166" y="297"/>
                        </a:lnTo>
                        <a:lnTo>
                          <a:pt x="1049" y="297"/>
                        </a:lnTo>
                        <a:lnTo>
                          <a:pt x="934" y="297"/>
                        </a:lnTo>
                        <a:lnTo>
                          <a:pt x="817" y="297"/>
                        </a:lnTo>
                        <a:lnTo>
                          <a:pt x="700" y="297"/>
                        </a:lnTo>
                        <a:lnTo>
                          <a:pt x="583" y="297"/>
                        </a:lnTo>
                        <a:lnTo>
                          <a:pt x="466" y="297"/>
                        </a:lnTo>
                        <a:lnTo>
                          <a:pt x="349" y="297"/>
                        </a:lnTo>
                        <a:lnTo>
                          <a:pt x="234" y="297"/>
                        </a:lnTo>
                        <a:lnTo>
                          <a:pt x="117" y="297"/>
                        </a:lnTo>
                        <a:lnTo>
                          <a:pt x="0" y="297"/>
                        </a:lnTo>
                        <a:lnTo>
                          <a:pt x="0" y="120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8" name="Freeform 104"/>
                  <p:cNvSpPr>
                    <a:spLocks/>
                  </p:cNvSpPr>
                  <p:nvPr/>
                </p:nvSpPr>
                <p:spPr bwMode="auto">
                  <a:xfrm>
                    <a:off x="1665" y="2576"/>
                    <a:ext cx="2566" cy="120"/>
                  </a:xfrm>
                  <a:custGeom>
                    <a:avLst/>
                    <a:gdLst>
                      <a:gd name="T0" fmla="*/ 0 w 2566"/>
                      <a:gd name="T1" fmla="*/ 28 h 120"/>
                      <a:gd name="T2" fmla="*/ 56 w 2566"/>
                      <a:gd name="T3" fmla="*/ 28 h 120"/>
                      <a:gd name="T4" fmla="*/ 117 w 2566"/>
                      <a:gd name="T5" fmla="*/ 26 h 120"/>
                      <a:gd name="T6" fmla="*/ 171 w 2566"/>
                      <a:gd name="T7" fmla="*/ 26 h 120"/>
                      <a:gd name="T8" fmla="*/ 234 w 2566"/>
                      <a:gd name="T9" fmla="*/ 25 h 120"/>
                      <a:gd name="T10" fmla="*/ 288 w 2566"/>
                      <a:gd name="T11" fmla="*/ 25 h 120"/>
                      <a:gd name="T12" fmla="*/ 349 w 2566"/>
                      <a:gd name="T13" fmla="*/ 25 h 120"/>
                      <a:gd name="T14" fmla="*/ 404 w 2566"/>
                      <a:gd name="T15" fmla="*/ 25 h 120"/>
                      <a:gd name="T16" fmla="*/ 466 w 2566"/>
                      <a:gd name="T17" fmla="*/ 23 h 120"/>
                      <a:gd name="T18" fmla="*/ 519 w 2566"/>
                      <a:gd name="T19" fmla="*/ 23 h 120"/>
                      <a:gd name="T20" fmla="*/ 583 w 2566"/>
                      <a:gd name="T21" fmla="*/ 22 h 120"/>
                      <a:gd name="T22" fmla="*/ 636 w 2566"/>
                      <a:gd name="T23" fmla="*/ 22 h 120"/>
                      <a:gd name="T24" fmla="*/ 700 w 2566"/>
                      <a:gd name="T25" fmla="*/ 21 h 120"/>
                      <a:gd name="T26" fmla="*/ 751 w 2566"/>
                      <a:gd name="T27" fmla="*/ 21 h 120"/>
                      <a:gd name="T28" fmla="*/ 817 w 2566"/>
                      <a:gd name="T29" fmla="*/ 21 h 120"/>
                      <a:gd name="T30" fmla="*/ 867 w 2566"/>
                      <a:gd name="T31" fmla="*/ 21 h 120"/>
                      <a:gd name="T32" fmla="*/ 934 w 2566"/>
                      <a:gd name="T33" fmla="*/ 19 h 120"/>
                      <a:gd name="T34" fmla="*/ 982 w 2566"/>
                      <a:gd name="T35" fmla="*/ 19 h 120"/>
                      <a:gd name="T36" fmla="*/ 1049 w 2566"/>
                      <a:gd name="T37" fmla="*/ 18 h 120"/>
                      <a:gd name="T38" fmla="*/ 1099 w 2566"/>
                      <a:gd name="T39" fmla="*/ 18 h 120"/>
                      <a:gd name="T40" fmla="*/ 1166 w 2566"/>
                      <a:gd name="T41" fmla="*/ 17 h 120"/>
                      <a:gd name="T42" fmla="*/ 1215 w 2566"/>
                      <a:gd name="T43" fmla="*/ 17 h 120"/>
                      <a:gd name="T44" fmla="*/ 1283 w 2566"/>
                      <a:gd name="T45" fmla="*/ 15 h 120"/>
                      <a:gd name="T46" fmla="*/ 1330 w 2566"/>
                      <a:gd name="T47" fmla="*/ 15 h 120"/>
                      <a:gd name="T48" fmla="*/ 1400 w 2566"/>
                      <a:gd name="T49" fmla="*/ 14 h 120"/>
                      <a:gd name="T50" fmla="*/ 1446 w 2566"/>
                      <a:gd name="T51" fmla="*/ 14 h 120"/>
                      <a:gd name="T52" fmla="*/ 1517 w 2566"/>
                      <a:gd name="T53" fmla="*/ 13 h 120"/>
                      <a:gd name="T54" fmla="*/ 1563 w 2566"/>
                      <a:gd name="T55" fmla="*/ 13 h 120"/>
                      <a:gd name="T56" fmla="*/ 1632 w 2566"/>
                      <a:gd name="T57" fmla="*/ 11 h 120"/>
                      <a:gd name="T58" fmla="*/ 1678 w 2566"/>
                      <a:gd name="T59" fmla="*/ 11 h 120"/>
                      <a:gd name="T60" fmla="*/ 1749 w 2566"/>
                      <a:gd name="T61" fmla="*/ 10 h 120"/>
                      <a:gd name="T62" fmla="*/ 1794 w 2566"/>
                      <a:gd name="T63" fmla="*/ 10 h 120"/>
                      <a:gd name="T64" fmla="*/ 1866 w 2566"/>
                      <a:gd name="T65" fmla="*/ 9 h 120"/>
                      <a:gd name="T66" fmla="*/ 1909 w 2566"/>
                      <a:gd name="T67" fmla="*/ 9 h 120"/>
                      <a:gd name="T68" fmla="*/ 1983 w 2566"/>
                      <a:gd name="T69" fmla="*/ 7 h 120"/>
                      <a:gd name="T70" fmla="*/ 2025 w 2566"/>
                      <a:gd name="T71" fmla="*/ 7 h 120"/>
                      <a:gd name="T72" fmla="*/ 2100 w 2566"/>
                      <a:gd name="T73" fmla="*/ 6 h 120"/>
                      <a:gd name="T74" fmla="*/ 2140 w 2566"/>
                      <a:gd name="T75" fmla="*/ 6 h 120"/>
                      <a:gd name="T76" fmla="*/ 2216 w 2566"/>
                      <a:gd name="T77" fmla="*/ 5 h 120"/>
                      <a:gd name="T78" fmla="*/ 2257 w 2566"/>
                      <a:gd name="T79" fmla="*/ 5 h 120"/>
                      <a:gd name="T80" fmla="*/ 2332 w 2566"/>
                      <a:gd name="T81" fmla="*/ 3 h 120"/>
                      <a:gd name="T82" fmla="*/ 2373 w 2566"/>
                      <a:gd name="T83" fmla="*/ 3 h 120"/>
                      <a:gd name="T84" fmla="*/ 2449 w 2566"/>
                      <a:gd name="T85" fmla="*/ 2 h 120"/>
                      <a:gd name="T86" fmla="*/ 2488 w 2566"/>
                      <a:gd name="T87" fmla="*/ 2 h 120"/>
                      <a:gd name="T88" fmla="*/ 2566 w 2566"/>
                      <a:gd name="T89" fmla="*/ 0 h 120"/>
                      <a:gd name="T90" fmla="*/ 2566 w 2566"/>
                      <a:gd name="T91" fmla="*/ 12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20">
                        <a:moveTo>
                          <a:pt x="0" y="28"/>
                        </a:moveTo>
                        <a:lnTo>
                          <a:pt x="56" y="28"/>
                        </a:lnTo>
                        <a:lnTo>
                          <a:pt x="117" y="26"/>
                        </a:lnTo>
                        <a:lnTo>
                          <a:pt x="171" y="26"/>
                        </a:lnTo>
                        <a:lnTo>
                          <a:pt x="234" y="25"/>
                        </a:lnTo>
                        <a:lnTo>
                          <a:pt x="288" y="25"/>
                        </a:lnTo>
                        <a:lnTo>
                          <a:pt x="349" y="25"/>
                        </a:lnTo>
                        <a:lnTo>
                          <a:pt x="404" y="25"/>
                        </a:lnTo>
                        <a:lnTo>
                          <a:pt x="466" y="23"/>
                        </a:lnTo>
                        <a:lnTo>
                          <a:pt x="519" y="23"/>
                        </a:lnTo>
                        <a:lnTo>
                          <a:pt x="583" y="22"/>
                        </a:lnTo>
                        <a:lnTo>
                          <a:pt x="636" y="22"/>
                        </a:lnTo>
                        <a:lnTo>
                          <a:pt x="700" y="21"/>
                        </a:lnTo>
                        <a:lnTo>
                          <a:pt x="751" y="21"/>
                        </a:lnTo>
                        <a:lnTo>
                          <a:pt x="817" y="21"/>
                        </a:lnTo>
                        <a:lnTo>
                          <a:pt x="867" y="21"/>
                        </a:lnTo>
                        <a:lnTo>
                          <a:pt x="934" y="19"/>
                        </a:lnTo>
                        <a:lnTo>
                          <a:pt x="982" y="19"/>
                        </a:lnTo>
                        <a:lnTo>
                          <a:pt x="1049" y="18"/>
                        </a:lnTo>
                        <a:lnTo>
                          <a:pt x="1099" y="18"/>
                        </a:lnTo>
                        <a:lnTo>
                          <a:pt x="1166" y="17"/>
                        </a:lnTo>
                        <a:lnTo>
                          <a:pt x="1215" y="17"/>
                        </a:lnTo>
                        <a:lnTo>
                          <a:pt x="1283" y="15"/>
                        </a:lnTo>
                        <a:lnTo>
                          <a:pt x="1330" y="15"/>
                        </a:lnTo>
                        <a:lnTo>
                          <a:pt x="1400" y="14"/>
                        </a:lnTo>
                        <a:lnTo>
                          <a:pt x="1446" y="14"/>
                        </a:lnTo>
                        <a:lnTo>
                          <a:pt x="1517" y="13"/>
                        </a:lnTo>
                        <a:lnTo>
                          <a:pt x="1563" y="13"/>
                        </a:lnTo>
                        <a:lnTo>
                          <a:pt x="1632" y="11"/>
                        </a:lnTo>
                        <a:lnTo>
                          <a:pt x="1678" y="11"/>
                        </a:lnTo>
                        <a:lnTo>
                          <a:pt x="1749" y="10"/>
                        </a:lnTo>
                        <a:lnTo>
                          <a:pt x="1794" y="10"/>
                        </a:lnTo>
                        <a:lnTo>
                          <a:pt x="1866" y="9"/>
                        </a:lnTo>
                        <a:lnTo>
                          <a:pt x="1909" y="9"/>
                        </a:lnTo>
                        <a:lnTo>
                          <a:pt x="1983" y="7"/>
                        </a:lnTo>
                        <a:lnTo>
                          <a:pt x="2025" y="7"/>
                        </a:lnTo>
                        <a:lnTo>
                          <a:pt x="2100" y="6"/>
                        </a:lnTo>
                        <a:lnTo>
                          <a:pt x="2140" y="6"/>
                        </a:lnTo>
                        <a:lnTo>
                          <a:pt x="2216" y="5"/>
                        </a:lnTo>
                        <a:lnTo>
                          <a:pt x="2257" y="5"/>
                        </a:lnTo>
                        <a:lnTo>
                          <a:pt x="2332" y="3"/>
                        </a:lnTo>
                        <a:lnTo>
                          <a:pt x="2373" y="3"/>
                        </a:lnTo>
                        <a:lnTo>
                          <a:pt x="2449" y="2"/>
                        </a:lnTo>
                        <a:lnTo>
                          <a:pt x="2488" y="2"/>
                        </a:lnTo>
                        <a:lnTo>
                          <a:pt x="2566" y="0"/>
                        </a:lnTo>
                        <a:lnTo>
                          <a:pt x="2566" y="1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9" name="Freeform 10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174" cy="898"/>
                  </a:xfrm>
                  <a:custGeom>
                    <a:avLst/>
                    <a:gdLst>
                      <a:gd name="T0" fmla="*/ 0 w 1174"/>
                      <a:gd name="T1" fmla="*/ 894 h 898"/>
                      <a:gd name="T2" fmla="*/ 5 w 1174"/>
                      <a:gd name="T3" fmla="*/ 894 h 898"/>
                      <a:gd name="T4" fmla="*/ 117 w 1174"/>
                      <a:gd name="T5" fmla="*/ 896 h 898"/>
                      <a:gd name="T6" fmla="*/ 122 w 1174"/>
                      <a:gd name="T7" fmla="*/ 896 h 898"/>
                      <a:gd name="T8" fmla="*/ 234 w 1174"/>
                      <a:gd name="T9" fmla="*/ 896 h 898"/>
                      <a:gd name="T10" fmla="*/ 239 w 1174"/>
                      <a:gd name="T11" fmla="*/ 896 h 898"/>
                      <a:gd name="T12" fmla="*/ 349 w 1174"/>
                      <a:gd name="T13" fmla="*/ 896 h 898"/>
                      <a:gd name="T14" fmla="*/ 356 w 1174"/>
                      <a:gd name="T15" fmla="*/ 896 h 898"/>
                      <a:gd name="T16" fmla="*/ 466 w 1174"/>
                      <a:gd name="T17" fmla="*/ 896 h 898"/>
                      <a:gd name="T18" fmla="*/ 473 w 1174"/>
                      <a:gd name="T19" fmla="*/ 896 h 898"/>
                      <a:gd name="T20" fmla="*/ 583 w 1174"/>
                      <a:gd name="T21" fmla="*/ 896 h 898"/>
                      <a:gd name="T22" fmla="*/ 590 w 1174"/>
                      <a:gd name="T23" fmla="*/ 897 h 898"/>
                      <a:gd name="T24" fmla="*/ 700 w 1174"/>
                      <a:gd name="T25" fmla="*/ 897 h 898"/>
                      <a:gd name="T26" fmla="*/ 707 w 1174"/>
                      <a:gd name="T27" fmla="*/ 897 h 898"/>
                      <a:gd name="T28" fmla="*/ 817 w 1174"/>
                      <a:gd name="T29" fmla="*/ 897 h 898"/>
                      <a:gd name="T30" fmla="*/ 823 w 1174"/>
                      <a:gd name="T31" fmla="*/ 897 h 898"/>
                      <a:gd name="T32" fmla="*/ 934 w 1174"/>
                      <a:gd name="T33" fmla="*/ 897 h 898"/>
                      <a:gd name="T34" fmla="*/ 940 w 1174"/>
                      <a:gd name="T35" fmla="*/ 897 h 898"/>
                      <a:gd name="T36" fmla="*/ 1049 w 1174"/>
                      <a:gd name="T37" fmla="*/ 897 h 898"/>
                      <a:gd name="T38" fmla="*/ 1057 w 1174"/>
                      <a:gd name="T39" fmla="*/ 898 h 898"/>
                      <a:gd name="T40" fmla="*/ 1166 w 1174"/>
                      <a:gd name="T41" fmla="*/ 898 h 898"/>
                      <a:gd name="T42" fmla="*/ 1174 w 1174"/>
                      <a:gd name="T43" fmla="*/ 898 h 898"/>
                      <a:gd name="T44" fmla="*/ 1166 w 1174"/>
                      <a:gd name="T45" fmla="*/ 886 h 898"/>
                      <a:gd name="T46" fmla="*/ 1166 w 1174"/>
                      <a:gd name="T47" fmla="*/ 886 h 898"/>
                      <a:gd name="T48" fmla="*/ 1166 w 1174"/>
                      <a:gd name="T49" fmla="*/ 886 h 898"/>
                      <a:gd name="T50" fmla="*/ 1049 w 1174"/>
                      <a:gd name="T51" fmla="*/ 886 h 898"/>
                      <a:gd name="T52" fmla="*/ 936 w 1174"/>
                      <a:gd name="T53" fmla="*/ 709 h 898"/>
                      <a:gd name="T54" fmla="*/ 934 w 1174"/>
                      <a:gd name="T55" fmla="*/ 706 h 898"/>
                      <a:gd name="T56" fmla="*/ 908 w 1174"/>
                      <a:gd name="T57" fmla="*/ 671 h 898"/>
                      <a:gd name="T58" fmla="*/ 817 w 1174"/>
                      <a:gd name="T59" fmla="*/ 671 h 898"/>
                      <a:gd name="T60" fmla="*/ 738 w 1174"/>
                      <a:gd name="T61" fmla="*/ 531 h 898"/>
                      <a:gd name="T62" fmla="*/ 700 w 1174"/>
                      <a:gd name="T63" fmla="*/ 500 h 898"/>
                      <a:gd name="T64" fmla="*/ 610 w 1174"/>
                      <a:gd name="T65" fmla="*/ 355 h 898"/>
                      <a:gd name="T66" fmla="*/ 616 w 1174"/>
                      <a:gd name="T67" fmla="*/ 225 h 898"/>
                      <a:gd name="T68" fmla="*/ 587 w 1174"/>
                      <a:gd name="T69" fmla="*/ 177 h 898"/>
                      <a:gd name="T70" fmla="*/ 583 w 1174"/>
                      <a:gd name="T71" fmla="*/ 169 h 898"/>
                      <a:gd name="T72" fmla="*/ 473 w 1174"/>
                      <a:gd name="T73" fmla="*/ 0 h 898"/>
                      <a:gd name="T74" fmla="*/ 466 w 1174"/>
                      <a:gd name="T75" fmla="*/ 0 h 898"/>
                      <a:gd name="T76" fmla="*/ 349 w 1174"/>
                      <a:gd name="T77" fmla="*/ 0 h 898"/>
                      <a:gd name="T78" fmla="*/ 234 w 1174"/>
                      <a:gd name="T79" fmla="*/ 0 h 898"/>
                      <a:gd name="T80" fmla="*/ 117 w 1174"/>
                      <a:gd name="T81" fmla="*/ 0 h 898"/>
                      <a:gd name="T82" fmla="*/ 0 w 1174"/>
                      <a:gd name="T83" fmla="*/ 0 h 898"/>
                      <a:gd name="T84" fmla="*/ 0 w 1174"/>
                      <a:gd name="T85" fmla="*/ 177 h 898"/>
                      <a:gd name="T86" fmla="*/ 0 w 1174"/>
                      <a:gd name="T87" fmla="*/ 355 h 898"/>
                      <a:gd name="T88" fmla="*/ 0 w 1174"/>
                      <a:gd name="T89" fmla="*/ 531 h 898"/>
                      <a:gd name="T90" fmla="*/ 0 w 1174"/>
                      <a:gd name="T91" fmla="*/ 709 h 898"/>
                      <a:gd name="T92" fmla="*/ 0 w 1174"/>
                      <a:gd name="T93" fmla="*/ 886 h 898"/>
                      <a:gd name="T94" fmla="*/ 0 w 1174"/>
                      <a:gd name="T95" fmla="*/ 894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74" h="898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89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0" name="Freeform 10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174" cy="898"/>
                  </a:xfrm>
                  <a:custGeom>
                    <a:avLst/>
                    <a:gdLst>
                      <a:gd name="T0" fmla="*/ 0 w 1174"/>
                      <a:gd name="T1" fmla="*/ 894 h 898"/>
                      <a:gd name="T2" fmla="*/ 5 w 1174"/>
                      <a:gd name="T3" fmla="*/ 894 h 898"/>
                      <a:gd name="T4" fmla="*/ 117 w 1174"/>
                      <a:gd name="T5" fmla="*/ 896 h 898"/>
                      <a:gd name="T6" fmla="*/ 122 w 1174"/>
                      <a:gd name="T7" fmla="*/ 896 h 898"/>
                      <a:gd name="T8" fmla="*/ 234 w 1174"/>
                      <a:gd name="T9" fmla="*/ 896 h 898"/>
                      <a:gd name="T10" fmla="*/ 239 w 1174"/>
                      <a:gd name="T11" fmla="*/ 896 h 898"/>
                      <a:gd name="T12" fmla="*/ 349 w 1174"/>
                      <a:gd name="T13" fmla="*/ 896 h 898"/>
                      <a:gd name="T14" fmla="*/ 356 w 1174"/>
                      <a:gd name="T15" fmla="*/ 896 h 898"/>
                      <a:gd name="T16" fmla="*/ 466 w 1174"/>
                      <a:gd name="T17" fmla="*/ 896 h 898"/>
                      <a:gd name="T18" fmla="*/ 473 w 1174"/>
                      <a:gd name="T19" fmla="*/ 896 h 898"/>
                      <a:gd name="T20" fmla="*/ 583 w 1174"/>
                      <a:gd name="T21" fmla="*/ 896 h 898"/>
                      <a:gd name="T22" fmla="*/ 590 w 1174"/>
                      <a:gd name="T23" fmla="*/ 897 h 898"/>
                      <a:gd name="T24" fmla="*/ 700 w 1174"/>
                      <a:gd name="T25" fmla="*/ 897 h 898"/>
                      <a:gd name="T26" fmla="*/ 707 w 1174"/>
                      <a:gd name="T27" fmla="*/ 897 h 898"/>
                      <a:gd name="T28" fmla="*/ 817 w 1174"/>
                      <a:gd name="T29" fmla="*/ 897 h 898"/>
                      <a:gd name="T30" fmla="*/ 823 w 1174"/>
                      <a:gd name="T31" fmla="*/ 897 h 898"/>
                      <a:gd name="T32" fmla="*/ 934 w 1174"/>
                      <a:gd name="T33" fmla="*/ 897 h 898"/>
                      <a:gd name="T34" fmla="*/ 940 w 1174"/>
                      <a:gd name="T35" fmla="*/ 897 h 898"/>
                      <a:gd name="T36" fmla="*/ 1049 w 1174"/>
                      <a:gd name="T37" fmla="*/ 897 h 898"/>
                      <a:gd name="T38" fmla="*/ 1057 w 1174"/>
                      <a:gd name="T39" fmla="*/ 898 h 898"/>
                      <a:gd name="T40" fmla="*/ 1166 w 1174"/>
                      <a:gd name="T41" fmla="*/ 898 h 898"/>
                      <a:gd name="T42" fmla="*/ 1174 w 1174"/>
                      <a:gd name="T43" fmla="*/ 898 h 898"/>
                      <a:gd name="T44" fmla="*/ 1166 w 1174"/>
                      <a:gd name="T45" fmla="*/ 886 h 898"/>
                      <a:gd name="T46" fmla="*/ 1166 w 1174"/>
                      <a:gd name="T47" fmla="*/ 886 h 898"/>
                      <a:gd name="T48" fmla="*/ 1166 w 1174"/>
                      <a:gd name="T49" fmla="*/ 886 h 898"/>
                      <a:gd name="T50" fmla="*/ 1049 w 1174"/>
                      <a:gd name="T51" fmla="*/ 886 h 898"/>
                      <a:gd name="T52" fmla="*/ 936 w 1174"/>
                      <a:gd name="T53" fmla="*/ 709 h 898"/>
                      <a:gd name="T54" fmla="*/ 934 w 1174"/>
                      <a:gd name="T55" fmla="*/ 706 h 898"/>
                      <a:gd name="T56" fmla="*/ 908 w 1174"/>
                      <a:gd name="T57" fmla="*/ 671 h 898"/>
                      <a:gd name="T58" fmla="*/ 817 w 1174"/>
                      <a:gd name="T59" fmla="*/ 671 h 898"/>
                      <a:gd name="T60" fmla="*/ 738 w 1174"/>
                      <a:gd name="T61" fmla="*/ 531 h 898"/>
                      <a:gd name="T62" fmla="*/ 700 w 1174"/>
                      <a:gd name="T63" fmla="*/ 500 h 898"/>
                      <a:gd name="T64" fmla="*/ 610 w 1174"/>
                      <a:gd name="T65" fmla="*/ 355 h 898"/>
                      <a:gd name="T66" fmla="*/ 616 w 1174"/>
                      <a:gd name="T67" fmla="*/ 225 h 898"/>
                      <a:gd name="T68" fmla="*/ 587 w 1174"/>
                      <a:gd name="T69" fmla="*/ 177 h 898"/>
                      <a:gd name="T70" fmla="*/ 583 w 1174"/>
                      <a:gd name="T71" fmla="*/ 169 h 898"/>
                      <a:gd name="T72" fmla="*/ 473 w 1174"/>
                      <a:gd name="T73" fmla="*/ 0 h 898"/>
                      <a:gd name="T74" fmla="*/ 466 w 1174"/>
                      <a:gd name="T75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174" h="898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1" name="Freeform 10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947" cy="730"/>
                  </a:xfrm>
                  <a:custGeom>
                    <a:avLst/>
                    <a:gdLst>
                      <a:gd name="T0" fmla="*/ 0 w 947"/>
                      <a:gd name="T1" fmla="*/ 727 h 730"/>
                      <a:gd name="T2" fmla="*/ 12 w 947"/>
                      <a:gd name="T3" fmla="*/ 727 h 730"/>
                      <a:gd name="T4" fmla="*/ 117 w 947"/>
                      <a:gd name="T5" fmla="*/ 727 h 730"/>
                      <a:gd name="T6" fmla="*/ 129 w 947"/>
                      <a:gd name="T7" fmla="*/ 727 h 730"/>
                      <a:gd name="T8" fmla="*/ 234 w 947"/>
                      <a:gd name="T9" fmla="*/ 727 h 730"/>
                      <a:gd name="T10" fmla="*/ 246 w 947"/>
                      <a:gd name="T11" fmla="*/ 727 h 730"/>
                      <a:gd name="T12" fmla="*/ 349 w 947"/>
                      <a:gd name="T13" fmla="*/ 727 h 730"/>
                      <a:gd name="T14" fmla="*/ 363 w 947"/>
                      <a:gd name="T15" fmla="*/ 727 h 730"/>
                      <a:gd name="T16" fmla="*/ 466 w 947"/>
                      <a:gd name="T17" fmla="*/ 729 h 730"/>
                      <a:gd name="T18" fmla="*/ 480 w 947"/>
                      <a:gd name="T19" fmla="*/ 729 h 730"/>
                      <a:gd name="T20" fmla="*/ 583 w 947"/>
                      <a:gd name="T21" fmla="*/ 729 h 730"/>
                      <a:gd name="T22" fmla="*/ 596 w 947"/>
                      <a:gd name="T23" fmla="*/ 729 h 730"/>
                      <a:gd name="T24" fmla="*/ 700 w 947"/>
                      <a:gd name="T25" fmla="*/ 729 h 730"/>
                      <a:gd name="T26" fmla="*/ 713 w 947"/>
                      <a:gd name="T27" fmla="*/ 729 h 730"/>
                      <a:gd name="T28" fmla="*/ 817 w 947"/>
                      <a:gd name="T29" fmla="*/ 729 h 730"/>
                      <a:gd name="T30" fmla="*/ 830 w 947"/>
                      <a:gd name="T31" fmla="*/ 729 h 730"/>
                      <a:gd name="T32" fmla="*/ 934 w 947"/>
                      <a:gd name="T33" fmla="*/ 730 h 730"/>
                      <a:gd name="T34" fmla="*/ 947 w 947"/>
                      <a:gd name="T35" fmla="*/ 730 h 730"/>
                      <a:gd name="T36" fmla="*/ 934 w 947"/>
                      <a:gd name="T37" fmla="*/ 709 h 730"/>
                      <a:gd name="T38" fmla="*/ 934 w 947"/>
                      <a:gd name="T39" fmla="*/ 709 h 730"/>
                      <a:gd name="T40" fmla="*/ 929 w 947"/>
                      <a:gd name="T41" fmla="*/ 704 h 730"/>
                      <a:gd name="T42" fmla="*/ 817 w 947"/>
                      <a:gd name="T43" fmla="*/ 704 h 730"/>
                      <a:gd name="T44" fmla="*/ 719 w 947"/>
                      <a:gd name="T45" fmla="*/ 531 h 730"/>
                      <a:gd name="T46" fmla="*/ 700 w 947"/>
                      <a:gd name="T47" fmla="*/ 516 h 730"/>
                      <a:gd name="T48" fmla="*/ 601 w 947"/>
                      <a:gd name="T49" fmla="*/ 355 h 730"/>
                      <a:gd name="T50" fmla="*/ 606 w 947"/>
                      <a:gd name="T51" fmla="*/ 211 h 730"/>
                      <a:gd name="T52" fmla="*/ 586 w 947"/>
                      <a:gd name="T53" fmla="*/ 177 h 730"/>
                      <a:gd name="T54" fmla="*/ 583 w 947"/>
                      <a:gd name="T55" fmla="*/ 172 h 730"/>
                      <a:gd name="T56" fmla="*/ 471 w 947"/>
                      <a:gd name="T57" fmla="*/ 0 h 730"/>
                      <a:gd name="T58" fmla="*/ 466 w 947"/>
                      <a:gd name="T59" fmla="*/ 0 h 730"/>
                      <a:gd name="T60" fmla="*/ 349 w 947"/>
                      <a:gd name="T61" fmla="*/ 0 h 730"/>
                      <a:gd name="T62" fmla="*/ 234 w 947"/>
                      <a:gd name="T63" fmla="*/ 0 h 730"/>
                      <a:gd name="T64" fmla="*/ 117 w 947"/>
                      <a:gd name="T65" fmla="*/ 0 h 730"/>
                      <a:gd name="T66" fmla="*/ 0 w 947"/>
                      <a:gd name="T67" fmla="*/ 0 h 730"/>
                      <a:gd name="T68" fmla="*/ 0 w 947"/>
                      <a:gd name="T69" fmla="*/ 177 h 730"/>
                      <a:gd name="T70" fmla="*/ 0 w 947"/>
                      <a:gd name="T71" fmla="*/ 355 h 730"/>
                      <a:gd name="T72" fmla="*/ 0 w 947"/>
                      <a:gd name="T73" fmla="*/ 531 h 730"/>
                      <a:gd name="T74" fmla="*/ 0 w 947"/>
                      <a:gd name="T75" fmla="*/ 709 h 730"/>
                      <a:gd name="T76" fmla="*/ 0 w 947"/>
                      <a:gd name="T77" fmla="*/ 727 h 7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47" h="730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72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2" name="Freeform 108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947" cy="730"/>
                  </a:xfrm>
                  <a:custGeom>
                    <a:avLst/>
                    <a:gdLst>
                      <a:gd name="T0" fmla="*/ 0 w 947"/>
                      <a:gd name="T1" fmla="*/ 727 h 730"/>
                      <a:gd name="T2" fmla="*/ 12 w 947"/>
                      <a:gd name="T3" fmla="*/ 727 h 730"/>
                      <a:gd name="T4" fmla="*/ 117 w 947"/>
                      <a:gd name="T5" fmla="*/ 727 h 730"/>
                      <a:gd name="T6" fmla="*/ 129 w 947"/>
                      <a:gd name="T7" fmla="*/ 727 h 730"/>
                      <a:gd name="T8" fmla="*/ 234 w 947"/>
                      <a:gd name="T9" fmla="*/ 727 h 730"/>
                      <a:gd name="T10" fmla="*/ 246 w 947"/>
                      <a:gd name="T11" fmla="*/ 727 h 730"/>
                      <a:gd name="T12" fmla="*/ 349 w 947"/>
                      <a:gd name="T13" fmla="*/ 727 h 730"/>
                      <a:gd name="T14" fmla="*/ 363 w 947"/>
                      <a:gd name="T15" fmla="*/ 727 h 730"/>
                      <a:gd name="T16" fmla="*/ 466 w 947"/>
                      <a:gd name="T17" fmla="*/ 729 h 730"/>
                      <a:gd name="T18" fmla="*/ 480 w 947"/>
                      <a:gd name="T19" fmla="*/ 729 h 730"/>
                      <a:gd name="T20" fmla="*/ 583 w 947"/>
                      <a:gd name="T21" fmla="*/ 729 h 730"/>
                      <a:gd name="T22" fmla="*/ 596 w 947"/>
                      <a:gd name="T23" fmla="*/ 729 h 730"/>
                      <a:gd name="T24" fmla="*/ 700 w 947"/>
                      <a:gd name="T25" fmla="*/ 729 h 730"/>
                      <a:gd name="T26" fmla="*/ 713 w 947"/>
                      <a:gd name="T27" fmla="*/ 729 h 730"/>
                      <a:gd name="T28" fmla="*/ 817 w 947"/>
                      <a:gd name="T29" fmla="*/ 729 h 730"/>
                      <a:gd name="T30" fmla="*/ 830 w 947"/>
                      <a:gd name="T31" fmla="*/ 729 h 730"/>
                      <a:gd name="T32" fmla="*/ 934 w 947"/>
                      <a:gd name="T33" fmla="*/ 730 h 730"/>
                      <a:gd name="T34" fmla="*/ 947 w 947"/>
                      <a:gd name="T35" fmla="*/ 730 h 730"/>
                      <a:gd name="T36" fmla="*/ 934 w 947"/>
                      <a:gd name="T37" fmla="*/ 709 h 730"/>
                      <a:gd name="T38" fmla="*/ 934 w 947"/>
                      <a:gd name="T39" fmla="*/ 709 h 730"/>
                      <a:gd name="T40" fmla="*/ 929 w 947"/>
                      <a:gd name="T41" fmla="*/ 704 h 730"/>
                      <a:gd name="T42" fmla="*/ 817 w 947"/>
                      <a:gd name="T43" fmla="*/ 704 h 730"/>
                      <a:gd name="T44" fmla="*/ 719 w 947"/>
                      <a:gd name="T45" fmla="*/ 531 h 730"/>
                      <a:gd name="T46" fmla="*/ 700 w 947"/>
                      <a:gd name="T47" fmla="*/ 516 h 730"/>
                      <a:gd name="T48" fmla="*/ 601 w 947"/>
                      <a:gd name="T49" fmla="*/ 355 h 730"/>
                      <a:gd name="T50" fmla="*/ 606 w 947"/>
                      <a:gd name="T51" fmla="*/ 211 h 730"/>
                      <a:gd name="T52" fmla="*/ 586 w 947"/>
                      <a:gd name="T53" fmla="*/ 177 h 730"/>
                      <a:gd name="T54" fmla="*/ 583 w 947"/>
                      <a:gd name="T55" fmla="*/ 172 h 730"/>
                      <a:gd name="T56" fmla="*/ 471 w 947"/>
                      <a:gd name="T57" fmla="*/ 0 h 730"/>
                      <a:gd name="T58" fmla="*/ 466 w 947"/>
                      <a:gd name="T59" fmla="*/ 0 h 7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947" h="730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3" name="Freeform 109"/>
                  <p:cNvSpPr>
                    <a:spLocks/>
                  </p:cNvSpPr>
                  <p:nvPr/>
                </p:nvSpPr>
                <p:spPr bwMode="auto">
                  <a:xfrm>
                    <a:off x="1665" y="2696"/>
                    <a:ext cx="2566" cy="177"/>
                  </a:xfrm>
                  <a:custGeom>
                    <a:avLst/>
                    <a:gdLst>
                      <a:gd name="T0" fmla="*/ 0 w 2566"/>
                      <a:gd name="T1" fmla="*/ 0 h 177"/>
                      <a:gd name="T2" fmla="*/ 117 w 2566"/>
                      <a:gd name="T3" fmla="*/ 0 h 177"/>
                      <a:gd name="T4" fmla="*/ 234 w 2566"/>
                      <a:gd name="T5" fmla="*/ 0 h 177"/>
                      <a:gd name="T6" fmla="*/ 349 w 2566"/>
                      <a:gd name="T7" fmla="*/ 0 h 177"/>
                      <a:gd name="T8" fmla="*/ 466 w 2566"/>
                      <a:gd name="T9" fmla="*/ 0 h 177"/>
                      <a:gd name="T10" fmla="*/ 583 w 2566"/>
                      <a:gd name="T11" fmla="*/ 0 h 177"/>
                      <a:gd name="T12" fmla="*/ 700 w 2566"/>
                      <a:gd name="T13" fmla="*/ 0 h 177"/>
                      <a:gd name="T14" fmla="*/ 817 w 2566"/>
                      <a:gd name="T15" fmla="*/ 0 h 177"/>
                      <a:gd name="T16" fmla="*/ 934 w 2566"/>
                      <a:gd name="T17" fmla="*/ 0 h 177"/>
                      <a:gd name="T18" fmla="*/ 1049 w 2566"/>
                      <a:gd name="T19" fmla="*/ 0 h 177"/>
                      <a:gd name="T20" fmla="*/ 1166 w 2566"/>
                      <a:gd name="T21" fmla="*/ 0 h 177"/>
                      <a:gd name="T22" fmla="*/ 1283 w 2566"/>
                      <a:gd name="T23" fmla="*/ 0 h 177"/>
                      <a:gd name="T24" fmla="*/ 1400 w 2566"/>
                      <a:gd name="T25" fmla="*/ 0 h 177"/>
                      <a:gd name="T26" fmla="*/ 1517 w 2566"/>
                      <a:gd name="T27" fmla="*/ 0 h 177"/>
                      <a:gd name="T28" fmla="*/ 1632 w 2566"/>
                      <a:gd name="T29" fmla="*/ 0 h 177"/>
                      <a:gd name="T30" fmla="*/ 1749 w 2566"/>
                      <a:gd name="T31" fmla="*/ 0 h 177"/>
                      <a:gd name="T32" fmla="*/ 1866 w 2566"/>
                      <a:gd name="T33" fmla="*/ 0 h 177"/>
                      <a:gd name="T34" fmla="*/ 1983 w 2566"/>
                      <a:gd name="T35" fmla="*/ 0 h 177"/>
                      <a:gd name="T36" fmla="*/ 2100 w 2566"/>
                      <a:gd name="T37" fmla="*/ 0 h 177"/>
                      <a:gd name="T38" fmla="*/ 2216 w 2566"/>
                      <a:gd name="T39" fmla="*/ 0 h 177"/>
                      <a:gd name="T40" fmla="*/ 2332 w 2566"/>
                      <a:gd name="T41" fmla="*/ 0 h 177"/>
                      <a:gd name="T42" fmla="*/ 2449 w 2566"/>
                      <a:gd name="T43" fmla="*/ 0 h 177"/>
                      <a:gd name="T44" fmla="*/ 2566 w 2566"/>
                      <a:gd name="T45" fmla="*/ 0 h 177"/>
                      <a:gd name="T46" fmla="*/ 2566 w 2566"/>
                      <a:gd name="T47" fmla="*/ 177 h 177"/>
                      <a:gd name="T48" fmla="*/ 2449 w 2566"/>
                      <a:gd name="T49" fmla="*/ 177 h 177"/>
                      <a:gd name="T50" fmla="*/ 2332 w 2566"/>
                      <a:gd name="T51" fmla="*/ 177 h 177"/>
                      <a:gd name="T52" fmla="*/ 2216 w 2566"/>
                      <a:gd name="T53" fmla="*/ 177 h 177"/>
                      <a:gd name="T54" fmla="*/ 2100 w 2566"/>
                      <a:gd name="T55" fmla="*/ 177 h 177"/>
                      <a:gd name="T56" fmla="*/ 1983 w 2566"/>
                      <a:gd name="T57" fmla="*/ 177 h 177"/>
                      <a:gd name="T58" fmla="*/ 1866 w 2566"/>
                      <a:gd name="T59" fmla="*/ 177 h 177"/>
                      <a:gd name="T60" fmla="*/ 1749 w 2566"/>
                      <a:gd name="T61" fmla="*/ 177 h 177"/>
                      <a:gd name="T62" fmla="*/ 1632 w 2566"/>
                      <a:gd name="T63" fmla="*/ 177 h 177"/>
                      <a:gd name="T64" fmla="*/ 1517 w 2566"/>
                      <a:gd name="T65" fmla="*/ 177 h 177"/>
                      <a:gd name="T66" fmla="*/ 1400 w 2566"/>
                      <a:gd name="T67" fmla="*/ 177 h 177"/>
                      <a:gd name="T68" fmla="*/ 1283 w 2566"/>
                      <a:gd name="T69" fmla="*/ 177 h 177"/>
                      <a:gd name="T70" fmla="*/ 1166 w 2566"/>
                      <a:gd name="T71" fmla="*/ 177 h 177"/>
                      <a:gd name="T72" fmla="*/ 1049 w 2566"/>
                      <a:gd name="T73" fmla="*/ 177 h 177"/>
                      <a:gd name="T74" fmla="*/ 934 w 2566"/>
                      <a:gd name="T75" fmla="*/ 177 h 177"/>
                      <a:gd name="T76" fmla="*/ 817 w 2566"/>
                      <a:gd name="T77" fmla="*/ 177 h 177"/>
                      <a:gd name="T78" fmla="*/ 700 w 2566"/>
                      <a:gd name="T79" fmla="*/ 177 h 177"/>
                      <a:gd name="T80" fmla="*/ 583 w 2566"/>
                      <a:gd name="T81" fmla="*/ 177 h 177"/>
                      <a:gd name="T82" fmla="*/ 466 w 2566"/>
                      <a:gd name="T83" fmla="*/ 177 h 177"/>
                      <a:gd name="T84" fmla="*/ 349 w 2566"/>
                      <a:gd name="T85" fmla="*/ 177 h 177"/>
                      <a:gd name="T86" fmla="*/ 234 w 2566"/>
                      <a:gd name="T87" fmla="*/ 177 h 177"/>
                      <a:gd name="T88" fmla="*/ 117 w 2566"/>
                      <a:gd name="T89" fmla="*/ 177 h 177"/>
                      <a:gd name="T90" fmla="*/ 0 w 2566"/>
                      <a:gd name="T91" fmla="*/ 177 h 177"/>
                      <a:gd name="T92" fmla="*/ 0 w 2566"/>
                      <a:gd name="T93" fmla="*/ 0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566" h="177">
                        <a:moveTo>
                          <a:pt x="0" y="0"/>
                        </a:move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449" y="177"/>
                        </a:lnTo>
                        <a:lnTo>
                          <a:pt x="2332" y="177"/>
                        </a:lnTo>
                        <a:lnTo>
                          <a:pt x="2216" y="177"/>
                        </a:lnTo>
                        <a:lnTo>
                          <a:pt x="2100" y="177"/>
                        </a:lnTo>
                        <a:lnTo>
                          <a:pt x="1983" y="177"/>
                        </a:lnTo>
                        <a:lnTo>
                          <a:pt x="1866" y="177"/>
                        </a:lnTo>
                        <a:lnTo>
                          <a:pt x="1749" y="177"/>
                        </a:lnTo>
                        <a:lnTo>
                          <a:pt x="1632" y="177"/>
                        </a:lnTo>
                        <a:lnTo>
                          <a:pt x="1517" y="177"/>
                        </a:lnTo>
                        <a:lnTo>
                          <a:pt x="1400" y="177"/>
                        </a:lnTo>
                        <a:lnTo>
                          <a:pt x="1283" y="177"/>
                        </a:lnTo>
                        <a:lnTo>
                          <a:pt x="1166" y="177"/>
                        </a:lnTo>
                        <a:lnTo>
                          <a:pt x="1049" y="177"/>
                        </a:lnTo>
                        <a:lnTo>
                          <a:pt x="934" y="177"/>
                        </a:lnTo>
                        <a:lnTo>
                          <a:pt x="817" y="177"/>
                        </a:lnTo>
                        <a:lnTo>
                          <a:pt x="700" y="177"/>
                        </a:lnTo>
                        <a:lnTo>
                          <a:pt x="583" y="177"/>
                        </a:lnTo>
                        <a:lnTo>
                          <a:pt x="466" y="177"/>
                        </a:lnTo>
                        <a:lnTo>
                          <a:pt x="349" y="177"/>
                        </a:lnTo>
                        <a:lnTo>
                          <a:pt x="234" y="177"/>
                        </a:lnTo>
                        <a:lnTo>
                          <a:pt x="117" y="177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4" name="Freeform 110"/>
                  <p:cNvSpPr>
                    <a:spLocks/>
                  </p:cNvSpPr>
                  <p:nvPr/>
                </p:nvSpPr>
                <p:spPr bwMode="auto">
                  <a:xfrm>
                    <a:off x="1665" y="2696"/>
                    <a:ext cx="2566" cy="177"/>
                  </a:xfrm>
                  <a:custGeom>
                    <a:avLst/>
                    <a:gdLst>
                      <a:gd name="T0" fmla="*/ 0 w 2566"/>
                      <a:gd name="T1" fmla="*/ 0 h 177"/>
                      <a:gd name="T2" fmla="*/ 117 w 2566"/>
                      <a:gd name="T3" fmla="*/ 0 h 177"/>
                      <a:gd name="T4" fmla="*/ 234 w 2566"/>
                      <a:gd name="T5" fmla="*/ 0 h 177"/>
                      <a:gd name="T6" fmla="*/ 349 w 2566"/>
                      <a:gd name="T7" fmla="*/ 0 h 177"/>
                      <a:gd name="T8" fmla="*/ 466 w 2566"/>
                      <a:gd name="T9" fmla="*/ 0 h 177"/>
                      <a:gd name="T10" fmla="*/ 583 w 2566"/>
                      <a:gd name="T11" fmla="*/ 0 h 177"/>
                      <a:gd name="T12" fmla="*/ 700 w 2566"/>
                      <a:gd name="T13" fmla="*/ 0 h 177"/>
                      <a:gd name="T14" fmla="*/ 817 w 2566"/>
                      <a:gd name="T15" fmla="*/ 0 h 177"/>
                      <a:gd name="T16" fmla="*/ 934 w 2566"/>
                      <a:gd name="T17" fmla="*/ 0 h 177"/>
                      <a:gd name="T18" fmla="*/ 1049 w 2566"/>
                      <a:gd name="T19" fmla="*/ 0 h 177"/>
                      <a:gd name="T20" fmla="*/ 1166 w 2566"/>
                      <a:gd name="T21" fmla="*/ 0 h 177"/>
                      <a:gd name="T22" fmla="*/ 1283 w 2566"/>
                      <a:gd name="T23" fmla="*/ 0 h 177"/>
                      <a:gd name="T24" fmla="*/ 1400 w 2566"/>
                      <a:gd name="T25" fmla="*/ 0 h 177"/>
                      <a:gd name="T26" fmla="*/ 1517 w 2566"/>
                      <a:gd name="T27" fmla="*/ 0 h 177"/>
                      <a:gd name="T28" fmla="*/ 1632 w 2566"/>
                      <a:gd name="T29" fmla="*/ 0 h 177"/>
                      <a:gd name="T30" fmla="*/ 1749 w 2566"/>
                      <a:gd name="T31" fmla="*/ 0 h 177"/>
                      <a:gd name="T32" fmla="*/ 1866 w 2566"/>
                      <a:gd name="T33" fmla="*/ 0 h 177"/>
                      <a:gd name="T34" fmla="*/ 1983 w 2566"/>
                      <a:gd name="T35" fmla="*/ 0 h 177"/>
                      <a:gd name="T36" fmla="*/ 2100 w 2566"/>
                      <a:gd name="T37" fmla="*/ 0 h 177"/>
                      <a:gd name="T38" fmla="*/ 2216 w 2566"/>
                      <a:gd name="T39" fmla="*/ 0 h 177"/>
                      <a:gd name="T40" fmla="*/ 2332 w 2566"/>
                      <a:gd name="T41" fmla="*/ 0 h 177"/>
                      <a:gd name="T42" fmla="*/ 2449 w 2566"/>
                      <a:gd name="T43" fmla="*/ 0 h 177"/>
                      <a:gd name="T44" fmla="*/ 2566 w 2566"/>
                      <a:gd name="T45" fmla="*/ 0 h 177"/>
                      <a:gd name="T46" fmla="*/ 2566 w 2566"/>
                      <a:gd name="T47" fmla="*/ 177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566" h="177">
                        <a:moveTo>
                          <a:pt x="0" y="0"/>
                        </a:move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5" name="Freeform 111"/>
                  <p:cNvSpPr>
                    <a:spLocks/>
                  </p:cNvSpPr>
                  <p:nvPr/>
                </p:nvSpPr>
                <p:spPr bwMode="auto">
                  <a:xfrm>
                    <a:off x="2806" y="392"/>
                    <a:ext cx="1259" cy="447"/>
                  </a:xfrm>
                  <a:custGeom>
                    <a:avLst/>
                    <a:gdLst>
                      <a:gd name="T0" fmla="*/ 1259 w 1259"/>
                      <a:gd name="T1" fmla="*/ 0 h 447"/>
                      <a:gd name="T2" fmla="*/ 1217 w 1259"/>
                      <a:gd name="T3" fmla="*/ 38 h 447"/>
                      <a:gd name="T4" fmla="*/ 1191 w 1259"/>
                      <a:gd name="T5" fmla="*/ 59 h 447"/>
                      <a:gd name="T6" fmla="*/ 1142 w 1259"/>
                      <a:gd name="T7" fmla="*/ 103 h 447"/>
                      <a:gd name="T8" fmla="*/ 1075 w 1259"/>
                      <a:gd name="T9" fmla="*/ 162 h 447"/>
                      <a:gd name="T10" fmla="*/ 1069 w 1259"/>
                      <a:gd name="T11" fmla="*/ 168 h 447"/>
                      <a:gd name="T12" fmla="*/ 1058 w 1259"/>
                      <a:gd name="T13" fmla="*/ 177 h 447"/>
                      <a:gd name="T14" fmla="*/ 995 w 1259"/>
                      <a:gd name="T15" fmla="*/ 233 h 447"/>
                      <a:gd name="T16" fmla="*/ 959 w 1259"/>
                      <a:gd name="T17" fmla="*/ 265 h 447"/>
                      <a:gd name="T18" fmla="*/ 921 w 1259"/>
                      <a:gd name="T19" fmla="*/ 298 h 447"/>
                      <a:gd name="T20" fmla="*/ 857 w 1259"/>
                      <a:gd name="T21" fmla="*/ 355 h 447"/>
                      <a:gd name="T22" fmla="*/ 847 w 1259"/>
                      <a:gd name="T23" fmla="*/ 363 h 447"/>
                      <a:gd name="T24" fmla="*/ 842 w 1259"/>
                      <a:gd name="T25" fmla="*/ 367 h 447"/>
                      <a:gd name="T26" fmla="*/ 759 w 1259"/>
                      <a:gd name="T27" fmla="*/ 405 h 447"/>
                      <a:gd name="T28" fmla="*/ 725 w 1259"/>
                      <a:gd name="T29" fmla="*/ 447 h 447"/>
                      <a:gd name="T30" fmla="*/ 650 w 1259"/>
                      <a:gd name="T31" fmla="*/ 418 h 447"/>
                      <a:gd name="T32" fmla="*/ 608 w 1259"/>
                      <a:gd name="T33" fmla="*/ 410 h 447"/>
                      <a:gd name="T34" fmla="*/ 492 w 1259"/>
                      <a:gd name="T35" fmla="*/ 355 h 447"/>
                      <a:gd name="T36" fmla="*/ 491 w 1259"/>
                      <a:gd name="T37" fmla="*/ 355 h 447"/>
                      <a:gd name="T38" fmla="*/ 491 w 1259"/>
                      <a:gd name="T39" fmla="*/ 355 h 447"/>
                      <a:gd name="T40" fmla="*/ 376 w 1259"/>
                      <a:gd name="T41" fmla="*/ 290 h 447"/>
                      <a:gd name="T42" fmla="*/ 302 w 1259"/>
                      <a:gd name="T43" fmla="*/ 244 h 447"/>
                      <a:gd name="T44" fmla="*/ 259 w 1259"/>
                      <a:gd name="T45" fmla="*/ 217 h 447"/>
                      <a:gd name="T46" fmla="*/ 204 w 1259"/>
                      <a:gd name="T47" fmla="*/ 177 h 447"/>
                      <a:gd name="T48" fmla="*/ 142 w 1259"/>
                      <a:gd name="T49" fmla="*/ 128 h 447"/>
                      <a:gd name="T50" fmla="*/ 64 w 1259"/>
                      <a:gd name="T51" fmla="*/ 59 h 447"/>
                      <a:gd name="T52" fmla="*/ 25 w 1259"/>
                      <a:gd name="T53" fmla="*/ 25 h 447"/>
                      <a:gd name="T54" fmla="*/ 0 w 1259"/>
                      <a:gd name="T55" fmla="*/ 0 h 447"/>
                      <a:gd name="T56" fmla="*/ 25 w 1259"/>
                      <a:gd name="T57" fmla="*/ 0 h 447"/>
                      <a:gd name="T58" fmla="*/ 142 w 1259"/>
                      <a:gd name="T59" fmla="*/ 0 h 447"/>
                      <a:gd name="T60" fmla="*/ 259 w 1259"/>
                      <a:gd name="T61" fmla="*/ 0 h 447"/>
                      <a:gd name="T62" fmla="*/ 376 w 1259"/>
                      <a:gd name="T63" fmla="*/ 0 h 447"/>
                      <a:gd name="T64" fmla="*/ 491 w 1259"/>
                      <a:gd name="T65" fmla="*/ 0 h 447"/>
                      <a:gd name="T66" fmla="*/ 608 w 1259"/>
                      <a:gd name="T67" fmla="*/ 0 h 447"/>
                      <a:gd name="T68" fmla="*/ 725 w 1259"/>
                      <a:gd name="T69" fmla="*/ 0 h 447"/>
                      <a:gd name="T70" fmla="*/ 842 w 1259"/>
                      <a:gd name="T71" fmla="*/ 0 h 447"/>
                      <a:gd name="T72" fmla="*/ 959 w 1259"/>
                      <a:gd name="T73" fmla="*/ 0 h 447"/>
                      <a:gd name="T74" fmla="*/ 1075 w 1259"/>
                      <a:gd name="T75" fmla="*/ 0 h 447"/>
                      <a:gd name="T76" fmla="*/ 1191 w 1259"/>
                      <a:gd name="T77" fmla="*/ 0 h 447"/>
                      <a:gd name="T78" fmla="*/ 1259 w 1259"/>
                      <a:gd name="T79" fmla="*/ 0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259" h="447">
                        <a:moveTo>
                          <a:pt x="1259" y="0"/>
                        </a:moveTo>
                        <a:lnTo>
                          <a:pt x="1217" y="38"/>
                        </a:lnTo>
                        <a:lnTo>
                          <a:pt x="1191" y="59"/>
                        </a:lnTo>
                        <a:lnTo>
                          <a:pt x="1142" y="103"/>
                        </a:lnTo>
                        <a:lnTo>
                          <a:pt x="1075" y="162"/>
                        </a:lnTo>
                        <a:lnTo>
                          <a:pt x="1069" y="168"/>
                        </a:lnTo>
                        <a:lnTo>
                          <a:pt x="1058" y="177"/>
                        </a:lnTo>
                        <a:lnTo>
                          <a:pt x="995" y="233"/>
                        </a:lnTo>
                        <a:lnTo>
                          <a:pt x="959" y="265"/>
                        </a:lnTo>
                        <a:lnTo>
                          <a:pt x="921" y="298"/>
                        </a:lnTo>
                        <a:lnTo>
                          <a:pt x="857" y="355"/>
                        </a:lnTo>
                        <a:lnTo>
                          <a:pt x="847" y="363"/>
                        </a:lnTo>
                        <a:lnTo>
                          <a:pt x="842" y="367"/>
                        </a:lnTo>
                        <a:lnTo>
                          <a:pt x="759" y="405"/>
                        </a:lnTo>
                        <a:lnTo>
                          <a:pt x="725" y="447"/>
                        </a:lnTo>
                        <a:lnTo>
                          <a:pt x="650" y="418"/>
                        </a:lnTo>
                        <a:lnTo>
                          <a:pt x="608" y="410"/>
                        </a:lnTo>
                        <a:lnTo>
                          <a:pt x="492" y="355"/>
                        </a:lnTo>
                        <a:lnTo>
                          <a:pt x="491" y="355"/>
                        </a:lnTo>
                        <a:lnTo>
                          <a:pt x="491" y="355"/>
                        </a:lnTo>
                        <a:lnTo>
                          <a:pt x="376" y="290"/>
                        </a:lnTo>
                        <a:lnTo>
                          <a:pt x="302" y="244"/>
                        </a:lnTo>
                        <a:lnTo>
                          <a:pt x="259" y="217"/>
                        </a:lnTo>
                        <a:lnTo>
                          <a:pt x="204" y="177"/>
                        </a:lnTo>
                        <a:lnTo>
                          <a:pt x="142" y="128"/>
                        </a:lnTo>
                        <a:lnTo>
                          <a:pt x="64" y="59"/>
                        </a:lnTo>
                        <a:lnTo>
                          <a:pt x="25" y="25"/>
                        </a:lnTo>
                        <a:lnTo>
                          <a:pt x="0" y="0"/>
                        </a:lnTo>
                        <a:lnTo>
                          <a:pt x="25" y="0"/>
                        </a:lnTo>
                        <a:lnTo>
                          <a:pt x="142" y="0"/>
                        </a:lnTo>
                        <a:lnTo>
                          <a:pt x="259" y="0"/>
                        </a:lnTo>
                        <a:lnTo>
                          <a:pt x="376" y="0"/>
                        </a:lnTo>
                        <a:lnTo>
                          <a:pt x="491" y="0"/>
                        </a:lnTo>
                        <a:lnTo>
                          <a:pt x="608" y="0"/>
                        </a:lnTo>
                        <a:lnTo>
                          <a:pt x="725" y="0"/>
                        </a:lnTo>
                        <a:lnTo>
                          <a:pt x="842" y="0"/>
                        </a:lnTo>
                        <a:lnTo>
                          <a:pt x="959" y="0"/>
                        </a:lnTo>
                        <a:lnTo>
                          <a:pt x="1075" y="0"/>
                        </a:lnTo>
                        <a:lnTo>
                          <a:pt x="1191" y="0"/>
                        </a:lnTo>
                        <a:lnTo>
                          <a:pt x="1259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6" name="Freeform 112"/>
                  <p:cNvSpPr>
                    <a:spLocks/>
                  </p:cNvSpPr>
                  <p:nvPr/>
                </p:nvSpPr>
                <p:spPr bwMode="auto">
                  <a:xfrm>
                    <a:off x="2806" y="392"/>
                    <a:ext cx="1259" cy="447"/>
                  </a:xfrm>
                  <a:custGeom>
                    <a:avLst/>
                    <a:gdLst>
                      <a:gd name="T0" fmla="*/ 1259 w 1259"/>
                      <a:gd name="T1" fmla="*/ 0 h 447"/>
                      <a:gd name="T2" fmla="*/ 1217 w 1259"/>
                      <a:gd name="T3" fmla="*/ 38 h 447"/>
                      <a:gd name="T4" fmla="*/ 1191 w 1259"/>
                      <a:gd name="T5" fmla="*/ 59 h 447"/>
                      <a:gd name="T6" fmla="*/ 1142 w 1259"/>
                      <a:gd name="T7" fmla="*/ 103 h 447"/>
                      <a:gd name="T8" fmla="*/ 1075 w 1259"/>
                      <a:gd name="T9" fmla="*/ 162 h 447"/>
                      <a:gd name="T10" fmla="*/ 1069 w 1259"/>
                      <a:gd name="T11" fmla="*/ 168 h 447"/>
                      <a:gd name="T12" fmla="*/ 1058 w 1259"/>
                      <a:gd name="T13" fmla="*/ 177 h 447"/>
                      <a:gd name="T14" fmla="*/ 995 w 1259"/>
                      <a:gd name="T15" fmla="*/ 233 h 447"/>
                      <a:gd name="T16" fmla="*/ 959 w 1259"/>
                      <a:gd name="T17" fmla="*/ 265 h 447"/>
                      <a:gd name="T18" fmla="*/ 921 w 1259"/>
                      <a:gd name="T19" fmla="*/ 298 h 447"/>
                      <a:gd name="T20" fmla="*/ 857 w 1259"/>
                      <a:gd name="T21" fmla="*/ 355 h 447"/>
                      <a:gd name="T22" fmla="*/ 847 w 1259"/>
                      <a:gd name="T23" fmla="*/ 363 h 447"/>
                      <a:gd name="T24" fmla="*/ 842 w 1259"/>
                      <a:gd name="T25" fmla="*/ 367 h 447"/>
                      <a:gd name="T26" fmla="*/ 759 w 1259"/>
                      <a:gd name="T27" fmla="*/ 405 h 447"/>
                      <a:gd name="T28" fmla="*/ 725 w 1259"/>
                      <a:gd name="T29" fmla="*/ 447 h 447"/>
                      <a:gd name="T30" fmla="*/ 650 w 1259"/>
                      <a:gd name="T31" fmla="*/ 418 h 447"/>
                      <a:gd name="T32" fmla="*/ 608 w 1259"/>
                      <a:gd name="T33" fmla="*/ 410 h 447"/>
                      <a:gd name="T34" fmla="*/ 492 w 1259"/>
                      <a:gd name="T35" fmla="*/ 355 h 447"/>
                      <a:gd name="T36" fmla="*/ 491 w 1259"/>
                      <a:gd name="T37" fmla="*/ 355 h 447"/>
                      <a:gd name="T38" fmla="*/ 491 w 1259"/>
                      <a:gd name="T39" fmla="*/ 355 h 447"/>
                      <a:gd name="T40" fmla="*/ 376 w 1259"/>
                      <a:gd name="T41" fmla="*/ 290 h 447"/>
                      <a:gd name="T42" fmla="*/ 302 w 1259"/>
                      <a:gd name="T43" fmla="*/ 244 h 447"/>
                      <a:gd name="T44" fmla="*/ 259 w 1259"/>
                      <a:gd name="T45" fmla="*/ 217 h 447"/>
                      <a:gd name="T46" fmla="*/ 204 w 1259"/>
                      <a:gd name="T47" fmla="*/ 177 h 447"/>
                      <a:gd name="T48" fmla="*/ 142 w 1259"/>
                      <a:gd name="T49" fmla="*/ 128 h 447"/>
                      <a:gd name="T50" fmla="*/ 64 w 1259"/>
                      <a:gd name="T51" fmla="*/ 59 h 447"/>
                      <a:gd name="T52" fmla="*/ 25 w 1259"/>
                      <a:gd name="T53" fmla="*/ 25 h 447"/>
                      <a:gd name="T54" fmla="*/ 0 w 1259"/>
                      <a:gd name="T55" fmla="*/ 0 h 447"/>
                      <a:gd name="T56" fmla="*/ 25 w 1259"/>
                      <a:gd name="T57" fmla="*/ 0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259" h="447">
                        <a:moveTo>
                          <a:pt x="1259" y="0"/>
                        </a:moveTo>
                        <a:lnTo>
                          <a:pt x="1217" y="38"/>
                        </a:lnTo>
                        <a:lnTo>
                          <a:pt x="1191" y="59"/>
                        </a:lnTo>
                        <a:lnTo>
                          <a:pt x="1142" y="103"/>
                        </a:lnTo>
                        <a:lnTo>
                          <a:pt x="1075" y="162"/>
                        </a:lnTo>
                        <a:lnTo>
                          <a:pt x="1069" y="168"/>
                        </a:lnTo>
                        <a:lnTo>
                          <a:pt x="1058" y="177"/>
                        </a:lnTo>
                        <a:lnTo>
                          <a:pt x="995" y="233"/>
                        </a:lnTo>
                        <a:lnTo>
                          <a:pt x="959" y="265"/>
                        </a:lnTo>
                        <a:lnTo>
                          <a:pt x="921" y="298"/>
                        </a:lnTo>
                        <a:lnTo>
                          <a:pt x="857" y="355"/>
                        </a:lnTo>
                        <a:lnTo>
                          <a:pt x="847" y="363"/>
                        </a:lnTo>
                        <a:lnTo>
                          <a:pt x="842" y="367"/>
                        </a:lnTo>
                        <a:lnTo>
                          <a:pt x="759" y="405"/>
                        </a:lnTo>
                        <a:lnTo>
                          <a:pt x="725" y="447"/>
                        </a:lnTo>
                        <a:lnTo>
                          <a:pt x="650" y="418"/>
                        </a:lnTo>
                        <a:lnTo>
                          <a:pt x="608" y="410"/>
                        </a:lnTo>
                        <a:lnTo>
                          <a:pt x="492" y="355"/>
                        </a:lnTo>
                        <a:lnTo>
                          <a:pt x="491" y="355"/>
                        </a:lnTo>
                        <a:lnTo>
                          <a:pt x="491" y="355"/>
                        </a:lnTo>
                        <a:lnTo>
                          <a:pt x="376" y="290"/>
                        </a:lnTo>
                        <a:lnTo>
                          <a:pt x="302" y="244"/>
                        </a:lnTo>
                        <a:lnTo>
                          <a:pt x="259" y="217"/>
                        </a:lnTo>
                        <a:lnTo>
                          <a:pt x="204" y="177"/>
                        </a:lnTo>
                        <a:lnTo>
                          <a:pt x="142" y="128"/>
                        </a:lnTo>
                        <a:lnTo>
                          <a:pt x="64" y="59"/>
                        </a:lnTo>
                        <a:lnTo>
                          <a:pt x="25" y="25"/>
                        </a:lnTo>
                        <a:lnTo>
                          <a:pt x="0" y="0"/>
                        </a:lnTo>
                        <a:lnTo>
                          <a:pt x="25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7" name="Freeform 11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98" cy="531"/>
                  </a:xfrm>
                  <a:custGeom>
                    <a:avLst/>
                    <a:gdLst>
                      <a:gd name="T0" fmla="*/ 0 w 698"/>
                      <a:gd name="T1" fmla="*/ 528 h 531"/>
                      <a:gd name="T2" fmla="*/ 114 w 698"/>
                      <a:gd name="T3" fmla="*/ 528 h 531"/>
                      <a:gd name="T4" fmla="*/ 117 w 698"/>
                      <a:gd name="T5" fmla="*/ 528 h 531"/>
                      <a:gd name="T6" fmla="*/ 231 w 698"/>
                      <a:gd name="T7" fmla="*/ 528 h 531"/>
                      <a:gd name="T8" fmla="*/ 234 w 698"/>
                      <a:gd name="T9" fmla="*/ 528 h 531"/>
                      <a:gd name="T10" fmla="*/ 348 w 698"/>
                      <a:gd name="T11" fmla="*/ 530 h 531"/>
                      <a:gd name="T12" fmla="*/ 349 w 698"/>
                      <a:gd name="T13" fmla="*/ 530 h 531"/>
                      <a:gd name="T14" fmla="*/ 465 w 698"/>
                      <a:gd name="T15" fmla="*/ 530 h 531"/>
                      <a:gd name="T16" fmla="*/ 466 w 698"/>
                      <a:gd name="T17" fmla="*/ 530 h 531"/>
                      <a:gd name="T18" fmla="*/ 582 w 698"/>
                      <a:gd name="T19" fmla="*/ 530 h 531"/>
                      <a:gd name="T20" fmla="*/ 583 w 698"/>
                      <a:gd name="T21" fmla="*/ 530 h 531"/>
                      <a:gd name="T22" fmla="*/ 698 w 698"/>
                      <a:gd name="T23" fmla="*/ 531 h 531"/>
                      <a:gd name="T24" fmla="*/ 590 w 698"/>
                      <a:gd name="T25" fmla="*/ 355 h 531"/>
                      <a:gd name="T26" fmla="*/ 596 w 698"/>
                      <a:gd name="T27" fmla="*/ 196 h 531"/>
                      <a:gd name="T28" fmla="*/ 584 w 698"/>
                      <a:gd name="T29" fmla="*/ 177 h 531"/>
                      <a:gd name="T30" fmla="*/ 583 w 698"/>
                      <a:gd name="T31" fmla="*/ 173 h 531"/>
                      <a:gd name="T32" fmla="*/ 469 w 698"/>
                      <a:gd name="T33" fmla="*/ 0 h 531"/>
                      <a:gd name="T34" fmla="*/ 466 w 698"/>
                      <a:gd name="T35" fmla="*/ 0 h 531"/>
                      <a:gd name="T36" fmla="*/ 349 w 698"/>
                      <a:gd name="T37" fmla="*/ 0 h 531"/>
                      <a:gd name="T38" fmla="*/ 234 w 698"/>
                      <a:gd name="T39" fmla="*/ 0 h 531"/>
                      <a:gd name="T40" fmla="*/ 117 w 698"/>
                      <a:gd name="T41" fmla="*/ 0 h 531"/>
                      <a:gd name="T42" fmla="*/ 0 w 698"/>
                      <a:gd name="T43" fmla="*/ 0 h 531"/>
                      <a:gd name="T44" fmla="*/ 0 w 698"/>
                      <a:gd name="T45" fmla="*/ 177 h 531"/>
                      <a:gd name="T46" fmla="*/ 0 w 698"/>
                      <a:gd name="T47" fmla="*/ 355 h 531"/>
                      <a:gd name="T48" fmla="*/ 0 w 698"/>
                      <a:gd name="T49" fmla="*/ 528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98" h="53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2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8" name="Freeform 114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98" cy="531"/>
                  </a:xfrm>
                  <a:custGeom>
                    <a:avLst/>
                    <a:gdLst>
                      <a:gd name="T0" fmla="*/ 0 w 698"/>
                      <a:gd name="T1" fmla="*/ 528 h 531"/>
                      <a:gd name="T2" fmla="*/ 114 w 698"/>
                      <a:gd name="T3" fmla="*/ 528 h 531"/>
                      <a:gd name="T4" fmla="*/ 117 w 698"/>
                      <a:gd name="T5" fmla="*/ 528 h 531"/>
                      <a:gd name="T6" fmla="*/ 231 w 698"/>
                      <a:gd name="T7" fmla="*/ 528 h 531"/>
                      <a:gd name="T8" fmla="*/ 234 w 698"/>
                      <a:gd name="T9" fmla="*/ 528 h 531"/>
                      <a:gd name="T10" fmla="*/ 348 w 698"/>
                      <a:gd name="T11" fmla="*/ 530 h 531"/>
                      <a:gd name="T12" fmla="*/ 349 w 698"/>
                      <a:gd name="T13" fmla="*/ 530 h 531"/>
                      <a:gd name="T14" fmla="*/ 465 w 698"/>
                      <a:gd name="T15" fmla="*/ 530 h 531"/>
                      <a:gd name="T16" fmla="*/ 466 w 698"/>
                      <a:gd name="T17" fmla="*/ 530 h 531"/>
                      <a:gd name="T18" fmla="*/ 582 w 698"/>
                      <a:gd name="T19" fmla="*/ 530 h 531"/>
                      <a:gd name="T20" fmla="*/ 583 w 698"/>
                      <a:gd name="T21" fmla="*/ 530 h 531"/>
                      <a:gd name="T22" fmla="*/ 698 w 698"/>
                      <a:gd name="T23" fmla="*/ 531 h 531"/>
                      <a:gd name="T24" fmla="*/ 590 w 698"/>
                      <a:gd name="T25" fmla="*/ 355 h 531"/>
                      <a:gd name="T26" fmla="*/ 596 w 698"/>
                      <a:gd name="T27" fmla="*/ 196 h 531"/>
                      <a:gd name="T28" fmla="*/ 584 w 698"/>
                      <a:gd name="T29" fmla="*/ 177 h 531"/>
                      <a:gd name="T30" fmla="*/ 583 w 698"/>
                      <a:gd name="T31" fmla="*/ 173 h 531"/>
                      <a:gd name="T32" fmla="*/ 469 w 698"/>
                      <a:gd name="T33" fmla="*/ 0 h 531"/>
                      <a:gd name="T34" fmla="*/ 466 w 698"/>
                      <a:gd name="T35" fmla="*/ 0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98" h="53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9" name="Freeform 11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05" cy="387"/>
                  </a:xfrm>
                  <a:custGeom>
                    <a:avLst/>
                    <a:gdLst>
                      <a:gd name="T0" fmla="*/ 0 w 605"/>
                      <a:gd name="T1" fmla="*/ 386 h 387"/>
                      <a:gd name="T2" fmla="*/ 20 w 605"/>
                      <a:gd name="T3" fmla="*/ 386 h 387"/>
                      <a:gd name="T4" fmla="*/ 117 w 605"/>
                      <a:gd name="T5" fmla="*/ 386 h 387"/>
                      <a:gd name="T6" fmla="*/ 137 w 605"/>
                      <a:gd name="T7" fmla="*/ 386 h 387"/>
                      <a:gd name="T8" fmla="*/ 234 w 605"/>
                      <a:gd name="T9" fmla="*/ 386 h 387"/>
                      <a:gd name="T10" fmla="*/ 254 w 605"/>
                      <a:gd name="T11" fmla="*/ 386 h 387"/>
                      <a:gd name="T12" fmla="*/ 349 w 605"/>
                      <a:gd name="T13" fmla="*/ 387 h 387"/>
                      <a:gd name="T14" fmla="*/ 371 w 605"/>
                      <a:gd name="T15" fmla="*/ 387 h 387"/>
                      <a:gd name="T16" fmla="*/ 466 w 605"/>
                      <a:gd name="T17" fmla="*/ 387 h 387"/>
                      <a:gd name="T18" fmla="*/ 488 w 605"/>
                      <a:gd name="T19" fmla="*/ 387 h 387"/>
                      <a:gd name="T20" fmla="*/ 583 w 605"/>
                      <a:gd name="T21" fmla="*/ 387 h 387"/>
                      <a:gd name="T22" fmla="*/ 605 w 605"/>
                      <a:gd name="T23" fmla="*/ 387 h 387"/>
                      <a:gd name="T24" fmla="*/ 584 w 605"/>
                      <a:gd name="T25" fmla="*/ 355 h 387"/>
                      <a:gd name="T26" fmla="*/ 591 w 605"/>
                      <a:gd name="T27" fmla="*/ 188 h 387"/>
                      <a:gd name="T28" fmla="*/ 584 w 605"/>
                      <a:gd name="T29" fmla="*/ 177 h 387"/>
                      <a:gd name="T30" fmla="*/ 583 w 605"/>
                      <a:gd name="T31" fmla="*/ 175 h 387"/>
                      <a:gd name="T32" fmla="*/ 469 w 605"/>
                      <a:gd name="T33" fmla="*/ 0 h 387"/>
                      <a:gd name="T34" fmla="*/ 466 w 605"/>
                      <a:gd name="T35" fmla="*/ 0 h 387"/>
                      <a:gd name="T36" fmla="*/ 349 w 605"/>
                      <a:gd name="T37" fmla="*/ 0 h 387"/>
                      <a:gd name="T38" fmla="*/ 234 w 605"/>
                      <a:gd name="T39" fmla="*/ 0 h 387"/>
                      <a:gd name="T40" fmla="*/ 117 w 605"/>
                      <a:gd name="T41" fmla="*/ 0 h 387"/>
                      <a:gd name="T42" fmla="*/ 0 w 605"/>
                      <a:gd name="T43" fmla="*/ 0 h 387"/>
                      <a:gd name="T44" fmla="*/ 0 w 605"/>
                      <a:gd name="T45" fmla="*/ 177 h 387"/>
                      <a:gd name="T46" fmla="*/ 0 w 605"/>
                      <a:gd name="T47" fmla="*/ 355 h 387"/>
                      <a:gd name="T48" fmla="*/ 0 w 605"/>
                      <a:gd name="T49" fmla="*/ 386 h 3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05" h="387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38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0" name="Freeform 11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05" cy="387"/>
                  </a:xfrm>
                  <a:custGeom>
                    <a:avLst/>
                    <a:gdLst>
                      <a:gd name="T0" fmla="*/ 0 w 605"/>
                      <a:gd name="T1" fmla="*/ 386 h 387"/>
                      <a:gd name="T2" fmla="*/ 20 w 605"/>
                      <a:gd name="T3" fmla="*/ 386 h 387"/>
                      <a:gd name="T4" fmla="*/ 117 w 605"/>
                      <a:gd name="T5" fmla="*/ 386 h 387"/>
                      <a:gd name="T6" fmla="*/ 137 w 605"/>
                      <a:gd name="T7" fmla="*/ 386 h 387"/>
                      <a:gd name="T8" fmla="*/ 234 w 605"/>
                      <a:gd name="T9" fmla="*/ 386 h 387"/>
                      <a:gd name="T10" fmla="*/ 254 w 605"/>
                      <a:gd name="T11" fmla="*/ 386 h 387"/>
                      <a:gd name="T12" fmla="*/ 349 w 605"/>
                      <a:gd name="T13" fmla="*/ 387 h 387"/>
                      <a:gd name="T14" fmla="*/ 371 w 605"/>
                      <a:gd name="T15" fmla="*/ 387 h 387"/>
                      <a:gd name="T16" fmla="*/ 466 w 605"/>
                      <a:gd name="T17" fmla="*/ 387 h 387"/>
                      <a:gd name="T18" fmla="*/ 488 w 605"/>
                      <a:gd name="T19" fmla="*/ 387 h 387"/>
                      <a:gd name="T20" fmla="*/ 583 w 605"/>
                      <a:gd name="T21" fmla="*/ 387 h 387"/>
                      <a:gd name="T22" fmla="*/ 605 w 605"/>
                      <a:gd name="T23" fmla="*/ 387 h 387"/>
                      <a:gd name="T24" fmla="*/ 584 w 605"/>
                      <a:gd name="T25" fmla="*/ 355 h 387"/>
                      <a:gd name="T26" fmla="*/ 591 w 605"/>
                      <a:gd name="T27" fmla="*/ 188 h 387"/>
                      <a:gd name="T28" fmla="*/ 584 w 605"/>
                      <a:gd name="T29" fmla="*/ 177 h 387"/>
                      <a:gd name="T30" fmla="*/ 583 w 605"/>
                      <a:gd name="T31" fmla="*/ 175 h 387"/>
                      <a:gd name="T32" fmla="*/ 469 w 605"/>
                      <a:gd name="T33" fmla="*/ 0 h 387"/>
                      <a:gd name="T34" fmla="*/ 466 w 605"/>
                      <a:gd name="T35" fmla="*/ 0 h 3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05" h="387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1" name="Freeform 117"/>
                  <p:cNvSpPr>
                    <a:spLocks/>
                  </p:cNvSpPr>
                  <p:nvPr/>
                </p:nvSpPr>
                <p:spPr bwMode="auto">
                  <a:xfrm>
                    <a:off x="2938" y="392"/>
                    <a:ext cx="1049" cy="351"/>
                  </a:xfrm>
                  <a:custGeom>
                    <a:avLst/>
                    <a:gdLst>
                      <a:gd name="T0" fmla="*/ 1049 w 1049"/>
                      <a:gd name="T1" fmla="*/ 0 h 351"/>
                      <a:gd name="T2" fmla="*/ 982 w 1049"/>
                      <a:gd name="T3" fmla="*/ 59 h 351"/>
                      <a:gd name="T4" fmla="*/ 943 w 1049"/>
                      <a:gd name="T5" fmla="*/ 95 h 351"/>
                      <a:gd name="T6" fmla="*/ 908 w 1049"/>
                      <a:gd name="T7" fmla="*/ 124 h 351"/>
                      <a:gd name="T8" fmla="*/ 848 w 1049"/>
                      <a:gd name="T9" fmla="*/ 177 h 351"/>
                      <a:gd name="T10" fmla="*/ 835 w 1049"/>
                      <a:gd name="T11" fmla="*/ 189 h 351"/>
                      <a:gd name="T12" fmla="*/ 827 w 1049"/>
                      <a:gd name="T13" fmla="*/ 196 h 351"/>
                      <a:gd name="T14" fmla="*/ 760 w 1049"/>
                      <a:gd name="T15" fmla="*/ 254 h 351"/>
                      <a:gd name="T16" fmla="*/ 710 w 1049"/>
                      <a:gd name="T17" fmla="*/ 299 h 351"/>
                      <a:gd name="T18" fmla="*/ 670 w 1049"/>
                      <a:gd name="T19" fmla="*/ 295 h 351"/>
                      <a:gd name="T20" fmla="*/ 593 w 1049"/>
                      <a:gd name="T21" fmla="*/ 351 h 351"/>
                      <a:gd name="T22" fmla="*/ 590 w 1049"/>
                      <a:gd name="T23" fmla="*/ 351 h 351"/>
                      <a:gd name="T24" fmla="*/ 476 w 1049"/>
                      <a:gd name="T25" fmla="*/ 301 h 351"/>
                      <a:gd name="T26" fmla="*/ 423 w 1049"/>
                      <a:gd name="T27" fmla="*/ 273 h 351"/>
                      <a:gd name="T28" fmla="*/ 359 w 1049"/>
                      <a:gd name="T29" fmla="*/ 242 h 351"/>
                      <a:gd name="T30" fmla="*/ 244 w 1049"/>
                      <a:gd name="T31" fmla="*/ 177 h 351"/>
                      <a:gd name="T32" fmla="*/ 244 w 1049"/>
                      <a:gd name="T33" fmla="*/ 176 h 351"/>
                      <a:gd name="T34" fmla="*/ 242 w 1049"/>
                      <a:gd name="T35" fmla="*/ 176 h 351"/>
                      <a:gd name="T36" fmla="*/ 127 w 1049"/>
                      <a:gd name="T37" fmla="*/ 99 h 351"/>
                      <a:gd name="T38" fmla="*/ 21 w 1049"/>
                      <a:gd name="T39" fmla="*/ 17 h 351"/>
                      <a:gd name="T40" fmla="*/ 10 w 1049"/>
                      <a:gd name="T41" fmla="*/ 8 h 351"/>
                      <a:gd name="T42" fmla="*/ 0 w 1049"/>
                      <a:gd name="T43" fmla="*/ 0 h 351"/>
                      <a:gd name="T44" fmla="*/ 10 w 1049"/>
                      <a:gd name="T45" fmla="*/ 0 h 351"/>
                      <a:gd name="T46" fmla="*/ 127 w 1049"/>
                      <a:gd name="T47" fmla="*/ 0 h 351"/>
                      <a:gd name="T48" fmla="*/ 244 w 1049"/>
                      <a:gd name="T49" fmla="*/ 0 h 351"/>
                      <a:gd name="T50" fmla="*/ 359 w 1049"/>
                      <a:gd name="T51" fmla="*/ 0 h 351"/>
                      <a:gd name="T52" fmla="*/ 476 w 1049"/>
                      <a:gd name="T53" fmla="*/ 0 h 351"/>
                      <a:gd name="T54" fmla="*/ 593 w 1049"/>
                      <a:gd name="T55" fmla="*/ 0 h 351"/>
                      <a:gd name="T56" fmla="*/ 710 w 1049"/>
                      <a:gd name="T57" fmla="*/ 0 h 351"/>
                      <a:gd name="T58" fmla="*/ 827 w 1049"/>
                      <a:gd name="T59" fmla="*/ 0 h 351"/>
                      <a:gd name="T60" fmla="*/ 943 w 1049"/>
                      <a:gd name="T61" fmla="*/ 0 h 351"/>
                      <a:gd name="T62" fmla="*/ 1049 w 1049"/>
                      <a:gd name="T63" fmla="*/ 0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049" h="351">
                        <a:moveTo>
                          <a:pt x="1049" y="0"/>
                        </a:moveTo>
                        <a:lnTo>
                          <a:pt x="982" y="59"/>
                        </a:lnTo>
                        <a:lnTo>
                          <a:pt x="943" y="95"/>
                        </a:lnTo>
                        <a:lnTo>
                          <a:pt x="908" y="124"/>
                        </a:lnTo>
                        <a:lnTo>
                          <a:pt x="848" y="177"/>
                        </a:lnTo>
                        <a:lnTo>
                          <a:pt x="835" y="189"/>
                        </a:lnTo>
                        <a:lnTo>
                          <a:pt x="827" y="196"/>
                        </a:lnTo>
                        <a:lnTo>
                          <a:pt x="760" y="254"/>
                        </a:lnTo>
                        <a:lnTo>
                          <a:pt x="710" y="299"/>
                        </a:lnTo>
                        <a:lnTo>
                          <a:pt x="670" y="295"/>
                        </a:lnTo>
                        <a:lnTo>
                          <a:pt x="593" y="351"/>
                        </a:lnTo>
                        <a:lnTo>
                          <a:pt x="590" y="351"/>
                        </a:lnTo>
                        <a:lnTo>
                          <a:pt x="476" y="301"/>
                        </a:lnTo>
                        <a:lnTo>
                          <a:pt x="423" y="273"/>
                        </a:lnTo>
                        <a:lnTo>
                          <a:pt x="359" y="242"/>
                        </a:lnTo>
                        <a:lnTo>
                          <a:pt x="244" y="177"/>
                        </a:lnTo>
                        <a:lnTo>
                          <a:pt x="244" y="176"/>
                        </a:lnTo>
                        <a:lnTo>
                          <a:pt x="242" y="176"/>
                        </a:lnTo>
                        <a:lnTo>
                          <a:pt x="127" y="99"/>
                        </a:lnTo>
                        <a:lnTo>
                          <a:pt x="21" y="17"/>
                        </a:lnTo>
                        <a:lnTo>
                          <a:pt x="10" y="8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  <a:lnTo>
                          <a:pt x="127" y="0"/>
                        </a:lnTo>
                        <a:lnTo>
                          <a:pt x="244" y="0"/>
                        </a:lnTo>
                        <a:lnTo>
                          <a:pt x="359" y="0"/>
                        </a:lnTo>
                        <a:lnTo>
                          <a:pt x="476" y="0"/>
                        </a:lnTo>
                        <a:lnTo>
                          <a:pt x="593" y="0"/>
                        </a:lnTo>
                        <a:lnTo>
                          <a:pt x="710" y="0"/>
                        </a:lnTo>
                        <a:lnTo>
                          <a:pt x="827" y="0"/>
                        </a:lnTo>
                        <a:lnTo>
                          <a:pt x="943" y="0"/>
                        </a:lnTo>
                        <a:lnTo>
                          <a:pt x="1049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2" name="Freeform 118"/>
                  <p:cNvSpPr>
                    <a:spLocks/>
                  </p:cNvSpPr>
                  <p:nvPr/>
                </p:nvSpPr>
                <p:spPr bwMode="auto">
                  <a:xfrm>
                    <a:off x="2938" y="392"/>
                    <a:ext cx="1049" cy="351"/>
                  </a:xfrm>
                  <a:custGeom>
                    <a:avLst/>
                    <a:gdLst>
                      <a:gd name="T0" fmla="*/ 1049 w 1049"/>
                      <a:gd name="T1" fmla="*/ 0 h 351"/>
                      <a:gd name="T2" fmla="*/ 982 w 1049"/>
                      <a:gd name="T3" fmla="*/ 59 h 351"/>
                      <a:gd name="T4" fmla="*/ 943 w 1049"/>
                      <a:gd name="T5" fmla="*/ 95 h 351"/>
                      <a:gd name="T6" fmla="*/ 908 w 1049"/>
                      <a:gd name="T7" fmla="*/ 124 h 351"/>
                      <a:gd name="T8" fmla="*/ 848 w 1049"/>
                      <a:gd name="T9" fmla="*/ 177 h 351"/>
                      <a:gd name="T10" fmla="*/ 835 w 1049"/>
                      <a:gd name="T11" fmla="*/ 189 h 351"/>
                      <a:gd name="T12" fmla="*/ 827 w 1049"/>
                      <a:gd name="T13" fmla="*/ 196 h 351"/>
                      <a:gd name="T14" fmla="*/ 760 w 1049"/>
                      <a:gd name="T15" fmla="*/ 254 h 351"/>
                      <a:gd name="T16" fmla="*/ 710 w 1049"/>
                      <a:gd name="T17" fmla="*/ 299 h 351"/>
                      <a:gd name="T18" fmla="*/ 670 w 1049"/>
                      <a:gd name="T19" fmla="*/ 295 h 351"/>
                      <a:gd name="T20" fmla="*/ 593 w 1049"/>
                      <a:gd name="T21" fmla="*/ 351 h 351"/>
                      <a:gd name="T22" fmla="*/ 590 w 1049"/>
                      <a:gd name="T23" fmla="*/ 351 h 351"/>
                      <a:gd name="T24" fmla="*/ 476 w 1049"/>
                      <a:gd name="T25" fmla="*/ 301 h 351"/>
                      <a:gd name="T26" fmla="*/ 423 w 1049"/>
                      <a:gd name="T27" fmla="*/ 273 h 351"/>
                      <a:gd name="T28" fmla="*/ 359 w 1049"/>
                      <a:gd name="T29" fmla="*/ 242 h 351"/>
                      <a:gd name="T30" fmla="*/ 244 w 1049"/>
                      <a:gd name="T31" fmla="*/ 177 h 351"/>
                      <a:gd name="T32" fmla="*/ 244 w 1049"/>
                      <a:gd name="T33" fmla="*/ 176 h 351"/>
                      <a:gd name="T34" fmla="*/ 242 w 1049"/>
                      <a:gd name="T35" fmla="*/ 176 h 351"/>
                      <a:gd name="T36" fmla="*/ 127 w 1049"/>
                      <a:gd name="T37" fmla="*/ 99 h 351"/>
                      <a:gd name="T38" fmla="*/ 21 w 1049"/>
                      <a:gd name="T39" fmla="*/ 17 h 351"/>
                      <a:gd name="T40" fmla="*/ 10 w 1049"/>
                      <a:gd name="T41" fmla="*/ 8 h 351"/>
                      <a:gd name="T42" fmla="*/ 0 w 1049"/>
                      <a:gd name="T43" fmla="*/ 0 h 351"/>
                      <a:gd name="T44" fmla="*/ 10 w 1049"/>
                      <a:gd name="T45" fmla="*/ 0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049" h="351">
                        <a:moveTo>
                          <a:pt x="1049" y="0"/>
                        </a:moveTo>
                        <a:lnTo>
                          <a:pt x="982" y="59"/>
                        </a:lnTo>
                        <a:lnTo>
                          <a:pt x="943" y="95"/>
                        </a:lnTo>
                        <a:lnTo>
                          <a:pt x="908" y="124"/>
                        </a:lnTo>
                        <a:lnTo>
                          <a:pt x="848" y="177"/>
                        </a:lnTo>
                        <a:lnTo>
                          <a:pt x="835" y="189"/>
                        </a:lnTo>
                        <a:lnTo>
                          <a:pt x="827" y="196"/>
                        </a:lnTo>
                        <a:lnTo>
                          <a:pt x="760" y="254"/>
                        </a:lnTo>
                        <a:lnTo>
                          <a:pt x="710" y="299"/>
                        </a:lnTo>
                        <a:lnTo>
                          <a:pt x="670" y="295"/>
                        </a:lnTo>
                        <a:lnTo>
                          <a:pt x="593" y="351"/>
                        </a:lnTo>
                        <a:lnTo>
                          <a:pt x="590" y="351"/>
                        </a:lnTo>
                        <a:lnTo>
                          <a:pt x="476" y="301"/>
                        </a:lnTo>
                        <a:lnTo>
                          <a:pt x="423" y="273"/>
                        </a:lnTo>
                        <a:lnTo>
                          <a:pt x="359" y="242"/>
                        </a:lnTo>
                        <a:lnTo>
                          <a:pt x="244" y="177"/>
                        </a:lnTo>
                        <a:lnTo>
                          <a:pt x="244" y="176"/>
                        </a:lnTo>
                        <a:lnTo>
                          <a:pt x="242" y="176"/>
                        </a:lnTo>
                        <a:lnTo>
                          <a:pt x="127" y="99"/>
                        </a:lnTo>
                        <a:lnTo>
                          <a:pt x="21" y="17"/>
                        </a:lnTo>
                        <a:lnTo>
                          <a:pt x="10" y="8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3" name="Freeform 11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580" cy="173"/>
                  </a:xfrm>
                  <a:custGeom>
                    <a:avLst/>
                    <a:gdLst>
                      <a:gd name="T0" fmla="*/ 0 w 580"/>
                      <a:gd name="T1" fmla="*/ 170 h 173"/>
                      <a:gd name="T2" fmla="*/ 113 w 580"/>
                      <a:gd name="T3" fmla="*/ 172 h 173"/>
                      <a:gd name="T4" fmla="*/ 117 w 580"/>
                      <a:gd name="T5" fmla="*/ 172 h 173"/>
                      <a:gd name="T6" fmla="*/ 230 w 580"/>
                      <a:gd name="T7" fmla="*/ 172 h 173"/>
                      <a:gd name="T8" fmla="*/ 234 w 580"/>
                      <a:gd name="T9" fmla="*/ 172 h 173"/>
                      <a:gd name="T10" fmla="*/ 346 w 580"/>
                      <a:gd name="T11" fmla="*/ 172 h 173"/>
                      <a:gd name="T12" fmla="*/ 349 w 580"/>
                      <a:gd name="T13" fmla="*/ 172 h 173"/>
                      <a:gd name="T14" fmla="*/ 463 w 580"/>
                      <a:gd name="T15" fmla="*/ 173 h 173"/>
                      <a:gd name="T16" fmla="*/ 466 w 580"/>
                      <a:gd name="T17" fmla="*/ 173 h 173"/>
                      <a:gd name="T18" fmla="*/ 580 w 580"/>
                      <a:gd name="T19" fmla="*/ 173 h 173"/>
                      <a:gd name="T20" fmla="*/ 467 w 580"/>
                      <a:gd name="T21" fmla="*/ 0 h 173"/>
                      <a:gd name="T22" fmla="*/ 466 w 580"/>
                      <a:gd name="T23" fmla="*/ 0 h 173"/>
                      <a:gd name="T24" fmla="*/ 349 w 580"/>
                      <a:gd name="T25" fmla="*/ 0 h 173"/>
                      <a:gd name="T26" fmla="*/ 234 w 580"/>
                      <a:gd name="T27" fmla="*/ 0 h 173"/>
                      <a:gd name="T28" fmla="*/ 117 w 580"/>
                      <a:gd name="T29" fmla="*/ 0 h 173"/>
                      <a:gd name="T30" fmla="*/ 0 w 580"/>
                      <a:gd name="T31" fmla="*/ 0 h 173"/>
                      <a:gd name="T32" fmla="*/ 0 w 580"/>
                      <a:gd name="T33" fmla="*/ 17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0" h="173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4" name="Freeform 120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580" cy="173"/>
                  </a:xfrm>
                  <a:custGeom>
                    <a:avLst/>
                    <a:gdLst>
                      <a:gd name="T0" fmla="*/ 0 w 580"/>
                      <a:gd name="T1" fmla="*/ 170 h 173"/>
                      <a:gd name="T2" fmla="*/ 113 w 580"/>
                      <a:gd name="T3" fmla="*/ 172 h 173"/>
                      <a:gd name="T4" fmla="*/ 117 w 580"/>
                      <a:gd name="T5" fmla="*/ 172 h 173"/>
                      <a:gd name="T6" fmla="*/ 230 w 580"/>
                      <a:gd name="T7" fmla="*/ 172 h 173"/>
                      <a:gd name="T8" fmla="*/ 234 w 580"/>
                      <a:gd name="T9" fmla="*/ 172 h 173"/>
                      <a:gd name="T10" fmla="*/ 346 w 580"/>
                      <a:gd name="T11" fmla="*/ 172 h 173"/>
                      <a:gd name="T12" fmla="*/ 349 w 580"/>
                      <a:gd name="T13" fmla="*/ 172 h 173"/>
                      <a:gd name="T14" fmla="*/ 463 w 580"/>
                      <a:gd name="T15" fmla="*/ 173 h 173"/>
                      <a:gd name="T16" fmla="*/ 466 w 580"/>
                      <a:gd name="T17" fmla="*/ 173 h 173"/>
                      <a:gd name="T18" fmla="*/ 580 w 580"/>
                      <a:gd name="T19" fmla="*/ 173 h 173"/>
                      <a:gd name="T20" fmla="*/ 467 w 580"/>
                      <a:gd name="T21" fmla="*/ 0 h 173"/>
                      <a:gd name="T22" fmla="*/ 466 w 580"/>
                      <a:gd name="T23" fmla="*/ 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80" h="173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5" name="Freeform 121"/>
                  <p:cNvSpPr>
                    <a:spLocks/>
                  </p:cNvSpPr>
                  <p:nvPr/>
                </p:nvSpPr>
                <p:spPr bwMode="auto">
                  <a:xfrm>
                    <a:off x="3175" y="392"/>
                    <a:ext cx="697" cy="198"/>
                  </a:xfrm>
                  <a:custGeom>
                    <a:avLst/>
                    <a:gdLst>
                      <a:gd name="T0" fmla="*/ 697 w 697"/>
                      <a:gd name="T1" fmla="*/ 0 h 198"/>
                      <a:gd name="T2" fmla="*/ 629 w 697"/>
                      <a:gd name="T3" fmla="*/ 59 h 198"/>
                      <a:gd name="T4" fmla="*/ 590 w 697"/>
                      <a:gd name="T5" fmla="*/ 95 h 198"/>
                      <a:gd name="T6" fmla="*/ 547 w 697"/>
                      <a:gd name="T7" fmla="*/ 114 h 198"/>
                      <a:gd name="T8" fmla="*/ 496 w 697"/>
                      <a:gd name="T9" fmla="*/ 177 h 198"/>
                      <a:gd name="T10" fmla="*/ 481 w 697"/>
                      <a:gd name="T11" fmla="*/ 189 h 198"/>
                      <a:gd name="T12" fmla="*/ 473 w 697"/>
                      <a:gd name="T13" fmla="*/ 198 h 198"/>
                      <a:gd name="T14" fmla="*/ 361 w 697"/>
                      <a:gd name="T15" fmla="*/ 184 h 198"/>
                      <a:gd name="T16" fmla="*/ 356 w 697"/>
                      <a:gd name="T17" fmla="*/ 188 h 198"/>
                      <a:gd name="T18" fmla="*/ 331 w 697"/>
                      <a:gd name="T19" fmla="*/ 177 h 198"/>
                      <a:gd name="T20" fmla="*/ 239 w 697"/>
                      <a:gd name="T21" fmla="*/ 135 h 198"/>
                      <a:gd name="T22" fmla="*/ 197 w 697"/>
                      <a:gd name="T23" fmla="*/ 112 h 198"/>
                      <a:gd name="T24" fmla="*/ 122 w 697"/>
                      <a:gd name="T25" fmla="*/ 74 h 198"/>
                      <a:gd name="T26" fmla="*/ 11 w 697"/>
                      <a:gd name="T27" fmla="*/ 6 h 198"/>
                      <a:gd name="T28" fmla="*/ 7 w 697"/>
                      <a:gd name="T29" fmla="*/ 4 h 198"/>
                      <a:gd name="T30" fmla="*/ 0 w 697"/>
                      <a:gd name="T31" fmla="*/ 0 h 198"/>
                      <a:gd name="T32" fmla="*/ 7 w 697"/>
                      <a:gd name="T33" fmla="*/ 0 h 198"/>
                      <a:gd name="T34" fmla="*/ 122 w 697"/>
                      <a:gd name="T35" fmla="*/ 0 h 198"/>
                      <a:gd name="T36" fmla="*/ 239 w 697"/>
                      <a:gd name="T37" fmla="*/ 0 h 198"/>
                      <a:gd name="T38" fmla="*/ 356 w 697"/>
                      <a:gd name="T39" fmla="*/ 0 h 198"/>
                      <a:gd name="T40" fmla="*/ 473 w 697"/>
                      <a:gd name="T41" fmla="*/ 0 h 198"/>
                      <a:gd name="T42" fmla="*/ 590 w 697"/>
                      <a:gd name="T43" fmla="*/ 0 h 198"/>
                      <a:gd name="T44" fmla="*/ 697 w 697"/>
                      <a:gd name="T45" fmla="*/ 0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697" h="198">
                        <a:moveTo>
                          <a:pt x="697" y="0"/>
                        </a:moveTo>
                        <a:lnTo>
                          <a:pt x="629" y="59"/>
                        </a:lnTo>
                        <a:lnTo>
                          <a:pt x="590" y="95"/>
                        </a:lnTo>
                        <a:lnTo>
                          <a:pt x="547" y="114"/>
                        </a:lnTo>
                        <a:lnTo>
                          <a:pt x="496" y="177"/>
                        </a:lnTo>
                        <a:lnTo>
                          <a:pt x="481" y="189"/>
                        </a:lnTo>
                        <a:lnTo>
                          <a:pt x="473" y="198"/>
                        </a:lnTo>
                        <a:lnTo>
                          <a:pt x="361" y="184"/>
                        </a:lnTo>
                        <a:lnTo>
                          <a:pt x="356" y="188"/>
                        </a:lnTo>
                        <a:lnTo>
                          <a:pt x="331" y="177"/>
                        </a:lnTo>
                        <a:lnTo>
                          <a:pt x="239" y="135"/>
                        </a:lnTo>
                        <a:lnTo>
                          <a:pt x="197" y="112"/>
                        </a:lnTo>
                        <a:lnTo>
                          <a:pt x="122" y="74"/>
                        </a:lnTo>
                        <a:lnTo>
                          <a:pt x="11" y="6"/>
                        </a:lnTo>
                        <a:lnTo>
                          <a:pt x="7" y="4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22" y="0"/>
                        </a:lnTo>
                        <a:lnTo>
                          <a:pt x="239" y="0"/>
                        </a:lnTo>
                        <a:lnTo>
                          <a:pt x="356" y="0"/>
                        </a:lnTo>
                        <a:lnTo>
                          <a:pt x="473" y="0"/>
                        </a:lnTo>
                        <a:lnTo>
                          <a:pt x="590" y="0"/>
                        </a:lnTo>
                        <a:lnTo>
                          <a:pt x="697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6" name="Freeform 122"/>
                  <p:cNvSpPr>
                    <a:spLocks/>
                  </p:cNvSpPr>
                  <p:nvPr/>
                </p:nvSpPr>
                <p:spPr bwMode="auto">
                  <a:xfrm>
                    <a:off x="3175" y="392"/>
                    <a:ext cx="697" cy="198"/>
                  </a:xfrm>
                  <a:custGeom>
                    <a:avLst/>
                    <a:gdLst>
                      <a:gd name="T0" fmla="*/ 697 w 697"/>
                      <a:gd name="T1" fmla="*/ 0 h 198"/>
                      <a:gd name="T2" fmla="*/ 629 w 697"/>
                      <a:gd name="T3" fmla="*/ 59 h 198"/>
                      <a:gd name="T4" fmla="*/ 590 w 697"/>
                      <a:gd name="T5" fmla="*/ 95 h 198"/>
                      <a:gd name="T6" fmla="*/ 547 w 697"/>
                      <a:gd name="T7" fmla="*/ 114 h 198"/>
                      <a:gd name="T8" fmla="*/ 496 w 697"/>
                      <a:gd name="T9" fmla="*/ 177 h 198"/>
                      <a:gd name="T10" fmla="*/ 481 w 697"/>
                      <a:gd name="T11" fmla="*/ 189 h 198"/>
                      <a:gd name="T12" fmla="*/ 473 w 697"/>
                      <a:gd name="T13" fmla="*/ 198 h 198"/>
                      <a:gd name="T14" fmla="*/ 361 w 697"/>
                      <a:gd name="T15" fmla="*/ 184 h 198"/>
                      <a:gd name="T16" fmla="*/ 356 w 697"/>
                      <a:gd name="T17" fmla="*/ 188 h 198"/>
                      <a:gd name="T18" fmla="*/ 331 w 697"/>
                      <a:gd name="T19" fmla="*/ 177 h 198"/>
                      <a:gd name="T20" fmla="*/ 239 w 697"/>
                      <a:gd name="T21" fmla="*/ 135 h 198"/>
                      <a:gd name="T22" fmla="*/ 197 w 697"/>
                      <a:gd name="T23" fmla="*/ 112 h 198"/>
                      <a:gd name="T24" fmla="*/ 122 w 697"/>
                      <a:gd name="T25" fmla="*/ 74 h 198"/>
                      <a:gd name="T26" fmla="*/ 11 w 697"/>
                      <a:gd name="T27" fmla="*/ 6 h 198"/>
                      <a:gd name="T28" fmla="*/ 7 w 697"/>
                      <a:gd name="T29" fmla="*/ 4 h 198"/>
                      <a:gd name="T30" fmla="*/ 0 w 697"/>
                      <a:gd name="T31" fmla="*/ 0 h 198"/>
                      <a:gd name="T32" fmla="*/ 7 w 697"/>
                      <a:gd name="T33" fmla="*/ 0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7" h="198">
                        <a:moveTo>
                          <a:pt x="697" y="0"/>
                        </a:moveTo>
                        <a:lnTo>
                          <a:pt x="629" y="59"/>
                        </a:lnTo>
                        <a:lnTo>
                          <a:pt x="590" y="95"/>
                        </a:lnTo>
                        <a:lnTo>
                          <a:pt x="547" y="114"/>
                        </a:lnTo>
                        <a:lnTo>
                          <a:pt x="496" y="177"/>
                        </a:lnTo>
                        <a:lnTo>
                          <a:pt x="481" y="189"/>
                        </a:lnTo>
                        <a:lnTo>
                          <a:pt x="473" y="198"/>
                        </a:lnTo>
                        <a:lnTo>
                          <a:pt x="361" y="184"/>
                        </a:lnTo>
                        <a:lnTo>
                          <a:pt x="356" y="188"/>
                        </a:lnTo>
                        <a:lnTo>
                          <a:pt x="331" y="177"/>
                        </a:lnTo>
                        <a:lnTo>
                          <a:pt x="239" y="135"/>
                        </a:lnTo>
                        <a:lnTo>
                          <a:pt x="197" y="112"/>
                        </a:lnTo>
                        <a:lnTo>
                          <a:pt x="122" y="74"/>
                        </a:lnTo>
                        <a:lnTo>
                          <a:pt x="11" y="6"/>
                        </a:lnTo>
                        <a:lnTo>
                          <a:pt x="7" y="4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7" name="Freeform 123"/>
                  <p:cNvSpPr>
                    <a:spLocks/>
                  </p:cNvSpPr>
                  <p:nvPr/>
                </p:nvSpPr>
                <p:spPr bwMode="auto">
                  <a:xfrm>
                    <a:off x="3400" y="392"/>
                    <a:ext cx="384" cy="97"/>
                  </a:xfrm>
                  <a:custGeom>
                    <a:avLst/>
                    <a:gdLst>
                      <a:gd name="T0" fmla="*/ 384 w 384"/>
                      <a:gd name="T1" fmla="*/ 0 h 97"/>
                      <a:gd name="T2" fmla="*/ 371 w 384"/>
                      <a:gd name="T3" fmla="*/ 11 h 97"/>
                      <a:gd name="T4" fmla="*/ 365 w 384"/>
                      <a:gd name="T5" fmla="*/ 16 h 97"/>
                      <a:gd name="T6" fmla="*/ 283 w 384"/>
                      <a:gd name="T7" fmla="*/ 54 h 97"/>
                      <a:gd name="T8" fmla="*/ 248 w 384"/>
                      <a:gd name="T9" fmla="*/ 97 h 97"/>
                      <a:gd name="T10" fmla="*/ 178 w 384"/>
                      <a:gd name="T11" fmla="*/ 72 h 97"/>
                      <a:gd name="T12" fmla="*/ 131 w 384"/>
                      <a:gd name="T13" fmla="*/ 62 h 97"/>
                      <a:gd name="T14" fmla="*/ 21 w 384"/>
                      <a:gd name="T15" fmla="*/ 11 h 97"/>
                      <a:gd name="T16" fmla="*/ 14 w 384"/>
                      <a:gd name="T17" fmla="*/ 6 h 97"/>
                      <a:gd name="T18" fmla="*/ 0 w 384"/>
                      <a:gd name="T19" fmla="*/ 0 h 97"/>
                      <a:gd name="T20" fmla="*/ 14 w 384"/>
                      <a:gd name="T21" fmla="*/ 0 h 97"/>
                      <a:gd name="T22" fmla="*/ 131 w 384"/>
                      <a:gd name="T23" fmla="*/ 0 h 97"/>
                      <a:gd name="T24" fmla="*/ 248 w 384"/>
                      <a:gd name="T25" fmla="*/ 0 h 97"/>
                      <a:gd name="T26" fmla="*/ 365 w 384"/>
                      <a:gd name="T27" fmla="*/ 0 h 97"/>
                      <a:gd name="T28" fmla="*/ 384 w 384"/>
                      <a:gd name="T29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84" h="97">
                        <a:moveTo>
                          <a:pt x="384" y="0"/>
                        </a:moveTo>
                        <a:lnTo>
                          <a:pt x="371" y="11"/>
                        </a:lnTo>
                        <a:lnTo>
                          <a:pt x="365" y="16"/>
                        </a:lnTo>
                        <a:lnTo>
                          <a:pt x="283" y="54"/>
                        </a:lnTo>
                        <a:lnTo>
                          <a:pt x="248" y="97"/>
                        </a:lnTo>
                        <a:lnTo>
                          <a:pt x="178" y="72"/>
                        </a:lnTo>
                        <a:lnTo>
                          <a:pt x="131" y="62"/>
                        </a:lnTo>
                        <a:lnTo>
                          <a:pt x="21" y="11"/>
                        </a:lnTo>
                        <a:lnTo>
                          <a:pt x="14" y="6"/>
                        </a:lnTo>
                        <a:lnTo>
                          <a:pt x="0" y="0"/>
                        </a:lnTo>
                        <a:lnTo>
                          <a:pt x="14" y="0"/>
                        </a:lnTo>
                        <a:lnTo>
                          <a:pt x="131" y="0"/>
                        </a:lnTo>
                        <a:lnTo>
                          <a:pt x="248" y="0"/>
                        </a:lnTo>
                        <a:lnTo>
                          <a:pt x="365" y="0"/>
                        </a:lnTo>
                        <a:lnTo>
                          <a:pt x="384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8" name="Freeform 124"/>
                  <p:cNvSpPr>
                    <a:spLocks/>
                  </p:cNvSpPr>
                  <p:nvPr/>
                </p:nvSpPr>
                <p:spPr bwMode="auto">
                  <a:xfrm>
                    <a:off x="3400" y="392"/>
                    <a:ext cx="384" cy="97"/>
                  </a:xfrm>
                  <a:custGeom>
                    <a:avLst/>
                    <a:gdLst>
                      <a:gd name="T0" fmla="*/ 384 w 384"/>
                      <a:gd name="T1" fmla="*/ 0 h 97"/>
                      <a:gd name="T2" fmla="*/ 371 w 384"/>
                      <a:gd name="T3" fmla="*/ 11 h 97"/>
                      <a:gd name="T4" fmla="*/ 365 w 384"/>
                      <a:gd name="T5" fmla="*/ 16 h 97"/>
                      <a:gd name="T6" fmla="*/ 283 w 384"/>
                      <a:gd name="T7" fmla="*/ 54 h 97"/>
                      <a:gd name="T8" fmla="*/ 248 w 384"/>
                      <a:gd name="T9" fmla="*/ 97 h 97"/>
                      <a:gd name="T10" fmla="*/ 178 w 384"/>
                      <a:gd name="T11" fmla="*/ 72 h 97"/>
                      <a:gd name="T12" fmla="*/ 131 w 384"/>
                      <a:gd name="T13" fmla="*/ 62 h 97"/>
                      <a:gd name="T14" fmla="*/ 21 w 384"/>
                      <a:gd name="T15" fmla="*/ 11 h 97"/>
                      <a:gd name="T16" fmla="*/ 14 w 384"/>
                      <a:gd name="T17" fmla="*/ 6 h 97"/>
                      <a:gd name="T18" fmla="*/ 0 w 384"/>
                      <a:gd name="T19" fmla="*/ 0 h 97"/>
                      <a:gd name="T20" fmla="*/ 14 w 384"/>
                      <a:gd name="T21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84" h="97">
                        <a:moveTo>
                          <a:pt x="384" y="0"/>
                        </a:moveTo>
                        <a:lnTo>
                          <a:pt x="371" y="11"/>
                        </a:lnTo>
                        <a:lnTo>
                          <a:pt x="365" y="16"/>
                        </a:lnTo>
                        <a:lnTo>
                          <a:pt x="283" y="54"/>
                        </a:lnTo>
                        <a:lnTo>
                          <a:pt x="248" y="97"/>
                        </a:lnTo>
                        <a:lnTo>
                          <a:pt x="178" y="72"/>
                        </a:lnTo>
                        <a:lnTo>
                          <a:pt x="131" y="62"/>
                        </a:lnTo>
                        <a:lnTo>
                          <a:pt x="21" y="11"/>
                        </a:lnTo>
                        <a:lnTo>
                          <a:pt x="14" y="6"/>
                        </a:lnTo>
                        <a:lnTo>
                          <a:pt x="0" y="0"/>
                        </a:lnTo>
                        <a:lnTo>
                          <a:pt x="14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9" name="Freeform 125"/>
                  <p:cNvSpPr>
                    <a:spLocks/>
                  </p:cNvSpPr>
                  <p:nvPr/>
                </p:nvSpPr>
                <p:spPr bwMode="auto">
                  <a:xfrm>
                    <a:off x="3414" y="1456"/>
                    <a:ext cx="42" cy="35"/>
                  </a:xfrm>
                  <a:custGeom>
                    <a:avLst/>
                    <a:gdLst>
                      <a:gd name="T0" fmla="*/ 0 w 42"/>
                      <a:gd name="T1" fmla="*/ 0 h 35"/>
                      <a:gd name="T2" fmla="*/ 0 w 42"/>
                      <a:gd name="T3" fmla="*/ 0 h 35"/>
                      <a:gd name="T4" fmla="*/ 0 w 42"/>
                      <a:gd name="T5" fmla="*/ 35 h 35"/>
                      <a:gd name="T6" fmla="*/ 15 w 42"/>
                      <a:gd name="T7" fmla="*/ 21 h 35"/>
                      <a:gd name="T8" fmla="*/ 42 w 42"/>
                      <a:gd name="T9" fmla="*/ 0 h 35"/>
                      <a:gd name="T10" fmla="*/ 0 w 42"/>
                      <a:gd name="T11" fmla="*/ 0 h 35"/>
                      <a:gd name="T12" fmla="*/ 0 w 42"/>
                      <a:gd name="T1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2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5"/>
                        </a:lnTo>
                        <a:lnTo>
                          <a:pt x="15" y="21"/>
                        </a:ln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0" name="Freeform 126"/>
                  <p:cNvSpPr>
                    <a:spLocks/>
                  </p:cNvSpPr>
                  <p:nvPr/>
                </p:nvSpPr>
                <p:spPr bwMode="auto">
                  <a:xfrm>
                    <a:off x="3414" y="1456"/>
                    <a:ext cx="42" cy="35"/>
                  </a:xfrm>
                  <a:custGeom>
                    <a:avLst/>
                    <a:gdLst>
                      <a:gd name="T0" fmla="*/ 0 w 42"/>
                      <a:gd name="T1" fmla="*/ 0 h 35"/>
                      <a:gd name="T2" fmla="*/ 0 w 42"/>
                      <a:gd name="T3" fmla="*/ 0 h 35"/>
                      <a:gd name="T4" fmla="*/ 0 w 42"/>
                      <a:gd name="T5" fmla="*/ 35 h 35"/>
                      <a:gd name="T6" fmla="*/ 15 w 42"/>
                      <a:gd name="T7" fmla="*/ 21 h 35"/>
                      <a:gd name="T8" fmla="*/ 42 w 42"/>
                      <a:gd name="T9" fmla="*/ 0 h 35"/>
                      <a:gd name="T10" fmla="*/ 0 w 42"/>
                      <a:gd name="T11" fmla="*/ 0 h 35"/>
                      <a:gd name="T12" fmla="*/ 0 w 42"/>
                      <a:gd name="T1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2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5"/>
                        </a:lnTo>
                        <a:lnTo>
                          <a:pt x="15" y="21"/>
                        </a:ln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1" name="Freeform 127"/>
                  <p:cNvSpPr>
                    <a:spLocks/>
                  </p:cNvSpPr>
                  <p:nvPr/>
                </p:nvSpPr>
                <p:spPr bwMode="auto">
                  <a:xfrm>
                    <a:off x="3648" y="1278"/>
                    <a:ext cx="12" cy="11"/>
                  </a:xfrm>
                  <a:custGeom>
                    <a:avLst/>
                    <a:gdLst>
                      <a:gd name="T0" fmla="*/ 0 w 12"/>
                      <a:gd name="T1" fmla="*/ 0 h 11"/>
                      <a:gd name="T2" fmla="*/ 0 w 12"/>
                      <a:gd name="T3" fmla="*/ 0 h 11"/>
                      <a:gd name="T4" fmla="*/ 0 w 12"/>
                      <a:gd name="T5" fmla="*/ 11 h 11"/>
                      <a:gd name="T6" fmla="*/ 4 w 12"/>
                      <a:gd name="T7" fmla="*/ 7 h 11"/>
                      <a:gd name="T8" fmla="*/ 12 w 12"/>
                      <a:gd name="T9" fmla="*/ 0 h 11"/>
                      <a:gd name="T10" fmla="*/ 0 w 12"/>
                      <a:gd name="T11" fmla="*/ 0 h 11"/>
                      <a:gd name="T12" fmla="*/ 0 w 12"/>
                      <a:gd name="T1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4" y="7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2" name="Freeform 128"/>
                  <p:cNvSpPr>
                    <a:spLocks/>
                  </p:cNvSpPr>
                  <p:nvPr/>
                </p:nvSpPr>
                <p:spPr bwMode="auto">
                  <a:xfrm>
                    <a:off x="3648" y="1278"/>
                    <a:ext cx="12" cy="11"/>
                  </a:xfrm>
                  <a:custGeom>
                    <a:avLst/>
                    <a:gdLst>
                      <a:gd name="T0" fmla="*/ 0 w 12"/>
                      <a:gd name="T1" fmla="*/ 0 h 11"/>
                      <a:gd name="T2" fmla="*/ 0 w 12"/>
                      <a:gd name="T3" fmla="*/ 0 h 11"/>
                      <a:gd name="T4" fmla="*/ 0 w 12"/>
                      <a:gd name="T5" fmla="*/ 11 h 11"/>
                      <a:gd name="T6" fmla="*/ 4 w 12"/>
                      <a:gd name="T7" fmla="*/ 7 h 11"/>
                      <a:gd name="T8" fmla="*/ 12 w 12"/>
                      <a:gd name="T9" fmla="*/ 0 h 11"/>
                      <a:gd name="T10" fmla="*/ 0 w 12"/>
                      <a:gd name="T11" fmla="*/ 0 h 11"/>
                      <a:gd name="T12" fmla="*/ 0 w 12"/>
                      <a:gd name="T1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4" y="7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3" name="Freeform 129"/>
                  <p:cNvSpPr>
                    <a:spLocks/>
                  </p:cNvSpPr>
                  <p:nvPr/>
                </p:nvSpPr>
                <p:spPr bwMode="auto">
                  <a:xfrm>
                    <a:off x="4231" y="745"/>
                    <a:ext cx="0" cy="37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2 h 37"/>
                      <a:gd name="T3" fmla="*/ 37 h 37"/>
                      <a:gd name="T4" fmla="*/ 2 h 37"/>
                      <a:gd name="T5" fmla="*/ 0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37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4" name="Freeform 130"/>
                  <p:cNvSpPr>
                    <a:spLocks/>
                  </p:cNvSpPr>
                  <p:nvPr/>
                </p:nvSpPr>
                <p:spPr bwMode="auto">
                  <a:xfrm>
                    <a:off x="4231" y="745"/>
                    <a:ext cx="0" cy="37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2 h 37"/>
                      <a:gd name="T3" fmla="*/ 37 h 37"/>
                      <a:gd name="T4" fmla="*/ 2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37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5" name="Rectangle 131"/>
                  <p:cNvSpPr>
                    <a:spLocks noChangeArrowheads="1"/>
                  </p:cNvSpPr>
                  <p:nvPr/>
                </p:nvSpPr>
                <p:spPr bwMode="auto">
                  <a:xfrm>
                    <a:off x="1600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6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66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0.2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7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2533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0.4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8" name="Rectangle 134"/>
                  <p:cNvSpPr>
                    <a:spLocks noChangeArrowheads="1"/>
                  </p:cNvSpPr>
                  <p:nvPr/>
                </p:nvSpPr>
                <p:spPr bwMode="auto">
                  <a:xfrm>
                    <a:off x="2999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0.6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9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466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0.8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0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932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1.0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1" name="Rectangle 137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2815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2" name="Rectangle 138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246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0.1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3" name="Rectangle 139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2106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0.2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4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1751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0.3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5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1397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0.4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6" name="Rectangle 142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1042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0.5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7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689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0.6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8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333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0.7</a:t>
                    </a:r>
                    <a:endParaRPr kumimoji="0" lang="en-US" altLang="en-US" sz="12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9" name="Line 14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65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0" name="Line 14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899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1" name="Line 14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131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2" name="Line 14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65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3" name="Line 14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599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4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31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5" name="Line 15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65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6" name="Line 15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297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7" name="Line 15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31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8" name="Line 15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65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9" name="Line 15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97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0" name="Line 15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31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1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1665" y="2873"/>
                    <a:ext cx="256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2" name="Line 158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2873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3" name="Line 159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2696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4" name="Line 160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2518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5" name="Line 161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2342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" name="Line 162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2164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" name="Line 163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1987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8" name="Line 164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1809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9" name="Line 165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163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" name="Line 166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1456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1" name="Line 167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1278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2" name="Line 168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1101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3" name="Line 169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92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4" name="Line 170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747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5" name="Line 171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569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6" name="Line 172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392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7" name="Line 1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65" y="392"/>
                    <a:ext cx="0" cy="2481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8" name="Line 174"/>
                  <p:cNvSpPr>
                    <a:spLocks noChangeShapeType="1"/>
                  </p:cNvSpPr>
                  <p:nvPr/>
                </p:nvSpPr>
                <p:spPr bwMode="auto">
                  <a:xfrm>
                    <a:off x="1665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9" name="Line 175"/>
                  <p:cNvSpPr>
                    <a:spLocks noChangeShapeType="1"/>
                  </p:cNvSpPr>
                  <p:nvPr/>
                </p:nvSpPr>
                <p:spPr bwMode="auto">
                  <a:xfrm>
                    <a:off x="1899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0" name="Line 176"/>
                  <p:cNvSpPr>
                    <a:spLocks noChangeShapeType="1"/>
                  </p:cNvSpPr>
                  <p:nvPr/>
                </p:nvSpPr>
                <p:spPr bwMode="auto">
                  <a:xfrm>
                    <a:off x="2131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1" name="Line 177"/>
                  <p:cNvSpPr>
                    <a:spLocks noChangeShapeType="1"/>
                  </p:cNvSpPr>
                  <p:nvPr/>
                </p:nvSpPr>
                <p:spPr bwMode="auto">
                  <a:xfrm>
                    <a:off x="2365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2" name="Line 178"/>
                  <p:cNvSpPr>
                    <a:spLocks noChangeShapeType="1"/>
                  </p:cNvSpPr>
                  <p:nvPr/>
                </p:nvSpPr>
                <p:spPr bwMode="auto">
                  <a:xfrm>
                    <a:off x="2599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3" name="Line 179"/>
                  <p:cNvSpPr>
                    <a:spLocks noChangeShapeType="1"/>
                  </p:cNvSpPr>
                  <p:nvPr/>
                </p:nvSpPr>
                <p:spPr bwMode="auto">
                  <a:xfrm>
                    <a:off x="2831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4" name="Line 180"/>
                  <p:cNvSpPr>
                    <a:spLocks noChangeShapeType="1"/>
                  </p:cNvSpPr>
                  <p:nvPr/>
                </p:nvSpPr>
                <p:spPr bwMode="auto">
                  <a:xfrm>
                    <a:off x="3065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5" name="Line 181"/>
                  <p:cNvSpPr>
                    <a:spLocks noChangeShapeType="1"/>
                  </p:cNvSpPr>
                  <p:nvPr/>
                </p:nvSpPr>
                <p:spPr bwMode="auto">
                  <a:xfrm>
                    <a:off x="3297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6" name="Line 182"/>
                  <p:cNvSpPr>
                    <a:spLocks noChangeShapeType="1"/>
                  </p:cNvSpPr>
                  <p:nvPr/>
                </p:nvSpPr>
                <p:spPr bwMode="auto">
                  <a:xfrm>
                    <a:off x="3531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7" name="Line 183"/>
                  <p:cNvSpPr>
                    <a:spLocks noChangeShapeType="1"/>
                  </p:cNvSpPr>
                  <p:nvPr/>
                </p:nvSpPr>
                <p:spPr bwMode="auto">
                  <a:xfrm>
                    <a:off x="3765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8" name="Line 184"/>
                  <p:cNvSpPr>
                    <a:spLocks noChangeShapeType="1"/>
                  </p:cNvSpPr>
                  <p:nvPr/>
                </p:nvSpPr>
                <p:spPr bwMode="auto">
                  <a:xfrm>
                    <a:off x="3997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9" name="Line 185"/>
                  <p:cNvSpPr>
                    <a:spLocks noChangeShapeType="1"/>
                  </p:cNvSpPr>
                  <p:nvPr/>
                </p:nvSpPr>
                <p:spPr bwMode="auto">
                  <a:xfrm>
                    <a:off x="4231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0" name="Line 186"/>
                  <p:cNvSpPr>
                    <a:spLocks noChangeShapeType="1"/>
                  </p:cNvSpPr>
                  <p:nvPr/>
                </p:nvSpPr>
                <p:spPr bwMode="auto">
                  <a:xfrm>
                    <a:off x="1665" y="392"/>
                    <a:ext cx="256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1" name="Line 1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2873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2" name="Line 18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2696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3" name="Line 18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2518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4" name="Line 19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2342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5" name="Line 19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2164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6" name="Line 19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1987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7" name="Line 19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1809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8" name="Line 19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163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9" name="Line 19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1456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0" name="Line 19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1278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1" name="Line 19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1101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2" name="Line 19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92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3" name="Line 19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747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4" name="Line 20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569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5" name="Line 20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392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6" name="Line 20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31" y="392"/>
                    <a:ext cx="0" cy="2481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7" name="Rectangle 203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4373" y="1604"/>
                    <a:ext cx="30" cy="14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8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2933" y="166"/>
                    <a:ext cx="30" cy="14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7" name="Rectangle 206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Rectangle 207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9" name="TextBox 208"/>
                <p:cNvSpPr txBox="1"/>
                <p:nvPr/>
              </p:nvSpPr>
              <p:spPr>
                <a:xfrm>
                  <a:off x="5170489" y="397887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0.134</a:t>
                  </a:r>
                </a:p>
              </p:txBody>
            </p:sp>
            <p:sp>
              <p:nvSpPr>
                <p:cNvPr id="210" name="TextBox 209"/>
                <p:cNvSpPr txBox="1"/>
                <p:nvPr/>
              </p:nvSpPr>
              <p:spPr>
                <a:xfrm>
                  <a:off x="4761706" y="40855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0.18</a:t>
                  </a:r>
                </a:p>
              </p:txBody>
            </p:sp>
            <p:sp>
              <p:nvSpPr>
                <p:cNvPr id="211" name="TextBox 210"/>
                <p:cNvSpPr txBox="1"/>
                <p:nvPr/>
              </p:nvSpPr>
              <p:spPr>
                <a:xfrm>
                  <a:off x="4435476" y="40220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0.24</a:t>
                  </a:r>
                </a:p>
              </p:txBody>
            </p:sp>
            <p:sp>
              <p:nvSpPr>
                <p:cNvPr id="212" name="TextBox 211"/>
                <p:cNvSpPr txBox="1"/>
                <p:nvPr/>
              </p:nvSpPr>
              <p:spPr>
                <a:xfrm>
                  <a:off x="4158457" y="394884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0.28</a:t>
                  </a:r>
                </a:p>
              </p:txBody>
            </p:sp>
            <p:sp>
              <p:nvSpPr>
                <p:cNvPr id="213" name="TextBox 212"/>
                <p:cNvSpPr txBox="1"/>
                <p:nvPr/>
              </p:nvSpPr>
              <p:spPr>
                <a:xfrm>
                  <a:off x="3723085" y="396334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0.41</a:t>
                  </a:r>
                </a:p>
              </p:txBody>
            </p:sp>
            <p:sp>
              <p:nvSpPr>
                <p:cNvPr id="214" name="TextBox 213"/>
                <p:cNvSpPr txBox="1"/>
                <p:nvPr/>
              </p:nvSpPr>
              <p:spPr>
                <a:xfrm>
                  <a:off x="3430390" y="397394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0.48</a:t>
                  </a:r>
                </a:p>
              </p:txBody>
            </p:sp>
            <p:sp>
              <p:nvSpPr>
                <p:cNvPr id="215" name="TextBox 214"/>
                <p:cNvSpPr txBox="1"/>
                <p:nvPr/>
              </p:nvSpPr>
              <p:spPr>
                <a:xfrm>
                  <a:off x="2811463" y="684942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0.5607</a:t>
                  </a:r>
                </a:p>
              </p:txBody>
            </p:sp>
            <p:sp>
              <p:nvSpPr>
                <p:cNvPr id="216" name="TextBox 215"/>
                <p:cNvSpPr txBox="1"/>
                <p:nvPr/>
              </p:nvSpPr>
              <p:spPr>
                <a:xfrm>
                  <a:off x="2812235" y="1029235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0.5603</a:t>
                  </a:r>
                </a:p>
              </p:txBody>
            </p:sp>
            <p:sp>
              <p:nvSpPr>
                <p:cNvPr id="217" name="TextBox 216"/>
                <p:cNvSpPr txBox="1"/>
                <p:nvPr/>
              </p:nvSpPr>
              <p:spPr>
                <a:xfrm>
                  <a:off x="2822498" y="1265278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0.5600</a:t>
                  </a:r>
                </a:p>
              </p:txBody>
            </p:sp>
            <p:sp>
              <p:nvSpPr>
                <p:cNvPr id="218" name="TextBox 217"/>
                <p:cNvSpPr txBox="1"/>
                <p:nvPr/>
              </p:nvSpPr>
              <p:spPr>
                <a:xfrm>
                  <a:off x="2832285" y="1560291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0.5595</a:t>
                  </a:r>
                </a:p>
              </p:txBody>
            </p:sp>
            <p:sp>
              <p:nvSpPr>
                <p:cNvPr id="219" name="TextBox 218"/>
                <p:cNvSpPr txBox="1"/>
                <p:nvPr/>
              </p:nvSpPr>
              <p:spPr>
                <a:xfrm>
                  <a:off x="2834573" y="1828868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0.5590</a:t>
                  </a:r>
                </a:p>
              </p:txBody>
            </p:sp>
            <p:sp>
              <p:nvSpPr>
                <p:cNvPr id="220" name="TextBox 219"/>
                <p:cNvSpPr txBox="1"/>
                <p:nvPr/>
              </p:nvSpPr>
              <p:spPr>
                <a:xfrm>
                  <a:off x="2833851" y="2223193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0.5580</a:t>
                  </a:r>
                </a:p>
              </p:txBody>
            </p:sp>
            <p:sp>
              <p:nvSpPr>
                <p:cNvPr id="221" name="TextBox 220"/>
                <p:cNvSpPr txBox="1"/>
                <p:nvPr/>
              </p:nvSpPr>
              <p:spPr>
                <a:xfrm>
                  <a:off x="2810486" y="2526898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0.5570</a:t>
                  </a:r>
                </a:p>
              </p:txBody>
            </p:sp>
            <p:sp>
              <p:nvSpPr>
                <p:cNvPr id="222" name="TextBox 221"/>
                <p:cNvSpPr txBox="1"/>
                <p:nvPr/>
              </p:nvSpPr>
              <p:spPr>
                <a:xfrm>
                  <a:off x="2811463" y="2772453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0.5560</a:t>
                  </a:r>
                </a:p>
              </p:txBody>
            </p:sp>
            <p:sp>
              <p:nvSpPr>
                <p:cNvPr id="223" name="TextBox 222"/>
                <p:cNvSpPr txBox="1"/>
                <p:nvPr/>
              </p:nvSpPr>
              <p:spPr>
                <a:xfrm>
                  <a:off x="2812861" y="2958409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0.5550</a:t>
                  </a:r>
                </a:p>
              </p:txBody>
            </p:sp>
            <p:sp>
              <p:nvSpPr>
                <p:cNvPr id="224" name="TextBox 223"/>
                <p:cNvSpPr txBox="1"/>
                <p:nvPr/>
              </p:nvSpPr>
              <p:spPr>
                <a:xfrm>
                  <a:off x="2797175" y="3227586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0.5530</a:t>
                  </a:r>
                </a:p>
              </p:txBody>
            </p:sp>
            <p:sp>
              <p:nvSpPr>
                <p:cNvPr id="225" name="TextBox 224"/>
                <p:cNvSpPr txBox="1"/>
                <p:nvPr/>
              </p:nvSpPr>
              <p:spPr>
                <a:xfrm>
                  <a:off x="2797175" y="3505603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0.5490</a:t>
                  </a:r>
                </a:p>
              </p:txBody>
            </p:sp>
            <p:sp>
              <p:nvSpPr>
                <p:cNvPr id="226" name="TextBox 225"/>
                <p:cNvSpPr txBox="1"/>
                <p:nvPr/>
              </p:nvSpPr>
              <p:spPr>
                <a:xfrm>
                  <a:off x="2260202" y="3657476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0.48</a:t>
                  </a:r>
                </a:p>
              </p:txBody>
            </p:sp>
            <p:sp>
              <p:nvSpPr>
                <p:cNvPr id="227" name="TextBox 226"/>
                <p:cNvSpPr txBox="1"/>
                <p:nvPr/>
              </p:nvSpPr>
              <p:spPr>
                <a:xfrm>
                  <a:off x="2265170" y="3751166"/>
                  <a:ext cx="60483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0.41</a:t>
                  </a:r>
                </a:p>
              </p:txBody>
            </p:sp>
            <p:sp>
              <p:nvSpPr>
                <p:cNvPr id="228" name="TextBox 227"/>
                <p:cNvSpPr txBox="1"/>
                <p:nvPr/>
              </p:nvSpPr>
              <p:spPr>
                <a:xfrm>
                  <a:off x="2589115" y="3777205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0.28</a:t>
                  </a:r>
                </a:p>
              </p:txBody>
            </p:sp>
            <p:sp>
              <p:nvSpPr>
                <p:cNvPr id="229" name="TextBox 228"/>
                <p:cNvSpPr txBox="1"/>
                <p:nvPr/>
              </p:nvSpPr>
              <p:spPr>
                <a:xfrm>
                  <a:off x="2766219" y="3893380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0.24</a:t>
                  </a:r>
                </a:p>
              </p:txBody>
            </p:sp>
            <p:sp>
              <p:nvSpPr>
                <p:cNvPr id="230" name="TextBox 229"/>
                <p:cNvSpPr txBox="1"/>
                <p:nvPr/>
              </p:nvSpPr>
              <p:spPr>
                <a:xfrm>
                  <a:off x="3112293" y="3949549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0.18</a:t>
                  </a:r>
                </a:p>
              </p:txBody>
            </p:sp>
            <p:sp>
              <p:nvSpPr>
                <p:cNvPr id="231" name="TextBox 230"/>
                <p:cNvSpPr txBox="1"/>
                <p:nvPr/>
              </p:nvSpPr>
              <p:spPr>
                <a:xfrm>
                  <a:off x="2221756" y="4048256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0.134</a:t>
                  </a:r>
                </a:p>
              </p:txBody>
            </p:sp>
            <p:sp>
              <p:nvSpPr>
                <p:cNvPr id="232" name="TextBox 231"/>
                <p:cNvSpPr txBox="1"/>
                <p:nvPr/>
              </p:nvSpPr>
              <p:spPr>
                <a:xfrm>
                  <a:off x="5637213" y="4233995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  <p:grpSp>
              <p:nvGrpSpPr>
                <p:cNvPr id="233" name="Group 232"/>
                <p:cNvGrpSpPr/>
                <p:nvPr/>
              </p:nvGrpSpPr>
              <p:grpSpPr>
                <a:xfrm>
                  <a:off x="2570163" y="263525"/>
                  <a:ext cx="4530726" cy="4370388"/>
                  <a:chOff x="2570163" y="263525"/>
                  <a:chExt cx="4530726" cy="4370388"/>
                </a:xfrm>
              </p:grpSpPr>
              <p:grpSp>
                <p:nvGrpSpPr>
                  <p:cNvPr id="234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1792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3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4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5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6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7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8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9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0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1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2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3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4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5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6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7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8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9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0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1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2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3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4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5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6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7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8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9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0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1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2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3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4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5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6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7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8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9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0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1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2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3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4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5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6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7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8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9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0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1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2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3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4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5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6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7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8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9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0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1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2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3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4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5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6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7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8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9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0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1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2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3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4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5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6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7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8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9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0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1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2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3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4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5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6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7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8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9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0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1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2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3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4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5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6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7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8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9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0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1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2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3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4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5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6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7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8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9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0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1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2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3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4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5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6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7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8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9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0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1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2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3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4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5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6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7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8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9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0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1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2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3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4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5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6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7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8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9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0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1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2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3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4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5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6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7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8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9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0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1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2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3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4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5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6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7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8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9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0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1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2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3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4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5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6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7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8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9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0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1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2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3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4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5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6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7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8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9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0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1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2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3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4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5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6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7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8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9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0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1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2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3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4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5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6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7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8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9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0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1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35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938588"/>
                    <a:chOff x="1665" y="392"/>
                    <a:chExt cx="2566" cy="2481"/>
                  </a:xfrm>
                </p:grpSpPr>
                <p:sp>
                  <p:nvSpPr>
                    <p:cNvPr id="1592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3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4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5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6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7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8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9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0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1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2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3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4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5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6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7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8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9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0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1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2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3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4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5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6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7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8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9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0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1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2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3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4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5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6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7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8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9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0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1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2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3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4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5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6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7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8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9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0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1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2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3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4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5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6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7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8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9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0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1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2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3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4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5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6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7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8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9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0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1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2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3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4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5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6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7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8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9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0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1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2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3" name="Line 2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3" y="39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4" name="Line 2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8" y="42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5" name="Line 2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3" y="45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6" name="Line 2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7" y="484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7" name="Line 2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2" y="510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8" name="Line 2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7" y="545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9" name="Line 2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1" y="579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0" name="Line 2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6" y="584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1" name="Line 2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61" y="591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2" name="Line 2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8" y="602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3" name="Line 2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93" y="599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4" name="Line 2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7" y="583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5" name="Line 2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22" y="568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6" name="Line 3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7" y="55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7" name="Line 3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51" y="531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8" name="Line 3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6" y="514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9" name="Line 3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1" y="495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0" name="Line 3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5" y="474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1" name="Line 3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0" y="45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2" name="Line 3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5" y="43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3" name="Line 3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9" y="408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4" name="Line 3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4" y="392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5" name="Line 3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6" name="Line 3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8" y="3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7" name="Line 3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3" y="42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8" name="Line 3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7" y="454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9" name="Line 3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2" y="48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0" name="Line 3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7" y="51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1" name="Line 3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1" y="548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2" name="Line 3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6" y="57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3" name="Line 3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1" y="61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4" name="Line 3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5" y="641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5" name="Line 3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0" y="67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6" name="Line 3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5" y="6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7" name="Line 3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716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8" name="Line 3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61" y="74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9" name="Line 3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5" y="777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0" name="Line 3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90" y="775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1" name="Line 3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5" y="766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2" name="Line 3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9" y="755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3" name="Line 3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4" y="743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4" name="Line 3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9" y="72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5" name="Line 3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3" y="709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6" name="Line 33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8" y="690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7" name="Line 33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3" y="670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8" name="Line 3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7" y="651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9" name="Line 3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2" y="630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0" name="Line 3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7" y="609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1" name="Line 3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1" y="585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2" name="Line 3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6" y="56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3" name="Line 3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31" y="537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4" name="Line 33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5" y="511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5" name="Line 33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60" y="484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6" name="Line 3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5" y="45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7" name="Line 3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9" y="424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8" name="Line 3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4" y="393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9" name="Line 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0" name="Line 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1" name="Line 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2" name="Line 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3" name="Line 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4" name="Line 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5" name="Line 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6" name="Line 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7" name="Line 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8" name="Line 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9" name="Line 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0" name="Line 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1" name="Line 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2" name="Line 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3" name="Line 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4" name="Line 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5" name="Line 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6" name="Line 3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7" name="Line 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8" name="Line 3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9" name="Line 3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0" name="Line 3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1" name="Line 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2" name="Line 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3" name="Line 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4" name="Line 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5" name="Line 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6" name="Line 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7" name="Line 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8" name="Line 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9" name="Line 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0" name="Line 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1" name="Line 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2" name="Line 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3" name="Line 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4" name="Line 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5" name="Line 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6" name="Line 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7" name="Line 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8" name="Line 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9" name="Line 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0" name="Line 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1" name="Line 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2" name="Line 3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3" name="Line 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4" name="Line 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5" name="Line 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6" name="Line 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7" name="Line 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8" name="Line 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9" name="Line 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0" name="Line 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1" name="Line 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2" name="Line 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3" name="Line 3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4" name="Line 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5" name="Line 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6" name="Line 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7" name="Line 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8" name="Line 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9" name="Line 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0" name="Line 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1" name="Line 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36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1392" name="Line 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3" name="Line 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4" name="Line 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5" name="Line 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6" name="Line 4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7" name="Line 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8" name="Line 4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9" name="Line 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0" name="Line 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1" name="Line 4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2" name="Line 4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3" name="Line 4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4" name="Line 4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5" name="Line 4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6" name="Line 4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7" name="Line 4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2" y="3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8" name="Line 4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7" y="42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9" name="Line 4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1" y="454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0" name="Line 4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6" y="48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1" name="Line 4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1" y="51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2" name="Line 4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5" y="54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3" name="Line 4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0" y="57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4" name="Line 4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5" y="6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5" name="Line 4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9" y="641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6" name="Line 4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4" y="67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7" name="Line 4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9" y="70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8" name="Line 4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5" y="735"/>
                      <a:ext cx="15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9" name="Line 4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9" y="764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0" name="Line 4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4" y="79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1" name="Line 4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9" y="82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2" name="Line 4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3" y="855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3" name="Line 4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8" y="88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4" name="Line 4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3" y="91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5" name="Line 4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7" y="950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6" name="Line 4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2" y="958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7" name="Line 4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7" y="965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8" name="Line 4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984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9" name="Line 4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1" y="988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0" name="Line 4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6" y="972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1" name="Line 4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1" y="955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2" name="Line 4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5" y="939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3" name="Line 4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0" y="92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4" name="Line 4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5" y="903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5" name="Line 4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9" y="884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6" name="Line 4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4" y="863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7" name="Line 4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9" y="84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8" name="Line 4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3" y="821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9" name="Line 4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8" y="798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0" name="Line 4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3" y="77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1" name="Line 4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57" y="751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2" name="Line 4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2" y="72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3" name="Line 4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7" y="69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4" name="Line 4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1" y="665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5" name="Line 4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6" y="63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6" name="Line 4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1" y="60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7" name="Line 4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5" y="568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8" name="Line 4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11" y="533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9" name="Line 4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1" y="497"/>
                      <a:ext cx="14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0" name="Line 4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2" y="462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1" name="Line 4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3" y="42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2" name="Line 4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3" y="392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3" name="Line 4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4" name="Line 4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22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5" name="Line 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6" name="Line 4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47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7" name="Line 4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50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8" name="Line 4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53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9" name="Line 4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2" y="567"/>
                      <a:ext cx="13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0" name="Line 4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7" y="59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1" name="Line 4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2" y="62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2" name="Line 4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6" y="657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3" name="Line 4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1" y="68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4" name="Line 4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6" y="72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5" name="Line 4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9" y="75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6" name="Line 4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7" y="779"/>
                      <a:ext cx="17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7" name="Line 4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2" y="80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8" name="Line 4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7" y="83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9" name="Line 4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1" y="86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0" name="Line 4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6" y="89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1" name="Line 4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5" y="92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2" name="Line 4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6" y="961"/>
                      <a:ext cx="14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3" name="Line 4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1" y="98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4" name="Line 4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6" y="10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5" name="Line 4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0" y="104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6" name="Line 4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5" y="107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7" name="Line 4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1" y="109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8" name="Line 4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6" y="112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9" name="Line 4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0" y="1159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0" name="Line 4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95" y="1178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1" name="Line 4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0" y="1167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2" name="Line 4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4" y="116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3" name="Line 4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9" y="116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4" name="Line 4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4" y="114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5" name="Line 5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8" y="1133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6" name="Line 5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3" y="1115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7" name="Line 5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48" y="1096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8" name="Line 5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2" y="1077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9" name="Line 5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77" y="1057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0" name="Line 5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2" y="1035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1" name="Line 5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06" y="1014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2" name="Line 5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71" y="99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3" name="Line 5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6" y="968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4" name="Line 5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0" y="943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5" name="Line 5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5" y="918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6" name="Line 5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0" y="89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7" name="Line 5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94" y="859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8" name="Line 5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9" y="82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9" name="Line 5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24" y="79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0" name="Line 5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0" y="764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1" name="Line 5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6" y="729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2" name="Line 5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4" y="694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3" name="Line 5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3" y="659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4" name="Line 5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6" y="623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5" name="Line 5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7" y="588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6" name="Line 5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2" y="55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7" name="Line 5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6" y="51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8" name="Line 5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4" y="482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9" name="Line 5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4" y="447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0" name="Line 5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2" y="41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1" name="Line 5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5" y="39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2" name="Line 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3" name="Line 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4" name="Line 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5" name="Line 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6" name="Line 5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06" y="243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7" name="Line 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8" name="Line 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9" name="Line 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0" name="Line 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1" name="Line 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2" name="Line 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3" name="Line 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4" name="Line 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5" name="Line 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6" name="Line 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7" name="Line 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8" name="Line 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9" name="Line 5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243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0" name="Line 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1" name="Line 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2" name="Line 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3" name="Line 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4" name="Line 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5" name="Line 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6" name="Line 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7" name="Line 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8" name="Line 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9" name="Line 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0" name="Line 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1" name="Line 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2" name="Line 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3" name="Line 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4" name="Line 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5" name="Line 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6" name="Line 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7" name="Line 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8" name="Line 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9" name="Line 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0" name="Line 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1" name="Line 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2" name="Line 5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78" y="242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3" name="Line 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4" name="Line 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5" name="Line 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6" name="Line 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7" name="Line 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8" name="Line 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9" name="Line 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0" name="Line 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1" name="Line 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2" name="Line 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3" name="Line 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4" name="Line 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5" name="Line 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6" name="Line 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7" name="Line 5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8" name="Line 5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9" name="Line 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0" name="Line 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1" name="Line 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2" name="Line 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3" name="Line 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4" name="Line 5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5" name="Line 5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6" name="Line 5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7" name="Line 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8" name="Line 5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9" name="Line 5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0" name="Line 5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1" name="Line 5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2" name="Line 5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3" name="Line 5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4" name="Line 5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5" name="Line 6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6" name="Line 6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7" name="Line 6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8" name="Line 6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9" name="Line 6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0" name="Line 6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1" name="Line 6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37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643188" y="3736975"/>
                    <a:ext cx="4073525" cy="92075"/>
                    <a:chOff x="1665" y="2354"/>
                    <a:chExt cx="2566" cy="58"/>
                  </a:xfrm>
                </p:grpSpPr>
                <p:sp>
                  <p:nvSpPr>
                    <p:cNvPr id="1192" name="Line 6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3" name="Line 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4" name="Line 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5" name="Line 6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6" name="Line 6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7" name="Line 6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8" name="Line 6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9" name="Line 6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0" name="Line 6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1" name="Line 6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2" name="Line 6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3" name="Line 6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4" name="Line 6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5" name="Line 6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6" name="Line 6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7" name="Line 6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8" name="Line 6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9" name="Line 6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0" name="Line 6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1" name="Line 6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2" name="Line 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3" name="Line 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4" name="Line 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5" name="Line 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6" name="Line 6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7" name="Line 6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41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8" name="Line 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9" name="Line 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0" name="Line 6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1" name="Line 6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2" name="Line 6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3" name="Line 6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4" name="Line 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5" name="Line 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6" name="Line 6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7" name="Line 6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8" name="Line 6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9" name="Line 6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0" name="Line 6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1" name="Line 6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2" name="Line 6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3" name="Line 6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4" name="Line 6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5" name="Line 6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6" name="Line 6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7" name="Line 6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8" name="Line 6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9" name="Line 6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0" name="Line 6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1" name="Line 6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2" name="Line 6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3" name="Line 6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4" name="Line 6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5" name="Line 6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6" name="Line 6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7" name="Line 6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8" name="Line 6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9" name="Line 6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0" name="Line 6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240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1" name="Line 6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2" name="Line 6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3" name="Line 6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4" name="Line 6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5" name="Line 6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6" name="Line 6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7" name="Line 6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8" name="Line 6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9" name="Line 6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0" name="Line 6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1" name="Line 6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2" name="Line 6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3" name="Line 6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4" name="Line 6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5" name="Line 6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6" name="Line 6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7" name="Line 6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8" name="Line 6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12" y="238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9" name="Line 6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0" name="Line 6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1" name="Line 6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2" name="Line 6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3" name="Line 6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4" name="Line 6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5" name="Line 6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6" name="Line 6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7" name="Line 6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8" name="Line 6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9" name="Line 6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0" name="Line 6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1" name="Line 6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2" name="Line 6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3" name="Line 6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4" name="Line 7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5" name="Line 7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6" name="Line 7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7" name="Line 7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8" name="Line 7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9" name="Line 7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0" name="Line 7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1" name="Line 7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38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2" name="Line 7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3" name="Line 7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4" name="Line 7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5" name="Line 7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6" name="Line 7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7" name="Line 7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8" name="Line 7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9" name="Line 7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0" name="Line 7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1" name="Line 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2" name="Line 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3" name="Line 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4" name="Line 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5" name="Line 7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6" name="Line 7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7" name="Line 7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8" name="Line 7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9" name="Line 7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0" name="Line 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1" name="Line 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2" name="Line 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3" name="Line 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4" name="Line 7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5" name="Line 7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6" name="Line 7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7" name="Line 7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8" name="Line 7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9" name="Line 7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0" name="Line 7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1" name="Line 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2" name="Line 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3" name="Line 7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4" name="Line 7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5" name="Line 7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6" name="Line 7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7" name="Line 7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8" name="Line 7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9" name="Line 7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0" name="Line 7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1" name="Line 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2" name="Line 7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3" name="Line 7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4" name="Line 7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5" name="Line 7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6" name="Line 7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7" name="Line 7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8" name="Line 7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9" name="Line 7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0" name="Line 7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1" name="Line 7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2" name="Line 7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3" name="Line 7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4" name="Line 7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5" name="Line 7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6" name="Line 7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7" name="Line 7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8" name="Line 7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9" name="Line 7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0" name="Line 7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1" name="Line 7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2" name="Line 7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3" name="Line 7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4" name="Line 7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5" name="Line 7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6" name="Line 7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7" name="Line 7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8" name="Line 7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9" name="Line 7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0" name="Line 7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1" name="Line 7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2" name="Line 7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3" name="Line 7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4" name="Line 7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5" name="Line 7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6" name="Line 7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7" name="Line 7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8" name="Line 7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31" y="236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9" name="Line 7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0" name="Line 7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1" name="Line 7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2" name="Line 7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3" name="Line 7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4" name="Line 7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5" name="Line 7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6" name="Line 7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7" name="Line 7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8" name="Line 7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9" name="Line 7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0" name="Line 7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1" name="Line 7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2" name="Line 7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3" name="Line 7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4" name="Line 8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5" name="Line 8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6" name="Line 8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7" name="Line 8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8" name="Line 8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9" name="Line 8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0" name="Line 8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1" name="Line 8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38" name="Group 1009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130550"/>
                    <a:chOff x="1665" y="392"/>
                    <a:chExt cx="2566" cy="1972"/>
                  </a:xfrm>
                </p:grpSpPr>
                <p:sp>
                  <p:nvSpPr>
                    <p:cNvPr id="992" name="Line 8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3" name="Line 8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4" name="Line 8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5" name="Line 8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6" name="Line 8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7" name="Line 8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8" name="Line 8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9" name="Line 8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0" name="Line 8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1" name="Line 8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2" name="Line 8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3" name="Line 8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4" name="Line 8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5" name="Line 8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6" name="Line 8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7" name="Line 8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8" name="Line 8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3" y="721"/>
                      <a:ext cx="8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9" name="Line 8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7" y="7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0" name="Line 8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2" y="7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1" name="Line 8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7" y="7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2" name="Line 8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2" y="7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3" name="Line 8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2" y="7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4" name="Line 8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2" y="821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5" name="Line 8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8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6" name="Line 8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2" y="892"/>
                      <a:ext cx="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7" name="Line 8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66" y="9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8" name="Line 8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1" y="9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9" name="Line 8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6" y="90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0" name="Line 8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4" y="916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1" name="Line 8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3" y="923"/>
                      <a:ext cx="2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2" name="Line 8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4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3" name="Line 8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4" y="991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4" name="Line 8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24" y="101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5" name="Line 8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88" y="101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6" name="Line 8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7" y="1030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7" name="Line 8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3" y="1065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8" name="Line 8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2" y="10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9" name="Line 8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7" y="10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0" name="Line 8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1" y="10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1" name="Line 8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0" y="1095"/>
                      <a:ext cx="12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2" name="Line 8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40" y="1124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3" name="Line 8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41" y="115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4" name="Line 8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41" y="1194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5" name="Line 8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1" y="1229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6" name="Line 8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6" y="12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7" name="Line 8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1" y="12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8" name="Line 8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4" y="1243"/>
                      <a:ext cx="8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9" name="Line 8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6" y="12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0" name="Line 8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81" y="126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1" name="Line 8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6" y="12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2" name="Line 8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6" y="1269"/>
                      <a:ext cx="11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3" name="Line 8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6" y="130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4" name="Line 8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6" y="13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5" name="Line 8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7" y="13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6" name="Line 8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7" y="14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7" name="Line 8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1" y="1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8" name="Line 8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6" y="143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9" name="Line 8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1" y="1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0" name="Line 8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5" y="1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1" name="Line 8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0" y="1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2" name="Line 8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5" y="1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3" name="Line 8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9" y="1427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4" name="Line 8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4" y="1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5" name="Line 8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9" y="1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6" name="Line 8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3" y="1420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7" name="Line 8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8" y="138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8" name="Line 8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03" y="1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9" name="Line 8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7" y="1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0" name="Line 8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4" y="135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1" name="Line 8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3" y="132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2" name="Line 8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9" y="128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3" name="Line 8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67" y="126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4" name="Line 8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1" y="1243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5" name="Line 8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96" y="12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6" name="Line 8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61" y="12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7" name="Line 8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7" y="1228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8" name="Line 8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5" y="119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9" name="Line 8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2" y="1157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0" name="Line 8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9" y="11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1" name="Line 8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2" y="1091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2" name="Line 8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8" y="1060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3" name="Line 8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4" y="1029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4" name="Line 8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8" y="1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5" name="Line 8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4" y="1023"/>
                      <a:ext cx="15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6" name="Line 8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3" y="98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7" name="Line 8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0" y="95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8" name="Line 8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5" y="91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9" name="Line 8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0" y="88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0" name="Line 8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4" y="85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1" name="Line 8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1" y="81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2" name="Line 8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8" y="7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3" name="Line 9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5" y="74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4" name="Line 9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2" y="71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5" name="Line 9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8" y="6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6" name="Line 9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7" y="64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7" name="Line 9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4" y="604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8" name="Line 9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1" y="56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9" name="Line 9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8" y="534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0" name="Line 9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5" y="499"/>
                      <a:ext cx="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1" name="Line 9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7" y="46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2" name="Line 9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5" y="42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3" name="Line 9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39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4" name="Line 9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58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5" name="Line 9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6" name="Line 9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7" name="Line 9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8" name="Line 9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9" name="Line 9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0" name="Line 9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1" name="Line 9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2" name="Line 9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3" name="Line 9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4" name="Line 9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5" name="Line 9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6" name="Line 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7" name="Line 9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8" name="Line 9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9" name="Line 9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0" name="Line 9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1" name="Line 9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2" name="Line 9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3" name="Line 9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4" name="Line 9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5" name="Line 9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6" name="Line 9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7" name="Line 9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8" name="Line 9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9" name="Line 9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0" name="Line 9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1" name="Line 9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2" name="Line 9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3" name="Line 9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4" name="Line 9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5" name="Line 9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6" name="Line 9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7" name="Line 9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8" name="Line 9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9" name="Line 9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0" name="Line 9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1" name="Line 9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2" name="Line 9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3" name="Line 9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4" name="Line 9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5" name="Line 9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6" name="Line 9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7" name="Line 9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8" name="Line 9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9" name="Line 9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0" name="Line 9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1" name="Line 9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2" name="Line 9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3" name="Line 9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4" name="Line 9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5" name="Line 9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6" name="Line 9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7" name="Line 9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8" name="Line 9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9" name="Line 9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0" name="Line 9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1" name="Line 9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2" name="Line 9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3" name="Line 9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4" name="Line 9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13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5" name="Line 9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1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6" name="Line 9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1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7" name="Line 9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1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8" name="Line 9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1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9" name="Line 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1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0" name="Line 9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1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1" name="Line 9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2" name="Line 9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13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3" name="Line 9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4" name="Line 98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2124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5" name="Line 9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1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6" name="Line 9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1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7" name="Line 9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11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8" name="Line 98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9" name="Line 9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0" name="Line 9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1" name="Line 9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2" name="Line 9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3" name="Line 9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4" name="Line 9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5" name="Line 9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6" name="Line 9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7" name="Line 9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8" name="Line 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9" name="Line 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0" name="Line 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1" name="Line 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2" name="Line 9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3" name="Line 10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4" name="Line 10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5" name="Line 10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6" name="Line 10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7" name="Line 10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8" name="Line 10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9" name="Line 10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0" name="Line 10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1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1" name="Line 10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39" name="Group 1210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132138"/>
                    <a:chOff x="1665" y="392"/>
                    <a:chExt cx="2566" cy="1973"/>
                  </a:xfrm>
                </p:grpSpPr>
                <p:sp>
                  <p:nvSpPr>
                    <p:cNvPr id="792" name="Line 10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3" name="Line 10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4" name="Line 10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5" name="Line 10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6" name="Line 10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7" name="Line 10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8" name="Line 10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9" name="Line 10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0" name="Line 10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1" name="Line 10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2" name="Line 10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3" name="Line 10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4" name="Line 10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5" name="Line 10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6" name="Line 10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7" name="Line 10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8" name="Line 10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9" name="Line 10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0" name="Line 10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1" name="Line 10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1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2" name="Line 10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3" name="Line 10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4" name="Line 10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5" name="Line 10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6" name="Line 10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7" name="Line 10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8" name="Line 10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9" name="Line 10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0" name="Line 10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1" name="Line 10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2" name="Line 10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3" name="Line 10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4" name="Line 10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5" name="Line 10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6" name="Line 10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7" name="Line 10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8" name="Line 1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1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9" name="Line 10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1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0" name="Line 10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13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1" name="Line 10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1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2" name="Line 10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1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3" name="Line 10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1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4" name="Line 10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1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5" name="Line 10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1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6" name="Line 10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1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7" name="Line 10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1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8" name="Line 10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13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9" name="Line 10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1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0" name="Line 10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2124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1" name="Line 10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1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2" name="Line 10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1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3" name="Line 10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11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4" name="Line 10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5" name="Line 10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3" y="721"/>
                      <a:ext cx="8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6" name="Line 10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7" y="73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7" name="Line 10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2" y="7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8" name="Line 10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7" y="7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9" name="Line 10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2" y="7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0" name="Line 10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2" y="7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1" name="Line 10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2" y="821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2" name="Line 10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8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3" name="Line 10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2" y="892"/>
                      <a:ext cx="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4" name="Line 10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66" y="9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5" name="Line 10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1" y="9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6" name="Line 10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6" y="90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7" name="Line 10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4" y="916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8" name="Line 10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3" y="923"/>
                      <a:ext cx="2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9" name="Line 10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4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0" name="Line 10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4" y="991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1" name="Line 10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24" y="101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2" name="Line 10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88" y="101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3" name="Line 10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7" y="1030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4" name="Line 10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3" y="1065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5" name="Line 10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2" y="10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6" name="Line 10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7" y="10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7" name="Line 10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1" y="10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8" name="Line 10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0" y="1095"/>
                      <a:ext cx="12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9" name="Line 10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40" y="1124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0" name="Line 10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41" y="115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1" name="Line 10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41" y="1194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2" name="Line 10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1" y="1229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3" name="Line 10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6" y="12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4" name="Line 10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1" y="12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5" name="Line 10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4" y="1243"/>
                      <a:ext cx="8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6" name="Line 10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6" y="12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7" name="Line 10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81" y="126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8" name="Line 10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6" y="12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9" name="Line 10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6" y="1269"/>
                      <a:ext cx="11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0" name="Line 10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6" y="130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1" name="Line 10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6" y="13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2" name="Line 1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7" y="13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3" name="Line 1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17" y="14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4" name="Line 11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1" y="1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5" name="Line 11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6" y="143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6" name="Line 11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1" y="1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7" name="Line 11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5" y="1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8" name="Line 11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0" y="1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9" name="Line 11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5" y="1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0" name="Line 11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9" y="1427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1" name="Line 11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4" y="1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2" name="Line 11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9" y="1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3" name="Line 11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3" y="1420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4" name="Line 11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8" y="138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5" name="Line 11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03" y="1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6" name="Line 11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7" y="1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7" name="Line 11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4" y="135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8" name="Line 11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3" y="132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9" name="Line 11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9" y="128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0" name="Line 11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67" y="126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1" name="Line 11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1" y="1243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2" name="Line 11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96" y="12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3" name="Line 11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61" y="12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4" name="Line 11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7" y="1228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5" name="Line 11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5" y="119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6" name="Line 11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2" y="1157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7" name="Line 11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9" y="11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8" name="Line 11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2" y="1091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9" name="Line 11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8" y="1060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0" name="Line 11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4" y="1029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1" name="Line 11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8" y="10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2" name="Line 113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4" y="1023"/>
                      <a:ext cx="15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3" name="Line 113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3" y="98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4" name="Line 11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0" y="95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5" name="Line 11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5" y="91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6" name="Line 11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0" y="88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7" name="Line 11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4" y="85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8" name="Line 11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1" y="81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9" name="Line 11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8" y="7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0" name="Line 113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5" y="74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1" name="Line 113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72" y="71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2" name="Line 11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8" y="6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3" name="Line 11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7" y="64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4" name="Line 11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4" y="604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5" name="Line 11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1" y="56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6" name="Line 11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8" y="534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7" name="Line 11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5" y="499"/>
                      <a:ext cx="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8" name="Line 11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7" y="46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9" name="Line 11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5" y="42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0" name="Line 11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39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1" name="Line 1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2" name="Line 1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3" name="Line 1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4" name="Line 1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5" name="Line 1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6" name="Line 1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7" name="Line 1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8" name="Line 1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9" name="Line 1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0" name="Line 1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1" name="Line 1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2" name="Line 1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3" name="Line 1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4" name="Line 1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5" name="Line 1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6" name="Line 1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7" name="Line 1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8" name="Line 1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9" name="Line 1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0" name="Line 1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1" name="Line 1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2" name="Line 1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3" name="Line 1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4" name="Line 1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5" name="Line 1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6" name="Line 1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7" name="Line 1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8" name="Line 1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9" name="Line 1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0" name="Line 1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1" name="Line 1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2" name="Line 1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3" name="Line 1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4" name="Line 1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5" name="Line 11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31" y="236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6" name="Line 1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7" name="Line 1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8" name="Line 1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9" name="Line 1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0" name="Line 1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1" name="Line 1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2" name="Line 1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3" name="Line 1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4" name="Line 1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5" name="Line 1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6" name="Line 1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7" name="Line 1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8" name="Line 1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9" name="Line 1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0" name="Line 1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1" name="Line 1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2" name="Line 1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3" name="Line 1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4" name="Line 1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5" name="Line 1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6" name="Line 1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7" name="Line 12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8" name="Line 1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9" name="Line 1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0" name="Line 1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1" name="Line 1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40" name="Group 1411"/>
                  <p:cNvGrpSpPr>
                    <a:grpSpLocks/>
                  </p:cNvGrpSpPr>
                  <p:nvPr/>
                </p:nvGrpSpPr>
                <p:grpSpPr bwMode="auto">
                  <a:xfrm>
                    <a:off x="2643188" y="3752850"/>
                    <a:ext cx="4073525" cy="227013"/>
                    <a:chOff x="1665" y="2364"/>
                    <a:chExt cx="2566" cy="143"/>
                  </a:xfrm>
                </p:grpSpPr>
                <p:sp>
                  <p:nvSpPr>
                    <p:cNvPr id="592" name="Line 1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3" name="Line 1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4" name="Line 1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5" name="Line 12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6" name="Line 12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7" name="Line 12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8" name="Line 12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9" name="Line 12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0" name="Line 12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1" name="Line 12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2" name="Line 12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3" name="Line 1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4" name="Line 1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5" name="Line 12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6" name="Line 12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1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7" name="Line 12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8" name="Line 12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9" name="Line 12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0" name="Line 1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1" name="Line 12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2" name="Line 12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3" name="Line 12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4" name="Line 12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5" name="Line 12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6" name="Line 12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12" y="238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7" name="Line 12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8" name="Line 12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9" name="Line 12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0" name="Line 12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1" name="Line 12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2" name="Line 12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3" name="Line 12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4" name="Line 12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5" name="Line 12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6" name="Line 12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7" name="Line 12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8" name="Line 12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9" name="Line 12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0" name="Line 12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1" name="Line 12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2" name="Line 12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3" name="Line 12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4" name="Line 12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5" name="Line 12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6" name="Line 12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7" name="Line 12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8" name="Line 12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9" name="Line 12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38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0" name="Line 12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1" name="Line 12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2" name="Line 12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3" name="Line 12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4" name="Line 12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5" name="Line 12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6" name="Line 12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7" name="Line 12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8" name="Line 12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9" name="Line 12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0" name="Line 12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1" name="Line 12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2" name="Line 1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3" name="Line 1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4" name="Line 1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5" name="Line 1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6" name="Line 1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7" name="Line 1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8" name="Line 12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9" name="Line 1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0" name="Line 12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1" name="Line 1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2" name="Line 1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3" name="Line 12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4" name="Line 1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5" name="Line 12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6" name="Line 1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7" name="Line 1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8" name="Line 1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9" name="Line 1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0" name="Line 1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1" name="Line 1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2" name="Line 1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3" name="Line 1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4" name="Line 1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5" name="Line 1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6" name="Line 1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7" name="Line 1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8" name="Line 1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9" name="Line 1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0" name="Line 1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1" name="Line 1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2" name="Line 1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3" name="Line 1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4" name="Line 1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5" name="Line 1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6" name="Line 1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7" name="Line 1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8" name="Line 1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9" name="Line 1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0" name="Line 1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1" name="Line 1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2" name="Line 1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3" name="Line 1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4" name="Line 1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5" name="Line 1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6" name="Line 1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7" name="Line 1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8" name="Line 1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9" name="Line 1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0" name="Line 1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1" name="Line 1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2" name="Line 1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3" name="Line 1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4" name="Line 1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5" name="Line 1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6" name="Line 1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7" name="Line 1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8" name="Line 1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9" name="Line 1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0" name="Line 1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1" name="Line 1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2" name="Line 1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3" name="Line 1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4" name="Line 1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5" name="Line 13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41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6" name="Line 1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7" name="Line 1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8" name="Line 1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9" name="Line 1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0" name="Line 1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1" name="Line 1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2" name="Line 1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3" name="Line 1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4" name="Line 1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5" name="Line 1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6" name="Line 1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7" name="Line 1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8" name="Line 1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9" name="Line 1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0" name="Line 1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1" name="Line 1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2" name="Line 1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3" name="Line 1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4" name="Line 1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5" name="Line 1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6" name="Line 1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7" name="Line 1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8" name="Line 1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9" name="Line 1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0" name="Line 1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1" name="Line 13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2" name="Line 1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3" name="Line 13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4" name="Line 13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5" name="Line 13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6" name="Line 1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7" name="Line 1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8" name="Line 13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240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9" name="Line 1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0" name="Line 1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1" name="Line 1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2" name="Line 1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3" name="Line 1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4" name="Line 1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5" name="Line 1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6" name="Line 1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7" name="Line 1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8" name="Line 1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2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9" name="Line 1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0" name="Line 1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1" name="Line 1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2" name="Line 1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3" name="Line 1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4" name="Line 1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5" name="Line 13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06" y="243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6" name="Line 1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7" name="Line 13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8" name="Line 1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9" name="Line 1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0" name="Line 1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1" name="Line 1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2" name="Line 1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3" name="Line 1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4" name="Line 1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5" name="Line 1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6" name="Line 1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7" name="Line 1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8" name="Line 13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243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9" name="Line 1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0" name="Line 1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1" name="Line 1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2" name="Line 1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3" name="Line 1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4" name="Line 1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5" name="Line 1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6" name="Line 1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7" name="Line 14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8" name="Line 1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9" name="Line 1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0" name="Line 1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1" name="Line 1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41" name="Group 1612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392" name="Line 1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" name="Line 14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" name="Line 1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" name="Line 1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" name="Line 14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" name="Line 14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" name="Line 14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" name="Line 1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" name="Line 1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" name="Line 14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78" y="242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" name="Line 1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" name="Line 14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" name="Line 14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" name="Line 14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" name="Line 14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" name="Line 14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" name="Line 14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" name="Line 1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" name="Line 1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" name="Line 1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" name="Line 1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" name="Line 1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" name="Line 14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" name="Line 14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" name="Line 14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" name="Line 14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" name="Line 14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" name="Line 14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" name="Line 14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" name="Line 14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" name="Line 14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" name="Line 14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" name="Line 14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" name="Line 14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" name="Line 14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" name="Line 14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" name="Line 14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" name="Line 14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" name="Line 14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" name="Line 1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2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" name="Line 14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" name="Line 1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" name="Line 14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" name="Line 14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" name="Line 14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47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" name="Line 14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50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" name="Line 14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53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" name="Line 14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2" y="567"/>
                      <a:ext cx="13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" name="Line 14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7" y="59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" name="Line 14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2" y="62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" name="Line 14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6" y="657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" name="Line 14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1" y="68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4" name="Line 14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6" y="72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5" name="Line 14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9" y="75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6" name="Line 14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7" y="779"/>
                      <a:ext cx="17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7" name="Line 14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2" y="80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8" name="Line 14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7" y="83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9" name="Line 14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1" y="86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0" name="Line 1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6" y="895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1" name="Line 14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5" y="92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2" name="Line 14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6" y="961"/>
                      <a:ext cx="14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3" name="Line 14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1" y="98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4" name="Line 14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6" y="10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5" name="Line 14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0" y="104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6" name="Line 14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5" y="107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7" name="Line 14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1" y="109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8" name="Line 14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6" y="112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9" name="Line 14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0" y="1159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0" name="Line 14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95" y="1178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1" name="Line 14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0" y="1167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2" name="Line 14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4" y="116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3" name="Line 14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9" y="116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4" name="Line 14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4" y="114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5" name="Line 14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8" y="1133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6" name="Line 14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3" y="1115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7" name="Line 14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48" y="1096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8" name="Line 14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2" y="1077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9" name="Line 14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77" y="1057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0" name="Line 14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2" y="1035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1" name="Line 14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06" y="1014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2" name="Line 14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71" y="99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3" name="Line 14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6" y="968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4" name="Line 14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0" y="943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5" name="Line 14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5" y="918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6" name="Line 14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0" y="89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7" name="Line 14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94" y="859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8" name="Line 14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59" y="82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9" name="Line 14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24" y="79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0" name="Line 15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0" y="764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1" name="Line 15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6" y="729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2" name="Line 15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4" y="694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3" name="Line 15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3" y="659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4" name="Line 15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6" y="623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5" name="Line 15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7" y="588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6" name="Line 15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2" y="55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7" name="Line 15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6" y="51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8" name="Line 15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4" y="482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9" name="Line 15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44" y="447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0" name="Line 15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2" y="41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1" name="Line 15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11" y="392"/>
                      <a:ext cx="14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2" name="Line 1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3" name="Line 15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2" y="3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4" name="Line 15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7" y="42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5" name="Line 15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1" y="454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6" name="Line 15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6" y="48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7" name="Line 15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1" y="51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8" name="Line 15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5" y="54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9" name="Line 15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0" y="57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0" name="Line 15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05" y="6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1" name="Line 15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9" y="641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2" name="Line 15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4" y="67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3" name="Line 15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9" y="70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4" name="Line 15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5" y="735"/>
                      <a:ext cx="15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5" name="Line 15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9" y="764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6" name="Line 15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4" y="79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7" name="Line 15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9" y="82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8" name="Line 15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3" y="855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9" name="Line 15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8" y="88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0" name="Line 15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3" y="91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1" name="Line 15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7" y="950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2" name="Line 15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2" y="958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3" name="Line 15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7" y="965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4" name="Line 15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984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5" name="Line 15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1" y="988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6" name="Line 15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6" y="972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7" name="Line 15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1" y="955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8" name="Line 153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5" y="939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9" name="Line 153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0" y="92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0" name="Line 15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5" y="903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1" name="Line 15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69" y="884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2" name="Line 15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4" y="863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3" name="Line 15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99" y="843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4" name="Line 15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3" y="821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5" name="Line 15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28" y="798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6" name="Line 15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3" y="77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7" name="Line 15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57" y="751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8" name="Line 15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2" y="72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9" name="Line 15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7" y="69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0" name="Line 15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1" y="665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1" name="Line 15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6" y="63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2" name="Line 15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1" y="60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3" name="Line 15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5" y="568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4" name="Line 15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11" y="533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5" name="Line 15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1" y="497"/>
                      <a:ext cx="14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6" name="Line 15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2" y="462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7" name="Line 15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3" y="42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8" name="Line 15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3" y="392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9" name="Line 1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0" name="Line 1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1" name="Line 1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2" name="Line 1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3" name="Line 1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4" name="Line 1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5" name="Line 1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6" name="Line 1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7" name="Line 1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8" name="Line 1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9" name="Line 1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0" name="Line 1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1" name="Line 1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2" name="Line 1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3" name="Line 1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4" name="Line 1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5" name="Line 1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6" name="Line 1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7" name="Line 1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8" name="Line 1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9" name="Line 1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0" name="Line 1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1" name="Line 1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2" name="Line 15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3" name="Line 15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4" name="Line 1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5" name="Line 1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6" name="Line 1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7" name="Line 1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8" name="Line 1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9" name="Line 15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0" name="Line 15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1" name="Line 15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2" name="Line 1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3" name="Line 15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4" name="Line 15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5" name="Line 15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6" name="Line 15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7" name="Line 15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8" name="Line 15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9" name="Line 15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0" name="Line 16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1" name="Line 16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2" name="Line 16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3" name="Line 16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4" name="Line 16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5" name="Line 16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6" name="Line 16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7" name="Line 16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8" name="Line 16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9" name="Line 1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0" name="Line 1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1" name="Line 16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sp>
                <p:nvSpPr>
                  <p:cNvPr id="242" name="Line 1613"/>
                  <p:cNvSpPr>
                    <a:spLocks noChangeShapeType="1"/>
                  </p:cNvSpPr>
                  <p:nvPr/>
                </p:nvSpPr>
                <p:spPr bwMode="auto">
                  <a:xfrm>
                    <a:off x="5616576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3" name="Line 1614"/>
                  <p:cNvSpPr>
                    <a:spLocks noChangeShapeType="1"/>
                  </p:cNvSpPr>
                  <p:nvPr/>
                </p:nvSpPr>
                <p:spPr bwMode="auto">
                  <a:xfrm>
                    <a:off x="5672138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4" name="Line 1615"/>
                  <p:cNvSpPr>
                    <a:spLocks noChangeShapeType="1"/>
                  </p:cNvSpPr>
                  <p:nvPr/>
                </p:nvSpPr>
                <p:spPr bwMode="auto">
                  <a:xfrm>
                    <a:off x="5727701" y="42799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5" name="Line 1616"/>
                  <p:cNvSpPr>
                    <a:spLocks noChangeShapeType="1"/>
                  </p:cNvSpPr>
                  <p:nvPr/>
                </p:nvSpPr>
                <p:spPr bwMode="auto">
                  <a:xfrm>
                    <a:off x="5784851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6" name="Line 1617"/>
                  <p:cNvSpPr>
                    <a:spLocks noChangeShapeType="1"/>
                  </p:cNvSpPr>
                  <p:nvPr/>
                </p:nvSpPr>
                <p:spPr bwMode="auto">
                  <a:xfrm>
                    <a:off x="5840413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7" name="Line 1618"/>
                  <p:cNvSpPr>
                    <a:spLocks noChangeShapeType="1"/>
                  </p:cNvSpPr>
                  <p:nvPr/>
                </p:nvSpPr>
                <p:spPr bwMode="auto">
                  <a:xfrm>
                    <a:off x="5895976" y="42799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8" name="Line 1619"/>
                  <p:cNvSpPr>
                    <a:spLocks noChangeShapeType="1"/>
                  </p:cNvSpPr>
                  <p:nvPr/>
                </p:nvSpPr>
                <p:spPr bwMode="auto">
                  <a:xfrm>
                    <a:off x="5953126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9" name="Line 1620"/>
                  <p:cNvSpPr>
                    <a:spLocks noChangeShapeType="1"/>
                  </p:cNvSpPr>
                  <p:nvPr/>
                </p:nvSpPr>
                <p:spPr bwMode="auto">
                  <a:xfrm>
                    <a:off x="6008688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0" name="Line 1621"/>
                  <p:cNvSpPr>
                    <a:spLocks noChangeShapeType="1"/>
                  </p:cNvSpPr>
                  <p:nvPr/>
                </p:nvSpPr>
                <p:spPr bwMode="auto">
                  <a:xfrm>
                    <a:off x="6064251" y="42799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1" name="Line 1622"/>
                  <p:cNvSpPr>
                    <a:spLocks noChangeShapeType="1"/>
                  </p:cNvSpPr>
                  <p:nvPr/>
                </p:nvSpPr>
                <p:spPr bwMode="auto">
                  <a:xfrm>
                    <a:off x="6121401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2" name="Line 1623"/>
                  <p:cNvSpPr>
                    <a:spLocks noChangeShapeType="1"/>
                  </p:cNvSpPr>
                  <p:nvPr/>
                </p:nvSpPr>
                <p:spPr bwMode="auto">
                  <a:xfrm>
                    <a:off x="6176963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3" name="Line 1624"/>
                  <p:cNvSpPr>
                    <a:spLocks noChangeShapeType="1"/>
                  </p:cNvSpPr>
                  <p:nvPr/>
                </p:nvSpPr>
                <p:spPr bwMode="auto">
                  <a:xfrm>
                    <a:off x="6232526" y="42799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4" name="Line 1625"/>
                  <p:cNvSpPr>
                    <a:spLocks noChangeShapeType="1"/>
                  </p:cNvSpPr>
                  <p:nvPr/>
                </p:nvSpPr>
                <p:spPr bwMode="auto">
                  <a:xfrm>
                    <a:off x="6289676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5" name="Line 1626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6" name="Line 1627"/>
                  <p:cNvSpPr>
                    <a:spLocks noChangeShapeType="1"/>
                  </p:cNvSpPr>
                  <p:nvPr/>
                </p:nvSpPr>
                <p:spPr bwMode="auto">
                  <a:xfrm>
                    <a:off x="6400801" y="42799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7" name="Line 1628"/>
                  <p:cNvSpPr>
                    <a:spLocks noChangeShapeType="1"/>
                  </p:cNvSpPr>
                  <p:nvPr/>
                </p:nvSpPr>
                <p:spPr bwMode="auto">
                  <a:xfrm>
                    <a:off x="6457951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8" name="Line 1629"/>
                  <p:cNvSpPr>
                    <a:spLocks noChangeShapeType="1"/>
                  </p:cNvSpPr>
                  <p:nvPr/>
                </p:nvSpPr>
                <p:spPr bwMode="auto">
                  <a:xfrm>
                    <a:off x="6513513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9" name="Line 1630"/>
                  <p:cNvSpPr>
                    <a:spLocks noChangeShapeType="1"/>
                  </p:cNvSpPr>
                  <p:nvPr/>
                </p:nvSpPr>
                <p:spPr bwMode="auto">
                  <a:xfrm>
                    <a:off x="6569076" y="42799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0" name="Line 1631"/>
                  <p:cNvSpPr>
                    <a:spLocks noChangeShapeType="1"/>
                  </p:cNvSpPr>
                  <p:nvPr/>
                </p:nvSpPr>
                <p:spPr bwMode="auto">
                  <a:xfrm>
                    <a:off x="6626226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1" name="Line 1632"/>
                  <p:cNvSpPr>
                    <a:spLocks noChangeShapeType="1"/>
                  </p:cNvSpPr>
                  <p:nvPr/>
                </p:nvSpPr>
                <p:spPr bwMode="auto">
                  <a:xfrm>
                    <a:off x="6681788" y="4279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2" name="Line 1633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4300538"/>
                    <a:ext cx="0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3" name="Line 1634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4357688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4" name="Line 1635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4413250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5" name="Line 1636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4468813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6" name="Line 1637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4524375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7" name="Line 16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315076" y="622300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8" name="Line 16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59513" y="671513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9" name="Line 16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02363" y="720725"/>
                    <a:ext cx="26988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0" name="Line 16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46801" y="769938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1" name="Line 16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91238" y="819150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2" name="Line 16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34088" y="869950"/>
                    <a:ext cx="26988" cy="222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3" name="Line 164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78526" y="919163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4" name="Line 164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22963" y="968375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5" name="Line 164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65813" y="1017588"/>
                    <a:ext cx="26988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6" name="Line 164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10251" y="1066800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7" name="Line 164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54688" y="1109663"/>
                    <a:ext cx="25400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8" name="Line 164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03888" y="1136650"/>
                    <a:ext cx="23813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9" name="Line 165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53088" y="1189038"/>
                    <a:ext cx="25400" cy="206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0" name="Line 165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95938" y="1233488"/>
                    <a:ext cx="26988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1" name="Line 165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540376" y="1230313"/>
                    <a:ext cx="25400" cy="95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2" name="Line 165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484813" y="1216025"/>
                    <a:ext cx="25400" cy="63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3" name="Line 165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427663" y="1198563"/>
                    <a:ext cx="26988" cy="79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4" name="Line 165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372101" y="1179513"/>
                    <a:ext cx="25400" cy="95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5" name="Line 165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316538" y="1150938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6" name="Line 165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259388" y="1125538"/>
                    <a:ext cx="26988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7" name="Line 165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203826" y="1095375"/>
                    <a:ext cx="25400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8" name="Line 165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148263" y="1063625"/>
                    <a:ext cx="25400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9" name="Line 166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091113" y="1033463"/>
                    <a:ext cx="26988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0" name="Line 1661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035551" y="1000125"/>
                    <a:ext cx="25400" cy="158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1" name="Line 166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979988" y="966788"/>
                    <a:ext cx="25400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2" name="Line 166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922838" y="928688"/>
                    <a:ext cx="26988" cy="174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3" name="Line 166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867276" y="895350"/>
                    <a:ext cx="25400" cy="174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4" name="Line 166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811713" y="852488"/>
                    <a:ext cx="25400" cy="190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5" name="Line 166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754563" y="811213"/>
                    <a:ext cx="26988" cy="190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6" name="Line 166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699001" y="768350"/>
                    <a:ext cx="25400" cy="190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7" name="Line 166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643438" y="720725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8" name="Line 166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586288" y="673100"/>
                    <a:ext cx="26988" cy="222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9" name="Line 167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530726" y="623888"/>
                    <a:ext cx="25400" cy="222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0" name="Line 1671"/>
                  <p:cNvSpPr>
                    <a:spLocks noChangeShapeType="1"/>
                  </p:cNvSpPr>
                  <p:nvPr/>
                </p:nvSpPr>
                <p:spPr bwMode="auto">
                  <a:xfrm>
                    <a:off x="4556126" y="6223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1" name="Line 1672"/>
                  <p:cNvSpPr>
                    <a:spLocks noChangeShapeType="1"/>
                  </p:cNvSpPr>
                  <p:nvPr/>
                </p:nvSpPr>
                <p:spPr bwMode="auto">
                  <a:xfrm>
                    <a:off x="4613276" y="6223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2" name="Line 16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00763" y="622300"/>
                    <a:ext cx="26988" cy="206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3" name="Line 167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45201" y="671513"/>
                    <a:ext cx="25400" cy="206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4" name="Line 167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89638" y="719138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5" name="Line 167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32488" y="768350"/>
                    <a:ext cx="26988" cy="174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6" name="Line 167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76926" y="809625"/>
                    <a:ext cx="2540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7" name="Line 167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21363" y="865188"/>
                    <a:ext cx="2540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8" name="Line 167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64213" y="919163"/>
                    <a:ext cx="26988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9" name="Line 168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08651" y="927100"/>
                    <a:ext cx="25400" cy="47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0" name="Line 168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53088" y="938213"/>
                    <a:ext cx="25400" cy="47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1" name="Line 168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00701" y="955675"/>
                    <a:ext cx="23813" cy="190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2" name="Line 168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545138" y="950913"/>
                    <a:ext cx="25400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3" name="Line 168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487988" y="925513"/>
                    <a:ext cx="26988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4" name="Line 168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432426" y="901700"/>
                    <a:ext cx="25400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5" name="Line 168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376863" y="873125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6" name="Line 168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319713" y="842963"/>
                    <a:ext cx="26988" cy="158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7" name="Line 168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264151" y="815975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8" name="Line 168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208588" y="785813"/>
                    <a:ext cx="25400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9" name="Line 169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151438" y="752475"/>
                    <a:ext cx="26988" cy="158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0" name="Line 1691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095876" y="719138"/>
                    <a:ext cx="25400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1" name="Line 169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040313" y="685800"/>
                    <a:ext cx="25400" cy="158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2" name="Line 169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983163" y="647700"/>
                    <a:ext cx="26988" cy="174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3" name="Line 169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53001" y="622300"/>
                    <a:ext cx="9525" cy="63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4" name="Line 1695"/>
                  <p:cNvSpPr>
                    <a:spLocks noChangeShapeType="1"/>
                  </p:cNvSpPr>
                  <p:nvPr/>
                </p:nvSpPr>
                <p:spPr bwMode="auto">
                  <a:xfrm>
                    <a:off x="4992688" y="6223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5" name="Line 171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6" name="Line 17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466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7" name="Line 17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829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8" name="Line 171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544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9" name="Line 171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2591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0" name="Line 17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942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1" name="Line 17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656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2" name="Line 17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3398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3" name="Line 17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6054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4" name="Line 17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9769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5" name="Line 172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4523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6" name="Line 17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7" name="Line 1722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560888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8" name="Line 1723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9" name="Line 1724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0" name="Line 1725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1" name="Line 1726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2" name="Line 1727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3" name="Line 1728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4" name="Line 1729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5" name="Line 1730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6" name="Line 1731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7" name="Line 1732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8" name="Line 1733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9" name="Line 1734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0" name="Line 1735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1" name="Line 1736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2" name="Line 1737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3" name="Line 173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4" name="Line 1739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5" name="Line 1740"/>
                  <p:cNvSpPr>
                    <a:spLocks noChangeShapeType="1"/>
                  </p:cNvSpPr>
                  <p:nvPr/>
                </p:nvSpPr>
                <p:spPr bwMode="auto">
                  <a:xfrm>
                    <a:off x="301466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6" name="Line 1741"/>
                  <p:cNvSpPr>
                    <a:spLocks noChangeShapeType="1"/>
                  </p:cNvSpPr>
                  <p:nvPr/>
                </p:nvSpPr>
                <p:spPr bwMode="auto">
                  <a:xfrm>
                    <a:off x="33829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7" name="Line 1742"/>
                  <p:cNvSpPr>
                    <a:spLocks noChangeShapeType="1"/>
                  </p:cNvSpPr>
                  <p:nvPr/>
                </p:nvSpPr>
                <p:spPr bwMode="auto">
                  <a:xfrm>
                    <a:off x="37544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8" name="Line 1743"/>
                  <p:cNvSpPr>
                    <a:spLocks noChangeShapeType="1"/>
                  </p:cNvSpPr>
                  <p:nvPr/>
                </p:nvSpPr>
                <p:spPr bwMode="auto">
                  <a:xfrm>
                    <a:off x="412591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9" name="Line 1744"/>
                  <p:cNvSpPr>
                    <a:spLocks noChangeShapeType="1"/>
                  </p:cNvSpPr>
                  <p:nvPr/>
                </p:nvSpPr>
                <p:spPr bwMode="auto">
                  <a:xfrm>
                    <a:off x="44942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0" name="Line 1745"/>
                  <p:cNvSpPr>
                    <a:spLocks noChangeShapeType="1"/>
                  </p:cNvSpPr>
                  <p:nvPr/>
                </p:nvSpPr>
                <p:spPr bwMode="auto">
                  <a:xfrm>
                    <a:off x="48656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1" name="Line 1746"/>
                  <p:cNvSpPr>
                    <a:spLocks noChangeShapeType="1"/>
                  </p:cNvSpPr>
                  <p:nvPr/>
                </p:nvSpPr>
                <p:spPr bwMode="auto">
                  <a:xfrm>
                    <a:off x="523398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2" name="Line 1747"/>
                  <p:cNvSpPr>
                    <a:spLocks noChangeShapeType="1"/>
                  </p:cNvSpPr>
                  <p:nvPr/>
                </p:nvSpPr>
                <p:spPr bwMode="auto">
                  <a:xfrm>
                    <a:off x="56054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3" name="Line 1748"/>
                  <p:cNvSpPr>
                    <a:spLocks noChangeShapeType="1"/>
                  </p:cNvSpPr>
                  <p:nvPr/>
                </p:nvSpPr>
                <p:spPr bwMode="auto">
                  <a:xfrm>
                    <a:off x="59769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4" name="Line 1749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5" name="Line 1750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6" name="Line 1751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7" name="Line 175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8" name="Line 17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69" name="Line 17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70" name="Line 17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71" name="Line 175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72" name="Line 175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73" name="Line 175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74" name="Line 175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75" name="Line 176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76" name="Line 17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77" name="Line 17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78" name="Line 176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79" name="Line 17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80" name="Line 17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81" name="Line 17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82" name="Line 176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83" name="Rectangle 1768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6894513" y="2527300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4" name="Rectangle 1769"/>
                  <p:cNvSpPr>
                    <a:spLocks noChangeArrowheads="1"/>
                  </p:cNvSpPr>
                  <p:nvPr/>
                </p:nvSpPr>
                <p:spPr bwMode="auto">
                  <a:xfrm>
                    <a:off x="4656138" y="263525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5" name="TextBox 384"/>
                  <p:cNvSpPr txBox="1"/>
                  <p:nvPr/>
                </p:nvSpPr>
                <p:spPr>
                  <a:xfrm>
                    <a:off x="5073650" y="773888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0.41</a:t>
                    </a:r>
                  </a:p>
                </p:txBody>
              </p:sp>
              <p:sp>
                <p:nvSpPr>
                  <p:cNvPr id="386" name="TextBox 385"/>
                  <p:cNvSpPr txBox="1"/>
                  <p:nvPr/>
                </p:nvSpPr>
                <p:spPr>
                  <a:xfrm>
                    <a:off x="5317332" y="1102053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0.48</a:t>
                    </a:r>
                  </a:p>
                </p:txBody>
              </p:sp>
              <p:sp>
                <p:nvSpPr>
                  <p:cNvPr id="387" name="TextBox 386"/>
                  <p:cNvSpPr txBox="1"/>
                  <p:nvPr/>
                </p:nvSpPr>
                <p:spPr>
                  <a:xfrm>
                    <a:off x="4675630" y="1060633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0.57</a:t>
                    </a:r>
                  </a:p>
                </p:txBody>
              </p:sp>
              <p:sp>
                <p:nvSpPr>
                  <p:cNvPr id="388" name="TextBox 387"/>
                  <p:cNvSpPr txBox="1"/>
                  <p:nvPr/>
                </p:nvSpPr>
                <p:spPr>
                  <a:xfrm>
                    <a:off x="4434682" y="1498599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0.65</a:t>
                    </a:r>
                  </a:p>
                </p:txBody>
              </p:sp>
              <p:sp>
                <p:nvSpPr>
                  <p:cNvPr id="389" name="TextBox 388"/>
                  <p:cNvSpPr txBox="1"/>
                  <p:nvPr/>
                </p:nvSpPr>
                <p:spPr>
                  <a:xfrm>
                    <a:off x="4226718" y="1672027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0.74</a:t>
                    </a:r>
                  </a:p>
                </p:txBody>
              </p:sp>
              <p:sp>
                <p:nvSpPr>
                  <p:cNvPr id="390" name="TextBox 389"/>
                  <p:cNvSpPr txBox="1"/>
                  <p:nvPr/>
                </p:nvSpPr>
                <p:spPr>
                  <a:xfrm>
                    <a:off x="5125243" y="3196595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0.74</a:t>
                    </a:r>
                  </a:p>
                </p:txBody>
              </p:sp>
              <p:sp>
                <p:nvSpPr>
                  <p:cNvPr id="391" name="TextBox 390"/>
                  <p:cNvSpPr txBox="1"/>
                  <p:nvPr/>
                </p:nvSpPr>
                <p:spPr>
                  <a:xfrm>
                    <a:off x="5145088" y="4062887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</a:t>
                    </a:r>
                  </a:p>
                </p:txBody>
              </p:sp>
            </p:grpSp>
            <p:sp>
              <p:nvSpPr>
                <p:cNvPr id="1993" name="TextBox 1992"/>
                <p:cNvSpPr txBox="1"/>
                <p:nvPr/>
              </p:nvSpPr>
              <p:spPr>
                <a:xfrm>
                  <a:off x="4244296" y="4291806"/>
                  <a:ext cx="122353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l-GR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β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_</a:t>
                  </a:r>
                  <a:r>
                    <a:rPr lang="en-CA" sz="1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AlFeSi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cxnSp>
              <p:nvCxnSpPr>
                <p:cNvPr id="1994" name="Straight Connector 1993"/>
                <p:cNvCxnSpPr/>
                <p:nvPr/>
              </p:nvCxnSpPr>
              <p:spPr>
                <a:xfrm>
                  <a:off x="3914656" y="394554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1995" name="TextBox 1994"/>
                <p:cNvSpPr txBox="1"/>
                <p:nvPr/>
              </p:nvSpPr>
              <p:spPr>
                <a:xfrm>
                  <a:off x="4386935" y="275304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0.15 Fe</a:t>
                  </a:r>
                </a:p>
              </p:txBody>
            </p:sp>
            <p:cxnSp>
              <p:nvCxnSpPr>
                <p:cNvPr id="1996" name="Straight Connector 1995"/>
                <p:cNvCxnSpPr/>
                <p:nvPr/>
              </p:nvCxnSpPr>
              <p:spPr>
                <a:xfrm>
                  <a:off x="2738846" y="394508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1997" name="TextBox 1996"/>
                <p:cNvSpPr txBox="1"/>
                <p:nvPr/>
              </p:nvSpPr>
              <p:spPr>
                <a:xfrm>
                  <a:off x="3202783" y="258292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0.20 Fe</a:t>
                  </a:r>
                </a:p>
              </p:txBody>
            </p:sp>
          </p:grpSp>
          <p:sp>
            <p:nvSpPr>
              <p:cNvPr id="1999" name="TextBox 1998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</a:t>
                </a:r>
              </a:p>
            </p:txBody>
          </p:sp>
        </p:grpSp>
        <p:sp>
          <p:nvSpPr>
            <p:cNvPr id="2000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1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2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3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4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5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265505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122863" cy="4876344"/>
            <a:chOff x="1978026" y="263525"/>
            <a:chExt cx="5122863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122863" cy="4876344"/>
              <a:chOff x="1978026" y="263525"/>
              <a:chExt cx="5122863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067867" cy="4876344"/>
                <a:chOff x="2033022" y="263525"/>
                <a:chExt cx="5067867" cy="4876344"/>
              </a:xfrm>
            </p:grpSpPr>
            <p:sp>
              <p:nvSpPr>
                <p:cNvPr id="5" name="Freeform 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" name="Freeform 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Freeform 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802063"/>
                </a:xfrm>
                <a:custGeom>
                  <a:avLst/>
                  <a:gdLst>
                    <a:gd name="T0" fmla="*/ 2481 w 2566"/>
                    <a:gd name="T1" fmla="*/ 2354 h 2395"/>
                    <a:gd name="T2" fmla="*/ 2367 w 2566"/>
                    <a:gd name="T3" fmla="*/ 2357 h 2395"/>
                    <a:gd name="T4" fmla="*/ 2252 w 2566"/>
                    <a:gd name="T5" fmla="*/ 2359 h 2395"/>
                    <a:gd name="T6" fmla="*/ 2138 w 2566"/>
                    <a:gd name="T7" fmla="*/ 2362 h 2395"/>
                    <a:gd name="T8" fmla="*/ 2022 w 2566"/>
                    <a:gd name="T9" fmla="*/ 2365 h 2395"/>
                    <a:gd name="T10" fmla="*/ 1907 w 2566"/>
                    <a:gd name="T11" fmla="*/ 2366 h 2395"/>
                    <a:gd name="T12" fmla="*/ 1792 w 2566"/>
                    <a:gd name="T13" fmla="*/ 2369 h 2395"/>
                    <a:gd name="T14" fmla="*/ 1677 w 2566"/>
                    <a:gd name="T15" fmla="*/ 2370 h 2395"/>
                    <a:gd name="T16" fmla="*/ 1561 w 2566"/>
                    <a:gd name="T17" fmla="*/ 2373 h 2395"/>
                    <a:gd name="T18" fmla="*/ 1446 w 2566"/>
                    <a:gd name="T19" fmla="*/ 2374 h 2395"/>
                    <a:gd name="T20" fmla="*/ 1330 w 2566"/>
                    <a:gd name="T21" fmla="*/ 2377 h 2395"/>
                    <a:gd name="T22" fmla="*/ 1215 w 2566"/>
                    <a:gd name="T23" fmla="*/ 2378 h 2395"/>
                    <a:gd name="T24" fmla="*/ 1099 w 2566"/>
                    <a:gd name="T25" fmla="*/ 2381 h 2395"/>
                    <a:gd name="T26" fmla="*/ 984 w 2566"/>
                    <a:gd name="T27" fmla="*/ 2382 h 2395"/>
                    <a:gd name="T28" fmla="*/ 868 w 2566"/>
                    <a:gd name="T29" fmla="*/ 2384 h 2395"/>
                    <a:gd name="T30" fmla="*/ 753 w 2566"/>
                    <a:gd name="T31" fmla="*/ 2385 h 2395"/>
                    <a:gd name="T32" fmla="*/ 637 w 2566"/>
                    <a:gd name="T33" fmla="*/ 2386 h 2395"/>
                    <a:gd name="T34" fmla="*/ 522 w 2566"/>
                    <a:gd name="T35" fmla="*/ 2388 h 2395"/>
                    <a:gd name="T36" fmla="*/ 406 w 2566"/>
                    <a:gd name="T37" fmla="*/ 2390 h 2395"/>
                    <a:gd name="T38" fmla="*/ 291 w 2566"/>
                    <a:gd name="T39" fmla="*/ 2392 h 2395"/>
                    <a:gd name="T40" fmla="*/ 175 w 2566"/>
                    <a:gd name="T41" fmla="*/ 2393 h 2395"/>
                    <a:gd name="T42" fmla="*/ 60 w 2566"/>
                    <a:gd name="T43" fmla="*/ 2395 h 2395"/>
                    <a:gd name="T44" fmla="*/ 0 w 2566"/>
                    <a:gd name="T45" fmla="*/ 2304 h 2395"/>
                    <a:gd name="T46" fmla="*/ 0 w 2566"/>
                    <a:gd name="T47" fmla="*/ 1950 h 2395"/>
                    <a:gd name="T48" fmla="*/ 0 w 2566"/>
                    <a:gd name="T49" fmla="*/ 1595 h 2395"/>
                    <a:gd name="T50" fmla="*/ 0 w 2566"/>
                    <a:gd name="T51" fmla="*/ 1241 h 2395"/>
                    <a:gd name="T52" fmla="*/ 0 w 2566"/>
                    <a:gd name="T53" fmla="*/ 886 h 2395"/>
                    <a:gd name="T54" fmla="*/ 0 w 2566"/>
                    <a:gd name="T55" fmla="*/ 531 h 2395"/>
                    <a:gd name="T56" fmla="*/ 0 w 2566"/>
                    <a:gd name="T57" fmla="*/ 177 h 2395"/>
                    <a:gd name="T58" fmla="*/ 117 w 2566"/>
                    <a:gd name="T59" fmla="*/ 0 h 2395"/>
                    <a:gd name="T60" fmla="*/ 349 w 2566"/>
                    <a:gd name="T61" fmla="*/ 0 h 2395"/>
                    <a:gd name="T62" fmla="*/ 583 w 2566"/>
                    <a:gd name="T63" fmla="*/ 0 h 2395"/>
                    <a:gd name="T64" fmla="*/ 817 w 2566"/>
                    <a:gd name="T65" fmla="*/ 0 h 2395"/>
                    <a:gd name="T66" fmla="*/ 1049 w 2566"/>
                    <a:gd name="T67" fmla="*/ 0 h 2395"/>
                    <a:gd name="T68" fmla="*/ 1283 w 2566"/>
                    <a:gd name="T69" fmla="*/ 0 h 2395"/>
                    <a:gd name="T70" fmla="*/ 1517 w 2566"/>
                    <a:gd name="T71" fmla="*/ 0 h 2395"/>
                    <a:gd name="T72" fmla="*/ 1749 w 2566"/>
                    <a:gd name="T73" fmla="*/ 0 h 2395"/>
                    <a:gd name="T74" fmla="*/ 1983 w 2566"/>
                    <a:gd name="T75" fmla="*/ 0 h 2395"/>
                    <a:gd name="T76" fmla="*/ 2216 w 2566"/>
                    <a:gd name="T77" fmla="*/ 0 h 2395"/>
                    <a:gd name="T78" fmla="*/ 2449 w 2566"/>
                    <a:gd name="T79" fmla="*/ 0 h 2395"/>
                    <a:gd name="T80" fmla="*/ 2566 w 2566"/>
                    <a:gd name="T81" fmla="*/ 177 h 2395"/>
                    <a:gd name="T82" fmla="*/ 2566 w 2566"/>
                    <a:gd name="T83" fmla="*/ 531 h 2395"/>
                    <a:gd name="T84" fmla="*/ 2566 w 2566"/>
                    <a:gd name="T85" fmla="*/ 886 h 2395"/>
                    <a:gd name="T86" fmla="*/ 2566 w 2566"/>
                    <a:gd name="T87" fmla="*/ 1241 h 2395"/>
                    <a:gd name="T88" fmla="*/ 2566 w 2566"/>
                    <a:gd name="T89" fmla="*/ 1595 h 2395"/>
                    <a:gd name="T90" fmla="*/ 2566 w 2566"/>
                    <a:gd name="T91" fmla="*/ 1950 h 2395"/>
                    <a:gd name="T92" fmla="*/ 2566 w 2566"/>
                    <a:gd name="T93" fmla="*/ 2304 h 2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66" h="2395">
                      <a:moveTo>
                        <a:pt x="2566" y="2351"/>
                      </a:moveTo>
                      <a:lnTo>
                        <a:pt x="2481" y="2354"/>
                      </a:lnTo>
                      <a:lnTo>
                        <a:pt x="2449" y="2354"/>
                      </a:lnTo>
                      <a:lnTo>
                        <a:pt x="2367" y="2357"/>
                      </a:lnTo>
                      <a:lnTo>
                        <a:pt x="2332" y="2357"/>
                      </a:lnTo>
                      <a:lnTo>
                        <a:pt x="2252" y="2359"/>
                      </a:lnTo>
                      <a:lnTo>
                        <a:pt x="2216" y="2359"/>
                      </a:lnTo>
                      <a:lnTo>
                        <a:pt x="2138" y="2362"/>
                      </a:lnTo>
                      <a:lnTo>
                        <a:pt x="2100" y="2362"/>
                      </a:lnTo>
                      <a:lnTo>
                        <a:pt x="2022" y="2365"/>
                      </a:lnTo>
                      <a:lnTo>
                        <a:pt x="1983" y="2365"/>
                      </a:lnTo>
                      <a:lnTo>
                        <a:pt x="1907" y="2366"/>
                      </a:lnTo>
                      <a:lnTo>
                        <a:pt x="1866" y="2366"/>
                      </a:lnTo>
                      <a:lnTo>
                        <a:pt x="1792" y="2369"/>
                      </a:lnTo>
                      <a:lnTo>
                        <a:pt x="1749" y="2369"/>
                      </a:lnTo>
                      <a:lnTo>
                        <a:pt x="1677" y="2370"/>
                      </a:lnTo>
                      <a:lnTo>
                        <a:pt x="1632" y="2370"/>
                      </a:lnTo>
                      <a:lnTo>
                        <a:pt x="1561" y="2373"/>
                      </a:lnTo>
                      <a:lnTo>
                        <a:pt x="1517" y="2373"/>
                      </a:lnTo>
                      <a:lnTo>
                        <a:pt x="1446" y="2374"/>
                      </a:lnTo>
                      <a:lnTo>
                        <a:pt x="1400" y="2374"/>
                      </a:lnTo>
                      <a:lnTo>
                        <a:pt x="1330" y="2377"/>
                      </a:lnTo>
                      <a:lnTo>
                        <a:pt x="1283" y="2377"/>
                      </a:lnTo>
                      <a:lnTo>
                        <a:pt x="1215" y="2378"/>
                      </a:lnTo>
                      <a:lnTo>
                        <a:pt x="1166" y="2378"/>
                      </a:lnTo>
                      <a:lnTo>
                        <a:pt x="1099" y="2381"/>
                      </a:lnTo>
                      <a:lnTo>
                        <a:pt x="1049" y="2381"/>
                      </a:lnTo>
                      <a:lnTo>
                        <a:pt x="984" y="2382"/>
                      </a:lnTo>
                      <a:lnTo>
                        <a:pt x="934" y="2382"/>
                      </a:lnTo>
                      <a:lnTo>
                        <a:pt x="868" y="2384"/>
                      </a:lnTo>
                      <a:lnTo>
                        <a:pt x="817" y="2384"/>
                      </a:lnTo>
                      <a:lnTo>
                        <a:pt x="753" y="2385"/>
                      </a:lnTo>
                      <a:lnTo>
                        <a:pt x="700" y="2385"/>
                      </a:lnTo>
                      <a:lnTo>
                        <a:pt x="637" y="2386"/>
                      </a:lnTo>
                      <a:lnTo>
                        <a:pt x="583" y="2386"/>
                      </a:lnTo>
                      <a:lnTo>
                        <a:pt x="522" y="2388"/>
                      </a:lnTo>
                      <a:lnTo>
                        <a:pt x="466" y="2388"/>
                      </a:lnTo>
                      <a:lnTo>
                        <a:pt x="406" y="2390"/>
                      </a:lnTo>
                      <a:lnTo>
                        <a:pt x="349" y="2390"/>
                      </a:lnTo>
                      <a:lnTo>
                        <a:pt x="291" y="2392"/>
                      </a:lnTo>
                      <a:lnTo>
                        <a:pt x="234" y="2392"/>
                      </a:lnTo>
                      <a:lnTo>
                        <a:pt x="175" y="2393"/>
                      </a:lnTo>
                      <a:lnTo>
                        <a:pt x="117" y="2393"/>
                      </a:lnTo>
                      <a:lnTo>
                        <a:pt x="60" y="2395"/>
                      </a:lnTo>
                      <a:lnTo>
                        <a:pt x="0" y="2395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35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Freeform 8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144463"/>
                </a:xfrm>
                <a:custGeom>
                  <a:avLst/>
                  <a:gdLst>
                    <a:gd name="T0" fmla="*/ 2566 w 2566"/>
                    <a:gd name="T1" fmla="*/ 47 h 91"/>
                    <a:gd name="T2" fmla="*/ 2481 w 2566"/>
                    <a:gd name="T3" fmla="*/ 50 h 91"/>
                    <a:gd name="T4" fmla="*/ 2449 w 2566"/>
                    <a:gd name="T5" fmla="*/ 50 h 91"/>
                    <a:gd name="T6" fmla="*/ 2367 w 2566"/>
                    <a:gd name="T7" fmla="*/ 53 h 91"/>
                    <a:gd name="T8" fmla="*/ 2332 w 2566"/>
                    <a:gd name="T9" fmla="*/ 53 h 91"/>
                    <a:gd name="T10" fmla="*/ 2252 w 2566"/>
                    <a:gd name="T11" fmla="*/ 55 h 91"/>
                    <a:gd name="T12" fmla="*/ 2216 w 2566"/>
                    <a:gd name="T13" fmla="*/ 55 h 91"/>
                    <a:gd name="T14" fmla="*/ 2138 w 2566"/>
                    <a:gd name="T15" fmla="*/ 58 h 91"/>
                    <a:gd name="T16" fmla="*/ 2100 w 2566"/>
                    <a:gd name="T17" fmla="*/ 58 h 91"/>
                    <a:gd name="T18" fmla="*/ 2022 w 2566"/>
                    <a:gd name="T19" fmla="*/ 61 h 91"/>
                    <a:gd name="T20" fmla="*/ 1983 w 2566"/>
                    <a:gd name="T21" fmla="*/ 61 h 91"/>
                    <a:gd name="T22" fmla="*/ 1907 w 2566"/>
                    <a:gd name="T23" fmla="*/ 62 h 91"/>
                    <a:gd name="T24" fmla="*/ 1866 w 2566"/>
                    <a:gd name="T25" fmla="*/ 62 h 91"/>
                    <a:gd name="T26" fmla="*/ 1792 w 2566"/>
                    <a:gd name="T27" fmla="*/ 65 h 91"/>
                    <a:gd name="T28" fmla="*/ 1749 w 2566"/>
                    <a:gd name="T29" fmla="*/ 65 h 91"/>
                    <a:gd name="T30" fmla="*/ 1677 w 2566"/>
                    <a:gd name="T31" fmla="*/ 66 h 91"/>
                    <a:gd name="T32" fmla="*/ 1632 w 2566"/>
                    <a:gd name="T33" fmla="*/ 66 h 91"/>
                    <a:gd name="T34" fmla="*/ 1561 w 2566"/>
                    <a:gd name="T35" fmla="*/ 69 h 91"/>
                    <a:gd name="T36" fmla="*/ 1517 w 2566"/>
                    <a:gd name="T37" fmla="*/ 69 h 91"/>
                    <a:gd name="T38" fmla="*/ 1446 w 2566"/>
                    <a:gd name="T39" fmla="*/ 70 h 91"/>
                    <a:gd name="T40" fmla="*/ 1400 w 2566"/>
                    <a:gd name="T41" fmla="*/ 70 h 91"/>
                    <a:gd name="T42" fmla="*/ 1330 w 2566"/>
                    <a:gd name="T43" fmla="*/ 73 h 91"/>
                    <a:gd name="T44" fmla="*/ 1283 w 2566"/>
                    <a:gd name="T45" fmla="*/ 73 h 91"/>
                    <a:gd name="T46" fmla="*/ 1215 w 2566"/>
                    <a:gd name="T47" fmla="*/ 74 h 91"/>
                    <a:gd name="T48" fmla="*/ 1166 w 2566"/>
                    <a:gd name="T49" fmla="*/ 74 h 91"/>
                    <a:gd name="T50" fmla="*/ 1099 w 2566"/>
                    <a:gd name="T51" fmla="*/ 77 h 91"/>
                    <a:gd name="T52" fmla="*/ 1049 w 2566"/>
                    <a:gd name="T53" fmla="*/ 77 h 91"/>
                    <a:gd name="T54" fmla="*/ 984 w 2566"/>
                    <a:gd name="T55" fmla="*/ 78 h 91"/>
                    <a:gd name="T56" fmla="*/ 934 w 2566"/>
                    <a:gd name="T57" fmla="*/ 78 h 91"/>
                    <a:gd name="T58" fmla="*/ 868 w 2566"/>
                    <a:gd name="T59" fmla="*/ 80 h 91"/>
                    <a:gd name="T60" fmla="*/ 817 w 2566"/>
                    <a:gd name="T61" fmla="*/ 80 h 91"/>
                    <a:gd name="T62" fmla="*/ 753 w 2566"/>
                    <a:gd name="T63" fmla="*/ 81 h 91"/>
                    <a:gd name="T64" fmla="*/ 700 w 2566"/>
                    <a:gd name="T65" fmla="*/ 81 h 91"/>
                    <a:gd name="T66" fmla="*/ 637 w 2566"/>
                    <a:gd name="T67" fmla="*/ 82 h 91"/>
                    <a:gd name="T68" fmla="*/ 583 w 2566"/>
                    <a:gd name="T69" fmla="*/ 82 h 91"/>
                    <a:gd name="T70" fmla="*/ 522 w 2566"/>
                    <a:gd name="T71" fmla="*/ 84 h 91"/>
                    <a:gd name="T72" fmla="*/ 466 w 2566"/>
                    <a:gd name="T73" fmla="*/ 84 h 91"/>
                    <a:gd name="T74" fmla="*/ 406 w 2566"/>
                    <a:gd name="T75" fmla="*/ 86 h 91"/>
                    <a:gd name="T76" fmla="*/ 349 w 2566"/>
                    <a:gd name="T77" fmla="*/ 86 h 91"/>
                    <a:gd name="T78" fmla="*/ 291 w 2566"/>
                    <a:gd name="T79" fmla="*/ 88 h 91"/>
                    <a:gd name="T80" fmla="*/ 234 w 2566"/>
                    <a:gd name="T81" fmla="*/ 88 h 91"/>
                    <a:gd name="T82" fmla="*/ 175 w 2566"/>
                    <a:gd name="T83" fmla="*/ 89 h 91"/>
                    <a:gd name="T84" fmla="*/ 117 w 2566"/>
                    <a:gd name="T85" fmla="*/ 89 h 91"/>
                    <a:gd name="T86" fmla="*/ 60 w 2566"/>
                    <a:gd name="T87" fmla="*/ 91 h 91"/>
                    <a:gd name="T88" fmla="*/ 0 w 2566"/>
                    <a:gd name="T89" fmla="*/ 91 h 91"/>
                    <a:gd name="T90" fmla="*/ 0 w 2566"/>
                    <a:gd name="T9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91">
                      <a:moveTo>
                        <a:pt x="2566" y="47"/>
                      </a:moveTo>
                      <a:lnTo>
                        <a:pt x="2481" y="50"/>
                      </a:lnTo>
                      <a:lnTo>
                        <a:pt x="2449" y="50"/>
                      </a:lnTo>
                      <a:lnTo>
                        <a:pt x="2367" y="53"/>
                      </a:lnTo>
                      <a:lnTo>
                        <a:pt x="2332" y="53"/>
                      </a:lnTo>
                      <a:lnTo>
                        <a:pt x="2252" y="55"/>
                      </a:lnTo>
                      <a:lnTo>
                        <a:pt x="2216" y="55"/>
                      </a:lnTo>
                      <a:lnTo>
                        <a:pt x="2138" y="58"/>
                      </a:lnTo>
                      <a:lnTo>
                        <a:pt x="2100" y="58"/>
                      </a:lnTo>
                      <a:lnTo>
                        <a:pt x="2022" y="61"/>
                      </a:lnTo>
                      <a:lnTo>
                        <a:pt x="1983" y="61"/>
                      </a:lnTo>
                      <a:lnTo>
                        <a:pt x="1907" y="62"/>
                      </a:lnTo>
                      <a:lnTo>
                        <a:pt x="1866" y="62"/>
                      </a:lnTo>
                      <a:lnTo>
                        <a:pt x="1792" y="65"/>
                      </a:lnTo>
                      <a:lnTo>
                        <a:pt x="1749" y="65"/>
                      </a:lnTo>
                      <a:lnTo>
                        <a:pt x="1677" y="66"/>
                      </a:lnTo>
                      <a:lnTo>
                        <a:pt x="1632" y="66"/>
                      </a:lnTo>
                      <a:lnTo>
                        <a:pt x="1561" y="69"/>
                      </a:lnTo>
                      <a:lnTo>
                        <a:pt x="1517" y="69"/>
                      </a:lnTo>
                      <a:lnTo>
                        <a:pt x="1446" y="70"/>
                      </a:lnTo>
                      <a:lnTo>
                        <a:pt x="1400" y="70"/>
                      </a:lnTo>
                      <a:lnTo>
                        <a:pt x="1330" y="73"/>
                      </a:lnTo>
                      <a:lnTo>
                        <a:pt x="1283" y="73"/>
                      </a:lnTo>
                      <a:lnTo>
                        <a:pt x="1215" y="74"/>
                      </a:lnTo>
                      <a:lnTo>
                        <a:pt x="1166" y="74"/>
                      </a:lnTo>
                      <a:lnTo>
                        <a:pt x="1099" y="77"/>
                      </a:lnTo>
                      <a:lnTo>
                        <a:pt x="1049" y="77"/>
                      </a:lnTo>
                      <a:lnTo>
                        <a:pt x="984" y="78"/>
                      </a:lnTo>
                      <a:lnTo>
                        <a:pt x="934" y="78"/>
                      </a:lnTo>
                      <a:lnTo>
                        <a:pt x="868" y="80"/>
                      </a:lnTo>
                      <a:lnTo>
                        <a:pt x="817" y="80"/>
                      </a:lnTo>
                      <a:lnTo>
                        <a:pt x="753" y="81"/>
                      </a:lnTo>
                      <a:lnTo>
                        <a:pt x="700" y="81"/>
                      </a:lnTo>
                      <a:lnTo>
                        <a:pt x="637" y="82"/>
                      </a:lnTo>
                      <a:lnTo>
                        <a:pt x="583" y="82"/>
                      </a:lnTo>
                      <a:lnTo>
                        <a:pt x="522" y="84"/>
                      </a:lnTo>
                      <a:lnTo>
                        <a:pt x="466" y="84"/>
                      </a:lnTo>
                      <a:lnTo>
                        <a:pt x="406" y="86"/>
                      </a:lnTo>
                      <a:lnTo>
                        <a:pt x="349" y="86"/>
                      </a:lnTo>
                      <a:lnTo>
                        <a:pt x="291" y="88"/>
                      </a:lnTo>
                      <a:lnTo>
                        <a:pt x="234" y="88"/>
                      </a:lnTo>
                      <a:lnTo>
                        <a:pt x="175" y="89"/>
                      </a:lnTo>
                      <a:lnTo>
                        <a:pt x="117" y="89"/>
                      </a:lnTo>
                      <a:lnTo>
                        <a:pt x="60" y="91"/>
                      </a:lnTo>
                      <a:lnTo>
                        <a:pt x="0" y="9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616325"/>
                </a:xfrm>
                <a:custGeom>
                  <a:avLst/>
                  <a:gdLst>
                    <a:gd name="T0" fmla="*/ 2539 w 2566"/>
                    <a:gd name="T1" fmla="*/ 2262 h 2278"/>
                    <a:gd name="T2" fmla="*/ 2422 w 2566"/>
                    <a:gd name="T3" fmla="*/ 2263 h 2278"/>
                    <a:gd name="T4" fmla="*/ 2306 w 2566"/>
                    <a:gd name="T5" fmla="*/ 2263 h 2278"/>
                    <a:gd name="T6" fmla="*/ 2189 w 2566"/>
                    <a:gd name="T7" fmla="*/ 2264 h 2278"/>
                    <a:gd name="T8" fmla="*/ 2074 w 2566"/>
                    <a:gd name="T9" fmla="*/ 2264 h 2278"/>
                    <a:gd name="T10" fmla="*/ 1957 w 2566"/>
                    <a:gd name="T11" fmla="*/ 2266 h 2278"/>
                    <a:gd name="T12" fmla="*/ 1841 w 2566"/>
                    <a:gd name="T13" fmla="*/ 2266 h 2278"/>
                    <a:gd name="T14" fmla="*/ 1724 w 2566"/>
                    <a:gd name="T15" fmla="*/ 2267 h 2278"/>
                    <a:gd name="T16" fmla="*/ 1609 w 2566"/>
                    <a:gd name="T17" fmla="*/ 2267 h 2278"/>
                    <a:gd name="T18" fmla="*/ 1492 w 2566"/>
                    <a:gd name="T19" fmla="*/ 2268 h 2278"/>
                    <a:gd name="T20" fmla="*/ 1377 w 2566"/>
                    <a:gd name="T21" fmla="*/ 2268 h 2278"/>
                    <a:gd name="T22" fmla="*/ 1260 w 2566"/>
                    <a:gd name="T23" fmla="*/ 2270 h 2278"/>
                    <a:gd name="T24" fmla="*/ 1144 w 2566"/>
                    <a:gd name="T25" fmla="*/ 2270 h 2278"/>
                    <a:gd name="T26" fmla="*/ 1027 w 2566"/>
                    <a:gd name="T27" fmla="*/ 2271 h 2278"/>
                    <a:gd name="T28" fmla="*/ 912 w 2566"/>
                    <a:gd name="T29" fmla="*/ 2273 h 2278"/>
                    <a:gd name="T30" fmla="*/ 796 w 2566"/>
                    <a:gd name="T31" fmla="*/ 2273 h 2278"/>
                    <a:gd name="T32" fmla="*/ 679 w 2566"/>
                    <a:gd name="T33" fmla="*/ 2274 h 2278"/>
                    <a:gd name="T34" fmla="*/ 564 w 2566"/>
                    <a:gd name="T35" fmla="*/ 2274 h 2278"/>
                    <a:gd name="T36" fmla="*/ 447 w 2566"/>
                    <a:gd name="T37" fmla="*/ 2275 h 2278"/>
                    <a:gd name="T38" fmla="*/ 331 w 2566"/>
                    <a:gd name="T39" fmla="*/ 2275 h 2278"/>
                    <a:gd name="T40" fmla="*/ 215 w 2566"/>
                    <a:gd name="T41" fmla="*/ 2277 h 2278"/>
                    <a:gd name="T42" fmla="*/ 99 w 2566"/>
                    <a:gd name="T43" fmla="*/ 2278 h 2278"/>
                    <a:gd name="T44" fmla="*/ 0 w 2566"/>
                    <a:gd name="T45" fmla="*/ 2126 h 2278"/>
                    <a:gd name="T46" fmla="*/ 0 w 2566"/>
                    <a:gd name="T47" fmla="*/ 1772 h 2278"/>
                    <a:gd name="T48" fmla="*/ 0 w 2566"/>
                    <a:gd name="T49" fmla="*/ 1417 h 2278"/>
                    <a:gd name="T50" fmla="*/ 0 w 2566"/>
                    <a:gd name="T51" fmla="*/ 1064 h 2278"/>
                    <a:gd name="T52" fmla="*/ 0 w 2566"/>
                    <a:gd name="T53" fmla="*/ 709 h 2278"/>
                    <a:gd name="T54" fmla="*/ 0 w 2566"/>
                    <a:gd name="T55" fmla="*/ 355 h 2278"/>
                    <a:gd name="T56" fmla="*/ 0 w 2566"/>
                    <a:gd name="T57" fmla="*/ 0 h 2278"/>
                    <a:gd name="T58" fmla="*/ 234 w 2566"/>
                    <a:gd name="T59" fmla="*/ 0 h 2278"/>
                    <a:gd name="T60" fmla="*/ 466 w 2566"/>
                    <a:gd name="T61" fmla="*/ 0 h 2278"/>
                    <a:gd name="T62" fmla="*/ 700 w 2566"/>
                    <a:gd name="T63" fmla="*/ 0 h 2278"/>
                    <a:gd name="T64" fmla="*/ 934 w 2566"/>
                    <a:gd name="T65" fmla="*/ 0 h 2278"/>
                    <a:gd name="T66" fmla="*/ 1166 w 2566"/>
                    <a:gd name="T67" fmla="*/ 0 h 2278"/>
                    <a:gd name="T68" fmla="*/ 1400 w 2566"/>
                    <a:gd name="T69" fmla="*/ 0 h 2278"/>
                    <a:gd name="T70" fmla="*/ 1632 w 2566"/>
                    <a:gd name="T71" fmla="*/ 0 h 2278"/>
                    <a:gd name="T72" fmla="*/ 1866 w 2566"/>
                    <a:gd name="T73" fmla="*/ 0 h 2278"/>
                    <a:gd name="T74" fmla="*/ 2100 w 2566"/>
                    <a:gd name="T75" fmla="*/ 0 h 2278"/>
                    <a:gd name="T76" fmla="*/ 2332 w 2566"/>
                    <a:gd name="T77" fmla="*/ 0 h 2278"/>
                    <a:gd name="T78" fmla="*/ 2566 w 2566"/>
                    <a:gd name="T79" fmla="*/ 0 h 2278"/>
                    <a:gd name="T80" fmla="*/ 2566 w 2566"/>
                    <a:gd name="T81" fmla="*/ 355 h 2278"/>
                    <a:gd name="T82" fmla="*/ 2566 w 2566"/>
                    <a:gd name="T83" fmla="*/ 709 h 2278"/>
                    <a:gd name="T84" fmla="*/ 2566 w 2566"/>
                    <a:gd name="T85" fmla="*/ 1064 h 2278"/>
                    <a:gd name="T86" fmla="*/ 2566 w 2566"/>
                    <a:gd name="T87" fmla="*/ 1417 h 2278"/>
                    <a:gd name="T88" fmla="*/ 2566 w 2566"/>
                    <a:gd name="T89" fmla="*/ 1772 h 2278"/>
                    <a:gd name="T90" fmla="*/ 2566 w 2566"/>
                    <a:gd name="T91" fmla="*/ 2126 h 2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278">
                      <a:moveTo>
                        <a:pt x="2566" y="2262"/>
                      </a:moveTo>
                      <a:lnTo>
                        <a:pt x="2539" y="2262"/>
                      </a:lnTo>
                      <a:lnTo>
                        <a:pt x="2449" y="2263"/>
                      </a:lnTo>
                      <a:lnTo>
                        <a:pt x="2422" y="2263"/>
                      </a:lnTo>
                      <a:lnTo>
                        <a:pt x="2332" y="2263"/>
                      </a:lnTo>
                      <a:lnTo>
                        <a:pt x="2306" y="2263"/>
                      </a:lnTo>
                      <a:lnTo>
                        <a:pt x="2216" y="2264"/>
                      </a:lnTo>
                      <a:lnTo>
                        <a:pt x="2189" y="2264"/>
                      </a:lnTo>
                      <a:lnTo>
                        <a:pt x="2100" y="2264"/>
                      </a:lnTo>
                      <a:lnTo>
                        <a:pt x="2074" y="2264"/>
                      </a:lnTo>
                      <a:lnTo>
                        <a:pt x="1983" y="2266"/>
                      </a:lnTo>
                      <a:lnTo>
                        <a:pt x="1957" y="2266"/>
                      </a:lnTo>
                      <a:lnTo>
                        <a:pt x="1866" y="2266"/>
                      </a:lnTo>
                      <a:lnTo>
                        <a:pt x="1841" y="2266"/>
                      </a:lnTo>
                      <a:lnTo>
                        <a:pt x="1749" y="2267"/>
                      </a:lnTo>
                      <a:lnTo>
                        <a:pt x="1724" y="2267"/>
                      </a:lnTo>
                      <a:lnTo>
                        <a:pt x="1632" y="2267"/>
                      </a:lnTo>
                      <a:lnTo>
                        <a:pt x="1609" y="2267"/>
                      </a:lnTo>
                      <a:lnTo>
                        <a:pt x="1517" y="2268"/>
                      </a:lnTo>
                      <a:lnTo>
                        <a:pt x="1492" y="2268"/>
                      </a:lnTo>
                      <a:lnTo>
                        <a:pt x="1400" y="2268"/>
                      </a:lnTo>
                      <a:lnTo>
                        <a:pt x="1377" y="2268"/>
                      </a:lnTo>
                      <a:lnTo>
                        <a:pt x="1283" y="2270"/>
                      </a:lnTo>
                      <a:lnTo>
                        <a:pt x="1260" y="2270"/>
                      </a:lnTo>
                      <a:lnTo>
                        <a:pt x="1166" y="2270"/>
                      </a:lnTo>
                      <a:lnTo>
                        <a:pt x="1144" y="2270"/>
                      </a:lnTo>
                      <a:lnTo>
                        <a:pt x="1049" y="2271"/>
                      </a:lnTo>
                      <a:lnTo>
                        <a:pt x="1027" y="2271"/>
                      </a:lnTo>
                      <a:lnTo>
                        <a:pt x="934" y="2273"/>
                      </a:lnTo>
                      <a:lnTo>
                        <a:pt x="912" y="2273"/>
                      </a:lnTo>
                      <a:lnTo>
                        <a:pt x="817" y="2273"/>
                      </a:lnTo>
                      <a:lnTo>
                        <a:pt x="796" y="2273"/>
                      </a:lnTo>
                      <a:lnTo>
                        <a:pt x="700" y="2274"/>
                      </a:lnTo>
                      <a:lnTo>
                        <a:pt x="679" y="2274"/>
                      </a:lnTo>
                      <a:lnTo>
                        <a:pt x="583" y="2274"/>
                      </a:lnTo>
                      <a:lnTo>
                        <a:pt x="564" y="2274"/>
                      </a:lnTo>
                      <a:lnTo>
                        <a:pt x="466" y="2275"/>
                      </a:lnTo>
                      <a:lnTo>
                        <a:pt x="447" y="2275"/>
                      </a:lnTo>
                      <a:lnTo>
                        <a:pt x="349" y="2275"/>
                      </a:lnTo>
                      <a:lnTo>
                        <a:pt x="331" y="2275"/>
                      </a:lnTo>
                      <a:lnTo>
                        <a:pt x="234" y="2277"/>
                      </a:lnTo>
                      <a:lnTo>
                        <a:pt x="215" y="2277"/>
                      </a:lnTo>
                      <a:lnTo>
                        <a:pt x="117" y="2278"/>
                      </a:lnTo>
                      <a:lnTo>
                        <a:pt x="99" y="2278"/>
                      </a:lnTo>
                      <a:lnTo>
                        <a:pt x="0" y="2278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26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241300"/>
                </a:xfrm>
                <a:custGeom>
                  <a:avLst/>
                  <a:gdLst>
                    <a:gd name="T0" fmla="*/ 2566 w 2566"/>
                    <a:gd name="T1" fmla="*/ 136 h 152"/>
                    <a:gd name="T2" fmla="*/ 2539 w 2566"/>
                    <a:gd name="T3" fmla="*/ 136 h 152"/>
                    <a:gd name="T4" fmla="*/ 2449 w 2566"/>
                    <a:gd name="T5" fmla="*/ 137 h 152"/>
                    <a:gd name="T6" fmla="*/ 2422 w 2566"/>
                    <a:gd name="T7" fmla="*/ 137 h 152"/>
                    <a:gd name="T8" fmla="*/ 2332 w 2566"/>
                    <a:gd name="T9" fmla="*/ 137 h 152"/>
                    <a:gd name="T10" fmla="*/ 2306 w 2566"/>
                    <a:gd name="T11" fmla="*/ 137 h 152"/>
                    <a:gd name="T12" fmla="*/ 2216 w 2566"/>
                    <a:gd name="T13" fmla="*/ 138 h 152"/>
                    <a:gd name="T14" fmla="*/ 2189 w 2566"/>
                    <a:gd name="T15" fmla="*/ 138 h 152"/>
                    <a:gd name="T16" fmla="*/ 2100 w 2566"/>
                    <a:gd name="T17" fmla="*/ 138 h 152"/>
                    <a:gd name="T18" fmla="*/ 2074 w 2566"/>
                    <a:gd name="T19" fmla="*/ 138 h 152"/>
                    <a:gd name="T20" fmla="*/ 1983 w 2566"/>
                    <a:gd name="T21" fmla="*/ 140 h 152"/>
                    <a:gd name="T22" fmla="*/ 1957 w 2566"/>
                    <a:gd name="T23" fmla="*/ 140 h 152"/>
                    <a:gd name="T24" fmla="*/ 1866 w 2566"/>
                    <a:gd name="T25" fmla="*/ 140 h 152"/>
                    <a:gd name="T26" fmla="*/ 1841 w 2566"/>
                    <a:gd name="T27" fmla="*/ 140 h 152"/>
                    <a:gd name="T28" fmla="*/ 1749 w 2566"/>
                    <a:gd name="T29" fmla="*/ 141 h 152"/>
                    <a:gd name="T30" fmla="*/ 1724 w 2566"/>
                    <a:gd name="T31" fmla="*/ 141 h 152"/>
                    <a:gd name="T32" fmla="*/ 1632 w 2566"/>
                    <a:gd name="T33" fmla="*/ 141 h 152"/>
                    <a:gd name="T34" fmla="*/ 1609 w 2566"/>
                    <a:gd name="T35" fmla="*/ 141 h 152"/>
                    <a:gd name="T36" fmla="*/ 1517 w 2566"/>
                    <a:gd name="T37" fmla="*/ 142 h 152"/>
                    <a:gd name="T38" fmla="*/ 1492 w 2566"/>
                    <a:gd name="T39" fmla="*/ 142 h 152"/>
                    <a:gd name="T40" fmla="*/ 1400 w 2566"/>
                    <a:gd name="T41" fmla="*/ 142 h 152"/>
                    <a:gd name="T42" fmla="*/ 1377 w 2566"/>
                    <a:gd name="T43" fmla="*/ 142 h 152"/>
                    <a:gd name="T44" fmla="*/ 1283 w 2566"/>
                    <a:gd name="T45" fmla="*/ 144 h 152"/>
                    <a:gd name="T46" fmla="*/ 1260 w 2566"/>
                    <a:gd name="T47" fmla="*/ 144 h 152"/>
                    <a:gd name="T48" fmla="*/ 1166 w 2566"/>
                    <a:gd name="T49" fmla="*/ 144 h 152"/>
                    <a:gd name="T50" fmla="*/ 1144 w 2566"/>
                    <a:gd name="T51" fmla="*/ 144 h 152"/>
                    <a:gd name="T52" fmla="*/ 1049 w 2566"/>
                    <a:gd name="T53" fmla="*/ 145 h 152"/>
                    <a:gd name="T54" fmla="*/ 1027 w 2566"/>
                    <a:gd name="T55" fmla="*/ 145 h 152"/>
                    <a:gd name="T56" fmla="*/ 934 w 2566"/>
                    <a:gd name="T57" fmla="*/ 147 h 152"/>
                    <a:gd name="T58" fmla="*/ 912 w 2566"/>
                    <a:gd name="T59" fmla="*/ 147 h 152"/>
                    <a:gd name="T60" fmla="*/ 817 w 2566"/>
                    <a:gd name="T61" fmla="*/ 147 h 152"/>
                    <a:gd name="T62" fmla="*/ 796 w 2566"/>
                    <a:gd name="T63" fmla="*/ 147 h 152"/>
                    <a:gd name="T64" fmla="*/ 700 w 2566"/>
                    <a:gd name="T65" fmla="*/ 148 h 152"/>
                    <a:gd name="T66" fmla="*/ 679 w 2566"/>
                    <a:gd name="T67" fmla="*/ 148 h 152"/>
                    <a:gd name="T68" fmla="*/ 583 w 2566"/>
                    <a:gd name="T69" fmla="*/ 148 h 152"/>
                    <a:gd name="T70" fmla="*/ 564 w 2566"/>
                    <a:gd name="T71" fmla="*/ 148 h 152"/>
                    <a:gd name="T72" fmla="*/ 466 w 2566"/>
                    <a:gd name="T73" fmla="*/ 149 h 152"/>
                    <a:gd name="T74" fmla="*/ 447 w 2566"/>
                    <a:gd name="T75" fmla="*/ 149 h 152"/>
                    <a:gd name="T76" fmla="*/ 349 w 2566"/>
                    <a:gd name="T77" fmla="*/ 149 h 152"/>
                    <a:gd name="T78" fmla="*/ 331 w 2566"/>
                    <a:gd name="T79" fmla="*/ 149 h 152"/>
                    <a:gd name="T80" fmla="*/ 234 w 2566"/>
                    <a:gd name="T81" fmla="*/ 151 h 152"/>
                    <a:gd name="T82" fmla="*/ 215 w 2566"/>
                    <a:gd name="T83" fmla="*/ 151 h 152"/>
                    <a:gd name="T84" fmla="*/ 117 w 2566"/>
                    <a:gd name="T85" fmla="*/ 152 h 152"/>
                    <a:gd name="T86" fmla="*/ 99 w 2566"/>
                    <a:gd name="T87" fmla="*/ 152 h 152"/>
                    <a:gd name="T88" fmla="*/ 0 w 2566"/>
                    <a:gd name="T89" fmla="*/ 152 h 152"/>
                    <a:gd name="T90" fmla="*/ 0 w 2566"/>
                    <a:gd name="T91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52">
                      <a:moveTo>
                        <a:pt x="2566" y="136"/>
                      </a:moveTo>
                      <a:lnTo>
                        <a:pt x="2539" y="136"/>
                      </a:lnTo>
                      <a:lnTo>
                        <a:pt x="2449" y="137"/>
                      </a:lnTo>
                      <a:lnTo>
                        <a:pt x="2422" y="137"/>
                      </a:lnTo>
                      <a:lnTo>
                        <a:pt x="2332" y="137"/>
                      </a:lnTo>
                      <a:lnTo>
                        <a:pt x="2306" y="137"/>
                      </a:lnTo>
                      <a:lnTo>
                        <a:pt x="2216" y="138"/>
                      </a:lnTo>
                      <a:lnTo>
                        <a:pt x="2189" y="138"/>
                      </a:lnTo>
                      <a:lnTo>
                        <a:pt x="2100" y="138"/>
                      </a:lnTo>
                      <a:lnTo>
                        <a:pt x="2074" y="138"/>
                      </a:lnTo>
                      <a:lnTo>
                        <a:pt x="1983" y="140"/>
                      </a:lnTo>
                      <a:lnTo>
                        <a:pt x="1957" y="140"/>
                      </a:lnTo>
                      <a:lnTo>
                        <a:pt x="1866" y="140"/>
                      </a:lnTo>
                      <a:lnTo>
                        <a:pt x="1841" y="140"/>
                      </a:lnTo>
                      <a:lnTo>
                        <a:pt x="1749" y="141"/>
                      </a:lnTo>
                      <a:lnTo>
                        <a:pt x="1724" y="141"/>
                      </a:lnTo>
                      <a:lnTo>
                        <a:pt x="1632" y="141"/>
                      </a:lnTo>
                      <a:lnTo>
                        <a:pt x="1609" y="141"/>
                      </a:lnTo>
                      <a:lnTo>
                        <a:pt x="1517" y="142"/>
                      </a:lnTo>
                      <a:lnTo>
                        <a:pt x="1492" y="142"/>
                      </a:lnTo>
                      <a:lnTo>
                        <a:pt x="1400" y="142"/>
                      </a:lnTo>
                      <a:lnTo>
                        <a:pt x="1377" y="142"/>
                      </a:lnTo>
                      <a:lnTo>
                        <a:pt x="1283" y="144"/>
                      </a:lnTo>
                      <a:lnTo>
                        <a:pt x="1260" y="144"/>
                      </a:lnTo>
                      <a:lnTo>
                        <a:pt x="1166" y="144"/>
                      </a:lnTo>
                      <a:lnTo>
                        <a:pt x="1144" y="144"/>
                      </a:lnTo>
                      <a:lnTo>
                        <a:pt x="1049" y="145"/>
                      </a:lnTo>
                      <a:lnTo>
                        <a:pt x="1027" y="145"/>
                      </a:lnTo>
                      <a:lnTo>
                        <a:pt x="934" y="147"/>
                      </a:lnTo>
                      <a:lnTo>
                        <a:pt x="912" y="147"/>
                      </a:lnTo>
                      <a:lnTo>
                        <a:pt x="817" y="147"/>
                      </a:lnTo>
                      <a:lnTo>
                        <a:pt x="796" y="147"/>
                      </a:lnTo>
                      <a:lnTo>
                        <a:pt x="700" y="148"/>
                      </a:lnTo>
                      <a:lnTo>
                        <a:pt x="679" y="148"/>
                      </a:lnTo>
                      <a:lnTo>
                        <a:pt x="583" y="148"/>
                      </a:lnTo>
                      <a:lnTo>
                        <a:pt x="564" y="148"/>
                      </a:lnTo>
                      <a:lnTo>
                        <a:pt x="466" y="149"/>
                      </a:lnTo>
                      <a:lnTo>
                        <a:pt x="447" y="149"/>
                      </a:lnTo>
                      <a:lnTo>
                        <a:pt x="349" y="149"/>
                      </a:lnTo>
                      <a:lnTo>
                        <a:pt x="331" y="149"/>
                      </a:lnTo>
                      <a:lnTo>
                        <a:pt x="234" y="151"/>
                      </a:lnTo>
                      <a:lnTo>
                        <a:pt x="215" y="151"/>
                      </a:lnTo>
                      <a:lnTo>
                        <a:pt x="117" y="152"/>
                      </a:lnTo>
                      <a:lnTo>
                        <a:pt x="99" y="152"/>
                      </a:lnTo>
                      <a:lnTo>
                        <a:pt x="0" y="15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513138"/>
                </a:xfrm>
                <a:custGeom>
                  <a:avLst/>
                  <a:gdLst>
                    <a:gd name="T0" fmla="*/ 2499 w 2566"/>
                    <a:gd name="T1" fmla="*/ 2203 h 2213"/>
                    <a:gd name="T2" fmla="*/ 2382 w 2566"/>
                    <a:gd name="T3" fmla="*/ 2203 h 2213"/>
                    <a:gd name="T4" fmla="*/ 2267 w 2566"/>
                    <a:gd name="T5" fmla="*/ 2203 h 2213"/>
                    <a:gd name="T6" fmla="*/ 2150 w 2566"/>
                    <a:gd name="T7" fmla="*/ 2205 h 2213"/>
                    <a:gd name="T8" fmla="*/ 2034 w 2566"/>
                    <a:gd name="T9" fmla="*/ 2205 h 2213"/>
                    <a:gd name="T10" fmla="*/ 1917 w 2566"/>
                    <a:gd name="T11" fmla="*/ 2205 h 2213"/>
                    <a:gd name="T12" fmla="*/ 1801 w 2566"/>
                    <a:gd name="T13" fmla="*/ 2205 h 2213"/>
                    <a:gd name="T14" fmla="*/ 1685 w 2566"/>
                    <a:gd name="T15" fmla="*/ 2206 h 2213"/>
                    <a:gd name="T16" fmla="*/ 1568 w 2566"/>
                    <a:gd name="T17" fmla="*/ 2206 h 2213"/>
                    <a:gd name="T18" fmla="*/ 1453 w 2566"/>
                    <a:gd name="T19" fmla="*/ 2206 h 2213"/>
                    <a:gd name="T20" fmla="*/ 1336 w 2566"/>
                    <a:gd name="T21" fmla="*/ 2207 h 2213"/>
                    <a:gd name="T22" fmla="*/ 1219 w 2566"/>
                    <a:gd name="T23" fmla="*/ 2207 h 2213"/>
                    <a:gd name="T24" fmla="*/ 1103 w 2566"/>
                    <a:gd name="T25" fmla="*/ 2207 h 2213"/>
                    <a:gd name="T26" fmla="*/ 987 w 2566"/>
                    <a:gd name="T27" fmla="*/ 2209 h 2213"/>
                    <a:gd name="T28" fmla="*/ 870 w 2566"/>
                    <a:gd name="T29" fmla="*/ 2209 h 2213"/>
                    <a:gd name="T30" fmla="*/ 754 w 2566"/>
                    <a:gd name="T31" fmla="*/ 2209 h 2213"/>
                    <a:gd name="T32" fmla="*/ 637 w 2566"/>
                    <a:gd name="T33" fmla="*/ 2210 h 2213"/>
                    <a:gd name="T34" fmla="*/ 522 w 2566"/>
                    <a:gd name="T35" fmla="*/ 2210 h 2213"/>
                    <a:gd name="T36" fmla="*/ 405 w 2566"/>
                    <a:gd name="T37" fmla="*/ 2210 h 2213"/>
                    <a:gd name="T38" fmla="*/ 288 w 2566"/>
                    <a:gd name="T39" fmla="*/ 2212 h 2213"/>
                    <a:gd name="T40" fmla="*/ 172 w 2566"/>
                    <a:gd name="T41" fmla="*/ 2212 h 2213"/>
                    <a:gd name="T42" fmla="*/ 56 w 2566"/>
                    <a:gd name="T43" fmla="*/ 2212 h 2213"/>
                    <a:gd name="T44" fmla="*/ 0 w 2566"/>
                    <a:gd name="T45" fmla="*/ 2126 h 2213"/>
                    <a:gd name="T46" fmla="*/ 0 w 2566"/>
                    <a:gd name="T47" fmla="*/ 1772 h 2213"/>
                    <a:gd name="T48" fmla="*/ 0 w 2566"/>
                    <a:gd name="T49" fmla="*/ 1417 h 2213"/>
                    <a:gd name="T50" fmla="*/ 0 w 2566"/>
                    <a:gd name="T51" fmla="*/ 1064 h 2213"/>
                    <a:gd name="T52" fmla="*/ 0 w 2566"/>
                    <a:gd name="T53" fmla="*/ 709 h 2213"/>
                    <a:gd name="T54" fmla="*/ 0 w 2566"/>
                    <a:gd name="T55" fmla="*/ 355 h 2213"/>
                    <a:gd name="T56" fmla="*/ 0 w 2566"/>
                    <a:gd name="T57" fmla="*/ 0 h 2213"/>
                    <a:gd name="T58" fmla="*/ 234 w 2566"/>
                    <a:gd name="T59" fmla="*/ 0 h 2213"/>
                    <a:gd name="T60" fmla="*/ 466 w 2566"/>
                    <a:gd name="T61" fmla="*/ 0 h 2213"/>
                    <a:gd name="T62" fmla="*/ 700 w 2566"/>
                    <a:gd name="T63" fmla="*/ 0 h 2213"/>
                    <a:gd name="T64" fmla="*/ 934 w 2566"/>
                    <a:gd name="T65" fmla="*/ 0 h 2213"/>
                    <a:gd name="T66" fmla="*/ 1166 w 2566"/>
                    <a:gd name="T67" fmla="*/ 0 h 2213"/>
                    <a:gd name="T68" fmla="*/ 1400 w 2566"/>
                    <a:gd name="T69" fmla="*/ 0 h 2213"/>
                    <a:gd name="T70" fmla="*/ 1632 w 2566"/>
                    <a:gd name="T71" fmla="*/ 0 h 2213"/>
                    <a:gd name="T72" fmla="*/ 1866 w 2566"/>
                    <a:gd name="T73" fmla="*/ 0 h 2213"/>
                    <a:gd name="T74" fmla="*/ 2100 w 2566"/>
                    <a:gd name="T75" fmla="*/ 0 h 2213"/>
                    <a:gd name="T76" fmla="*/ 2332 w 2566"/>
                    <a:gd name="T77" fmla="*/ 0 h 2213"/>
                    <a:gd name="T78" fmla="*/ 2566 w 2566"/>
                    <a:gd name="T79" fmla="*/ 0 h 2213"/>
                    <a:gd name="T80" fmla="*/ 2566 w 2566"/>
                    <a:gd name="T81" fmla="*/ 355 h 2213"/>
                    <a:gd name="T82" fmla="*/ 2566 w 2566"/>
                    <a:gd name="T83" fmla="*/ 709 h 2213"/>
                    <a:gd name="T84" fmla="*/ 2566 w 2566"/>
                    <a:gd name="T85" fmla="*/ 1064 h 2213"/>
                    <a:gd name="T86" fmla="*/ 2566 w 2566"/>
                    <a:gd name="T87" fmla="*/ 1417 h 2213"/>
                    <a:gd name="T88" fmla="*/ 2566 w 2566"/>
                    <a:gd name="T89" fmla="*/ 1772 h 2213"/>
                    <a:gd name="T90" fmla="*/ 2566 w 2566"/>
                    <a:gd name="T91" fmla="*/ 2126 h 2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213">
                      <a:moveTo>
                        <a:pt x="2566" y="2203"/>
                      </a:moveTo>
                      <a:lnTo>
                        <a:pt x="2499" y="2203"/>
                      </a:lnTo>
                      <a:lnTo>
                        <a:pt x="2449" y="2203"/>
                      </a:lnTo>
                      <a:lnTo>
                        <a:pt x="2382" y="2203"/>
                      </a:lnTo>
                      <a:lnTo>
                        <a:pt x="2332" y="2203"/>
                      </a:lnTo>
                      <a:lnTo>
                        <a:pt x="2267" y="2203"/>
                      </a:lnTo>
                      <a:lnTo>
                        <a:pt x="2216" y="2205"/>
                      </a:lnTo>
                      <a:lnTo>
                        <a:pt x="2150" y="2205"/>
                      </a:lnTo>
                      <a:lnTo>
                        <a:pt x="2100" y="2205"/>
                      </a:lnTo>
                      <a:lnTo>
                        <a:pt x="2034" y="2205"/>
                      </a:lnTo>
                      <a:lnTo>
                        <a:pt x="1983" y="2205"/>
                      </a:lnTo>
                      <a:lnTo>
                        <a:pt x="1917" y="2205"/>
                      </a:lnTo>
                      <a:lnTo>
                        <a:pt x="1866" y="2205"/>
                      </a:lnTo>
                      <a:lnTo>
                        <a:pt x="1801" y="2205"/>
                      </a:lnTo>
                      <a:lnTo>
                        <a:pt x="1749" y="2206"/>
                      </a:lnTo>
                      <a:lnTo>
                        <a:pt x="1685" y="2206"/>
                      </a:lnTo>
                      <a:lnTo>
                        <a:pt x="1632" y="2206"/>
                      </a:lnTo>
                      <a:lnTo>
                        <a:pt x="1568" y="2206"/>
                      </a:lnTo>
                      <a:lnTo>
                        <a:pt x="1517" y="2206"/>
                      </a:lnTo>
                      <a:lnTo>
                        <a:pt x="1453" y="2206"/>
                      </a:lnTo>
                      <a:lnTo>
                        <a:pt x="1400" y="2207"/>
                      </a:lnTo>
                      <a:lnTo>
                        <a:pt x="1336" y="2207"/>
                      </a:lnTo>
                      <a:lnTo>
                        <a:pt x="1283" y="2207"/>
                      </a:lnTo>
                      <a:lnTo>
                        <a:pt x="1219" y="2207"/>
                      </a:lnTo>
                      <a:lnTo>
                        <a:pt x="1166" y="2207"/>
                      </a:lnTo>
                      <a:lnTo>
                        <a:pt x="1103" y="2207"/>
                      </a:lnTo>
                      <a:lnTo>
                        <a:pt x="1049" y="2209"/>
                      </a:lnTo>
                      <a:lnTo>
                        <a:pt x="987" y="2209"/>
                      </a:lnTo>
                      <a:lnTo>
                        <a:pt x="934" y="2209"/>
                      </a:lnTo>
                      <a:lnTo>
                        <a:pt x="870" y="2209"/>
                      </a:lnTo>
                      <a:lnTo>
                        <a:pt x="817" y="2209"/>
                      </a:lnTo>
                      <a:lnTo>
                        <a:pt x="754" y="2209"/>
                      </a:lnTo>
                      <a:lnTo>
                        <a:pt x="700" y="2210"/>
                      </a:lnTo>
                      <a:lnTo>
                        <a:pt x="637" y="2210"/>
                      </a:lnTo>
                      <a:lnTo>
                        <a:pt x="583" y="2210"/>
                      </a:lnTo>
                      <a:lnTo>
                        <a:pt x="522" y="2210"/>
                      </a:lnTo>
                      <a:lnTo>
                        <a:pt x="466" y="2210"/>
                      </a:lnTo>
                      <a:lnTo>
                        <a:pt x="405" y="2210"/>
                      </a:lnTo>
                      <a:lnTo>
                        <a:pt x="349" y="2212"/>
                      </a:lnTo>
                      <a:lnTo>
                        <a:pt x="288" y="2212"/>
                      </a:lnTo>
                      <a:lnTo>
                        <a:pt x="234" y="2212"/>
                      </a:lnTo>
                      <a:lnTo>
                        <a:pt x="172" y="2212"/>
                      </a:lnTo>
                      <a:lnTo>
                        <a:pt x="117" y="2212"/>
                      </a:lnTo>
                      <a:lnTo>
                        <a:pt x="56" y="2212"/>
                      </a:lnTo>
                      <a:lnTo>
                        <a:pt x="0" y="2213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203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Freeform 12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138113"/>
                </a:xfrm>
                <a:custGeom>
                  <a:avLst/>
                  <a:gdLst>
                    <a:gd name="T0" fmla="*/ 2566 w 2566"/>
                    <a:gd name="T1" fmla="*/ 77 h 87"/>
                    <a:gd name="T2" fmla="*/ 2499 w 2566"/>
                    <a:gd name="T3" fmla="*/ 77 h 87"/>
                    <a:gd name="T4" fmla="*/ 2449 w 2566"/>
                    <a:gd name="T5" fmla="*/ 77 h 87"/>
                    <a:gd name="T6" fmla="*/ 2382 w 2566"/>
                    <a:gd name="T7" fmla="*/ 77 h 87"/>
                    <a:gd name="T8" fmla="*/ 2332 w 2566"/>
                    <a:gd name="T9" fmla="*/ 77 h 87"/>
                    <a:gd name="T10" fmla="*/ 2267 w 2566"/>
                    <a:gd name="T11" fmla="*/ 77 h 87"/>
                    <a:gd name="T12" fmla="*/ 2216 w 2566"/>
                    <a:gd name="T13" fmla="*/ 79 h 87"/>
                    <a:gd name="T14" fmla="*/ 2150 w 2566"/>
                    <a:gd name="T15" fmla="*/ 79 h 87"/>
                    <a:gd name="T16" fmla="*/ 2100 w 2566"/>
                    <a:gd name="T17" fmla="*/ 79 h 87"/>
                    <a:gd name="T18" fmla="*/ 2034 w 2566"/>
                    <a:gd name="T19" fmla="*/ 79 h 87"/>
                    <a:gd name="T20" fmla="*/ 1983 w 2566"/>
                    <a:gd name="T21" fmla="*/ 79 h 87"/>
                    <a:gd name="T22" fmla="*/ 1917 w 2566"/>
                    <a:gd name="T23" fmla="*/ 79 h 87"/>
                    <a:gd name="T24" fmla="*/ 1866 w 2566"/>
                    <a:gd name="T25" fmla="*/ 79 h 87"/>
                    <a:gd name="T26" fmla="*/ 1801 w 2566"/>
                    <a:gd name="T27" fmla="*/ 79 h 87"/>
                    <a:gd name="T28" fmla="*/ 1749 w 2566"/>
                    <a:gd name="T29" fmla="*/ 80 h 87"/>
                    <a:gd name="T30" fmla="*/ 1685 w 2566"/>
                    <a:gd name="T31" fmla="*/ 80 h 87"/>
                    <a:gd name="T32" fmla="*/ 1632 w 2566"/>
                    <a:gd name="T33" fmla="*/ 80 h 87"/>
                    <a:gd name="T34" fmla="*/ 1568 w 2566"/>
                    <a:gd name="T35" fmla="*/ 80 h 87"/>
                    <a:gd name="T36" fmla="*/ 1517 w 2566"/>
                    <a:gd name="T37" fmla="*/ 80 h 87"/>
                    <a:gd name="T38" fmla="*/ 1453 w 2566"/>
                    <a:gd name="T39" fmla="*/ 80 h 87"/>
                    <a:gd name="T40" fmla="*/ 1400 w 2566"/>
                    <a:gd name="T41" fmla="*/ 81 h 87"/>
                    <a:gd name="T42" fmla="*/ 1336 w 2566"/>
                    <a:gd name="T43" fmla="*/ 81 h 87"/>
                    <a:gd name="T44" fmla="*/ 1283 w 2566"/>
                    <a:gd name="T45" fmla="*/ 81 h 87"/>
                    <a:gd name="T46" fmla="*/ 1219 w 2566"/>
                    <a:gd name="T47" fmla="*/ 81 h 87"/>
                    <a:gd name="T48" fmla="*/ 1166 w 2566"/>
                    <a:gd name="T49" fmla="*/ 81 h 87"/>
                    <a:gd name="T50" fmla="*/ 1103 w 2566"/>
                    <a:gd name="T51" fmla="*/ 81 h 87"/>
                    <a:gd name="T52" fmla="*/ 1049 w 2566"/>
                    <a:gd name="T53" fmla="*/ 83 h 87"/>
                    <a:gd name="T54" fmla="*/ 987 w 2566"/>
                    <a:gd name="T55" fmla="*/ 83 h 87"/>
                    <a:gd name="T56" fmla="*/ 934 w 2566"/>
                    <a:gd name="T57" fmla="*/ 83 h 87"/>
                    <a:gd name="T58" fmla="*/ 870 w 2566"/>
                    <a:gd name="T59" fmla="*/ 83 h 87"/>
                    <a:gd name="T60" fmla="*/ 817 w 2566"/>
                    <a:gd name="T61" fmla="*/ 83 h 87"/>
                    <a:gd name="T62" fmla="*/ 754 w 2566"/>
                    <a:gd name="T63" fmla="*/ 83 h 87"/>
                    <a:gd name="T64" fmla="*/ 700 w 2566"/>
                    <a:gd name="T65" fmla="*/ 84 h 87"/>
                    <a:gd name="T66" fmla="*/ 637 w 2566"/>
                    <a:gd name="T67" fmla="*/ 84 h 87"/>
                    <a:gd name="T68" fmla="*/ 583 w 2566"/>
                    <a:gd name="T69" fmla="*/ 84 h 87"/>
                    <a:gd name="T70" fmla="*/ 522 w 2566"/>
                    <a:gd name="T71" fmla="*/ 84 h 87"/>
                    <a:gd name="T72" fmla="*/ 466 w 2566"/>
                    <a:gd name="T73" fmla="*/ 84 h 87"/>
                    <a:gd name="T74" fmla="*/ 405 w 2566"/>
                    <a:gd name="T75" fmla="*/ 84 h 87"/>
                    <a:gd name="T76" fmla="*/ 349 w 2566"/>
                    <a:gd name="T77" fmla="*/ 86 h 87"/>
                    <a:gd name="T78" fmla="*/ 288 w 2566"/>
                    <a:gd name="T79" fmla="*/ 86 h 87"/>
                    <a:gd name="T80" fmla="*/ 234 w 2566"/>
                    <a:gd name="T81" fmla="*/ 86 h 87"/>
                    <a:gd name="T82" fmla="*/ 172 w 2566"/>
                    <a:gd name="T83" fmla="*/ 86 h 87"/>
                    <a:gd name="T84" fmla="*/ 117 w 2566"/>
                    <a:gd name="T85" fmla="*/ 86 h 87"/>
                    <a:gd name="T86" fmla="*/ 56 w 2566"/>
                    <a:gd name="T87" fmla="*/ 86 h 87"/>
                    <a:gd name="T88" fmla="*/ 0 w 2566"/>
                    <a:gd name="T89" fmla="*/ 87 h 87"/>
                    <a:gd name="T90" fmla="*/ 0 w 2566"/>
                    <a:gd name="T91" fmla="*/ 0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87">
                      <a:moveTo>
                        <a:pt x="2566" y="77"/>
                      </a:moveTo>
                      <a:lnTo>
                        <a:pt x="2499" y="77"/>
                      </a:lnTo>
                      <a:lnTo>
                        <a:pt x="2449" y="77"/>
                      </a:lnTo>
                      <a:lnTo>
                        <a:pt x="2382" y="77"/>
                      </a:lnTo>
                      <a:lnTo>
                        <a:pt x="2332" y="77"/>
                      </a:lnTo>
                      <a:lnTo>
                        <a:pt x="2267" y="77"/>
                      </a:lnTo>
                      <a:lnTo>
                        <a:pt x="2216" y="79"/>
                      </a:lnTo>
                      <a:lnTo>
                        <a:pt x="2150" y="79"/>
                      </a:lnTo>
                      <a:lnTo>
                        <a:pt x="2100" y="79"/>
                      </a:lnTo>
                      <a:lnTo>
                        <a:pt x="2034" y="79"/>
                      </a:lnTo>
                      <a:lnTo>
                        <a:pt x="1983" y="79"/>
                      </a:lnTo>
                      <a:lnTo>
                        <a:pt x="1917" y="79"/>
                      </a:lnTo>
                      <a:lnTo>
                        <a:pt x="1866" y="79"/>
                      </a:lnTo>
                      <a:lnTo>
                        <a:pt x="1801" y="79"/>
                      </a:lnTo>
                      <a:lnTo>
                        <a:pt x="1749" y="80"/>
                      </a:lnTo>
                      <a:lnTo>
                        <a:pt x="1685" y="80"/>
                      </a:lnTo>
                      <a:lnTo>
                        <a:pt x="1632" y="80"/>
                      </a:lnTo>
                      <a:lnTo>
                        <a:pt x="1568" y="80"/>
                      </a:lnTo>
                      <a:lnTo>
                        <a:pt x="1517" y="80"/>
                      </a:lnTo>
                      <a:lnTo>
                        <a:pt x="1453" y="80"/>
                      </a:lnTo>
                      <a:lnTo>
                        <a:pt x="1400" y="81"/>
                      </a:lnTo>
                      <a:lnTo>
                        <a:pt x="1336" y="81"/>
                      </a:lnTo>
                      <a:lnTo>
                        <a:pt x="1283" y="81"/>
                      </a:lnTo>
                      <a:lnTo>
                        <a:pt x="1219" y="81"/>
                      </a:lnTo>
                      <a:lnTo>
                        <a:pt x="1166" y="81"/>
                      </a:lnTo>
                      <a:lnTo>
                        <a:pt x="1103" y="81"/>
                      </a:lnTo>
                      <a:lnTo>
                        <a:pt x="1049" y="83"/>
                      </a:lnTo>
                      <a:lnTo>
                        <a:pt x="987" y="83"/>
                      </a:lnTo>
                      <a:lnTo>
                        <a:pt x="934" y="83"/>
                      </a:lnTo>
                      <a:lnTo>
                        <a:pt x="870" y="83"/>
                      </a:lnTo>
                      <a:lnTo>
                        <a:pt x="817" y="83"/>
                      </a:lnTo>
                      <a:lnTo>
                        <a:pt x="754" y="83"/>
                      </a:lnTo>
                      <a:lnTo>
                        <a:pt x="700" y="84"/>
                      </a:lnTo>
                      <a:lnTo>
                        <a:pt x="637" y="84"/>
                      </a:lnTo>
                      <a:lnTo>
                        <a:pt x="583" y="84"/>
                      </a:lnTo>
                      <a:lnTo>
                        <a:pt x="522" y="84"/>
                      </a:lnTo>
                      <a:lnTo>
                        <a:pt x="466" y="84"/>
                      </a:lnTo>
                      <a:lnTo>
                        <a:pt x="405" y="84"/>
                      </a:lnTo>
                      <a:lnTo>
                        <a:pt x="349" y="86"/>
                      </a:lnTo>
                      <a:lnTo>
                        <a:pt x="288" y="86"/>
                      </a:lnTo>
                      <a:lnTo>
                        <a:pt x="234" y="86"/>
                      </a:lnTo>
                      <a:lnTo>
                        <a:pt x="172" y="86"/>
                      </a:lnTo>
                      <a:lnTo>
                        <a:pt x="117" y="86"/>
                      </a:lnTo>
                      <a:lnTo>
                        <a:pt x="56" y="86"/>
                      </a:lnTo>
                      <a:lnTo>
                        <a:pt x="0" y="8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Freeform 1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375025"/>
                </a:xfrm>
                <a:custGeom>
                  <a:avLst/>
                  <a:gdLst>
                    <a:gd name="T0" fmla="*/ 2449 w 2566"/>
                    <a:gd name="T1" fmla="*/ 2126 h 2126"/>
                    <a:gd name="T2" fmla="*/ 2216 w 2566"/>
                    <a:gd name="T3" fmla="*/ 2126 h 2126"/>
                    <a:gd name="T4" fmla="*/ 1983 w 2566"/>
                    <a:gd name="T5" fmla="*/ 2126 h 2126"/>
                    <a:gd name="T6" fmla="*/ 1749 w 2566"/>
                    <a:gd name="T7" fmla="*/ 2126 h 2126"/>
                    <a:gd name="T8" fmla="*/ 1517 w 2566"/>
                    <a:gd name="T9" fmla="*/ 2126 h 2126"/>
                    <a:gd name="T10" fmla="*/ 1283 w 2566"/>
                    <a:gd name="T11" fmla="*/ 2126 h 2126"/>
                    <a:gd name="T12" fmla="*/ 1049 w 2566"/>
                    <a:gd name="T13" fmla="*/ 2126 h 2126"/>
                    <a:gd name="T14" fmla="*/ 817 w 2566"/>
                    <a:gd name="T15" fmla="*/ 2126 h 2126"/>
                    <a:gd name="T16" fmla="*/ 583 w 2566"/>
                    <a:gd name="T17" fmla="*/ 2126 h 2126"/>
                    <a:gd name="T18" fmla="*/ 349 w 2566"/>
                    <a:gd name="T19" fmla="*/ 2126 h 2126"/>
                    <a:gd name="T20" fmla="*/ 117 w 2566"/>
                    <a:gd name="T21" fmla="*/ 2126 h 2126"/>
                    <a:gd name="T22" fmla="*/ 0 w 2566"/>
                    <a:gd name="T23" fmla="*/ 1950 h 2126"/>
                    <a:gd name="T24" fmla="*/ 0 w 2566"/>
                    <a:gd name="T25" fmla="*/ 1595 h 2126"/>
                    <a:gd name="T26" fmla="*/ 0 w 2566"/>
                    <a:gd name="T27" fmla="*/ 1241 h 2126"/>
                    <a:gd name="T28" fmla="*/ 0 w 2566"/>
                    <a:gd name="T29" fmla="*/ 886 h 2126"/>
                    <a:gd name="T30" fmla="*/ 0 w 2566"/>
                    <a:gd name="T31" fmla="*/ 531 h 2126"/>
                    <a:gd name="T32" fmla="*/ 0 w 2566"/>
                    <a:gd name="T33" fmla="*/ 177 h 2126"/>
                    <a:gd name="T34" fmla="*/ 117 w 2566"/>
                    <a:gd name="T35" fmla="*/ 0 h 2126"/>
                    <a:gd name="T36" fmla="*/ 349 w 2566"/>
                    <a:gd name="T37" fmla="*/ 0 h 2126"/>
                    <a:gd name="T38" fmla="*/ 583 w 2566"/>
                    <a:gd name="T39" fmla="*/ 0 h 2126"/>
                    <a:gd name="T40" fmla="*/ 817 w 2566"/>
                    <a:gd name="T41" fmla="*/ 0 h 2126"/>
                    <a:gd name="T42" fmla="*/ 1049 w 2566"/>
                    <a:gd name="T43" fmla="*/ 0 h 2126"/>
                    <a:gd name="T44" fmla="*/ 1283 w 2566"/>
                    <a:gd name="T45" fmla="*/ 0 h 2126"/>
                    <a:gd name="T46" fmla="*/ 1517 w 2566"/>
                    <a:gd name="T47" fmla="*/ 0 h 2126"/>
                    <a:gd name="T48" fmla="*/ 1749 w 2566"/>
                    <a:gd name="T49" fmla="*/ 0 h 2126"/>
                    <a:gd name="T50" fmla="*/ 1983 w 2566"/>
                    <a:gd name="T51" fmla="*/ 0 h 2126"/>
                    <a:gd name="T52" fmla="*/ 2216 w 2566"/>
                    <a:gd name="T53" fmla="*/ 0 h 2126"/>
                    <a:gd name="T54" fmla="*/ 2449 w 2566"/>
                    <a:gd name="T55" fmla="*/ 0 h 2126"/>
                    <a:gd name="T56" fmla="*/ 2566 w 2566"/>
                    <a:gd name="T57" fmla="*/ 177 h 2126"/>
                    <a:gd name="T58" fmla="*/ 2566 w 2566"/>
                    <a:gd name="T59" fmla="*/ 531 h 2126"/>
                    <a:gd name="T60" fmla="*/ 2566 w 2566"/>
                    <a:gd name="T61" fmla="*/ 886 h 2126"/>
                    <a:gd name="T62" fmla="*/ 2566 w 2566"/>
                    <a:gd name="T63" fmla="*/ 1241 h 2126"/>
                    <a:gd name="T64" fmla="*/ 2566 w 2566"/>
                    <a:gd name="T65" fmla="*/ 1595 h 2126"/>
                    <a:gd name="T66" fmla="*/ 2566 w 2566"/>
                    <a:gd name="T67" fmla="*/ 1950 h 2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66" h="2126">
                      <a:moveTo>
                        <a:pt x="2566" y="2126"/>
                      </a:moveTo>
                      <a:lnTo>
                        <a:pt x="2449" y="2126"/>
                      </a:lnTo>
                      <a:lnTo>
                        <a:pt x="2332" y="2126"/>
                      </a:lnTo>
                      <a:lnTo>
                        <a:pt x="2216" y="2126"/>
                      </a:lnTo>
                      <a:lnTo>
                        <a:pt x="2100" y="2126"/>
                      </a:lnTo>
                      <a:lnTo>
                        <a:pt x="1983" y="2126"/>
                      </a:lnTo>
                      <a:lnTo>
                        <a:pt x="1866" y="2126"/>
                      </a:lnTo>
                      <a:lnTo>
                        <a:pt x="1749" y="2126"/>
                      </a:lnTo>
                      <a:lnTo>
                        <a:pt x="1632" y="2126"/>
                      </a:lnTo>
                      <a:lnTo>
                        <a:pt x="1517" y="2126"/>
                      </a:lnTo>
                      <a:lnTo>
                        <a:pt x="1400" y="2126"/>
                      </a:lnTo>
                      <a:lnTo>
                        <a:pt x="1283" y="2126"/>
                      </a:lnTo>
                      <a:lnTo>
                        <a:pt x="1166" y="2126"/>
                      </a:lnTo>
                      <a:lnTo>
                        <a:pt x="1049" y="2126"/>
                      </a:lnTo>
                      <a:lnTo>
                        <a:pt x="934" y="2126"/>
                      </a:lnTo>
                      <a:lnTo>
                        <a:pt x="817" y="2126"/>
                      </a:lnTo>
                      <a:lnTo>
                        <a:pt x="700" y="2126"/>
                      </a:lnTo>
                      <a:lnTo>
                        <a:pt x="583" y="2126"/>
                      </a:lnTo>
                      <a:lnTo>
                        <a:pt x="466" y="2126"/>
                      </a:lnTo>
                      <a:lnTo>
                        <a:pt x="349" y="2126"/>
                      </a:lnTo>
                      <a:lnTo>
                        <a:pt x="234" y="2126"/>
                      </a:lnTo>
                      <a:lnTo>
                        <a:pt x="117" y="2126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" name="Freeform 14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79400"/>
                </a:xfrm>
                <a:custGeom>
                  <a:avLst/>
                  <a:gdLst>
                    <a:gd name="T0" fmla="*/ 2566 w 2566"/>
                    <a:gd name="T1" fmla="*/ 176 h 176"/>
                    <a:gd name="T2" fmla="*/ 2449 w 2566"/>
                    <a:gd name="T3" fmla="*/ 176 h 176"/>
                    <a:gd name="T4" fmla="*/ 2332 w 2566"/>
                    <a:gd name="T5" fmla="*/ 176 h 176"/>
                    <a:gd name="T6" fmla="*/ 2216 w 2566"/>
                    <a:gd name="T7" fmla="*/ 176 h 176"/>
                    <a:gd name="T8" fmla="*/ 2100 w 2566"/>
                    <a:gd name="T9" fmla="*/ 176 h 176"/>
                    <a:gd name="T10" fmla="*/ 1983 w 2566"/>
                    <a:gd name="T11" fmla="*/ 176 h 176"/>
                    <a:gd name="T12" fmla="*/ 1866 w 2566"/>
                    <a:gd name="T13" fmla="*/ 176 h 176"/>
                    <a:gd name="T14" fmla="*/ 1749 w 2566"/>
                    <a:gd name="T15" fmla="*/ 176 h 176"/>
                    <a:gd name="T16" fmla="*/ 1632 w 2566"/>
                    <a:gd name="T17" fmla="*/ 176 h 176"/>
                    <a:gd name="T18" fmla="*/ 1517 w 2566"/>
                    <a:gd name="T19" fmla="*/ 176 h 176"/>
                    <a:gd name="T20" fmla="*/ 1400 w 2566"/>
                    <a:gd name="T21" fmla="*/ 176 h 176"/>
                    <a:gd name="T22" fmla="*/ 1283 w 2566"/>
                    <a:gd name="T23" fmla="*/ 176 h 176"/>
                    <a:gd name="T24" fmla="*/ 1166 w 2566"/>
                    <a:gd name="T25" fmla="*/ 176 h 176"/>
                    <a:gd name="T26" fmla="*/ 1049 w 2566"/>
                    <a:gd name="T27" fmla="*/ 176 h 176"/>
                    <a:gd name="T28" fmla="*/ 934 w 2566"/>
                    <a:gd name="T29" fmla="*/ 176 h 176"/>
                    <a:gd name="T30" fmla="*/ 817 w 2566"/>
                    <a:gd name="T31" fmla="*/ 176 h 176"/>
                    <a:gd name="T32" fmla="*/ 700 w 2566"/>
                    <a:gd name="T33" fmla="*/ 176 h 176"/>
                    <a:gd name="T34" fmla="*/ 583 w 2566"/>
                    <a:gd name="T35" fmla="*/ 176 h 176"/>
                    <a:gd name="T36" fmla="*/ 466 w 2566"/>
                    <a:gd name="T37" fmla="*/ 176 h 176"/>
                    <a:gd name="T38" fmla="*/ 349 w 2566"/>
                    <a:gd name="T39" fmla="*/ 176 h 176"/>
                    <a:gd name="T40" fmla="*/ 234 w 2566"/>
                    <a:gd name="T41" fmla="*/ 176 h 176"/>
                    <a:gd name="T42" fmla="*/ 117 w 2566"/>
                    <a:gd name="T43" fmla="*/ 176 h 176"/>
                    <a:gd name="T44" fmla="*/ 0 w 2566"/>
                    <a:gd name="T45" fmla="*/ 176 h 176"/>
                    <a:gd name="T46" fmla="*/ 0 w 2566"/>
                    <a:gd name="T47" fmla="*/ 0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6">
                      <a:moveTo>
                        <a:pt x="2566" y="176"/>
                      </a:moveTo>
                      <a:lnTo>
                        <a:pt x="2449" y="176"/>
                      </a:lnTo>
                      <a:lnTo>
                        <a:pt x="2332" y="176"/>
                      </a:lnTo>
                      <a:lnTo>
                        <a:pt x="2216" y="176"/>
                      </a:lnTo>
                      <a:lnTo>
                        <a:pt x="2100" y="176"/>
                      </a:lnTo>
                      <a:lnTo>
                        <a:pt x="1983" y="176"/>
                      </a:lnTo>
                      <a:lnTo>
                        <a:pt x="1866" y="176"/>
                      </a:lnTo>
                      <a:lnTo>
                        <a:pt x="1749" y="176"/>
                      </a:lnTo>
                      <a:lnTo>
                        <a:pt x="1632" y="176"/>
                      </a:lnTo>
                      <a:lnTo>
                        <a:pt x="1517" y="176"/>
                      </a:lnTo>
                      <a:lnTo>
                        <a:pt x="1400" y="176"/>
                      </a:lnTo>
                      <a:lnTo>
                        <a:pt x="1283" y="176"/>
                      </a:lnTo>
                      <a:lnTo>
                        <a:pt x="1166" y="176"/>
                      </a:lnTo>
                      <a:lnTo>
                        <a:pt x="1049" y="176"/>
                      </a:lnTo>
                      <a:lnTo>
                        <a:pt x="934" y="176"/>
                      </a:lnTo>
                      <a:lnTo>
                        <a:pt x="817" y="176"/>
                      </a:lnTo>
                      <a:lnTo>
                        <a:pt x="700" y="176"/>
                      </a:lnTo>
                      <a:lnTo>
                        <a:pt x="583" y="176"/>
                      </a:lnTo>
                      <a:lnTo>
                        <a:pt x="466" y="176"/>
                      </a:lnTo>
                      <a:lnTo>
                        <a:pt x="349" y="176"/>
                      </a:lnTo>
                      <a:lnTo>
                        <a:pt x="234" y="176"/>
                      </a:lnTo>
                      <a:lnTo>
                        <a:pt x="117" y="176"/>
                      </a:lnTo>
                      <a:lnTo>
                        <a:pt x="0" y="17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" name="Freeform 15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563563"/>
                </a:xfrm>
                <a:custGeom>
                  <a:avLst/>
                  <a:gdLst>
                    <a:gd name="T0" fmla="*/ 2566 w 2566"/>
                    <a:gd name="T1" fmla="*/ 0 h 355"/>
                    <a:gd name="T2" fmla="*/ 2449 w 2566"/>
                    <a:gd name="T3" fmla="*/ 0 h 355"/>
                    <a:gd name="T4" fmla="*/ 2332 w 2566"/>
                    <a:gd name="T5" fmla="*/ 0 h 355"/>
                    <a:gd name="T6" fmla="*/ 2216 w 2566"/>
                    <a:gd name="T7" fmla="*/ 0 h 355"/>
                    <a:gd name="T8" fmla="*/ 2100 w 2566"/>
                    <a:gd name="T9" fmla="*/ 0 h 355"/>
                    <a:gd name="T10" fmla="*/ 1983 w 2566"/>
                    <a:gd name="T11" fmla="*/ 0 h 355"/>
                    <a:gd name="T12" fmla="*/ 1866 w 2566"/>
                    <a:gd name="T13" fmla="*/ 0 h 355"/>
                    <a:gd name="T14" fmla="*/ 1749 w 2566"/>
                    <a:gd name="T15" fmla="*/ 0 h 355"/>
                    <a:gd name="T16" fmla="*/ 1632 w 2566"/>
                    <a:gd name="T17" fmla="*/ 0 h 355"/>
                    <a:gd name="T18" fmla="*/ 1517 w 2566"/>
                    <a:gd name="T19" fmla="*/ 0 h 355"/>
                    <a:gd name="T20" fmla="*/ 1400 w 2566"/>
                    <a:gd name="T21" fmla="*/ 0 h 355"/>
                    <a:gd name="T22" fmla="*/ 1283 w 2566"/>
                    <a:gd name="T23" fmla="*/ 0 h 355"/>
                    <a:gd name="T24" fmla="*/ 1166 w 2566"/>
                    <a:gd name="T25" fmla="*/ 0 h 355"/>
                    <a:gd name="T26" fmla="*/ 1049 w 2566"/>
                    <a:gd name="T27" fmla="*/ 0 h 355"/>
                    <a:gd name="T28" fmla="*/ 934 w 2566"/>
                    <a:gd name="T29" fmla="*/ 0 h 355"/>
                    <a:gd name="T30" fmla="*/ 817 w 2566"/>
                    <a:gd name="T31" fmla="*/ 0 h 355"/>
                    <a:gd name="T32" fmla="*/ 700 w 2566"/>
                    <a:gd name="T33" fmla="*/ 0 h 355"/>
                    <a:gd name="T34" fmla="*/ 583 w 2566"/>
                    <a:gd name="T35" fmla="*/ 0 h 355"/>
                    <a:gd name="T36" fmla="*/ 466 w 2566"/>
                    <a:gd name="T37" fmla="*/ 0 h 355"/>
                    <a:gd name="T38" fmla="*/ 349 w 2566"/>
                    <a:gd name="T39" fmla="*/ 0 h 355"/>
                    <a:gd name="T40" fmla="*/ 234 w 2566"/>
                    <a:gd name="T41" fmla="*/ 0 h 355"/>
                    <a:gd name="T42" fmla="*/ 117 w 2566"/>
                    <a:gd name="T43" fmla="*/ 0 h 355"/>
                    <a:gd name="T44" fmla="*/ 0 w 2566"/>
                    <a:gd name="T45" fmla="*/ 0 h 355"/>
                    <a:gd name="T46" fmla="*/ 0 w 2566"/>
                    <a:gd name="T47" fmla="*/ 178 h 355"/>
                    <a:gd name="T48" fmla="*/ 0 w 2566"/>
                    <a:gd name="T49" fmla="*/ 355 h 355"/>
                    <a:gd name="T50" fmla="*/ 117 w 2566"/>
                    <a:gd name="T51" fmla="*/ 355 h 355"/>
                    <a:gd name="T52" fmla="*/ 234 w 2566"/>
                    <a:gd name="T53" fmla="*/ 355 h 355"/>
                    <a:gd name="T54" fmla="*/ 349 w 2566"/>
                    <a:gd name="T55" fmla="*/ 355 h 355"/>
                    <a:gd name="T56" fmla="*/ 466 w 2566"/>
                    <a:gd name="T57" fmla="*/ 355 h 355"/>
                    <a:gd name="T58" fmla="*/ 583 w 2566"/>
                    <a:gd name="T59" fmla="*/ 355 h 355"/>
                    <a:gd name="T60" fmla="*/ 700 w 2566"/>
                    <a:gd name="T61" fmla="*/ 355 h 355"/>
                    <a:gd name="T62" fmla="*/ 817 w 2566"/>
                    <a:gd name="T63" fmla="*/ 355 h 355"/>
                    <a:gd name="T64" fmla="*/ 934 w 2566"/>
                    <a:gd name="T65" fmla="*/ 355 h 355"/>
                    <a:gd name="T66" fmla="*/ 1049 w 2566"/>
                    <a:gd name="T67" fmla="*/ 355 h 355"/>
                    <a:gd name="T68" fmla="*/ 1166 w 2566"/>
                    <a:gd name="T69" fmla="*/ 355 h 355"/>
                    <a:gd name="T70" fmla="*/ 1283 w 2566"/>
                    <a:gd name="T71" fmla="*/ 355 h 355"/>
                    <a:gd name="T72" fmla="*/ 1400 w 2566"/>
                    <a:gd name="T73" fmla="*/ 355 h 355"/>
                    <a:gd name="T74" fmla="*/ 1517 w 2566"/>
                    <a:gd name="T75" fmla="*/ 355 h 355"/>
                    <a:gd name="T76" fmla="*/ 1632 w 2566"/>
                    <a:gd name="T77" fmla="*/ 355 h 355"/>
                    <a:gd name="T78" fmla="*/ 1749 w 2566"/>
                    <a:gd name="T79" fmla="*/ 355 h 355"/>
                    <a:gd name="T80" fmla="*/ 1866 w 2566"/>
                    <a:gd name="T81" fmla="*/ 355 h 355"/>
                    <a:gd name="T82" fmla="*/ 1983 w 2566"/>
                    <a:gd name="T83" fmla="*/ 355 h 355"/>
                    <a:gd name="T84" fmla="*/ 2100 w 2566"/>
                    <a:gd name="T85" fmla="*/ 355 h 355"/>
                    <a:gd name="T86" fmla="*/ 2216 w 2566"/>
                    <a:gd name="T87" fmla="*/ 355 h 355"/>
                    <a:gd name="T88" fmla="*/ 2332 w 2566"/>
                    <a:gd name="T89" fmla="*/ 355 h 355"/>
                    <a:gd name="T90" fmla="*/ 2449 w 2566"/>
                    <a:gd name="T91" fmla="*/ 355 h 355"/>
                    <a:gd name="T92" fmla="*/ 2566 w 2566"/>
                    <a:gd name="T93" fmla="*/ 355 h 355"/>
                    <a:gd name="T94" fmla="*/ 2566 w 2566"/>
                    <a:gd name="T95" fmla="*/ 178 h 355"/>
                    <a:gd name="T96" fmla="*/ 2566 w 2566"/>
                    <a:gd name="T97" fmla="*/ 0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66" h="355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8"/>
                      </a:lnTo>
                      <a:lnTo>
                        <a:pt x="0" y="355"/>
                      </a:lnTo>
                      <a:lnTo>
                        <a:pt x="117" y="355"/>
                      </a:lnTo>
                      <a:lnTo>
                        <a:pt x="234" y="355"/>
                      </a:lnTo>
                      <a:lnTo>
                        <a:pt x="349" y="355"/>
                      </a:lnTo>
                      <a:lnTo>
                        <a:pt x="466" y="355"/>
                      </a:lnTo>
                      <a:lnTo>
                        <a:pt x="583" y="355"/>
                      </a:lnTo>
                      <a:lnTo>
                        <a:pt x="700" y="355"/>
                      </a:lnTo>
                      <a:lnTo>
                        <a:pt x="817" y="355"/>
                      </a:lnTo>
                      <a:lnTo>
                        <a:pt x="934" y="355"/>
                      </a:lnTo>
                      <a:lnTo>
                        <a:pt x="1049" y="355"/>
                      </a:lnTo>
                      <a:lnTo>
                        <a:pt x="1166" y="355"/>
                      </a:lnTo>
                      <a:lnTo>
                        <a:pt x="1283" y="355"/>
                      </a:lnTo>
                      <a:lnTo>
                        <a:pt x="1400" y="355"/>
                      </a:lnTo>
                      <a:lnTo>
                        <a:pt x="1517" y="355"/>
                      </a:lnTo>
                      <a:lnTo>
                        <a:pt x="1632" y="355"/>
                      </a:lnTo>
                      <a:lnTo>
                        <a:pt x="1749" y="355"/>
                      </a:lnTo>
                      <a:lnTo>
                        <a:pt x="1866" y="355"/>
                      </a:lnTo>
                      <a:lnTo>
                        <a:pt x="1983" y="355"/>
                      </a:lnTo>
                      <a:lnTo>
                        <a:pt x="2100" y="355"/>
                      </a:lnTo>
                      <a:lnTo>
                        <a:pt x="2216" y="355"/>
                      </a:lnTo>
                      <a:lnTo>
                        <a:pt x="2332" y="355"/>
                      </a:lnTo>
                      <a:lnTo>
                        <a:pt x="2449" y="355"/>
                      </a:lnTo>
                      <a:lnTo>
                        <a:pt x="2566" y="355"/>
                      </a:lnTo>
                      <a:lnTo>
                        <a:pt x="2566" y="178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" name="Freeform 16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282575"/>
                </a:xfrm>
                <a:custGeom>
                  <a:avLst/>
                  <a:gdLst>
                    <a:gd name="T0" fmla="*/ 2566 w 2566"/>
                    <a:gd name="T1" fmla="*/ 0 h 178"/>
                    <a:gd name="T2" fmla="*/ 2449 w 2566"/>
                    <a:gd name="T3" fmla="*/ 0 h 178"/>
                    <a:gd name="T4" fmla="*/ 2332 w 2566"/>
                    <a:gd name="T5" fmla="*/ 0 h 178"/>
                    <a:gd name="T6" fmla="*/ 2216 w 2566"/>
                    <a:gd name="T7" fmla="*/ 0 h 178"/>
                    <a:gd name="T8" fmla="*/ 2100 w 2566"/>
                    <a:gd name="T9" fmla="*/ 0 h 178"/>
                    <a:gd name="T10" fmla="*/ 1983 w 2566"/>
                    <a:gd name="T11" fmla="*/ 0 h 178"/>
                    <a:gd name="T12" fmla="*/ 1866 w 2566"/>
                    <a:gd name="T13" fmla="*/ 0 h 178"/>
                    <a:gd name="T14" fmla="*/ 1749 w 2566"/>
                    <a:gd name="T15" fmla="*/ 0 h 178"/>
                    <a:gd name="T16" fmla="*/ 1632 w 2566"/>
                    <a:gd name="T17" fmla="*/ 0 h 178"/>
                    <a:gd name="T18" fmla="*/ 1517 w 2566"/>
                    <a:gd name="T19" fmla="*/ 0 h 178"/>
                    <a:gd name="T20" fmla="*/ 1400 w 2566"/>
                    <a:gd name="T21" fmla="*/ 0 h 178"/>
                    <a:gd name="T22" fmla="*/ 1283 w 2566"/>
                    <a:gd name="T23" fmla="*/ 0 h 178"/>
                    <a:gd name="T24" fmla="*/ 1166 w 2566"/>
                    <a:gd name="T25" fmla="*/ 0 h 178"/>
                    <a:gd name="T26" fmla="*/ 1049 w 2566"/>
                    <a:gd name="T27" fmla="*/ 0 h 178"/>
                    <a:gd name="T28" fmla="*/ 934 w 2566"/>
                    <a:gd name="T29" fmla="*/ 0 h 178"/>
                    <a:gd name="T30" fmla="*/ 817 w 2566"/>
                    <a:gd name="T31" fmla="*/ 0 h 178"/>
                    <a:gd name="T32" fmla="*/ 700 w 2566"/>
                    <a:gd name="T33" fmla="*/ 0 h 178"/>
                    <a:gd name="T34" fmla="*/ 583 w 2566"/>
                    <a:gd name="T35" fmla="*/ 0 h 178"/>
                    <a:gd name="T36" fmla="*/ 466 w 2566"/>
                    <a:gd name="T37" fmla="*/ 0 h 178"/>
                    <a:gd name="T38" fmla="*/ 349 w 2566"/>
                    <a:gd name="T39" fmla="*/ 0 h 178"/>
                    <a:gd name="T40" fmla="*/ 234 w 2566"/>
                    <a:gd name="T41" fmla="*/ 0 h 178"/>
                    <a:gd name="T42" fmla="*/ 117 w 2566"/>
                    <a:gd name="T43" fmla="*/ 0 h 178"/>
                    <a:gd name="T44" fmla="*/ 0 w 2566"/>
                    <a:gd name="T45" fmla="*/ 0 h 178"/>
                    <a:gd name="T46" fmla="*/ 0 w 2566"/>
                    <a:gd name="T47" fmla="*/ 17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8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" name="Freeform 17"/>
                <p:cNvSpPr>
                  <a:spLocks/>
                </p:cNvSpPr>
                <p:nvPr/>
              </p:nvSpPr>
              <p:spPr bwMode="auto">
                <a:xfrm>
                  <a:off x="2643188" y="4119563"/>
                  <a:ext cx="4073525" cy="441325"/>
                </a:xfrm>
                <a:custGeom>
                  <a:avLst/>
                  <a:gdLst>
                    <a:gd name="T0" fmla="*/ 2499 w 2566"/>
                    <a:gd name="T1" fmla="*/ 0 h 278"/>
                    <a:gd name="T2" fmla="*/ 2382 w 2566"/>
                    <a:gd name="T3" fmla="*/ 0 h 278"/>
                    <a:gd name="T4" fmla="*/ 2267 w 2566"/>
                    <a:gd name="T5" fmla="*/ 0 h 278"/>
                    <a:gd name="T6" fmla="*/ 2150 w 2566"/>
                    <a:gd name="T7" fmla="*/ 2 h 278"/>
                    <a:gd name="T8" fmla="*/ 2034 w 2566"/>
                    <a:gd name="T9" fmla="*/ 2 h 278"/>
                    <a:gd name="T10" fmla="*/ 1917 w 2566"/>
                    <a:gd name="T11" fmla="*/ 2 h 278"/>
                    <a:gd name="T12" fmla="*/ 1801 w 2566"/>
                    <a:gd name="T13" fmla="*/ 2 h 278"/>
                    <a:gd name="T14" fmla="*/ 1685 w 2566"/>
                    <a:gd name="T15" fmla="*/ 3 h 278"/>
                    <a:gd name="T16" fmla="*/ 1568 w 2566"/>
                    <a:gd name="T17" fmla="*/ 3 h 278"/>
                    <a:gd name="T18" fmla="*/ 1453 w 2566"/>
                    <a:gd name="T19" fmla="*/ 3 h 278"/>
                    <a:gd name="T20" fmla="*/ 1336 w 2566"/>
                    <a:gd name="T21" fmla="*/ 4 h 278"/>
                    <a:gd name="T22" fmla="*/ 1219 w 2566"/>
                    <a:gd name="T23" fmla="*/ 4 h 278"/>
                    <a:gd name="T24" fmla="*/ 1103 w 2566"/>
                    <a:gd name="T25" fmla="*/ 4 h 278"/>
                    <a:gd name="T26" fmla="*/ 987 w 2566"/>
                    <a:gd name="T27" fmla="*/ 6 h 278"/>
                    <a:gd name="T28" fmla="*/ 870 w 2566"/>
                    <a:gd name="T29" fmla="*/ 6 h 278"/>
                    <a:gd name="T30" fmla="*/ 754 w 2566"/>
                    <a:gd name="T31" fmla="*/ 6 h 278"/>
                    <a:gd name="T32" fmla="*/ 637 w 2566"/>
                    <a:gd name="T33" fmla="*/ 7 h 278"/>
                    <a:gd name="T34" fmla="*/ 522 w 2566"/>
                    <a:gd name="T35" fmla="*/ 7 h 278"/>
                    <a:gd name="T36" fmla="*/ 405 w 2566"/>
                    <a:gd name="T37" fmla="*/ 7 h 278"/>
                    <a:gd name="T38" fmla="*/ 288 w 2566"/>
                    <a:gd name="T39" fmla="*/ 9 h 278"/>
                    <a:gd name="T40" fmla="*/ 172 w 2566"/>
                    <a:gd name="T41" fmla="*/ 9 h 278"/>
                    <a:gd name="T42" fmla="*/ 56 w 2566"/>
                    <a:gd name="T43" fmla="*/ 9 h 278"/>
                    <a:gd name="T44" fmla="*/ 0 w 2566"/>
                    <a:gd name="T45" fmla="*/ 101 h 278"/>
                    <a:gd name="T46" fmla="*/ 117 w 2566"/>
                    <a:gd name="T47" fmla="*/ 278 h 278"/>
                    <a:gd name="T48" fmla="*/ 349 w 2566"/>
                    <a:gd name="T49" fmla="*/ 278 h 278"/>
                    <a:gd name="T50" fmla="*/ 583 w 2566"/>
                    <a:gd name="T51" fmla="*/ 278 h 278"/>
                    <a:gd name="T52" fmla="*/ 817 w 2566"/>
                    <a:gd name="T53" fmla="*/ 278 h 278"/>
                    <a:gd name="T54" fmla="*/ 1049 w 2566"/>
                    <a:gd name="T55" fmla="*/ 278 h 278"/>
                    <a:gd name="T56" fmla="*/ 1283 w 2566"/>
                    <a:gd name="T57" fmla="*/ 278 h 278"/>
                    <a:gd name="T58" fmla="*/ 1517 w 2566"/>
                    <a:gd name="T59" fmla="*/ 278 h 278"/>
                    <a:gd name="T60" fmla="*/ 1749 w 2566"/>
                    <a:gd name="T61" fmla="*/ 278 h 278"/>
                    <a:gd name="T62" fmla="*/ 1983 w 2566"/>
                    <a:gd name="T63" fmla="*/ 278 h 278"/>
                    <a:gd name="T64" fmla="*/ 2216 w 2566"/>
                    <a:gd name="T65" fmla="*/ 278 h 278"/>
                    <a:gd name="T66" fmla="*/ 2449 w 2566"/>
                    <a:gd name="T67" fmla="*/ 278 h 278"/>
                    <a:gd name="T68" fmla="*/ 2566 w 2566"/>
                    <a:gd name="T69" fmla="*/ 101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78">
                      <a:moveTo>
                        <a:pt x="2566" y="0"/>
                      </a:moveTo>
                      <a:lnTo>
                        <a:pt x="2499" y="0"/>
                      </a:lnTo>
                      <a:lnTo>
                        <a:pt x="2449" y="0"/>
                      </a:lnTo>
                      <a:lnTo>
                        <a:pt x="2382" y="0"/>
                      </a:lnTo>
                      <a:lnTo>
                        <a:pt x="2332" y="0"/>
                      </a:lnTo>
                      <a:lnTo>
                        <a:pt x="2267" y="0"/>
                      </a:lnTo>
                      <a:lnTo>
                        <a:pt x="2216" y="2"/>
                      </a:lnTo>
                      <a:lnTo>
                        <a:pt x="2150" y="2"/>
                      </a:lnTo>
                      <a:lnTo>
                        <a:pt x="2100" y="2"/>
                      </a:lnTo>
                      <a:lnTo>
                        <a:pt x="2034" y="2"/>
                      </a:lnTo>
                      <a:lnTo>
                        <a:pt x="1983" y="2"/>
                      </a:lnTo>
                      <a:lnTo>
                        <a:pt x="1917" y="2"/>
                      </a:lnTo>
                      <a:lnTo>
                        <a:pt x="1866" y="2"/>
                      </a:lnTo>
                      <a:lnTo>
                        <a:pt x="1801" y="2"/>
                      </a:lnTo>
                      <a:lnTo>
                        <a:pt x="1749" y="3"/>
                      </a:lnTo>
                      <a:lnTo>
                        <a:pt x="1685" y="3"/>
                      </a:lnTo>
                      <a:lnTo>
                        <a:pt x="1632" y="3"/>
                      </a:lnTo>
                      <a:lnTo>
                        <a:pt x="1568" y="3"/>
                      </a:lnTo>
                      <a:lnTo>
                        <a:pt x="1517" y="3"/>
                      </a:lnTo>
                      <a:lnTo>
                        <a:pt x="1453" y="3"/>
                      </a:lnTo>
                      <a:lnTo>
                        <a:pt x="1400" y="4"/>
                      </a:lnTo>
                      <a:lnTo>
                        <a:pt x="1336" y="4"/>
                      </a:lnTo>
                      <a:lnTo>
                        <a:pt x="1283" y="4"/>
                      </a:lnTo>
                      <a:lnTo>
                        <a:pt x="1219" y="4"/>
                      </a:lnTo>
                      <a:lnTo>
                        <a:pt x="1166" y="4"/>
                      </a:lnTo>
                      <a:lnTo>
                        <a:pt x="1103" y="4"/>
                      </a:lnTo>
                      <a:lnTo>
                        <a:pt x="1049" y="6"/>
                      </a:lnTo>
                      <a:lnTo>
                        <a:pt x="987" y="6"/>
                      </a:lnTo>
                      <a:lnTo>
                        <a:pt x="934" y="6"/>
                      </a:lnTo>
                      <a:lnTo>
                        <a:pt x="870" y="6"/>
                      </a:lnTo>
                      <a:lnTo>
                        <a:pt x="817" y="6"/>
                      </a:lnTo>
                      <a:lnTo>
                        <a:pt x="754" y="6"/>
                      </a:lnTo>
                      <a:lnTo>
                        <a:pt x="700" y="7"/>
                      </a:lnTo>
                      <a:lnTo>
                        <a:pt x="637" y="7"/>
                      </a:lnTo>
                      <a:lnTo>
                        <a:pt x="583" y="7"/>
                      </a:lnTo>
                      <a:lnTo>
                        <a:pt x="522" y="7"/>
                      </a:lnTo>
                      <a:lnTo>
                        <a:pt x="466" y="7"/>
                      </a:lnTo>
                      <a:lnTo>
                        <a:pt x="405" y="7"/>
                      </a:lnTo>
                      <a:lnTo>
                        <a:pt x="349" y="9"/>
                      </a:lnTo>
                      <a:lnTo>
                        <a:pt x="288" y="9"/>
                      </a:lnTo>
                      <a:lnTo>
                        <a:pt x="234" y="9"/>
                      </a:lnTo>
                      <a:lnTo>
                        <a:pt x="172" y="9"/>
                      </a:lnTo>
                      <a:lnTo>
                        <a:pt x="117" y="9"/>
                      </a:lnTo>
                      <a:lnTo>
                        <a:pt x="56" y="9"/>
                      </a:lnTo>
                      <a:lnTo>
                        <a:pt x="0" y="10"/>
                      </a:lnTo>
                      <a:lnTo>
                        <a:pt x="0" y="101"/>
                      </a:lnTo>
                      <a:lnTo>
                        <a:pt x="0" y="278"/>
                      </a:lnTo>
                      <a:lnTo>
                        <a:pt x="117" y="278"/>
                      </a:lnTo>
                      <a:lnTo>
                        <a:pt x="234" y="278"/>
                      </a:lnTo>
                      <a:lnTo>
                        <a:pt x="349" y="278"/>
                      </a:lnTo>
                      <a:lnTo>
                        <a:pt x="466" y="278"/>
                      </a:lnTo>
                      <a:lnTo>
                        <a:pt x="583" y="278"/>
                      </a:lnTo>
                      <a:lnTo>
                        <a:pt x="700" y="278"/>
                      </a:lnTo>
                      <a:lnTo>
                        <a:pt x="817" y="278"/>
                      </a:lnTo>
                      <a:lnTo>
                        <a:pt x="934" y="278"/>
                      </a:lnTo>
                      <a:lnTo>
                        <a:pt x="1049" y="278"/>
                      </a:lnTo>
                      <a:lnTo>
                        <a:pt x="1166" y="278"/>
                      </a:lnTo>
                      <a:lnTo>
                        <a:pt x="1283" y="278"/>
                      </a:lnTo>
                      <a:lnTo>
                        <a:pt x="1400" y="278"/>
                      </a:lnTo>
                      <a:lnTo>
                        <a:pt x="1517" y="278"/>
                      </a:lnTo>
                      <a:lnTo>
                        <a:pt x="1632" y="278"/>
                      </a:lnTo>
                      <a:lnTo>
                        <a:pt x="1749" y="278"/>
                      </a:lnTo>
                      <a:lnTo>
                        <a:pt x="1866" y="278"/>
                      </a:lnTo>
                      <a:lnTo>
                        <a:pt x="1983" y="278"/>
                      </a:lnTo>
                      <a:lnTo>
                        <a:pt x="2100" y="278"/>
                      </a:lnTo>
                      <a:lnTo>
                        <a:pt x="2216" y="278"/>
                      </a:lnTo>
                      <a:lnTo>
                        <a:pt x="2332" y="278"/>
                      </a:lnTo>
                      <a:lnTo>
                        <a:pt x="2449" y="278"/>
                      </a:lnTo>
                      <a:lnTo>
                        <a:pt x="2566" y="278"/>
                      </a:lnTo>
                      <a:lnTo>
                        <a:pt x="2566" y="101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" name="Freeform 18"/>
                <p:cNvSpPr>
                  <a:spLocks/>
                </p:cNvSpPr>
                <p:nvPr/>
              </p:nvSpPr>
              <p:spPr bwMode="auto">
                <a:xfrm>
                  <a:off x="2643188" y="4119563"/>
                  <a:ext cx="4073525" cy="160338"/>
                </a:xfrm>
                <a:custGeom>
                  <a:avLst/>
                  <a:gdLst>
                    <a:gd name="T0" fmla="*/ 2566 w 2566"/>
                    <a:gd name="T1" fmla="*/ 0 h 101"/>
                    <a:gd name="T2" fmla="*/ 2499 w 2566"/>
                    <a:gd name="T3" fmla="*/ 0 h 101"/>
                    <a:gd name="T4" fmla="*/ 2449 w 2566"/>
                    <a:gd name="T5" fmla="*/ 0 h 101"/>
                    <a:gd name="T6" fmla="*/ 2382 w 2566"/>
                    <a:gd name="T7" fmla="*/ 0 h 101"/>
                    <a:gd name="T8" fmla="*/ 2332 w 2566"/>
                    <a:gd name="T9" fmla="*/ 0 h 101"/>
                    <a:gd name="T10" fmla="*/ 2267 w 2566"/>
                    <a:gd name="T11" fmla="*/ 0 h 101"/>
                    <a:gd name="T12" fmla="*/ 2216 w 2566"/>
                    <a:gd name="T13" fmla="*/ 2 h 101"/>
                    <a:gd name="T14" fmla="*/ 2150 w 2566"/>
                    <a:gd name="T15" fmla="*/ 2 h 101"/>
                    <a:gd name="T16" fmla="*/ 2100 w 2566"/>
                    <a:gd name="T17" fmla="*/ 2 h 101"/>
                    <a:gd name="T18" fmla="*/ 2034 w 2566"/>
                    <a:gd name="T19" fmla="*/ 2 h 101"/>
                    <a:gd name="T20" fmla="*/ 1983 w 2566"/>
                    <a:gd name="T21" fmla="*/ 2 h 101"/>
                    <a:gd name="T22" fmla="*/ 1917 w 2566"/>
                    <a:gd name="T23" fmla="*/ 2 h 101"/>
                    <a:gd name="T24" fmla="*/ 1866 w 2566"/>
                    <a:gd name="T25" fmla="*/ 2 h 101"/>
                    <a:gd name="T26" fmla="*/ 1801 w 2566"/>
                    <a:gd name="T27" fmla="*/ 2 h 101"/>
                    <a:gd name="T28" fmla="*/ 1749 w 2566"/>
                    <a:gd name="T29" fmla="*/ 3 h 101"/>
                    <a:gd name="T30" fmla="*/ 1685 w 2566"/>
                    <a:gd name="T31" fmla="*/ 3 h 101"/>
                    <a:gd name="T32" fmla="*/ 1632 w 2566"/>
                    <a:gd name="T33" fmla="*/ 3 h 101"/>
                    <a:gd name="T34" fmla="*/ 1568 w 2566"/>
                    <a:gd name="T35" fmla="*/ 3 h 101"/>
                    <a:gd name="T36" fmla="*/ 1517 w 2566"/>
                    <a:gd name="T37" fmla="*/ 3 h 101"/>
                    <a:gd name="T38" fmla="*/ 1453 w 2566"/>
                    <a:gd name="T39" fmla="*/ 3 h 101"/>
                    <a:gd name="T40" fmla="*/ 1400 w 2566"/>
                    <a:gd name="T41" fmla="*/ 4 h 101"/>
                    <a:gd name="T42" fmla="*/ 1336 w 2566"/>
                    <a:gd name="T43" fmla="*/ 4 h 101"/>
                    <a:gd name="T44" fmla="*/ 1283 w 2566"/>
                    <a:gd name="T45" fmla="*/ 4 h 101"/>
                    <a:gd name="T46" fmla="*/ 1219 w 2566"/>
                    <a:gd name="T47" fmla="*/ 4 h 101"/>
                    <a:gd name="T48" fmla="*/ 1166 w 2566"/>
                    <a:gd name="T49" fmla="*/ 4 h 101"/>
                    <a:gd name="T50" fmla="*/ 1103 w 2566"/>
                    <a:gd name="T51" fmla="*/ 4 h 101"/>
                    <a:gd name="T52" fmla="*/ 1049 w 2566"/>
                    <a:gd name="T53" fmla="*/ 6 h 101"/>
                    <a:gd name="T54" fmla="*/ 987 w 2566"/>
                    <a:gd name="T55" fmla="*/ 6 h 101"/>
                    <a:gd name="T56" fmla="*/ 934 w 2566"/>
                    <a:gd name="T57" fmla="*/ 6 h 101"/>
                    <a:gd name="T58" fmla="*/ 870 w 2566"/>
                    <a:gd name="T59" fmla="*/ 6 h 101"/>
                    <a:gd name="T60" fmla="*/ 817 w 2566"/>
                    <a:gd name="T61" fmla="*/ 6 h 101"/>
                    <a:gd name="T62" fmla="*/ 754 w 2566"/>
                    <a:gd name="T63" fmla="*/ 6 h 101"/>
                    <a:gd name="T64" fmla="*/ 700 w 2566"/>
                    <a:gd name="T65" fmla="*/ 7 h 101"/>
                    <a:gd name="T66" fmla="*/ 637 w 2566"/>
                    <a:gd name="T67" fmla="*/ 7 h 101"/>
                    <a:gd name="T68" fmla="*/ 583 w 2566"/>
                    <a:gd name="T69" fmla="*/ 7 h 101"/>
                    <a:gd name="T70" fmla="*/ 522 w 2566"/>
                    <a:gd name="T71" fmla="*/ 7 h 101"/>
                    <a:gd name="T72" fmla="*/ 466 w 2566"/>
                    <a:gd name="T73" fmla="*/ 7 h 101"/>
                    <a:gd name="T74" fmla="*/ 405 w 2566"/>
                    <a:gd name="T75" fmla="*/ 7 h 101"/>
                    <a:gd name="T76" fmla="*/ 349 w 2566"/>
                    <a:gd name="T77" fmla="*/ 9 h 101"/>
                    <a:gd name="T78" fmla="*/ 288 w 2566"/>
                    <a:gd name="T79" fmla="*/ 9 h 101"/>
                    <a:gd name="T80" fmla="*/ 234 w 2566"/>
                    <a:gd name="T81" fmla="*/ 9 h 101"/>
                    <a:gd name="T82" fmla="*/ 172 w 2566"/>
                    <a:gd name="T83" fmla="*/ 9 h 101"/>
                    <a:gd name="T84" fmla="*/ 117 w 2566"/>
                    <a:gd name="T85" fmla="*/ 9 h 101"/>
                    <a:gd name="T86" fmla="*/ 56 w 2566"/>
                    <a:gd name="T87" fmla="*/ 9 h 101"/>
                    <a:gd name="T88" fmla="*/ 0 w 2566"/>
                    <a:gd name="T89" fmla="*/ 10 h 101"/>
                    <a:gd name="T90" fmla="*/ 0 w 2566"/>
                    <a:gd name="T91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01">
                      <a:moveTo>
                        <a:pt x="2566" y="0"/>
                      </a:moveTo>
                      <a:lnTo>
                        <a:pt x="2499" y="0"/>
                      </a:lnTo>
                      <a:lnTo>
                        <a:pt x="2449" y="0"/>
                      </a:lnTo>
                      <a:lnTo>
                        <a:pt x="2382" y="0"/>
                      </a:lnTo>
                      <a:lnTo>
                        <a:pt x="2332" y="0"/>
                      </a:lnTo>
                      <a:lnTo>
                        <a:pt x="2267" y="0"/>
                      </a:lnTo>
                      <a:lnTo>
                        <a:pt x="2216" y="2"/>
                      </a:lnTo>
                      <a:lnTo>
                        <a:pt x="2150" y="2"/>
                      </a:lnTo>
                      <a:lnTo>
                        <a:pt x="2100" y="2"/>
                      </a:lnTo>
                      <a:lnTo>
                        <a:pt x="2034" y="2"/>
                      </a:lnTo>
                      <a:lnTo>
                        <a:pt x="1983" y="2"/>
                      </a:lnTo>
                      <a:lnTo>
                        <a:pt x="1917" y="2"/>
                      </a:lnTo>
                      <a:lnTo>
                        <a:pt x="1866" y="2"/>
                      </a:lnTo>
                      <a:lnTo>
                        <a:pt x="1801" y="2"/>
                      </a:lnTo>
                      <a:lnTo>
                        <a:pt x="1749" y="3"/>
                      </a:lnTo>
                      <a:lnTo>
                        <a:pt x="1685" y="3"/>
                      </a:lnTo>
                      <a:lnTo>
                        <a:pt x="1632" y="3"/>
                      </a:lnTo>
                      <a:lnTo>
                        <a:pt x="1568" y="3"/>
                      </a:lnTo>
                      <a:lnTo>
                        <a:pt x="1517" y="3"/>
                      </a:lnTo>
                      <a:lnTo>
                        <a:pt x="1453" y="3"/>
                      </a:lnTo>
                      <a:lnTo>
                        <a:pt x="1400" y="4"/>
                      </a:lnTo>
                      <a:lnTo>
                        <a:pt x="1336" y="4"/>
                      </a:lnTo>
                      <a:lnTo>
                        <a:pt x="1283" y="4"/>
                      </a:lnTo>
                      <a:lnTo>
                        <a:pt x="1219" y="4"/>
                      </a:lnTo>
                      <a:lnTo>
                        <a:pt x="1166" y="4"/>
                      </a:lnTo>
                      <a:lnTo>
                        <a:pt x="1103" y="4"/>
                      </a:lnTo>
                      <a:lnTo>
                        <a:pt x="1049" y="6"/>
                      </a:lnTo>
                      <a:lnTo>
                        <a:pt x="987" y="6"/>
                      </a:lnTo>
                      <a:lnTo>
                        <a:pt x="934" y="6"/>
                      </a:lnTo>
                      <a:lnTo>
                        <a:pt x="870" y="6"/>
                      </a:lnTo>
                      <a:lnTo>
                        <a:pt x="817" y="6"/>
                      </a:lnTo>
                      <a:lnTo>
                        <a:pt x="754" y="6"/>
                      </a:lnTo>
                      <a:lnTo>
                        <a:pt x="700" y="7"/>
                      </a:lnTo>
                      <a:lnTo>
                        <a:pt x="637" y="7"/>
                      </a:lnTo>
                      <a:lnTo>
                        <a:pt x="583" y="7"/>
                      </a:lnTo>
                      <a:lnTo>
                        <a:pt x="522" y="7"/>
                      </a:lnTo>
                      <a:lnTo>
                        <a:pt x="466" y="7"/>
                      </a:lnTo>
                      <a:lnTo>
                        <a:pt x="405" y="7"/>
                      </a:lnTo>
                      <a:lnTo>
                        <a:pt x="349" y="9"/>
                      </a:lnTo>
                      <a:lnTo>
                        <a:pt x="288" y="9"/>
                      </a:lnTo>
                      <a:lnTo>
                        <a:pt x="234" y="9"/>
                      </a:lnTo>
                      <a:lnTo>
                        <a:pt x="172" y="9"/>
                      </a:lnTo>
                      <a:lnTo>
                        <a:pt x="117" y="9"/>
                      </a:lnTo>
                      <a:lnTo>
                        <a:pt x="56" y="9"/>
                      </a:lnTo>
                      <a:lnTo>
                        <a:pt x="0" y="10"/>
                      </a:lnTo>
                      <a:lnTo>
                        <a:pt x="0" y="10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" name="Freeform 19"/>
                <p:cNvSpPr>
                  <a:spLocks/>
                </p:cNvSpPr>
                <p:nvPr/>
              </p:nvSpPr>
              <p:spPr bwMode="auto">
                <a:xfrm>
                  <a:off x="2643188" y="4213225"/>
                  <a:ext cx="4073525" cy="347663"/>
                </a:xfrm>
                <a:custGeom>
                  <a:avLst/>
                  <a:gdLst>
                    <a:gd name="T0" fmla="*/ 2539 w 2566"/>
                    <a:gd name="T1" fmla="*/ 0 h 219"/>
                    <a:gd name="T2" fmla="*/ 2422 w 2566"/>
                    <a:gd name="T3" fmla="*/ 1 h 219"/>
                    <a:gd name="T4" fmla="*/ 2306 w 2566"/>
                    <a:gd name="T5" fmla="*/ 1 h 219"/>
                    <a:gd name="T6" fmla="*/ 2189 w 2566"/>
                    <a:gd name="T7" fmla="*/ 2 h 219"/>
                    <a:gd name="T8" fmla="*/ 2074 w 2566"/>
                    <a:gd name="T9" fmla="*/ 2 h 219"/>
                    <a:gd name="T10" fmla="*/ 1957 w 2566"/>
                    <a:gd name="T11" fmla="*/ 4 h 219"/>
                    <a:gd name="T12" fmla="*/ 1841 w 2566"/>
                    <a:gd name="T13" fmla="*/ 4 h 219"/>
                    <a:gd name="T14" fmla="*/ 1724 w 2566"/>
                    <a:gd name="T15" fmla="*/ 5 h 219"/>
                    <a:gd name="T16" fmla="*/ 1609 w 2566"/>
                    <a:gd name="T17" fmla="*/ 5 h 219"/>
                    <a:gd name="T18" fmla="*/ 1492 w 2566"/>
                    <a:gd name="T19" fmla="*/ 6 h 219"/>
                    <a:gd name="T20" fmla="*/ 1377 w 2566"/>
                    <a:gd name="T21" fmla="*/ 6 h 219"/>
                    <a:gd name="T22" fmla="*/ 1260 w 2566"/>
                    <a:gd name="T23" fmla="*/ 8 h 219"/>
                    <a:gd name="T24" fmla="*/ 1144 w 2566"/>
                    <a:gd name="T25" fmla="*/ 8 h 219"/>
                    <a:gd name="T26" fmla="*/ 1027 w 2566"/>
                    <a:gd name="T27" fmla="*/ 9 h 219"/>
                    <a:gd name="T28" fmla="*/ 912 w 2566"/>
                    <a:gd name="T29" fmla="*/ 11 h 219"/>
                    <a:gd name="T30" fmla="*/ 796 w 2566"/>
                    <a:gd name="T31" fmla="*/ 11 h 219"/>
                    <a:gd name="T32" fmla="*/ 679 w 2566"/>
                    <a:gd name="T33" fmla="*/ 12 h 219"/>
                    <a:gd name="T34" fmla="*/ 564 w 2566"/>
                    <a:gd name="T35" fmla="*/ 12 h 219"/>
                    <a:gd name="T36" fmla="*/ 447 w 2566"/>
                    <a:gd name="T37" fmla="*/ 13 h 219"/>
                    <a:gd name="T38" fmla="*/ 331 w 2566"/>
                    <a:gd name="T39" fmla="*/ 13 h 219"/>
                    <a:gd name="T40" fmla="*/ 215 w 2566"/>
                    <a:gd name="T41" fmla="*/ 15 h 219"/>
                    <a:gd name="T42" fmla="*/ 99 w 2566"/>
                    <a:gd name="T43" fmla="*/ 16 h 219"/>
                    <a:gd name="T44" fmla="*/ 0 w 2566"/>
                    <a:gd name="T45" fmla="*/ 42 h 219"/>
                    <a:gd name="T46" fmla="*/ 117 w 2566"/>
                    <a:gd name="T47" fmla="*/ 219 h 219"/>
                    <a:gd name="T48" fmla="*/ 349 w 2566"/>
                    <a:gd name="T49" fmla="*/ 219 h 219"/>
                    <a:gd name="T50" fmla="*/ 583 w 2566"/>
                    <a:gd name="T51" fmla="*/ 219 h 219"/>
                    <a:gd name="T52" fmla="*/ 817 w 2566"/>
                    <a:gd name="T53" fmla="*/ 219 h 219"/>
                    <a:gd name="T54" fmla="*/ 1049 w 2566"/>
                    <a:gd name="T55" fmla="*/ 219 h 219"/>
                    <a:gd name="T56" fmla="*/ 1283 w 2566"/>
                    <a:gd name="T57" fmla="*/ 219 h 219"/>
                    <a:gd name="T58" fmla="*/ 1517 w 2566"/>
                    <a:gd name="T59" fmla="*/ 219 h 219"/>
                    <a:gd name="T60" fmla="*/ 1749 w 2566"/>
                    <a:gd name="T61" fmla="*/ 219 h 219"/>
                    <a:gd name="T62" fmla="*/ 1983 w 2566"/>
                    <a:gd name="T63" fmla="*/ 219 h 219"/>
                    <a:gd name="T64" fmla="*/ 2216 w 2566"/>
                    <a:gd name="T65" fmla="*/ 219 h 219"/>
                    <a:gd name="T66" fmla="*/ 2449 w 2566"/>
                    <a:gd name="T67" fmla="*/ 219 h 219"/>
                    <a:gd name="T68" fmla="*/ 2566 w 2566"/>
                    <a:gd name="T69" fmla="*/ 42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19">
                      <a:moveTo>
                        <a:pt x="2566" y="0"/>
                      </a:moveTo>
                      <a:lnTo>
                        <a:pt x="2539" y="0"/>
                      </a:lnTo>
                      <a:lnTo>
                        <a:pt x="2449" y="1"/>
                      </a:lnTo>
                      <a:lnTo>
                        <a:pt x="2422" y="1"/>
                      </a:lnTo>
                      <a:lnTo>
                        <a:pt x="2332" y="1"/>
                      </a:lnTo>
                      <a:lnTo>
                        <a:pt x="2306" y="1"/>
                      </a:lnTo>
                      <a:lnTo>
                        <a:pt x="2216" y="2"/>
                      </a:lnTo>
                      <a:lnTo>
                        <a:pt x="2189" y="2"/>
                      </a:lnTo>
                      <a:lnTo>
                        <a:pt x="2100" y="2"/>
                      </a:lnTo>
                      <a:lnTo>
                        <a:pt x="2074" y="2"/>
                      </a:lnTo>
                      <a:lnTo>
                        <a:pt x="1983" y="4"/>
                      </a:lnTo>
                      <a:lnTo>
                        <a:pt x="1957" y="4"/>
                      </a:lnTo>
                      <a:lnTo>
                        <a:pt x="1866" y="4"/>
                      </a:lnTo>
                      <a:lnTo>
                        <a:pt x="1841" y="4"/>
                      </a:lnTo>
                      <a:lnTo>
                        <a:pt x="1749" y="5"/>
                      </a:lnTo>
                      <a:lnTo>
                        <a:pt x="1724" y="5"/>
                      </a:lnTo>
                      <a:lnTo>
                        <a:pt x="1632" y="5"/>
                      </a:lnTo>
                      <a:lnTo>
                        <a:pt x="1609" y="5"/>
                      </a:lnTo>
                      <a:lnTo>
                        <a:pt x="1517" y="6"/>
                      </a:lnTo>
                      <a:lnTo>
                        <a:pt x="1492" y="6"/>
                      </a:lnTo>
                      <a:lnTo>
                        <a:pt x="1400" y="6"/>
                      </a:lnTo>
                      <a:lnTo>
                        <a:pt x="1377" y="6"/>
                      </a:lnTo>
                      <a:lnTo>
                        <a:pt x="1283" y="8"/>
                      </a:lnTo>
                      <a:lnTo>
                        <a:pt x="1260" y="8"/>
                      </a:lnTo>
                      <a:lnTo>
                        <a:pt x="1166" y="8"/>
                      </a:lnTo>
                      <a:lnTo>
                        <a:pt x="1144" y="8"/>
                      </a:lnTo>
                      <a:lnTo>
                        <a:pt x="1049" y="9"/>
                      </a:lnTo>
                      <a:lnTo>
                        <a:pt x="1027" y="9"/>
                      </a:lnTo>
                      <a:lnTo>
                        <a:pt x="934" y="11"/>
                      </a:lnTo>
                      <a:lnTo>
                        <a:pt x="912" y="11"/>
                      </a:lnTo>
                      <a:lnTo>
                        <a:pt x="817" y="11"/>
                      </a:lnTo>
                      <a:lnTo>
                        <a:pt x="796" y="11"/>
                      </a:lnTo>
                      <a:lnTo>
                        <a:pt x="700" y="12"/>
                      </a:lnTo>
                      <a:lnTo>
                        <a:pt x="679" y="12"/>
                      </a:lnTo>
                      <a:lnTo>
                        <a:pt x="583" y="12"/>
                      </a:lnTo>
                      <a:lnTo>
                        <a:pt x="564" y="12"/>
                      </a:lnTo>
                      <a:lnTo>
                        <a:pt x="466" y="13"/>
                      </a:lnTo>
                      <a:lnTo>
                        <a:pt x="447" y="13"/>
                      </a:lnTo>
                      <a:lnTo>
                        <a:pt x="349" y="13"/>
                      </a:lnTo>
                      <a:lnTo>
                        <a:pt x="331" y="13"/>
                      </a:lnTo>
                      <a:lnTo>
                        <a:pt x="234" y="15"/>
                      </a:lnTo>
                      <a:lnTo>
                        <a:pt x="215" y="15"/>
                      </a:lnTo>
                      <a:lnTo>
                        <a:pt x="117" y="16"/>
                      </a:lnTo>
                      <a:lnTo>
                        <a:pt x="99" y="16"/>
                      </a:lnTo>
                      <a:lnTo>
                        <a:pt x="0" y="16"/>
                      </a:lnTo>
                      <a:lnTo>
                        <a:pt x="0" y="42"/>
                      </a:lnTo>
                      <a:lnTo>
                        <a:pt x="0" y="219"/>
                      </a:lnTo>
                      <a:lnTo>
                        <a:pt x="117" y="219"/>
                      </a:lnTo>
                      <a:lnTo>
                        <a:pt x="234" y="219"/>
                      </a:lnTo>
                      <a:lnTo>
                        <a:pt x="349" y="219"/>
                      </a:lnTo>
                      <a:lnTo>
                        <a:pt x="466" y="219"/>
                      </a:lnTo>
                      <a:lnTo>
                        <a:pt x="583" y="219"/>
                      </a:lnTo>
                      <a:lnTo>
                        <a:pt x="700" y="219"/>
                      </a:lnTo>
                      <a:lnTo>
                        <a:pt x="817" y="219"/>
                      </a:lnTo>
                      <a:lnTo>
                        <a:pt x="934" y="219"/>
                      </a:lnTo>
                      <a:lnTo>
                        <a:pt x="1049" y="219"/>
                      </a:lnTo>
                      <a:lnTo>
                        <a:pt x="1166" y="219"/>
                      </a:lnTo>
                      <a:lnTo>
                        <a:pt x="1283" y="219"/>
                      </a:lnTo>
                      <a:lnTo>
                        <a:pt x="1400" y="219"/>
                      </a:lnTo>
                      <a:lnTo>
                        <a:pt x="1517" y="219"/>
                      </a:lnTo>
                      <a:lnTo>
                        <a:pt x="1632" y="219"/>
                      </a:lnTo>
                      <a:lnTo>
                        <a:pt x="1749" y="219"/>
                      </a:lnTo>
                      <a:lnTo>
                        <a:pt x="1866" y="219"/>
                      </a:lnTo>
                      <a:lnTo>
                        <a:pt x="1983" y="219"/>
                      </a:lnTo>
                      <a:lnTo>
                        <a:pt x="2100" y="219"/>
                      </a:lnTo>
                      <a:lnTo>
                        <a:pt x="2216" y="219"/>
                      </a:lnTo>
                      <a:lnTo>
                        <a:pt x="2332" y="219"/>
                      </a:lnTo>
                      <a:lnTo>
                        <a:pt x="2449" y="219"/>
                      </a:lnTo>
                      <a:lnTo>
                        <a:pt x="2566" y="219"/>
                      </a:lnTo>
                      <a:lnTo>
                        <a:pt x="2566" y="42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Freeform 20"/>
                <p:cNvSpPr>
                  <a:spLocks/>
                </p:cNvSpPr>
                <p:nvPr/>
              </p:nvSpPr>
              <p:spPr bwMode="auto">
                <a:xfrm>
                  <a:off x="2643188" y="4213225"/>
                  <a:ext cx="4073525" cy="66675"/>
                </a:xfrm>
                <a:custGeom>
                  <a:avLst/>
                  <a:gdLst>
                    <a:gd name="T0" fmla="*/ 2566 w 2566"/>
                    <a:gd name="T1" fmla="*/ 0 h 42"/>
                    <a:gd name="T2" fmla="*/ 2539 w 2566"/>
                    <a:gd name="T3" fmla="*/ 0 h 42"/>
                    <a:gd name="T4" fmla="*/ 2449 w 2566"/>
                    <a:gd name="T5" fmla="*/ 1 h 42"/>
                    <a:gd name="T6" fmla="*/ 2422 w 2566"/>
                    <a:gd name="T7" fmla="*/ 1 h 42"/>
                    <a:gd name="T8" fmla="*/ 2332 w 2566"/>
                    <a:gd name="T9" fmla="*/ 1 h 42"/>
                    <a:gd name="T10" fmla="*/ 2306 w 2566"/>
                    <a:gd name="T11" fmla="*/ 1 h 42"/>
                    <a:gd name="T12" fmla="*/ 2216 w 2566"/>
                    <a:gd name="T13" fmla="*/ 2 h 42"/>
                    <a:gd name="T14" fmla="*/ 2189 w 2566"/>
                    <a:gd name="T15" fmla="*/ 2 h 42"/>
                    <a:gd name="T16" fmla="*/ 2100 w 2566"/>
                    <a:gd name="T17" fmla="*/ 2 h 42"/>
                    <a:gd name="T18" fmla="*/ 2074 w 2566"/>
                    <a:gd name="T19" fmla="*/ 2 h 42"/>
                    <a:gd name="T20" fmla="*/ 1983 w 2566"/>
                    <a:gd name="T21" fmla="*/ 4 h 42"/>
                    <a:gd name="T22" fmla="*/ 1957 w 2566"/>
                    <a:gd name="T23" fmla="*/ 4 h 42"/>
                    <a:gd name="T24" fmla="*/ 1866 w 2566"/>
                    <a:gd name="T25" fmla="*/ 4 h 42"/>
                    <a:gd name="T26" fmla="*/ 1841 w 2566"/>
                    <a:gd name="T27" fmla="*/ 4 h 42"/>
                    <a:gd name="T28" fmla="*/ 1749 w 2566"/>
                    <a:gd name="T29" fmla="*/ 5 h 42"/>
                    <a:gd name="T30" fmla="*/ 1724 w 2566"/>
                    <a:gd name="T31" fmla="*/ 5 h 42"/>
                    <a:gd name="T32" fmla="*/ 1632 w 2566"/>
                    <a:gd name="T33" fmla="*/ 5 h 42"/>
                    <a:gd name="T34" fmla="*/ 1609 w 2566"/>
                    <a:gd name="T35" fmla="*/ 5 h 42"/>
                    <a:gd name="T36" fmla="*/ 1517 w 2566"/>
                    <a:gd name="T37" fmla="*/ 6 h 42"/>
                    <a:gd name="T38" fmla="*/ 1492 w 2566"/>
                    <a:gd name="T39" fmla="*/ 6 h 42"/>
                    <a:gd name="T40" fmla="*/ 1400 w 2566"/>
                    <a:gd name="T41" fmla="*/ 6 h 42"/>
                    <a:gd name="T42" fmla="*/ 1377 w 2566"/>
                    <a:gd name="T43" fmla="*/ 6 h 42"/>
                    <a:gd name="T44" fmla="*/ 1283 w 2566"/>
                    <a:gd name="T45" fmla="*/ 8 h 42"/>
                    <a:gd name="T46" fmla="*/ 1260 w 2566"/>
                    <a:gd name="T47" fmla="*/ 8 h 42"/>
                    <a:gd name="T48" fmla="*/ 1166 w 2566"/>
                    <a:gd name="T49" fmla="*/ 8 h 42"/>
                    <a:gd name="T50" fmla="*/ 1144 w 2566"/>
                    <a:gd name="T51" fmla="*/ 8 h 42"/>
                    <a:gd name="T52" fmla="*/ 1049 w 2566"/>
                    <a:gd name="T53" fmla="*/ 9 h 42"/>
                    <a:gd name="T54" fmla="*/ 1027 w 2566"/>
                    <a:gd name="T55" fmla="*/ 9 h 42"/>
                    <a:gd name="T56" fmla="*/ 934 w 2566"/>
                    <a:gd name="T57" fmla="*/ 11 h 42"/>
                    <a:gd name="T58" fmla="*/ 912 w 2566"/>
                    <a:gd name="T59" fmla="*/ 11 h 42"/>
                    <a:gd name="T60" fmla="*/ 817 w 2566"/>
                    <a:gd name="T61" fmla="*/ 11 h 42"/>
                    <a:gd name="T62" fmla="*/ 796 w 2566"/>
                    <a:gd name="T63" fmla="*/ 11 h 42"/>
                    <a:gd name="T64" fmla="*/ 700 w 2566"/>
                    <a:gd name="T65" fmla="*/ 12 h 42"/>
                    <a:gd name="T66" fmla="*/ 679 w 2566"/>
                    <a:gd name="T67" fmla="*/ 12 h 42"/>
                    <a:gd name="T68" fmla="*/ 583 w 2566"/>
                    <a:gd name="T69" fmla="*/ 12 h 42"/>
                    <a:gd name="T70" fmla="*/ 564 w 2566"/>
                    <a:gd name="T71" fmla="*/ 12 h 42"/>
                    <a:gd name="T72" fmla="*/ 466 w 2566"/>
                    <a:gd name="T73" fmla="*/ 13 h 42"/>
                    <a:gd name="T74" fmla="*/ 447 w 2566"/>
                    <a:gd name="T75" fmla="*/ 13 h 42"/>
                    <a:gd name="T76" fmla="*/ 349 w 2566"/>
                    <a:gd name="T77" fmla="*/ 13 h 42"/>
                    <a:gd name="T78" fmla="*/ 331 w 2566"/>
                    <a:gd name="T79" fmla="*/ 13 h 42"/>
                    <a:gd name="T80" fmla="*/ 234 w 2566"/>
                    <a:gd name="T81" fmla="*/ 15 h 42"/>
                    <a:gd name="T82" fmla="*/ 215 w 2566"/>
                    <a:gd name="T83" fmla="*/ 15 h 42"/>
                    <a:gd name="T84" fmla="*/ 117 w 2566"/>
                    <a:gd name="T85" fmla="*/ 16 h 42"/>
                    <a:gd name="T86" fmla="*/ 99 w 2566"/>
                    <a:gd name="T87" fmla="*/ 16 h 42"/>
                    <a:gd name="T88" fmla="*/ 0 w 2566"/>
                    <a:gd name="T89" fmla="*/ 16 h 42"/>
                    <a:gd name="T90" fmla="*/ 0 w 2566"/>
                    <a:gd name="T91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42">
                      <a:moveTo>
                        <a:pt x="2566" y="0"/>
                      </a:moveTo>
                      <a:lnTo>
                        <a:pt x="2539" y="0"/>
                      </a:lnTo>
                      <a:lnTo>
                        <a:pt x="2449" y="1"/>
                      </a:lnTo>
                      <a:lnTo>
                        <a:pt x="2422" y="1"/>
                      </a:lnTo>
                      <a:lnTo>
                        <a:pt x="2332" y="1"/>
                      </a:lnTo>
                      <a:lnTo>
                        <a:pt x="2306" y="1"/>
                      </a:lnTo>
                      <a:lnTo>
                        <a:pt x="2216" y="2"/>
                      </a:lnTo>
                      <a:lnTo>
                        <a:pt x="2189" y="2"/>
                      </a:lnTo>
                      <a:lnTo>
                        <a:pt x="2100" y="2"/>
                      </a:lnTo>
                      <a:lnTo>
                        <a:pt x="2074" y="2"/>
                      </a:lnTo>
                      <a:lnTo>
                        <a:pt x="1983" y="4"/>
                      </a:lnTo>
                      <a:lnTo>
                        <a:pt x="1957" y="4"/>
                      </a:lnTo>
                      <a:lnTo>
                        <a:pt x="1866" y="4"/>
                      </a:lnTo>
                      <a:lnTo>
                        <a:pt x="1841" y="4"/>
                      </a:lnTo>
                      <a:lnTo>
                        <a:pt x="1749" y="5"/>
                      </a:lnTo>
                      <a:lnTo>
                        <a:pt x="1724" y="5"/>
                      </a:lnTo>
                      <a:lnTo>
                        <a:pt x="1632" y="5"/>
                      </a:lnTo>
                      <a:lnTo>
                        <a:pt x="1609" y="5"/>
                      </a:lnTo>
                      <a:lnTo>
                        <a:pt x="1517" y="6"/>
                      </a:lnTo>
                      <a:lnTo>
                        <a:pt x="1492" y="6"/>
                      </a:lnTo>
                      <a:lnTo>
                        <a:pt x="1400" y="6"/>
                      </a:lnTo>
                      <a:lnTo>
                        <a:pt x="1377" y="6"/>
                      </a:lnTo>
                      <a:lnTo>
                        <a:pt x="1283" y="8"/>
                      </a:lnTo>
                      <a:lnTo>
                        <a:pt x="1260" y="8"/>
                      </a:lnTo>
                      <a:lnTo>
                        <a:pt x="1166" y="8"/>
                      </a:lnTo>
                      <a:lnTo>
                        <a:pt x="1144" y="8"/>
                      </a:lnTo>
                      <a:lnTo>
                        <a:pt x="1049" y="9"/>
                      </a:lnTo>
                      <a:lnTo>
                        <a:pt x="1027" y="9"/>
                      </a:lnTo>
                      <a:lnTo>
                        <a:pt x="934" y="11"/>
                      </a:lnTo>
                      <a:lnTo>
                        <a:pt x="912" y="11"/>
                      </a:lnTo>
                      <a:lnTo>
                        <a:pt x="817" y="11"/>
                      </a:lnTo>
                      <a:lnTo>
                        <a:pt x="796" y="11"/>
                      </a:lnTo>
                      <a:lnTo>
                        <a:pt x="700" y="12"/>
                      </a:lnTo>
                      <a:lnTo>
                        <a:pt x="679" y="12"/>
                      </a:lnTo>
                      <a:lnTo>
                        <a:pt x="583" y="12"/>
                      </a:lnTo>
                      <a:lnTo>
                        <a:pt x="564" y="12"/>
                      </a:lnTo>
                      <a:lnTo>
                        <a:pt x="466" y="13"/>
                      </a:lnTo>
                      <a:lnTo>
                        <a:pt x="447" y="13"/>
                      </a:lnTo>
                      <a:lnTo>
                        <a:pt x="349" y="13"/>
                      </a:lnTo>
                      <a:lnTo>
                        <a:pt x="331" y="13"/>
                      </a:lnTo>
                      <a:lnTo>
                        <a:pt x="234" y="15"/>
                      </a:lnTo>
                      <a:lnTo>
                        <a:pt x="215" y="15"/>
                      </a:lnTo>
                      <a:lnTo>
                        <a:pt x="117" y="16"/>
                      </a:lnTo>
                      <a:lnTo>
                        <a:pt x="99" y="16"/>
                      </a:lnTo>
                      <a:lnTo>
                        <a:pt x="0" y="16"/>
                      </a:lnTo>
                      <a:lnTo>
                        <a:pt x="0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" name="Freeform 21"/>
                <p:cNvSpPr>
                  <a:spLocks/>
                </p:cNvSpPr>
                <p:nvPr/>
              </p:nvSpPr>
              <p:spPr bwMode="auto">
                <a:xfrm>
                  <a:off x="2643188" y="4354513"/>
                  <a:ext cx="4073525" cy="206375"/>
                </a:xfrm>
                <a:custGeom>
                  <a:avLst/>
                  <a:gdLst>
                    <a:gd name="T0" fmla="*/ 2481 w 2566"/>
                    <a:gd name="T1" fmla="*/ 3 h 130"/>
                    <a:gd name="T2" fmla="*/ 2367 w 2566"/>
                    <a:gd name="T3" fmla="*/ 6 h 130"/>
                    <a:gd name="T4" fmla="*/ 2252 w 2566"/>
                    <a:gd name="T5" fmla="*/ 8 h 130"/>
                    <a:gd name="T6" fmla="*/ 2138 w 2566"/>
                    <a:gd name="T7" fmla="*/ 11 h 130"/>
                    <a:gd name="T8" fmla="*/ 2022 w 2566"/>
                    <a:gd name="T9" fmla="*/ 14 h 130"/>
                    <a:gd name="T10" fmla="*/ 1907 w 2566"/>
                    <a:gd name="T11" fmla="*/ 15 h 130"/>
                    <a:gd name="T12" fmla="*/ 1792 w 2566"/>
                    <a:gd name="T13" fmla="*/ 18 h 130"/>
                    <a:gd name="T14" fmla="*/ 1677 w 2566"/>
                    <a:gd name="T15" fmla="*/ 19 h 130"/>
                    <a:gd name="T16" fmla="*/ 1561 w 2566"/>
                    <a:gd name="T17" fmla="*/ 22 h 130"/>
                    <a:gd name="T18" fmla="*/ 1446 w 2566"/>
                    <a:gd name="T19" fmla="*/ 23 h 130"/>
                    <a:gd name="T20" fmla="*/ 1330 w 2566"/>
                    <a:gd name="T21" fmla="*/ 26 h 130"/>
                    <a:gd name="T22" fmla="*/ 1215 w 2566"/>
                    <a:gd name="T23" fmla="*/ 27 h 130"/>
                    <a:gd name="T24" fmla="*/ 1099 w 2566"/>
                    <a:gd name="T25" fmla="*/ 30 h 130"/>
                    <a:gd name="T26" fmla="*/ 984 w 2566"/>
                    <a:gd name="T27" fmla="*/ 31 h 130"/>
                    <a:gd name="T28" fmla="*/ 868 w 2566"/>
                    <a:gd name="T29" fmla="*/ 33 h 130"/>
                    <a:gd name="T30" fmla="*/ 753 w 2566"/>
                    <a:gd name="T31" fmla="*/ 34 h 130"/>
                    <a:gd name="T32" fmla="*/ 637 w 2566"/>
                    <a:gd name="T33" fmla="*/ 35 h 130"/>
                    <a:gd name="T34" fmla="*/ 522 w 2566"/>
                    <a:gd name="T35" fmla="*/ 37 h 130"/>
                    <a:gd name="T36" fmla="*/ 406 w 2566"/>
                    <a:gd name="T37" fmla="*/ 39 h 130"/>
                    <a:gd name="T38" fmla="*/ 291 w 2566"/>
                    <a:gd name="T39" fmla="*/ 41 h 130"/>
                    <a:gd name="T40" fmla="*/ 175 w 2566"/>
                    <a:gd name="T41" fmla="*/ 42 h 130"/>
                    <a:gd name="T42" fmla="*/ 60 w 2566"/>
                    <a:gd name="T43" fmla="*/ 44 h 130"/>
                    <a:gd name="T44" fmla="*/ 0 w 2566"/>
                    <a:gd name="T45" fmla="*/ 130 h 130"/>
                    <a:gd name="T46" fmla="*/ 234 w 2566"/>
                    <a:gd name="T47" fmla="*/ 130 h 130"/>
                    <a:gd name="T48" fmla="*/ 466 w 2566"/>
                    <a:gd name="T49" fmla="*/ 130 h 130"/>
                    <a:gd name="T50" fmla="*/ 700 w 2566"/>
                    <a:gd name="T51" fmla="*/ 130 h 130"/>
                    <a:gd name="T52" fmla="*/ 934 w 2566"/>
                    <a:gd name="T53" fmla="*/ 130 h 130"/>
                    <a:gd name="T54" fmla="*/ 1166 w 2566"/>
                    <a:gd name="T55" fmla="*/ 130 h 130"/>
                    <a:gd name="T56" fmla="*/ 1400 w 2566"/>
                    <a:gd name="T57" fmla="*/ 130 h 130"/>
                    <a:gd name="T58" fmla="*/ 1632 w 2566"/>
                    <a:gd name="T59" fmla="*/ 130 h 130"/>
                    <a:gd name="T60" fmla="*/ 1866 w 2566"/>
                    <a:gd name="T61" fmla="*/ 130 h 130"/>
                    <a:gd name="T62" fmla="*/ 2100 w 2566"/>
                    <a:gd name="T63" fmla="*/ 130 h 130"/>
                    <a:gd name="T64" fmla="*/ 2332 w 2566"/>
                    <a:gd name="T65" fmla="*/ 130 h 130"/>
                    <a:gd name="T66" fmla="*/ 2566 w 2566"/>
                    <a:gd name="T67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66" h="130">
                      <a:moveTo>
                        <a:pt x="2566" y="0"/>
                      </a:moveTo>
                      <a:lnTo>
                        <a:pt x="2481" y="3"/>
                      </a:lnTo>
                      <a:lnTo>
                        <a:pt x="2449" y="3"/>
                      </a:lnTo>
                      <a:lnTo>
                        <a:pt x="2367" y="6"/>
                      </a:lnTo>
                      <a:lnTo>
                        <a:pt x="2332" y="6"/>
                      </a:lnTo>
                      <a:lnTo>
                        <a:pt x="2252" y="8"/>
                      </a:lnTo>
                      <a:lnTo>
                        <a:pt x="2216" y="8"/>
                      </a:lnTo>
                      <a:lnTo>
                        <a:pt x="2138" y="11"/>
                      </a:lnTo>
                      <a:lnTo>
                        <a:pt x="2100" y="11"/>
                      </a:lnTo>
                      <a:lnTo>
                        <a:pt x="2022" y="14"/>
                      </a:lnTo>
                      <a:lnTo>
                        <a:pt x="1983" y="14"/>
                      </a:lnTo>
                      <a:lnTo>
                        <a:pt x="1907" y="15"/>
                      </a:lnTo>
                      <a:lnTo>
                        <a:pt x="1866" y="15"/>
                      </a:lnTo>
                      <a:lnTo>
                        <a:pt x="1792" y="18"/>
                      </a:lnTo>
                      <a:lnTo>
                        <a:pt x="1749" y="18"/>
                      </a:lnTo>
                      <a:lnTo>
                        <a:pt x="1677" y="19"/>
                      </a:lnTo>
                      <a:lnTo>
                        <a:pt x="1632" y="19"/>
                      </a:lnTo>
                      <a:lnTo>
                        <a:pt x="1561" y="22"/>
                      </a:lnTo>
                      <a:lnTo>
                        <a:pt x="1517" y="22"/>
                      </a:lnTo>
                      <a:lnTo>
                        <a:pt x="1446" y="23"/>
                      </a:lnTo>
                      <a:lnTo>
                        <a:pt x="1400" y="23"/>
                      </a:lnTo>
                      <a:lnTo>
                        <a:pt x="1330" y="26"/>
                      </a:lnTo>
                      <a:lnTo>
                        <a:pt x="1283" y="26"/>
                      </a:lnTo>
                      <a:lnTo>
                        <a:pt x="1215" y="27"/>
                      </a:lnTo>
                      <a:lnTo>
                        <a:pt x="1166" y="27"/>
                      </a:lnTo>
                      <a:lnTo>
                        <a:pt x="1099" y="30"/>
                      </a:lnTo>
                      <a:lnTo>
                        <a:pt x="1049" y="30"/>
                      </a:lnTo>
                      <a:lnTo>
                        <a:pt x="984" y="31"/>
                      </a:lnTo>
                      <a:lnTo>
                        <a:pt x="934" y="31"/>
                      </a:lnTo>
                      <a:lnTo>
                        <a:pt x="868" y="33"/>
                      </a:lnTo>
                      <a:lnTo>
                        <a:pt x="817" y="33"/>
                      </a:lnTo>
                      <a:lnTo>
                        <a:pt x="753" y="34"/>
                      </a:lnTo>
                      <a:lnTo>
                        <a:pt x="700" y="34"/>
                      </a:lnTo>
                      <a:lnTo>
                        <a:pt x="637" y="35"/>
                      </a:lnTo>
                      <a:lnTo>
                        <a:pt x="583" y="35"/>
                      </a:lnTo>
                      <a:lnTo>
                        <a:pt x="522" y="37"/>
                      </a:lnTo>
                      <a:lnTo>
                        <a:pt x="466" y="37"/>
                      </a:lnTo>
                      <a:lnTo>
                        <a:pt x="406" y="39"/>
                      </a:lnTo>
                      <a:lnTo>
                        <a:pt x="349" y="39"/>
                      </a:lnTo>
                      <a:lnTo>
                        <a:pt x="291" y="41"/>
                      </a:lnTo>
                      <a:lnTo>
                        <a:pt x="234" y="41"/>
                      </a:lnTo>
                      <a:lnTo>
                        <a:pt x="175" y="42"/>
                      </a:lnTo>
                      <a:lnTo>
                        <a:pt x="117" y="42"/>
                      </a:lnTo>
                      <a:lnTo>
                        <a:pt x="60" y="44"/>
                      </a:lnTo>
                      <a:lnTo>
                        <a:pt x="0" y="44"/>
                      </a:lnTo>
                      <a:lnTo>
                        <a:pt x="0" y="130"/>
                      </a:lnTo>
                      <a:lnTo>
                        <a:pt x="117" y="130"/>
                      </a:lnTo>
                      <a:lnTo>
                        <a:pt x="234" y="130"/>
                      </a:lnTo>
                      <a:lnTo>
                        <a:pt x="349" y="130"/>
                      </a:lnTo>
                      <a:lnTo>
                        <a:pt x="466" y="130"/>
                      </a:lnTo>
                      <a:lnTo>
                        <a:pt x="583" y="130"/>
                      </a:lnTo>
                      <a:lnTo>
                        <a:pt x="700" y="130"/>
                      </a:lnTo>
                      <a:lnTo>
                        <a:pt x="817" y="130"/>
                      </a:lnTo>
                      <a:lnTo>
                        <a:pt x="934" y="130"/>
                      </a:lnTo>
                      <a:lnTo>
                        <a:pt x="1049" y="130"/>
                      </a:lnTo>
                      <a:lnTo>
                        <a:pt x="1166" y="130"/>
                      </a:lnTo>
                      <a:lnTo>
                        <a:pt x="1283" y="130"/>
                      </a:lnTo>
                      <a:lnTo>
                        <a:pt x="1400" y="130"/>
                      </a:lnTo>
                      <a:lnTo>
                        <a:pt x="1517" y="130"/>
                      </a:lnTo>
                      <a:lnTo>
                        <a:pt x="1632" y="130"/>
                      </a:lnTo>
                      <a:lnTo>
                        <a:pt x="1749" y="130"/>
                      </a:lnTo>
                      <a:lnTo>
                        <a:pt x="1866" y="130"/>
                      </a:lnTo>
                      <a:lnTo>
                        <a:pt x="1983" y="130"/>
                      </a:lnTo>
                      <a:lnTo>
                        <a:pt x="2100" y="130"/>
                      </a:lnTo>
                      <a:lnTo>
                        <a:pt x="2216" y="130"/>
                      </a:lnTo>
                      <a:lnTo>
                        <a:pt x="2332" y="130"/>
                      </a:lnTo>
                      <a:lnTo>
                        <a:pt x="2449" y="130"/>
                      </a:lnTo>
                      <a:lnTo>
                        <a:pt x="2566" y="130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Freeform 22"/>
                <p:cNvSpPr>
                  <a:spLocks/>
                </p:cNvSpPr>
                <p:nvPr/>
              </p:nvSpPr>
              <p:spPr bwMode="auto">
                <a:xfrm>
                  <a:off x="2643188" y="4354513"/>
                  <a:ext cx="4073525" cy="206375"/>
                </a:xfrm>
                <a:custGeom>
                  <a:avLst/>
                  <a:gdLst>
                    <a:gd name="T0" fmla="*/ 2566 w 2566"/>
                    <a:gd name="T1" fmla="*/ 0 h 130"/>
                    <a:gd name="T2" fmla="*/ 2481 w 2566"/>
                    <a:gd name="T3" fmla="*/ 3 h 130"/>
                    <a:gd name="T4" fmla="*/ 2449 w 2566"/>
                    <a:gd name="T5" fmla="*/ 3 h 130"/>
                    <a:gd name="T6" fmla="*/ 2367 w 2566"/>
                    <a:gd name="T7" fmla="*/ 6 h 130"/>
                    <a:gd name="T8" fmla="*/ 2332 w 2566"/>
                    <a:gd name="T9" fmla="*/ 6 h 130"/>
                    <a:gd name="T10" fmla="*/ 2252 w 2566"/>
                    <a:gd name="T11" fmla="*/ 8 h 130"/>
                    <a:gd name="T12" fmla="*/ 2216 w 2566"/>
                    <a:gd name="T13" fmla="*/ 8 h 130"/>
                    <a:gd name="T14" fmla="*/ 2138 w 2566"/>
                    <a:gd name="T15" fmla="*/ 11 h 130"/>
                    <a:gd name="T16" fmla="*/ 2100 w 2566"/>
                    <a:gd name="T17" fmla="*/ 11 h 130"/>
                    <a:gd name="T18" fmla="*/ 2022 w 2566"/>
                    <a:gd name="T19" fmla="*/ 14 h 130"/>
                    <a:gd name="T20" fmla="*/ 1983 w 2566"/>
                    <a:gd name="T21" fmla="*/ 14 h 130"/>
                    <a:gd name="T22" fmla="*/ 1907 w 2566"/>
                    <a:gd name="T23" fmla="*/ 15 h 130"/>
                    <a:gd name="T24" fmla="*/ 1866 w 2566"/>
                    <a:gd name="T25" fmla="*/ 15 h 130"/>
                    <a:gd name="T26" fmla="*/ 1792 w 2566"/>
                    <a:gd name="T27" fmla="*/ 18 h 130"/>
                    <a:gd name="T28" fmla="*/ 1749 w 2566"/>
                    <a:gd name="T29" fmla="*/ 18 h 130"/>
                    <a:gd name="T30" fmla="*/ 1677 w 2566"/>
                    <a:gd name="T31" fmla="*/ 19 h 130"/>
                    <a:gd name="T32" fmla="*/ 1632 w 2566"/>
                    <a:gd name="T33" fmla="*/ 19 h 130"/>
                    <a:gd name="T34" fmla="*/ 1561 w 2566"/>
                    <a:gd name="T35" fmla="*/ 22 h 130"/>
                    <a:gd name="T36" fmla="*/ 1517 w 2566"/>
                    <a:gd name="T37" fmla="*/ 22 h 130"/>
                    <a:gd name="T38" fmla="*/ 1446 w 2566"/>
                    <a:gd name="T39" fmla="*/ 23 h 130"/>
                    <a:gd name="T40" fmla="*/ 1400 w 2566"/>
                    <a:gd name="T41" fmla="*/ 23 h 130"/>
                    <a:gd name="T42" fmla="*/ 1330 w 2566"/>
                    <a:gd name="T43" fmla="*/ 26 h 130"/>
                    <a:gd name="T44" fmla="*/ 1283 w 2566"/>
                    <a:gd name="T45" fmla="*/ 26 h 130"/>
                    <a:gd name="T46" fmla="*/ 1215 w 2566"/>
                    <a:gd name="T47" fmla="*/ 27 h 130"/>
                    <a:gd name="T48" fmla="*/ 1166 w 2566"/>
                    <a:gd name="T49" fmla="*/ 27 h 130"/>
                    <a:gd name="T50" fmla="*/ 1099 w 2566"/>
                    <a:gd name="T51" fmla="*/ 30 h 130"/>
                    <a:gd name="T52" fmla="*/ 1049 w 2566"/>
                    <a:gd name="T53" fmla="*/ 30 h 130"/>
                    <a:gd name="T54" fmla="*/ 984 w 2566"/>
                    <a:gd name="T55" fmla="*/ 31 h 130"/>
                    <a:gd name="T56" fmla="*/ 934 w 2566"/>
                    <a:gd name="T57" fmla="*/ 31 h 130"/>
                    <a:gd name="T58" fmla="*/ 868 w 2566"/>
                    <a:gd name="T59" fmla="*/ 33 h 130"/>
                    <a:gd name="T60" fmla="*/ 817 w 2566"/>
                    <a:gd name="T61" fmla="*/ 33 h 130"/>
                    <a:gd name="T62" fmla="*/ 753 w 2566"/>
                    <a:gd name="T63" fmla="*/ 34 h 130"/>
                    <a:gd name="T64" fmla="*/ 700 w 2566"/>
                    <a:gd name="T65" fmla="*/ 34 h 130"/>
                    <a:gd name="T66" fmla="*/ 637 w 2566"/>
                    <a:gd name="T67" fmla="*/ 35 h 130"/>
                    <a:gd name="T68" fmla="*/ 583 w 2566"/>
                    <a:gd name="T69" fmla="*/ 35 h 130"/>
                    <a:gd name="T70" fmla="*/ 522 w 2566"/>
                    <a:gd name="T71" fmla="*/ 37 h 130"/>
                    <a:gd name="T72" fmla="*/ 466 w 2566"/>
                    <a:gd name="T73" fmla="*/ 37 h 130"/>
                    <a:gd name="T74" fmla="*/ 406 w 2566"/>
                    <a:gd name="T75" fmla="*/ 39 h 130"/>
                    <a:gd name="T76" fmla="*/ 349 w 2566"/>
                    <a:gd name="T77" fmla="*/ 39 h 130"/>
                    <a:gd name="T78" fmla="*/ 291 w 2566"/>
                    <a:gd name="T79" fmla="*/ 41 h 130"/>
                    <a:gd name="T80" fmla="*/ 234 w 2566"/>
                    <a:gd name="T81" fmla="*/ 41 h 130"/>
                    <a:gd name="T82" fmla="*/ 175 w 2566"/>
                    <a:gd name="T83" fmla="*/ 42 h 130"/>
                    <a:gd name="T84" fmla="*/ 117 w 2566"/>
                    <a:gd name="T85" fmla="*/ 42 h 130"/>
                    <a:gd name="T86" fmla="*/ 60 w 2566"/>
                    <a:gd name="T87" fmla="*/ 44 h 130"/>
                    <a:gd name="T88" fmla="*/ 0 w 2566"/>
                    <a:gd name="T89" fmla="*/ 44 h 130"/>
                    <a:gd name="T90" fmla="*/ 0 w 2566"/>
                    <a:gd name="T91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30">
                      <a:moveTo>
                        <a:pt x="2566" y="0"/>
                      </a:moveTo>
                      <a:lnTo>
                        <a:pt x="2481" y="3"/>
                      </a:lnTo>
                      <a:lnTo>
                        <a:pt x="2449" y="3"/>
                      </a:lnTo>
                      <a:lnTo>
                        <a:pt x="2367" y="6"/>
                      </a:lnTo>
                      <a:lnTo>
                        <a:pt x="2332" y="6"/>
                      </a:lnTo>
                      <a:lnTo>
                        <a:pt x="2252" y="8"/>
                      </a:lnTo>
                      <a:lnTo>
                        <a:pt x="2216" y="8"/>
                      </a:lnTo>
                      <a:lnTo>
                        <a:pt x="2138" y="11"/>
                      </a:lnTo>
                      <a:lnTo>
                        <a:pt x="2100" y="11"/>
                      </a:lnTo>
                      <a:lnTo>
                        <a:pt x="2022" y="14"/>
                      </a:lnTo>
                      <a:lnTo>
                        <a:pt x="1983" y="14"/>
                      </a:lnTo>
                      <a:lnTo>
                        <a:pt x="1907" y="15"/>
                      </a:lnTo>
                      <a:lnTo>
                        <a:pt x="1866" y="15"/>
                      </a:lnTo>
                      <a:lnTo>
                        <a:pt x="1792" y="18"/>
                      </a:lnTo>
                      <a:lnTo>
                        <a:pt x="1749" y="18"/>
                      </a:lnTo>
                      <a:lnTo>
                        <a:pt x="1677" y="19"/>
                      </a:lnTo>
                      <a:lnTo>
                        <a:pt x="1632" y="19"/>
                      </a:lnTo>
                      <a:lnTo>
                        <a:pt x="1561" y="22"/>
                      </a:lnTo>
                      <a:lnTo>
                        <a:pt x="1517" y="22"/>
                      </a:lnTo>
                      <a:lnTo>
                        <a:pt x="1446" y="23"/>
                      </a:lnTo>
                      <a:lnTo>
                        <a:pt x="1400" y="23"/>
                      </a:lnTo>
                      <a:lnTo>
                        <a:pt x="1330" y="26"/>
                      </a:lnTo>
                      <a:lnTo>
                        <a:pt x="1283" y="26"/>
                      </a:lnTo>
                      <a:lnTo>
                        <a:pt x="1215" y="27"/>
                      </a:lnTo>
                      <a:lnTo>
                        <a:pt x="1166" y="27"/>
                      </a:lnTo>
                      <a:lnTo>
                        <a:pt x="1099" y="30"/>
                      </a:lnTo>
                      <a:lnTo>
                        <a:pt x="1049" y="30"/>
                      </a:lnTo>
                      <a:lnTo>
                        <a:pt x="984" y="31"/>
                      </a:lnTo>
                      <a:lnTo>
                        <a:pt x="934" y="31"/>
                      </a:lnTo>
                      <a:lnTo>
                        <a:pt x="868" y="33"/>
                      </a:lnTo>
                      <a:lnTo>
                        <a:pt x="817" y="33"/>
                      </a:lnTo>
                      <a:lnTo>
                        <a:pt x="753" y="34"/>
                      </a:lnTo>
                      <a:lnTo>
                        <a:pt x="700" y="34"/>
                      </a:lnTo>
                      <a:lnTo>
                        <a:pt x="637" y="35"/>
                      </a:lnTo>
                      <a:lnTo>
                        <a:pt x="583" y="35"/>
                      </a:lnTo>
                      <a:lnTo>
                        <a:pt x="522" y="37"/>
                      </a:lnTo>
                      <a:lnTo>
                        <a:pt x="466" y="37"/>
                      </a:lnTo>
                      <a:lnTo>
                        <a:pt x="406" y="39"/>
                      </a:lnTo>
                      <a:lnTo>
                        <a:pt x="349" y="39"/>
                      </a:lnTo>
                      <a:lnTo>
                        <a:pt x="291" y="41"/>
                      </a:lnTo>
                      <a:lnTo>
                        <a:pt x="234" y="41"/>
                      </a:lnTo>
                      <a:lnTo>
                        <a:pt x="175" y="42"/>
                      </a:lnTo>
                      <a:lnTo>
                        <a:pt x="117" y="42"/>
                      </a:lnTo>
                      <a:lnTo>
                        <a:pt x="60" y="44"/>
                      </a:lnTo>
                      <a:lnTo>
                        <a:pt x="0" y="44"/>
                      </a:lnTo>
                      <a:lnTo>
                        <a:pt x="0" y="1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Rectangle 23"/>
                <p:cNvSpPr>
                  <a:spLocks noChangeArrowheads="1"/>
                </p:cNvSpPr>
                <p:nvPr/>
              </p:nvSpPr>
              <p:spPr bwMode="auto">
                <a:xfrm>
                  <a:off x="254000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" name="Rectangle 24"/>
                <p:cNvSpPr>
                  <a:spLocks noChangeArrowheads="1"/>
                </p:cNvSpPr>
                <p:nvPr/>
              </p:nvSpPr>
              <p:spPr bwMode="auto">
                <a:xfrm>
                  <a:off x="32797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" name="Rectangle 25"/>
                <p:cNvSpPr>
                  <a:spLocks noChangeArrowheads="1"/>
                </p:cNvSpPr>
                <p:nvPr/>
              </p:nvSpPr>
              <p:spPr bwMode="auto">
                <a:xfrm>
                  <a:off x="4021138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Rectangle 26"/>
                <p:cNvSpPr>
                  <a:spLocks noChangeArrowheads="1"/>
                </p:cNvSpPr>
                <p:nvPr/>
              </p:nvSpPr>
              <p:spPr bwMode="auto">
                <a:xfrm>
                  <a:off x="4760913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" name="Rectangle 27"/>
                <p:cNvSpPr>
                  <a:spLocks noChangeArrowheads="1"/>
                </p:cNvSpPr>
                <p:nvPr/>
              </p:nvSpPr>
              <p:spPr bwMode="auto">
                <a:xfrm>
                  <a:off x="55022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0.8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" name="Rectangle 28"/>
                <p:cNvSpPr>
                  <a:spLocks noChangeArrowheads="1"/>
                </p:cNvSpPr>
                <p:nvPr/>
              </p:nvSpPr>
              <p:spPr bwMode="auto">
                <a:xfrm>
                  <a:off x="624205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" name="Rectangle 29"/>
                <p:cNvSpPr>
                  <a:spLocks noChangeArrowheads="1"/>
                </p:cNvSpPr>
                <p:nvPr/>
              </p:nvSpPr>
              <p:spPr bwMode="auto">
                <a:xfrm>
                  <a:off x="2314576" y="44688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" name="Rectangle 30"/>
                <p:cNvSpPr>
                  <a:spLocks noChangeArrowheads="1"/>
                </p:cNvSpPr>
                <p:nvPr/>
              </p:nvSpPr>
              <p:spPr bwMode="auto">
                <a:xfrm>
                  <a:off x="2314576" y="3905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" name="Rectangle 31"/>
                <p:cNvSpPr>
                  <a:spLocks noChangeArrowheads="1"/>
                </p:cNvSpPr>
                <p:nvPr/>
              </p:nvSpPr>
              <p:spPr bwMode="auto">
                <a:xfrm>
                  <a:off x="2314576" y="33432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" name="Rectangle 32"/>
                <p:cNvSpPr>
                  <a:spLocks noChangeArrowheads="1"/>
                </p:cNvSpPr>
                <p:nvPr/>
              </p:nvSpPr>
              <p:spPr bwMode="auto">
                <a:xfrm>
                  <a:off x="2314576" y="27797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Rectangle 33"/>
                <p:cNvSpPr>
                  <a:spLocks noChangeArrowheads="1"/>
                </p:cNvSpPr>
                <p:nvPr/>
              </p:nvSpPr>
              <p:spPr bwMode="auto">
                <a:xfrm>
                  <a:off x="2314576" y="22177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Rectangle 34"/>
                <p:cNvSpPr>
                  <a:spLocks noChangeArrowheads="1"/>
                </p:cNvSpPr>
                <p:nvPr/>
              </p:nvSpPr>
              <p:spPr bwMode="auto">
                <a:xfrm>
                  <a:off x="2314576" y="16541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" name="Rectangle 35"/>
                <p:cNvSpPr>
                  <a:spLocks noChangeArrowheads="1"/>
                </p:cNvSpPr>
                <p:nvPr/>
              </p:nvSpPr>
              <p:spPr bwMode="auto">
                <a:xfrm>
                  <a:off x="2314576" y="109378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" name="Rectangle 36"/>
                <p:cNvSpPr>
                  <a:spLocks noChangeArrowheads="1"/>
                </p:cNvSpPr>
                <p:nvPr/>
              </p:nvSpPr>
              <p:spPr bwMode="auto">
                <a:xfrm>
                  <a:off x="2314576" y="5286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26431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301466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33829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37544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412591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44942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48656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" name="Line 44"/>
                <p:cNvSpPr>
                  <a:spLocks noChangeShapeType="1"/>
                </p:cNvSpPr>
                <p:nvPr/>
              </p:nvSpPr>
              <p:spPr bwMode="auto">
                <a:xfrm flipV="1">
                  <a:off x="523398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56054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59769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634523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67167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" name="Line 49"/>
                <p:cNvSpPr>
                  <a:spLocks noChangeShapeType="1"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Line 50"/>
                <p:cNvSpPr>
                  <a:spLocks noChangeShapeType="1"/>
                </p:cNvSpPr>
                <p:nvPr/>
              </p:nvSpPr>
              <p:spPr bwMode="auto">
                <a:xfrm>
                  <a:off x="2570163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Line 51"/>
                <p:cNvSpPr>
                  <a:spLocks noChangeShapeType="1"/>
                </p:cNvSpPr>
                <p:nvPr/>
              </p:nvSpPr>
              <p:spPr bwMode="auto">
                <a:xfrm>
                  <a:off x="2606676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Line 52"/>
                <p:cNvSpPr>
                  <a:spLocks noChangeShapeType="1"/>
                </p:cNvSpPr>
                <p:nvPr/>
              </p:nvSpPr>
              <p:spPr bwMode="auto">
                <a:xfrm>
                  <a:off x="2570163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Line 53"/>
                <p:cNvSpPr>
                  <a:spLocks noChangeShapeType="1"/>
                </p:cNvSpPr>
                <p:nvPr/>
              </p:nvSpPr>
              <p:spPr bwMode="auto">
                <a:xfrm>
                  <a:off x="2606676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Line 54"/>
                <p:cNvSpPr>
                  <a:spLocks noChangeShapeType="1"/>
                </p:cNvSpPr>
                <p:nvPr/>
              </p:nvSpPr>
              <p:spPr bwMode="auto">
                <a:xfrm>
                  <a:off x="2570163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Line 55"/>
                <p:cNvSpPr>
                  <a:spLocks noChangeShapeType="1"/>
                </p:cNvSpPr>
                <p:nvPr/>
              </p:nvSpPr>
              <p:spPr bwMode="auto">
                <a:xfrm>
                  <a:off x="2606676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Line 56"/>
                <p:cNvSpPr>
                  <a:spLocks noChangeShapeType="1"/>
                </p:cNvSpPr>
                <p:nvPr/>
              </p:nvSpPr>
              <p:spPr bwMode="auto">
                <a:xfrm>
                  <a:off x="2570163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Line 57"/>
                <p:cNvSpPr>
                  <a:spLocks noChangeShapeType="1"/>
                </p:cNvSpPr>
                <p:nvPr/>
              </p:nvSpPr>
              <p:spPr bwMode="auto">
                <a:xfrm>
                  <a:off x="2606676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Line 58"/>
                <p:cNvSpPr>
                  <a:spLocks noChangeShapeType="1"/>
                </p:cNvSpPr>
                <p:nvPr/>
              </p:nvSpPr>
              <p:spPr bwMode="auto">
                <a:xfrm>
                  <a:off x="2570163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Line 59"/>
                <p:cNvSpPr>
                  <a:spLocks noChangeShapeType="1"/>
                </p:cNvSpPr>
                <p:nvPr/>
              </p:nvSpPr>
              <p:spPr bwMode="auto">
                <a:xfrm>
                  <a:off x="2606676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Line 60"/>
                <p:cNvSpPr>
                  <a:spLocks noChangeShapeType="1"/>
                </p:cNvSpPr>
                <p:nvPr/>
              </p:nvSpPr>
              <p:spPr bwMode="auto">
                <a:xfrm>
                  <a:off x="2570163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Line 61"/>
                <p:cNvSpPr>
                  <a:spLocks noChangeShapeType="1"/>
                </p:cNvSpPr>
                <p:nvPr/>
              </p:nvSpPr>
              <p:spPr bwMode="auto">
                <a:xfrm>
                  <a:off x="2606676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Line 62"/>
                <p:cNvSpPr>
                  <a:spLocks noChangeShapeType="1"/>
                </p:cNvSpPr>
                <p:nvPr/>
              </p:nvSpPr>
              <p:spPr bwMode="auto">
                <a:xfrm>
                  <a:off x="2570163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Line 63"/>
                <p:cNvSpPr>
                  <a:spLocks noChangeShapeType="1"/>
                </p:cNvSpPr>
                <p:nvPr/>
              </p:nvSpPr>
              <p:spPr bwMode="auto">
                <a:xfrm>
                  <a:off x="2606676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Line 64"/>
                <p:cNvSpPr>
                  <a:spLocks noChangeShapeType="1"/>
                </p:cNvSpPr>
                <p:nvPr/>
              </p:nvSpPr>
              <p:spPr bwMode="auto">
                <a:xfrm>
                  <a:off x="2570163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2643188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Line 66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Line 67"/>
                <p:cNvSpPr>
                  <a:spLocks noChangeShapeType="1"/>
                </p:cNvSpPr>
                <p:nvPr/>
              </p:nvSpPr>
              <p:spPr bwMode="auto">
                <a:xfrm>
                  <a:off x="301466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Line 68"/>
                <p:cNvSpPr>
                  <a:spLocks noChangeShapeType="1"/>
                </p:cNvSpPr>
                <p:nvPr/>
              </p:nvSpPr>
              <p:spPr bwMode="auto">
                <a:xfrm>
                  <a:off x="33829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Line 69"/>
                <p:cNvSpPr>
                  <a:spLocks noChangeShapeType="1"/>
                </p:cNvSpPr>
                <p:nvPr/>
              </p:nvSpPr>
              <p:spPr bwMode="auto">
                <a:xfrm>
                  <a:off x="37544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Line 70"/>
                <p:cNvSpPr>
                  <a:spLocks noChangeShapeType="1"/>
                </p:cNvSpPr>
                <p:nvPr/>
              </p:nvSpPr>
              <p:spPr bwMode="auto">
                <a:xfrm>
                  <a:off x="412591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Line 71"/>
                <p:cNvSpPr>
                  <a:spLocks noChangeShapeType="1"/>
                </p:cNvSpPr>
                <p:nvPr/>
              </p:nvSpPr>
              <p:spPr bwMode="auto">
                <a:xfrm>
                  <a:off x="44942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Line 72"/>
                <p:cNvSpPr>
                  <a:spLocks noChangeShapeType="1"/>
                </p:cNvSpPr>
                <p:nvPr/>
              </p:nvSpPr>
              <p:spPr bwMode="auto">
                <a:xfrm>
                  <a:off x="48656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Line 73"/>
                <p:cNvSpPr>
                  <a:spLocks noChangeShapeType="1"/>
                </p:cNvSpPr>
                <p:nvPr/>
              </p:nvSpPr>
              <p:spPr bwMode="auto">
                <a:xfrm>
                  <a:off x="523398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Line 74"/>
                <p:cNvSpPr>
                  <a:spLocks noChangeShapeType="1"/>
                </p:cNvSpPr>
                <p:nvPr/>
              </p:nvSpPr>
              <p:spPr bwMode="auto">
                <a:xfrm>
                  <a:off x="56054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Line 75"/>
                <p:cNvSpPr>
                  <a:spLocks noChangeShapeType="1"/>
                </p:cNvSpPr>
                <p:nvPr/>
              </p:nvSpPr>
              <p:spPr bwMode="auto">
                <a:xfrm>
                  <a:off x="59769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Line 76"/>
                <p:cNvSpPr>
                  <a:spLocks noChangeShapeType="1"/>
                </p:cNvSpPr>
                <p:nvPr/>
              </p:nvSpPr>
              <p:spPr bwMode="auto">
                <a:xfrm>
                  <a:off x="634523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Line 77"/>
                <p:cNvSpPr>
                  <a:spLocks noChangeShapeType="1"/>
                </p:cNvSpPr>
                <p:nvPr/>
              </p:nvSpPr>
              <p:spPr bwMode="auto">
                <a:xfrm>
                  <a:off x="67167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Line 78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Line 79"/>
                <p:cNvSpPr>
                  <a:spLocks noChangeShapeType="1"/>
                </p:cNvSpPr>
                <p:nvPr/>
              </p:nvSpPr>
              <p:spPr bwMode="auto">
                <a:xfrm flipH="1">
                  <a:off x="6643688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Line 80"/>
                <p:cNvSpPr>
                  <a:spLocks noChangeShapeType="1"/>
                </p:cNvSpPr>
                <p:nvPr/>
              </p:nvSpPr>
              <p:spPr bwMode="auto">
                <a:xfrm flipH="1">
                  <a:off x="6680201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Line 81"/>
                <p:cNvSpPr>
                  <a:spLocks noChangeShapeType="1"/>
                </p:cNvSpPr>
                <p:nvPr/>
              </p:nvSpPr>
              <p:spPr bwMode="auto">
                <a:xfrm flipH="1">
                  <a:off x="6643688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Line 82"/>
                <p:cNvSpPr>
                  <a:spLocks noChangeShapeType="1"/>
                </p:cNvSpPr>
                <p:nvPr/>
              </p:nvSpPr>
              <p:spPr bwMode="auto">
                <a:xfrm flipH="1">
                  <a:off x="6680201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Line 83"/>
                <p:cNvSpPr>
                  <a:spLocks noChangeShapeType="1"/>
                </p:cNvSpPr>
                <p:nvPr/>
              </p:nvSpPr>
              <p:spPr bwMode="auto">
                <a:xfrm flipH="1">
                  <a:off x="6643688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Line 84"/>
                <p:cNvSpPr>
                  <a:spLocks noChangeShapeType="1"/>
                </p:cNvSpPr>
                <p:nvPr/>
              </p:nvSpPr>
              <p:spPr bwMode="auto">
                <a:xfrm flipH="1">
                  <a:off x="6680201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Line 85"/>
                <p:cNvSpPr>
                  <a:spLocks noChangeShapeType="1"/>
                </p:cNvSpPr>
                <p:nvPr/>
              </p:nvSpPr>
              <p:spPr bwMode="auto">
                <a:xfrm flipH="1">
                  <a:off x="6643688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Line 86"/>
                <p:cNvSpPr>
                  <a:spLocks noChangeShapeType="1"/>
                </p:cNvSpPr>
                <p:nvPr/>
              </p:nvSpPr>
              <p:spPr bwMode="auto">
                <a:xfrm flipH="1">
                  <a:off x="6680201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6643688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Line 88"/>
                <p:cNvSpPr>
                  <a:spLocks noChangeShapeType="1"/>
                </p:cNvSpPr>
                <p:nvPr/>
              </p:nvSpPr>
              <p:spPr bwMode="auto">
                <a:xfrm flipH="1">
                  <a:off x="6680201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6643688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Line 90"/>
                <p:cNvSpPr>
                  <a:spLocks noChangeShapeType="1"/>
                </p:cNvSpPr>
                <p:nvPr/>
              </p:nvSpPr>
              <p:spPr bwMode="auto">
                <a:xfrm flipH="1">
                  <a:off x="6680201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6643688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Line 92"/>
                <p:cNvSpPr>
                  <a:spLocks noChangeShapeType="1"/>
                </p:cNvSpPr>
                <p:nvPr/>
              </p:nvSpPr>
              <p:spPr bwMode="auto">
                <a:xfrm flipH="1">
                  <a:off x="6680201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Line 93"/>
                <p:cNvSpPr>
                  <a:spLocks noChangeShapeType="1"/>
                </p:cNvSpPr>
                <p:nvPr/>
              </p:nvSpPr>
              <p:spPr bwMode="auto">
                <a:xfrm flipH="1">
                  <a:off x="6643688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Line 94"/>
                <p:cNvSpPr>
                  <a:spLocks noChangeShapeType="1"/>
                </p:cNvSpPr>
                <p:nvPr/>
              </p:nvSpPr>
              <p:spPr bwMode="auto">
                <a:xfrm flipV="1">
                  <a:off x="6716713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" name="Rectangle 95"/>
                <p:cNvSpPr>
                  <a:spLocks noChangeArrowheads="1"/>
                </p:cNvSpPr>
                <p:nvPr/>
              </p:nvSpPr>
              <p:spPr bwMode="auto">
                <a:xfrm rot="16200000">
                  <a:off x="6947508" y="2569111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" name="Rectangle 96"/>
                <p:cNvSpPr>
                  <a:spLocks noChangeArrowheads="1"/>
                </p:cNvSpPr>
                <p:nvPr/>
              </p:nvSpPr>
              <p:spPr bwMode="auto">
                <a:xfrm>
                  <a:off x="4656138" y="263525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" name="Rectangle 97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" name="Rectangle 98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99" name="Group 98"/>
                <p:cNvGrpSpPr/>
                <p:nvPr/>
              </p:nvGrpSpPr>
              <p:grpSpPr>
                <a:xfrm>
                  <a:off x="2570163" y="263525"/>
                  <a:ext cx="4530726" cy="4370388"/>
                  <a:chOff x="2570163" y="263525"/>
                  <a:chExt cx="4530726" cy="4370388"/>
                </a:xfrm>
              </p:grpSpPr>
              <p:grpSp>
                <p:nvGrpSpPr>
                  <p:cNvPr id="100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851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2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3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4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5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6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7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8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9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0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1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2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3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4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5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6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7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8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9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0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1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2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3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4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5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6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7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8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9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0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1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2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3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4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5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6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7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8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9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0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1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2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3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4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5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6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7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8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9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0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1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2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3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4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5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6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7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8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9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0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1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2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3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4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5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6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7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8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9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0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1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2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3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4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5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6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7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8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9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0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1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2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3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4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5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6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7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8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9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0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1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2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3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4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5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6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7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8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9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0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1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2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3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4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5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6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7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8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9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0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1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2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3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4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5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6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7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8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9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0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1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2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3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4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5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6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7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8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9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0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1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2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3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4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5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6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7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8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9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0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1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2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3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4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5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6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7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8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9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0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1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2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3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4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5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6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7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8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9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0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1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2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3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4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5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6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7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8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9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0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1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2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3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4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5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6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7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8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9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0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1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2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3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4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5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6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7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8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9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0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1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2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3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4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5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6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7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8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9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0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01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4089400"/>
                    <a:ext cx="4073525" cy="471488"/>
                    <a:chOff x="1665" y="2576"/>
                    <a:chExt cx="2566" cy="297"/>
                  </a:xfrm>
                </p:grpSpPr>
                <p:sp>
                  <p:nvSpPr>
                    <p:cNvPr id="651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2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3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4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5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6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7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8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9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0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1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2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3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4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5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6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7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8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9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0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1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2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3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4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5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6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7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8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9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0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1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2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3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4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5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6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7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8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9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0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1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2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3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4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5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6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7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8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9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0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1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2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3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4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5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6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7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8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9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0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1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2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3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4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5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6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7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8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9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0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1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2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3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4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5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6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7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8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9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0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1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2" name="Line 2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3" name="Line 2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7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4" name="Line 2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5" name="Line 2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7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6" name="Line 2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7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7" name="Line 2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73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8" name="Line 2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7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9" name="Line 2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73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0" name="Line 2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7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1" name="Line 2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7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2" name="Line 2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3" name="Line 2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7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4" name="Line 2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7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5" name="Line 3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7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6" name="Line 3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7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7" name="Line 3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7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8" name="Line 3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7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9" name="Line 3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74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0" name="Line 3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74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1" name="Line 3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7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2" name="Line 3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75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3" name="Line 3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7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4" name="Line 3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7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5" name="Line 3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7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6" name="Line 3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7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7" name="Line 3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7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8" name="Line 3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7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9" name="Line 3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7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0" name="Line 3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7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1" name="Line 3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7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2" name="Line 3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75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3" name="Line 3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75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4" name="Line 3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7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5" name="Line 3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7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6" name="Line 3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76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7" name="Line 3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7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8" name="Line 3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7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9" name="Line 3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76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0" name="Line 3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7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1" name="Line 3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7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2" name="Line 3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76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3" name="Line 3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76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4" name="Line 3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7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5" name="Line 3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7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6" name="Line 3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7" name="Line 3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7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8" name="Line 3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9" name="Line 3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76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0" name="Line 3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7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1" name="Line 3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7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2" name="Line 3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77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3" name="Line 3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7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4" name="Line 3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7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5" name="Line 3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7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6" name="Line 3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7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7" name="Line 3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8" name="Line 3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7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9" name="Line 3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7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0" name="Line 3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7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1" name="Line 3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7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2" name="Line 3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77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3" name="Line 3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7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4" name="Line 3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7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5" name="Line 3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7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6" name="Line 3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7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7" name="Line 3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7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8" name="Line 3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7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9" name="Line 3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7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0" name="Line 3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7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1" name="Line 3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7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2" name="Line 3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78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3" name="Line 3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7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4" name="Line 3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7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5" name="Line 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75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6" name="Line 3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7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7" name="Line 3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8" name="Line 3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9" name="Line 3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0" name="Line 3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1" name="Line 3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2" name="Line 3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3" name="Line 3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4" name="Line 3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5" name="Line 3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6" name="Line 3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7" name="Line 3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8" name="Line 3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9" name="Line 3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0" name="Line 3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1" name="Line 3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2" name="Line 3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65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3" name="Line 3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4" name="Line 3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5" name="Line 3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6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6" name="Line 3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7" name="Line 3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8" name="Line 3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6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9" name="Line 3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0" name="Line 3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1" name="Line 3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6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2" name="Line 3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3" name="Line 3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4" name="Line 3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6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5" name="Line 3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65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6" name="Line 3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7" name="Line 3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6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8" name="Line 3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9" name="Line 3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0" name="Line 3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6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1" name="Line 3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2" name="Line 3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65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3" name="Line 3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6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4" name="Line 3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5" name="Line 4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65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6" name="Line 4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6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7" name="Line 4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8" name="Line 4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9" name="Line 4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6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0" name="Line 4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02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3725863"/>
                    <a:ext cx="4073525" cy="508000"/>
                    <a:chOff x="1665" y="2347"/>
                    <a:chExt cx="2566" cy="320"/>
                  </a:xfrm>
                </p:grpSpPr>
                <p:sp>
                  <p:nvSpPr>
                    <p:cNvPr id="451" name="Line 4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2" name="Line 4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6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3" name="Line 4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4" name="Line 4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5" name="Line 4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6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6" name="Line 4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7" name="Line 4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8" name="Line 4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6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9" name="Line 4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6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0" name="Line 4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6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1" name="Line 4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6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2" name="Line 4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6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3" name="Line 4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6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4" name="Line 4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6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5" name="Line 4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66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6" name="Line 4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6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7" name="Line 4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6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8" name="Line 4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6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9" name="Line 4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6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0" name="Line 4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6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1" name="Line 4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6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2" name="Line 4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6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3" name="Line 4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6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4" name="Line 4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6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5" name="Line 4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6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6" name="Line 4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6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7" name="Line 4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6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8" name="Line 4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6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9" name="Line 4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6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0" name="Line 4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1" name="Line 4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2" name="Line 4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3" name="Line 4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4" name="Line 4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5" name="Line 4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6" name="Line 4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7" name="Line 4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8" name="Line 4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9" name="Line 4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0" name="Line 4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1" name="Line 4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2" name="Line 4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3" name="Line 4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9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4" name="Line 4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5" name="Line 4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6" name="Line 4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7" name="Line 4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8" name="Line 4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9" name="Line 4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0" name="Line 4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1" name="Line 4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2" name="Line 4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3" name="Line 4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4" name="Line 4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5" name="Line 4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6" name="Line 4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9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7" name="Line 4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8" name="Line 4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9" name="Line 4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0" name="Line 4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1" name="Line 4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2" name="Line 4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3" name="Line 4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4" name="Line 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5" name="Line 4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6" name="Line 4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9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7" name="Line 4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8" name="Line 4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9" name="Line 4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0" name="Line 4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1" name="Line 4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2" name="Line 4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3" name="Line 4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4" name="Line 4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5" name="Line 4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6" name="Line 4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9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7" name="Line 4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8" name="Line 4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9" name="Line 4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0" name="Line 4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1" name="Line 4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2" name="Line 4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3" name="Line 4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4" name="Line 4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5" name="Line 4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6" name="Line 4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7" name="Line 4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8" name="Line 4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9" name="Line 4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0" name="Line 4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1" name="Line 4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2" name="Line 4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3" name="Line 4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4" name="Line 5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5" name="Line 5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6" name="Line 5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7" name="Line 5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8" name="Line 5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9" name="Line 5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60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0" name="Line 5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1" name="Line 5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2" name="Line 5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3" name="Line 5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4" name="Line 5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5" name="Line 5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6" name="Line 5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6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7" name="Line 5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8" name="Line 5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9" name="Line 5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0" name="Line 5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1" name="Line 5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2" name="Line 5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3" name="Line 5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4" name="Line 5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5" name="Line 5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6" name="Line 5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7" name="Line 5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8" name="Line 5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9" name="Line 5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0" name="Line 5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1" name="Line 5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2" name="Line 5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3" name="Line 5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4" name="Line 5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5" name="Line 5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6" name="Line 5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7" name="Line 5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8" name="Line 5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9" name="Line 5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0" name="Line 5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1" name="Line 5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2" name="Line 5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3" name="Line 5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4" name="Line 5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5" name="Line 5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6" name="Line 5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7" name="Line 5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8" name="Line 5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9" name="Line 5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0" name="Line 5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1" name="Line 5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2" name="Line 5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3" name="Line 5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4" name="Line 5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5" name="Line 5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6" name="Line 5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7" name="Line 5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8" name="Line 5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9" name="Line 5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0" name="Line 5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1" name="Line 5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2" name="Line 5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3" name="Line 5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4" name="Line 5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5" name="Line 5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6" name="Line 5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7" name="Line 5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8" name="Line 5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9" name="Line 5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0" name="Line 5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1" name="Line 5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2" name="Line 5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3" name="Line 5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4" name="Line 5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5" name="Line 5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6" name="Line 5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7" name="Line 5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8" name="Line 5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9" name="Line 5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0" name="Line 5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1" name="Line 5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2" name="Line 5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3" name="Line 5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4" name="Line 5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5" name="Line 5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6" name="Line 5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7" name="Line 5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8" name="Line 5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9" name="Line 5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0" name="Line 5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1" name="Line 5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2" name="Line 5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8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3" name="Line 5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4" name="Line 5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5" name="Line 5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6" name="Line 5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4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7" name="Line 5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8" name="Line 5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9" name="Line 5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0" name="Line 5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1" name="Line 5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2" name="Line 5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3" name="Line 5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4" name="Line 6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5" name="Line 6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6" name="Line 6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7" name="Line 6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8" name="Line 6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9" name="Line 6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0" name="Line 6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03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643188" y="3997325"/>
                    <a:ext cx="4073525" cy="271463"/>
                    <a:chOff x="1665" y="2518"/>
                    <a:chExt cx="2566" cy="171"/>
                  </a:xfrm>
                </p:grpSpPr>
                <p:sp>
                  <p:nvSpPr>
                    <p:cNvPr id="251" name="Line 6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" name="Line 6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" name="Line 6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" name="Line 6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" name="Line 6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" name="Line 6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" name="Line 6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" name="Line 6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" name="Line 6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" name="Line 6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" name="Line 6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" name="Line 6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" name="Line 6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" name="Line 6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" name="Line 6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" name="Line 6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" name="Line 6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" name="Line 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" name="Line 6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" name="Line 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" name="Line 6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" name="Line 6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" name="Line 6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" name="Line 6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" name="Line 6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" name="Line 6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" name="Line 6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" name="Line 6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" name="Line 6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" name="Line 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" name="Line 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" name="Line 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" name="Line 6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" name="Line 6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" name="Line 6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" name="Line 6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" name="Line 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" name="Line 6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" name="Line 6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" name="Line 6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" name="Line 6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" name="Line 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" name="Line 6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" name="Line 6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" name="Line 6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" name="Line 6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" name="Line 6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" name="Line 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" name="Line 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" name="Line 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" name="Line 6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" name="Line 6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" name="Line 6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" name="Line 6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" name="Line 6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" name="Line 6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" name="Line 6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" name="Line 6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" name="Line 6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" name="Line 6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" name="Line 6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" name="Line 6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" name="Line 6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" name="Line 6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" name="Line 6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5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" name="Line 6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" name="Line 6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" name="Line 6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5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" name="Line 6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" name="Line 6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" name="Line 6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5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" name="Line 6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" name="Line 6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" name="Line 6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59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" name="Line 6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" name="Line 6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" name="Line 6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" name="Line 6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" name="Line 6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" name="Line 6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" name="Line 6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" name="Line 6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" name="Line 6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" name="Line 6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" name="Line 6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" name="Line 6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" name="Line 6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59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" name="Line 6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" name="Line 6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5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" name="Line 6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" name="Line 6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" name="Line 6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5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" name="Line 7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" name="Line 7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" name="Line 7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5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" name="Line 7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" name="Line 7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59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" name="Line 7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5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" name="Line 7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" name="Line 7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" name="Line 7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5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" name="Line 7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" name="Line 7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" name="Line 7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5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" name="Line 7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" name="Line 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" name="Line 7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59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" name="Line 7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" name="Line 7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" name="Line 7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" name="Line 7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" name="Line 7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" name="Line 7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" name="Line 7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" name="Line 7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" name="Line 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" name="Line 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5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" name="Line 7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" name="Line 7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" name="Line 7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" name="Line 7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" name="Line 7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" name="Line 7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" name="Line 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" name="Line 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" name="Line 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" name="Line 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" name="Line 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" name="Line 7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" name="Line 7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60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" name="Line 7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" name="Line 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" name="Line 7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" name="Line 7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6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" name="Line 7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" name="Line 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6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" name="Line 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60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" name="Line 7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" name="Line 7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5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" name="Line 7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" name="Line 7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" name="Line 7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6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" name="Line 7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" name="Line 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" name="Line 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" name="Line 7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" name="Line 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" name="Line 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" name="Line 7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" name="Line 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" name="Line 7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" name="Line 7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" name="Line 7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" name="Line 7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" name="Line 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65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" name="Line 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" name="Line 7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" name="Line 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6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" name="Line 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" name="Line 7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" name="Line 7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6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" name="Line 7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" name="Line 7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" name="Line 7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6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" name="Line 7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" name="Line 7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" name="Line 7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6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" name="Line 7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65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" name="Line 7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" name="Line 7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6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" name="Line 7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" name="Line 7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" name="Line 7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6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" name="Line 7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" name="Line 7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65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" name="Line 7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6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" name="Line 7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" name="Line 7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65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" name="Line 7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6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" name="Line 7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" name="Line 7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" name="Line 7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6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" name="Line 7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" name="Line 7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" name="Line 7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6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" name="Line 7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" name="Line 7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" name="Line 7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6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" name="Line 7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" name="Line 7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6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" name="Line 7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6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" name="Line 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6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" name="Line 8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6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4" name="Line 8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6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5" name="Line 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6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6" name="Line 8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6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7" name="Line 8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6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8" name="Line 8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66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9" name="Line 8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6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0" name="Line 8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66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sp>
                <p:nvSpPr>
                  <p:cNvPr id="104" name="Line 80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268663" y="42306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5" name="Line 8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213101" y="42306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6" name="Line 81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55951" y="42306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7" name="Line 81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00388" y="42306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8" name="Line 81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044826" y="42322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09" name="Line 8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87676" y="42322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0" name="Line 81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32113" y="42322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1" name="Line 81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76551" y="42338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2" name="Line 81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19401" y="42338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3" name="Line 81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63838" y="42338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4" name="Line 8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08276" y="42338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5" name="Line 82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51126" y="42338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6" name="Line 82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9726" y="43370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7" name="Line 82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34163" y="43402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8" name="Line 82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578601" y="43418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19" name="Line 8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521451" y="434181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0" name="Line 82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465888" y="43434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1" name="Line 8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410326" y="4343400"/>
                    <a:ext cx="25400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2" name="Line 8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353176" y="43465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3" name="Line 8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97613" y="4346575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4" name="Line 8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42051" y="43497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5" name="Line 83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84901" y="43529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6" name="Line 83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29338" y="43529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7" name="Line 83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73776" y="43545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8" name="Line 83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16626" y="43576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9" name="Line 83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61063" y="43576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0" name="Line 83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05501" y="43592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1" name="Line 8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48351" y="43608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2" name="Line 8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92788" y="43608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3" name="Line 8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37226" y="4360863"/>
                    <a:ext cx="25400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4" name="Line 8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80076" y="4364038"/>
                    <a:ext cx="26988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5" name="Line 8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24513" y="43656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6" name="Line 8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68951" y="4365625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7" name="Line 8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11801" y="436721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8" name="Line 8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456238" y="43703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9" name="Line 84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400676" y="43703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0" name="Line 84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343526" y="43719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1" name="Line 84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87963" y="43735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2" name="Line 84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32401" y="43735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3" name="Line 84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175251" y="43735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4" name="Line 84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119688" y="43767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5" name="Line 85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064126" y="43767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6" name="Line 85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006976" y="4376738"/>
                    <a:ext cx="26988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7" name="Line 85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951413" y="4378325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8" name="Line 8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95851" y="437991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9" name="Line 8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38701" y="437991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0" name="Line 8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83138" y="43830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1" name="Line 85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27576" y="43846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2" name="Line 85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670426" y="43846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3" name="Line 85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614863" y="4384675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4" name="Line 85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559301" y="43862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5" name="Line 86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502151" y="43862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6" name="Line 8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446588" y="4386263"/>
                    <a:ext cx="25400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7" name="Line 8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91026" y="4389438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8" name="Line 86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33876" y="43910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9" name="Line 8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78313" y="43910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0" name="Line 8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22751" y="43942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1" name="Line 8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65601" y="43942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2" name="Line 86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10038" y="43942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3" name="Line 86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54476" y="43957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4" name="Line 86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997326" y="43973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5" name="Line 87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941763" y="43973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6" name="Line 87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886201" y="4397375"/>
                    <a:ext cx="25400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7" name="Line 87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829051" y="44005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8" name="Line 8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73488" y="44005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9" name="Line 87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17926" y="44005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0" name="Line 87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660776" y="44021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1" name="Line 87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605213" y="44021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2" name="Line 87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549651" y="44021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3" name="Line 87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492501" y="44037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4" name="Line 87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436938" y="4406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5" name="Line 88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81376" y="44069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6" name="Line 88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24226" y="4406900"/>
                    <a:ext cx="26988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7" name="Line 88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268663" y="44084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8" name="Line 88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213101" y="44084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9" name="Line 88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55951" y="44084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0" name="Line 88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00388" y="44100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1" name="Line 88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044826" y="44100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2" name="Line 8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87676" y="441007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3" name="Line 88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932113" y="44132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4" name="Line 88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76551" y="44132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5" name="Line 89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19401" y="441325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6" name="Line 89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63838" y="4413250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7" name="Line 89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08276" y="44148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8" name="Line 89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51126" y="44148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9" name="Line 894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437063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0" name="Line 895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492625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1" name="Line 91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2" name="Line 9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466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3" name="Line 9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829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4" name="Line 91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544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5" name="Line 91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2591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6" name="Line 9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942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7" name="Line 9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656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8" name="Line 9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3398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9" name="Line 9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6054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0" name="Line 9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9769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1" name="Line 92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4523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2" name="Line 9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3" name="Line 922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560888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4" name="Line 923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5" name="Line 924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6" name="Line 925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7" name="Line 926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8" name="Line 927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9" name="Line 928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0" name="Line 929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1" name="Line 930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2" name="Line 931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3" name="Line 932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4" name="Line 933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5" name="Line 934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6" name="Line 935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7" name="Line 936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8" name="Line 937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9" name="Line 93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0" name="Line 939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1" name="Line 940"/>
                  <p:cNvSpPr>
                    <a:spLocks noChangeShapeType="1"/>
                  </p:cNvSpPr>
                  <p:nvPr/>
                </p:nvSpPr>
                <p:spPr bwMode="auto">
                  <a:xfrm>
                    <a:off x="301466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2" name="Line 941"/>
                  <p:cNvSpPr>
                    <a:spLocks noChangeShapeType="1"/>
                  </p:cNvSpPr>
                  <p:nvPr/>
                </p:nvSpPr>
                <p:spPr bwMode="auto">
                  <a:xfrm>
                    <a:off x="33829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3" name="Line 942"/>
                  <p:cNvSpPr>
                    <a:spLocks noChangeShapeType="1"/>
                  </p:cNvSpPr>
                  <p:nvPr/>
                </p:nvSpPr>
                <p:spPr bwMode="auto">
                  <a:xfrm>
                    <a:off x="37544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4" name="Line 943"/>
                  <p:cNvSpPr>
                    <a:spLocks noChangeShapeType="1"/>
                  </p:cNvSpPr>
                  <p:nvPr/>
                </p:nvSpPr>
                <p:spPr bwMode="auto">
                  <a:xfrm>
                    <a:off x="412591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5" name="Line 944"/>
                  <p:cNvSpPr>
                    <a:spLocks noChangeShapeType="1"/>
                  </p:cNvSpPr>
                  <p:nvPr/>
                </p:nvSpPr>
                <p:spPr bwMode="auto">
                  <a:xfrm>
                    <a:off x="44942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6" name="Line 945"/>
                  <p:cNvSpPr>
                    <a:spLocks noChangeShapeType="1"/>
                  </p:cNvSpPr>
                  <p:nvPr/>
                </p:nvSpPr>
                <p:spPr bwMode="auto">
                  <a:xfrm>
                    <a:off x="48656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7" name="Line 946"/>
                  <p:cNvSpPr>
                    <a:spLocks noChangeShapeType="1"/>
                  </p:cNvSpPr>
                  <p:nvPr/>
                </p:nvSpPr>
                <p:spPr bwMode="auto">
                  <a:xfrm>
                    <a:off x="523398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8" name="Line 947"/>
                  <p:cNvSpPr>
                    <a:spLocks noChangeShapeType="1"/>
                  </p:cNvSpPr>
                  <p:nvPr/>
                </p:nvSpPr>
                <p:spPr bwMode="auto">
                  <a:xfrm>
                    <a:off x="56054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9" name="Line 948"/>
                  <p:cNvSpPr>
                    <a:spLocks noChangeShapeType="1"/>
                  </p:cNvSpPr>
                  <p:nvPr/>
                </p:nvSpPr>
                <p:spPr bwMode="auto">
                  <a:xfrm>
                    <a:off x="59769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0" name="Line 949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1" name="Line 950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2" name="Line 951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3" name="Line 95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4" name="Line 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5" name="Line 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6" name="Line 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7" name="Line 95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8" name="Line 95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9" name="Line 95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0" name="Line 95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1" name="Line 96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2" name="Line 9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3" name="Line 9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4" name="Line 96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5" name="Line 9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6" name="Line 9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7" name="Line 9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8" name="Line 96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9" name="Rectangle 968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6894513" y="2527300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0" name="Rectangle 969"/>
                  <p:cNvSpPr>
                    <a:spLocks noChangeArrowheads="1"/>
                  </p:cNvSpPr>
                  <p:nvPr/>
                </p:nvSpPr>
                <p:spPr bwMode="auto">
                  <a:xfrm>
                    <a:off x="4656138" y="263525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1051" name="Straight Connector 1050"/>
                <p:cNvCxnSpPr/>
                <p:nvPr/>
              </p:nvCxnSpPr>
              <p:spPr>
                <a:xfrm>
                  <a:off x="2928717" y="1227095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52" name="Straight Connector 1051"/>
                <p:cNvCxnSpPr/>
                <p:nvPr/>
              </p:nvCxnSpPr>
              <p:spPr>
                <a:xfrm>
                  <a:off x="2931483" y="1396121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1053" name="TextBox 1052"/>
                <p:cNvSpPr txBox="1"/>
                <p:nvPr/>
              </p:nvSpPr>
              <p:spPr>
                <a:xfrm>
                  <a:off x="3400996" y="1107845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0.03 </a:t>
                  </a:r>
                  <a:r>
                    <a:rPr lang="en-US" sz="11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Mn</a:t>
                  </a:r>
                  <a:endPara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4" name="TextBox 1053"/>
                <p:cNvSpPr txBox="1"/>
                <p:nvPr/>
              </p:nvSpPr>
              <p:spPr>
                <a:xfrm>
                  <a:off x="3395420" y="1269332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 </a:t>
                  </a:r>
                  <a:r>
                    <a:rPr lang="en-US" sz="11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Mn</a:t>
                  </a:r>
                  <a:endPara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5" name="TextBox 1054"/>
                <p:cNvSpPr txBox="1"/>
                <p:nvPr/>
              </p:nvSpPr>
              <p:spPr>
                <a:xfrm>
                  <a:off x="2878312" y="903176"/>
                  <a:ext cx="122353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</a:t>
                  </a:r>
                  <a:r>
                    <a:rPr lang="en-CA" sz="1200" baseline="-250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13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Fe</a:t>
                  </a:r>
                  <a:r>
                    <a:rPr lang="en-CA" sz="1200" baseline="-250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4</a:t>
                  </a:r>
                </a:p>
              </p:txBody>
            </p:sp>
            <p:sp>
              <p:nvSpPr>
                <p:cNvPr id="1056" name="TextBox 1055"/>
                <p:cNvSpPr txBox="1"/>
                <p:nvPr/>
              </p:nvSpPr>
              <p:spPr>
                <a:xfrm>
                  <a:off x="2882282" y="723341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0.02Cr-0.05</a:t>
                  </a:r>
                  <a:r>
                    <a:rPr lang="en-US" altLang="zh-CN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Cu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-0.15Fe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7" name="TextBox 1056"/>
                <p:cNvSpPr txBox="1"/>
                <p:nvPr/>
              </p:nvSpPr>
              <p:spPr>
                <a:xfrm>
                  <a:off x="5561013" y="3783279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  <p:sp>
              <p:nvSpPr>
                <p:cNvPr id="1058" name="TextBox 1057"/>
                <p:cNvSpPr txBox="1"/>
                <p:nvPr/>
              </p:nvSpPr>
              <p:spPr>
                <a:xfrm>
                  <a:off x="4507706" y="3934947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0.13</a:t>
                  </a:r>
                </a:p>
              </p:txBody>
            </p:sp>
            <p:sp>
              <p:nvSpPr>
                <p:cNvPr id="1059" name="TextBox 1058"/>
                <p:cNvSpPr txBox="1"/>
                <p:nvPr/>
              </p:nvSpPr>
              <p:spPr>
                <a:xfrm>
                  <a:off x="4483100" y="4162753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0.23</a:t>
                  </a:r>
                </a:p>
              </p:txBody>
            </p:sp>
            <p:sp>
              <p:nvSpPr>
                <p:cNvPr id="1060" name="TextBox 1059"/>
                <p:cNvSpPr txBox="1"/>
                <p:nvPr/>
              </p:nvSpPr>
              <p:spPr>
                <a:xfrm>
                  <a:off x="4484468" y="4349750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0.32</a:t>
                  </a:r>
                </a:p>
              </p:txBody>
            </p:sp>
          </p:grpSp>
          <p:sp>
            <p:nvSpPr>
              <p:cNvPr id="1061" name="TextBox 1060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</a:t>
                </a:r>
              </a:p>
            </p:txBody>
          </p:sp>
        </p:grpSp>
        <p:sp>
          <p:nvSpPr>
            <p:cNvPr id="1062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3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4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5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6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7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109451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Rectangle 112"/>
          <p:cNvSpPr>
            <a:spLocks noChangeArrowheads="1"/>
          </p:cNvSpPr>
          <p:nvPr/>
        </p:nvSpPr>
        <p:spPr bwMode="auto">
          <a:xfrm>
            <a:off x="4627858" y="386074"/>
            <a:ext cx="3847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altLang="en-US" sz="1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Rectangle 1170"/>
          <p:cNvSpPr>
            <a:spLocks noChangeArrowheads="1"/>
          </p:cNvSpPr>
          <p:nvPr/>
        </p:nvSpPr>
        <p:spPr bwMode="auto">
          <a:xfrm>
            <a:off x="4627858" y="386074"/>
            <a:ext cx="144463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293" name="Group 1292"/>
          <p:cNvGrpSpPr/>
          <p:nvPr/>
        </p:nvGrpSpPr>
        <p:grpSpPr>
          <a:xfrm>
            <a:off x="1949746" y="598912"/>
            <a:ext cx="5122863" cy="4663506"/>
            <a:chOff x="1949746" y="598912"/>
            <a:chExt cx="5122863" cy="4663506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614908" y="744849"/>
              <a:ext cx="4073525" cy="3938588"/>
            </a:xfrm>
            <a:custGeom>
              <a:avLst/>
              <a:gdLst>
                <a:gd name="T0" fmla="*/ 0 w 2566"/>
                <a:gd name="T1" fmla="*/ 2126 h 2481"/>
                <a:gd name="T2" fmla="*/ 0 w 2566"/>
                <a:gd name="T3" fmla="*/ 1772 h 2481"/>
                <a:gd name="T4" fmla="*/ 0 w 2566"/>
                <a:gd name="T5" fmla="*/ 1417 h 2481"/>
                <a:gd name="T6" fmla="*/ 0 w 2566"/>
                <a:gd name="T7" fmla="*/ 1064 h 2481"/>
                <a:gd name="T8" fmla="*/ 0 w 2566"/>
                <a:gd name="T9" fmla="*/ 709 h 2481"/>
                <a:gd name="T10" fmla="*/ 0 w 2566"/>
                <a:gd name="T11" fmla="*/ 355 h 2481"/>
                <a:gd name="T12" fmla="*/ 0 w 2566"/>
                <a:gd name="T13" fmla="*/ 0 h 2481"/>
                <a:gd name="T14" fmla="*/ 234 w 2566"/>
                <a:gd name="T15" fmla="*/ 0 h 2481"/>
                <a:gd name="T16" fmla="*/ 466 w 2566"/>
                <a:gd name="T17" fmla="*/ 0 h 2481"/>
                <a:gd name="T18" fmla="*/ 700 w 2566"/>
                <a:gd name="T19" fmla="*/ 0 h 2481"/>
                <a:gd name="T20" fmla="*/ 934 w 2566"/>
                <a:gd name="T21" fmla="*/ 0 h 2481"/>
                <a:gd name="T22" fmla="*/ 1166 w 2566"/>
                <a:gd name="T23" fmla="*/ 0 h 2481"/>
                <a:gd name="T24" fmla="*/ 1400 w 2566"/>
                <a:gd name="T25" fmla="*/ 0 h 2481"/>
                <a:gd name="T26" fmla="*/ 1632 w 2566"/>
                <a:gd name="T27" fmla="*/ 0 h 2481"/>
                <a:gd name="T28" fmla="*/ 1866 w 2566"/>
                <a:gd name="T29" fmla="*/ 0 h 2481"/>
                <a:gd name="T30" fmla="*/ 2100 w 2566"/>
                <a:gd name="T31" fmla="*/ 0 h 2481"/>
                <a:gd name="T32" fmla="*/ 2332 w 2566"/>
                <a:gd name="T33" fmla="*/ 0 h 2481"/>
                <a:gd name="T34" fmla="*/ 2566 w 2566"/>
                <a:gd name="T35" fmla="*/ 0 h 2481"/>
                <a:gd name="T36" fmla="*/ 2566 w 2566"/>
                <a:gd name="T37" fmla="*/ 355 h 2481"/>
                <a:gd name="T38" fmla="*/ 2566 w 2566"/>
                <a:gd name="T39" fmla="*/ 709 h 2481"/>
                <a:gd name="T40" fmla="*/ 2566 w 2566"/>
                <a:gd name="T41" fmla="*/ 1064 h 2481"/>
                <a:gd name="T42" fmla="*/ 2566 w 2566"/>
                <a:gd name="T43" fmla="*/ 1417 h 2481"/>
                <a:gd name="T44" fmla="*/ 2566 w 2566"/>
                <a:gd name="T45" fmla="*/ 1772 h 2481"/>
                <a:gd name="T46" fmla="*/ 2566 w 2566"/>
                <a:gd name="T47" fmla="*/ 2126 h 2481"/>
                <a:gd name="T48" fmla="*/ 2566 w 2566"/>
                <a:gd name="T49" fmla="*/ 2481 h 2481"/>
                <a:gd name="T50" fmla="*/ 2332 w 2566"/>
                <a:gd name="T51" fmla="*/ 2481 h 2481"/>
                <a:gd name="T52" fmla="*/ 2100 w 2566"/>
                <a:gd name="T53" fmla="*/ 2481 h 2481"/>
                <a:gd name="T54" fmla="*/ 1866 w 2566"/>
                <a:gd name="T55" fmla="*/ 2481 h 2481"/>
                <a:gd name="T56" fmla="*/ 1632 w 2566"/>
                <a:gd name="T57" fmla="*/ 2481 h 2481"/>
                <a:gd name="T58" fmla="*/ 1400 w 2566"/>
                <a:gd name="T59" fmla="*/ 2481 h 2481"/>
                <a:gd name="T60" fmla="*/ 1166 w 2566"/>
                <a:gd name="T61" fmla="*/ 2481 h 2481"/>
                <a:gd name="T62" fmla="*/ 934 w 2566"/>
                <a:gd name="T63" fmla="*/ 2481 h 2481"/>
                <a:gd name="T64" fmla="*/ 700 w 2566"/>
                <a:gd name="T65" fmla="*/ 2481 h 2481"/>
                <a:gd name="T66" fmla="*/ 466 w 2566"/>
                <a:gd name="T67" fmla="*/ 2481 h 2481"/>
                <a:gd name="T68" fmla="*/ 234 w 2566"/>
                <a:gd name="T69" fmla="*/ 2481 h 2481"/>
                <a:gd name="T70" fmla="*/ 0 w 2566"/>
                <a:gd name="T71" fmla="*/ 2481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6" h="2481">
                  <a:moveTo>
                    <a:pt x="0" y="2304"/>
                  </a:move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614908" y="744849"/>
              <a:ext cx="4073525" cy="3938588"/>
            </a:xfrm>
            <a:custGeom>
              <a:avLst/>
              <a:gdLst>
                <a:gd name="T0" fmla="*/ 0 w 2566"/>
                <a:gd name="T1" fmla="*/ 2126 h 2481"/>
                <a:gd name="T2" fmla="*/ 0 w 2566"/>
                <a:gd name="T3" fmla="*/ 1772 h 2481"/>
                <a:gd name="T4" fmla="*/ 0 w 2566"/>
                <a:gd name="T5" fmla="*/ 1417 h 2481"/>
                <a:gd name="T6" fmla="*/ 0 w 2566"/>
                <a:gd name="T7" fmla="*/ 1064 h 2481"/>
                <a:gd name="T8" fmla="*/ 0 w 2566"/>
                <a:gd name="T9" fmla="*/ 709 h 2481"/>
                <a:gd name="T10" fmla="*/ 0 w 2566"/>
                <a:gd name="T11" fmla="*/ 355 h 2481"/>
                <a:gd name="T12" fmla="*/ 0 w 2566"/>
                <a:gd name="T13" fmla="*/ 0 h 2481"/>
                <a:gd name="T14" fmla="*/ 234 w 2566"/>
                <a:gd name="T15" fmla="*/ 0 h 2481"/>
                <a:gd name="T16" fmla="*/ 466 w 2566"/>
                <a:gd name="T17" fmla="*/ 0 h 2481"/>
                <a:gd name="T18" fmla="*/ 700 w 2566"/>
                <a:gd name="T19" fmla="*/ 0 h 2481"/>
                <a:gd name="T20" fmla="*/ 934 w 2566"/>
                <a:gd name="T21" fmla="*/ 0 h 2481"/>
                <a:gd name="T22" fmla="*/ 1166 w 2566"/>
                <a:gd name="T23" fmla="*/ 0 h 2481"/>
                <a:gd name="T24" fmla="*/ 1400 w 2566"/>
                <a:gd name="T25" fmla="*/ 0 h 2481"/>
                <a:gd name="T26" fmla="*/ 1632 w 2566"/>
                <a:gd name="T27" fmla="*/ 0 h 2481"/>
                <a:gd name="T28" fmla="*/ 1866 w 2566"/>
                <a:gd name="T29" fmla="*/ 0 h 2481"/>
                <a:gd name="T30" fmla="*/ 2100 w 2566"/>
                <a:gd name="T31" fmla="*/ 0 h 2481"/>
                <a:gd name="T32" fmla="*/ 2332 w 2566"/>
                <a:gd name="T33" fmla="*/ 0 h 2481"/>
                <a:gd name="T34" fmla="*/ 2566 w 2566"/>
                <a:gd name="T35" fmla="*/ 0 h 2481"/>
                <a:gd name="T36" fmla="*/ 2566 w 2566"/>
                <a:gd name="T37" fmla="*/ 355 h 2481"/>
                <a:gd name="T38" fmla="*/ 2566 w 2566"/>
                <a:gd name="T39" fmla="*/ 709 h 2481"/>
                <a:gd name="T40" fmla="*/ 2566 w 2566"/>
                <a:gd name="T41" fmla="*/ 1064 h 2481"/>
                <a:gd name="T42" fmla="*/ 2566 w 2566"/>
                <a:gd name="T43" fmla="*/ 1417 h 2481"/>
                <a:gd name="T44" fmla="*/ 2566 w 2566"/>
                <a:gd name="T45" fmla="*/ 1772 h 2481"/>
                <a:gd name="T46" fmla="*/ 2566 w 2566"/>
                <a:gd name="T47" fmla="*/ 2126 h 2481"/>
                <a:gd name="T48" fmla="*/ 2566 w 2566"/>
                <a:gd name="T49" fmla="*/ 2481 h 2481"/>
                <a:gd name="T50" fmla="*/ 2332 w 2566"/>
                <a:gd name="T51" fmla="*/ 2481 h 2481"/>
                <a:gd name="T52" fmla="*/ 2100 w 2566"/>
                <a:gd name="T53" fmla="*/ 2481 h 2481"/>
                <a:gd name="T54" fmla="*/ 1866 w 2566"/>
                <a:gd name="T55" fmla="*/ 2481 h 2481"/>
                <a:gd name="T56" fmla="*/ 1632 w 2566"/>
                <a:gd name="T57" fmla="*/ 2481 h 2481"/>
                <a:gd name="T58" fmla="*/ 1400 w 2566"/>
                <a:gd name="T59" fmla="*/ 2481 h 2481"/>
                <a:gd name="T60" fmla="*/ 1166 w 2566"/>
                <a:gd name="T61" fmla="*/ 2481 h 2481"/>
                <a:gd name="T62" fmla="*/ 934 w 2566"/>
                <a:gd name="T63" fmla="*/ 2481 h 2481"/>
                <a:gd name="T64" fmla="*/ 700 w 2566"/>
                <a:gd name="T65" fmla="*/ 2481 h 2481"/>
                <a:gd name="T66" fmla="*/ 466 w 2566"/>
                <a:gd name="T67" fmla="*/ 2481 h 2481"/>
                <a:gd name="T68" fmla="*/ 234 w 2566"/>
                <a:gd name="T69" fmla="*/ 2481 h 2481"/>
                <a:gd name="T70" fmla="*/ 0 w 2566"/>
                <a:gd name="T71" fmla="*/ 2481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6" h="2481">
                  <a:moveTo>
                    <a:pt x="0" y="2304"/>
                  </a:move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614908" y="744849"/>
              <a:ext cx="4073525" cy="3938588"/>
            </a:xfrm>
            <a:custGeom>
              <a:avLst/>
              <a:gdLst>
                <a:gd name="T0" fmla="*/ 1632 w 2566"/>
                <a:gd name="T1" fmla="*/ 1 h 2481"/>
                <a:gd name="T2" fmla="*/ 1749 w 2566"/>
                <a:gd name="T3" fmla="*/ 62 h 2481"/>
                <a:gd name="T4" fmla="*/ 1866 w 2566"/>
                <a:gd name="T5" fmla="*/ 116 h 2481"/>
                <a:gd name="T6" fmla="*/ 1983 w 2566"/>
                <a:gd name="T7" fmla="*/ 143 h 2481"/>
                <a:gd name="T8" fmla="*/ 2100 w 2566"/>
                <a:gd name="T9" fmla="*/ 50 h 2481"/>
                <a:gd name="T10" fmla="*/ 2155 w 2566"/>
                <a:gd name="T11" fmla="*/ 0 h 2481"/>
                <a:gd name="T12" fmla="*/ 2332 w 2566"/>
                <a:gd name="T13" fmla="*/ 0 h 2481"/>
                <a:gd name="T14" fmla="*/ 2566 w 2566"/>
                <a:gd name="T15" fmla="*/ 0 h 2481"/>
                <a:gd name="T16" fmla="*/ 2566 w 2566"/>
                <a:gd name="T17" fmla="*/ 355 h 2481"/>
                <a:gd name="T18" fmla="*/ 2566 w 2566"/>
                <a:gd name="T19" fmla="*/ 709 h 2481"/>
                <a:gd name="T20" fmla="*/ 2566 w 2566"/>
                <a:gd name="T21" fmla="*/ 1064 h 2481"/>
                <a:gd name="T22" fmla="*/ 2566 w 2566"/>
                <a:gd name="T23" fmla="*/ 1417 h 2481"/>
                <a:gd name="T24" fmla="*/ 2566 w 2566"/>
                <a:gd name="T25" fmla="*/ 1772 h 2481"/>
                <a:gd name="T26" fmla="*/ 2566 w 2566"/>
                <a:gd name="T27" fmla="*/ 2126 h 2481"/>
                <a:gd name="T28" fmla="*/ 2566 w 2566"/>
                <a:gd name="T29" fmla="*/ 2481 h 2481"/>
                <a:gd name="T30" fmla="*/ 2332 w 2566"/>
                <a:gd name="T31" fmla="*/ 2481 h 2481"/>
                <a:gd name="T32" fmla="*/ 2100 w 2566"/>
                <a:gd name="T33" fmla="*/ 2481 h 2481"/>
                <a:gd name="T34" fmla="*/ 1866 w 2566"/>
                <a:gd name="T35" fmla="*/ 2481 h 2481"/>
                <a:gd name="T36" fmla="*/ 1632 w 2566"/>
                <a:gd name="T37" fmla="*/ 2481 h 2481"/>
                <a:gd name="T38" fmla="*/ 1400 w 2566"/>
                <a:gd name="T39" fmla="*/ 2481 h 2481"/>
                <a:gd name="T40" fmla="*/ 1166 w 2566"/>
                <a:gd name="T41" fmla="*/ 2481 h 2481"/>
                <a:gd name="T42" fmla="*/ 934 w 2566"/>
                <a:gd name="T43" fmla="*/ 2481 h 2481"/>
                <a:gd name="T44" fmla="*/ 700 w 2566"/>
                <a:gd name="T45" fmla="*/ 2481 h 2481"/>
                <a:gd name="T46" fmla="*/ 466 w 2566"/>
                <a:gd name="T47" fmla="*/ 2481 h 2481"/>
                <a:gd name="T48" fmla="*/ 234 w 2566"/>
                <a:gd name="T49" fmla="*/ 2481 h 2481"/>
                <a:gd name="T50" fmla="*/ 0 w 2566"/>
                <a:gd name="T51" fmla="*/ 2481 h 2481"/>
                <a:gd name="T52" fmla="*/ 0 w 2566"/>
                <a:gd name="T53" fmla="*/ 2126 h 2481"/>
                <a:gd name="T54" fmla="*/ 0 w 2566"/>
                <a:gd name="T55" fmla="*/ 1772 h 2481"/>
                <a:gd name="T56" fmla="*/ 0 w 2566"/>
                <a:gd name="T57" fmla="*/ 1417 h 2481"/>
                <a:gd name="T58" fmla="*/ 0 w 2566"/>
                <a:gd name="T59" fmla="*/ 1064 h 2481"/>
                <a:gd name="T60" fmla="*/ 0 w 2566"/>
                <a:gd name="T61" fmla="*/ 709 h 2481"/>
                <a:gd name="T62" fmla="*/ 0 w 2566"/>
                <a:gd name="T63" fmla="*/ 355 h 2481"/>
                <a:gd name="T64" fmla="*/ 0 w 2566"/>
                <a:gd name="T65" fmla="*/ 0 h 2481"/>
                <a:gd name="T66" fmla="*/ 234 w 2566"/>
                <a:gd name="T67" fmla="*/ 0 h 2481"/>
                <a:gd name="T68" fmla="*/ 466 w 2566"/>
                <a:gd name="T69" fmla="*/ 0 h 2481"/>
                <a:gd name="T70" fmla="*/ 700 w 2566"/>
                <a:gd name="T71" fmla="*/ 0 h 2481"/>
                <a:gd name="T72" fmla="*/ 934 w 2566"/>
                <a:gd name="T73" fmla="*/ 0 h 2481"/>
                <a:gd name="T74" fmla="*/ 1166 w 2566"/>
                <a:gd name="T75" fmla="*/ 0 h 2481"/>
                <a:gd name="T76" fmla="*/ 1400 w 2566"/>
                <a:gd name="T77" fmla="*/ 0 h 2481"/>
                <a:gd name="T78" fmla="*/ 1631 w 2566"/>
                <a:gd name="T79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6" h="2481">
                  <a:moveTo>
                    <a:pt x="1631" y="0"/>
                  </a:moveTo>
                  <a:lnTo>
                    <a:pt x="1632" y="1"/>
                  </a:lnTo>
                  <a:lnTo>
                    <a:pt x="1633" y="1"/>
                  </a:lnTo>
                  <a:lnTo>
                    <a:pt x="1749" y="62"/>
                  </a:lnTo>
                  <a:lnTo>
                    <a:pt x="1807" y="89"/>
                  </a:lnTo>
                  <a:lnTo>
                    <a:pt x="1866" y="116"/>
                  </a:lnTo>
                  <a:lnTo>
                    <a:pt x="1953" y="133"/>
                  </a:lnTo>
                  <a:lnTo>
                    <a:pt x="1983" y="143"/>
                  </a:lnTo>
                  <a:lnTo>
                    <a:pt x="2034" y="80"/>
                  </a:lnTo>
                  <a:lnTo>
                    <a:pt x="2100" y="50"/>
                  </a:lnTo>
                  <a:lnTo>
                    <a:pt x="2120" y="31"/>
                  </a:lnTo>
                  <a:lnTo>
                    <a:pt x="2155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1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204121" y="744849"/>
              <a:ext cx="928688" cy="227013"/>
            </a:xfrm>
            <a:custGeom>
              <a:avLst/>
              <a:gdLst>
                <a:gd name="T0" fmla="*/ 0 w 585"/>
                <a:gd name="T1" fmla="*/ 0 h 143"/>
                <a:gd name="T2" fmla="*/ 1 w 585"/>
                <a:gd name="T3" fmla="*/ 1 h 143"/>
                <a:gd name="T4" fmla="*/ 2 w 585"/>
                <a:gd name="T5" fmla="*/ 1 h 143"/>
                <a:gd name="T6" fmla="*/ 118 w 585"/>
                <a:gd name="T7" fmla="*/ 62 h 143"/>
                <a:gd name="T8" fmla="*/ 176 w 585"/>
                <a:gd name="T9" fmla="*/ 89 h 143"/>
                <a:gd name="T10" fmla="*/ 235 w 585"/>
                <a:gd name="T11" fmla="*/ 116 h 143"/>
                <a:gd name="T12" fmla="*/ 322 w 585"/>
                <a:gd name="T13" fmla="*/ 133 h 143"/>
                <a:gd name="T14" fmla="*/ 352 w 585"/>
                <a:gd name="T15" fmla="*/ 143 h 143"/>
                <a:gd name="T16" fmla="*/ 403 w 585"/>
                <a:gd name="T17" fmla="*/ 80 h 143"/>
                <a:gd name="T18" fmla="*/ 469 w 585"/>
                <a:gd name="T19" fmla="*/ 50 h 143"/>
                <a:gd name="T20" fmla="*/ 489 w 585"/>
                <a:gd name="T21" fmla="*/ 31 h 143"/>
                <a:gd name="T22" fmla="*/ 524 w 585"/>
                <a:gd name="T23" fmla="*/ 0 h 143"/>
                <a:gd name="T24" fmla="*/ 585 w 585"/>
                <a:gd name="T2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5" h="143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18" y="62"/>
                  </a:lnTo>
                  <a:lnTo>
                    <a:pt x="176" y="89"/>
                  </a:lnTo>
                  <a:lnTo>
                    <a:pt x="235" y="116"/>
                  </a:lnTo>
                  <a:lnTo>
                    <a:pt x="322" y="133"/>
                  </a:lnTo>
                  <a:lnTo>
                    <a:pt x="352" y="143"/>
                  </a:lnTo>
                  <a:lnTo>
                    <a:pt x="403" y="80"/>
                  </a:lnTo>
                  <a:lnTo>
                    <a:pt x="469" y="50"/>
                  </a:lnTo>
                  <a:lnTo>
                    <a:pt x="489" y="31"/>
                  </a:lnTo>
                  <a:lnTo>
                    <a:pt x="524" y="0"/>
                  </a:lnTo>
                  <a:lnTo>
                    <a:pt x="585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2614908" y="744849"/>
              <a:ext cx="4073525" cy="3938588"/>
            </a:xfrm>
            <a:custGeom>
              <a:avLst/>
              <a:gdLst>
                <a:gd name="T0" fmla="*/ 1400 w 2566"/>
                <a:gd name="T1" fmla="*/ 16 h 2481"/>
                <a:gd name="T2" fmla="*/ 1517 w 2566"/>
                <a:gd name="T3" fmla="*/ 95 h 2481"/>
                <a:gd name="T4" fmla="*/ 1632 w 2566"/>
                <a:gd name="T5" fmla="*/ 162 h 2481"/>
                <a:gd name="T6" fmla="*/ 1749 w 2566"/>
                <a:gd name="T7" fmla="*/ 221 h 2481"/>
                <a:gd name="T8" fmla="*/ 1866 w 2566"/>
                <a:gd name="T9" fmla="*/ 272 h 2481"/>
                <a:gd name="T10" fmla="*/ 1983 w 2566"/>
                <a:gd name="T11" fmla="*/ 249 h 2481"/>
                <a:gd name="T12" fmla="*/ 2066 w 2566"/>
                <a:gd name="T13" fmla="*/ 177 h 2481"/>
                <a:gd name="T14" fmla="*/ 2100 w 2566"/>
                <a:gd name="T15" fmla="*/ 147 h 2481"/>
                <a:gd name="T16" fmla="*/ 2216 w 2566"/>
                <a:gd name="T17" fmla="*/ 44 h 2481"/>
                <a:gd name="T18" fmla="*/ 2267 w 2566"/>
                <a:gd name="T19" fmla="*/ 0 h 2481"/>
                <a:gd name="T20" fmla="*/ 2449 w 2566"/>
                <a:gd name="T21" fmla="*/ 0 h 2481"/>
                <a:gd name="T22" fmla="*/ 2566 w 2566"/>
                <a:gd name="T23" fmla="*/ 177 h 2481"/>
                <a:gd name="T24" fmla="*/ 2566 w 2566"/>
                <a:gd name="T25" fmla="*/ 531 h 2481"/>
                <a:gd name="T26" fmla="*/ 2566 w 2566"/>
                <a:gd name="T27" fmla="*/ 886 h 2481"/>
                <a:gd name="T28" fmla="*/ 2566 w 2566"/>
                <a:gd name="T29" fmla="*/ 1241 h 2481"/>
                <a:gd name="T30" fmla="*/ 2566 w 2566"/>
                <a:gd name="T31" fmla="*/ 1595 h 2481"/>
                <a:gd name="T32" fmla="*/ 2566 w 2566"/>
                <a:gd name="T33" fmla="*/ 1950 h 2481"/>
                <a:gd name="T34" fmla="*/ 2566 w 2566"/>
                <a:gd name="T35" fmla="*/ 2304 h 2481"/>
                <a:gd name="T36" fmla="*/ 2449 w 2566"/>
                <a:gd name="T37" fmla="*/ 2481 h 2481"/>
                <a:gd name="T38" fmla="*/ 2216 w 2566"/>
                <a:gd name="T39" fmla="*/ 2481 h 2481"/>
                <a:gd name="T40" fmla="*/ 1983 w 2566"/>
                <a:gd name="T41" fmla="*/ 2481 h 2481"/>
                <a:gd name="T42" fmla="*/ 1749 w 2566"/>
                <a:gd name="T43" fmla="*/ 2481 h 2481"/>
                <a:gd name="T44" fmla="*/ 1517 w 2566"/>
                <a:gd name="T45" fmla="*/ 2481 h 2481"/>
                <a:gd name="T46" fmla="*/ 1283 w 2566"/>
                <a:gd name="T47" fmla="*/ 2481 h 2481"/>
                <a:gd name="T48" fmla="*/ 1049 w 2566"/>
                <a:gd name="T49" fmla="*/ 2481 h 2481"/>
                <a:gd name="T50" fmla="*/ 817 w 2566"/>
                <a:gd name="T51" fmla="*/ 2481 h 2481"/>
                <a:gd name="T52" fmla="*/ 583 w 2566"/>
                <a:gd name="T53" fmla="*/ 2481 h 2481"/>
                <a:gd name="T54" fmla="*/ 349 w 2566"/>
                <a:gd name="T55" fmla="*/ 2481 h 2481"/>
                <a:gd name="T56" fmla="*/ 117 w 2566"/>
                <a:gd name="T57" fmla="*/ 2481 h 2481"/>
                <a:gd name="T58" fmla="*/ 0 w 2566"/>
                <a:gd name="T59" fmla="*/ 2304 h 2481"/>
                <a:gd name="T60" fmla="*/ 0 w 2566"/>
                <a:gd name="T61" fmla="*/ 1950 h 2481"/>
                <a:gd name="T62" fmla="*/ 0 w 2566"/>
                <a:gd name="T63" fmla="*/ 1595 h 2481"/>
                <a:gd name="T64" fmla="*/ 0 w 2566"/>
                <a:gd name="T65" fmla="*/ 1241 h 2481"/>
                <a:gd name="T66" fmla="*/ 0 w 2566"/>
                <a:gd name="T67" fmla="*/ 886 h 2481"/>
                <a:gd name="T68" fmla="*/ 0 w 2566"/>
                <a:gd name="T69" fmla="*/ 531 h 2481"/>
                <a:gd name="T70" fmla="*/ 0 w 2566"/>
                <a:gd name="T71" fmla="*/ 177 h 2481"/>
                <a:gd name="T72" fmla="*/ 117 w 2566"/>
                <a:gd name="T73" fmla="*/ 0 h 2481"/>
                <a:gd name="T74" fmla="*/ 349 w 2566"/>
                <a:gd name="T75" fmla="*/ 0 h 2481"/>
                <a:gd name="T76" fmla="*/ 583 w 2566"/>
                <a:gd name="T77" fmla="*/ 0 h 2481"/>
                <a:gd name="T78" fmla="*/ 817 w 2566"/>
                <a:gd name="T79" fmla="*/ 0 h 2481"/>
                <a:gd name="T80" fmla="*/ 1049 w 2566"/>
                <a:gd name="T81" fmla="*/ 0 h 2481"/>
                <a:gd name="T82" fmla="*/ 1283 w 2566"/>
                <a:gd name="T83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66" h="2481">
                  <a:moveTo>
                    <a:pt x="1378" y="0"/>
                  </a:moveTo>
                  <a:lnTo>
                    <a:pt x="1400" y="16"/>
                  </a:lnTo>
                  <a:lnTo>
                    <a:pt x="1419" y="28"/>
                  </a:lnTo>
                  <a:lnTo>
                    <a:pt x="1517" y="95"/>
                  </a:lnTo>
                  <a:lnTo>
                    <a:pt x="1616" y="153"/>
                  </a:lnTo>
                  <a:lnTo>
                    <a:pt x="1632" y="162"/>
                  </a:lnTo>
                  <a:lnTo>
                    <a:pt x="1662" y="177"/>
                  </a:lnTo>
                  <a:lnTo>
                    <a:pt x="1749" y="221"/>
                  </a:lnTo>
                  <a:lnTo>
                    <a:pt x="1790" y="238"/>
                  </a:lnTo>
                  <a:lnTo>
                    <a:pt x="1866" y="272"/>
                  </a:lnTo>
                  <a:lnTo>
                    <a:pt x="1908" y="241"/>
                  </a:lnTo>
                  <a:lnTo>
                    <a:pt x="1983" y="249"/>
                  </a:lnTo>
                  <a:lnTo>
                    <a:pt x="2013" y="223"/>
                  </a:lnTo>
                  <a:lnTo>
                    <a:pt x="2066" y="177"/>
                  </a:lnTo>
                  <a:lnTo>
                    <a:pt x="2085" y="154"/>
                  </a:lnTo>
                  <a:lnTo>
                    <a:pt x="2100" y="147"/>
                  </a:lnTo>
                  <a:lnTo>
                    <a:pt x="2161" y="93"/>
                  </a:lnTo>
                  <a:lnTo>
                    <a:pt x="2216" y="44"/>
                  </a:lnTo>
                  <a:lnTo>
                    <a:pt x="2234" y="28"/>
                  </a:lnTo>
                  <a:lnTo>
                    <a:pt x="2267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378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802483" y="744849"/>
              <a:ext cx="1514475" cy="431800"/>
            </a:xfrm>
            <a:custGeom>
              <a:avLst/>
              <a:gdLst>
                <a:gd name="T0" fmla="*/ 0 w 954"/>
                <a:gd name="T1" fmla="*/ 0 h 272"/>
                <a:gd name="T2" fmla="*/ 22 w 954"/>
                <a:gd name="T3" fmla="*/ 16 h 272"/>
                <a:gd name="T4" fmla="*/ 41 w 954"/>
                <a:gd name="T5" fmla="*/ 28 h 272"/>
                <a:gd name="T6" fmla="*/ 139 w 954"/>
                <a:gd name="T7" fmla="*/ 95 h 272"/>
                <a:gd name="T8" fmla="*/ 238 w 954"/>
                <a:gd name="T9" fmla="*/ 153 h 272"/>
                <a:gd name="T10" fmla="*/ 254 w 954"/>
                <a:gd name="T11" fmla="*/ 162 h 272"/>
                <a:gd name="T12" fmla="*/ 284 w 954"/>
                <a:gd name="T13" fmla="*/ 177 h 272"/>
                <a:gd name="T14" fmla="*/ 371 w 954"/>
                <a:gd name="T15" fmla="*/ 221 h 272"/>
                <a:gd name="T16" fmla="*/ 412 w 954"/>
                <a:gd name="T17" fmla="*/ 238 h 272"/>
                <a:gd name="T18" fmla="*/ 488 w 954"/>
                <a:gd name="T19" fmla="*/ 272 h 272"/>
                <a:gd name="T20" fmla="*/ 530 w 954"/>
                <a:gd name="T21" fmla="*/ 241 h 272"/>
                <a:gd name="T22" fmla="*/ 605 w 954"/>
                <a:gd name="T23" fmla="*/ 249 h 272"/>
                <a:gd name="T24" fmla="*/ 635 w 954"/>
                <a:gd name="T25" fmla="*/ 223 h 272"/>
                <a:gd name="T26" fmla="*/ 688 w 954"/>
                <a:gd name="T27" fmla="*/ 177 h 272"/>
                <a:gd name="T28" fmla="*/ 707 w 954"/>
                <a:gd name="T29" fmla="*/ 154 h 272"/>
                <a:gd name="T30" fmla="*/ 722 w 954"/>
                <a:gd name="T31" fmla="*/ 147 h 272"/>
                <a:gd name="T32" fmla="*/ 783 w 954"/>
                <a:gd name="T33" fmla="*/ 93 h 272"/>
                <a:gd name="T34" fmla="*/ 838 w 954"/>
                <a:gd name="T35" fmla="*/ 44 h 272"/>
                <a:gd name="T36" fmla="*/ 856 w 954"/>
                <a:gd name="T37" fmla="*/ 28 h 272"/>
                <a:gd name="T38" fmla="*/ 889 w 954"/>
                <a:gd name="T39" fmla="*/ 0 h 272"/>
                <a:gd name="T40" fmla="*/ 954 w 954"/>
                <a:gd name="T4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4" h="272">
                  <a:moveTo>
                    <a:pt x="0" y="0"/>
                  </a:moveTo>
                  <a:lnTo>
                    <a:pt x="22" y="16"/>
                  </a:lnTo>
                  <a:lnTo>
                    <a:pt x="41" y="28"/>
                  </a:lnTo>
                  <a:lnTo>
                    <a:pt x="139" y="95"/>
                  </a:lnTo>
                  <a:lnTo>
                    <a:pt x="238" y="153"/>
                  </a:lnTo>
                  <a:lnTo>
                    <a:pt x="254" y="162"/>
                  </a:lnTo>
                  <a:lnTo>
                    <a:pt x="284" y="177"/>
                  </a:lnTo>
                  <a:lnTo>
                    <a:pt x="371" y="221"/>
                  </a:lnTo>
                  <a:lnTo>
                    <a:pt x="412" y="238"/>
                  </a:lnTo>
                  <a:lnTo>
                    <a:pt x="488" y="272"/>
                  </a:lnTo>
                  <a:lnTo>
                    <a:pt x="530" y="241"/>
                  </a:lnTo>
                  <a:lnTo>
                    <a:pt x="605" y="249"/>
                  </a:lnTo>
                  <a:lnTo>
                    <a:pt x="635" y="223"/>
                  </a:lnTo>
                  <a:lnTo>
                    <a:pt x="688" y="177"/>
                  </a:lnTo>
                  <a:lnTo>
                    <a:pt x="707" y="154"/>
                  </a:lnTo>
                  <a:lnTo>
                    <a:pt x="722" y="147"/>
                  </a:lnTo>
                  <a:lnTo>
                    <a:pt x="783" y="93"/>
                  </a:lnTo>
                  <a:lnTo>
                    <a:pt x="838" y="44"/>
                  </a:lnTo>
                  <a:lnTo>
                    <a:pt x="856" y="28"/>
                  </a:lnTo>
                  <a:lnTo>
                    <a:pt x="889" y="0"/>
                  </a:lnTo>
                  <a:lnTo>
                    <a:pt x="95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614908" y="744849"/>
              <a:ext cx="4073525" cy="3938588"/>
            </a:xfrm>
            <a:custGeom>
              <a:avLst/>
              <a:gdLst>
                <a:gd name="T0" fmla="*/ 1283 w 2566"/>
                <a:gd name="T1" fmla="*/ 96 h 2481"/>
                <a:gd name="T2" fmla="*/ 1400 w 2566"/>
                <a:gd name="T3" fmla="*/ 184 h 2481"/>
                <a:gd name="T4" fmla="*/ 1517 w 2566"/>
                <a:gd name="T5" fmla="*/ 257 h 2481"/>
                <a:gd name="T6" fmla="*/ 1632 w 2566"/>
                <a:gd name="T7" fmla="*/ 322 h 2481"/>
                <a:gd name="T8" fmla="*/ 1749 w 2566"/>
                <a:gd name="T9" fmla="*/ 378 h 2481"/>
                <a:gd name="T10" fmla="*/ 1866 w 2566"/>
                <a:gd name="T11" fmla="*/ 418 h 2481"/>
                <a:gd name="T12" fmla="*/ 1966 w 2566"/>
                <a:gd name="T13" fmla="*/ 355 h 2481"/>
                <a:gd name="T14" fmla="*/ 1983 w 2566"/>
                <a:gd name="T15" fmla="*/ 347 h 2481"/>
                <a:gd name="T16" fmla="*/ 2100 w 2566"/>
                <a:gd name="T17" fmla="*/ 244 h 2481"/>
                <a:gd name="T18" fmla="*/ 2176 w 2566"/>
                <a:gd name="T19" fmla="*/ 177 h 2481"/>
                <a:gd name="T20" fmla="*/ 2216 w 2566"/>
                <a:gd name="T21" fmla="*/ 142 h 2481"/>
                <a:gd name="T22" fmla="*/ 2332 w 2566"/>
                <a:gd name="T23" fmla="*/ 39 h 2481"/>
                <a:gd name="T24" fmla="*/ 2377 w 2566"/>
                <a:gd name="T25" fmla="*/ 0 h 2481"/>
                <a:gd name="T26" fmla="*/ 2566 w 2566"/>
                <a:gd name="T27" fmla="*/ 0 h 2481"/>
                <a:gd name="T28" fmla="*/ 2566 w 2566"/>
                <a:gd name="T29" fmla="*/ 355 h 2481"/>
                <a:gd name="T30" fmla="*/ 2566 w 2566"/>
                <a:gd name="T31" fmla="*/ 709 h 2481"/>
                <a:gd name="T32" fmla="*/ 2566 w 2566"/>
                <a:gd name="T33" fmla="*/ 1064 h 2481"/>
                <a:gd name="T34" fmla="*/ 2566 w 2566"/>
                <a:gd name="T35" fmla="*/ 1417 h 2481"/>
                <a:gd name="T36" fmla="*/ 2566 w 2566"/>
                <a:gd name="T37" fmla="*/ 1772 h 2481"/>
                <a:gd name="T38" fmla="*/ 2566 w 2566"/>
                <a:gd name="T39" fmla="*/ 2126 h 2481"/>
                <a:gd name="T40" fmla="*/ 2566 w 2566"/>
                <a:gd name="T41" fmla="*/ 2481 h 2481"/>
                <a:gd name="T42" fmla="*/ 2332 w 2566"/>
                <a:gd name="T43" fmla="*/ 2481 h 2481"/>
                <a:gd name="T44" fmla="*/ 2100 w 2566"/>
                <a:gd name="T45" fmla="*/ 2481 h 2481"/>
                <a:gd name="T46" fmla="*/ 1866 w 2566"/>
                <a:gd name="T47" fmla="*/ 2481 h 2481"/>
                <a:gd name="T48" fmla="*/ 1632 w 2566"/>
                <a:gd name="T49" fmla="*/ 2481 h 2481"/>
                <a:gd name="T50" fmla="*/ 1400 w 2566"/>
                <a:gd name="T51" fmla="*/ 2481 h 2481"/>
                <a:gd name="T52" fmla="*/ 1166 w 2566"/>
                <a:gd name="T53" fmla="*/ 2481 h 2481"/>
                <a:gd name="T54" fmla="*/ 934 w 2566"/>
                <a:gd name="T55" fmla="*/ 2481 h 2481"/>
                <a:gd name="T56" fmla="*/ 700 w 2566"/>
                <a:gd name="T57" fmla="*/ 2481 h 2481"/>
                <a:gd name="T58" fmla="*/ 466 w 2566"/>
                <a:gd name="T59" fmla="*/ 2481 h 2481"/>
                <a:gd name="T60" fmla="*/ 234 w 2566"/>
                <a:gd name="T61" fmla="*/ 2481 h 2481"/>
                <a:gd name="T62" fmla="*/ 0 w 2566"/>
                <a:gd name="T63" fmla="*/ 2481 h 2481"/>
                <a:gd name="T64" fmla="*/ 0 w 2566"/>
                <a:gd name="T65" fmla="*/ 2126 h 2481"/>
                <a:gd name="T66" fmla="*/ 0 w 2566"/>
                <a:gd name="T67" fmla="*/ 1772 h 2481"/>
                <a:gd name="T68" fmla="*/ 0 w 2566"/>
                <a:gd name="T69" fmla="*/ 1417 h 2481"/>
                <a:gd name="T70" fmla="*/ 0 w 2566"/>
                <a:gd name="T71" fmla="*/ 1064 h 2481"/>
                <a:gd name="T72" fmla="*/ 0 w 2566"/>
                <a:gd name="T73" fmla="*/ 709 h 2481"/>
                <a:gd name="T74" fmla="*/ 0 w 2566"/>
                <a:gd name="T75" fmla="*/ 355 h 2481"/>
                <a:gd name="T76" fmla="*/ 0 w 2566"/>
                <a:gd name="T77" fmla="*/ 0 h 2481"/>
                <a:gd name="T78" fmla="*/ 234 w 2566"/>
                <a:gd name="T79" fmla="*/ 0 h 2481"/>
                <a:gd name="T80" fmla="*/ 466 w 2566"/>
                <a:gd name="T81" fmla="*/ 0 h 2481"/>
                <a:gd name="T82" fmla="*/ 700 w 2566"/>
                <a:gd name="T83" fmla="*/ 0 h 2481"/>
                <a:gd name="T84" fmla="*/ 934 w 2566"/>
                <a:gd name="T85" fmla="*/ 0 h 2481"/>
                <a:gd name="T86" fmla="*/ 1166 w 2566"/>
                <a:gd name="T87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6" h="2481">
                  <a:moveTo>
                    <a:pt x="1175" y="0"/>
                  </a:moveTo>
                  <a:lnTo>
                    <a:pt x="1283" y="96"/>
                  </a:lnTo>
                  <a:lnTo>
                    <a:pt x="1390" y="177"/>
                  </a:lnTo>
                  <a:lnTo>
                    <a:pt x="1400" y="184"/>
                  </a:lnTo>
                  <a:lnTo>
                    <a:pt x="1406" y="188"/>
                  </a:lnTo>
                  <a:lnTo>
                    <a:pt x="1517" y="257"/>
                  </a:lnTo>
                  <a:lnTo>
                    <a:pt x="1599" y="303"/>
                  </a:lnTo>
                  <a:lnTo>
                    <a:pt x="1632" y="322"/>
                  </a:lnTo>
                  <a:lnTo>
                    <a:pt x="1700" y="355"/>
                  </a:lnTo>
                  <a:lnTo>
                    <a:pt x="1749" y="378"/>
                  </a:lnTo>
                  <a:lnTo>
                    <a:pt x="1767" y="381"/>
                  </a:lnTo>
                  <a:lnTo>
                    <a:pt x="1866" y="418"/>
                  </a:lnTo>
                  <a:lnTo>
                    <a:pt x="1889" y="390"/>
                  </a:lnTo>
                  <a:lnTo>
                    <a:pt x="1966" y="355"/>
                  </a:lnTo>
                  <a:lnTo>
                    <a:pt x="1977" y="347"/>
                  </a:lnTo>
                  <a:lnTo>
                    <a:pt x="1983" y="347"/>
                  </a:lnTo>
                  <a:lnTo>
                    <a:pt x="2053" y="284"/>
                  </a:lnTo>
                  <a:lnTo>
                    <a:pt x="2100" y="244"/>
                  </a:lnTo>
                  <a:lnTo>
                    <a:pt x="2127" y="219"/>
                  </a:lnTo>
                  <a:lnTo>
                    <a:pt x="2176" y="177"/>
                  </a:lnTo>
                  <a:lnTo>
                    <a:pt x="2202" y="154"/>
                  </a:lnTo>
                  <a:lnTo>
                    <a:pt x="2216" y="142"/>
                  </a:lnTo>
                  <a:lnTo>
                    <a:pt x="2275" y="89"/>
                  </a:lnTo>
                  <a:lnTo>
                    <a:pt x="2332" y="39"/>
                  </a:lnTo>
                  <a:lnTo>
                    <a:pt x="2348" y="24"/>
                  </a:lnTo>
                  <a:lnTo>
                    <a:pt x="2377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175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480221" y="744849"/>
              <a:ext cx="2022475" cy="663575"/>
            </a:xfrm>
            <a:custGeom>
              <a:avLst/>
              <a:gdLst>
                <a:gd name="T0" fmla="*/ 0 w 1274"/>
                <a:gd name="T1" fmla="*/ 0 h 418"/>
                <a:gd name="T2" fmla="*/ 108 w 1274"/>
                <a:gd name="T3" fmla="*/ 96 h 418"/>
                <a:gd name="T4" fmla="*/ 215 w 1274"/>
                <a:gd name="T5" fmla="*/ 177 h 418"/>
                <a:gd name="T6" fmla="*/ 225 w 1274"/>
                <a:gd name="T7" fmla="*/ 184 h 418"/>
                <a:gd name="T8" fmla="*/ 231 w 1274"/>
                <a:gd name="T9" fmla="*/ 188 h 418"/>
                <a:gd name="T10" fmla="*/ 342 w 1274"/>
                <a:gd name="T11" fmla="*/ 257 h 418"/>
                <a:gd name="T12" fmla="*/ 424 w 1274"/>
                <a:gd name="T13" fmla="*/ 303 h 418"/>
                <a:gd name="T14" fmla="*/ 457 w 1274"/>
                <a:gd name="T15" fmla="*/ 322 h 418"/>
                <a:gd name="T16" fmla="*/ 525 w 1274"/>
                <a:gd name="T17" fmla="*/ 355 h 418"/>
                <a:gd name="T18" fmla="*/ 574 w 1274"/>
                <a:gd name="T19" fmla="*/ 378 h 418"/>
                <a:gd name="T20" fmla="*/ 592 w 1274"/>
                <a:gd name="T21" fmla="*/ 381 h 418"/>
                <a:gd name="T22" fmla="*/ 691 w 1274"/>
                <a:gd name="T23" fmla="*/ 418 h 418"/>
                <a:gd name="T24" fmla="*/ 714 w 1274"/>
                <a:gd name="T25" fmla="*/ 390 h 418"/>
                <a:gd name="T26" fmla="*/ 791 w 1274"/>
                <a:gd name="T27" fmla="*/ 355 h 418"/>
                <a:gd name="T28" fmla="*/ 802 w 1274"/>
                <a:gd name="T29" fmla="*/ 347 h 418"/>
                <a:gd name="T30" fmla="*/ 808 w 1274"/>
                <a:gd name="T31" fmla="*/ 347 h 418"/>
                <a:gd name="T32" fmla="*/ 878 w 1274"/>
                <a:gd name="T33" fmla="*/ 284 h 418"/>
                <a:gd name="T34" fmla="*/ 925 w 1274"/>
                <a:gd name="T35" fmla="*/ 244 h 418"/>
                <a:gd name="T36" fmla="*/ 952 w 1274"/>
                <a:gd name="T37" fmla="*/ 219 h 418"/>
                <a:gd name="T38" fmla="*/ 1001 w 1274"/>
                <a:gd name="T39" fmla="*/ 177 h 418"/>
                <a:gd name="T40" fmla="*/ 1027 w 1274"/>
                <a:gd name="T41" fmla="*/ 154 h 418"/>
                <a:gd name="T42" fmla="*/ 1041 w 1274"/>
                <a:gd name="T43" fmla="*/ 142 h 418"/>
                <a:gd name="T44" fmla="*/ 1100 w 1274"/>
                <a:gd name="T45" fmla="*/ 89 h 418"/>
                <a:gd name="T46" fmla="*/ 1157 w 1274"/>
                <a:gd name="T47" fmla="*/ 39 h 418"/>
                <a:gd name="T48" fmla="*/ 1173 w 1274"/>
                <a:gd name="T49" fmla="*/ 24 h 418"/>
                <a:gd name="T50" fmla="*/ 1202 w 1274"/>
                <a:gd name="T51" fmla="*/ 0 h 418"/>
                <a:gd name="T52" fmla="*/ 1274 w 1274"/>
                <a:gd name="T53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74" h="418">
                  <a:moveTo>
                    <a:pt x="0" y="0"/>
                  </a:moveTo>
                  <a:lnTo>
                    <a:pt x="108" y="96"/>
                  </a:lnTo>
                  <a:lnTo>
                    <a:pt x="215" y="177"/>
                  </a:lnTo>
                  <a:lnTo>
                    <a:pt x="225" y="184"/>
                  </a:lnTo>
                  <a:lnTo>
                    <a:pt x="231" y="188"/>
                  </a:lnTo>
                  <a:lnTo>
                    <a:pt x="342" y="257"/>
                  </a:lnTo>
                  <a:lnTo>
                    <a:pt x="424" y="303"/>
                  </a:lnTo>
                  <a:lnTo>
                    <a:pt x="457" y="322"/>
                  </a:lnTo>
                  <a:lnTo>
                    <a:pt x="525" y="355"/>
                  </a:lnTo>
                  <a:lnTo>
                    <a:pt x="574" y="378"/>
                  </a:lnTo>
                  <a:lnTo>
                    <a:pt x="592" y="381"/>
                  </a:lnTo>
                  <a:lnTo>
                    <a:pt x="691" y="418"/>
                  </a:lnTo>
                  <a:lnTo>
                    <a:pt x="714" y="390"/>
                  </a:lnTo>
                  <a:lnTo>
                    <a:pt x="791" y="355"/>
                  </a:lnTo>
                  <a:lnTo>
                    <a:pt x="802" y="347"/>
                  </a:lnTo>
                  <a:lnTo>
                    <a:pt x="808" y="347"/>
                  </a:lnTo>
                  <a:lnTo>
                    <a:pt x="878" y="284"/>
                  </a:lnTo>
                  <a:lnTo>
                    <a:pt x="925" y="244"/>
                  </a:lnTo>
                  <a:lnTo>
                    <a:pt x="952" y="219"/>
                  </a:lnTo>
                  <a:lnTo>
                    <a:pt x="1001" y="177"/>
                  </a:lnTo>
                  <a:lnTo>
                    <a:pt x="1027" y="154"/>
                  </a:lnTo>
                  <a:lnTo>
                    <a:pt x="1041" y="142"/>
                  </a:lnTo>
                  <a:lnTo>
                    <a:pt x="1100" y="89"/>
                  </a:lnTo>
                  <a:lnTo>
                    <a:pt x="1157" y="39"/>
                  </a:lnTo>
                  <a:lnTo>
                    <a:pt x="1173" y="24"/>
                  </a:lnTo>
                  <a:lnTo>
                    <a:pt x="1202" y="0"/>
                  </a:lnTo>
                  <a:lnTo>
                    <a:pt x="12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614908" y="744849"/>
              <a:ext cx="4073525" cy="3938588"/>
            </a:xfrm>
            <a:custGeom>
              <a:avLst/>
              <a:gdLst>
                <a:gd name="T0" fmla="*/ 1049 w 2566"/>
                <a:gd name="T1" fmla="*/ 51 h 2481"/>
                <a:gd name="T2" fmla="*/ 1166 w 2566"/>
                <a:gd name="T3" fmla="*/ 170 h 2481"/>
                <a:gd name="T4" fmla="*/ 1283 w 2566"/>
                <a:gd name="T5" fmla="*/ 268 h 2481"/>
                <a:gd name="T6" fmla="*/ 1400 w 2566"/>
                <a:gd name="T7" fmla="*/ 349 h 2481"/>
                <a:gd name="T8" fmla="*/ 1517 w 2566"/>
                <a:gd name="T9" fmla="*/ 420 h 2481"/>
                <a:gd name="T10" fmla="*/ 1632 w 2566"/>
                <a:gd name="T11" fmla="*/ 481 h 2481"/>
                <a:gd name="T12" fmla="*/ 1749 w 2566"/>
                <a:gd name="T13" fmla="*/ 535 h 2481"/>
                <a:gd name="T14" fmla="*/ 1866 w 2566"/>
                <a:gd name="T15" fmla="*/ 547 h 2481"/>
                <a:gd name="T16" fmla="*/ 1883 w 2566"/>
                <a:gd name="T17" fmla="*/ 531 h 2481"/>
                <a:gd name="T18" fmla="*/ 1983 w 2566"/>
                <a:gd name="T19" fmla="*/ 444 h 2481"/>
                <a:gd name="T20" fmla="*/ 2085 w 2566"/>
                <a:gd name="T21" fmla="*/ 355 h 2481"/>
                <a:gd name="T22" fmla="*/ 2100 w 2566"/>
                <a:gd name="T23" fmla="*/ 341 h 2481"/>
                <a:gd name="T24" fmla="*/ 2216 w 2566"/>
                <a:gd name="T25" fmla="*/ 240 h 2481"/>
                <a:gd name="T26" fmla="*/ 2286 w 2566"/>
                <a:gd name="T27" fmla="*/ 177 h 2481"/>
                <a:gd name="T28" fmla="*/ 2332 w 2566"/>
                <a:gd name="T29" fmla="*/ 137 h 2481"/>
                <a:gd name="T30" fmla="*/ 2449 w 2566"/>
                <a:gd name="T31" fmla="*/ 34 h 2481"/>
                <a:gd name="T32" fmla="*/ 2488 w 2566"/>
                <a:gd name="T33" fmla="*/ 0 h 2481"/>
                <a:gd name="T34" fmla="*/ 2566 w 2566"/>
                <a:gd name="T35" fmla="*/ 177 h 2481"/>
                <a:gd name="T36" fmla="*/ 2566 w 2566"/>
                <a:gd name="T37" fmla="*/ 531 h 2481"/>
                <a:gd name="T38" fmla="*/ 2566 w 2566"/>
                <a:gd name="T39" fmla="*/ 886 h 2481"/>
                <a:gd name="T40" fmla="*/ 2566 w 2566"/>
                <a:gd name="T41" fmla="*/ 1241 h 2481"/>
                <a:gd name="T42" fmla="*/ 2566 w 2566"/>
                <a:gd name="T43" fmla="*/ 1595 h 2481"/>
                <a:gd name="T44" fmla="*/ 2566 w 2566"/>
                <a:gd name="T45" fmla="*/ 1950 h 2481"/>
                <a:gd name="T46" fmla="*/ 2566 w 2566"/>
                <a:gd name="T47" fmla="*/ 2304 h 2481"/>
                <a:gd name="T48" fmla="*/ 2449 w 2566"/>
                <a:gd name="T49" fmla="*/ 2481 h 2481"/>
                <a:gd name="T50" fmla="*/ 2216 w 2566"/>
                <a:gd name="T51" fmla="*/ 2481 h 2481"/>
                <a:gd name="T52" fmla="*/ 1983 w 2566"/>
                <a:gd name="T53" fmla="*/ 2481 h 2481"/>
                <a:gd name="T54" fmla="*/ 1749 w 2566"/>
                <a:gd name="T55" fmla="*/ 2481 h 2481"/>
                <a:gd name="T56" fmla="*/ 1517 w 2566"/>
                <a:gd name="T57" fmla="*/ 2481 h 2481"/>
                <a:gd name="T58" fmla="*/ 1283 w 2566"/>
                <a:gd name="T59" fmla="*/ 2481 h 2481"/>
                <a:gd name="T60" fmla="*/ 1049 w 2566"/>
                <a:gd name="T61" fmla="*/ 2481 h 2481"/>
                <a:gd name="T62" fmla="*/ 817 w 2566"/>
                <a:gd name="T63" fmla="*/ 2481 h 2481"/>
                <a:gd name="T64" fmla="*/ 583 w 2566"/>
                <a:gd name="T65" fmla="*/ 2481 h 2481"/>
                <a:gd name="T66" fmla="*/ 349 w 2566"/>
                <a:gd name="T67" fmla="*/ 2481 h 2481"/>
                <a:gd name="T68" fmla="*/ 117 w 2566"/>
                <a:gd name="T69" fmla="*/ 2481 h 2481"/>
                <a:gd name="T70" fmla="*/ 0 w 2566"/>
                <a:gd name="T71" fmla="*/ 2304 h 2481"/>
                <a:gd name="T72" fmla="*/ 0 w 2566"/>
                <a:gd name="T73" fmla="*/ 1950 h 2481"/>
                <a:gd name="T74" fmla="*/ 0 w 2566"/>
                <a:gd name="T75" fmla="*/ 1595 h 2481"/>
                <a:gd name="T76" fmla="*/ 0 w 2566"/>
                <a:gd name="T77" fmla="*/ 1241 h 2481"/>
                <a:gd name="T78" fmla="*/ 0 w 2566"/>
                <a:gd name="T79" fmla="*/ 886 h 2481"/>
                <a:gd name="T80" fmla="*/ 0 w 2566"/>
                <a:gd name="T81" fmla="*/ 531 h 2481"/>
                <a:gd name="T82" fmla="*/ 0 w 2566"/>
                <a:gd name="T83" fmla="*/ 177 h 2481"/>
                <a:gd name="T84" fmla="*/ 117 w 2566"/>
                <a:gd name="T85" fmla="*/ 0 h 2481"/>
                <a:gd name="T86" fmla="*/ 349 w 2566"/>
                <a:gd name="T87" fmla="*/ 0 h 2481"/>
                <a:gd name="T88" fmla="*/ 583 w 2566"/>
                <a:gd name="T89" fmla="*/ 0 h 2481"/>
                <a:gd name="T90" fmla="*/ 817 w 2566"/>
                <a:gd name="T91" fmla="*/ 0 h 2481"/>
                <a:gd name="T92" fmla="*/ 1008 w 2566"/>
                <a:gd name="T93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66" h="2481">
                  <a:moveTo>
                    <a:pt x="1008" y="0"/>
                  </a:moveTo>
                  <a:lnTo>
                    <a:pt x="1049" y="51"/>
                  </a:lnTo>
                  <a:lnTo>
                    <a:pt x="1151" y="154"/>
                  </a:lnTo>
                  <a:lnTo>
                    <a:pt x="1166" y="170"/>
                  </a:lnTo>
                  <a:lnTo>
                    <a:pt x="1174" y="177"/>
                  </a:lnTo>
                  <a:lnTo>
                    <a:pt x="1283" y="268"/>
                  </a:lnTo>
                  <a:lnTo>
                    <a:pt x="1394" y="345"/>
                  </a:lnTo>
                  <a:lnTo>
                    <a:pt x="1400" y="349"/>
                  </a:lnTo>
                  <a:lnTo>
                    <a:pt x="1406" y="355"/>
                  </a:lnTo>
                  <a:lnTo>
                    <a:pt x="1517" y="420"/>
                  </a:lnTo>
                  <a:lnTo>
                    <a:pt x="1582" y="454"/>
                  </a:lnTo>
                  <a:lnTo>
                    <a:pt x="1632" y="481"/>
                  </a:lnTo>
                  <a:lnTo>
                    <a:pt x="1742" y="531"/>
                  </a:lnTo>
                  <a:lnTo>
                    <a:pt x="1749" y="535"/>
                  </a:lnTo>
                  <a:lnTo>
                    <a:pt x="1750" y="534"/>
                  </a:lnTo>
                  <a:lnTo>
                    <a:pt x="1866" y="547"/>
                  </a:lnTo>
                  <a:lnTo>
                    <a:pt x="1873" y="542"/>
                  </a:lnTo>
                  <a:lnTo>
                    <a:pt x="1883" y="531"/>
                  </a:lnTo>
                  <a:lnTo>
                    <a:pt x="1938" y="465"/>
                  </a:lnTo>
                  <a:lnTo>
                    <a:pt x="1983" y="444"/>
                  </a:lnTo>
                  <a:lnTo>
                    <a:pt x="2021" y="412"/>
                  </a:lnTo>
                  <a:lnTo>
                    <a:pt x="2085" y="355"/>
                  </a:lnTo>
                  <a:lnTo>
                    <a:pt x="2094" y="347"/>
                  </a:lnTo>
                  <a:lnTo>
                    <a:pt x="2100" y="341"/>
                  </a:lnTo>
                  <a:lnTo>
                    <a:pt x="2168" y="282"/>
                  </a:lnTo>
                  <a:lnTo>
                    <a:pt x="2216" y="240"/>
                  </a:lnTo>
                  <a:lnTo>
                    <a:pt x="2242" y="217"/>
                  </a:lnTo>
                  <a:lnTo>
                    <a:pt x="2286" y="177"/>
                  </a:lnTo>
                  <a:lnTo>
                    <a:pt x="2316" y="151"/>
                  </a:lnTo>
                  <a:lnTo>
                    <a:pt x="2332" y="137"/>
                  </a:lnTo>
                  <a:lnTo>
                    <a:pt x="2389" y="86"/>
                  </a:lnTo>
                  <a:lnTo>
                    <a:pt x="2449" y="34"/>
                  </a:lnTo>
                  <a:lnTo>
                    <a:pt x="2464" y="21"/>
                  </a:lnTo>
                  <a:lnTo>
                    <a:pt x="2488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08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215108" y="744849"/>
              <a:ext cx="2473325" cy="868363"/>
            </a:xfrm>
            <a:custGeom>
              <a:avLst/>
              <a:gdLst>
                <a:gd name="T0" fmla="*/ 0 w 1558"/>
                <a:gd name="T1" fmla="*/ 0 h 547"/>
                <a:gd name="T2" fmla="*/ 41 w 1558"/>
                <a:gd name="T3" fmla="*/ 51 h 547"/>
                <a:gd name="T4" fmla="*/ 143 w 1558"/>
                <a:gd name="T5" fmla="*/ 154 h 547"/>
                <a:gd name="T6" fmla="*/ 158 w 1558"/>
                <a:gd name="T7" fmla="*/ 170 h 547"/>
                <a:gd name="T8" fmla="*/ 166 w 1558"/>
                <a:gd name="T9" fmla="*/ 177 h 547"/>
                <a:gd name="T10" fmla="*/ 275 w 1558"/>
                <a:gd name="T11" fmla="*/ 268 h 547"/>
                <a:gd name="T12" fmla="*/ 386 w 1558"/>
                <a:gd name="T13" fmla="*/ 345 h 547"/>
                <a:gd name="T14" fmla="*/ 392 w 1558"/>
                <a:gd name="T15" fmla="*/ 349 h 547"/>
                <a:gd name="T16" fmla="*/ 398 w 1558"/>
                <a:gd name="T17" fmla="*/ 355 h 547"/>
                <a:gd name="T18" fmla="*/ 509 w 1558"/>
                <a:gd name="T19" fmla="*/ 420 h 547"/>
                <a:gd name="T20" fmla="*/ 574 w 1558"/>
                <a:gd name="T21" fmla="*/ 454 h 547"/>
                <a:gd name="T22" fmla="*/ 624 w 1558"/>
                <a:gd name="T23" fmla="*/ 481 h 547"/>
                <a:gd name="T24" fmla="*/ 734 w 1558"/>
                <a:gd name="T25" fmla="*/ 531 h 547"/>
                <a:gd name="T26" fmla="*/ 741 w 1558"/>
                <a:gd name="T27" fmla="*/ 535 h 547"/>
                <a:gd name="T28" fmla="*/ 742 w 1558"/>
                <a:gd name="T29" fmla="*/ 534 h 547"/>
                <a:gd name="T30" fmla="*/ 858 w 1558"/>
                <a:gd name="T31" fmla="*/ 547 h 547"/>
                <a:gd name="T32" fmla="*/ 865 w 1558"/>
                <a:gd name="T33" fmla="*/ 542 h 547"/>
                <a:gd name="T34" fmla="*/ 875 w 1558"/>
                <a:gd name="T35" fmla="*/ 531 h 547"/>
                <a:gd name="T36" fmla="*/ 930 w 1558"/>
                <a:gd name="T37" fmla="*/ 465 h 547"/>
                <a:gd name="T38" fmla="*/ 975 w 1558"/>
                <a:gd name="T39" fmla="*/ 444 h 547"/>
                <a:gd name="T40" fmla="*/ 1013 w 1558"/>
                <a:gd name="T41" fmla="*/ 412 h 547"/>
                <a:gd name="T42" fmla="*/ 1077 w 1558"/>
                <a:gd name="T43" fmla="*/ 355 h 547"/>
                <a:gd name="T44" fmla="*/ 1086 w 1558"/>
                <a:gd name="T45" fmla="*/ 347 h 547"/>
                <a:gd name="T46" fmla="*/ 1092 w 1558"/>
                <a:gd name="T47" fmla="*/ 341 h 547"/>
                <a:gd name="T48" fmla="*/ 1160 w 1558"/>
                <a:gd name="T49" fmla="*/ 282 h 547"/>
                <a:gd name="T50" fmla="*/ 1208 w 1558"/>
                <a:gd name="T51" fmla="*/ 240 h 547"/>
                <a:gd name="T52" fmla="*/ 1234 w 1558"/>
                <a:gd name="T53" fmla="*/ 217 h 547"/>
                <a:gd name="T54" fmla="*/ 1278 w 1558"/>
                <a:gd name="T55" fmla="*/ 177 h 547"/>
                <a:gd name="T56" fmla="*/ 1308 w 1558"/>
                <a:gd name="T57" fmla="*/ 151 h 547"/>
                <a:gd name="T58" fmla="*/ 1324 w 1558"/>
                <a:gd name="T59" fmla="*/ 137 h 547"/>
                <a:gd name="T60" fmla="*/ 1381 w 1558"/>
                <a:gd name="T61" fmla="*/ 86 h 547"/>
                <a:gd name="T62" fmla="*/ 1441 w 1558"/>
                <a:gd name="T63" fmla="*/ 34 h 547"/>
                <a:gd name="T64" fmla="*/ 1456 w 1558"/>
                <a:gd name="T65" fmla="*/ 21 h 547"/>
                <a:gd name="T66" fmla="*/ 1480 w 1558"/>
                <a:gd name="T67" fmla="*/ 0 h 547"/>
                <a:gd name="T68" fmla="*/ 1558 w 1558"/>
                <a:gd name="T69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8" h="547">
                  <a:moveTo>
                    <a:pt x="0" y="0"/>
                  </a:moveTo>
                  <a:lnTo>
                    <a:pt x="41" y="51"/>
                  </a:lnTo>
                  <a:lnTo>
                    <a:pt x="143" y="154"/>
                  </a:lnTo>
                  <a:lnTo>
                    <a:pt x="158" y="170"/>
                  </a:lnTo>
                  <a:lnTo>
                    <a:pt x="166" y="177"/>
                  </a:lnTo>
                  <a:lnTo>
                    <a:pt x="275" y="268"/>
                  </a:lnTo>
                  <a:lnTo>
                    <a:pt x="386" y="345"/>
                  </a:lnTo>
                  <a:lnTo>
                    <a:pt x="392" y="349"/>
                  </a:lnTo>
                  <a:lnTo>
                    <a:pt x="398" y="355"/>
                  </a:lnTo>
                  <a:lnTo>
                    <a:pt x="509" y="420"/>
                  </a:lnTo>
                  <a:lnTo>
                    <a:pt x="574" y="454"/>
                  </a:lnTo>
                  <a:lnTo>
                    <a:pt x="624" y="481"/>
                  </a:lnTo>
                  <a:lnTo>
                    <a:pt x="734" y="531"/>
                  </a:lnTo>
                  <a:lnTo>
                    <a:pt x="741" y="535"/>
                  </a:lnTo>
                  <a:lnTo>
                    <a:pt x="742" y="534"/>
                  </a:lnTo>
                  <a:lnTo>
                    <a:pt x="858" y="547"/>
                  </a:lnTo>
                  <a:lnTo>
                    <a:pt x="865" y="542"/>
                  </a:lnTo>
                  <a:lnTo>
                    <a:pt x="875" y="531"/>
                  </a:lnTo>
                  <a:lnTo>
                    <a:pt x="930" y="465"/>
                  </a:lnTo>
                  <a:lnTo>
                    <a:pt x="975" y="444"/>
                  </a:lnTo>
                  <a:lnTo>
                    <a:pt x="1013" y="412"/>
                  </a:lnTo>
                  <a:lnTo>
                    <a:pt x="1077" y="355"/>
                  </a:lnTo>
                  <a:lnTo>
                    <a:pt x="1086" y="347"/>
                  </a:lnTo>
                  <a:lnTo>
                    <a:pt x="1092" y="341"/>
                  </a:lnTo>
                  <a:lnTo>
                    <a:pt x="1160" y="282"/>
                  </a:lnTo>
                  <a:lnTo>
                    <a:pt x="1208" y="240"/>
                  </a:lnTo>
                  <a:lnTo>
                    <a:pt x="1234" y="217"/>
                  </a:lnTo>
                  <a:lnTo>
                    <a:pt x="1278" y="177"/>
                  </a:lnTo>
                  <a:lnTo>
                    <a:pt x="1308" y="151"/>
                  </a:lnTo>
                  <a:lnTo>
                    <a:pt x="1324" y="137"/>
                  </a:lnTo>
                  <a:lnTo>
                    <a:pt x="1381" y="86"/>
                  </a:lnTo>
                  <a:lnTo>
                    <a:pt x="1441" y="34"/>
                  </a:lnTo>
                  <a:lnTo>
                    <a:pt x="1456" y="21"/>
                  </a:lnTo>
                  <a:lnTo>
                    <a:pt x="1480" y="0"/>
                  </a:lnTo>
                  <a:lnTo>
                    <a:pt x="155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614908" y="744849"/>
              <a:ext cx="4073525" cy="3938588"/>
            </a:xfrm>
            <a:custGeom>
              <a:avLst/>
              <a:gdLst>
                <a:gd name="T0" fmla="*/ 934 w 2566"/>
                <a:gd name="T1" fmla="*/ 112 h 2481"/>
                <a:gd name="T2" fmla="*/ 1049 w 2566"/>
                <a:gd name="T3" fmla="*/ 248 h 2481"/>
                <a:gd name="T4" fmla="*/ 1166 w 2566"/>
                <a:gd name="T5" fmla="*/ 357 h 2481"/>
                <a:gd name="T6" fmla="*/ 1283 w 2566"/>
                <a:gd name="T7" fmla="*/ 448 h 2481"/>
                <a:gd name="T8" fmla="*/ 1400 w 2566"/>
                <a:gd name="T9" fmla="*/ 526 h 2481"/>
                <a:gd name="T10" fmla="*/ 1517 w 2566"/>
                <a:gd name="T11" fmla="*/ 592 h 2481"/>
                <a:gd name="T12" fmla="*/ 1632 w 2566"/>
                <a:gd name="T13" fmla="*/ 650 h 2481"/>
                <a:gd name="T14" fmla="*/ 1749 w 2566"/>
                <a:gd name="T15" fmla="*/ 702 h 2481"/>
                <a:gd name="T16" fmla="*/ 1866 w 2566"/>
                <a:gd name="T17" fmla="*/ 652 h 2481"/>
                <a:gd name="T18" fmla="*/ 1983 w 2566"/>
                <a:gd name="T19" fmla="*/ 549 h 2481"/>
                <a:gd name="T20" fmla="*/ 2002 w 2566"/>
                <a:gd name="T21" fmla="*/ 531 h 2481"/>
                <a:gd name="T22" fmla="*/ 2100 w 2566"/>
                <a:gd name="T23" fmla="*/ 446 h 2481"/>
                <a:gd name="T24" fmla="*/ 2203 w 2566"/>
                <a:gd name="T25" fmla="*/ 355 h 2481"/>
                <a:gd name="T26" fmla="*/ 2216 w 2566"/>
                <a:gd name="T27" fmla="*/ 344 h 2481"/>
                <a:gd name="T28" fmla="*/ 2332 w 2566"/>
                <a:gd name="T29" fmla="*/ 241 h 2481"/>
                <a:gd name="T30" fmla="*/ 2405 w 2566"/>
                <a:gd name="T31" fmla="*/ 177 h 2481"/>
                <a:gd name="T32" fmla="*/ 2449 w 2566"/>
                <a:gd name="T33" fmla="*/ 138 h 2481"/>
                <a:gd name="T34" fmla="*/ 2566 w 2566"/>
                <a:gd name="T35" fmla="*/ 35 h 2481"/>
                <a:gd name="T36" fmla="*/ 2566 w 2566"/>
                <a:gd name="T37" fmla="*/ 355 h 2481"/>
                <a:gd name="T38" fmla="*/ 2566 w 2566"/>
                <a:gd name="T39" fmla="*/ 709 h 2481"/>
                <a:gd name="T40" fmla="*/ 2566 w 2566"/>
                <a:gd name="T41" fmla="*/ 1064 h 2481"/>
                <a:gd name="T42" fmla="*/ 2566 w 2566"/>
                <a:gd name="T43" fmla="*/ 1417 h 2481"/>
                <a:gd name="T44" fmla="*/ 2566 w 2566"/>
                <a:gd name="T45" fmla="*/ 1772 h 2481"/>
                <a:gd name="T46" fmla="*/ 2566 w 2566"/>
                <a:gd name="T47" fmla="*/ 2126 h 2481"/>
                <a:gd name="T48" fmla="*/ 2566 w 2566"/>
                <a:gd name="T49" fmla="*/ 2481 h 2481"/>
                <a:gd name="T50" fmla="*/ 2332 w 2566"/>
                <a:gd name="T51" fmla="*/ 2481 h 2481"/>
                <a:gd name="T52" fmla="*/ 2100 w 2566"/>
                <a:gd name="T53" fmla="*/ 2481 h 2481"/>
                <a:gd name="T54" fmla="*/ 1866 w 2566"/>
                <a:gd name="T55" fmla="*/ 2481 h 2481"/>
                <a:gd name="T56" fmla="*/ 1632 w 2566"/>
                <a:gd name="T57" fmla="*/ 2481 h 2481"/>
                <a:gd name="T58" fmla="*/ 1400 w 2566"/>
                <a:gd name="T59" fmla="*/ 2481 h 2481"/>
                <a:gd name="T60" fmla="*/ 1166 w 2566"/>
                <a:gd name="T61" fmla="*/ 2481 h 2481"/>
                <a:gd name="T62" fmla="*/ 934 w 2566"/>
                <a:gd name="T63" fmla="*/ 2481 h 2481"/>
                <a:gd name="T64" fmla="*/ 700 w 2566"/>
                <a:gd name="T65" fmla="*/ 2481 h 2481"/>
                <a:gd name="T66" fmla="*/ 466 w 2566"/>
                <a:gd name="T67" fmla="*/ 2481 h 2481"/>
                <a:gd name="T68" fmla="*/ 234 w 2566"/>
                <a:gd name="T69" fmla="*/ 2481 h 2481"/>
                <a:gd name="T70" fmla="*/ 0 w 2566"/>
                <a:gd name="T71" fmla="*/ 2481 h 2481"/>
                <a:gd name="T72" fmla="*/ 0 w 2566"/>
                <a:gd name="T73" fmla="*/ 2126 h 2481"/>
                <a:gd name="T74" fmla="*/ 0 w 2566"/>
                <a:gd name="T75" fmla="*/ 1772 h 2481"/>
                <a:gd name="T76" fmla="*/ 0 w 2566"/>
                <a:gd name="T77" fmla="*/ 1417 h 2481"/>
                <a:gd name="T78" fmla="*/ 0 w 2566"/>
                <a:gd name="T79" fmla="*/ 1064 h 2481"/>
                <a:gd name="T80" fmla="*/ 0 w 2566"/>
                <a:gd name="T81" fmla="*/ 709 h 2481"/>
                <a:gd name="T82" fmla="*/ 0 w 2566"/>
                <a:gd name="T83" fmla="*/ 355 h 2481"/>
                <a:gd name="T84" fmla="*/ 0 w 2566"/>
                <a:gd name="T85" fmla="*/ 0 h 2481"/>
                <a:gd name="T86" fmla="*/ 234 w 2566"/>
                <a:gd name="T87" fmla="*/ 0 h 2481"/>
                <a:gd name="T88" fmla="*/ 466 w 2566"/>
                <a:gd name="T89" fmla="*/ 0 h 2481"/>
                <a:gd name="T90" fmla="*/ 700 w 2566"/>
                <a:gd name="T91" fmla="*/ 0 h 2481"/>
                <a:gd name="T92" fmla="*/ 855 w 2566"/>
                <a:gd name="T93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66" h="2481">
                  <a:moveTo>
                    <a:pt x="855" y="0"/>
                  </a:moveTo>
                  <a:lnTo>
                    <a:pt x="934" y="112"/>
                  </a:lnTo>
                  <a:lnTo>
                    <a:pt x="987" y="177"/>
                  </a:lnTo>
                  <a:lnTo>
                    <a:pt x="1049" y="248"/>
                  </a:lnTo>
                  <a:lnTo>
                    <a:pt x="1162" y="355"/>
                  </a:lnTo>
                  <a:lnTo>
                    <a:pt x="1166" y="357"/>
                  </a:lnTo>
                  <a:lnTo>
                    <a:pt x="1171" y="362"/>
                  </a:lnTo>
                  <a:lnTo>
                    <a:pt x="1283" y="448"/>
                  </a:lnTo>
                  <a:lnTo>
                    <a:pt x="1393" y="521"/>
                  </a:lnTo>
                  <a:lnTo>
                    <a:pt x="1400" y="526"/>
                  </a:lnTo>
                  <a:lnTo>
                    <a:pt x="1409" y="531"/>
                  </a:lnTo>
                  <a:lnTo>
                    <a:pt x="1517" y="592"/>
                  </a:lnTo>
                  <a:lnTo>
                    <a:pt x="1575" y="622"/>
                  </a:lnTo>
                  <a:lnTo>
                    <a:pt x="1632" y="650"/>
                  </a:lnTo>
                  <a:lnTo>
                    <a:pt x="1742" y="698"/>
                  </a:lnTo>
                  <a:lnTo>
                    <a:pt x="1749" y="702"/>
                  </a:lnTo>
                  <a:lnTo>
                    <a:pt x="1825" y="646"/>
                  </a:lnTo>
                  <a:lnTo>
                    <a:pt x="1866" y="652"/>
                  </a:lnTo>
                  <a:lnTo>
                    <a:pt x="1916" y="607"/>
                  </a:lnTo>
                  <a:lnTo>
                    <a:pt x="1983" y="549"/>
                  </a:lnTo>
                  <a:lnTo>
                    <a:pt x="1990" y="542"/>
                  </a:lnTo>
                  <a:lnTo>
                    <a:pt x="2002" y="531"/>
                  </a:lnTo>
                  <a:lnTo>
                    <a:pt x="2064" y="477"/>
                  </a:lnTo>
                  <a:lnTo>
                    <a:pt x="2100" y="446"/>
                  </a:lnTo>
                  <a:lnTo>
                    <a:pt x="2138" y="412"/>
                  </a:lnTo>
                  <a:lnTo>
                    <a:pt x="2203" y="355"/>
                  </a:lnTo>
                  <a:lnTo>
                    <a:pt x="2211" y="347"/>
                  </a:lnTo>
                  <a:lnTo>
                    <a:pt x="2216" y="344"/>
                  </a:lnTo>
                  <a:lnTo>
                    <a:pt x="2286" y="282"/>
                  </a:lnTo>
                  <a:lnTo>
                    <a:pt x="2332" y="241"/>
                  </a:lnTo>
                  <a:lnTo>
                    <a:pt x="2359" y="218"/>
                  </a:lnTo>
                  <a:lnTo>
                    <a:pt x="2405" y="177"/>
                  </a:lnTo>
                  <a:lnTo>
                    <a:pt x="2433" y="153"/>
                  </a:lnTo>
                  <a:lnTo>
                    <a:pt x="2449" y="138"/>
                  </a:lnTo>
                  <a:lnTo>
                    <a:pt x="2507" y="88"/>
                  </a:lnTo>
                  <a:lnTo>
                    <a:pt x="2566" y="35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855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972221" y="744849"/>
              <a:ext cx="2716213" cy="1114425"/>
            </a:xfrm>
            <a:custGeom>
              <a:avLst/>
              <a:gdLst>
                <a:gd name="T0" fmla="*/ 0 w 1711"/>
                <a:gd name="T1" fmla="*/ 0 h 702"/>
                <a:gd name="T2" fmla="*/ 79 w 1711"/>
                <a:gd name="T3" fmla="*/ 112 h 702"/>
                <a:gd name="T4" fmla="*/ 132 w 1711"/>
                <a:gd name="T5" fmla="*/ 177 h 702"/>
                <a:gd name="T6" fmla="*/ 194 w 1711"/>
                <a:gd name="T7" fmla="*/ 248 h 702"/>
                <a:gd name="T8" fmla="*/ 307 w 1711"/>
                <a:gd name="T9" fmla="*/ 355 h 702"/>
                <a:gd name="T10" fmla="*/ 311 w 1711"/>
                <a:gd name="T11" fmla="*/ 357 h 702"/>
                <a:gd name="T12" fmla="*/ 316 w 1711"/>
                <a:gd name="T13" fmla="*/ 362 h 702"/>
                <a:gd name="T14" fmla="*/ 428 w 1711"/>
                <a:gd name="T15" fmla="*/ 448 h 702"/>
                <a:gd name="T16" fmla="*/ 538 w 1711"/>
                <a:gd name="T17" fmla="*/ 521 h 702"/>
                <a:gd name="T18" fmla="*/ 545 w 1711"/>
                <a:gd name="T19" fmla="*/ 526 h 702"/>
                <a:gd name="T20" fmla="*/ 554 w 1711"/>
                <a:gd name="T21" fmla="*/ 531 h 702"/>
                <a:gd name="T22" fmla="*/ 662 w 1711"/>
                <a:gd name="T23" fmla="*/ 592 h 702"/>
                <a:gd name="T24" fmla="*/ 720 w 1711"/>
                <a:gd name="T25" fmla="*/ 622 h 702"/>
                <a:gd name="T26" fmla="*/ 777 w 1711"/>
                <a:gd name="T27" fmla="*/ 650 h 702"/>
                <a:gd name="T28" fmla="*/ 887 w 1711"/>
                <a:gd name="T29" fmla="*/ 698 h 702"/>
                <a:gd name="T30" fmla="*/ 894 w 1711"/>
                <a:gd name="T31" fmla="*/ 702 h 702"/>
                <a:gd name="T32" fmla="*/ 970 w 1711"/>
                <a:gd name="T33" fmla="*/ 646 h 702"/>
                <a:gd name="T34" fmla="*/ 1011 w 1711"/>
                <a:gd name="T35" fmla="*/ 652 h 702"/>
                <a:gd name="T36" fmla="*/ 1061 w 1711"/>
                <a:gd name="T37" fmla="*/ 607 h 702"/>
                <a:gd name="T38" fmla="*/ 1128 w 1711"/>
                <a:gd name="T39" fmla="*/ 549 h 702"/>
                <a:gd name="T40" fmla="*/ 1135 w 1711"/>
                <a:gd name="T41" fmla="*/ 542 h 702"/>
                <a:gd name="T42" fmla="*/ 1147 w 1711"/>
                <a:gd name="T43" fmla="*/ 531 h 702"/>
                <a:gd name="T44" fmla="*/ 1209 w 1711"/>
                <a:gd name="T45" fmla="*/ 477 h 702"/>
                <a:gd name="T46" fmla="*/ 1245 w 1711"/>
                <a:gd name="T47" fmla="*/ 446 h 702"/>
                <a:gd name="T48" fmla="*/ 1283 w 1711"/>
                <a:gd name="T49" fmla="*/ 412 h 702"/>
                <a:gd name="T50" fmla="*/ 1348 w 1711"/>
                <a:gd name="T51" fmla="*/ 355 h 702"/>
                <a:gd name="T52" fmla="*/ 1356 w 1711"/>
                <a:gd name="T53" fmla="*/ 347 h 702"/>
                <a:gd name="T54" fmla="*/ 1361 w 1711"/>
                <a:gd name="T55" fmla="*/ 344 h 702"/>
                <a:gd name="T56" fmla="*/ 1431 w 1711"/>
                <a:gd name="T57" fmla="*/ 282 h 702"/>
                <a:gd name="T58" fmla="*/ 1477 w 1711"/>
                <a:gd name="T59" fmla="*/ 241 h 702"/>
                <a:gd name="T60" fmla="*/ 1504 w 1711"/>
                <a:gd name="T61" fmla="*/ 218 h 702"/>
                <a:gd name="T62" fmla="*/ 1550 w 1711"/>
                <a:gd name="T63" fmla="*/ 177 h 702"/>
                <a:gd name="T64" fmla="*/ 1578 w 1711"/>
                <a:gd name="T65" fmla="*/ 153 h 702"/>
                <a:gd name="T66" fmla="*/ 1594 w 1711"/>
                <a:gd name="T67" fmla="*/ 138 h 702"/>
                <a:gd name="T68" fmla="*/ 1652 w 1711"/>
                <a:gd name="T69" fmla="*/ 88 h 702"/>
                <a:gd name="T70" fmla="*/ 1711 w 1711"/>
                <a:gd name="T71" fmla="*/ 35 h 702"/>
                <a:gd name="T72" fmla="*/ 1711 w 1711"/>
                <a:gd name="T73" fmla="*/ 177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1" h="702">
                  <a:moveTo>
                    <a:pt x="0" y="0"/>
                  </a:moveTo>
                  <a:lnTo>
                    <a:pt x="79" y="112"/>
                  </a:lnTo>
                  <a:lnTo>
                    <a:pt x="132" y="177"/>
                  </a:lnTo>
                  <a:lnTo>
                    <a:pt x="194" y="248"/>
                  </a:lnTo>
                  <a:lnTo>
                    <a:pt x="307" y="355"/>
                  </a:lnTo>
                  <a:lnTo>
                    <a:pt x="311" y="357"/>
                  </a:lnTo>
                  <a:lnTo>
                    <a:pt x="316" y="362"/>
                  </a:lnTo>
                  <a:lnTo>
                    <a:pt x="428" y="448"/>
                  </a:lnTo>
                  <a:lnTo>
                    <a:pt x="538" y="521"/>
                  </a:lnTo>
                  <a:lnTo>
                    <a:pt x="545" y="526"/>
                  </a:lnTo>
                  <a:lnTo>
                    <a:pt x="554" y="531"/>
                  </a:lnTo>
                  <a:lnTo>
                    <a:pt x="662" y="592"/>
                  </a:lnTo>
                  <a:lnTo>
                    <a:pt x="720" y="622"/>
                  </a:lnTo>
                  <a:lnTo>
                    <a:pt x="777" y="650"/>
                  </a:lnTo>
                  <a:lnTo>
                    <a:pt x="887" y="698"/>
                  </a:lnTo>
                  <a:lnTo>
                    <a:pt x="894" y="702"/>
                  </a:lnTo>
                  <a:lnTo>
                    <a:pt x="970" y="646"/>
                  </a:lnTo>
                  <a:lnTo>
                    <a:pt x="1011" y="652"/>
                  </a:lnTo>
                  <a:lnTo>
                    <a:pt x="1061" y="607"/>
                  </a:lnTo>
                  <a:lnTo>
                    <a:pt x="1128" y="549"/>
                  </a:lnTo>
                  <a:lnTo>
                    <a:pt x="1135" y="542"/>
                  </a:lnTo>
                  <a:lnTo>
                    <a:pt x="1147" y="531"/>
                  </a:lnTo>
                  <a:lnTo>
                    <a:pt x="1209" y="477"/>
                  </a:lnTo>
                  <a:lnTo>
                    <a:pt x="1245" y="446"/>
                  </a:lnTo>
                  <a:lnTo>
                    <a:pt x="1283" y="412"/>
                  </a:lnTo>
                  <a:lnTo>
                    <a:pt x="1348" y="355"/>
                  </a:lnTo>
                  <a:lnTo>
                    <a:pt x="1356" y="347"/>
                  </a:lnTo>
                  <a:lnTo>
                    <a:pt x="1361" y="344"/>
                  </a:lnTo>
                  <a:lnTo>
                    <a:pt x="1431" y="282"/>
                  </a:lnTo>
                  <a:lnTo>
                    <a:pt x="1477" y="241"/>
                  </a:lnTo>
                  <a:lnTo>
                    <a:pt x="1504" y="218"/>
                  </a:lnTo>
                  <a:lnTo>
                    <a:pt x="1550" y="177"/>
                  </a:lnTo>
                  <a:lnTo>
                    <a:pt x="1578" y="153"/>
                  </a:lnTo>
                  <a:lnTo>
                    <a:pt x="1594" y="138"/>
                  </a:lnTo>
                  <a:lnTo>
                    <a:pt x="1652" y="88"/>
                  </a:lnTo>
                  <a:lnTo>
                    <a:pt x="1711" y="35"/>
                  </a:lnTo>
                  <a:lnTo>
                    <a:pt x="1711" y="17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2614908" y="744849"/>
              <a:ext cx="4073525" cy="3938588"/>
            </a:xfrm>
            <a:custGeom>
              <a:avLst/>
              <a:gdLst>
                <a:gd name="T0" fmla="*/ 817 w 2566"/>
                <a:gd name="T1" fmla="*/ 147 h 2481"/>
                <a:gd name="T2" fmla="*/ 934 w 2566"/>
                <a:gd name="T3" fmla="*/ 303 h 2481"/>
                <a:gd name="T4" fmla="*/ 1049 w 2566"/>
                <a:gd name="T5" fmla="*/ 428 h 2481"/>
                <a:gd name="T6" fmla="*/ 1166 w 2566"/>
                <a:gd name="T7" fmla="*/ 531 h 2481"/>
                <a:gd name="T8" fmla="*/ 1283 w 2566"/>
                <a:gd name="T9" fmla="*/ 616 h 2481"/>
                <a:gd name="T10" fmla="*/ 1400 w 2566"/>
                <a:gd name="T11" fmla="*/ 690 h 2481"/>
                <a:gd name="T12" fmla="*/ 1517 w 2566"/>
                <a:gd name="T13" fmla="*/ 752 h 2481"/>
                <a:gd name="T14" fmla="*/ 1632 w 2566"/>
                <a:gd name="T15" fmla="*/ 807 h 2481"/>
                <a:gd name="T16" fmla="*/ 1749 w 2566"/>
                <a:gd name="T17" fmla="*/ 837 h 2481"/>
                <a:gd name="T18" fmla="*/ 1866 w 2566"/>
                <a:gd name="T19" fmla="*/ 749 h 2481"/>
                <a:gd name="T20" fmla="*/ 1912 w 2566"/>
                <a:gd name="T21" fmla="*/ 709 h 2481"/>
                <a:gd name="T22" fmla="*/ 1983 w 2566"/>
                <a:gd name="T23" fmla="*/ 646 h 2481"/>
                <a:gd name="T24" fmla="*/ 2100 w 2566"/>
                <a:gd name="T25" fmla="*/ 543 h 2481"/>
                <a:gd name="T26" fmla="*/ 2113 w 2566"/>
                <a:gd name="T27" fmla="*/ 531 h 2481"/>
                <a:gd name="T28" fmla="*/ 2216 w 2566"/>
                <a:gd name="T29" fmla="*/ 440 h 2481"/>
                <a:gd name="T30" fmla="*/ 2314 w 2566"/>
                <a:gd name="T31" fmla="*/ 355 h 2481"/>
                <a:gd name="T32" fmla="*/ 2332 w 2566"/>
                <a:gd name="T33" fmla="*/ 339 h 2481"/>
                <a:gd name="T34" fmla="*/ 2449 w 2566"/>
                <a:gd name="T35" fmla="*/ 236 h 2481"/>
                <a:gd name="T36" fmla="*/ 2515 w 2566"/>
                <a:gd name="T37" fmla="*/ 177 h 2481"/>
                <a:gd name="T38" fmla="*/ 2566 w 2566"/>
                <a:gd name="T39" fmla="*/ 133 h 2481"/>
                <a:gd name="T40" fmla="*/ 2566 w 2566"/>
                <a:gd name="T41" fmla="*/ 355 h 2481"/>
                <a:gd name="T42" fmla="*/ 2566 w 2566"/>
                <a:gd name="T43" fmla="*/ 709 h 2481"/>
                <a:gd name="T44" fmla="*/ 2566 w 2566"/>
                <a:gd name="T45" fmla="*/ 1064 h 2481"/>
                <a:gd name="T46" fmla="*/ 2566 w 2566"/>
                <a:gd name="T47" fmla="*/ 1417 h 2481"/>
                <a:gd name="T48" fmla="*/ 2566 w 2566"/>
                <a:gd name="T49" fmla="*/ 1772 h 2481"/>
                <a:gd name="T50" fmla="*/ 2566 w 2566"/>
                <a:gd name="T51" fmla="*/ 2126 h 2481"/>
                <a:gd name="T52" fmla="*/ 2566 w 2566"/>
                <a:gd name="T53" fmla="*/ 2481 h 2481"/>
                <a:gd name="T54" fmla="*/ 2332 w 2566"/>
                <a:gd name="T55" fmla="*/ 2481 h 2481"/>
                <a:gd name="T56" fmla="*/ 2100 w 2566"/>
                <a:gd name="T57" fmla="*/ 2481 h 2481"/>
                <a:gd name="T58" fmla="*/ 1866 w 2566"/>
                <a:gd name="T59" fmla="*/ 2481 h 2481"/>
                <a:gd name="T60" fmla="*/ 1632 w 2566"/>
                <a:gd name="T61" fmla="*/ 2481 h 2481"/>
                <a:gd name="T62" fmla="*/ 1400 w 2566"/>
                <a:gd name="T63" fmla="*/ 2481 h 2481"/>
                <a:gd name="T64" fmla="*/ 1166 w 2566"/>
                <a:gd name="T65" fmla="*/ 2481 h 2481"/>
                <a:gd name="T66" fmla="*/ 934 w 2566"/>
                <a:gd name="T67" fmla="*/ 2481 h 2481"/>
                <a:gd name="T68" fmla="*/ 700 w 2566"/>
                <a:gd name="T69" fmla="*/ 2481 h 2481"/>
                <a:gd name="T70" fmla="*/ 466 w 2566"/>
                <a:gd name="T71" fmla="*/ 2481 h 2481"/>
                <a:gd name="T72" fmla="*/ 234 w 2566"/>
                <a:gd name="T73" fmla="*/ 2481 h 2481"/>
                <a:gd name="T74" fmla="*/ 0 w 2566"/>
                <a:gd name="T75" fmla="*/ 2481 h 2481"/>
                <a:gd name="T76" fmla="*/ 0 w 2566"/>
                <a:gd name="T77" fmla="*/ 2126 h 2481"/>
                <a:gd name="T78" fmla="*/ 0 w 2566"/>
                <a:gd name="T79" fmla="*/ 1772 h 2481"/>
                <a:gd name="T80" fmla="*/ 0 w 2566"/>
                <a:gd name="T81" fmla="*/ 1417 h 2481"/>
                <a:gd name="T82" fmla="*/ 0 w 2566"/>
                <a:gd name="T83" fmla="*/ 1064 h 2481"/>
                <a:gd name="T84" fmla="*/ 0 w 2566"/>
                <a:gd name="T85" fmla="*/ 709 h 2481"/>
                <a:gd name="T86" fmla="*/ 0 w 2566"/>
                <a:gd name="T87" fmla="*/ 355 h 2481"/>
                <a:gd name="T88" fmla="*/ 0 w 2566"/>
                <a:gd name="T89" fmla="*/ 0 h 2481"/>
                <a:gd name="T90" fmla="*/ 234 w 2566"/>
                <a:gd name="T91" fmla="*/ 0 h 2481"/>
                <a:gd name="T92" fmla="*/ 466 w 2566"/>
                <a:gd name="T93" fmla="*/ 0 h 2481"/>
                <a:gd name="T94" fmla="*/ 700 w 2566"/>
                <a:gd name="T95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6" h="2481">
                  <a:moveTo>
                    <a:pt x="730" y="0"/>
                  </a:moveTo>
                  <a:lnTo>
                    <a:pt x="817" y="147"/>
                  </a:lnTo>
                  <a:lnTo>
                    <a:pt x="837" y="177"/>
                  </a:lnTo>
                  <a:lnTo>
                    <a:pt x="934" y="303"/>
                  </a:lnTo>
                  <a:lnTo>
                    <a:pt x="978" y="355"/>
                  </a:lnTo>
                  <a:lnTo>
                    <a:pt x="1049" y="428"/>
                  </a:lnTo>
                  <a:lnTo>
                    <a:pt x="1165" y="530"/>
                  </a:lnTo>
                  <a:lnTo>
                    <a:pt x="1166" y="531"/>
                  </a:lnTo>
                  <a:lnTo>
                    <a:pt x="1167" y="531"/>
                  </a:lnTo>
                  <a:lnTo>
                    <a:pt x="1283" y="616"/>
                  </a:lnTo>
                  <a:lnTo>
                    <a:pt x="1377" y="675"/>
                  </a:lnTo>
                  <a:lnTo>
                    <a:pt x="1400" y="690"/>
                  </a:lnTo>
                  <a:lnTo>
                    <a:pt x="1435" y="709"/>
                  </a:lnTo>
                  <a:lnTo>
                    <a:pt x="1517" y="752"/>
                  </a:lnTo>
                  <a:lnTo>
                    <a:pt x="1557" y="771"/>
                  </a:lnTo>
                  <a:lnTo>
                    <a:pt x="1632" y="807"/>
                  </a:lnTo>
                  <a:lnTo>
                    <a:pt x="1707" y="822"/>
                  </a:lnTo>
                  <a:lnTo>
                    <a:pt x="1749" y="837"/>
                  </a:lnTo>
                  <a:lnTo>
                    <a:pt x="1797" y="780"/>
                  </a:lnTo>
                  <a:lnTo>
                    <a:pt x="1866" y="749"/>
                  </a:lnTo>
                  <a:lnTo>
                    <a:pt x="1886" y="738"/>
                  </a:lnTo>
                  <a:lnTo>
                    <a:pt x="1912" y="709"/>
                  </a:lnTo>
                  <a:lnTo>
                    <a:pt x="1957" y="669"/>
                  </a:lnTo>
                  <a:lnTo>
                    <a:pt x="1983" y="646"/>
                  </a:lnTo>
                  <a:lnTo>
                    <a:pt x="2030" y="604"/>
                  </a:lnTo>
                  <a:lnTo>
                    <a:pt x="2100" y="543"/>
                  </a:lnTo>
                  <a:lnTo>
                    <a:pt x="2106" y="542"/>
                  </a:lnTo>
                  <a:lnTo>
                    <a:pt x="2113" y="531"/>
                  </a:lnTo>
                  <a:lnTo>
                    <a:pt x="2178" y="474"/>
                  </a:lnTo>
                  <a:lnTo>
                    <a:pt x="2216" y="440"/>
                  </a:lnTo>
                  <a:lnTo>
                    <a:pt x="2252" y="409"/>
                  </a:lnTo>
                  <a:lnTo>
                    <a:pt x="2314" y="355"/>
                  </a:lnTo>
                  <a:lnTo>
                    <a:pt x="2325" y="344"/>
                  </a:lnTo>
                  <a:lnTo>
                    <a:pt x="2332" y="339"/>
                  </a:lnTo>
                  <a:lnTo>
                    <a:pt x="2400" y="279"/>
                  </a:lnTo>
                  <a:lnTo>
                    <a:pt x="2449" y="236"/>
                  </a:lnTo>
                  <a:lnTo>
                    <a:pt x="2476" y="218"/>
                  </a:lnTo>
                  <a:lnTo>
                    <a:pt x="2515" y="177"/>
                  </a:lnTo>
                  <a:lnTo>
                    <a:pt x="2547" y="149"/>
                  </a:lnTo>
                  <a:lnTo>
                    <a:pt x="2566" y="133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73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3773783" y="744849"/>
              <a:ext cx="2914650" cy="1328738"/>
            </a:xfrm>
            <a:custGeom>
              <a:avLst/>
              <a:gdLst>
                <a:gd name="T0" fmla="*/ 0 w 1836"/>
                <a:gd name="T1" fmla="*/ 0 h 837"/>
                <a:gd name="T2" fmla="*/ 87 w 1836"/>
                <a:gd name="T3" fmla="*/ 147 h 837"/>
                <a:gd name="T4" fmla="*/ 107 w 1836"/>
                <a:gd name="T5" fmla="*/ 177 h 837"/>
                <a:gd name="T6" fmla="*/ 204 w 1836"/>
                <a:gd name="T7" fmla="*/ 303 h 837"/>
                <a:gd name="T8" fmla="*/ 248 w 1836"/>
                <a:gd name="T9" fmla="*/ 355 h 837"/>
                <a:gd name="T10" fmla="*/ 319 w 1836"/>
                <a:gd name="T11" fmla="*/ 428 h 837"/>
                <a:gd name="T12" fmla="*/ 435 w 1836"/>
                <a:gd name="T13" fmla="*/ 530 h 837"/>
                <a:gd name="T14" fmla="*/ 436 w 1836"/>
                <a:gd name="T15" fmla="*/ 531 h 837"/>
                <a:gd name="T16" fmla="*/ 437 w 1836"/>
                <a:gd name="T17" fmla="*/ 531 h 837"/>
                <a:gd name="T18" fmla="*/ 553 w 1836"/>
                <a:gd name="T19" fmla="*/ 616 h 837"/>
                <a:gd name="T20" fmla="*/ 647 w 1836"/>
                <a:gd name="T21" fmla="*/ 675 h 837"/>
                <a:gd name="T22" fmla="*/ 670 w 1836"/>
                <a:gd name="T23" fmla="*/ 690 h 837"/>
                <a:gd name="T24" fmla="*/ 705 w 1836"/>
                <a:gd name="T25" fmla="*/ 709 h 837"/>
                <a:gd name="T26" fmla="*/ 787 w 1836"/>
                <a:gd name="T27" fmla="*/ 752 h 837"/>
                <a:gd name="T28" fmla="*/ 827 w 1836"/>
                <a:gd name="T29" fmla="*/ 771 h 837"/>
                <a:gd name="T30" fmla="*/ 902 w 1836"/>
                <a:gd name="T31" fmla="*/ 807 h 837"/>
                <a:gd name="T32" fmla="*/ 977 w 1836"/>
                <a:gd name="T33" fmla="*/ 822 h 837"/>
                <a:gd name="T34" fmla="*/ 1019 w 1836"/>
                <a:gd name="T35" fmla="*/ 837 h 837"/>
                <a:gd name="T36" fmla="*/ 1067 w 1836"/>
                <a:gd name="T37" fmla="*/ 780 h 837"/>
                <a:gd name="T38" fmla="*/ 1136 w 1836"/>
                <a:gd name="T39" fmla="*/ 749 h 837"/>
                <a:gd name="T40" fmla="*/ 1156 w 1836"/>
                <a:gd name="T41" fmla="*/ 738 h 837"/>
                <a:gd name="T42" fmla="*/ 1182 w 1836"/>
                <a:gd name="T43" fmla="*/ 709 h 837"/>
                <a:gd name="T44" fmla="*/ 1227 w 1836"/>
                <a:gd name="T45" fmla="*/ 669 h 837"/>
                <a:gd name="T46" fmla="*/ 1253 w 1836"/>
                <a:gd name="T47" fmla="*/ 646 h 837"/>
                <a:gd name="T48" fmla="*/ 1300 w 1836"/>
                <a:gd name="T49" fmla="*/ 604 h 837"/>
                <a:gd name="T50" fmla="*/ 1370 w 1836"/>
                <a:gd name="T51" fmla="*/ 543 h 837"/>
                <a:gd name="T52" fmla="*/ 1376 w 1836"/>
                <a:gd name="T53" fmla="*/ 542 h 837"/>
                <a:gd name="T54" fmla="*/ 1383 w 1836"/>
                <a:gd name="T55" fmla="*/ 531 h 837"/>
                <a:gd name="T56" fmla="*/ 1448 w 1836"/>
                <a:gd name="T57" fmla="*/ 474 h 837"/>
                <a:gd name="T58" fmla="*/ 1486 w 1836"/>
                <a:gd name="T59" fmla="*/ 440 h 837"/>
                <a:gd name="T60" fmla="*/ 1522 w 1836"/>
                <a:gd name="T61" fmla="*/ 409 h 837"/>
                <a:gd name="T62" fmla="*/ 1584 w 1836"/>
                <a:gd name="T63" fmla="*/ 355 h 837"/>
                <a:gd name="T64" fmla="*/ 1595 w 1836"/>
                <a:gd name="T65" fmla="*/ 344 h 837"/>
                <a:gd name="T66" fmla="*/ 1602 w 1836"/>
                <a:gd name="T67" fmla="*/ 339 h 837"/>
                <a:gd name="T68" fmla="*/ 1670 w 1836"/>
                <a:gd name="T69" fmla="*/ 279 h 837"/>
                <a:gd name="T70" fmla="*/ 1719 w 1836"/>
                <a:gd name="T71" fmla="*/ 236 h 837"/>
                <a:gd name="T72" fmla="*/ 1746 w 1836"/>
                <a:gd name="T73" fmla="*/ 218 h 837"/>
                <a:gd name="T74" fmla="*/ 1785 w 1836"/>
                <a:gd name="T75" fmla="*/ 177 h 837"/>
                <a:gd name="T76" fmla="*/ 1817 w 1836"/>
                <a:gd name="T77" fmla="*/ 149 h 837"/>
                <a:gd name="T78" fmla="*/ 1836 w 1836"/>
                <a:gd name="T79" fmla="*/ 133 h 837"/>
                <a:gd name="T80" fmla="*/ 1836 w 1836"/>
                <a:gd name="T81" fmla="*/ 17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36" h="837">
                  <a:moveTo>
                    <a:pt x="0" y="0"/>
                  </a:moveTo>
                  <a:lnTo>
                    <a:pt x="87" y="147"/>
                  </a:lnTo>
                  <a:lnTo>
                    <a:pt x="107" y="177"/>
                  </a:lnTo>
                  <a:lnTo>
                    <a:pt x="204" y="303"/>
                  </a:lnTo>
                  <a:lnTo>
                    <a:pt x="248" y="355"/>
                  </a:lnTo>
                  <a:lnTo>
                    <a:pt x="319" y="428"/>
                  </a:lnTo>
                  <a:lnTo>
                    <a:pt x="435" y="530"/>
                  </a:lnTo>
                  <a:lnTo>
                    <a:pt x="436" y="531"/>
                  </a:lnTo>
                  <a:lnTo>
                    <a:pt x="437" y="531"/>
                  </a:lnTo>
                  <a:lnTo>
                    <a:pt x="553" y="616"/>
                  </a:lnTo>
                  <a:lnTo>
                    <a:pt x="647" y="675"/>
                  </a:lnTo>
                  <a:lnTo>
                    <a:pt x="670" y="690"/>
                  </a:lnTo>
                  <a:lnTo>
                    <a:pt x="705" y="709"/>
                  </a:lnTo>
                  <a:lnTo>
                    <a:pt x="787" y="752"/>
                  </a:lnTo>
                  <a:lnTo>
                    <a:pt x="827" y="771"/>
                  </a:lnTo>
                  <a:lnTo>
                    <a:pt x="902" y="807"/>
                  </a:lnTo>
                  <a:lnTo>
                    <a:pt x="977" y="822"/>
                  </a:lnTo>
                  <a:lnTo>
                    <a:pt x="1019" y="837"/>
                  </a:lnTo>
                  <a:lnTo>
                    <a:pt x="1067" y="780"/>
                  </a:lnTo>
                  <a:lnTo>
                    <a:pt x="1136" y="749"/>
                  </a:lnTo>
                  <a:lnTo>
                    <a:pt x="1156" y="738"/>
                  </a:lnTo>
                  <a:lnTo>
                    <a:pt x="1182" y="709"/>
                  </a:lnTo>
                  <a:lnTo>
                    <a:pt x="1227" y="669"/>
                  </a:lnTo>
                  <a:lnTo>
                    <a:pt x="1253" y="646"/>
                  </a:lnTo>
                  <a:lnTo>
                    <a:pt x="1300" y="604"/>
                  </a:lnTo>
                  <a:lnTo>
                    <a:pt x="1370" y="543"/>
                  </a:lnTo>
                  <a:lnTo>
                    <a:pt x="1376" y="542"/>
                  </a:lnTo>
                  <a:lnTo>
                    <a:pt x="1383" y="531"/>
                  </a:lnTo>
                  <a:lnTo>
                    <a:pt x="1448" y="474"/>
                  </a:lnTo>
                  <a:lnTo>
                    <a:pt x="1486" y="440"/>
                  </a:lnTo>
                  <a:lnTo>
                    <a:pt x="1522" y="409"/>
                  </a:lnTo>
                  <a:lnTo>
                    <a:pt x="1584" y="355"/>
                  </a:lnTo>
                  <a:lnTo>
                    <a:pt x="1595" y="344"/>
                  </a:lnTo>
                  <a:lnTo>
                    <a:pt x="1602" y="339"/>
                  </a:lnTo>
                  <a:lnTo>
                    <a:pt x="1670" y="279"/>
                  </a:lnTo>
                  <a:lnTo>
                    <a:pt x="1719" y="236"/>
                  </a:lnTo>
                  <a:lnTo>
                    <a:pt x="1746" y="218"/>
                  </a:lnTo>
                  <a:lnTo>
                    <a:pt x="1785" y="177"/>
                  </a:lnTo>
                  <a:lnTo>
                    <a:pt x="1817" y="149"/>
                  </a:lnTo>
                  <a:lnTo>
                    <a:pt x="1836" y="133"/>
                  </a:lnTo>
                  <a:lnTo>
                    <a:pt x="1836" y="17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614908" y="744849"/>
              <a:ext cx="4073525" cy="3938588"/>
            </a:xfrm>
            <a:custGeom>
              <a:avLst/>
              <a:gdLst>
                <a:gd name="T0" fmla="*/ 700 w 2566"/>
                <a:gd name="T1" fmla="*/ 164 h 2481"/>
                <a:gd name="T2" fmla="*/ 817 w 2566"/>
                <a:gd name="T3" fmla="*/ 347 h 2481"/>
                <a:gd name="T4" fmla="*/ 934 w 2566"/>
                <a:gd name="T5" fmla="*/ 490 h 2481"/>
                <a:gd name="T6" fmla="*/ 1049 w 2566"/>
                <a:gd name="T7" fmla="*/ 606 h 2481"/>
                <a:gd name="T8" fmla="*/ 1166 w 2566"/>
                <a:gd name="T9" fmla="*/ 702 h 2481"/>
                <a:gd name="T10" fmla="*/ 1283 w 2566"/>
                <a:gd name="T11" fmla="*/ 782 h 2481"/>
                <a:gd name="T12" fmla="*/ 1400 w 2566"/>
                <a:gd name="T13" fmla="*/ 851 h 2481"/>
                <a:gd name="T14" fmla="*/ 1517 w 2566"/>
                <a:gd name="T15" fmla="*/ 910 h 2481"/>
                <a:gd name="T16" fmla="*/ 1632 w 2566"/>
                <a:gd name="T17" fmla="*/ 963 h 2481"/>
                <a:gd name="T18" fmla="*/ 1749 w 2566"/>
                <a:gd name="T19" fmla="*/ 955 h 2481"/>
                <a:gd name="T20" fmla="*/ 1821 w 2566"/>
                <a:gd name="T21" fmla="*/ 886 h 2481"/>
                <a:gd name="T22" fmla="*/ 1866 w 2566"/>
                <a:gd name="T23" fmla="*/ 845 h 2481"/>
                <a:gd name="T24" fmla="*/ 1983 w 2566"/>
                <a:gd name="T25" fmla="*/ 755 h 2481"/>
                <a:gd name="T26" fmla="*/ 2022 w 2566"/>
                <a:gd name="T27" fmla="*/ 709 h 2481"/>
                <a:gd name="T28" fmla="*/ 2100 w 2566"/>
                <a:gd name="T29" fmla="*/ 641 h 2481"/>
                <a:gd name="T30" fmla="*/ 2216 w 2566"/>
                <a:gd name="T31" fmla="*/ 543 h 2481"/>
                <a:gd name="T32" fmla="*/ 2223 w 2566"/>
                <a:gd name="T33" fmla="*/ 531 h 2481"/>
                <a:gd name="T34" fmla="*/ 2332 w 2566"/>
                <a:gd name="T35" fmla="*/ 435 h 2481"/>
                <a:gd name="T36" fmla="*/ 2424 w 2566"/>
                <a:gd name="T37" fmla="*/ 355 h 2481"/>
                <a:gd name="T38" fmla="*/ 2449 w 2566"/>
                <a:gd name="T39" fmla="*/ 333 h 2481"/>
                <a:gd name="T40" fmla="*/ 2566 w 2566"/>
                <a:gd name="T41" fmla="*/ 240 h 2481"/>
                <a:gd name="T42" fmla="*/ 2566 w 2566"/>
                <a:gd name="T43" fmla="*/ 531 h 2481"/>
                <a:gd name="T44" fmla="*/ 2566 w 2566"/>
                <a:gd name="T45" fmla="*/ 886 h 2481"/>
                <a:gd name="T46" fmla="*/ 2566 w 2566"/>
                <a:gd name="T47" fmla="*/ 1241 h 2481"/>
                <a:gd name="T48" fmla="*/ 2566 w 2566"/>
                <a:gd name="T49" fmla="*/ 1595 h 2481"/>
                <a:gd name="T50" fmla="*/ 2566 w 2566"/>
                <a:gd name="T51" fmla="*/ 1950 h 2481"/>
                <a:gd name="T52" fmla="*/ 2566 w 2566"/>
                <a:gd name="T53" fmla="*/ 2304 h 2481"/>
                <a:gd name="T54" fmla="*/ 2449 w 2566"/>
                <a:gd name="T55" fmla="*/ 2481 h 2481"/>
                <a:gd name="T56" fmla="*/ 2216 w 2566"/>
                <a:gd name="T57" fmla="*/ 2481 h 2481"/>
                <a:gd name="T58" fmla="*/ 1983 w 2566"/>
                <a:gd name="T59" fmla="*/ 2481 h 2481"/>
                <a:gd name="T60" fmla="*/ 1749 w 2566"/>
                <a:gd name="T61" fmla="*/ 2481 h 2481"/>
                <a:gd name="T62" fmla="*/ 1517 w 2566"/>
                <a:gd name="T63" fmla="*/ 2481 h 2481"/>
                <a:gd name="T64" fmla="*/ 1283 w 2566"/>
                <a:gd name="T65" fmla="*/ 2481 h 2481"/>
                <a:gd name="T66" fmla="*/ 1049 w 2566"/>
                <a:gd name="T67" fmla="*/ 2481 h 2481"/>
                <a:gd name="T68" fmla="*/ 817 w 2566"/>
                <a:gd name="T69" fmla="*/ 2481 h 2481"/>
                <a:gd name="T70" fmla="*/ 583 w 2566"/>
                <a:gd name="T71" fmla="*/ 2481 h 2481"/>
                <a:gd name="T72" fmla="*/ 349 w 2566"/>
                <a:gd name="T73" fmla="*/ 2481 h 2481"/>
                <a:gd name="T74" fmla="*/ 117 w 2566"/>
                <a:gd name="T75" fmla="*/ 2481 h 2481"/>
                <a:gd name="T76" fmla="*/ 0 w 2566"/>
                <a:gd name="T77" fmla="*/ 2304 h 2481"/>
                <a:gd name="T78" fmla="*/ 0 w 2566"/>
                <a:gd name="T79" fmla="*/ 1950 h 2481"/>
                <a:gd name="T80" fmla="*/ 0 w 2566"/>
                <a:gd name="T81" fmla="*/ 1595 h 2481"/>
                <a:gd name="T82" fmla="*/ 0 w 2566"/>
                <a:gd name="T83" fmla="*/ 1241 h 2481"/>
                <a:gd name="T84" fmla="*/ 0 w 2566"/>
                <a:gd name="T85" fmla="*/ 886 h 2481"/>
                <a:gd name="T86" fmla="*/ 0 w 2566"/>
                <a:gd name="T87" fmla="*/ 531 h 2481"/>
                <a:gd name="T88" fmla="*/ 0 w 2566"/>
                <a:gd name="T89" fmla="*/ 177 h 2481"/>
                <a:gd name="T90" fmla="*/ 117 w 2566"/>
                <a:gd name="T91" fmla="*/ 0 h 2481"/>
                <a:gd name="T92" fmla="*/ 349 w 2566"/>
                <a:gd name="T93" fmla="*/ 0 h 2481"/>
                <a:gd name="T94" fmla="*/ 583 w 2566"/>
                <a:gd name="T95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6" h="2481">
                  <a:moveTo>
                    <a:pt x="620" y="0"/>
                  </a:moveTo>
                  <a:lnTo>
                    <a:pt x="700" y="164"/>
                  </a:lnTo>
                  <a:lnTo>
                    <a:pt x="708" y="177"/>
                  </a:lnTo>
                  <a:lnTo>
                    <a:pt x="817" y="347"/>
                  </a:lnTo>
                  <a:lnTo>
                    <a:pt x="822" y="355"/>
                  </a:lnTo>
                  <a:lnTo>
                    <a:pt x="934" y="490"/>
                  </a:lnTo>
                  <a:lnTo>
                    <a:pt x="973" y="531"/>
                  </a:lnTo>
                  <a:lnTo>
                    <a:pt x="1049" y="606"/>
                  </a:lnTo>
                  <a:lnTo>
                    <a:pt x="1155" y="692"/>
                  </a:lnTo>
                  <a:lnTo>
                    <a:pt x="1166" y="702"/>
                  </a:lnTo>
                  <a:lnTo>
                    <a:pt x="1177" y="709"/>
                  </a:lnTo>
                  <a:lnTo>
                    <a:pt x="1283" y="782"/>
                  </a:lnTo>
                  <a:lnTo>
                    <a:pt x="1362" y="828"/>
                  </a:lnTo>
                  <a:lnTo>
                    <a:pt x="1400" y="851"/>
                  </a:lnTo>
                  <a:lnTo>
                    <a:pt x="1466" y="886"/>
                  </a:lnTo>
                  <a:lnTo>
                    <a:pt x="1517" y="910"/>
                  </a:lnTo>
                  <a:lnTo>
                    <a:pt x="1540" y="921"/>
                  </a:lnTo>
                  <a:lnTo>
                    <a:pt x="1632" y="963"/>
                  </a:lnTo>
                  <a:lnTo>
                    <a:pt x="1671" y="946"/>
                  </a:lnTo>
                  <a:lnTo>
                    <a:pt x="1749" y="955"/>
                  </a:lnTo>
                  <a:lnTo>
                    <a:pt x="1795" y="955"/>
                  </a:lnTo>
                  <a:lnTo>
                    <a:pt x="1821" y="886"/>
                  </a:lnTo>
                  <a:lnTo>
                    <a:pt x="1845" y="855"/>
                  </a:lnTo>
                  <a:lnTo>
                    <a:pt x="1866" y="845"/>
                  </a:lnTo>
                  <a:lnTo>
                    <a:pt x="1934" y="813"/>
                  </a:lnTo>
                  <a:lnTo>
                    <a:pt x="1983" y="755"/>
                  </a:lnTo>
                  <a:lnTo>
                    <a:pt x="2013" y="755"/>
                  </a:lnTo>
                  <a:lnTo>
                    <a:pt x="2022" y="709"/>
                  </a:lnTo>
                  <a:lnTo>
                    <a:pt x="2071" y="665"/>
                  </a:lnTo>
                  <a:lnTo>
                    <a:pt x="2100" y="641"/>
                  </a:lnTo>
                  <a:lnTo>
                    <a:pt x="2161" y="626"/>
                  </a:lnTo>
                  <a:lnTo>
                    <a:pt x="2216" y="543"/>
                  </a:lnTo>
                  <a:lnTo>
                    <a:pt x="2223" y="543"/>
                  </a:lnTo>
                  <a:lnTo>
                    <a:pt x="2223" y="531"/>
                  </a:lnTo>
                  <a:lnTo>
                    <a:pt x="2293" y="470"/>
                  </a:lnTo>
                  <a:lnTo>
                    <a:pt x="2332" y="435"/>
                  </a:lnTo>
                  <a:lnTo>
                    <a:pt x="2385" y="435"/>
                  </a:lnTo>
                  <a:lnTo>
                    <a:pt x="2424" y="355"/>
                  </a:lnTo>
                  <a:lnTo>
                    <a:pt x="2441" y="340"/>
                  </a:lnTo>
                  <a:lnTo>
                    <a:pt x="2449" y="333"/>
                  </a:lnTo>
                  <a:lnTo>
                    <a:pt x="2521" y="286"/>
                  </a:lnTo>
                  <a:lnTo>
                    <a:pt x="2566" y="240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62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599158" y="744849"/>
              <a:ext cx="3089275" cy="1528763"/>
            </a:xfrm>
            <a:custGeom>
              <a:avLst/>
              <a:gdLst>
                <a:gd name="T0" fmla="*/ 0 w 1946"/>
                <a:gd name="T1" fmla="*/ 0 h 963"/>
                <a:gd name="T2" fmla="*/ 80 w 1946"/>
                <a:gd name="T3" fmla="*/ 164 h 963"/>
                <a:gd name="T4" fmla="*/ 88 w 1946"/>
                <a:gd name="T5" fmla="*/ 177 h 963"/>
                <a:gd name="T6" fmla="*/ 197 w 1946"/>
                <a:gd name="T7" fmla="*/ 347 h 963"/>
                <a:gd name="T8" fmla="*/ 202 w 1946"/>
                <a:gd name="T9" fmla="*/ 355 h 963"/>
                <a:gd name="T10" fmla="*/ 314 w 1946"/>
                <a:gd name="T11" fmla="*/ 490 h 963"/>
                <a:gd name="T12" fmla="*/ 353 w 1946"/>
                <a:gd name="T13" fmla="*/ 531 h 963"/>
                <a:gd name="T14" fmla="*/ 429 w 1946"/>
                <a:gd name="T15" fmla="*/ 606 h 963"/>
                <a:gd name="T16" fmla="*/ 535 w 1946"/>
                <a:gd name="T17" fmla="*/ 692 h 963"/>
                <a:gd name="T18" fmla="*/ 546 w 1946"/>
                <a:gd name="T19" fmla="*/ 702 h 963"/>
                <a:gd name="T20" fmla="*/ 557 w 1946"/>
                <a:gd name="T21" fmla="*/ 709 h 963"/>
                <a:gd name="T22" fmla="*/ 663 w 1946"/>
                <a:gd name="T23" fmla="*/ 782 h 963"/>
                <a:gd name="T24" fmla="*/ 742 w 1946"/>
                <a:gd name="T25" fmla="*/ 828 h 963"/>
                <a:gd name="T26" fmla="*/ 780 w 1946"/>
                <a:gd name="T27" fmla="*/ 851 h 963"/>
                <a:gd name="T28" fmla="*/ 846 w 1946"/>
                <a:gd name="T29" fmla="*/ 886 h 963"/>
                <a:gd name="T30" fmla="*/ 897 w 1946"/>
                <a:gd name="T31" fmla="*/ 910 h 963"/>
                <a:gd name="T32" fmla="*/ 920 w 1946"/>
                <a:gd name="T33" fmla="*/ 921 h 963"/>
                <a:gd name="T34" fmla="*/ 1012 w 1946"/>
                <a:gd name="T35" fmla="*/ 963 h 963"/>
                <a:gd name="T36" fmla="*/ 1051 w 1946"/>
                <a:gd name="T37" fmla="*/ 946 h 963"/>
                <a:gd name="T38" fmla="*/ 1129 w 1946"/>
                <a:gd name="T39" fmla="*/ 955 h 963"/>
                <a:gd name="T40" fmla="*/ 1175 w 1946"/>
                <a:gd name="T41" fmla="*/ 955 h 963"/>
                <a:gd name="T42" fmla="*/ 1201 w 1946"/>
                <a:gd name="T43" fmla="*/ 886 h 963"/>
                <a:gd name="T44" fmla="*/ 1225 w 1946"/>
                <a:gd name="T45" fmla="*/ 855 h 963"/>
                <a:gd name="T46" fmla="*/ 1246 w 1946"/>
                <a:gd name="T47" fmla="*/ 845 h 963"/>
                <a:gd name="T48" fmla="*/ 1314 w 1946"/>
                <a:gd name="T49" fmla="*/ 813 h 963"/>
                <a:gd name="T50" fmla="*/ 1363 w 1946"/>
                <a:gd name="T51" fmla="*/ 755 h 963"/>
                <a:gd name="T52" fmla="*/ 1393 w 1946"/>
                <a:gd name="T53" fmla="*/ 755 h 963"/>
                <a:gd name="T54" fmla="*/ 1402 w 1946"/>
                <a:gd name="T55" fmla="*/ 709 h 963"/>
                <a:gd name="T56" fmla="*/ 1451 w 1946"/>
                <a:gd name="T57" fmla="*/ 665 h 963"/>
                <a:gd name="T58" fmla="*/ 1480 w 1946"/>
                <a:gd name="T59" fmla="*/ 641 h 963"/>
                <a:gd name="T60" fmla="*/ 1541 w 1946"/>
                <a:gd name="T61" fmla="*/ 626 h 963"/>
                <a:gd name="T62" fmla="*/ 1596 w 1946"/>
                <a:gd name="T63" fmla="*/ 543 h 963"/>
                <a:gd name="T64" fmla="*/ 1603 w 1946"/>
                <a:gd name="T65" fmla="*/ 543 h 963"/>
                <a:gd name="T66" fmla="*/ 1603 w 1946"/>
                <a:gd name="T67" fmla="*/ 531 h 963"/>
                <a:gd name="T68" fmla="*/ 1673 w 1946"/>
                <a:gd name="T69" fmla="*/ 470 h 963"/>
                <a:gd name="T70" fmla="*/ 1712 w 1946"/>
                <a:gd name="T71" fmla="*/ 435 h 963"/>
                <a:gd name="T72" fmla="*/ 1765 w 1946"/>
                <a:gd name="T73" fmla="*/ 435 h 963"/>
                <a:gd name="T74" fmla="*/ 1804 w 1946"/>
                <a:gd name="T75" fmla="*/ 355 h 963"/>
                <a:gd name="T76" fmla="*/ 1821 w 1946"/>
                <a:gd name="T77" fmla="*/ 340 h 963"/>
                <a:gd name="T78" fmla="*/ 1829 w 1946"/>
                <a:gd name="T79" fmla="*/ 333 h 963"/>
                <a:gd name="T80" fmla="*/ 1901 w 1946"/>
                <a:gd name="T81" fmla="*/ 286 h 963"/>
                <a:gd name="T82" fmla="*/ 1946 w 1946"/>
                <a:gd name="T83" fmla="*/ 240 h 963"/>
                <a:gd name="T84" fmla="*/ 1946 w 1946"/>
                <a:gd name="T85" fmla="*/ 355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46" h="963">
                  <a:moveTo>
                    <a:pt x="0" y="0"/>
                  </a:moveTo>
                  <a:lnTo>
                    <a:pt x="80" y="164"/>
                  </a:lnTo>
                  <a:lnTo>
                    <a:pt x="88" y="177"/>
                  </a:lnTo>
                  <a:lnTo>
                    <a:pt x="197" y="347"/>
                  </a:lnTo>
                  <a:lnTo>
                    <a:pt x="202" y="355"/>
                  </a:lnTo>
                  <a:lnTo>
                    <a:pt x="314" y="490"/>
                  </a:lnTo>
                  <a:lnTo>
                    <a:pt x="353" y="531"/>
                  </a:lnTo>
                  <a:lnTo>
                    <a:pt x="429" y="606"/>
                  </a:lnTo>
                  <a:lnTo>
                    <a:pt x="535" y="692"/>
                  </a:lnTo>
                  <a:lnTo>
                    <a:pt x="546" y="702"/>
                  </a:lnTo>
                  <a:lnTo>
                    <a:pt x="557" y="709"/>
                  </a:lnTo>
                  <a:lnTo>
                    <a:pt x="663" y="782"/>
                  </a:lnTo>
                  <a:lnTo>
                    <a:pt x="742" y="828"/>
                  </a:lnTo>
                  <a:lnTo>
                    <a:pt x="780" y="851"/>
                  </a:lnTo>
                  <a:lnTo>
                    <a:pt x="846" y="886"/>
                  </a:lnTo>
                  <a:lnTo>
                    <a:pt x="897" y="910"/>
                  </a:lnTo>
                  <a:lnTo>
                    <a:pt x="920" y="921"/>
                  </a:lnTo>
                  <a:lnTo>
                    <a:pt x="1012" y="963"/>
                  </a:lnTo>
                  <a:lnTo>
                    <a:pt x="1051" y="946"/>
                  </a:lnTo>
                  <a:lnTo>
                    <a:pt x="1129" y="955"/>
                  </a:lnTo>
                  <a:lnTo>
                    <a:pt x="1175" y="955"/>
                  </a:lnTo>
                  <a:lnTo>
                    <a:pt x="1201" y="886"/>
                  </a:lnTo>
                  <a:lnTo>
                    <a:pt x="1225" y="855"/>
                  </a:lnTo>
                  <a:lnTo>
                    <a:pt x="1246" y="845"/>
                  </a:lnTo>
                  <a:lnTo>
                    <a:pt x="1314" y="813"/>
                  </a:lnTo>
                  <a:lnTo>
                    <a:pt x="1363" y="755"/>
                  </a:lnTo>
                  <a:lnTo>
                    <a:pt x="1393" y="755"/>
                  </a:lnTo>
                  <a:lnTo>
                    <a:pt x="1402" y="709"/>
                  </a:lnTo>
                  <a:lnTo>
                    <a:pt x="1451" y="665"/>
                  </a:lnTo>
                  <a:lnTo>
                    <a:pt x="1480" y="641"/>
                  </a:lnTo>
                  <a:lnTo>
                    <a:pt x="1541" y="626"/>
                  </a:lnTo>
                  <a:lnTo>
                    <a:pt x="1596" y="543"/>
                  </a:lnTo>
                  <a:lnTo>
                    <a:pt x="1603" y="543"/>
                  </a:lnTo>
                  <a:lnTo>
                    <a:pt x="1603" y="531"/>
                  </a:lnTo>
                  <a:lnTo>
                    <a:pt x="1673" y="470"/>
                  </a:lnTo>
                  <a:lnTo>
                    <a:pt x="1712" y="435"/>
                  </a:lnTo>
                  <a:lnTo>
                    <a:pt x="1765" y="435"/>
                  </a:lnTo>
                  <a:lnTo>
                    <a:pt x="1804" y="355"/>
                  </a:lnTo>
                  <a:lnTo>
                    <a:pt x="1821" y="340"/>
                  </a:lnTo>
                  <a:lnTo>
                    <a:pt x="1829" y="333"/>
                  </a:lnTo>
                  <a:lnTo>
                    <a:pt x="1901" y="286"/>
                  </a:lnTo>
                  <a:lnTo>
                    <a:pt x="1946" y="240"/>
                  </a:lnTo>
                  <a:lnTo>
                    <a:pt x="1946" y="35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614908" y="744849"/>
              <a:ext cx="4073525" cy="3938588"/>
            </a:xfrm>
            <a:custGeom>
              <a:avLst/>
              <a:gdLst>
                <a:gd name="T0" fmla="*/ 583 w 2566"/>
                <a:gd name="T1" fmla="*/ 177 h 2481"/>
                <a:gd name="T2" fmla="*/ 700 w 2566"/>
                <a:gd name="T3" fmla="*/ 531 h 2481"/>
                <a:gd name="T4" fmla="*/ 934 w 2566"/>
                <a:gd name="T5" fmla="*/ 709 h 2481"/>
                <a:gd name="T6" fmla="*/ 1166 w 2566"/>
                <a:gd name="T7" fmla="*/ 886 h 2481"/>
                <a:gd name="T8" fmla="*/ 1400 w 2566"/>
                <a:gd name="T9" fmla="*/ 1064 h 2481"/>
                <a:gd name="T10" fmla="*/ 1632 w 2566"/>
                <a:gd name="T11" fmla="*/ 1241 h 2481"/>
                <a:gd name="T12" fmla="*/ 1749 w 2566"/>
                <a:gd name="T13" fmla="*/ 1064 h 2481"/>
                <a:gd name="T14" fmla="*/ 1983 w 2566"/>
                <a:gd name="T15" fmla="*/ 1064 h 2481"/>
                <a:gd name="T16" fmla="*/ 2100 w 2566"/>
                <a:gd name="T17" fmla="*/ 886 h 2481"/>
                <a:gd name="T18" fmla="*/ 2216 w 2566"/>
                <a:gd name="T19" fmla="*/ 709 h 2481"/>
                <a:gd name="T20" fmla="*/ 2449 w 2566"/>
                <a:gd name="T21" fmla="*/ 709 h 2481"/>
                <a:gd name="T22" fmla="*/ 2566 w 2566"/>
                <a:gd name="T23" fmla="*/ 531 h 2481"/>
                <a:gd name="T24" fmla="*/ 2566 w 2566"/>
                <a:gd name="T25" fmla="*/ 531 h 2481"/>
                <a:gd name="T26" fmla="*/ 2566 w 2566"/>
                <a:gd name="T27" fmla="*/ 886 h 2481"/>
                <a:gd name="T28" fmla="*/ 2566 w 2566"/>
                <a:gd name="T29" fmla="*/ 1241 h 2481"/>
                <a:gd name="T30" fmla="*/ 2566 w 2566"/>
                <a:gd name="T31" fmla="*/ 1595 h 2481"/>
                <a:gd name="T32" fmla="*/ 2566 w 2566"/>
                <a:gd name="T33" fmla="*/ 1950 h 2481"/>
                <a:gd name="T34" fmla="*/ 2566 w 2566"/>
                <a:gd name="T35" fmla="*/ 2304 h 2481"/>
                <a:gd name="T36" fmla="*/ 2449 w 2566"/>
                <a:gd name="T37" fmla="*/ 2481 h 2481"/>
                <a:gd name="T38" fmla="*/ 2216 w 2566"/>
                <a:gd name="T39" fmla="*/ 2481 h 2481"/>
                <a:gd name="T40" fmla="*/ 1983 w 2566"/>
                <a:gd name="T41" fmla="*/ 2481 h 2481"/>
                <a:gd name="T42" fmla="*/ 1749 w 2566"/>
                <a:gd name="T43" fmla="*/ 2481 h 2481"/>
                <a:gd name="T44" fmla="*/ 1517 w 2566"/>
                <a:gd name="T45" fmla="*/ 2481 h 2481"/>
                <a:gd name="T46" fmla="*/ 1283 w 2566"/>
                <a:gd name="T47" fmla="*/ 2481 h 2481"/>
                <a:gd name="T48" fmla="*/ 1049 w 2566"/>
                <a:gd name="T49" fmla="*/ 2481 h 2481"/>
                <a:gd name="T50" fmla="*/ 817 w 2566"/>
                <a:gd name="T51" fmla="*/ 2481 h 2481"/>
                <a:gd name="T52" fmla="*/ 583 w 2566"/>
                <a:gd name="T53" fmla="*/ 2481 h 2481"/>
                <a:gd name="T54" fmla="*/ 349 w 2566"/>
                <a:gd name="T55" fmla="*/ 2481 h 2481"/>
                <a:gd name="T56" fmla="*/ 117 w 2566"/>
                <a:gd name="T57" fmla="*/ 2481 h 2481"/>
                <a:gd name="T58" fmla="*/ 0 w 2566"/>
                <a:gd name="T59" fmla="*/ 2304 h 2481"/>
                <a:gd name="T60" fmla="*/ 0 w 2566"/>
                <a:gd name="T61" fmla="*/ 1950 h 2481"/>
                <a:gd name="T62" fmla="*/ 0 w 2566"/>
                <a:gd name="T63" fmla="*/ 1595 h 2481"/>
                <a:gd name="T64" fmla="*/ 0 w 2566"/>
                <a:gd name="T65" fmla="*/ 1241 h 2481"/>
                <a:gd name="T66" fmla="*/ 0 w 2566"/>
                <a:gd name="T67" fmla="*/ 886 h 2481"/>
                <a:gd name="T68" fmla="*/ 0 w 2566"/>
                <a:gd name="T69" fmla="*/ 531 h 2481"/>
                <a:gd name="T70" fmla="*/ 0 w 2566"/>
                <a:gd name="T71" fmla="*/ 177 h 2481"/>
                <a:gd name="T72" fmla="*/ 117 w 2566"/>
                <a:gd name="T73" fmla="*/ 0 h 2481"/>
                <a:gd name="T74" fmla="*/ 349 w 2566"/>
                <a:gd name="T75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66" h="2481">
                  <a:moveTo>
                    <a:pt x="466" y="0"/>
                  </a:moveTo>
                  <a:lnTo>
                    <a:pt x="583" y="177"/>
                  </a:lnTo>
                  <a:lnTo>
                    <a:pt x="583" y="355"/>
                  </a:lnTo>
                  <a:lnTo>
                    <a:pt x="700" y="531"/>
                  </a:lnTo>
                  <a:lnTo>
                    <a:pt x="817" y="709"/>
                  </a:lnTo>
                  <a:lnTo>
                    <a:pt x="934" y="709"/>
                  </a:lnTo>
                  <a:lnTo>
                    <a:pt x="1049" y="886"/>
                  </a:lnTo>
                  <a:lnTo>
                    <a:pt x="1166" y="886"/>
                  </a:lnTo>
                  <a:lnTo>
                    <a:pt x="1283" y="1064"/>
                  </a:lnTo>
                  <a:lnTo>
                    <a:pt x="1400" y="1064"/>
                  </a:lnTo>
                  <a:lnTo>
                    <a:pt x="1517" y="1241"/>
                  </a:lnTo>
                  <a:lnTo>
                    <a:pt x="1632" y="1241"/>
                  </a:lnTo>
                  <a:lnTo>
                    <a:pt x="1749" y="1241"/>
                  </a:lnTo>
                  <a:lnTo>
                    <a:pt x="1749" y="1064"/>
                  </a:lnTo>
                  <a:lnTo>
                    <a:pt x="1866" y="1064"/>
                  </a:lnTo>
                  <a:lnTo>
                    <a:pt x="1983" y="1064"/>
                  </a:lnTo>
                  <a:lnTo>
                    <a:pt x="1983" y="886"/>
                  </a:lnTo>
                  <a:lnTo>
                    <a:pt x="2100" y="886"/>
                  </a:lnTo>
                  <a:lnTo>
                    <a:pt x="2216" y="886"/>
                  </a:lnTo>
                  <a:lnTo>
                    <a:pt x="2216" y="709"/>
                  </a:lnTo>
                  <a:lnTo>
                    <a:pt x="2332" y="709"/>
                  </a:lnTo>
                  <a:lnTo>
                    <a:pt x="2449" y="709"/>
                  </a:lnTo>
                  <a:lnTo>
                    <a:pt x="2449" y="531"/>
                  </a:lnTo>
                  <a:lnTo>
                    <a:pt x="2566" y="531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3599158" y="744849"/>
              <a:ext cx="3089275" cy="1528763"/>
            </a:xfrm>
            <a:custGeom>
              <a:avLst/>
              <a:gdLst>
                <a:gd name="T0" fmla="*/ 0 w 1946"/>
                <a:gd name="T1" fmla="*/ 0 h 963"/>
                <a:gd name="T2" fmla="*/ 80 w 1946"/>
                <a:gd name="T3" fmla="*/ 164 h 963"/>
                <a:gd name="T4" fmla="*/ 88 w 1946"/>
                <a:gd name="T5" fmla="*/ 177 h 963"/>
                <a:gd name="T6" fmla="*/ 197 w 1946"/>
                <a:gd name="T7" fmla="*/ 347 h 963"/>
                <a:gd name="T8" fmla="*/ 202 w 1946"/>
                <a:gd name="T9" fmla="*/ 355 h 963"/>
                <a:gd name="T10" fmla="*/ 314 w 1946"/>
                <a:gd name="T11" fmla="*/ 490 h 963"/>
                <a:gd name="T12" fmla="*/ 353 w 1946"/>
                <a:gd name="T13" fmla="*/ 531 h 963"/>
                <a:gd name="T14" fmla="*/ 429 w 1946"/>
                <a:gd name="T15" fmla="*/ 606 h 963"/>
                <a:gd name="T16" fmla="*/ 535 w 1946"/>
                <a:gd name="T17" fmla="*/ 692 h 963"/>
                <a:gd name="T18" fmla="*/ 546 w 1946"/>
                <a:gd name="T19" fmla="*/ 702 h 963"/>
                <a:gd name="T20" fmla="*/ 557 w 1946"/>
                <a:gd name="T21" fmla="*/ 709 h 963"/>
                <a:gd name="T22" fmla="*/ 663 w 1946"/>
                <a:gd name="T23" fmla="*/ 782 h 963"/>
                <a:gd name="T24" fmla="*/ 742 w 1946"/>
                <a:gd name="T25" fmla="*/ 828 h 963"/>
                <a:gd name="T26" fmla="*/ 780 w 1946"/>
                <a:gd name="T27" fmla="*/ 851 h 963"/>
                <a:gd name="T28" fmla="*/ 846 w 1946"/>
                <a:gd name="T29" fmla="*/ 886 h 963"/>
                <a:gd name="T30" fmla="*/ 897 w 1946"/>
                <a:gd name="T31" fmla="*/ 910 h 963"/>
                <a:gd name="T32" fmla="*/ 920 w 1946"/>
                <a:gd name="T33" fmla="*/ 921 h 963"/>
                <a:gd name="T34" fmla="*/ 1012 w 1946"/>
                <a:gd name="T35" fmla="*/ 963 h 963"/>
                <a:gd name="T36" fmla="*/ 1051 w 1946"/>
                <a:gd name="T37" fmla="*/ 946 h 963"/>
                <a:gd name="T38" fmla="*/ 1129 w 1946"/>
                <a:gd name="T39" fmla="*/ 955 h 963"/>
                <a:gd name="T40" fmla="*/ 1175 w 1946"/>
                <a:gd name="T41" fmla="*/ 955 h 963"/>
                <a:gd name="T42" fmla="*/ 1201 w 1946"/>
                <a:gd name="T43" fmla="*/ 886 h 963"/>
                <a:gd name="T44" fmla="*/ 1225 w 1946"/>
                <a:gd name="T45" fmla="*/ 855 h 963"/>
                <a:gd name="T46" fmla="*/ 1246 w 1946"/>
                <a:gd name="T47" fmla="*/ 845 h 963"/>
                <a:gd name="T48" fmla="*/ 1314 w 1946"/>
                <a:gd name="T49" fmla="*/ 813 h 963"/>
                <a:gd name="T50" fmla="*/ 1363 w 1946"/>
                <a:gd name="T51" fmla="*/ 755 h 963"/>
                <a:gd name="T52" fmla="*/ 1393 w 1946"/>
                <a:gd name="T53" fmla="*/ 755 h 963"/>
                <a:gd name="T54" fmla="*/ 1402 w 1946"/>
                <a:gd name="T55" fmla="*/ 709 h 963"/>
                <a:gd name="T56" fmla="*/ 1451 w 1946"/>
                <a:gd name="T57" fmla="*/ 665 h 963"/>
                <a:gd name="T58" fmla="*/ 1480 w 1946"/>
                <a:gd name="T59" fmla="*/ 641 h 963"/>
                <a:gd name="T60" fmla="*/ 1541 w 1946"/>
                <a:gd name="T61" fmla="*/ 626 h 963"/>
                <a:gd name="T62" fmla="*/ 1596 w 1946"/>
                <a:gd name="T63" fmla="*/ 543 h 963"/>
                <a:gd name="T64" fmla="*/ 1603 w 1946"/>
                <a:gd name="T65" fmla="*/ 543 h 963"/>
                <a:gd name="T66" fmla="*/ 1603 w 1946"/>
                <a:gd name="T67" fmla="*/ 531 h 963"/>
                <a:gd name="T68" fmla="*/ 1673 w 1946"/>
                <a:gd name="T69" fmla="*/ 470 h 963"/>
                <a:gd name="T70" fmla="*/ 1712 w 1946"/>
                <a:gd name="T71" fmla="*/ 435 h 963"/>
                <a:gd name="T72" fmla="*/ 1765 w 1946"/>
                <a:gd name="T73" fmla="*/ 435 h 963"/>
                <a:gd name="T74" fmla="*/ 1804 w 1946"/>
                <a:gd name="T75" fmla="*/ 355 h 963"/>
                <a:gd name="T76" fmla="*/ 1821 w 1946"/>
                <a:gd name="T77" fmla="*/ 340 h 963"/>
                <a:gd name="T78" fmla="*/ 1829 w 1946"/>
                <a:gd name="T79" fmla="*/ 333 h 963"/>
                <a:gd name="T80" fmla="*/ 1901 w 1946"/>
                <a:gd name="T81" fmla="*/ 286 h 963"/>
                <a:gd name="T82" fmla="*/ 1946 w 1946"/>
                <a:gd name="T83" fmla="*/ 240 h 963"/>
                <a:gd name="T84" fmla="*/ 1946 w 1946"/>
                <a:gd name="T85" fmla="*/ 177 h 963"/>
                <a:gd name="T86" fmla="*/ 1946 w 1946"/>
                <a:gd name="T87" fmla="*/ 0 h 963"/>
                <a:gd name="T88" fmla="*/ 1829 w 1946"/>
                <a:gd name="T89" fmla="*/ 0 h 963"/>
                <a:gd name="T90" fmla="*/ 1712 w 1946"/>
                <a:gd name="T91" fmla="*/ 0 h 963"/>
                <a:gd name="T92" fmla="*/ 1596 w 1946"/>
                <a:gd name="T93" fmla="*/ 0 h 963"/>
                <a:gd name="T94" fmla="*/ 1480 w 1946"/>
                <a:gd name="T95" fmla="*/ 0 h 963"/>
                <a:gd name="T96" fmla="*/ 1363 w 1946"/>
                <a:gd name="T97" fmla="*/ 0 h 963"/>
                <a:gd name="T98" fmla="*/ 1246 w 1946"/>
                <a:gd name="T99" fmla="*/ 0 h 963"/>
                <a:gd name="T100" fmla="*/ 1129 w 1946"/>
                <a:gd name="T101" fmla="*/ 0 h 963"/>
                <a:gd name="T102" fmla="*/ 1012 w 1946"/>
                <a:gd name="T103" fmla="*/ 0 h 963"/>
                <a:gd name="T104" fmla="*/ 897 w 1946"/>
                <a:gd name="T105" fmla="*/ 0 h 963"/>
                <a:gd name="T106" fmla="*/ 780 w 1946"/>
                <a:gd name="T107" fmla="*/ 0 h 963"/>
                <a:gd name="T108" fmla="*/ 663 w 1946"/>
                <a:gd name="T109" fmla="*/ 0 h 963"/>
                <a:gd name="T110" fmla="*/ 546 w 1946"/>
                <a:gd name="T111" fmla="*/ 0 h 963"/>
                <a:gd name="T112" fmla="*/ 429 w 1946"/>
                <a:gd name="T113" fmla="*/ 0 h 963"/>
                <a:gd name="T114" fmla="*/ 314 w 1946"/>
                <a:gd name="T115" fmla="*/ 0 h 963"/>
                <a:gd name="T116" fmla="*/ 197 w 1946"/>
                <a:gd name="T117" fmla="*/ 0 h 963"/>
                <a:gd name="T118" fmla="*/ 80 w 1946"/>
                <a:gd name="T119" fmla="*/ 0 h 963"/>
                <a:gd name="T120" fmla="*/ 0 w 1946"/>
                <a:gd name="T121" fmla="*/ 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46" h="963">
                  <a:moveTo>
                    <a:pt x="0" y="0"/>
                  </a:moveTo>
                  <a:lnTo>
                    <a:pt x="80" y="164"/>
                  </a:lnTo>
                  <a:lnTo>
                    <a:pt x="88" y="177"/>
                  </a:lnTo>
                  <a:lnTo>
                    <a:pt x="197" y="347"/>
                  </a:lnTo>
                  <a:lnTo>
                    <a:pt x="202" y="355"/>
                  </a:lnTo>
                  <a:lnTo>
                    <a:pt x="314" y="490"/>
                  </a:lnTo>
                  <a:lnTo>
                    <a:pt x="353" y="531"/>
                  </a:lnTo>
                  <a:lnTo>
                    <a:pt x="429" y="606"/>
                  </a:lnTo>
                  <a:lnTo>
                    <a:pt x="535" y="692"/>
                  </a:lnTo>
                  <a:lnTo>
                    <a:pt x="546" y="702"/>
                  </a:lnTo>
                  <a:lnTo>
                    <a:pt x="557" y="709"/>
                  </a:lnTo>
                  <a:lnTo>
                    <a:pt x="663" y="782"/>
                  </a:lnTo>
                  <a:lnTo>
                    <a:pt x="742" y="828"/>
                  </a:lnTo>
                  <a:lnTo>
                    <a:pt x="780" y="851"/>
                  </a:lnTo>
                  <a:lnTo>
                    <a:pt x="846" y="886"/>
                  </a:lnTo>
                  <a:lnTo>
                    <a:pt x="897" y="910"/>
                  </a:lnTo>
                  <a:lnTo>
                    <a:pt x="920" y="921"/>
                  </a:lnTo>
                  <a:lnTo>
                    <a:pt x="1012" y="963"/>
                  </a:lnTo>
                  <a:lnTo>
                    <a:pt x="1051" y="946"/>
                  </a:lnTo>
                  <a:lnTo>
                    <a:pt x="1129" y="955"/>
                  </a:lnTo>
                  <a:lnTo>
                    <a:pt x="1175" y="955"/>
                  </a:lnTo>
                  <a:lnTo>
                    <a:pt x="1201" y="886"/>
                  </a:lnTo>
                  <a:lnTo>
                    <a:pt x="1225" y="855"/>
                  </a:lnTo>
                  <a:lnTo>
                    <a:pt x="1246" y="845"/>
                  </a:lnTo>
                  <a:lnTo>
                    <a:pt x="1314" y="813"/>
                  </a:lnTo>
                  <a:lnTo>
                    <a:pt x="1363" y="755"/>
                  </a:lnTo>
                  <a:lnTo>
                    <a:pt x="1393" y="755"/>
                  </a:lnTo>
                  <a:lnTo>
                    <a:pt x="1402" y="709"/>
                  </a:lnTo>
                  <a:lnTo>
                    <a:pt x="1451" y="665"/>
                  </a:lnTo>
                  <a:lnTo>
                    <a:pt x="1480" y="641"/>
                  </a:lnTo>
                  <a:lnTo>
                    <a:pt x="1541" y="626"/>
                  </a:lnTo>
                  <a:lnTo>
                    <a:pt x="1596" y="543"/>
                  </a:lnTo>
                  <a:lnTo>
                    <a:pt x="1603" y="543"/>
                  </a:lnTo>
                  <a:lnTo>
                    <a:pt x="1603" y="531"/>
                  </a:lnTo>
                  <a:lnTo>
                    <a:pt x="1673" y="470"/>
                  </a:lnTo>
                  <a:lnTo>
                    <a:pt x="1712" y="435"/>
                  </a:lnTo>
                  <a:lnTo>
                    <a:pt x="1765" y="435"/>
                  </a:lnTo>
                  <a:lnTo>
                    <a:pt x="1804" y="355"/>
                  </a:lnTo>
                  <a:lnTo>
                    <a:pt x="1821" y="340"/>
                  </a:lnTo>
                  <a:lnTo>
                    <a:pt x="1829" y="333"/>
                  </a:lnTo>
                  <a:lnTo>
                    <a:pt x="1901" y="286"/>
                  </a:lnTo>
                  <a:lnTo>
                    <a:pt x="1946" y="240"/>
                  </a:lnTo>
                  <a:lnTo>
                    <a:pt x="1946" y="177"/>
                  </a:lnTo>
                  <a:lnTo>
                    <a:pt x="1946" y="0"/>
                  </a:lnTo>
                  <a:lnTo>
                    <a:pt x="1829" y="0"/>
                  </a:lnTo>
                  <a:lnTo>
                    <a:pt x="1712" y="0"/>
                  </a:lnTo>
                  <a:lnTo>
                    <a:pt x="1596" y="0"/>
                  </a:lnTo>
                  <a:lnTo>
                    <a:pt x="1480" y="0"/>
                  </a:lnTo>
                  <a:lnTo>
                    <a:pt x="1363" y="0"/>
                  </a:lnTo>
                  <a:lnTo>
                    <a:pt x="1246" y="0"/>
                  </a:lnTo>
                  <a:lnTo>
                    <a:pt x="1129" y="0"/>
                  </a:lnTo>
                  <a:lnTo>
                    <a:pt x="1012" y="0"/>
                  </a:lnTo>
                  <a:lnTo>
                    <a:pt x="897" y="0"/>
                  </a:lnTo>
                  <a:lnTo>
                    <a:pt x="780" y="0"/>
                  </a:lnTo>
                  <a:lnTo>
                    <a:pt x="663" y="0"/>
                  </a:lnTo>
                  <a:lnTo>
                    <a:pt x="546" y="0"/>
                  </a:lnTo>
                  <a:lnTo>
                    <a:pt x="429" y="0"/>
                  </a:lnTo>
                  <a:lnTo>
                    <a:pt x="314" y="0"/>
                  </a:lnTo>
                  <a:lnTo>
                    <a:pt x="197" y="0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3599158" y="744849"/>
              <a:ext cx="3089275" cy="1528763"/>
            </a:xfrm>
            <a:custGeom>
              <a:avLst/>
              <a:gdLst>
                <a:gd name="T0" fmla="*/ 0 w 1946"/>
                <a:gd name="T1" fmla="*/ 0 h 963"/>
                <a:gd name="T2" fmla="*/ 80 w 1946"/>
                <a:gd name="T3" fmla="*/ 164 h 963"/>
                <a:gd name="T4" fmla="*/ 88 w 1946"/>
                <a:gd name="T5" fmla="*/ 177 h 963"/>
                <a:gd name="T6" fmla="*/ 197 w 1946"/>
                <a:gd name="T7" fmla="*/ 347 h 963"/>
                <a:gd name="T8" fmla="*/ 202 w 1946"/>
                <a:gd name="T9" fmla="*/ 355 h 963"/>
                <a:gd name="T10" fmla="*/ 314 w 1946"/>
                <a:gd name="T11" fmla="*/ 490 h 963"/>
                <a:gd name="T12" fmla="*/ 353 w 1946"/>
                <a:gd name="T13" fmla="*/ 531 h 963"/>
                <a:gd name="T14" fmla="*/ 429 w 1946"/>
                <a:gd name="T15" fmla="*/ 606 h 963"/>
                <a:gd name="T16" fmla="*/ 535 w 1946"/>
                <a:gd name="T17" fmla="*/ 692 h 963"/>
                <a:gd name="T18" fmla="*/ 546 w 1946"/>
                <a:gd name="T19" fmla="*/ 702 h 963"/>
                <a:gd name="T20" fmla="*/ 557 w 1946"/>
                <a:gd name="T21" fmla="*/ 709 h 963"/>
                <a:gd name="T22" fmla="*/ 663 w 1946"/>
                <a:gd name="T23" fmla="*/ 782 h 963"/>
                <a:gd name="T24" fmla="*/ 742 w 1946"/>
                <a:gd name="T25" fmla="*/ 828 h 963"/>
                <a:gd name="T26" fmla="*/ 780 w 1946"/>
                <a:gd name="T27" fmla="*/ 851 h 963"/>
                <a:gd name="T28" fmla="*/ 846 w 1946"/>
                <a:gd name="T29" fmla="*/ 886 h 963"/>
                <a:gd name="T30" fmla="*/ 897 w 1946"/>
                <a:gd name="T31" fmla="*/ 910 h 963"/>
                <a:gd name="T32" fmla="*/ 920 w 1946"/>
                <a:gd name="T33" fmla="*/ 921 h 963"/>
                <a:gd name="T34" fmla="*/ 1012 w 1946"/>
                <a:gd name="T35" fmla="*/ 963 h 963"/>
                <a:gd name="T36" fmla="*/ 1051 w 1946"/>
                <a:gd name="T37" fmla="*/ 946 h 963"/>
                <a:gd name="T38" fmla="*/ 1129 w 1946"/>
                <a:gd name="T39" fmla="*/ 955 h 963"/>
                <a:gd name="T40" fmla="*/ 1175 w 1946"/>
                <a:gd name="T41" fmla="*/ 955 h 963"/>
                <a:gd name="T42" fmla="*/ 1201 w 1946"/>
                <a:gd name="T43" fmla="*/ 886 h 963"/>
                <a:gd name="T44" fmla="*/ 1225 w 1946"/>
                <a:gd name="T45" fmla="*/ 855 h 963"/>
                <a:gd name="T46" fmla="*/ 1246 w 1946"/>
                <a:gd name="T47" fmla="*/ 845 h 963"/>
                <a:gd name="T48" fmla="*/ 1314 w 1946"/>
                <a:gd name="T49" fmla="*/ 813 h 963"/>
                <a:gd name="T50" fmla="*/ 1363 w 1946"/>
                <a:gd name="T51" fmla="*/ 755 h 963"/>
                <a:gd name="T52" fmla="*/ 1393 w 1946"/>
                <a:gd name="T53" fmla="*/ 755 h 963"/>
                <a:gd name="T54" fmla="*/ 1402 w 1946"/>
                <a:gd name="T55" fmla="*/ 709 h 963"/>
                <a:gd name="T56" fmla="*/ 1451 w 1946"/>
                <a:gd name="T57" fmla="*/ 665 h 963"/>
                <a:gd name="T58" fmla="*/ 1480 w 1946"/>
                <a:gd name="T59" fmla="*/ 641 h 963"/>
                <a:gd name="T60" fmla="*/ 1541 w 1946"/>
                <a:gd name="T61" fmla="*/ 626 h 963"/>
                <a:gd name="T62" fmla="*/ 1596 w 1946"/>
                <a:gd name="T63" fmla="*/ 543 h 963"/>
                <a:gd name="T64" fmla="*/ 1603 w 1946"/>
                <a:gd name="T65" fmla="*/ 543 h 963"/>
                <a:gd name="T66" fmla="*/ 1603 w 1946"/>
                <a:gd name="T67" fmla="*/ 531 h 963"/>
                <a:gd name="T68" fmla="*/ 1673 w 1946"/>
                <a:gd name="T69" fmla="*/ 470 h 963"/>
                <a:gd name="T70" fmla="*/ 1712 w 1946"/>
                <a:gd name="T71" fmla="*/ 435 h 963"/>
                <a:gd name="T72" fmla="*/ 1765 w 1946"/>
                <a:gd name="T73" fmla="*/ 435 h 963"/>
                <a:gd name="T74" fmla="*/ 1804 w 1946"/>
                <a:gd name="T75" fmla="*/ 355 h 963"/>
                <a:gd name="T76" fmla="*/ 1821 w 1946"/>
                <a:gd name="T77" fmla="*/ 340 h 963"/>
                <a:gd name="T78" fmla="*/ 1829 w 1946"/>
                <a:gd name="T79" fmla="*/ 333 h 963"/>
                <a:gd name="T80" fmla="*/ 1901 w 1946"/>
                <a:gd name="T81" fmla="*/ 286 h 963"/>
                <a:gd name="T82" fmla="*/ 1946 w 1946"/>
                <a:gd name="T83" fmla="*/ 240 h 963"/>
                <a:gd name="T84" fmla="*/ 1946 w 1946"/>
                <a:gd name="T85" fmla="*/ 177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46" h="963">
                  <a:moveTo>
                    <a:pt x="0" y="0"/>
                  </a:moveTo>
                  <a:lnTo>
                    <a:pt x="80" y="164"/>
                  </a:lnTo>
                  <a:lnTo>
                    <a:pt x="88" y="177"/>
                  </a:lnTo>
                  <a:lnTo>
                    <a:pt x="197" y="347"/>
                  </a:lnTo>
                  <a:lnTo>
                    <a:pt x="202" y="355"/>
                  </a:lnTo>
                  <a:lnTo>
                    <a:pt x="314" y="490"/>
                  </a:lnTo>
                  <a:lnTo>
                    <a:pt x="353" y="531"/>
                  </a:lnTo>
                  <a:lnTo>
                    <a:pt x="429" y="606"/>
                  </a:lnTo>
                  <a:lnTo>
                    <a:pt x="535" y="692"/>
                  </a:lnTo>
                  <a:lnTo>
                    <a:pt x="546" y="702"/>
                  </a:lnTo>
                  <a:lnTo>
                    <a:pt x="557" y="709"/>
                  </a:lnTo>
                  <a:lnTo>
                    <a:pt x="663" y="782"/>
                  </a:lnTo>
                  <a:lnTo>
                    <a:pt x="742" y="828"/>
                  </a:lnTo>
                  <a:lnTo>
                    <a:pt x="780" y="851"/>
                  </a:lnTo>
                  <a:lnTo>
                    <a:pt x="846" y="886"/>
                  </a:lnTo>
                  <a:lnTo>
                    <a:pt x="897" y="910"/>
                  </a:lnTo>
                  <a:lnTo>
                    <a:pt x="920" y="921"/>
                  </a:lnTo>
                  <a:lnTo>
                    <a:pt x="1012" y="963"/>
                  </a:lnTo>
                  <a:lnTo>
                    <a:pt x="1051" y="946"/>
                  </a:lnTo>
                  <a:lnTo>
                    <a:pt x="1129" y="955"/>
                  </a:lnTo>
                  <a:lnTo>
                    <a:pt x="1175" y="955"/>
                  </a:lnTo>
                  <a:lnTo>
                    <a:pt x="1201" y="886"/>
                  </a:lnTo>
                  <a:lnTo>
                    <a:pt x="1225" y="855"/>
                  </a:lnTo>
                  <a:lnTo>
                    <a:pt x="1246" y="845"/>
                  </a:lnTo>
                  <a:lnTo>
                    <a:pt x="1314" y="813"/>
                  </a:lnTo>
                  <a:lnTo>
                    <a:pt x="1363" y="755"/>
                  </a:lnTo>
                  <a:lnTo>
                    <a:pt x="1393" y="755"/>
                  </a:lnTo>
                  <a:lnTo>
                    <a:pt x="1402" y="709"/>
                  </a:lnTo>
                  <a:lnTo>
                    <a:pt x="1451" y="665"/>
                  </a:lnTo>
                  <a:lnTo>
                    <a:pt x="1480" y="641"/>
                  </a:lnTo>
                  <a:lnTo>
                    <a:pt x="1541" y="626"/>
                  </a:lnTo>
                  <a:lnTo>
                    <a:pt x="1596" y="543"/>
                  </a:lnTo>
                  <a:lnTo>
                    <a:pt x="1603" y="543"/>
                  </a:lnTo>
                  <a:lnTo>
                    <a:pt x="1603" y="531"/>
                  </a:lnTo>
                  <a:lnTo>
                    <a:pt x="1673" y="470"/>
                  </a:lnTo>
                  <a:lnTo>
                    <a:pt x="1712" y="435"/>
                  </a:lnTo>
                  <a:lnTo>
                    <a:pt x="1765" y="435"/>
                  </a:lnTo>
                  <a:lnTo>
                    <a:pt x="1804" y="355"/>
                  </a:lnTo>
                  <a:lnTo>
                    <a:pt x="1821" y="340"/>
                  </a:lnTo>
                  <a:lnTo>
                    <a:pt x="1829" y="333"/>
                  </a:lnTo>
                  <a:lnTo>
                    <a:pt x="1901" y="286"/>
                  </a:lnTo>
                  <a:lnTo>
                    <a:pt x="1946" y="240"/>
                  </a:lnTo>
                  <a:lnTo>
                    <a:pt x="1946" y="17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3773783" y="744849"/>
              <a:ext cx="2914650" cy="1328738"/>
            </a:xfrm>
            <a:custGeom>
              <a:avLst/>
              <a:gdLst>
                <a:gd name="T0" fmla="*/ 0 w 1836"/>
                <a:gd name="T1" fmla="*/ 0 h 837"/>
                <a:gd name="T2" fmla="*/ 87 w 1836"/>
                <a:gd name="T3" fmla="*/ 147 h 837"/>
                <a:gd name="T4" fmla="*/ 107 w 1836"/>
                <a:gd name="T5" fmla="*/ 177 h 837"/>
                <a:gd name="T6" fmla="*/ 204 w 1836"/>
                <a:gd name="T7" fmla="*/ 303 h 837"/>
                <a:gd name="T8" fmla="*/ 248 w 1836"/>
                <a:gd name="T9" fmla="*/ 355 h 837"/>
                <a:gd name="T10" fmla="*/ 319 w 1836"/>
                <a:gd name="T11" fmla="*/ 428 h 837"/>
                <a:gd name="T12" fmla="*/ 435 w 1836"/>
                <a:gd name="T13" fmla="*/ 530 h 837"/>
                <a:gd name="T14" fmla="*/ 436 w 1836"/>
                <a:gd name="T15" fmla="*/ 531 h 837"/>
                <a:gd name="T16" fmla="*/ 437 w 1836"/>
                <a:gd name="T17" fmla="*/ 531 h 837"/>
                <a:gd name="T18" fmla="*/ 553 w 1836"/>
                <a:gd name="T19" fmla="*/ 616 h 837"/>
                <a:gd name="T20" fmla="*/ 647 w 1836"/>
                <a:gd name="T21" fmla="*/ 675 h 837"/>
                <a:gd name="T22" fmla="*/ 670 w 1836"/>
                <a:gd name="T23" fmla="*/ 690 h 837"/>
                <a:gd name="T24" fmla="*/ 705 w 1836"/>
                <a:gd name="T25" fmla="*/ 709 h 837"/>
                <a:gd name="T26" fmla="*/ 787 w 1836"/>
                <a:gd name="T27" fmla="*/ 752 h 837"/>
                <a:gd name="T28" fmla="*/ 827 w 1836"/>
                <a:gd name="T29" fmla="*/ 771 h 837"/>
                <a:gd name="T30" fmla="*/ 902 w 1836"/>
                <a:gd name="T31" fmla="*/ 807 h 837"/>
                <a:gd name="T32" fmla="*/ 977 w 1836"/>
                <a:gd name="T33" fmla="*/ 822 h 837"/>
                <a:gd name="T34" fmla="*/ 1019 w 1836"/>
                <a:gd name="T35" fmla="*/ 837 h 837"/>
                <a:gd name="T36" fmla="*/ 1067 w 1836"/>
                <a:gd name="T37" fmla="*/ 780 h 837"/>
                <a:gd name="T38" fmla="*/ 1136 w 1836"/>
                <a:gd name="T39" fmla="*/ 749 h 837"/>
                <a:gd name="T40" fmla="*/ 1156 w 1836"/>
                <a:gd name="T41" fmla="*/ 738 h 837"/>
                <a:gd name="T42" fmla="*/ 1182 w 1836"/>
                <a:gd name="T43" fmla="*/ 709 h 837"/>
                <a:gd name="T44" fmla="*/ 1227 w 1836"/>
                <a:gd name="T45" fmla="*/ 669 h 837"/>
                <a:gd name="T46" fmla="*/ 1253 w 1836"/>
                <a:gd name="T47" fmla="*/ 646 h 837"/>
                <a:gd name="T48" fmla="*/ 1300 w 1836"/>
                <a:gd name="T49" fmla="*/ 604 h 837"/>
                <a:gd name="T50" fmla="*/ 1370 w 1836"/>
                <a:gd name="T51" fmla="*/ 543 h 837"/>
                <a:gd name="T52" fmla="*/ 1376 w 1836"/>
                <a:gd name="T53" fmla="*/ 542 h 837"/>
                <a:gd name="T54" fmla="*/ 1383 w 1836"/>
                <a:gd name="T55" fmla="*/ 531 h 837"/>
                <a:gd name="T56" fmla="*/ 1448 w 1836"/>
                <a:gd name="T57" fmla="*/ 474 h 837"/>
                <a:gd name="T58" fmla="*/ 1486 w 1836"/>
                <a:gd name="T59" fmla="*/ 440 h 837"/>
                <a:gd name="T60" fmla="*/ 1522 w 1836"/>
                <a:gd name="T61" fmla="*/ 409 h 837"/>
                <a:gd name="T62" fmla="*/ 1584 w 1836"/>
                <a:gd name="T63" fmla="*/ 355 h 837"/>
                <a:gd name="T64" fmla="*/ 1595 w 1836"/>
                <a:gd name="T65" fmla="*/ 344 h 837"/>
                <a:gd name="T66" fmla="*/ 1602 w 1836"/>
                <a:gd name="T67" fmla="*/ 339 h 837"/>
                <a:gd name="T68" fmla="*/ 1670 w 1836"/>
                <a:gd name="T69" fmla="*/ 279 h 837"/>
                <a:gd name="T70" fmla="*/ 1719 w 1836"/>
                <a:gd name="T71" fmla="*/ 236 h 837"/>
                <a:gd name="T72" fmla="*/ 1746 w 1836"/>
                <a:gd name="T73" fmla="*/ 218 h 837"/>
                <a:gd name="T74" fmla="*/ 1785 w 1836"/>
                <a:gd name="T75" fmla="*/ 177 h 837"/>
                <a:gd name="T76" fmla="*/ 1817 w 1836"/>
                <a:gd name="T77" fmla="*/ 149 h 837"/>
                <a:gd name="T78" fmla="*/ 1836 w 1836"/>
                <a:gd name="T79" fmla="*/ 133 h 837"/>
                <a:gd name="T80" fmla="*/ 1836 w 1836"/>
                <a:gd name="T81" fmla="*/ 0 h 837"/>
                <a:gd name="T82" fmla="*/ 1719 w 1836"/>
                <a:gd name="T83" fmla="*/ 0 h 837"/>
                <a:gd name="T84" fmla="*/ 1602 w 1836"/>
                <a:gd name="T85" fmla="*/ 0 h 837"/>
                <a:gd name="T86" fmla="*/ 1486 w 1836"/>
                <a:gd name="T87" fmla="*/ 0 h 837"/>
                <a:gd name="T88" fmla="*/ 1370 w 1836"/>
                <a:gd name="T89" fmla="*/ 0 h 837"/>
                <a:gd name="T90" fmla="*/ 1253 w 1836"/>
                <a:gd name="T91" fmla="*/ 0 h 837"/>
                <a:gd name="T92" fmla="*/ 1136 w 1836"/>
                <a:gd name="T93" fmla="*/ 0 h 837"/>
                <a:gd name="T94" fmla="*/ 1019 w 1836"/>
                <a:gd name="T95" fmla="*/ 0 h 837"/>
                <a:gd name="T96" fmla="*/ 902 w 1836"/>
                <a:gd name="T97" fmla="*/ 0 h 837"/>
                <a:gd name="T98" fmla="*/ 787 w 1836"/>
                <a:gd name="T99" fmla="*/ 0 h 837"/>
                <a:gd name="T100" fmla="*/ 670 w 1836"/>
                <a:gd name="T101" fmla="*/ 0 h 837"/>
                <a:gd name="T102" fmla="*/ 553 w 1836"/>
                <a:gd name="T103" fmla="*/ 0 h 837"/>
                <a:gd name="T104" fmla="*/ 436 w 1836"/>
                <a:gd name="T105" fmla="*/ 0 h 837"/>
                <a:gd name="T106" fmla="*/ 319 w 1836"/>
                <a:gd name="T107" fmla="*/ 0 h 837"/>
                <a:gd name="T108" fmla="*/ 204 w 1836"/>
                <a:gd name="T109" fmla="*/ 0 h 837"/>
                <a:gd name="T110" fmla="*/ 87 w 1836"/>
                <a:gd name="T111" fmla="*/ 0 h 837"/>
                <a:gd name="T112" fmla="*/ 0 w 1836"/>
                <a:gd name="T113" fmla="*/ 0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6" h="837">
                  <a:moveTo>
                    <a:pt x="0" y="0"/>
                  </a:moveTo>
                  <a:lnTo>
                    <a:pt x="87" y="147"/>
                  </a:lnTo>
                  <a:lnTo>
                    <a:pt x="107" y="177"/>
                  </a:lnTo>
                  <a:lnTo>
                    <a:pt x="204" y="303"/>
                  </a:lnTo>
                  <a:lnTo>
                    <a:pt x="248" y="355"/>
                  </a:lnTo>
                  <a:lnTo>
                    <a:pt x="319" y="428"/>
                  </a:lnTo>
                  <a:lnTo>
                    <a:pt x="435" y="530"/>
                  </a:lnTo>
                  <a:lnTo>
                    <a:pt x="436" y="531"/>
                  </a:lnTo>
                  <a:lnTo>
                    <a:pt x="437" y="531"/>
                  </a:lnTo>
                  <a:lnTo>
                    <a:pt x="553" y="616"/>
                  </a:lnTo>
                  <a:lnTo>
                    <a:pt x="647" y="675"/>
                  </a:lnTo>
                  <a:lnTo>
                    <a:pt x="670" y="690"/>
                  </a:lnTo>
                  <a:lnTo>
                    <a:pt x="705" y="709"/>
                  </a:lnTo>
                  <a:lnTo>
                    <a:pt x="787" y="752"/>
                  </a:lnTo>
                  <a:lnTo>
                    <a:pt x="827" y="771"/>
                  </a:lnTo>
                  <a:lnTo>
                    <a:pt x="902" y="807"/>
                  </a:lnTo>
                  <a:lnTo>
                    <a:pt x="977" y="822"/>
                  </a:lnTo>
                  <a:lnTo>
                    <a:pt x="1019" y="837"/>
                  </a:lnTo>
                  <a:lnTo>
                    <a:pt x="1067" y="780"/>
                  </a:lnTo>
                  <a:lnTo>
                    <a:pt x="1136" y="749"/>
                  </a:lnTo>
                  <a:lnTo>
                    <a:pt x="1156" y="738"/>
                  </a:lnTo>
                  <a:lnTo>
                    <a:pt x="1182" y="709"/>
                  </a:lnTo>
                  <a:lnTo>
                    <a:pt x="1227" y="669"/>
                  </a:lnTo>
                  <a:lnTo>
                    <a:pt x="1253" y="646"/>
                  </a:lnTo>
                  <a:lnTo>
                    <a:pt x="1300" y="604"/>
                  </a:lnTo>
                  <a:lnTo>
                    <a:pt x="1370" y="543"/>
                  </a:lnTo>
                  <a:lnTo>
                    <a:pt x="1376" y="542"/>
                  </a:lnTo>
                  <a:lnTo>
                    <a:pt x="1383" y="531"/>
                  </a:lnTo>
                  <a:lnTo>
                    <a:pt x="1448" y="474"/>
                  </a:lnTo>
                  <a:lnTo>
                    <a:pt x="1486" y="440"/>
                  </a:lnTo>
                  <a:lnTo>
                    <a:pt x="1522" y="409"/>
                  </a:lnTo>
                  <a:lnTo>
                    <a:pt x="1584" y="355"/>
                  </a:lnTo>
                  <a:lnTo>
                    <a:pt x="1595" y="344"/>
                  </a:lnTo>
                  <a:lnTo>
                    <a:pt x="1602" y="339"/>
                  </a:lnTo>
                  <a:lnTo>
                    <a:pt x="1670" y="279"/>
                  </a:lnTo>
                  <a:lnTo>
                    <a:pt x="1719" y="236"/>
                  </a:lnTo>
                  <a:lnTo>
                    <a:pt x="1746" y="218"/>
                  </a:lnTo>
                  <a:lnTo>
                    <a:pt x="1785" y="177"/>
                  </a:lnTo>
                  <a:lnTo>
                    <a:pt x="1817" y="149"/>
                  </a:lnTo>
                  <a:lnTo>
                    <a:pt x="1836" y="133"/>
                  </a:lnTo>
                  <a:lnTo>
                    <a:pt x="1836" y="0"/>
                  </a:lnTo>
                  <a:lnTo>
                    <a:pt x="1719" y="0"/>
                  </a:lnTo>
                  <a:lnTo>
                    <a:pt x="1602" y="0"/>
                  </a:lnTo>
                  <a:lnTo>
                    <a:pt x="1486" y="0"/>
                  </a:lnTo>
                  <a:lnTo>
                    <a:pt x="1370" y="0"/>
                  </a:lnTo>
                  <a:lnTo>
                    <a:pt x="1253" y="0"/>
                  </a:lnTo>
                  <a:lnTo>
                    <a:pt x="1136" y="0"/>
                  </a:lnTo>
                  <a:lnTo>
                    <a:pt x="1019" y="0"/>
                  </a:lnTo>
                  <a:lnTo>
                    <a:pt x="902" y="0"/>
                  </a:lnTo>
                  <a:lnTo>
                    <a:pt x="787" y="0"/>
                  </a:lnTo>
                  <a:lnTo>
                    <a:pt x="670" y="0"/>
                  </a:lnTo>
                  <a:lnTo>
                    <a:pt x="553" y="0"/>
                  </a:lnTo>
                  <a:lnTo>
                    <a:pt x="436" y="0"/>
                  </a:lnTo>
                  <a:lnTo>
                    <a:pt x="319" y="0"/>
                  </a:lnTo>
                  <a:lnTo>
                    <a:pt x="204" y="0"/>
                  </a:lnTo>
                  <a:lnTo>
                    <a:pt x="8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3773783" y="744849"/>
              <a:ext cx="2914650" cy="1328738"/>
            </a:xfrm>
            <a:custGeom>
              <a:avLst/>
              <a:gdLst>
                <a:gd name="T0" fmla="*/ 0 w 1836"/>
                <a:gd name="T1" fmla="*/ 0 h 837"/>
                <a:gd name="T2" fmla="*/ 87 w 1836"/>
                <a:gd name="T3" fmla="*/ 147 h 837"/>
                <a:gd name="T4" fmla="*/ 107 w 1836"/>
                <a:gd name="T5" fmla="*/ 177 h 837"/>
                <a:gd name="T6" fmla="*/ 204 w 1836"/>
                <a:gd name="T7" fmla="*/ 303 h 837"/>
                <a:gd name="T8" fmla="*/ 248 w 1836"/>
                <a:gd name="T9" fmla="*/ 355 h 837"/>
                <a:gd name="T10" fmla="*/ 319 w 1836"/>
                <a:gd name="T11" fmla="*/ 428 h 837"/>
                <a:gd name="T12" fmla="*/ 435 w 1836"/>
                <a:gd name="T13" fmla="*/ 530 h 837"/>
                <a:gd name="T14" fmla="*/ 436 w 1836"/>
                <a:gd name="T15" fmla="*/ 531 h 837"/>
                <a:gd name="T16" fmla="*/ 437 w 1836"/>
                <a:gd name="T17" fmla="*/ 531 h 837"/>
                <a:gd name="T18" fmla="*/ 553 w 1836"/>
                <a:gd name="T19" fmla="*/ 616 h 837"/>
                <a:gd name="T20" fmla="*/ 647 w 1836"/>
                <a:gd name="T21" fmla="*/ 675 h 837"/>
                <a:gd name="T22" fmla="*/ 670 w 1836"/>
                <a:gd name="T23" fmla="*/ 690 h 837"/>
                <a:gd name="T24" fmla="*/ 705 w 1836"/>
                <a:gd name="T25" fmla="*/ 709 h 837"/>
                <a:gd name="T26" fmla="*/ 787 w 1836"/>
                <a:gd name="T27" fmla="*/ 752 h 837"/>
                <a:gd name="T28" fmla="*/ 827 w 1836"/>
                <a:gd name="T29" fmla="*/ 771 h 837"/>
                <a:gd name="T30" fmla="*/ 902 w 1836"/>
                <a:gd name="T31" fmla="*/ 807 h 837"/>
                <a:gd name="T32" fmla="*/ 977 w 1836"/>
                <a:gd name="T33" fmla="*/ 822 h 837"/>
                <a:gd name="T34" fmla="*/ 1019 w 1836"/>
                <a:gd name="T35" fmla="*/ 837 h 837"/>
                <a:gd name="T36" fmla="*/ 1067 w 1836"/>
                <a:gd name="T37" fmla="*/ 780 h 837"/>
                <a:gd name="T38" fmla="*/ 1136 w 1836"/>
                <a:gd name="T39" fmla="*/ 749 h 837"/>
                <a:gd name="T40" fmla="*/ 1156 w 1836"/>
                <a:gd name="T41" fmla="*/ 738 h 837"/>
                <a:gd name="T42" fmla="*/ 1182 w 1836"/>
                <a:gd name="T43" fmla="*/ 709 h 837"/>
                <a:gd name="T44" fmla="*/ 1227 w 1836"/>
                <a:gd name="T45" fmla="*/ 669 h 837"/>
                <a:gd name="T46" fmla="*/ 1253 w 1836"/>
                <a:gd name="T47" fmla="*/ 646 h 837"/>
                <a:gd name="T48" fmla="*/ 1300 w 1836"/>
                <a:gd name="T49" fmla="*/ 604 h 837"/>
                <a:gd name="T50" fmla="*/ 1370 w 1836"/>
                <a:gd name="T51" fmla="*/ 543 h 837"/>
                <a:gd name="T52" fmla="*/ 1376 w 1836"/>
                <a:gd name="T53" fmla="*/ 542 h 837"/>
                <a:gd name="T54" fmla="*/ 1383 w 1836"/>
                <a:gd name="T55" fmla="*/ 531 h 837"/>
                <a:gd name="T56" fmla="*/ 1448 w 1836"/>
                <a:gd name="T57" fmla="*/ 474 h 837"/>
                <a:gd name="T58" fmla="*/ 1486 w 1836"/>
                <a:gd name="T59" fmla="*/ 440 h 837"/>
                <a:gd name="T60" fmla="*/ 1522 w 1836"/>
                <a:gd name="T61" fmla="*/ 409 h 837"/>
                <a:gd name="T62" fmla="*/ 1584 w 1836"/>
                <a:gd name="T63" fmla="*/ 355 h 837"/>
                <a:gd name="T64" fmla="*/ 1595 w 1836"/>
                <a:gd name="T65" fmla="*/ 344 h 837"/>
                <a:gd name="T66" fmla="*/ 1602 w 1836"/>
                <a:gd name="T67" fmla="*/ 339 h 837"/>
                <a:gd name="T68" fmla="*/ 1670 w 1836"/>
                <a:gd name="T69" fmla="*/ 279 h 837"/>
                <a:gd name="T70" fmla="*/ 1719 w 1836"/>
                <a:gd name="T71" fmla="*/ 236 h 837"/>
                <a:gd name="T72" fmla="*/ 1746 w 1836"/>
                <a:gd name="T73" fmla="*/ 218 h 837"/>
                <a:gd name="T74" fmla="*/ 1785 w 1836"/>
                <a:gd name="T75" fmla="*/ 177 h 837"/>
                <a:gd name="T76" fmla="*/ 1817 w 1836"/>
                <a:gd name="T77" fmla="*/ 149 h 837"/>
                <a:gd name="T78" fmla="*/ 1836 w 1836"/>
                <a:gd name="T79" fmla="*/ 133 h 837"/>
                <a:gd name="T80" fmla="*/ 1836 w 1836"/>
                <a:gd name="T81" fmla="*/ 0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36" h="837">
                  <a:moveTo>
                    <a:pt x="0" y="0"/>
                  </a:moveTo>
                  <a:lnTo>
                    <a:pt x="87" y="147"/>
                  </a:lnTo>
                  <a:lnTo>
                    <a:pt x="107" y="177"/>
                  </a:lnTo>
                  <a:lnTo>
                    <a:pt x="204" y="303"/>
                  </a:lnTo>
                  <a:lnTo>
                    <a:pt x="248" y="355"/>
                  </a:lnTo>
                  <a:lnTo>
                    <a:pt x="319" y="428"/>
                  </a:lnTo>
                  <a:lnTo>
                    <a:pt x="435" y="530"/>
                  </a:lnTo>
                  <a:lnTo>
                    <a:pt x="436" y="531"/>
                  </a:lnTo>
                  <a:lnTo>
                    <a:pt x="437" y="531"/>
                  </a:lnTo>
                  <a:lnTo>
                    <a:pt x="553" y="616"/>
                  </a:lnTo>
                  <a:lnTo>
                    <a:pt x="647" y="675"/>
                  </a:lnTo>
                  <a:lnTo>
                    <a:pt x="670" y="690"/>
                  </a:lnTo>
                  <a:lnTo>
                    <a:pt x="705" y="709"/>
                  </a:lnTo>
                  <a:lnTo>
                    <a:pt x="787" y="752"/>
                  </a:lnTo>
                  <a:lnTo>
                    <a:pt x="827" y="771"/>
                  </a:lnTo>
                  <a:lnTo>
                    <a:pt x="902" y="807"/>
                  </a:lnTo>
                  <a:lnTo>
                    <a:pt x="977" y="822"/>
                  </a:lnTo>
                  <a:lnTo>
                    <a:pt x="1019" y="837"/>
                  </a:lnTo>
                  <a:lnTo>
                    <a:pt x="1067" y="780"/>
                  </a:lnTo>
                  <a:lnTo>
                    <a:pt x="1136" y="749"/>
                  </a:lnTo>
                  <a:lnTo>
                    <a:pt x="1156" y="738"/>
                  </a:lnTo>
                  <a:lnTo>
                    <a:pt x="1182" y="709"/>
                  </a:lnTo>
                  <a:lnTo>
                    <a:pt x="1227" y="669"/>
                  </a:lnTo>
                  <a:lnTo>
                    <a:pt x="1253" y="646"/>
                  </a:lnTo>
                  <a:lnTo>
                    <a:pt x="1300" y="604"/>
                  </a:lnTo>
                  <a:lnTo>
                    <a:pt x="1370" y="543"/>
                  </a:lnTo>
                  <a:lnTo>
                    <a:pt x="1376" y="542"/>
                  </a:lnTo>
                  <a:lnTo>
                    <a:pt x="1383" y="531"/>
                  </a:lnTo>
                  <a:lnTo>
                    <a:pt x="1448" y="474"/>
                  </a:lnTo>
                  <a:lnTo>
                    <a:pt x="1486" y="440"/>
                  </a:lnTo>
                  <a:lnTo>
                    <a:pt x="1522" y="409"/>
                  </a:lnTo>
                  <a:lnTo>
                    <a:pt x="1584" y="355"/>
                  </a:lnTo>
                  <a:lnTo>
                    <a:pt x="1595" y="344"/>
                  </a:lnTo>
                  <a:lnTo>
                    <a:pt x="1602" y="339"/>
                  </a:lnTo>
                  <a:lnTo>
                    <a:pt x="1670" y="279"/>
                  </a:lnTo>
                  <a:lnTo>
                    <a:pt x="1719" y="236"/>
                  </a:lnTo>
                  <a:lnTo>
                    <a:pt x="1746" y="218"/>
                  </a:lnTo>
                  <a:lnTo>
                    <a:pt x="1785" y="177"/>
                  </a:lnTo>
                  <a:lnTo>
                    <a:pt x="1817" y="149"/>
                  </a:lnTo>
                  <a:lnTo>
                    <a:pt x="1836" y="133"/>
                  </a:lnTo>
                  <a:lnTo>
                    <a:pt x="183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3972221" y="744849"/>
              <a:ext cx="2716213" cy="1114425"/>
            </a:xfrm>
            <a:custGeom>
              <a:avLst/>
              <a:gdLst>
                <a:gd name="T0" fmla="*/ 0 w 1711"/>
                <a:gd name="T1" fmla="*/ 0 h 702"/>
                <a:gd name="T2" fmla="*/ 79 w 1711"/>
                <a:gd name="T3" fmla="*/ 112 h 702"/>
                <a:gd name="T4" fmla="*/ 132 w 1711"/>
                <a:gd name="T5" fmla="*/ 177 h 702"/>
                <a:gd name="T6" fmla="*/ 194 w 1711"/>
                <a:gd name="T7" fmla="*/ 248 h 702"/>
                <a:gd name="T8" fmla="*/ 307 w 1711"/>
                <a:gd name="T9" fmla="*/ 355 h 702"/>
                <a:gd name="T10" fmla="*/ 311 w 1711"/>
                <a:gd name="T11" fmla="*/ 357 h 702"/>
                <a:gd name="T12" fmla="*/ 316 w 1711"/>
                <a:gd name="T13" fmla="*/ 362 h 702"/>
                <a:gd name="T14" fmla="*/ 428 w 1711"/>
                <a:gd name="T15" fmla="*/ 448 h 702"/>
                <a:gd name="T16" fmla="*/ 538 w 1711"/>
                <a:gd name="T17" fmla="*/ 521 h 702"/>
                <a:gd name="T18" fmla="*/ 545 w 1711"/>
                <a:gd name="T19" fmla="*/ 526 h 702"/>
                <a:gd name="T20" fmla="*/ 554 w 1711"/>
                <a:gd name="T21" fmla="*/ 531 h 702"/>
                <a:gd name="T22" fmla="*/ 662 w 1711"/>
                <a:gd name="T23" fmla="*/ 592 h 702"/>
                <a:gd name="T24" fmla="*/ 720 w 1711"/>
                <a:gd name="T25" fmla="*/ 622 h 702"/>
                <a:gd name="T26" fmla="*/ 777 w 1711"/>
                <a:gd name="T27" fmla="*/ 650 h 702"/>
                <a:gd name="T28" fmla="*/ 887 w 1711"/>
                <a:gd name="T29" fmla="*/ 698 h 702"/>
                <a:gd name="T30" fmla="*/ 894 w 1711"/>
                <a:gd name="T31" fmla="*/ 702 h 702"/>
                <a:gd name="T32" fmla="*/ 970 w 1711"/>
                <a:gd name="T33" fmla="*/ 646 h 702"/>
                <a:gd name="T34" fmla="*/ 1011 w 1711"/>
                <a:gd name="T35" fmla="*/ 652 h 702"/>
                <a:gd name="T36" fmla="*/ 1061 w 1711"/>
                <a:gd name="T37" fmla="*/ 607 h 702"/>
                <a:gd name="T38" fmla="*/ 1128 w 1711"/>
                <a:gd name="T39" fmla="*/ 549 h 702"/>
                <a:gd name="T40" fmla="*/ 1135 w 1711"/>
                <a:gd name="T41" fmla="*/ 542 h 702"/>
                <a:gd name="T42" fmla="*/ 1147 w 1711"/>
                <a:gd name="T43" fmla="*/ 531 h 702"/>
                <a:gd name="T44" fmla="*/ 1209 w 1711"/>
                <a:gd name="T45" fmla="*/ 477 h 702"/>
                <a:gd name="T46" fmla="*/ 1245 w 1711"/>
                <a:gd name="T47" fmla="*/ 446 h 702"/>
                <a:gd name="T48" fmla="*/ 1283 w 1711"/>
                <a:gd name="T49" fmla="*/ 412 h 702"/>
                <a:gd name="T50" fmla="*/ 1348 w 1711"/>
                <a:gd name="T51" fmla="*/ 355 h 702"/>
                <a:gd name="T52" fmla="*/ 1356 w 1711"/>
                <a:gd name="T53" fmla="*/ 347 h 702"/>
                <a:gd name="T54" fmla="*/ 1361 w 1711"/>
                <a:gd name="T55" fmla="*/ 344 h 702"/>
                <a:gd name="T56" fmla="*/ 1431 w 1711"/>
                <a:gd name="T57" fmla="*/ 282 h 702"/>
                <a:gd name="T58" fmla="*/ 1477 w 1711"/>
                <a:gd name="T59" fmla="*/ 241 h 702"/>
                <a:gd name="T60" fmla="*/ 1504 w 1711"/>
                <a:gd name="T61" fmla="*/ 218 h 702"/>
                <a:gd name="T62" fmla="*/ 1550 w 1711"/>
                <a:gd name="T63" fmla="*/ 177 h 702"/>
                <a:gd name="T64" fmla="*/ 1578 w 1711"/>
                <a:gd name="T65" fmla="*/ 153 h 702"/>
                <a:gd name="T66" fmla="*/ 1594 w 1711"/>
                <a:gd name="T67" fmla="*/ 138 h 702"/>
                <a:gd name="T68" fmla="*/ 1652 w 1711"/>
                <a:gd name="T69" fmla="*/ 88 h 702"/>
                <a:gd name="T70" fmla="*/ 1711 w 1711"/>
                <a:gd name="T71" fmla="*/ 35 h 702"/>
                <a:gd name="T72" fmla="*/ 1711 w 1711"/>
                <a:gd name="T73" fmla="*/ 0 h 702"/>
                <a:gd name="T74" fmla="*/ 1594 w 1711"/>
                <a:gd name="T75" fmla="*/ 0 h 702"/>
                <a:gd name="T76" fmla="*/ 1477 w 1711"/>
                <a:gd name="T77" fmla="*/ 0 h 702"/>
                <a:gd name="T78" fmla="*/ 1361 w 1711"/>
                <a:gd name="T79" fmla="*/ 0 h 702"/>
                <a:gd name="T80" fmla="*/ 1245 w 1711"/>
                <a:gd name="T81" fmla="*/ 0 h 702"/>
                <a:gd name="T82" fmla="*/ 1128 w 1711"/>
                <a:gd name="T83" fmla="*/ 0 h 702"/>
                <a:gd name="T84" fmla="*/ 1011 w 1711"/>
                <a:gd name="T85" fmla="*/ 0 h 702"/>
                <a:gd name="T86" fmla="*/ 894 w 1711"/>
                <a:gd name="T87" fmla="*/ 0 h 702"/>
                <a:gd name="T88" fmla="*/ 777 w 1711"/>
                <a:gd name="T89" fmla="*/ 0 h 702"/>
                <a:gd name="T90" fmla="*/ 662 w 1711"/>
                <a:gd name="T91" fmla="*/ 0 h 702"/>
                <a:gd name="T92" fmla="*/ 545 w 1711"/>
                <a:gd name="T93" fmla="*/ 0 h 702"/>
                <a:gd name="T94" fmla="*/ 428 w 1711"/>
                <a:gd name="T95" fmla="*/ 0 h 702"/>
                <a:gd name="T96" fmla="*/ 311 w 1711"/>
                <a:gd name="T97" fmla="*/ 0 h 702"/>
                <a:gd name="T98" fmla="*/ 194 w 1711"/>
                <a:gd name="T99" fmla="*/ 0 h 702"/>
                <a:gd name="T100" fmla="*/ 79 w 1711"/>
                <a:gd name="T101" fmla="*/ 0 h 702"/>
                <a:gd name="T102" fmla="*/ 0 w 1711"/>
                <a:gd name="T103" fmla="*/ 0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11" h="702">
                  <a:moveTo>
                    <a:pt x="0" y="0"/>
                  </a:moveTo>
                  <a:lnTo>
                    <a:pt x="79" y="112"/>
                  </a:lnTo>
                  <a:lnTo>
                    <a:pt x="132" y="177"/>
                  </a:lnTo>
                  <a:lnTo>
                    <a:pt x="194" y="248"/>
                  </a:lnTo>
                  <a:lnTo>
                    <a:pt x="307" y="355"/>
                  </a:lnTo>
                  <a:lnTo>
                    <a:pt x="311" y="357"/>
                  </a:lnTo>
                  <a:lnTo>
                    <a:pt x="316" y="362"/>
                  </a:lnTo>
                  <a:lnTo>
                    <a:pt x="428" y="448"/>
                  </a:lnTo>
                  <a:lnTo>
                    <a:pt x="538" y="521"/>
                  </a:lnTo>
                  <a:lnTo>
                    <a:pt x="545" y="526"/>
                  </a:lnTo>
                  <a:lnTo>
                    <a:pt x="554" y="531"/>
                  </a:lnTo>
                  <a:lnTo>
                    <a:pt x="662" y="592"/>
                  </a:lnTo>
                  <a:lnTo>
                    <a:pt x="720" y="622"/>
                  </a:lnTo>
                  <a:lnTo>
                    <a:pt x="777" y="650"/>
                  </a:lnTo>
                  <a:lnTo>
                    <a:pt x="887" y="698"/>
                  </a:lnTo>
                  <a:lnTo>
                    <a:pt x="894" y="702"/>
                  </a:lnTo>
                  <a:lnTo>
                    <a:pt x="970" y="646"/>
                  </a:lnTo>
                  <a:lnTo>
                    <a:pt x="1011" y="652"/>
                  </a:lnTo>
                  <a:lnTo>
                    <a:pt x="1061" y="607"/>
                  </a:lnTo>
                  <a:lnTo>
                    <a:pt x="1128" y="549"/>
                  </a:lnTo>
                  <a:lnTo>
                    <a:pt x="1135" y="542"/>
                  </a:lnTo>
                  <a:lnTo>
                    <a:pt x="1147" y="531"/>
                  </a:lnTo>
                  <a:lnTo>
                    <a:pt x="1209" y="477"/>
                  </a:lnTo>
                  <a:lnTo>
                    <a:pt x="1245" y="446"/>
                  </a:lnTo>
                  <a:lnTo>
                    <a:pt x="1283" y="412"/>
                  </a:lnTo>
                  <a:lnTo>
                    <a:pt x="1348" y="355"/>
                  </a:lnTo>
                  <a:lnTo>
                    <a:pt x="1356" y="347"/>
                  </a:lnTo>
                  <a:lnTo>
                    <a:pt x="1361" y="344"/>
                  </a:lnTo>
                  <a:lnTo>
                    <a:pt x="1431" y="282"/>
                  </a:lnTo>
                  <a:lnTo>
                    <a:pt x="1477" y="241"/>
                  </a:lnTo>
                  <a:lnTo>
                    <a:pt x="1504" y="218"/>
                  </a:lnTo>
                  <a:lnTo>
                    <a:pt x="1550" y="177"/>
                  </a:lnTo>
                  <a:lnTo>
                    <a:pt x="1578" y="153"/>
                  </a:lnTo>
                  <a:lnTo>
                    <a:pt x="1594" y="138"/>
                  </a:lnTo>
                  <a:lnTo>
                    <a:pt x="1652" y="88"/>
                  </a:lnTo>
                  <a:lnTo>
                    <a:pt x="1711" y="35"/>
                  </a:lnTo>
                  <a:lnTo>
                    <a:pt x="1711" y="0"/>
                  </a:lnTo>
                  <a:lnTo>
                    <a:pt x="1594" y="0"/>
                  </a:lnTo>
                  <a:lnTo>
                    <a:pt x="1477" y="0"/>
                  </a:lnTo>
                  <a:lnTo>
                    <a:pt x="1361" y="0"/>
                  </a:lnTo>
                  <a:lnTo>
                    <a:pt x="1245" y="0"/>
                  </a:lnTo>
                  <a:lnTo>
                    <a:pt x="1128" y="0"/>
                  </a:lnTo>
                  <a:lnTo>
                    <a:pt x="1011" y="0"/>
                  </a:lnTo>
                  <a:lnTo>
                    <a:pt x="894" y="0"/>
                  </a:lnTo>
                  <a:lnTo>
                    <a:pt x="777" y="0"/>
                  </a:lnTo>
                  <a:lnTo>
                    <a:pt x="662" y="0"/>
                  </a:lnTo>
                  <a:lnTo>
                    <a:pt x="545" y="0"/>
                  </a:lnTo>
                  <a:lnTo>
                    <a:pt x="428" y="0"/>
                  </a:lnTo>
                  <a:lnTo>
                    <a:pt x="311" y="0"/>
                  </a:lnTo>
                  <a:lnTo>
                    <a:pt x="194" y="0"/>
                  </a:lnTo>
                  <a:lnTo>
                    <a:pt x="7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3972221" y="744849"/>
              <a:ext cx="2716213" cy="1114425"/>
            </a:xfrm>
            <a:custGeom>
              <a:avLst/>
              <a:gdLst>
                <a:gd name="T0" fmla="*/ 0 w 1711"/>
                <a:gd name="T1" fmla="*/ 0 h 702"/>
                <a:gd name="T2" fmla="*/ 79 w 1711"/>
                <a:gd name="T3" fmla="*/ 112 h 702"/>
                <a:gd name="T4" fmla="*/ 132 w 1711"/>
                <a:gd name="T5" fmla="*/ 177 h 702"/>
                <a:gd name="T6" fmla="*/ 194 w 1711"/>
                <a:gd name="T7" fmla="*/ 248 h 702"/>
                <a:gd name="T8" fmla="*/ 307 w 1711"/>
                <a:gd name="T9" fmla="*/ 355 h 702"/>
                <a:gd name="T10" fmla="*/ 311 w 1711"/>
                <a:gd name="T11" fmla="*/ 357 h 702"/>
                <a:gd name="T12" fmla="*/ 316 w 1711"/>
                <a:gd name="T13" fmla="*/ 362 h 702"/>
                <a:gd name="T14" fmla="*/ 428 w 1711"/>
                <a:gd name="T15" fmla="*/ 448 h 702"/>
                <a:gd name="T16" fmla="*/ 538 w 1711"/>
                <a:gd name="T17" fmla="*/ 521 h 702"/>
                <a:gd name="T18" fmla="*/ 545 w 1711"/>
                <a:gd name="T19" fmla="*/ 526 h 702"/>
                <a:gd name="T20" fmla="*/ 554 w 1711"/>
                <a:gd name="T21" fmla="*/ 531 h 702"/>
                <a:gd name="T22" fmla="*/ 662 w 1711"/>
                <a:gd name="T23" fmla="*/ 592 h 702"/>
                <a:gd name="T24" fmla="*/ 720 w 1711"/>
                <a:gd name="T25" fmla="*/ 622 h 702"/>
                <a:gd name="T26" fmla="*/ 777 w 1711"/>
                <a:gd name="T27" fmla="*/ 650 h 702"/>
                <a:gd name="T28" fmla="*/ 887 w 1711"/>
                <a:gd name="T29" fmla="*/ 698 h 702"/>
                <a:gd name="T30" fmla="*/ 894 w 1711"/>
                <a:gd name="T31" fmla="*/ 702 h 702"/>
                <a:gd name="T32" fmla="*/ 970 w 1711"/>
                <a:gd name="T33" fmla="*/ 646 h 702"/>
                <a:gd name="T34" fmla="*/ 1011 w 1711"/>
                <a:gd name="T35" fmla="*/ 652 h 702"/>
                <a:gd name="T36" fmla="*/ 1061 w 1711"/>
                <a:gd name="T37" fmla="*/ 607 h 702"/>
                <a:gd name="T38" fmla="*/ 1128 w 1711"/>
                <a:gd name="T39" fmla="*/ 549 h 702"/>
                <a:gd name="T40" fmla="*/ 1135 w 1711"/>
                <a:gd name="T41" fmla="*/ 542 h 702"/>
                <a:gd name="T42" fmla="*/ 1147 w 1711"/>
                <a:gd name="T43" fmla="*/ 531 h 702"/>
                <a:gd name="T44" fmla="*/ 1209 w 1711"/>
                <a:gd name="T45" fmla="*/ 477 h 702"/>
                <a:gd name="T46" fmla="*/ 1245 w 1711"/>
                <a:gd name="T47" fmla="*/ 446 h 702"/>
                <a:gd name="T48" fmla="*/ 1283 w 1711"/>
                <a:gd name="T49" fmla="*/ 412 h 702"/>
                <a:gd name="T50" fmla="*/ 1348 w 1711"/>
                <a:gd name="T51" fmla="*/ 355 h 702"/>
                <a:gd name="T52" fmla="*/ 1356 w 1711"/>
                <a:gd name="T53" fmla="*/ 347 h 702"/>
                <a:gd name="T54" fmla="*/ 1361 w 1711"/>
                <a:gd name="T55" fmla="*/ 344 h 702"/>
                <a:gd name="T56" fmla="*/ 1431 w 1711"/>
                <a:gd name="T57" fmla="*/ 282 h 702"/>
                <a:gd name="T58" fmla="*/ 1477 w 1711"/>
                <a:gd name="T59" fmla="*/ 241 h 702"/>
                <a:gd name="T60" fmla="*/ 1504 w 1711"/>
                <a:gd name="T61" fmla="*/ 218 h 702"/>
                <a:gd name="T62" fmla="*/ 1550 w 1711"/>
                <a:gd name="T63" fmla="*/ 177 h 702"/>
                <a:gd name="T64" fmla="*/ 1578 w 1711"/>
                <a:gd name="T65" fmla="*/ 153 h 702"/>
                <a:gd name="T66" fmla="*/ 1594 w 1711"/>
                <a:gd name="T67" fmla="*/ 138 h 702"/>
                <a:gd name="T68" fmla="*/ 1652 w 1711"/>
                <a:gd name="T69" fmla="*/ 88 h 702"/>
                <a:gd name="T70" fmla="*/ 1711 w 1711"/>
                <a:gd name="T71" fmla="*/ 35 h 702"/>
                <a:gd name="T72" fmla="*/ 1711 w 1711"/>
                <a:gd name="T73" fmla="*/ 0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1" h="702">
                  <a:moveTo>
                    <a:pt x="0" y="0"/>
                  </a:moveTo>
                  <a:lnTo>
                    <a:pt x="79" y="112"/>
                  </a:lnTo>
                  <a:lnTo>
                    <a:pt x="132" y="177"/>
                  </a:lnTo>
                  <a:lnTo>
                    <a:pt x="194" y="248"/>
                  </a:lnTo>
                  <a:lnTo>
                    <a:pt x="307" y="355"/>
                  </a:lnTo>
                  <a:lnTo>
                    <a:pt x="311" y="357"/>
                  </a:lnTo>
                  <a:lnTo>
                    <a:pt x="316" y="362"/>
                  </a:lnTo>
                  <a:lnTo>
                    <a:pt x="428" y="448"/>
                  </a:lnTo>
                  <a:lnTo>
                    <a:pt x="538" y="521"/>
                  </a:lnTo>
                  <a:lnTo>
                    <a:pt x="545" y="526"/>
                  </a:lnTo>
                  <a:lnTo>
                    <a:pt x="554" y="531"/>
                  </a:lnTo>
                  <a:lnTo>
                    <a:pt x="662" y="592"/>
                  </a:lnTo>
                  <a:lnTo>
                    <a:pt x="720" y="622"/>
                  </a:lnTo>
                  <a:lnTo>
                    <a:pt x="777" y="650"/>
                  </a:lnTo>
                  <a:lnTo>
                    <a:pt x="887" y="698"/>
                  </a:lnTo>
                  <a:lnTo>
                    <a:pt x="894" y="702"/>
                  </a:lnTo>
                  <a:lnTo>
                    <a:pt x="970" y="646"/>
                  </a:lnTo>
                  <a:lnTo>
                    <a:pt x="1011" y="652"/>
                  </a:lnTo>
                  <a:lnTo>
                    <a:pt x="1061" y="607"/>
                  </a:lnTo>
                  <a:lnTo>
                    <a:pt x="1128" y="549"/>
                  </a:lnTo>
                  <a:lnTo>
                    <a:pt x="1135" y="542"/>
                  </a:lnTo>
                  <a:lnTo>
                    <a:pt x="1147" y="531"/>
                  </a:lnTo>
                  <a:lnTo>
                    <a:pt x="1209" y="477"/>
                  </a:lnTo>
                  <a:lnTo>
                    <a:pt x="1245" y="446"/>
                  </a:lnTo>
                  <a:lnTo>
                    <a:pt x="1283" y="412"/>
                  </a:lnTo>
                  <a:lnTo>
                    <a:pt x="1348" y="355"/>
                  </a:lnTo>
                  <a:lnTo>
                    <a:pt x="1356" y="347"/>
                  </a:lnTo>
                  <a:lnTo>
                    <a:pt x="1361" y="344"/>
                  </a:lnTo>
                  <a:lnTo>
                    <a:pt x="1431" y="282"/>
                  </a:lnTo>
                  <a:lnTo>
                    <a:pt x="1477" y="241"/>
                  </a:lnTo>
                  <a:lnTo>
                    <a:pt x="1504" y="218"/>
                  </a:lnTo>
                  <a:lnTo>
                    <a:pt x="1550" y="177"/>
                  </a:lnTo>
                  <a:lnTo>
                    <a:pt x="1578" y="153"/>
                  </a:lnTo>
                  <a:lnTo>
                    <a:pt x="1594" y="138"/>
                  </a:lnTo>
                  <a:lnTo>
                    <a:pt x="1652" y="88"/>
                  </a:lnTo>
                  <a:lnTo>
                    <a:pt x="1711" y="35"/>
                  </a:lnTo>
                  <a:lnTo>
                    <a:pt x="171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4215108" y="744849"/>
              <a:ext cx="2349500" cy="868363"/>
            </a:xfrm>
            <a:custGeom>
              <a:avLst/>
              <a:gdLst>
                <a:gd name="T0" fmla="*/ 0 w 1480"/>
                <a:gd name="T1" fmla="*/ 0 h 547"/>
                <a:gd name="T2" fmla="*/ 41 w 1480"/>
                <a:gd name="T3" fmla="*/ 51 h 547"/>
                <a:gd name="T4" fmla="*/ 143 w 1480"/>
                <a:gd name="T5" fmla="*/ 154 h 547"/>
                <a:gd name="T6" fmla="*/ 158 w 1480"/>
                <a:gd name="T7" fmla="*/ 170 h 547"/>
                <a:gd name="T8" fmla="*/ 166 w 1480"/>
                <a:gd name="T9" fmla="*/ 177 h 547"/>
                <a:gd name="T10" fmla="*/ 275 w 1480"/>
                <a:gd name="T11" fmla="*/ 268 h 547"/>
                <a:gd name="T12" fmla="*/ 386 w 1480"/>
                <a:gd name="T13" fmla="*/ 345 h 547"/>
                <a:gd name="T14" fmla="*/ 392 w 1480"/>
                <a:gd name="T15" fmla="*/ 349 h 547"/>
                <a:gd name="T16" fmla="*/ 398 w 1480"/>
                <a:gd name="T17" fmla="*/ 355 h 547"/>
                <a:gd name="T18" fmla="*/ 509 w 1480"/>
                <a:gd name="T19" fmla="*/ 420 h 547"/>
                <a:gd name="T20" fmla="*/ 574 w 1480"/>
                <a:gd name="T21" fmla="*/ 454 h 547"/>
                <a:gd name="T22" fmla="*/ 624 w 1480"/>
                <a:gd name="T23" fmla="*/ 481 h 547"/>
                <a:gd name="T24" fmla="*/ 734 w 1480"/>
                <a:gd name="T25" fmla="*/ 531 h 547"/>
                <a:gd name="T26" fmla="*/ 741 w 1480"/>
                <a:gd name="T27" fmla="*/ 535 h 547"/>
                <a:gd name="T28" fmla="*/ 742 w 1480"/>
                <a:gd name="T29" fmla="*/ 534 h 547"/>
                <a:gd name="T30" fmla="*/ 858 w 1480"/>
                <a:gd name="T31" fmla="*/ 547 h 547"/>
                <a:gd name="T32" fmla="*/ 865 w 1480"/>
                <a:gd name="T33" fmla="*/ 542 h 547"/>
                <a:gd name="T34" fmla="*/ 875 w 1480"/>
                <a:gd name="T35" fmla="*/ 531 h 547"/>
                <a:gd name="T36" fmla="*/ 930 w 1480"/>
                <a:gd name="T37" fmla="*/ 465 h 547"/>
                <a:gd name="T38" fmla="*/ 975 w 1480"/>
                <a:gd name="T39" fmla="*/ 444 h 547"/>
                <a:gd name="T40" fmla="*/ 1013 w 1480"/>
                <a:gd name="T41" fmla="*/ 412 h 547"/>
                <a:gd name="T42" fmla="*/ 1077 w 1480"/>
                <a:gd name="T43" fmla="*/ 355 h 547"/>
                <a:gd name="T44" fmla="*/ 1086 w 1480"/>
                <a:gd name="T45" fmla="*/ 347 h 547"/>
                <a:gd name="T46" fmla="*/ 1092 w 1480"/>
                <a:gd name="T47" fmla="*/ 341 h 547"/>
                <a:gd name="T48" fmla="*/ 1160 w 1480"/>
                <a:gd name="T49" fmla="*/ 282 h 547"/>
                <a:gd name="T50" fmla="*/ 1208 w 1480"/>
                <a:gd name="T51" fmla="*/ 240 h 547"/>
                <a:gd name="T52" fmla="*/ 1234 w 1480"/>
                <a:gd name="T53" fmla="*/ 217 h 547"/>
                <a:gd name="T54" fmla="*/ 1278 w 1480"/>
                <a:gd name="T55" fmla="*/ 177 h 547"/>
                <a:gd name="T56" fmla="*/ 1308 w 1480"/>
                <a:gd name="T57" fmla="*/ 151 h 547"/>
                <a:gd name="T58" fmla="*/ 1324 w 1480"/>
                <a:gd name="T59" fmla="*/ 137 h 547"/>
                <a:gd name="T60" fmla="*/ 1381 w 1480"/>
                <a:gd name="T61" fmla="*/ 86 h 547"/>
                <a:gd name="T62" fmla="*/ 1441 w 1480"/>
                <a:gd name="T63" fmla="*/ 34 h 547"/>
                <a:gd name="T64" fmla="*/ 1456 w 1480"/>
                <a:gd name="T65" fmla="*/ 21 h 547"/>
                <a:gd name="T66" fmla="*/ 1480 w 1480"/>
                <a:gd name="T67" fmla="*/ 0 h 547"/>
                <a:gd name="T68" fmla="*/ 1441 w 1480"/>
                <a:gd name="T69" fmla="*/ 0 h 547"/>
                <a:gd name="T70" fmla="*/ 1324 w 1480"/>
                <a:gd name="T71" fmla="*/ 0 h 547"/>
                <a:gd name="T72" fmla="*/ 1208 w 1480"/>
                <a:gd name="T73" fmla="*/ 0 h 547"/>
                <a:gd name="T74" fmla="*/ 1092 w 1480"/>
                <a:gd name="T75" fmla="*/ 0 h 547"/>
                <a:gd name="T76" fmla="*/ 975 w 1480"/>
                <a:gd name="T77" fmla="*/ 0 h 547"/>
                <a:gd name="T78" fmla="*/ 858 w 1480"/>
                <a:gd name="T79" fmla="*/ 0 h 547"/>
                <a:gd name="T80" fmla="*/ 741 w 1480"/>
                <a:gd name="T81" fmla="*/ 0 h 547"/>
                <a:gd name="T82" fmla="*/ 624 w 1480"/>
                <a:gd name="T83" fmla="*/ 0 h 547"/>
                <a:gd name="T84" fmla="*/ 509 w 1480"/>
                <a:gd name="T85" fmla="*/ 0 h 547"/>
                <a:gd name="T86" fmla="*/ 392 w 1480"/>
                <a:gd name="T87" fmla="*/ 0 h 547"/>
                <a:gd name="T88" fmla="*/ 275 w 1480"/>
                <a:gd name="T89" fmla="*/ 0 h 547"/>
                <a:gd name="T90" fmla="*/ 158 w 1480"/>
                <a:gd name="T91" fmla="*/ 0 h 547"/>
                <a:gd name="T92" fmla="*/ 41 w 1480"/>
                <a:gd name="T93" fmla="*/ 0 h 547"/>
                <a:gd name="T94" fmla="*/ 0 w 1480"/>
                <a:gd name="T95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0" h="547">
                  <a:moveTo>
                    <a:pt x="0" y="0"/>
                  </a:moveTo>
                  <a:lnTo>
                    <a:pt x="41" y="51"/>
                  </a:lnTo>
                  <a:lnTo>
                    <a:pt x="143" y="154"/>
                  </a:lnTo>
                  <a:lnTo>
                    <a:pt x="158" y="170"/>
                  </a:lnTo>
                  <a:lnTo>
                    <a:pt x="166" y="177"/>
                  </a:lnTo>
                  <a:lnTo>
                    <a:pt x="275" y="268"/>
                  </a:lnTo>
                  <a:lnTo>
                    <a:pt x="386" y="345"/>
                  </a:lnTo>
                  <a:lnTo>
                    <a:pt x="392" y="349"/>
                  </a:lnTo>
                  <a:lnTo>
                    <a:pt x="398" y="355"/>
                  </a:lnTo>
                  <a:lnTo>
                    <a:pt x="509" y="420"/>
                  </a:lnTo>
                  <a:lnTo>
                    <a:pt x="574" y="454"/>
                  </a:lnTo>
                  <a:lnTo>
                    <a:pt x="624" y="481"/>
                  </a:lnTo>
                  <a:lnTo>
                    <a:pt x="734" y="531"/>
                  </a:lnTo>
                  <a:lnTo>
                    <a:pt x="741" y="535"/>
                  </a:lnTo>
                  <a:lnTo>
                    <a:pt x="742" y="534"/>
                  </a:lnTo>
                  <a:lnTo>
                    <a:pt x="858" y="547"/>
                  </a:lnTo>
                  <a:lnTo>
                    <a:pt x="865" y="542"/>
                  </a:lnTo>
                  <a:lnTo>
                    <a:pt x="875" y="531"/>
                  </a:lnTo>
                  <a:lnTo>
                    <a:pt x="930" y="465"/>
                  </a:lnTo>
                  <a:lnTo>
                    <a:pt x="975" y="444"/>
                  </a:lnTo>
                  <a:lnTo>
                    <a:pt x="1013" y="412"/>
                  </a:lnTo>
                  <a:lnTo>
                    <a:pt x="1077" y="355"/>
                  </a:lnTo>
                  <a:lnTo>
                    <a:pt x="1086" y="347"/>
                  </a:lnTo>
                  <a:lnTo>
                    <a:pt x="1092" y="341"/>
                  </a:lnTo>
                  <a:lnTo>
                    <a:pt x="1160" y="282"/>
                  </a:lnTo>
                  <a:lnTo>
                    <a:pt x="1208" y="240"/>
                  </a:lnTo>
                  <a:lnTo>
                    <a:pt x="1234" y="217"/>
                  </a:lnTo>
                  <a:lnTo>
                    <a:pt x="1278" y="177"/>
                  </a:lnTo>
                  <a:lnTo>
                    <a:pt x="1308" y="151"/>
                  </a:lnTo>
                  <a:lnTo>
                    <a:pt x="1324" y="137"/>
                  </a:lnTo>
                  <a:lnTo>
                    <a:pt x="1381" y="86"/>
                  </a:lnTo>
                  <a:lnTo>
                    <a:pt x="1441" y="34"/>
                  </a:lnTo>
                  <a:lnTo>
                    <a:pt x="1456" y="21"/>
                  </a:lnTo>
                  <a:lnTo>
                    <a:pt x="1480" y="0"/>
                  </a:lnTo>
                  <a:lnTo>
                    <a:pt x="1441" y="0"/>
                  </a:lnTo>
                  <a:lnTo>
                    <a:pt x="1324" y="0"/>
                  </a:lnTo>
                  <a:lnTo>
                    <a:pt x="1208" y="0"/>
                  </a:lnTo>
                  <a:lnTo>
                    <a:pt x="1092" y="0"/>
                  </a:lnTo>
                  <a:lnTo>
                    <a:pt x="975" y="0"/>
                  </a:lnTo>
                  <a:lnTo>
                    <a:pt x="858" y="0"/>
                  </a:lnTo>
                  <a:lnTo>
                    <a:pt x="741" y="0"/>
                  </a:lnTo>
                  <a:lnTo>
                    <a:pt x="624" y="0"/>
                  </a:lnTo>
                  <a:lnTo>
                    <a:pt x="509" y="0"/>
                  </a:lnTo>
                  <a:lnTo>
                    <a:pt x="392" y="0"/>
                  </a:lnTo>
                  <a:lnTo>
                    <a:pt x="275" y="0"/>
                  </a:lnTo>
                  <a:lnTo>
                    <a:pt x="158" y="0"/>
                  </a:lnTo>
                  <a:lnTo>
                    <a:pt x="4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4215108" y="744849"/>
              <a:ext cx="2349500" cy="868363"/>
            </a:xfrm>
            <a:custGeom>
              <a:avLst/>
              <a:gdLst>
                <a:gd name="T0" fmla="*/ 0 w 1480"/>
                <a:gd name="T1" fmla="*/ 0 h 547"/>
                <a:gd name="T2" fmla="*/ 41 w 1480"/>
                <a:gd name="T3" fmla="*/ 51 h 547"/>
                <a:gd name="T4" fmla="*/ 143 w 1480"/>
                <a:gd name="T5" fmla="*/ 154 h 547"/>
                <a:gd name="T6" fmla="*/ 158 w 1480"/>
                <a:gd name="T7" fmla="*/ 170 h 547"/>
                <a:gd name="T8" fmla="*/ 166 w 1480"/>
                <a:gd name="T9" fmla="*/ 177 h 547"/>
                <a:gd name="T10" fmla="*/ 275 w 1480"/>
                <a:gd name="T11" fmla="*/ 268 h 547"/>
                <a:gd name="T12" fmla="*/ 386 w 1480"/>
                <a:gd name="T13" fmla="*/ 345 h 547"/>
                <a:gd name="T14" fmla="*/ 392 w 1480"/>
                <a:gd name="T15" fmla="*/ 349 h 547"/>
                <a:gd name="T16" fmla="*/ 398 w 1480"/>
                <a:gd name="T17" fmla="*/ 355 h 547"/>
                <a:gd name="T18" fmla="*/ 509 w 1480"/>
                <a:gd name="T19" fmla="*/ 420 h 547"/>
                <a:gd name="T20" fmla="*/ 574 w 1480"/>
                <a:gd name="T21" fmla="*/ 454 h 547"/>
                <a:gd name="T22" fmla="*/ 624 w 1480"/>
                <a:gd name="T23" fmla="*/ 481 h 547"/>
                <a:gd name="T24" fmla="*/ 734 w 1480"/>
                <a:gd name="T25" fmla="*/ 531 h 547"/>
                <a:gd name="T26" fmla="*/ 741 w 1480"/>
                <a:gd name="T27" fmla="*/ 535 h 547"/>
                <a:gd name="T28" fmla="*/ 742 w 1480"/>
                <a:gd name="T29" fmla="*/ 534 h 547"/>
                <a:gd name="T30" fmla="*/ 858 w 1480"/>
                <a:gd name="T31" fmla="*/ 547 h 547"/>
                <a:gd name="T32" fmla="*/ 865 w 1480"/>
                <a:gd name="T33" fmla="*/ 542 h 547"/>
                <a:gd name="T34" fmla="*/ 875 w 1480"/>
                <a:gd name="T35" fmla="*/ 531 h 547"/>
                <a:gd name="T36" fmla="*/ 930 w 1480"/>
                <a:gd name="T37" fmla="*/ 465 h 547"/>
                <a:gd name="T38" fmla="*/ 975 w 1480"/>
                <a:gd name="T39" fmla="*/ 444 h 547"/>
                <a:gd name="T40" fmla="*/ 1013 w 1480"/>
                <a:gd name="T41" fmla="*/ 412 h 547"/>
                <a:gd name="T42" fmla="*/ 1077 w 1480"/>
                <a:gd name="T43" fmla="*/ 355 h 547"/>
                <a:gd name="T44" fmla="*/ 1086 w 1480"/>
                <a:gd name="T45" fmla="*/ 347 h 547"/>
                <a:gd name="T46" fmla="*/ 1092 w 1480"/>
                <a:gd name="T47" fmla="*/ 341 h 547"/>
                <a:gd name="T48" fmla="*/ 1160 w 1480"/>
                <a:gd name="T49" fmla="*/ 282 h 547"/>
                <a:gd name="T50" fmla="*/ 1208 w 1480"/>
                <a:gd name="T51" fmla="*/ 240 h 547"/>
                <a:gd name="T52" fmla="*/ 1234 w 1480"/>
                <a:gd name="T53" fmla="*/ 217 h 547"/>
                <a:gd name="T54" fmla="*/ 1278 w 1480"/>
                <a:gd name="T55" fmla="*/ 177 h 547"/>
                <a:gd name="T56" fmla="*/ 1308 w 1480"/>
                <a:gd name="T57" fmla="*/ 151 h 547"/>
                <a:gd name="T58" fmla="*/ 1324 w 1480"/>
                <a:gd name="T59" fmla="*/ 137 h 547"/>
                <a:gd name="T60" fmla="*/ 1381 w 1480"/>
                <a:gd name="T61" fmla="*/ 86 h 547"/>
                <a:gd name="T62" fmla="*/ 1441 w 1480"/>
                <a:gd name="T63" fmla="*/ 34 h 547"/>
                <a:gd name="T64" fmla="*/ 1456 w 1480"/>
                <a:gd name="T65" fmla="*/ 21 h 547"/>
                <a:gd name="T66" fmla="*/ 1480 w 1480"/>
                <a:gd name="T67" fmla="*/ 0 h 547"/>
                <a:gd name="T68" fmla="*/ 1441 w 1480"/>
                <a:gd name="T69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0" h="547">
                  <a:moveTo>
                    <a:pt x="0" y="0"/>
                  </a:moveTo>
                  <a:lnTo>
                    <a:pt x="41" y="51"/>
                  </a:lnTo>
                  <a:lnTo>
                    <a:pt x="143" y="154"/>
                  </a:lnTo>
                  <a:lnTo>
                    <a:pt x="158" y="170"/>
                  </a:lnTo>
                  <a:lnTo>
                    <a:pt x="166" y="177"/>
                  </a:lnTo>
                  <a:lnTo>
                    <a:pt x="275" y="268"/>
                  </a:lnTo>
                  <a:lnTo>
                    <a:pt x="386" y="345"/>
                  </a:lnTo>
                  <a:lnTo>
                    <a:pt x="392" y="349"/>
                  </a:lnTo>
                  <a:lnTo>
                    <a:pt x="398" y="355"/>
                  </a:lnTo>
                  <a:lnTo>
                    <a:pt x="509" y="420"/>
                  </a:lnTo>
                  <a:lnTo>
                    <a:pt x="574" y="454"/>
                  </a:lnTo>
                  <a:lnTo>
                    <a:pt x="624" y="481"/>
                  </a:lnTo>
                  <a:lnTo>
                    <a:pt x="734" y="531"/>
                  </a:lnTo>
                  <a:lnTo>
                    <a:pt x="741" y="535"/>
                  </a:lnTo>
                  <a:lnTo>
                    <a:pt x="742" y="534"/>
                  </a:lnTo>
                  <a:lnTo>
                    <a:pt x="858" y="547"/>
                  </a:lnTo>
                  <a:lnTo>
                    <a:pt x="865" y="542"/>
                  </a:lnTo>
                  <a:lnTo>
                    <a:pt x="875" y="531"/>
                  </a:lnTo>
                  <a:lnTo>
                    <a:pt x="930" y="465"/>
                  </a:lnTo>
                  <a:lnTo>
                    <a:pt x="975" y="444"/>
                  </a:lnTo>
                  <a:lnTo>
                    <a:pt x="1013" y="412"/>
                  </a:lnTo>
                  <a:lnTo>
                    <a:pt x="1077" y="355"/>
                  </a:lnTo>
                  <a:lnTo>
                    <a:pt x="1086" y="347"/>
                  </a:lnTo>
                  <a:lnTo>
                    <a:pt x="1092" y="341"/>
                  </a:lnTo>
                  <a:lnTo>
                    <a:pt x="1160" y="282"/>
                  </a:lnTo>
                  <a:lnTo>
                    <a:pt x="1208" y="240"/>
                  </a:lnTo>
                  <a:lnTo>
                    <a:pt x="1234" y="217"/>
                  </a:lnTo>
                  <a:lnTo>
                    <a:pt x="1278" y="177"/>
                  </a:lnTo>
                  <a:lnTo>
                    <a:pt x="1308" y="151"/>
                  </a:lnTo>
                  <a:lnTo>
                    <a:pt x="1324" y="137"/>
                  </a:lnTo>
                  <a:lnTo>
                    <a:pt x="1381" y="86"/>
                  </a:lnTo>
                  <a:lnTo>
                    <a:pt x="1441" y="34"/>
                  </a:lnTo>
                  <a:lnTo>
                    <a:pt x="1456" y="21"/>
                  </a:lnTo>
                  <a:lnTo>
                    <a:pt x="1480" y="0"/>
                  </a:lnTo>
                  <a:lnTo>
                    <a:pt x="144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4480221" y="744849"/>
              <a:ext cx="1908175" cy="663575"/>
            </a:xfrm>
            <a:custGeom>
              <a:avLst/>
              <a:gdLst>
                <a:gd name="T0" fmla="*/ 0 w 1202"/>
                <a:gd name="T1" fmla="*/ 0 h 418"/>
                <a:gd name="T2" fmla="*/ 108 w 1202"/>
                <a:gd name="T3" fmla="*/ 96 h 418"/>
                <a:gd name="T4" fmla="*/ 215 w 1202"/>
                <a:gd name="T5" fmla="*/ 177 h 418"/>
                <a:gd name="T6" fmla="*/ 225 w 1202"/>
                <a:gd name="T7" fmla="*/ 184 h 418"/>
                <a:gd name="T8" fmla="*/ 231 w 1202"/>
                <a:gd name="T9" fmla="*/ 188 h 418"/>
                <a:gd name="T10" fmla="*/ 342 w 1202"/>
                <a:gd name="T11" fmla="*/ 257 h 418"/>
                <a:gd name="T12" fmla="*/ 424 w 1202"/>
                <a:gd name="T13" fmla="*/ 303 h 418"/>
                <a:gd name="T14" fmla="*/ 457 w 1202"/>
                <a:gd name="T15" fmla="*/ 322 h 418"/>
                <a:gd name="T16" fmla="*/ 525 w 1202"/>
                <a:gd name="T17" fmla="*/ 355 h 418"/>
                <a:gd name="T18" fmla="*/ 574 w 1202"/>
                <a:gd name="T19" fmla="*/ 378 h 418"/>
                <a:gd name="T20" fmla="*/ 592 w 1202"/>
                <a:gd name="T21" fmla="*/ 381 h 418"/>
                <a:gd name="T22" fmla="*/ 691 w 1202"/>
                <a:gd name="T23" fmla="*/ 418 h 418"/>
                <a:gd name="T24" fmla="*/ 714 w 1202"/>
                <a:gd name="T25" fmla="*/ 390 h 418"/>
                <a:gd name="T26" fmla="*/ 791 w 1202"/>
                <a:gd name="T27" fmla="*/ 355 h 418"/>
                <a:gd name="T28" fmla="*/ 802 w 1202"/>
                <a:gd name="T29" fmla="*/ 347 h 418"/>
                <a:gd name="T30" fmla="*/ 808 w 1202"/>
                <a:gd name="T31" fmla="*/ 347 h 418"/>
                <a:gd name="T32" fmla="*/ 878 w 1202"/>
                <a:gd name="T33" fmla="*/ 284 h 418"/>
                <a:gd name="T34" fmla="*/ 925 w 1202"/>
                <a:gd name="T35" fmla="*/ 244 h 418"/>
                <a:gd name="T36" fmla="*/ 952 w 1202"/>
                <a:gd name="T37" fmla="*/ 219 h 418"/>
                <a:gd name="T38" fmla="*/ 1001 w 1202"/>
                <a:gd name="T39" fmla="*/ 177 h 418"/>
                <a:gd name="T40" fmla="*/ 1027 w 1202"/>
                <a:gd name="T41" fmla="*/ 154 h 418"/>
                <a:gd name="T42" fmla="*/ 1041 w 1202"/>
                <a:gd name="T43" fmla="*/ 142 h 418"/>
                <a:gd name="T44" fmla="*/ 1100 w 1202"/>
                <a:gd name="T45" fmla="*/ 89 h 418"/>
                <a:gd name="T46" fmla="*/ 1157 w 1202"/>
                <a:gd name="T47" fmla="*/ 39 h 418"/>
                <a:gd name="T48" fmla="*/ 1173 w 1202"/>
                <a:gd name="T49" fmla="*/ 24 h 418"/>
                <a:gd name="T50" fmla="*/ 1202 w 1202"/>
                <a:gd name="T51" fmla="*/ 0 h 418"/>
                <a:gd name="T52" fmla="*/ 1157 w 1202"/>
                <a:gd name="T53" fmla="*/ 0 h 418"/>
                <a:gd name="T54" fmla="*/ 1041 w 1202"/>
                <a:gd name="T55" fmla="*/ 0 h 418"/>
                <a:gd name="T56" fmla="*/ 925 w 1202"/>
                <a:gd name="T57" fmla="*/ 0 h 418"/>
                <a:gd name="T58" fmla="*/ 808 w 1202"/>
                <a:gd name="T59" fmla="*/ 0 h 418"/>
                <a:gd name="T60" fmla="*/ 691 w 1202"/>
                <a:gd name="T61" fmla="*/ 0 h 418"/>
                <a:gd name="T62" fmla="*/ 574 w 1202"/>
                <a:gd name="T63" fmla="*/ 0 h 418"/>
                <a:gd name="T64" fmla="*/ 457 w 1202"/>
                <a:gd name="T65" fmla="*/ 0 h 418"/>
                <a:gd name="T66" fmla="*/ 342 w 1202"/>
                <a:gd name="T67" fmla="*/ 0 h 418"/>
                <a:gd name="T68" fmla="*/ 225 w 1202"/>
                <a:gd name="T69" fmla="*/ 0 h 418"/>
                <a:gd name="T70" fmla="*/ 108 w 1202"/>
                <a:gd name="T71" fmla="*/ 0 h 418"/>
                <a:gd name="T72" fmla="*/ 0 w 1202"/>
                <a:gd name="T73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2" h="418">
                  <a:moveTo>
                    <a:pt x="0" y="0"/>
                  </a:moveTo>
                  <a:lnTo>
                    <a:pt x="108" y="96"/>
                  </a:lnTo>
                  <a:lnTo>
                    <a:pt x="215" y="177"/>
                  </a:lnTo>
                  <a:lnTo>
                    <a:pt x="225" y="184"/>
                  </a:lnTo>
                  <a:lnTo>
                    <a:pt x="231" y="188"/>
                  </a:lnTo>
                  <a:lnTo>
                    <a:pt x="342" y="257"/>
                  </a:lnTo>
                  <a:lnTo>
                    <a:pt x="424" y="303"/>
                  </a:lnTo>
                  <a:lnTo>
                    <a:pt x="457" y="322"/>
                  </a:lnTo>
                  <a:lnTo>
                    <a:pt x="525" y="355"/>
                  </a:lnTo>
                  <a:lnTo>
                    <a:pt x="574" y="378"/>
                  </a:lnTo>
                  <a:lnTo>
                    <a:pt x="592" y="381"/>
                  </a:lnTo>
                  <a:lnTo>
                    <a:pt x="691" y="418"/>
                  </a:lnTo>
                  <a:lnTo>
                    <a:pt x="714" y="390"/>
                  </a:lnTo>
                  <a:lnTo>
                    <a:pt x="791" y="355"/>
                  </a:lnTo>
                  <a:lnTo>
                    <a:pt x="802" y="347"/>
                  </a:lnTo>
                  <a:lnTo>
                    <a:pt x="808" y="347"/>
                  </a:lnTo>
                  <a:lnTo>
                    <a:pt x="878" y="284"/>
                  </a:lnTo>
                  <a:lnTo>
                    <a:pt x="925" y="244"/>
                  </a:lnTo>
                  <a:lnTo>
                    <a:pt x="952" y="219"/>
                  </a:lnTo>
                  <a:lnTo>
                    <a:pt x="1001" y="177"/>
                  </a:lnTo>
                  <a:lnTo>
                    <a:pt x="1027" y="154"/>
                  </a:lnTo>
                  <a:lnTo>
                    <a:pt x="1041" y="142"/>
                  </a:lnTo>
                  <a:lnTo>
                    <a:pt x="1100" y="89"/>
                  </a:lnTo>
                  <a:lnTo>
                    <a:pt x="1157" y="39"/>
                  </a:lnTo>
                  <a:lnTo>
                    <a:pt x="1173" y="24"/>
                  </a:lnTo>
                  <a:lnTo>
                    <a:pt x="1202" y="0"/>
                  </a:lnTo>
                  <a:lnTo>
                    <a:pt x="1157" y="0"/>
                  </a:lnTo>
                  <a:lnTo>
                    <a:pt x="1041" y="0"/>
                  </a:lnTo>
                  <a:lnTo>
                    <a:pt x="925" y="0"/>
                  </a:lnTo>
                  <a:lnTo>
                    <a:pt x="808" y="0"/>
                  </a:lnTo>
                  <a:lnTo>
                    <a:pt x="691" y="0"/>
                  </a:lnTo>
                  <a:lnTo>
                    <a:pt x="574" y="0"/>
                  </a:lnTo>
                  <a:lnTo>
                    <a:pt x="457" y="0"/>
                  </a:lnTo>
                  <a:lnTo>
                    <a:pt x="342" y="0"/>
                  </a:lnTo>
                  <a:lnTo>
                    <a:pt x="225" y="0"/>
                  </a:lnTo>
                  <a:lnTo>
                    <a:pt x="10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4480221" y="744849"/>
              <a:ext cx="1908175" cy="663575"/>
            </a:xfrm>
            <a:custGeom>
              <a:avLst/>
              <a:gdLst>
                <a:gd name="T0" fmla="*/ 0 w 1202"/>
                <a:gd name="T1" fmla="*/ 0 h 418"/>
                <a:gd name="T2" fmla="*/ 108 w 1202"/>
                <a:gd name="T3" fmla="*/ 96 h 418"/>
                <a:gd name="T4" fmla="*/ 215 w 1202"/>
                <a:gd name="T5" fmla="*/ 177 h 418"/>
                <a:gd name="T6" fmla="*/ 225 w 1202"/>
                <a:gd name="T7" fmla="*/ 184 h 418"/>
                <a:gd name="T8" fmla="*/ 231 w 1202"/>
                <a:gd name="T9" fmla="*/ 188 h 418"/>
                <a:gd name="T10" fmla="*/ 342 w 1202"/>
                <a:gd name="T11" fmla="*/ 257 h 418"/>
                <a:gd name="T12" fmla="*/ 424 w 1202"/>
                <a:gd name="T13" fmla="*/ 303 h 418"/>
                <a:gd name="T14" fmla="*/ 457 w 1202"/>
                <a:gd name="T15" fmla="*/ 322 h 418"/>
                <a:gd name="T16" fmla="*/ 525 w 1202"/>
                <a:gd name="T17" fmla="*/ 355 h 418"/>
                <a:gd name="T18" fmla="*/ 574 w 1202"/>
                <a:gd name="T19" fmla="*/ 378 h 418"/>
                <a:gd name="T20" fmla="*/ 592 w 1202"/>
                <a:gd name="T21" fmla="*/ 381 h 418"/>
                <a:gd name="T22" fmla="*/ 691 w 1202"/>
                <a:gd name="T23" fmla="*/ 418 h 418"/>
                <a:gd name="T24" fmla="*/ 714 w 1202"/>
                <a:gd name="T25" fmla="*/ 390 h 418"/>
                <a:gd name="T26" fmla="*/ 791 w 1202"/>
                <a:gd name="T27" fmla="*/ 355 h 418"/>
                <a:gd name="T28" fmla="*/ 802 w 1202"/>
                <a:gd name="T29" fmla="*/ 347 h 418"/>
                <a:gd name="T30" fmla="*/ 808 w 1202"/>
                <a:gd name="T31" fmla="*/ 347 h 418"/>
                <a:gd name="T32" fmla="*/ 878 w 1202"/>
                <a:gd name="T33" fmla="*/ 284 h 418"/>
                <a:gd name="T34" fmla="*/ 925 w 1202"/>
                <a:gd name="T35" fmla="*/ 244 h 418"/>
                <a:gd name="T36" fmla="*/ 952 w 1202"/>
                <a:gd name="T37" fmla="*/ 219 h 418"/>
                <a:gd name="T38" fmla="*/ 1001 w 1202"/>
                <a:gd name="T39" fmla="*/ 177 h 418"/>
                <a:gd name="T40" fmla="*/ 1027 w 1202"/>
                <a:gd name="T41" fmla="*/ 154 h 418"/>
                <a:gd name="T42" fmla="*/ 1041 w 1202"/>
                <a:gd name="T43" fmla="*/ 142 h 418"/>
                <a:gd name="T44" fmla="*/ 1100 w 1202"/>
                <a:gd name="T45" fmla="*/ 89 h 418"/>
                <a:gd name="T46" fmla="*/ 1157 w 1202"/>
                <a:gd name="T47" fmla="*/ 39 h 418"/>
                <a:gd name="T48" fmla="*/ 1173 w 1202"/>
                <a:gd name="T49" fmla="*/ 24 h 418"/>
                <a:gd name="T50" fmla="*/ 1202 w 1202"/>
                <a:gd name="T51" fmla="*/ 0 h 418"/>
                <a:gd name="T52" fmla="*/ 1157 w 1202"/>
                <a:gd name="T53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2" h="418">
                  <a:moveTo>
                    <a:pt x="0" y="0"/>
                  </a:moveTo>
                  <a:lnTo>
                    <a:pt x="108" y="96"/>
                  </a:lnTo>
                  <a:lnTo>
                    <a:pt x="215" y="177"/>
                  </a:lnTo>
                  <a:lnTo>
                    <a:pt x="225" y="184"/>
                  </a:lnTo>
                  <a:lnTo>
                    <a:pt x="231" y="188"/>
                  </a:lnTo>
                  <a:lnTo>
                    <a:pt x="342" y="257"/>
                  </a:lnTo>
                  <a:lnTo>
                    <a:pt x="424" y="303"/>
                  </a:lnTo>
                  <a:lnTo>
                    <a:pt x="457" y="322"/>
                  </a:lnTo>
                  <a:lnTo>
                    <a:pt x="525" y="355"/>
                  </a:lnTo>
                  <a:lnTo>
                    <a:pt x="574" y="378"/>
                  </a:lnTo>
                  <a:lnTo>
                    <a:pt x="592" y="381"/>
                  </a:lnTo>
                  <a:lnTo>
                    <a:pt x="691" y="418"/>
                  </a:lnTo>
                  <a:lnTo>
                    <a:pt x="714" y="390"/>
                  </a:lnTo>
                  <a:lnTo>
                    <a:pt x="791" y="355"/>
                  </a:lnTo>
                  <a:lnTo>
                    <a:pt x="802" y="347"/>
                  </a:lnTo>
                  <a:lnTo>
                    <a:pt x="808" y="347"/>
                  </a:lnTo>
                  <a:lnTo>
                    <a:pt x="878" y="284"/>
                  </a:lnTo>
                  <a:lnTo>
                    <a:pt x="925" y="244"/>
                  </a:lnTo>
                  <a:lnTo>
                    <a:pt x="952" y="219"/>
                  </a:lnTo>
                  <a:lnTo>
                    <a:pt x="1001" y="177"/>
                  </a:lnTo>
                  <a:lnTo>
                    <a:pt x="1027" y="154"/>
                  </a:lnTo>
                  <a:lnTo>
                    <a:pt x="1041" y="142"/>
                  </a:lnTo>
                  <a:lnTo>
                    <a:pt x="1100" y="89"/>
                  </a:lnTo>
                  <a:lnTo>
                    <a:pt x="1157" y="39"/>
                  </a:lnTo>
                  <a:lnTo>
                    <a:pt x="1173" y="24"/>
                  </a:lnTo>
                  <a:lnTo>
                    <a:pt x="1202" y="0"/>
                  </a:lnTo>
                  <a:lnTo>
                    <a:pt x="115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4802483" y="744849"/>
              <a:ext cx="1411288" cy="431800"/>
            </a:xfrm>
            <a:custGeom>
              <a:avLst/>
              <a:gdLst>
                <a:gd name="T0" fmla="*/ 0 w 889"/>
                <a:gd name="T1" fmla="*/ 0 h 272"/>
                <a:gd name="T2" fmla="*/ 22 w 889"/>
                <a:gd name="T3" fmla="*/ 16 h 272"/>
                <a:gd name="T4" fmla="*/ 41 w 889"/>
                <a:gd name="T5" fmla="*/ 28 h 272"/>
                <a:gd name="T6" fmla="*/ 139 w 889"/>
                <a:gd name="T7" fmla="*/ 95 h 272"/>
                <a:gd name="T8" fmla="*/ 238 w 889"/>
                <a:gd name="T9" fmla="*/ 153 h 272"/>
                <a:gd name="T10" fmla="*/ 254 w 889"/>
                <a:gd name="T11" fmla="*/ 162 h 272"/>
                <a:gd name="T12" fmla="*/ 284 w 889"/>
                <a:gd name="T13" fmla="*/ 177 h 272"/>
                <a:gd name="T14" fmla="*/ 371 w 889"/>
                <a:gd name="T15" fmla="*/ 221 h 272"/>
                <a:gd name="T16" fmla="*/ 412 w 889"/>
                <a:gd name="T17" fmla="*/ 238 h 272"/>
                <a:gd name="T18" fmla="*/ 488 w 889"/>
                <a:gd name="T19" fmla="*/ 272 h 272"/>
                <a:gd name="T20" fmla="*/ 530 w 889"/>
                <a:gd name="T21" fmla="*/ 241 h 272"/>
                <a:gd name="T22" fmla="*/ 605 w 889"/>
                <a:gd name="T23" fmla="*/ 249 h 272"/>
                <a:gd name="T24" fmla="*/ 635 w 889"/>
                <a:gd name="T25" fmla="*/ 223 h 272"/>
                <a:gd name="T26" fmla="*/ 688 w 889"/>
                <a:gd name="T27" fmla="*/ 177 h 272"/>
                <a:gd name="T28" fmla="*/ 707 w 889"/>
                <a:gd name="T29" fmla="*/ 154 h 272"/>
                <a:gd name="T30" fmla="*/ 722 w 889"/>
                <a:gd name="T31" fmla="*/ 147 h 272"/>
                <a:gd name="T32" fmla="*/ 783 w 889"/>
                <a:gd name="T33" fmla="*/ 93 h 272"/>
                <a:gd name="T34" fmla="*/ 838 w 889"/>
                <a:gd name="T35" fmla="*/ 44 h 272"/>
                <a:gd name="T36" fmla="*/ 856 w 889"/>
                <a:gd name="T37" fmla="*/ 28 h 272"/>
                <a:gd name="T38" fmla="*/ 889 w 889"/>
                <a:gd name="T39" fmla="*/ 0 h 272"/>
                <a:gd name="T40" fmla="*/ 838 w 889"/>
                <a:gd name="T41" fmla="*/ 0 h 272"/>
                <a:gd name="T42" fmla="*/ 722 w 889"/>
                <a:gd name="T43" fmla="*/ 0 h 272"/>
                <a:gd name="T44" fmla="*/ 605 w 889"/>
                <a:gd name="T45" fmla="*/ 0 h 272"/>
                <a:gd name="T46" fmla="*/ 488 w 889"/>
                <a:gd name="T47" fmla="*/ 0 h 272"/>
                <a:gd name="T48" fmla="*/ 371 w 889"/>
                <a:gd name="T49" fmla="*/ 0 h 272"/>
                <a:gd name="T50" fmla="*/ 254 w 889"/>
                <a:gd name="T51" fmla="*/ 0 h 272"/>
                <a:gd name="T52" fmla="*/ 139 w 889"/>
                <a:gd name="T53" fmla="*/ 0 h 272"/>
                <a:gd name="T54" fmla="*/ 22 w 889"/>
                <a:gd name="T55" fmla="*/ 0 h 272"/>
                <a:gd name="T56" fmla="*/ 0 w 889"/>
                <a:gd name="T57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89" h="272">
                  <a:moveTo>
                    <a:pt x="0" y="0"/>
                  </a:moveTo>
                  <a:lnTo>
                    <a:pt x="22" y="16"/>
                  </a:lnTo>
                  <a:lnTo>
                    <a:pt x="41" y="28"/>
                  </a:lnTo>
                  <a:lnTo>
                    <a:pt x="139" y="95"/>
                  </a:lnTo>
                  <a:lnTo>
                    <a:pt x="238" y="153"/>
                  </a:lnTo>
                  <a:lnTo>
                    <a:pt x="254" y="162"/>
                  </a:lnTo>
                  <a:lnTo>
                    <a:pt x="284" y="177"/>
                  </a:lnTo>
                  <a:lnTo>
                    <a:pt x="371" y="221"/>
                  </a:lnTo>
                  <a:lnTo>
                    <a:pt x="412" y="238"/>
                  </a:lnTo>
                  <a:lnTo>
                    <a:pt x="488" y="272"/>
                  </a:lnTo>
                  <a:lnTo>
                    <a:pt x="530" y="241"/>
                  </a:lnTo>
                  <a:lnTo>
                    <a:pt x="605" y="249"/>
                  </a:lnTo>
                  <a:lnTo>
                    <a:pt x="635" y="223"/>
                  </a:lnTo>
                  <a:lnTo>
                    <a:pt x="688" y="177"/>
                  </a:lnTo>
                  <a:lnTo>
                    <a:pt x="707" y="154"/>
                  </a:lnTo>
                  <a:lnTo>
                    <a:pt x="722" y="147"/>
                  </a:lnTo>
                  <a:lnTo>
                    <a:pt x="783" y="93"/>
                  </a:lnTo>
                  <a:lnTo>
                    <a:pt x="838" y="44"/>
                  </a:lnTo>
                  <a:lnTo>
                    <a:pt x="856" y="28"/>
                  </a:lnTo>
                  <a:lnTo>
                    <a:pt x="889" y="0"/>
                  </a:lnTo>
                  <a:lnTo>
                    <a:pt x="838" y="0"/>
                  </a:lnTo>
                  <a:lnTo>
                    <a:pt x="722" y="0"/>
                  </a:lnTo>
                  <a:lnTo>
                    <a:pt x="605" y="0"/>
                  </a:lnTo>
                  <a:lnTo>
                    <a:pt x="488" y="0"/>
                  </a:lnTo>
                  <a:lnTo>
                    <a:pt x="371" y="0"/>
                  </a:lnTo>
                  <a:lnTo>
                    <a:pt x="254" y="0"/>
                  </a:lnTo>
                  <a:lnTo>
                    <a:pt x="139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4802483" y="744849"/>
              <a:ext cx="1411288" cy="431800"/>
            </a:xfrm>
            <a:custGeom>
              <a:avLst/>
              <a:gdLst>
                <a:gd name="T0" fmla="*/ 0 w 889"/>
                <a:gd name="T1" fmla="*/ 0 h 272"/>
                <a:gd name="T2" fmla="*/ 22 w 889"/>
                <a:gd name="T3" fmla="*/ 16 h 272"/>
                <a:gd name="T4" fmla="*/ 41 w 889"/>
                <a:gd name="T5" fmla="*/ 28 h 272"/>
                <a:gd name="T6" fmla="*/ 139 w 889"/>
                <a:gd name="T7" fmla="*/ 95 h 272"/>
                <a:gd name="T8" fmla="*/ 238 w 889"/>
                <a:gd name="T9" fmla="*/ 153 h 272"/>
                <a:gd name="T10" fmla="*/ 254 w 889"/>
                <a:gd name="T11" fmla="*/ 162 h 272"/>
                <a:gd name="T12" fmla="*/ 284 w 889"/>
                <a:gd name="T13" fmla="*/ 177 h 272"/>
                <a:gd name="T14" fmla="*/ 371 w 889"/>
                <a:gd name="T15" fmla="*/ 221 h 272"/>
                <a:gd name="T16" fmla="*/ 412 w 889"/>
                <a:gd name="T17" fmla="*/ 238 h 272"/>
                <a:gd name="T18" fmla="*/ 488 w 889"/>
                <a:gd name="T19" fmla="*/ 272 h 272"/>
                <a:gd name="T20" fmla="*/ 530 w 889"/>
                <a:gd name="T21" fmla="*/ 241 h 272"/>
                <a:gd name="T22" fmla="*/ 605 w 889"/>
                <a:gd name="T23" fmla="*/ 249 h 272"/>
                <a:gd name="T24" fmla="*/ 635 w 889"/>
                <a:gd name="T25" fmla="*/ 223 h 272"/>
                <a:gd name="T26" fmla="*/ 688 w 889"/>
                <a:gd name="T27" fmla="*/ 177 h 272"/>
                <a:gd name="T28" fmla="*/ 707 w 889"/>
                <a:gd name="T29" fmla="*/ 154 h 272"/>
                <a:gd name="T30" fmla="*/ 722 w 889"/>
                <a:gd name="T31" fmla="*/ 147 h 272"/>
                <a:gd name="T32" fmla="*/ 783 w 889"/>
                <a:gd name="T33" fmla="*/ 93 h 272"/>
                <a:gd name="T34" fmla="*/ 838 w 889"/>
                <a:gd name="T35" fmla="*/ 44 h 272"/>
                <a:gd name="T36" fmla="*/ 856 w 889"/>
                <a:gd name="T37" fmla="*/ 28 h 272"/>
                <a:gd name="T38" fmla="*/ 889 w 889"/>
                <a:gd name="T39" fmla="*/ 0 h 272"/>
                <a:gd name="T40" fmla="*/ 838 w 889"/>
                <a:gd name="T4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9" h="272">
                  <a:moveTo>
                    <a:pt x="0" y="0"/>
                  </a:moveTo>
                  <a:lnTo>
                    <a:pt x="22" y="16"/>
                  </a:lnTo>
                  <a:lnTo>
                    <a:pt x="41" y="28"/>
                  </a:lnTo>
                  <a:lnTo>
                    <a:pt x="139" y="95"/>
                  </a:lnTo>
                  <a:lnTo>
                    <a:pt x="238" y="153"/>
                  </a:lnTo>
                  <a:lnTo>
                    <a:pt x="254" y="162"/>
                  </a:lnTo>
                  <a:lnTo>
                    <a:pt x="284" y="177"/>
                  </a:lnTo>
                  <a:lnTo>
                    <a:pt x="371" y="221"/>
                  </a:lnTo>
                  <a:lnTo>
                    <a:pt x="412" y="238"/>
                  </a:lnTo>
                  <a:lnTo>
                    <a:pt x="488" y="272"/>
                  </a:lnTo>
                  <a:lnTo>
                    <a:pt x="530" y="241"/>
                  </a:lnTo>
                  <a:lnTo>
                    <a:pt x="605" y="249"/>
                  </a:lnTo>
                  <a:lnTo>
                    <a:pt x="635" y="223"/>
                  </a:lnTo>
                  <a:lnTo>
                    <a:pt x="688" y="177"/>
                  </a:lnTo>
                  <a:lnTo>
                    <a:pt x="707" y="154"/>
                  </a:lnTo>
                  <a:lnTo>
                    <a:pt x="722" y="147"/>
                  </a:lnTo>
                  <a:lnTo>
                    <a:pt x="783" y="93"/>
                  </a:lnTo>
                  <a:lnTo>
                    <a:pt x="838" y="44"/>
                  </a:lnTo>
                  <a:lnTo>
                    <a:pt x="856" y="28"/>
                  </a:lnTo>
                  <a:lnTo>
                    <a:pt x="889" y="0"/>
                  </a:lnTo>
                  <a:lnTo>
                    <a:pt x="83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5204121" y="744849"/>
              <a:ext cx="831850" cy="227013"/>
            </a:xfrm>
            <a:custGeom>
              <a:avLst/>
              <a:gdLst>
                <a:gd name="T0" fmla="*/ 0 w 524"/>
                <a:gd name="T1" fmla="*/ 0 h 143"/>
                <a:gd name="T2" fmla="*/ 1 w 524"/>
                <a:gd name="T3" fmla="*/ 1 h 143"/>
                <a:gd name="T4" fmla="*/ 2 w 524"/>
                <a:gd name="T5" fmla="*/ 1 h 143"/>
                <a:gd name="T6" fmla="*/ 118 w 524"/>
                <a:gd name="T7" fmla="*/ 62 h 143"/>
                <a:gd name="T8" fmla="*/ 176 w 524"/>
                <a:gd name="T9" fmla="*/ 89 h 143"/>
                <a:gd name="T10" fmla="*/ 235 w 524"/>
                <a:gd name="T11" fmla="*/ 116 h 143"/>
                <a:gd name="T12" fmla="*/ 322 w 524"/>
                <a:gd name="T13" fmla="*/ 133 h 143"/>
                <a:gd name="T14" fmla="*/ 352 w 524"/>
                <a:gd name="T15" fmla="*/ 143 h 143"/>
                <a:gd name="T16" fmla="*/ 403 w 524"/>
                <a:gd name="T17" fmla="*/ 80 h 143"/>
                <a:gd name="T18" fmla="*/ 469 w 524"/>
                <a:gd name="T19" fmla="*/ 50 h 143"/>
                <a:gd name="T20" fmla="*/ 489 w 524"/>
                <a:gd name="T21" fmla="*/ 31 h 143"/>
                <a:gd name="T22" fmla="*/ 524 w 524"/>
                <a:gd name="T23" fmla="*/ 0 h 143"/>
                <a:gd name="T24" fmla="*/ 469 w 524"/>
                <a:gd name="T25" fmla="*/ 0 h 143"/>
                <a:gd name="T26" fmla="*/ 352 w 524"/>
                <a:gd name="T27" fmla="*/ 0 h 143"/>
                <a:gd name="T28" fmla="*/ 235 w 524"/>
                <a:gd name="T29" fmla="*/ 0 h 143"/>
                <a:gd name="T30" fmla="*/ 118 w 524"/>
                <a:gd name="T31" fmla="*/ 0 h 143"/>
                <a:gd name="T32" fmla="*/ 1 w 524"/>
                <a:gd name="T33" fmla="*/ 0 h 143"/>
                <a:gd name="T34" fmla="*/ 0 w 524"/>
                <a:gd name="T3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4" h="143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18" y="62"/>
                  </a:lnTo>
                  <a:lnTo>
                    <a:pt x="176" y="89"/>
                  </a:lnTo>
                  <a:lnTo>
                    <a:pt x="235" y="116"/>
                  </a:lnTo>
                  <a:lnTo>
                    <a:pt x="322" y="133"/>
                  </a:lnTo>
                  <a:lnTo>
                    <a:pt x="352" y="143"/>
                  </a:lnTo>
                  <a:lnTo>
                    <a:pt x="403" y="80"/>
                  </a:lnTo>
                  <a:lnTo>
                    <a:pt x="469" y="50"/>
                  </a:lnTo>
                  <a:lnTo>
                    <a:pt x="489" y="31"/>
                  </a:lnTo>
                  <a:lnTo>
                    <a:pt x="524" y="0"/>
                  </a:lnTo>
                  <a:lnTo>
                    <a:pt x="469" y="0"/>
                  </a:lnTo>
                  <a:lnTo>
                    <a:pt x="352" y="0"/>
                  </a:lnTo>
                  <a:lnTo>
                    <a:pt x="235" y="0"/>
                  </a:lnTo>
                  <a:lnTo>
                    <a:pt x="118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5204121" y="744849"/>
              <a:ext cx="831850" cy="227013"/>
            </a:xfrm>
            <a:custGeom>
              <a:avLst/>
              <a:gdLst>
                <a:gd name="T0" fmla="*/ 0 w 524"/>
                <a:gd name="T1" fmla="*/ 0 h 143"/>
                <a:gd name="T2" fmla="*/ 1 w 524"/>
                <a:gd name="T3" fmla="*/ 1 h 143"/>
                <a:gd name="T4" fmla="*/ 2 w 524"/>
                <a:gd name="T5" fmla="*/ 1 h 143"/>
                <a:gd name="T6" fmla="*/ 118 w 524"/>
                <a:gd name="T7" fmla="*/ 62 h 143"/>
                <a:gd name="T8" fmla="*/ 176 w 524"/>
                <a:gd name="T9" fmla="*/ 89 h 143"/>
                <a:gd name="T10" fmla="*/ 235 w 524"/>
                <a:gd name="T11" fmla="*/ 116 h 143"/>
                <a:gd name="T12" fmla="*/ 322 w 524"/>
                <a:gd name="T13" fmla="*/ 133 h 143"/>
                <a:gd name="T14" fmla="*/ 352 w 524"/>
                <a:gd name="T15" fmla="*/ 143 h 143"/>
                <a:gd name="T16" fmla="*/ 403 w 524"/>
                <a:gd name="T17" fmla="*/ 80 h 143"/>
                <a:gd name="T18" fmla="*/ 469 w 524"/>
                <a:gd name="T19" fmla="*/ 50 h 143"/>
                <a:gd name="T20" fmla="*/ 489 w 524"/>
                <a:gd name="T21" fmla="*/ 31 h 143"/>
                <a:gd name="T22" fmla="*/ 524 w 524"/>
                <a:gd name="T23" fmla="*/ 0 h 143"/>
                <a:gd name="T24" fmla="*/ 469 w 524"/>
                <a:gd name="T2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4" h="143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18" y="62"/>
                  </a:lnTo>
                  <a:lnTo>
                    <a:pt x="176" y="89"/>
                  </a:lnTo>
                  <a:lnTo>
                    <a:pt x="235" y="116"/>
                  </a:lnTo>
                  <a:lnTo>
                    <a:pt x="322" y="133"/>
                  </a:lnTo>
                  <a:lnTo>
                    <a:pt x="352" y="143"/>
                  </a:lnTo>
                  <a:lnTo>
                    <a:pt x="403" y="80"/>
                  </a:lnTo>
                  <a:lnTo>
                    <a:pt x="469" y="50"/>
                  </a:lnTo>
                  <a:lnTo>
                    <a:pt x="489" y="31"/>
                  </a:lnTo>
                  <a:lnTo>
                    <a:pt x="524" y="0"/>
                  </a:lnTo>
                  <a:lnTo>
                    <a:pt x="46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Rectangle 39"/>
            <p:cNvSpPr>
              <a:spLocks noChangeArrowheads="1"/>
            </p:cNvSpPr>
            <p:nvPr/>
          </p:nvSpPr>
          <p:spPr bwMode="auto">
            <a:xfrm>
              <a:off x="2511721" y="4789799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Rectangle 40"/>
            <p:cNvSpPr>
              <a:spLocks noChangeArrowheads="1"/>
            </p:cNvSpPr>
            <p:nvPr/>
          </p:nvSpPr>
          <p:spPr bwMode="auto">
            <a:xfrm>
              <a:off x="3251496" y="4789799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Rectangle 41"/>
            <p:cNvSpPr>
              <a:spLocks noChangeArrowheads="1"/>
            </p:cNvSpPr>
            <p:nvPr/>
          </p:nvSpPr>
          <p:spPr bwMode="auto">
            <a:xfrm>
              <a:off x="3992858" y="4789799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Rectangle 42"/>
            <p:cNvSpPr>
              <a:spLocks noChangeArrowheads="1"/>
            </p:cNvSpPr>
            <p:nvPr/>
          </p:nvSpPr>
          <p:spPr bwMode="auto">
            <a:xfrm>
              <a:off x="4732633" y="4789799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Rectangle 43"/>
            <p:cNvSpPr>
              <a:spLocks noChangeArrowheads="1"/>
            </p:cNvSpPr>
            <p:nvPr/>
          </p:nvSpPr>
          <p:spPr bwMode="auto">
            <a:xfrm>
              <a:off x="5473996" y="4789799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0.8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Rectangle 44"/>
            <p:cNvSpPr>
              <a:spLocks noChangeArrowheads="1"/>
            </p:cNvSpPr>
            <p:nvPr/>
          </p:nvSpPr>
          <p:spPr bwMode="auto">
            <a:xfrm>
              <a:off x="6213771" y="4789799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Rectangle 45"/>
            <p:cNvSpPr>
              <a:spLocks noChangeArrowheads="1"/>
            </p:cNvSpPr>
            <p:nvPr/>
          </p:nvSpPr>
          <p:spPr bwMode="auto">
            <a:xfrm>
              <a:off x="2286296" y="4591362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Rectangle 46"/>
            <p:cNvSpPr>
              <a:spLocks noChangeArrowheads="1"/>
            </p:cNvSpPr>
            <p:nvPr/>
          </p:nvSpPr>
          <p:spPr bwMode="auto">
            <a:xfrm>
              <a:off x="2286296" y="4027799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Rectangle 47"/>
            <p:cNvSpPr>
              <a:spLocks noChangeArrowheads="1"/>
            </p:cNvSpPr>
            <p:nvPr/>
          </p:nvSpPr>
          <p:spPr bwMode="auto">
            <a:xfrm>
              <a:off x="2286296" y="3465824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Rectangle 48"/>
            <p:cNvSpPr>
              <a:spLocks noChangeArrowheads="1"/>
            </p:cNvSpPr>
            <p:nvPr/>
          </p:nvSpPr>
          <p:spPr bwMode="auto">
            <a:xfrm>
              <a:off x="2286296" y="2902262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0.3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Rectangle 49"/>
            <p:cNvSpPr>
              <a:spLocks noChangeArrowheads="1"/>
            </p:cNvSpPr>
            <p:nvPr/>
          </p:nvSpPr>
          <p:spPr bwMode="auto">
            <a:xfrm>
              <a:off x="2286296" y="2340287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Rectangle 50"/>
            <p:cNvSpPr>
              <a:spLocks noChangeArrowheads="1"/>
            </p:cNvSpPr>
            <p:nvPr/>
          </p:nvSpPr>
          <p:spPr bwMode="auto">
            <a:xfrm>
              <a:off x="2286296" y="1776724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Rectangle 51"/>
            <p:cNvSpPr>
              <a:spLocks noChangeArrowheads="1"/>
            </p:cNvSpPr>
            <p:nvPr/>
          </p:nvSpPr>
          <p:spPr bwMode="auto">
            <a:xfrm>
              <a:off x="2286296" y="1216337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Rectangle 52"/>
            <p:cNvSpPr>
              <a:spLocks noChangeArrowheads="1"/>
            </p:cNvSpPr>
            <p:nvPr/>
          </p:nvSpPr>
          <p:spPr bwMode="auto">
            <a:xfrm>
              <a:off x="2286296" y="651187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Line 53"/>
            <p:cNvSpPr>
              <a:spLocks noChangeShapeType="1"/>
            </p:cNvSpPr>
            <p:nvPr/>
          </p:nvSpPr>
          <p:spPr bwMode="auto">
            <a:xfrm flipV="1">
              <a:off x="2614908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Line 54"/>
            <p:cNvSpPr>
              <a:spLocks noChangeShapeType="1"/>
            </p:cNvSpPr>
            <p:nvPr/>
          </p:nvSpPr>
          <p:spPr bwMode="auto">
            <a:xfrm flipV="1">
              <a:off x="2986383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Line 55"/>
            <p:cNvSpPr>
              <a:spLocks noChangeShapeType="1"/>
            </p:cNvSpPr>
            <p:nvPr/>
          </p:nvSpPr>
          <p:spPr bwMode="auto">
            <a:xfrm flipV="1">
              <a:off x="3354683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Line 56"/>
            <p:cNvSpPr>
              <a:spLocks noChangeShapeType="1"/>
            </p:cNvSpPr>
            <p:nvPr/>
          </p:nvSpPr>
          <p:spPr bwMode="auto">
            <a:xfrm flipV="1">
              <a:off x="3726158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Line 57"/>
            <p:cNvSpPr>
              <a:spLocks noChangeShapeType="1"/>
            </p:cNvSpPr>
            <p:nvPr/>
          </p:nvSpPr>
          <p:spPr bwMode="auto">
            <a:xfrm flipV="1">
              <a:off x="4097633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Line 58"/>
            <p:cNvSpPr>
              <a:spLocks noChangeShapeType="1"/>
            </p:cNvSpPr>
            <p:nvPr/>
          </p:nvSpPr>
          <p:spPr bwMode="auto">
            <a:xfrm flipV="1">
              <a:off x="4465933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Line 59"/>
            <p:cNvSpPr>
              <a:spLocks noChangeShapeType="1"/>
            </p:cNvSpPr>
            <p:nvPr/>
          </p:nvSpPr>
          <p:spPr bwMode="auto">
            <a:xfrm flipV="1">
              <a:off x="4837408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Line 60"/>
            <p:cNvSpPr>
              <a:spLocks noChangeShapeType="1"/>
            </p:cNvSpPr>
            <p:nvPr/>
          </p:nvSpPr>
          <p:spPr bwMode="auto">
            <a:xfrm flipV="1">
              <a:off x="5205708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V="1">
              <a:off x="5577183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Line 62"/>
            <p:cNvSpPr>
              <a:spLocks noChangeShapeType="1"/>
            </p:cNvSpPr>
            <p:nvPr/>
          </p:nvSpPr>
          <p:spPr bwMode="auto">
            <a:xfrm flipV="1">
              <a:off x="5948658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Line 63"/>
            <p:cNvSpPr>
              <a:spLocks noChangeShapeType="1"/>
            </p:cNvSpPr>
            <p:nvPr/>
          </p:nvSpPr>
          <p:spPr bwMode="auto">
            <a:xfrm flipV="1">
              <a:off x="6316958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Line 64"/>
            <p:cNvSpPr>
              <a:spLocks noChangeShapeType="1"/>
            </p:cNvSpPr>
            <p:nvPr/>
          </p:nvSpPr>
          <p:spPr bwMode="auto">
            <a:xfrm flipV="1">
              <a:off x="6688433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Line 65"/>
            <p:cNvSpPr>
              <a:spLocks noChangeShapeType="1"/>
            </p:cNvSpPr>
            <p:nvPr/>
          </p:nvSpPr>
          <p:spPr bwMode="auto">
            <a:xfrm>
              <a:off x="2614908" y="4683437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Line 66"/>
            <p:cNvSpPr>
              <a:spLocks noChangeShapeType="1"/>
            </p:cNvSpPr>
            <p:nvPr/>
          </p:nvSpPr>
          <p:spPr bwMode="auto">
            <a:xfrm>
              <a:off x="2541883" y="468343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Line 67"/>
            <p:cNvSpPr>
              <a:spLocks noChangeShapeType="1"/>
            </p:cNvSpPr>
            <p:nvPr/>
          </p:nvSpPr>
          <p:spPr bwMode="auto">
            <a:xfrm>
              <a:off x="2578396" y="4402449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Line 68"/>
            <p:cNvSpPr>
              <a:spLocks noChangeShapeType="1"/>
            </p:cNvSpPr>
            <p:nvPr/>
          </p:nvSpPr>
          <p:spPr bwMode="auto">
            <a:xfrm>
              <a:off x="2541883" y="4119874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Line 69"/>
            <p:cNvSpPr>
              <a:spLocks noChangeShapeType="1"/>
            </p:cNvSpPr>
            <p:nvPr/>
          </p:nvSpPr>
          <p:spPr bwMode="auto">
            <a:xfrm>
              <a:off x="2578396" y="3840474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Line 70"/>
            <p:cNvSpPr>
              <a:spLocks noChangeShapeType="1"/>
            </p:cNvSpPr>
            <p:nvPr/>
          </p:nvSpPr>
          <p:spPr bwMode="auto">
            <a:xfrm>
              <a:off x="2541883" y="355789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Line 71"/>
            <p:cNvSpPr>
              <a:spLocks noChangeShapeType="1"/>
            </p:cNvSpPr>
            <p:nvPr/>
          </p:nvSpPr>
          <p:spPr bwMode="auto">
            <a:xfrm>
              <a:off x="2578396" y="3276912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Line 72"/>
            <p:cNvSpPr>
              <a:spLocks noChangeShapeType="1"/>
            </p:cNvSpPr>
            <p:nvPr/>
          </p:nvSpPr>
          <p:spPr bwMode="auto">
            <a:xfrm>
              <a:off x="2541883" y="299433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Line 73"/>
            <p:cNvSpPr>
              <a:spLocks noChangeShapeType="1"/>
            </p:cNvSpPr>
            <p:nvPr/>
          </p:nvSpPr>
          <p:spPr bwMode="auto">
            <a:xfrm>
              <a:off x="2578396" y="2714937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Line 74"/>
            <p:cNvSpPr>
              <a:spLocks noChangeShapeType="1"/>
            </p:cNvSpPr>
            <p:nvPr/>
          </p:nvSpPr>
          <p:spPr bwMode="auto">
            <a:xfrm>
              <a:off x="2541883" y="243394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Line 75"/>
            <p:cNvSpPr>
              <a:spLocks noChangeShapeType="1"/>
            </p:cNvSpPr>
            <p:nvPr/>
          </p:nvSpPr>
          <p:spPr bwMode="auto">
            <a:xfrm>
              <a:off x="2578396" y="2151374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Line 76"/>
            <p:cNvSpPr>
              <a:spLocks noChangeShapeType="1"/>
            </p:cNvSpPr>
            <p:nvPr/>
          </p:nvSpPr>
          <p:spPr bwMode="auto">
            <a:xfrm>
              <a:off x="2541883" y="187038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Line 77"/>
            <p:cNvSpPr>
              <a:spLocks noChangeShapeType="1"/>
            </p:cNvSpPr>
            <p:nvPr/>
          </p:nvSpPr>
          <p:spPr bwMode="auto">
            <a:xfrm>
              <a:off x="2578396" y="1587812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Line 78"/>
            <p:cNvSpPr>
              <a:spLocks noChangeShapeType="1"/>
            </p:cNvSpPr>
            <p:nvPr/>
          </p:nvSpPr>
          <p:spPr bwMode="auto">
            <a:xfrm>
              <a:off x="2541883" y="1308412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Line 79"/>
            <p:cNvSpPr>
              <a:spLocks noChangeShapeType="1"/>
            </p:cNvSpPr>
            <p:nvPr/>
          </p:nvSpPr>
          <p:spPr bwMode="auto">
            <a:xfrm>
              <a:off x="2578396" y="1025837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Line 80"/>
            <p:cNvSpPr>
              <a:spLocks noChangeShapeType="1"/>
            </p:cNvSpPr>
            <p:nvPr/>
          </p:nvSpPr>
          <p:spPr bwMode="auto">
            <a:xfrm>
              <a:off x="2541883" y="74484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Line 81"/>
            <p:cNvSpPr>
              <a:spLocks noChangeShapeType="1"/>
            </p:cNvSpPr>
            <p:nvPr/>
          </p:nvSpPr>
          <p:spPr bwMode="auto">
            <a:xfrm flipV="1">
              <a:off x="2614908" y="744849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Line 82"/>
            <p:cNvSpPr>
              <a:spLocks noChangeShapeType="1"/>
            </p:cNvSpPr>
            <p:nvPr/>
          </p:nvSpPr>
          <p:spPr bwMode="auto">
            <a:xfrm>
              <a:off x="2614908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Line 83"/>
            <p:cNvSpPr>
              <a:spLocks noChangeShapeType="1"/>
            </p:cNvSpPr>
            <p:nvPr/>
          </p:nvSpPr>
          <p:spPr bwMode="auto">
            <a:xfrm>
              <a:off x="2986383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Line 84"/>
            <p:cNvSpPr>
              <a:spLocks noChangeShapeType="1"/>
            </p:cNvSpPr>
            <p:nvPr/>
          </p:nvSpPr>
          <p:spPr bwMode="auto">
            <a:xfrm>
              <a:off x="3354683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Line 85"/>
            <p:cNvSpPr>
              <a:spLocks noChangeShapeType="1"/>
            </p:cNvSpPr>
            <p:nvPr/>
          </p:nvSpPr>
          <p:spPr bwMode="auto">
            <a:xfrm>
              <a:off x="3726158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Line 86"/>
            <p:cNvSpPr>
              <a:spLocks noChangeShapeType="1"/>
            </p:cNvSpPr>
            <p:nvPr/>
          </p:nvSpPr>
          <p:spPr bwMode="auto">
            <a:xfrm>
              <a:off x="4097633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Line 87"/>
            <p:cNvSpPr>
              <a:spLocks noChangeShapeType="1"/>
            </p:cNvSpPr>
            <p:nvPr/>
          </p:nvSpPr>
          <p:spPr bwMode="auto">
            <a:xfrm>
              <a:off x="4465933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Line 88"/>
            <p:cNvSpPr>
              <a:spLocks noChangeShapeType="1"/>
            </p:cNvSpPr>
            <p:nvPr/>
          </p:nvSpPr>
          <p:spPr bwMode="auto">
            <a:xfrm>
              <a:off x="4837408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Line 89"/>
            <p:cNvSpPr>
              <a:spLocks noChangeShapeType="1"/>
            </p:cNvSpPr>
            <p:nvPr/>
          </p:nvSpPr>
          <p:spPr bwMode="auto">
            <a:xfrm>
              <a:off x="5205708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Line 90"/>
            <p:cNvSpPr>
              <a:spLocks noChangeShapeType="1"/>
            </p:cNvSpPr>
            <p:nvPr/>
          </p:nvSpPr>
          <p:spPr bwMode="auto">
            <a:xfrm>
              <a:off x="5577183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Line 91"/>
            <p:cNvSpPr>
              <a:spLocks noChangeShapeType="1"/>
            </p:cNvSpPr>
            <p:nvPr/>
          </p:nvSpPr>
          <p:spPr bwMode="auto">
            <a:xfrm>
              <a:off x="5948658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Line 92"/>
            <p:cNvSpPr>
              <a:spLocks noChangeShapeType="1"/>
            </p:cNvSpPr>
            <p:nvPr/>
          </p:nvSpPr>
          <p:spPr bwMode="auto">
            <a:xfrm>
              <a:off x="6316958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Line 93"/>
            <p:cNvSpPr>
              <a:spLocks noChangeShapeType="1"/>
            </p:cNvSpPr>
            <p:nvPr/>
          </p:nvSpPr>
          <p:spPr bwMode="auto">
            <a:xfrm>
              <a:off x="6688433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Line 94"/>
            <p:cNvSpPr>
              <a:spLocks noChangeShapeType="1"/>
            </p:cNvSpPr>
            <p:nvPr/>
          </p:nvSpPr>
          <p:spPr bwMode="auto">
            <a:xfrm>
              <a:off x="2614908" y="744849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Line 95"/>
            <p:cNvSpPr>
              <a:spLocks noChangeShapeType="1"/>
            </p:cNvSpPr>
            <p:nvPr/>
          </p:nvSpPr>
          <p:spPr bwMode="auto">
            <a:xfrm flipH="1">
              <a:off x="6615408" y="468343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Line 96"/>
            <p:cNvSpPr>
              <a:spLocks noChangeShapeType="1"/>
            </p:cNvSpPr>
            <p:nvPr/>
          </p:nvSpPr>
          <p:spPr bwMode="auto">
            <a:xfrm flipH="1">
              <a:off x="6651921" y="4402449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Line 97"/>
            <p:cNvSpPr>
              <a:spLocks noChangeShapeType="1"/>
            </p:cNvSpPr>
            <p:nvPr/>
          </p:nvSpPr>
          <p:spPr bwMode="auto">
            <a:xfrm flipH="1">
              <a:off x="6615408" y="4119874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Line 98"/>
            <p:cNvSpPr>
              <a:spLocks noChangeShapeType="1"/>
            </p:cNvSpPr>
            <p:nvPr/>
          </p:nvSpPr>
          <p:spPr bwMode="auto">
            <a:xfrm flipH="1">
              <a:off x="6651921" y="3840474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Line 99"/>
            <p:cNvSpPr>
              <a:spLocks noChangeShapeType="1"/>
            </p:cNvSpPr>
            <p:nvPr/>
          </p:nvSpPr>
          <p:spPr bwMode="auto">
            <a:xfrm flipH="1">
              <a:off x="6615408" y="355789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Line 100"/>
            <p:cNvSpPr>
              <a:spLocks noChangeShapeType="1"/>
            </p:cNvSpPr>
            <p:nvPr/>
          </p:nvSpPr>
          <p:spPr bwMode="auto">
            <a:xfrm flipH="1">
              <a:off x="6651921" y="3276912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" name="Line 101"/>
            <p:cNvSpPr>
              <a:spLocks noChangeShapeType="1"/>
            </p:cNvSpPr>
            <p:nvPr/>
          </p:nvSpPr>
          <p:spPr bwMode="auto">
            <a:xfrm flipH="1">
              <a:off x="6615408" y="299433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Line 102"/>
            <p:cNvSpPr>
              <a:spLocks noChangeShapeType="1"/>
            </p:cNvSpPr>
            <p:nvPr/>
          </p:nvSpPr>
          <p:spPr bwMode="auto">
            <a:xfrm flipH="1">
              <a:off x="6651921" y="2714937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Line 103"/>
            <p:cNvSpPr>
              <a:spLocks noChangeShapeType="1"/>
            </p:cNvSpPr>
            <p:nvPr/>
          </p:nvSpPr>
          <p:spPr bwMode="auto">
            <a:xfrm flipH="1">
              <a:off x="6615408" y="243394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Line 104"/>
            <p:cNvSpPr>
              <a:spLocks noChangeShapeType="1"/>
            </p:cNvSpPr>
            <p:nvPr/>
          </p:nvSpPr>
          <p:spPr bwMode="auto">
            <a:xfrm flipH="1">
              <a:off x="6651921" y="2151374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Line 105"/>
            <p:cNvSpPr>
              <a:spLocks noChangeShapeType="1"/>
            </p:cNvSpPr>
            <p:nvPr/>
          </p:nvSpPr>
          <p:spPr bwMode="auto">
            <a:xfrm flipH="1">
              <a:off x="6615408" y="187038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" name="Line 106"/>
            <p:cNvSpPr>
              <a:spLocks noChangeShapeType="1"/>
            </p:cNvSpPr>
            <p:nvPr/>
          </p:nvSpPr>
          <p:spPr bwMode="auto">
            <a:xfrm flipH="1">
              <a:off x="6651921" y="1587812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Line 107"/>
            <p:cNvSpPr>
              <a:spLocks noChangeShapeType="1"/>
            </p:cNvSpPr>
            <p:nvPr/>
          </p:nvSpPr>
          <p:spPr bwMode="auto">
            <a:xfrm flipH="1">
              <a:off x="6615408" y="1308412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Line 108"/>
            <p:cNvSpPr>
              <a:spLocks noChangeShapeType="1"/>
            </p:cNvSpPr>
            <p:nvPr/>
          </p:nvSpPr>
          <p:spPr bwMode="auto">
            <a:xfrm flipH="1">
              <a:off x="6651921" y="1025837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Line 109"/>
            <p:cNvSpPr>
              <a:spLocks noChangeShapeType="1"/>
            </p:cNvSpPr>
            <p:nvPr/>
          </p:nvSpPr>
          <p:spPr bwMode="auto">
            <a:xfrm flipH="1">
              <a:off x="6615408" y="74484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Line 110"/>
            <p:cNvSpPr>
              <a:spLocks noChangeShapeType="1"/>
            </p:cNvSpPr>
            <p:nvPr/>
          </p:nvSpPr>
          <p:spPr bwMode="auto">
            <a:xfrm flipV="1">
              <a:off x="6688433" y="744849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" name="Rectangle 111"/>
            <p:cNvSpPr>
              <a:spLocks noChangeArrowheads="1"/>
            </p:cNvSpPr>
            <p:nvPr/>
          </p:nvSpPr>
          <p:spPr bwMode="auto">
            <a:xfrm rot="16200000">
              <a:off x="6919228" y="2691660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Rectangle 113"/>
            <p:cNvSpPr>
              <a:spLocks noChangeArrowheads="1"/>
            </p:cNvSpPr>
            <p:nvPr/>
          </p:nvSpPr>
          <p:spPr bwMode="auto">
            <a:xfrm rot="16200000">
              <a:off x="1431348" y="2595309"/>
              <a:ext cx="13622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 Si</a:t>
              </a:r>
              <a:endPara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Rectangle 114"/>
            <p:cNvSpPr>
              <a:spLocks noChangeArrowheads="1"/>
            </p:cNvSpPr>
            <p:nvPr/>
          </p:nvSpPr>
          <p:spPr bwMode="auto">
            <a:xfrm>
              <a:off x="3888083" y="5046974"/>
              <a:ext cx="147283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 Mg</a:t>
              </a:r>
              <a:endPara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8" name="Line 5"/>
            <p:cNvSpPr>
              <a:spLocks noChangeShapeType="1"/>
            </p:cNvSpPr>
            <p:nvPr/>
          </p:nvSpPr>
          <p:spPr bwMode="auto">
            <a:xfrm flipV="1">
              <a:off x="2614908" y="437546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69" name="Line 6"/>
            <p:cNvSpPr>
              <a:spLocks noChangeShapeType="1"/>
            </p:cNvSpPr>
            <p:nvPr/>
          </p:nvSpPr>
          <p:spPr bwMode="auto">
            <a:xfrm flipV="1">
              <a:off x="2614908" y="43198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70" name="Line 7"/>
            <p:cNvSpPr>
              <a:spLocks noChangeShapeType="1"/>
            </p:cNvSpPr>
            <p:nvPr/>
          </p:nvSpPr>
          <p:spPr bwMode="auto">
            <a:xfrm flipV="1">
              <a:off x="2614908" y="42643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71" name="Line 8"/>
            <p:cNvSpPr>
              <a:spLocks noChangeShapeType="1"/>
            </p:cNvSpPr>
            <p:nvPr/>
          </p:nvSpPr>
          <p:spPr bwMode="auto">
            <a:xfrm flipV="1">
              <a:off x="2614908" y="42087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72" name="Line 9"/>
            <p:cNvSpPr>
              <a:spLocks noChangeShapeType="1"/>
            </p:cNvSpPr>
            <p:nvPr/>
          </p:nvSpPr>
          <p:spPr bwMode="auto">
            <a:xfrm flipV="1">
              <a:off x="2614908" y="415321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73" name="Line 10"/>
            <p:cNvSpPr>
              <a:spLocks noChangeShapeType="1"/>
            </p:cNvSpPr>
            <p:nvPr/>
          </p:nvSpPr>
          <p:spPr bwMode="auto">
            <a:xfrm flipV="1">
              <a:off x="2614908" y="409606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74" name="Line 11"/>
            <p:cNvSpPr>
              <a:spLocks noChangeShapeType="1"/>
            </p:cNvSpPr>
            <p:nvPr/>
          </p:nvSpPr>
          <p:spPr bwMode="auto">
            <a:xfrm flipV="1">
              <a:off x="2614908" y="40404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75" name="Line 12"/>
            <p:cNvSpPr>
              <a:spLocks noChangeShapeType="1"/>
            </p:cNvSpPr>
            <p:nvPr/>
          </p:nvSpPr>
          <p:spPr bwMode="auto">
            <a:xfrm flipV="1">
              <a:off x="2614908" y="39849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76" name="Line 13"/>
            <p:cNvSpPr>
              <a:spLocks noChangeShapeType="1"/>
            </p:cNvSpPr>
            <p:nvPr/>
          </p:nvSpPr>
          <p:spPr bwMode="auto">
            <a:xfrm flipV="1">
              <a:off x="2614908" y="39293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77" name="Line 14"/>
            <p:cNvSpPr>
              <a:spLocks noChangeShapeType="1"/>
            </p:cNvSpPr>
            <p:nvPr/>
          </p:nvSpPr>
          <p:spPr bwMode="auto">
            <a:xfrm flipV="1">
              <a:off x="2614908" y="3872224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78" name="Line 15"/>
            <p:cNvSpPr>
              <a:spLocks noChangeShapeType="1"/>
            </p:cNvSpPr>
            <p:nvPr/>
          </p:nvSpPr>
          <p:spPr bwMode="auto">
            <a:xfrm flipV="1">
              <a:off x="2614908" y="38166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79" name="Line 16"/>
            <p:cNvSpPr>
              <a:spLocks noChangeShapeType="1"/>
            </p:cNvSpPr>
            <p:nvPr/>
          </p:nvSpPr>
          <p:spPr bwMode="auto">
            <a:xfrm flipV="1">
              <a:off x="2614908" y="37610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80" name="Line 17"/>
            <p:cNvSpPr>
              <a:spLocks noChangeShapeType="1"/>
            </p:cNvSpPr>
            <p:nvPr/>
          </p:nvSpPr>
          <p:spPr bwMode="auto">
            <a:xfrm flipV="1">
              <a:off x="2614908" y="37055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81" name="Line 18"/>
            <p:cNvSpPr>
              <a:spLocks noChangeShapeType="1"/>
            </p:cNvSpPr>
            <p:nvPr/>
          </p:nvSpPr>
          <p:spPr bwMode="auto">
            <a:xfrm flipV="1">
              <a:off x="2614908" y="3648387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82" name="Line 19"/>
            <p:cNvSpPr>
              <a:spLocks noChangeShapeType="1"/>
            </p:cNvSpPr>
            <p:nvPr/>
          </p:nvSpPr>
          <p:spPr bwMode="auto">
            <a:xfrm flipV="1">
              <a:off x="2614908" y="35928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83" name="Line 20"/>
            <p:cNvSpPr>
              <a:spLocks noChangeShapeType="1"/>
            </p:cNvSpPr>
            <p:nvPr/>
          </p:nvSpPr>
          <p:spPr bwMode="auto">
            <a:xfrm flipV="1">
              <a:off x="2614908" y="35372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84" name="Line 21"/>
            <p:cNvSpPr>
              <a:spLocks noChangeShapeType="1"/>
            </p:cNvSpPr>
            <p:nvPr/>
          </p:nvSpPr>
          <p:spPr bwMode="auto">
            <a:xfrm flipV="1">
              <a:off x="2614908" y="34816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85" name="Line 22"/>
            <p:cNvSpPr>
              <a:spLocks noChangeShapeType="1"/>
            </p:cNvSpPr>
            <p:nvPr/>
          </p:nvSpPr>
          <p:spPr bwMode="auto">
            <a:xfrm flipV="1">
              <a:off x="2614908" y="3424549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86" name="Line 23"/>
            <p:cNvSpPr>
              <a:spLocks noChangeShapeType="1"/>
            </p:cNvSpPr>
            <p:nvPr/>
          </p:nvSpPr>
          <p:spPr bwMode="auto">
            <a:xfrm flipV="1">
              <a:off x="2614908" y="33689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87" name="Line 24"/>
            <p:cNvSpPr>
              <a:spLocks noChangeShapeType="1"/>
            </p:cNvSpPr>
            <p:nvPr/>
          </p:nvSpPr>
          <p:spPr bwMode="auto">
            <a:xfrm flipV="1">
              <a:off x="2614908" y="33134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88" name="Line 25"/>
            <p:cNvSpPr>
              <a:spLocks noChangeShapeType="1"/>
            </p:cNvSpPr>
            <p:nvPr/>
          </p:nvSpPr>
          <p:spPr bwMode="auto">
            <a:xfrm flipV="1">
              <a:off x="2614908" y="32578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89" name="Line 26"/>
            <p:cNvSpPr>
              <a:spLocks noChangeShapeType="1"/>
            </p:cNvSpPr>
            <p:nvPr/>
          </p:nvSpPr>
          <p:spPr bwMode="auto">
            <a:xfrm flipV="1">
              <a:off x="2614908" y="320071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0" name="Line 27"/>
            <p:cNvSpPr>
              <a:spLocks noChangeShapeType="1"/>
            </p:cNvSpPr>
            <p:nvPr/>
          </p:nvSpPr>
          <p:spPr bwMode="auto">
            <a:xfrm flipV="1">
              <a:off x="2614908" y="31451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1" name="Line 28"/>
            <p:cNvSpPr>
              <a:spLocks noChangeShapeType="1"/>
            </p:cNvSpPr>
            <p:nvPr/>
          </p:nvSpPr>
          <p:spPr bwMode="auto">
            <a:xfrm flipV="1">
              <a:off x="2614908" y="30895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2" name="Line 29"/>
            <p:cNvSpPr>
              <a:spLocks noChangeShapeType="1"/>
            </p:cNvSpPr>
            <p:nvPr/>
          </p:nvSpPr>
          <p:spPr bwMode="auto">
            <a:xfrm flipV="1">
              <a:off x="2614908" y="30340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3" name="Line 30"/>
            <p:cNvSpPr>
              <a:spLocks noChangeShapeType="1"/>
            </p:cNvSpPr>
            <p:nvPr/>
          </p:nvSpPr>
          <p:spPr bwMode="auto">
            <a:xfrm flipV="1">
              <a:off x="2614908" y="29784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4" name="Line 31"/>
            <p:cNvSpPr>
              <a:spLocks noChangeShapeType="1"/>
            </p:cNvSpPr>
            <p:nvPr/>
          </p:nvSpPr>
          <p:spPr bwMode="auto">
            <a:xfrm flipV="1">
              <a:off x="2614908" y="292131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5" name="Line 32"/>
            <p:cNvSpPr>
              <a:spLocks noChangeShapeType="1"/>
            </p:cNvSpPr>
            <p:nvPr/>
          </p:nvSpPr>
          <p:spPr bwMode="auto">
            <a:xfrm flipV="1">
              <a:off x="2614908" y="28657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6" name="Line 33"/>
            <p:cNvSpPr>
              <a:spLocks noChangeShapeType="1"/>
            </p:cNvSpPr>
            <p:nvPr/>
          </p:nvSpPr>
          <p:spPr bwMode="auto">
            <a:xfrm flipV="1">
              <a:off x="2614908" y="28101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7" name="Line 34"/>
            <p:cNvSpPr>
              <a:spLocks noChangeShapeType="1"/>
            </p:cNvSpPr>
            <p:nvPr/>
          </p:nvSpPr>
          <p:spPr bwMode="auto">
            <a:xfrm flipV="1">
              <a:off x="2614908" y="27546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8" name="Line 35"/>
            <p:cNvSpPr>
              <a:spLocks noChangeShapeType="1"/>
            </p:cNvSpPr>
            <p:nvPr/>
          </p:nvSpPr>
          <p:spPr bwMode="auto">
            <a:xfrm flipV="1">
              <a:off x="2614908" y="2697474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9" name="Line 36"/>
            <p:cNvSpPr>
              <a:spLocks noChangeShapeType="1"/>
            </p:cNvSpPr>
            <p:nvPr/>
          </p:nvSpPr>
          <p:spPr bwMode="auto">
            <a:xfrm flipV="1">
              <a:off x="2614908" y="264191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0" name="Line 37"/>
            <p:cNvSpPr>
              <a:spLocks noChangeShapeType="1"/>
            </p:cNvSpPr>
            <p:nvPr/>
          </p:nvSpPr>
          <p:spPr bwMode="auto">
            <a:xfrm flipV="1">
              <a:off x="2614908" y="25863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1" name="Line 38"/>
            <p:cNvSpPr>
              <a:spLocks noChangeShapeType="1"/>
            </p:cNvSpPr>
            <p:nvPr/>
          </p:nvSpPr>
          <p:spPr bwMode="auto">
            <a:xfrm flipV="1">
              <a:off x="2614908" y="25307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2" name="Line 39"/>
            <p:cNvSpPr>
              <a:spLocks noChangeShapeType="1"/>
            </p:cNvSpPr>
            <p:nvPr/>
          </p:nvSpPr>
          <p:spPr bwMode="auto">
            <a:xfrm flipV="1">
              <a:off x="2614908" y="2473637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3" name="Line 40"/>
            <p:cNvSpPr>
              <a:spLocks noChangeShapeType="1"/>
            </p:cNvSpPr>
            <p:nvPr/>
          </p:nvSpPr>
          <p:spPr bwMode="auto">
            <a:xfrm flipV="1">
              <a:off x="2614908" y="24180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4" name="Line 41"/>
            <p:cNvSpPr>
              <a:spLocks noChangeShapeType="1"/>
            </p:cNvSpPr>
            <p:nvPr/>
          </p:nvSpPr>
          <p:spPr bwMode="auto">
            <a:xfrm flipV="1">
              <a:off x="2614908" y="236251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5" name="Line 42"/>
            <p:cNvSpPr>
              <a:spLocks noChangeShapeType="1"/>
            </p:cNvSpPr>
            <p:nvPr/>
          </p:nvSpPr>
          <p:spPr bwMode="auto">
            <a:xfrm flipV="1">
              <a:off x="2614908" y="23069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6" name="Line 43"/>
            <p:cNvSpPr>
              <a:spLocks noChangeShapeType="1"/>
            </p:cNvSpPr>
            <p:nvPr/>
          </p:nvSpPr>
          <p:spPr bwMode="auto">
            <a:xfrm flipV="1">
              <a:off x="2614908" y="2249799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7" name="Line 44"/>
            <p:cNvSpPr>
              <a:spLocks noChangeShapeType="1"/>
            </p:cNvSpPr>
            <p:nvPr/>
          </p:nvSpPr>
          <p:spPr bwMode="auto">
            <a:xfrm flipV="1">
              <a:off x="2614908" y="21942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8" name="Line 45"/>
            <p:cNvSpPr>
              <a:spLocks noChangeShapeType="1"/>
            </p:cNvSpPr>
            <p:nvPr/>
          </p:nvSpPr>
          <p:spPr bwMode="auto">
            <a:xfrm flipV="1">
              <a:off x="2614908" y="21386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9" name="Line 46"/>
            <p:cNvSpPr>
              <a:spLocks noChangeShapeType="1"/>
            </p:cNvSpPr>
            <p:nvPr/>
          </p:nvSpPr>
          <p:spPr bwMode="auto">
            <a:xfrm flipV="1">
              <a:off x="2614908" y="208311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0" name="Line 47"/>
            <p:cNvSpPr>
              <a:spLocks noChangeShapeType="1"/>
            </p:cNvSpPr>
            <p:nvPr/>
          </p:nvSpPr>
          <p:spPr bwMode="auto">
            <a:xfrm flipV="1">
              <a:off x="2614908" y="202596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1" name="Line 48"/>
            <p:cNvSpPr>
              <a:spLocks noChangeShapeType="1"/>
            </p:cNvSpPr>
            <p:nvPr/>
          </p:nvSpPr>
          <p:spPr bwMode="auto">
            <a:xfrm flipV="1">
              <a:off x="2614908" y="19703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2" name="Line 49"/>
            <p:cNvSpPr>
              <a:spLocks noChangeShapeType="1"/>
            </p:cNvSpPr>
            <p:nvPr/>
          </p:nvSpPr>
          <p:spPr bwMode="auto">
            <a:xfrm flipV="1">
              <a:off x="2614908" y="19148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3" name="Line 50"/>
            <p:cNvSpPr>
              <a:spLocks noChangeShapeType="1"/>
            </p:cNvSpPr>
            <p:nvPr/>
          </p:nvSpPr>
          <p:spPr bwMode="auto">
            <a:xfrm flipV="1">
              <a:off x="2614908" y="18592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4" name="Line 51"/>
            <p:cNvSpPr>
              <a:spLocks noChangeShapeType="1"/>
            </p:cNvSpPr>
            <p:nvPr/>
          </p:nvSpPr>
          <p:spPr bwMode="auto">
            <a:xfrm flipV="1">
              <a:off x="2614908" y="1802124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5" name="Line 52"/>
            <p:cNvSpPr>
              <a:spLocks noChangeShapeType="1"/>
            </p:cNvSpPr>
            <p:nvPr/>
          </p:nvSpPr>
          <p:spPr bwMode="auto">
            <a:xfrm flipV="1">
              <a:off x="2614908" y="174656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6" name="Line 53"/>
            <p:cNvSpPr>
              <a:spLocks noChangeShapeType="1"/>
            </p:cNvSpPr>
            <p:nvPr/>
          </p:nvSpPr>
          <p:spPr bwMode="auto">
            <a:xfrm flipV="1">
              <a:off x="2614908" y="16909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7" name="Line 54"/>
            <p:cNvSpPr>
              <a:spLocks noChangeShapeType="1"/>
            </p:cNvSpPr>
            <p:nvPr/>
          </p:nvSpPr>
          <p:spPr bwMode="auto">
            <a:xfrm flipV="1">
              <a:off x="2614908" y="16354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8" name="Line 55"/>
            <p:cNvSpPr>
              <a:spLocks noChangeShapeType="1"/>
            </p:cNvSpPr>
            <p:nvPr/>
          </p:nvSpPr>
          <p:spPr bwMode="auto">
            <a:xfrm flipV="1">
              <a:off x="2614908" y="15798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9" name="Line 56"/>
            <p:cNvSpPr>
              <a:spLocks noChangeShapeType="1"/>
            </p:cNvSpPr>
            <p:nvPr/>
          </p:nvSpPr>
          <p:spPr bwMode="auto">
            <a:xfrm flipV="1">
              <a:off x="2614908" y="1522724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0" name="Line 57"/>
            <p:cNvSpPr>
              <a:spLocks noChangeShapeType="1"/>
            </p:cNvSpPr>
            <p:nvPr/>
          </p:nvSpPr>
          <p:spPr bwMode="auto">
            <a:xfrm flipV="1">
              <a:off x="2614908" y="14671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1" name="Line 58"/>
            <p:cNvSpPr>
              <a:spLocks noChangeShapeType="1"/>
            </p:cNvSpPr>
            <p:nvPr/>
          </p:nvSpPr>
          <p:spPr bwMode="auto">
            <a:xfrm flipV="1">
              <a:off x="2614908" y="14115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2" name="Line 59"/>
            <p:cNvSpPr>
              <a:spLocks noChangeShapeType="1"/>
            </p:cNvSpPr>
            <p:nvPr/>
          </p:nvSpPr>
          <p:spPr bwMode="auto">
            <a:xfrm flipV="1">
              <a:off x="2614908" y="13560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3" name="Line 60"/>
            <p:cNvSpPr>
              <a:spLocks noChangeShapeType="1"/>
            </p:cNvSpPr>
            <p:nvPr/>
          </p:nvSpPr>
          <p:spPr bwMode="auto">
            <a:xfrm flipV="1">
              <a:off x="2614908" y="1298887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4" name="Line 61"/>
            <p:cNvSpPr>
              <a:spLocks noChangeShapeType="1"/>
            </p:cNvSpPr>
            <p:nvPr/>
          </p:nvSpPr>
          <p:spPr bwMode="auto">
            <a:xfrm flipV="1">
              <a:off x="2614908" y="12433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5" name="Line 62"/>
            <p:cNvSpPr>
              <a:spLocks noChangeShapeType="1"/>
            </p:cNvSpPr>
            <p:nvPr/>
          </p:nvSpPr>
          <p:spPr bwMode="auto">
            <a:xfrm flipV="1">
              <a:off x="2614908" y="11877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6" name="Line 63"/>
            <p:cNvSpPr>
              <a:spLocks noChangeShapeType="1"/>
            </p:cNvSpPr>
            <p:nvPr/>
          </p:nvSpPr>
          <p:spPr bwMode="auto">
            <a:xfrm flipV="1">
              <a:off x="2614908" y="11321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7" name="Line 64"/>
            <p:cNvSpPr>
              <a:spLocks noChangeShapeType="1"/>
            </p:cNvSpPr>
            <p:nvPr/>
          </p:nvSpPr>
          <p:spPr bwMode="auto">
            <a:xfrm flipV="1">
              <a:off x="2614908" y="1075049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8" name="Line 65"/>
            <p:cNvSpPr>
              <a:spLocks noChangeShapeType="1"/>
            </p:cNvSpPr>
            <p:nvPr/>
          </p:nvSpPr>
          <p:spPr bwMode="auto">
            <a:xfrm flipV="1">
              <a:off x="2614908" y="10194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9" name="Line 66"/>
            <p:cNvSpPr>
              <a:spLocks noChangeShapeType="1"/>
            </p:cNvSpPr>
            <p:nvPr/>
          </p:nvSpPr>
          <p:spPr bwMode="auto">
            <a:xfrm flipV="1">
              <a:off x="2614908" y="9639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0" name="Line 67"/>
            <p:cNvSpPr>
              <a:spLocks noChangeShapeType="1"/>
            </p:cNvSpPr>
            <p:nvPr/>
          </p:nvSpPr>
          <p:spPr bwMode="auto">
            <a:xfrm flipV="1">
              <a:off x="2614908" y="9083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1" name="Line 68"/>
            <p:cNvSpPr>
              <a:spLocks noChangeShapeType="1"/>
            </p:cNvSpPr>
            <p:nvPr/>
          </p:nvSpPr>
          <p:spPr bwMode="auto">
            <a:xfrm flipV="1">
              <a:off x="2614908" y="85121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2" name="Line 69"/>
            <p:cNvSpPr>
              <a:spLocks noChangeShapeType="1"/>
            </p:cNvSpPr>
            <p:nvPr/>
          </p:nvSpPr>
          <p:spPr bwMode="auto">
            <a:xfrm flipV="1">
              <a:off x="2614908" y="7956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3" name="Line 70"/>
            <p:cNvSpPr>
              <a:spLocks noChangeShapeType="1"/>
            </p:cNvSpPr>
            <p:nvPr/>
          </p:nvSpPr>
          <p:spPr bwMode="auto">
            <a:xfrm flipV="1">
              <a:off x="2614908" y="744849"/>
              <a:ext cx="4763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4" name="Line 71"/>
            <p:cNvSpPr>
              <a:spLocks noChangeShapeType="1"/>
            </p:cNvSpPr>
            <p:nvPr/>
          </p:nvSpPr>
          <p:spPr bwMode="auto">
            <a:xfrm>
              <a:off x="264983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5" name="Line 72"/>
            <p:cNvSpPr>
              <a:spLocks noChangeShapeType="1"/>
            </p:cNvSpPr>
            <p:nvPr/>
          </p:nvSpPr>
          <p:spPr bwMode="auto">
            <a:xfrm>
              <a:off x="270539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6" name="Line 73"/>
            <p:cNvSpPr>
              <a:spLocks noChangeShapeType="1"/>
            </p:cNvSpPr>
            <p:nvPr/>
          </p:nvSpPr>
          <p:spPr bwMode="auto">
            <a:xfrm>
              <a:off x="276095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7" name="Line 74"/>
            <p:cNvSpPr>
              <a:spLocks noChangeShapeType="1"/>
            </p:cNvSpPr>
            <p:nvPr/>
          </p:nvSpPr>
          <p:spPr bwMode="auto">
            <a:xfrm>
              <a:off x="281810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8" name="Line 75"/>
            <p:cNvSpPr>
              <a:spLocks noChangeShapeType="1"/>
            </p:cNvSpPr>
            <p:nvPr/>
          </p:nvSpPr>
          <p:spPr bwMode="auto">
            <a:xfrm>
              <a:off x="287367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9" name="Line 76"/>
            <p:cNvSpPr>
              <a:spLocks noChangeShapeType="1"/>
            </p:cNvSpPr>
            <p:nvPr/>
          </p:nvSpPr>
          <p:spPr bwMode="auto">
            <a:xfrm>
              <a:off x="292923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0" name="Line 77"/>
            <p:cNvSpPr>
              <a:spLocks noChangeShapeType="1"/>
            </p:cNvSpPr>
            <p:nvPr/>
          </p:nvSpPr>
          <p:spPr bwMode="auto">
            <a:xfrm>
              <a:off x="298638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1" name="Line 78"/>
            <p:cNvSpPr>
              <a:spLocks noChangeShapeType="1"/>
            </p:cNvSpPr>
            <p:nvPr/>
          </p:nvSpPr>
          <p:spPr bwMode="auto">
            <a:xfrm>
              <a:off x="304194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2" name="Line 79"/>
            <p:cNvSpPr>
              <a:spLocks noChangeShapeType="1"/>
            </p:cNvSpPr>
            <p:nvPr/>
          </p:nvSpPr>
          <p:spPr bwMode="auto">
            <a:xfrm>
              <a:off x="309750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3" name="Line 80"/>
            <p:cNvSpPr>
              <a:spLocks noChangeShapeType="1"/>
            </p:cNvSpPr>
            <p:nvPr/>
          </p:nvSpPr>
          <p:spPr bwMode="auto">
            <a:xfrm>
              <a:off x="315465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4" name="Line 81"/>
            <p:cNvSpPr>
              <a:spLocks noChangeShapeType="1"/>
            </p:cNvSpPr>
            <p:nvPr/>
          </p:nvSpPr>
          <p:spPr bwMode="auto">
            <a:xfrm>
              <a:off x="321022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5" name="Line 82"/>
            <p:cNvSpPr>
              <a:spLocks noChangeShapeType="1"/>
            </p:cNvSpPr>
            <p:nvPr/>
          </p:nvSpPr>
          <p:spPr bwMode="auto">
            <a:xfrm>
              <a:off x="326578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6" name="Line 83"/>
            <p:cNvSpPr>
              <a:spLocks noChangeShapeType="1"/>
            </p:cNvSpPr>
            <p:nvPr/>
          </p:nvSpPr>
          <p:spPr bwMode="auto">
            <a:xfrm>
              <a:off x="332293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7" name="Line 84"/>
            <p:cNvSpPr>
              <a:spLocks noChangeShapeType="1"/>
            </p:cNvSpPr>
            <p:nvPr/>
          </p:nvSpPr>
          <p:spPr bwMode="auto">
            <a:xfrm>
              <a:off x="337849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8" name="Line 85"/>
            <p:cNvSpPr>
              <a:spLocks noChangeShapeType="1"/>
            </p:cNvSpPr>
            <p:nvPr/>
          </p:nvSpPr>
          <p:spPr bwMode="auto">
            <a:xfrm>
              <a:off x="343405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9" name="Line 86"/>
            <p:cNvSpPr>
              <a:spLocks noChangeShapeType="1"/>
            </p:cNvSpPr>
            <p:nvPr/>
          </p:nvSpPr>
          <p:spPr bwMode="auto">
            <a:xfrm>
              <a:off x="349120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0" name="Line 87"/>
            <p:cNvSpPr>
              <a:spLocks noChangeShapeType="1"/>
            </p:cNvSpPr>
            <p:nvPr/>
          </p:nvSpPr>
          <p:spPr bwMode="auto">
            <a:xfrm>
              <a:off x="354677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1" name="Line 88"/>
            <p:cNvSpPr>
              <a:spLocks noChangeShapeType="1"/>
            </p:cNvSpPr>
            <p:nvPr/>
          </p:nvSpPr>
          <p:spPr bwMode="auto">
            <a:xfrm>
              <a:off x="360233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2" name="Line 89"/>
            <p:cNvSpPr>
              <a:spLocks noChangeShapeType="1"/>
            </p:cNvSpPr>
            <p:nvPr/>
          </p:nvSpPr>
          <p:spPr bwMode="auto">
            <a:xfrm>
              <a:off x="365948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3" name="Line 90"/>
            <p:cNvSpPr>
              <a:spLocks noChangeShapeType="1"/>
            </p:cNvSpPr>
            <p:nvPr/>
          </p:nvSpPr>
          <p:spPr bwMode="auto">
            <a:xfrm>
              <a:off x="371504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4" name="Line 91"/>
            <p:cNvSpPr>
              <a:spLocks noChangeShapeType="1"/>
            </p:cNvSpPr>
            <p:nvPr/>
          </p:nvSpPr>
          <p:spPr bwMode="auto">
            <a:xfrm>
              <a:off x="377060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5" name="Line 92"/>
            <p:cNvSpPr>
              <a:spLocks noChangeShapeType="1"/>
            </p:cNvSpPr>
            <p:nvPr/>
          </p:nvSpPr>
          <p:spPr bwMode="auto">
            <a:xfrm>
              <a:off x="382775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6" name="Line 93"/>
            <p:cNvSpPr>
              <a:spLocks noChangeShapeType="1"/>
            </p:cNvSpPr>
            <p:nvPr/>
          </p:nvSpPr>
          <p:spPr bwMode="auto">
            <a:xfrm>
              <a:off x="388332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7" name="Line 94"/>
            <p:cNvSpPr>
              <a:spLocks noChangeShapeType="1"/>
            </p:cNvSpPr>
            <p:nvPr/>
          </p:nvSpPr>
          <p:spPr bwMode="auto">
            <a:xfrm>
              <a:off x="393888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8" name="Line 95"/>
            <p:cNvSpPr>
              <a:spLocks noChangeShapeType="1"/>
            </p:cNvSpPr>
            <p:nvPr/>
          </p:nvSpPr>
          <p:spPr bwMode="auto">
            <a:xfrm>
              <a:off x="399603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9" name="Line 96"/>
            <p:cNvSpPr>
              <a:spLocks noChangeShapeType="1"/>
            </p:cNvSpPr>
            <p:nvPr/>
          </p:nvSpPr>
          <p:spPr bwMode="auto">
            <a:xfrm>
              <a:off x="405159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0" name="Line 97"/>
            <p:cNvSpPr>
              <a:spLocks noChangeShapeType="1"/>
            </p:cNvSpPr>
            <p:nvPr/>
          </p:nvSpPr>
          <p:spPr bwMode="auto">
            <a:xfrm>
              <a:off x="410715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1" name="Line 98"/>
            <p:cNvSpPr>
              <a:spLocks noChangeShapeType="1"/>
            </p:cNvSpPr>
            <p:nvPr/>
          </p:nvSpPr>
          <p:spPr bwMode="auto">
            <a:xfrm>
              <a:off x="416430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2" name="Line 99"/>
            <p:cNvSpPr>
              <a:spLocks noChangeShapeType="1"/>
            </p:cNvSpPr>
            <p:nvPr/>
          </p:nvSpPr>
          <p:spPr bwMode="auto">
            <a:xfrm>
              <a:off x="421987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3" name="Line 100"/>
            <p:cNvSpPr>
              <a:spLocks noChangeShapeType="1"/>
            </p:cNvSpPr>
            <p:nvPr/>
          </p:nvSpPr>
          <p:spPr bwMode="auto">
            <a:xfrm>
              <a:off x="427543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4" name="Line 101"/>
            <p:cNvSpPr>
              <a:spLocks noChangeShapeType="1"/>
            </p:cNvSpPr>
            <p:nvPr/>
          </p:nvSpPr>
          <p:spPr bwMode="auto">
            <a:xfrm>
              <a:off x="433258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5" name="Line 102"/>
            <p:cNvSpPr>
              <a:spLocks noChangeShapeType="1"/>
            </p:cNvSpPr>
            <p:nvPr/>
          </p:nvSpPr>
          <p:spPr bwMode="auto">
            <a:xfrm>
              <a:off x="438814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6" name="Line 103"/>
            <p:cNvSpPr>
              <a:spLocks noChangeShapeType="1"/>
            </p:cNvSpPr>
            <p:nvPr/>
          </p:nvSpPr>
          <p:spPr bwMode="auto">
            <a:xfrm>
              <a:off x="444370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7" name="Line 104"/>
            <p:cNvSpPr>
              <a:spLocks noChangeShapeType="1"/>
            </p:cNvSpPr>
            <p:nvPr/>
          </p:nvSpPr>
          <p:spPr bwMode="auto">
            <a:xfrm>
              <a:off x="450085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8" name="Line 105"/>
            <p:cNvSpPr>
              <a:spLocks noChangeShapeType="1"/>
            </p:cNvSpPr>
            <p:nvPr/>
          </p:nvSpPr>
          <p:spPr bwMode="auto">
            <a:xfrm>
              <a:off x="455642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9" name="Line 106"/>
            <p:cNvSpPr>
              <a:spLocks noChangeShapeType="1"/>
            </p:cNvSpPr>
            <p:nvPr/>
          </p:nvSpPr>
          <p:spPr bwMode="auto">
            <a:xfrm>
              <a:off x="461198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0" name="Line 107"/>
            <p:cNvSpPr>
              <a:spLocks noChangeShapeType="1"/>
            </p:cNvSpPr>
            <p:nvPr/>
          </p:nvSpPr>
          <p:spPr bwMode="auto">
            <a:xfrm>
              <a:off x="466913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1" name="Line 108"/>
            <p:cNvSpPr>
              <a:spLocks noChangeShapeType="1"/>
            </p:cNvSpPr>
            <p:nvPr/>
          </p:nvSpPr>
          <p:spPr bwMode="auto">
            <a:xfrm>
              <a:off x="472469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2" name="Line 109"/>
            <p:cNvSpPr>
              <a:spLocks noChangeShapeType="1"/>
            </p:cNvSpPr>
            <p:nvPr/>
          </p:nvSpPr>
          <p:spPr bwMode="auto">
            <a:xfrm>
              <a:off x="478025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3" name="Line 110"/>
            <p:cNvSpPr>
              <a:spLocks noChangeShapeType="1"/>
            </p:cNvSpPr>
            <p:nvPr/>
          </p:nvSpPr>
          <p:spPr bwMode="auto">
            <a:xfrm>
              <a:off x="483740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4" name="Line 111"/>
            <p:cNvSpPr>
              <a:spLocks noChangeShapeType="1"/>
            </p:cNvSpPr>
            <p:nvPr/>
          </p:nvSpPr>
          <p:spPr bwMode="auto">
            <a:xfrm>
              <a:off x="489297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5" name="Line 112"/>
            <p:cNvSpPr>
              <a:spLocks noChangeShapeType="1"/>
            </p:cNvSpPr>
            <p:nvPr/>
          </p:nvSpPr>
          <p:spPr bwMode="auto">
            <a:xfrm>
              <a:off x="494853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6" name="Line 113"/>
            <p:cNvSpPr>
              <a:spLocks noChangeShapeType="1"/>
            </p:cNvSpPr>
            <p:nvPr/>
          </p:nvSpPr>
          <p:spPr bwMode="auto">
            <a:xfrm>
              <a:off x="500568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7" name="Line 114"/>
            <p:cNvSpPr>
              <a:spLocks noChangeShapeType="1"/>
            </p:cNvSpPr>
            <p:nvPr/>
          </p:nvSpPr>
          <p:spPr bwMode="auto">
            <a:xfrm>
              <a:off x="506124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8" name="Line 115"/>
            <p:cNvSpPr>
              <a:spLocks noChangeShapeType="1"/>
            </p:cNvSpPr>
            <p:nvPr/>
          </p:nvSpPr>
          <p:spPr bwMode="auto">
            <a:xfrm>
              <a:off x="511680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9" name="Line 116"/>
            <p:cNvSpPr>
              <a:spLocks noChangeShapeType="1"/>
            </p:cNvSpPr>
            <p:nvPr/>
          </p:nvSpPr>
          <p:spPr bwMode="auto">
            <a:xfrm>
              <a:off x="517395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0" name="Line 117"/>
            <p:cNvSpPr>
              <a:spLocks noChangeShapeType="1"/>
            </p:cNvSpPr>
            <p:nvPr/>
          </p:nvSpPr>
          <p:spPr bwMode="auto">
            <a:xfrm>
              <a:off x="522952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1" name="Line 118"/>
            <p:cNvSpPr>
              <a:spLocks noChangeShapeType="1"/>
            </p:cNvSpPr>
            <p:nvPr/>
          </p:nvSpPr>
          <p:spPr bwMode="auto">
            <a:xfrm>
              <a:off x="528508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2" name="Line 119"/>
            <p:cNvSpPr>
              <a:spLocks noChangeShapeType="1"/>
            </p:cNvSpPr>
            <p:nvPr/>
          </p:nvSpPr>
          <p:spPr bwMode="auto">
            <a:xfrm>
              <a:off x="534223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3" name="Line 120"/>
            <p:cNvSpPr>
              <a:spLocks noChangeShapeType="1"/>
            </p:cNvSpPr>
            <p:nvPr/>
          </p:nvSpPr>
          <p:spPr bwMode="auto">
            <a:xfrm>
              <a:off x="539779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4" name="Line 121"/>
            <p:cNvSpPr>
              <a:spLocks noChangeShapeType="1"/>
            </p:cNvSpPr>
            <p:nvPr/>
          </p:nvSpPr>
          <p:spPr bwMode="auto">
            <a:xfrm>
              <a:off x="545335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5" name="Line 122"/>
            <p:cNvSpPr>
              <a:spLocks noChangeShapeType="1"/>
            </p:cNvSpPr>
            <p:nvPr/>
          </p:nvSpPr>
          <p:spPr bwMode="auto">
            <a:xfrm>
              <a:off x="551050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6" name="Line 123"/>
            <p:cNvSpPr>
              <a:spLocks noChangeShapeType="1"/>
            </p:cNvSpPr>
            <p:nvPr/>
          </p:nvSpPr>
          <p:spPr bwMode="auto">
            <a:xfrm>
              <a:off x="556607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7" name="Line 124"/>
            <p:cNvSpPr>
              <a:spLocks noChangeShapeType="1"/>
            </p:cNvSpPr>
            <p:nvPr/>
          </p:nvSpPr>
          <p:spPr bwMode="auto">
            <a:xfrm>
              <a:off x="562163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8" name="Line 125"/>
            <p:cNvSpPr>
              <a:spLocks noChangeShapeType="1"/>
            </p:cNvSpPr>
            <p:nvPr/>
          </p:nvSpPr>
          <p:spPr bwMode="auto">
            <a:xfrm>
              <a:off x="567878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9" name="Line 126"/>
            <p:cNvSpPr>
              <a:spLocks noChangeShapeType="1"/>
            </p:cNvSpPr>
            <p:nvPr/>
          </p:nvSpPr>
          <p:spPr bwMode="auto">
            <a:xfrm>
              <a:off x="573434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0" name="Line 127"/>
            <p:cNvSpPr>
              <a:spLocks noChangeShapeType="1"/>
            </p:cNvSpPr>
            <p:nvPr/>
          </p:nvSpPr>
          <p:spPr bwMode="auto">
            <a:xfrm>
              <a:off x="578990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1" name="Line 128"/>
            <p:cNvSpPr>
              <a:spLocks noChangeShapeType="1"/>
            </p:cNvSpPr>
            <p:nvPr/>
          </p:nvSpPr>
          <p:spPr bwMode="auto">
            <a:xfrm>
              <a:off x="584705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2" name="Line 129"/>
            <p:cNvSpPr>
              <a:spLocks noChangeShapeType="1"/>
            </p:cNvSpPr>
            <p:nvPr/>
          </p:nvSpPr>
          <p:spPr bwMode="auto">
            <a:xfrm>
              <a:off x="590262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3" name="Line 130"/>
            <p:cNvSpPr>
              <a:spLocks noChangeShapeType="1"/>
            </p:cNvSpPr>
            <p:nvPr/>
          </p:nvSpPr>
          <p:spPr bwMode="auto">
            <a:xfrm>
              <a:off x="595818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4" name="Line 131"/>
            <p:cNvSpPr>
              <a:spLocks noChangeShapeType="1"/>
            </p:cNvSpPr>
            <p:nvPr/>
          </p:nvSpPr>
          <p:spPr bwMode="auto">
            <a:xfrm>
              <a:off x="601533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5" name="Line 132"/>
            <p:cNvSpPr>
              <a:spLocks noChangeShapeType="1"/>
            </p:cNvSpPr>
            <p:nvPr/>
          </p:nvSpPr>
          <p:spPr bwMode="auto">
            <a:xfrm>
              <a:off x="607089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6" name="Line 133"/>
            <p:cNvSpPr>
              <a:spLocks noChangeShapeType="1"/>
            </p:cNvSpPr>
            <p:nvPr/>
          </p:nvSpPr>
          <p:spPr bwMode="auto">
            <a:xfrm>
              <a:off x="612645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7" name="Line 134"/>
            <p:cNvSpPr>
              <a:spLocks noChangeShapeType="1"/>
            </p:cNvSpPr>
            <p:nvPr/>
          </p:nvSpPr>
          <p:spPr bwMode="auto">
            <a:xfrm>
              <a:off x="618360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8" name="Line 135"/>
            <p:cNvSpPr>
              <a:spLocks noChangeShapeType="1"/>
            </p:cNvSpPr>
            <p:nvPr/>
          </p:nvSpPr>
          <p:spPr bwMode="auto">
            <a:xfrm>
              <a:off x="623917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9" name="Line 136"/>
            <p:cNvSpPr>
              <a:spLocks noChangeShapeType="1"/>
            </p:cNvSpPr>
            <p:nvPr/>
          </p:nvSpPr>
          <p:spPr bwMode="auto">
            <a:xfrm>
              <a:off x="629473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0" name="Line 137"/>
            <p:cNvSpPr>
              <a:spLocks noChangeShapeType="1"/>
            </p:cNvSpPr>
            <p:nvPr/>
          </p:nvSpPr>
          <p:spPr bwMode="auto">
            <a:xfrm>
              <a:off x="635188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1" name="Line 138"/>
            <p:cNvSpPr>
              <a:spLocks noChangeShapeType="1"/>
            </p:cNvSpPr>
            <p:nvPr/>
          </p:nvSpPr>
          <p:spPr bwMode="auto">
            <a:xfrm>
              <a:off x="6407446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2" name="Line 139"/>
            <p:cNvSpPr>
              <a:spLocks noChangeShapeType="1"/>
            </p:cNvSpPr>
            <p:nvPr/>
          </p:nvSpPr>
          <p:spPr bwMode="auto">
            <a:xfrm>
              <a:off x="6463008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3" name="Line 140"/>
            <p:cNvSpPr>
              <a:spLocks noChangeShapeType="1"/>
            </p:cNvSpPr>
            <p:nvPr/>
          </p:nvSpPr>
          <p:spPr bwMode="auto">
            <a:xfrm>
              <a:off x="652015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4" name="Line 141"/>
            <p:cNvSpPr>
              <a:spLocks noChangeShapeType="1"/>
            </p:cNvSpPr>
            <p:nvPr/>
          </p:nvSpPr>
          <p:spPr bwMode="auto">
            <a:xfrm>
              <a:off x="657572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5" name="Line 142"/>
            <p:cNvSpPr>
              <a:spLocks noChangeShapeType="1"/>
            </p:cNvSpPr>
            <p:nvPr/>
          </p:nvSpPr>
          <p:spPr bwMode="auto">
            <a:xfrm>
              <a:off x="6631283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6" name="Line 143"/>
            <p:cNvSpPr>
              <a:spLocks noChangeShapeType="1"/>
            </p:cNvSpPr>
            <p:nvPr/>
          </p:nvSpPr>
          <p:spPr bwMode="auto">
            <a:xfrm>
              <a:off x="6688433" y="7448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7" name="Line 144"/>
            <p:cNvSpPr>
              <a:spLocks noChangeShapeType="1"/>
            </p:cNvSpPr>
            <p:nvPr/>
          </p:nvSpPr>
          <p:spPr bwMode="auto">
            <a:xfrm>
              <a:off x="6688433" y="80041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8" name="Line 145"/>
            <p:cNvSpPr>
              <a:spLocks noChangeShapeType="1"/>
            </p:cNvSpPr>
            <p:nvPr/>
          </p:nvSpPr>
          <p:spPr bwMode="auto">
            <a:xfrm>
              <a:off x="6688433" y="8559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9" name="Line 146"/>
            <p:cNvSpPr>
              <a:spLocks noChangeShapeType="1"/>
            </p:cNvSpPr>
            <p:nvPr/>
          </p:nvSpPr>
          <p:spPr bwMode="auto">
            <a:xfrm>
              <a:off x="6688433" y="911537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0" name="Line 147"/>
            <p:cNvSpPr>
              <a:spLocks noChangeShapeType="1"/>
            </p:cNvSpPr>
            <p:nvPr/>
          </p:nvSpPr>
          <p:spPr bwMode="auto">
            <a:xfrm>
              <a:off x="6688433" y="9686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1" name="Line 148"/>
            <p:cNvSpPr>
              <a:spLocks noChangeShapeType="1"/>
            </p:cNvSpPr>
            <p:nvPr/>
          </p:nvSpPr>
          <p:spPr bwMode="auto">
            <a:xfrm>
              <a:off x="6688433" y="10242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2" name="Line 149"/>
            <p:cNvSpPr>
              <a:spLocks noChangeShapeType="1"/>
            </p:cNvSpPr>
            <p:nvPr/>
          </p:nvSpPr>
          <p:spPr bwMode="auto">
            <a:xfrm>
              <a:off x="6688433" y="107981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3" name="Line 150"/>
            <p:cNvSpPr>
              <a:spLocks noChangeShapeType="1"/>
            </p:cNvSpPr>
            <p:nvPr/>
          </p:nvSpPr>
          <p:spPr bwMode="auto">
            <a:xfrm>
              <a:off x="6688433" y="1135374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4" name="Line 151"/>
            <p:cNvSpPr>
              <a:spLocks noChangeShapeType="1"/>
            </p:cNvSpPr>
            <p:nvPr/>
          </p:nvSpPr>
          <p:spPr bwMode="auto">
            <a:xfrm>
              <a:off x="6688433" y="11925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5" name="Line 152"/>
            <p:cNvSpPr>
              <a:spLocks noChangeShapeType="1"/>
            </p:cNvSpPr>
            <p:nvPr/>
          </p:nvSpPr>
          <p:spPr bwMode="auto">
            <a:xfrm>
              <a:off x="6688433" y="12480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6" name="Line 153"/>
            <p:cNvSpPr>
              <a:spLocks noChangeShapeType="1"/>
            </p:cNvSpPr>
            <p:nvPr/>
          </p:nvSpPr>
          <p:spPr bwMode="auto">
            <a:xfrm>
              <a:off x="6688433" y="13036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7" name="Line 154"/>
            <p:cNvSpPr>
              <a:spLocks noChangeShapeType="1"/>
            </p:cNvSpPr>
            <p:nvPr/>
          </p:nvSpPr>
          <p:spPr bwMode="auto">
            <a:xfrm>
              <a:off x="6688433" y="135921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8" name="Line 155"/>
            <p:cNvSpPr>
              <a:spLocks noChangeShapeType="1"/>
            </p:cNvSpPr>
            <p:nvPr/>
          </p:nvSpPr>
          <p:spPr bwMode="auto">
            <a:xfrm>
              <a:off x="6688433" y="14163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9" name="Line 156"/>
            <p:cNvSpPr>
              <a:spLocks noChangeShapeType="1"/>
            </p:cNvSpPr>
            <p:nvPr/>
          </p:nvSpPr>
          <p:spPr bwMode="auto">
            <a:xfrm>
              <a:off x="6688433" y="14719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0" name="Line 157"/>
            <p:cNvSpPr>
              <a:spLocks noChangeShapeType="1"/>
            </p:cNvSpPr>
            <p:nvPr/>
          </p:nvSpPr>
          <p:spPr bwMode="auto">
            <a:xfrm>
              <a:off x="6688433" y="15274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1" name="Line 158"/>
            <p:cNvSpPr>
              <a:spLocks noChangeShapeType="1"/>
            </p:cNvSpPr>
            <p:nvPr/>
          </p:nvSpPr>
          <p:spPr bwMode="auto">
            <a:xfrm>
              <a:off x="6688433" y="1583049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2" name="Line 159"/>
            <p:cNvSpPr>
              <a:spLocks noChangeShapeType="1"/>
            </p:cNvSpPr>
            <p:nvPr/>
          </p:nvSpPr>
          <p:spPr bwMode="auto">
            <a:xfrm>
              <a:off x="6688433" y="163861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3" name="Line 160"/>
            <p:cNvSpPr>
              <a:spLocks noChangeShapeType="1"/>
            </p:cNvSpPr>
            <p:nvPr/>
          </p:nvSpPr>
          <p:spPr bwMode="auto">
            <a:xfrm>
              <a:off x="6688433" y="16957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4" name="Line 161"/>
            <p:cNvSpPr>
              <a:spLocks noChangeShapeType="1"/>
            </p:cNvSpPr>
            <p:nvPr/>
          </p:nvSpPr>
          <p:spPr bwMode="auto">
            <a:xfrm>
              <a:off x="6688433" y="17513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5" name="Line 162"/>
            <p:cNvSpPr>
              <a:spLocks noChangeShapeType="1"/>
            </p:cNvSpPr>
            <p:nvPr/>
          </p:nvSpPr>
          <p:spPr bwMode="auto">
            <a:xfrm>
              <a:off x="6688433" y="18068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6" name="Line 163"/>
            <p:cNvSpPr>
              <a:spLocks noChangeShapeType="1"/>
            </p:cNvSpPr>
            <p:nvPr/>
          </p:nvSpPr>
          <p:spPr bwMode="auto">
            <a:xfrm>
              <a:off x="6688433" y="1862449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7" name="Line 164"/>
            <p:cNvSpPr>
              <a:spLocks noChangeShapeType="1"/>
            </p:cNvSpPr>
            <p:nvPr/>
          </p:nvSpPr>
          <p:spPr bwMode="auto">
            <a:xfrm>
              <a:off x="6688433" y="19195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8" name="Line 165"/>
            <p:cNvSpPr>
              <a:spLocks noChangeShapeType="1"/>
            </p:cNvSpPr>
            <p:nvPr/>
          </p:nvSpPr>
          <p:spPr bwMode="auto">
            <a:xfrm>
              <a:off x="6688433" y="19751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9" name="Line 166"/>
            <p:cNvSpPr>
              <a:spLocks noChangeShapeType="1"/>
            </p:cNvSpPr>
            <p:nvPr/>
          </p:nvSpPr>
          <p:spPr bwMode="auto">
            <a:xfrm>
              <a:off x="6688433" y="20307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0" name="Line 167"/>
            <p:cNvSpPr>
              <a:spLocks noChangeShapeType="1"/>
            </p:cNvSpPr>
            <p:nvPr/>
          </p:nvSpPr>
          <p:spPr bwMode="auto">
            <a:xfrm>
              <a:off x="6688433" y="2086287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1" name="Line 168"/>
            <p:cNvSpPr>
              <a:spLocks noChangeShapeType="1"/>
            </p:cNvSpPr>
            <p:nvPr/>
          </p:nvSpPr>
          <p:spPr bwMode="auto">
            <a:xfrm>
              <a:off x="6688433" y="21434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2" name="Line 169"/>
            <p:cNvSpPr>
              <a:spLocks noChangeShapeType="1"/>
            </p:cNvSpPr>
            <p:nvPr/>
          </p:nvSpPr>
          <p:spPr bwMode="auto">
            <a:xfrm>
              <a:off x="6688433" y="21989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3" name="Line 170"/>
            <p:cNvSpPr>
              <a:spLocks noChangeShapeType="1"/>
            </p:cNvSpPr>
            <p:nvPr/>
          </p:nvSpPr>
          <p:spPr bwMode="auto">
            <a:xfrm>
              <a:off x="6688433" y="22545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4" name="Line 171"/>
            <p:cNvSpPr>
              <a:spLocks noChangeShapeType="1"/>
            </p:cNvSpPr>
            <p:nvPr/>
          </p:nvSpPr>
          <p:spPr bwMode="auto">
            <a:xfrm>
              <a:off x="6688433" y="2310124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5" name="Line 172"/>
            <p:cNvSpPr>
              <a:spLocks noChangeShapeType="1"/>
            </p:cNvSpPr>
            <p:nvPr/>
          </p:nvSpPr>
          <p:spPr bwMode="auto">
            <a:xfrm>
              <a:off x="6688433" y="23672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6" name="Line 173"/>
            <p:cNvSpPr>
              <a:spLocks noChangeShapeType="1"/>
            </p:cNvSpPr>
            <p:nvPr/>
          </p:nvSpPr>
          <p:spPr bwMode="auto">
            <a:xfrm>
              <a:off x="6688433" y="24228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7" name="Line 174"/>
            <p:cNvSpPr>
              <a:spLocks noChangeShapeType="1"/>
            </p:cNvSpPr>
            <p:nvPr/>
          </p:nvSpPr>
          <p:spPr bwMode="auto">
            <a:xfrm>
              <a:off x="6688433" y="24783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8" name="Line 175"/>
            <p:cNvSpPr>
              <a:spLocks noChangeShapeType="1"/>
            </p:cNvSpPr>
            <p:nvPr/>
          </p:nvSpPr>
          <p:spPr bwMode="auto">
            <a:xfrm>
              <a:off x="6688433" y="253396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9" name="Line 176"/>
            <p:cNvSpPr>
              <a:spLocks noChangeShapeType="1"/>
            </p:cNvSpPr>
            <p:nvPr/>
          </p:nvSpPr>
          <p:spPr bwMode="auto">
            <a:xfrm>
              <a:off x="6688433" y="259111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0" name="Line 177"/>
            <p:cNvSpPr>
              <a:spLocks noChangeShapeType="1"/>
            </p:cNvSpPr>
            <p:nvPr/>
          </p:nvSpPr>
          <p:spPr bwMode="auto">
            <a:xfrm>
              <a:off x="6688433" y="26466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1" name="Line 178"/>
            <p:cNvSpPr>
              <a:spLocks noChangeShapeType="1"/>
            </p:cNvSpPr>
            <p:nvPr/>
          </p:nvSpPr>
          <p:spPr bwMode="auto">
            <a:xfrm>
              <a:off x="6688433" y="27022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2" name="Line 179"/>
            <p:cNvSpPr>
              <a:spLocks noChangeShapeType="1"/>
            </p:cNvSpPr>
            <p:nvPr/>
          </p:nvSpPr>
          <p:spPr bwMode="auto">
            <a:xfrm>
              <a:off x="6688433" y="2757799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3" name="Line 180"/>
            <p:cNvSpPr>
              <a:spLocks noChangeShapeType="1"/>
            </p:cNvSpPr>
            <p:nvPr/>
          </p:nvSpPr>
          <p:spPr bwMode="auto">
            <a:xfrm>
              <a:off x="6688433" y="281336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4" name="Line 181"/>
            <p:cNvSpPr>
              <a:spLocks noChangeShapeType="1"/>
            </p:cNvSpPr>
            <p:nvPr/>
          </p:nvSpPr>
          <p:spPr bwMode="auto">
            <a:xfrm>
              <a:off x="6688433" y="287051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5" name="Line 182"/>
            <p:cNvSpPr>
              <a:spLocks noChangeShapeType="1"/>
            </p:cNvSpPr>
            <p:nvPr/>
          </p:nvSpPr>
          <p:spPr bwMode="auto">
            <a:xfrm>
              <a:off x="6688433" y="29260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6" name="Line 183"/>
            <p:cNvSpPr>
              <a:spLocks noChangeShapeType="1"/>
            </p:cNvSpPr>
            <p:nvPr/>
          </p:nvSpPr>
          <p:spPr bwMode="auto">
            <a:xfrm>
              <a:off x="6688433" y="29816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7" name="Line 184"/>
            <p:cNvSpPr>
              <a:spLocks noChangeShapeType="1"/>
            </p:cNvSpPr>
            <p:nvPr/>
          </p:nvSpPr>
          <p:spPr bwMode="auto">
            <a:xfrm>
              <a:off x="6688433" y="3037199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8" name="Line 185"/>
            <p:cNvSpPr>
              <a:spLocks noChangeShapeType="1"/>
            </p:cNvSpPr>
            <p:nvPr/>
          </p:nvSpPr>
          <p:spPr bwMode="auto">
            <a:xfrm>
              <a:off x="6688433" y="30943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9" name="Line 186"/>
            <p:cNvSpPr>
              <a:spLocks noChangeShapeType="1"/>
            </p:cNvSpPr>
            <p:nvPr/>
          </p:nvSpPr>
          <p:spPr bwMode="auto">
            <a:xfrm>
              <a:off x="6688433" y="314991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0" name="Line 187"/>
            <p:cNvSpPr>
              <a:spLocks noChangeShapeType="1"/>
            </p:cNvSpPr>
            <p:nvPr/>
          </p:nvSpPr>
          <p:spPr bwMode="auto">
            <a:xfrm>
              <a:off x="6688433" y="32054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1" name="Line 188"/>
            <p:cNvSpPr>
              <a:spLocks noChangeShapeType="1"/>
            </p:cNvSpPr>
            <p:nvPr/>
          </p:nvSpPr>
          <p:spPr bwMode="auto">
            <a:xfrm>
              <a:off x="6688433" y="3261037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2" name="Line 189"/>
            <p:cNvSpPr>
              <a:spLocks noChangeShapeType="1"/>
            </p:cNvSpPr>
            <p:nvPr/>
          </p:nvSpPr>
          <p:spPr bwMode="auto">
            <a:xfrm>
              <a:off x="6688433" y="33181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3" name="Line 190"/>
            <p:cNvSpPr>
              <a:spLocks noChangeShapeType="1"/>
            </p:cNvSpPr>
            <p:nvPr/>
          </p:nvSpPr>
          <p:spPr bwMode="auto">
            <a:xfrm>
              <a:off x="6688433" y="33737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4" name="Line 191"/>
            <p:cNvSpPr>
              <a:spLocks noChangeShapeType="1"/>
            </p:cNvSpPr>
            <p:nvPr/>
          </p:nvSpPr>
          <p:spPr bwMode="auto">
            <a:xfrm>
              <a:off x="6688433" y="342931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5" name="Line 192"/>
            <p:cNvSpPr>
              <a:spLocks noChangeShapeType="1"/>
            </p:cNvSpPr>
            <p:nvPr/>
          </p:nvSpPr>
          <p:spPr bwMode="auto">
            <a:xfrm>
              <a:off x="6688433" y="3484874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6" name="Line 193"/>
            <p:cNvSpPr>
              <a:spLocks noChangeShapeType="1"/>
            </p:cNvSpPr>
            <p:nvPr/>
          </p:nvSpPr>
          <p:spPr bwMode="auto">
            <a:xfrm>
              <a:off x="6688433" y="35420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7" name="Line 194"/>
            <p:cNvSpPr>
              <a:spLocks noChangeShapeType="1"/>
            </p:cNvSpPr>
            <p:nvPr/>
          </p:nvSpPr>
          <p:spPr bwMode="auto">
            <a:xfrm>
              <a:off x="6688433" y="35975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8" name="Line 195"/>
            <p:cNvSpPr>
              <a:spLocks noChangeShapeType="1"/>
            </p:cNvSpPr>
            <p:nvPr/>
          </p:nvSpPr>
          <p:spPr bwMode="auto">
            <a:xfrm>
              <a:off x="6688433" y="36531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9" name="Line 196"/>
            <p:cNvSpPr>
              <a:spLocks noChangeShapeType="1"/>
            </p:cNvSpPr>
            <p:nvPr/>
          </p:nvSpPr>
          <p:spPr bwMode="auto">
            <a:xfrm>
              <a:off x="6688433" y="370871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0" name="Line 197"/>
            <p:cNvSpPr>
              <a:spLocks noChangeShapeType="1"/>
            </p:cNvSpPr>
            <p:nvPr/>
          </p:nvSpPr>
          <p:spPr bwMode="auto">
            <a:xfrm>
              <a:off x="6688433" y="37658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1" name="Line 198"/>
            <p:cNvSpPr>
              <a:spLocks noChangeShapeType="1"/>
            </p:cNvSpPr>
            <p:nvPr/>
          </p:nvSpPr>
          <p:spPr bwMode="auto">
            <a:xfrm>
              <a:off x="6688433" y="38214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2" name="Line 199"/>
            <p:cNvSpPr>
              <a:spLocks noChangeShapeType="1"/>
            </p:cNvSpPr>
            <p:nvPr/>
          </p:nvSpPr>
          <p:spPr bwMode="auto">
            <a:xfrm>
              <a:off x="6688433" y="38769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3" name="Line 200"/>
            <p:cNvSpPr>
              <a:spLocks noChangeShapeType="1"/>
            </p:cNvSpPr>
            <p:nvPr/>
          </p:nvSpPr>
          <p:spPr bwMode="auto">
            <a:xfrm>
              <a:off x="6688433" y="3932549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4" name="Line 201"/>
            <p:cNvSpPr>
              <a:spLocks noChangeShapeType="1"/>
            </p:cNvSpPr>
            <p:nvPr/>
          </p:nvSpPr>
          <p:spPr bwMode="auto">
            <a:xfrm>
              <a:off x="6688433" y="3988112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5" name="Line 202"/>
            <p:cNvSpPr>
              <a:spLocks noChangeShapeType="1"/>
            </p:cNvSpPr>
            <p:nvPr/>
          </p:nvSpPr>
          <p:spPr bwMode="auto">
            <a:xfrm>
              <a:off x="6688433" y="40452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6" name="Line 203"/>
            <p:cNvSpPr>
              <a:spLocks noChangeShapeType="1"/>
            </p:cNvSpPr>
            <p:nvPr/>
          </p:nvSpPr>
          <p:spPr bwMode="auto">
            <a:xfrm>
              <a:off x="6688433" y="41008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7" name="Line 204"/>
            <p:cNvSpPr>
              <a:spLocks noChangeShapeType="1"/>
            </p:cNvSpPr>
            <p:nvPr/>
          </p:nvSpPr>
          <p:spPr bwMode="auto">
            <a:xfrm>
              <a:off x="6688433" y="41563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68" name="Line 206"/>
            <p:cNvSpPr>
              <a:spLocks noChangeShapeType="1"/>
            </p:cNvSpPr>
            <p:nvPr/>
          </p:nvSpPr>
          <p:spPr bwMode="auto">
            <a:xfrm>
              <a:off x="6688433" y="4211949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69" name="Line 207"/>
            <p:cNvSpPr>
              <a:spLocks noChangeShapeType="1"/>
            </p:cNvSpPr>
            <p:nvPr/>
          </p:nvSpPr>
          <p:spPr bwMode="auto">
            <a:xfrm>
              <a:off x="6688433" y="42690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70" name="Line 208"/>
            <p:cNvSpPr>
              <a:spLocks noChangeShapeType="1"/>
            </p:cNvSpPr>
            <p:nvPr/>
          </p:nvSpPr>
          <p:spPr bwMode="auto">
            <a:xfrm>
              <a:off x="6688433" y="43246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71" name="Line 209"/>
            <p:cNvSpPr>
              <a:spLocks noChangeShapeType="1"/>
            </p:cNvSpPr>
            <p:nvPr/>
          </p:nvSpPr>
          <p:spPr bwMode="auto">
            <a:xfrm>
              <a:off x="6688433" y="43802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72" name="Line 210"/>
            <p:cNvSpPr>
              <a:spLocks noChangeShapeType="1"/>
            </p:cNvSpPr>
            <p:nvPr/>
          </p:nvSpPr>
          <p:spPr bwMode="auto">
            <a:xfrm>
              <a:off x="6688433" y="4435787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73" name="Line 211"/>
            <p:cNvSpPr>
              <a:spLocks noChangeShapeType="1"/>
            </p:cNvSpPr>
            <p:nvPr/>
          </p:nvSpPr>
          <p:spPr bwMode="auto">
            <a:xfrm>
              <a:off x="6688433" y="449293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74" name="Line 212"/>
            <p:cNvSpPr>
              <a:spLocks noChangeShapeType="1"/>
            </p:cNvSpPr>
            <p:nvPr/>
          </p:nvSpPr>
          <p:spPr bwMode="auto">
            <a:xfrm>
              <a:off x="6688433" y="45484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75" name="Line 213"/>
            <p:cNvSpPr>
              <a:spLocks noChangeShapeType="1"/>
            </p:cNvSpPr>
            <p:nvPr/>
          </p:nvSpPr>
          <p:spPr bwMode="auto">
            <a:xfrm>
              <a:off x="6688433" y="46040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76" name="Line 214"/>
            <p:cNvSpPr>
              <a:spLocks noChangeShapeType="1"/>
            </p:cNvSpPr>
            <p:nvPr/>
          </p:nvSpPr>
          <p:spPr bwMode="auto">
            <a:xfrm flipH="1">
              <a:off x="6685258" y="4659624"/>
              <a:ext cx="3175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77" name="Line 215"/>
            <p:cNvSpPr>
              <a:spLocks noChangeShapeType="1"/>
            </p:cNvSpPr>
            <p:nvPr/>
          </p:nvSpPr>
          <p:spPr bwMode="auto">
            <a:xfrm flipH="1">
              <a:off x="662969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78" name="Line 216"/>
            <p:cNvSpPr>
              <a:spLocks noChangeShapeType="1"/>
            </p:cNvSpPr>
            <p:nvPr/>
          </p:nvSpPr>
          <p:spPr bwMode="auto">
            <a:xfrm flipH="1">
              <a:off x="657413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79" name="Line 217"/>
            <p:cNvSpPr>
              <a:spLocks noChangeShapeType="1"/>
            </p:cNvSpPr>
            <p:nvPr/>
          </p:nvSpPr>
          <p:spPr bwMode="auto">
            <a:xfrm flipH="1">
              <a:off x="651698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80" name="Line 218"/>
            <p:cNvSpPr>
              <a:spLocks noChangeShapeType="1"/>
            </p:cNvSpPr>
            <p:nvPr/>
          </p:nvSpPr>
          <p:spPr bwMode="auto">
            <a:xfrm flipH="1">
              <a:off x="646142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81" name="Line 219"/>
            <p:cNvSpPr>
              <a:spLocks noChangeShapeType="1"/>
            </p:cNvSpPr>
            <p:nvPr/>
          </p:nvSpPr>
          <p:spPr bwMode="auto">
            <a:xfrm flipH="1">
              <a:off x="640585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82" name="Line 220"/>
            <p:cNvSpPr>
              <a:spLocks noChangeShapeType="1"/>
            </p:cNvSpPr>
            <p:nvPr/>
          </p:nvSpPr>
          <p:spPr bwMode="auto">
            <a:xfrm flipH="1">
              <a:off x="634870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83" name="Line 221"/>
            <p:cNvSpPr>
              <a:spLocks noChangeShapeType="1"/>
            </p:cNvSpPr>
            <p:nvPr/>
          </p:nvSpPr>
          <p:spPr bwMode="auto">
            <a:xfrm flipH="1">
              <a:off x="629314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84" name="Line 222"/>
            <p:cNvSpPr>
              <a:spLocks noChangeShapeType="1"/>
            </p:cNvSpPr>
            <p:nvPr/>
          </p:nvSpPr>
          <p:spPr bwMode="auto">
            <a:xfrm flipH="1">
              <a:off x="623758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85" name="Line 223"/>
            <p:cNvSpPr>
              <a:spLocks noChangeShapeType="1"/>
            </p:cNvSpPr>
            <p:nvPr/>
          </p:nvSpPr>
          <p:spPr bwMode="auto">
            <a:xfrm flipH="1">
              <a:off x="618043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86" name="Line 224"/>
            <p:cNvSpPr>
              <a:spLocks noChangeShapeType="1"/>
            </p:cNvSpPr>
            <p:nvPr/>
          </p:nvSpPr>
          <p:spPr bwMode="auto">
            <a:xfrm flipH="1">
              <a:off x="612487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87" name="Line 225"/>
            <p:cNvSpPr>
              <a:spLocks noChangeShapeType="1"/>
            </p:cNvSpPr>
            <p:nvPr/>
          </p:nvSpPr>
          <p:spPr bwMode="auto">
            <a:xfrm flipH="1">
              <a:off x="606930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88" name="Line 226"/>
            <p:cNvSpPr>
              <a:spLocks noChangeShapeType="1"/>
            </p:cNvSpPr>
            <p:nvPr/>
          </p:nvSpPr>
          <p:spPr bwMode="auto">
            <a:xfrm flipH="1">
              <a:off x="601215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89" name="Line 227"/>
            <p:cNvSpPr>
              <a:spLocks noChangeShapeType="1"/>
            </p:cNvSpPr>
            <p:nvPr/>
          </p:nvSpPr>
          <p:spPr bwMode="auto">
            <a:xfrm flipH="1">
              <a:off x="595659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90" name="Line 228"/>
            <p:cNvSpPr>
              <a:spLocks noChangeShapeType="1"/>
            </p:cNvSpPr>
            <p:nvPr/>
          </p:nvSpPr>
          <p:spPr bwMode="auto">
            <a:xfrm flipH="1">
              <a:off x="590103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91" name="Line 229"/>
            <p:cNvSpPr>
              <a:spLocks noChangeShapeType="1"/>
            </p:cNvSpPr>
            <p:nvPr/>
          </p:nvSpPr>
          <p:spPr bwMode="auto">
            <a:xfrm flipH="1">
              <a:off x="584388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92" name="Line 230"/>
            <p:cNvSpPr>
              <a:spLocks noChangeShapeType="1"/>
            </p:cNvSpPr>
            <p:nvPr/>
          </p:nvSpPr>
          <p:spPr bwMode="auto">
            <a:xfrm flipH="1">
              <a:off x="578832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93" name="Line 231"/>
            <p:cNvSpPr>
              <a:spLocks noChangeShapeType="1"/>
            </p:cNvSpPr>
            <p:nvPr/>
          </p:nvSpPr>
          <p:spPr bwMode="auto">
            <a:xfrm flipH="1">
              <a:off x="573275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94" name="Line 232"/>
            <p:cNvSpPr>
              <a:spLocks noChangeShapeType="1"/>
            </p:cNvSpPr>
            <p:nvPr/>
          </p:nvSpPr>
          <p:spPr bwMode="auto">
            <a:xfrm flipH="1">
              <a:off x="567560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95" name="Line 233"/>
            <p:cNvSpPr>
              <a:spLocks noChangeShapeType="1"/>
            </p:cNvSpPr>
            <p:nvPr/>
          </p:nvSpPr>
          <p:spPr bwMode="auto">
            <a:xfrm flipH="1">
              <a:off x="562004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96" name="Line 234"/>
            <p:cNvSpPr>
              <a:spLocks noChangeShapeType="1"/>
            </p:cNvSpPr>
            <p:nvPr/>
          </p:nvSpPr>
          <p:spPr bwMode="auto">
            <a:xfrm flipH="1">
              <a:off x="556448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97" name="Line 235"/>
            <p:cNvSpPr>
              <a:spLocks noChangeShapeType="1"/>
            </p:cNvSpPr>
            <p:nvPr/>
          </p:nvSpPr>
          <p:spPr bwMode="auto">
            <a:xfrm flipH="1">
              <a:off x="550733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98" name="Line 236"/>
            <p:cNvSpPr>
              <a:spLocks noChangeShapeType="1"/>
            </p:cNvSpPr>
            <p:nvPr/>
          </p:nvSpPr>
          <p:spPr bwMode="auto">
            <a:xfrm flipH="1">
              <a:off x="545177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99" name="Line 237"/>
            <p:cNvSpPr>
              <a:spLocks noChangeShapeType="1"/>
            </p:cNvSpPr>
            <p:nvPr/>
          </p:nvSpPr>
          <p:spPr bwMode="auto">
            <a:xfrm flipH="1">
              <a:off x="539620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00" name="Line 238"/>
            <p:cNvSpPr>
              <a:spLocks noChangeShapeType="1"/>
            </p:cNvSpPr>
            <p:nvPr/>
          </p:nvSpPr>
          <p:spPr bwMode="auto">
            <a:xfrm flipH="1">
              <a:off x="533905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01" name="Line 239"/>
            <p:cNvSpPr>
              <a:spLocks noChangeShapeType="1"/>
            </p:cNvSpPr>
            <p:nvPr/>
          </p:nvSpPr>
          <p:spPr bwMode="auto">
            <a:xfrm flipH="1">
              <a:off x="528349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02" name="Line 240"/>
            <p:cNvSpPr>
              <a:spLocks noChangeShapeType="1"/>
            </p:cNvSpPr>
            <p:nvPr/>
          </p:nvSpPr>
          <p:spPr bwMode="auto">
            <a:xfrm flipH="1">
              <a:off x="522793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03" name="Line 241"/>
            <p:cNvSpPr>
              <a:spLocks noChangeShapeType="1"/>
            </p:cNvSpPr>
            <p:nvPr/>
          </p:nvSpPr>
          <p:spPr bwMode="auto">
            <a:xfrm flipH="1">
              <a:off x="517078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04" name="Line 242"/>
            <p:cNvSpPr>
              <a:spLocks noChangeShapeType="1"/>
            </p:cNvSpPr>
            <p:nvPr/>
          </p:nvSpPr>
          <p:spPr bwMode="auto">
            <a:xfrm flipH="1">
              <a:off x="511522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05" name="Line 243"/>
            <p:cNvSpPr>
              <a:spLocks noChangeShapeType="1"/>
            </p:cNvSpPr>
            <p:nvPr/>
          </p:nvSpPr>
          <p:spPr bwMode="auto">
            <a:xfrm flipH="1">
              <a:off x="505965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06" name="Line 244"/>
            <p:cNvSpPr>
              <a:spLocks noChangeShapeType="1"/>
            </p:cNvSpPr>
            <p:nvPr/>
          </p:nvSpPr>
          <p:spPr bwMode="auto">
            <a:xfrm flipH="1">
              <a:off x="500250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07" name="Line 245"/>
            <p:cNvSpPr>
              <a:spLocks noChangeShapeType="1"/>
            </p:cNvSpPr>
            <p:nvPr/>
          </p:nvSpPr>
          <p:spPr bwMode="auto">
            <a:xfrm flipH="1">
              <a:off x="494694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08" name="Line 246"/>
            <p:cNvSpPr>
              <a:spLocks noChangeShapeType="1"/>
            </p:cNvSpPr>
            <p:nvPr/>
          </p:nvSpPr>
          <p:spPr bwMode="auto">
            <a:xfrm flipH="1">
              <a:off x="489138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09" name="Line 247"/>
            <p:cNvSpPr>
              <a:spLocks noChangeShapeType="1"/>
            </p:cNvSpPr>
            <p:nvPr/>
          </p:nvSpPr>
          <p:spPr bwMode="auto">
            <a:xfrm flipH="1">
              <a:off x="483423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10" name="Line 248"/>
            <p:cNvSpPr>
              <a:spLocks noChangeShapeType="1"/>
            </p:cNvSpPr>
            <p:nvPr/>
          </p:nvSpPr>
          <p:spPr bwMode="auto">
            <a:xfrm flipH="1">
              <a:off x="477867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11" name="Line 249"/>
            <p:cNvSpPr>
              <a:spLocks noChangeShapeType="1"/>
            </p:cNvSpPr>
            <p:nvPr/>
          </p:nvSpPr>
          <p:spPr bwMode="auto">
            <a:xfrm flipH="1">
              <a:off x="472310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12" name="Line 250"/>
            <p:cNvSpPr>
              <a:spLocks noChangeShapeType="1"/>
            </p:cNvSpPr>
            <p:nvPr/>
          </p:nvSpPr>
          <p:spPr bwMode="auto">
            <a:xfrm flipH="1">
              <a:off x="466595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13" name="Line 251"/>
            <p:cNvSpPr>
              <a:spLocks noChangeShapeType="1"/>
            </p:cNvSpPr>
            <p:nvPr/>
          </p:nvSpPr>
          <p:spPr bwMode="auto">
            <a:xfrm flipH="1">
              <a:off x="461039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14" name="Line 252"/>
            <p:cNvSpPr>
              <a:spLocks noChangeShapeType="1"/>
            </p:cNvSpPr>
            <p:nvPr/>
          </p:nvSpPr>
          <p:spPr bwMode="auto">
            <a:xfrm flipH="1">
              <a:off x="455483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15" name="Line 253"/>
            <p:cNvSpPr>
              <a:spLocks noChangeShapeType="1"/>
            </p:cNvSpPr>
            <p:nvPr/>
          </p:nvSpPr>
          <p:spPr bwMode="auto">
            <a:xfrm flipH="1">
              <a:off x="449768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16" name="Line 254"/>
            <p:cNvSpPr>
              <a:spLocks noChangeShapeType="1"/>
            </p:cNvSpPr>
            <p:nvPr/>
          </p:nvSpPr>
          <p:spPr bwMode="auto">
            <a:xfrm flipH="1">
              <a:off x="444212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17" name="Line 255"/>
            <p:cNvSpPr>
              <a:spLocks noChangeShapeType="1"/>
            </p:cNvSpPr>
            <p:nvPr/>
          </p:nvSpPr>
          <p:spPr bwMode="auto">
            <a:xfrm flipH="1">
              <a:off x="438655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18" name="Line 256"/>
            <p:cNvSpPr>
              <a:spLocks noChangeShapeType="1"/>
            </p:cNvSpPr>
            <p:nvPr/>
          </p:nvSpPr>
          <p:spPr bwMode="auto">
            <a:xfrm flipH="1">
              <a:off x="432940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19" name="Line 257"/>
            <p:cNvSpPr>
              <a:spLocks noChangeShapeType="1"/>
            </p:cNvSpPr>
            <p:nvPr/>
          </p:nvSpPr>
          <p:spPr bwMode="auto">
            <a:xfrm flipH="1">
              <a:off x="427384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20" name="Line 258"/>
            <p:cNvSpPr>
              <a:spLocks noChangeShapeType="1"/>
            </p:cNvSpPr>
            <p:nvPr/>
          </p:nvSpPr>
          <p:spPr bwMode="auto">
            <a:xfrm flipH="1">
              <a:off x="421828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21" name="Line 259"/>
            <p:cNvSpPr>
              <a:spLocks noChangeShapeType="1"/>
            </p:cNvSpPr>
            <p:nvPr/>
          </p:nvSpPr>
          <p:spPr bwMode="auto">
            <a:xfrm flipH="1">
              <a:off x="416113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22" name="Line 260"/>
            <p:cNvSpPr>
              <a:spLocks noChangeShapeType="1"/>
            </p:cNvSpPr>
            <p:nvPr/>
          </p:nvSpPr>
          <p:spPr bwMode="auto">
            <a:xfrm flipH="1">
              <a:off x="410557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23" name="Line 261"/>
            <p:cNvSpPr>
              <a:spLocks noChangeShapeType="1"/>
            </p:cNvSpPr>
            <p:nvPr/>
          </p:nvSpPr>
          <p:spPr bwMode="auto">
            <a:xfrm flipH="1">
              <a:off x="405000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24" name="Line 262"/>
            <p:cNvSpPr>
              <a:spLocks noChangeShapeType="1"/>
            </p:cNvSpPr>
            <p:nvPr/>
          </p:nvSpPr>
          <p:spPr bwMode="auto">
            <a:xfrm flipH="1">
              <a:off x="399285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25" name="Line 263"/>
            <p:cNvSpPr>
              <a:spLocks noChangeShapeType="1"/>
            </p:cNvSpPr>
            <p:nvPr/>
          </p:nvSpPr>
          <p:spPr bwMode="auto">
            <a:xfrm flipH="1">
              <a:off x="393729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26" name="Line 264"/>
            <p:cNvSpPr>
              <a:spLocks noChangeShapeType="1"/>
            </p:cNvSpPr>
            <p:nvPr/>
          </p:nvSpPr>
          <p:spPr bwMode="auto">
            <a:xfrm flipH="1">
              <a:off x="388173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27" name="Line 265"/>
            <p:cNvSpPr>
              <a:spLocks noChangeShapeType="1"/>
            </p:cNvSpPr>
            <p:nvPr/>
          </p:nvSpPr>
          <p:spPr bwMode="auto">
            <a:xfrm flipH="1">
              <a:off x="382458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28" name="Line 266"/>
            <p:cNvSpPr>
              <a:spLocks noChangeShapeType="1"/>
            </p:cNvSpPr>
            <p:nvPr/>
          </p:nvSpPr>
          <p:spPr bwMode="auto">
            <a:xfrm flipH="1">
              <a:off x="376902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29" name="Line 267"/>
            <p:cNvSpPr>
              <a:spLocks noChangeShapeType="1"/>
            </p:cNvSpPr>
            <p:nvPr/>
          </p:nvSpPr>
          <p:spPr bwMode="auto">
            <a:xfrm flipH="1">
              <a:off x="371345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30" name="Line 268"/>
            <p:cNvSpPr>
              <a:spLocks noChangeShapeType="1"/>
            </p:cNvSpPr>
            <p:nvPr/>
          </p:nvSpPr>
          <p:spPr bwMode="auto">
            <a:xfrm flipH="1">
              <a:off x="365630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31" name="Line 269"/>
            <p:cNvSpPr>
              <a:spLocks noChangeShapeType="1"/>
            </p:cNvSpPr>
            <p:nvPr/>
          </p:nvSpPr>
          <p:spPr bwMode="auto">
            <a:xfrm flipH="1">
              <a:off x="360074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32" name="Line 270"/>
            <p:cNvSpPr>
              <a:spLocks noChangeShapeType="1"/>
            </p:cNvSpPr>
            <p:nvPr/>
          </p:nvSpPr>
          <p:spPr bwMode="auto">
            <a:xfrm flipH="1">
              <a:off x="354518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33" name="Line 271"/>
            <p:cNvSpPr>
              <a:spLocks noChangeShapeType="1"/>
            </p:cNvSpPr>
            <p:nvPr/>
          </p:nvSpPr>
          <p:spPr bwMode="auto">
            <a:xfrm flipH="1">
              <a:off x="348803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34" name="Line 272"/>
            <p:cNvSpPr>
              <a:spLocks noChangeShapeType="1"/>
            </p:cNvSpPr>
            <p:nvPr/>
          </p:nvSpPr>
          <p:spPr bwMode="auto">
            <a:xfrm flipH="1">
              <a:off x="343247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35" name="Line 273"/>
            <p:cNvSpPr>
              <a:spLocks noChangeShapeType="1"/>
            </p:cNvSpPr>
            <p:nvPr/>
          </p:nvSpPr>
          <p:spPr bwMode="auto">
            <a:xfrm flipH="1">
              <a:off x="337690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36" name="Line 274"/>
            <p:cNvSpPr>
              <a:spLocks noChangeShapeType="1"/>
            </p:cNvSpPr>
            <p:nvPr/>
          </p:nvSpPr>
          <p:spPr bwMode="auto">
            <a:xfrm flipH="1">
              <a:off x="331975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37" name="Line 275"/>
            <p:cNvSpPr>
              <a:spLocks noChangeShapeType="1"/>
            </p:cNvSpPr>
            <p:nvPr/>
          </p:nvSpPr>
          <p:spPr bwMode="auto">
            <a:xfrm flipH="1">
              <a:off x="326419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38" name="Line 276"/>
            <p:cNvSpPr>
              <a:spLocks noChangeShapeType="1"/>
            </p:cNvSpPr>
            <p:nvPr/>
          </p:nvSpPr>
          <p:spPr bwMode="auto">
            <a:xfrm flipH="1">
              <a:off x="320863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39" name="Line 277"/>
            <p:cNvSpPr>
              <a:spLocks noChangeShapeType="1"/>
            </p:cNvSpPr>
            <p:nvPr/>
          </p:nvSpPr>
          <p:spPr bwMode="auto">
            <a:xfrm flipH="1">
              <a:off x="315148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40" name="Line 278"/>
            <p:cNvSpPr>
              <a:spLocks noChangeShapeType="1"/>
            </p:cNvSpPr>
            <p:nvPr/>
          </p:nvSpPr>
          <p:spPr bwMode="auto">
            <a:xfrm flipH="1">
              <a:off x="309592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41" name="Line 279"/>
            <p:cNvSpPr>
              <a:spLocks noChangeShapeType="1"/>
            </p:cNvSpPr>
            <p:nvPr/>
          </p:nvSpPr>
          <p:spPr bwMode="auto">
            <a:xfrm flipH="1">
              <a:off x="304035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42" name="Line 280"/>
            <p:cNvSpPr>
              <a:spLocks noChangeShapeType="1"/>
            </p:cNvSpPr>
            <p:nvPr/>
          </p:nvSpPr>
          <p:spPr bwMode="auto">
            <a:xfrm flipH="1">
              <a:off x="298320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43" name="Line 281"/>
            <p:cNvSpPr>
              <a:spLocks noChangeShapeType="1"/>
            </p:cNvSpPr>
            <p:nvPr/>
          </p:nvSpPr>
          <p:spPr bwMode="auto">
            <a:xfrm flipH="1">
              <a:off x="2927646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44" name="Line 282"/>
            <p:cNvSpPr>
              <a:spLocks noChangeShapeType="1"/>
            </p:cNvSpPr>
            <p:nvPr/>
          </p:nvSpPr>
          <p:spPr bwMode="auto">
            <a:xfrm flipH="1">
              <a:off x="2872083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45" name="Line 283"/>
            <p:cNvSpPr>
              <a:spLocks noChangeShapeType="1"/>
            </p:cNvSpPr>
            <p:nvPr/>
          </p:nvSpPr>
          <p:spPr bwMode="auto">
            <a:xfrm flipH="1">
              <a:off x="2814933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46" name="Line 284"/>
            <p:cNvSpPr>
              <a:spLocks noChangeShapeType="1"/>
            </p:cNvSpPr>
            <p:nvPr/>
          </p:nvSpPr>
          <p:spPr bwMode="auto">
            <a:xfrm flipH="1">
              <a:off x="2759371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47" name="Line 285"/>
            <p:cNvSpPr>
              <a:spLocks noChangeShapeType="1"/>
            </p:cNvSpPr>
            <p:nvPr/>
          </p:nvSpPr>
          <p:spPr bwMode="auto">
            <a:xfrm flipH="1">
              <a:off x="2703808" y="46834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48" name="Line 286"/>
            <p:cNvSpPr>
              <a:spLocks noChangeShapeType="1"/>
            </p:cNvSpPr>
            <p:nvPr/>
          </p:nvSpPr>
          <p:spPr bwMode="auto">
            <a:xfrm flipH="1">
              <a:off x="2646658" y="46834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49" name="Line 287"/>
            <p:cNvSpPr>
              <a:spLocks noChangeShapeType="1"/>
            </p:cNvSpPr>
            <p:nvPr/>
          </p:nvSpPr>
          <p:spPr bwMode="auto">
            <a:xfrm>
              <a:off x="5216821" y="744849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50" name="Line 288"/>
            <p:cNvSpPr>
              <a:spLocks noChangeShapeType="1"/>
            </p:cNvSpPr>
            <p:nvPr/>
          </p:nvSpPr>
          <p:spPr bwMode="auto">
            <a:xfrm>
              <a:off x="5272383" y="775012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51" name="Line 289"/>
            <p:cNvSpPr>
              <a:spLocks noChangeShapeType="1"/>
            </p:cNvSpPr>
            <p:nvPr/>
          </p:nvSpPr>
          <p:spPr bwMode="auto">
            <a:xfrm>
              <a:off x="5329533" y="80517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52" name="Line 290"/>
            <p:cNvSpPr>
              <a:spLocks noChangeShapeType="1"/>
            </p:cNvSpPr>
            <p:nvPr/>
          </p:nvSpPr>
          <p:spPr bwMode="auto">
            <a:xfrm>
              <a:off x="5385096" y="83216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53" name="Line 291"/>
            <p:cNvSpPr>
              <a:spLocks noChangeShapeType="1"/>
            </p:cNvSpPr>
            <p:nvPr/>
          </p:nvSpPr>
          <p:spPr bwMode="auto">
            <a:xfrm>
              <a:off x="5440658" y="859149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54" name="Line 292"/>
            <p:cNvSpPr>
              <a:spLocks noChangeShapeType="1"/>
            </p:cNvSpPr>
            <p:nvPr/>
          </p:nvSpPr>
          <p:spPr bwMode="auto">
            <a:xfrm>
              <a:off x="5497808" y="884549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55" name="Line 293"/>
            <p:cNvSpPr>
              <a:spLocks noChangeShapeType="1"/>
            </p:cNvSpPr>
            <p:nvPr/>
          </p:nvSpPr>
          <p:spPr bwMode="auto">
            <a:xfrm>
              <a:off x="5553371" y="911537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56" name="Line 294"/>
            <p:cNvSpPr>
              <a:spLocks noChangeShapeType="1"/>
            </p:cNvSpPr>
            <p:nvPr/>
          </p:nvSpPr>
          <p:spPr bwMode="auto">
            <a:xfrm>
              <a:off x="5608933" y="9226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57" name="Line 295"/>
            <p:cNvSpPr>
              <a:spLocks noChangeShapeType="1"/>
            </p:cNvSpPr>
            <p:nvPr/>
          </p:nvSpPr>
          <p:spPr bwMode="auto">
            <a:xfrm>
              <a:off x="5666083" y="92106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58" name="Line 296"/>
            <p:cNvSpPr>
              <a:spLocks noChangeShapeType="1"/>
            </p:cNvSpPr>
            <p:nvPr/>
          </p:nvSpPr>
          <p:spPr bwMode="auto">
            <a:xfrm>
              <a:off x="5721646" y="928999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59" name="Line 297"/>
            <p:cNvSpPr>
              <a:spLocks noChangeShapeType="1"/>
            </p:cNvSpPr>
            <p:nvPr/>
          </p:nvSpPr>
          <p:spPr bwMode="auto">
            <a:xfrm flipV="1">
              <a:off x="5775621" y="903599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60" name="Line 298"/>
            <p:cNvSpPr>
              <a:spLocks noChangeShapeType="1"/>
            </p:cNvSpPr>
            <p:nvPr/>
          </p:nvSpPr>
          <p:spPr bwMode="auto">
            <a:xfrm flipV="1">
              <a:off x="5826421" y="854387"/>
              <a:ext cx="23813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61" name="Line 299"/>
            <p:cNvSpPr>
              <a:spLocks noChangeShapeType="1"/>
            </p:cNvSpPr>
            <p:nvPr/>
          </p:nvSpPr>
          <p:spPr bwMode="auto">
            <a:xfrm flipV="1">
              <a:off x="5880396" y="821049"/>
              <a:ext cx="26988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62" name="Line 300"/>
            <p:cNvSpPr>
              <a:spLocks noChangeShapeType="1"/>
            </p:cNvSpPr>
            <p:nvPr/>
          </p:nvSpPr>
          <p:spPr bwMode="auto">
            <a:xfrm flipV="1">
              <a:off x="5937546" y="784537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63" name="Line 301"/>
            <p:cNvSpPr>
              <a:spLocks noChangeShapeType="1"/>
            </p:cNvSpPr>
            <p:nvPr/>
          </p:nvSpPr>
          <p:spPr bwMode="auto">
            <a:xfrm flipV="1">
              <a:off x="5993108" y="744849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64" name="Line 302"/>
            <p:cNvSpPr>
              <a:spLocks noChangeShapeType="1"/>
            </p:cNvSpPr>
            <p:nvPr/>
          </p:nvSpPr>
          <p:spPr bwMode="auto">
            <a:xfrm>
              <a:off x="6048671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65" name="Line 303"/>
            <p:cNvSpPr>
              <a:spLocks noChangeShapeType="1"/>
            </p:cNvSpPr>
            <p:nvPr/>
          </p:nvSpPr>
          <p:spPr bwMode="auto">
            <a:xfrm>
              <a:off x="610582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66" name="Line 304"/>
            <p:cNvSpPr>
              <a:spLocks noChangeShapeType="1"/>
            </p:cNvSpPr>
            <p:nvPr/>
          </p:nvSpPr>
          <p:spPr bwMode="auto">
            <a:xfrm>
              <a:off x="4813596" y="744849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67" name="Line 305"/>
            <p:cNvSpPr>
              <a:spLocks noChangeShapeType="1"/>
            </p:cNvSpPr>
            <p:nvPr/>
          </p:nvSpPr>
          <p:spPr bwMode="auto">
            <a:xfrm>
              <a:off x="4869158" y="782949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68" name="Line 306"/>
            <p:cNvSpPr>
              <a:spLocks noChangeShapeType="1"/>
            </p:cNvSpPr>
            <p:nvPr/>
          </p:nvSpPr>
          <p:spPr bwMode="auto">
            <a:xfrm>
              <a:off x="4924721" y="821049"/>
              <a:ext cx="26988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69" name="Line 307"/>
            <p:cNvSpPr>
              <a:spLocks noChangeShapeType="1"/>
            </p:cNvSpPr>
            <p:nvPr/>
          </p:nvSpPr>
          <p:spPr bwMode="auto">
            <a:xfrm>
              <a:off x="4981871" y="859149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70" name="Line 308"/>
            <p:cNvSpPr>
              <a:spLocks noChangeShapeType="1"/>
            </p:cNvSpPr>
            <p:nvPr/>
          </p:nvSpPr>
          <p:spPr bwMode="auto">
            <a:xfrm>
              <a:off x="5037433" y="895662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71" name="Line 309"/>
            <p:cNvSpPr>
              <a:spLocks noChangeShapeType="1"/>
            </p:cNvSpPr>
            <p:nvPr/>
          </p:nvSpPr>
          <p:spPr bwMode="auto">
            <a:xfrm>
              <a:off x="5092996" y="927412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72" name="Line 310"/>
            <p:cNvSpPr>
              <a:spLocks noChangeShapeType="1"/>
            </p:cNvSpPr>
            <p:nvPr/>
          </p:nvSpPr>
          <p:spPr bwMode="auto">
            <a:xfrm>
              <a:off x="5150146" y="962337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73" name="Line 311"/>
            <p:cNvSpPr>
              <a:spLocks noChangeShapeType="1"/>
            </p:cNvSpPr>
            <p:nvPr/>
          </p:nvSpPr>
          <p:spPr bwMode="auto">
            <a:xfrm>
              <a:off x="5205708" y="994087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74" name="Line 312"/>
            <p:cNvSpPr>
              <a:spLocks noChangeShapeType="1"/>
            </p:cNvSpPr>
            <p:nvPr/>
          </p:nvSpPr>
          <p:spPr bwMode="auto">
            <a:xfrm>
              <a:off x="5261271" y="1022662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75" name="Line 313"/>
            <p:cNvSpPr>
              <a:spLocks noChangeShapeType="1"/>
            </p:cNvSpPr>
            <p:nvPr/>
          </p:nvSpPr>
          <p:spPr bwMode="auto">
            <a:xfrm>
              <a:off x="5318421" y="1051237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76" name="Line 314"/>
            <p:cNvSpPr>
              <a:spLocks noChangeShapeType="1"/>
            </p:cNvSpPr>
            <p:nvPr/>
          </p:nvSpPr>
          <p:spPr bwMode="auto">
            <a:xfrm>
              <a:off x="5373983" y="107981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77" name="Line 315"/>
            <p:cNvSpPr>
              <a:spLocks noChangeShapeType="1"/>
            </p:cNvSpPr>
            <p:nvPr/>
          </p:nvSpPr>
          <p:spPr bwMode="auto">
            <a:xfrm>
              <a:off x="5429546" y="1103624"/>
              <a:ext cx="26988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78" name="Line 316"/>
            <p:cNvSpPr>
              <a:spLocks noChangeShapeType="1"/>
            </p:cNvSpPr>
            <p:nvPr/>
          </p:nvSpPr>
          <p:spPr bwMode="auto">
            <a:xfrm>
              <a:off x="5486696" y="1129024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79" name="Line 317"/>
            <p:cNvSpPr>
              <a:spLocks noChangeShapeType="1"/>
            </p:cNvSpPr>
            <p:nvPr/>
          </p:nvSpPr>
          <p:spPr bwMode="auto">
            <a:xfrm>
              <a:off x="5542258" y="1156012"/>
              <a:ext cx="25400" cy="95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80" name="Line 318"/>
            <p:cNvSpPr>
              <a:spLocks noChangeShapeType="1"/>
            </p:cNvSpPr>
            <p:nvPr/>
          </p:nvSpPr>
          <p:spPr bwMode="auto">
            <a:xfrm flipV="1">
              <a:off x="5597821" y="1127437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81" name="Line 319"/>
            <p:cNvSpPr>
              <a:spLocks noChangeShapeType="1"/>
            </p:cNvSpPr>
            <p:nvPr/>
          </p:nvSpPr>
          <p:spPr bwMode="auto">
            <a:xfrm>
              <a:off x="5654971" y="1116324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82" name="Line 320"/>
            <p:cNvSpPr>
              <a:spLocks noChangeShapeType="1"/>
            </p:cNvSpPr>
            <p:nvPr/>
          </p:nvSpPr>
          <p:spPr bwMode="auto">
            <a:xfrm>
              <a:off x="5710533" y="11147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83" name="Line 321"/>
            <p:cNvSpPr>
              <a:spLocks noChangeShapeType="1"/>
            </p:cNvSpPr>
            <p:nvPr/>
          </p:nvSpPr>
          <p:spPr bwMode="auto">
            <a:xfrm flipV="1">
              <a:off x="5766096" y="1089337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84" name="Line 322"/>
            <p:cNvSpPr>
              <a:spLocks noChangeShapeType="1"/>
            </p:cNvSpPr>
            <p:nvPr/>
          </p:nvSpPr>
          <p:spPr bwMode="auto">
            <a:xfrm flipV="1">
              <a:off x="5823246" y="103853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85" name="Line 323"/>
            <p:cNvSpPr>
              <a:spLocks noChangeShapeType="1"/>
            </p:cNvSpPr>
            <p:nvPr/>
          </p:nvSpPr>
          <p:spPr bwMode="auto">
            <a:xfrm flipV="1">
              <a:off x="5877221" y="984562"/>
              <a:ext cx="23813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86" name="Line 324"/>
            <p:cNvSpPr>
              <a:spLocks noChangeShapeType="1"/>
            </p:cNvSpPr>
            <p:nvPr/>
          </p:nvSpPr>
          <p:spPr bwMode="auto">
            <a:xfrm flipV="1">
              <a:off x="5928021" y="946462"/>
              <a:ext cx="26988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87" name="Line 325"/>
            <p:cNvSpPr>
              <a:spLocks noChangeShapeType="1"/>
            </p:cNvSpPr>
            <p:nvPr/>
          </p:nvSpPr>
          <p:spPr bwMode="auto">
            <a:xfrm flipV="1">
              <a:off x="5985171" y="89724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88" name="Line 326"/>
            <p:cNvSpPr>
              <a:spLocks noChangeShapeType="1"/>
            </p:cNvSpPr>
            <p:nvPr/>
          </p:nvSpPr>
          <p:spPr bwMode="auto">
            <a:xfrm flipV="1">
              <a:off x="6040733" y="848037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89" name="Line 327"/>
            <p:cNvSpPr>
              <a:spLocks noChangeShapeType="1"/>
            </p:cNvSpPr>
            <p:nvPr/>
          </p:nvSpPr>
          <p:spPr bwMode="auto">
            <a:xfrm flipV="1">
              <a:off x="6096296" y="798824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90" name="Line 328"/>
            <p:cNvSpPr>
              <a:spLocks noChangeShapeType="1"/>
            </p:cNvSpPr>
            <p:nvPr/>
          </p:nvSpPr>
          <p:spPr bwMode="auto">
            <a:xfrm flipV="1">
              <a:off x="6153446" y="74802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91" name="Line 329"/>
            <p:cNvSpPr>
              <a:spLocks noChangeShapeType="1"/>
            </p:cNvSpPr>
            <p:nvPr/>
          </p:nvSpPr>
          <p:spPr bwMode="auto">
            <a:xfrm>
              <a:off x="620900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92" name="Line 330"/>
            <p:cNvSpPr>
              <a:spLocks noChangeShapeType="1"/>
            </p:cNvSpPr>
            <p:nvPr/>
          </p:nvSpPr>
          <p:spPr bwMode="auto">
            <a:xfrm>
              <a:off x="6264571" y="7448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93" name="Line 331"/>
            <p:cNvSpPr>
              <a:spLocks noChangeShapeType="1"/>
            </p:cNvSpPr>
            <p:nvPr/>
          </p:nvSpPr>
          <p:spPr bwMode="auto">
            <a:xfrm>
              <a:off x="4489746" y="74484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94" name="Line 332"/>
            <p:cNvSpPr>
              <a:spLocks noChangeShapeType="1"/>
            </p:cNvSpPr>
            <p:nvPr/>
          </p:nvSpPr>
          <p:spPr bwMode="auto">
            <a:xfrm>
              <a:off x="4545308" y="794062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95" name="Line 333"/>
            <p:cNvSpPr>
              <a:spLocks noChangeShapeType="1"/>
            </p:cNvSpPr>
            <p:nvPr/>
          </p:nvSpPr>
          <p:spPr bwMode="auto">
            <a:xfrm>
              <a:off x="4602458" y="84327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96" name="Line 334"/>
            <p:cNvSpPr>
              <a:spLocks noChangeShapeType="1"/>
            </p:cNvSpPr>
            <p:nvPr/>
          </p:nvSpPr>
          <p:spPr bwMode="auto">
            <a:xfrm>
              <a:off x="4658021" y="892487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97" name="Line 335"/>
            <p:cNvSpPr>
              <a:spLocks noChangeShapeType="1"/>
            </p:cNvSpPr>
            <p:nvPr/>
          </p:nvSpPr>
          <p:spPr bwMode="auto">
            <a:xfrm>
              <a:off x="4713583" y="935349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98" name="Line 336"/>
            <p:cNvSpPr>
              <a:spLocks noChangeShapeType="1"/>
            </p:cNvSpPr>
            <p:nvPr/>
          </p:nvSpPr>
          <p:spPr bwMode="auto">
            <a:xfrm>
              <a:off x="4770733" y="978212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99" name="Line 337"/>
            <p:cNvSpPr>
              <a:spLocks noChangeShapeType="1"/>
            </p:cNvSpPr>
            <p:nvPr/>
          </p:nvSpPr>
          <p:spPr bwMode="auto">
            <a:xfrm>
              <a:off x="4826296" y="1022662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00" name="Line 338"/>
            <p:cNvSpPr>
              <a:spLocks noChangeShapeType="1"/>
            </p:cNvSpPr>
            <p:nvPr/>
          </p:nvSpPr>
          <p:spPr bwMode="auto">
            <a:xfrm>
              <a:off x="4881858" y="1059174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01" name="Line 339"/>
            <p:cNvSpPr>
              <a:spLocks noChangeShapeType="1"/>
            </p:cNvSpPr>
            <p:nvPr/>
          </p:nvSpPr>
          <p:spPr bwMode="auto">
            <a:xfrm>
              <a:off x="4939008" y="1092512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02" name="Line 340"/>
            <p:cNvSpPr>
              <a:spLocks noChangeShapeType="1"/>
            </p:cNvSpPr>
            <p:nvPr/>
          </p:nvSpPr>
          <p:spPr bwMode="auto">
            <a:xfrm>
              <a:off x="4994571" y="1129024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03" name="Line 341"/>
            <p:cNvSpPr>
              <a:spLocks noChangeShapeType="1"/>
            </p:cNvSpPr>
            <p:nvPr/>
          </p:nvSpPr>
          <p:spPr bwMode="auto">
            <a:xfrm>
              <a:off x="5050133" y="1162362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04" name="Line 342"/>
            <p:cNvSpPr>
              <a:spLocks noChangeShapeType="1"/>
            </p:cNvSpPr>
            <p:nvPr/>
          </p:nvSpPr>
          <p:spPr bwMode="auto">
            <a:xfrm>
              <a:off x="5107283" y="1194112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05" name="Line 343"/>
            <p:cNvSpPr>
              <a:spLocks noChangeShapeType="1"/>
            </p:cNvSpPr>
            <p:nvPr/>
          </p:nvSpPr>
          <p:spPr bwMode="auto">
            <a:xfrm>
              <a:off x="5162846" y="1224274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06" name="Line 344"/>
            <p:cNvSpPr>
              <a:spLocks noChangeShapeType="1"/>
            </p:cNvSpPr>
            <p:nvPr/>
          </p:nvSpPr>
          <p:spPr bwMode="auto">
            <a:xfrm>
              <a:off x="5218408" y="1254437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07" name="Line 345"/>
            <p:cNvSpPr>
              <a:spLocks noChangeShapeType="1"/>
            </p:cNvSpPr>
            <p:nvPr/>
          </p:nvSpPr>
          <p:spPr bwMode="auto">
            <a:xfrm>
              <a:off x="5275558" y="128301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08" name="Line 346"/>
            <p:cNvSpPr>
              <a:spLocks noChangeShapeType="1"/>
            </p:cNvSpPr>
            <p:nvPr/>
          </p:nvSpPr>
          <p:spPr bwMode="auto">
            <a:xfrm>
              <a:off x="5331121" y="1309999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09" name="Line 347"/>
            <p:cNvSpPr>
              <a:spLocks noChangeShapeType="1"/>
            </p:cNvSpPr>
            <p:nvPr/>
          </p:nvSpPr>
          <p:spPr bwMode="auto">
            <a:xfrm>
              <a:off x="5386683" y="1335399"/>
              <a:ext cx="26988" cy="31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10" name="Line 348"/>
            <p:cNvSpPr>
              <a:spLocks noChangeShapeType="1"/>
            </p:cNvSpPr>
            <p:nvPr/>
          </p:nvSpPr>
          <p:spPr bwMode="auto">
            <a:xfrm>
              <a:off x="5443833" y="1349687"/>
              <a:ext cx="25400" cy="79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11" name="Line 349"/>
            <p:cNvSpPr>
              <a:spLocks noChangeShapeType="1"/>
            </p:cNvSpPr>
            <p:nvPr/>
          </p:nvSpPr>
          <p:spPr bwMode="auto">
            <a:xfrm>
              <a:off x="5499396" y="1368737"/>
              <a:ext cx="25400" cy="79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12" name="Line 350"/>
            <p:cNvSpPr>
              <a:spLocks noChangeShapeType="1"/>
            </p:cNvSpPr>
            <p:nvPr/>
          </p:nvSpPr>
          <p:spPr bwMode="auto">
            <a:xfrm>
              <a:off x="5554958" y="1387787"/>
              <a:ext cx="26988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13" name="Line 351"/>
            <p:cNvSpPr>
              <a:spLocks noChangeShapeType="1"/>
            </p:cNvSpPr>
            <p:nvPr/>
          </p:nvSpPr>
          <p:spPr bwMode="auto">
            <a:xfrm flipV="1">
              <a:off x="5607346" y="1344924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14" name="Line 352"/>
            <p:cNvSpPr>
              <a:spLocks noChangeShapeType="1"/>
            </p:cNvSpPr>
            <p:nvPr/>
          </p:nvSpPr>
          <p:spPr bwMode="auto">
            <a:xfrm flipV="1">
              <a:off x="5662908" y="1311587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15" name="Line 353"/>
            <p:cNvSpPr>
              <a:spLocks noChangeShapeType="1"/>
            </p:cNvSpPr>
            <p:nvPr/>
          </p:nvSpPr>
          <p:spPr bwMode="auto">
            <a:xfrm flipV="1">
              <a:off x="5720058" y="1268724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16" name="Line 354"/>
            <p:cNvSpPr>
              <a:spLocks noChangeShapeType="1"/>
            </p:cNvSpPr>
            <p:nvPr/>
          </p:nvSpPr>
          <p:spPr bwMode="auto">
            <a:xfrm flipV="1">
              <a:off x="5775621" y="123538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17" name="Line 355"/>
            <p:cNvSpPr>
              <a:spLocks noChangeShapeType="1"/>
            </p:cNvSpPr>
            <p:nvPr/>
          </p:nvSpPr>
          <p:spPr bwMode="auto">
            <a:xfrm flipV="1">
              <a:off x="5831183" y="1187762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18" name="Line 356"/>
            <p:cNvSpPr>
              <a:spLocks noChangeShapeType="1"/>
            </p:cNvSpPr>
            <p:nvPr/>
          </p:nvSpPr>
          <p:spPr bwMode="auto">
            <a:xfrm flipV="1">
              <a:off x="5888333" y="113537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19" name="Line 357"/>
            <p:cNvSpPr>
              <a:spLocks noChangeShapeType="1"/>
            </p:cNvSpPr>
            <p:nvPr/>
          </p:nvSpPr>
          <p:spPr bwMode="auto">
            <a:xfrm flipV="1">
              <a:off x="5943896" y="108616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20" name="Line 358"/>
            <p:cNvSpPr>
              <a:spLocks noChangeShapeType="1"/>
            </p:cNvSpPr>
            <p:nvPr/>
          </p:nvSpPr>
          <p:spPr bwMode="auto">
            <a:xfrm flipV="1">
              <a:off x="5999458" y="1036949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21" name="Line 359"/>
            <p:cNvSpPr>
              <a:spLocks noChangeShapeType="1"/>
            </p:cNvSpPr>
            <p:nvPr/>
          </p:nvSpPr>
          <p:spPr bwMode="auto">
            <a:xfrm flipV="1">
              <a:off x="6056608" y="98932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22" name="Line 360"/>
            <p:cNvSpPr>
              <a:spLocks noChangeShapeType="1"/>
            </p:cNvSpPr>
            <p:nvPr/>
          </p:nvSpPr>
          <p:spPr bwMode="auto">
            <a:xfrm flipV="1">
              <a:off x="6112171" y="94011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23" name="Line 361"/>
            <p:cNvSpPr>
              <a:spLocks noChangeShapeType="1"/>
            </p:cNvSpPr>
            <p:nvPr/>
          </p:nvSpPr>
          <p:spPr bwMode="auto">
            <a:xfrm flipV="1">
              <a:off x="6167733" y="890899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24" name="Line 362"/>
            <p:cNvSpPr>
              <a:spLocks noChangeShapeType="1"/>
            </p:cNvSpPr>
            <p:nvPr/>
          </p:nvSpPr>
          <p:spPr bwMode="auto">
            <a:xfrm flipV="1">
              <a:off x="6224883" y="841687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25" name="Line 363"/>
            <p:cNvSpPr>
              <a:spLocks noChangeShapeType="1"/>
            </p:cNvSpPr>
            <p:nvPr/>
          </p:nvSpPr>
          <p:spPr bwMode="auto">
            <a:xfrm flipV="1">
              <a:off x="6280446" y="7892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26" name="Line 364"/>
            <p:cNvSpPr>
              <a:spLocks noChangeShapeType="1"/>
            </p:cNvSpPr>
            <p:nvPr/>
          </p:nvSpPr>
          <p:spPr bwMode="auto">
            <a:xfrm flipV="1">
              <a:off x="6336008" y="744849"/>
              <a:ext cx="269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27" name="Line 365"/>
            <p:cNvSpPr>
              <a:spLocks noChangeShapeType="1"/>
            </p:cNvSpPr>
            <p:nvPr/>
          </p:nvSpPr>
          <p:spPr bwMode="auto">
            <a:xfrm>
              <a:off x="6393158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28" name="Line 366"/>
            <p:cNvSpPr>
              <a:spLocks noChangeShapeType="1"/>
            </p:cNvSpPr>
            <p:nvPr/>
          </p:nvSpPr>
          <p:spPr bwMode="auto">
            <a:xfrm>
              <a:off x="644872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29" name="Line 367"/>
            <p:cNvSpPr>
              <a:spLocks noChangeShapeType="1"/>
            </p:cNvSpPr>
            <p:nvPr/>
          </p:nvSpPr>
          <p:spPr bwMode="auto">
            <a:xfrm>
              <a:off x="4221458" y="744849"/>
              <a:ext cx="2222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30" name="Line 368"/>
            <p:cNvSpPr>
              <a:spLocks noChangeShapeType="1"/>
            </p:cNvSpPr>
            <p:nvPr/>
          </p:nvSpPr>
          <p:spPr bwMode="auto">
            <a:xfrm>
              <a:off x="4267496" y="800412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31" name="Line 369"/>
            <p:cNvSpPr>
              <a:spLocks noChangeShapeType="1"/>
            </p:cNvSpPr>
            <p:nvPr/>
          </p:nvSpPr>
          <p:spPr bwMode="auto">
            <a:xfrm>
              <a:off x="4321471" y="855974"/>
              <a:ext cx="2540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32" name="Line 370"/>
            <p:cNvSpPr>
              <a:spLocks noChangeShapeType="1"/>
            </p:cNvSpPr>
            <p:nvPr/>
          </p:nvSpPr>
          <p:spPr bwMode="auto">
            <a:xfrm>
              <a:off x="4375446" y="911537"/>
              <a:ext cx="2540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33" name="Line 371"/>
            <p:cNvSpPr>
              <a:spLocks noChangeShapeType="1"/>
            </p:cNvSpPr>
            <p:nvPr/>
          </p:nvSpPr>
          <p:spPr bwMode="auto">
            <a:xfrm>
              <a:off x="4431008" y="968687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34" name="Line 372"/>
            <p:cNvSpPr>
              <a:spLocks noChangeShapeType="1"/>
            </p:cNvSpPr>
            <p:nvPr/>
          </p:nvSpPr>
          <p:spPr bwMode="auto">
            <a:xfrm>
              <a:off x="4484983" y="1022662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35" name="Line 373"/>
            <p:cNvSpPr>
              <a:spLocks noChangeShapeType="1"/>
            </p:cNvSpPr>
            <p:nvPr/>
          </p:nvSpPr>
          <p:spPr bwMode="auto">
            <a:xfrm>
              <a:off x="4540546" y="1068699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36" name="Line 374"/>
            <p:cNvSpPr>
              <a:spLocks noChangeShapeType="1"/>
            </p:cNvSpPr>
            <p:nvPr/>
          </p:nvSpPr>
          <p:spPr bwMode="auto">
            <a:xfrm>
              <a:off x="4597696" y="111632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37" name="Line 375"/>
            <p:cNvSpPr>
              <a:spLocks noChangeShapeType="1"/>
            </p:cNvSpPr>
            <p:nvPr/>
          </p:nvSpPr>
          <p:spPr bwMode="auto">
            <a:xfrm>
              <a:off x="4653258" y="1163949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38" name="Line 376"/>
            <p:cNvSpPr>
              <a:spLocks noChangeShapeType="1"/>
            </p:cNvSpPr>
            <p:nvPr/>
          </p:nvSpPr>
          <p:spPr bwMode="auto">
            <a:xfrm>
              <a:off x="4708821" y="1202049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39" name="Line 377"/>
            <p:cNvSpPr>
              <a:spLocks noChangeShapeType="1"/>
            </p:cNvSpPr>
            <p:nvPr/>
          </p:nvSpPr>
          <p:spPr bwMode="auto">
            <a:xfrm>
              <a:off x="4765971" y="1243324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40" name="Line 378"/>
            <p:cNvSpPr>
              <a:spLocks noChangeShapeType="1"/>
            </p:cNvSpPr>
            <p:nvPr/>
          </p:nvSpPr>
          <p:spPr bwMode="auto">
            <a:xfrm>
              <a:off x="4821533" y="1283012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41" name="Line 379"/>
            <p:cNvSpPr>
              <a:spLocks noChangeShapeType="1"/>
            </p:cNvSpPr>
            <p:nvPr/>
          </p:nvSpPr>
          <p:spPr bwMode="auto">
            <a:xfrm>
              <a:off x="4878683" y="1319524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42" name="Line 380"/>
            <p:cNvSpPr>
              <a:spLocks noChangeShapeType="1"/>
            </p:cNvSpPr>
            <p:nvPr/>
          </p:nvSpPr>
          <p:spPr bwMode="auto">
            <a:xfrm>
              <a:off x="4934246" y="1351274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43" name="Line 381"/>
            <p:cNvSpPr>
              <a:spLocks noChangeShapeType="1"/>
            </p:cNvSpPr>
            <p:nvPr/>
          </p:nvSpPr>
          <p:spPr bwMode="auto">
            <a:xfrm>
              <a:off x="4989808" y="1386199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44" name="Line 382"/>
            <p:cNvSpPr>
              <a:spLocks noChangeShapeType="1"/>
            </p:cNvSpPr>
            <p:nvPr/>
          </p:nvSpPr>
          <p:spPr bwMode="auto">
            <a:xfrm>
              <a:off x="5046958" y="1417949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45" name="Line 383"/>
            <p:cNvSpPr>
              <a:spLocks noChangeShapeType="1"/>
            </p:cNvSpPr>
            <p:nvPr/>
          </p:nvSpPr>
          <p:spPr bwMode="auto">
            <a:xfrm>
              <a:off x="5102521" y="144652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46" name="Line 384"/>
            <p:cNvSpPr>
              <a:spLocks noChangeShapeType="1"/>
            </p:cNvSpPr>
            <p:nvPr/>
          </p:nvSpPr>
          <p:spPr bwMode="auto">
            <a:xfrm>
              <a:off x="5158083" y="1475099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47" name="Line 385"/>
            <p:cNvSpPr>
              <a:spLocks noChangeShapeType="1"/>
            </p:cNvSpPr>
            <p:nvPr/>
          </p:nvSpPr>
          <p:spPr bwMode="auto">
            <a:xfrm>
              <a:off x="5215233" y="1505262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48" name="Line 386"/>
            <p:cNvSpPr>
              <a:spLocks noChangeShapeType="1"/>
            </p:cNvSpPr>
            <p:nvPr/>
          </p:nvSpPr>
          <p:spPr bwMode="auto">
            <a:xfrm>
              <a:off x="5270796" y="1532249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49" name="Line 387"/>
            <p:cNvSpPr>
              <a:spLocks noChangeShapeType="1"/>
            </p:cNvSpPr>
            <p:nvPr/>
          </p:nvSpPr>
          <p:spPr bwMode="auto">
            <a:xfrm>
              <a:off x="5326358" y="1557649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50" name="Line 388"/>
            <p:cNvSpPr>
              <a:spLocks noChangeShapeType="1"/>
            </p:cNvSpPr>
            <p:nvPr/>
          </p:nvSpPr>
          <p:spPr bwMode="auto">
            <a:xfrm>
              <a:off x="5383508" y="1583049"/>
              <a:ext cx="25400" cy="47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51" name="Line 389"/>
            <p:cNvSpPr>
              <a:spLocks noChangeShapeType="1"/>
            </p:cNvSpPr>
            <p:nvPr/>
          </p:nvSpPr>
          <p:spPr bwMode="auto">
            <a:xfrm>
              <a:off x="5439071" y="158781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52" name="Line 390"/>
            <p:cNvSpPr>
              <a:spLocks noChangeShapeType="1"/>
            </p:cNvSpPr>
            <p:nvPr/>
          </p:nvSpPr>
          <p:spPr bwMode="auto">
            <a:xfrm>
              <a:off x="5494633" y="158781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53" name="Line 391"/>
            <p:cNvSpPr>
              <a:spLocks noChangeShapeType="1"/>
            </p:cNvSpPr>
            <p:nvPr/>
          </p:nvSpPr>
          <p:spPr bwMode="auto">
            <a:xfrm>
              <a:off x="5551783" y="158781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54" name="Line 392"/>
            <p:cNvSpPr>
              <a:spLocks noChangeShapeType="1"/>
            </p:cNvSpPr>
            <p:nvPr/>
          </p:nvSpPr>
          <p:spPr bwMode="auto">
            <a:xfrm flipV="1">
              <a:off x="5604171" y="1532249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55" name="Line 393"/>
            <p:cNvSpPr>
              <a:spLocks noChangeShapeType="1"/>
            </p:cNvSpPr>
            <p:nvPr/>
          </p:nvSpPr>
          <p:spPr bwMode="auto">
            <a:xfrm flipV="1">
              <a:off x="5654971" y="1475099"/>
              <a:ext cx="23813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56" name="Line 394"/>
            <p:cNvSpPr>
              <a:spLocks noChangeShapeType="1"/>
            </p:cNvSpPr>
            <p:nvPr/>
          </p:nvSpPr>
          <p:spPr bwMode="auto">
            <a:xfrm flipV="1">
              <a:off x="5708946" y="1441762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57" name="Line 395"/>
            <p:cNvSpPr>
              <a:spLocks noChangeShapeType="1"/>
            </p:cNvSpPr>
            <p:nvPr/>
          </p:nvSpPr>
          <p:spPr bwMode="auto">
            <a:xfrm flipV="1">
              <a:off x="5764508" y="140048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58" name="Line 396"/>
            <p:cNvSpPr>
              <a:spLocks noChangeShapeType="1"/>
            </p:cNvSpPr>
            <p:nvPr/>
          </p:nvSpPr>
          <p:spPr bwMode="auto">
            <a:xfrm flipV="1">
              <a:off x="5820071" y="1351274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59" name="Line 397"/>
            <p:cNvSpPr>
              <a:spLocks noChangeShapeType="1"/>
            </p:cNvSpPr>
            <p:nvPr/>
          </p:nvSpPr>
          <p:spPr bwMode="auto">
            <a:xfrm flipV="1">
              <a:off x="5877221" y="130206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60" name="Line 398"/>
            <p:cNvSpPr>
              <a:spLocks noChangeShapeType="1"/>
            </p:cNvSpPr>
            <p:nvPr/>
          </p:nvSpPr>
          <p:spPr bwMode="auto">
            <a:xfrm flipV="1">
              <a:off x="5932783" y="1252849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61" name="Line 399"/>
            <p:cNvSpPr>
              <a:spLocks noChangeShapeType="1"/>
            </p:cNvSpPr>
            <p:nvPr/>
          </p:nvSpPr>
          <p:spPr bwMode="auto">
            <a:xfrm flipV="1">
              <a:off x="5988346" y="1200462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62" name="Line 400"/>
            <p:cNvSpPr>
              <a:spLocks noChangeShapeType="1"/>
            </p:cNvSpPr>
            <p:nvPr/>
          </p:nvSpPr>
          <p:spPr bwMode="auto">
            <a:xfrm flipV="1">
              <a:off x="6045496" y="115283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63" name="Line 401"/>
            <p:cNvSpPr>
              <a:spLocks noChangeShapeType="1"/>
            </p:cNvSpPr>
            <p:nvPr/>
          </p:nvSpPr>
          <p:spPr bwMode="auto">
            <a:xfrm flipV="1">
              <a:off x="6101058" y="110521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64" name="Line 402"/>
            <p:cNvSpPr>
              <a:spLocks noChangeShapeType="1"/>
            </p:cNvSpPr>
            <p:nvPr/>
          </p:nvSpPr>
          <p:spPr bwMode="auto">
            <a:xfrm flipV="1">
              <a:off x="6156621" y="1054412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65" name="Line 403"/>
            <p:cNvSpPr>
              <a:spLocks noChangeShapeType="1"/>
            </p:cNvSpPr>
            <p:nvPr/>
          </p:nvSpPr>
          <p:spPr bwMode="auto">
            <a:xfrm flipV="1">
              <a:off x="6213771" y="10051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66" name="Line 404"/>
            <p:cNvSpPr>
              <a:spLocks noChangeShapeType="1"/>
            </p:cNvSpPr>
            <p:nvPr/>
          </p:nvSpPr>
          <p:spPr bwMode="auto">
            <a:xfrm flipV="1">
              <a:off x="6269333" y="95598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67" name="Line 405"/>
            <p:cNvSpPr>
              <a:spLocks noChangeShapeType="1"/>
            </p:cNvSpPr>
            <p:nvPr/>
          </p:nvSpPr>
          <p:spPr bwMode="auto">
            <a:xfrm flipV="1">
              <a:off x="6324896" y="905187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68" name="Line 407"/>
            <p:cNvSpPr>
              <a:spLocks noChangeShapeType="1"/>
            </p:cNvSpPr>
            <p:nvPr/>
          </p:nvSpPr>
          <p:spPr bwMode="auto">
            <a:xfrm flipV="1">
              <a:off x="6382046" y="85597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69" name="Line 408"/>
            <p:cNvSpPr>
              <a:spLocks noChangeShapeType="1"/>
            </p:cNvSpPr>
            <p:nvPr/>
          </p:nvSpPr>
          <p:spPr bwMode="auto">
            <a:xfrm flipV="1">
              <a:off x="6437608" y="80676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70" name="Line 409"/>
            <p:cNvSpPr>
              <a:spLocks noChangeShapeType="1"/>
            </p:cNvSpPr>
            <p:nvPr/>
          </p:nvSpPr>
          <p:spPr bwMode="auto">
            <a:xfrm flipV="1">
              <a:off x="6493171" y="757549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71" name="Line 410"/>
            <p:cNvSpPr>
              <a:spLocks noChangeShapeType="1"/>
            </p:cNvSpPr>
            <p:nvPr/>
          </p:nvSpPr>
          <p:spPr bwMode="auto">
            <a:xfrm>
              <a:off x="6550321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72" name="Line 411"/>
            <p:cNvSpPr>
              <a:spLocks noChangeShapeType="1"/>
            </p:cNvSpPr>
            <p:nvPr/>
          </p:nvSpPr>
          <p:spPr bwMode="auto">
            <a:xfrm>
              <a:off x="6605883" y="744849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73" name="Line 412"/>
            <p:cNvSpPr>
              <a:spLocks noChangeShapeType="1"/>
            </p:cNvSpPr>
            <p:nvPr/>
          </p:nvSpPr>
          <p:spPr bwMode="auto">
            <a:xfrm>
              <a:off x="3978571" y="744849"/>
              <a:ext cx="1746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74" name="Line 413"/>
            <p:cNvSpPr>
              <a:spLocks noChangeShapeType="1"/>
            </p:cNvSpPr>
            <p:nvPr/>
          </p:nvSpPr>
          <p:spPr bwMode="auto">
            <a:xfrm>
              <a:off x="4016671" y="800412"/>
              <a:ext cx="1746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75" name="Line 414"/>
            <p:cNvSpPr>
              <a:spLocks noChangeShapeType="1"/>
            </p:cNvSpPr>
            <p:nvPr/>
          </p:nvSpPr>
          <p:spPr bwMode="auto">
            <a:xfrm>
              <a:off x="4056358" y="855974"/>
              <a:ext cx="190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76" name="Line 415"/>
            <p:cNvSpPr>
              <a:spLocks noChangeShapeType="1"/>
            </p:cNvSpPr>
            <p:nvPr/>
          </p:nvSpPr>
          <p:spPr bwMode="auto">
            <a:xfrm>
              <a:off x="4094458" y="911537"/>
              <a:ext cx="22225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77" name="Line 416"/>
            <p:cNvSpPr>
              <a:spLocks noChangeShapeType="1"/>
            </p:cNvSpPr>
            <p:nvPr/>
          </p:nvSpPr>
          <p:spPr bwMode="auto">
            <a:xfrm>
              <a:off x="4142083" y="968687"/>
              <a:ext cx="2222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78" name="Line 417"/>
            <p:cNvSpPr>
              <a:spLocks noChangeShapeType="1"/>
            </p:cNvSpPr>
            <p:nvPr/>
          </p:nvSpPr>
          <p:spPr bwMode="auto">
            <a:xfrm>
              <a:off x="4188121" y="1024249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79" name="Line 418"/>
            <p:cNvSpPr>
              <a:spLocks noChangeShapeType="1"/>
            </p:cNvSpPr>
            <p:nvPr/>
          </p:nvSpPr>
          <p:spPr bwMode="auto">
            <a:xfrm>
              <a:off x="4237333" y="1079812"/>
              <a:ext cx="2063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80" name="Line 419"/>
            <p:cNvSpPr>
              <a:spLocks noChangeShapeType="1"/>
            </p:cNvSpPr>
            <p:nvPr/>
          </p:nvSpPr>
          <p:spPr bwMode="auto">
            <a:xfrm>
              <a:off x="4286546" y="113537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81" name="Line 420"/>
            <p:cNvSpPr>
              <a:spLocks noChangeShapeType="1"/>
            </p:cNvSpPr>
            <p:nvPr/>
          </p:nvSpPr>
          <p:spPr bwMode="auto">
            <a:xfrm>
              <a:off x="4342108" y="1187762"/>
              <a:ext cx="2698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82" name="Line 421"/>
            <p:cNvSpPr>
              <a:spLocks noChangeShapeType="1"/>
            </p:cNvSpPr>
            <p:nvPr/>
          </p:nvSpPr>
          <p:spPr bwMode="auto">
            <a:xfrm>
              <a:off x="4399258" y="124173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83" name="Line 422"/>
            <p:cNvSpPr>
              <a:spLocks noChangeShapeType="1"/>
            </p:cNvSpPr>
            <p:nvPr/>
          </p:nvSpPr>
          <p:spPr bwMode="auto">
            <a:xfrm>
              <a:off x="4454821" y="129253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84" name="Line 423"/>
            <p:cNvSpPr>
              <a:spLocks noChangeShapeType="1"/>
            </p:cNvSpPr>
            <p:nvPr/>
          </p:nvSpPr>
          <p:spPr bwMode="auto">
            <a:xfrm>
              <a:off x="4510383" y="1340162"/>
              <a:ext cx="269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85" name="Line 424"/>
            <p:cNvSpPr>
              <a:spLocks noChangeShapeType="1"/>
            </p:cNvSpPr>
            <p:nvPr/>
          </p:nvSpPr>
          <p:spPr bwMode="auto">
            <a:xfrm>
              <a:off x="4567533" y="138302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86" name="Line 425"/>
            <p:cNvSpPr>
              <a:spLocks noChangeShapeType="1"/>
            </p:cNvSpPr>
            <p:nvPr/>
          </p:nvSpPr>
          <p:spPr bwMode="auto">
            <a:xfrm>
              <a:off x="4623096" y="1429062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87" name="Line 426"/>
            <p:cNvSpPr>
              <a:spLocks noChangeShapeType="1"/>
            </p:cNvSpPr>
            <p:nvPr/>
          </p:nvSpPr>
          <p:spPr bwMode="auto">
            <a:xfrm>
              <a:off x="4678658" y="1468749"/>
              <a:ext cx="26988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88" name="Line 427"/>
            <p:cNvSpPr>
              <a:spLocks noChangeShapeType="1"/>
            </p:cNvSpPr>
            <p:nvPr/>
          </p:nvSpPr>
          <p:spPr bwMode="auto">
            <a:xfrm>
              <a:off x="4735808" y="1505262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89" name="Line 428"/>
            <p:cNvSpPr>
              <a:spLocks noChangeShapeType="1"/>
            </p:cNvSpPr>
            <p:nvPr/>
          </p:nvSpPr>
          <p:spPr bwMode="auto">
            <a:xfrm>
              <a:off x="4791371" y="1543362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90" name="Line 429"/>
            <p:cNvSpPr>
              <a:spLocks noChangeShapeType="1"/>
            </p:cNvSpPr>
            <p:nvPr/>
          </p:nvSpPr>
          <p:spPr bwMode="auto">
            <a:xfrm>
              <a:off x="4846933" y="1579874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91" name="Line 430"/>
            <p:cNvSpPr>
              <a:spLocks noChangeShapeType="1"/>
            </p:cNvSpPr>
            <p:nvPr/>
          </p:nvSpPr>
          <p:spPr bwMode="auto">
            <a:xfrm>
              <a:off x="4904083" y="1611624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92" name="Line 431"/>
            <p:cNvSpPr>
              <a:spLocks noChangeShapeType="1"/>
            </p:cNvSpPr>
            <p:nvPr/>
          </p:nvSpPr>
          <p:spPr bwMode="auto">
            <a:xfrm>
              <a:off x="4959646" y="164337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93" name="Line 432"/>
            <p:cNvSpPr>
              <a:spLocks noChangeShapeType="1"/>
            </p:cNvSpPr>
            <p:nvPr/>
          </p:nvSpPr>
          <p:spPr bwMode="auto">
            <a:xfrm>
              <a:off x="5015208" y="1673537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94" name="Line 433"/>
            <p:cNvSpPr>
              <a:spLocks noChangeShapeType="1"/>
            </p:cNvSpPr>
            <p:nvPr/>
          </p:nvSpPr>
          <p:spPr bwMode="auto">
            <a:xfrm>
              <a:off x="5072358" y="170211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95" name="Line 434"/>
            <p:cNvSpPr>
              <a:spLocks noChangeShapeType="1"/>
            </p:cNvSpPr>
            <p:nvPr/>
          </p:nvSpPr>
          <p:spPr bwMode="auto">
            <a:xfrm>
              <a:off x="5127921" y="173227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96" name="Line 435"/>
            <p:cNvSpPr>
              <a:spLocks noChangeShapeType="1"/>
            </p:cNvSpPr>
            <p:nvPr/>
          </p:nvSpPr>
          <p:spPr bwMode="auto">
            <a:xfrm>
              <a:off x="5183483" y="1759262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97" name="Line 436"/>
            <p:cNvSpPr>
              <a:spLocks noChangeShapeType="1"/>
            </p:cNvSpPr>
            <p:nvPr/>
          </p:nvSpPr>
          <p:spPr bwMode="auto">
            <a:xfrm>
              <a:off x="5240633" y="1786249"/>
              <a:ext cx="25400" cy="95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98" name="Line 437"/>
            <p:cNvSpPr>
              <a:spLocks noChangeShapeType="1"/>
            </p:cNvSpPr>
            <p:nvPr/>
          </p:nvSpPr>
          <p:spPr bwMode="auto">
            <a:xfrm>
              <a:off x="5296196" y="181006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699" name="Line 438"/>
            <p:cNvSpPr>
              <a:spLocks noChangeShapeType="1"/>
            </p:cNvSpPr>
            <p:nvPr/>
          </p:nvSpPr>
          <p:spPr bwMode="auto">
            <a:xfrm>
              <a:off x="5351758" y="1835462"/>
              <a:ext cx="26988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00" name="Line 439"/>
            <p:cNvSpPr>
              <a:spLocks noChangeShapeType="1"/>
            </p:cNvSpPr>
            <p:nvPr/>
          </p:nvSpPr>
          <p:spPr bwMode="auto">
            <a:xfrm flipV="1">
              <a:off x="5408908" y="181323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01" name="Line 440"/>
            <p:cNvSpPr>
              <a:spLocks noChangeShapeType="1"/>
            </p:cNvSpPr>
            <p:nvPr/>
          </p:nvSpPr>
          <p:spPr bwMode="auto">
            <a:xfrm flipV="1">
              <a:off x="5464471" y="176243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02" name="Line 441"/>
            <p:cNvSpPr>
              <a:spLocks noChangeShapeType="1"/>
            </p:cNvSpPr>
            <p:nvPr/>
          </p:nvSpPr>
          <p:spPr bwMode="auto">
            <a:xfrm>
              <a:off x="5520033" y="1752912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03" name="Line 442"/>
            <p:cNvSpPr>
              <a:spLocks noChangeShapeType="1"/>
            </p:cNvSpPr>
            <p:nvPr/>
          </p:nvSpPr>
          <p:spPr bwMode="auto">
            <a:xfrm flipV="1">
              <a:off x="5577183" y="1732274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04" name="Line 443"/>
            <p:cNvSpPr>
              <a:spLocks noChangeShapeType="1"/>
            </p:cNvSpPr>
            <p:nvPr/>
          </p:nvSpPr>
          <p:spPr bwMode="auto">
            <a:xfrm flipV="1">
              <a:off x="5632746" y="1683062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05" name="Line 444"/>
            <p:cNvSpPr>
              <a:spLocks noChangeShapeType="1"/>
            </p:cNvSpPr>
            <p:nvPr/>
          </p:nvSpPr>
          <p:spPr bwMode="auto">
            <a:xfrm flipV="1">
              <a:off x="5688308" y="1632262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06" name="Line 445"/>
            <p:cNvSpPr>
              <a:spLocks noChangeShapeType="1"/>
            </p:cNvSpPr>
            <p:nvPr/>
          </p:nvSpPr>
          <p:spPr bwMode="auto">
            <a:xfrm flipV="1">
              <a:off x="5745458" y="158146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07" name="Line 446"/>
            <p:cNvSpPr>
              <a:spLocks noChangeShapeType="1"/>
            </p:cNvSpPr>
            <p:nvPr/>
          </p:nvSpPr>
          <p:spPr bwMode="auto">
            <a:xfrm flipV="1">
              <a:off x="5801021" y="153383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08" name="Line 447"/>
            <p:cNvSpPr>
              <a:spLocks noChangeShapeType="1"/>
            </p:cNvSpPr>
            <p:nvPr/>
          </p:nvSpPr>
          <p:spPr bwMode="auto">
            <a:xfrm flipV="1">
              <a:off x="5858171" y="148462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09" name="Line 448"/>
            <p:cNvSpPr>
              <a:spLocks noChangeShapeType="1"/>
            </p:cNvSpPr>
            <p:nvPr/>
          </p:nvSpPr>
          <p:spPr bwMode="auto">
            <a:xfrm flipV="1">
              <a:off x="5913733" y="1435412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10" name="Line 449"/>
            <p:cNvSpPr>
              <a:spLocks noChangeShapeType="1"/>
            </p:cNvSpPr>
            <p:nvPr/>
          </p:nvSpPr>
          <p:spPr bwMode="auto">
            <a:xfrm flipV="1">
              <a:off x="5969296" y="1386199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11" name="Line 450"/>
            <p:cNvSpPr>
              <a:spLocks noChangeShapeType="1"/>
            </p:cNvSpPr>
            <p:nvPr/>
          </p:nvSpPr>
          <p:spPr bwMode="auto">
            <a:xfrm flipV="1">
              <a:off x="6026446" y="13353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12" name="Line 451"/>
            <p:cNvSpPr>
              <a:spLocks noChangeShapeType="1"/>
            </p:cNvSpPr>
            <p:nvPr/>
          </p:nvSpPr>
          <p:spPr bwMode="auto">
            <a:xfrm flipV="1">
              <a:off x="6082008" y="128618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13" name="Line 452"/>
            <p:cNvSpPr>
              <a:spLocks noChangeShapeType="1"/>
            </p:cNvSpPr>
            <p:nvPr/>
          </p:nvSpPr>
          <p:spPr bwMode="auto">
            <a:xfrm flipV="1">
              <a:off x="6137571" y="123856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14" name="Line 453"/>
            <p:cNvSpPr>
              <a:spLocks noChangeShapeType="1"/>
            </p:cNvSpPr>
            <p:nvPr/>
          </p:nvSpPr>
          <p:spPr bwMode="auto">
            <a:xfrm flipV="1">
              <a:off x="6194721" y="118776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15" name="Line 454"/>
            <p:cNvSpPr>
              <a:spLocks noChangeShapeType="1"/>
            </p:cNvSpPr>
            <p:nvPr/>
          </p:nvSpPr>
          <p:spPr bwMode="auto">
            <a:xfrm flipV="1">
              <a:off x="6250283" y="113854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16" name="Line 455"/>
            <p:cNvSpPr>
              <a:spLocks noChangeShapeType="1"/>
            </p:cNvSpPr>
            <p:nvPr/>
          </p:nvSpPr>
          <p:spPr bwMode="auto">
            <a:xfrm flipV="1">
              <a:off x="6305846" y="1089337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17" name="Line 456"/>
            <p:cNvSpPr>
              <a:spLocks noChangeShapeType="1"/>
            </p:cNvSpPr>
            <p:nvPr/>
          </p:nvSpPr>
          <p:spPr bwMode="auto">
            <a:xfrm flipV="1">
              <a:off x="6362996" y="103853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18" name="Line 457"/>
            <p:cNvSpPr>
              <a:spLocks noChangeShapeType="1"/>
            </p:cNvSpPr>
            <p:nvPr/>
          </p:nvSpPr>
          <p:spPr bwMode="auto">
            <a:xfrm flipV="1">
              <a:off x="6418558" y="98932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19" name="Line 458"/>
            <p:cNvSpPr>
              <a:spLocks noChangeShapeType="1"/>
            </p:cNvSpPr>
            <p:nvPr/>
          </p:nvSpPr>
          <p:spPr bwMode="auto">
            <a:xfrm flipV="1">
              <a:off x="6474121" y="94011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20" name="Line 459"/>
            <p:cNvSpPr>
              <a:spLocks noChangeShapeType="1"/>
            </p:cNvSpPr>
            <p:nvPr/>
          </p:nvSpPr>
          <p:spPr bwMode="auto">
            <a:xfrm flipV="1">
              <a:off x="6531271" y="8908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21" name="Line 460"/>
            <p:cNvSpPr>
              <a:spLocks noChangeShapeType="1"/>
            </p:cNvSpPr>
            <p:nvPr/>
          </p:nvSpPr>
          <p:spPr bwMode="auto">
            <a:xfrm flipV="1">
              <a:off x="6586833" y="84168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22" name="Line 461"/>
            <p:cNvSpPr>
              <a:spLocks noChangeShapeType="1"/>
            </p:cNvSpPr>
            <p:nvPr/>
          </p:nvSpPr>
          <p:spPr bwMode="auto">
            <a:xfrm flipV="1">
              <a:off x="6642396" y="792474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23" name="Line 462"/>
            <p:cNvSpPr>
              <a:spLocks noChangeShapeType="1"/>
            </p:cNvSpPr>
            <p:nvPr/>
          </p:nvSpPr>
          <p:spPr bwMode="auto">
            <a:xfrm>
              <a:off x="6688433" y="784537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24" name="Line 463"/>
            <p:cNvSpPr>
              <a:spLocks noChangeShapeType="1"/>
            </p:cNvSpPr>
            <p:nvPr/>
          </p:nvSpPr>
          <p:spPr bwMode="auto">
            <a:xfrm>
              <a:off x="6688433" y="8416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25" name="Line 464"/>
            <p:cNvSpPr>
              <a:spLocks noChangeShapeType="1"/>
            </p:cNvSpPr>
            <p:nvPr/>
          </p:nvSpPr>
          <p:spPr bwMode="auto">
            <a:xfrm>
              <a:off x="6688433" y="89724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26" name="Line 465"/>
            <p:cNvSpPr>
              <a:spLocks noChangeShapeType="1"/>
            </p:cNvSpPr>
            <p:nvPr/>
          </p:nvSpPr>
          <p:spPr bwMode="auto">
            <a:xfrm>
              <a:off x="6688433" y="95281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27" name="Line 466"/>
            <p:cNvSpPr>
              <a:spLocks noChangeShapeType="1"/>
            </p:cNvSpPr>
            <p:nvPr/>
          </p:nvSpPr>
          <p:spPr bwMode="auto">
            <a:xfrm>
              <a:off x="3780133" y="744849"/>
              <a:ext cx="1428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28" name="Line 467"/>
            <p:cNvSpPr>
              <a:spLocks noChangeShapeType="1"/>
            </p:cNvSpPr>
            <p:nvPr/>
          </p:nvSpPr>
          <p:spPr bwMode="auto">
            <a:xfrm>
              <a:off x="3811883" y="800412"/>
              <a:ext cx="1587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29" name="Line 468"/>
            <p:cNvSpPr>
              <a:spLocks noChangeShapeType="1"/>
            </p:cNvSpPr>
            <p:nvPr/>
          </p:nvSpPr>
          <p:spPr bwMode="auto">
            <a:xfrm>
              <a:off x="3845221" y="855974"/>
              <a:ext cx="1587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30" name="Line 469"/>
            <p:cNvSpPr>
              <a:spLocks noChangeShapeType="1"/>
            </p:cNvSpPr>
            <p:nvPr/>
          </p:nvSpPr>
          <p:spPr bwMode="auto">
            <a:xfrm>
              <a:off x="3878558" y="911537"/>
              <a:ext cx="15875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31" name="Line 470"/>
            <p:cNvSpPr>
              <a:spLocks noChangeShapeType="1"/>
            </p:cNvSpPr>
            <p:nvPr/>
          </p:nvSpPr>
          <p:spPr bwMode="auto">
            <a:xfrm>
              <a:off x="3911896" y="968687"/>
              <a:ext cx="1746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32" name="Line 471"/>
            <p:cNvSpPr>
              <a:spLocks noChangeShapeType="1"/>
            </p:cNvSpPr>
            <p:nvPr/>
          </p:nvSpPr>
          <p:spPr bwMode="auto">
            <a:xfrm>
              <a:off x="3948408" y="1024249"/>
              <a:ext cx="190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33" name="Line 472"/>
            <p:cNvSpPr>
              <a:spLocks noChangeShapeType="1"/>
            </p:cNvSpPr>
            <p:nvPr/>
          </p:nvSpPr>
          <p:spPr bwMode="auto">
            <a:xfrm>
              <a:off x="3991271" y="1079812"/>
              <a:ext cx="190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34" name="Line 473"/>
            <p:cNvSpPr>
              <a:spLocks noChangeShapeType="1"/>
            </p:cNvSpPr>
            <p:nvPr/>
          </p:nvSpPr>
          <p:spPr bwMode="auto">
            <a:xfrm>
              <a:off x="4034133" y="1135374"/>
              <a:ext cx="1905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35" name="Line 474"/>
            <p:cNvSpPr>
              <a:spLocks noChangeShapeType="1"/>
            </p:cNvSpPr>
            <p:nvPr/>
          </p:nvSpPr>
          <p:spPr bwMode="auto">
            <a:xfrm>
              <a:off x="4076996" y="1192524"/>
              <a:ext cx="2063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36" name="Line 475"/>
            <p:cNvSpPr>
              <a:spLocks noChangeShapeType="1"/>
            </p:cNvSpPr>
            <p:nvPr/>
          </p:nvSpPr>
          <p:spPr bwMode="auto">
            <a:xfrm>
              <a:off x="4123033" y="1248087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37" name="Line 476"/>
            <p:cNvSpPr>
              <a:spLocks noChangeShapeType="1"/>
            </p:cNvSpPr>
            <p:nvPr/>
          </p:nvSpPr>
          <p:spPr bwMode="auto">
            <a:xfrm>
              <a:off x="4172246" y="1303649"/>
              <a:ext cx="2540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38" name="Line 477"/>
            <p:cNvSpPr>
              <a:spLocks noChangeShapeType="1"/>
            </p:cNvSpPr>
            <p:nvPr/>
          </p:nvSpPr>
          <p:spPr bwMode="auto">
            <a:xfrm>
              <a:off x="4226221" y="1359212"/>
              <a:ext cx="2540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39" name="Line 478"/>
            <p:cNvSpPr>
              <a:spLocks noChangeShapeType="1"/>
            </p:cNvSpPr>
            <p:nvPr/>
          </p:nvSpPr>
          <p:spPr bwMode="auto">
            <a:xfrm>
              <a:off x="4280196" y="141636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40" name="Line 479"/>
            <p:cNvSpPr>
              <a:spLocks noChangeShapeType="1"/>
            </p:cNvSpPr>
            <p:nvPr/>
          </p:nvSpPr>
          <p:spPr bwMode="auto">
            <a:xfrm>
              <a:off x="4335758" y="1465574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41" name="Line 480"/>
            <p:cNvSpPr>
              <a:spLocks noChangeShapeType="1"/>
            </p:cNvSpPr>
            <p:nvPr/>
          </p:nvSpPr>
          <p:spPr bwMode="auto">
            <a:xfrm>
              <a:off x="4392908" y="151478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42" name="Line 481"/>
            <p:cNvSpPr>
              <a:spLocks noChangeShapeType="1"/>
            </p:cNvSpPr>
            <p:nvPr/>
          </p:nvSpPr>
          <p:spPr bwMode="auto">
            <a:xfrm>
              <a:off x="4448471" y="1563999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43" name="Line 482"/>
            <p:cNvSpPr>
              <a:spLocks noChangeShapeType="1"/>
            </p:cNvSpPr>
            <p:nvPr/>
          </p:nvSpPr>
          <p:spPr bwMode="auto">
            <a:xfrm>
              <a:off x="4504033" y="1606862"/>
              <a:ext cx="269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44" name="Line 483"/>
            <p:cNvSpPr>
              <a:spLocks noChangeShapeType="1"/>
            </p:cNvSpPr>
            <p:nvPr/>
          </p:nvSpPr>
          <p:spPr bwMode="auto">
            <a:xfrm>
              <a:off x="4561183" y="1648137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45" name="Line 484"/>
            <p:cNvSpPr>
              <a:spLocks noChangeShapeType="1"/>
            </p:cNvSpPr>
            <p:nvPr/>
          </p:nvSpPr>
          <p:spPr bwMode="auto">
            <a:xfrm>
              <a:off x="4616746" y="1689412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46" name="Line 485"/>
            <p:cNvSpPr>
              <a:spLocks noChangeShapeType="1"/>
            </p:cNvSpPr>
            <p:nvPr/>
          </p:nvSpPr>
          <p:spPr bwMode="auto">
            <a:xfrm>
              <a:off x="4672308" y="1727512"/>
              <a:ext cx="26988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47" name="Line 486"/>
            <p:cNvSpPr>
              <a:spLocks noChangeShapeType="1"/>
            </p:cNvSpPr>
            <p:nvPr/>
          </p:nvSpPr>
          <p:spPr bwMode="auto">
            <a:xfrm>
              <a:off x="4729458" y="1762437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48" name="Line 487"/>
            <p:cNvSpPr>
              <a:spLocks noChangeShapeType="1"/>
            </p:cNvSpPr>
            <p:nvPr/>
          </p:nvSpPr>
          <p:spPr bwMode="auto">
            <a:xfrm>
              <a:off x="4785021" y="1798949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49" name="Line 488"/>
            <p:cNvSpPr>
              <a:spLocks noChangeShapeType="1"/>
            </p:cNvSpPr>
            <p:nvPr/>
          </p:nvSpPr>
          <p:spPr bwMode="auto">
            <a:xfrm>
              <a:off x="4840583" y="1832287"/>
              <a:ext cx="26988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50" name="Line 489"/>
            <p:cNvSpPr>
              <a:spLocks noChangeShapeType="1"/>
            </p:cNvSpPr>
            <p:nvPr/>
          </p:nvSpPr>
          <p:spPr bwMode="auto">
            <a:xfrm>
              <a:off x="4897733" y="186562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51" name="Line 490"/>
            <p:cNvSpPr>
              <a:spLocks noChangeShapeType="1"/>
            </p:cNvSpPr>
            <p:nvPr/>
          </p:nvSpPr>
          <p:spPr bwMode="auto">
            <a:xfrm>
              <a:off x="4953296" y="1895787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52" name="Line 491"/>
            <p:cNvSpPr>
              <a:spLocks noChangeShapeType="1"/>
            </p:cNvSpPr>
            <p:nvPr/>
          </p:nvSpPr>
          <p:spPr bwMode="auto">
            <a:xfrm>
              <a:off x="5008858" y="1925949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53" name="Line 492"/>
            <p:cNvSpPr>
              <a:spLocks noChangeShapeType="1"/>
            </p:cNvSpPr>
            <p:nvPr/>
          </p:nvSpPr>
          <p:spPr bwMode="auto">
            <a:xfrm>
              <a:off x="5066008" y="1952937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54" name="Line 493"/>
            <p:cNvSpPr>
              <a:spLocks noChangeShapeType="1"/>
            </p:cNvSpPr>
            <p:nvPr/>
          </p:nvSpPr>
          <p:spPr bwMode="auto">
            <a:xfrm>
              <a:off x="5121571" y="197992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55" name="Line 494"/>
            <p:cNvSpPr>
              <a:spLocks noChangeShapeType="1"/>
            </p:cNvSpPr>
            <p:nvPr/>
          </p:nvSpPr>
          <p:spPr bwMode="auto">
            <a:xfrm>
              <a:off x="5177133" y="2006912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56" name="Line 495"/>
            <p:cNvSpPr>
              <a:spLocks noChangeShapeType="1"/>
            </p:cNvSpPr>
            <p:nvPr/>
          </p:nvSpPr>
          <p:spPr bwMode="auto">
            <a:xfrm>
              <a:off x="5234283" y="201961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57" name="Line 496"/>
            <p:cNvSpPr>
              <a:spLocks noChangeShapeType="1"/>
            </p:cNvSpPr>
            <p:nvPr/>
          </p:nvSpPr>
          <p:spPr bwMode="auto">
            <a:xfrm>
              <a:off x="5289846" y="2019612"/>
              <a:ext cx="25400" cy="47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58" name="Line 497"/>
            <p:cNvSpPr>
              <a:spLocks noChangeShapeType="1"/>
            </p:cNvSpPr>
            <p:nvPr/>
          </p:nvSpPr>
          <p:spPr bwMode="auto">
            <a:xfrm>
              <a:off x="5345408" y="2035487"/>
              <a:ext cx="26988" cy="79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59" name="Line 498"/>
            <p:cNvSpPr>
              <a:spLocks noChangeShapeType="1"/>
            </p:cNvSpPr>
            <p:nvPr/>
          </p:nvSpPr>
          <p:spPr bwMode="auto">
            <a:xfrm flipV="1">
              <a:off x="5402558" y="2013262"/>
              <a:ext cx="23813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60" name="Line 499"/>
            <p:cNvSpPr>
              <a:spLocks noChangeShapeType="1"/>
            </p:cNvSpPr>
            <p:nvPr/>
          </p:nvSpPr>
          <p:spPr bwMode="auto">
            <a:xfrm flipV="1">
              <a:off x="5451771" y="1964049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61" name="Line 500"/>
            <p:cNvSpPr>
              <a:spLocks noChangeShapeType="1"/>
            </p:cNvSpPr>
            <p:nvPr/>
          </p:nvSpPr>
          <p:spPr bwMode="auto">
            <a:xfrm flipV="1">
              <a:off x="5507333" y="1932299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62" name="Line 501"/>
            <p:cNvSpPr>
              <a:spLocks noChangeShapeType="1"/>
            </p:cNvSpPr>
            <p:nvPr/>
          </p:nvSpPr>
          <p:spPr bwMode="auto">
            <a:xfrm flipV="1">
              <a:off x="5564483" y="1902137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63" name="Line 502"/>
            <p:cNvSpPr>
              <a:spLocks noChangeShapeType="1"/>
            </p:cNvSpPr>
            <p:nvPr/>
          </p:nvSpPr>
          <p:spPr bwMode="auto">
            <a:xfrm flipV="1">
              <a:off x="5615283" y="1852924"/>
              <a:ext cx="23813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64" name="Line 503"/>
            <p:cNvSpPr>
              <a:spLocks noChangeShapeType="1"/>
            </p:cNvSpPr>
            <p:nvPr/>
          </p:nvSpPr>
          <p:spPr bwMode="auto">
            <a:xfrm flipV="1">
              <a:off x="5669258" y="1802124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65" name="Line 504"/>
            <p:cNvSpPr>
              <a:spLocks noChangeShapeType="1"/>
            </p:cNvSpPr>
            <p:nvPr/>
          </p:nvSpPr>
          <p:spPr bwMode="auto">
            <a:xfrm flipV="1">
              <a:off x="5726408" y="175291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66" name="Line 505"/>
            <p:cNvSpPr>
              <a:spLocks noChangeShapeType="1"/>
            </p:cNvSpPr>
            <p:nvPr/>
          </p:nvSpPr>
          <p:spPr bwMode="auto">
            <a:xfrm flipV="1">
              <a:off x="5781971" y="17036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67" name="Line 506"/>
            <p:cNvSpPr>
              <a:spLocks noChangeShapeType="1"/>
            </p:cNvSpPr>
            <p:nvPr/>
          </p:nvSpPr>
          <p:spPr bwMode="auto">
            <a:xfrm flipV="1">
              <a:off x="5837533" y="1654487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68" name="Line 507"/>
            <p:cNvSpPr>
              <a:spLocks noChangeShapeType="1"/>
            </p:cNvSpPr>
            <p:nvPr/>
          </p:nvSpPr>
          <p:spPr bwMode="auto">
            <a:xfrm flipV="1">
              <a:off x="5894683" y="160527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69" name="Line 508"/>
            <p:cNvSpPr>
              <a:spLocks noChangeShapeType="1"/>
            </p:cNvSpPr>
            <p:nvPr/>
          </p:nvSpPr>
          <p:spPr bwMode="auto">
            <a:xfrm flipV="1">
              <a:off x="5950246" y="155606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70" name="Line 509"/>
            <p:cNvSpPr>
              <a:spLocks noChangeShapeType="1"/>
            </p:cNvSpPr>
            <p:nvPr/>
          </p:nvSpPr>
          <p:spPr bwMode="auto">
            <a:xfrm flipV="1">
              <a:off x="6005808" y="1505262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71" name="Line 510"/>
            <p:cNvSpPr>
              <a:spLocks noChangeShapeType="1"/>
            </p:cNvSpPr>
            <p:nvPr/>
          </p:nvSpPr>
          <p:spPr bwMode="auto">
            <a:xfrm flipV="1">
              <a:off x="6062958" y="145604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72" name="Line 511"/>
            <p:cNvSpPr>
              <a:spLocks noChangeShapeType="1"/>
            </p:cNvSpPr>
            <p:nvPr/>
          </p:nvSpPr>
          <p:spPr bwMode="auto">
            <a:xfrm flipV="1">
              <a:off x="6118521" y="140842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73" name="Line 512"/>
            <p:cNvSpPr>
              <a:spLocks noChangeShapeType="1"/>
            </p:cNvSpPr>
            <p:nvPr/>
          </p:nvSpPr>
          <p:spPr bwMode="auto">
            <a:xfrm flipV="1">
              <a:off x="6174083" y="1363974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74" name="Line 513"/>
            <p:cNvSpPr>
              <a:spLocks noChangeShapeType="1"/>
            </p:cNvSpPr>
            <p:nvPr/>
          </p:nvSpPr>
          <p:spPr bwMode="auto">
            <a:xfrm flipV="1">
              <a:off x="6231233" y="13099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75" name="Line 514"/>
            <p:cNvSpPr>
              <a:spLocks noChangeShapeType="1"/>
            </p:cNvSpPr>
            <p:nvPr/>
          </p:nvSpPr>
          <p:spPr bwMode="auto">
            <a:xfrm flipV="1">
              <a:off x="6286796" y="126078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76" name="Line 515"/>
            <p:cNvSpPr>
              <a:spLocks noChangeShapeType="1"/>
            </p:cNvSpPr>
            <p:nvPr/>
          </p:nvSpPr>
          <p:spPr bwMode="auto">
            <a:xfrm flipV="1">
              <a:off x="6342358" y="1211574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77" name="Line 516"/>
            <p:cNvSpPr>
              <a:spLocks noChangeShapeType="1"/>
            </p:cNvSpPr>
            <p:nvPr/>
          </p:nvSpPr>
          <p:spPr bwMode="auto">
            <a:xfrm flipV="1">
              <a:off x="6399508" y="1162362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78" name="Line 517"/>
            <p:cNvSpPr>
              <a:spLocks noChangeShapeType="1"/>
            </p:cNvSpPr>
            <p:nvPr/>
          </p:nvSpPr>
          <p:spPr bwMode="auto">
            <a:xfrm flipV="1">
              <a:off x="6455071" y="111156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79" name="Line 518"/>
            <p:cNvSpPr>
              <a:spLocks noChangeShapeType="1"/>
            </p:cNvSpPr>
            <p:nvPr/>
          </p:nvSpPr>
          <p:spPr bwMode="auto">
            <a:xfrm flipV="1">
              <a:off x="6510633" y="1073462"/>
              <a:ext cx="26988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80" name="Line 519"/>
            <p:cNvSpPr>
              <a:spLocks noChangeShapeType="1"/>
            </p:cNvSpPr>
            <p:nvPr/>
          </p:nvSpPr>
          <p:spPr bwMode="auto">
            <a:xfrm flipV="1">
              <a:off x="6563021" y="1017899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81" name="Line 520"/>
            <p:cNvSpPr>
              <a:spLocks noChangeShapeType="1"/>
            </p:cNvSpPr>
            <p:nvPr/>
          </p:nvSpPr>
          <p:spPr bwMode="auto">
            <a:xfrm flipV="1">
              <a:off x="6616996" y="96868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82" name="Line 521"/>
            <p:cNvSpPr>
              <a:spLocks noChangeShapeType="1"/>
            </p:cNvSpPr>
            <p:nvPr/>
          </p:nvSpPr>
          <p:spPr bwMode="auto">
            <a:xfrm flipV="1">
              <a:off x="6672558" y="940112"/>
              <a:ext cx="15875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83" name="Line 522"/>
            <p:cNvSpPr>
              <a:spLocks noChangeShapeType="1"/>
            </p:cNvSpPr>
            <p:nvPr/>
          </p:nvSpPr>
          <p:spPr bwMode="auto">
            <a:xfrm>
              <a:off x="6688433" y="97027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84" name="Line 523"/>
            <p:cNvSpPr>
              <a:spLocks noChangeShapeType="1"/>
            </p:cNvSpPr>
            <p:nvPr/>
          </p:nvSpPr>
          <p:spPr bwMode="auto">
            <a:xfrm>
              <a:off x="3602333" y="744849"/>
              <a:ext cx="1270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85" name="Line 524"/>
            <p:cNvSpPr>
              <a:spLocks noChangeShapeType="1"/>
            </p:cNvSpPr>
            <p:nvPr/>
          </p:nvSpPr>
          <p:spPr bwMode="auto">
            <a:xfrm>
              <a:off x="3630908" y="800412"/>
              <a:ext cx="1270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86" name="Line 525"/>
            <p:cNvSpPr>
              <a:spLocks noChangeShapeType="1"/>
            </p:cNvSpPr>
            <p:nvPr/>
          </p:nvSpPr>
          <p:spPr bwMode="auto">
            <a:xfrm>
              <a:off x="3659483" y="855974"/>
              <a:ext cx="952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87" name="Line 526"/>
            <p:cNvSpPr>
              <a:spLocks noChangeShapeType="1"/>
            </p:cNvSpPr>
            <p:nvPr/>
          </p:nvSpPr>
          <p:spPr bwMode="auto">
            <a:xfrm>
              <a:off x="3684883" y="911537"/>
              <a:ext cx="1270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88" name="Line 527"/>
            <p:cNvSpPr>
              <a:spLocks noChangeShapeType="1"/>
            </p:cNvSpPr>
            <p:nvPr/>
          </p:nvSpPr>
          <p:spPr bwMode="auto">
            <a:xfrm>
              <a:off x="3713458" y="968687"/>
              <a:ext cx="1270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89" name="Line 528"/>
            <p:cNvSpPr>
              <a:spLocks noChangeShapeType="1"/>
            </p:cNvSpPr>
            <p:nvPr/>
          </p:nvSpPr>
          <p:spPr bwMode="auto">
            <a:xfrm>
              <a:off x="3743621" y="1024249"/>
              <a:ext cx="1746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90" name="Line 529"/>
            <p:cNvSpPr>
              <a:spLocks noChangeShapeType="1"/>
            </p:cNvSpPr>
            <p:nvPr/>
          </p:nvSpPr>
          <p:spPr bwMode="auto">
            <a:xfrm>
              <a:off x="3780133" y="1079812"/>
              <a:ext cx="1746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91" name="Line 530"/>
            <p:cNvSpPr>
              <a:spLocks noChangeShapeType="1"/>
            </p:cNvSpPr>
            <p:nvPr/>
          </p:nvSpPr>
          <p:spPr bwMode="auto">
            <a:xfrm>
              <a:off x="3813471" y="1135374"/>
              <a:ext cx="17463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92" name="Line 531"/>
            <p:cNvSpPr>
              <a:spLocks noChangeShapeType="1"/>
            </p:cNvSpPr>
            <p:nvPr/>
          </p:nvSpPr>
          <p:spPr bwMode="auto">
            <a:xfrm>
              <a:off x="3851571" y="1192524"/>
              <a:ext cx="1587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93" name="Line 532"/>
            <p:cNvSpPr>
              <a:spLocks noChangeShapeType="1"/>
            </p:cNvSpPr>
            <p:nvPr/>
          </p:nvSpPr>
          <p:spPr bwMode="auto">
            <a:xfrm>
              <a:off x="3888083" y="1248087"/>
              <a:ext cx="1428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94" name="Line 533"/>
            <p:cNvSpPr>
              <a:spLocks noChangeShapeType="1"/>
            </p:cNvSpPr>
            <p:nvPr/>
          </p:nvSpPr>
          <p:spPr bwMode="auto">
            <a:xfrm>
              <a:off x="3924596" y="1303649"/>
              <a:ext cx="190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95" name="Line 534"/>
            <p:cNvSpPr>
              <a:spLocks noChangeShapeType="1"/>
            </p:cNvSpPr>
            <p:nvPr/>
          </p:nvSpPr>
          <p:spPr bwMode="auto">
            <a:xfrm>
              <a:off x="3969046" y="1359212"/>
              <a:ext cx="22225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96" name="Line 535"/>
            <p:cNvSpPr>
              <a:spLocks noChangeShapeType="1"/>
            </p:cNvSpPr>
            <p:nvPr/>
          </p:nvSpPr>
          <p:spPr bwMode="auto">
            <a:xfrm>
              <a:off x="4015083" y="1416362"/>
              <a:ext cx="2063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97" name="Line 536"/>
            <p:cNvSpPr>
              <a:spLocks noChangeShapeType="1"/>
            </p:cNvSpPr>
            <p:nvPr/>
          </p:nvSpPr>
          <p:spPr bwMode="auto">
            <a:xfrm>
              <a:off x="4062708" y="1471924"/>
              <a:ext cx="190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98" name="Line 537"/>
            <p:cNvSpPr>
              <a:spLocks noChangeShapeType="1"/>
            </p:cNvSpPr>
            <p:nvPr/>
          </p:nvSpPr>
          <p:spPr bwMode="auto">
            <a:xfrm>
              <a:off x="4110333" y="1527487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799" name="Line 538"/>
            <p:cNvSpPr>
              <a:spLocks noChangeShapeType="1"/>
            </p:cNvSpPr>
            <p:nvPr/>
          </p:nvSpPr>
          <p:spPr bwMode="auto">
            <a:xfrm>
              <a:off x="4164308" y="1583049"/>
              <a:ext cx="2540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00" name="Line 539"/>
            <p:cNvSpPr>
              <a:spLocks noChangeShapeType="1"/>
            </p:cNvSpPr>
            <p:nvPr/>
          </p:nvSpPr>
          <p:spPr bwMode="auto">
            <a:xfrm>
              <a:off x="4219871" y="163861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01" name="Line 540"/>
            <p:cNvSpPr>
              <a:spLocks noChangeShapeType="1"/>
            </p:cNvSpPr>
            <p:nvPr/>
          </p:nvSpPr>
          <p:spPr bwMode="auto">
            <a:xfrm>
              <a:off x="4275433" y="1692587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02" name="Line 541"/>
            <p:cNvSpPr>
              <a:spLocks noChangeShapeType="1"/>
            </p:cNvSpPr>
            <p:nvPr/>
          </p:nvSpPr>
          <p:spPr bwMode="auto">
            <a:xfrm>
              <a:off x="4332583" y="1738624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03" name="Line 542"/>
            <p:cNvSpPr>
              <a:spLocks noChangeShapeType="1"/>
            </p:cNvSpPr>
            <p:nvPr/>
          </p:nvSpPr>
          <p:spPr bwMode="auto">
            <a:xfrm>
              <a:off x="4388146" y="178307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04" name="Line 543"/>
            <p:cNvSpPr>
              <a:spLocks noChangeShapeType="1"/>
            </p:cNvSpPr>
            <p:nvPr/>
          </p:nvSpPr>
          <p:spPr bwMode="auto">
            <a:xfrm>
              <a:off x="4443708" y="1830699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05" name="Line 544"/>
            <p:cNvSpPr>
              <a:spLocks noChangeShapeType="1"/>
            </p:cNvSpPr>
            <p:nvPr/>
          </p:nvSpPr>
          <p:spPr bwMode="auto">
            <a:xfrm>
              <a:off x="4500858" y="1873562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06" name="Line 545"/>
            <p:cNvSpPr>
              <a:spLocks noChangeShapeType="1"/>
            </p:cNvSpPr>
            <p:nvPr/>
          </p:nvSpPr>
          <p:spPr bwMode="auto">
            <a:xfrm>
              <a:off x="4556421" y="1913249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07" name="Line 546"/>
            <p:cNvSpPr>
              <a:spLocks noChangeShapeType="1"/>
            </p:cNvSpPr>
            <p:nvPr/>
          </p:nvSpPr>
          <p:spPr bwMode="auto">
            <a:xfrm>
              <a:off x="4611983" y="1951349"/>
              <a:ext cx="269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08" name="Line 547"/>
            <p:cNvSpPr>
              <a:spLocks noChangeShapeType="1"/>
            </p:cNvSpPr>
            <p:nvPr/>
          </p:nvSpPr>
          <p:spPr bwMode="auto">
            <a:xfrm>
              <a:off x="4669133" y="1989449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09" name="Line 548"/>
            <p:cNvSpPr>
              <a:spLocks noChangeShapeType="1"/>
            </p:cNvSpPr>
            <p:nvPr/>
          </p:nvSpPr>
          <p:spPr bwMode="auto">
            <a:xfrm>
              <a:off x="4724696" y="2022787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10" name="Line 549"/>
            <p:cNvSpPr>
              <a:spLocks noChangeShapeType="1"/>
            </p:cNvSpPr>
            <p:nvPr/>
          </p:nvSpPr>
          <p:spPr bwMode="auto">
            <a:xfrm>
              <a:off x="4780258" y="2054537"/>
              <a:ext cx="26988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11" name="Line 550"/>
            <p:cNvSpPr>
              <a:spLocks noChangeShapeType="1"/>
            </p:cNvSpPr>
            <p:nvPr/>
          </p:nvSpPr>
          <p:spPr bwMode="auto">
            <a:xfrm>
              <a:off x="4837408" y="208946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12" name="Line 551"/>
            <p:cNvSpPr>
              <a:spLocks noChangeShapeType="1"/>
            </p:cNvSpPr>
            <p:nvPr/>
          </p:nvSpPr>
          <p:spPr bwMode="auto">
            <a:xfrm>
              <a:off x="4892971" y="211962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13" name="Line 552"/>
            <p:cNvSpPr>
              <a:spLocks noChangeShapeType="1"/>
            </p:cNvSpPr>
            <p:nvPr/>
          </p:nvSpPr>
          <p:spPr bwMode="auto">
            <a:xfrm>
              <a:off x="4948533" y="2146612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14" name="Line 553"/>
            <p:cNvSpPr>
              <a:spLocks noChangeShapeType="1"/>
            </p:cNvSpPr>
            <p:nvPr/>
          </p:nvSpPr>
          <p:spPr bwMode="auto">
            <a:xfrm>
              <a:off x="5005683" y="2175187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15" name="Line 554"/>
            <p:cNvSpPr>
              <a:spLocks noChangeShapeType="1"/>
            </p:cNvSpPr>
            <p:nvPr/>
          </p:nvSpPr>
          <p:spPr bwMode="auto">
            <a:xfrm>
              <a:off x="5061246" y="2203762"/>
              <a:ext cx="25400" cy="95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16" name="Line 555"/>
            <p:cNvSpPr>
              <a:spLocks noChangeShapeType="1"/>
            </p:cNvSpPr>
            <p:nvPr/>
          </p:nvSpPr>
          <p:spPr bwMode="auto">
            <a:xfrm>
              <a:off x="5116808" y="2229162"/>
              <a:ext cx="26988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17" name="Line 556"/>
            <p:cNvSpPr>
              <a:spLocks noChangeShapeType="1"/>
            </p:cNvSpPr>
            <p:nvPr/>
          </p:nvSpPr>
          <p:spPr bwMode="auto">
            <a:xfrm>
              <a:off x="5173958" y="225297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18" name="Line 557"/>
            <p:cNvSpPr>
              <a:spLocks noChangeShapeType="1"/>
            </p:cNvSpPr>
            <p:nvPr/>
          </p:nvSpPr>
          <p:spPr bwMode="auto">
            <a:xfrm flipV="1">
              <a:off x="5229521" y="2246624"/>
              <a:ext cx="25400" cy="95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19" name="Line 558"/>
            <p:cNvSpPr>
              <a:spLocks noChangeShapeType="1"/>
            </p:cNvSpPr>
            <p:nvPr/>
          </p:nvSpPr>
          <p:spPr bwMode="auto">
            <a:xfrm>
              <a:off x="5285083" y="2241862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20" name="Line 559"/>
            <p:cNvSpPr>
              <a:spLocks noChangeShapeType="1"/>
            </p:cNvSpPr>
            <p:nvPr/>
          </p:nvSpPr>
          <p:spPr bwMode="auto">
            <a:xfrm>
              <a:off x="5342233" y="224186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21" name="Line 560"/>
            <p:cNvSpPr>
              <a:spLocks noChangeShapeType="1"/>
            </p:cNvSpPr>
            <p:nvPr/>
          </p:nvSpPr>
          <p:spPr bwMode="auto">
            <a:xfrm>
              <a:off x="5397796" y="224186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22" name="Line 561"/>
            <p:cNvSpPr>
              <a:spLocks noChangeShapeType="1"/>
            </p:cNvSpPr>
            <p:nvPr/>
          </p:nvSpPr>
          <p:spPr bwMode="auto">
            <a:xfrm flipV="1">
              <a:off x="5451771" y="2213287"/>
              <a:ext cx="635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23" name="Line 562"/>
            <p:cNvSpPr>
              <a:spLocks noChangeShapeType="1"/>
            </p:cNvSpPr>
            <p:nvPr/>
          </p:nvSpPr>
          <p:spPr bwMode="auto">
            <a:xfrm flipV="1">
              <a:off x="5467646" y="2157724"/>
              <a:ext cx="63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24" name="Line 563"/>
            <p:cNvSpPr>
              <a:spLocks noChangeShapeType="1"/>
            </p:cNvSpPr>
            <p:nvPr/>
          </p:nvSpPr>
          <p:spPr bwMode="auto">
            <a:xfrm flipV="1">
              <a:off x="5497808" y="2102162"/>
              <a:ext cx="2222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25" name="Line 564"/>
            <p:cNvSpPr>
              <a:spLocks noChangeShapeType="1"/>
            </p:cNvSpPr>
            <p:nvPr/>
          </p:nvSpPr>
          <p:spPr bwMode="auto">
            <a:xfrm flipV="1">
              <a:off x="5548608" y="2062474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26" name="Line 565"/>
            <p:cNvSpPr>
              <a:spLocks noChangeShapeType="1"/>
            </p:cNvSpPr>
            <p:nvPr/>
          </p:nvSpPr>
          <p:spPr bwMode="auto">
            <a:xfrm flipV="1">
              <a:off x="5604171" y="2043424"/>
              <a:ext cx="26988" cy="95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27" name="Line 566"/>
            <p:cNvSpPr>
              <a:spLocks noChangeShapeType="1"/>
            </p:cNvSpPr>
            <p:nvPr/>
          </p:nvSpPr>
          <p:spPr bwMode="auto">
            <a:xfrm flipV="1">
              <a:off x="5661321" y="2019612"/>
              <a:ext cx="23813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28" name="Line 567"/>
            <p:cNvSpPr>
              <a:spLocks noChangeShapeType="1"/>
            </p:cNvSpPr>
            <p:nvPr/>
          </p:nvSpPr>
          <p:spPr bwMode="auto">
            <a:xfrm flipV="1">
              <a:off x="5705771" y="1964049"/>
              <a:ext cx="2063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29" name="Line 568"/>
            <p:cNvSpPr>
              <a:spLocks noChangeShapeType="1"/>
            </p:cNvSpPr>
            <p:nvPr/>
          </p:nvSpPr>
          <p:spPr bwMode="auto">
            <a:xfrm flipV="1">
              <a:off x="5747046" y="1914837"/>
              <a:ext cx="22225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30" name="Line 569"/>
            <p:cNvSpPr>
              <a:spLocks noChangeShapeType="1"/>
            </p:cNvSpPr>
            <p:nvPr/>
          </p:nvSpPr>
          <p:spPr bwMode="auto">
            <a:xfrm flipV="1">
              <a:off x="5793083" y="1883087"/>
              <a:ext cx="158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31" name="Line 570"/>
            <p:cNvSpPr>
              <a:spLocks noChangeShapeType="1"/>
            </p:cNvSpPr>
            <p:nvPr/>
          </p:nvSpPr>
          <p:spPr bwMode="auto">
            <a:xfrm flipV="1">
              <a:off x="5812133" y="183228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32" name="Line 571"/>
            <p:cNvSpPr>
              <a:spLocks noChangeShapeType="1"/>
            </p:cNvSpPr>
            <p:nvPr/>
          </p:nvSpPr>
          <p:spPr bwMode="auto">
            <a:xfrm flipV="1">
              <a:off x="5867696" y="1783074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33" name="Line 572"/>
            <p:cNvSpPr>
              <a:spLocks noChangeShapeType="1"/>
            </p:cNvSpPr>
            <p:nvPr/>
          </p:nvSpPr>
          <p:spPr bwMode="auto">
            <a:xfrm flipV="1">
              <a:off x="5924846" y="1735449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34" name="Line 573"/>
            <p:cNvSpPr>
              <a:spLocks noChangeShapeType="1"/>
            </p:cNvSpPr>
            <p:nvPr/>
          </p:nvSpPr>
          <p:spPr bwMode="auto">
            <a:xfrm flipV="1">
              <a:off x="5980408" y="1729099"/>
              <a:ext cx="25400" cy="31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35" name="Line 574"/>
            <p:cNvSpPr>
              <a:spLocks noChangeShapeType="1"/>
            </p:cNvSpPr>
            <p:nvPr/>
          </p:nvSpPr>
          <p:spPr bwMode="auto">
            <a:xfrm flipV="1">
              <a:off x="6035971" y="1702112"/>
              <a:ext cx="15875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36" name="Line 575"/>
            <p:cNvSpPr>
              <a:spLocks noChangeShapeType="1"/>
            </p:cNvSpPr>
            <p:nvPr/>
          </p:nvSpPr>
          <p:spPr bwMode="auto">
            <a:xfrm flipV="1">
              <a:off x="6069308" y="1646549"/>
              <a:ext cx="1270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37" name="Line 576"/>
            <p:cNvSpPr>
              <a:spLocks noChangeShapeType="1"/>
            </p:cNvSpPr>
            <p:nvPr/>
          </p:nvSpPr>
          <p:spPr bwMode="auto">
            <a:xfrm flipV="1">
              <a:off x="6099471" y="1589399"/>
              <a:ext cx="1270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38" name="Line 577"/>
            <p:cNvSpPr>
              <a:spLocks noChangeShapeType="1"/>
            </p:cNvSpPr>
            <p:nvPr/>
          </p:nvSpPr>
          <p:spPr bwMode="auto">
            <a:xfrm flipV="1">
              <a:off x="6142333" y="1546537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39" name="Line 578"/>
            <p:cNvSpPr>
              <a:spLocks noChangeShapeType="1"/>
            </p:cNvSpPr>
            <p:nvPr/>
          </p:nvSpPr>
          <p:spPr bwMode="auto">
            <a:xfrm flipV="1">
              <a:off x="6197896" y="1503674"/>
              <a:ext cx="269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40" name="Line 579"/>
            <p:cNvSpPr>
              <a:spLocks noChangeShapeType="1"/>
            </p:cNvSpPr>
            <p:nvPr/>
          </p:nvSpPr>
          <p:spPr bwMode="auto">
            <a:xfrm flipV="1">
              <a:off x="6255046" y="1454462"/>
              <a:ext cx="2540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41" name="Line 580"/>
            <p:cNvSpPr>
              <a:spLocks noChangeShapeType="1"/>
            </p:cNvSpPr>
            <p:nvPr/>
          </p:nvSpPr>
          <p:spPr bwMode="auto">
            <a:xfrm flipV="1">
              <a:off x="6310608" y="1419537"/>
              <a:ext cx="25400" cy="63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42" name="Line 581"/>
            <p:cNvSpPr>
              <a:spLocks noChangeShapeType="1"/>
            </p:cNvSpPr>
            <p:nvPr/>
          </p:nvSpPr>
          <p:spPr bwMode="auto">
            <a:xfrm>
              <a:off x="6366171" y="14195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43" name="Line 582"/>
            <p:cNvSpPr>
              <a:spLocks noChangeShapeType="1"/>
            </p:cNvSpPr>
            <p:nvPr/>
          </p:nvSpPr>
          <p:spPr bwMode="auto">
            <a:xfrm flipV="1">
              <a:off x="6402683" y="1363974"/>
              <a:ext cx="111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44" name="Line 583"/>
            <p:cNvSpPr>
              <a:spLocks noChangeShapeType="1"/>
            </p:cNvSpPr>
            <p:nvPr/>
          </p:nvSpPr>
          <p:spPr bwMode="auto">
            <a:xfrm flipV="1">
              <a:off x="6424908" y="1308412"/>
              <a:ext cx="111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45" name="Line 584"/>
            <p:cNvSpPr>
              <a:spLocks noChangeShapeType="1"/>
            </p:cNvSpPr>
            <p:nvPr/>
          </p:nvSpPr>
          <p:spPr bwMode="auto">
            <a:xfrm flipV="1">
              <a:off x="6466183" y="1259199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46" name="Line 585"/>
            <p:cNvSpPr>
              <a:spLocks noChangeShapeType="1"/>
            </p:cNvSpPr>
            <p:nvPr/>
          </p:nvSpPr>
          <p:spPr bwMode="auto">
            <a:xfrm flipV="1">
              <a:off x="6521746" y="122427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47" name="Line 586"/>
            <p:cNvSpPr>
              <a:spLocks noChangeShapeType="1"/>
            </p:cNvSpPr>
            <p:nvPr/>
          </p:nvSpPr>
          <p:spPr bwMode="auto">
            <a:xfrm flipV="1">
              <a:off x="6577308" y="1195699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48" name="Line 587"/>
            <p:cNvSpPr>
              <a:spLocks noChangeShapeType="1"/>
            </p:cNvSpPr>
            <p:nvPr/>
          </p:nvSpPr>
          <p:spPr bwMode="auto">
            <a:xfrm flipV="1">
              <a:off x="6631283" y="1144899"/>
              <a:ext cx="2222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49" name="Line 588"/>
            <p:cNvSpPr>
              <a:spLocks noChangeShapeType="1"/>
            </p:cNvSpPr>
            <p:nvPr/>
          </p:nvSpPr>
          <p:spPr bwMode="auto">
            <a:xfrm>
              <a:off x="6678908" y="1114737"/>
              <a:ext cx="9525" cy="47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50" name="Line 589"/>
            <p:cNvSpPr>
              <a:spLocks noChangeShapeType="1"/>
            </p:cNvSpPr>
            <p:nvPr/>
          </p:nvSpPr>
          <p:spPr bwMode="auto">
            <a:xfrm>
              <a:off x="6688433" y="1148074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51" name="Line 590"/>
            <p:cNvSpPr>
              <a:spLocks noChangeShapeType="1"/>
            </p:cNvSpPr>
            <p:nvPr/>
          </p:nvSpPr>
          <p:spPr bwMode="auto">
            <a:xfrm>
              <a:off x="6688433" y="12052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52" name="Line 591"/>
            <p:cNvSpPr>
              <a:spLocks noChangeShapeType="1"/>
            </p:cNvSpPr>
            <p:nvPr/>
          </p:nvSpPr>
          <p:spPr bwMode="auto">
            <a:xfrm>
              <a:off x="6688433" y="1260787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853" name="Line 592"/>
            <p:cNvSpPr>
              <a:spLocks noChangeShapeType="1"/>
            </p:cNvSpPr>
            <p:nvPr/>
          </p:nvSpPr>
          <p:spPr bwMode="auto">
            <a:xfrm>
              <a:off x="3354683" y="744849"/>
              <a:ext cx="1746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68" name="Line 809"/>
            <p:cNvSpPr>
              <a:spLocks noChangeShapeType="1"/>
            </p:cNvSpPr>
            <p:nvPr/>
          </p:nvSpPr>
          <p:spPr bwMode="auto">
            <a:xfrm>
              <a:off x="3743621" y="1024249"/>
              <a:ext cx="1746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69" name="Line 810"/>
            <p:cNvSpPr>
              <a:spLocks noChangeShapeType="1"/>
            </p:cNvSpPr>
            <p:nvPr/>
          </p:nvSpPr>
          <p:spPr bwMode="auto">
            <a:xfrm>
              <a:off x="3780134" y="1079812"/>
              <a:ext cx="1746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70" name="Line 811"/>
            <p:cNvSpPr>
              <a:spLocks noChangeShapeType="1"/>
            </p:cNvSpPr>
            <p:nvPr/>
          </p:nvSpPr>
          <p:spPr bwMode="auto">
            <a:xfrm>
              <a:off x="3813471" y="1135374"/>
              <a:ext cx="17463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71" name="Line 812"/>
            <p:cNvSpPr>
              <a:spLocks noChangeShapeType="1"/>
            </p:cNvSpPr>
            <p:nvPr/>
          </p:nvSpPr>
          <p:spPr bwMode="auto">
            <a:xfrm>
              <a:off x="3851571" y="1192524"/>
              <a:ext cx="1587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72" name="Line 813"/>
            <p:cNvSpPr>
              <a:spLocks noChangeShapeType="1"/>
            </p:cNvSpPr>
            <p:nvPr/>
          </p:nvSpPr>
          <p:spPr bwMode="auto">
            <a:xfrm>
              <a:off x="3888084" y="1248087"/>
              <a:ext cx="1428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73" name="Line 814"/>
            <p:cNvSpPr>
              <a:spLocks noChangeShapeType="1"/>
            </p:cNvSpPr>
            <p:nvPr/>
          </p:nvSpPr>
          <p:spPr bwMode="auto">
            <a:xfrm>
              <a:off x="3924596" y="1303649"/>
              <a:ext cx="190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74" name="Line 815"/>
            <p:cNvSpPr>
              <a:spLocks noChangeShapeType="1"/>
            </p:cNvSpPr>
            <p:nvPr/>
          </p:nvSpPr>
          <p:spPr bwMode="auto">
            <a:xfrm>
              <a:off x="3969046" y="1359212"/>
              <a:ext cx="22225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75" name="Line 816"/>
            <p:cNvSpPr>
              <a:spLocks noChangeShapeType="1"/>
            </p:cNvSpPr>
            <p:nvPr/>
          </p:nvSpPr>
          <p:spPr bwMode="auto">
            <a:xfrm>
              <a:off x="4015084" y="1416362"/>
              <a:ext cx="2063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76" name="Line 817"/>
            <p:cNvSpPr>
              <a:spLocks noChangeShapeType="1"/>
            </p:cNvSpPr>
            <p:nvPr/>
          </p:nvSpPr>
          <p:spPr bwMode="auto">
            <a:xfrm>
              <a:off x="4062709" y="1471924"/>
              <a:ext cx="190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77" name="Line 818"/>
            <p:cNvSpPr>
              <a:spLocks noChangeShapeType="1"/>
            </p:cNvSpPr>
            <p:nvPr/>
          </p:nvSpPr>
          <p:spPr bwMode="auto">
            <a:xfrm>
              <a:off x="4110334" y="1527487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78" name="Line 819"/>
            <p:cNvSpPr>
              <a:spLocks noChangeShapeType="1"/>
            </p:cNvSpPr>
            <p:nvPr/>
          </p:nvSpPr>
          <p:spPr bwMode="auto">
            <a:xfrm>
              <a:off x="4164309" y="1583049"/>
              <a:ext cx="2540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79" name="Line 820"/>
            <p:cNvSpPr>
              <a:spLocks noChangeShapeType="1"/>
            </p:cNvSpPr>
            <p:nvPr/>
          </p:nvSpPr>
          <p:spPr bwMode="auto">
            <a:xfrm>
              <a:off x="4219871" y="163861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80" name="Line 821"/>
            <p:cNvSpPr>
              <a:spLocks noChangeShapeType="1"/>
            </p:cNvSpPr>
            <p:nvPr/>
          </p:nvSpPr>
          <p:spPr bwMode="auto">
            <a:xfrm>
              <a:off x="4275434" y="1692587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81" name="Line 822"/>
            <p:cNvSpPr>
              <a:spLocks noChangeShapeType="1"/>
            </p:cNvSpPr>
            <p:nvPr/>
          </p:nvSpPr>
          <p:spPr bwMode="auto">
            <a:xfrm>
              <a:off x="4332584" y="1738624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82" name="Line 823"/>
            <p:cNvSpPr>
              <a:spLocks noChangeShapeType="1"/>
            </p:cNvSpPr>
            <p:nvPr/>
          </p:nvSpPr>
          <p:spPr bwMode="auto">
            <a:xfrm>
              <a:off x="4388146" y="178307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83" name="Line 824"/>
            <p:cNvSpPr>
              <a:spLocks noChangeShapeType="1"/>
            </p:cNvSpPr>
            <p:nvPr/>
          </p:nvSpPr>
          <p:spPr bwMode="auto">
            <a:xfrm>
              <a:off x="4443709" y="1830699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84" name="Line 825"/>
            <p:cNvSpPr>
              <a:spLocks noChangeShapeType="1"/>
            </p:cNvSpPr>
            <p:nvPr/>
          </p:nvSpPr>
          <p:spPr bwMode="auto">
            <a:xfrm>
              <a:off x="4500859" y="1873562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85" name="Line 826"/>
            <p:cNvSpPr>
              <a:spLocks noChangeShapeType="1"/>
            </p:cNvSpPr>
            <p:nvPr/>
          </p:nvSpPr>
          <p:spPr bwMode="auto">
            <a:xfrm>
              <a:off x="4556421" y="1913249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86" name="Line 827"/>
            <p:cNvSpPr>
              <a:spLocks noChangeShapeType="1"/>
            </p:cNvSpPr>
            <p:nvPr/>
          </p:nvSpPr>
          <p:spPr bwMode="auto">
            <a:xfrm>
              <a:off x="4611984" y="1951349"/>
              <a:ext cx="269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87" name="Line 828"/>
            <p:cNvSpPr>
              <a:spLocks noChangeShapeType="1"/>
            </p:cNvSpPr>
            <p:nvPr/>
          </p:nvSpPr>
          <p:spPr bwMode="auto">
            <a:xfrm>
              <a:off x="4669134" y="1989449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88" name="Line 829"/>
            <p:cNvSpPr>
              <a:spLocks noChangeShapeType="1"/>
            </p:cNvSpPr>
            <p:nvPr/>
          </p:nvSpPr>
          <p:spPr bwMode="auto">
            <a:xfrm>
              <a:off x="4724696" y="2022787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89" name="Line 830"/>
            <p:cNvSpPr>
              <a:spLocks noChangeShapeType="1"/>
            </p:cNvSpPr>
            <p:nvPr/>
          </p:nvSpPr>
          <p:spPr bwMode="auto">
            <a:xfrm>
              <a:off x="4780259" y="2054537"/>
              <a:ext cx="26988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90" name="Line 831"/>
            <p:cNvSpPr>
              <a:spLocks noChangeShapeType="1"/>
            </p:cNvSpPr>
            <p:nvPr/>
          </p:nvSpPr>
          <p:spPr bwMode="auto">
            <a:xfrm>
              <a:off x="4837409" y="208946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91" name="Line 832"/>
            <p:cNvSpPr>
              <a:spLocks noChangeShapeType="1"/>
            </p:cNvSpPr>
            <p:nvPr/>
          </p:nvSpPr>
          <p:spPr bwMode="auto">
            <a:xfrm>
              <a:off x="4892971" y="211962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92" name="Line 833"/>
            <p:cNvSpPr>
              <a:spLocks noChangeShapeType="1"/>
            </p:cNvSpPr>
            <p:nvPr/>
          </p:nvSpPr>
          <p:spPr bwMode="auto">
            <a:xfrm>
              <a:off x="4948534" y="2146612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93" name="Line 834"/>
            <p:cNvSpPr>
              <a:spLocks noChangeShapeType="1"/>
            </p:cNvSpPr>
            <p:nvPr/>
          </p:nvSpPr>
          <p:spPr bwMode="auto">
            <a:xfrm>
              <a:off x="5005684" y="2175187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94" name="Line 835"/>
            <p:cNvSpPr>
              <a:spLocks noChangeShapeType="1"/>
            </p:cNvSpPr>
            <p:nvPr/>
          </p:nvSpPr>
          <p:spPr bwMode="auto">
            <a:xfrm>
              <a:off x="5061246" y="2203762"/>
              <a:ext cx="25400" cy="95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95" name="Line 836"/>
            <p:cNvSpPr>
              <a:spLocks noChangeShapeType="1"/>
            </p:cNvSpPr>
            <p:nvPr/>
          </p:nvSpPr>
          <p:spPr bwMode="auto">
            <a:xfrm>
              <a:off x="5116809" y="2229162"/>
              <a:ext cx="26988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96" name="Line 837"/>
            <p:cNvSpPr>
              <a:spLocks noChangeShapeType="1"/>
            </p:cNvSpPr>
            <p:nvPr/>
          </p:nvSpPr>
          <p:spPr bwMode="auto">
            <a:xfrm>
              <a:off x="5173959" y="225297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97" name="Line 838"/>
            <p:cNvSpPr>
              <a:spLocks noChangeShapeType="1"/>
            </p:cNvSpPr>
            <p:nvPr/>
          </p:nvSpPr>
          <p:spPr bwMode="auto">
            <a:xfrm flipV="1">
              <a:off x="5229521" y="2246624"/>
              <a:ext cx="25400" cy="95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98" name="Line 839"/>
            <p:cNvSpPr>
              <a:spLocks noChangeShapeType="1"/>
            </p:cNvSpPr>
            <p:nvPr/>
          </p:nvSpPr>
          <p:spPr bwMode="auto">
            <a:xfrm>
              <a:off x="5285084" y="2241862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99" name="Line 840"/>
            <p:cNvSpPr>
              <a:spLocks noChangeShapeType="1"/>
            </p:cNvSpPr>
            <p:nvPr/>
          </p:nvSpPr>
          <p:spPr bwMode="auto">
            <a:xfrm>
              <a:off x="5342234" y="224186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00" name="Line 841"/>
            <p:cNvSpPr>
              <a:spLocks noChangeShapeType="1"/>
            </p:cNvSpPr>
            <p:nvPr/>
          </p:nvSpPr>
          <p:spPr bwMode="auto">
            <a:xfrm>
              <a:off x="5397796" y="224186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01" name="Line 842"/>
            <p:cNvSpPr>
              <a:spLocks noChangeShapeType="1"/>
            </p:cNvSpPr>
            <p:nvPr/>
          </p:nvSpPr>
          <p:spPr bwMode="auto">
            <a:xfrm flipV="1">
              <a:off x="5451771" y="2213287"/>
              <a:ext cx="635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02" name="Line 843"/>
            <p:cNvSpPr>
              <a:spLocks noChangeShapeType="1"/>
            </p:cNvSpPr>
            <p:nvPr/>
          </p:nvSpPr>
          <p:spPr bwMode="auto">
            <a:xfrm flipV="1">
              <a:off x="5467646" y="2157724"/>
              <a:ext cx="63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03" name="Line 844"/>
            <p:cNvSpPr>
              <a:spLocks noChangeShapeType="1"/>
            </p:cNvSpPr>
            <p:nvPr/>
          </p:nvSpPr>
          <p:spPr bwMode="auto">
            <a:xfrm flipV="1">
              <a:off x="5497809" y="2102162"/>
              <a:ext cx="2222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04" name="Line 845"/>
            <p:cNvSpPr>
              <a:spLocks noChangeShapeType="1"/>
            </p:cNvSpPr>
            <p:nvPr/>
          </p:nvSpPr>
          <p:spPr bwMode="auto">
            <a:xfrm flipV="1">
              <a:off x="5548609" y="2062474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05" name="Line 846"/>
            <p:cNvSpPr>
              <a:spLocks noChangeShapeType="1"/>
            </p:cNvSpPr>
            <p:nvPr/>
          </p:nvSpPr>
          <p:spPr bwMode="auto">
            <a:xfrm flipV="1">
              <a:off x="5604171" y="2043424"/>
              <a:ext cx="26988" cy="95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06" name="Line 847"/>
            <p:cNvSpPr>
              <a:spLocks noChangeShapeType="1"/>
            </p:cNvSpPr>
            <p:nvPr/>
          </p:nvSpPr>
          <p:spPr bwMode="auto">
            <a:xfrm flipV="1">
              <a:off x="5661321" y="2019612"/>
              <a:ext cx="23813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07" name="Line 848"/>
            <p:cNvSpPr>
              <a:spLocks noChangeShapeType="1"/>
            </p:cNvSpPr>
            <p:nvPr/>
          </p:nvSpPr>
          <p:spPr bwMode="auto">
            <a:xfrm flipV="1">
              <a:off x="5705771" y="1964049"/>
              <a:ext cx="2063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08" name="Line 849"/>
            <p:cNvSpPr>
              <a:spLocks noChangeShapeType="1"/>
            </p:cNvSpPr>
            <p:nvPr/>
          </p:nvSpPr>
          <p:spPr bwMode="auto">
            <a:xfrm flipV="1">
              <a:off x="5747046" y="1914837"/>
              <a:ext cx="22225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09" name="Line 850"/>
            <p:cNvSpPr>
              <a:spLocks noChangeShapeType="1"/>
            </p:cNvSpPr>
            <p:nvPr/>
          </p:nvSpPr>
          <p:spPr bwMode="auto">
            <a:xfrm flipV="1">
              <a:off x="5793084" y="1883087"/>
              <a:ext cx="158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10" name="Line 851"/>
            <p:cNvSpPr>
              <a:spLocks noChangeShapeType="1"/>
            </p:cNvSpPr>
            <p:nvPr/>
          </p:nvSpPr>
          <p:spPr bwMode="auto">
            <a:xfrm flipV="1">
              <a:off x="5812134" y="183228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11" name="Line 852"/>
            <p:cNvSpPr>
              <a:spLocks noChangeShapeType="1"/>
            </p:cNvSpPr>
            <p:nvPr/>
          </p:nvSpPr>
          <p:spPr bwMode="auto">
            <a:xfrm flipV="1">
              <a:off x="5867696" y="1783074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12" name="Line 853"/>
            <p:cNvSpPr>
              <a:spLocks noChangeShapeType="1"/>
            </p:cNvSpPr>
            <p:nvPr/>
          </p:nvSpPr>
          <p:spPr bwMode="auto">
            <a:xfrm flipV="1">
              <a:off x="5924846" y="1735449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13" name="Line 854"/>
            <p:cNvSpPr>
              <a:spLocks noChangeShapeType="1"/>
            </p:cNvSpPr>
            <p:nvPr/>
          </p:nvSpPr>
          <p:spPr bwMode="auto">
            <a:xfrm flipV="1">
              <a:off x="5980409" y="1729099"/>
              <a:ext cx="25400" cy="31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14" name="Line 855"/>
            <p:cNvSpPr>
              <a:spLocks noChangeShapeType="1"/>
            </p:cNvSpPr>
            <p:nvPr/>
          </p:nvSpPr>
          <p:spPr bwMode="auto">
            <a:xfrm flipV="1">
              <a:off x="6035971" y="1702112"/>
              <a:ext cx="15875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15" name="Line 856"/>
            <p:cNvSpPr>
              <a:spLocks noChangeShapeType="1"/>
            </p:cNvSpPr>
            <p:nvPr/>
          </p:nvSpPr>
          <p:spPr bwMode="auto">
            <a:xfrm flipV="1">
              <a:off x="6069309" y="1646549"/>
              <a:ext cx="1270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16" name="Line 857"/>
            <p:cNvSpPr>
              <a:spLocks noChangeShapeType="1"/>
            </p:cNvSpPr>
            <p:nvPr/>
          </p:nvSpPr>
          <p:spPr bwMode="auto">
            <a:xfrm flipV="1">
              <a:off x="6099471" y="1589399"/>
              <a:ext cx="1270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17" name="Line 858"/>
            <p:cNvSpPr>
              <a:spLocks noChangeShapeType="1"/>
            </p:cNvSpPr>
            <p:nvPr/>
          </p:nvSpPr>
          <p:spPr bwMode="auto">
            <a:xfrm flipV="1">
              <a:off x="6142334" y="1546537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18" name="Line 859"/>
            <p:cNvSpPr>
              <a:spLocks noChangeShapeType="1"/>
            </p:cNvSpPr>
            <p:nvPr/>
          </p:nvSpPr>
          <p:spPr bwMode="auto">
            <a:xfrm flipV="1">
              <a:off x="6197896" y="1503674"/>
              <a:ext cx="269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19" name="Line 860"/>
            <p:cNvSpPr>
              <a:spLocks noChangeShapeType="1"/>
            </p:cNvSpPr>
            <p:nvPr/>
          </p:nvSpPr>
          <p:spPr bwMode="auto">
            <a:xfrm flipV="1">
              <a:off x="6255046" y="1454462"/>
              <a:ext cx="2540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20" name="Line 861"/>
            <p:cNvSpPr>
              <a:spLocks noChangeShapeType="1"/>
            </p:cNvSpPr>
            <p:nvPr/>
          </p:nvSpPr>
          <p:spPr bwMode="auto">
            <a:xfrm flipV="1">
              <a:off x="6310609" y="1419537"/>
              <a:ext cx="25400" cy="63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21" name="Line 862"/>
            <p:cNvSpPr>
              <a:spLocks noChangeShapeType="1"/>
            </p:cNvSpPr>
            <p:nvPr/>
          </p:nvSpPr>
          <p:spPr bwMode="auto">
            <a:xfrm>
              <a:off x="6366171" y="14195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22" name="Line 863"/>
            <p:cNvSpPr>
              <a:spLocks noChangeShapeType="1"/>
            </p:cNvSpPr>
            <p:nvPr/>
          </p:nvSpPr>
          <p:spPr bwMode="auto">
            <a:xfrm flipV="1">
              <a:off x="6402684" y="1363974"/>
              <a:ext cx="111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23" name="Line 864"/>
            <p:cNvSpPr>
              <a:spLocks noChangeShapeType="1"/>
            </p:cNvSpPr>
            <p:nvPr/>
          </p:nvSpPr>
          <p:spPr bwMode="auto">
            <a:xfrm flipV="1">
              <a:off x="6424909" y="1308412"/>
              <a:ext cx="111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24" name="Line 865"/>
            <p:cNvSpPr>
              <a:spLocks noChangeShapeType="1"/>
            </p:cNvSpPr>
            <p:nvPr/>
          </p:nvSpPr>
          <p:spPr bwMode="auto">
            <a:xfrm flipV="1">
              <a:off x="6466184" y="1259199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25" name="Line 866"/>
            <p:cNvSpPr>
              <a:spLocks noChangeShapeType="1"/>
            </p:cNvSpPr>
            <p:nvPr/>
          </p:nvSpPr>
          <p:spPr bwMode="auto">
            <a:xfrm flipV="1">
              <a:off x="6521746" y="122427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26" name="Line 867"/>
            <p:cNvSpPr>
              <a:spLocks noChangeShapeType="1"/>
            </p:cNvSpPr>
            <p:nvPr/>
          </p:nvSpPr>
          <p:spPr bwMode="auto">
            <a:xfrm flipV="1">
              <a:off x="6577309" y="1195699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27" name="Line 868"/>
            <p:cNvSpPr>
              <a:spLocks noChangeShapeType="1"/>
            </p:cNvSpPr>
            <p:nvPr/>
          </p:nvSpPr>
          <p:spPr bwMode="auto">
            <a:xfrm flipV="1">
              <a:off x="6631284" y="1144899"/>
              <a:ext cx="2222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28" name="Line 869"/>
            <p:cNvSpPr>
              <a:spLocks noChangeShapeType="1"/>
            </p:cNvSpPr>
            <p:nvPr/>
          </p:nvSpPr>
          <p:spPr bwMode="auto">
            <a:xfrm flipV="1">
              <a:off x="6678909" y="1089337"/>
              <a:ext cx="952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29" name="Line 870"/>
            <p:cNvSpPr>
              <a:spLocks noChangeShapeType="1"/>
            </p:cNvSpPr>
            <p:nvPr/>
          </p:nvSpPr>
          <p:spPr bwMode="auto">
            <a:xfrm flipV="1">
              <a:off x="6688434" y="1032187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30" name="Line 871"/>
            <p:cNvSpPr>
              <a:spLocks noChangeShapeType="1"/>
            </p:cNvSpPr>
            <p:nvPr/>
          </p:nvSpPr>
          <p:spPr bwMode="auto">
            <a:xfrm>
              <a:off x="3780134" y="744849"/>
              <a:ext cx="1428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31" name="Line 872"/>
            <p:cNvSpPr>
              <a:spLocks noChangeShapeType="1"/>
            </p:cNvSpPr>
            <p:nvPr/>
          </p:nvSpPr>
          <p:spPr bwMode="auto">
            <a:xfrm>
              <a:off x="3811884" y="800412"/>
              <a:ext cx="1587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32" name="Line 873"/>
            <p:cNvSpPr>
              <a:spLocks noChangeShapeType="1"/>
            </p:cNvSpPr>
            <p:nvPr/>
          </p:nvSpPr>
          <p:spPr bwMode="auto">
            <a:xfrm>
              <a:off x="3845221" y="855974"/>
              <a:ext cx="1587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33" name="Line 874"/>
            <p:cNvSpPr>
              <a:spLocks noChangeShapeType="1"/>
            </p:cNvSpPr>
            <p:nvPr/>
          </p:nvSpPr>
          <p:spPr bwMode="auto">
            <a:xfrm>
              <a:off x="3878559" y="911537"/>
              <a:ext cx="15875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34" name="Line 875"/>
            <p:cNvSpPr>
              <a:spLocks noChangeShapeType="1"/>
            </p:cNvSpPr>
            <p:nvPr/>
          </p:nvSpPr>
          <p:spPr bwMode="auto">
            <a:xfrm>
              <a:off x="3911896" y="968687"/>
              <a:ext cx="1746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35" name="Line 876"/>
            <p:cNvSpPr>
              <a:spLocks noChangeShapeType="1"/>
            </p:cNvSpPr>
            <p:nvPr/>
          </p:nvSpPr>
          <p:spPr bwMode="auto">
            <a:xfrm>
              <a:off x="3948409" y="1024249"/>
              <a:ext cx="190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36" name="Line 877"/>
            <p:cNvSpPr>
              <a:spLocks noChangeShapeType="1"/>
            </p:cNvSpPr>
            <p:nvPr/>
          </p:nvSpPr>
          <p:spPr bwMode="auto">
            <a:xfrm>
              <a:off x="3991271" y="1079812"/>
              <a:ext cx="190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37" name="Line 878"/>
            <p:cNvSpPr>
              <a:spLocks noChangeShapeType="1"/>
            </p:cNvSpPr>
            <p:nvPr/>
          </p:nvSpPr>
          <p:spPr bwMode="auto">
            <a:xfrm>
              <a:off x="4034134" y="1135374"/>
              <a:ext cx="1905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38" name="Line 879"/>
            <p:cNvSpPr>
              <a:spLocks noChangeShapeType="1"/>
            </p:cNvSpPr>
            <p:nvPr/>
          </p:nvSpPr>
          <p:spPr bwMode="auto">
            <a:xfrm>
              <a:off x="4076996" y="1192524"/>
              <a:ext cx="2063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39" name="Line 880"/>
            <p:cNvSpPr>
              <a:spLocks noChangeShapeType="1"/>
            </p:cNvSpPr>
            <p:nvPr/>
          </p:nvSpPr>
          <p:spPr bwMode="auto">
            <a:xfrm>
              <a:off x="4123034" y="1248087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40" name="Line 881"/>
            <p:cNvSpPr>
              <a:spLocks noChangeShapeType="1"/>
            </p:cNvSpPr>
            <p:nvPr/>
          </p:nvSpPr>
          <p:spPr bwMode="auto">
            <a:xfrm>
              <a:off x="4172246" y="1303649"/>
              <a:ext cx="2540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41" name="Line 882"/>
            <p:cNvSpPr>
              <a:spLocks noChangeShapeType="1"/>
            </p:cNvSpPr>
            <p:nvPr/>
          </p:nvSpPr>
          <p:spPr bwMode="auto">
            <a:xfrm>
              <a:off x="4226221" y="1359212"/>
              <a:ext cx="2540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42" name="Line 883"/>
            <p:cNvSpPr>
              <a:spLocks noChangeShapeType="1"/>
            </p:cNvSpPr>
            <p:nvPr/>
          </p:nvSpPr>
          <p:spPr bwMode="auto">
            <a:xfrm>
              <a:off x="4280196" y="141636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43" name="Line 884"/>
            <p:cNvSpPr>
              <a:spLocks noChangeShapeType="1"/>
            </p:cNvSpPr>
            <p:nvPr/>
          </p:nvSpPr>
          <p:spPr bwMode="auto">
            <a:xfrm>
              <a:off x="4335759" y="1465574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44" name="Line 885"/>
            <p:cNvSpPr>
              <a:spLocks noChangeShapeType="1"/>
            </p:cNvSpPr>
            <p:nvPr/>
          </p:nvSpPr>
          <p:spPr bwMode="auto">
            <a:xfrm>
              <a:off x="4392909" y="151478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45" name="Line 886"/>
            <p:cNvSpPr>
              <a:spLocks noChangeShapeType="1"/>
            </p:cNvSpPr>
            <p:nvPr/>
          </p:nvSpPr>
          <p:spPr bwMode="auto">
            <a:xfrm>
              <a:off x="4448471" y="1563999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46" name="Line 887"/>
            <p:cNvSpPr>
              <a:spLocks noChangeShapeType="1"/>
            </p:cNvSpPr>
            <p:nvPr/>
          </p:nvSpPr>
          <p:spPr bwMode="auto">
            <a:xfrm>
              <a:off x="4504034" y="1606862"/>
              <a:ext cx="269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47" name="Line 888"/>
            <p:cNvSpPr>
              <a:spLocks noChangeShapeType="1"/>
            </p:cNvSpPr>
            <p:nvPr/>
          </p:nvSpPr>
          <p:spPr bwMode="auto">
            <a:xfrm>
              <a:off x="4561184" y="1648137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48" name="Line 889"/>
            <p:cNvSpPr>
              <a:spLocks noChangeShapeType="1"/>
            </p:cNvSpPr>
            <p:nvPr/>
          </p:nvSpPr>
          <p:spPr bwMode="auto">
            <a:xfrm>
              <a:off x="4616746" y="1689412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49" name="Line 890"/>
            <p:cNvSpPr>
              <a:spLocks noChangeShapeType="1"/>
            </p:cNvSpPr>
            <p:nvPr/>
          </p:nvSpPr>
          <p:spPr bwMode="auto">
            <a:xfrm>
              <a:off x="4672309" y="1727512"/>
              <a:ext cx="26988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50" name="Line 891"/>
            <p:cNvSpPr>
              <a:spLocks noChangeShapeType="1"/>
            </p:cNvSpPr>
            <p:nvPr/>
          </p:nvSpPr>
          <p:spPr bwMode="auto">
            <a:xfrm>
              <a:off x="4729459" y="1762437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51" name="Line 892"/>
            <p:cNvSpPr>
              <a:spLocks noChangeShapeType="1"/>
            </p:cNvSpPr>
            <p:nvPr/>
          </p:nvSpPr>
          <p:spPr bwMode="auto">
            <a:xfrm>
              <a:off x="4785021" y="1798949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52" name="Line 893"/>
            <p:cNvSpPr>
              <a:spLocks noChangeShapeType="1"/>
            </p:cNvSpPr>
            <p:nvPr/>
          </p:nvSpPr>
          <p:spPr bwMode="auto">
            <a:xfrm>
              <a:off x="4840584" y="1832287"/>
              <a:ext cx="26988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53" name="Line 894"/>
            <p:cNvSpPr>
              <a:spLocks noChangeShapeType="1"/>
            </p:cNvSpPr>
            <p:nvPr/>
          </p:nvSpPr>
          <p:spPr bwMode="auto">
            <a:xfrm>
              <a:off x="4897734" y="186562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54" name="Line 895"/>
            <p:cNvSpPr>
              <a:spLocks noChangeShapeType="1"/>
            </p:cNvSpPr>
            <p:nvPr/>
          </p:nvSpPr>
          <p:spPr bwMode="auto">
            <a:xfrm>
              <a:off x="4953296" y="1895787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55" name="Line 896"/>
            <p:cNvSpPr>
              <a:spLocks noChangeShapeType="1"/>
            </p:cNvSpPr>
            <p:nvPr/>
          </p:nvSpPr>
          <p:spPr bwMode="auto">
            <a:xfrm>
              <a:off x="5008859" y="1925949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56" name="Line 897"/>
            <p:cNvSpPr>
              <a:spLocks noChangeShapeType="1"/>
            </p:cNvSpPr>
            <p:nvPr/>
          </p:nvSpPr>
          <p:spPr bwMode="auto">
            <a:xfrm>
              <a:off x="5066009" y="1952937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57" name="Line 898"/>
            <p:cNvSpPr>
              <a:spLocks noChangeShapeType="1"/>
            </p:cNvSpPr>
            <p:nvPr/>
          </p:nvSpPr>
          <p:spPr bwMode="auto">
            <a:xfrm>
              <a:off x="5121571" y="197992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58" name="Line 899"/>
            <p:cNvSpPr>
              <a:spLocks noChangeShapeType="1"/>
            </p:cNvSpPr>
            <p:nvPr/>
          </p:nvSpPr>
          <p:spPr bwMode="auto">
            <a:xfrm>
              <a:off x="5177134" y="2006912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59" name="Line 900"/>
            <p:cNvSpPr>
              <a:spLocks noChangeShapeType="1"/>
            </p:cNvSpPr>
            <p:nvPr/>
          </p:nvSpPr>
          <p:spPr bwMode="auto">
            <a:xfrm>
              <a:off x="5234284" y="201961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60" name="Line 901"/>
            <p:cNvSpPr>
              <a:spLocks noChangeShapeType="1"/>
            </p:cNvSpPr>
            <p:nvPr/>
          </p:nvSpPr>
          <p:spPr bwMode="auto">
            <a:xfrm>
              <a:off x="5289846" y="2019612"/>
              <a:ext cx="25400" cy="47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61" name="Line 902"/>
            <p:cNvSpPr>
              <a:spLocks noChangeShapeType="1"/>
            </p:cNvSpPr>
            <p:nvPr/>
          </p:nvSpPr>
          <p:spPr bwMode="auto">
            <a:xfrm>
              <a:off x="5345409" y="2035487"/>
              <a:ext cx="26988" cy="79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62" name="Line 903"/>
            <p:cNvSpPr>
              <a:spLocks noChangeShapeType="1"/>
            </p:cNvSpPr>
            <p:nvPr/>
          </p:nvSpPr>
          <p:spPr bwMode="auto">
            <a:xfrm flipV="1">
              <a:off x="5402559" y="2013262"/>
              <a:ext cx="23813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63" name="Line 904"/>
            <p:cNvSpPr>
              <a:spLocks noChangeShapeType="1"/>
            </p:cNvSpPr>
            <p:nvPr/>
          </p:nvSpPr>
          <p:spPr bwMode="auto">
            <a:xfrm flipV="1">
              <a:off x="5451771" y="1964049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64" name="Line 905"/>
            <p:cNvSpPr>
              <a:spLocks noChangeShapeType="1"/>
            </p:cNvSpPr>
            <p:nvPr/>
          </p:nvSpPr>
          <p:spPr bwMode="auto">
            <a:xfrm flipV="1">
              <a:off x="5507334" y="1932299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65" name="Line 906"/>
            <p:cNvSpPr>
              <a:spLocks noChangeShapeType="1"/>
            </p:cNvSpPr>
            <p:nvPr/>
          </p:nvSpPr>
          <p:spPr bwMode="auto">
            <a:xfrm flipV="1">
              <a:off x="5564484" y="1902137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66" name="Line 907"/>
            <p:cNvSpPr>
              <a:spLocks noChangeShapeType="1"/>
            </p:cNvSpPr>
            <p:nvPr/>
          </p:nvSpPr>
          <p:spPr bwMode="auto">
            <a:xfrm flipV="1">
              <a:off x="5615284" y="1852924"/>
              <a:ext cx="23813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67" name="Line 908"/>
            <p:cNvSpPr>
              <a:spLocks noChangeShapeType="1"/>
            </p:cNvSpPr>
            <p:nvPr/>
          </p:nvSpPr>
          <p:spPr bwMode="auto">
            <a:xfrm flipV="1">
              <a:off x="5669259" y="1802124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68" name="Line 909"/>
            <p:cNvSpPr>
              <a:spLocks noChangeShapeType="1"/>
            </p:cNvSpPr>
            <p:nvPr/>
          </p:nvSpPr>
          <p:spPr bwMode="auto">
            <a:xfrm flipV="1">
              <a:off x="5726409" y="175291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69" name="Line 910"/>
            <p:cNvSpPr>
              <a:spLocks noChangeShapeType="1"/>
            </p:cNvSpPr>
            <p:nvPr/>
          </p:nvSpPr>
          <p:spPr bwMode="auto">
            <a:xfrm flipV="1">
              <a:off x="5781971" y="17036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70" name="Line 911"/>
            <p:cNvSpPr>
              <a:spLocks noChangeShapeType="1"/>
            </p:cNvSpPr>
            <p:nvPr/>
          </p:nvSpPr>
          <p:spPr bwMode="auto">
            <a:xfrm flipV="1">
              <a:off x="5837534" y="1654487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71" name="Line 912"/>
            <p:cNvSpPr>
              <a:spLocks noChangeShapeType="1"/>
            </p:cNvSpPr>
            <p:nvPr/>
          </p:nvSpPr>
          <p:spPr bwMode="auto">
            <a:xfrm flipV="1">
              <a:off x="5894684" y="160527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72" name="Line 913"/>
            <p:cNvSpPr>
              <a:spLocks noChangeShapeType="1"/>
            </p:cNvSpPr>
            <p:nvPr/>
          </p:nvSpPr>
          <p:spPr bwMode="auto">
            <a:xfrm flipV="1">
              <a:off x="5950246" y="155606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73" name="Line 914"/>
            <p:cNvSpPr>
              <a:spLocks noChangeShapeType="1"/>
            </p:cNvSpPr>
            <p:nvPr/>
          </p:nvSpPr>
          <p:spPr bwMode="auto">
            <a:xfrm flipV="1">
              <a:off x="6005809" y="1505262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74" name="Line 915"/>
            <p:cNvSpPr>
              <a:spLocks noChangeShapeType="1"/>
            </p:cNvSpPr>
            <p:nvPr/>
          </p:nvSpPr>
          <p:spPr bwMode="auto">
            <a:xfrm flipV="1">
              <a:off x="6062959" y="145604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75" name="Line 916"/>
            <p:cNvSpPr>
              <a:spLocks noChangeShapeType="1"/>
            </p:cNvSpPr>
            <p:nvPr/>
          </p:nvSpPr>
          <p:spPr bwMode="auto">
            <a:xfrm flipV="1">
              <a:off x="6118521" y="140842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76" name="Line 917"/>
            <p:cNvSpPr>
              <a:spLocks noChangeShapeType="1"/>
            </p:cNvSpPr>
            <p:nvPr/>
          </p:nvSpPr>
          <p:spPr bwMode="auto">
            <a:xfrm flipV="1">
              <a:off x="6174084" y="1363974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77" name="Line 918"/>
            <p:cNvSpPr>
              <a:spLocks noChangeShapeType="1"/>
            </p:cNvSpPr>
            <p:nvPr/>
          </p:nvSpPr>
          <p:spPr bwMode="auto">
            <a:xfrm flipV="1">
              <a:off x="6231234" y="13099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78" name="Line 919"/>
            <p:cNvSpPr>
              <a:spLocks noChangeShapeType="1"/>
            </p:cNvSpPr>
            <p:nvPr/>
          </p:nvSpPr>
          <p:spPr bwMode="auto">
            <a:xfrm flipV="1">
              <a:off x="6286796" y="126078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79" name="Line 920"/>
            <p:cNvSpPr>
              <a:spLocks noChangeShapeType="1"/>
            </p:cNvSpPr>
            <p:nvPr/>
          </p:nvSpPr>
          <p:spPr bwMode="auto">
            <a:xfrm flipV="1">
              <a:off x="6342359" y="1211574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80" name="Line 921"/>
            <p:cNvSpPr>
              <a:spLocks noChangeShapeType="1"/>
            </p:cNvSpPr>
            <p:nvPr/>
          </p:nvSpPr>
          <p:spPr bwMode="auto">
            <a:xfrm flipV="1">
              <a:off x="6399509" y="1162362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81" name="Line 922"/>
            <p:cNvSpPr>
              <a:spLocks noChangeShapeType="1"/>
            </p:cNvSpPr>
            <p:nvPr/>
          </p:nvSpPr>
          <p:spPr bwMode="auto">
            <a:xfrm flipV="1">
              <a:off x="6455071" y="111156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82" name="Line 923"/>
            <p:cNvSpPr>
              <a:spLocks noChangeShapeType="1"/>
            </p:cNvSpPr>
            <p:nvPr/>
          </p:nvSpPr>
          <p:spPr bwMode="auto">
            <a:xfrm flipV="1">
              <a:off x="6510634" y="1073462"/>
              <a:ext cx="26988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83" name="Line 924"/>
            <p:cNvSpPr>
              <a:spLocks noChangeShapeType="1"/>
            </p:cNvSpPr>
            <p:nvPr/>
          </p:nvSpPr>
          <p:spPr bwMode="auto">
            <a:xfrm flipV="1">
              <a:off x="6563021" y="1017899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84" name="Line 925"/>
            <p:cNvSpPr>
              <a:spLocks noChangeShapeType="1"/>
            </p:cNvSpPr>
            <p:nvPr/>
          </p:nvSpPr>
          <p:spPr bwMode="auto">
            <a:xfrm flipV="1">
              <a:off x="6616996" y="96868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85" name="Line 926"/>
            <p:cNvSpPr>
              <a:spLocks noChangeShapeType="1"/>
            </p:cNvSpPr>
            <p:nvPr/>
          </p:nvSpPr>
          <p:spPr bwMode="auto">
            <a:xfrm flipV="1">
              <a:off x="6672559" y="917887"/>
              <a:ext cx="15875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86" name="Line 927"/>
            <p:cNvSpPr>
              <a:spLocks noChangeShapeType="1"/>
            </p:cNvSpPr>
            <p:nvPr/>
          </p:nvSpPr>
          <p:spPr bwMode="auto">
            <a:xfrm flipV="1">
              <a:off x="6688434" y="862324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87" name="Line 928"/>
            <p:cNvSpPr>
              <a:spLocks noChangeShapeType="1"/>
            </p:cNvSpPr>
            <p:nvPr/>
          </p:nvSpPr>
          <p:spPr bwMode="auto">
            <a:xfrm flipV="1">
              <a:off x="6688434" y="806762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88" name="Line 929"/>
            <p:cNvSpPr>
              <a:spLocks noChangeShapeType="1"/>
            </p:cNvSpPr>
            <p:nvPr/>
          </p:nvSpPr>
          <p:spPr bwMode="auto">
            <a:xfrm flipV="1">
              <a:off x="6688434" y="7511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89" name="Line 930"/>
            <p:cNvSpPr>
              <a:spLocks noChangeShapeType="1"/>
            </p:cNvSpPr>
            <p:nvPr/>
          </p:nvSpPr>
          <p:spPr bwMode="auto">
            <a:xfrm>
              <a:off x="3978571" y="744849"/>
              <a:ext cx="1746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90" name="Line 931"/>
            <p:cNvSpPr>
              <a:spLocks noChangeShapeType="1"/>
            </p:cNvSpPr>
            <p:nvPr/>
          </p:nvSpPr>
          <p:spPr bwMode="auto">
            <a:xfrm>
              <a:off x="4016671" y="800412"/>
              <a:ext cx="1746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91" name="Line 932"/>
            <p:cNvSpPr>
              <a:spLocks noChangeShapeType="1"/>
            </p:cNvSpPr>
            <p:nvPr/>
          </p:nvSpPr>
          <p:spPr bwMode="auto">
            <a:xfrm>
              <a:off x="4056359" y="855974"/>
              <a:ext cx="1905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92" name="Line 933"/>
            <p:cNvSpPr>
              <a:spLocks noChangeShapeType="1"/>
            </p:cNvSpPr>
            <p:nvPr/>
          </p:nvSpPr>
          <p:spPr bwMode="auto">
            <a:xfrm>
              <a:off x="4094459" y="911537"/>
              <a:ext cx="22225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93" name="Line 934"/>
            <p:cNvSpPr>
              <a:spLocks noChangeShapeType="1"/>
            </p:cNvSpPr>
            <p:nvPr/>
          </p:nvSpPr>
          <p:spPr bwMode="auto">
            <a:xfrm>
              <a:off x="4142084" y="968687"/>
              <a:ext cx="2222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94" name="Line 935"/>
            <p:cNvSpPr>
              <a:spLocks noChangeShapeType="1"/>
            </p:cNvSpPr>
            <p:nvPr/>
          </p:nvSpPr>
          <p:spPr bwMode="auto">
            <a:xfrm>
              <a:off x="4188121" y="1024249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95" name="Line 936"/>
            <p:cNvSpPr>
              <a:spLocks noChangeShapeType="1"/>
            </p:cNvSpPr>
            <p:nvPr/>
          </p:nvSpPr>
          <p:spPr bwMode="auto">
            <a:xfrm>
              <a:off x="4237334" y="1079812"/>
              <a:ext cx="2063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96" name="Line 937"/>
            <p:cNvSpPr>
              <a:spLocks noChangeShapeType="1"/>
            </p:cNvSpPr>
            <p:nvPr/>
          </p:nvSpPr>
          <p:spPr bwMode="auto">
            <a:xfrm>
              <a:off x="4286546" y="113537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97" name="Line 938"/>
            <p:cNvSpPr>
              <a:spLocks noChangeShapeType="1"/>
            </p:cNvSpPr>
            <p:nvPr/>
          </p:nvSpPr>
          <p:spPr bwMode="auto">
            <a:xfrm>
              <a:off x="4342109" y="1187762"/>
              <a:ext cx="26988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98" name="Line 939"/>
            <p:cNvSpPr>
              <a:spLocks noChangeShapeType="1"/>
            </p:cNvSpPr>
            <p:nvPr/>
          </p:nvSpPr>
          <p:spPr bwMode="auto">
            <a:xfrm>
              <a:off x="4399259" y="124173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399" name="Line 940"/>
            <p:cNvSpPr>
              <a:spLocks noChangeShapeType="1"/>
            </p:cNvSpPr>
            <p:nvPr/>
          </p:nvSpPr>
          <p:spPr bwMode="auto">
            <a:xfrm>
              <a:off x="4454821" y="129253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00" name="Line 941"/>
            <p:cNvSpPr>
              <a:spLocks noChangeShapeType="1"/>
            </p:cNvSpPr>
            <p:nvPr/>
          </p:nvSpPr>
          <p:spPr bwMode="auto">
            <a:xfrm>
              <a:off x="4510384" y="1340162"/>
              <a:ext cx="269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01" name="Line 942"/>
            <p:cNvSpPr>
              <a:spLocks noChangeShapeType="1"/>
            </p:cNvSpPr>
            <p:nvPr/>
          </p:nvSpPr>
          <p:spPr bwMode="auto">
            <a:xfrm>
              <a:off x="4567534" y="138302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02" name="Line 943"/>
            <p:cNvSpPr>
              <a:spLocks noChangeShapeType="1"/>
            </p:cNvSpPr>
            <p:nvPr/>
          </p:nvSpPr>
          <p:spPr bwMode="auto">
            <a:xfrm>
              <a:off x="4623096" y="1429062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03" name="Line 944"/>
            <p:cNvSpPr>
              <a:spLocks noChangeShapeType="1"/>
            </p:cNvSpPr>
            <p:nvPr/>
          </p:nvSpPr>
          <p:spPr bwMode="auto">
            <a:xfrm>
              <a:off x="4678659" y="1468749"/>
              <a:ext cx="26988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04" name="Line 945"/>
            <p:cNvSpPr>
              <a:spLocks noChangeShapeType="1"/>
            </p:cNvSpPr>
            <p:nvPr/>
          </p:nvSpPr>
          <p:spPr bwMode="auto">
            <a:xfrm>
              <a:off x="4735809" y="1505262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05" name="Line 946"/>
            <p:cNvSpPr>
              <a:spLocks noChangeShapeType="1"/>
            </p:cNvSpPr>
            <p:nvPr/>
          </p:nvSpPr>
          <p:spPr bwMode="auto">
            <a:xfrm>
              <a:off x="4791371" y="1543362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06" name="Line 947"/>
            <p:cNvSpPr>
              <a:spLocks noChangeShapeType="1"/>
            </p:cNvSpPr>
            <p:nvPr/>
          </p:nvSpPr>
          <p:spPr bwMode="auto">
            <a:xfrm>
              <a:off x="4846934" y="1579874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07" name="Line 948"/>
            <p:cNvSpPr>
              <a:spLocks noChangeShapeType="1"/>
            </p:cNvSpPr>
            <p:nvPr/>
          </p:nvSpPr>
          <p:spPr bwMode="auto">
            <a:xfrm>
              <a:off x="4904084" y="1611624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08" name="Line 949"/>
            <p:cNvSpPr>
              <a:spLocks noChangeShapeType="1"/>
            </p:cNvSpPr>
            <p:nvPr/>
          </p:nvSpPr>
          <p:spPr bwMode="auto">
            <a:xfrm>
              <a:off x="4959646" y="164337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09" name="Line 950"/>
            <p:cNvSpPr>
              <a:spLocks noChangeShapeType="1"/>
            </p:cNvSpPr>
            <p:nvPr/>
          </p:nvSpPr>
          <p:spPr bwMode="auto">
            <a:xfrm>
              <a:off x="5015209" y="1673537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10" name="Line 951"/>
            <p:cNvSpPr>
              <a:spLocks noChangeShapeType="1"/>
            </p:cNvSpPr>
            <p:nvPr/>
          </p:nvSpPr>
          <p:spPr bwMode="auto">
            <a:xfrm>
              <a:off x="5072359" y="170211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11" name="Line 952"/>
            <p:cNvSpPr>
              <a:spLocks noChangeShapeType="1"/>
            </p:cNvSpPr>
            <p:nvPr/>
          </p:nvSpPr>
          <p:spPr bwMode="auto">
            <a:xfrm>
              <a:off x="5127921" y="173227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12" name="Line 953"/>
            <p:cNvSpPr>
              <a:spLocks noChangeShapeType="1"/>
            </p:cNvSpPr>
            <p:nvPr/>
          </p:nvSpPr>
          <p:spPr bwMode="auto">
            <a:xfrm>
              <a:off x="5183484" y="1759262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13" name="Line 954"/>
            <p:cNvSpPr>
              <a:spLocks noChangeShapeType="1"/>
            </p:cNvSpPr>
            <p:nvPr/>
          </p:nvSpPr>
          <p:spPr bwMode="auto">
            <a:xfrm>
              <a:off x="5240634" y="1786249"/>
              <a:ext cx="25400" cy="95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14" name="Line 955"/>
            <p:cNvSpPr>
              <a:spLocks noChangeShapeType="1"/>
            </p:cNvSpPr>
            <p:nvPr/>
          </p:nvSpPr>
          <p:spPr bwMode="auto">
            <a:xfrm>
              <a:off x="5296196" y="181006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15" name="Line 956"/>
            <p:cNvSpPr>
              <a:spLocks noChangeShapeType="1"/>
            </p:cNvSpPr>
            <p:nvPr/>
          </p:nvSpPr>
          <p:spPr bwMode="auto">
            <a:xfrm>
              <a:off x="5351759" y="1835462"/>
              <a:ext cx="26988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16" name="Line 957"/>
            <p:cNvSpPr>
              <a:spLocks noChangeShapeType="1"/>
            </p:cNvSpPr>
            <p:nvPr/>
          </p:nvSpPr>
          <p:spPr bwMode="auto">
            <a:xfrm flipV="1">
              <a:off x="5408909" y="181323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17" name="Line 958"/>
            <p:cNvSpPr>
              <a:spLocks noChangeShapeType="1"/>
            </p:cNvSpPr>
            <p:nvPr/>
          </p:nvSpPr>
          <p:spPr bwMode="auto">
            <a:xfrm flipV="1">
              <a:off x="5464471" y="176243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18" name="Line 959"/>
            <p:cNvSpPr>
              <a:spLocks noChangeShapeType="1"/>
            </p:cNvSpPr>
            <p:nvPr/>
          </p:nvSpPr>
          <p:spPr bwMode="auto">
            <a:xfrm>
              <a:off x="5520034" y="1752912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19" name="Line 960"/>
            <p:cNvSpPr>
              <a:spLocks noChangeShapeType="1"/>
            </p:cNvSpPr>
            <p:nvPr/>
          </p:nvSpPr>
          <p:spPr bwMode="auto">
            <a:xfrm flipV="1">
              <a:off x="5577184" y="1732274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20" name="Line 961"/>
            <p:cNvSpPr>
              <a:spLocks noChangeShapeType="1"/>
            </p:cNvSpPr>
            <p:nvPr/>
          </p:nvSpPr>
          <p:spPr bwMode="auto">
            <a:xfrm flipV="1">
              <a:off x="5632746" y="1683062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21" name="Line 962"/>
            <p:cNvSpPr>
              <a:spLocks noChangeShapeType="1"/>
            </p:cNvSpPr>
            <p:nvPr/>
          </p:nvSpPr>
          <p:spPr bwMode="auto">
            <a:xfrm flipV="1">
              <a:off x="5688309" y="1632262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22" name="Line 963"/>
            <p:cNvSpPr>
              <a:spLocks noChangeShapeType="1"/>
            </p:cNvSpPr>
            <p:nvPr/>
          </p:nvSpPr>
          <p:spPr bwMode="auto">
            <a:xfrm flipV="1">
              <a:off x="5745459" y="158146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23" name="Line 964"/>
            <p:cNvSpPr>
              <a:spLocks noChangeShapeType="1"/>
            </p:cNvSpPr>
            <p:nvPr/>
          </p:nvSpPr>
          <p:spPr bwMode="auto">
            <a:xfrm flipV="1">
              <a:off x="5801021" y="153383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24" name="Line 965"/>
            <p:cNvSpPr>
              <a:spLocks noChangeShapeType="1"/>
            </p:cNvSpPr>
            <p:nvPr/>
          </p:nvSpPr>
          <p:spPr bwMode="auto">
            <a:xfrm flipV="1">
              <a:off x="5858171" y="148462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25" name="Line 966"/>
            <p:cNvSpPr>
              <a:spLocks noChangeShapeType="1"/>
            </p:cNvSpPr>
            <p:nvPr/>
          </p:nvSpPr>
          <p:spPr bwMode="auto">
            <a:xfrm flipV="1">
              <a:off x="5913734" y="1435412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26" name="Line 967"/>
            <p:cNvSpPr>
              <a:spLocks noChangeShapeType="1"/>
            </p:cNvSpPr>
            <p:nvPr/>
          </p:nvSpPr>
          <p:spPr bwMode="auto">
            <a:xfrm flipV="1">
              <a:off x="5969296" y="1386199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27" name="Line 968"/>
            <p:cNvSpPr>
              <a:spLocks noChangeShapeType="1"/>
            </p:cNvSpPr>
            <p:nvPr/>
          </p:nvSpPr>
          <p:spPr bwMode="auto">
            <a:xfrm flipV="1">
              <a:off x="6026446" y="13353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28" name="Line 969"/>
            <p:cNvSpPr>
              <a:spLocks noChangeShapeType="1"/>
            </p:cNvSpPr>
            <p:nvPr/>
          </p:nvSpPr>
          <p:spPr bwMode="auto">
            <a:xfrm flipV="1">
              <a:off x="6082009" y="128618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29" name="Line 970"/>
            <p:cNvSpPr>
              <a:spLocks noChangeShapeType="1"/>
            </p:cNvSpPr>
            <p:nvPr/>
          </p:nvSpPr>
          <p:spPr bwMode="auto">
            <a:xfrm flipV="1">
              <a:off x="6137571" y="123856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30" name="Line 971"/>
            <p:cNvSpPr>
              <a:spLocks noChangeShapeType="1"/>
            </p:cNvSpPr>
            <p:nvPr/>
          </p:nvSpPr>
          <p:spPr bwMode="auto">
            <a:xfrm flipV="1">
              <a:off x="6194721" y="118776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31" name="Line 972"/>
            <p:cNvSpPr>
              <a:spLocks noChangeShapeType="1"/>
            </p:cNvSpPr>
            <p:nvPr/>
          </p:nvSpPr>
          <p:spPr bwMode="auto">
            <a:xfrm flipV="1">
              <a:off x="6250284" y="113854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32" name="Line 973"/>
            <p:cNvSpPr>
              <a:spLocks noChangeShapeType="1"/>
            </p:cNvSpPr>
            <p:nvPr/>
          </p:nvSpPr>
          <p:spPr bwMode="auto">
            <a:xfrm flipV="1">
              <a:off x="6305846" y="1089337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33" name="Line 974"/>
            <p:cNvSpPr>
              <a:spLocks noChangeShapeType="1"/>
            </p:cNvSpPr>
            <p:nvPr/>
          </p:nvSpPr>
          <p:spPr bwMode="auto">
            <a:xfrm flipV="1">
              <a:off x="6362996" y="103853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34" name="Line 975"/>
            <p:cNvSpPr>
              <a:spLocks noChangeShapeType="1"/>
            </p:cNvSpPr>
            <p:nvPr/>
          </p:nvSpPr>
          <p:spPr bwMode="auto">
            <a:xfrm flipV="1">
              <a:off x="6418559" y="98932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35" name="Line 976"/>
            <p:cNvSpPr>
              <a:spLocks noChangeShapeType="1"/>
            </p:cNvSpPr>
            <p:nvPr/>
          </p:nvSpPr>
          <p:spPr bwMode="auto">
            <a:xfrm flipV="1">
              <a:off x="6474121" y="94011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36" name="Line 977"/>
            <p:cNvSpPr>
              <a:spLocks noChangeShapeType="1"/>
            </p:cNvSpPr>
            <p:nvPr/>
          </p:nvSpPr>
          <p:spPr bwMode="auto">
            <a:xfrm flipV="1">
              <a:off x="6531271" y="8908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37" name="Line 978"/>
            <p:cNvSpPr>
              <a:spLocks noChangeShapeType="1"/>
            </p:cNvSpPr>
            <p:nvPr/>
          </p:nvSpPr>
          <p:spPr bwMode="auto">
            <a:xfrm flipV="1">
              <a:off x="6586834" y="84168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38" name="Line 979"/>
            <p:cNvSpPr>
              <a:spLocks noChangeShapeType="1"/>
            </p:cNvSpPr>
            <p:nvPr/>
          </p:nvSpPr>
          <p:spPr bwMode="auto">
            <a:xfrm flipV="1">
              <a:off x="6642396" y="792474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39" name="Line 980"/>
            <p:cNvSpPr>
              <a:spLocks noChangeShapeType="1"/>
            </p:cNvSpPr>
            <p:nvPr/>
          </p:nvSpPr>
          <p:spPr bwMode="auto">
            <a:xfrm>
              <a:off x="4221459" y="744849"/>
              <a:ext cx="22225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40" name="Line 981"/>
            <p:cNvSpPr>
              <a:spLocks noChangeShapeType="1"/>
            </p:cNvSpPr>
            <p:nvPr/>
          </p:nvSpPr>
          <p:spPr bwMode="auto">
            <a:xfrm>
              <a:off x="4267496" y="800412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41" name="Line 982"/>
            <p:cNvSpPr>
              <a:spLocks noChangeShapeType="1"/>
            </p:cNvSpPr>
            <p:nvPr/>
          </p:nvSpPr>
          <p:spPr bwMode="auto">
            <a:xfrm>
              <a:off x="4321471" y="855974"/>
              <a:ext cx="2540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42" name="Line 983"/>
            <p:cNvSpPr>
              <a:spLocks noChangeShapeType="1"/>
            </p:cNvSpPr>
            <p:nvPr/>
          </p:nvSpPr>
          <p:spPr bwMode="auto">
            <a:xfrm>
              <a:off x="4375446" y="911537"/>
              <a:ext cx="2540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43" name="Line 984"/>
            <p:cNvSpPr>
              <a:spLocks noChangeShapeType="1"/>
            </p:cNvSpPr>
            <p:nvPr/>
          </p:nvSpPr>
          <p:spPr bwMode="auto">
            <a:xfrm>
              <a:off x="4431009" y="968687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44" name="Line 985"/>
            <p:cNvSpPr>
              <a:spLocks noChangeShapeType="1"/>
            </p:cNvSpPr>
            <p:nvPr/>
          </p:nvSpPr>
          <p:spPr bwMode="auto">
            <a:xfrm>
              <a:off x="4484984" y="1022662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45" name="Line 986"/>
            <p:cNvSpPr>
              <a:spLocks noChangeShapeType="1"/>
            </p:cNvSpPr>
            <p:nvPr/>
          </p:nvSpPr>
          <p:spPr bwMode="auto">
            <a:xfrm>
              <a:off x="4540546" y="1068699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46" name="Line 987"/>
            <p:cNvSpPr>
              <a:spLocks noChangeShapeType="1"/>
            </p:cNvSpPr>
            <p:nvPr/>
          </p:nvSpPr>
          <p:spPr bwMode="auto">
            <a:xfrm>
              <a:off x="4597696" y="111632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47" name="Line 988"/>
            <p:cNvSpPr>
              <a:spLocks noChangeShapeType="1"/>
            </p:cNvSpPr>
            <p:nvPr/>
          </p:nvSpPr>
          <p:spPr bwMode="auto">
            <a:xfrm>
              <a:off x="4653259" y="1163949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48" name="Line 989"/>
            <p:cNvSpPr>
              <a:spLocks noChangeShapeType="1"/>
            </p:cNvSpPr>
            <p:nvPr/>
          </p:nvSpPr>
          <p:spPr bwMode="auto">
            <a:xfrm>
              <a:off x="4708821" y="1202049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49" name="Line 990"/>
            <p:cNvSpPr>
              <a:spLocks noChangeShapeType="1"/>
            </p:cNvSpPr>
            <p:nvPr/>
          </p:nvSpPr>
          <p:spPr bwMode="auto">
            <a:xfrm>
              <a:off x="4765971" y="1243324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50" name="Line 991"/>
            <p:cNvSpPr>
              <a:spLocks noChangeShapeType="1"/>
            </p:cNvSpPr>
            <p:nvPr/>
          </p:nvSpPr>
          <p:spPr bwMode="auto">
            <a:xfrm>
              <a:off x="4821534" y="1283012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51" name="Line 992"/>
            <p:cNvSpPr>
              <a:spLocks noChangeShapeType="1"/>
            </p:cNvSpPr>
            <p:nvPr/>
          </p:nvSpPr>
          <p:spPr bwMode="auto">
            <a:xfrm>
              <a:off x="4878684" y="1319524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52" name="Line 993"/>
            <p:cNvSpPr>
              <a:spLocks noChangeShapeType="1"/>
            </p:cNvSpPr>
            <p:nvPr/>
          </p:nvSpPr>
          <p:spPr bwMode="auto">
            <a:xfrm>
              <a:off x="4934246" y="1351274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53" name="Line 994"/>
            <p:cNvSpPr>
              <a:spLocks noChangeShapeType="1"/>
            </p:cNvSpPr>
            <p:nvPr/>
          </p:nvSpPr>
          <p:spPr bwMode="auto">
            <a:xfrm>
              <a:off x="4989809" y="1386199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54" name="Line 995"/>
            <p:cNvSpPr>
              <a:spLocks noChangeShapeType="1"/>
            </p:cNvSpPr>
            <p:nvPr/>
          </p:nvSpPr>
          <p:spPr bwMode="auto">
            <a:xfrm>
              <a:off x="5046959" y="1417949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55" name="Line 996"/>
            <p:cNvSpPr>
              <a:spLocks noChangeShapeType="1"/>
            </p:cNvSpPr>
            <p:nvPr/>
          </p:nvSpPr>
          <p:spPr bwMode="auto">
            <a:xfrm>
              <a:off x="5102521" y="144652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56" name="Line 997"/>
            <p:cNvSpPr>
              <a:spLocks noChangeShapeType="1"/>
            </p:cNvSpPr>
            <p:nvPr/>
          </p:nvSpPr>
          <p:spPr bwMode="auto">
            <a:xfrm>
              <a:off x="5158084" y="1475099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57" name="Line 998"/>
            <p:cNvSpPr>
              <a:spLocks noChangeShapeType="1"/>
            </p:cNvSpPr>
            <p:nvPr/>
          </p:nvSpPr>
          <p:spPr bwMode="auto">
            <a:xfrm>
              <a:off x="5215234" y="1505262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58" name="Line 999"/>
            <p:cNvSpPr>
              <a:spLocks noChangeShapeType="1"/>
            </p:cNvSpPr>
            <p:nvPr/>
          </p:nvSpPr>
          <p:spPr bwMode="auto">
            <a:xfrm>
              <a:off x="5270796" y="1532249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59" name="Line 1000"/>
            <p:cNvSpPr>
              <a:spLocks noChangeShapeType="1"/>
            </p:cNvSpPr>
            <p:nvPr/>
          </p:nvSpPr>
          <p:spPr bwMode="auto">
            <a:xfrm>
              <a:off x="5326359" y="1557649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60" name="Line 1001"/>
            <p:cNvSpPr>
              <a:spLocks noChangeShapeType="1"/>
            </p:cNvSpPr>
            <p:nvPr/>
          </p:nvSpPr>
          <p:spPr bwMode="auto">
            <a:xfrm>
              <a:off x="5383509" y="1583049"/>
              <a:ext cx="25400" cy="47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61" name="Line 1002"/>
            <p:cNvSpPr>
              <a:spLocks noChangeShapeType="1"/>
            </p:cNvSpPr>
            <p:nvPr/>
          </p:nvSpPr>
          <p:spPr bwMode="auto">
            <a:xfrm>
              <a:off x="5439071" y="158781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62" name="Line 1003"/>
            <p:cNvSpPr>
              <a:spLocks noChangeShapeType="1"/>
            </p:cNvSpPr>
            <p:nvPr/>
          </p:nvSpPr>
          <p:spPr bwMode="auto">
            <a:xfrm>
              <a:off x="5494634" y="158781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63" name="Line 1004"/>
            <p:cNvSpPr>
              <a:spLocks noChangeShapeType="1"/>
            </p:cNvSpPr>
            <p:nvPr/>
          </p:nvSpPr>
          <p:spPr bwMode="auto">
            <a:xfrm>
              <a:off x="5551784" y="158781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64" name="Line 1005"/>
            <p:cNvSpPr>
              <a:spLocks noChangeShapeType="1"/>
            </p:cNvSpPr>
            <p:nvPr/>
          </p:nvSpPr>
          <p:spPr bwMode="auto">
            <a:xfrm flipV="1">
              <a:off x="5604171" y="1532249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65" name="Line 1006"/>
            <p:cNvSpPr>
              <a:spLocks noChangeShapeType="1"/>
            </p:cNvSpPr>
            <p:nvPr/>
          </p:nvSpPr>
          <p:spPr bwMode="auto">
            <a:xfrm flipV="1">
              <a:off x="5654971" y="1475099"/>
              <a:ext cx="23813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66" name="Line 1007"/>
            <p:cNvSpPr>
              <a:spLocks noChangeShapeType="1"/>
            </p:cNvSpPr>
            <p:nvPr/>
          </p:nvSpPr>
          <p:spPr bwMode="auto">
            <a:xfrm flipV="1">
              <a:off x="5708946" y="1441762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467" name="Line 1008"/>
            <p:cNvSpPr>
              <a:spLocks noChangeShapeType="1"/>
            </p:cNvSpPr>
            <p:nvPr/>
          </p:nvSpPr>
          <p:spPr bwMode="auto">
            <a:xfrm flipV="1">
              <a:off x="5764509" y="140048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" name="Line 1010"/>
            <p:cNvSpPr>
              <a:spLocks noChangeShapeType="1"/>
            </p:cNvSpPr>
            <p:nvPr/>
          </p:nvSpPr>
          <p:spPr bwMode="auto">
            <a:xfrm flipV="1">
              <a:off x="5820071" y="1351274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" name="Line 1011"/>
            <p:cNvSpPr>
              <a:spLocks noChangeShapeType="1"/>
            </p:cNvSpPr>
            <p:nvPr/>
          </p:nvSpPr>
          <p:spPr bwMode="auto">
            <a:xfrm flipV="1">
              <a:off x="5877221" y="130206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" name="Line 1012"/>
            <p:cNvSpPr>
              <a:spLocks noChangeShapeType="1"/>
            </p:cNvSpPr>
            <p:nvPr/>
          </p:nvSpPr>
          <p:spPr bwMode="auto">
            <a:xfrm flipV="1">
              <a:off x="5932783" y="1252849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" name="Line 1013"/>
            <p:cNvSpPr>
              <a:spLocks noChangeShapeType="1"/>
            </p:cNvSpPr>
            <p:nvPr/>
          </p:nvSpPr>
          <p:spPr bwMode="auto">
            <a:xfrm flipV="1">
              <a:off x="5988346" y="1200462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" name="Line 1014"/>
            <p:cNvSpPr>
              <a:spLocks noChangeShapeType="1"/>
            </p:cNvSpPr>
            <p:nvPr/>
          </p:nvSpPr>
          <p:spPr bwMode="auto">
            <a:xfrm flipV="1">
              <a:off x="6045496" y="115283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" name="Line 1015"/>
            <p:cNvSpPr>
              <a:spLocks noChangeShapeType="1"/>
            </p:cNvSpPr>
            <p:nvPr/>
          </p:nvSpPr>
          <p:spPr bwMode="auto">
            <a:xfrm flipV="1">
              <a:off x="6101058" y="110521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7" name="Line 1016"/>
            <p:cNvSpPr>
              <a:spLocks noChangeShapeType="1"/>
            </p:cNvSpPr>
            <p:nvPr/>
          </p:nvSpPr>
          <p:spPr bwMode="auto">
            <a:xfrm flipV="1">
              <a:off x="6156621" y="1054412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8" name="Line 1017"/>
            <p:cNvSpPr>
              <a:spLocks noChangeShapeType="1"/>
            </p:cNvSpPr>
            <p:nvPr/>
          </p:nvSpPr>
          <p:spPr bwMode="auto">
            <a:xfrm flipV="1">
              <a:off x="6213771" y="10051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9" name="Line 1018"/>
            <p:cNvSpPr>
              <a:spLocks noChangeShapeType="1"/>
            </p:cNvSpPr>
            <p:nvPr/>
          </p:nvSpPr>
          <p:spPr bwMode="auto">
            <a:xfrm flipV="1">
              <a:off x="6269333" y="95598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0" name="Line 1019"/>
            <p:cNvSpPr>
              <a:spLocks noChangeShapeType="1"/>
            </p:cNvSpPr>
            <p:nvPr/>
          </p:nvSpPr>
          <p:spPr bwMode="auto">
            <a:xfrm flipV="1">
              <a:off x="6324896" y="905187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1" name="Line 1020"/>
            <p:cNvSpPr>
              <a:spLocks noChangeShapeType="1"/>
            </p:cNvSpPr>
            <p:nvPr/>
          </p:nvSpPr>
          <p:spPr bwMode="auto">
            <a:xfrm flipV="1">
              <a:off x="6382046" y="85597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2" name="Line 1021"/>
            <p:cNvSpPr>
              <a:spLocks noChangeShapeType="1"/>
            </p:cNvSpPr>
            <p:nvPr/>
          </p:nvSpPr>
          <p:spPr bwMode="auto">
            <a:xfrm flipV="1">
              <a:off x="6437608" y="806762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3" name="Line 1022"/>
            <p:cNvSpPr>
              <a:spLocks noChangeShapeType="1"/>
            </p:cNvSpPr>
            <p:nvPr/>
          </p:nvSpPr>
          <p:spPr bwMode="auto">
            <a:xfrm flipV="1">
              <a:off x="6493171" y="757549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4" name="Line 1023"/>
            <p:cNvSpPr>
              <a:spLocks noChangeShapeType="1"/>
            </p:cNvSpPr>
            <p:nvPr/>
          </p:nvSpPr>
          <p:spPr bwMode="auto">
            <a:xfrm>
              <a:off x="4489746" y="74484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5" name="Line 1024"/>
            <p:cNvSpPr>
              <a:spLocks noChangeShapeType="1"/>
            </p:cNvSpPr>
            <p:nvPr/>
          </p:nvSpPr>
          <p:spPr bwMode="auto">
            <a:xfrm>
              <a:off x="4545308" y="794062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6" name="Line 1025"/>
            <p:cNvSpPr>
              <a:spLocks noChangeShapeType="1"/>
            </p:cNvSpPr>
            <p:nvPr/>
          </p:nvSpPr>
          <p:spPr bwMode="auto">
            <a:xfrm>
              <a:off x="4602458" y="84327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7" name="Line 1026"/>
            <p:cNvSpPr>
              <a:spLocks noChangeShapeType="1"/>
            </p:cNvSpPr>
            <p:nvPr/>
          </p:nvSpPr>
          <p:spPr bwMode="auto">
            <a:xfrm>
              <a:off x="4658021" y="892487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8" name="Line 1027"/>
            <p:cNvSpPr>
              <a:spLocks noChangeShapeType="1"/>
            </p:cNvSpPr>
            <p:nvPr/>
          </p:nvSpPr>
          <p:spPr bwMode="auto">
            <a:xfrm>
              <a:off x="4713583" y="935349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9" name="Line 1028"/>
            <p:cNvSpPr>
              <a:spLocks noChangeShapeType="1"/>
            </p:cNvSpPr>
            <p:nvPr/>
          </p:nvSpPr>
          <p:spPr bwMode="auto">
            <a:xfrm>
              <a:off x="4770733" y="978212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0" name="Line 1029"/>
            <p:cNvSpPr>
              <a:spLocks noChangeShapeType="1"/>
            </p:cNvSpPr>
            <p:nvPr/>
          </p:nvSpPr>
          <p:spPr bwMode="auto">
            <a:xfrm>
              <a:off x="4826296" y="1022662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1" name="Line 1030"/>
            <p:cNvSpPr>
              <a:spLocks noChangeShapeType="1"/>
            </p:cNvSpPr>
            <p:nvPr/>
          </p:nvSpPr>
          <p:spPr bwMode="auto">
            <a:xfrm>
              <a:off x="4881858" y="1059174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2" name="Line 1031"/>
            <p:cNvSpPr>
              <a:spLocks noChangeShapeType="1"/>
            </p:cNvSpPr>
            <p:nvPr/>
          </p:nvSpPr>
          <p:spPr bwMode="auto">
            <a:xfrm>
              <a:off x="4939008" y="1092512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3" name="Line 1032"/>
            <p:cNvSpPr>
              <a:spLocks noChangeShapeType="1"/>
            </p:cNvSpPr>
            <p:nvPr/>
          </p:nvSpPr>
          <p:spPr bwMode="auto">
            <a:xfrm>
              <a:off x="4994571" y="1129024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4" name="Line 1033"/>
            <p:cNvSpPr>
              <a:spLocks noChangeShapeType="1"/>
            </p:cNvSpPr>
            <p:nvPr/>
          </p:nvSpPr>
          <p:spPr bwMode="auto">
            <a:xfrm>
              <a:off x="5050133" y="1162362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5" name="Line 1034"/>
            <p:cNvSpPr>
              <a:spLocks noChangeShapeType="1"/>
            </p:cNvSpPr>
            <p:nvPr/>
          </p:nvSpPr>
          <p:spPr bwMode="auto">
            <a:xfrm>
              <a:off x="5107283" y="1194112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6" name="Line 1035"/>
            <p:cNvSpPr>
              <a:spLocks noChangeShapeType="1"/>
            </p:cNvSpPr>
            <p:nvPr/>
          </p:nvSpPr>
          <p:spPr bwMode="auto">
            <a:xfrm>
              <a:off x="5162846" y="1224274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7" name="Line 1036"/>
            <p:cNvSpPr>
              <a:spLocks noChangeShapeType="1"/>
            </p:cNvSpPr>
            <p:nvPr/>
          </p:nvSpPr>
          <p:spPr bwMode="auto">
            <a:xfrm>
              <a:off x="5218408" y="1254437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8" name="Line 1037"/>
            <p:cNvSpPr>
              <a:spLocks noChangeShapeType="1"/>
            </p:cNvSpPr>
            <p:nvPr/>
          </p:nvSpPr>
          <p:spPr bwMode="auto">
            <a:xfrm>
              <a:off x="5275558" y="128301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49" name="Line 1038"/>
            <p:cNvSpPr>
              <a:spLocks noChangeShapeType="1"/>
            </p:cNvSpPr>
            <p:nvPr/>
          </p:nvSpPr>
          <p:spPr bwMode="auto">
            <a:xfrm>
              <a:off x="5331121" y="1309999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0" name="Line 1039"/>
            <p:cNvSpPr>
              <a:spLocks noChangeShapeType="1"/>
            </p:cNvSpPr>
            <p:nvPr/>
          </p:nvSpPr>
          <p:spPr bwMode="auto">
            <a:xfrm>
              <a:off x="5386683" y="1335399"/>
              <a:ext cx="26988" cy="31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1" name="Line 1040"/>
            <p:cNvSpPr>
              <a:spLocks noChangeShapeType="1"/>
            </p:cNvSpPr>
            <p:nvPr/>
          </p:nvSpPr>
          <p:spPr bwMode="auto">
            <a:xfrm>
              <a:off x="5443833" y="1349687"/>
              <a:ext cx="25400" cy="79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2" name="Line 1041"/>
            <p:cNvSpPr>
              <a:spLocks noChangeShapeType="1"/>
            </p:cNvSpPr>
            <p:nvPr/>
          </p:nvSpPr>
          <p:spPr bwMode="auto">
            <a:xfrm>
              <a:off x="5499396" y="1368737"/>
              <a:ext cx="25400" cy="79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3" name="Line 1042"/>
            <p:cNvSpPr>
              <a:spLocks noChangeShapeType="1"/>
            </p:cNvSpPr>
            <p:nvPr/>
          </p:nvSpPr>
          <p:spPr bwMode="auto">
            <a:xfrm>
              <a:off x="5554958" y="1387787"/>
              <a:ext cx="26988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4" name="Line 1043"/>
            <p:cNvSpPr>
              <a:spLocks noChangeShapeType="1"/>
            </p:cNvSpPr>
            <p:nvPr/>
          </p:nvSpPr>
          <p:spPr bwMode="auto">
            <a:xfrm flipV="1">
              <a:off x="5607346" y="1344924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5" name="Line 1044"/>
            <p:cNvSpPr>
              <a:spLocks noChangeShapeType="1"/>
            </p:cNvSpPr>
            <p:nvPr/>
          </p:nvSpPr>
          <p:spPr bwMode="auto">
            <a:xfrm flipV="1">
              <a:off x="5662908" y="1311587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6" name="Line 1045"/>
            <p:cNvSpPr>
              <a:spLocks noChangeShapeType="1"/>
            </p:cNvSpPr>
            <p:nvPr/>
          </p:nvSpPr>
          <p:spPr bwMode="auto">
            <a:xfrm flipV="1">
              <a:off x="5720058" y="1268724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7" name="Line 1046"/>
            <p:cNvSpPr>
              <a:spLocks noChangeShapeType="1"/>
            </p:cNvSpPr>
            <p:nvPr/>
          </p:nvSpPr>
          <p:spPr bwMode="auto">
            <a:xfrm flipV="1">
              <a:off x="5775621" y="1235387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8" name="Line 1047"/>
            <p:cNvSpPr>
              <a:spLocks noChangeShapeType="1"/>
            </p:cNvSpPr>
            <p:nvPr/>
          </p:nvSpPr>
          <p:spPr bwMode="auto">
            <a:xfrm flipV="1">
              <a:off x="5831183" y="1187762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59" name="Line 1048"/>
            <p:cNvSpPr>
              <a:spLocks noChangeShapeType="1"/>
            </p:cNvSpPr>
            <p:nvPr/>
          </p:nvSpPr>
          <p:spPr bwMode="auto">
            <a:xfrm flipV="1">
              <a:off x="5888333" y="1135374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0" name="Line 1049"/>
            <p:cNvSpPr>
              <a:spLocks noChangeShapeType="1"/>
            </p:cNvSpPr>
            <p:nvPr/>
          </p:nvSpPr>
          <p:spPr bwMode="auto">
            <a:xfrm flipV="1">
              <a:off x="5943896" y="108616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1" name="Line 1050"/>
            <p:cNvSpPr>
              <a:spLocks noChangeShapeType="1"/>
            </p:cNvSpPr>
            <p:nvPr/>
          </p:nvSpPr>
          <p:spPr bwMode="auto">
            <a:xfrm flipV="1">
              <a:off x="5999458" y="1036949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2" name="Line 1051"/>
            <p:cNvSpPr>
              <a:spLocks noChangeShapeType="1"/>
            </p:cNvSpPr>
            <p:nvPr/>
          </p:nvSpPr>
          <p:spPr bwMode="auto">
            <a:xfrm flipV="1">
              <a:off x="6056608" y="98932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3" name="Line 1052"/>
            <p:cNvSpPr>
              <a:spLocks noChangeShapeType="1"/>
            </p:cNvSpPr>
            <p:nvPr/>
          </p:nvSpPr>
          <p:spPr bwMode="auto">
            <a:xfrm flipV="1">
              <a:off x="6112171" y="940112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4" name="Line 1053"/>
            <p:cNvSpPr>
              <a:spLocks noChangeShapeType="1"/>
            </p:cNvSpPr>
            <p:nvPr/>
          </p:nvSpPr>
          <p:spPr bwMode="auto">
            <a:xfrm flipV="1">
              <a:off x="6167733" y="890899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5" name="Line 1054"/>
            <p:cNvSpPr>
              <a:spLocks noChangeShapeType="1"/>
            </p:cNvSpPr>
            <p:nvPr/>
          </p:nvSpPr>
          <p:spPr bwMode="auto">
            <a:xfrm flipV="1">
              <a:off x="6224883" y="841687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6" name="Line 1055"/>
            <p:cNvSpPr>
              <a:spLocks noChangeShapeType="1"/>
            </p:cNvSpPr>
            <p:nvPr/>
          </p:nvSpPr>
          <p:spPr bwMode="auto">
            <a:xfrm flipV="1">
              <a:off x="6280446" y="78929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7" name="Line 1056"/>
            <p:cNvSpPr>
              <a:spLocks noChangeShapeType="1"/>
            </p:cNvSpPr>
            <p:nvPr/>
          </p:nvSpPr>
          <p:spPr bwMode="auto">
            <a:xfrm flipV="1">
              <a:off x="6336008" y="744849"/>
              <a:ext cx="22225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8" name="Line 1057"/>
            <p:cNvSpPr>
              <a:spLocks noChangeShapeType="1"/>
            </p:cNvSpPr>
            <p:nvPr/>
          </p:nvSpPr>
          <p:spPr bwMode="auto">
            <a:xfrm>
              <a:off x="4813596" y="744849"/>
              <a:ext cx="25400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69" name="Line 1058"/>
            <p:cNvSpPr>
              <a:spLocks noChangeShapeType="1"/>
            </p:cNvSpPr>
            <p:nvPr/>
          </p:nvSpPr>
          <p:spPr bwMode="auto">
            <a:xfrm>
              <a:off x="4869158" y="782949"/>
              <a:ext cx="25400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0" name="Line 1059"/>
            <p:cNvSpPr>
              <a:spLocks noChangeShapeType="1"/>
            </p:cNvSpPr>
            <p:nvPr/>
          </p:nvSpPr>
          <p:spPr bwMode="auto">
            <a:xfrm>
              <a:off x="4924721" y="821049"/>
              <a:ext cx="26988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1" name="Line 1060"/>
            <p:cNvSpPr>
              <a:spLocks noChangeShapeType="1"/>
            </p:cNvSpPr>
            <p:nvPr/>
          </p:nvSpPr>
          <p:spPr bwMode="auto">
            <a:xfrm>
              <a:off x="4981871" y="859149"/>
              <a:ext cx="25400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2" name="Line 1061"/>
            <p:cNvSpPr>
              <a:spLocks noChangeShapeType="1"/>
            </p:cNvSpPr>
            <p:nvPr/>
          </p:nvSpPr>
          <p:spPr bwMode="auto">
            <a:xfrm>
              <a:off x="5037433" y="895662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3" name="Line 1062"/>
            <p:cNvSpPr>
              <a:spLocks noChangeShapeType="1"/>
            </p:cNvSpPr>
            <p:nvPr/>
          </p:nvSpPr>
          <p:spPr bwMode="auto">
            <a:xfrm>
              <a:off x="5092996" y="927412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4" name="Line 1063"/>
            <p:cNvSpPr>
              <a:spLocks noChangeShapeType="1"/>
            </p:cNvSpPr>
            <p:nvPr/>
          </p:nvSpPr>
          <p:spPr bwMode="auto">
            <a:xfrm>
              <a:off x="5150146" y="962337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5" name="Line 1064"/>
            <p:cNvSpPr>
              <a:spLocks noChangeShapeType="1"/>
            </p:cNvSpPr>
            <p:nvPr/>
          </p:nvSpPr>
          <p:spPr bwMode="auto">
            <a:xfrm>
              <a:off x="5205708" y="994087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6" name="Line 1065"/>
            <p:cNvSpPr>
              <a:spLocks noChangeShapeType="1"/>
            </p:cNvSpPr>
            <p:nvPr/>
          </p:nvSpPr>
          <p:spPr bwMode="auto">
            <a:xfrm>
              <a:off x="5261271" y="1022662"/>
              <a:ext cx="26988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7" name="Line 1066"/>
            <p:cNvSpPr>
              <a:spLocks noChangeShapeType="1"/>
            </p:cNvSpPr>
            <p:nvPr/>
          </p:nvSpPr>
          <p:spPr bwMode="auto">
            <a:xfrm>
              <a:off x="5318421" y="1051237"/>
              <a:ext cx="25400" cy="142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8" name="Line 1067"/>
            <p:cNvSpPr>
              <a:spLocks noChangeShapeType="1"/>
            </p:cNvSpPr>
            <p:nvPr/>
          </p:nvSpPr>
          <p:spPr bwMode="auto">
            <a:xfrm>
              <a:off x="5373983" y="107981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79" name="Line 1068"/>
            <p:cNvSpPr>
              <a:spLocks noChangeShapeType="1"/>
            </p:cNvSpPr>
            <p:nvPr/>
          </p:nvSpPr>
          <p:spPr bwMode="auto">
            <a:xfrm>
              <a:off x="5429546" y="1103624"/>
              <a:ext cx="26988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0" name="Line 1069"/>
            <p:cNvSpPr>
              <a:spLocks noChangeShapeType="1"/>
            </p:cNvSpPr>
            <p:nvPr/>
          </p:nvSpPr>
          <p:spPr bwMode="auto">
            <a:xfrm>
              <a:off x="5486696" y="1129024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1" name="Line 1070"/>
            <p:cNvSpPr>
              <a:spLocks noChangeShapeType="1"/>
            </p:cNvSpPr>
            <p:nvPr/>
          </p:nvSpPr>
          <p:spPr bwMode="auto">
            <a:xfrm>
              <a:off x="5542258" y="1156012"/>
              <a:ext cx="25400" cy="95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2" name="Line 1071"/>
            <p:cNvSpPr>
              <a:spLocks noChangeShapeType="1"/>
            </p:cNvSpPr>
            <p:nvPr/>
          </p:nvSpPr>
          <p:spPr bwMode="auto">
            <a:xfrm flipV="1">
              <a:off x="5597821" y="1127437"/>
              <a:ext cx="26988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3" name="Line 1072"/>
            <p:cNvSpPr>
              <a:spLocks noChangeShapeType="1"/>
            </p:cNvSpPr>
            <p:nvPr/>
          </p:nvSpPr>
          <p:spPr bwMode="auto">
            <a:xfrm>
              <a:off x="5654971" y="1116324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4" name="Line 1073"/>
            <p:cNvSpPr>
              <a:spLocks noChangeShapeType="1"/>
            </p:cNvSpPr>
            <p:nvPr/>
          </p:nvSpPr>
          <p:spPr bwMode="auto">
            <a:xfrm>
              <a:off x="5710533" y="1114737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5" name="Line 1074"/>
            <p:cNvSpPr>
              <a:spLocks noChangeShapeType="1"/>
            </p:cNvSpPr>
            <p:nvPr/>
          </p:nvSpPr>
          <p:spPr bwMode="auto">
            <a:xfrm flipV="1">
              <a:off x="5766096" y="1089337"/>
              <a:ext cx="269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6" name="Line 1075"/>
            <p:cNvSpPr>
              <a:spLocks noChangeShapeType="1"/>
            </p:cNvSpPr>
            <p:nvPr/>
          </p:nvSpPr>
          <p:spPr bwMode="auto">
            <a:xfrm flipV="1">
              <a:off x="5823246" y="1038537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7" name="Line 1076"/>
            <p:cNvSpPr>
              <a:spLocks noChangeShapeType="1"/>
            </p:cNvSpPr>
            <p:nvPr/>
          </p:nvSpPr>
          <p:spPr bwMode="auto">
            <a:xfrm flipV="1">
              <a:off x="5877221" y="984562"/>
              <a:ext cx="23813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8" name="Line 1077"/>
            <p:cNvSpPr>
              <a:spLocks noChangeShapeType="1"/>
            </p:cNvSpPr>
            <p:nvPr/>
          </p:nvSpPr>
          <p:spPr bwMode="auto">
            <a:xfrm flipV="1">
              <a:off x="5928021" y="946462"/>
              <a:ext cx="26988" cy="174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89" name="Line 1078"/>
            <p:cNvSpPr>
              <a:spLocks noChangeShapeType="1"/>
            </p:cNvSpPr>
            <p:nvPr/>
          </p:nvSpPr>
          <p:spPr bwMode="auto">
            <a:xfrm flipV="1">
              <a:off x="5985171" y="897249"/>
              <a:ext cx="2540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0" name="Line 1079"/>
            <p:cNvSpPr>
              <a:spLocks noChangeShapeType="1"/>
            </p:cNvSpPr>
            <p:nvPr/>
          </p:nvSpPr>
          <p:spPr bwMode="auto">
            <a:xfrm flipV="1">
              <a:off x="6040733" y="848037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1" name="Line 1080"/>
            <p:cNvSpPr>
              <a:spLocks noChangeShapeType="1"/>
            </p:cNvSpPr>
            <p:nvPr/>
          </p:nvSpPr>
          <p:spPr bwMode="auto">
            <a:xfrm flipV="1">
              <a:off x="6096296" y="798824"/>
              <a:ext cx="26988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2" name="Line 1081"/>
            <p:cNvSpPr>
              <a:spLocks noChangeShapeType="1"/>
            </p:cNvSpPr>
            <p:nvPr/>
          </p:nvSpPr>
          <p:spPr bwMode="auto">
            <a:xfrm flipV="1">
              <a:off x="6153446" y="748024"/>
              <a:ext cx="25400" cy="222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3" name="Line 1082"/>
            <p:cNvSpPr>
              <a:spLocks noChangeShapeType="1"/>
            </p:cNvSpPr>
            <p:nvPr/>
          </p:nvSpPr>
          <p:spPr bwMode="auto">
            <a:xfrm>
              <a:off x="5216821" y="744849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4" name="Line 1083"/>
            <p:cNvSpPr>
              <a:spLocks noChangeShapeType="1"/>
            </p:cNvSpPr>
            <p:nvPr/>
          </p:nvSpPr>
          <p:spPr bwMode="auto">
            <a:xfrm>
              <a:off x="5272383" y="775012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5" name="Line 1084"/>
            <p:cNvSpPr>
              <a:spLocks noChangeShapeType="1"/>
            </p:cNvSpPr>
            <p:nvPr/>
          </p:nvSpPr>
          <p:spPr bwMode="auto">
            <a:xfrm>
              <a:off x="5329533" y="805174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6" name="Line 1085"/>
            <p:cNvSpPr>
              <a:spLocks noChangeShapeType="1"/>
            </p:cNvSpPr>
            <p:nvPr/>
          </p:nvSpPr>
          <p:spPr bwMode="auto">
            <a:xfrm>
              <a:off x="5385096" y="832162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7" name="Line 1086"/>
            <p:cNvSpPr>
              <a:spLocks noChangeShapeType="1"/>
            </p:cNvSpPr>
            <p:nvPr/>
          </p:nvSpPr>
          <p:spPr bwMode="auto">
            <a:xfrm>
              <a:off x="5440658" y="859149"/>
              <a:ext cx="26988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8" name="Line 1087"/>
            <p:cNvSpPr>
              <a:spLocks noChangeShapeType="1"/>
            </p:cNvSpPr>
            <p:nvPr/>
          </p:nvSpPr>
          <p:spPr bwMode="auto">
            <a:xfrm>
              <a:off x="5497808" y="884549"/>
              <a:ext cx="25400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99" name="Line 1088"/>
            <p:cNvSpPr>
              <a:spLocks noChangeShapeType="1"/>
            </p:cNvSpPr>
            <p:nvPr/>
          </p:nvSpPr>
          <p:spPr bwMode="auto">
            <a:xfrm>
              <a:off x="5553371" y="911537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0" name="Line 1089"/>
            <p:cNvSpPr>
              <a:spLocks noChangeShapeType="1"/>
            </p:cNvSpPr>
            <p:nvPr/>
          </p:nvSpPr>
          <p:spPr bwMode="auto">
            <a:xfrm>
              <a:off x="5608933" y="92264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1" name="Line 1090"/>
            <p:cNvSpPr>
              <a:spLocks noChangeShapeType="1"/>
            </p:cNvSpPr>
            <p:nvPr/>
          </p:nvSpPr>
          <p:spPr bwMode="auto">
            <a:xfrm>
              <a:off x="5666083" y="921062"/>
              <a:ext cx="254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2" name="Line 1091"/>
            <p:cNvSpPr>
              <a:spLocks noChangeShapeType="1"/>
            </p:cNvSpPr>
            <p:nvPr/>
          </p:nvSpPr>
          <p:spPr bwMode="auto">
            <a:xfrm>
              <a:off x="5721646" y="928999"/>
              <a:ext cx="25400" cy="11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3" name="Line 1092"/>
            <p:cNvSpPr>
              <a:spLocks noChangeShapeType="1"/>
            </p:cNvSpPr>
            <p:nvPr/>
          </p:nvSpPr>
          <p:spPr bwMode="auto">
            <a:xfrm flipV="1">
              <a:off x="5775621" y="903599"/>
              <a:ext cx="23813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4" name="Line 1093"/>
            <p:cNvSpPr>
              <a:spLocks noChangeShapeType="1"/>
            </p:cNvSpPr>
            <p:nvPr/>
          </p:nvSpPr>
          <p:spPr bwMode="auto">
            <a:xfrm flipV="1">
              <a:off x="5826421" y="854387"/>
              <a:ext cx="23813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5" name="Line 1094"/>
            <p:cNvSpPr>
              <a:spLocks noChangeShapeType="1"/>
            </p:cNvSpPr>
            <p:nvPr/>
          </p:nvSpPr>
          <p:spPr bwMode="auto">
            <a:xfrm flipV="1">
              <a:off x="5880396" y="821049"/>
              <a:ext cx="26988" cy="158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6" name="Line 1095"/>
            <p:cNvSpPr>
              <a:spLocks noChangeShapeType="1"/>
            </p:cNvSpPr>
            <p:nvPr/>
          </p:nvSpPr>
          <p:spPr bwMode="auto">
            <a:xfrm flipV="1">
              <a:off x="5937546" y="784537"/>
              <a:ext cx="25400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7" name="Line 1096"/>
            <p:cNvSpPr>
              <a:spLocks noChangeShapeType="1"/>
            </p:cNvSpPr>
            <p:nvPr/>
          </p:nvSpPr>
          <p:spPr bwMode="auto">
            <a:xfrm flipV="1">
              <a:off x="5993108" y="744849"/>
              <a:ext cx="4763" cy="127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8" name="Line 1111"/>
            <p:cNvSpPr>
              <a:spLocks noChangeShapeType="1"/>
            </p:cNvSpPr>
            <p:nvPr/>
          </p:nvSpPr>
          <p:spPr bwMode="auto">
            <a:xfrm flipV="1">
              <a:off x="2614908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09" name="Line 1112"/>
            <p:cNvSpPr>
              <a:spLocks noChangeShapeType="1"/>
            </p:cNvSpPr>
            <p:nvPr/>
          </p:nvSpPr>
          <p:spPr bwMode="auto">
            <a:xfrm flipV="1">
              <a:off x="2986383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0" name="Line 1113"/>
            <p:cNvSpPr>
              <a:spLocks noChangeShapeType="1"/>
            </p:cNvSpPr>
            <p:nvPr/>
          </p:nvSpPr>
          <p:spPr bwMode="auto">
            <a:xfrm flipV="1">
              <a:off x="3354683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1" name="Line 1114"/>
            <p:cNvSpPr>
              <a:spLocks noChangeShapeType="1"/>
            </p:cNvSpPr>
            <p:nvPr/>
          </p:nvSpPr>
          <p:spPr bwMode="auto">
            <a:xfrm flipV="1">
              <a:off x="3726158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2" name="Line 1115"/>
            <p:cNvSpPr>
              <a:spLocks noChangeShapeType="1"/>
            </p:cNvSpPr>
            <p:nvPr/>
          </p:nvSpPr>
          <p:spPr bwMode="auto">
            <a:xfrm flipV="1">
              <a:off x="4097633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3" name="Line 1116"/>
            <p:cNvSpPr>
              <a:spLocks noChangeShapeType="1"/>
            </p:cNvSpPr>
            <p:nvPr/>
          </p:nvSpPr>
          <p:spPr bwMode="auto">
            <a:xfrm flipV="1">
              <a:off x="4465933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4" name="Line 1117"/>
            <p:cNvSpPr>
              <a:spLocks noChangeShapeType="1"/>
            </p:cNvSpPr>
            <p:nvPr/>
          </p:nvSpPr>
          <p:spPr bwMode="auto">
            <a:xfrm flipV="1">
              <a:off x="4837408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5" name="Line 1118"/>
            <p:cNvSpPr>
              <a:spLocks noChangeShapeType="1"/>
            </p:cNvSpPr>
            <p:nvPr/>
          </p:nvSpPr>
          <p:spPr bwMode="auto">
            <a:xfrm flipV="1">
              <a:off x="5205708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6" name="Line 1119"/>
            <p:cNvSpPr>
              <a:spLocks noChangeShapeType="1"/>
            </p:cNvSpPr>
            <p:nvPr/>
          </p:nvSpPr>
          <p:spPr bwMode="auto">
            <a:xfrm flipV="1">
              <a:off x="5577183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7" name="Line 1120"/>
            <p:cNvSpPr>
              <a:spLocks noChangeShapeType="1"/>
            </p:cNvSpPr>
            <p:nvPr/>
          </p:nvSpPr>
          <p:spPr bwMode="auto">
            <a:xfrm flipV="1">
              <a:off x="5948658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8" name="Line 1121"/>
            <p:cNvSpPr>
              <a:spLocks noChangeShapeType="1"/>
            </p:cNvSpPr>
            <p:nvPr/>
          </p:nvSpPr>
          <p:spPr bwMode="auto">
            <a:xfrm flipV="1">
              <a:off x="6316958" y="4683437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19" name="Line 1122"/>
            <p:cNvSpPr>
              <a:spLocks noChangeShapeType="1"/>
            </p:cNvSpPr>
            <p:nvPr/>
          </p:nvSpPr>
          <p:spPr bwMode="auto">
            <a:xfrm flipV="1">
              <a:off x="6688433" y="4683437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0" name="Line 1123"/>
            <p:cNvSpPr>
              <a:spLocks noChangeShapeType="1"/>
            </p:cNvSpPr>
            <p:nvPr/>
          </p:nvSpPr>
          <p:spPr bwMode="auto">
            <a:xfrm>
              <a:off x="2614908" y="4683437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1" name="Line 1124"/>
            <p:cNvSpPr>
              <a:spLocks noChangeShapeType="1"/>
            </p:cNvSpPr>
            <p:nvPr/>
          </p:nvSpPr>
          <p:spPr bwMode="auto">
            <a:xfrm>
              <a:off x="2541883" y="468343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2" name="Line 1125"/>
            <p:cNvSpPr>
              <a:spLocks noChangeShapeType="1"/>
            </p:cNvSpPr>
            <p:nvPr/>
          </p:nvSpPr>
          <p:spPr bwMode="auto">
            <a:xfrm>
              <a:off x="2578396" y="4402449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3" name="Line 1126"/>
            <p:cNvSpPr>
              <a:spLocks noChangeShapeType="1"/>
            </p:cNvSpPr>
            <p:nvPr/>
          </p:nvSpPr>
          <p:spPr bwMode="auto">
            <a:xfrm>
              <a:off x="2541883" y="4119874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4" name="Line 1127"/>
            <p:cNvSpPr>
              <a:spLocks noChangeShapeType="1"/>
            </p:cNvSpPr>
            <p:nvPr/>
          </p:nvSpPr>
          <p:spPr bwMode="auto">
            <a:xfrm>
              <a:off x="2578396" y="3840474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5" name="Line 1128"/>
            <p:cNvSpPr>
              <a:spLocks noChangeShapeType="1"/>
            </p:cNvSpPr>
            <p:nvPr/>
          </p:nvSpPr>
          <p:spPr bwMode="auto">
            <a:xfrm>
              <a:off x="2541883" y="355789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6" name="Line 1129"/>
            <p:cNvSpPr>
              <a:spLocks noChangeShapeType="1"/>
            </p:cNvSpPr>
            <p:nvPr/>
          </p:nvSpPr>
          <p:spPr bwMode="auto">
            <a:xfrm>
              <a:off x="2578396" y="3276912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7" name="Line 1130"/>
            <p:cNvSpPr>
              <a:spLocks noChangeShapeType="1"/>
            </p:cNvSpPr>
            <p:nvPr/>
          </p:nvSpPr>
          <p:spPr bwMode="auto">
            <a:xfrm>
              <a:off x="2541883" y="299433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8" name="Line 1131"/>
            <p:cNvSpPr>
              <a:spLocks noChangeShapeType="1"/>
            </p:cNvSpPr>
            <p:nvPr/>
          </p:nvSpPr>
          <p:spPr bwMode="auto">
            <a:xfrm>
              <a:off x="2578396" y="2714937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29" name="Line 1132"/>
            <p:cNvSpPr>
              <a:spLocks noChangeShapeType="1"/>
            </p:cNvSpPr>
            <p:nvPr/>
          </p:nvSpPr>
          <p:spPr bwMode="auto">
            <a:xfrm>
              <a:off x="2541883" y="243394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0" name="Line 1133"/>
            <p:cNvSpPr>
              <a:spLocks noChangeShapeType="1"/>
            </p:cNvSpPr>
            <p:nvPr/>
          </p:nvSpPr>
          <p:spPr bwMode="auto">
            <a:xfrm>
              <a:off x="2578396" y="2151374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1" name="Line 1134"/>
            <p:cNvSpPr>
              <a:spLocks noChangeShapeType="1"/>
            </p:cNvSpPr>
            <p:nvPr/>
          </p:nvSpPr>
          <p:spPr bwMode="auto">
            <a:xfrm>
              <a:off x="2541883" y="187038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2" name="Line 1135"/>
            <p:cNvSpPr>
              <a:spLocks noChangeShapeType="1"/>
            </p:cNvSpPr>
            <p:nvPr/>
          </p:nvSpPr>
          <p:spPr bwMode="auto">
            <a:xfrm>
              <a:off x="2578396" y="1587812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3" name="Line 1136"/>
            <p:cNvSpPr>
              <a:spLocks noChangeShapeType="1"/>
            </p:cNvSpPr>
            <p:nvPr/>
          </p:nvSpPr>
          <p:spPr bwMode="auto">
            <a:xfrm>
              <a:off x="2541883" y="1308412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4" name="Line 1137"/>
            <p:cNvSpPr>
              <a:spLocks noChangeShapeType="1"/>
            </p:cNvSpPr>
            <p:nvPr/>
          </p:nvSpPr>
          <p:spPr bwMode="auto">
            <a:xfrm>
              <a:off x="2578396" y="1025837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5" name="Line 1138"/>
            <p:cNvSpPr>
              <a:spLocks noChangeShapeType="1"/>
            </p:cNvSpPr>
            <p:nvPr/>
          </p:nvSpPr>
          <p:spPr bwMode="auto">
            <a:xfrm>
              <a:off x="2541883" y="74484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6" name="Line 1139"/>
            <p:cNvSpPr>
              <a:spLocks noChangeShapeType="1"/>
            </p:cNvSpPr>
            <p:nvPr/>
          </p:nvSpPr>
          <p:spPr bwMode="auto">
            <a:xfrm flipV="1">
              <a:off x="2614908" y="744849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7" name="Line 1140"/>
            <p:cNvSpPr>
              <a:spLocks noChangeShapeType="1"/>
            </p:cNvSpPr>
            <p:nvPr/>
          </p:nvSpPr>
          <p:spPr bwMode="auto">
            <a:xfrm>
              <a:off x="2614908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8" name="Line 1141"/>
            <p:cNvSpPr>
              <a:spLocks noChangeShapeType="1"/>
            </p:cNvSpPr>
            <p:nvPr/>
          </p:nvSpPr>
          <p:spPr bwMode="auto">
            <a:xfrm>
              <a:off x="2986383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39" name="Line 1142"/>
            <p:cNvSpPr>
              <a:spLocks noChangeShapeType="1"/>
            </p:cNvSpPr>
            <p:nvPr/>
          </p:nvSpPr>
          <p:spPr bwMode="auto">
            <a:xfrm>
              <a:off x="3354683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0" name="Line 1143"/>
            <p:cNvSpPr>
              <a:spLocks noChangeShapeType="1"/>
            </p:cNvSpPr>
            <p:nvPr/>
          </p:nvSpPr>
          <p:spPr bwMode="auto">
            <a:xfrm>
              <a:off x="3726158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1" name="Line 1144"/>
            <p:cNvSpPr>
              <a:spLocks noChangeShapeType="1"/>
            </p:cNvSpPr>
            <p:nvPr/>
          </p:nvSpPr>
          <p:spPr bwMode="auto">
            <a:xfrm>
              <a:off x="4097633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2" name="Line 1145"/>
            <p:cNvSpPr>
              <a:spLocks noChangeShapeType="1"/>
            </p:cNvSpPr>
            <p:nvPr/>
          </p:nvSpPr>
          <p:spPr bwMode="auto">
            <a:xfrm>
              <a:off x="4465933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3" name="Line 1146"/>
            <p:cNvSpPr>
              <a:spLocks noChangeShapeType="1"/>
            </p:cNvSpPr>
            <p:nvPr/>
          </p:nvSpPr>
          <p:spPr bwMode="auto">
            <a:xfrm>
              <a:off x="4837408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4" name="Line 1147"/>
            <p:cNvSpPr>
              <a:spLocks noChangeShapeType="1"/>
            </p:cNvSpPr>
            <p:nvPr/>
          </p:nvSpPr>
          <p:spPr bwMode="auto">
            <a:xfrm>
              <a:off x="5205708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5" name="Line 1148"/>
            <p:cNvSpPr>
              <a:spLocks noChangeShapeType="1"/>
            </p:cNvSpPr>
            <p:nvPr/>
          </p:nvSpPr>
          <p:spPr bwMode="auto">
            <a:xfrm>
              <a:off x="5577183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6" name="Line 1149"/>
            <p:cNvSpPr>
              <a:spLocks noChangeShapeType="1"/>
            </p:cNvSpPr>
            <p:nvPr/>
          </p:nvSpPr>
          <p:spPr bwMode="auto">
            <a:xfrm>
              <a:off x="5948658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7" name="Line 1150"/>
            <p:cNvSpPr>
              <a:spLocks noChangeShapeType="1"/>
            </p:cNvSpPr>
            <p:nvPr/>
          </p:nvSpPr>
          <p:spPr bwMode="auto">
            <a:xfrm>
              <a:off x="6316958" y="744849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8" name="Line 1151"/>
            <p:cNvSpPr>
              <a:spLocks noChangeShapeType="1"/>
            </p:cNvSpPr>
            <p:nvPr/>
          </p:nvSpPr>
          <p:spPr bwMode="auto">
            <a:xfrm>
              <a:off x="6688433" y="744849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49" name="Line 1152"/>
            <p:cNvSpPr>
              <a:spLocks noChangeShapeType="1"/>
            </p:cNvSpPr>
            <p:nvPr/>
          </p:nvSpPr>
          <p:spPr bwMode="auto">
            <a:xfrm>
              <a:off x="2614908" y="744849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50" name="Line 1153"/>
            <p:cNvSpPr>
              <a:spLocks noChangeShapeType="1"/>
            </p:cNvSpPr>
            <p:nvPr/>
          </p:nvSpPr>
          <p:spPr bwMode="auto">
            <a:xfrm flipH="1">
              <a:off x="6615408" y="468343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51" name="Line 1154"/>
            <p:cNvSpPr>
              <a:spLocks noChangeShapeType="1"/>
            </p:cNvSpPr>
            <p:nvPr/>
          </p:nvSpPr>
          <p:spPr bwMode="auto">
            <a:xfrm flipH="1">
              <a:off x="6651921" y="4402449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52" name="Line 1155"/>
            <p:cNvSpPr>
              <a:spLocks noChangeShapeType="1"/>
            </p:cNvSpPr>
            <p:nvPr/>
          </p:nvSpPr>
          <p:spPr bwMode="auto">
            <a:xfrm flipH="1">
              <a:off x="6615408" y="4119874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53" name="Line 1156"/>
            <p:cNvSpPr>
              <a:spLocks noChangeShapeType="1"/>
            </p:cNvSpPr>
            <p:nvPr/>
          </p:nvSpPr>
          <p:spPr bwMode="auto">
            <a:xfrm flipH="1">
              <a:off x="6651921" y="3840474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54" name="Line 1157"/>
            <p:cNvSpPr>
              <a:spLocks noChangeShapeType="1"/>
            </p:cNvSpPr>
            <p:nvPr/>
          </p:nvSpPr>
          <p:spPr bwMode="auto">
            <a:xfrm flipH="1">
              <a:off x="6615408" y="355789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55" name="Line 1158"/>
            <p:cNvSpPr>
              <a:spLocks noChangeShapeType="1"/>
            </p:cNvSpPr>
            <p:nvPr/>
          </p:nvSpPr>
          <p:spPr bwMode="auto">
            <a:xfrm flipH="1">
              <a:off x="6651921" y="3276912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56" name="Line 1159"/>
            <p:cNvSpPr>
              <a:spLocks noChangeShapeType="1"/>
            </p:cNvSpPr>
            <p:nvPr/>
          </p:nvSpPr>
          <p:spPr bwMode="auto">
            <a:xfrm flipH="1">
              <a:off x="6615408" y="299433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57" name="Line 1160"/>
            <p:cNvSpPr>
              <a:spLocks noChangeShapeType="1"/>
            </p:cNvSpPr>
            <p:nvPr/>
          </p:nvSpPr>
          <p:spPr bwMode="auto">
            <a:xfrm flipH="1">
              <a:off x="6651921" y="2714937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58" name="Line 1161"/>
            <p:cNvSpPr>
              <a:spLocks noChangeShapeType="1"/>
            </p:cNvSpPr>
            <p:nvPr/>
          </p:nvSpPr>
          <p:spPr bwMode="auto">
            <a:xfrm flipH="1">
              <a:off x="6615408" y="243394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59" name="Line 1162"/>
            <p:cNvSpPr>
              <a:spLocks noChangeShapeType="1"/>
            </p:cNvSpPr>
            <p:nvPr/>
          </p:nvSpPr>
          <p:spPr bwMode="auto">
            <a:xfrm flipH="1">
              <a:off x="6651921" y="2151374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60" name="Line 1163"/>
            <p:cNvSpPr>
              <a:spLocks noChangeShapeType="1"/>
            </p:cNvSpPr>
            <p:nvPr/>
          </p:nvSpPr>
          <p:spPr bwMode="auto">
            <a:xfrm flipH="1">
              <a:off x="6615408" y="1870387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61" name="Line 1164"/>
            <p:cNvSpPr>
              <a:spLocks noChangeShapeType="1"/>
            </p:cNvSpPr>
            <p:nvPr/>
          </p:nvSpPr>
          <p:spPr bwMode="auto">
            <a:xfrm flipH="1">
              <a:off x="6651921" y="1587812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62" name="Line 1165"/>
            <p:cNvSpPr>
              <a:spLocks noChangeShapeType="1"/>
            </p:cNvSpPr>
            <p:nvPr/>
          </p:nvSpPr>
          <p:spPr bwMode="auto">
            <a:xfrm flipH="1">
              <a:off x="6615408" y="1308412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63" name="Line 1166"/>
            <p:cNvSpPr>
              <a:spLocks noChangeShapeType="1"/>
            </p:cNvSpPr>
            <p:nvPr/>
          </p:nvSpPr>
          <p:spPr bwMode="auto">
            <a:xfrm flipH="1">
              <a:off x="6651921" y="1025837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64" name="Line 1167"/>
            <p:cNvSpPr>
              <a:spLocks noChangeShapeType="1"/>
            </p:cNvSpPr>
            <p:nvPr/>
          </p:nvSpPr>
          <p:spPr bwMode="auto">
            <a:xfrm flipH="1">
              <a:off x="6615408" y="744849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65" name="Line 1168"/>
            <p:cNvSpPr>
              <a:spLocks noChangeShapeType="1"/>
            </p:cNvSpPr>
            <p:nvPr/>
          </p:nvSpPr>
          <p:spPr bwMode="auto">
            <a:xfrm flipV="1">
              <a:off x="6688433" y="744849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266" name="Rectangle 1169"/>
            <p:cNvSpPr>
              <a:spLocks noChangeArrowheads="1"/>
            </p:cNvSpPr>
            <p:nvPr/>
          </p:nvSpPr>
          <p:spPr bwMode="auto">
            <a:xfrm rot="16200000">
              <a:off x="6866233" y="2649849"/>
              <a:ext cx="144463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1268" name="Straight Connector 1267"/>
            <p:cNvCxnSpPr/>
            <p:nvPr/>
          </p:nvCxnSpPr>
          <p:spPr>
            <a:xfrm>
              <a:off x="2900437" y="4344517"/>
              <a:ext cx="422275" cy="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269" name="Straight Connector 1268"/>
            <p:cNvCxnSpPr/>
            <p:nvPr/>
          </p:nvCxnSpPr>
          <p:spPr>
            <a:xfrm>
              <a:off x="2903203" y="4513543"/>
              <a:ext cx="422275" cy="0"/>
            </a:xfrm>
            <a:prstGeom prst="line">
              <a:avLst/>
            </a:prstGeom>
            <a:ln>
              <a:prstDash val="sysDash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270" name="TextBox 1269"/>
            <p:cNvSpPr txBox="1"/>
            <p:nvPr/>
          </p:nvSpPr>
          <p:spPr>
            <a:xfrm>
              <a:off x="3372716" y="4225267"/>
              <a:ext cx="76120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0.03 </a:t>
              </a:r>
              <a:r>
                <a:rPr lang="en-US" sz="11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Mn</a:t>
              </a:r>
              <a:endParaRPr lang="en-CA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71" name="TextBox 1270"/>
            <p:cNvSpPr txBox="1"/>
            <p:nvPr/>
          </p:nvSpPr>
          <p:spPr>
            <a:xfrm>
              <a:off x="3367140" y="4386754"/>
              <a:ext cx="76120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0.1 </a:t>
              </a:r>
              <a:r>
                <a:rPr lang="en-US" sz="11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Mn</a:t>
              </a:r>
              <a:endParaRPr lang="en-CA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73" name="TextBox 1272"/>
            <p:cNvSpPr txBox="1"/>
            <p:nvPr/>
          </p:nvSpPr>
          <p:spPr>
            <a:xfrm>
              <a:off x="2854002" y="3840763"/>
              <a:ext cx="31559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0.02Cr-0.05</a:t>
              </a:r>
              <a:r>
                <a:rPr lang="en-US" altLang="zh-CN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Cu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-0.15Fe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74" name="TextBox 1273"/>
            <p:cNvSpPr txBox="1"/>
            <p:nvPr/>
          </p:nvSpPr>
          <p:spPr>
            <a:xfrm>
              <a:off x="2865706" y="4030012"/>
              <a:ext cx="122353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Al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FeMg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Si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275" name="TextBox 1274"/>
            <p:cNvSpPr txBox="1"/>
            <p:nvPr/>
          </p:nvSpPr>
          <p:spPr>
            <a:xfrm>
              <a:off x="4531021" y="2012003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0.14</a:t>
              </a:r>
            </a:p>
          </p:txBody>
        </p:sp>
        <p:sp>
          <p:nvSpPr>
            <p:cNvPr id="1276" name="TextBox 1275"/>
            <p:cNvSpPr txBox="1"/>
            <p:nvPr/>
          </p:nvSpPr>
          <p:spPr>
            <a:xfrm>
              <a:off x="4933420" y="1978664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0.28</a:t>
              </a:r>
            </a:p>
          </p:txBody>
        </p:sp>
        <p:sp>
          <p:nvSpPr>
            <p:cNvPr id="1277" name="TextBox 1276"/>
            <p:cNvSpPr txBox="1"/>
            <p:nvPr/>
          </p:nvSpPr>
          <p:spPr>
            <a:xfrm>
              <a:off x="4960439" y="1744148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0.42</a:t>
              </a:r>
            </a:p>
          </p:txBody>
        </p:sp>
        <p:sp>
          <p:nvSpPr>
            <p:cNvPr id="1278" name="TextBox 1277"/>
            <p:cNvSpPr txBox="1"/>
            <p:nvPr/>
          </p:nvSpPr>
          <p:spPr>
            <a:xfrm>
              <a:off x="4740571" y="2361881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279" name="TextBox 1278"/>
            <p:cNvSpPr txBox="1"/>
            <p:nvPr/>
          </p:nvSpPr>
          <p:spPr>
            <a:xfrm>
              <a:off x="4948483" y="1473801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0.57</a:t>
              </a:r>
            </a:p>
          </p:txBody>
        </p:sp>
        <p:sp>
          <p:nvSpPr>
            <p:cNvPr id="1280" name="TextBox 1279"/>
            <p:cNvSpPr txBox="1"/>
            <p:nvPr/>
          </p:nvSpPr>
          <p:spPr>
            <a:xfrm>
              <a:off x="5140896" y="1289151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0.71</a:t>
              </a:r>
            </a:p>
          </p:txBody>
        </p:sp>
        <p:sp>
          <p:nvSpPr>
            <p:cNvPr id="1281" name="TextBox 1280"/>
            <p:cNvSpPr txBox="1"/>
            <p:nvPr/>
          </p:nvSpPr>
          <p:spPr>
            <a:xfrm>
              <a:off x="5285455" y="1113313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0.85</a:t>
              </a:r>
            </a:p>
          </p:txBody>
        </p:sp>
        <p:sp>
          <p:nvSpPr>
            <p:cNvPr id="1282" name="TextBox 1281"/>
            <p:cNvSpPr txBox="1"/>
            <p:nvPr/>
          </p:nvSpPr>
          <p:spPr>
            <a:xfrm>
              <a:off x="5345220" y="878972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0.99</a:t>
              </a:r>
            </a:p>
          </p:txBody>
        </p:sp>
        <p:sp>
          <p:nvSpPr>
            <p:cNvPr id="1283" name="TextBox 1282"/>
            <p:cNvSpPr txBox="1"/>
            <p:nvPr/>
          </p:nvSpPr>
          <p:spPr>
            <a:xfrm>
              <a:off x="1949746" y="598912"/>
              <a:ext cx="70008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1284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85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86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87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88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89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91" name="Freeform 1290"/>
            <p:cNvSpPr>
              <a:spLocks/>
            </p:cNvSpPr>
            <p:nvPr/>
          </p:nvSpPr>
          <p:spPr bwMode="auto">
            <a:xfrm>
              <a:off x="3435351" y="735012"/>
              <a:ext cx="3251200" cy="1779588"/>
            </a:xfrm>
            <a:custGeom>
              <a:avLst/>
              <a:gdLst>
                <a:gd name="T0" fmla="*/ 817 w 817"/>
                <a:gd name="T1" fmla="*/ 89 h 320"/>
                <a:gd name="T2" fmla="*/ 816 w 817"/>
                <a:gd name="T3" fmla="*/ 89 h 320"/>
                <a:gd name="T4" fmla="*/ 797 w 817"/>
                <a:gd name="T5" fmla="*/ 101 h 320"/>
                <a:gd name="T6" fmla="*/ 778 w 817"/>
                <a:gd name="T7" fmla="*/ 113 h 320"/>
                <a:gd name="T8" fmla="*/ 759 w 817"/>
                <a:gd name="T9" fmla="*/ 125 h 320"/>
                <a:gd name="T10" fmla="*/ 740 w 817"/>
                <a:gd name="T11" fmla="*/ 137 h 320"/>
                <a:gd name="T12" fmla="*/ 721 w 817"/>
                <a:gd name="T13" fmla="*/ 149 h 320"/>
                <a:gd name="T14" fmla="*/ 703 w 817"/>
                <a:gd name="T15" fmla="*/ 161 h 320"/>
                <a:gd name="T16" fmla="*/ 684 w 817"/>
                <a:gd name="T17" fmla="*/ 173 h 320"/>
                <a:gd name="T18" fmla="*/ 665 w 817"/>
                <a:gd name="T19" fmla="*/ 185 h 320"/>
                <a:gd name="T20" fmla="*/ 646 w 817"/>
                <a:gd name="T21" fmla="*/ 197 h 320"/>
                <a:gd name="T22" fmla="*/ 627 w 817"/>
                <a:gd name="T23" fmla="*/ 209 h 320"/>
                <a:gd name="T24" fmla="*/ 608 w 817"/>
                <a:gd name="T25" fmla="*/ 221 h 320"/>
                <a:gd name="T26" fmla="*/ 589 w 817"/>
                <a:gd name="T27" fmla="*/ 233 h 320"/>
                <a:gd name="T28" fmla="*/ 570 w 817"/>
                <a:gd name="T29" fmla="*/ 245 h 320"/>
                <a:gd name="T30" fmla="*/ 551 w 817"/>
                <a:gd name="T31" fmla="*/ 256 h 320"/>
                <a:gd name="T32" fmla="*/ 532 w 817"/>
                <a:gd name="T33" fmla="*/ 268 h 320"/>
                <a:gd name="T34" fmla="*/ 513 w 817"/>
                <a:gd name="T35" fmla="*/ 280 h 320"/>
                <a:gd name="T36" fmla="*/ 494 w 817"/>
                <a:gd name="T37" fmla="*/ 292 h 320"/>
                <a:gd name="T38" fmla="*/ 475 w 817"/>
                <a:gd name="T39" fmla="*/ 304 h 320"/>
                <a:gd name="T40" fmla="*/ 456 w 817"/>
                <a:gd name="T41" fmla="*/ 316 h 320"/>
                <a:gd name="T42" fmla="*/ 449 w 817"/>
                <a:gd name="T43" fmla="*/ 320 h 320"/>
                <a:gd name="T44" fmla="*/ 449 w 817"/>
                <a:gd name="T45" fmla="*/ 320 h 320"/>
                <a:gd name="T46" fmla="*/ 425 w 817"/>
                <a:gd name="T47" fmla="*/ 313 h 320"/>
                <a:gd name="T48" fmla="*/ 402 w 817"/>
                <a:gd name="T49" fmla="*/ 306 h 320"/>
                <a:gd name="T50" fmla="*/ 379 w 817"/>
                <a:gd name="T51" fmla="*/ 298 h 320"/>
                <a:gd name="T52" fmla="*/ 356 w 817"/>
                <a:gd name="T53" fmla="*/ 290 h 320"/>
                <a:gd name="T54" fmla="*/ 334 w 817"/>
                <a:gd name="T55" fmla="*/ 281 h 320"/>
                <a:gd name="T56" fmla="*/ 312 w 817"/>
                <a:gd name="T57" fmla="*/ 272 h 320"/>
                <a:gd name="T58" fmla="*/ 290 w 817"/>
                <a:gd name="T59" fmla="*/ 263 h 320"/>
                <a:gd name="T60" fmla="*/ 269 w 817"/>
                <a:gd name="T61" fmla="*/ 253 h 320"/>
                <a:gd name="T62" fmla="*/ 248 w 817"/>
                <a:gd name="T63" fmla="*/ 242 h 320"/>
                <a:gd name="T64" fmla="*/ 228 w 817"/>
                <a:gd name="T65" fmla="*/ 231 h 320"/>
                <a:gd name="T66" fmla="*/ 208 w 817"/>
                <a:gd name="T67" fmla="*/ 220 h 320"/>
                <a:gd name="T68" fmla="*/ 189 w 817"/>
                <a:gd name="T69" fmla="*/ 208 h 320"/>
                <a:gd name="T70" fmla="*/ 171 w 817"/>
                <a:gd name="T71" fmla="*/ 195 h 320"/>
                <a:gd name="T72" fmla="*/ 154 w 817"/>
                <a:gd name="T73" fmla="*/ 182 h 320"/>
                <a:gd name="T74" fmla="*/ 137 w 817"/>
                <a:gd name="T75" fmla="*/ 169 h 320"/>
                <a:gd name="T76" fmla="*/ 121 w 817"/>
                <a:gd name="T77" fmla="*/ 155 h 320"/>
                <a:gd name="T78" fmla="*/ 105 w 817"/>
                <a:gd name="T79" fmla="*/ 141 h 320"/>
                <a:gd name="T80" fmla="*/ 91 w 817"/>
                <a:gd name="T81" fmla="*/ 127 h 320"/>
                <a:gd name="T82" fmla="*/ 77 w 817"/>
                <a:gd name="T83" fmla="*/ 112 h 320"/>
                <a:gd name="T84" fmla="*/ 64 w 817"/>
                <a:gd name="T85" fmla="*/ 96 h 320"/>
                <a:gd name="T86" fmla="*/ 52 w 817"/>
                <a:gd name="T87" fmla="*/ 81 h 320"/>
                <a:gd name="T88" fmla="*/ 40 w 817"/>
                <a:gd name="T89" fmla="*/ 65 h 320"/>
                <a:gd name="T90" fmla="*/ 29 w 817"/>
                <a:gd name="T91" fmla="*/ 49 h 320"/>
                <a:gd name="T92" fmla="*/ 19 w 817"/>
                <a:gd name="T93" fmla="*/ 33 h 320"/>
                <a:gd name="T94" fmla="*/ 9 w 817"/>
                <a:gd name="T95" fmla="*/ 16 h 320"/>
                <a:gd name="T96" fmla="*/ 0 w 817"/>
                <a:gd name="T97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7" h="320">
                  <a:moveTo>
                    <a:pt x="817" y="89"/>
                  </a:moveTo>
                  <a:lnTo>
                    <a:pt x="816" y="89"/>
                  </a:lnTo>
                  <a:lnTo>
                    <a:pt x="797" y="101"/>
                  </a:lnTo>
                  <a:lnTo>
                    <a:pt x="778" y="113"/>
                  </a:lnTo>
                  <a:lnTo>
                    <a:pt x="759" y="125"/>
                  </a:lnTo>
                  <a:lnTo>
                    <a:pt x="740" y="137"/>
                  </a:lnTo>
                  <a:lnTo>
                    <a:pt x="721" y="149"/>
                  </a:lnTo>
                  <a:lnTo>
                    <a:pt x="703" y="161"/>
                  </a:lnTo>
                  <a:lnTo>
                    <a:pt x="684" y="173"/>
                  </a:lnTo>
                  <a:lnTo>
                    <a:pt x="665" y="185"/>
                  </a:lnTo>
                  <a:lnTo>
                    <a:pt x="646" y="197"/>
                  </a:lnTo>
                  <a:lnTo>
                    <a:pt x="627" y="209"/>
                  </a:lnTo>
                  <a:lnTo>
                    <a:pt x="608" y="221"/>
                  </a:lnTo>
                  <a:lnTo>
                    <a:pt x="589" y="233"/>
                  </a:lnTo>
                  <a:lnTo>
                    <a:pt x="570" y="245"/>
                  </a:lnTo>
                  <a:lnTo>
                    <a:pt x="551" y="256"/>
                  </a:lnTo>
                  <a:lnTo>
                    <a:pt x="532" y="268"/>
                  </a:lnTo>
                  <a:lnTo>
                    <a:pt x="513" y="280"/>
                  </a:lnTo>
                  <a:lnTo>
                    <a:pt x="494" y="292"/>
                  </a:lnTo>
                  <a:lnTo>
                    <a:pt x="475" y="304"/>
                  </a:lnTo>
                  <a:lnTo>
                    <a:pt x="456" y="316"/>
                  </a:lnTo>
                  <a:lnTo>
                    <a:pt x="449" y="320"/>
                  </a:lnTo>
                  <a:lnTo>
                    <a:pt x="449" y="320"/>
                  </a:lnTo>
                  <a:lnTo>
                    <a:pt x="425" y="313"/>
                  </a:lnTo>
                  <a:lnTo>
                    <a:pt x="402" y="306"/>
                  </a:lnTo>
                  <a:lnTo>
                    <a:pt x="379" y="298"/>
                  </a:lnTo>
                  <a:lnTo>
                    <a:pt x="356" y="290"/>
                  </a:lnTo>
                  <a:lnTo>
                    <a:pt x="334" y="281"/>
                  </a:lnTo>
                  <a:lnTo>
                    <a:pt x="312" y="272"/>
                  </a:lnTo>
                  <a:lnTo>
                    <a:pt x="290" y="263"/>
                  </a:lnTo>
                  <a:lnTo>
                    <a:pt x="269" y="253"/>
                  </a:lnTo>
                  <a:lnTo>
                    <a:pt x="248" y="242"/>
                  </a:lnTo>
                  <a:lnTo>
                    <a:pt x="228" y="231"/>
                  </a:lnTo>
                  <a:lnTo>
                    <a:pt x="208" y="220"/>
                  </a:lnTo>
                  <a:lnTo>
                    <a:pt x="189" y="208"/>
                  </a:lnTo>
                  <a:lnTo>
                    <a:pt x="171" y="195"/>
                  </a:lnTo>
                  <a:lnTo>
                    <a:pt x="154" y="182"/>
                  </a:lnTo>
                  <a:lnTo>
                    <a:pt x="137" y="169"/>
                  </a:lnTo>
                  <a:lnTo>
                    <a:pt x="121" y="155"/>
                  </a:lnTo>
                  <a:lnTo>
                    <a:pt x="105" y="141"/>
                  </a:lnTo>
                  <a:lnTo>
                    <a:pt x="91" y="127"/>
                  </a:lnTo>
                  <a:lnTo>
                    <a:pt x="77" y="112"/>
                  </a:lnTo>
                  <a:lnTo>
                    <a:pt x="64" y="96"/>
                  </a:lnTo>
                  <a:lnTo>
                    <a:pt x="52" y="81"/>
                  </a:lnTo>
                  <a:lnTo>
                    <a:pt x="40" y="65"/>
                  </a:lnTo>
                  <a:lnTo>
                    <a:pt x="29" y="49"/>
                  </a:lnTo>
                  <a:lnTo>
                    <a:pt x="19" y="33"/>
                  </a:lnTo>
                  <a:lnTo>
                    <a:pt x="9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2" name="Freeform 1291"/>
            <p:cNvSpPr>
              <a:spLocks/>
            </p:cNvSpPr>
            <p:nvPr/>
          </p:nvSpPr>
          <p:spPr bwMode="auto">
            <a:xfrm>
              <a:off x="3430588" y="735012"/>
              <a:ext cx="3255963" cy="1795463"/>
            </a:xfrm>
            <a:custGeom>
              <a:avLst/>
              <a:gdLst>
                <a:gd name="T0" fmla="*/ 818 w 818"/>
                <a:gd name="T1" fmla="*/ 94 h 323"/>
                <a:gd name="T2" fmla="*/ 817 w 818"/>
                <a:gd name="T3" fmla="*/ 94 h 323"/>
                <a:gd name="T4" fmla="*/ 798 w 818"/>
                <a:gd name="T5" fmla="*/ 106 h 323"/>
                <a:gd name="T6" fmla="*/ 779 w 818"/>
                <a:gd name="T7" fmla="*/ 118 h 323"/>
                <a:gd name="T8" fmla="*/ 760 w 818"/>
                <a:gd name="T9" fmla="*/ 130 h 323"/>
                <a:gd name="T10" fmla="*/ 741 w 818"/>
                <a:gd name="T11" fmla="*/ 142 h 323"/>
                <a:gd name="T12" fmla="*/ 722 w 818"/>
                <a:gd name="T13" fmla="*/ 154 h 323"/>
                <a:gd name="T14" fmla="*/ 704 w 818"/>
                <a:gd name="T15" fmla="*/ 166 h 323"/>
                <a:gd name="T16" fmla="*/ 685 w 818"/>
                <a:gd name="T17" fmla="*/ 178 h 323"/>
                <a:gd name="T18" fmla="*/ 666 w 818"/>
                <a:gd name="T19" fmla="*/ 190 h 323"/>
                <a:gd name="T20" fmla="*/ 647 w 818"/>
                <a:gd name="T21" fmla="*/ 201 h 323"/>
                <a:gd name="T22" fmla="*/ 628 w 818"/>
                <a:gd name="T23" fmla="*/ 213 h 323"/>
                <a:gd name="T24" fmla="*/ 609 w 818"/>
                <a:gd name="T25" fmla="*/ 225 h 323"/>
                <a:gd name="T26" fmla="*/ 590 w 818"/>
                <a:gd name="T27" fmla="*/ 237 h 323"/>
                <a:gd name="T28" fmla="*/ 571 w 818"/>
                <a:gd name="T29" fmla="*/ 249 h 323"/>
                <a:gd name="T30" fmla="*/ 552 w 818"/>
                <a:gd name="T31" fmla="*/ 261 h 323"/>
                <a:gd name="T32" fmla="*/ 533 w 818"/>
                <a:gd name="T33" fmla="*/ 273 h 323"/>
                <a:gd name="T34" fmla="*/ 514 w 818"/>
                <a:gd name="T35" fmla="*/ 285 h 323"/>
                <a:gd name="T36" fmla="*/ 495 w 818"/>
                <a:gd name="T37" fmla="*/ 297 h 323"/>
                <a:gd name="T38" fmla="*/ 476 w 818"/>
                <a:gd name="T39" fmla="*/ 309 h 323"/>
                <a:gd name="T40" fmla="*/ 457 w 818"/>
                <a:gd name="T41" fmla="*/ 321 h 323"/>
                <a:gd name="T42" fmla="*/ 454 w 818"/>
                <a:gd name="T43" fmla="*/ 323 h 323"/>
                <a:gd name="T44" fmla="*/ 453 w 818"/>
                <a:gd name="T45" fmla="*/ 322 h 323"/>
                <a:gd name="T46" fmla="*/ 430 w 818"/>
                <a:gd name="T47" fmla="*/ 315 h 323"/>
                <a:gd name="T48" fmla="*/ 406 w 818"/>
                <a:gd name="T49" fmla="*/ 308 h 323"/>
                <a:gd name="T50" fmla="*/ 383 w 818"/>
                <a:gd name="T51" fmla="*/ 300 h 323"/>
                <a:gd name="T52" fmla="*/ 361 w 818"/>
                <a:gd name="T53" fmla="*/ 292 h 323"/>
                <a:gd name="T54" fmla="*/ 338 w 818"/>
                <a:gd name="T55" fmla="*/ 284 h 323"/>
                <a:gd name="T56" fmla="*/ 316 w 818"/>
                <a:gd name="T57" fmla="*/ 275 h 323"/>
                <a:gd name="T58" fmla="*/ 294 w 818"/>
                <a:gd name="T59" fmla="*/ 265 h 323"/>
                <a:gd name="T60" fmla="*/ 273 w 818"/>
                <a:gd name="T61" fmla="*/ 256 h 323"/>
                <a:gd name="T62" fmla="*/ 252 w 818"/>
                <a:gd name="T63" fmla="*/ 245 h 323"/>
                <a:gd name="T64" fmla="*/ 232 w 818"/>
                <a:gd name="T65" fmla="*/ 234 h 323"/>
                <a:gd name="T66" fmla="*/ 212 w 818"/>
                <a:gd name="T67" fmla="*/ 223 h 323"/>
                <a:gd name="T68" fmla="*/ 193 w 818"/>
                <a:gd name="T69" fmla="*/ 211 h 323"/>
                <a:gd name="T70" fmla="*/ 175 w 818"/>
                <a:gd name="T71" fmla="*/ 199 h 323"/>
                <a:gd name="T72" fmla="*/ 157 w 818"/>
                <a:gd name="T73" fmla="*/ 186 h 323"/>
                <a:gd name="T74" fmla="*/ 140 w 818"/>
                <a:gd name="T75" fmla="*/ 173 h 323"/>
                <a:gd name="T76" fmla="*/ 124 w 818"/>
                <a:gd name="T77" fmla="*/ 159 h 323"/>
                <a:gd name="T78" fmla="*/ 108 w 818"/>
                <a:gd name="T79" fmla="*/ 145 h 323"/>
                <a:gd name="T80" fmla="*/ 94 w 818"/>
                <a:gd name="T81" fmla="*/ 130 h 323"/>
                <a:gd name="T82" fmla="*/ 80 w 818"/>
                <a:gd name="T83" fmla="*/ 115 h 323"/>
                <a:gd name="T84" fmla="*/ 67 w 818"/>
                <a:gd name="T85" fmla="*/ 100 h 323"/>
                <a:gd name="T86" fmla="*/ 54 w 818"/>
                <a:gd name="T87" fmla="*/ 85 h 323"/>
                <a:gd name="T88" fmla="*/ 42 w 818"/>
                <a:gd name="T89" fmla="*/ 69 h 323"/>
                <a:gd name="T90" fmla="*/ 31 w 818"/>
                <a:gd name="T91" fmla="*/ 53 h 323"/>
                <a:gd name="T92" fmla="*/ 21 w 818"/>
                <a:gd name="T93" fmla="*/ 37 h 323"/>
                <a:gd name="T94" fmla="*/ 11 w 818"/>
                <a:gd name="T95" fmla="*/ 20 h 323"/>
                <a:gd name="T96" fmla="*/ 2 w 818"/>
                <a:gd name="T97" fmla="*/ 4 h 323"/>
                <a:gd name="T98" fmla="*/ 0 w 818"/>
                <a:gd name="T9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8" h="323">
                  <a:moveTo>
                    <a:pt x="818" y="94"/>
                  </a:moveTo>
                  <a:lnTo>
                    <a:pt x="817" y="94"/>
                  </a:lnTo>
                  <a:lnTo>
                    <a:pt x="798" y="106"/>
                  </a:lnTo>
                  <a:lnTo>
                    <a:pt x="779" y="118"/>
                  </a:lnTo>
                  <a:lnTo>
                    <a:pt x="760" y="130"/>
                  </a:lnTo>
                  <a:lnTo>
                    <a:pt x="741" y="142"/>
                  </a:lnTo>
                  <a:lnTo>
                    <a:pt x="722" y="154"/>
                  </a:lnTo>
                  <a:lnTo>
                    <a:pt x="704" y="166"/>
                  </a:lnTo>
                  <a:lnTo>
                    <a:pt x="685" y="178"/>
                  </a:lnTo>
                  <a:lnTo>
                    <a:pt x="666" y="190"/>
                  </a:lnTo>
                  <a:lnTo>
                    <a:pt x="647" y="201"/>
                  </a:lnTo>
                  <a:lnTo>
                    <a:pt x="628" y="213"/>
                  </a:lnTo>
                  <a:lnTo>
                    <a:pt x="609" y="225"/>
                  </a:lnTo>
                  <a:lnTo>
                    <a:pt x="590" y="237"/>
                  </a:lnTo>
                  <a:lnTo>
                    <a:pt x="571" y="249"/>
                  </a:lnTo>
                  <a:lnTo>
                    <a:pt x="552" y="261"/>
                  </a:lnTo>
                  <a:lnTo>
                    <a:pt x="533" y="273"/>
                  </a:lnTo>
                  <a:lnTo>
                    <a:pt x="514" y="285"/>
                  </a:lnTo>
                  <a:lnTo>
                    <a:pt x="495" y="297"/>
                  </a:lnTo>
                  <a:lnTo>
                    <a:pt x="476" y="309"/>
                  </a:lnTo>
                  <a:lnTo>
                    <a:pt x="457" y="321"/>
                  </a:lnTo>
                  <a:lnTo>
                    <a:pt x="454" y="323"/>
                  </a:lnTo>
                  <a:lnTo>
                    <a:pt x="453" y="322"/>
                  </a:lnTo>
                  <a:lnTo>
                    <a:pt x="430" y="315"/>
                  </a:lnTo>
                  <a:lnTo>
                    <a:pt x="406" y="308"/>
                  </a:lnTo>
                  <a:lnTo>
                    <a:pt x="383" y="300"/>
                  </a:lnTo>
                  <a:lnTo>
                    <a:pt x="361" y="292"/>
                  </a:lnTo>
                  <a:lnTo>
                    <a:pt x="338" y="284"/>
                  </a:lnTo>
                  <a:lnTo>
                    <a:pt x="316" y="275"/>
                  </a:lnTo>
                  <a:lnTo>
                    <a:pt x="294" y="265"/>
                  </a:lnTo>
                  <a:lnTo>
                    <a:pt x="273" y="256"/>
                  </a:lnTo>
                  <a:lnTo>
                    <a:pt x="252" y="245"/>
                  </a:lnTo>
                  <a:lnTo>
                    <a:pt x="232" y="234"/>
                  </a:lnTo>
                  <a:lnTo>
                    <a:pt x="212" y="223"/>
                  </a:lnTo>
                  <a:lnTo>
                    <a:pt x="193" y="211"/>
                  </a:lnTo>
                  <a:lnTo>
                    <a:pt x="175" y="199"/>
                  </a:lnTo>
                  <a:lnTo>
                    <a:pt x="157" y="186"/>
                  </a:lnTo>
                  <a:lnTo>
                    <a:pt x="140" y="173"/>
                  </a:lnTo>
                  <a:lnTo>
                    <a:pt x="124" y="159"/>
                  </a:lnTo>
                  <a:lnTo>
                    <a:pt x="108" y="145"/>
                  </a:lnTo>
                  <a:lnTo>
                    <a:pt x="94" y="130"/>
                  </a:lnTo>
                  <a:lnTo>
                    <a:pt x="80" y="115"/>
                  </a:lnTo>
                  <a:lnTo>
                    <a:pt x="67" y="100"/>
                  </a:lnTo>
                  <a:lnTo>
                    <a:pt x="54" y="85"/>
                  </a:lnTo>
                  <a:lnTo>
                    <a:pt x="42" y="69"/>
                  </a:lnTo>
                  <a:lnTo>
                    <a:pt x="31" y="53"/>
                  </a:lnTo>
                  <a:lnTo>
                    <a:pt x="21" y="37"/>
                  </a:lnTo>
                  <a:lnTo>
                    <a:pt x="11" y="20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334691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1978026" y="263525"/>
            <a:ext cx="5122863" cy="4876344"/>
            <a:chOff x="1978026" y="263525"/>
            <a:chExt cx="5122863" cy="4876344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0 w 2566"/>
                <a:gd name="T1" fmla="*/ 2126 h 2481"/>
                <a:gd name="T2" fmla="*/ 0 w 2566"/>
                <a:gd name="T3" fmla="*/ 1772 h 2481"/>
                <a:gd name="T4" fmla="*/ 0 w 2566"/>
                <a:gd name="T5" fmla="*/ 1417 h 2481"/>
                <a:gd name="T6" fmla="*/ 0 w 2566"/>
                <a:gd name="T7" fmla="*/ 1064 h 2481"/>
                <a:gd name="T8" fmla="*/ 0 w 2566"/>
                <a:gd name="T9" fmla="*/ 709 h 2481"/>
                <a:gd name="T10" fmla="*/ 0 w 2566"/>
                <a:gd name="T11" fmla="*/ 355 h 2481"/>
                <a:gd name="T12" fmla="*/ 0 w 2566"/>
                <a:gd name="T13" fmla="*/ 0 h 2481"/>
                <a:gd name="T14" fmla="*/ 234 w 2566"/>
                <a:gd name="T15" fmla="*/ 0 h 2481"/>
                <a:gd name="T16" fmla="*/ 466 w 2566"/>
                <a:gd name="T17" fmla="*/ 0 h 2481"/>
                <a:gd name="T18" fmla="*/ 700 w 2566"/>
                <a:gd name="T19" fmla="*/ 0 h 2481"/>
                <a:gd name="T20" fmla="*/ 934 w 2566"/>
                <a:gd name="T21" fmla="*/ 0 h 2481"/>
                <a:gd name="T22" fmla="*/ 1166 w 2566"/>
                <a:gd name="T23" fmla="*/ 0 h 2481"/>
                <a:gd name="T24" fmla="*/ 1400 w 2566"/>
                <a:gd name="T25" fmla="*/ 0 h 2481"/>
                <a:gd name="T26" fmla="*/ 1632 w 2566"/>
                <a:gd name="T27" fmla="*/ 0 h 2481"/>
                <a:gd name="T28" fmla="*/ 1866 w 2566"/>
                <a:gd name="T29" fmla="*/ 0 h 2481"/>
                <a:gd name="T30" fmla="*/ 2100 w 2566"/>
                <a:gd name="T31" fmla="*/ 0 h 2481"/>
                <a:gd name="T32" fmla="*/ 2332 w 2566"/>
                <a:gd name="T33" fmla="*/ 0 h 2481"/>
                <a:gd name="T34" fmla="*/ 2566 w 2566"/>
                <a:gd name="T35" fmla="*/ 0 h 2481"/>
                <a:gd name="T36" fmla="*/ 2566 w 2566"/>
                <a:gd name="T37" fmla="*/ 355 h 2481"/>
                <a:gd name="T38" fmla="*/ 2566 w 2566"/>
                <a:gd name="T39" fmla="*/ 709 h 2481"/>
                <a:gd name="T40" fmla="*/ 2566 w 2566"/>
                <a:gd name="T41" fmla="*/ 1064 h 2481"/>
                <a:gd name="T42" fmla="*/ 2566 w 2566"/>
                <a:gd name="T43" fmla="*/ 1417 h 2481"/>
                <a:gd name="T44" fmla="*/ 2566 w 2566"/>
                <a:gd name="T45" fmla="*/ 1772 h 2481"/>
                <a:gd name="T46" fmla="*/ 2566 w 2566"/>
                <a:gd name="T47" fmla="*/ 2126 h 2481"/>
                <a:gd name="T48" fmla="*/ 2566 w 2566"/>
                <a:gd name="T49" fmla="*/ 2481 h 2481"/>
                <a:gd name="T50" fmla="*/ 2332 w 2566"/>
                <a:gd name="T51" fmla="*/ 2481 h 2481"/>
                <a:gd name="T52" fmla="*/ 2100 w 2566"/>
                <a:gd name="T53" fmla="*/ 2481 h 2481"/>
                <a:gd name="T54" fmla="*/ 1866 w 2566"/>
                <a:gd name="T55" fmla="*/ 2481 h 2481"/>
                <a:gd name="T56" fmla="*/ 1632 w 2566"/>
                <a:gd name="T57" fmla="*/ 2481 h 2481"/>
                <a:gd name="T58" fmla="*/ 1400 w 2566"/>
                <a:gd name="T59" fmla="*/ 2481 h 2481"/>
                <a:gd name="T60" fmla="*/ 1166 w 2566"/>
                <a:gd name="T61" fmla="*/ 2481 h 2481"/>
                <a:gd name="T62" fmla="*/ 934 w 2566"/>
                <a:gd name="T63" fmla="*/ 2481 h 2481"/>
                <a:gd name="T64" fmla="*/ 700 w 2566"/>
                <a:gd name="T65" fmla="*/ 2481 h 2481"/>
                <a:gd name="T66" fmla="*/ 466 w 2566"/>
                <a:gd name="T67" fmla="*/ 2481 h 2481"/>
                <a:gd name="T68" fmla="*/ 234 w 2566"/>
                <a:gd name="T69" fmla="*/ 2481 h 2481"/>
                <a:gd name="T70" fmla="*/ 0 w 2566"/>
                <a:gd name="T71" fmla="*/ 2481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6" h="2481">
                  <a:moveTo>
                    <a:pt x="0" y="2304"/>
                  </a:move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0 w 2566"/>
                <a:gd name="T1" fmla="*/ 2126 h 2481"/>
                <a:gd name="T2" fmla="*/ 0 w 2566"/>
                <a:gd name="T3" fmla="*/ 1772 h 2481"/>
                <a:gd name="T4" fmla="*/ 0 w 2566"/>
                <a:gd name="T5" fmla="*/ 1417 h 2481"/>
                <a:gd name="T6" fmla="*/ 0 w 2566"/>
                <a:gd name="T7" fmla="*/ 1064 h 2481"/>
                <a:gd name="T8" fmla="*/ 0 w 2566"/>
                <a:gd name="T9" fmla="*/ 709 h 2481"/>
                <a:gd name="T10" fmla="*/ 0 w 2566"/>
                <a:gd name="T11" fmla="*/ 355 h 2481"/>
                <a:gd name="T12" fmla="*/ 0 w 2566"/>
                <a:gd name="T13" fmla="*/ 0 h 2481"/>
                <a:gd name="T14" fmla="*/ 234 w 2566"/>
                <a:gd name="T15" fmla="*/ 0 h 2481"/>
                <a:gd name="T16" fmla="*/ 466 w 2566"/>
                <a:gd name="T17" fmla="*/ 0 h 2481"/>
                <a:gd name="T18" fmla="*/ 700 w 2566"/>
                <a:gd name="T19" fmla="*/ 0 h 2481"/>
                <a:gd name="T20" fmla="*/ 934 w 2566"/>
                <a:gd name="T21" fmla="*/ 0 h 2481"/>
                <a:gd name="T22" fmla="*/ 1166 w 2566"/>
                <a:gd name="T23" fmla="*/ 0 h 2481"/>
                <a:gd name="T24" fmla="*/ 1400 w 2566"/>
                <a:gd name="T25" fmla="*/ 0 h 2481"/>
                <a:gd name="T26" fmla="*/ 1632 w 2566"/>
                <a:gd name="T27" fmla="*/ 0 h 2481"/>
                <a:gd name="T28" fmla="*/ 1866 w 2566"/>
                <a:gd name="T29" fmla="*/ 0 h 2481"/>
                <a:gd name="T30" fmla="*/ 2100 w 2566"/>
                <a:gd name="T31" fmla="*/ 0 h 2481"/>
                <a:gd name="T32" fmla="*/ 2332 w 2566"/>
                <a:gd name="T33" fmla="*/ 0 h 2481"/>
                <a:gd name="T34" fmla="*/ 2566 w 2566"/>
                <a:gd name="T35" fmla="*/ 0 h 2481"/>
                <a:gd name="T36" fmla="*/ 2566 w 2566"/>
                <a:gd name="T37" fmla="*/ 355 h 2481"/>
                <a:gd name="T38" fmla="*/ 2566 w 2566"/>
                <a:gd name="T39" fmla="*/ 709 h 2481"/>
                <a:gd name="T40" fmla="*/ 2566 w 2566"/>
                <a:gd name="T41" fmla="*/ 1064 h 2481"/>
                <a:gd name="T42" fmla="*/ 2566 w 2566"/>
                <a:gd name="T43" fmla="*/ 1417 h 2481"/>
                <a:gd name="T44" fmla="*/ 2566 w 2566"/>
                <a:gd name="T45" fmla="*/ 1772 h 2481"/>
                <a:gd name="T46" fmla="*/ 2566 w 2566"/>
                <a:gd name="T47" fmla="*/ 2126 h 2481"/>
                <a:gd name="T48" fmla="*/ 2566 w 2566"/>
                <a:gd name="T49" fmla="*/ 2481 h 2481"/>
                <a:gd name="T50" fmla="*/ 2332 w 2566"/>
                <a:gd name="T51" fmla="*/ 2481 h 2481"/>
                <a:gd name="T52" fmla="*/ 2100 w 2566"/>
                <a:gd name="T53" fmla="*/ 2481 h 2481"/>
                <a:gd name="T54" fmla="*/ 1866 w 2566"/>
                <a:gd name="T55" fmla="*/ 2481 h 2481"/>
                <a:gd name="T56" fmla="*/ 1632 w 2566"/>
                <a:gd name="T57" fmla="*/ 2481 h 2481"/>
                <a:gd name="T58" fmla="*/ 1400 w 2566"/>
                <a:gd name="T59" fmla="*/ 2481 h 2481"/>
                <a:gd name="T60" fmla="*/ 1166 w 2566"/>
                <a:gd name="T61" fmla="*/ 2481 h 2481"/>
                <a:gd name="T62" fmla="*/ 934 w 2566"/>
                <a:gd name="T63" fmla="*/ 2481 h 2481"/>
                <a:gd name="T64" fmla="*/ 700 w 2566"/>
                <a:gd name="T65" fmla="*/ 2481 h 2481"/>
                <a:gd name="T66" fmla="*/ 466 w 2566"/>
                <a:gd name="T67" fmla="*/ 2481 h 2481"/>
                <a:gd name="T68" fmla="*/ 234 w 2566"/>
                <a:gd name="T69" fmla="*/ 2481 h 2481"/>
                <a:gd name="T70" fmla="*/ 0 w 2566"/>
                <a:gd name="T71" fmla="*/ 2481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6" h="2481">
                  <a:moveTo>
                    <a:pt x="0" y="2304"/>
                  </a:move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66" y="0"/>
                  </a:lnTo>
                  <a:lnTo>
                    <a:pt x="2566" y="177"/>
                  </a:lnTo>
                  <a:lnTo>
                    <a:pt x="2566" y="355"/>
                  </a:lnTo>
                  <a:lnTo>
                    <a:pt x="2566" y="531"/>
                  </a:lnTo>
                  <a:lnTo>
                    <a:pt x="2566" y="709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2486 w 2566"/>
                <a:gd name="T1" fmla="*/ 55 h 2481"/>
                <a:gd name="T2" fmla="*/ 2447 w 2566"/>
                <a:gd name="T3" fmla="*/ 173 h 2481"/>
                <a:gd name="T4" fmla="*/ 2408 w 2566"/>
                <a:gd name="T5" fmla="*/ 292 h 2481"/>
                <a:gd name="T6" fmla="*/ 2392 w 2566"/>
                <a:gd name="T7" fmla="*/ 444 h 2481"/>
                <a:gd name="T8" fmla="*/ 2331 w 2566"/>
                <a:gd name="T9" fmla="*/ 528 h 2481"/>
                <a:gd name="T10" fmla="*/ 2332 w 2566"/>
                <a:gd name="T11" fmla="*/ 540 h 2481"/>
                <a:gd name="T12" fmla="*/ 2449 w 2566"/>
                <a:gd name="T13" fmla="*/ 688 h 2481"/>
                <a:gd name="T14" fmla="*/ 2566 w 2566"/>
                <a:gd name="T15" fmla="*/ 806 h 2481"/>
                <a:gd name="T16" fmla="*/ 2566 w 2566"/>
                <a:gd name="T17" fmla="*/ 1064 h 2481"/>
                <a:gd name="T18" fmla="*/ 2566 w 2566"/>
                <a:gd name="T19" fmla="*/ 1417 h 2481"/>
                <a:gd name="T20" fmla="*/ 2566 w 2566"/>
                <a:gd name="T21" fmla="*/ 1772 h 2481"/>
                <a:gd name="T22" fmla="*/ 2566 w 2566"/>
                <a:gd name="T23" fmla="*/ 2126 h 2481"/>
                <a:gd name="T24" fmla="*/ 2566 w 2566"/>
                <a:gd name="T25" fmla="*/ 2481 h 2481"/>
                <a:gd name="T26" fmla="*/ 2332 w 2566"/>
                <a:gd name="T27" fmla="*/ 2481 h 2481"/>
                <a:gd name="T28" fmla="*/ 2100 w 2566"/>
                <a:gd name="T29" fmla="*/ 2481 h 2481"/>
                <a:gd name="T30" fmla="*/ 1866 w 2566"/>
                <a:gd name="T31" fmla="*/ 2481 h 2481"/>
                <a:gd name="T32" fmla="*/ 1632 w 2566"/>
                <a:gd name="T33" fmla="*/ 2481 h 2481"/>
                <a:gd name="T34" fmla="*/ 1400 w 2566"/>
                <a:gd name="T35" fmla="*/ 2481 h 2481"/>
                <a:gd name="T36" fmla="*/ 1166 w 2566"/>
                <a:gd name="T37" fmla="*/ 2481 h 2481"/>
                <a:gd name="T38" fmla="*/ 934 w 2566"/>
                <a:gd name="T39" fmla="*/ 2481 h 2481"/>
                <a:gd name="T40" fmla="*/ 700 w 2566"/>
                <a:gd name="T41" fmla="*/ 2481 h 2481"/>
                <a:gd name="T42" fmla="*/ 466 w 2566"/>
                <a:gd name="T43" fmla="*/ 2481 h 2481"/>
                <a:gd name="T44" fmla="*/ 234 w 2566"/>
                <a:gd name="T45" fmla="*/ 2481 h 2481"/>
                <a:gd name="T46" fmla="*/ 0 w 2566"/>
                <a:gd name="T47" fmla="*/ 2481 h 2481"/>
                <a:gd name="T48" fmla="*/ 0 w 2566"/>
                <a:gd name="T49" fmla="*/ 2126 h 2481"/>
                <a:gd name="T50" fmla="*/ 0 w 2566"/>
                <a:gd name="T51" fmla="*/ 1772 h 2481"/>
                <a:gd name="T52" fmla="*/ 0 w 2566"/>
                <a:gd name="T53" fmla="*/ 1417 h 2481"/>
                <a:gd name="T54" fmla="*/ 0 w 2566"/>
                <a:gd name="T55" fmla="*/ 1064 h 2481"/>
                <a:gd name="T56" fmla="*/ 0 w 2566"/>
                <a:gd name="T57" fmla="*/ 709 h 2481"/>
                <a:gd name="T58" fmla="*/ 0 w 2566"/>
                <a:gd name="T59" fmla="*/ 355 h 2481"/>
                <a:gd name="T60" fmla="*/ 0 w 2566"/>
                <a:gd name="T61" fmla="*/ 0 h 2481"/>
                <a:gd name="T62" fmla="*/ 234 w 2566"/>
                <a:gd name="T63" fmla="*/ 0 h 2481"/>
                <a:gd name="T64" fmla="*/ 466 w 2566"/>
                <a:gd name="T65" fmla="*/ 0 h 2481"/>
                <a:gd name="T66" fmla="*/ 700 w 2566"/>
                <a:gd name="T67" fmla="*/ 0 h 2481"/>
                <a:gd name="T68" fmla="*/ 934 w 2566"/>
                <a:gd name="T69" fmla="*/ 0 h 2481"/>
                <a:gd name="T70" fmla="*/ 1166 w 2566"/>
                <a:gd name="T71" fmla="*/ 0 h 2481"/>
                <a:gd name="T72" fmla="*/ 1400 w 2566"/>
                <a:gd name="T73" fmla="*/ 0 h 2481"/>
                <a:gd name="T74" fmla="*/ 1632 w 2566"/>
                <a:gd name="T75" fmla="*/ 0 h 2481"/>
                <a:gd name="T76" fmla="*/ 1866 w 2566"/>
                <a:gd name="T77" fmla="*/ 0 h 2481"/>
                <a:gd name="T78" fmla="*/ 2100 w 2566"/>
                <a:gd name="T79" fmla="*/ 0 h 2481"/>
                <a:gd name="T80" fmla="*/ 2332 w 2566"/>
                <a:gd name="T81" fmla="*/ 0 h 2481"/>
                <a:gd name="T82" fmla="*/ 2505 w 2566"/>
                <a:gd name="T83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66" h="2481">
                  <a:moveTo>
                    <a:pt x="2505" y="0"/>
                  </a:moveTo>
                  <a:lnTo>
                    <a:pt x="2486" y="55"/>
                  </a:lnTo>
                  <a:lnTo>
                    <a:pt x="2449" y="168"/>
                  </a:lnTo>
                  <a:lnTo>
                    <a:pt x="2447" y="173"/>
                  </a:lnTo>
                  <a:lnTo>
                    <a:pt x="2446" y="177"/>
                  </a:lnTo>
                  <a:lnTo>
                    <a:pt x="2408" y="292"/>
                  </a:lnTo>
                  <a:lnTo>
                    <a:pt x="2388" y="355"/>
                  </a:lnTo>
                  <a:lnTo>
                    <a:pt x="2392" y="444"/>
                  </a:lnTo>
                  <a:lnTo>
                    <a:pt x="2332" y="523"/>
                  </a:lnTo>
                  <a:lnTo>
                    <a:pt x="2331" y="528"/>
                  </a:lnTo>
                  <a:lnTo>
                    <a:pt x="2329" y="531"/>
                  </a:lnTo>
                  <a:lnTo>
                    <a:pt x="2332" y="540"/>
                  </a:lnTo>
                  <a:lnTo>
                    <a:pt x="2367" y="585"/>
                  </a:lnTo>
                  <a:lnTo>
                    <a:pt x="2449" y="688"/>
                  </a:lnTo>
                  <a:lnTo>
                    <a:pt x="2468" y="709"/>
                  </a:lnTo>
                  <a:lnTo>
                    <a:pt x="2566" y="806"/>
                  </a:lnTo>
                  <a:lnTo>
                    <a:pt x="2566" y="886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49" y="0"/>
                  </a:lnTo>
                  <a:lnTo>
                    <a:pt x="2505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2392 w 2566"/>
                <a:gd name="T1" fmla="*/ 89 h 2481"/>
                <a:gd name="T2" fmla="*/ 2352 w 2566"/>
                <a:gd name="T3" fmla="*/ 207 h 2481"/>
                <a:gd name="T4" fmla="*/ 2314 w 2566"/>
                <a:gd name="T5" fmla="*/ 326 h 2481"/>
                <a:gd name="T6" fmla="*/ 2275 w 2566"/>
                <a:gd name="T7" fmla="*/ 444 h 2481"/>
                <a:gd name="T8" fmla="*/ 2276 w 2566"/>
                <a:gd name="T9" fmla="*/ 622 h 2481"/>
                <a:gd name="T10" fmla="*/ 2332 w 2566"/>
                <a:gd name="T11" fmla="*/ 790 h 2481"/>
                <a:gd name="T12" fmla="*/ 2449 w 2566"/>
                <a:gd name="T13" fmla="*/ 910 h 2481"/>
                <a:gd name="T14" fmla="*/ 2566 w 2566"/>
                <a:gd name="T15" fmla="*/ 1009 h 2481"/>
                <a:gd name="T16" fmla="*/ 2566 w 2566"/>
                <a:gd name="T17" fmla="*/ 1241 h 2481"/>
                <a:gd name="T18" fmla="*/ 2566 w 2566"/>
                <a:gd name="T19" fmla="*/ 1595 h 2481"/>
                <a:gd name="T20" fmla="*/ 2566 w 2566"/>
                <a:gd name="T21" fmla="*/ 1950 h 2481"/>
                <a:gd name="T22" fmla="*/ 2566 w 2566"/>
                <a:gd name="T23" fmla="*/ 2304 h 2481"/>
                <a:gd name="T24" fmla="*/ 2449 w 2566"/>
                <a:gd name="T25" fmla="*/ 2481 h 2481"/>
                <a:gd name="T26" fmla="*/ 2216 w 2566"/>
                <a:gd name="T27" fmla="*/ 2481 h 2481"/>
                <a:gd name="T28" fmla="*/ 1983 w 2566"/>
                <a:gd name="T29" fmla="*/ 2481 h 2481"/>
                <a:gd name="T30" fmla="*/ 1749 w 2566"/>
                <a:gd name="T31" fmla="*/ 2481 h 2481"/>
                <a:gd name="T32" fmla="*/ 1517 w 2566"/>
                <a:gd name="T33" fmla="*/ 2481 h 2481"/>
                <a:gd name="T34" fmla="*/ 1283 w 2566"/>
                <a:gd name="T35" fmla="*/ 2481 h 2481"/>
                <a:gd name="T36" fmla="*/ 1049 w 2566"/>
                <a:gd name="T37" fmla="*/ 2481 h 2481"/>
                <a:gd name="T38" fmla="*/ 817 w 2566"/>
                <a:gd name="T39" fmla="*/ 2481 h 2481"/>
                <a:gd name="T40" fmla="*/ 583 w 2566"/>
                <a:gd name="T41" fmla="*/ 2481 h 2481"/>
                <a:gd name="T42" fmla="*/ 349 w 2566"/>
                <a:gd name="T43" fmla="*/ 2481 h 2481"/>
                <a:gd name="T44" fmla="*/ 117 w 2566"/>
                <a:gd name="T45" fmla="*/ 2481 h 2481"/>
                <a:gd name="T46" fmla="*/ 0 w 2566"/>
                <a:gd name="T47" fmla="*/ 2304 h 2481"/>
                <a:gd name="T48" fmla="*/ 0 w 2566"/>
                <a:gd name="T49" fmla="*/ 1950 h 2481"/>
                <a:gd name="T50" fmla="*/ 0 w 2566"/>
                <a:gd name="T51" fmla="*/ 1595 h 2481"/>
                <a:gd name="T52" fmla="*/ 0 w 2566"/>
                <a:gd name="T53" fmla="*/ 1241 h 2481"/>
                <a:gd name="T54" fmla="*/ 0 w 2566"/>
                <a:gd name="T55" fmla="*/ 886 h 2481"/>
                <a:gd name="T56" fmla="*/ 0 w 2566"/>
                <a:gd name="T57" fmla="*/ 531 h 2481"/>
                <a:gd name="T58" fmla="*/ 0 w 2566"/>
                <a:gd name="T59" fmla="*/ 177 h 2481"/>
                <a:gd name="T60" fmla="*/ 117 w 2566"/>
                <a:gd name="T61" fmla="*/ 0 h 2481"/>
                <a:gd name="T62" fmla="*/ 349 w 2566"/>
                <a:gd name="T63" fmla="*/ 0 h 2481"/>
                <a:gd name="T64" fmla="*/ 583 w 2566"/>
                <a:gd name="T65" fmla="*/ 0 h 2481"/>
                <a:gd name="T66" fmla="*/ 817 w 2566"/>
                <a:gd name="T67" fmla="*/ 0 h 2481"/>
                <a:gd name="T68" fmla="*/ 1049 w 2566"/>
                <a:gd name="T69" fmla="*/ 0 h 2481"/>
                <a:gd name="T70" fmla="*/ 1283 w 2566"/>
                <a:gd name="T71" fmla="*/ 0 h 2481"/>
                <a:gd name="T72" fmla="*/ 1517 w 2566"/>
                <a:gd name="T73" fmla="*/ 0 h 2481"/>
                <a:gd name="T74" fmla="*/ 1749 w 2566"/>
                <a:gd name="T75" fmla="*/ 0 h 2481"/>
                <a:gd name="T76" fmla="*/ 1983 w 2566"/>
                <a:gd name="T77" fmla="*/ 0 h 2481"/>
                <a:gd name="T78" fmla="*/ 2216 w 2566"/>
                <a:gd name="T79" fmla="*/ 0 h 2481"/>
                <a:gd name="T80" fmla="*/ 2422 w 2566"/>
                <a:gd name="T81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66" h="2481">
                  <a:moveTo>
                    <a:pt x="2422" y="0"/>
                  </a:moveTo>
                  <a:lnTo>
                    <a:pt x="2392" y="89"/>
                  </a:lnTo>
                  <a:lnTo>
                    <a:pt x="2363" y="177"/>
                  </a:lnTo>
                  <a:lnTo>
                    <a:pt x="2352" y="207"/>
                  </a:lnTo>
                  <a:lnTo>
                    <a:pt x="2332" y="269"/>
                  </a:lnTo>
                  <a:lnTo>
                    <a:pt x="2314" y="326"/>
                  </a:lnTo>
                  <a:lnTo>
                    <a:pt x="2305" y="355"/>
                  </a:lnTo>
                  <a:lnTo>
                    <a:pt x="2275" y="444"/>
                  </a:lnTo>
                  <a:lnTo>
                    <a:pt x="2246" y="531"/>
                  </a:lnTo>
                  <a:lnTo>
                    <a:pt x="2276" y="622"/>
                  </a:lnTo>
                  <a:lnTo>
                    <a:pt x="2263" y="709"/>
                  </a:lnTo>
                  <a:lnTo>
                    <a:pt x="2332" y="790"/>
                  </a:lnTo>
                  <a:lnTo>
                    <a:pt x="2423" y="886"/>
                  </a:lnTo>
                  <a:lnTo>
                    <a:pt x="2449" y="910"/>
                  </a:lnTo>
                  <a:lnTo>
                    <a:pt x="2484" y="940"/>
                  </a:lnTo>
                  <a:lnTo>
                    <a:pt x="2566" y="1009"/>
                  </a:lnTo>
                  <a:lnTo>
                    <a:pt x="2566" y="1064"/>
                  </a:lnTo>
                  <a:lnTo>
                    <a:pt x="2566" y="1241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332" y="0"/>
                  </a:lnTo>
                  <a:lnTo>
                    <a:pt x="2422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6208713" y="622300"/>
              <a:ext cx="508000" cy="1689100"/>
            </a:xfrm>
            <a:custGeom>
              <a:avLst/>
              <a:gdLst>
                <a:gd name="T0" fmla="*/ 176 w 320"/>
                <a:gd name="T1" fmla="*/ 0 h 1064"/>
                <a:gd name="T2" fmla="*/ 146 w 320"/>
                <a:gd name="T3" fmla="*/ 89 h 1064"/>
                <a:gd name="T4" fmla="*/ 117 w 320"/>
                <a:gd name="T5" fmla="*/ 177 h 1064"/>
                <a:gd name="T6" fmla="*/ 106 w 320"/>
                <a:gd name="T7" fmla="*/ 207 h 1064"/>
                <a:gd name="T8" fmla="*/ 86 w 320"/>
                <a:gd name="T9" fmla="*/ 269 h 1064"/>
                <a:gd name="T10" fmla="*/ 68 w 320"/>
                <a:gd name="T11" fmla="*/ 326 h 1064"/>
                <a:gd name="T12" fmla="*/ 59 w 320"/>
                <a:gd name="T13" fmla="*/ 355 h 1064"/>
                <a:gd name="T14" fmla="*/ 29 w 320"/>
                <a:gd name="T15" fmla="*/ 444 h 1064"/>
                <a:gd name="T16" fmla="*/ 0 w 320"/>
                <a:gd name="T17" fmla="*/ 531 h 1064"/>
                <a:gd name="T18" fmla="*/ 30 w 320"/>
                <a:gd name="T19" fmla="*/ 622 h 1064"/>
                <a:gd name="T20" fmla="*/ 17 w 320"/>
                <a:gd name="T21" fmla="*/ 709 h 1064"/>
                <a:gd name="T22" fmla="*/ 86 w 320"/>
                <a:gd name="T23" fmla="*/ 790 h 1064"/>
                <a:gd name="T24" fmla="*/ 177 w 320"/>
                <a:gd name="T25" fmla="*/ 886 h 1064"/>
                <a:gd name="T26" fmla="*/ 203 w 320"/>
                <a:gd name="T27" fmla="*/ 910 h 1064"/>
                <a:gd name="T28" fmla="*/ 238 w 320"/>
                <a:gd name="T29" fmla="*/ 940 h 1064"/>
                <a:gd name="T30" fmla="*/ 320 w 320"/>
                <a:gd name="T31" fmla="*/ 1009 h 1064"/>
                <a:gd name="T32" fmla="*/ 320 w 320"/>
                <a:gd name="T33" fmla="*/ 1064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0" h="1064">
                  <a:moveTo>
                    <a:pt x="176" y="0"/>
                  </a:moveTo>
                  <a:lnTo>
                    <a:pt x="146" y="89"/>
                  </a:lnTo>
                  <a:lnTo>
                    <a:pt x="117" y="177"/>
                  </a:lnTo>
                  <a:lnTo>
                    <a:pt x="106" y="207"/>
                  </a:lnTo>
                  <a:lnTo>
                    <a:pt x="86" y="269"/>
                  </a:lnTo>
                  <a:lnTo>
                    <a:pt x="68" y="326"/>
                  </a:lnTo>
                  <a:lnTo>
                    <a:pt x="59" y="355"/>
                  </a:lnTo>
                  <a:lnTo>
                    <a:pt x="29" y="444"/>
                  </a:lnTo>
                  <a:lnTo>
                    <a:pt x="0" y="531"/>
                  </a:lnTo>
                  <a:lnTo>
                    <a:pt x="30" y="622"/>
                  </a:lnTo>
                  <a:lnTo>
                    <a:pt x="17" y="709"/>
                  </a:lnTo>
                  <a:lnTo>
                    <a:pt x="86" y="790"/>
                  </a:lnTo>
                  <a:lnTo>
                    <a:pt x="177" y="886"/>
                  </a:lnTo>
                  <a:lnTo>
                    <a:pt x="203" y="910"/>
                  </a:lnTo>
                  <a:lnTo>
                    <a:pt x="238" y="940"/>
                  </a:lnTo>
                  <a:lnTo>
                    <a:pt x="320" y="1009"/>
                  </a:lnTo>
                  <a:lnTo>
                    <a:pt x="320" y="10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2249 w 2566"/>
                <a:gd name="T1" fmla="*/ 50 h 2481"/>
                <a:gd name="T2" fmla="*/ 2210 w 2566"/>
                <a:gd name="T3" fmla="*/ 168 h 2481"/>
                <a:gd name="T4" fmla="*/ 2172 w 2566"/>
                <a:gd name="T5" fmla="*/ 286 h 2481"/>
                <a:gd name="T6" fmla="*/ 2132 w 2566"/>
                <a:gd name="T7" fmla="*/ 405 h 2481"/>
                <a:gd name="T8" fmla="*/ 2093 w 2566"/>
                <a:gd name="T9" fmla="*/ 523 h 2481"/>
                <a:gd name="T10" fmla="*/ 2055 w 2566"/>
                <a:gd name="T11" fmla="*/ 641 h 2481"/>
                <a:gd name="T12" fmla="*/ 2056 w 2566"/>
                <a:gd name="T13" fmla="*/ 821 h 2481"/>
                <a:gd name="T14" fmla="*/ 2100 w 2566"/>
                <a:gd name="T15" fmla="*/ 967 h 2481"/>
                <a:gd name="T16" fmla="*/ 2216 w 2566"/>
                <a:gd name="T17" fmla="*/ 1091 h 2481"/>
                <a:gd name="T18" fmla="*/ 2332 w 2566"/>
                <a:gd name="T19" fmla="*/ 1191 h 2481"/>
                <a:gd name="T20" fmla="*/ 2449 w 2566"/>
                <a:gd name="T21" fmla="*/ 1278 h 2481"/>
                <a:gd name="T22" fmla="*/ 2566 w 2566"/>
                <a:gd name="T23" fmla="*/ 1350 h 2481"/>
                <a:gd name="T24" fmla="*/ 2566 w 2566"/>
                <a:gd name="T25" fmla="*/ 1595 h 2481"/>
                <a:gd name="T26" fmla="*/ 2566 w 2566"/>
                <a:gd name="T27" fmla="*/ 1950 h 2481"/>
                <a:gd name="T28" fmla="*/ 2566 w 2566"/>
                <a:gd name="T29" fmla="*/ 2304 h 2481"/>
                <a:gd name="T30" fmla="*/ 2449 w 2566"/>
                <a:gd name="T31" fmla="*/ 2481 h 2481"/>
                <a:gd name="T32" fmla="*/ 2216 w 2566"/>
                <a:gd name="T33" fmla="*/ 2481 h 2481"/>
                <a:gd name="T34" fmla="*/ 1983 w 2566"/>
                <a:gd name="T35" fmla="*/ 2481 h 2481"/>
                <a:gd name="T36" fmla="*/ 1749 w 2566"/>
                <a:gd name="T37" fmla="*/ 2481 h 2481"/>
                <a:gd name="T38" fmla="*/ 1517 w 2566"/>
                <a:gd name="T39" fmla="*/ 2481 h 2481"/>
                <a:gd name="T40" fmla="*/ 1283 w 2566"/>
                <a:gd name="T41" fmla="*/ 2481 h 2481"/>
                <a:gd name="T42" fmla="*/ 1049 w 2566"/>
                <a:gd name="T43" fmla="*/ 2481 h 2481"/>
                <a:gd name="T44" fmla="*/ 817 w 2566"/>
                <a:gd name="T45" fmla="*/ 2481 h 2481"/>
                <a:gd name="T46" fmla="*/ 583 w 2566"/>
                <a:gd name="T47" fmla="*/ 2481 h 2481"/>
                <a:gd name="T48" fmla="*/ 349 w 2566"/>
                <a:gd name="T49" fmla="*/ 2481 h 2481"/>
                <a:gd name="T50" fmla="*/ 117 w 2566"/>
                <a:gd name="T51" fmla="*/ 2481 h 2481"/>
                <a:gd name="T52" fmla="*/ 0 w 2566"/>
                <a:gd name="T53" fmla="*/ 2304 h 2481"/>
                <a:gd name="T54" fmla="*/ 0 w 2566"/>
                <a:gd name="T55" fmla="*/ 1950 h 2481"/>
                <a:gd name="T56" fmla="*/ 0 w 2566"/>
                <a:gd name="T57" fmla="*/ 1595 h 2481"/>
                <a:gd name="T58" fmla="*/ 0 w 2566"/>
                <a:gd name="T59" fmla="*/ 1241 h 2481"/>
                <a:gd name="T60" fmla="*/ 0 w 2566"/>
                <a:gd name="T61" fmla="*/ 886 h 2481"/>
                <a:gd name="T62" fmla="*/ 0 w 2566"/>
                <a:gd name="T63" fmla="*/ 531 h 2481"/>
                <a:gd name="T64" fmla="*/ 0 w 2566"/>
                <a:gd name="T65" fmla="*/ 177 h 2481"/>
                <a:gd name="T66" fmla="*/ 117 w 2566"/>
                <a:gd name="T67" fmla="*/ 0 h 2481"/>
                <a:gd name="T68" fmla="*/ 349 w 2566"/>
                <a:gd name="T69" fmla="*/ 0 h 2481"/>
                <a:gd name="T70" fmla="*/ 583 w 2566"/>
                <a:gd name="T71" fmla="*/ 0 h 2481"/>
                <a:gd name="T72" fmla="*/ 817 w 2566"/>
                <a:gd name="T73" fmla="*/ 0 h 2481"/>
                <a:gd name="T74" fmla="*/ 1049 w 2566"/>
                <a:gd name="T75" fmla="*/ 0 h 2481"/>
                <a:gd name="T76" fmla="*/ 1283 w 2566"/>
                <a:gd name="T77" fmla="*/ 0 h 2481"/>
                <a:gd name="T78" fmla="*/ 1517 w 2566"/>
                <a:gd name="T79" fmla="*/ 0 h 2481"/>
                <a:gd name="T80" fmla="*/ 1749 w 2566"/>
                <a:gd name="T81" fmla="*/ 0 h 2481"/>
                <a:gd name="T82" fmla="*/ 1983 w 2566"/>
                <a:gd name="T83" fmla="*/ 0 h 2481"/>
                <a:gd name="T84" fmla="*/ 2216 w 2566"/>
                <a:gd name="T85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6" h="2481">
                  <a:moveTo>
                    <a:pt x="2265" y="0"/>
                  </a:moveTo>
                  <a:lnTo>
                    <a:pt x="2249" y="50"/>
                  </a:lnTo>
                  <a:lnTo>
                    <a:pt x="2216" y="150"/>
                  </a:lnTo>
                  <a:lnTo>
                    <a:pt x="2210" y="168"/>
                  </a:lnTo>
                  <a:lnTo>
                    <a:pt x="2207" y="177"/>
                  </a:lnTo>
                  <a:lnTo>
                    <a:pt x="2172" y="286"/>
                  </a:lnTo>
                  <a:lnTo>
                    <a:pt x="2149" y="355"/>
                  </a:lnTo>
                  <a:lnTo>
                    <a:pt x="2132" y="405"/>
                  </a:lnTo>
                  <a:lnTo>
                    <a:pt x="2100" y="505"/>
                  </a:lnTo>
                  <a:lnTo>
                    <a:pt x="2093" y="523"/>
                  </a:lnTo>
                  <a:lnTo>
                    <a:pt x="2090" y="531"/>
                  </a:lnTo>
                  <a:lnTo>
                    <a:pt x="2055" y="641"/>
                  </a:lnTo>
                  <a:lnTo>
                    <a:pt x="2032" y="709"/>
                  </a:lnTo>
                  <a:lnTo>
                    <a:pt x="2056" y="821"/>
                  </a:lnTo>
                  <a:lnTo>
                    <a:pt x="2032" y="886"/>
                  </a:lnTo>
                  <a:lnTo>
                    <a:pt x="2100" y="967"/>
                  </a:lnTo>
                  <a:lnTo>
                    <a:pt x="2188" y="1064"/>
                  </a:lnTo>
                  <a:lnTo>
                    <a:pt x="2216" y="1091"/>
                  </a:lnTo>
                  <a:lnTo>
                    <a:pt x="2256" y="1125"/>
                  </a:lnTo>
                  <a:lnTo>
                    <a:pt x="2332" y="1191"/>
                  </a:lnTo>
                  <a:lnTo>
                    <a:pt x="2396" y="1241"/>
                  </a:lnTo>
                  <a:lnTo>
                    <a:pt x="2449" y="1278"/>
                  </a:lnTo>
                  <a:lnTo>
                    <a:pt x="2490" y="1302"/>
                  </a:lnTo>
                  <a:lnTo>
                    <a:pt x="2566" y="1350"/>
                  </a:lnTo>
                  <a:lnTo>
                    <a:pt x="2566" y="1417"/>
                  </a:lnTo>
                  <a:lnTo>
                    <a:pt x="2566" y="1595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216" y="0"/>
                  </a:lnTo>
                  <a:lnTo>
                    <a:pt x="2265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868988" y="622300"/>
              <a:ext cx="847725" cy="2249488"/>
            </a:xfrm>
            <a:custGeom>
              <a:avLst/>
              <a:gdLst>
                <a:gd name="T0" fmla="*/ 233 w 534"/>
                <a:gd name="T1" fmla="*/ 0 h 1417"/>
                <a:gd name="T2" fmla="*/ 217 w 534"/>
                <a:gd name="T3" fmla="*/ 50 h 1417"/>
                <a:gd name="T4" fmla="*/ 184 w 534"/>
                <a:gd name="T5" fmla="*/ 150 h 1417"/>
                <a:gd name="T6" fmla="*/ 178 w 534"/>
                <a:gd name="T7" fmla="*/ 168 h 1417"/>
                <a:gd name="T8" fmla="*/ 175 w 534"/>
                <a:gd name="T9" fmla="*/ 177 h 1417"/>
                <a:gd name="T10" fmla="*/ 140 w 534"/>
                <a:gd name="T11" fmla="*/ 286 h 1417"/>
                <a:gd name="T12" fmla="*/ 117 w 534"/>
                <a:gd name="T13" fmla="*/ 355 h 1417"/>
                <a:gd name="T14" fmla="*/ 100 w 534"/>
                <a:gd name="T15" fmla="*/ 405 h 1417"/>
                <a:gd name="T16" fmla="*/ 68 w 534"/>
                <a:gd name="T17" fmla="*/ 505 h 1417"/>
                <a:gd name="T18" fmla="*/ 61 w 534"/>
                <a:gd name="T19" fmla="*/ 523 h 1417"/>
                <a:gd name="T20" fmla="*/ 58 w 534"/>
                <a:gd name="T21" fmla="*/ 531 h 1417"/>
                <a:gd name="T22" fmla="*/ 23 w 534"/>
                <a:gd name="T23" fmla="*/ 641 h 1417"/>
                <a:gd name="T24" fmla="*/ 0 w 534"/>
                <a:gd name="T25" fmla="*/ 709 h 1417"/>
                <a:gd name="T26" fmla="*/ 24 w 534"/>
                <a:gd name="T27" fmla="*/ 821 h 1417"/>
                <a:gd name="T28" fmla="*/ 0 w 534"/>
                <a:gd name="T29" fmla="*/ 886 h 1417"/>
                <a:gd name="T30" fmla="*/ 68 w 534"/>
                <a:gd name="T31" fmla="*/ 967 h 1417"/>
                <a:gd name="T32" fmla="*/ 156 w 534"/>
                <a:gd name="T33" fmla="*/ 1064 h 1417"/>
                <a:gd name="T34" fmla="*/ 184 w 534"/>
                <a:gd name="T35" fmla="*/ 1091 h 1417"/>
                <a:gd name="T36" fmla="*/ 224 w 534"/>
                <a:gd name="T37" fmla="*/ 1125 h 1417"/>
                <a:gd name="T38" fmla="*/ 300 w 534"/>
                <a:gd name="T39" fmla="*/ 1191 h 1417"/>
                <a:gd name="T40" fmla="*/ 364 w 534"/>
                <a:gd name="T41" fmla="*/ 1241 h 1417"/>
                <a:gd name="T42" fmla="*/ 417 w 534"/>
                <a:gd name="T43" fmla="*/ 1278 h 1417"/>
                <a:gd name="T44" fmla="*/ 458 w 534"/>
                <a:gd name="T45" fmla="*/ 1302 h 1417"/>
                <a:gd name="T46" fmla="*/ 534 w 534"/>
                <a:gd name="T47" fmla="*/ 1350 h 1417"/>
                <a:gd name="T48" fmla="*/ 534 w 534"/>
                <a:gd name="T49" fmla="*/ 1417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4" h="1417">
                  <a:moveTo>
                    <a:pt x="233" y="0"/>
                  </a:moveTo>
                  <a:lnTo>
                    <a:pt x="217" y="50"/>
                  </a:lnTo>
                  <a:lnTo>
                    <a:pt x="184" y="150"/>
                  </a:lnTo>
                  <a:lnTo>
                    <a:pt x="178" y="168"/>
                  </a:lnTo>
                  <a:lnTo>
                    <a:pt x="175" y="177"/>
                  </a:lnTo>
                  <a:lnTo>
                    <a:pt x="140" y="286"/>
                  </a:lnTo>
                  <a:lnTo>
                    <a:pt x="117" y="355"/>
                  </a:lnTo>
                  <a:lnTo>
                    <a:pt x="100" y="405"/>
                  </a:lnTo>
                  <a:lnTo>
                    <a:pt x="68" y="505"/>
                  </a:lnTo>
                  <a:lnTo>
                    <a:pt x="61" y="523"/>
                  </a:lnTo>
                  <a:lnTo>
                    <a:pt x="58" y="531"/>
                  </a:lnTo>
                  <a:lnTo>
                    <a:pt x="23" y="641"/>
                  </a:lnTo>
                  <a:lnTo>
                    <a:pt x="0" y="709"/>
                  </a:lnTo>
                  <a:lnTo>
                    <a:pt x="24" y="821"/>
                  </a:lnTo>
                  <a:lnTo>
                    <a:pt x="0" y="886"/>
                  </a:lnTo>
                  <a:lnTo>
                    <a:pt x="68" y="967"/>
                  </a:lnTo>
                  <a:lnTo>
                    <a:pt x="156" y="1064"/>
                  </a:lnTo>
                  <a:lnTo>
                    <a:pt x="184" y="1091"/>
                  </a:lnTo>
                  <a:lnTo>
                    <a:pt x="224" y="1125"/>
                  </a:lnTo>
                  <a:lnTo>
                    <a:pt x="300" y="1191"/>
                  </a:lnTo>
                  <a:lnTo>
                    <a:pt x="364" y="1241"/>
                  </a:lnTo>
                  <a:lnTo>
                    <a:pt x="417" y="1278"/>
                  </a:lnTo>
                  <a:lnTo>
                    <a:pt x="458" y="1302"/>
                  </a:lnTo>
                  <a:lnTo>
                    <a:pt x="534" y="1350"/>
                  </a:lnTo>
                  <a:lnTo>
                    <a:pt x="534" y="141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2104 w 2566"/>
                <a:gd name="T1" fmla="*/ 6 h 2481"/>
                <a:gd name="T2" fmla="*/ 2053 w 2566"/>
                <a:gd name="T3" fmla="*/ 108 h 2481"/>
                <a:gd name="T4" fmla="*/ 2026 w 2566"/>
                <a:gd name="T5" fmla="*/ 244 h 2481"/>
                <a:gd name="T6" fmla="*/ 1987 w 2566"/>
                <a:gd name="T7" fmla="*/ 362 h 2481"/>
                <a:gd name="T8" fmla="*/ 1936 w 2566"/>
                <a:gd name="T9" fmla="*/ 462 h 2481"/>
                <a:gd name="T10" fmla="*/ 1909 w 2566"/>
                <a:gd name="T11" fmla="*/ 597 h 2481"/>
                <a:gd name="T12" fmla="*/ 1871 w 2566"/>
                <a:gd name="T13" fmla="*/ 718 h 2481"/>
                <a:gd name="T14" fmla="*/ 1821 w 2566"/>
                <a:gd name="T15" fmla="*/ 817 h 2481"/>
                <a:gd name="T16" fmla="*/ 1829 w 2566"/>
                <a:gd name="T17" fmla="*/ 1007 h 2481"/>
                <a:gd name="T18" fmla="*/ 1866 w 2566"/>
                <a:gd name="T19" fmla="*/ 1153 h 2481"/>
                <a:gd name="T20" fmla="*/ 1983 w 2566"/>
                <a:gd name="T21" fmla="*/ 1278 h 2481"/>
                <a:gd name="T22" fmla="*/ 2100 w 2566"/>
                <a:gd name="T23" fmla="*/ 1381 h 2481"/>
                <a:gd name="T24" fmla="*/ 2216 w 2566"/>
                <a:gd name="T25" fmla="*/ 1467 h 2481"/>
                <a:gd name="T26" fmla="*/ 2332 w 2566"/>
                <a:gd name="T27" fmla="*/ 1542 h 2481"/>
                <a:gd name="T28" fmla="*/ 2449 w 2566"/>
                <a:gd name="T29" fmla="*/ 1607 h 2481"/>
                <a:gd name="T30" fmla="*/ 2566 w 2566"/>
                <a:gd name="T31" fmla="*/ 1660 h 2481"/>
                <a:gd name="T32" fmla="*/ 2566 w 2566"/>
                <a:gd name="T33" fmla="*/ 1950 h 2481"/>
                <a:gd name="T34" fmla="*/ 2566 w 2566"/>
                <a:gd name="T35" fmla="*/ 2304 h 2481"/>
                <a:gd name="T36" fmla="*/ 2449 w 2566"/>
                <a:gd name="T37" fmla="*/ 2481 h 2481"/>
                <a:gd name="T38" fmla="*/ 2216 w 2566"/>
                <a:gd name="T39" fmla="*/ 2481 h 2481"/>
                <a:gd name="T40" fmla="*/ 1983 w 2566"/>
                <a:gd name="T41" fmla="*/ 2481 h 2481"/>
                <a:gd name="T42" fmla="*/ 1749 w 2566"/>
                <a:gd name="T43" fmla="*/ 2481 h 2481"/>
                <a:gd name="T44" fmla="*/ 1517 w 2566"/>
                <a:gd name="T45" fmla="*/ 2481 h 2481"/>
                <a:gd name="T46" fmla="*/ 1283 w 2566"/>
                <a:gd name="T47" fmla="*/ 2481 h 2481"/>
                <a:gd name="T48" fmla="*/ 1049 w 2566"/>
                <a:gd name="T49" fmla="*/ 2481 h 2481"/>
                <a:gd name="T50" fmla="*/ 817 w 2566"/>
                <a:gd name="T51" fmla="*/ 2481 h 2481"/>
                <a:gd name="T52" fmla="*/ 583 w 2566"/>
                <a:gd name="T53" fmla="*/ 2481 h 2481"/>
                <a:gd name="T54" fmla="*/ 349 w 2566"/>
                <a:gd name="T55" fmla="*/ 2481 h 2481"/>
                <a:gd name="T56" fmla="*/ 117 w 2566"/>
                <a:gd name="T57" fmla="*/ 2481 h 2481"/>
                <a:gd name="T58" fmla="*/ 0 w 2566"/>
                <a:gd name="T59" fmla="*/ 2304 h 2481"/>
                <a:gd name="T60" fmla="*/ 0 w 2566"/>
                <a:gd name="T61" fmla="*/ 1950 h 2481"/>
                <a:gd name="T62" fmla="*/ 0 w 2566"/>
                <a:gd name="T63" fmla="*/ 1595 h 2481"/>
                <a:gd name="T64" fmla="*/ 0 w 2566"/>
                <a:gd name="T65" fmla="*/ 1241 h 2481"/>
                <a:gd name="T66" fmla="*/ 0 w 2566"/>
                <a:gd name="T67" fmla="*/ 886 h 2481"/>
                <a:gd name="T68" fmla="*/ 0 w 2566"/>
                <a:gd name="T69" fmla="*/ 531 h 2481"/>
                <a:gd name="T70" fmla="*/ 0 w 2566"/>
                <a:gd name="T71" fmla="*/ 177 h 2481"/>
                <a:gd name="T72" fmla="*/ 117 w 2566"/>
                <a:gd name="T73" fmla="*/ 0 h 2481"/>
                <a:gd name="T74" fmla="*/ 349 w 2566"/>
                <a:gd name="T75" fmla="*/ 0 h 2481"/>
                <a:gd name="T76" fmla="*/ 583 w 2566"/>
                <a:gd name="T77" fmla="*/ 0 h 2481"/>
                <a:gd name="T78" fmla="*/ 817 w 2566"/>
                <a:gd name="T79" fmla="*/ 0 h 2481"/>
                <a:gd name="T80" fmla="*/ 1049 w 2566"/>
                <a:gd name="T81" fmla="*/ 0 h 2481"/>
                <a:gd name="T82" fmla="*/ 1283 w 2566"/>
                <a:gd name="T83" fmla="*/ 0 h 2481"/>
                <a:gd name="T84" fmla="*/ 1517 w 2566"/>
                <a:gd name="T85" fmla="*/ 0 h 2481"/>
                <a:gd name="T86" fmla="*/ 1749 w 2566"/>
                <a:gd name="T87" fmla="*/ 0 h 2481"/>
                <a:gd name="T88" fmla="*/ 1983 w 2566"/>
                <a:gd name="T89" fmla="*/ 0 h 2481"/>
                <a:gd name="T90" fmla="*/ 2106 w 2566"/>
                <a:gd name="T91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66" h="2481">
                  <a:moveTo>
                    <a:pt x="2106" y="0"/>
                  </a:moveTo>
                  <a:lnTo>
                    <a:pt x="2104" y="6"/>
                  </a:lnTo>
                  <a:lnTo>
                    <a:pt x="2100" y="21"/>
                  </a:lnTo>
                  <a:lnTo>
                    <a:pt x="2053" y="108"/>
                  </a:lnTo>
                  <a:lnTo>
                    <a:pt x="2048" y="177"/>
                  </a:lnTo>
                  <a:lnTo>
                    <a:pt x="2026" y="244"/>
                  </a:lnTo>
                  <a:lnTo>
                    <a:pt x="1990" y="355"/>
                  </a:lnTo>
                  <a:lnTo>
                    <a:pt x="1987" y="362"/>
                  </a:lnTo>
                  <a:lnTo>
                    <a:pt x="1983" y="376"/>
                  </a:lnTo>
                  <a:lnTo>
                    <a:pt x="1936" y="462"/>
                  </a:lnTo>
                  <a:lnTo>
                    <a:pt x="1931" y="531"/>
                  </a:lnTo>
                  <a:lnTo>
                    <a:pt x="1909" y="597"/>
                  </a:lnTo>
                  <a:lnTo>
                    <a:pt x="1874" y="709"/>
                  </a:lnTo>
                  <a:lnTo>
                    <a:pt x="1871" y="718"/>
                  </a:lnTo>
                  <a:lnTo>
                    <a:pt x="1866" y="732"/>
                  </a:lnTo>
                  <a:lnTo>
                    <a:pt x="1821" y="817"/>
                  </a:lnTo>
                  <a:lnTo>
                    <a:pt x="1816" y="886"/>
                  </a:lnTo>
                  <a:lnTo>
                    <a:pt x="1829" y="1007"/>
                  </a:lnTo>
                  <a:lnTo>
                    <a:pt x="1792" y="1064"/>
                  </a:lnTo>
                  <a:lnTo>
                    <a:pt x="1866" y="1153"/>
                  </a:lnTo>
                  <a:lnTo>
                    <a:pt x="1945" y="1241"/>
                  </a:lnTo>
                  <a:lnTo>
                    <a:pt x="1983" y="1278"/>
                  </a:lnTo>
                  <a:lnTo>
                    <a:pt x="2040" y="1328"/>
                  </a:lnTo>
                  <a:lnTo>
                    <a:pt x="2100" y="1381"/>
                  </a:lnTo>
                  <a:lnTo>
                    <a:pt x="2146" y="1417"/>
                  </a:lnTo>
                  <a:lnTo>
                    <a:pt x="2216" y="1467"/>
                  </a:lnTo>
                  <a:lnTo>
                    <a:pt x="2271" y="1501"/>
                  </a:lnTo>
                  <a:lnTo>
                    <a:pt x="2332" y="1542"/>
                  </a:lnTo>
                  <a:lnTo>
                    <a:pt x="2428" y="1595"/>
                  </a:lnTo>
                  <a:lnTo>
                    <a:pt x="2449" y="1607"/>
                  </a:lnTo>
                  <a:lnTo>
                    <a:pt x="2458" y="1610"/>
                  </a:lnTo>
                  <a:lnTo>
                    <a:pt x="2566" y="1660"/>
                  </a:lnTo>
                  <a:lnTo>
                    <a:pt x="2566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lnTo>
                    <a:pt x="2100" y="0"/>
                  </a:lnTo>
                  <a:lnTo>
                    <a:pt x="2106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487988" y="622300"/>
              <a:ext cx="1228725" cy="2813050"/>
            </a:xfrm>
            <a:custGeom>
              <a:avLst/>
              <a:gdLst>
                <a:gd name="T0" fmla="*/ 314 w 774"/>
                <a:gd name="T1" fmla="*/ 0 h 1772"/>
                <a:gd name="T2" fmla="*/ 312 w 774"/>
                <a:gd name="T3" fmla="*/ 6 h 1772"/>
                <a:gd name="T4" fmla="*/ 308 w 774"/>
                <a:gd name="T5" fmla="*/ 21 h 1772"/>
                <a:gd name="T6" fmla="*/ 261 w 774"/>
                <a:gd name="T7" fmla="*/ 108 h 1772"/>
                <a:gd name="T8" fmla="*/ 256 w 774"/>
                <a:gd name="T9" fmla="*/ 177 h 1772"/>
                <a:gd name="T10" fmla="*/ 234 w 774"/>
                <a:gd name="T11" fmla="*/ 244 h 1772"/>
                <a:gd name="T12" fmla="*/ 198 w 774"/>
                <a:gd name="T13" fmla="*/ 355 h 1772"/>
                <a:gd name="T14" fmla="*/ 195 w 774"/>
                <a:gd name="T15" fmla="*/ 362 h 1772"/>
                <a:gd name="T16" fmla="*/ 191 w 774"/>
                <a:gd name="T17" fmla="*/ 376 h 1772"/>
                <a:gd name="T18" fmla="*/ 144 w 774"/>
                <a:gd name="T19" fmla="*/ 462 h 1772"/>
                <a:gd name="T20" fmla="*/ 139 w 774"/>
                <a:gd name="T21" fmla="*/ 531 h 1772"/>
                <a:gd name="T22" fmla="*/ 117 w 774"/>
                <a:gd name="T23" fmla="*/ 597 h 1772"/>
                <a:gd name="T24" fmla="*/ 82 w 774"/>
                <a:gd name="T25" fmla="*/ 709 h 1772"/>
                <a:gd name="T26" fmla="*/ 79 w 774"/>
                <a:gd name="T27" fmla="*/ 718 h 1772"/>
                <a:gd name="T28" fmla="*/ 74 w 774"/>
                <a:gd name="T29" fmla="*/ 732 h 1772"/>
                <a:gd name="T30" fmla="*/ 29 w 774"/>
                <a:gd name="T31" fmla="*/ 817 h 1772"/>
                <a:gd name="T32" fmla="*/ 24 w 774"/>
                <a:gd name="T33" fmla="*/ 886 h 1772"/>
                <a:gd name="T34" fmla="*/ 37 w 774"/>
                <a:gd name="T35" fmla="*/ 1007 h 1772"/>
                <a:gd name="T36" fmla="*/ 0 w 774"/>
                <a:gd name="T37" fmla="*/ 1064 h 1772"/>
                <a:gd name="T38" fmla="*/ 74 w 774"/>
                <a:gd name="T39" fmla="*/ 1153 h 1772"/>
                <a:gd name="T40" fmla="*/ 153 w 774"/>
                <a:gd name="T41" fmla="*/ 1241 h 1772"/>
                <a:gd name="T42" fmla="*/ 191 w 774"/>
                <a:gd name="T43" fmla="*/ 1278 h 1772"/>
                <a:gd name="T44" fmla="*/ 248 w 774"/>
                <a:gd name="T45" fmla="*/ 1328 h 1772"/>
                <a:gd name="T46" fmla="*/ 308 w 774"/>
                <a:gd name="T47" fmla="*/ 1381 h 1772"/>
                <a:gd name="T48" fmla="*/ 354 w 774"/>
                <a:gd name="T49" fmla="*/ 1417 h 1772"/>
                <a:gd name="T50" fmla="*/ 424 w 774"/>
                <a:gd name="T51" fmla="*/ 1467 h 1772"/>
                <a:gd name="T52" fmla="*/ 479 w 774"/>
                <a:gd name="T53" fmla="*/ 1501 h 1772"/>
                <a:gd name="T54" fmla="*/ 540 w 774"/>
                <a:gd name="T55" fmla="*/ 1542 h 1772"/>
                <a:gd name="T56" fmla="*/ 636 w 774"/>
                <a:gd name="T57" fmla="*/ 1595 h 1772"/>
                <a:gd name="T58" fmla="*/ 657 w 774"/>
                <a:gd name="T59" fmla="*/ 1607 h 1772"/>
                <a:gd name="T60" fmla="*/ 666 w 774"/>
                <a:gd name="T61" fmla="*/ 1610 h 1772"/>
                <a:gd name="T62" fmla="*/ 774 w 774"/>
                <a:gd name="T63" fmla="*/ 1660 h 1772"/>
                <a:gd name="T64" fmla="*/ 774 w 774"/>
                <a:gd name="T65" fmla="*/ 1772 h 1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4" h="1772">
                  <a:moveTo>
                    <a:pt x="314" y="0"/>
                  </a:moveTo>
                  <a:lnTo>
                    <a:pt x="312" y="6"/>
                  </a:lnTo>
                  <a:lnTo>
                    <a:pt x="308" y="21"/>
                  </a:lnTo>
                  <a:lnTo>
                    <a:pt x="261" y="108"/>
                  </a:lnTo>
                  <a:lnTo>
                    <a:pt x="256" y="177"/>
                  </a:lnTo>
                  <a:lnTo>
                    <a:pt x="234" y="244"/>
                  </a:lnTo>
                  <a:lnTo>
                    <a:pt x="198" y="355"/>
                  </a:lnTo>
                  <a:lnTo>
                    <a:pt x="195" y="362"/>
                  </a:lnTo>
                  <a:lnTo>
                    <a:pt x="191" y="376"/>
                  </a:lnTo>
                  <a:lnTo>
                    <a:pt x="144" y="462"/>
                  </a:lnTo>
                  <a:lnTo>
                    <a:pt x="139" y="531"/>
                  </a:lnTo>
                  <a:lnTo>
                    <a:pt x="117" y="597"/>
                  </a:lnTo>
                  <a:lnTo>
                    <a:pt x="82" y="709"/>
                  </a:lnTo>
                  <a:lnTo>
                    <a:pt x="79" y="718"/>
                  </a:lnTo>
                  <a:lnTo>
                    <a:pt x="74" y="732"/>
                  </a:lnTo>
                  <a:lnTo>
                    <a:pt x="29" y="817"/>
                  </a:lnTo>
                  <a:lnTo>
                    <a:pt x="24" y="886"/>
                  </a:lnTo>
                  <a:lnTo>
                    <a:pt x="37" y="1007"/>
                  </a:lnTo>
                  <a:lnTo>
                    <a:pt x="0" y="1064"/>
                  </a:lnTo>
                  <a:lnTo>
                    <a:pt x="74" y="1153"/>
                  </a:lnTo>
                  <a:lnTo>
                    <a:pt x="153" y="1241"/>
                  </a:lnTo>
                  <a:lnTo>
                    <a:pt x="191" y="1278"/>
                  </a:lnTo>
                  <a:lnTo>
                    <a:pt x="248" y="1328"/>
                  </a:lnTo>
                  <a:lnTo>
                    <a:pt x="308" y="1381"/>
                  </a:lnTo>
                  <a:lnTo>
                    <a:pt x="354" y="1417"/>
                  </a:lnTo>
                  <a:lnTo>
                    <a:pt x="424" y="1467"/>
                  </a:lnTo>
                  <a:lnTo>
                    <a:pt x="479" y="1501"/>
                  </a:lnTo>
                  <a:lnTo>
                    <a:pt x="540" y="1542"/>
                  </a:lnTo>
                  <a:lnTo>
                    <a:pt x="636" y="1595"/>
                  </a:lnTo>
                  <a:lnTo>
                    <a:pt x="657" y="1607"/>
                  </a:lnTo>
                  <a:lnTo>
                    <a:pt x="666" y="1610"/>
                  </a:lnTo>
                  <a:lnTo>
                    <a:pt x="774" y="1660"/>
                  </a:lnTo>
                  <a:lnTo>
                    <a:pt x="774" y="177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643188" y="622300"/>
              <a:ext cx="4073525" cy="3938588"/>
            </a:xfrm>
            <a:custGeom>
              <a:avLst/>
              <a:gdLst>
                <a:gd name="T0" fmla="*/ 1866 w 2566"/>
                <a:gd name="T1" fmla="*/ 0 h 2481"/>
                <a:gd name="T2" fmla="*/ 1866 w 2566"/>
                <a:gd name="T3" fmla="*/ 355 h 2481"/>
                <a:gd name="T4" fmla="*/ 1749 w 2566"/>
                <a:gd name="T5" fmla="*/ 531 h 2481"/>
                <a:gd name="T6" fmla="*/ 1632 w 2566"/>
                <a:gd name="T7" fmla="*/ 709 h 2481"/>
                <a:gd name="T8" fmla="*/ 1632 w 2566"/>
                <a:gd name="T9" fmla="*/ 1064 h 2481"/>
                <a:gd name="T10" fmla="*/ 1749 w 2566"/>
                <a:gd name="T11" fmla="*/ 1417 h 2481"/>
                <a:gd name="T12" fmla="*/ 1983 w 2566"/>
                <a:gd name="T13" fmla="*/ 1595 h 2481"/>
                <a:gd name="T14" fmla="*/ 2216 w 2566"/>
                <a:gd name="T15" fmla="*/ 1772 h 2481"/>
                <a:gd name="T16" fmla="*/ 2449 w 2566"/>
                <a:gd name="T17" fmla="*/ 1772 h 2481"/>
                <a:gd name="T18" fmla="*/ 2566 w 2566"/>
                <a:gd name="T19" fmla="*/ 2126 h 2481"/>
                <a:gd name="T20" fmla="*/ 2566 w 2566"/>
                <a:gd name="T21" fmla="*/ 2481 h 2481"/>
                <a:gd name="T22" fmla="*/ 2332 w 2566"/>
                <a:gd name="T23" fmla="*/ 2481 h 2481"/>
                <a:gd name="T24" fmla="*/ 2100 w 2566"/>
                <a:gd name="T25" fmla="*/ 2481 h 2481"/>
                <a:gd name="T26" fmla="*/ 1866 w 2566"/>
                <a:gd name="T27" fmla="*/ 2481 h 2481"/>
                <a:gd name="T28" fmla="*/ 1632 w 2566"/>
                <a:gd name="T29" fmla="*/ 2481 h 2481"/>
                <a:gd name="T30" fmla="*/ 1400 w 2566"/>
                <a:gd name="T31" fmla="*/ 2481 h 2481"/>
                <a:gd name="T32" fmla="*/ 1166 w 2566"/>
                <a:gd name="T33" fmla="*/ 2481 h 2481"/>
                <a:gd name="T34" fmla="*/ 934 w 2566"/>
                <a:gd name="T35" fmla="*/ 2481 h 2481"/>
                <a:gd name="T36" fmla="*/ 700 w 2566"/>
                <a:gd name="T37" fmla="*/ 2481 h 2481"/>
                <a:gd name="T38" fmla="*/ 466 w 2566"/>
                <a:gd name="T39" fmla="*/ 2481 h 2481"/>
                <a:gd name="T40" fmla="*/ 234 w 2566"/>
                <a:gd name="T41" fmla="*/ 2481 h 2481"/>
                <a:gd name="T42" fmla="*/ 0 w 2566"/>
                <a:gd name="T43" fmla="*/ 2481 h 2481"/>
                <a:gd name="T44" fmla="*/ 0 w 2566"/>
                <a:gd name="T45" fmla="*/ 2126 h 2481"/>
                <a:gd name="T46" fmla="*/ 0 w 2566"/>
                <a:gd name="T47" fmla="*/ 1772 h 2481"/>
                <a:gd name="T48" fmla="*/ 0 w 2566"/>
                <a:gd name="T49" fmla="*/ 1417 h 2481"/>
                <a:gd name="T50" fmla="*/ 0 w 2566"/>
                <a:gd name="T51" fmla="*/ 1064 h 2481"/>
                <a:gd name="T52" fmla="*/ 0 w 2566"/>
                <a:gd name="T53" fmla="*/ 709 h 2481"/>
                <a:gd name="T54" fmla="*/ 0 w 2566"/>
                <a:gd name="T55" fmla="*/ 355 h 2481"/>
                <a:gd name="T56" fmla="*/ 0 w 2566"/>
                <a:gd name="T57" fmla="*/ 0 h 2481"/>
                <a:gd name="T58" fmla="*/ 234 w 2566"/>
                <a:gd name="T59" fmla="*/ 0 h 2481"/>
                <a:gd name="T60" fmla="*/ 466 w 2566"/>
                <a:gd name="T61" fmla="*/ 0 h 2481"/>
                <a:gd name="T62" fmla="*/ 700 w 2566"/>
                <a:gd name="T63" fmla="*/ 0 h 2481"/>
                <a:gd name="T64" fmla="*/ 934 w 2566"/>
                <a:gd name="T65" fmla="*/ 0 h 2481"/>
                <a:gd name="T66" fmla="*/ 1166 w 2566"/>
                <a:gd name="T67" fmla="*/ 0 h 2481"/>
                <a:gd name="T68" fmla="*/ 1400 w 2566"/>
                <a:gd name="T69" fmla="*/ 0 h 2481"/>
                <a:gd name="T70" fmla="*/ 1632 w 2566"/>
                <a:gd name="T71" fmla="*/ 0 h 2481"/>
                <a:gd name="T72" fmla="*/ 1866 w 2566"/>
                <a:gd name="T73" fmla="*/ 0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66" h="2481">
                  <a:moveTo>
                    <a:pt x="1983" y="0"/>
                  </a:moveTo>
                  <a:lnTo>
                    <a:pt x="1866" y="0"/>
                  </a:lnTo>
                  <a:lnTo>
                    <a:pt x="1866" y="177"/>
                  </a:lnTo>
                  <a:lnTo>
                    <a:pt x="1866" y="355"/>
                  </a:lnTo>
                  <a:lnTo>
                    <a:pt x="1749" y="355"/>
                  </a:lnTo>
                  <a:lnTo>
                    <a:pt x="1749" y="531"/>
                  </a:lnTo>
                  <a:lnTo>
                    <a:pt x="1749" y="709"/>
                  </a:lnTo>
                  <a:lnTo>
                    <a:pt x="1632" y="709"/>
                  </a:lnTo>
                  <a:lnTo>
                    <a:pt x="1632" y="886"/>
                  </a:lnTo>
                  <a:lnTo>
                    <a:pt x="1632" y="1064"/>
                  </a:lnTo>
                  <a:lnTo>
                    <a:pt x="1632" y="1241"/>
                  </a:lnTo>
                  <a:lnTo>
                    <a:pt x="1749" y="1417"/>
                  </a:lnTo>
                  <a:lnTo>
                    <a:pt x="1866" y="1417"/>
                  </a:lnTo>
                  <a:lnTo>
                    <a:pt x="1983" y="1595"/>
                  </a:lnTo>
                  <a:lnTo>
                    <a:pt x="2100" y="1595"/>
                  </a:lnTo>
                  <a:lnTo>
                    <a:pt x="2216" y="1772"/>
                  </a:lnTo>
                  <a:lnTo>
                    <a:pt x="2332" y="1772"/>
                  </a:lnTo>
                  <a:lnTo>
                    <a:pt x="2449" y="1772"/>
                  </a:lnTo>
                  <a:lnTo>
                    <a:pt x="2566" y="1950"/>
                  </a:lnTo>
                  <a:lnTo>
                    <a:pt x="2566" y="2126"/>
                  </a:lnTo>
                  <a:lnTo>
                    <a:pt x="2566" y="2304"/>
                  </a:lnTo>
                  <a:lnTo>
                    <a:pt x="2566" y="2481"/>
                  </a:lnTo>
                  <a:lnTo>
                    <a:pt x="2449" y="2481"/>
                  </a:lnTo>
                  <a:lnTo>
                    <a:pt x="2332" y="2481"/>
                  </a:lnTo>
                  <a:lnTo>
                    <a:pt x="2216" y="2481"/>
                  </a:lnTo>
                  <a:lnTo>
                    <a:pt x="2100" y="2481"/>
                  </a:lnTo>
                  <a:lnTo>
                    <a:pt x="1983" y="2481"/>
                  </a:lnTo>
                  <a:lnTo>
                    <a:pt x="1866" y="2481"/>
                  </a:lnTo>
                  <a:lnTo>
                    <a:pt x="1749" y="2481"/>
                  </a:lnTo>
                  <a:lnTo>
                    <a:pt x="1632" y="2481"/>
                  </a:lnTo>
                  <a:lnTo>
                    <a:pt x="1517" y="2481"/>
                  </a:lnTo>
                  <a:lnTo>
                    <a:pt x="1400" y="2481"/>
                  </a:lnTo>
                  <a:lnTo>
                    <a:pt x="1283" y="2481"/>
                  </a:lnTo>
                  <a:lnTo>
                    <a:pt x="1166" y="2481"/>
                  </a:lnTo>
                  <a:lnTo>
                    <a:pt x="1049" y="2481"/>
                  </a:lnTo>
                  <a:lnTo>
                    <a:pt x="934" y="2481"/>
                  </a:lnTo>
                  <a:lnTo>
                    <a:pt x="817" y="2481"/>
                  </a:lnTo>
                  <a:lnTo>
                    <a:pt x="700" y="2481"/>
                  </a:lnTo>
                  <a:lnTo>
                    <a:pt x="583" y="2481"/>
                  </a:lnTo>
                  <a:lnTo>
                    <a:pt x="466" y="2481"/>
                  </a:lnTo>
                  <a:lnTo>
                    <a:pt x="349" y="2481"/>
                  </a:lnTo>
                  <a:lnTo>
                    <a:pt x="234" y="2481"/>
                  </a:lnTo>
                  <a:lnTo>
                    <a:pt x="117" y="2481"/>
                  </a:lnTo>
                  <a:lnTo>
                    <a:pt x="0" y="2481"/>
                  </a:lnTo>
                  <a:lnTo>
                    <a:pt x="0" y="2304"/>
                  </a:lnTo>
                  <a:lnTo>
                    <a:pt x="0" y="2126"/>
                  </a:lnTo>
                  <a:lnTo>
                    <a:pt x="0" y="1950"/>
                  </a:lnTo>
                  <a:lnTo>
                    <a:pt x="0" y="1772"/>
                  </a:lnTo>
                  <a:lnTo>
                    <a:pt x="0" y="1595"/>
                  </a:lnTo>
                  <a:lnTo>
                    <a:pt x="0" y="1417"/>
                  </a:lnTo>
                  <a:lnTo>
                    <a:pt x="0" y="1241"/>
                  </a:lnTo>
                  <a:lnTo>
                    <a:pt x="0" y="1064"/>
                  </a:lnTo>
                  <a:lnTo>
                    <a:pt x="0" y="886"/>
                  </a:lnTo>
                  <a:lnTo>
                    <a:pt x="0" y="709"/>
                  </a:lnTo>
                  <a:lnTo>
                    <a:pt x="0" y="531"/>
                  </a:lnTo>
                  <a:lnTo>
                    <a:pt x="0" y="355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117" y="0"/>
                  </a:lnTo>
                  <a:lnTo>
                    <a:pt x="234" y="0"/>
                  </a:lnTo>
                  <a:lnTo>
                    <a:pt x="349" y="0"/>
                  </a:lnTo>
                  <a:lnTo>
                    <a:pt x="466" y="0"/>
                  </a:lnTo>
                  <a:lnTo>
                    <a:pt x="583" y="0"/>
                  </a:lnTo>
                  <a:lnTo>
                    <a:pt x="700" y="0"/>
                  </a:lnTo>
                  <a:lnTo>
                    <a:pt x="817" y="0"/>
                  </a:lnTo>
                  <a:lnTo>
                    <a:pt x="934" y="0"/>
                  </a:lnTo>
                  <a:lnTo>
                    <a:pt x="1049" y="0"/>
                  </a:lnTo>
                  <a:lnTo>
                    <a:pt x="1166" y="0"/>
                  </a:lnTo>
                  <a:lnTo>
                    <a:pt x="1283" y="0"/>
                  </a:lnTo>
                  <a:lnTo>
                    <a:pt x="1400" y="0"/>
                  </a:lnTo>
                  <a:lnTo>
                    <a:pt x="1517" y="0"/>
                  </a:lnTo>
                  <a:lnTo>
                    <a:pt x="1632" y="0"/>
                  </a:lnTo>
                  <a:lnTo>
                    <a:pt x="1749" y="0"/>
                  </a:lnTo>
                  <a:lnTo>
                    <a:pt x="1866" y="0"/>
                  </a:lnTo>
                  <a:lnTo>
                    <a:pt x="1983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487988" y="622300"/>
              <a:ext cx="1228725" cy="2635250"/>
            </a:xfrm>
            <a:custGeom>
              <a:avLst/>
              <a:gdLst>
                <a:gd name="T0" fmla="*/ 314 w 774"/>
                <a:gd name="T1" fmla="*/ 0 h 1660"/>
                <a:gd name="T2" fmla="*/ 312 w 774"/>
                <a:gd name="T3" fmla="*/ 6 h 1660"/>
                <a:gd name="T4" fmla="*/ 308 w 774"/>
                <a:gd name="T5" fmla="*/ 21 h 1660"/>
                <a:gd name="T6" fmla="*/ 261 w 774"/>
                <a:gd name="T7" fmla="*/ 108 h 1660"/>
                <a:gd name="T8" fmla="*/ 256 w 774"/>
                <a:gd name="T9" fmla="*/ 177 h 1660"/>
                <a:gd name="T10" fmla="*/ 234 w 774"/>
                <a:gd name="T11" fmla="*/ 244 h 1660"/>
                <a:gd name="T12" fmla="*/ 198 w 774"/>
                <a:gd name="T13" fmla="*/ 355 h 1660"/>
                <a:gd name="T14" fmla="*/ 195 w 774"/>
                <a:gd name="T15" fmla="*/ 362 h 1660"/>
                <a:gd name="T16" fmla="*/ 191 w 774"/>
                <a:gd name="T17" fmla="*/ 376 h 1660"/>
                <a:gd name="T18" fmla="*/ 144 w 774"/>
                <a:gd name="T19" fmla="*/ 462 h 1660"/>
                <a:gd name="T20" fmla="*/ 139 w 774"/>
                <a:gd name="T21" fmla="*/ 531 h 1660"/>
                <a:gd name="T22" fmla="*/ 117 w 774"/>
                <a:gd name="T23" fmla="*/ 597 h 1660"/>
                <a:gd name="T24" fmla="*/ 82 w 774"/>
                <a:gd name="T25" fmla="*/ 709 h 1660"/>
                <a:gd name="T26" fmla="*/ 79 w 774"/>
                <a:gd name="T27" fmla="*/ 718 h 1660"/>
                <a:gd name="T28" fmla="*/ 74 w 774"/>
                <a:gd name="T29" fmla="*/ 732 h 1660"/>
                <a:gd name="T30" fmla="*/ 29 w 774"/>
                <a:gd name="T31" fmla="*/ 817 h 1660"/>
                <a:gd name="T32" fmla="*/ 24 w 774"/>
                <a:gd name="T33" fmla="*/ 886 h 1660"/>
                <a:gd name="T34" fmla="*/ 37 w 774"/>
                <a:gd name="T35" fmla="*/ 1007 h 1660"/>
                <a:gd name="T36" fmla="*/ 0 w 774"/>
                <a:gd name="T37" fmla="*/ 1064 h 1660"/>
                <a:gd name="T38" fmla="*/ 74 w 774"/>
                <a:gd name="T39" fmla="*/ 1153 h 1660"/>
                <a:gd name="T40" fmla="*/ 153 w 774"/>
                <a:gd name="T41" fmla="*/ 1241 h 1660"/>
                <a:gd name="T42" fmla="*/ 191 w 774"/>
                <a:gd name="T43" fmla="*/ 1278 h 1660"/>
                <a:gd name="T44" fmla="*/ 248 w 774"/>
                <a:gd name="T45" fmla="*/ 1328 h 1660"/>
                <a:gd name="T46" fmla="*/ 308 w 774"/>
                <a:gd name="T47" fmla="*/ 1381 h 1660"/>
                <a:gd name="T48" fmla="*/ 354 w 774"/>
                <a:gd name="T49" fmla="*/ 1417 h 1660"/>
                <a:gd name="T50" fmla="*/ 424 w 774"/>
                <a:gd name="T51" fmla="*/ 1467 h 1660"/>
                <a:gd name="T52" fmla="*/ 479 w 774"/>
                <a:gd name="T53" fmla="*/ 1501 h 1660"/>
                <a:gd name="T54" fmla="*/ 540 w 774"/>
                <a:gd name="T55" fmla="*/ 1542 h 1660"/>
                <a:gd name="T56" fmla="*/ 636 w 774"/>
                <a:gd name="T57" fmla="*/ 1595 h 1660"/>
                <a:gd name="T58" fmla="*/ 657 w 774"/>
                <a:gd name="T59" fmla="*/ 1607 h 1660"/>
                <a:gd name="T60" fmla="*/ 666 w 774"/>
                <a:gd name="T61" fmla="*/ 1610 h 1660"/>
                <a:gd name="T62" fmla="*/ 774 w 774"/>
                <a:gd name="T63" fmla="*/ 1660 h 1660"/>
                <a:gd name="T64" fmla="*/ 774 w 774"/>
                <a:gd name="T65" fmla="*/ 1595 h 1660"/>
                <a:gd name="T66" fmla="*/ 774 w 774"/>
                <a:gd name="T67" fmla="*/ 1417 h 1660"/>
                <a:gd name="T68" fmla="*/ 774 w 774"/>
                <a:gd name="T69" fmla="*/ 1241 h 1660"/>
                <a:gd name="T70" fmla="*/ 774 w 774"/>
                <a:gd name="T71" fmla="*/ 1064 h 1660"/>
                <a:gd name="T72" fmla="*/ 774 w 774"/>
                <a:gd name="T73" fmla="*/ 886 h 1660"/>
                <a:gd name="T74" fmla="*/ 774 w 774"/>
                <a:gd name="T75" fmla="*/ 709 h 1660"/>
                <a:gd name="T76" fmla="*/ 774 w 774"/>
                <a:gd name="T77" fmla="*/ 531 h 1660"/>
                <a:gd name="T78" fmla="*/ 774 w 774"/>
                <a:gd name="T79" fmla="*/ 355 h 1660"/>
                <a:gd name="T80" fmla="*/ 774 w 774"/>
                <a:gd name="T81" fmla="*/ 177 h 1660"/>
                <a:gd name="T82" fmla="*/ 774 w 774"/>
                <a:gd name="T83" fmla="*/ 0 h 1660"/>
                <a:gd name="T84" fmla="*/ 657 w 774"/>
                <a:gd name="T85" fmla="*/ 0 h 1660"/>
                <a:gd name="T86" fmla="*/ 540 w 774"/>
                <a:gd name="T87" fmla="*/ 0 h 1660"/>
                <a:gd name="T88" fmla="*/ 424 w 774"/>
                <a:gd name="T89" fmla="*/ 0 h 1660"/>
                <a:gd name="T90" fmla="*/ 314 w 774"/>
                <a:gd name="T91" fmla="*/ 0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74" h="1660">
                  <a:moveTo>
                    <a:pt x="314" y="0"/>
                  </a:moveTo>
                  <a:lnTo>
                    <a:pt x="312" y="6"/>
                  </a:lnTo>
                  <a:lnTo>
                    <a:pt x="308" y="21"/>
                  </a:lnTo>
                  <a:lnTo>
                    <a:pt x="261" y="108"/>
                  </a:lnTo>
                  <a:lnTo>
                    <a:pt x="256" y="177"/>
                  </a:lnTo>
                  <a:lnTo>
                    <a:pt x="234" y="244"/>
                  </a:lnTo>
                  <a:lnTo>
                    <a:pt x="198" y="355"/>
                  </a:lnTo>
                  <a:lnTo>
                    <a:pt x="195" y="362"/>
                  </a:lnTo>
                  <a:lnTo>
                    <a:pt x="191" y="376"/>
                  </a:lnTo>
                  <a:lnTo>
                    <a:pt x="144" y="462"/>
                  </a:lnTo>
                  <a:lnTo>
                    <a:pt x="139" y="531"/>
                  </a:lnTo>
                  <a:lnTo>
                    <a:pt x="117" y="597"/>
                  </a:lnTo>
                  <a:lnTo>
                    <a:pt x="82" y="709"/>
                  </a:lnTo>
                  <a:lnTo>
                    <a:pt x="79" y="718"/>
                  </a:lnTo>
                  <a:lnTo>
                    <a:pt x="74" y="732"/>
                  </a:lnTo>
                  <a:lnTo>
                    <a:pt x="29" y="817"/>
                  </a:lnTo>
                  <a:lnTo>
                    <a:pt x="24" y="886"/>
                  </a:lnTo>
                  <a:lnTo>
                    <a:pt x="37" y="1007"/>
                  </a:lnTo>
                  <a:lnTo>
                    <a:pt x="0" y="1064"/>
                  </a:lnTo>
                  <a:lnTo>
                    <a:pt x="74" y="1153"/>
                  </a:lnTo>
                  <a:lnTo>
                    <a:pt x="153" y="1241"/>
                  </a:lnTo>
                  <a:lnTo>
                    <a:pt x="191" y="1278"/>
                  </a:lnTo>
                  <a:lnTo>
                    <a:pt x="248" y="1328"/>
                  </a:lnTo>
                  <a:lnTo>
                    <a:pt x="308" y="1381"/>
                  </a:lnTo>
                  <a:lnTo>
                    <a:pt x="354" y="1417"/>
                  </a:lnTo>
                  <a:lnTo>
                    <a:pt x="424" y="1467"/>
                  </a:lnTo>
                  <a:lnTo>
                    <a:pt x="479" y="1501"/>
                  </a:lnTo>
                  <a:lnTo>
                    <a:pt x="540" y="1542"/>
                  </a:lnTo>
                  <a:lnTo>
                    <a:pt x="636" y="1595"/>
                  </a:lnTo>
                  <a:lnTo>
                    <a:pt x="657" y="1607"/>
                  </a:lnTo>
                  <a:lnTo>
                    <a:pt x="666" y="1610"/>
                  </a:lnTo>
                  <a:lnTo>
                    <a:pt x="774" y="1660"/>
                  </a:lnTo>
                  <a:lnTo>
                    <a:pt x="774" y="1595"/>
                  </a:lnTo>
                  <a:lnTo>
                    <a:pt x="774" y="1417"/>
                  </a:lnTo>
                  <a:lnTo>
                    <a:pt x="774" y="1241"/>
                  </a:lnTo>
                  <a:lnTo>
                    <a:pt x="774" y="1064"/>
                  </a:lnTo>
                  <a:lnTo>
                    <a:pt x="774" y="886"/>
                  </a:lnTo>
                  <a:lnTo>
                    <a:pt x="774" y="709"/>
                  </a:lnTo>
                  <a:lnTo>
                    <a:pt x="774" y="531"/>
                  </a:lnTo>
                  <a:lnTo>
                    <a:pt x="774" y="355"/>
                  </a:lnTo>
                  <a:lnTo>
                    <a:pt x="774" y="177"/>
                  </a:lnTo>
                  <a:lnTo>
                    <a:pt x="774" y="0"/>
                  </a:lnTo>
                  <a:lnTo>
                    <a:pt x="657" y="0"/>
                  </a:lnTo>
                  <a:lnTo>
                    <a:pt x="540" y="0"/>
                  </a:lnTo>
                  <a:lnTo>
                    <a:pt x="424" y="0"/>
                  </a:lnTo>
                  <a:lnTo>
                    <a:pt x="314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487988" y="622300"/>
              <a:ext cx="1228725" cy="2635250"/>
            </a:xfrm>
            <a:custGeom>
              <a:avLst/>
              <a:gdLst>
                <a:gd name="T0" fmla="*/ 314 w 774"/>
                <a:gd name="T1" fmla="*/ 0 h 1660"/>
                <a:gd name="T2" fmla="*/ 312 w 774"/>
                <a:gd name="T3" fmla="*/ 6 h 1660"/>
                <a:gd name="T4" fmla="*/ 308 w 774"/>
                <a:gd name="T5" fmla="*/ 21 h 1660"/>
                <a:gd name="T6" fmla="*/ 261 w 774"/>
                <a:gd name="T7" fmla="*/ 108 h 1660"/>
                <a:gd name="T8" fmla="*/ 256 w 774"/>
                <a:gd name="T9" fmla="*/ 177 h 1660"/>
                <a:gd name="T10" fmla="*/ 234 w 774"/>
                <a:gd name="T11" fmla="*/ 244 h 1660"/>
                <a:gd name="T12" fmla="*/ 198 w 774"/>
                <a:gd name="T13" fmla="*/ 355 h 1660"/>
                <a:gd name="T14" fmla="*/ 195 w 774"/>
                <a:gd name="T15" fmla="*/ 362 h 1660"/>
                <a:gd name="T16" fmla="*/ 191 w 774"/>
                <a:gd name="T17" fmla="*/ 376 h 1660"/>
                <a:gd name="T18" fmla="*/ 144 w 774"/>
                <a:gd name="T19" fmla="*/ 462 h 1660"/>
                <a:gd name="T20" fmla="*/ 139 w 774"/>
                <a:gd name="T21" fmla="*/ 531 h 1660"/>
                <a:gd name="T22" fmla="*/ 117 w 774"/>
                <a:gd name="T23" fmla="*/ 597 h 1660"/>
                <a:gd name="T24" fmla="*/ 82 w 774"/>
                <a:gd name="T25" fmla="*/ 709 h 1660"/>
                <a:gd name="T26" fmla="*/ 79 w 774"/>
                <a:gd name="T27" fmla="*/ 718 h 1660"/>
                <a:gd name="T28" fmla="*/ 74 w 774"/>
                <a:gd name="T29" fmla="*/ 732 h 1660"/>
                <a:gd name="T30" fmla="*/ 29 w 774"/>
                <a:gd name="T31" fmla="*/ 817 h 1660"/>
                <a:gd name="T32" fmla="*/ 24 w 774"/>
                <a:gd name="T33" fmla="*/ 886 h 1660"/>
                <a:gd name="T34" fmla="*/ 37 w 774"/>
                <a:gd name="T35" fmla="*/ 1007 h 1660"/>
                <a:gd name="T36" fmla="*/ 0 w 774"/>
                <a:gd name="T37" fmla="*/ 1064 h 1660"/>
                <a:gd name="T38" fmla="*/ 74 w 774"/>
                <a:gd name="T39" fmla="*/ 1153 h 1660"/>
                <a:gd name="T40" fmla="*/ 153 w 774"/>
                <a:gd name="T41" fmla="*/ 1241 h 1660"/>
                <a:gd name="T42" fmla="*/ 191 w 774"/>
                <a:gd name="T43" fmla="*/ 1278 h 1660"/>
                <a:gd name="T44" fmla="*/ 248 w 774"/>
                <a:gd name="T45" fmla="*/ 1328 h 1660"/>
                <a:gd name="T46" fmla="*/ 308 w 774"/>
                <a:gd name="T47" fmla="*/ 1381 h 1660"/>
                <a:gd name="T48" fmla="*/ 354 w 774"/>
                <a:gd name="T49" fmla="*/ 1417 h 1660"/>
                <a:gd name="T50" fmla="*/ 424 w 774"/>
                <a:gd name="T51" fmla="*/ 1467 h 1660"/>
                <a:gd name="T52" fmla="*/ 479 w 774"/>
                <a:gd name="T53" fmla="*/ 1501 h 1660"/>
                <a:gd name="T54" fmla="*/ 540 w 774"/>
                <a:gd name="T55" fmla="*/ 1542 h 1660"/>
                <a:gd name="T56" fmla="*/ 636 w 774"/>
                <a:gd name="T57" fmla="*/ 1595 h 1660"/>
                <a:gd name="T58" fmla="*/ 657 w 774"/>
                <a:gd name="T59" fmla="*/ 1607 h 1660"/>
                <a:gd name="T60" fmla="*/ 666 w 774"/>
                <a:gd name="T61" fmla="*/ 1610 h 1660"/>
                <a:gd name="T62" fmla="*/ 774 w 774"/>
                <a:gd name="T63" fmla="*/ 1660 h 1660"/>
                <a:gd name="T64" fmla="*/ 774 w 774"/>
                <a:gd name="T65" fmla="*/ 1595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4" h="1660">
                  <a:moveTo>
                    <a:pt x="314" y="0"/>
                  </a:moveTo>
                  <a:lnTo>
                    <a:pt x="312" y="6"/>
                  </a:lnTo>
                  <a:lnTo>
                    <a:pt x="308" y="21"/>
                  </a:lnTo>
                  <a:lnTo>
                    <a:pt x="261" y="108"/>
                  </a:lnTo>
                  <a:lnTo>
                    <a:pt x="256" y="177"/>
                  </a:lnTo>
                  <a:lnTo>
                    <a:pt x="234" y="244"/>
                  </a:lnTo>
                  <a:lnTo>
                    <a:pt x="198" y="355"/>
                  </a:lnTo>
                  <a:lnTo>
                    <a:pt x="195" y="362"/>
                  </a:lnTo>
                  <a:lnTo>
                    <a:pt x="191" y="376"/>
                  </a:lnTo>
                  <a:lnTo>
                    <a:pt x="144" y="462"/>
                  </a:lnTo>
                  <a:lnTo>
                    <a:pt x="139" y="531"/>
                  </a:lnTo>
                  <a:lnTo>
                    <a:pt x="117" y="597"/>
                  </a:lnTo>
                  <a:lnTo>
                    <a:pt x="82" y="709"/>
                  </a:lnTo>
                  <a:lnTo>
                    <a:pt x="79" y="718"/>
                  </a:lnTo>
                  <a:lnTo>
                    <a:pt x="74" y="732"/>
                  </a:lnTo>
                  <a:lnTo>
                    <a:pt x="29" y="817"/>
                  </a:lnTo>
                  <a:lnTo>
                    <a:pt x="24" y="886"/>
                  </a:lnTo>
                  <a:lnTo>
                    <a:pt x="37" y="1007"/>
                  </a:lnTo>
                  <a:lnTo>
                    <a:pt x="0" y="1064"/>
                  </a:lnTo>
                  <a:lnTo>
                    <a:pt x="74" y="1153"/>
                  </a:lnTo>
                  <a:lnTo>
                    <a:pt x="153" y="1241"/>
                  </a:lnTo>
                  <a:lnTo>
                    <a:pt x="191" y="1278"/>
                  </a:lnTo>
                  <a:lnTo>
                    <a:pt x="248" y="1328"/>
                  </a:lnTo>
                  <a:lnTo>
                    <a:pt x="308" y="1381"/>
                  </a:lnTo>
                  <a:lnTo>
                    <a:pt x="354" y="1417"/>
                  </a:lnTo>
                  <a:lnTo>
                    <a:pt x="424" y="1467"/>
                  </a:lnTo>
                  <a:lnTo>
                    <a:pt x="479" y="1501"/>
                  </a:lnTo>
                  <a:lnTo>
                    <a:pt x="540" y="1542"/>
                  </a:lnTo>
                  <a:lnTo>
                    <a:pt x="636" y="1595"/>
                  </a:lnTo>
                  <a:lnTo>
                    <a:pt x="657" y="1607"/>
                  </a:lnTo>
                  <a:lnTo>
                    <a:pt x="666" y="1610"/>
                  </a:lnTo>
                  <a:lnTo>
                    <a:pt x="774" y="1660"/>
                  </a:lnTo>
                  <a:lnTo>
                    <a:pt x="774" y="159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868988" y="622300"/>
              <a:ext cx="847725" cy="2143125"/>
            </a:xfrm>
            <a:custGeom>
              <a:avLst/>
              <a:gdLst>
                <a:gd name="T0" fmla="*/ 233 w 534"/>
                <a:gd name="T1" fmla="*/ 0 h 1350"/>
                <a:gd name="T2" fmla="*/ 217 w 534"/>
                <a:gd name="T3" fmla="*/ 50 h 1350"/>
                <a:gd name="T4" fmla="*/ 184 w 534"/>
                <a:gd name="T5" fmla="*/ 150 h 1350"/>
                <a:gd name="T6" fmla="*/ 178 w 534"/>
                <a:gd name="T7" fmla="*/ 168 h 1350"/>
                <a:gd name="T8" fmla="*/ 175 w 534"/>
                <a:gd name="T9" fmla="*/ 177 h 1350"/>
                <a:gd name="T10" fmla="*/ 140 w 534"/>
                <a:gd name="T11" fmla="*/ 286 h 1350"/>
                <a:gd name="T12" fmla="*/ 117 w 534"/>
                <a:gd name="T13" fmla="*/ 355 h 1350"/>
                <a:gd name="T14" fmla="*/ 100 w 534"/>
                <a:gd name="T15" fmla="*/ 405 h 1350"/>
                <a:gd name="T16" fmla="*/ 68 w 534"/>
                <a:gd name="T17" fmla="*/ 505 h 1350"/>
                <a:gd name="T18" fmla="*/ 61 w 534"/>
                <a:gd name="T19" fmla="*/ 523 h 1350"/>
                <a:gd name="T20" fmla="*/ 58 w 534"/>
                <a:gd name="T21" fmla="*/ 531 h 1350"/>
                <a:gd name="T22" fmla="*/ 23 w 534"/>
                <a:gd name="T23" fmla="*/ 641 h 1350"/>
                <a:gd name="T24" fmla="*/ 0 w 534"/>
                <a:gd name="T25" fmla="*/ 709 h 1350"/>
                <a:gd name="T26" fmla="*/ 24 w 534"/>
                <a:gd name="T27" fmla="*/ 821 h 1350"/>
                <a:gd name="T28" fmla="*/ 0 w 534"/>
                <a:gd name="T29" fmla="*/ 886 h 1350"/>
                <a:gd name="T30" fmla="*/ 68 w 534"/>
                <a:gd name="T31" fmla="*/ 967 h 1350"/>
                <a:gd name="T32" fmla="*/ 156 w 534"/>
                <a:gd name="T33" fmla="*/ 1064 h 1350"/>
                <a:gd name="T34" fmla="*/ 184 w 534"/>
                <a:gd name="T35" fmla="*/ 1091 h 1350"/>
                <a:gd name="T36" fmla="*/ 224 w 534"/>
                <a:gd name="T37" fmla="*/ 1125 h 1350"/>
                <a:gd name="T38" fmla="*/ 300 w 534"/>
                <a:gd name="T39" fmla="*/ 1191 h 1350"/>
                <a:gd name="T40" fmla="*/ 364 w 534"/>
                <a:gd name="T41" fmla="*/ 1241 h 1350"/>
                <a:gd name="T42" fmla="*/ 417 w 534"/>
                <a:gd name="T43" fmla="*/ 1278 h 1350"/>
                <a:gd name="T44" fmla="*/ 458 w 534"/>
                <a:gd name="T45" fmla="*/ 1302 h 1350"/>
                <a:gd name="T46" fmla="*/ 534 w 534"/>
                <a:gd name="T47" fmla="*/ 1350 h 1350"/>
                <a:gd name="T48" fmla="*/ 534 w 534"/>
                <a:gd name="T49" fmla="*/ 1241 h 1350"/>
                <a:gd name="T50" fmla="*/ 534 w 534"/>
                <a:gd name="T51" fmla="*/ 1064 h 1350"/>
                <a:gd name="T52" fmla="*/ 534 w 534"/>
                <a:gd name="T53" fmla="*/ 886 h 1350"/>
                <a:gd name="T54" fmla="*/ 534 w 534"/>
                <a:gd name="T55" fmla="*/ 709 h 1350"/>
                <a:gd name="T56" fmla="*/ 534 w 534"/>
                <a:gd name="T57" fmla="*/ 531 h 1350"/>
                <a:gd name="T58" fmla="*/ 534 w 534"/>
                <a:gd name="T59" fmla="*/ 355 h 1350"/>
                <a:gd name="T60" fmla="*/ 534 w 534"/>
                <a:gd name="T61" fmla="*/ 177 h 1350"/>
                <a:gd name="T62" fmla="*/ 534 w 534"/>
                <a:gd name="T63" fmla="*/ 0 h 1350"/>
                <a:gd name="T64" fmla="*/ 417 w 534"/>
                <a:gd name="T65" fmla="*/ 0 h 1350"/>
                <a:gd name="T66" fmla="*/ 300 w 534"/>
                <a:gd name="T67" fmla="*/ 0 h 1350"/>
                <a:gd name="T68" fmla="*/ 233 w 534"/>
                <a:gd name="T69" fmla="*/ 0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4" h="1350">
                  <a:moveTo>
                    <a:pt x="233" y="0"/>
                  </a:moveTo>
                  <a:lnTo>
                    <a:pt x="217" y="50"/>
                  </a:lnTo>
                  <a:lnTo>
                    <a:pt x="184" y="150"/>
                  </a:lnTo>
                  <a:lnTo>
                    <a:pt x="178" y="168"/>
                  </a:lnTo>
                  <a:lnTo>
                    <a:pt x="175" y="177"/>
                  </a:lnTo>
                  <a:lnTo>
                    <a:pt x="140" y="286"/>
                  </a:lnTo>
                  <a:lnTo>
                    <a:pt x="117" y="355"/>
                  </a:lnTo>
                  <a:lnTo>
                    <a:pt x="100" y="405"/>
                  </a:lnTo>
                  <a:lnTo>
                    <a:pt x="68" y="505"/>
                  </a:lnTo>
                  <a:lnTo>
                    <a:pt x="61" y="523"/>
                  </a:lnTo>
                  <a:lnTo>
                    <a:pt x="58" y="531"/>
                  </a:lnTo>
                  <a:lnTo>
                    <a:pt x="23" y="641"/>
                  </a:lnTo>
                  <a:lnTo>
                    <a:pt x="0" y="709"/>
                  </a:lnTo>
                  <a:lnTo>
                    <a:pt x="24" y="821"/>
                  </a:lnTo>
                  <a:lnTo>
                    <a:pt x="0" y="886"/>
                  </a:lnTo>
                  <a:lnTo>
                    <a:pt x="68" y="967"/>
                  </a:lnTo>
                  <a:lnTo>
                    <a:pt x="156" y="1064"/>
                  </a:lnTo>
                  <a:lnTo>
                    <a:pt x="184" y="1091"/>
                  </a:lnTo>
                  <a:lnTo>
                    <a:pt x="224" y="1125"/>
                  </a:lnTo>
                  <a:lnTo>
                    <a:pt x="300" y="1191"/>
                  </a:lnTo>
                  <a:lnTo>
                    <a:pt x="364" y="1241"/>
                  </a:lnTo>
                  <a:lnTo>
                    <a:pt x="417" y="1278"/>
                  </a:lnTo>
                  <a:lnTo>
                    <a:pt x="458" y="1302"/>
                  </a:lnTo>
                  <a:lnTo>
                    <a:pt x="534" y="1350"/>
                  </a:lnTo>
                  <a:lnTo>
                    <a:pt x="534" y="1241"/>
                  </a:lnTo>
                  <a:lnTo>
                    <a:pt x="534" y="1064"/>
                  </a:lnTo>
                  <a:lnTo>
                    <a:pt x="534" y="886"/>
                  </a:lnTo>
                  <a:lnTo>
                    <a:pt x="534" y="709"/>
                  </a:lnTo>
                  <a:lnTo>
                    <a:pt x="534" y="531"/>
                  </a:lnTo>
                  <a:lnTo>
                    <a:pt x="534" y="355"/>
                  </a:lnTo>
                  <a:lnTo>
                    <a:pt x="534" y="177"/>
                  </a:lnTo>
                  <a:lnTo>
                    <a:pt x="534" y="0"/>
                  </a:lnTo>
                  <a:lnTo>
                    <a:pt x="417" y="0"/>
                  </a:lnTo>
                  <a:lnTo>
                    <a:pt x="300" y="0"/>
                  </a:lnTo>
                  <a:lnTo>
                    <a:pt x="233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868988" y="622300"/>
              <a:ext cx="847725" cy="2143125"/>
            </a:xfrm>
            <a:custGeom>
              <a:avLst/>
              <a:gdLst>
                <a:gd name="T0" fmla="*/ 233 w 534"/>
                <a:gd name="T1" fmla="*/ 0 h 1350"/>
                <a:gd name="T2" fmla="*/ 217 w 534"/>
                <a:gd name="T3" fmla="*/ 50 h 1350"/>
                <a:gd name="T4" fmla="*/ 184 w 534"/>
                <a:gd name="T5" fmla="*/ 150 h 1350"/>
                <a:gd name="T6" fmla="*/ 178 w 534"/>
                <a:gd name="T7" fmla="*/ 168 h 1350"/>
                <a:gd name="T8" fmla="*/ 175 w 534"/>
                <a:gd name="T9" fmla="*/ 177 h 1350"/>
                <a:gd name="T10" fmla="*/ 140 w 534"/>
                <a:gd name="T11" fmla="*/ 286 h 1350"/>
                <a:gd name="T12" fmla="*/ 117 w 534"/>
                <a:gd name="T13" fmla="*/ 355 h 1350"/>
                <a:gd name="T14" fmla="*/ 100 w 534"/>
                <a:gd name="T15" fmla="*/ 405 h 1350"/>
                <a:gd name="T16" fmla="*/ 68 w 534"/>
                <a:gd name="T17" fmla="*/ 505 h 1350"/>
                <a:gd name="T18" fmla="*/ 61 w 534"/>
                <a:gd name="T19" fmla="*/ 523 h 1350"/>
                <a:gd name="T20" fmla="*/ 58 w 534"/>
                <a:gd name="T21" fmla="*/ 531 h 1350"/>
                <a:gd name="T22" fmla="*/ 23 w 534"/>
                <a:gd name="T23" fmla="*/ 641 h 1350"/>
                <a:gd name="T24" fmla="*/ 0 w 534"/>
                <a:gd name="T25" fmla="*/ 709 h 1350"/>
                <a:gd name="T26" fmla="*/ 24 w 534"/>
                <a:gd name="T27" fmla="*/ 821 h 1350"/>
                <a:gd name="T28" fmla="*/ 0 w 534"/>
                <a:gd name="T29" fmla="*/ 886 h 1350"/>
                <a:gd name="T30" fmla="*/ 68 w 534"/>
                <a:gd name="T31" fmla="*/ 967 h 1350"/>
                <a:gd name="T32" fmla="*/ 156 w 534"/>
                <a:gd name="T33" fmla="*/ 1064 h 1350"/>
                <a:gd name="T34" fmla="*/ 184 w 534"/>
                <a:gd name="T35" fmla="*/ 1091 h 1350"/>
                <a:gd name="T36" fmla="*/ 224 w 534"/>
                <a:gd name="T37" fmla="*/ 1125 h 1350"/>
                <a:gd name="T38" fmla="*/ 300 w 534"/>
                <a:gd name="T39" fmla="*/ 1191 h 1350"/>
                <a:gd name="T40" fmla="*/ 364 w 534"/>
                <a:gd name="T41" fmla="*/ 1241 h 1350"/>
                <a:gd name="T42" fmla="*/ 417 w 534"/>
                <a:gd name="T43" fmla="*/ 1278 h 1350"/>
                <a:gd name="T44" fmla="*/ 458 w 534"/>
                <a:gd name="T45" fmla="*/ 1302 h 1350"/>
                <a:gd name="T46" fmla="*/ 534 w 534"/>
                <a:gd name="T47" fmla="*/ 1350 h 1350"/>
                <a:gd name="T48" fmla="*/ 534 w 534"/>
                <a:gd name="T49" fmla="*/ 1241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4" h="1350">
                  <a:moveTo>
                    <a:pt x="233" y="0"/>
                  </a:moveTo>
                  <a:lnTo>
                    <a:pt x="217" y="50"/>
                  </a:lnTo>
                  <a:lnTo>
                    <a:pt x="184" y="150"/>
                  </a:lnTo>
                  <a:lnTo>
                    <a:pt x="178" y="168"/>
                  </a:lnTo>
                  <a:lnTo>
                    <a:pt x="175" y="177"/>
                  </a:lnTo>
                  <a:lnTo>
                    <a:pt x="140" y="286"/>
                  </a:lnTo>
                  <a:lnTo>
                    <a:pt x="117" y="355"/>
                  </a:lnTo>
                  <a:lnTo>
                    <a:pt x="100" y="405"/>
                  </a:lnTo>
                  <a:lnTo>
                    <a:pt x="68" y="505"/>
                  </a:lnTo>
                  <a:lnTo>
                    <a:pt x="61" y="523"/>
                  </a:lnTo>
                  <a:lnTo>
                    <a:pt x="58" y="531"/>
                  </a:lnTo>
                  <a:lnTo>
                    <a:pt x="23" y="641"/>
                  </a:lnTo>
                  <a:lnTo>
                    <a:pt x="0" y="709"/>
                  </a:lnTo>
                  <a:lnTo>
                    <a:pt x="24" y="821"/>
                  </a:lnTo>
                  <a:lnTo>
                    <a:pt x="0" y="886"/>
                  </a:lnTo>
                  <a:lnTo>
                    <a:pt x="68" y="967"/>
                  </a:lnTo>
                  <a:lnTo>
                    <a:pt x="156" y="1064"/>
                  </a:lnTo>
                  <a:lnTo>
                    <a:pt x="184" y="1091"/>
                  </a:lnTo>
                  <a:lnTo>
                    <a:pt x="224" y="1125"/>
                  </a:lnTo>
                  <a:lnTo>
                    <a:pt x="300" y="1191"/>
                  </a:lnTo>
                  <a:lnTo>
                    <a:pt x="364" y="1241"/>
                  </a:lnTo>
                  <a:lnTo>
                    <a:pt x="417" y="1278"/>
                  </a:lnTo>
                  <a:lnTo>
                    <a:pt x="458" y="1302"/>
                  </a:lnTo>
                  <a:lnTo>
                    <a:pt x="534" y="1350"/>
                  </a:lnTo>
                  <a:lnTo>
                    <a:pt x="534" y="124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6208713" y="622300"/>
              <a:ext cx="508000" cy="1601788"/>
            </a:xfrm>
            <a:custGeom>
              <a:avLst/>
              <a:gdLst>
                <a:gd name="T0" fmla="*/ 176 w 320"/>
                <a:gd name="T1" fmla="*/ 0 h 1009"/>
                <a:gd name="T2" fmla="*/ 146 w 320"/>
                <a:gd name="T3" fmla="*/ 89 h 1009"/>
                <a:gd name="T4" fmla="*/ 117 w 320"/>
                <a:gd name="T5" fmla="*/ 177 h 1009"/>
                <a:gd name="T6" fmla="*/ 106 w 320"/>
                <a:gd name="T7" fmla="*/ 207 h 1009"/>
                <a:gd name="T8" fmla="*/ 86 w 320"/>
                <a:gd name="T9" fmla="*/ 269 h 1009"/>
                <a:gd name="T10" fmla="*/ 68 w 320"/>
                <a:gd name="T11" fmla="*/ 326 h 1009"/>
                <a:gd name="T12" fmla="*/ 59 w 320"/>
                <a:gd name="T13" fmla="*/ 355 h 1009"/>
                <a:gd name="T14" fmla="*/ 29 w 320"/>
                <a:gd name="T15" fmla="*/ 444 h 1009"/>
                <a:gd name="T16" fmla="*/ 0 w 320"/>
                <a:gd name="T17" fmla="*/ 531 h 1009"/>
                <a:gd name="T18" fmla="*/ 30 w 320"/>
                <a:gd name="T19" fmla="*/ 622 h 1009"/>
                <a:gd name="T20" fmla="*/ 17 w 320"/>
                <a:gd name="T21" fmla="*/ 709 h 1009"/>
                <a:gd name="T22" fmla="*/ 86 w 320"/>
                <a:gd name="T23" fmla="*/ 790 h 1009"/>
                <a:gd name="T24" fmla="*/ 177 w 320"/>
                <a:gd name="T25" fmla="*/ 886 h 1009"/>
                <a:gd name="T26" fmla="*/ 203 w 320"/>
                <a:gd name="T27" fmla="*/ 910 h 1009"/>
                <a:gd name="T28" fmla="*/ 238 w 320"/>
                <a:gd name="T29" fmla="*/ 940 h 1009"/>
                <a:gd name="T30" fmla="*/ 320 w 320"/>
                <a:gd name="T31" fmla="*/ 1009 h 1009"/>
                <a:gd name="T32" fmla="*/ 320 w 320"/>
                <a:gd name="T33" fmla="*/ 886 h 1009"/>
                <a:gd name="T34" fmla="*/ 320 w 320"/>
                <a:gd name="T35" fmla="*/ 709 h 1009"/>
                <a:gd name="T36" fmla="*/ 320 w 320"/>
                <a:gd name="T37" fmla="*/ 531 h 1009"/>
                <a:gd name="T38" fmla="*/ 320 w 320"/>
                <a:gd name="T39" fmla="*/ 355 h 1009"/>
                <a:gd name="T40" fmla="*/ 320 w 320"/>
                <a:gd name="T41" fmla="*/ 177 h 1009"/>
                <a:gd name="T42" fmla="*/ 320 w 320"/>
                <a:gd name="T43" fmla="*/ 0 h 1009"/>
                <a:gd name="T44" fmla="*/ 203 w 320"/>
                <a:gd name="T45" fmla="*/ 0 h 1009"/>
                <a:gd name="T46" fmla="*/ 176 w 320"/>
                <a:gd name="T47" fmla="*/ 0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0" h="1009">
                  <a:moveTo>
                    <a:pt x="176" y="0"/>
                  </a:moveTo>
                  <a:lnTo>
                    <a:pt x="146" y="89"/>
                  </a:lnTo>
                  <a:lnTo>
                    <a:pt x="117" y="177"/>
                  </a:lnTo>
                  <a:lnTo>
                    <a:pt x="106" y="207"/>
                  </a:lnTo>
                  <a:lnTo>
                    <a:pt x="86" y="269"/>
                  </a:lnTo>
                  <a:lnTo>
                    <a:pt x="68" y="326"/>
                  </a:lnTo>
                  <a:lnTo>
                    <a:pt x="59" y="355"/>
                  </a:lnTo>
                  <a:lnTo>
                    <a:pt x="29" y="444"/>
                  </a:lnTo>
                  <a:lnTo>
                    <a:pt x="0" y="531"/>
                  </a:lnTo>
                  <a:lnTo>
                    <a:pt x="30" y="622"/>
                  </a:lnTo>
                  <a:lnTo>
                    <a:pt x="17" y="709"/>
                  </a:lnTo>
                  <a:lnTo>
                    <a:pt x="86" y="790"/>
                  </a:lnTo>
                  <a:lnTo>
                    <a:pt x="177" y="886"/>
                  </a:lnTo>
                  <a:lnTo>
                    <a:pt x="203" y="910"/>
                  </a:lnTo>
                  <a:lnTo>
                    <a:pt x="238" y="940"/>
                  </a:lnTo>
                  <a:lnTo>
                    <a:pt x="320" y="1009"/>
                  </a:lnTo>
                  <a:lnTo>
                    <a:pt x="320" y="886"/>
                  </a:lnTo>
                  <a:lnTo>
                    <a:pt x="320" y="709"/>
                  </a:lnTo>
                  <a:lnTo>
                    <a:pt x="320" y="531"/>
                  </a:lnTo>
                  <a:lnTo>
                    <a:pt x="320" y="355"/>
                  </a:lnTo>
                  <a:lnTo>
                    <a:pt x="320" y="177"/>
                  </a:lnTo>
                  <a:lnTo>
                    <a:pt x="320" y="0"/>
                  </a:lnTo>
                  <a:lnTo>
                    <a:pt x="203" y="0"/>
                  </a:lnTo>
                  <a:lnTo>
                    <a:pt x="176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6208713" y="622300"/>
              <a:ext cx="508000" cy="1601788"/>
            </a:xfrm>
            <a:custGeom>
              <a:avLst/>
              <a:gdLst>
                <a:gd name="T0" fmla="*/ 176 w 320"/>
                <a:gd name="T1" fmla="*/ 0 h 1009"/>
                <a:gd name="T2" fmla="*/ 146 w 320"/>
                <a:gd name="T3" fmla="*/ 89 h 1009"/>
                <a:gd name="T4" fmla="*/ 117 w 320"/>
                <a:gd name="T5" fmla="*/ 177 h 1009"/>
                <a:gd name="T6" fmla="*/ 106 w 320"/>
                <a:gd name="T7" fmla="*/ 207 h 1009"/>
                <a:gd name="T8" fmla="*/ 86 w 320"/>
                <a:gd name="T9" fmla="*/ 269 h 1009"/>
                <a:gd name="T10" fmla="*/ 68 w 320"/>
                <a:gd name="T11" fmla="*/ 326 h 1009"/>
                <a:gd name="T12" fmla="*/ 59 w 320"/>
                <a:gd name="T13" fmla="*/ 355 h 1009"/>
                <a:gd name="T14" fmla="*/ 29 w 320"/>
                <a:gd name="T15" fmla="*/ 444 h 1009"/>
                <a:gd name="T16" fmla="*/ 0 w 320"/>
                <a:gd name="T17" fmla="*/ 531 h 1009"/>
                <a:gd name="T18" fmla="*/ 30 w 320"/>
                <a:gd name="T19" fmla="*/ 622 h 1009"/>
                <a:gd name="T20" fmla="*/ 17 w 320"/>
                <a:gd name="T21" fmla="*/ 709 h 1009"/>
                <a:gd name="T22" fmla="*/ 86 w 320"/>
                <a:gd name="T23" fmla="*/ 790 h 1009"/>
                <a:gd name="T24" fmla="*/ 177 w 320"/>
                <a:gd name="T25" fmla="*/ 886 h 1009"/>
                <a:gd name="T26" fmla="*/ 203 w 320"/>
                <a:gd name="T27" fmla="*/ 910 h 1009"/>
                <a:gd name="T28" fmla="*/ 238 w 320"/>
                <a:gd name="T29" fmla="*/ 940 h 1009"/>
                <a:gd name="T30" fmla="*/ 320 w 320"/>
                <a:gd name="T31" fmla="*/ 1009 h 1009"/>
                <a:gd name="T32" fmla="*/ 320 w 320"/>
                <a:gd name="T33" fmla="*/ 886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0" h="1009">
                  <a:moveTo>
                    <a:pt x="176" y="0"/>
                  </a:moveTo>
                  <a:lnTo>
                    <a:pt x="146" y="89"/>
                  </a:lnTo>
                  <a:lnTo>
                    <a:pt x="117" y="177"/>
                  </a:lnTo>
                  <a:lnTo>
                    <a:pt x="106" y="207"/>
                  </a:lnTo>
                  <a:lnTo>
                    <a:pt x="86" y="269"/>
                  </a:lnTo>
                  <a:lnTo>
                    <a:pt x="68" y="326"/>
                  </a:lnTo>
                  <a:lnTo>
                    <a:pt x="59" y="355"/>
                  </a:lnTo>
                  <a:lnTo>
                    <a:pt x="29" y="444"/>
                  </a:lnTo>
                  <a:lnTo>
                    <a:pt x="0" y="531"/>
                  </a:lnTo>
                  <a:lnTo>
                    <a:pt x="30" y="622"/>
                  </a:lnTo>
                  <a:lnTo>
                    <a:pt x="17" y="709"/>
                  </a:lnTo>
                  <a:lnTo>
                    <a:pt x="86" y="790"/>
                  </a:lnTo>
                  <a:lnTo>
                    <a:pt x="177" y="886"/>
                  </a:lnTo>
                  <a:lnTo>
                    <a:pt x="203" y="910"/>
                  </a:lnTo>
                  <a:lnTo>
                    <a:pt x="238" y="940"/>
                  </a:lnTo>
                  <a:lnTo>
                    <a:pt x="320" y="1009"/>
                  </a:lnTo>
                  <a:lnTo>
                    <a:pt x="320" y="88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340476" y="622300"/>
              <a:ext cx="376238" cy="1279525"/>
            </a:xfrm>
            <a:custGeom>
              <a:avLst/>
              <a:gdLst>
                <a:gd name="T0" fmla="*/ 176 w 237"/>
                <a:gd name="T1" fmla="*/ 0 h 806"/>
                <a:gd name="T2" fmla="*/ 157 w 237"/>
                <a:gd name="T3" fmla="*/ 55 h 806"/>
                <a:gd name="T4" fmla="*/ 120 w 237"/>
                <a:gd name="T5" fmla="*/ 168 h 806"/>
                <a:gd name="T6" fmla="*/ 118 w 237"/>
                <a:gd name="T7" fmla="*/ 173 h 806"/>
                <a:gd name="T8" fmla="*/ 117 w 237"/>
                <a:gd name="T9" fmla="*/ 177 h 806"/>
                <a:gd name="T10" fmla="*/ 79 w 237"/>
                <a:gd name="T11" fmla="*/ 292 h 806"/>
                <a:gd name="T12" fmla="*/ 59 w 237"/>
                <a:gd name="T13" fmla="*/ 355 h 806"/>
                <a:gd name="T14" fmla="*/ 63 w 237"/>
                <a:gd name="T15" fmla="*/ 444 h 806"/>
                <a:gd name="T16" fmla="*/ 3 w 237"/>
                <a:gd name="T17" fmla="*/ 523 h 806"/>
                <a:gd name="T18" fmla="*/ 2 w 237"/>
                <a:gd name="T19" fmla="*/ 528 h 806"/>
                <a:gd name="T20" fmla="*/ 0 w 237"/>
                <a:gd name="T21" fmla="*/ 531 h 806"/>
                <a:gd name="T22" fmla="*/ 3 w 237"/>
                <a:gd name="T23" fmla="*/ 540 h 806"/>
                <a:gd name="T24" fmla="*/ 38 w 237"/>
                <a:gd name="T25" fmla="*/ 585 h 806"/>
                <a:gd name="T26" fmla="*/ 120 w 237"/>
                <a:gd name="T27" fmla="*/ 688 h 806"/>
                <a:gd name="T28" fmla="*/ 139 w 237"/>
                <a:gd name="T29" fmla="*/ 709 h 806"/>
                <a:gd name="T30" fmla="*/ 237 w 237"/>
                <a:gd name="T31" fmla="*/ 806 h 806"/>
                <a:gd name="T32" fmla="*/ 237 w 237"/>
                <a:gd name="T33" fmla="*/ 709 h 806"/>
                <a:gd name="T34" fmla="*/ 237 w 237"/>
                <a:gd name="T35" fmla="*/ 531 h 806"/>
                <a:gd name="T36" fmla="*/ 237 w 237"/>
                <a:gd name="T37" fmla="*/ 355 h 806"/>
                <a:gd name="T38" fmla="*/ 237 w 237"/>
                <a:gd name="T39" fmla="*/ 177 h 806"/>
                <a:gd name="T40" fmla="*/ 237 w 237"/>
                <a:gd name="T41" fmla="*/ 0 h 806"/>
                <a:gd name="T42" fmla="*/ 176 w 237"/>
                <a:gd name="T43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7" h="806">
                  <a:moveTo>
                    <a:pt x="176" y="0"/>
                  </a:moveTo>
                  <a:lnTo>
                    <a:pt x="157" y="55"/>
                  </a:lnTo>
                  <a:lnTo>
                    <a:pt x="120" y="168"/>
                  </a:lnTo>
                  <a:lnTo>
                    <a:pt x="118" y="173"/>
                  </a:lnTo>
                  <a:lnTo>
                    <a:pt x="117" y="177"/>
                  </a:lnTo>
                  <a:lnTo>
                    <a:pt x="79" y="292"/>
                  </a:lnTo>
                  <a:lnTo>
                    <a:pt x="59" y="355"/>
                  </a:lnTo>
                  <a:lnTo>
                    <a:pt x="63" y="444"/>
                  </a:lnTo>
                  <a:lnTo>
                    <a:pt x="3" y="523"/>
                  </a:lnTo>
                  <a:lnTo>
                    <a:pt x="2" y="528"/>
                  </a:lnTo>
                  <a:lnTo>
                    <a:pt x="0" y="531"/>
                  </a:lnTo>
                  <a:lnTo>
                    <a:pt x="3" y="540"/>
                  </a:lnTo>
                  <a:lnTo>
                    <a:pt x="38" y="585"/>
                  </a:lnTo>
                  <a:lnTo>
                    <a:pt x="120" y="688"/>
                  </a:lnTo>
                  <a:lnTo>
                    <a:pt x="139" y="709"/>
                  </a:lnTo>
                  <a:lnTo>
                    <a:pt x="237" y="806"/>
                  </a:lnTo>
                  <a:lnTo>
                    <a:pt x="237" y="709"/>
                  </a:lnTo>
                  <a:lnTo>
                    <a:pt x="237" y="531"/>
                  </a:lnTo>
                  <a:lnTo>
                    <a:pt x="237" y="355"/>
                  </a:lnTo>
                  <a:lnTo>
                    <a:pt x="237" y="177"/>
                  </a:lnTo>
                  <a:lnTo>
                    <a:pt x="237" y="0"/>
                  </a:lnTo>
                  <a:lnTo>
                    <a:pt x="176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2540001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3279776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Rectangle 29"/>
            <p:cNvSpPr>
              <a:spLocks noChangeArrowheads="1"/>
            </p:cNvSpPr>
            <p:nvPr/>
          </p:nvSpPr>
          <p:spPr bwMode="auto">
            <a:xfrm>
              <a:off x="4021138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Rectangle 30"/>
            <p:cNvSpPr>
              <a:spLocks noChangeArrowheads="1"/>
            </p:cNvSpPr>
            <p:nvPr/>
          </p:nvSpPr>
          <p:spPr bwMode="auto">
            <a:xfrm>
              <a:off x="4760913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Rectangle 31"/>
            <p:cNvSpPr>
              <a:spLocks noChangeArrowheads="1"/>
            </p:cNvSpPr>
            <p:nvPr/>
          </p:nvSpPr>
          <p:spPr bwMode="auto">
            <a:xfrm>
              <a:off x="5502276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0.8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Rectangle 32"/>
            <p:cNvSpPr>
              <a:spLocks noChangeArrowheads="1"/>
            </p:cNvSpPr>
            <p:nvPr/>
          </p:nvSpPr>
          <p:spPr bwMode="auto">
            <a:xfrm>
              <a:off x="6242051" y="4667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Rectangle 33"/>
            <p:cNvSpPr>
              <a:spLocks noChangeArrowheads="1"/>
            </p:cNvSpPr>
            <p:nvPr/>
          </p:nvSpPr>
          <p:spPr bwMode="auto">
            <a:xfrm>
              <a:off x="2314576" y="446881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Rectangle 34"/>
            <p:cNvSpPr>
              <a:spLocks noChangeArrowheads="1"/>
            </p:cNvSpPr>
            <p:nvPr/>
          </p:nvSpPr>
          <p:spPr bwMode="auto">
            <a:xfrm>
              <a:off x="2314576" y="39052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Rectangle 35"/>
            <p:cNvSpPr>
              <a:spLocks noChangeArrowheads="1"/>
            </p:cNvSpPr>
            <p:nvPr/>
          </p:nvSpPr>
          <p:spPr bwMode="auto">
            <a:xfrm>
              <a:off x="2314576" y="3343275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Rectangle 36"/>
            <p:cNvSpPr>
              <a:spLocks noChangeArrowheads="1"/>
            </p:cNvSpPr>
            <p:nvPr/>
          </p:nvSpPr>
          <p:spPr bwMode="auto">
            <a:xfrm>
              <a:off x="2314576" y="277971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0.3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Rectangle 37"/>
            <p:cNvSpPr>
              <a:spLocks noChangeArrowheads="1"/>
            </p:cNvSpPr>
            <p:nvPr/>
          </p:nvSpPr>
          <p:spPr bwMode="auto">
            <a:xfrm>
              <a:off x="2314576" y="2217738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Rectangle 38"/>
            <p:cNvSpPr>
              <a:spLocks noChangeArrowheads="1"/>
            </p:cNvSpPr>
            <p:nvPr/>
          </p:nvSpPr>
          <p:spPr bwMode="auto">
            <a:xfrm>
              <a:off x="2314576" y="1654175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Rectangle 39"/>
            <p:cNvSpPr>
              <a:spLocks noChangeArrowheads="1"/>
            </p:cNvSpPr>
            <p:nvPr/>
          </p:nvSpPr>
          <p:spPr bwMode="auto">
            <a:xfrm>
              <a:off x="2314576" y="1093788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Rectangle 40"/>
            <p:cNvSpPr>
              <a:spLocks noChangeArrowheads="1"/>
            </p:cNvSpPr>
            <p:nvPr/>
          </p:nvSpPr>
          <p:spPr bwMode="auto">
            <a:xfrm>
              <a:off x="2314576" y="528638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Line 41"/>
            <p:cNvSpPr>
              <a:spLocks noChangeShapeType="1"/>
            </p:cNvSpPr>
            <p:nvPr/>
          </p:nvSpPr>
          <p:spPr bwMode="auto">
            <a:xfrm flipV="1">
              <a:off x="264318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Line 42"/>
            <p:cNvSpPr>
              <a:spLocks noChangeShapeType="1"/>
            </p:cNvSpPr>
            <p:nvPr/>
          </p:nvSpPr>
          <p:spPr bwMode="auto">
            <a:xfrm flipV="1">
              <a:off x="301466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Line 43"/>
            <p:cNvSpPr>
              <a:spLocks noChangeShapeType="1"/>
            </p:cNvSpPr>
            <p:nvPr/>
          </p:nvSpPr>
          <p:spPr bwMode="auto">
            <a:xfrm flipV="1">
              <a:off x="338296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Line 44"/>
            <p:cNvSpPr>
              <a:spLocks noChangeShapeType="1"/>
            </p:cNvSpPr>
            <p:nvPr/>
          </p:nvSpPr>
          <p:spPr bwMode="auto">
            <a:xfrm flipV="1">
              <a:off x="375443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Line 45"/>
            <p:cNvSpPr>
              <a:spLocks noChangeShapeType="1"/>
            </p:cNvSpPr>
            <p:nvPr/>
          </p:nvSpPr>
          <p:spPr bwMode="auto">
            <a:xfrm flipV="1">
              <a:off x="412591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Line 46"/>
            <p:cNvSpPr>
              <a:spLocks noChangeShapeType="1"/>
            </p:cNvSpPr>
            <p:nvPr/>
          </p:nvSpPr>
          <p:spPr bwMode="auto">
            <a:xfrm flipV="1">
              <a:off x="449421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Line 47"/>
            <p:cNvSpPr>
              <a:spLocks noChangeShapeType="1"/>
            </p:cNvSpPr>
            <p:nvPr/>
          </p:nvSpPr>
          <p:spPr bwMode="auto">
            <a:xfrm flipV="1">
              <a:off x="486568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Line 48"/>
            <p:cNvSpPr>
              <a:spLocks noChangeShapeType="1"/>
            </p:cNvSpPr>
            <p:nvPr/>
          </p:nvSpPr>
          <p:spPr bwMode="auto">
            <a:xfrm flipV="1">
              <a:off x="523398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Line 49"/>
            <p:cNvSpPr>
              <a:spLocks noChangeShapeType="1"/>
            </p:cNvSpPr>
            <p:nvPr/>
          </p:nvSpPr>
          <p:spPr bwMode="auto">
            <a:xfrm flipV="1">
              <a:off x="5605463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Line 50"/>
            <p:cNvSpPr>
              <a:spLocks noChangeShapeType="1"/>
            </p:cNvSpPr>
            <p:nvPr/>
          </p:nvSpPr>
          <p:spPr bwMode="auto">
            <a:xfrm flipV="1">
              <a:off x="5976938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Line 51"/>
            <p:cNvSpPr>
              <a:spLocks noChangeShapeType="1"/>
            </p:cNvSpPr>
            <p:nvPr/>
          </p:nvSpPr>
          <p:spPr bwMode="auto">
            <a:xfrm flipV="1">
              <a:off x="6345238" y="45608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Line 52"/>
            <p:cNvSpPr>
              <a:spLocks noChangeShapeType="1"/>
            </p:cNvSpPr>
            <p:nvPr/>
          </p:nvSpPr>
          <p:spPr bwMode="auto">
            <a:xfrm flipV="1">
              <a:off x="6716713" y="45608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Line 53"/>
            <p:cNvSpPr>
              <a:spLocks noChangeShapeType="1"/>
            </p:cNvSpPr>
            <p:nvPr/>
          </p:nvSpPr>
          <p:spPr bwMode="auto">
            <a:xfrm>
              <a:off x="2643188" y="4560888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Line 54"/>
            <p:cNvSpPr>
              <a:spLocks noChangeShapeType="1"/>
            </p:cNvSpPr>
            <p:nvPr/>
          </p:nvSpPr>
          <p:spPr bwMode="auto">
            <a:xfrm>
              <a:off x="2570163" y="45608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Line 55"/>
            <p:cNvSpPr>
              <a:spLocks noChangeShapeType="1"/>
            </p:cNvSpPr>
            <p:nvPr/>
          </p:nvSpPr>
          <p:spPr bwMode="auto">
            <a:xfrm>
              <a:off x="2606676" y="4279900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Line 56"/>
            <p:cNvSpPr>
              <a:spLocks noChangeShapeType="1"/>
            </p:cNvSpPr>
            <p:nvPr/>
          </p:nvSpPr>
          <p:spPr bwMode="auto">
            <a:xfrm>
              <a:off x="2570163" y="3997325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Line 57"/>
            <p:cNvSpPr>
              <a:spLocks noChangeShapeType="1"/>
            </p:cNvSpPr>
            <p:nvPr/>
          </p:nvSpPr>
          <p:spPr bwMode="auto">
            <a:xfrm>
              <a:off x="2606676" y="37179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Line 58"/>
            <p:cNvSpPr>
              <a:spLocks noChangeShapeType="1"/>
            </p:cNvSpPr>
            <p:nvPr/>
          </p:nvSpPr>
          <p:spPr bwMode="auto">
            <a:xfrm>
              <a:off x="2570163" y="343535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Line 59"/>
            <p:cNvSpPr>
              <a:spLocks noChangeShapeType="1"/>
            </p:cNvSpPr>
            <p:nvPr/>
          </p:nvSpPr>
          <p:spPr bwMode="auto">
            <a:xfrm>
              <a:off x="2606676" y="31543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Line 60"/>
            <p:cNvSpPr>
              <a:spLocks noChangeShapeType="1"/>
            </p:cNvSpPr>
            <p:nvPr/>
          </p:nvSpPr>
          <p:spPr bwMode="auto">
            <a:xfrm>
              <a:off x="2570163" y="28717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>
              <a:off x="2606676" y="25923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Line 62"/>
            <p:cNvSpPr>
              <a:spLocks noChangeShapeType="1"/>
            </p:cNvSpPr>
            <p:nvPr/>
          </p:nvSpPr>
          <p:spPr bwMode="auto">
            <a:xfrm>
              <a:off x="2570163" y="23114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Line 63"/>
            <p:cNvSpPr>
              <a:spLocks noChangeShapeType="1"/>
            </p:cNvSpPr>
            <p:nvPr/>
          </p:nvSpPr>
          <p:spPr bwMode="auto">
            <a:xfrm>
              <a:off x="2606676" y="20288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Line 64"/>
            <p:cNvSpPr>
              <a:spLocks noChangeShapeType="1"/>
            </p:cNvSpPr>
            <p:nvPr/>
          </p:nvSpPr>
          <p:spPr bwMode="auto">
            <a:xfrm>
              <a:off x="2570163" y="174783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Line 65"/>
            <p:cNvSpPr>
              <a:spLocks noChangeShapeType="1"/>
            </p:cNvSpPr>
            <p:nvPr/>
          </p:nvSpPr>
          <p:spPr bwMode="auto">
            <a:xfrm>
              <a:off x="2606676" y="14652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Line 66"/>
            <p:cNvSpPr>
              <a:spLocks noChangeShapeType="1"/>
            </p:cNvSpPr>
            <p:nvPr/>
          </p:nvSpPr>
          <p:spPr bwMode="auto">
            <a:xfrm>
              <a:off x="2570163" y="1185863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Line 67"/>
            <p:cNvSpPr>
              <a:spLocks noChangeShapeType="1"/>
            </p:cNvSpPr>
            <p:nvPr/>
          </p:nvSpPr>
          <p:spPr bwMode="auto">
            <a:xfrm>
              <a:off x="2606676" y="9032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Line 68"/>
            <p:cNvSpPr>
              <a:spLocks noChangeShapeType="1"/>
            </p:cNvSpPr>
            <p:nvPr/>
          </p:nvSpPr>
          <p:spPr bwMode="auto">
            <a:xfrm>
              <a:off x="2570163" y="6223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Line 69"/>
            <p:cNvSpPr>
              <a:spLocks noChangeShapeType="1"/>
            </p:cNvSpPr>
            <p:nvPr/>
          </p:nvSpPr>
          <p:spPr bwMode="auto">
            <a:xfrm flipV="1">
              <a:off x="2643188" y="622300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Line 70"/>
            <p:cNvSpPr>
              <a:spLocks noChangeShapeType="1"/>
            </p:cNvSpPr>
            <p:nvPr/>
          </p:nvSpPr>
          <p:spPr bwMode="auto">
            <a:xfrm>
              <a:off x="264318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Line 71"/>
            <p:cNvSpPr>
              <a:spLocks noChangeShapeType="1"/>
            </p:cNvSpPr>
            <p:nvPr/>
          </p:nvSpPr>
          <p:spPr bwMode="auto">
            <a:xfrm>
              <a:off x="301466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Line 72"/>
            <p:cNvSpPr>
              <a:spLocks noChangeShapeType="1"/>
            </p:cNvSpPr>
            <p:nvPr/>
          </p:nvSpPr>
          <p:spPr bwMode="auto">
            <a:xfrm>
              <a:off x="338296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Line 73"/>
            <p:cNvSpPr>
              <a:spLocks noChangeShapeType="1"/>
            </p:cNvSpPr>
            <p:nvPr/>
          </p:nvSpPr>
          <p:spPr bwMode="auto">
            <a:xfrm>
              <a:off x="375443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Line 74"/>
            <p:cNvSpPr>
              <a:spLocks noChangeShapeType="1"/>
            </p:cNvSpPr>
            <p:nvPr/>
          </p:nvSpPr>
          <p:spPr bwMode="auto">
            <a:xfrm>
              <a:off x="412591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Line 75"/>
            <p:cNvSpPr>
              <a:spLocks noChangeShapeType="1"/>
            </p:cNvSpPr>
            <p:nvPr/>
          </p:nvSpPr>
          <p:spPr bwMode="auto">
            <a:xfrm>
              <a:off x="449421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Line 76"/>
            <p:cNvSpPr>
              <a:spLocks noChangeShapeType="1"/>
            </p:cNvSpPr>
            <p:nvPr/>
          </p:nvSpPr>
          <p:spPr bwMode="auto">
            <a:xfrm>
              <a:off x="486568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Line 77"/>
            <p:cNvSpPr>
              <a:spLocks noChangeShapeType="1"/>
            </p:cNvSpPr>
            <p:nvPr/>
          </p:nvSpPr>
          <p:spPr bwMode="auto">
            <a:xfrm>
              <a:off x="523398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Line 78"/>
            <p:cNvSpPr>
              <a:spLocks noChangeShapeType="1"/>
            </p:cNvSpPr>
            <p:nvPr/>
          </p:nvSpPr>
          <p:spPr bwMode="auto">
            <a:xfrm>
              <a:off x="560546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Line 79"/>
            <p:cNvSpPr>
              <a:spLocks noChangeShapeType="1"/>
            </p:cNvSpPr>
            <p:nvPr/>
          </p:nvSpPr>
          <p:spPr bwMode="auto">
            <a:xfrm>
              <a:off x="597693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Line 80"/>
            <p:cNvSpPr>
              <a:spLocks noChangeShapeType="1"/>
            </p:cNvSpPr>
            <p:nvPr/>
          </p:nvSpPr>
          <p:spPr bwMode="auto">
            <a:xfrm>
              <a:off x="634523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Line 81"/>
            <p:cNvSpPr>
              <a:spLocks noChangeShapeType="1"/>
            </p:cNvSpPr>
            <p:nvPr/>
          </p:nvSpPr>
          <p:spPr bwMode="auto">
            <a:xfrm>
              <a:off x="671671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Line 82"/>
            <p:cNvSpPr>
              <a:spLocks noChangeShapeType="1"/>
            </p:cNvSpPr>
            <p:nvPr/>
          </p:nvSpPr>
          <p:spPr bwMode="auto">
            <a:xfrm>
              <a:off x="2643188" y="622300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Line 83"/>
            <p:cNvSpPr>
              <a:spLocks noChangeShapeType="1"/>
            </p:cNvSpPr>
            <p:nvPr/>
          </p:nvSpPr>
          <p:spPr bwMode="auto">
            <a:xfrm flipH="1">
              <a:off x="6643688" y="45608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Line 84"/>
            <p:cNvSpPr>
              <a:spLocks noChangeShapeType="1"/>
            </p:cNvSpPr>
            <p:nvPr/>
          </p:nvSpPr>
          <p:spPr bwMode="auto">
            <a:xfrm flipH="1">
              <a:off x="6680201" y="4279900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Line 85"/>
            <p:cNvSpPr>
              <a:spLocks noChangeShapeType="1"/>
            </p:cNvSpPr>
            <p:nvPr/>
          </p:nvSpPr>
          <p:spPr bwMode="auto">
            <a:xfrm flipH="1">
              <a:off x="6643688" y="3997325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Line 86"/>
            <p:cNvSpPr>
              <a:spLocks noChangeShapeType="1"/>
            </p:cNvSpPr>
            <p:nvPr/>
          </p:nvSpPr>
          <p:spPr bwMode="auto">
            <a:xfrm flipH="1">
              <a:off x="6680201" y="37179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Line 87"/>
            <p:cNvSpPr>
              <a:spLocks noChangeShapeType="1"/>
            </p:cNvSpPr>
            <p:nvPr/>
          </p:nvSpPr>
          <p:spPr bwMode="auto">
            <a:xfrm flipH="1">
              <a:off x="6643688" y="343535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Line 88"/>
            <p:cNvSpPr>
              <a:spLocks noChangeShapeType="1"/>
            </p:cNvSpPr>
            <p:nvPr/>
          </p:nvSpPr>
          <p:spPr bwMode="auto">
            <a:xfrm flipH="1">
              <a:off x="6680201" y="31543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Line 89"/>
            <p:cNvSpPr>
              <a:spLocks noChangeShapeType="1"/>
            </p:cNvSpPr>
            <p:nvPr/>
          </p:nvSpPr>
          <p:spPr bwMode="auto">
            <a:xfrm flipH="1">
              <a:off x="6643688" y="28717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Line 90"/>
            <p:cNvSpPr>
              <a:spLocks noChangeShapeType="1"/>
            </p:cNvSpPr>
            <p:nvPr/>
          </p:nvSpPr>
          <p:spPr bwMode="auto">
            <a:xfrm flipH="1">
              <a:off x="6680201" y="25923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Line 91"/>
            <p:cNvSpPr>
              <a:spLocks noChangeShapeType="1"/>
            </p:cNvSpPr>
            <p:nvPr/>
          </p:nvSpPr>
          <p:spPr bwMode="auto">
            <a:xfrm flipH="1">
              <a:off x="6643688" y="23114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Line 92"/>
            <p:cNvSpPr>
              <a:spLocks noChangeShapeType="1"/>
            </p:cNvSpPr>
            <p:nvPr/>
          </p:nvSpPr>
          <p:spPr bwMode="auto">
            <a:xfrm flipH="1">
              <a:off x="6680201" y="20288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Line 93"/>
            <p:cNvSpPr>
              <a:spLocks noChangeShapeType="1"/>
            </p:cNvSpPr>
            <p:nvPr/>
          </p:nvSpPr>
          <p:spPr bwMode="auto">
            <a:xfrm flipH="1">
              <a:off x="6643688" y="174783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Line 94"/>
            <p:cNvSpPr>
              <a:spLocks noChangeShapeType="1"/>
            </p:cNvSpPr>
            <p:nvPr/>
          </p:nvSpPr>
          <p:spPr bwMode="auto">
            <a:xfrm flipH="1">
              <a:off x="6680201" y="14652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Line 95"/>
            <p:cNvSpPr>
              <a:spLocks noChangeShapeType="1"/>
            </p:cNvSpPr>
            <p:nvPr/>
          </p:nvSpPr>
          <p:spPr bwMode="auto">
            <a:xfrm flipH="1">
              <a:off x="6643688" y="1185863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Line 96"/>
            <p:cNvSpPr>
              <a:spLocks noChangeShapeType="1"/>
            </p:cNvSpPr>
            <p:nvPr/>
          </p:nvSpPr>
          <p:spPr bwMode="auto">
            <a:xfrm flipH="1">
              <a:off x="6680201" y="9032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Line 97"/>
            <p:cNvSpPr>
              <a:spLocks noChangeShapeType="1"/>
            </p:cNvSpPr>
            <p:nvPr/>
          </p:nvSpPr>
          <p:spPr bwMode="auto">
            <a:xfrm flipH="1">
              <a:off x="6643688" y="6223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Line 98"/>
            <p:cNvSpPr>
              <a:spLocks noChangeShapeType="1"/>
            </p:cNvSpPr>
            <p:nvPr/>
          </p:nvSpPr>
          <p:spPr bwMode="auto">
            <a:xfrm flipV="1">
              <a:off x="6716713" y="622300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Rectangle 99"/>
            <p:cNvSpPr>
              <a:spLocks noChangeArrowheads="1"/>
            </p:cNvSpPr>
            <p:nvPr/>
          </p:nvSpPr>
          <p:spPr bwMode="auto">
            <a:xfrm rot="16200000">
              <a:off x="6947508" y="2569111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Rectangle 100"/>
            <p:cNvSpPr>
              <a:spLocks noChangeArrowheads="1"/>
            </p:cNvSpPr>
            <p:nvPr/>
          </p:nvSpPr>
          <p:spPr bwMode="auto">
            <a:xfrm>
              <a:off x="4656138" y="26352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" name="Rectangle 101"/>
            <p:cNvSpPr>
              <a:spLocks noChangeArrowheads="1"/>
            </p:cNvSpPr>
            <p:nvPr/>
          </p:nvSpPr>
          <p:spPr bwMode="auto">
            <a:xfrm rot="16200000">
              <a:off x="1459628" y="2472760"/>
              <a:ext cx="13622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 Si</a:t>
              </a:r>
              <a:endPara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Rectangle 102"/>
            <p:cNvSpPr>
              <a:spLocks noChangeArrowheads="1"/>
            </p:cNvSpPr>
            <p:nvPr/>
          </p:nvSpPr>
          <p:spPr bwMode="auto">
            <a:xfrm>
              <a:off x="3916363" y="4924425"/>
              <a:ext cx="147283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 Mg</a:t>
              </a:r>
              <a:endPara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04" name="Group 205"/>
            <p:cNvGrpSpPr>
              <a:grpSpLocks/>
            </p:cNvGrpSpPr>
            <p:nvPr/>
          </p:nvGrpSpPr>
          <p:grpSpPr bwMode="auto">
            <a:xfrm>
              <a:off x="2643188" y="622300"/>
              <a:ext cx="4073525" cy="3657600"/>
              <a:chOff x="1665" y="392"/>
              <a:chExt cx="2566" cy="2304"/>
            </a:xfrm>
          </p:grpSpPr>
          <p:sp>
            <p:nvSpPr>
              <p:cNvPr id="718" name="Line 5"/>
              <p:cNvSpPr>
                <a:spLocks noChangeShapeType="1"/>
              </p:cNvSpPr>
              <p:nvPr/>
            </p:nvSpPr>
            <p:spPr bwMode="auto">
              <a:xfrm flipV="1">
                <a:off x="1665" y="267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9" name="Line 6"/>
              <p:cNvSpPr>
                <a:spLocks noChangeShapeType="1"/>
              </p:cNvSpPr>
              <p:nvPr/>
            </p:nvSpPr>
            <p:spPr bwMode="auto">
              <a:xfrm flipV="1">
                <a:off x="1665" y="264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0" name="Line 7"/>
              <p:cNvSpPr>
                <a:spLocks noChangeShapeType="1"/>
              </p:cNvSpPr>
              <p:nvPr/>
            </p:nvSpPr>
            <p:spPr bwMode="auto">
              <a:xfrm flipV="1">
                <a:off x="1665" y="260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1" name="Line 8"/>
              <p:cNvSpPr>
                <a:spLocks noChangeShapeType="1"/>
              </p:cNvSpPr>
              <p:nvPr/>
            </p:nvSpPr>
            <p:spPr bwMode="auto">
              <a:xfrm flipV="1">
                <a:off x="1665" y="257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2" name="Line 9"/>
              <p:cNvSpPr>
                <a:spLocks noChangeShapeType="1"/>
              </p:cNvSpPr>
              <p:nvPr/>
            </p:nvSpPr>
            <p:spPr bwMode="auto">
              <a:xfrm flipV="1">
                <a:off x="1665" y="253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3" name="Line 10"/>
              <p:cNvSpPr>
                <a:spLocks noChangeShapeType="1"/>
              </p:cNvSpPr>
              <p:nvPr/>
            </p:nvSpPr>
            <p:spPr bwMode="auto">
              <a:xfrm flipV="1">
                <a:off x="1665" y="2503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4" name="Line 11"/>
              <p:cNvSpPr>
                <a:spLocks noChangeShapeType="1"/>
              </p:cNvSpPr>
              <p:nvPr/>
            </p:nvSpPr>
            <p:spPr bwMode="auto">
              <a:xfrm flipV="1">
                <a:off x="1665" y="246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5" name="Line 12"/>
              <p:cNvSpPr>
                <a:spLocks noChangeShapeType="1"/>
              </p:cNvSpPr>
              <p:nvPr/>
            </p:nvSpPr>
            <p:spPr bwMode="auto">
              <a:xfrm flipV="1">
                <a:off x="1665" y="243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6" name="Line 13"/>
              <p:cNvSpPr>
                <a:spLocks noChangeShapeType="1"/>
              </p:cNvSpPr>
              <p:nvPr/>
            </p:nvSpPr>
            <p:spPr bwMode="auto">
              <a:xfrm flipV="1">
                <a:off x="1665" y="239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7" name="Line 14"/>
              <p:cNvSpPr>
                <a:spLocks noChangeShapeType="1"/>
              </p:cNvSpPr>
              <p:nvPr/>
            </p:nvSpPr>
            <p:spPr bwMode="auto">
              <a:xfrm flipV="1">
                <a:off x="1665" y="2362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8" name="Line 15"/>
              <p:cNvSpPr>
                <a:spLocks noChangeShapeType="1"/>
              </p:cNvSpPr>
              <p:nvPr/>
            </p:nvSpPr>
            <p:spPr bwMode="auto">
              <a:xfrm flipV="1">
                <a:off x="1665" y="232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29" name="Line 16"/>
              <p:cNvSpPr>
                <a:spLocks noChangeShapeType="1"/>
              </p:cNvSpPr>
              <p:nvPr/>
            </p:nvSpPr>
            <p:spPr bwMode="auto">
              <a:xfrm flipV="1">
                <a:off x="1665" y="229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0" name="Line 17"/>
              <p:cNvSpPr>
                <a:spLocks noChangeShapeType="1"/>
              </p:cNvSpPr>
              <p:nvPr/>
            </p:nvSpPr>
            <p:spPr bwMode="auto">
              <a:xfrm flipV="1">
                <a:off x="1665" y="225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1" name="Line 18"/>
              <p:cNvSpPr>
                <a:spLocks noChangeShapeType="1"/>
              </p:cNvSpPr>
              <p:nvPr/>
            </p:nvSpPr>
            <p:spPr bwMode="auto">
              <a:xfrm flipV="1">
                <a:off x="1665" y="2221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2" name="Line 19"/>
              <p:cNvSpPr>
                <a:spLocks noChangeShapeType="1"/>
              </p:cNvSpPr>
              <p:nvPr/>
            </p:nvSpPr>
            <p:spPr bwMode="auto">
              <a:xfrm flipV="1">
                <a:off x="1665" y="218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3" name="Line 20"/>
              <p:cNvSpPr>
                <a:spLocks noChangeShapeType="1"/>
              </p:cNvSpPr>
              <p:nvPr/>
            </p:nvSpPr>
            <p:spPr bwMode="auto">
              <a:xfrm flipV="1">
                <a:off x="1665" y="215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4" name="Line 21"/>
              <p:cNvSpPr>
                <a:spLocks noChangeShapeType="1"/>
              </p:cNvSpPr>
              <p:nvPr/>
            </p:nvSpPr>
            <p:spPr bwMode="auto">
              <a:xfrm flipV="1">
                <a:off x="1665" y="211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5" name="Line 22"/>
              <p:cNvSpPr>
                <a:spLocks noChangeShapeType="1"/>
              </p:cNvSpPr>
              <p:nvPr/>
            </p:nvSpPr>
            <p:spPr bwMode="auto">
              <a:xfrm flipV="1">
                <a:off x="1665" y="208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6" name="Line 23"/>
              <p:cNvSpPr>
                <a:spLocks noChangeShapeType="1"/>
              </p:cNvSpPr>
              <p:nvPr/>
            </p:nvSpPr>
            <p:spPr bwMode="auto">
              <a:xfrm flipV="1">
                <a:off x="1665" y="204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7" name="Line 24"/>
              <p:cNvSpPr>
                <a:spLocks noChangeShapeType="1"/>
              </p:cNvSpPr>
              <p:nvPr/>
            </p:nvSpPr>
            <p:spPr bwMode="auto">
              <a:xfrm flipV="1">
                <a:off x="1665" y="201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8" name="Line 25"/>
              <p:cNvSpPr>
                <a:spLocks noChangeShapeType="1"/>
              </p:cNvSpPr>
              <p:nvPr/>
            </p:nvSpPr>
            <p:spPr bwMode="auto">
              <a:xfrm flipV="1">
                <a:off x="1665" y="197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39" name="Line 26"/>
              <p:cNvSpPr>
                <a:spLocks noChangeShapeType="1"/>
              </p:cNvSpPr>
              <p:nvPr/>
            </p:nvSpPr>
            <p:spPr bwMode="auto">
              <a:xfrm flipV="1">
                <a:off x="1665" y="193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0" name="Line 27"/>
              <p:cNvSpPr>
                <a:spLocks noChangeShapeType="1"/>
              </p:cNvSpPr>
              <p:nvPr/>
            </p:nvSpPr>
            <p:spPr bwMode="auto">
              <a:xfrm flipV="1">
                <a:off x="1665" y="190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1" name="Line 28"/>
              <p:cNvSpPr>
                <a:spLocks noChangeShapeType="1"/>
              </p:cNvSpPr>
              <p:nvPr/>
            </p:nvSpPr>
            <p:spPr bwMode="auto">
              <a:xfrm flipV="1">
                <a:off x="1665" y="186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2" name="Line 29"/>
              <p:cNvSpPr>
                <a:spLocks noChangeShapeType="1"/>
              </p:cNvSpPr>
              <p:nvPr/>
            </p:nvSpPr>
            <p:spPr bwMode="auto">
              <a:xfrm flipV="1">
                <a:off x="1665" y="183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3" name="Line 30"/>
              <p:cNvSpPr>
                <a:spLocks noChangeShapeType="1"/>
              </p:cNvSpPr>
              <p:nvPr/>
            </p:nvSpPr>
            <p:spPr bwMode="auto">
              <a:xfrm flipV="1">
                <a:off x="1665" y="179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4" name="Line 31"/>
              <p:cNvSpPr>
                <a:spLocks noChangeShapeType="1"/>
              </p:cNvSpPr>
              <p:nvPr/>
            </p:nvSpPr>
            <p:spPr bwMode="auto">
              <a:xfrm flipV="1">
                <a:off x="1665" y="1763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5" name="Line 32"/>
              <p:cNvSpPr>
                <a:spLocks noChangeShapeType="1"/>
              </p:cNvSpPr>
              <p:nvPr/>
            </p:nvSpPr>
            <p:spPr bwMode="auto">
              <a:xfrm flipV="1">
                <a:off x="1665" y="172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6" name="Line 33"/>
              <p:cNvSpPr>
                <a:spLocks noChangeShapeType="1"/>
              </p:cNvSpPr>
              <p:nvPr/>
            </p:nvSpPr>
            <p:spPr bwMode="auto">
              <a:xfrm flipV="1">
                <a:off x="1665" y="169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7" name="Line 34"/>
              <p:cNvSpPr>
                <a:spLocks noChangeShapeType="1"/>
              </p:cNvSpPr>
              <p:nvPr/>
            </p:nvSpPr>
            <p:spPr bwMode="auto">
              <a:xfrm flipV="1">
                <a:off x="1665" y="165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8" name="Line 35"/>
              <p:cNvSpPr>
                <a:spLocks noChangeShapeType="1"/>
              </p:cNvSpPr>
              <p:nvPr/>
            </p:nvSpPr>
            <p:spPr bwMode="auto">
              <a:xfrm flipV="1">
                <a:off x="1665" y="1622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49" name="Line 36"/>
              <p:cNvSpPr>
                <a:spLocks noChangeShapeType="1"/>
              </p:cNvSpPr>
              <p:nvPr/>
            </p:nvSpPr>
            <p:spPr bwMode="auto">
              <a:xfrm flipV="1">
                <a:off x="1665" y="158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0" name="Line 37"/>
              <p:cNvSpPr>
                <a:spLocks noChangeShapeType="1"/>
              </p:cNvSpPr>
              <p:nvPr/>
            </p:nvSpPr>
            <p:spPr bwMode="auto">
              <a:xfrm flipV="1">
                <a:off x="1665" y="155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1" name="Line 38"/>
              <p:cNvSpPr>
                <a:spLocks noChangeShapeType="1"/>
              </p:cNvSpPr>
              <p:nvPr/>
            </p:nvSpPr>
            <p:spPr bwMode="auto">
              <a:xfrm flipV="1">
                <a:off x="1665" y="151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2" name="Line 39"/>
              <p:cNvSpPr>
                <a:spLocks noChangeShapeType="1"/>
              </p:cNvSpPr>
              <p:nvPr/>
            </p:nvSpPr>
            <p:spPr bwMode="auto">
              <a:xfrm flipV="1">
                <a:off x="1665" y="1481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3" name="Line 40"/>
              <p:cNvSpPr>
                <a:spLocks noChangeShapeType="1"/>
              </p:cNvSpPr>
              <p:nvPr/>
            </p:nvSpPr>
            <p:spPr bwMode="auto">
              <a:xfrm flipV="1">
                <a:off x="1665" y="144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4" name="Line 41"/>
              <p:cNvSpPr>
                <a:spLocks noChangeShapeType="1"/>
              </p:cNvSpPr>
              <p:nvPr/>
            </p:nvSpPr>
            <p:spPr bwMode="auto">
              <a:xfrm flipV="1">
                <a:off x="1665" y="141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5" name="Line 42"/>
              <p:cNvSpPr>
                <a:spLocks noChangeShapeType="1"/>
              </p:cNvSpPr>
              <p:nvPr/>
            </p:nvSpPr>
            <p:spPr bwMode="auto">
              <a:xfrm flipV="1">
                <a:off x="1665" y="137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6" name="Line 43"/>
              <p:cNvSpPr>
                <a:spLocks noChangeShapeType="1"/>
              </p:cNvSpPr>
              <p:nvPr/>
            </p:nvSpPr>
            <p:spPr bwMode="auto">
              <a:xfrm flipV="1">
                <a:off x="1665" y="134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7" name="Line 44"/>
              <p:cNvSpPr>
                <a:spLocks noChangeShapeType="1"/>
              </p:cNvSpPr>
              <p:nvPr/>
            </p:nvSpPr>
            <p:spPr bwMode="auto">
              <a:xfrm flipV="1">
                <a:off x="1665" y="130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8" name="Line 45"/>
              <p:cNvSpPr>
                <a:spLocks noChangeShapeType="1"/>
              </p:cNvSpPr>
              <p:nvPr/>
            </p:nvSpPr>
            <p:spPr bwMode="auto">
              <a:xfrm flipV="1">
                <a:off x="1665" y="127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59" name="Line 46"/>
              <p:cNvSpPr>
                <a:spLocks noChangeShapeType="1"/>
              </p:cNvSpPr>
              <p:nvPr/>
            </p:nvSpPr>
            <p:spPr bwMode="auto">
              <a:xfrm flipV="1">
                <a:off x="1665" y="123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0" name="Line 47"/>
              <p:cNvSpPr>
                <a:spLocks noChangeShapeType="1"/>
              </p:cNvSpPr>
              <p:nvPr/>
            </p:nvSpPr>
            <p:spPr bwMode="auto">
              <a:xfrm flipV="1">
                <a:off x="1665" y="119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1" name="Line 48"/>
              <p:cNvSpPr>
                <a:spLocks noChangeShapeType="1"/>
              </p:cNvSpPr>
              <p:nvPr/>
            </p:nvSpPr>
            <p:spPr bwMode="auto">
              <a:xfrm flipV="1">
                <a:off x="1665" y="116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2" name="Line 49"/>
              <p:cNvSpPr>
                <a:spLocks noChangeShapeType="1"/>
              </p:cNvSpPr>
              <p:nvPr/>
            </p:nvSpPr>
            <p:spPr bwMode="auto">
              <a:xfrm flipV="1">
                <a:off x="1665" y="112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3" name="Line 50"/>
              <p:cNvSpPr>
                <a:spLocks noChangeShapeType="1"/>
              </p:cNvSpPr>
              <p:nvPr/>
            </p:nvSpPr>
            <p:spPr bwMode="auto">
              <a:xfrm flipV="1">
                <a:off x="1665" y="109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4" name="Line 51"/>
              <p:cNvSpPr>
                <a:spLocks noChangeShapeType="1"/>
              </p:cNvSpPr>
              <p:nvPr/>
            </p:nvSpPr>
            <p:spPr bwMode="auto">
              <a:xfrm flipV="1">
                <a:off x="1665" y="105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5" name="Line 52"/>
              <p:cNvSpPr>
                <a:spLocks noChangeShapeType="1"/>
              </p:cNvSpPr>
              <p:nvPr/>
            </p:nvSpPr>
            <p:spPr bwMode="auto">
              <a:xfrm flipV="1">
                <a:off x="1665" y="1023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6" name="Line 53"/>
              <p:cNvSpPr>
                <a:spLocks noChangeShapeType="1"/>
              </p:cNvSpPr>
              <p:nvPr/>
            </p:nvSpPr>
            <p:spPr bwMode="auto">
              <a:xfrm flipV="1">
                <a:off x="1665" y="98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7" name="Line 54"/>
              <p:cNvSpPr>
                <a:spLocks noChangeShapeType="1"/>
              </p:cNvSpPr>
              <p:nvPr/>
            </p:nvSpPr>
            <p:spPr bwMode="auto">
              <a:xfrm flipV="1">
                <a:off x="1665" y="95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8" name="Line 55"/>
              <p:cNvSpPr>
                <a:spLocks noChangeShapeType="1"/>
              </p:cNvSpPr>
              <p:nvPr/>
            </p:nvSpPr>
            <p:spPr bwMode="auto">
              <a:xfrm flipV="1">
                <a:off x="1665" y="91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69" name="Line 56"/>
              <p:cNvSpPr>
                <a:spLocks noChangeShapeType="1"/>
              </p:cNvSpPr>
              <p:nvPr/>
            </p:nvSpPr>
            <p:spPr bwMode="auto">
              <a:xfrm flipV="1">
                <a:off x="1665" y="882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0" name="Line 57"/>
              <p:cNvSpPr>
                <a:spLocks noChangeShapeType="1"/>
              </p:cNvSpPr>
              <p:nvPr/>
            </p:nvSpPr>
            <p:spPr bwMode="auto">
              <a:xfrm flipV="1">
                <a:off x="1665" y="84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1" name="Line 58"/>
              <p:cNvSpPr>
                <a:spLocks noChangeShapeType="1"/>
              </p:cNvSpPr>
              <p:nvPr/>
            </p:nvSpPr>
            <p:spPr bwMode="auto">
              <a:xfrm flipV="1">
                <a:off x="1665" y="81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2" name="Line 59"/>
              <p:cNvSpPr>
                <a:spLocks noChangeShapeType="1"/>
              </p:cNvSpPr>
              <p:nvPr/>
            </p:nvSpPr>
            <p:spPr bwMode="auto">
              <a:xfrm flipV="1">
                <a:off x="1665" y="77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3" name="Line 60"/>
              <p:cNvSpPr>
                <a:spLocks noChangeShapeType="1"/>
              </p:cNvSpPr>
              <p:nvPr/>
            </p:nvSpPr>
            <p:spPr bwMode="auto">
              <a:xfrm flipV="1">
                <a:off x="1665" y="741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4" name="Line 61"/>
              <p:cNvSpPr>
                <a:spLocks noChangeShapeType="1"/>
              </p:cNvSpPr>
              <p:nvPr/>
            </p:nvSpPr>
            <p:spPr bwMode="auto">
              <a:xfrm flipV="1">
                <a:off x="1665" y="70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5" name="Line 62"/>
              <p:cNvSpPr>
                <a:spLocks noChangeShapeType="1"/>
              </p:cNvSpPr>
              <p:nvPr/>
            </p:nvSpPr>
            <p:spPr bwMode="auto">
              <a:xfrm flipV="1">
                <a:off x="1665" y="67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6" name="Line 63"/>
              <p:cNvSpPr>
                <a:spLocks noChangeShapeType="1"/>
              </p:cNvSpPr>
              <p:nvPr/>
            </p:nvSpPr>
            <p:spPr bwMode="auto">
              <a:xfrm flipV="1">
                <a:off x="1665" y="63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7" name="Line 64"/>
              <p:cNvSpPr>
                <a:spLocks noChangeShapeType="1"/>
              </p:cNvSpPr>
              <p:nvPr/>
            </p:nvSpPr>
            <p:spPr bwMode="auto">
              <a:xfrm flipV="1">
                <a:off x="1665" y="60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8" name="Line 65"/>
              <p:cNvSpPr>
                <a:spLocks noChangeShapeType="1"/>
              </p:cNvSpPr>
              <p:nvPr/>
            </p:nvSpPr>
            <p:spPr bwMode="auto">
              <a:xfrm flipV="1">
                <a:off x="1665" y="56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79" name="Line 66"/>
              <p:cNvSpPr>
                <a:spLocks noChangeShapeType="1"/>
              </p:cNvSpPr>
              <p:nvPr/>
            </p:nvSpPr>
            <p:spPr bwMode="auto">
              <a:xfrm flipV="1">
                <a:off x="1665" y="53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0" name="Line 67"/>
              <p:cNvSpPr>
                <a:spLocks noChangeShapeType="1"/>
              </p:cNvSpPr>
              <p:nvPr/>
            </p:nvSpPr>
            <p:spPr bwMode="auto">
              <a:xfrm flipV="1">
                <a:off x="1665" y="49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1" name="Line 68"/>
              <p:cNvSpPr>
                <a:spLocks noChangeShapeType="1"/>
              </p:cNvSpPr>
              <p:nvPr/>
            </p:nvSpPr>
            <p:spPr bwMode="auto">
              <a:xfrm flipV="1">
                <a:off x="1665" y="45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2" name="Line 69"/>
              <p:cNvSpPr>
                <a:spLocks noChangeShapeType="1"/>
              </p:cNvSpPr>
              <p:nvPr/>
            </p:nvSpPr>
            <p:spPr bwMode="auto">
              <a:xfrm flipV="1">
                <a:off x="1665" y="42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3" name="Line 70"/>
              <p:cNvSpPr>
                <a:spLocks noChangeShapeType="1"/>
              </p:cNvSpPr>
              <p:nvPr/>
            </p:nvSpPr>
            <p:spPr bwMode="auto">
              <a:xfrm flipV="1">
                <a:off x="1665" y="392"/>
                <a:ext cx="3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4" name="Line 71"/>
              <p:cNvSpPr>
                <a:spLocks noChangeShapeType="1"/>
              </p:cNvSpPr>
              <p:nvPr/>
            </p:nvSpPr>
            <p:spPr bwMode="auto">
              <a:xfrm>
                <a:off x="168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5" name="Line 72"/>
              <p:cNvSpPr>
                <a:spLocks noChangeShapeType="1"/>
              </p:cNvSpPr>
              <p:nvPr/>
            </p:nvSpPr>
            <p:spPr bwMode="auto">
              <a:xfrm>
                <a:off x="172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6" name="Line 73"/>
              <p:cNvSpPr>
                <a:spLocks noChangeShapeType="1"/>
              </p:cNvSpPr>
              <p:nvPr/>
            </p:nvSpPr>
            <p:spPr bwMode="auto">
              <a:xfrm>
                <a:off x="175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7" name="Line 74"/>
              <p:cNvSpPr>
                <a:spLocks noChangeShapeType="1"/>
              </p:cNvSpPr>
              <p:nvPr/>
            </p:nvSpPr>
            <p:spPr bwMode="auto">
              <a:xfrm>
                <a:off x="179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8" name="Line 75"/>
              <p:cNvSpPr>
                <a:spLocks noChangeShapeType="1"/>
              </p:cNvSpPr>
              <p:nvPr/>
            </p:nvSpPr>
            <p:spPr bwMode="auto">
              <a:xfrm>
                <a:off x="182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89" name="Line 76"/>
              <p:cNvSpPr>
                <a:spLocks noChangeShapeType="1"/>
              </p:cNvSpPr>
              <p:nvPr/>
            </p:nvSpPr>
            <p:spPr bwMode="auto">
              <a:xfrm>
                <a:off x="186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0" name="Line 77"/>
              <p:cNvSpPr>
                <a:spLocks noChangeShapeType="1"/>
              </p:cNvSpPr>
              <p:nvPr/>
            </p:nvSpPr>
            <p:spPr bwMode="auto">
              <a:xfrm>
                <a:off x="189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1" name="Line 78"/>
              <p:cNvSpPr>
                <a:spLocks noChangeShapeType="1"/>
              </p:cNvSpPr>
              <p:nvPr/>
            </p:nvSpPr>
            <p:spPr bwMode="auto">
              <a:xfrm>
                <a:off x="193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2" name="Line 79"/>
              <p:cNvSpPr>
                <a:spLocks noChangeShapeType="1"/>
              </p:cNvSpPr>
              <p:nvPr/>
            </p:nvSpPr>
            <p:spPr bwMode="auto">
              <a:xfrm>
                <a:off x="196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3" name="Line 80"/>
              <p:cNvSpPr>
                <a:spLocks noChangeShapeType="1"/>
              </p:cNvSpPr>
              <p:nvPr/>
            </p:nvSpPr>
            <p:spPr bwMode="auto">
              <a:xfrm>
                <a:off x="200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4" name="Line 81"/>
              <p:cNvSpPr>
                <a:spLocks noChangeShapeType="1"/>
              </p:cNvSpPr>
              <p:nvPr/>
            </p:nvSpPr>
            <p:spPr bwMode="auto">
              <a:xfrm>
                <a:off x="204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5" name="Line 82"/>
              <p:cNvSpPr>
                <a:spLocks noChangeShapeType="1"/>
              </p:cNvSpPr>
              <p:nvPr/>
            </p:nvSpPr>
            <p:spPr bwMode="auto">
              <a:xfrm>
                <a:off x="207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6" name="Line 83"/>
              <p:cNvSpPr>
                <a:spLocks noChangeShapeType="1"/>
              </p:cNvSpPr>
              <p:nvPr/>
            </p:nvSpPr>
            <p:spPr bwMode="auto">
              <a:xfrm>
                <a:off x="211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7" name="Line 84"/>
              <p:cNvSpPr>
                <a:spLocks noChangeShapeType="1"/>
              </p:cNvSpPr>
              <p:nvPr/>
            </p:nvSpPr>
            <p:spPr bwMode="auto">
              <a:xfrm>
                <a:off x="214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8" name="Line 85"/>
              <p:cNvSpPr>
                <a:spLocks noChangeShapeType="1"/>
              </p:cNvSpPr>
              <p:nvPr/>
            </p:nvSpPr>
            <p:spPr bwMode="auto">
              <a:xfrm>
                <a:off x="218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99" name="Line 86"/>
              <p:cNvSpPr>
                <a:spLocks noChangeShapeType="1"/>
              </p:cNvSpPr>
              <p:nvPr/>
            </p:nvSpPr>
            <p:spPr bwMode="auto">
              <a:xfrm>
                <a:off x="221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0" name="Line 87"/>
              <p:cNvSpPr>
                <a:spLocks noChangeShapeType="1"/>
              </p:cNvSpPr>
              <p:nvPr/>
            </p:nvSpPr>
            <p:spPr bwMode="auto">
              <a:xfrm>
                <a:off x="225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1" name="Line 88"/>
              <p:cNvSpPr>
                <a:spLocks noChangeShapeType="1"/>
              </p:cNvSpPr>
              <p:nvPr/>
            </p:nvSpPr>
            <p:spPr bwMode="auto">
              <a:xfrm>
                <a:off x="228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2" name="Line 89"/>
              <p:cNvSpPr>
                <a:spLocks noChangeShapeType="1"/>
              </p:cNvSpPr>
              <p:nvPr/>
            </p:nvSpPr>
            <p:spPr bwMode="auto">
              <a:xfrm>
                <a:off x="232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3" name="Line 90"/>
              <p:cNvSpPr>
                <a:spLocks noChangeShapeType="1"/>
              </p:cNvSpPr>
              <p:nvPr/>
            </p:nvSpPr>
            <p:spPr bwMode="auto">
              <a:xfrm>
                <a:off x="235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4" name="Line 91"/>
              <p:cNvSpPr>
                <a:spLocks noChangeShapeType="1"/>
              </p:cNvSpPr>
              <p:nvPr/>
            </p:nvSpPr>
            <p:spPr bwMode="auto">
              <a:xfrm>
                <a:off x="239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5" name="Line 92"/>
              <p:cNvSpPr>
                <a:spLocks noChangeShapeType="1"/>
              </p:cNvSpPr>
              <p:nvPr/>
            </p:nvSpPr>
            <p:spPr bwMode="auto">
              <a:xfrm>
                <a:off x="242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6" name="Line 93"/>
              <p:cNvSpPr>
                <a:spLocks noChangeShapeType="1"/>
              </p:cNvSpPr>
              <p:nvPr/>
            </p:nvSpPr>
            <p:spPr bwMode="auto">
              <a:xfrm>
                <a:off x="246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7" name="Line 94"/>
              <p:cNvSpPr>
                <a:spLocks noChangeShapeType="1"/>
              </p:cNvSpPr>
              <p:nvPr/>
            </p:nvSpPr>
            <p:spPr bwMode="auto">
              <a:xfrm>
                <a:off x="249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8" name="Line 95"/>
              <p:cNvSpPr>
                <a:spLocks noChangeShapeType="1"/>
              </p:cNvSpPr>
              <p:nvPr/>
            </p:nvSpPr>
            <p:spPr bwMode="auto">
              <a:xfrm>
                <a:off x="253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09" name="Line 96"/>
              <p:cNvSpPr>
                <a:spLocks noChangeShapeType="1"/>
              </p:cNvSpPr>
              <p:nvPr/>
            </p:nvSpPr>
            <p:spPr bwMode="auto">
              <a:xfrm>
                <a:off x="257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0" name="Line 97"/>
              <p:cNvSpPr>
                <a:spLocks noChangeShapeType="1"/>
              </p:cNvSpPr>
              <p:nvPr/>
            </p:nvSpPr>
            <p:spPr bwMode="auto">
              <a:xfrm>
                <a:off x="260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1" name="Line 98"/>
              <p:cNvSpPr>
                <a:spLocks noChangeShapeType="1"/>
              </p:cNvSpPr>
              <p:nvPr/>
            </p:nvSpPr>
            <p:spPr bwMode="auto">
              <a:xfrm>
                <a:off x="264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2" name="Line 99"/>
              <p:cNvSpPr>
                <a:spLocks noChangeShapeType="1"/>
              </p:cNvSpPr>
              <p:nvPr/>
            </p:nvSpPr>
            <p:spPr bwMode="auto">
              <a:xfrm>
                <a:off x="267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3" name="Line 100"/>
              <p:cNvSpPr>
                <a:spLocks noChangeShapeType="1"/>
              </p:cNvSpPr>
              <p:nvPr/>
            </p:nvSpPr>
            <p:spPr bwMode="auto">
              <a:xfrm>
                <a:off x="271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4" name="Line 101"/>
              <p:cNvSpPr>
                <a:spLocks noChangeShapeType="1"/>
              </p:cNvSpPr>
              <p:nvPr/>
            </p:nvSpPr>
            <p:spPr bwMode="auto">
              <a:xfrm>
                <a:off x="274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5" name="Line 102"/>
              <p:cNvSpPr>
                <a:spLocks noChangeShapeType="1"/>
              </p:cNvSpPr>
              <p:nvPr/>
            </p:nvSpPr>
            <p:spPr bwMode="auto">
              <a:xfrm>
                <a:off x="278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6" name="Line 103"/>
              <p:cNvSpPr>
                <a:spLocks noChangeShapeType="1"/>
              </p:cNvSpPr>
              <p:nvPr/>
            </p:nvSpPr>
            <p:spPr bwMode="auto">
              <a:xfrm>
                <a:off x="281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7" name="Line 104"/>
              <p:cNvSpPr>
                <a:spLocks noChangeShapeType="1"/>
              </p:cNvSpPr>
              <p:nvPr/>
            </p:nvSpPr>
            <p:spPr bwMode="auto">
              <a:xfrm>
                <a:off x="285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8" name="Line 105"/>
              <p:cNvSpPr>
                <a:spLocks noChangeShapeType="1"/>
              </p:cNvSpPr>
              <p:nvPr/>
            </p:nvSpPr>
            <p:spPr bwMode="auto">
              <a:xfrm>
                <a:off x="288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19" name="Line 106"/>
              <p:cNvSpPr>
                <a:spLocks noChangeShapeType="1"/>
              </p:cNvSpPr>
              <p:nvPr/>
            </p:nvSpPr>
            <p:spPr bwMode="auto">
              <a:xfrm>
                <a:off x="292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0" name="Line 107"/>
              <p:cNvSpPr>
                <a:spLocks noChangeShapeType="1"/>
              </p:cNvSpPr>
              <p:nvPr/>
            </p:nvSpPr>
            <p:spPr bwMode="auto">
              <a:xfrm>
                <a:off x="295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1" name="Line 108"/>
              <p:cNvSpPr>
                <a:spLocks noChangeShapeType="1"/>
              </p:cNvSpPr>
              <p:nvPr/>
            </p:nvSpPr>
            <p:spPr bwMode="auto">
              <a:xfrm>
                <a:off x="299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2" name="Line 109"/>
              <p:cNvSpPr>
                <a:spLocks noChangeShapeType="1"/>
              </p:cNvSpPr>
              <p:nvPr/>
            </p:nvSpPr>
            <p:spPr bwMode="auto">
              <a:xfrm>
                <a:off x="302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3" name="Line 110"/>
              <p:cNvSpPr>
                <a:spLocks noChangeShapeType="1"/>
              </p:cNvSpPr>
              <p:nvPr/>
            </p:nvSpPr>
            <p:spPr bwMode="auto">
              <a:xfrm>
                <a:off x="306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4" name="Line 111"/>
              <p:cNvSpPr>
                <a:spLocks noChangeShapeType="1"/>
              </p:cNvSpPr>
              <p:nvPr/>
            </p:nvSpPr>
            <p:spPr bwMode="auto">
              <a:xfrm>
                <a:off x="310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5" name="Line 112"/>
              <p:cNvSpPr>
                <a:spLocks noChangeShapeType="1"/>
              </p:cNvSpPr>
              <p:nvPr/>
            </p:nvSpPr>
            <p:spPr bwMode="auto">
              <a:xfrm>
                <a:off x="313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6" name="Line 113"/>
              <p:cNvSpPr>
                <a:spLocks noChangeShapeType="1"/>
              </p:cNvSpPr>
              <p:nvPr/>
            </p:nvSpPr>
            <p:spPr bwMode="auto">
              <a:xfrm>
                <a:off x="317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7" name="Line 114"/>
              <p:cNvSpPr>
                <a:spLocks noChangeShapeType="1"/>
              </p:cNvSpPr>
              <p:nvPr/>
            </p:nvSpPr>
            <p:spPr bwMode="auto">
              <a:xfrm>
                <a:off x="320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8" name="Line 115"/>
              <p:cNvSpPr>
                <a:spLocks noChangeShapeType="1"/>
              </p:cNvSpPr>
              <p:nvPr/>
            </p:nvSpPr>
            <p:spPr bwMode="auto">
              <a:xfrm>
                <a:off x="324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29" name="Line 116"/>
              <p:cNvSpPr>
                <a:spLocks noChangeShapeType="1"/>
              </p:cNvSpPr>
              <p:nvPr/>
            </p:nvSpPr>
            <p:spPr bwMode="auto">
              <a:xfrm>
                <a:off x="327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0" name="Line 117"/>
              <p:cNvSpPr>
                <a:spLocks noChangeShapeType="1"/>
              </p:cNvSpPr>
              <p:nvPr/>
            </p:nvSpPr>
            <p:spPr bwMode="auto">
              <a:xfrm>
                <a:off x="331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1" name="Line 118"/>
              <p:cNvSpPr>
                <a:spLocks noChangeShapeType="1"/>
              </p:cNvSpPr>
              <p:nvPr/>
            </p:nvSpPr>
            <p:spPr bwMode="auto">
              <a:xfrm>
                <a:off x="334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2" name="Line 119"/>
              <p:cNvSpPr>
                <a:spLocks noChangeShapeType="1"/>
              </p:cNvSpPr>
              <p:nvPr/>
            </p:nvSpPr>
            <p:spPr bwMode="auto">
              <a:xfrm>
                <a:off x="338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3" name="Line 120"/>
              <p:cNvSpPr>
                <a:spLocks noChangeShapeType="1"/>
              </p:cNvSpPr>
              <p:nvPr/>
            </p:nvSpPr>
            <p:spPr bwMode="auto">
              <a:xfrm>
                <a:off x="341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4" name="Line 121"/>
              <p:cNvSpPr>
                <a:spLocks noChangeShapeType="1"/>
              </p:cNvSpPr>
              <p:nvPr/>
            </p:nvSpPr>
            <p:spPr bwMode="auto">
              <a:xfrm>
                <a:off x="345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5" name="Line 122"/>
              <p:cNvSpPr>
                <a:spLocks noChangeShapeType="1"/>
              </p:cNvSpPr>
              <p:nvPr/>
            </p:nvSpPr>
            <p:spPr bwMode="auto">
              <a:xfrm>
                <a:off x="348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6" name="Line 123"/>
              <p:cNvSpPr>
                <a:spLocks noChangeShapeType="1"/>
              </p:cNvSpPr>
              <p:nvPr/>
            </p:nvSpPr>
            <p:spPr bwMode="auto">
              <a:xfrm>
                <a:off x="352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7" name="Line 124"/>
              <p:cNvSpPr>
                <a:spLocks noChangeShapeType="1"/>
              </p:cNvSpPr>
              <p:nvPr/>
            </p:nvSpPr>
            <p:spPr bwMode="auto">
              <a:xfrm>
                <a:off x="355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8" name="Line 125"/>
              <p:cNvSpPr>
                <a:spLocks noChangeShapeType="1"/>
              </p:cNvSpPr>
              <p:nvPr/>
            </p:nvSpPr>
            <p:spPr bwMode="auto">
              <a:xfrm>
                <a:off x="359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39" name="Line 126"/>
              <p:cNvSpPr>
                <a:spLocks noChangeShapeType="1"/>
              </p:cNvSpPr>
              <p:nvPr/>
            </p:nvSpPr>
            <p:spPr bwMode="auto">
              <a:xfrm>
                <a:off x="363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0" name="Line 127"/>
              <p:cNvSpPr>
                <a:spLocks noChangeShapeType="1"/>
              </p:cNvSpPr>
              <p:nvPr/>
            </p:nvSpPr>
            <p:spPr bwMode="auto">
              <a:xfrm>
                <a:off x="366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1" name="Line 128"/>
              <p:cNvSpPr>
                <a:spLocks noChangeShapeType="1"/>
              </p:cNvSpPr>
              <p:nvPr/>
            </p:nvSpPr>
            <p:spPr bwMode="auto">
              <a:xfrm>
                <a:off x="3701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2" name="Line 129"/>
              <p:cNvSpPr>
                <a:spLocks noChangeShapeType="1"/>
              </p:cNvSpPr>
              <p:nvPr/>
            </p:nvSpPr>
            <p:spPr bwMode="auto">
              <a:xfrm>
                <a:off x="3736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3" name="Line 130"/>
              <p:cNvSpPr>
                <a:spLocks noChangeShapeType="1"/>
              </p:cNvSpPr>
              <p:nvPr/>
            </p:nvSpPr>
            <p:spPr bwMode="auto">
              <a:xfrm>
                <a:off x="3771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4" name="Line 131"/>
              <p:cNvSpPr>
                <a:spLocks noChangeShapeType="1"/>
              </p:cNvSpPr>
              <p:nvPr/>
            </p:nvSpPr>
            <p:spPr bwMode="auto">
              <a:xfrm>
                <a:off x="3807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5" name="Line 132"/>
              <p:cNvSpPr>
                <a:spLocks noChangeShapeType="1"/>
              </p:cNvSpPr>
              <p:nvPr/>
            </p:nvSpPr>
            <p:spPr bwMode="auto">
              <a:xfrm>
                <a:off x="3842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6" name="Line 133"/>
              <p:cNvSpPr>
                <a:spLocks noChangeShapeType="1"/>
              </p:cNvSpPr>
              <p:nvPr/>
            </p:nvSpPr>
            <p:spPr bwMode="auto">
              <a:xfrm>
                <a:off x="3877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7" name="Line 134"/>
              <p:cNvSpPr>
                <a:spLocks noChangeShapeType="1"/>
              </p:cNvSpPr>
              <p:nvPr/>
            </p:nvSpPr>
            <p:spPr bwMode="auto">
              <a:xfrm>
                <a:off x="3913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8" name="Line 135"/>
              <p:cNvSpPr>
                <a:spLocks noChangeShapeType="1"/>
              </p:cNvSpPr>
              <p:nvPr/>
            </p:nvSpPr>
            <p:spPr bwMode="auto">
              <a:xfrm>
                <a:off x="3948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49" name="Line 136"/>
              <p:cNvSpPr>
                <a:spLocks noChangeShapeType="1"/>
              </p:cNvSpPr>
              <p:nvPr/>
            </p:nvSpPr>
            <p:spPr bwMode="auto">
              <a:xfrm>
                <a:off x="3983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0" name="Line 137"/>
              <p:cNvSpPr>
                <a:spLocks noChangeShapeType="1"/>
              </p:cNvSpPr>
              <p:nvPr/>
            </p:nvSpPr>
            <p:spPr bwMode="auto">
              <a:xfrm>
                <a:off x="4019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1" name="Line 138"/>
              <p:cNvSpPr>
                <a:spLocks noChangeShapeType="1"/>
              </p:cNvSpPr>
              <p:nvPr/>
            </p:nvSpPr>
            <p:spPr bwMode="auto">
              <a:xfrm>
                <a:off x="4054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2" name="Line 139"/>
              <p:cNvSpPr>
                <a:spLocks noChangeShapeType="1"/>
              </p:cNvSpPr>
              <p:nvPr/>
            </p:nvSpPr>
            <p:spPr bwMode="auto">
              <a:xfrm>
                <a:off x="4089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3" name="Line 140"/>
              <p:cNvSpPr>
                <a:spLocks noChangeShapeType="1"/>
              </p:cNvSpPr>
              <p:nvPr/>
            </p:nvSpPr>
            <p:spPr bwMode="auto">
              <a:xfrm>
                <a:off x="4125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4" name="Line 141"/>
              <p:cNvSpPr>
                <a:spLocks noChangeShapeType="1"/>
              </p:cNvSpPr>
              <p:nvPr/>
            </p:nvSpPr>
            <p:spPr bwMode="auto">
              <a:xfrm>
                <a:off x="4160" y="392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5" name="Line 142"/>
              <p:cNvSpPr>
                <a:spLocks noChangeShapeType="1"/>
              </p:cNvSpPr>
              <p:nvPr/>
            </p:nvSpPr>
            <p:spPr bwMode="auto">
              <a:xfrm>
                <a:off x="4195" y="392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6" name="Line 143"/>
              <p:cNvSpPr>
                <a:spLocks noChangeShapeType="1"/>
              </p:cNvSpPr>
              <p:nvPr/>
            </p:nvSpPr>
            <p:spPr bwMode="auto">
              <a:xfrm>
                <a:off x="4231" y="39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7" name="Line 144"/>
              <p:cNvSpPr>
                <a:spLocks noChangeShapeType="1"/>
              </p:cNvSpPr>
              <p:nvPr/>
            </p:nvSpPr>
            <p:spPr bwMode="auto">
              <a:xfrm>
                <a:off x="4231" y="42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8" name="Line 145"/>
              <p:cNvSpPr>
                <a:spLocks noChangeShapeType="1"/>
              </p:cNvSpPr>
              <p:nvPr/>
            </p:nvSpPr>
            <p:spPr bwMode="auto">
              <a:xfrm>
                <a:off x="4231" y="46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59" name="Line 146"/>
              <p:cNvSpPr>
                <a:spLocks noChangeShapeType="1"/>
              </p:cNvSpPr>
              <p:nvPr/>
            </p:nvSpPr>
            <p:spPr bwMode="auto">
              <a:xfrm>
                <a:off x="4231" y="49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0" name="Line 147"/>
              <p:cNvSpPr>
                <a:spLocks noChangeShapeType="1"/>
              </p:cNvSpPr>
              <p:nvPr/>
            </p:nvSpPr>
            <p:spPr bwMode="auto">
              <a:xfrm>
                <a:off x="4231" y="53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1" name="Line 148"/>
              <p:cNvSpPr>
                <a:spLocks noChangeShapeType="1"/>
              </p:cNvSpPr>
              <p:nvPr/>
            </p:nvSpPr>
            <p:spPr bwMode="auto">
              <a:xfrm>
                <a:off x="4231" y="56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2" name="Line 149"/>
              <p:cNvSpPr>
                <a:spLocks noChangeShapeType="1"/>
              </p:cNvSpPr>
              <p:nvPr/>
            </p:nvSpPr>
            <p:spPr bwMode="auto">
              <a:xfrm>
                <a:off x="4231" y="60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3" name="Line 150"/>
              <p:cNvSpPr>
                <a:spLocks noChangeShapeType="1"/>
              </p:cNvSpPr>
              <p:nvPr/>
            </p:nvSpPr>
            <p:spPr bwMode="auto">
              <a:xfrm>
                <a:off x="4231" y="63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4" name="Line 151"/>
              <p:cNvSpPr>
                <a:spLocks noChangeShapeType="1"/>
              </p:cNvSpPr>
              <p:nvPr/>
            </p:nvSpPr>
            <p:spPr bwMode="auto">
              <a:xfrm>
                <a:off x="4231" y="67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5" name="Line 152"/>
              <p:cNvSpPr>
                <a:spLocks noChangeShapeType="1"/>
              </p:cNvSpPr>
              <p:nvPr/>
            </p:nvSpPr>
            <p:spPr bwMode="auto">
              <a:xfrm>
                <a:off x="4231" y="70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6" name="Line 153"/>
              <p:cNvSpPr>
                <a:spLocks noChangeShapeType="1"/>
              </p:cNvSpPr>
              <p:nvPr/>
            </p:nvSpPr>
            <p:spPr bwMode="auto">
              <a:xfrm>
                <a:off x="4231" y="74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7" name="Line 154"/>
              <p:cNvSpPr>
                <a:spLocks noChangeShapeType="1"/>
              </p:cNvSpPr>
              <p:nvPr/>
            </p:nvSpPr>
            <p:spPr bwMode="auto">
              <a:xfrm>
                <a:off x="4231" y="77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8" name="Line 155"/>
              <p:cNvSpPr>
                <a:spLocks noChangeShapeType="1"/>
              </p:cNvSpPr>
              <p:nvPr/>
            </p:nvSpPr>
            <p:spPr bwMode="auto">
              <a:xfrm>
                <a:off x="4231" y="81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69" name="Line 156"/>
              <p:cNvSpPr>
                <a:spLocks noChangeShapeType="1"/>
              </p:cNvSpPr>
              <p:nvPr/>
            </p:nvSpPr>
            <p:spPr bwMode="auto">
              <a:xfrm>
                <a:off x="4231" y="85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0" name="Line 157"/>
              <p:cNvSpPr>
                <a:spLocks noChangeShapeType="1"/>
              </p:cNvSpPr>
              <p:nvPr/>
            </p:nvSpPr>
            <p:spPr bwMode="auto">
              <a:xfrm>
                <a:off x="4231" y="88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1" name="Line 158"/>
              <p:cNvSpPr>
                <a:spLocks noChangeShapeType="1"/>
              </p:cNvSpPr>
              <p:nvPr/>
            </p:nvSpPr>
            <p:spPr bwMode="auto">
              <a:xfrm>
                <a:off x="4231" y="92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2" name="Line 159"/>
              <p:cNvSpPr>
                <a:spLocks noChangeShapeType="1"/>
              </p:cNvSpPr>
              <p:nvPr/>
            </p:nvSpPr>
            <p:spPr bwMode="auto">
              <a:xfrm>
                <a:off x="4231" y="955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3" name="Line 160"/>
              <p:cNvSpPr>
                <a:spLocks noChangeShapeType="1"/>
              </p:cNvSpPr>
              <p:nvPr/>
            </p:nvSpPr>
            <p:spPr bwMode="auto">
              <a:xfrm>
                <a:off x="4231" y="99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4" name="Line 161"/>
              <p:cNvSpPr>
                <a:spLocks noChangeShapeType="1"/>
              </p:cNvSpPr>
              <p:nvPr/>
            </p:nvSpPr>
            <p:spPr bwMode="auto">
              <a:xfrm>
                <a:off x="4231" y="102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5" name="Line 162"/>
              <p:cNvSpPr>
                <a:spLocks noChangeShapeType="1"/>
              </p:cNvSpPr>
              <p:nvPr/>
            </p:nvSpPr>
            <p:spPr bwMode="auto">
              <a:xfrm>
                <a:off x="4231" y="106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6" name="Line 163"/>
              <p:cNvSpPr>
                <a:spLocks noChangeShapeType="1"/>
              </p:cNvSpPr>
              <p:nvPr/>
            </p:nvSpPr>
            <p:spPr bwMode="auto">
              <a:xfrm>
                <a:off x="4231" y="1096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7" name="Line 164"/>
              <p:cNvSpPr>
                <a:spLocks noChangeShapeType="1"/>
              </p:cNvSpPr>
              <p:nvPr/>
            </p:nvSpPr>
            <p:spPr bwMode="auto">
              <a:xfrm>
                <a:off x="4231" y="113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8" name="Line 165"/>
              <p:cNvSpPr>
                <a:spLocks noChangeShapeType="1"/>
              </p:cNvSpPr>
              <p:nvPr/>
            </p:nvSpPr>
            <p:spPr bwMode="auto">
              <a:xfrm>
                <a:off x="4231" y="116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79" name="Line 166"/>
              <p:cNvSpPr>
                <a:spLocks noChangeShapeType="1"/>
              </p:cNvSpPr>
              <p:nvPr/>
            </p:nvSpPr>
            <p:spPr bwMode="auto">
              <a:xfrm>
                <a:off x="4231" y="120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0" name="Line 167"/>
              <p:cNvSpPr>
                <a:spLocks noChangeShapeType="1"/>
              </p:cNvSpPr>
              <p:nvPr/>
            </p:nvSpPr>
            <p:spPr bwMode="auto">
              <a:xfrm>
                <a:off x="4231" y="123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1" name="Line 168"/>
              <p:cNvSpPr>
                <a:spLocks noChangeShapeType="1"/>
              </p:cNvSpPr>
              <p:nvPr/>
            </p:nvSpPr>
            <p:spPr bwMode="auto">
              <a:xfrm>
                <a:off x="4231" y="127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2" name="Line 169"/>
              <p:cNvSpPr>
                <a:spLocks noChangeShapeType="1"/>
              </p:cNvSpPr>
              <p:nvPr/>
            </p:nvSpPr>
            <p:spPr bwMode="auto">
              <a:xfrm>
                <a:off x="4231" y="130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3" name="Line 170"/>
              <p:cNvSpPr>
                <a:spLocks noChangeShapeType="1"/>
              </p:cNvSpPr>
              <p:nvPr/>
            </p:nvSpPr>
            <p:spPr bwMode="auto">
              <a:xfrm>
                <a:off x="4231" y="134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4" name="Line 171"/>
              <p:cNvSpPr>
                <a:spLocks noChangeShapeType="1"/>
              </p:cNvSpPr>
              <p:nvPr/>
            </p:nvSpPr>
            <p:spPr bwMode="auto">
              <a:xfrm>
                <a:off x="4231" y="137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5" name="Line 172"/>
              <p:cNvSpPr>
                <a:spLocks noChangeShapeType="1"/>
              </p:cNvSpPr>
              <p:nvPr/>
            </p:nvSpPr>
            <p:spPr bwMode="auto">
              <a:xfrm>
                <a:off x="4231" y="141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6" name="Line 173"/>
              <p:cNvSpPr>
                <a:spLocks noChangeShapeType="1"/>
              </p:cNvSpPr>
              <p:nvPr/>
            </p:nvSpPr>
            <p:spPr bwMode="auto">
              <a:xfrm>
                <a:off x="4231" y="144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7" name="Line 174"/>
              <p:cNvSpPr>
                <a:spLocks noChangeShapeType="1"/>
              </p:cNvSpPr>
              <p:nvPr/>
            </p:nvSpPr>
            <p:spPr bwMode="auto">
              <a:xfrm>
                <a:off x="4231" y="148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8" name="Line 175"/>
              <p:cNvSpPr>
                <a:spLocks noChangeShapeType="1"/>
              </p:cNvSpPr>
              <p:nvPr/>
            </p:nvSpPr>
            <p:spPr bwMode="auto">
              <a:xfrm>
                <a:off x="4231" y="151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89" name="Line 176"/>
              <p:cNvSpPr>
                <a:spLocks noChangeShapeType="1"/>
              </p:cNvSpPr>
              <p:nvPr/>
            </p:nvSpPr>
            <p:spPr bwMode="auto">
              <a:xfrm>
                <a:off x="4231" y="155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0" name="Line 177"/>
              <p:cNvSpPr>
                <a:spLocks noChangeShapeType="1"/>
              </p:cNvSpPr>
              <p:nvPr/>
            </p:nvSpPr>
            <p:spPr bwMode="auto">
              <a:xfrm>
                <a:off x="4231" y="159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1" name="Line 178"/>
              <p:cNvSpPr>
                <a:spLocks noChangeShapeType="1"/>
              </p:cNvSpPr>
              <p:nvPr/>
            </p:nvSpPr>
            <p:spPr bwMode="auto">
              <a:xfrm>
                <a:off x="4231" y="162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2" name="Line 179"/>
              <p:cNvSpPr>
                <a:spLocks noChangeShapeType="1"/>
              </p:cNvSpPr>
              <p:nvPr/>
            </p:nvSpPr>
            <p:spPr bwMode="auto">
              <a:xfrm>
                <a:off x="4231" y="166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3" name="Line 180"/>
              <p:cNvSpPr>
                <a:spLocks noChangeShapeType="1"/>
              </p:cNvSpPr>
              <p:nvPr/>
            </p:nvSpPr>
            <p:spPr bwMode="auto">
              <a:xfrm>
                <a:off x="4231" y="1695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4" name="Line 181"/>
              <p:cNvSpPr>
                <a:spLocks noChangeShapeType="1"/>
              </p:cNvSpPr>
              <p:nvPr/>
            </p:nvSpPr>
            <p:spPr bwMode="auto">
              <a:xfrm>
                <a:off x="4231" y="173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5" name="Line 182"/>
              <p:cNvSpPr>
                <a:spLocks noChangeShapeType="1"/>
              </p:cNvSpPr>
              <p:nvPr/>
            </p:nvSpPr>
            <p:spPr bwMode="auto">
              <a:xfrm>
                <a:off x="4231" y="176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6" name="Line 183"/>
              <p:cNvSpPr>
                <a:spLocks noChangeShapeType="1"/>
              </p:cNvSpPr>
              <p:nvPr/>
            </p:nvSpPr>
            <p:spPr bwMode="auto">
              <a:xfrm>
                <a:off x="4231" y="180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7" name="Line 184"/>
              <p:cNvSpPr>
                <a:spLocks noChangeShapeType="1"/>
              </p:cNvSpPr>
              <p:nvPr/>
            </p:nvSpPr>
            <p:spPr bwMode="auto">
              <a:xfrm>
                <a:off x="4231" y="1836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8" name="Line 185"/>
              <p:cNvSpPr>
                <a:spLocks noChangeShapeType="1"/>
              </p:cNvSpPr>
              <p:nvPr/>
            </p:nvSpPr>
            <p:spPr bwMode="auto">
              <a:xfrm>
                <a:off x="4231" y="187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99" name="Line 186"/>
              <p:cNvSpPr>
                <a:spLocks noChangeShapeType="1"/>
              </p:cNvSpPr>
              <p:nvPr/>
            </p:nvSpPr>
            <p:spPr bwMode="auto">
              <a:xfrm>
                <a:off x="4231" y="190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0" name="Line 187"/>
              <p:cNvSpPr>
                <a:spLocks noChangeShapeType="1"/>
              </p:cNvSpPr>
              <p:nvPr/>
            </p:nvSpPr>
            <p:spPr bwMode="auto">
              <a:xfrm>
                <a:off x="4231" y="194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1" name="Line 188"/>
              <p:cNvSpPr>
                <a:spLocks noChangeShapeType="1"/>
              </p:cNvSpPr>
              <p:nvPr/>
            </p:nvSpPr>
            <p:spPr bwMode="auto">
              <a:xfrm>
                <a:off x="4231" y="197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2" name="Line 189"/>
              <p:cNvSpPr>
                <a:spLocks noChangeShapeType="1"/>
              </p:cNvSpPr>
              <p:nvPr/>
            </p:nvSpPr>
            <p:spPr bwMode="auto">
              <a:xfrm>
                <a:off x="4231" y="201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3" name="Line 190"/>
              <p:cNvSpPr>
                <a:spLocks noChangeShapeType="1"/>
              </p:cNvSpPr>
              <p:nvPr/>
            </p:nvSpPr>
            <p:spPr bwMode="auto">
              <a:xfrm>
                <a:off x="4231" y="204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4" name="Line 191"/>
              <p:cNvSpPr>
                <a:spLocks noChangeShapeType="1"/>
              </p:cNvSpPr>
              <p:nvPr/>
            </p:nvSpPr>
            <p:spPr bwMode="auto">
              <a:xfrm>
                <a:off x="4231" y="208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5" name="Line 192"/>
              <p:cNvSpPr>
                <a:spLocks noChangeShapeType="1"/>
              </p:cNvSpPr>
              <p:nvPr/>
            </p:nvSpPr>
            <p:spPr bwMode="auto">
              <a:xfrm>
                <a:off x="4231" y="2118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6" name="Line 193"/>
              <p:cNvSpPr>
                <a:spLocks noChangeShapeType="1"/>
              </p:cNvSpPr>
              <p:nvPr/>
            </p:nvSpPr>
            <p:spPr bwMode="auto">
              <a:xfrm>
                <a:off x="4231" y="215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7" name="Line 194"/>
              <p:cNvSpPr>
                <a:spLocks noChangeShapeType="1"/>
              </p:cNvSpPr>
              <p:nvPr/>
            </p:nvSpPr>
            <p:spPr bwMode="auto">
              <a:xfrm>
                <a:off x="4231" y="218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8" name="Line 195"/>
              <p:cNvSpPr>
                <a:spLocks noChangeShapeType="1"/>
              </p:cNvSpPr>
              <p:nvPr/>
            </p:nvSpPr>
            <p:spPr bwMode="auto">
              <a:xfrm>
                <a:off x="4231" y="2224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09" name="Line 196"/>
              <p:cNvSpPr>
                <a:spLocks noChangeShapeType="1"/>
              </p:cNvSpPr>
              <p:nvPr/>
            </p:nvSpPr>
            <p:spPr bwMode="auto">
              <a:xfrm>
                <a:off x="4231" y="2259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0" name="Line 197"/>
              <p:cNvSpPr>
                <a:spLocks noChangeShapeType="1"/>
              </p:cNvSpPr>
              <p:nvPr/>
            </p:nvSpPr>
            <p:spPr bwMode="auto">
              <a:xfrm>
                <a:off x="4231" y="229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1" name="Line 198"/>
              <p:cNvSpPr>
                <a:spLocks noChangeShapeType="1"/>
              </p:cNvSpPr>
              <p:nvPr/>
            </p:nvSpPr>
            <p:spPr bwMode="auto">
              <a:xfrm>
                <a:off x="4231" y="233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2" name="Line 199"/>
              <p:cNvSpPr>
                <a:spLocks noChangeShapeType="1"/>
              </p:cNvSpPr>
              <p:nvPr/>
            </p:nvSpPr>
            <p:spPr bwMode="auto">
              <a:xfrm>
                <a:off x="4231" y="2365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3" name="Line 200"/>
              <p:cNvSpPr>
                <a:spLocks noChangeShapeType="1"/>
              </p:cNvSpPr>
              <p:nvPr/>
            </p:nvSpPr>
            <p:spPr bwMode="auto">
              <a:xfrm>
                <a:off x="4231" y="240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4" name="Line 201"/>
              <p:cNvSpPr>
                <a:spLocks noChangeShapeType="1"/>
              </p:cNvSpPr>
              <p:nvPr/>
            </p:nvSpPr>
            <p:spPr bwMode="auto">
              <a:xfrm>
                <a:off x="4231" y="2435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5" name="Line 202"/>
              <p:cNvSpPr>
                <a:spLocks noChangeShapeType="1"/>
              </p:cNvSpPr>
              <p:nvPr/>
            </p:nvSpPr>
            <p:spPr bwMode="auto">
              <a:xfrm>
                <a:off x="4231" y="247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6" name="Line 203"/>
              <p:cNvSpPr>
                <a:spLocks noChangeShapeType="1"/>
              </p:cNvSpPr>
              <p:nvPr/>
            </p:nvSpPr>
            <p:spPr bwMode="auto">
              <a:xfrm>
                <a:off x="4231" y="250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17" name="Line 204"/>
              <p:cNvSpPr>
                <a:spLocks noChangeShapeType="1"/>
              </p:cNvSpPr>
              <p:nvPr/>
            </p:nvSpPr>
            <p:spPr bwMode="auto">
              <a:xfrm>
                <a:off x="4231" y="254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</p:grpSp>
        <p:grpSp>
          <p:nvGrpSpPr>
            <p:cNvPr id="105" name="Group 406"/>
            <p:cNvGrpSpPr>
              <a:grpSpLocks/>
            </p:cNvGrpSpPr>
            <p:nvPr/>
          </p:nvGrpSpPr>
          <p:grpSpPr bwMode="auto">
            <a:xfrm>
              <a:off x="2674938" y="622300"/>
              <a:ext cx="4041775" cy="3938588"/>
              <a:chOff x="1685" y="392"/>
              <a:chExt cx="2546" cy="2481"/>
            </a:xfrm>
          </p:grpSpPr>
          <p:sp>
            <p:nvSpPr>
              <p:cNvPr id="518" name="Line 206"/>
              <p:cNvSpPr>
                <a:spLocks noChangeShapeType="1"/>
              </p:cNvSpPr>
              <p:nvPr/>
            </p:nvSpPr>
            <p:spPr bwMode="auto">
              <a:xfrm>
                <a:off x="4231" y="2576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19" name="Line 207"/>
              <p:cNvSpPr>
                <a:spLocks noChangeShapeType="1"/>
              </p:cNvSpPr>
              <p:nvPr/>
            </p:nvSpPr>
            <p:spPr bwMode="auto">
              <a:xfrm>
                <a:off x="4231" y="261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0" name="Line 208"/>
              <p:cNvSpPr>
                <a:spLocks noChangeShapeType="1"/>
              </p:cNvSpPr>
              <p:nvPr/>
            </p:nvSpPr>
            <p:spPr bwMode="auto">
              <a:xfrm>
                <a:off x="4231" y="264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1" name="Line 209"/>
              <p:cNvSpPr>
                <a:spLocks noChangeShapeType="1"/>
              </p:cNvSpPr>
              <p:nvPr/>
            </p:nvSpPr>
            <p:spPr bwMode="auto">
              <a:xfrm>
                <a:off x="4231" y="268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2" name="Line 210"/>
              <p:cNvSpPr>
                <a:spLocks noChangeShapeType="1"/>
              </p:cNvSpPr>
              <p:nvPr/>
            </p:nvSpPr>
            <p:spPr bwMode="auto">
              <a:xfrm>
                <a:off x="4231" y="2717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3" name="Line 211"/>
              <p:cNvSpPr>
                <a:spLocks noChangeShapeType="1"/>
              </p:cNvSpPr>
              <p:nvPr/>
            </p:nvSpPr>
            <p:spPr bwMode="auto">
              <a:xfrm>
                <a:off x="4231" y="275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4" name="Line 212"/>
              <p:cNvSpPr>
                <a:spLocks noChangeShapeType="1"/>
              </p:cNvSpPr>
              <p:nvPr/>
            </p:nvSpPr>
            <p:spPr bwMode="auto">
              <a:xfrm>
                <a:off x="4231" y="2788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5" name="Line 213"/>
              <p:cNvSpPr>
                <a:spLocks noChangeShapeType="1"/>
              </p:cNvSpPr>
              <p:nvPr/>
            </p:nvSpPr>
            <p:spPr bwMode="auto">
              <a:xfrm>
                <a:off x="4231" y="282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6" name="Line 214"/>
              <p:cNvSpPr>
                <a:spLocks noChangeShapeType="1"/>
              </p:cNvSpPr>
              <p:nvPr/>
            </p:nvSpPr>
            <p:spPr bwMode="auto">
              <a:xfrm flipH="1">
                <a:off x="4229" y="2858"/>
                <a:ext cx="2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7" name="Line 215"/>
              <p:cNvSpPr>
                <a:spLocks noChangeShapeType="1"/>
              </p:cNvSpPr>
              <p:nvPr/>
            </p:nvSpPr>
            <p:spPr bwMode="auto">
              <a:xfrm flipH="1">
                <a:off x="419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8" name="Line 216"/>
              <p:cNvSpPr>
                <a:spLocks noChangeShapeType="1"/>
              </p:cNvSpPr>
              <p:nvPr/>
            </p:nvSpPr>
            <p:spPr bwMode="auto">
              <a:xfrm flipH="1">
                <a:off x="415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29" name="Line 217"/>
              <p:cNvSpPr>
                <a:spLocks noChangeShapeType="1"/>
              </p:cNvSpPr>
              <p:nvPr/>
            </p:nvSpPr>
            <p:spPr bwMode="auto">
              <a:xfrm flipH="1">
                <a:off x="412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0" name="Line 218"/>
              <p:cNvSpPr>
                <a:spLocks noChangeShapeType="1"/>
              </p:cNvSpPr>
              <p:nvPr/>
            </p:nvSpPr>
            <p:spPr bwMode="auto">
              <a:xfrm flipH="1">
                <a:off x="408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1" name="Line 219"/>
              <p:cNvSpPr>
                <a:spLocks noChangeShapeType="1"/>
              </p:cNvSpPr>
              <p:nvPr/>
            </p:nvSpPr>
            <p:spPr bwMode="auto">
              <a:xfrm flipH="1">
                <a:off x="405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2" name="Line 220"/>
              <p:cNvSpPr>
                <a:spLocks noChangeShapeType="1"/>
              </p:cNvSpPr>
              <p:nvPr/>
            </p:nvSpPr>
            <p:spPr bwMode="auto">
              <a:xfrm flipH="1">
                <a:off x="401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3" name="Line 221"/>
              <p:cNvSpPr>
                <a:spLocks noChangeShapeType="1"/>
              </p:cNvSpPr>
              <p:nvPr/>
            </p:nvSpPr>
            <p:spPr bwMode="auto">
              <a:xfrm flipH="1">
                <a:off x="398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4" name="Line 222"/>
              <p:cNvSpPr>
                <a:spLocks noChangeShapeType="1"/>
              </p:cNvSpPr>
              <p:nvPr/>
            </p:nvSpPr>
            <p:spPr bwMode="auto">
              <a:xfrm flipH="1">
                <a:off x="394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5" name="Line 223"/>
              <p:cNvSpPr>
                <a:spLocks noChangeShapeType="1"/>
              </p:cNvSpPr>
              <p:nvPr/>
            </p:nvSpPr>
            <p:spPr bwMode="auto">
              <a:xfrm flipH="1">
                <a:off x="391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6" name="Line 224"/>
              <p:cNvSpPr>
                <a:spLocks noChangeShapeType="1"/>
              </p:cNvSpPr>
              <p:nvPr/>
            </p:nvSpPr>
            <p:spPr bwMode="auto">
              <a:xfrm flipH="1">
                <a:off x="387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7" name="Line 225"/>
              <p:cNvSpPr>
                <a:spLocks noChangeShapeType="1"/>
              </p:cNvSpPr>
              <p:nvPr/>
            </p:nvSpPr>
            <p:spPr bwMode="auto">
              <a:xfrm flipH="1">
                <a:off x="384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8" name="Line 226"/>
              <p:cNvSpPr>
                <a:spLocks noChangeShapeType="1"/>
              </p:cNvSpPr>
              <p:nvPr/>
            </p:nvSpPr>
            <p:spPr bwMode="auto">
              <a:xfrm flipH="1">
                <a:off x="380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39" name="Line 227"/>
              <p:cNvSpPr>
                <a:spLocks noChangeShapeType="1"/>
              </p:cNvSpPr>
              <p:nvPr/>
            </p:nvSpPr>
            <p:spPr bwMode="auto">
              <a:xfrm flipH="1">
                <a:off x="377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0" name="Line 228"/>
              <p:cNvSpPr>
                <a:spLocks noChangeShapeType="1"/>
              </p:cNvSpPr>
              <p:nvPr/>
            </p:nvSpPr>
            <p:spPr bwMode="auto">
              <a:xfrm flipH="1">
                <a:off x="373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1" name="Line 229"/>
              <p:cNvSpPr>
                <a:spLocks noChangeShapeType="1"/>
              </p:cNvSpPr>
              <p:nvPr/>
            </p:nvSpPr>
            <p:spPr bwMode="auto">
              <a:xfrm flipH="1">
                <a:off x="369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2" name="Line 230"/>
              <p:cNvSpPr>
                <a:spLocks noChangeShapeType="1"/>
              </p:cNvSpPr>
              <p:nvPr/>
            </p:nvSpPr>
            <p:spPr bwMode="auto">
              <a:xfrm flipH="1">
                <a:off x="366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3" name="Line 231"/>
              <p:cNvSpPr>
                <a:spLocks noChangeShapeType="1"/>
              </p:cNvSpPr>
              <p:nvPr/>
            </p:nvSpPr>
            <p:spPr bwMode="auto">
              <a:xfrm flipH="1">
                <a:off x="362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4" name="Line 232"/>
              <p:cNvSpPr>
                <a:spLocks noChangeShapeType="1"/>
              </p:cNvSpPr>
              <p:nvPr/>
            </p:nvSpPr>
            <p:spPr bwMode="auto">
              <a:xfrm flipH="1">
                <a:off x="359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5" name="Line 233"/>
              <p:cNvSpPr>
                <a:spLocks noChangeShapeType="1"/>
              </p:cNvSpPr>
              <p:nvPr/>
            </p:nvSpPr>
            <p:spPr bwMode="auto">
              <a:xfrm flipH="1">
                <a:off x="355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6" name="Line 234"/>
              <p:cNvSpPr>
                <a:spLocks noChangeShapeType="1"/>
              </p:cNvSpPr>
              <p:nvPr/>
            </p:nvSpPr>
            <p:spPr bwMode="auto">
              <a:xfrm flipH="1">
                <a:off x="352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7" name="Line 235"/>
              <p:cNvSpPr>
                <a:spLocks noChangeShapeType="1"/>
              </p:cNvSpPr>
              <p:nvPr/>
            </p:nvSpPr>
            <p:spPr bwMode="auto">
              <a:xfrm flipH="1">
                <a:off x="348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8" name="Line 236"/>
              <p:cNvSpPr>
                <a:spLocks noChangeShapeType="1"/>
              </p:cNvSpPr>
              <p:nvPr/>
            </p:nvSpPr>
            <p:spPr bwMode="auto">
              <a:xfrm flipH="1">
                <a:off x="345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49" name="Line 237"/>
              <p:cNvSpPr>
                <a:spLocks noChangeShapeType="1"/>
              </p:cNvSpPr>
              <p:nvPr/>
            </p:nvSpPr>
            <p:spPr bwMode="auto">
              <a:xfrm flipH="1">
                <a:off x="341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0" name="Line 238"/>
              <p:cNvSpPr>
                <a:spLocks noChangeShapeType="1"/>
              </p:cNvSpPr>
              <p:nvPr/>
            </p:nvSpPr>
            <p:spPr bwMode="auto">
              <a:xfrm flipH="1">
                <a:off x="338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1" name="Line 239"/>
              <p:cNvSpPr>
                <a:spLocks noChangeShapeType="1"/>
              </p:cNvSpPr>
              <p:nvPr/>
            </p:nvSpPr>
            <p:spPr bwMode="auto">
              <a:xfrm flipH="1">
                <a:off x="334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2" name="Line 240"/>
              <p:cNvSpPr>
                <a:spLocks noChangeShapeType="1"/>
              </p:cNvSpPr>
              <p:nvPr/>
            </p:nvSpPr>
            <p:spPr bwMode="auto">
              <a:xfrm flipH="1">
                <a:off x="331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3" name="Line 241"/>
              <p:cNvSpPr>
                <a:spLocks noChangeShapeType="1"/>
              </p:cNvSpPr>
              <p:nvPr/>
            </p:nvSpPr>
            <p:spPr bwMode="auto">
              <a:xfrm flipH="1">
                <a:off x="327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4" name="Line 242"/>
              <p:cNvSpPr>
                <a:spLocks noChangeShapeType="1"/>
              </p:cNvSpPr>
              <p:nvPr/>
            </p:nvSpPr>
            <p:spPr bwMode="auto">
              <a:xfrm flipH="1">
                <a:off x="324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5" name="Line 243"/>
              <p:cNvSpPr>
                <a:spLocks noChangeShapeType="1"/>
              </p:cNvSpPr>
              <p:nvPr/>
            </p:nvSpPr>
            <p:spPr bwMode="auto">
              <a:xfrm flipH="1">
                <a:off x="320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6" name="Line 244"/>
              <p:cNvSpPr>
                <a:spLocks noChangeShapeType="1"/>
              </p:cNvSpPr>
              <p:nvPr/>
            </p:nvSpPr>
            <p:spPr bwMode="auto">
              <a:xfrm flipH="1">
                <a:off x="316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7" name="Line 245"/>
              <p:cNvSpPr>
                <a:spLocks noChangeShapeType="1"/>
              </p:cNvSpPr>
              <p:nvPr/>
            </p:nvSpPr>
            <p:spPr bwMode="auto">
              <a:xfrm flipH="1">
                <a:off x="313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8" name="Line 246"/>
              <p:cNvSpPr>
                <a:spLocks noChangeShapeType="1"/>
              </p:cNvSpPr>
              <p:nvPr/>
            </p:nvSpPr>
            <p:spPr bwMode="auto">
              <a:xfrm flipH="1">
                <a:off x="309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59" name="Line 247"/>
              <p:cNvSpPr>
                <a:spLocks noChangeShapeType="1"/>
              </p:cNvSpPr>
              <p:nvPr/>
            </p:nvSpPr>
            <p:spPr bwMode="auto">
              <a:xfrm flipH="1">
                <a:off x="306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0" name="Line 248"/>
              <p:cNvSpPr>
                <a:spLocks noChangeShapeType="1"/>
              </p:cNvSpPr>
              <p:nvPr/>
            </p:nvSpPr>
            <p:spPr bwMode="auto">
              <a:xfrm flipH="1">
                <a:off x="302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1" name="Line 249"/>
              <p:cNvSpPr>
                <a:spLocks noChangeShapeType="1"/>
              </p:cNvSpPr>
              <p:nvPr/>
            </p:nvSpPr>
            <p:spPr bwMode="auto">
              <a:xfrm flipH="1">
                <a:off x="299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2" name="Line 250"/>
              <p:cNvSpPr>
                <a:spLocks noChangeShapeType="1"/>
              </p:cNvSpPr>
              <p:nvPr/>
            </p:nvSpPr>
            <p:spPr bwMode="auto">
              <a:xfrm flipH="1">
                <a:off x="295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3" name="Line 251"/>
              <p:cNvSpPr>
                <a:spLocks noChangeShapeType="1"/>
              </p:cNvSpPr>
              <p:nvPr/>
            </p:nvSpPr>
            <p:spPr bwMode="auto">
              <a:xfrm flipH="1">
                <a:off x="292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4" name="Line 252"/>
              <p:cNvSpPr>
                <a:spLocks noChangeShapeType="1"/>
              </p:cNvSpPr>
              <p:nvPr/>
            </p:nvSpPr>
            <p:spPr bwMode="auto">
              <a:xfrm flipH="1">
                <a:off x="288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5" name="Line 253"/>
              <p:cNvSpPr>
                <a:spLocks noChangeShapeType="1"/>
              </p:cNvSpPr>
              <p:nvPr/>
            </p:nvSpPr>
            <p:spPr bwMode="auto">
              <a:xfrm flipH="1">
                <a:off x="285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6" name="Line 254"/>
              <p:cNvSpPr>
                <a:spLocks noChangeShapeType="1"/>
              </p:cNvSpPr>
              <p:nvPr/>
            </p:nvSpPr>
            <p:spPr bwMode="auto">
              <a:xfrm flipH="1">
                <a:off x="281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7" name="Line 255"/>
              <p:cNvSpPr>
                <a:spLocks noChangeShapeType="1"/>
              </p:cNvSpPr>
              <p:nvPr/>
            </p:nvSpPr>
            <p:spPr bwMode="auto">
              <a:xfrm flipH="1">
                <a:off x="278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8" name="Line 256"/>
              <p:cNvSpPr>
                <a:spLocks noChangeShapeType="1"/>
              </p:cNvSpPr>
              <p:nvPr/>
            </p:nvSpPr>
            <p:spPr bwMode="auto">
              <a:xfrm flipH="1">
                <a:off x="274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69" name="Line 257"/>
              <p:cNvSpPr>
                <a:spLocks noChangeShapeType="1"/>
              </p:cNvSpPr>
              <p:nvPr/>
            </p:nvSpPr>
            <p:spPr bwMode="auto">
              <a:xfrm flipH="1">
                <a:off x="271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0" name="Line 258"/>
              <p:cNvSpPr>
                <a:spLocks noChangeShapeType="1"/>
              </p:cNvSpPr>
              <p:nvPr/>
            </p:nvSpPr>
            <p:spPr bwMode="auto">
              <a:xfrm flipH="1">
                <a:off x="267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1" name="Line 259"/>
              <p:cNvSpPr>
                <a:spLocks noChangeShapeType="1"/>
              </p:cNvSpPr>
              <p:nvPr/>
            </p:nvSpPr>
            <p:spPr bwMode="auto">
              <a:xfrm flipH="1">
                <a:off x="263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2" name="Line 260"/>
              <p:cNvSpPr>
                <a:spLocks noChangeShapeType="1"/>
              </p:cNvSpPr>
              <p:nvPr/>
            </p:nvSpPr>
            <p:spPr bwMode="auto">
              <a:xfrm flipH="1">
                <a:off x="260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3" name="Line 261"/>
              <p:cNvSpPr>
                <a:spLocks noChangeShapeType="1"/>
              </p:cNvSpPr>
              <p:nvPr/>
            </p:nvSpPr>
            <p:spPr bwMode="auto">
              <a:xfrm flipH="1">
                <a:off x="256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4" name="Line 262"/>
              <p:cNvSpPr>
                <a:spLocks noChangeShapeType="1"/>
              </p:cNvSpPr>
              <p:nvPr/>
            </p:nvSpPr>
            <p:spPr bwMode="auto">
              <a:xfrm flipH="1">
                <a:off x="253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5" name="Line 263"/>
              <p:cNvSpPr>
                <a:spLocks noChangeShapeType="1"/>
              </p:cNvSpPr>
              <p:nvPr/>
            </p:nvSpPr>
            <p:spPr bwMode="auto">
              <a:xfrm flipH="1">
                <a:off x="249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6" name="Line 264"/>
              <p:cNvSpPr>
                <a:spLocks noChangeShapeType="1"/>
              </p:cNvSpPr>
              <p:nvPr/>
            </p:nvSpPr>
            <p:spPr bwMode="auto">
              <a:xfrm flipH="1">
                <a:off x="246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7" name="Line 265"/>
              <p:cNvSpPr>
                <a:spLocks noChangeShapeType="1"/>
              </p:cNvSpPr>
              <p:nvPr/>
            </p:nvSpPr>
            <p:spPr bwMode="auto">
              <a:xfrm flipH="1">
                <a:off x="242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8" name="Line 266"/>
              <p:cNvSpPr>
                <a:spLocks noChangeShapeType="1"/>
              </p:cNvSpPr>
              <p:nvPr/>
            </p:nvSpPr>
            <p:spPr bwMode="auto">
              <a:xfrm flipH="1">
                <a:off x="239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79" name="Line 267"/>
              <p:cNvSpPr>
                <a:spLocks noChangeShapeType="1"/>
              </p:cNvSpPr>
              <p:nvPr/>
            </p:nvSpPr>
            <p:spPr bwMode="auto">
              <a:xfrm flipH="1">
                <a:off x="235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0" name="Line 268"/>
              <p:cNvSpPr>
                <a:spLocks noChangeShapeType="1"/>
              </p:cNvSpPr>
              <p:nvPr/>
            </p:nvSpPr>
            <p:spPr bwMode="auto">
              <a:xfrm flipH="1">
                <a:off x="232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1" name="Line 269"/>
              <p:cNvSpPr>
                <a:spLocks noChangeShapeType="1"/>
              </p:cNvSpPr>
              <p:nvPr/>
            </p:nvSpPr>
            <p:spPr bwMode="auto">
              <a:xfrm flipH="1">
                <a:off x="228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2" name="Line 270"/>
              <p:cNvSpPr>
                <a:spLocks noChangeShapeType="1"/>
              </p:cNvSpPr>
              <p:nvPr/>
            </p:nvSpPr>
            <p:spPr bwMode="auto">
              <a:xfrm flipH="1">
                <a:off x="225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3" name="Line 271"/>
              <p:cNvSpPr>
                <a:spLocks noChangeShapeType="1"/>
              </p:cNvSpPr>
              <p:nvPr/>
            </p:nvSpPr>
            <p:spPr bwMode="auto">
              <a:xfrm flipH="1">
                <a:off x="221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4" name="Line 272"/>
              <p:cNvSpPr>
                <a:spLocks noChangeShapeType="1"/>
              </p:cNvSpPr>
              <p:nvPr/>
            </p:nvSpPr>
            <p:spPr bwMode="auto">
              <a:xfrm flipH="1">
                <a:off x="2180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5" name="Line 273"/>
              <p:cNvSpPr>
                <a:spLocks noChangeShapeType="1"/>
              </p:cNvSpPr>
              <p:nvPr/>
            </p:nvSpPr>
            <p:spPr bwMode="auto">
              <a:xfrm flipH="1">
                <a:off x="2145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6" name="Line 274"/>
              <p:cNvSpPr>
                <a:spLocks noChangeShapeType="1"/>
              </p:cNvSpPr>
              <p:nvPr/>
            </p:nvSpPr>
            <p:spPr bwMode="auto">
              <a:xfrm flipH="1">
                <a:off x="2109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7" name="Line 275"/>
              <p:cNvSpPr>
                <a:spLocks noChangeShapeType="1"/>
              </p:cNvSpPr>
              <p:nvPr/>
            </p:nvSpPr>
            <p:spPr bwMode="auto">
              <a:xfrm flipH="1">
                <a:off x="2074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8" name="Line 276"/>
              <p:cNvSpPr>
                <a:spLocks noChangeShapeType="1"/>
              </p:cNvSpPr>
              <p:nvPr/>
            </p:nvSpPr>
            <p:spPr bwMode="auto">
              <a:xfrm flipH="1">
                <a:off x="2039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89" name="Line 277"/>
              <p:cNvSpPr>
                <a:spLocks noChangeShapeType="1"/>
              </p:cNvSpPr>
              <p:nvPr/>
            </p:nvSpPr>
            <p:spPr bwMode="auto">
              <a:xfrm flipH="1">
                <a:off x="2003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0" name="Line 278"/>
              <p:cNvSpPr>
                <a:spLocks noChangeShapeType="1"/>
              </p:cNvSpPr>
              <p:nvPr/>
            </p:nvSpPr>
            <p:spPr bwMode="auto">
              <a:xfrm flipH="1">
                <a:off x="1968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1" name="Line 279"/>
              <p:cNvSpPr>
                <a:spLocks noChangeShapeType="1"/>
              </p:cNvSpPr>
              <p:nvPr/>
            </p:nvSpPr>
            <p:spPr bwMode="auto">
              <a:xfrm flipH="1">
                <a:off x="1933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2" name="Line 280"/>
              <p:cNvSpPr>
                <a:spLocks noChangeShapeType="1"/>
              </p:cNvSpPr>
              <p:nvPr/>
            </p:nvSpPr>
            <p:spPr bwMode="auto">
              <a:xfrm flipH="1">
                <a:off x="1897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3" name="Line 281"/>
              <p:cNvSpPr>
                <a:spLocks noChangeShapeType="1"/>
              </p:cNvSpPr>
              <p:nvPr/>
            </p:nvSpPr>
            <p:spPr bwMode="auto">
              <a:xfrm flipH="1">
                <a:off x="1862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4" name="Line 282"/>
              <p:cNvSpPr>
                <a:spLocks noChangeShapeType="1"/>
              </p:cNvSpPr>
              <p:nvPr/>
            </p:nvSpPr>
            <p:spPr bwMode="auto">
              <a:xfrm flipH="1">
                <a:off x="1827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5" name="Line 283"/>
              <p:cNvSpPr>
                <a:spLocks noChangeShapeType="1"/>
              </p:cNvSpPr>
              <p:nvPr/>
            </p:nvSpPr>
            <p:spPr bwMode="auto">
              <a:xfrm flipH="1">
                <a:off x="1791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6" name="Line 284"/>
              <p:cNvSpPr>
                <a:spLocks noChangeShapeType="1"/>
              </p:cNvSpPr>
              <p:nvPr/>
            </p:nvSpPr>
            <p:spPr bwMode="auto">
              <a:xfrm flipH="1">
                <a:off x="1756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7" name="Line 285"/>
              <p:cNvSpPr>
                <a:spLocks noChangeShapeType="1"/>
              </p:cNvSpPr>
              <p:nvPr/>
            </p:nvSpPr>
            <p:spPr bwMode="auto">
              <a:xfrm flipH="1">
                <a:off x="1721" y="2873"/>
                <a:ext cx="1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8" name="Line 286"/>
              <p:cNvSpPr>
                <a:spLocks noChangeShapeType="1"/>
              </p:cNvSpPr>
              <p:nvPr/>
            </p:nvSpPr>
            <p:spPr bwMode="auto">
              <a:xfrm flipH="1">
                <a:off x="1685" y="2873"/>
                <a:ext cx="1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599" name="Line 287"/>
              <p:cNvSpPr>
                <a:spLocks noChangeShapeType="1"/>
              </p:cNvSpPr>
              <p:nvPr/>
            </p:nvSpPr>
            <p:spPr bwMode="auto">
              <a:xfrm flipH="1">
                <a:off x="4224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0" name="Line 288"/>
              <p:cNvSpPr>
                <a:spLocks noChangeShapeType="1"/>
              </p:cNvSpPr>
              <p:nvPr/>
            </p:nvSpPr>
            <p:spPr bwMode="auto">
              <a:xfrm flipH="1">
                <a:off x="4213" y="427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1" name="Line 289"/>
              <p:cNvSpPr>
                <a:spLocks noChangeShapeType="1"/>
              </p:cNvSpPr>
              <p:nvPr/>
            </p:nvSpPr>
            <p:spPr bwMode="auto">
              <a:xfrm flipH="1">
                <a:off x="4201" y="46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2" name="Line 290"/>
              <p:cNvSpPr>
                <a:spLocks noChangeShapeType="1"/>
              </p:cNvSpPr>
              <p:nvPr/>
            </p:nvSpPr>
            <p:spPr bwMode="auto">
              <a:xfrm flipH="1">
                <a:off x="4190" y="497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3" name="Line 291"/>
              <p:cNvSpPr>
                <a:spLocks noChangeShapeType="1"/>
              </p:cNvSpPr>
              <p:nvPr/>
            </p:nvSpPr>
            <p:spPr bwMode="auto">
              <a:xfrm flipH="1">
                <a:off x="4178" y="53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4" name="Line 292"/>
              <p:cNvSpPr>
                <a:spLocks noChangeShapeType="1"/>
              </p:cNvSpPr>
              <p:nvPr/>
            </p:nvSpPr>
            <p:spPr bwMode="auto">
              <a:xfrm flipH="1">
                <a:off x="4168" y="568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5" name="Line 293"/>
              <p:cNvSpPr>
                <a:spLocks noChangeShapeType="1"/>
              </p:cNvSpPr>
              <p:nvPr/>
            </p:nvSpPr>
            <p:spPr bwMode="auto">
              <a:xfrm flipH="1">
                <a:off x="4163" y="603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6" name="Line 294"/>
              <p:cNvSpPr>
                <a:spLocks noChangeShapeType="1"/>
              </p:cNvSpPr>
              <p:nvPr/>
            </p:nvSpPr>
            <p:spPr bwMode="auto">
              <a:xfrm flipH="1">
                <a:off x="4153" y="638"/>
                <a:ext cx="7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7" name="Line 295"/>
              <p:cNvSpPr>
                <a:spLocks noChangeShapeType="1"/>
              </p:cNvSpPr>
              <p:nvPr/>
            </p:nvSpPr>
            <p:spPr bwMode="auto">
              <a:xfrm flipH="1">
                <a:off x="4137" y="674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8" name="Line 296"/>
              <p:cNvSpPr>
                <a:spLocks noChangeShapeType="1"/>
              </p:cNvSpPr>
              <p:nvPr/>
            </p:nvSpPr>
            <p:spPr bwMode="auto">
              <a:xfrm flipH="1">
                <a:off x="4122" y="709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09" name="Line 297"/>
              <p:cNvSpPr>
                <a:spLocks noChangeShapeType="1"/>
              </p:cNvSpPr>
              <p:nvPr/>
            </p:nvSpPr>
            <p:spPr bwMode="auto">
              <a:xfrm>
                <a:off x="4114" y="744"/>
                <a:ext cx="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0" name="Line 298"/>
              <p:cNvSpPr>
                <a:spLocks noChangeShapeType="1"/>
              </p:cNvSpPr>
              <p:nvPr/>
            </p:nvSpPr>
            <p:spPr bwMode="auto">
              <a:xfrm>
                <a:off x="4119" y="779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1" name="Line 299"/>
              <p:cNvSpPr>
                <a:spLocks noChangeShapeType="1"/>
              </p:cNvSpPr>
              <p:nvPr/>
            </p:nvSpPr>
            <p:spPr bwMode="auto">
              <a:xfrm>
                <a:off x="4129" y="815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2" name="Line 300"/>
              <p:cNvSpPr>
                <a:spLocks noChangeShapeType="1"/>
              </p:cNvSpPr>
              <p:nvPr/>
            </p:nvSpPr>
            <p:spPr bwMode="auto">
              <a:xfrm>
                <a:off x="4137" y="850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3" name="Line 301"/>
              <p:cNvSpPr>
                <a:spLocks noChangeShapeType="1"/>
              </p:cNvSpPr>
              <p:nvPr/>
            </p:nvSpPr>
            <p:spPr bwMode="auto">
              <a:xfrm>
                <a:off x="4146" y="885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4" name="Line 302"/>
              <p:cNvSpPr>
                <a:spLocks noChangeShapeType="1"/>
              </p:cNvSpPr>
              <p:nvPr/>
            </p:nvSpPr>
            <p:spPr bwMode="auto">
              <a:xfrm>
                <a:off x="4155" y="920"/>
                <a:ext cx="1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5" name="Line 303"/>
              <p:cNvSpPr>
                <a:spLocks noChangeShapeType="1"/>
              </p:cNvSpPr>
              <p:nvPr/>
            </p:nvSpPr>
            <p:spPr bwMode="auto">
              <a:xfrm>
                <a:off x="4185" y="955"/>
                <a:ext cx="1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6" name="Line 304"/>
              <p:cNvSpPr>
                <a:spLocks noChangeShapeType="1"/>
              </p:cNvSpPr>
              <p:nvPr/>
            </p:nvSpPr>
            <p:spPr bwMode="auto">
              <a:xfrm>
                <a:off x="4214" y="991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7" name="Line 305"/>
              <p:cNvSpPr>
                <a:spLocks noChangeShapeType="1"/>
              </p:cNvSpPr>
              <p:nvPr/>
            </p:nvSpPr>
            <p:spPr bwMode="auto">
              <a:xfrm>
                <a:off x="4231" y="102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8" name="Line 306"/>
              <p:cNvSpPr>
                <a:spLocks noChangeShapeType="1"/>
              </p:cNvSpPr>
              <p:nvPr/>
            </p:nvSpPr>
            <p:spPr bwMode="auto">
              <a:xfrm>
                <a:off x="4231" y="106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19" name="Line 307"/>
              <p:cNvSpPr>
                <a:spLocks noChangeShapeType="1"/>
              </p:cNvSpPr>
              <p:nvPr/>
            </p:nvSpPr>
            <p:spPr bwMode="auto">
              <a:xfrm flipH="1">
                <a:off x="4069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0" name="Line 308"/>
              <p:cNvSpPr>
                <a:spLocks noChangeShapeType="1"/>
              </p:cNvSpPr>
              <p:nvPr/>
            </p:nvSpPr>
            <p:spPr bwMode="auto">
              <a:xfrm flipH="1">
                <a:off x="4057" y="427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1" name="Line 309"/>
              <p:cNvSpPr>
                <a:spLocks noChangeShapeType="1"/>
              </p:cNvSpPr>
              <p:nvPr/>
            </p:nvSpPr>
            <p:spPr bwMode="auto">
              <a:xfrm flipH="1">
                <a:off x="4046" y="46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2" name="Line 310"/>
              <p:cNvSpPr>
                <a:spLocks noChangeShapeType="1"/>
              </p:cNvSpPr>
              <p:nvPr/>
            </p:nvSpPr>
            <p:spPr bwMode="auto">
              <a:xfrm flipH="1">
                <a:off x="4034" y="497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3" name="Line 311"/>
              <p:cNvSpPr>
                <a:spLocks noChangeShapeType="1"/>
              </p:cNvSpPr>
              <p:nvPr/>
            </p:nvSpPr>
            <p:spPr bwMode="auto">
              <a:xfrm flipH="1">
                <a:off x="4023" y="53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4" name="Line 312"/>
              <p:cNvSpPr>
                <a:spLocks noChangeShapeType="1"/>
              </p:cNvSpPr>
              <p:nvPr/>
            </p:nvSpPr>
            <p:spPr bwMode="auto">
              <a:xfrm flipH="1">
                <a:off x="4011" y="568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5" name="Line 313"/>
              <p:cNvSpPr>
                <a:spLocks noChangeShapeType="1"/>
              </p:cNvSpPr>
              <p:nvPr/>
            </p:nvSpPr>
            <p:spPr bwMode="auto">
              <a:xfrm flipH="1">
                <a:off x="3998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6" name="Line 314"/>
              <p:cNvSpPr>
                <a:spLocks noChangeShapeType="1"/>
              </p:cNvSpPr>
              <p:nvPr/>
            </p:nvSpPr>
            <p:spPr bwMode="auto">
              <a:xfrm flipH="1">
                <a:off x="3987" y="638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7" name="Line 315"/>
              <p:cNvSpPr>
                <a:spLocks noChangeShapeType="1"/>
              </p:cNvSpPr>
              <p:nvPr/>
            </p:nvSpPr>
            <p:spPr bwMode="auto">
              <a:xfrm flipH="1">
                <a:off x="3977" y="674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8" name="Line 316"/>
              <p:cNvSpPr>
                <a:spLocks noChangeShapeType="1"/>
              </p:cNvSpPr>
              <p:nvPr/>
            </p:nvSpPr>
            <p:spPr bwMode="auto">
              <a:xfrm flipH="1">
                <a:off x="3964" y="709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29" name="Line 317"/>
              <p:cNvSpPr>
                <a:spLocks noChangeShapeType="1"/>
              </p:cNvSpPr>
              <p:nvPr/>
            </p:nvSpPr>
            <p:spPr bwMode="auto">
              <a:xfrm flipH="1">
                <a:off x="3953" y="74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0" name="Line 318"/>
              <p:cNvSpPr>
                <a:spLocks noChangeShapeType="1"/>
              </p:cNvSpPr>
              <p:nvPr/>
            </p:nvSpPr>
            <p:spPr bwMode="auto">
              <a:xfrm flipH="1">
                <a:off x="3944" y="779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1" name="Line 319"/>
              <p:cNvSpPr>
                <a:spLocks noChangeShapeType="1"/>
              </p:cNvSpPr>
              <p:nvPr/>
            </p:nvSpPr>
            <p:spPr bwMode="auto">
              <a:xfrm flipH="1">
                <a:off x="3933" y="815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2" name="Line 320"/>
              <p:cNvSpPr>
                <a:spLocks noChangeShapeType="1"/>
              </p:cNvSpPr>
              <p:nvPr/>
            </p:nvSpPr>
            <p:spPr bwMode="auto">
              <a:xfrm flipH="1">
                <a:off x="3921" y="850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3" name="Line 321"/>
              <p:cNvSpPr>
                <a:spLocks noChangeShapeType="1"/>
              </p:cNvSpPr>
              <p:nvPr/>
            </p:nvSpPr>
            <p:spPr bwMode="auto">
              <a:xfrm flipH="1">
                <a:off x="3909" y="885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4" name="Line 322"/>
              <p:cNvSpPr>
                <a:spLocks noChangeShapeType="1"/>
              </p:cNvSpPr>
              <p:nvPr/>
            </p:nvSpPr>
            <p:spPr bwMode="auto">
              <a:xfrm>
                <a:off x="3902" y="920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5" name="Line 323"/>
              <p:cNvSpPr>
                <a:spLocks noChangeShapeType="1"/>
              </p:cNvSpPr>
              <p:nvPr/>
            </p:nvSpPr>
            <p:spPr bwMode="auto">
              <a:xfrm>
                <a:off x="3913" y="955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6" name="Line 324"/>
              <p:cNvSpPr>
                <a:spLocks noChangeShapeType="1"/>
              </p:cNvSpPr>
              <p:nvPr/>
            </p:nvSpPr>
            <p:spPr bwMode="auto">
              <a:xfrm>
                <a:off x="3925" y="99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7" name="Line 325"/>
              <p:cNvSpPr>
                <a:spLocks noChangeShapeType="1"/>
              </p:cNvSpPr>
              <p:nvPr/>
            </p:nvSpPr>
            <p:spPr bwMode="auto">
              <a:xfrm>
                <a:off x="3925" y="102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8" name="Line 326"/>
              <p:cNvSpPr>
                <a:spLocks noChangeShapeType="1"/>
              </p:cNvSpPr>
              <p:nvPr/>
            </p:nvSpPr>
            <p:spPr bwMode="auto">
              <a:xfrm>
                <a:off x="3924" y="106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39" name="Line 327"/>
              <p:cNvSpPr>
                <a:spLocks noChangeShapeType="1"/>
              </p:cNvSpPr>
              <p:nvPr/>
            </p:nvSpPr>
            <p:spPr bwMode="auto">
              <a:xfrm>
                <a:off x="3924" y="1096"/>
                <a:ext cx="1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0" name="Line 328"/>
              <p:cNvSpPr>
                <a:spLocks noChangeShapeType="1"/>
              </p:cNvSpPr>
              <p:nvPr/>
            </p:nvSpPr>
            <p:spPr bwMode="auto">
              <a:xfrm>
                <a:off x="3949" y="1132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1" name="Line 329"/>
              <p:cNvSpPr>
                <a:spLocks noChangeShapeType="1"/>
              </p:cNvSpPr>
              <p:nvPr/>
            </p:nvSpPr>
            <p:spPr bwMode="auto">
              <a:xfrm>
                <a:off x="3979" y="1167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2" name="Line 330"/>
              <p:cNvSpPr>
                <a:spLocks noChangeShapeType="1"/>
              </p:cNvSpPr>
              <p:nvPr/>
            </p:nvSpPr>
            <p:spPr bwMode="auto">
              <a:xfrm>
                <a:off x="4011" y="1202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3" name="Line 331"/>
              <p:cNvSpPr>
                <a:spLocks noChangeShapeType="1"/>
              </p:cNvSpPr>
              <p:nvPr/>
            </p:nvSpPr>
            <p:spPr bwMode="auto">
              <a:xfrm>
                <a:off x="4045" y="1237"/>
                <a:ext cx="1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4" name="Line 332"/>
              <p:cNvSpPr>
                <a:spLocks noChangeShapeType="1"/>
              </p:cNvSpPr>
              <p:nvPr/>
            </p:nvSpPr>
            <p:spPr bwMode="auto">
              <a:xfrm>
                <a:off x="4077" y="1273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5" name="Line 333"/>
              <p:cNvSpPr>
                <a:spLocks noChangeShapeType="1"/>
              </p:cNvSpPr>
              <p:nvPr/>
            </p:nvSpPr>
            <p:spPr bwMode="auto">
              <a:xfrm>
                <a:off x="4112" y="1305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6" name="Line 334"/>
              <p:cNvSpPr>
                <a:spLocks noChangeShapeType="1"/>
              </p:cNvSpPr>
              <p:nvPr/>
            </p:nvSpPr>
            <p:spPr bwMode="auto">
              <a:xfrm>
                <a:off x="4148" y="1335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7" name="Line 335"/>
              <p:cNvSpPr>
                <a:spLocks noChangeShapeType="1"/>
              </p:cNvSpPr>
              <p:nvPr/>
            </p:nvSpPr>
            <p:spPr bwMode="auto">
              <a:xfrm>
                <a:off x="4183" y="1365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8" name="Line 336"/>
              <p:cNvSpPr>
                <a:spLocks noChangeShapeType="1"/>
              </p:cNvSpPr>
              <p:nvPr/>
            </p:nvSpPr>
            <p:spPr bwMode="auto">
              <a:xfrm>
                <a:off x="4219" y="1395"/>
                <a:ext cx="12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49" name="Line 337"/>
              <p:cNvSpPr>
                <a:spLocks noChangeShapeType="1"/>
              </p:cNvSpPr>
              <p:nvPr/>
            </p:nvSpPr>
            <p:spPr bwMode="auto">
              <a:xfrm>
                <a:off x="4231" y="142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0" name="Line 338"/>
              <p:cNvSpPr>
                <a:spLocks noChangeShapeType="1"/>
              </p:cNvSpPr>
              <p:nvPr/>
            </p:nvSpPr>
            <p:spPr bwMode="auto">
              <a:xfrm flipH="1">
                <a:off x="3913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1" name="Line 339"/>
              <p:cNvSpPr>
                <a:spLocks noChangeShapeType="1"/>
              </p:cNvSpPr>
              <p:nvPr/>
            </p:nvSpPr>
            <p:spPr bwMode="auto">
              <a:xfrm flipH="1">
                <a:off x="3902" y="427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2" name="Line 340"/>
              <p:cNvSpPr>
                <a:spLocks noChangeShapeType="1"/>
              </p:cNvSpPr>
              <p:nvPr/>
            </p:nvSpPr>
            <p:spPr bwMode="auto">
              <a:xfrm flipH="1">
                <a:off x="3890" y="46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3" name="Line 341"/>
              <p:cNvSpPr>
                <a:spLocks noChangeShapeType="1"/>
              </p:cNvSpPr>
              <p:nvPr/>
            </p:nvSpPr>
            <p:spPr bwMode="auto">
              <a:xfrm flipH="1">
                <a:off x="3879" y="497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4" name="Line 342"/>
              <p:cNvSpPr>
                <a:spLocks noChangeShapeType="1"/>
              </p:cNvSpPr>
              <p:nvPr/>
            </p:nvSpPr>
            <p:spPr bwMode="auto">
              <a:xfrm flipH="1">
                <a:off x="3867" y="53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5" name="Line 343"/>
              <p:cNvSpPr>
                <a:spLocks noChangeShapeType="1"/>
              </p:cNvSpPr>
              <p:nvPr/>
            </p:nvSpPr>
            <p:spPr bwMode="auto">
              <a:xfrm flipH="1">
                <a:off x="3854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6" name="Line 344"/>
              <p:cNvSpPr>
                <a:spLocks noChangeShapeType="1"/>
              </p:cNvSpPr>
              <p:nvPr/>
            </p:nvSpPr>
            <p:spPr bwMode="auto">
              <a:xfrm flipH="1">
                <a:off x="3843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7" name="Line 345"/>
              <p:cNvSpPr>
                <a:spLocks noChangeShapeType="1"/>
              </p:cNvSpPr>
              <p:nvPr/>
            </p:nvSpPr>
            <p:spPr bwMode="auto">
              <a:xfrm flipH="1">
                <a:off x="3833" y="638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8" name="Line 346"/>
              <p:cNvSpPr>
                <a:spLocks noChangeShapeType="1"/>
              </p:cNvSpPr>
              <p:nvPr/>
            </p:nvSpPr>
            <p:spPr bwMode="auto">
              <a:xfrm flipH="1">
                <a:off x="3820" y="67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59" name="Line 347"/>
              <p:cNvSpPr>
                <a:spLocks noChangeShapeType="1"/>
              </p:cNvSpPr>
              <p:nvPr/>
            </p:nvSpPr>
            <p:spPr bwMode="auto">
              <a:xfrm flipH="1">
                <a:off x="3808" y="709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0" name="Line 348"/>
              <p:cNvSpPr>
                <a:spLocks noChangeShapeType="1"/>
              </p:cNvSpPr>
              <p:nvPr/>
            </p:nvSpPr>
            <p:spPr bwMode="auto">
              <a:xfrm flipH="1">
                <a:off x="3797" y="74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1" name="Line 349"/>
              <p:cNvSpPr>
                <a:spLocks noChangeShapeType="1"/>
              </p:cNvSpPr>
              <p:nvPr/>
            </p:nvSpPr>
            <p:spPr bwMode="auto">
              <a:xfrm flipH="1">
                <a:off x="3785" y="779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2" name="Line 350"/>
              <p:cNvSpPr>
                <a:spLocks noChangeShapeType="1"/>
              </p:cNvSpPr>
              <p:nvPr/>
            </p:nvSpPr>
            <p:spPr bwMode="auto">
              <a:xfrm flipH="1">
                <a:off x="3774" y="815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3" name="Line 351"/>
              <p:cNvSpPr>
                <a:spLocks noChangeShapeType="1"/>
              </p:cNvSpPr>
              <p:nvPr/>
            </p:nvSpPr>
            <p:spPr bwMode="auto">
              <a:xfrm flipH="1">
                <a:off x="3763" y="850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4" name="Line 352"/>
              <p:cNvSpPr>
                <a:spLocks noChangeShapeType="1"/>
              </p:cNvSpPr>
              <p:nvPr/>
            </p:nvSpPr>
            <p:spPr bwMode="auto">
              <a:xfrm flipH="1">
                <a:off x="3750" y="885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5" name="Line 353"/>
              <p:cNvSpPr>
                <a:spLocks noChangeShapeType="1"/>
              </p:cNvSpPr>
              <p:nvPr/>
            </p:nvSpPr>
            <p:spPr bwMode="auto">
              <a:xfrm flipH="1">
                <a:off x="3739" y="920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6" name="Line 354"/>
              <p:cNvSpPr>
                <a:spLocks noChangeShapeType="1"/>
              </p:cNvSpPr>
              <p:nvPr/>
            </p:nvSpPr>
            <p:spPr bwMode="auto">
              <a:xfrm flipH="1">
                <a:off x="3728" y="955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7" name="Line 355"/>
              <p:cNvSpPr>
                <a:spLocks noChangeShapeType="1"/>
              </p:cNvSpPr>
              <p:nvPr/>
            </p:nvSpPr>
            <p:spPr bwMode="auto">
              <a:xfrm flipH="1">
                <a:off x="3716" y="991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8" name="Line 356"/>
              <p:cNvSpPr>
                <a:spLocks noChangeShapeType="1"/>
              </p:cNvSpPr>
              <p:nvPr/>
            </p:nvSpPr>
            <p:spPr bwMode="auto">
              <a:xfrm flipH="1">
                <a:off x="3705" y="1026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69" name="Line 357"/>
              <p:cNvSpPr>
                <a:spLocks noChangeShapeType="1"/>
              </p:cNvSpPr>
              <p:nvPr/>
            </p:nvSpPr>
            <p:spPr bwMode="auto">
              <a:xfrm flipH="1">
                <a:off x="3693" y="1061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0" name="Line 358"/>
              <p:cNvSpPr>
                <a:spLocks noChangeShapeType="1"/>
              </p:cNvSpPr>
              <p:nvPr/>
            </p:nvSpPr>
            <p:spPr bwMode="auto">
              <a:xfrm>
                <a:off x="3687" y="1096"/>
                <a:ext cx="1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1" name="Line 359"/>
              <p:cNvSpPr>
                <a:spLocks noChangeShapeType="1"/>
              </p:cNvSpPr>
              <p:nvPr/>
            </p:nvSpPr>
            <p:spPr bwMode="auto">
              <a:xfrm>
                <a:off x="3694" y="1132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2" name="Line 360"/>
              <p:cNvSpPr>
                <a:spLocks noChangeShapeType="1"/>
              </p:cNvSpPr>
              <p:nvPr/>
            </p:nvSpPr>
            <p:spPr bwMode="auto">
              <a:xfrm>
                <a:off x="3703" y="1167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3" name="Line 361"/>
              <p:cNvSpPr>
                <a:spLocks noChangeShapeType="1"/>
              </p:cNvSpPr>
              <p:nvPr/>
            </p:nvSpPr>
            <p:spPr bwMode="auto">
              <a:xfrm flipH="1">
                <a:off x="3708" y="1202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4" name="Line 362"/>
              <p:cNvSpPr>
                <a:spLocks noChangeShapeType="1"/>
              </p:cNvSpPr>
              <p:nvPr/>
            </p:nvSpPr>
            <p:spPr bwMode="auto">
              <a:xfrm flipH="1">
                <a:off x="3698" y="1237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5" name="Line 363"/>
              <p:cNvSpPr>
                <a:spLocks noChangeShapeType="1"/>
              </p:cNvSpPr>
              <p:nvPr/>
            </p:nvSpPr>
            <p:spPr bwMode="auto">
              <a:xfrm>
                <a:off x="3694" y="1273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6" name="Line 364"/>
              <p:cNvSpPr>
                <a:spLocks noChangeShapeType="1"/>
              </p:cNvSpPr>
              <p:nvPr/>
            </p:nvSpPr>
            <p:spPr bwMode="auto">
              <a:xfrm>
                <a:off x="3717" y="1308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7" name="Line 365"/>
              <p:cNvSpPr>
                <a:spLocks noChangeShapeType="1"/>
              </p:cNvSpPr>
              <p:nvPr/>
            </p:nvSpPr>
            <p:spPr bwMode="auto">
              <a:xfrm>
                <a:off x="3747" y="1343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8" name="Line 366"/>
              <p:cNvSpPr>
                <a:spLocks noChangeShapeType="1"/>
              </p:cNvSpPr>
              <p:nvPr/>
            </p:nvSpPr>
            <p:spPr bwMode="auto">
              <a:xfrm>
                <a:off x="3777" y="1378"/>
                <a:ext cx="1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79" name="Line 367"/>
              <p:cNvSpPr>
                <a:spLocks noChangeShapeType="1"/>
              </p:cNvSpPr>
              <p:nvPr/>
            </p:nvSpPr>
            <p:spPr bwMode="auto">
              <a:xfrm>
                <a:off x="3809" y="1414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0" name="Line 368"/>
              <p:cNvSpPr>
                <a:spLocks noChangeShapeType="1"/>
              </p:cNvSpPr>
              <p:nvPr/>
            </p:nvSpPr>
            <p:spPr bwMode="auto">
              <a:xfrm>
                <a:off x="3841" y="1449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1" name="Line 369"/>
              <p:cNvSpPr>
                <a:spLocks noChangeShapeType="1"/>
              </p:cNvSpPr>
              <p:nvPr/>
            </p:nvSpPr>
            <p:spPr bwMode="auto">
              <a:xfrm>
                <a:off x="3876" y="1481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2" name="Line 370"/>
              <p:cNvSpPr>
                <a:spLocks noChangeShapeType="1"/>
              </p:cNvSpPr>
              <p:nvPr/>
            </p:nvSpPr>
            <p:spPr bwMode="auto">
              <a:xfrm>
                <a:off x="3911" y="1513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3" name="Line 371"/>
              <p:cNvSpPr>
                <a:spLocks noChangeShapeType="1"/>
              </p:cNvSpPr>
              <p:nvPr/>
            </p:nvSpPr>
            <p:spPr bwMode="auto">
              <a:xfrm>
                <a:off x="3947" y="1542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4" name="Line 372"/>
              <p:cNvSpPr>
                <a:spLocks noChangeShapeType="1"/>
              </p:cNvSpPr>
              <p:nvPr/>
            </p:nvSpPr>
            <p:spPr bwMode="auto">
              <a:xfrm>
                <a:off x="3982" y="1574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5" name="Line 373"/>
              <p:cNvSpPr>
                <a:spLocks noChangeShapeType="1"/>
              </p:cNvSpPr>
              <p:nvPr/>
            </p:nvSpPr>
            <p:spPr bwMode="auto">
              <a:xfrm>
                <a:off x="4017" y="1603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6" name="Line 374"/>
              <p:cNvSpPr>
                <a:spLocks noChangeShapeType="1"/>
              </p:cNvSpPr>
              <p:nvPr/>
            </p:nvSpPr>
            <p:spPr bwMode="auto">
              <a:xfrm>
                <a:off x="4053" y="1630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7" name="Line 375"/>
              <p:cNvSpPr>
                <a:spLocks noChangeShapeType="1"/>
              </p:cNvSpPr>
              <p:nvPr/>
            </p:nvSpPr>
            <p:spPr bwMode="auto">
              <a:xfrm>
                <a:off x="4088" y="1655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8" name="Line 376"/>
              <p:cNvSpPr>
                <a:spLocks noChangeShapeType="1"/>
              </p:cNvSpPr>
              <p:nvPr/>
            </p:nvSpPr>
            <p:spPr bwMode="auto">
              <a:xfrm>
                <a:off x="4123" y="1678"/>
                <a:ext cx="1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89" name="Line 377"/>
              <p:cNvSpPr>
                <a:spLocks noChangeShapeType="1"/>
              </p:cNvSpPr>
              <p:nvPr/>
            </p:nvSpPr>
            <p:spPr bwMode="auto">
              <a:xfrm>
                <a:off x="4159" y="1701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0" name="Line 378"/>
              <p:cNvSpPr>
                <a:spLocks noChangeShapeType="1"/>
              </p:cNvSpPr>
              <p:nvPr/>
            </p:nvSpPr>
            <p:spPr bwMode="auto">
              <a:xfrm>
                <a:off x="4194" y="1723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1" name="Line 379"/>
              <p:cNvSpPr>
                <a:spLocks noChangeShapeType="1"/>
              </p:cNvSpPr>
              <p:nvPr/>
            </p:nvSpPr>
            <p:spPr bwMode="auto">
              <a:xfrm>
                <a:off x="4229" y="1744"/>
                <a:ext cx="2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2" name="Line 380"/>
              <p:cNvSpPr>
                <a:spLocks noChangeShapeType="1"/>
              </p:cNvSpPr>
              <p:nvPr/>
            </p:nvSpPr>
            <p:spPr bwMode="auto">
              <a:xfrm>
                <a:off x="4231" y="1780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3" name="Line 381"/>
              <p:cNvSpPr>
                <a:spLocks noChangeShapeType="1"/>
              </p:cNvSpPr>
              <p:nvPr/>
            </p:nvSpPr>
            <p:spPr bwMode="auto">
              <a:xfrm flipH="1">
                <a:off x="3751" y="392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4" name="Line 382"/>
              <p:cNvSpPr>
                <a:spLocks noChangeShapeType="1"/>
              </p:cNvSpPr>
              <p:nvPr/>
            </p:nvSpPr>
            <p:spPr bwMode="auto">
              <a:xfrm flipH="1">
                <a:off x="3735" y="427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5" name="Line 383"/>
              <p:cNvSpPr>
                <a:spLocks noChangeShapeType="1"/>
              </p:cNvSpPr>
              <p:nvPr/>
            </p:nvSpPr>
            <p:spPr bwMode="auto">
              <a:xfrm flipH="1">
                <a:off x="3718" y="462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6" name="Line 384"/>
              <p:cNvSpPr>
                <a:spLocks noChangeShapeType="1"/>
              </p:cNvSpPr>
              <p:nvPr/>
            </p:nvSpPr>
            <p:spPr bwMode="auto">
              <a:xfrm flipH="1">
                <a:off x="3709" y="497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7" name="Line 385"/>
              <p:cNvSpPr>
                <a:spLocks noChangeShapeType="1"/>
              </p:cNvSpPr>
              <p:nvPr/>
            </p:nvSpPr>
            <p:spPr bwMode="auto">
              <a:xfrm flipH="1">
                <a:off x="3703" y="533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8" name="Line 386"/>
              <p:cNvSpPr>
                <a:spLocks noChangeShapeType="1"/>
              </p:cNvSpPr>
              <p:nvPr/>
            </p:nvSpPr>
            <p:spPr bwMode="auto">
              <a:xfrm flipH="1">
                <a:off x="3695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699" name="Line 387"/>
              <p:cNvSpPr>
                <a:spLocks noChangeShapeType="1"/>
              </p:cNvSpPr>
              <p:nvPr/>
            </p:nvSpPr>
            <p:spPr bwMode="auto">
              <a:xfrm flipH="1">
                <a:off x="3684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0" name="Line 388"/>
              <p:cNvSpPr>
                <a:spLocks noChangeShapeType="1"/>
              </p:cNvSpPr>
              <p:nvPr/>
            </p:nvSpPr>
            <p:spPr bwMode="auto">
              <a:xfrm flipH="1">
                <a:off x="3674" y="638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1" name="Line 389"/>
              <p:cNvSpPr>
                <a:spLocks noChangeShapeType="1"/>
              </p:cNvSpPr>
              <p:nvPr/>
            </p:nvSpPr>
            <p:spPr bwMode="auto">
              <a:xfrm flipH="1">
                <a:off x="3661" y="67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2" name="Line 390"/>
              <p:cNvSpPr>
                <a:spLocks noChangeShapeType="1"/>
              </p:cNvSpPr>
              <p:nvPr/>
            </p:nvSpPr>
            <p:spPr bwMode="auto">
              <a:xfrm flipH="1">
                <a:off x="3650" y="709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3" name="Line 391"/>
              <p:cNvSpPr>
                <a:spLocks noChangeShapeType="1"/>
              </p:cNvSpPr>
              <p:nvPr/>
            </p:nvSpPr>
            <p:spPr bwMode="auto">
              <a:xfrm flipH="1">
                <a:off x="3635" y="741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4" name="Line 392"/>
              <p:cNvSpPr>
                <a:spLocks noChangeShapeType="1"/>
              </p:cNvSpPr>
              <p:nvPr/>
            </p:nvSpPr>
            <p:spPr bwMode="auto">
              <a:xfrm flipH="1">
                <a:off x="3621" y="777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5" name="Line 393"/>
              <p:cNvSpPr>
                <a:spLocks noChangeShapeType="1"/>
              </p:cNvSpPr>
              <p:nvPr/>
            </p:nvSpPr>
            <p:spPr bwMode="auto">
              <a:xfrm flipH="1">
                <a:off x="3604" y="812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6" name="Line 394"/>
              <p:cNvSpPr>
                <a:spLocks noChangeShapeType="1"/>
              </p:cNvSpPr>
              <p:nvPr/>
            </p:nvSpPr>
            <p:spPr bwMode="auto">
              <a:xfrm flipH="1">
                <a:off x="3593" y="847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7" name="Line 395"/>
              <p:cNvSpPr>
                <a:spLocks noChangeShapeType="1"/>
              </p:cNvSpPr>
              <p:nvPr/>
            </p:nvSpPr>
            <p:spPr bwMode="auto">
              <a:xfrm flipH="1">
                <a:off x="3588" y="882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8" name="Line 396"/>
              <p:cNvSpPr>
                <a:spLocks noChangeShapeType="1"/>
              </p:cNvSpPr>
              <p:nvPr/>
            </p:nvSpPr>
            <p:spPr bwMode="auto">
              <a:xfrm flipH="1">
                <a:off x="3580" y="918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09" name="Line 397"/>
              <p:cNvSpPr>
                <a:spLocks noChangeShapeType="1"/>
              </p:cNvSpPr>
              <p:nvPr/>
            </p:nvSpPr>
            <p:spPr bwMode="auto">
              <a:xfrm flipH="1">
                <a:off x="3569" y="95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0" name="Line 398"/>
              <p:cNvSpPr>
                <a:spLocks noChangeShapeType="1"/>
              </p:cNvSpPr>
              <p:nvPr/>
            </p:nvSpPr>
            <p:spPr bwMode="auto">
              <a:xfrm flipH="1">
                <a:off x="3558" y="988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1" name="Line 399"/>
              <p:cNvSpPr>
                <a:spLocks noChangeShapeType="1"/>
              </p:cNvSpPr>
              <p:nvPr/>
            </p:nvSpPr>
            <p:spPr bwMode="auto">
              <a:xfrm flipH="1">
                <a:off x="3546" y="1023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2" name="Line 400"/>
              <p:cNvSpPr>
                <a:spLocks noChangeShapeType="1"/>
              </p:cNvSpPr>
              <p:nvPr/>
            </p:nvSpPr>
            <p:spPr bwMode="auto">
              <a:xfrm flipH="1">
                <a:off x="3535" y="1058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3" name="Line 401"/>
              <p:cNvSpPr>
                <a:spLocks noChangeShapeType="1"/>
              </p:cNvSpPr>
              <p:nvPr/>
            </p:nvSpPr>
            <p:spPr bwMode="auto">
              <a:xfrm flipH="1">
                <a:off x="3520" y="1092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4" name="Line 402"/>
              <p:cNvSpPr>
                <a:spLocks noChangeShapeType="1"/>
              </p:cNvSpPr>
              <p:nvPr/>
            </p:nvSpPr>
            <p:spPr bwMode="auto">
              <a:xfrm flipH="1">
                <a:off x="3505" y="1128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5" name="Line 403"/>
              <p:cNvSpPr>
                <a:spLocks noChangeShapeType="1"/>
              </p:cNvSpPr>
              <p:nvPr/>
            </p:nvSpPr>
            <p:spPr bwMode="auto">
              <a:xfrm flipH="1">
                <a:off x="3489" y="116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6" name="Line 404"/>
              <p:cNvSpPr>
                <a:spLocks noChangeShapeType="1"/>
              </p:cNvSpPr>
              <p:nvPr/>
            </p:nvSpPr>
            <p:spPr bwMode="auto">
              <a:xfrm flipH="1">
                <a:off x="3476" y="1198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17" name="Line 405"/>
              <p:cNvSpPr>
                <a:spLocks noChangeShapeType="1"/>
              </p:cNvSpPr>
              <p:nvPr/>
            </p:nvSpPr>
            <p:spPr bwMode="auto">
              <a:xfrm flipH="1">
                <a:off x="3472" y="1233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</p:grpSp>
        <p:grpSp>
          <p:nvGrpSpPr>
            <p:cNvPr id="107" name="Group 808"/>
            <p:cNvGrpSpPr>
              <a:grpSpLocks/>
            </p:cNvGrpSpPr>
            <p:nvPr/>
          </p:nvGrpSpPr>
          <p:grpSpPr bwMode="auto">
            <a:xfrm>
              <a:off x="2570163" y="622301"/>
              <a:ext cx="4146550" cy="4011613"/>
              <a:chOff x="1619" y="392"/>
              <a:chExt cx="2612" cy="2527"/>
            </a:xfrm>
          </p:grpSpPr>
          <p:sp>
            <p:nvSpPr>
              <p:cNvPr id="132" name="Line 608"/>
              <p:cNvSpPr>
                <a:spLocks noChangeShapeType="1"/>
              </p:cNvSpPr>
              <p:nvPr/>
            </p:nvSpPr>
            <p:spPr bwMode="auto">
              <a:xfrm flipH="1">
                <a:off x="3718" y="462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3" name="Line 609"/>
              <p:cNvSpPr>
                <a:spLocks noChangeShapeType="1"/>
              </p:cNvSpPr>
              <p:nvPr/>
            </p:nvSpPr>
            <p:spPr bwMode="auto">
              <a:xfrm flipH="1">
                <a:off x="3709" y="497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4" name="Line 610"/>
              <p:cNvSpPr>
                <a:spLocks noChangeShapeType="1"/>
              </p:cNvSpPr>
              <p:nvPr/>
            </p:nvSpPr>
            <p:spPr bwMode="auto">
              <a:xfrm flipH="1">
                <a:off x="3703" y="533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5" name="Line 611"/>
              <p:cNvSpPr>
                <a:spLocks noChangeShapeType="1"/>
              </p:cNvSpPr>
              <p:nvPr/>
            </p:nvSpPr>
            <p:spPr bwMode="auto">
              <a:xfrm flipH="1">
                <a:off x="3695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6" name="Line 612"/>
              <p:cNvSpPr>
                <a:spLocks noChangeShapeType="1"/>
              </p:cNvSpPr>
              <p:nvPr/>
            </p:nvSpPr>
            <p:spPr bwMode="auto">
              <a:xfrm flipH="1">
                <a:off x="3684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7" name="Line 613"/>
              <p:cNvSpPr>
                <a:spLocks noChangeShapeType="1"/>
              </p:cNvSpPr>
              <p:nvPr/>
            </p:nvSpPr>
            <p:spPr bwMode="auto">
              <a:xfrm flipH="1">
                <a:off x="3674" y="638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8" name="Line 614"/>
              <p:cNvSpPr>
                <a:spLocks noChangeShapeType="1"/>
              </p:cNvSpPr>
              <p:nvPr/>
            </p:nvSpPr>
            <p:spPr bwMode="auto">
              <a:xfrm flipH="1">
                <a:off x="3661" y="67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9" name="Line 615"/>
              <p:cNvSpPr>
                <a:spLocks noChangeShapeType="1"/>
              </p:cNvSpPr>
              <p:nvPr/>
            </p:nvSpPr>
            <p:spPr bwMode="auto">
              <a:xfrm flipH="1">
                <a:off x="3650" y="709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0" name="Line 616"/>
              <p:cNvSpPr>
                <a:spLocks noChangeShapeType="1"/>
              </p:cNvSpPr>
              <p:nvPr/>
            </p:nvSpPr>
            <p:spPr bwMode="auto">
              <a:xfrm flipH="1">
                <a:off x="3635" y="741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1" name="Line 617"/>
              <p:cNvSpPr>
                <a:spLocks noChangeShapeType="1"/>
              </p:cNvSpPr>
              <p:nvPr/>
            </p:nvSpPr>
            <p:spPr bwMode="auto">
              <a:xfrm flipH="1">
                <a:off x="3621" y="777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2" name="Line 618"/>
              <p:cNvSpPr>
                <a:spLocks noChangeShapeType="1"/>
              </p:cNvSpPr>
              <p:nvPr/>
            </p:nvSpPr>
            <p:spPr bwMode="auto">
              <a:xfrm flipH="1">
                <a:off x="3604" y="812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3" name="Line 619"/>
              <p:cNvSpPr>
                <a:spLocks noChangeShapeType="1"/>
              </p:cNvSpPr>
              <p:nvPr/>
            </p:nvSpPr>
            <p:spPr bwMode="auto">
              <a:xfrm flipH="1">
                <a:off x="3593" y="847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4" name="Line 620"/>
              <p:cNvSpPr>
                <a:spLocks noChangeShapeType="1"/>
              </p:cNvSpPr>
              <p:nvPr/>
            </p:nvSpPr>
            <p:spPr bwMode="auto">
              <a:xfrm flipH="1">
                <a:off x="3588" y="882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5" name="Line 621"/>
              <p:cNvSpPr>
                <a:spLocks noChangeShapeType="1"/>
              </p:cNvSpPr>
              <p:nvPr/>
            </p:nvSpPr>
            <p:spPr bwMode="auto">
              <a:xfrm flipH="1">
                <a:off x="3580" y="918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6" name="Line 622"/>
              <p:cNvSpPr>
                <a:spLocks noChangeShapeType="1"/>
              </p:cNvSpPr>
              <p:nvPr/>
            </p:nvSpPr>
            <p:spPr bwMode="auto">
              <a:xfrm flipH="1">
                <a:off x="3569" y="95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7" name="Line 623"/>
              <p:cNvSpPr>
                <a:spLocks noChangeShapeType="1"/>
              </p:cNvSpPr>
              <p:nvPr/>
            </p:nvSpPr>
            <p:spPr bwMode="auto">
              <a:xfrm flipH="1">
                <a:off x="3558" y="988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8" name="Line 624"/>
              <p:cNvSpPr>
                <a:spLocks noChangeShapeType="1"/>
              </p:cNvSpPr>
              <p:nvPr/>
            </p:nvSpPr>
            <p:spPr bwMode="auto">
              <a:xfrm flipH="1">
                <a:off x="3546" y="1023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9" name="Line 625"/>
              <p:cNvSpPr>
                <a:spLocks noChangeShapeType="1"/>
              </p:cNvSpPr>
              <p:nvPr/>
            </p:nvSpPr>
            <p:spPr bwMode="auto">
              <a:xfrm flipH="1">
                <a:off x="3535" y="1058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0" name="Line 626"/>
              <p:cNvSpPr>
                <a:spLocks noChangeShapeType="1"/>
              </p:cNvSpPr>
              <p:nvPr/>
            </p:nvSpPr>
            <p:spPr bwMode="auto">
              <a:xfrm flipH="1">
                <a:off x="3520" y="1092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1" name="Line 627"/>
              <p:cNvSpPr>
                <a:spLocks noChangeShapeType="1"/>
              </p:cNvSpPr>
              <p:nvPr/>
            </p:nvSpPr>
            <p:spPr bwMode="auto">
              <a:xfrm flipH="1">
                <a:off x="3505" y="1128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2" name="Line 628"/>
              <p:cNvSpPr>
                <a:spLocks noChangeShapeType="1"/>
              </p:cNvSpPr>
              <p:nvPr/>
            </p:nvSpPr>
            <p:spPr bwMode="auto">
              <a:xfrm flipH="1">
                <a:off x="3489" y="116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3" name="Line 629"/>
              <p:cNvSpPr>
                <a:spLocks noChangeShapeType="1"/>
              </p:cNvSpPr>
              <p:nvPr/>
            </p:nvSpPr>
            <p:spPr bwMode="auto">
              <a:xfrm flipH="1">
                <a:off x="3476" y="1198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4" name="Line 630"/>
              <p:cNvSpPr>
                <a:spLocks noChangeShapeType="1"/>
              </p:cNvSpPr>
              <p:nvPr/>
            </p:nvSpPr>
            <p:spPr bwMode="auto">
              <a:xfrm flipH="1">
                <a:off x="3472" y="1233"/>
                <a:ext cx="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5" name="Line 631"/>
              <p:cNvSpPr>
                <a:spLocks noChangeShapeType="1"/>
              </p:cNvSpPr>
              <p:nvPr/>
            </p:nvSpPr>
            <p:spPr bwMode="auto">
              <a:xfrm>
                <a:off x="3470" y="1269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6" name="Line 632"/>
              <p:cNvSpPr>
                <a:spLocks noChangeShapeType="1"/>
              </p:cNvSpPr>
              <p:nvPr/>
            </p:nvSpPr>
            <p:spPr bwMode="auto">
              <a:xfrm>
                <a:off x="3472" y="1304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7" name="Line 633"/>
              <p:cNvSpPr>
                <a:spLocks noChangeShapeType="1"/>
              </p:cNvSpPr>
              <p:nvPr/>
            </p:nvSpPr>
            <p:spPr bwMode="auto">
              <a:xfrm>
                <a:off x="3479" y="1339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8" name="Line 634"/>
              <p:cNvSpPr>
                <a:spLocks noChangeShapeType="1"/>
              </p:cNvSpPr>
              <p:nvPr/>
            </p:nvSpPr>
            <p:spPr bwMode="auto">
              <a:xfrm>
                <a:off x="3485" y="1374"/>
                <a:ext cx="1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9" name="Line 635"/>
              <p:cNvSpPr>
                <a:spLocks noChangeShapeType="1"/>
              </p:cNvSpPr>
              <p:nvPr/>
            </p:nvSpPr>
            <p:spPr bwMode="auto">
              <a:xfrm flipH="1">
                <a:off x="3468" y="1410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0" name="Line 636"/>
              <p:cNvSpPr>
                <a:spLocks noChangeShapeType="1"/>
              </p:cNvSpPr>
              <p:nvPr/>
            </p:nvSpPr>
            <p:spPr bwMode="auto">
              <a:xfrm flipH="1">
                <a:off x="3457" y="1445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1" name="Line 637"/>
              <p:cNvSpPr>
                <a:spLocks noChangeShapeType="1"/>
              </p:cNvSpPr>
              <p:nvPr/>
            </p:nvSpPr>
            <p:spPr bwMode="auto">
              <a:xfrm>
                <a:off x="3474" y="1480"/>
                <a:ext cx="1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2" name="Line 638"/>
              <p:cNvSpPr>
                <a:spLocks noChangeShapeType="1"/>
              </p:cNvSpPr>
              <p:nvPr/>
            </p:nvSpPr>
            <p:spPr bwMode="auto">
              <a:xfrm>
                <a:off x="3502" y="1515"/>
                <a:ext cx="1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3" name="Line 639"/>
              <p:cNvSpPr>
                <a:spLocks noChangeShapeType="1"/>
              </p:cNvSpPr>
              <p:nvPr/>
            </p:nvSpPr>
            <p:spPr bwMode="auto">
              <a:xfrm>
                <a:off x="3531" y="1550"/>
                <a:ext cx="1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4" name="Line 640"/>
              <p:cNvSpPr>
                <a:spLocks noChangeShapeType="1"/>
              </p:cNvSpPr>
              <p:nvPr/>
            </p:nvSpPr>
            <p:spPr bwMode="auto">
              <a:xfrm>
                <a:off x="3562" y="1586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5" name="Line 641"/>
              <p:cNvSpPr>
                <a:spLocks noChangeShapeType="1"/>
              </p:cNvSpPr>
              <p:nvPr/>
            </p:nvSpPr>
            <p:spPr bwMode="auto">
              <a:xfrm>
                <a:off x="3595" y="1621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6" name="Line 642"/>
              <p:cNvSpPr>
                <a:spLocks noChangeShapeType="1"/>
              </p:cNvSpPr>
              <p:nvPr/>
            </p:nvSpPr>
            <p:spPr bwMode="auto">
              <a:xfrm>
                <a:off x="3629" y="1655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7" name="Line 643"/>
              <p:cNvSpPr>
                <a:spLocks noChangeShapeType="1"/>
              </p:cNvSpPr>
              <p:nvPr/>
            </p:nvSpPr>
            <p:spPr bwMode="auto">
              <a:xfrm>
                <a:off x="3664" y="1689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8" name="Line 644"/>
              <p:cNvSpPr>
                <a:spLocks noChangeShapeType="1"/>
              </p:cNvSpPr>
              <p:nvPr/>
            </p:nvSpPr>
            <p:spPr bwMode="auto">
              <a:xfrm>
                <a:off x="3699" y="1720"/>
                <a:ext cx="17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69" name="Line 645"/>
              <p:cNvSpPr>
                <a:spLocks noChangeShapeType="1"/>
              </p:cNvSpPr>
              <p:nvPr/>
            </p:nvSpPr>
            <p:spPr bwMode="auto">
              <a:xfrm>
                <a:off x="3735" y="1751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0" name="Line 646"/>
              <p:cNvSpPr>
                <a:spLocks noChangeShapeType="1"/>
              </p:cNvSpPr>
              <p:nvPr/>
            </p:nvSpPr>
            <p:spPr bwMode="auto">
              <a:xfrm>
                <a:off x="3770" y="1781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1" name="Line 647"/>
              <p:cNvSpPr>
                <a:spLocks noChangeShapeType="1"/>
              </p:cNvSpPr>
              <p:nvPr/>
            </p:nvSpPr>
            <p:spPr bwMode="auto">
              <a:xfrm>
                <a:off x="3805" y="1809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2" name="Line 648"/>
              <p:cNvSpPr>
                <a:spLocks noChangeShapeType="1"/>
              </p:cNvSpPr>
              <p:nvPr/>
            </p:nvSpPr>
            <p:spPr bwMode="auto">
              <a:xfrm>
                <a:off x="3841" y="1835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3" name="Line 649"/>
              <p:cNvSpPr>
                <a:spLocks noChangeShapeType="1"/>
              </p:cNvSpPr>
              <p:nvPr/>
            </p:nvSpPr>
            <p:spPr bwMode="auto">
              <a:xfrm>
                <a:off x="3876" y="1859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4" name="Line 650"/>
              <p:cNvSpPr>
                <a:spLocks noChangeShapeType="1"/>
              </p:cNvSpPr>
              <p:nvPr/>
            </p:nvSpPr>
            <p:spPr bwMode="auto">
              <a:xfrm>
                <a:off x="3911" y="1883"/>
                <a:ext cx="17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5" name="Line 651"/>
              <p:cNvSpPr>
                <a:spLocks noChangeShapeType="1"/>
              </p:cNvSpPr>
              <p:nvPr/>
            </p:nvSpPr>
            <p:spPr bwMode="auto">
              <a:xfrm>
                <a:off x="3947" y="1904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6" name="Line 652"/>
              <p:cNvSpPr>
                <a:spLocks noChangeShapeType="1"/>
              </p:cNvSpPr>
              <p:nvPr/>
            </p:nvSpPr>
            <p:spPr bwMode="auto">
              <a:xfrm>
                <a:off x="3982" y="1927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7" name="Line 653"/>
              <p:cNvSpPr>
                <a:spLocks noChangeShapeType="1"/>
              </p:cNvSpPr>
              <p:nvPr/>
            </p:nvSpPr>
            <p:spPr bwMode="auto">
              <a:xfrm>
                <a:off x="4017" y="1948"/>
                <a:ext cx="17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8" name="Line 654"/>
              <p:cNvSpPr>
                <a:spLocks noChangeShapeType="1"/>
              </p:cNvSpPr>
              <p:nvPr/>
            </p:nvSpPr>
            <p:spPr bwMode="auto">
              <a:xfrm>
                <a:off x="4053" y="1968"/>
                <a:ext cx="16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79" name="Line 655"/>
              <p:cNvSpPr>
                <a:spLocks noChangeShapeType="1"/>
              </p:cNvSpPr>
              <p:nvPr/>
            </p:nvSpPr>
            <p:spPr bwMode="auto">
              <a:xfrm>
                <a:off x="4088" y="1987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0" name="Line 656"/>
              <p:cNvSpPr>
                <a:spLocks noChangeShapeType="1"/>
              </p:cNvSpPr>
              <p:nvPr/>
            </p:nvSpPr>
            <p:spPr bwMode="auto">
              <a:xfrm>
                <a:off x="4123" y="2005"/>
                <a:ext cx="17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1" name="Line 657"/>
              <p:cNvSpPr>
                <a:spLocks noChangeShapeType="1"/>
              </p:cNvSpPr>
              <p:nvPr/>
            </p:nvSpPr>
            <p:spPr bwMode="auto">
              <a:xfrm>
                <a:off x="4159" y="2021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2" name="Line 658"/>
              <p:cNvSpPr>
                <a:spLocks noChangeShapeType="1"/>
              </p:cNvSpPr>
              <p:nvPr/>
            </p:nvSpPr>
            <p:spPr bwMode="auto">
              <a:xfrm>
                <a:off x="4194" y="2037"/>
                <a:ext cx="16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3" name="Line 659"/>
              <p:cNvSpPr>
                <a:spLocks noChangeShapeType="1"/>
              </p:cNvSpPr>
              <p:nvPr/>
            </p:nvSpPr>
            <p:spPr bwMode="auto">
              <a:xfrm flipV="1">
                <a:off x="4229" y="2038"/>
                <a:ext cx="2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4" name="Line 660"/>
              <p:cNvSpPr>
                <a:spLocks noChangeShapeType="1"/>
              </p:cNvSpPr>
              <p:nvPr/>
            </p:nvSpPr>
            <p:spPr bwMode="auto">
              <a:xfrm flipV="1">
                <a:off x="4231" y="2003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5" name="Line 661"/>
              <p:cNvSpPr>
                <a:spLocks noChangeShapeType="1"/>
              </p:cNvSpPr>
              <p:nvPr/>
            </p:nvSpPr>
            <p:spPr bwMode="auto">
              <a:xfrm flipH="1">
                <a:off x="3913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6" name="Line 662"/>
              <p:cNvSpPr>
                <a:spLocks noChangeShapeType="1"/>
              </p:cNvSpPr>
              <p:nvPr/>
            </p:nvSpPr>
            <p:spPr bwMode="auto">
              <a:xfrm flipH="1">
                <a:off x="3902" y="427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7" name="Line 663"/>
              <p:cNvSpPr>
                <a:spLocks noChangeShapeType="1"/>
              </p:cNvSpPr>
              <p:nvPr/>
            </p:nvSpPr>
            <p:spPr bwMode="auto">
              <a:xfrm flipH="1">
                <a:off x="3890" y="46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8" name="Line 664"/>
              <p:cNvSpPr>
                <a:spLocks noChangeShapeType="1"/>
              </p:cNvSpPr>
              <p:nvPr/>
            </p:nvSpPr>
            <p:spPr bwMode="auto">
              <a:xfrm flipH="1">
                <a:off x="3879" y="497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89" name="Line 665"/>
              <p:cNvSpPr>
                <a:spLocks noChangeShapeType="1"/>
              </p:cNvSpPr>
              <p:nvPr/>
            </p:nvSpPr>
            <p:spPr bwMode="auto">
              <a:xfrm flipH="1">
                <a:off x="3867" y="53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0" name="Line 666"/>
              <p:cNvSpPr>
                <a:spLocks noChangeShapeType="1"/>
              </p:cNvSpPr>
              <p:nvPr/>
            </p:nvSpPr>
            <p:spPr bwMode="auto">
              <a:xfrm flipH="1">
                <a:off x="3854" y="568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1" name="Line 667"/>
              <p:cNvSpPr>
                <a:spLocks noChangeShapeType="1"/>
              </p:cNvSpPr>
              <p:nvPr/>
            </p:nvSpPr>
            <p:spPr bwMode="auto">
              <a:xfrm flipH="1">
                <a:off x="3843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2" name="Line 668"/>
              <p:cNvSpPr>
                <a:spLocks noChangeShapeType="1"/>
              </p:cNvSpPr>
              <p:nvPr/>
            </p:nvSpPr>
            <p:spPr bwMode="auto">
              <a:xfrm flipH="1">
                <a:off x="3833" y="638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3" name="Line 669"/>
              <p:cNvSpPr>
                <a:spLocks noChangeShapeType="1"/>
              </p:cNvSpPr>
              <p:nvPr/>
            </p:nvSpPr>
            <p:spPr bwMode="auto">
              <a:xfrm flipH="1">
                <a:off x="3820" y="67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4" name="Line 670"/>
              <p:cNvSpPr>
                <a:spLocks noChangeShapeType="1"/>
              </p:cNvSpPr>
              <p:nvPr/>
            </p:nvSpPr>
            <p:spPr bwMode="auto">
              <a:xfrm flipH="1">
                <a:off x="3808" y="709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5" name="Line 671"/>
              <p:cNvSpPr>
                <a:spLocks noChangeShapeType="1"/>
              </p:cNvSpPr>
              <p:nvPr/>
            </p:nvSpPr>
            <p:spPr bwMode="auto">
              <a:xfrm flipH="1">
                <a:off x="3797" y="74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6" name="Line 672"/>
              <p:cNvSpPr>
                <a:spLocks noChangeShapeType="1"/>
              </p:cNvSpPr>
              <p:nvPr/>
            </p:nvSpPr>
            <p:spPr bwMode="auto">
              <a:xfrm flipH="1">
                <a:off x="3785" y="779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7" name="Line 673"/>
              <p:cNvSpPr>
                <a:spLocks noChangeShapeType="1"/>
              </p:cNvSpPr>
              <p:nvPr/>
            </p:nvSpPr>
            <p:spPr bwMode="auto">
              <a:xfrm flipH="1">
                <a:off x="3774" y="815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8" name="Line 674"/>
              <p:cNvSpPr>
                <a:spLocks noChangeShapeType="1"/>
              </p:cNvSpPr>
              <p:nvPr/>
            </p:nvSpPr>
            <p:spPr bwMode="auto">
              <a:xfrm flipH="1">
                <a:off x="3763" y="850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99" name="Line 675"/>
              <p:cNvSpPr>
                <a:spLocks noChangeShapeType="1"/>
              </p:cNvSpPr>
              <p:nvPr/>
            </p:nvSpPr>
            <p:spPr bwMode="auto">
              <a:xfrm flipH="1">
                <a:off x="3750" y="885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0" name="Line 676"/>
              <p:cNvSpPr>
                <a:spLocks noChangeShapeType="1"/>
              </p:cNvSpPr>
              <p:nvPr/>
            </p:nvSpPr>
            <p:spPr bwMode="auto">
              <a:xfrm flipH="1">
                <a:off x="3739" y="920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1" name="Line 677"/>
              <p:cNvSpPr>
                <a:spLocks noChangeShapeType="1"/>
              </p:cNvSpPr>
              <p:nvPr/>
            </p:nvSpPr>
            <p:spPr bwMode="auto">
              <a:xfrm flipH="1">
                <a:off x="3728" y="955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2" name="Line 678"/>
              <p:cNvSpPr>
                <a:spLocks noChangeShapeType="1"/>
              </p:cNvSpPr>
              <p:nvPr/>
            </p:nvSpPr>
            <p:spPr bwMode="auto">
              <a:xfrm flipH="1">
                <a:off x="3716" y="991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3" name="Line 679"/>
              <p:cNvSpPr>
                <a:spLocks noChangeShapeType="1"/>
              </p:cNvSpPr>
              <p:nvPr/>
            </p:nvSpPr>
            <p:spPr bwMode="auto">
              <a:xfrm flipH="1">
                <a:off x="3705" y="1026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4" name="Line 680"/>
              <p:cNvSpPr>
                <a:spLocks noChangeShapeType="1"/>
              </p:cNvSpPr>
              <p:nvPr/>
            </p:nvSpPr>
            <p:spPr bwMode="auto">
              <a:xfrm flipH="1">
                <a:off x="3693" y="1061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5" name="Line 681"/>
              <p:cNvSpPr>
                <a:spLocks noChangeShapeType="1"/>
              </p:cNvSpPr>
              <p:nvPr/>
            </p:nvSpPr>
            <p:spPr bwMode="auto">
              <a:xfrm>
                <a:off x="3687" y="1096"/>
                <a:ext cx="1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6" name="Line 682"/>
              <p:cNvSpPr>
                <a:spLocks noChangeShapeType="1"/>
              </p:cNvSpPr>
              <p:nvPr/>
            </p:nvSpPr>
            <p:spPr bwMode="auto">
              <a:xfrm>
                <a:off x="3694" y="1132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7" name="Line 683"/>
              <p:cNvSpPr>
                <a:spLocks noChangeShapeType="1"/>
              </p:cNvSpPr>
              <p:nvPr/>
            </p:nvSpPr>
            <p:spPr bwMode="auto">
              <a:xfrm>
                <a:off x="3703" y="1167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8" name="Line 684"/>
              <p:cNvSpPr>
                <a:spLocks noChangeShapeType="1"/>
              </p:cNvSpPr>
              <p:nvPr/>
            </p:nvSpPr>
            <p:spPr bwMode="auto">
              <a:xfrm flipH="1">
                <a:off x="3708" y="1202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09" name="Line 685"/>
              <p:cNvSpPr>
                <a:spLocks noChangeShapeType="1"/>
              </p:cNvSpPr>
              <p:nvPr/>
            </p:nvSpPr>
            <p:spPr bwMode="auto">
              <a:xfrm flipH="1">
                <a:off x="3698" y="1237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0" name="Line 686"/>
              <p:cNvSpPr>
                <a:spLocks noChangeShapeType="1"/>
              </p:cNvSpPr>
              <p:nvPr/>
            </p:nvSpPr>
            <p:spPr bwMode="auto">
              <a:xfrm>
                <a:off x="3694" y="1273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1" name="Line 687"/>
              <p:cNvSpPr>
                <a:spLocks noChangeShapeType="1"/>
              </p:cNvSpPr>
              <p:nvPr/>
            </p:nvSpPr>
            <p:spPr bwMode="auto">
              <a:xfrm>
                <a:off x="3717" y="1308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2" name="Line 688"/>
              <p:cNvSpPr>
                <a:spLocks noChangeShapeType="1"/>
              </p:cNvSpPr>
              <p:nvPr/>
            </p:nvSpPr>
            <p:spPr bwMode="auto">
              <a:xfrm>
                <a:off x="3747" y="1343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3" name="Line 689"/>
              <p:cNvSpPr>
                <a:spLocks noChangeShapeType="1"/>
              </p:cNvSpPr>
              <p:nvPr/>
            </p:nvSpPr>
            <p:spPr bwMode="auto">
              <a:xfrm>
                <a:off x="3777" y="1378"/>
                <a:ext cx="1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4" name="Line 690"/>
              <p:cNvSpPr>
                <a:spLocks noChangeShapeType="1"/>
              </p:cNvSpPr>
              <p:nvPr/>
            </p:nvSpPr>
            <p:spPr bwMode="auto">
              <a:xfrm>
                <a:off x="3809" y="1414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5" name="Line 691"/>
              <p:cNvSpPr>
                <a:spLocks noChangeShapeType="1"/>
              </p:cNvSpPr>
              <p:nvPr/>
            </p:nvSpPr>
            <p:spPr bwMode="auto">
              <a:xfrm>
                <a:off x="3841" y="1449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6" name="Line 692"/>
              <p:cNvSpPr>
                <a:spLocks noChangeShapeType="1"/>
              </p:cNvSpPr>
              <p:nvPr/>
            </p:nvSpPr>
            <p:spPr bwMode="auto">
              <a:xfrm>
                <a:off x="3876" y="1481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7" name="Line 693"/>
              <p:cNvSpPr>
                <a:spLocks noChangeShapeType="1"/>
              </p:cNvSpPr>
              <p:nvPr/>
            </p:nvSpPr>
            <p:spPr bwMode="auto">
              <a:xfrm>
                <a:off x="3911" y="1513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8" name="Line 694"/>
              <p:cNvSpPr>
                <a:spLocks noChangeShapeType="1"/>
              </p:cNvSpPr>
              <p:nvPr/>
            </p:nvSpPr>
            <p:spPr bwMode="auto">
              <a:xfrm>
                <a:off x="3947" y="1542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9" name="Line 695"/>
              <p:cNvSpPr>
                <a:spLocks noChangeShapeType="1"/>
              </p:cNvSpPr>
              <p:nvPr/>
            </p:nvSpPr>
            <p:spPr bwMode="auto">
              <a:xfrm>
                <a:off x="3982" y="1574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0" name="Line 696"/>
              <p:cNvSpPr>
                <a:spLocks noChangeShapeType="1"/>
              </p:cNvSpPr>
              <p:nvPr/>
            </p:nvSpPr>
            <p:spPr bwMode="auto">
              <a:xfrm>
                <a:off x="4017" y="1603"/>
                <a:ext cx="17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1" name="Line 697"/>
              <p:cNvSpPr>
                <a:spLocks noChangeShapeType="1"/>
              </p:cNvSpPr>
              <p:nvPr/>
            </p:nvSpPr>
            <p:spPr bwMode="auto">
              <a:xfrm>
                <a:off x="4053" y="1630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2" name="Line 698"/>
              <p:cNvSpPr>
                <a:spLocks noChangeShapeType="1"/>
              </p:cNvSpPr>
              <p:nvPr/>
            </p:nvSpPr>
            <p:spPr bwMode="auto">
              <a:xfrm>
                <a:off x="4088" y="1655"/>
                <a:ext cx="1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3" name="Line 699"/>
              <p:cNvSpPr>
                <a:spLocks noChangeShapeType="1"/>
              </p:cNvSpPr>
              <p:nvPr/>
            </p:nvSpPr>
            <p:spPr bwMode="auto">
              <a:xfrm>
                <a:off x="4123" y="1678"/>
                <a:ext cx="17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4" name="Line 700"/>
              <p:cNvSpPr>
                <a:spLocks noChangeShapeType="1"/>
              </p:cNvSpPr>
              <p:nvPr/>
            </p:nvSpPr>
            <p:spPr bwMode="auto">
              <a:xfrm>
                <a:off x="4159" y="1701"/>
                <a:ext cx="16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5" name="Line 701"/>
              <p:cNvSpPr>
                <a:spLocks noChangeShapeType="1"/>
              </p:cNvSpPr>
              <p:nvPr/>
            </p:nvSpPr>
            <p:spPr bwMode="auto">
              <a:xfrm>
                <a:off x="4194" y="1723"/>
                <a:ext cx="16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6" name="Line 702"/>
              <p:cNvSpPr>
                <a:spLocks noChangeShapeType="1"/>
              </p:cNvSpPr>
              <p:nvPr/>
            </p:nvSpPr>
            <p:spPr bwMode="auto">
              <a:xfrm flipV="1">
                <a:off x="4229" y="1731"/>
                <a:ext cx="2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7" name="Line 703"/>
              <p:cNvSpPr>
                <a:spLocks noChangeShapeType="1"/>
              </p:cNvSpPr>
              <p:nvPr/>
            </p:nvSpPr>
            <p:spPr bwMode="auto">
              <a:xfrm flipV="1">
                <a:off x="4231" y="1695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8" name="Line 704"/>
              <p:cNvSpPr>
                <a:spLocks noChangeShapeType="1"/>
              </p:cNvSpPr>
              <p:nvPr/>
            </p:nvSpPr>
            <p:spPr bwMode="auto">
              <a:xfrm flipV="1">
                <a:off x="4231" y="1660"/>
                <a:ext cx="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29" name="Line 705"/>
              <p:cNvSpPr>
                <a:spLocks noChangeShapeType="1"/>
              </p:cNvSpPr>
              <p:nvPr/>
            </p:nvSpPr>
            <p:spPr bwMode="auto">
              <a:xfrm flipH="1">
                <a:off x="4069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0" name="Line 706"/>
              <p:cNvSpPr>
                <a:spLocks noChangeShapeType="1"/>
              </p:cNvSpPr>
              <p:nvPr/>
            </p:nvSpPr>
            <p:spPr bwMode="auto">
              <a:xfrm flipH="1">
                <a:off x="4057" y="427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1" name="Line 707"/>
              <p:cNvSpPr>
                <a:spLocks noChangeShapeType="1"/>
              </p:cNvSpPr>
              <p:nvPr/>
            </p:nvSpPr>
            <p:spPr bwMode="auto">
              <a:xfrm flipH="1">
                <a:off x="4046" y="46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2" name="Line 708"/>
              <p:cNvSpPr>
                <a:spLocks noChangeShapeType="1"/>
              </p:cNvSpPr>
              <p:nvPr/>
            </p:nvSpPr>
            <p:spPr bwMode="auto">
              <a:xfrm flipH="1">
                <a:off x="4034" y="497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3" name="Line 709"/>
              <p:cNvSpPr>
                <a:spLocks noChangeShapeType="1"/>
              </p:cNvSpPr>
              <p:nvPr/>
            </p:nvSpPr>
            <p:spPr bwMode="auto">
              <a:xfrm flipH="1">
                <a:off x="4023" y="53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4" name="Line 710"/>
              <p:cNvSpPr>
                <a:spLocks noChangeShapeType="1"/>
              </p:cNvSpPr>
              <p:nvPr/>
            </p:nvSpPr>
            <p:spPr bwMode="auto">
              <a:xfrm flipH="1">
                <a:off x="4011" y="568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5" name="Line 711"/>
              <p:cNvSpPr>
                <a:spLocks noChangeShapeType="1"/>
              </p:cNvSpPr>
              <p:nvPr/>
            </p:nvSpPr>
            <p:spPr bwMode="auto">
              <a:xfrm flipH="1">
                <a:off x="3998" y="603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6" name="Line 712"/>
              <p:cNvSpPr>
                <a:spLocks noChangeShapeType="1"/>
              </p:cNvSpPr>
              <p:nvPr/>
            </p:nvSpPr>
            <p:spPr bwMode="auto">
              <a:xfrm flipH="1">
                <a:off x="3987" y="638"/>
                <a:ext cx="6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7" name="Line 713"/>
              <p:cNvSpPr>
                <a:spLocks noChangeShapeType="1"/>
              </p:cNvSpPr>
              <p:nvPr/>
            </p:nvSpPr>
            <p:spPr bwMode="auto">
              <a:xfrm flipH="1">
                <a:off x="3977" y="674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8" name="Line 714"/>
              <p:cNvSpPr>
                <a:spLocks noChangeShapeType="1"/>
              </p:cNvSpPr>
              <p:nvPr/>
            </p:nvSpPr>
            <p:spPr bwMode="auto">
              <a:xfrm flipH="1">
                <a:off x="3964" y="709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39" name="Line 715"/>
              <p:cNvSpPr>
                <a:spLocks noChangeShapeType="1"/>
              </p:cNvSpPr>
              <p:nvPr/>
            </p:nvSpPr>
            <p:spPr bwMode="auto">
              <a:xfrm flipH="1">
                <a:off x="3953" y="744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0" name="Line 716"/>
              <p:cNvSpPr>
                <a:spLocks noChangeShapeType="1"/>
              </p:cNvSpPr>
              <p:nvPr/>
            </p:nvSpPr>
            <p:spPr bwMode="auto">
              <a:xfrm flipH="1">
                <a:off x="3944" y="779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1" name="Line 717"/>
              <p:cNvSpPr>
                <a:spLocks noChangeShapeType="1"/>
              </p:cNvSpPr>
              <p:nvPr/>
            </p:nvSpPr>
            <p:spPr bwMode="auto">
              <a:xfrm flipH="1">
                <a:off x="3933" y="815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2" name="Line 718"/>
              <p:cNvSpPr>
                <a:spLocks noChangeShapeType="1"/>
              </p:cNvSpPr>
              <p:nvPr/>
            </p:nvSpPr>
            <p:spPr bwMode="auto">
              <a:xfrm flipH="1">
                <a:off x="3921" y="850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3" name="Line 719"/>
              <p:cNvSpPr>
                <a:spLocks noChangeShapeType="1"/>
              </p:cNvSpPr>
              <p:nvPr/>
            </p:nvSpPr>
            <p:spPr bwMode="auto">
              <a:xfrm flipH="1">
                <a:off x="3909" y="885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4" name="Line 720"/>
              <p:cNvSpPr>
                <a:spLocks noChangeShapeType="1"/>
              </p:cNvSpPr>
              <p:nvPr/>
            </p:nvSpPr>
            <p:spPr bwMode="auto">
              <a:xfrm>
                <a:off x="3902" y="920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5" name="Line 721"/>
              <p:cNvSpPr>
                <a:spLocks noChangeShapeType="1"/>
              </p:cNvSpPr>
              <p:nvPr/>
            </p:nvSpPr>
            <p:spPr bwMode="auto">
              <a:xfrm>
                <a:off x="3913" y="955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6" name="Line 722"/>
              <p:cNvSpPr>
                <a:spLocks noChangeShapeType="1"/>
              </p:cNvSpPr>
              <p:nvPr/>
            </p:nvSpPr>
            <p:spPr bwMode="auto">
              <a:xfrm>
                <a:off x="3925" y="99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7" name="Line 723"/>
              <p:cNvSpPr>
                <a:spLocks noChangeShapeType="1"/>
              </p:cNvSpPr>
              <p:nvPr/>
            </p:nvSpPr>
            <p:spPr bwMode="auto">
              <a:xfrm>
                <a:off x="3925" y="102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8" name="Line 724"/>
              <p:cNvSpPr>
                <a:spLocks noChangeShapeType="1"/>
              </p:cNvSpPr>
              <p:nvPr/>
            </p:nvSpPr>
            <p:spPr bwMode="auto">
              <a:xfrm>
                <a:off x="3924" y="106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9" name="Line 725"/>
              <p:cNvSpPr>
                <a:spLocks noChangeShapeType="1"/>
              </p:cNvSpPr>
              <p:nvPr/>
            </p:nvSpPr>
            <p:spPr bwMode="auto">
              <a:xfrm>
                <a:off x="3924" y="1096"/>
                <a:ext cx="10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0" name="Line 726"/>
              <p:cNvSpPr>
                <a:spLocks noChangeShapeType="1"/>
              </p:cNvSpPr>
              <p:nvPr/>
            </p:nvSpPr>
            <p:spPr bwMode="auto">
              <a:xfrm>
                <a:off x="3949" y="1132"/>
                <a:ext cx="1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1" name="Line 727"/>
              <p:cNvSpPr>
                <a:spLocks noChangeShapeType="1"/>
              </p:cNvSpPr>
              <p:nvPr/>
            </p:nvSpPr>
            <p:spPr bwMode="auto">
              <a:xfrm>
                <a:off x="3979" y="1167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2" name="Line 728"/>
              <p:cNvSpPr>
                <a:spLocks noChangeShapeType="1"/>
              </p:cNvSpPr>
              <p:nvPr/>
            </p:nvSpPr>
            <p:spPr bwMode="auto">
              <a:xfrm>
                <a:off x="4011" y="1202"/>
                <a:ext cx="1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3" name="Line 729"/>
              <p:cNvSpPr>
                <a:spLocks noChangeShapeType="1"/>
              </p:cNvSpPr>
              <p:nvPr/>
            </p:nvSpPr>
            <p:spPr bwMode="auto">
              <a:xfrm>
                <a:off x="4045" y="1237"/>
                <a:ext cx="1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4" name="Line 730"/>
              <p:cNvSpPr>
                <a:spLocks noChangeShapeType="1"/>
              </p:cNvSpPr>
              <p:nvPr/>
            </p:nvSpPr>
            <p:spPr bwMode="auto">
              <a:xfrm>
                <a:off x="4077" y="1273"/>
                <a:ext cx="16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5" name="Line 731"/>
              <p:cNvSpPr>
                <a:spLocks noChangeShapeType="1"/>
              </p:cNvSpPr>
              <p:nvPr/>
            </p:nvSpPr>
            <p:spPr bwMode="auto">
              <a:xfrm>
                <a:off x="4112" y="1305"/>
                <a:ext cx="17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6" name="Line 732"/>
              <p:cNvSpPr>
                <a:spLocks noChangeShapeType="1"/>
              </p:cNvSpPr>
              <p:nvPr/>
            </p:nvSpPr>
            <p:spPr bwMode="auto">
              <a:xfrm>
                <a:off x="4148" y="1335"/>
                <a:ext cx="16" cy="1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7" name="Line 733"/>
              <p:cNvSpPr>
                <a:spLocks noChangeShapeType="1"/>
              </p:cNvSpPr>
              <p:nvPr/>
            </p:nvSpPr>
            <p:spPr bwMode="auto">
              <a:xfrm>
                <a:off x="4183" y="1365"/>
                <a:ext cx="16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8" name="Line 734"/>
              <p:cNvSpPr>
                <a:spLocks noChangeShapeType="1"/>
              </p:cNvSpPr>
              <p:nvPr/>
            </p:nvSpPr>
            <p:spPr bwMode="auto">
              <a:xfrm>
                <a:off x="4219" y="1395"/>
                <a:ext cx="12" cy="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9" name="Line 735"/>
              <p:cNvSpPr>
                <a:spLocks noChangeShapeType="1"/>
              </p:cNvSpPr>
              <p:nvPr/>
            </p:nvSpPr>
            <p:spPr bwMode="auto">
              <a:xfrm flipV="1">
                <a:off x="4231" y="136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0" name="Line 736"/>
              <p:cNvSpPr>
                <a:spLocks noChangeShapeType="1"/>
              </p:cNvSpPr>
              <p:nvPr/>
            </p:nvSpPr>
            <p:spPr bwMode="auto">
              <a:xfrm flipV="1">
                <a:off x="4231" y="1331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1" name="Line 737"/>
              <p:cNvSpPr>
                <a:spLocks noChangeShapeType="1"/>
              </p:cNvSpPr>
              <p:nvPr/>
            </p:nvSpPr>
            <p:spPr bwMode="auto">
              <a:xfrm flipV="1">
                <a:off x="4231" y="1296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2" name="Line 738"/>
              <p:cNvSpPr>
                <a:spLocks noChangeShapeType="1"/>
              </p:cNvSpPr>
              <p:nvPr/>
            </p:nvSpPr>
            <p:spPr bwMode="auto">
              <a:xfrm flipH="1">
                <a:off x="4224" y="39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3" name="Line 739"/>
              <p:cNvSpPr>
                <a:spLocks noChangeShapeType="1"/>
              </p:cNvSpPr>
              <p:nvPr/>
            </p:nvSpPr>
            <p:spPr bwMode="auto">
              <a:xfrm flipH="1">
                <a:off x="4213" y="427"/>
                <a:ext cx="6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4" name="Line 740"/>
              <p:cNvSpPr>
                <a:spLocks noChangeShapeType="1"/>
              </p:cNvSpPr>
              <p:nvPr/>
            </p:nvSpPr>
            <p:spPr bwMode="auto">
              <a:xfrm flipH="1">
                <a:off x="4201" y="462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5" name="Line 741"/>
              <p:cNvSpPr>
                <a:spLocks noChangeShapeType="1"/>
              </p:cNvSpPr>
              <p:nvPr/>
            </p:nvSpPr>
            <p:spPr bwMode="auto">
              <a:xfrm flipH="1">
                <a:off x="4190" y="497"/>
                <a:ext cx="5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6" name="Line 742"/>
              <p:cNvSpPr>
                <a:spLocks noChangeShapeType="1"/>
              </p:cNvSpPr>
              <p:nvPr/>
            </p:nvSpPr>
            <p:spPr bwMode="auto">
              <a:xfrm flipH="1">
                <a:off x="4178" y="533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7" name="Line 743"/>
              <p:cNvSpPr>
                <a:spLocks noChangeShapeType="1"/>
              </p:cNvSpPr>
              <p:nvPr/>
            </p:nvSpPr>
            <p:spPr bwMode="auto">
              <a:xfrm flipH="1">
                <a:off x="4168" y="568"/>
                <a:ext cx="3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8" name="Line 744"/>
              <p:cNvSpPr>
                <a:spLocks noChangeShapeType="1"/>
              </p:cNvSpPr>
              <p:nvPr/>
            </p:nvSpPr>
            <p:spPr bwMode="auto">
              <a:xfrm flipH="1">
                <a:off x="4163" y="603"/>
                <a:ext cx="2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9" name="Line 745"/>
              <p:cNvSpPr>
                <a:spLocks noChangeShapeType="1"/>
              </p:cNvSpPr>
              <p:nvPr/>
            </p:nvSpPr>
            <p:spPr bwMode="auto">
              <a:xfrm flipH="1">
                <a:off x="4153" y="638"/>
                <a:ext cx="7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0" name="Line 746"/>
              <p:cNvSpPr>
                <a:spLocks noChangeShapeType="1"/>
              </p:cNvSpPr>
              <p:nvPr/>
            </p:nvSpPr>
            <p:spPr bwMode="auto">
              <a:xfrm flipH="1">
                <a:off x="4137" y="674"/>
                <a:ext cx="8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1" name="Line 747"/>
              <p:cNvSpPr>
                <a:spLocks noChangeShapeType="1"/>
              </p:cNvSpPr>
              <p:nvPr/>
            </p:nvSpPr>
            <p:spPr bwMode="auto">
              <a:xfrm flipH="1">
                <a:off x="4122" y="709"/>
                <a:ext cx="7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2" name="Line 748"/>
              <p:cNvSpPr>
                <a:spLocks noChangeShapeType="1"/>
              </p:cNvSpPr>
              <p:nvPr/>
            </p:nvSpPr>
            <p:spPr bwMode="auto">
              <a:xfrm>
                <a:off x="4114" y="744"/>
                <a:ext cx="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3" name="Line 749"/>
              <p:cNvSpPr>
                <a:spLocks noChangeShapeType="1"/>
              </p:cNvSpPr>
              <p:nvPr/>
            </p:nvSpPr>
            <p:spPr bwMode="auto">
              <a:xfrm>
                <a:off x="4119" y="779"/>
                <a:ext cx="4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4" name="Line 750"/>
              <p:cNvSpPr>
                <a:spLocks noChangeShapeType="1"/>
              </p:cNvSpPr>
              <p:nvPr/>
            </p:nvSpPr>
            <p:spPr bwMode="auto">
              <a:xfrm>
                <a:off x="4129" y="815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5" name="Line 751"/>
              <p:cNvSpPr>
                <a:spLocks noChangeShapeType="1"/>
              </p:cNvSpPr>
              <p:nvPr/>
            </p:nvSpPr>
            <p:spPr bwMode="auto">
              <a:xfrm>
                <a:off x="4137" y="850"/>
                <a:ext cx="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6" name="Line 752"/>
              <p:cNvSpPr>
                <a:spLocks noChangeShapeType="1"/>
              </p:cNvSpPr>
              <p:nvPr/>
            </p:nvSpPr>
            <p:spPr bwMode="auto">
              <a:xfrm>
                <a:off x="4146" y="885"/>
                <a:ext cx="5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7" name="Line 753"/>
              <p:cNvSpPr>
                <a:spLocks noChangeShapeType="1"/>
              </p:cNvSpPr>
              <p:nvPr/>
            </p:nvSpPr>
            <p:spPr bwMode="auto">
              <a:xfrm>
                <a:off x="4155" y="920"/>
                <a:ext cx="1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8" name="Line 754"/>
              <p:cNvSpPr>
                <a:spLocks noChangeShapeType="1"/>
              </p:cNvSpPr>
              <p:nvPr/>
            </p:nvSpPr>
            <p:spPr bwMode="auto">
              <a:xfrm>
                <a:off x="4185" y="955"/>
                <a:ext cx="13" cy="1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9" name="Line 755"/>
              <p:cNvSpPr>
                <a:spLocks noChangeShapeType="1"/>
              </p:cNvSpPr>
              <p:nvPr/>
            </p:nvSpPr>
            <p:spPr bwMode="auto">
              <a:xfrm>
                <a:off x="4214" y="991"/>
                <a:ext cx="14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0" name="Line 756"/>
              <p:cNvSpPr>
                <a:spLocks noChangeShapeType="1"/>
              </p:cNvSpPr>
              <p:nvPr/>
            </p:nvSpPr>
            <p:spPr bwMode="auto">
              <a:xfrm flipV="1">
                <a:off x="4231" y="977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1" name="Line 757"/>
              <p:cNvSpPr>
                <a:spLocks noChangeShapeType="1"/>
              </p:cNvSpPr>
              <p:nvPr/>
            </p:nvSpPr>
            <p:spPr bwMode="auto">
              <a:xfrm flipV="1">
                <a:off x="4231" y="942"/>
                <a:ext cx="0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2" name="Line 772"/>
              <p:cNvSpPr>
                <a:spLocks noChangeShapeType="1"/>
              </p:cNvSpPr>
              <p:nvPr/>
            </p:nvSpPr>
            <p:spPr bwMode="auto">
              <a:xfrm flipV="1">
                <a:off x="1665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3" name="Line 773"/>
              <p:cNvSpPr>
                <a:spLocks noChangeShapeType="1"/>
              </p:cNvSpPr>
              <p:nvPr/>
            </p:nvSpPr>
            <p:spPr bwMode="auto">
              <a:xfrm flipV="1">
                <a:off x="1899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4" name="Line 774"/>
              <p:cNvSpPr>
                <a:spLocks noChangeShapeType="1"/>
              </p:cNvSpPr>
              <p:nvPr/>
            </p:nvSpPr>
            <p:spPr bwMode="auto">
              <a:xfrm flipV="1">
                <a:off x="2131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5" name="Line 775"/>
              <p:cNvSpPr>
                <a:spLocks noChangeShapeType="1"/>
              </p:cNvSpPr>
              <p:nvPr/>
            </p:nvSpPr>
            <p:spPr bwMode="auto">
              <a:xfrm flipV="1">
                <a:off x="2365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6" name="Line 776"/>
              <p:cNvSpPr>
                <a:spLocks noChangeShapeType="1"/>
              </p:cNvSpPr>
              <p:nvPr/>
            </p:nvSpPr>
            <p:spPr bwMode="auto">
              <a:xfrm flipV="1">
                <a:off x="2599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7" name="Line 777"/>
              <p:cNvSpPr>
                <a:spLocks noChangeShapeType="1"/>
              </p:cNvSpPr>
              <p:nvPr/>
            </p:nvSpPr>
            <p:spPr bwMode="auto">
              <a:xfrm flipV="1">
                <a:off x="2831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8" name="Line 778"/>
              <p:cNvSpPr>
                <a:spLocks noChangeShapeType="1"/>
              </p:cNvSpPr>
              <p:nvPr/>
            </p:nvSpPr>
            <p:spPr bwMode="auto">
              <a:xfrm flipV="1">
                <a:off x="3065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9" name="Line 779"/>
              <p:cNvSpPr>
                <a:spLocks noChangeShapeType="1"/>
              </p:cNvSpPr>
              <p:nvPr/>
            </p:nvSpPr>
            <p:spPr bwMode="auto">
              <a:xfrm flipV="1">
                <a:off x="3297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0" name="Line 780"/>
              <p:cNvSpPr>
                <a:spLocks noChangeShapeType="1"/>
              </p:cNvSpPr>
              <p:nvPr/>
            </p:nvSpPr>
            <p:spPr bwMode="auto">
              <a:xfrm flipV="1">
                <a:off x="3531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1" name="Line 781"/>
              <p:cNvSpPr>
                <a:spLocks noChangeShapeType="1"/>
              </p:cNvSpPr>
              <p:nvPr/>
            </p:nvSpPr>
            <p:spPr bwMode="auto">
              <a:xfrm flipV="1">
                <a:off x="3765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2" name="Line 782"/>
              <p:cNvSpPr>
                <a:spLocks noChangeShapeType="1"/>
              </p:cNvSpPr>
              <p:nvPr/>
            </p:nvSpPr>
            <p:spPr bwMode="auto">
              <a:xfrm flipV="1">
                <a:off x="3997" y="2873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3" name="Line 783"/>
              <p:cNvSpPr>
                <a:spLocks noChangeShapeType="1"/>
              </p:cNvSpPr>
              <p:nvPr/>
            </p:nvSpPr>
            <p:spPr bwMode="auto">
              <a:xfrm flipV="1">
                <a:off x="4231" y="2873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4" name="Line 784"/>
              <p:cNvSpPr>
                <a:spLocks noChangeShapeType="1"/>
              </p:cNvSpPr>
              <p:nvPr/>
            </p:nvSpPr>
            <p:spPr bwMode="auto">
              <a:xfrm>
                <a:off x="1665" y="2873"/>
                <a:ext cx="256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5" name="Line 785"/>
              <p:cNvSpPr>
                <a:spLocks noChangeShapeType="1"/>
              </p:cNvSpPr>
              <p:nvPr/>
            </p:nvSpPr>
            <p:spPr bwMode="auto">
              <a:xfrm>
                <a:off x="1619" y="2873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6" name="Line 786"/>
              <p:cNvSpPr>
                <a:spLocks noChangeShapeType="1"/>
              </p:cNvSpPr>
              <p:nvPr/>
            </p:nvSpPr>
            <p:spPr bwMode="auto">
              <a:xfrm>
                <a:off x="1642" y="2696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7" name="Line 787"/>
              <p:cNvSpPr>
                <a:spLocks noChangeShapeType="1"/>
              </p:cNvSpPr>
              <p:nvPr/>
            </p:nvSpPr>
            <p:spPr bwMode="auto">
              <a:xfrm>
                <a:off x="1619" y="2518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8" name="Line 788"/>
              <p:cNvSpPr>
                <a:spLocks noChangeShapeType="1"/>
              </p:cNvSpPr>
              <p:nvPr/>
            </p:nvSpPr>
            <p:spPr bwMode="auto">
              <a:xfrm>
                <a:off x="1642" y="2342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9" name="Line 789"/>
              <p:cNvSpPr>
                <a:spLocks noChangeShapeType="1"/>
              </p:cNvSpPr>
              <p:nvPr/>
            </p:nvSpPr>
            <p:spPr bwMode="auto">
              <a:xfrm>
                <a:off x="1619" y="2164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0" name="Line 790"/>
              <p:cNvSpPr>
                <a:spLocks noChangeShapeType="1"/>
              </p:cNvSpPr>
              <p:nvPr/>
            </p:nvSpPr>
            <p:spPr bwMode="auto">
              <a:xfrm>
                <a:off x="1642" y="1987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1" name="Line 791"/>
              <p:cNvSpPr>
                <a:spLocks noChangeShapeType="1"/>
              </p:cNvSpPr>
              <p:nvPr/>
            </p:nvSpPr>
            <p:spPr bwMode="auto">
              <a:xfrm>
                <a:off x="1619" y="1809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2" name="Line 792"/>
              <p:cNvSpPr>
                <a:spLocks noChangeShapeType="1"/>
              </p:cNvSpPr>
              <p:nvPr/>
            </p:nvSpPr>
            <p:spPr bwMode="auto">
              <a:xfrm>
                <a:off x="1642" y="1633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3" name="Line 793"/>
              <p:cNvSpPr>
                <a:spLocks noChangeShapeType="1"/>
              </p:cNvSpPr>
              <p:nvPr/>
            </p:nvSpPr>
            <p:spPr bwMode="auto">
              <a:xfrm>
                <a:off x="1619" y="1456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4" name="Line 794"/>
              <p:cNvSpPr>
                <a:spLocks noChangeShapeType="1"/>
              </p:cNvSpPr>
              <p:nvPr/>
            </p:nvSpPr>
            <p:spPr bwMode="auto">
              <a:xfrm>
                <a:off x="1642" y="1278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5" name="Line 795"/>
              <p:cNvSpPr>
                <a:spLocks noChangeShapeType="1"/>
              </p:cNvSpPr>
              <p:nvPr/>
            </p:nvSpPr>
            <p:spPr bwMode="auto">
              <a:xfrm>
                <a:off x="1619" y="1101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6" name="Line 796"/>
              <p:cNvSpPr>
                <a:spLocks noChangeShapeType="1"/>
              </p:cNvSpPr>
              <p:nvPr/>
            </p:nvSpPr>
            <p:spPr bwMode="auto">
              <a:xfrm>
                <a:off x="1642" y="923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7" name="Line 797"/>
              <p:cNvSpPr>
                <a:spLocks noChangeShapeType="1"/>
              </p:cNvSpPr>
              <p:nvPr/>
            </p:nvSpPr>
            <p:spPr bwMode="auto">
              <a:xfrm>
                <a:off x="1619" y="747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8" name="Line 798"/>
              <p:cNvSpPr>
                <a:spLocks noChangeShapeType="1"/>
              </p:cNvSpPr>
              <p:nvPr/>
            </p:nvSpPr>
            <p:spPr bwMode="auto">
              <a:xfrm>
                <a:off x="1642" y="569"/>
                <a:ext cx="23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9" name="Line 799"/>
              <p:cNvSpPr>
                <a:spLocks noChangeShapeType="1"/>
              </p:cNvSpPr>
              <p:nvPr/>
            </p:nvSpPr>
            <p:spPr bwMode="auto">
              <a:xfrm>
                <a:off x="1619" y="392"/>
                <a:ext cx="46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0" name="Line 800"/>
              <p:cNvSpPr>
                <a:spLocks noChangeShapeType="1"/>
              </p:cNvSpPr>
              <p:nvPr/>
            </p:nvSpPr>
            <p:spPr bwMode="auto">
              <a:xfrm flipV="1">
                <a:off x="1665" y="392"/>
                <a:ext cx="0" cy="248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1" name="Line 801"/>
              <p:cNvSpPr>
                <a:spLocks noChangeShapeType="1"/>
              </p:cNvSpPr>
              <p:nvPr/>
            </p:nvSpPr>
            <p:spPr bwMode="auto">
              <a:xfrm>
                <a:off x="1665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2" name="Line 802"/>
              <p:cNvSpPr>
                <a:spLocks noChangeShapeType="1"/>
              </p:cNvSpPr>
              <p:nvPr/>
            </p:nvSpPr>
            <p:spPr bwMode="auto">
              <a:xfrm>
                <a:off x="1899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3" name="Line 803"/>
              <p:cNvSpPr>
                <a:spLocks noChangeShapeType="1"/>
              </p:cNvSpPr>
              <p:nvPr/>
            </p:nvSpPr>
            <p:spPr bwMode="auto">
              <a:xfrm>
                <a:off x="2131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4" name="Line 804"/>
              <p:cNvSpPr>
                <a:spLocks noChangeShapeType="1"/>
              </p:cNvSpPr>
              <p:nvPr/>
            </p:nvSpPr>
            <p:spPr bwMode="auto">
              <a:xfrm>
                <a:off x="2365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5" name="Line 805"/>
              <p:cNvSpPr>
                <a:spLocks noChangeShapeType="1"/>
              </p:cNvSpPr>
              <p:nvPr/>
            </p:nvSpPr>
            <p:spPr bwMode="auto">
              <a:xfrm>
                <a:off x="2599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6" name="Line 806"/>
              <p:cNvSpPr>
                <a:spLocks noChangeShapeType="1"/>
              </p:cNvSpPr>
              <p:nvPr/>
            </p:nvSpPr>
            <p:spPr bwMode="auto">
              <a:xfrm>
                <a:off x="2831" y="392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7" name="Line 807"/>
              <p:cNvSpPr>
                <a:spLocks noChangeShapeType="1"/>
              </p:cNvSpPr>
              <p:nvPr/>
            </p:nvSpPr>
            <p:spPr bwMode="auto">
              <a:xfrm>
                <a:off x="3065" y="392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</p:grpSp>
        <p:sp>
          <p:nvSpPr>
            <p:cNvPr id="108" name="Line 809"/>
            <p:cNvSpPr>
              <a:spLocks noChangeShapeType="1"/>
            </p:cNvSpPr>
            <p:nvPr/>
          </p:nvSpPr>
          <p:spPr bwMode="auto">
            <a:xfrm>
              <a:off x="523398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09" name="Line 810"/>
            <p:cNvSpPr>
              <a:spLocks noChangeShapeType="1"/>
            </p:cNvSpPr>
            <p:nvPr/>
          </p:nvSpPr>
          <p:spPr bwMode="auto">
            <a:xfrm>
              <a:off x="5605463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0" name="Line 811"/>
            <p:cNvSpPr>
              <a:spLocks noChangeShapeType="1"/>
            </p:cNvSpPr>
            <p:nvPr/>
          </p:nvSpPr>
          <p:spPr bwMode="auto">
            <a:xfrm>
              <a:off x="5976938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1" name="Line 812"/>
            <p:cNvSpPr>
              <a:spLocks noChangeShapeType="1"/>
            </p:cNvSpPr>
            <p:nvPr/>
          </p:nvSpPr>
          <p:spPr bwMode="auto">
            <a:xfrm>
              <a:off x="6345238" y="622300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2" name="Line 813"/>
            <p:cNvSpPr>
              <a:spLocks noChangeShapeType="1"/>
            </p:cNvSpPr>
            <p:nvPr/>
          </p:nvSpPr>
          <p:spPr bwMode="auto">
            <a:xfrm>
              <a:off x="6716713" y="622300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3" name="Line 814"/>
            <p:cNvSpPr>
              <a:spLocks noChangeShapeType="1"/>
            </p:cNvSpPr>
            <p:nvPr/>
          </p:nvSpPr>
          <p:spPr bwMode="auto">
            <a:xfrm>
              <a:off x="2643188" y="622300"/>
              <a:ext cx="40735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4" name="Line 815"/>
            <p:cNvSpPr>
              <a:spLocks noChangeShapeType="1"/>
            </p:cNvSpPr>
            <p:nvPr/>
          </p:nvSpPr>
          <p:spPr bwMode="auto">
            <a:xfrm flipH="1">
              <a:off x="6643688" y="45608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5" name="Line 816"/>
            <p:cNvSpPr>
              <a:spLocks noChangeShapeType="1"/>
            </p:cNvSpPr>
            <p:nvPr/>
          </p:nvSpPr>
          <p:spPr bwMode="auto">
            <a:xfrm flipH="1">
              <a:off x="6680201" y="4279900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6" name="Line 817"/>
            <p:cNvSpPr>
              <a:spLocks noChangeShapeType="1"/>
            </p:cNvSpPr>
            <p:nvPr/>
          </p:nvSpPr>
          <p:spPr bwMode="auto">
            <a:xfrm flipH="1">
              <a:off x="6643688" y="3997325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7" name="Line 818"/>
            <p:cNvSpPr>
              <a:spLocks noChangeShapeType="1"/>
            </p:cNvSpPr>
            <p:nvPr/>
          </p:nvSpPr>
          <p:spPr bwMode="auto">
            <a:xfrm flipH="1">
              <a:off x="6680201" y="37179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8" name="Line 819"/>
            <p:cNvSpPr>
              <a:spLocks noChangeShapeType="1"/>
            </p:cNvSpPr>
            <p:nvPr/>
          </p:nvSpPr>
          <p:spPr bwMode="auto">
            <a:xfrm flipH="1">
              <a:off x="6643688" y="343535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19" name="Line 820"/>
            <p:cNvSpPr>
              <a:spLocks noChangeShapeType="1"/>
            </p:cNvSpPr>
            <p:nvPr/>
          </p:nvSpPr>
          <p:spPr bwMode="auto">
            <a:xfrm flipH="1">
              <a:off x="6680201" y="31543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0" name="Line 821"/>
            <p:cNvSpPr>
              <a:spLocks noChangeShapeType="1"/>
            </p:cNvSpPr>
            <p:nvPr/>
          </p:nvSpPr>
          <p:spPr bwMode="auto">
            <a:xfrm flipH="1">
              <a:off x="6643688" y="287178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1" name="Line 822"/>
            <p:cNvSpPr>
              <a:spLocks noChangeShapeType="1"/>
            </p:cNvSpPr>
            <p:nvPr/>
          </p:nvSpPr>
          <p:spPr bwMode="auto">
            <a:xfrm flipH="1">
              <a:off x="6680201" y="25923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2" name="Line 823"/>
            <p:cNvSpPr>
              <a:spLocks noChangeShapeType="1"/>
            </p:cNvSpPr>
            <p:nvPr/>
          </p:nvSpPr>
          <p:spPr bwMode="auto">
            <a:xfrm flipH="1">
              <a:off x="6643688" y="23114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3" name="Line 824"/>
            <p:cNvSpPr>
              <a:spLocks noChangeShapeType="1"/>
            </p:cNvSpPr>
            <p:nvPr/>
          </p:nvSpPr>
          <p:spPr bwMode="auto">
            <a:xfrm flipH="1">
              <a:off x="6680201" y="2028825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4" name="Line 825"/>
            <p:cNvSpPr>
              <a:spLocks noChangeShapeType="1"/>
            </p:cNvSpPr>
            <p:nvPr/>
          </p:nvSpPr>
          <p:spPr bwMode="auto">
            <a:xfrm flipH="1">
              <a:off x="6643688" y="1747838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5" name="Line 826"/>
            <p:cNvSpPr>
              <a:spLocks noChangeShapeType="1"/>
            </p:cNvSpPr>
            <p:nvPr/>
          </p:nvSpPr>
          <p:spPr bwMode="auto">
            <a:xfrm flipH="1">
              <a:off x="6680201" y="1465263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6" name="Line 827"/>
            <p:cNvSpPr>
              <a:spLocks noChangeShapeType="1"/>
            </p:cNvSpPr>
            <p:nvPr/>
          </p:nvSpPr>
          <p:spPr bwMode="auto">
            <a:xfrm flipH="1">
              <a:off x="6643688" y="1185863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7" name="Line 828"/>
            <p:cNvSpPr>
              <a:spLocks noChangeShapeType="1"/>
            </p:cNvSpPr>
            <p:nvPr/>
          </p:nvSpPr>
          <p:spPr bwMode="auto">
            <a:xfrm flipH="1">
              <a:off x="6680201" y="903288"/>
              <a:ext cx="365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8" name="Line 829"/>
            <p:cNvSpPr>
              <a:spLocks noChangeShapeType="1"/>
            </p:cNvSpPr>
            <p:nvPr/>
          </p:nvSpPr>
          <p:spPr bwMode="auto">
            <a:xfrm flipH="1">
              <a:off x="6643688" y="622300"/>
              <a:ext cx="73025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29" name="Line 830"/>
            <p:cNvSpPr>
              <a:spLocks noChangeShapeType="1"/>
            </p:cNvSpPr>
            <p:nvPr/>
          </p:nvSpPr>
          <p:spPr bwMode="auto">
            <a:xfrm flipV="1">
              <a:off x="6716713" y="622300"/>
              <a:ext cx="0" cy="39385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130" name="Rectangle 831"/>
            <p:cNvSpPr>
              <a:spLocks noChangeArrowheads="1"/>
            </p:cNvSpPr>
            <p:nvPr/>
          </p:nvSpPr>
          <p:spPr bwMode="auto">
            <a:xfrm rot="16200000">
              <a:off x="6894513" y="2527300"/>
              <a:ext cx="144463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" name="Rectangle 832"/>
            <p:cNvSpPr>
              <a:spLocks noChangeArrowheads="1"/>
            </p:cNvSpPr>
            <p:nvPr/>
          </p:nvSpPr>
          <p:spPr bwMode="auto">
            <a:xfrm>
              <a:off x="4656138" y="263525"/>
              <a:ext cx="144463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918" name="Straight Connector 917"/>
            <p:cNvCxnSpPr/>
            <p:nvPr/>
          </p:nvCxnSpPr>
          <p:spPr>
            <a:xfrm>
              <a:off x="2928717" y="4221968"/>
              <a:ext cx="422275" cy="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919" name="Straight Connector 918"/>
            <p:cNvCxnSpPr/>
            <p:nvPr/>
          </p:nvCxnSpPr>
          <p:spPr>
            <a:xfrm>
              <a:off x="2931483" y="4390994"/>
              <a:ext cx="422275" cy="0"/>
            </a:xfrm>
            <a:prstGeom prst="line">
              <a:avLst/>
            </a:prstGeom>
            <a:ln>
              <a:prstDash val="sysDash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920" name="TextBox 919"/>
            <p:cNvSpPr txBox="1"/>
            <p:nvPr/>
          </p:nvSpPr>
          <p:spPr>
            <a:xfrm>
              <a:off x="3400996" y="4102718"/>
              <a:ext cx="76120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0.03 </a:t>
              </a:r>
              <a:r>
                <a:rPr lang="en-US" sz="11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Mn</a:t>
              </a:r>
              <a:endParaRPr lang="en-CA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1" name="TextBox 920"/>
            <p:cNvSpPr txBox="1"/>
            <p:nvPr/>
          </p:nvSpPr>
          <p:spPr>
            <a:xfrm>
              <a:off x="3395420" y="4264205"/>
              <a:ext cx="76120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0.1 </a:t>
              </a:r>
              <a:r>
                <a:rPr lang="en-US" sz="11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Mn</a:t>
              </a:r>
              <a:endParaRPr lang="en-CA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2" name="TextBox 921"/>
            <p:cNvSpPr txBox="1"/>
            <p:nvPr/>
          </p:nvSpPr>
          <p:spPr>
            <a:xfrm>
              <a:off x="2882282" y="3718214"/>
              <a:ext cx="31559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0.02Cr-0.05</a:t>
              </a:r>
              <a:r>
                <a:rPr lang="en-US" altLang="zh-CN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Cu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-0.15Fe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3" name="TextBox 922"/>
            <p:cNvSpPr txBox="1"/>
            <p:nvPr/>
          </p:nvSpPr>
          <p:spPr>
            <a:xfrm>
              <a:off x="2893986" y="3907463"/>
              <a:ext cx="122353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Mg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Si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4" name="TextBox 923"/>
            <p:cNvSpPr txBox="1"/>
            <p:nvPr/>
          </p:nvSpPr>
          <p:spPr>
            <a:xfrm>
              <a:off x="5092365" y="2140278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25" name="TextBox 924"/>
            <p:cNvSpPr txBox="1"/>
            <p:nvPr/>
          </p:nvSpPr>
          <p:spPr>
            <a:xfrm>
              <a:off x="5295493" y="2518103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0.077</a:t>
              </a:r>
            </a:p>
          </p:txBody>
        </p:sp>
        <p:sp>
          <p:nvSpPr>
            <p:cNvPr id="926" name="TextBox 925"/>
            <p:cNvSpPr txBox="1"/>
            <p:nvPr/>
          </p:nvSpPr>
          <p:spPr>
            <a:xfrm>
              <a:off x="5709444" y="2200005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0.23</a:t>
              </a:r>
            </a:p>
          </p:txBody>
        </p:sp>
        <p:sp>
          <p:nvSpPr>
            <p:cNvPr id="927" name="TextBox 926"/>
            <p:cNvSpPr txBox="1"/>
            <p:nvPr/>
          </p:nvSpPr>
          <p:spPr>
            <a:xfrm>
              <a:off x="6125960" y="1933739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0.38</a:t>
              </a:r>
            </a:p>
          </p:txBody>
        </p:sp>
        <p:sp>
          <p:nvSpPr>
            <p:cNvPr id="928" name="TextBox 927"/>
            <p:cNvSpPr txBox="1"/>
            <p:nvPr/>
          </p:nvSpPr>
          <p:spPr>
            <a:xfrm>
              <a:off x="6253752" y="1439397"/>
              <a:ext cx="5349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0.466</a:t>
              </a:r>
            </a:p>
          </p:txBody>
        </p:sp>
        <p:sp>
          <p:nvSpPr>
            <p:cNvPr id="929" name="Freeform 26"/>
            <p:cNvSpPr>
              <a:spLocks/>
            </p:cNvSpPr>
            <p:nvPr/>
          </p:nvSpPr>
          <p:spPr bwMode="auto">
            <a:xfrm>
              <a:off x="6551613" y="676275"/>
              <a:ext cx="165100" cy="917575"/>
            </a:xfrm>
            <a:custGeom>
              <a:avLst/>
              <a:gdLst>
                <a:gd name="T0" fmla="*/ 104 w 104"/>
                <a:gd name="T1" fmla="*/ 0 h 578"/>
                <a:gd name="T2" fmla="*/ 72 w 104"/>
                <a:gd name="T3" fmla="*/ 96 h 578"/>
                <a:gd name="T4" fmla="*/ 56 w 104"/>
                <a:gd name="T5" fmla="*/ 143 h 578"/>
                <a:gd name="T6" fmla="*/ 38 w 104"/>
                <a:gd name="T7" fmla="*/ 222 h 578"/>
                <a:gd name="T8" fmla="*/ 0 w 104"/>
                <a:gd name="T9" fmla="*/ 321 h 578"/>
                <a:gd name="T10" fmla="*/ 19 w 104"/>
                <a:gd name="T11" fmla="*/ 370 h 578"/>
                <a:gd name="T12" fmla="*/ 33 w 104"/>
                <a:gd name="T13" fmla="*/ 497 h 578"/>
                <a:gd name="T14" fmla="*/ 104 w 104"/>
                <a:gd name="T15" fmla="*/ 578 h 578"/>
                <a:gd name="T16" fmla="*/ 104 w 104"/>
                <a:gd name="T17" fmla="*/ 497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578">
                  <a:moveTo>
                    <a:pt x="104" y="0"/>
                  </a:moveTo>
                  <a:lnTo>
                    <a:pt x="72" y="96"/>
                  </a:lnTo>
                  <a:lnTo>
                    <a:pt x="56" y="143"/>
                  </a:lnTo>
                  <a:lnTo>
                    <a:pt x="38" y="222"/>
                  </a:lnTo>
                  <a:lnTo>
                    <a:pt x="0" y="321"/>
                  </a:lnTo>
                  <a:lnTo>
                    <a:pt x="19" y="370"/>
                  </a:lnTo>
                  <a:lnTo>
                    <a:pt x="33" y="497"/>
                  </a:lnTo>
                  <a:lnTo>
                    <a:pt x="104" y="578"/>
                  </a:lnTo>
                  <a:lnTo>
                    <a:pt x="104" y="49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sp>
          <p:nvSpPr>
            <p:cNvPr id="930" name="TextBox 929"/>
            <p:cNvSpPr txBox="1"/>
            <p:nvPr/>
          </p:nvSpPr>
          <p:spPr>
            <a:xfrm>
              <a:off x="1978026" y="476363"/>
              <a:ext cx="70008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</a:p>
          </p:txBody>
        </p:sp>
        <p:sp>
          <p:nvSpPr>
            <p:cNvPr id="931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2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3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4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5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6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7" name="Freeform 936"/>
            <p:cNvSpPr>
              <a:spLocks/>
            </p:cNvSpPr>
            <p:nvPr/>
          </p:nvSpPr>
          <p:spPr bwMode="auto">
            <a:xfrm>
              <a:off x="5239502" y="635256"/>
              <a:ext cx="1463675" cy="2874963"/>
            </a:xfrm>
            <a:custGeom>
              <a:avLst/>
              <a:gdLst>
                <a:gd name="T0" fmla="*/ 368 w 368"/>
                <a:gd name="T1" fmla="*/ 517 h 517"/>
                <a:gd name="T2" fmla="*/ 367 w 368"/>
                <a:gd name="T3" fmla="*/ 516 h 517"/>
                <a:gd name="T4" fmla="*/ 343 w 368"/>
                <a:gd name="T5" fmla="*/ 510 h 517"/>
                <a:gd name="T6" fmla="*/ 320 w 368"/>
                <a:gd name="T7" fmla="*/ 503 h 517"/>
                <a:gd name="T8" fmla="*/ 297 w 368"/>
                <a:gd name="T9" fmla="*/ 495 h 517"/>
                <a:gd name="T10" fmla="*/ 274 w 368"/>
                <a:gd name="T11" fmla="*/ 487 h 517"/>
                <a:gd name="T12" fmla="*/ 251 w 368"/>
                <a:gd name="T13" fmla="*/ 479 h 517"/>
                <a:gd name="T14" fmla="*/ 229 w 368"/>
                <a:gd name="T15" fmla="*/ 470 h 517"/>
                <a:gd name="T16" fmla="*/ 207 w 368"/>
                <a:gd name="T17" fmla="*/ 460 h 517"/>
                <a:gd name="T18" fmla="*/ 186 w 368"/>
                <a:gd name="T19" fmla="*/ 451 h 517"/>
                <a:gd name="T20" fmla="*/ 165 w 368"/>
                <a:gd name="T21" fmla="*/ 440 h 517"/>
                <a:gd name="T22" fmla="*/ 145 w 368"/>
                <a:gd name="T23" fmla="*/ 429 h 517"/>
                <a:gd name="T24" fmla="*/ 125 w 368"/>
                <a:gd name="T25" fmla="*/ 418 h 517"/>
                <a:gd name="T26" fmla="*/ 106 w 368"/>
                <a:gd name="T27" fmla="*/ 406 h 517"/>
                <a:gd name="T28" fmla="*/ 88 w 368"/>
                <a:gd name="T29" fmla="*/ 394 h 517"/>
                <a:gd name="T30" fmla="*/ 70 w 368"/>
                <a:gd name="T31" fmla="*/ 381 h 517"/>
                <a:gd name="T32" fmla="*/ 53 w 368"/>
                <a:gd name="T33" fmla="*/ 368 h 517"/>
                <a:gd name="T34" fmla="*/ 37 w 368"/>
                <a:gd name="T35" fmla="*/ 354 h 517"/>
                <a:gd name="T36" fmla="*/ 21 w 368"/>
                <a:gd name="T37" fmla="*/ 340 h 517"/>
                <a:gd name="T38" fmla="*/ 6 w 368"/>
                <a:gd name="T39" fmla="*/ 326 h 517"/>
                <a:gd name="T40" fmla="*/ 0 w 368"/>
                <a:gd name="T41" fmla="*/ 320 h 517"/>
                <a:gd name="T42" fmla="*/ 1 w 368"/>
                <a:gd name="T43" fmla="*/ 320 h 517"/>
                <a:gd name="T44" fmla="*/ 9 w 368"/>
                <a:gd name="T45" fmla="*/ 303 h 517"/>
                <a:gd name="T46" fmla="*/ 16 w 368"/>
                <a:gd name="T47" fmla="*/ 286 h 517"/>
                <a:gd name="T48" fmla="*/ 24 w 368"/>
                <a:gd name="T49" fmla="*/ 269 h 517"/>
                <a:gd name="T50" fmla="*/ 32 w 368"/>
                <a:gd name="T51" fmla="*/ 252 h 517"/>
                <a:gd name="T52" fmla="*/ 40 w 368"/>
                <a:gd name="T53" fmla="*/ 235 h 517"/>
                <a:gd name="T54" fmla="*/ 47 w 368"/>
                <a:gd name="T55" fmla="*/ 218 h 517"/>
                <a:gd name="T56" fmla="*/ 55 w 368"/>
                <a:gd name="T57" fmla="*/ 201 h 517"/>
                <a:gd name="T58" fmla="*/ 63 w 368"/>
                <a:gd name="T59" fmla="*/ 185 h 517"/>
                <a:gd name="T60" fmla="*/ 71 w 368"/>
                <a:gd name="T61" fmla="*/ 168 h 517"/>
                <a:gd name="T62" fmla="*/ 78 w 368"/>
                <a:gd name="T63" fmla="*/ 151 h 517"/>
                <a:gd name="T64" fmla="*/ 86 w 368"/>
                <a:gd name="T65" fmla="*/ 134 h 517"/>
                <a:gd name="T66" fmla="*/ 94 w 368"/>
                <a:gd name="T67" fmla="*/ 117 h 517"/>
                <a:gd name="T68" fmla="*/ 102 w 368"/>
                <a:gd name="T69" fmla="*/ 100 h 517"/>
                <a:gd name="T70" fmla="*/ 109 w 368"/>
                <a:gd name="T71" fmla="*/ 83 h 517"/>
                <a:gd name="T72" fmla="*/ 117 w 368"/>
                <a:gd name="T73" fmla="*/ 66 h 517"/>
                <a:gd name="T74" fmla="*/ 125 w 368"/>
                <a:gd name="T75" fmla="*/ 49 h 517"/>
                <a:gd name="T76" fmla="*/ 133 w 368"/>
                <a:gd name="T77" fmla="*/ 33 h 517"/>
                <a:gd name="T78" fmla="*/ 140 w 368"/>
                <a:gd name="T79" fmla="*/ 16 h 517"/>
                <a:gd name="T80" fmla="*/ 148 w 368"/>
                <a:gd name="T81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8" h="517">
                  <a:moveTo>
                    <a:pt x="368" y="517"/>
                  </a:moveTo>
                  <a:lnTo>
                    <a:pt x="367" y="516"/>
                  </a:lnTo>
                  <a:lnTo>
                    <a:pt x="343" y="510"/>
                  </a:lnTo>
                  <a:lnTo>
                    <a:pt x="320" y="503"/>
                  </a:lnTo>
                  <a:lnTo>
                    <a:pt x="297" y="495"/>
                  </a:lnTo>
                  <a:lnTo>
                    <a:pt x="274" y="487"/>
                  </a:lnTo>
                  <a:lnTo>
                    <a:pt x="251" y="479"/>
                  </a:lnTo>
                  <a:lnTo>
                    <a:pt x="229" y="470"/>
                  </a:lnTo>
                  <a:lnTo>
                    <a:pt x="207" y="460"/>
                  </a:lnTo>
                  <a:lnTo>
                    <a:pt x="186" y="451"/>
                  </a:lnTo>
                  <a:lnTo>
                    <a:pt x="165" y="440"/>
                  </a:lnTo>
                  <a:lnTo>
                    <a:pt x="145" y="429"/>
                  </a:lnTo>
                  <a:lnTo>
                    <a:pt x="125" y="418"/>
                  </a:lnTo>
                  <a:lnTo>
                    <a:pt x="106" y="406"/>
                  </a:lnTo>
                  <a:lnTo>
                    <a:pt x="88" y="394"/>
                  </a:lnTo>
                  <a:lnTo>
                    <a:pt x="70" y="381"/>
                  </a:lnTo>
                  <a:lnTo>
                    <a:pt x="53" y="368"/>
                  </a:lnTo>
                  <a:lnTo>
                    <a:pt x="37" y="354"/>
                  </a:lnTo>
                  <a:lnTo>
                    <a:pt x="21" y="340"/>
                  </a:lnTo>
                  <a:lnTo>
                    <a:pt x="6" y="326"/>
                  </a:lnTo>
                  <a:lnTo>
                    <a:pt x="0" y="320"/>
                  </a:lnTo>
                  <a:lnTo>
                    <a:pt x="1" y="320"/>
                  </a:lnTo>
                  <a:lnTo>
                    <a:pt x="9" y="303"/>
                  </a:lnTo>
                  <a:lnTo>
                    <a:pt x="16" y="286"/>
                  </a:lnTo>
                  <a:lnTo>
                    <a:pt x="24" y="269"/>
                  </a:lnTo>
                  <a:lnTo>
                    <a:pt x="32" y="252"/>
                  </a:lnTo>
                  <a:lnTo>
                    <a:pt x="40" y="235"/>
                  </a:lnTo>
                  <a:lnTo>
                    <a:pt x="47" y="218"/>
                  </a:lnTo>
                  <a:lnTo>
                    <a:pt x="55" y="201"/>
                  </a:lnTo>
                  <a:lnTo>
                    <a:pt x="63" y="185"/>
                  </a:lnTo>
                  <a:lnTo>
                    <a:pt x="71" y="168"/>
                  </a:lnTo>
                  <a:lnTo>
                    <a:pt x="78" y="151"/>
                  </a:lnTo>
                  <a:lnTo>
                    <a:pt x="86" y="134"/>
                  </a:lnTo>
                  <a:lnTo>
                    <a:pt x="94" y="117"/>
                  </a:lnTo>
                  <a:lnTo>
                    <a:pt x="102" y="100"/>
                  </a:lnTo>
                  <a:lnTo>
                    <a:pt x="109" y="83"/>
                  </a:lnTo>
                  <a:lnTo>
                    <a:pt x="117" y="66"/>
                  </a:lnTo>
                  <a:lnTo>
                    <a:pt x="125" y="49"/>
                  </a:lnTo>
                  <a:lnTo>
                    <a:pt x="133" y="33"/>
                  </a:lnTo>
                  <a:lnTo>
                    <a:pt x="140" y="16"/>
                  </a:lnTo>
                  <a:lnTo>
                    <a:pt x="14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937"/>
            <p:cNvSpPr>
              <a:spLocks/>
            </p:cNvSpPr>
            <p:nvPr/>
          </p:nvSpPr>
          <p:spPr bwMode="auto">
            <a:xfrm>
              <a:off x="5255377" y="635256"/>
              <a:ext cx="1447800" cy="2868613"/>
            </a:xfrm>
            <a:custGeom>
              <a:avLst/>
              <a:gdLst>
                <a:gd name="T0" fmla="*/ 364 w 364"/>
                <a:gd name="T1" fmla="*/ 516 h 516"/>
                <a:gd name="T2" fmla="*/ 363 w 364"/>
                <a:gd name="T3" fmla="*/ 516 h 516"/>
                <a:gd name="T4" fmla="*/ 339 w 364"/>
                <a:gd name="T5" fmla="*/ 509 h 516"/>
                <a:gd name="T6" fmla="*/ 316 w 364"/>
                <a:gd name="T7" fmla="*/ 502 h 516"/>
                <a:gd name="T8" fmla="*/ 293 w 364"/>
                <a:gd name="T9" fmla="*/ 494 h 516"/>
                <a:gd name="T10" fmla="*/ 270 w 364"/>
                <a:gd name="T11" fmla="*/ 486 h 516"/>
                <a:gd name="T12" fmla="*/ 247 w 364"/>
                <a:gd name="T13" fmla="*/ 478 h 516"/>
                <a:gd name="T14" fmla="*/ 225 w 364"/>
                <a:gd name="T15" fmla="*/ 469 h 516"/>
                <a:gd name="T16" fmla="*/ 203 w 364"/>
                <a:gd name="T17" fmla="*/ 459 h 516"/>
                <a:gd name="T18" fmla="*/ 182 w 364"/>
                <a:gd name="T19" fmla="*/ 450 h 516"/>
                <a:gd name="T20" fmla="*/ 161 w 364"/>
                <a:gd name="T21" fmla="*/ 439 h 516"/>
                <a:gd name="T22" fmla="*/ 141 w 364"/>
                <a:gd name="T23" fmla="*/ 428 h 516"/>
                <a:gd name="T24" fmla="*/ 122 w 364"/>
                <a:gd name="T25" fmla="*/ 417 h 516"/>
                <a:gd name="T26" fmla="*/ 103 w 364"/>
                <a:gd name="T27" fmla="*/ 405 h 516"/>
                <a:gd name="T28" fmla="*/ 84 w 364"/>
                <a:gd name="T29" fmla="*/ 393 h 516"/>
                <a:gd name="T30" fmla="*/ 67 w 364"/>
                <a:gd name="T31" fmla="*/ 380 h 516"/>
                <a:gd name="T32" fmla="*/ 50 w 364"/>
                <a:gd name="T33" fmla="*/ 367 h 516"/>
                <a:gd name="T34" fmla="*/ 33 w 364"/>
                <a:gd name="T35" fmla="*/ 353 h 516"/>
                <a:gd name="T36" fmla="*/ 17 w 364"/>
                <a:gd name="T37" fmla="*/ 339 h 516"/>
                <a:gd name="T38" fmla="*/ 2 w 364"/>
                <a:gd name="T39" fmla="*/ 325 h 516"/>
                <a:gd name="T40" fmla="*/ 0 w 364"/>
                <a:gd name="T41" fmla="*/ 323 h 516"/>
                <a:gd name="T42" fmla="*/ 1 w 364"/>
                <a:gd name="T43" fmla="*/ 322 h 516"/>
                <a:gd name="T44" fmla="*/ 8 w 364"/>
                <a:gd name="T45" fmla="*/ 305 h 516"/>
                <a:gd name="T46" fmla="*/ 16 w 364"/>
                <a:gd name="T47" fmla="*/ 288 h 516"/>
                <a:gd name="T48" fmla="*/ 24 w 364"/>
                <a:gd name="T49" fmla="*/ 271 h 516"/>
                <a:gd name="T50" fmla="*/ 32 w 364"/>
                <a:gd name="T51" fmla="*/ 254 h 516"/>
                <a:gd name="T52" fmla="*/ 39 w 364"/>
                <a:gd name="T53" fmla="*/ 237 h 516"/>
                <a:gd name="T54" fmla="*/ 47 w 364"/>
                <a:gd name="T55" fmla="*/ 221 h 516"/>
                <a:gd name="T56" fmla="*/ 55 w 364"/>
                <a:gd name="T57" fmla="*/ 204 h 516"/>
                <a:gd name="T58" fmla="*/ 63 w 364"/>
                <a:gd name="T59" fmla="*/ 187 h 516"/>
                <a:gd name="T60" fmla="*/ 70 w 364"/>
                <a:gd name="T61" fmla="*/ 170 h 516"/>
                <a:gd name="T62" fmla="*/ 78 w 364"/>
                <a:gd name="T63" fmla="*/ 153 h 516"/>
                <a:gd name="T64" fmla="*/ 86 w 364"/>
                <a:gd name="T65" fmla="*/ 136 h 516"/>
                <a:gd name="T66" fmla="*/ 94 w 364"/>
                <a:gd name="T67" fmla="*/ 119 h 516"/>
                <a:gd name="T68" fmla="*/ 102 w 364"/>
                <a:gd name="T69" fmla="*/ 102 h 516"/>
                <a:gd name="T70" fmla="*/ 109 w 364"/>
                <a:gd name="T71" fmla="*/ 85 h 516"/>
                <a:gd name="T72" fmla="*/ 117 w 364"/>
                <a:gd name="T73" fmla="*/ 69 h 516"/>
                <a:gd name="T74" fmla="*/ 125 w 364"/>
                <a:gd name="T75" fmla="*/ 52 h 516"/>
                <a:gd name="T76" fmla="*/ 133 w 364"/>
                <a:gd name="T77" fmla="*/ 35 h 516"/>
                <a:gd name="T78" fmla="*/ 140 w 364"/>
                <a:gd name="T79" fmla="*/ 18 h 516"/>
                <a:gd name="T80" fmla="*/ 148 w 364"/>
                <a:gd name="T81" fmla="*/ 1 h 516"/>
                <a:gd name="T82" fmla="*/ 149 w 364"/>
                <a:gd name="T83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4" h="516">
                  <a:moveTo>
                    <a:pt x="364" y="516"/>
                  </a:moveTo>
                  <a:lnTo>
                    <a:pt x="363" y="516"/>
                  </a:lnTo>
                  <a:lnTo>
                    <a:pt x="339" y="509"/>
                  </a:lnTo>
                  <a:lnTo>
                    <a:pt x="316" y="502"/>
                  </a:lnTo>
                  <a:lnTo>
                    <a:pt x="293" y="494"/>
                  </a:lnTo>
                  <a:lnTo>
                    <a:pt x="270" y="486"/>
                  </a:lnTo>
                  <a:lnTo>
                    <a:pt x="247" y="478"/>
                  </a:lnTo>
                  <a:lnTo>
                    <a:pt x="225" y="469"/>
                  </a:lnTo>
                  <a:lnTo>
                    <a:pt x="203" y="459"/>
                  </a:lnTo>
                  <a:lnTo>
                    <a:pt x="182" y="450"/>
                  </a:lnTo>
                  <a:lnTo>
                    <a:pt x="161" y="439"/>
                  </a:lnTo>
                  <a:lnTo>
                    <a:pt x="141" y="428"/>
                  </a:lnTo>
                  <a:lnTo>
                    <a:pt x="122" y="417"/>
                  </a:lnTo>
                  <a:lnTo>
                    <a:pt x="103" y="405"/>
                  </a:lnTo>
                  <a:lnTo>
                    <a:pt x="84" y="393"/>
                  </a:lnTo>
                  <a:lnTo>
                    <a:pt x="67" y="380"/>
                  </a:lnTo>
                  <a:lnTo>
                    <a:pt x="50" y="367"/>
                  </a:lnTo>
                  <a:lnTo>
                    <a:pt x="33" y="353"/>
                  </a:lnTo>
                  <a:lnTo>
                    <a:pt x="17" y="339"/>
                  </a:lnTo>
                  <a:lnTo>
                    <a:pt x="2" y="325"/>
                  </a:lnTo>
                  <a:lnTo>
                    <a:pt x="0" y="323"/>
                  </a:lnTo>
                  <a:lnTo>
                    <a:pt x="1" y="322"/>
                  </a:lnTo>
                  <a:lnTo>
                    <a:pt x="8" y="305"/>
                  </a:lnTo>
                  <a:lnTo>
                    <a:pt x="16" y="288"/>
                  </a:lnTo>
                  <a:lnTo>
                    <a:pt x="24" y="271"/>
                  </a:lnTo>
                  <a:lnTo>
                    <a:pt x="32" y="254"/>
                  </a:lnTo>
                  <a:lnTo>
                    <a:pt x="39" y="237"/>
                  </a:lnTo>
                  <a:lnTo>
                    <a:pt x="47" y="221"/>
                  </a:lnTo>
                  <a:lnTo>
                    <a:pt x="55" y="204"/>
                  </a:lnTo>
                  <a:lnTo>
                    <a:pt x="63" y="187"/>
                  </a:lnTo>
                  <a:lnTo>
                    <a:pt x="70" y="170"/>
                  </a:lnTo>
                  <a:lnTo>
                    <a:pt x="78" y="153"/>
                  </a:lnTo>
                  <a:lnTo>
                    <a:pt x="86" y="136"/>
                  </a:lnTo>
                  <a:lnTo>
                    <a:pt x="94" y="119"/>
                  </a:lnTo>
                  <a:lnTo>
                    <a:pt x="102" y="102"/>
                  </a:lnTo>
                  <a:lnTo>
                    <a:pt x="109" y="85"/>
                  </a:lnTo>
                  <a:lnTo>
                    <a:pt x="117" y="69"/>
                  </a:lnTo>
                  <a:lnTo>
                    <a:pt x="125" y="52"/>
                  </a:lnTo>
                  <a:lnTo>
                    <a:pt x="133" y="35"/>
                  </a:lnTo>
                  <a:lnTo>
                    <a:pt x="140" y="18"/>
                  </a:lnTo>
                  <a:lnTo>
                    <a:pt x="148" y="1"/>
                  </a:lnTo>
                  <a:lnTo>
                    <a:pt x="14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153978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226733" cy="4876344"/>
            <a:chOff x="1978026" y="263525"/>
            <a:chExt cx="5226733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226733" cy="4876344"/>
              <a:chOff x="1978026" y="263525"/>
              <a:chExt cx="5226733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171737" cy="4876344"/>
                <a:chOff x="2033022" y="263525"/>
                <a:chExt cx="5171737" cy="4876344"/>
              </a:xfrm>
            </p:grpSpPr>
            <p:sp>
              <p:nvSpPr>
                <p:cNvPr id="5" name="Freeform 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" name="Freeform 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Freeform 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117 w 2566"/>
                    <a:gd name="T1" fmla="*/ 2481 h 2481"/>
                    <a:gd name="T2" fmla="*/ 349 w 2566"/>
                    <a:gd name="T3" fmla="*/ 2481 h 2481"/>
                    <a:gd name="T4" fmla="*/ 583 w 2566"/>
                    <a:gd name="T5" fmla="*/ 2481 h 2481"/>
                    <a:gd name="T6" fmla="*/ 817 w 2566"/>
                    <a:gd name="T7" fmla="*/ 2481 h 2481"/>
                    <a:gd name="T8" fmla="*/ 1049 w 2566"/>
                    <a:gd name="T9" fmla="*/ 2481 h 2481"/>
                    <a:gd name="T10" fmla="*/ 1283 w 2566"/>
                    <a:gd name="T11" fmla="*/ 2481 h 2481"/>
                    <a:gd name="T12" fmla="*/ 1517 w 2566"/>
                    <a:gd name="T13" fmla="*/ 2481 h 2481"/>
                    <a:gd name="T14" fmla="*/ 1749 w 2566"/>
                    <a:gd name="T15" fmla="*/ 2481 h 2481"/>
                    <a:gd name="T16" fmla="*/ 1983 w 2566"/>
                    <a:gd name="T17" fmla="*/ 2481 h 2481"/>
                    <a:gd name="T18" fmla="*/ 2216 w 2566"/>
                    <a:gd name="T19" fmla="*/ 2481 h 2481"/>
                    <a:gd name="T20" fmla="*/ 2449 w 2566"/>
                    <a:gd name="T21" fmla="*/ 2481 h 2481"/>
                    <a:gd name="T22" fmla="*/ 2566 w 2566"/>
                    <a:gd name="T23" fmla="*/ 2304 h 2481"/>
                    <a:gd name="T24" fmla="*/ 2566 w 2566"/>
                    <a:gd name="T25" fmla="*/ 1950 h 2481"/>
                    <a:gd name="T26" fmla="*/ 2566 w 2566"/>
                    <a:gd name="T27" fmla="*/ 1595 h 2481"/>
                    <a:gd name="T28" fmla="*/ 2566 w 2566"/>
                    <a:gd name="T29" fmla="*/ 1241 h 2481"/>
                    <a:gd name="T30" fmla="*/ 2566 w 2566"/>
                    <a:gd name="T31" fmla="*/ 886 h 2481"/>
                    <a:gd name="T32" fmla="*/ 2566 w 2566"/>
                    <a:gd name="T33" fmla="*/ 531 h 2481"/>
                    <a:gd name="T34" fmla="*/ 2566 w 2566"/>
                    <a:gd name="T35" fmla="*/ 177 h 2481"/>
                    <a:gd name="T36" fmla="*/ 2449 w 2566"/>
                    <a:gd name="T37" fmla="*/ 0 h 2481"/>
                    <a:gd name="T38" fmla="*/ 2216 w 2566"/>
                    <a:gd name="T39" fmla="*/ 0 h 2481"/>
                    <a:gd name="T40" fmla="*/ 1983 w 2566"/>
                    <a:gd name="T41" fmla="*/ 0 h 2481"/>
                    <a:gd name="T42" fmla="*/ 1749 w 2566"/>
                    <a:gd name="T43" fmla="*/ 0 h 2481"/>
                    <a:gd name="T44" fmla="*/ 1517 w 2566"/>
                    <a:gd name="T45" fmla="*/ 0 h 2481"/>
                    <a:gd name="T46" fmla="*/ 1283 w 2566"/>
                    <a:gd name="T47" fmla="*/ 0 h 2481"/>
                    <a:gd name="T48" fmla="*/ 1049 w 2566"/>
                    <a:gd name="T49" fmla="*/ 0 h 2481"/>
                    <a:gd name="T50" fmla="*/ 817 w 2566"/>
                    <a:gd name="T51" fmla="*/ 0 h 2481"/>
                    <a:gd name="T52" fmla="*/ 583 w 2566"/>
                    <a:gd name="T53" fmla="*/ 0 h 2481"/>
                    <a:gd name="T54" fmla="*/ 349 w 2566"/>
                    <a:gd name="T55" fmla="*/ 0 h 2481"/>
                    <a:gd name="T56" fmla="*/ 117 w 2566"/>
                    <a:gd name="T57" fmla="*/ 0 h 2481"/>
                    <a:gd name="T58" fmla="*/ 0 w 2566"/>
                    <a:gd name="T59" fmla="*/ 177 h 2481"/>
                    <a:gd name="T60" fmla="*/ 0 w 2566"/>
                    <a:gd name="T61" fmla="*/ 531 h 2481"/>
                    <a:gd name="T62" fmla="*/ 0 w 2566"/>
                    <a:gd name="T63" fmla="*/ 886 h 2481"/>
                    <a:gd name="T64" fmla="*/ 0 w 2566"/>
                    <a:gd name="T65" fmla="*/ 1241 h 2481"/>
                    <a:gd name="T66" fmla="*/ 0 w 2566"/>
                    <a:gd name="T67" fmla="*/ 1595 h 2481"/>
                    <a:gd name="T68" fmla="*/ 0 w 2566"/>
                    <a:gd name="T69" fmla="*/ 1950 h 2481"/>
                    <a:gd name="T70" fmla="*/ 0 w 2566"/>
                    <a:gd name="T71" fmla="*/ 2304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481"/>
                      </a:moveTo>
                      <a:lnTo>
                        <a:pt x="117" y="2481"/>
                      </a:lnTo>
                      <a:lnTo>
                        <a:pt x="234" y="2481"/>
                      </a:lnTo>
                      <a:lnTo>
                        <a:pt x="349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48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Freeform 8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280988"/>
                </a:xfrm>
                <a:custGeom>
                  <a:avLst/>
                  <a:gdLst>
                    <a:gd name="T0" fmla="*/ 0 w 2566"/>
                    <a:gd name="T1" fmla="*/ 177 h 177"/>
                    <a:gd name="T2" fmla="*/ 117 w 2566"/>
                    <a:gd name="T3" fmla="*/ 177 h 177"/>
                    <a:gd name="T4" fmla="*/ 234 w 2566"/>
                    <a:gd name="T5" fmla="*/ 177 h 177"/>
                    <a:gd name="T6" fmla="*/ 349 w 2566"/>
                    <a:gd name="T7" fmla="*/ 177 h 177"/>
                    <a:gd name="T8" fmla="*/ 466 w 2566"/>
                    <a:gd name="T9" fmla="*/ 177 h 177"/>
                    <a:gd name="T10" fmla="*/ 583 w 2566"/>
                    <a:gd name="T11" fmla="*/ 177 h 177"/>
                    <a:gd name="T12" fmla="*/ 700 w 2566"/>
                    <a:gd name="T13" fmla="*/ 177 h 177"/>
                    <a:gd name="T14" fmla="*/ 817 w 2566"/>
                    <a:gd name="T15" fmla="*/ 177 h 177"/>
                    <a:gd name="T16" fmla="*/ 934 w 2566"/>
                    <a:gd name="T17" fmla="*/ 177 h 177"/>
                    <a:gd name="T18" fmla="*/ 1049 w 2566"/>
                    <a:gd name="T19" fmla="*/ 177 h 177"/>
                    <a:gd name="T20" fmla="*/ 1166 w 2566"/>
                    <a:gd name="T21" fmla="*/ 177 h 177"/>
                    <a:gd name="T22" fmla="*/ 1283 w 2566"/>
                    <a:gd name="T23" fmla="*/ 177 h 177"/>
                    <a:gd name="T24" fmla="*/ 1400 w 2566"/>
                    <a:gd name="T25" fmla="*/ 177 h 177"/>
                    <a:gd name="T26" fmla="*/ 1517 w 2566"/>
                    <a:gd name="T27" fmla="*/ 177 h 177"/>
                    <a:gd name="T28" fmla="*/ 1632 w 2566"/>
                    <a:gd name="T29" fmla="*/ 177 h 177"/>
                    <a:gd name="T30" fmla="*/ 1749 w 2566"/>
                    <a:gd name="T31" fmla="*/ 177 h 177"/>
                    <a:gd name="T32" fmla="*/ 1866 w 2566"/>
                    <a:gd name="T33" fmla="*/ 177 h 177"/>
                    <a:gd name="T34" fmla="*/ 1983 w 2566"/>
                    <a:gd name="T35" fmla="*/ 177 h 177"/>
                    <a:gd name="T36" fmla="*/ 2100 w 2566"/>
                    <a:gd name="T37" fmla="*/ 177 h 177"/>
                    <a:gd name="T38" fmla="*/ 2216 w 2566"/>
                    <a:gd name="T39" fmla="*/ 177 h 177"/>
                    <a:gd name="T40" fmla="*/ 2332 w 2566"/>
                    <a:gd name="T41" fmla="*/ 177 h 177"/>
                    <a:gd name="T42" fmla="*/ 2449 w 2566"/>
                    <a:gd name="T43" fmla="*/ 177 h 177"/>
                    <a:gd name="T44" fmla="*/ 2566 w 2566"/>
                    <a:gd name="T45" fmla="*/ 177 h 177"/>
                    <a:gd name="T46" fmla="*/ 2566 w 2566"/>
                    <a:gd name="T47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7">
                      <a:moveTo>
                        <a:pt x="0" y="177"/>
                      </a:moveTo>
                      <a:lnTo>
                        <a:pt x="117" y="177"/>
                      </a:lnTo>
                      <a:lnTo>
                        <a:pt x="234" y="177"/>
                      </a:lnTo>
                      <a:lnTo>
                        <a:pt x="349" y="177"/>
                      </a:lnTo>
                      <a:lnTo>
                        <a:pt x="466" y="177"/>
                      </a:lnTo>
                      <a:lnTo>
                        <a:pt x="583" y="177"/>
                      </a:lnTo>
                      <a:lnTo>
                        <a:pt x="700" y="177"/>
                      </a:lnTo>
                      <a:lnTo>
                        <a:pt x="817" y="177"/>
                      </a:lnTo>
                      <a:lnTo>
                        <a:pt x="934" y="177"/>
                      </a:lnTo>
                      <a:lnTo>
                        <a:pt x="1049" y="177"/>
                      </a:lnTo>
                      <a:lnTo>
                        <a:pt x="1166" y="177"/>
                      </a:lnTo>
                      <a:lnTo>
                        <a:pt x="1283" y="177"/>
                      </a:lnTo>
                      <a:lnTo>
                        <a:pt x="1400" y="177"/>
                      </a:lnTo>
                      <a:lnTo>
                        <a:pt x="1517" y="177"/>
                      </a:lnTo>
                      <a:lnTo>
                        <a:pt x="1632" y="177"/>
                      </a:lnTo>
                      <a:lnTo>
                        <a:pt x="1749" y="177"/>
                      </a:lnTo>
                      <a:lnTo>
                        <a:pt x="1866" y="177"/>
                      </a:lnTo>
                      <a:lnTo>
                        <a:pt x="1983" y="177"/>
                      </a:lnTo>
                      <a:lnTo>
                        <a:pt x="2100" y="177"/>
                      </a:lnTo>
                      <a:lnTo>
                        <a:pt x="2216" y="177"/>
                      </a:lnTo>
                      <a:lnTo>
                        <a:pt x="2332" y="177"/>
                      </a:lnTo>
                      <a:lnTo>
                        <a:pt x="2449" y="177"/>
                      </a:lnTo>
                      <a:lnTo>
                        <a:pt x="2566" y="177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751263"/>
                </a:xfrm>
                <a:custGeom>
                  <a:avLst/>
                  <a:gdLst>
                    <a:gd name="T0" fmla="*/ 39 w 2566"/>
                    <a:gd name="T1" fmla="*/ 2363 h 2363"/>
                    <a:gd name="T2" fmla="*/ 155 w 2566"/>
                    <a:gd name="T3" fmla="*/ 2362 h 2363"/>
                    <a:gd name="T4" fmla="*/ 270 w 2566"/>
                    <a:gd name="T5" fmla="*/ 2361 h 2363"/>
                    <a:gd name="T6" fmla="*/ 386 w 2566"/>
                    <a:gd name="T7" fmla="*/ 2358 h 2363"/>
                    <a:gd name="T8" fmla="*/ 501 w 2566"/>
                    <a:gd name="T9" fmla="*/ 2357 h 2363"/>
                    <a:gd name="T10" fmla="*/ 616 w 2566"/>
                    <a:gd name="T11" fmla="*/ 2354 h 2363"/>
                    <a:gd name="T12" fmla="*/ 731 w 2566"/>
                    <a:gd name="T13" fmla="*/ 2353 h 2363"/>
                    <a:gd name="T14" fmla="*/ 847 w 2566"/>
                    <a:gd name="T15" fmla="*/ 2350 h 2363"/>
                    <a:gd name="T16" fmla="*/ 962 w 2566"/>
                    <a:gd name="T17" fmla="*/ 2348 h 2363"/>
                    <a:gd name="T18" fmla="*/ 1078 w 2566"/>
                    <a:gd name="T19" fmla="*/ 2346 h 2363"/>
                    <a:gd name="T20" fmla="*/ 1192 w 2566"/>
                    <a:gd name="T21" fmla="*/ 2343 h 2363"/>
                    <a:gd name="T22" fmla="*/ 1307 w 2566"/>
                    <a:gd name="T23" fmla="*/ 2342 h 2363"/>
                    <a:gd name="T24" fmla="*/ 1423 w 2566"/>
                    <a:gd name="T25" fmla="*/ 2339 h 2363"/>
                    <a:gd name="T26" fmla="*/ 1537 w 2566"/>
                    <a:gd name="T27" fmla="*/ 2336 h 2363"/>
                    <a:gd name="T28" fmla="*/ 1652 w 2566"/>
                    <a:gd name="T29" fmla="*/ 2334 h 2363"/>
                    <a:gd name="T30" fmla="*/ 1767 w 2566"/>
                    <a:gd name="T31" fmla="*/ 2331 h 2363"/>
                    <a:gd name="T32" fmla="*/ 1881 w 2566"/>
                    <a:gd name="T33" fmla="*/ 2328 h 2363"/>
                    <a:gd name="T34" fmla="*/ 1996 w 2566"/>
                    <a:gd name="T35" fmla="*/ 2324 h 2363"/>
                    <a:gd name="T36" fmla="*/ 2110 w 2566"/>
                    <a:gd name="T37" fmla="*/ 2321 h 2363"/>
                    <a:gd name="T38" fmla="*/ 2225 w 2566"/>
                    <a:gd name="T39" fmla="*/ 2319 h 2363"/>
                    <a:gd name="T40" fmla="*/ 2340 w 2566"/>
                    <a:gd name="T41" fmla="*/ 2315 h 2363"/>
                    <a:gd name="T42" fmla="*/ 2454 w 2566"/>
                    <a:gd name="T43" fmla="*/ 2310 h 2363"/>
                    <a:gd name="T44" fmla="*/ 2566 w 2566"/>
                    <a:gd name="T45" fmla="*/ 2304 h 2363"/>
                    <a:gd name="T46" fmla="*/ 2566 w 2566"/>
                    <a:gd name="T47" fmla="*/ 1950 h 2363"/>
                    <a:gd name="T48" fmla="*/ 2566 w 2566"/>
                    <a:gd name="T49" fmla="*/ 1595 h 2363"/>
                    <a:gd name="T50" fmla="*/ 2566 w 2566"/>
                    <a:gd name="T51" fmla="*/ 1241 h 2363"/>
                    <a:gd name="T52" fmla="*/ 2566 w 2566"/>
                    <a:gd name="T53" fmla="*/ 886 h 2363"/>
                    <a:gd name="T54" fmla="*/ 2566 w 2566"/>
                    <a:gd name="T55" fmla="*/ 531 h 2363"/>
                    <a:gd name="T56" fmla="*/ 2566 w 2566"/>
                    <a:gd name="T57" fmla="*/ 177 h 2363"/>
                    <a:gd name="T58" fmla="*/ 2449 w 2566"/>
                    <a:gd name="T59" fmla="*/ 0 h 2363"/>
                    <a:gd name="T60" fmla="*/ 2216 w 2566"/>
                    <a:gd name="T61" fmla="*/ 0 h 2363"/>
                    <a:gd name="T62" fmla="*/ 1983 w 2566"/>
                    <a:gd name="T63" fmla="*/ 0 h 2363"/>
                    <a:gd name="T64" fmla="*/ 1749 w 2566"/>
                    <a:gd name="T65" fmla="*/ 0 h 2363"/>
                    <a:gd name="T66" fmla="*/ 1517 w 2566"/>
                    <a:gd name="T67" fmla="*/ 0 h 2363"/>
                    <a:gd name="T68" fmla="*/ 1283 w 2566"/>
                    <a:gd name="T69" fmla="*/ 0 h 2363"/>
                    <a:gd name="T70" fmla="*/ 1049 w 2566"/>
                    <a:gd name="T71" fmla="*/ 0 h 2363"/>
                    <a:gd name="T72" fmla="*/ 817 w 2566"/>
                    <a:gd name="T73" fmla="*/ 0 h 2363"/>
                    <a:gd name="T74" fmla="*/ 583 w 2566"/>
                    <a:gd name="T75" fmla="*/ 0 h 2363"/>
                    <a:gd name="T76" fmla="*/ 349 w 2566"/>
                    <a:gd name="T77" fmla="*/ 0 h 2363"/>
                    <a:gd name="T78" fmla="*/ 117 w 2566"/>
                    <a:gd name="T79" fmla="*/ 0 h 2363"/>
                    <a:gd name="T80" fmla="*/ 0 w 2566"/>
                    <a:gd name="T81" fmla="*/ 177 h 2363"/>
                    <a:gd name="T82" fmla="*/ 0 w 2566"/>
                    <a:gd name="T83" fmla="*/ 531 h 2363"/>
                    <a:gd name="T84" fmla="*/ 0 w 2566"/>
                    <a:gd name="T85" fmla="*/ 886 h 2363"/>
                    <a:gd name="T86" fmla="*/ 0 w 2566"/>
                    <a:gd name="T87" fmla="*/ 1241 h 2363"/>
                    <a:gd name="T88" fmla="*/ 0 w 2566"/>
                    <a:gd name="T89" fmla="*/ 1595 h 2363"/>
                    <a:gd name="T90" fmla="*/ 0 w 2566"/>
                    <a:gd name="T91" fmla="*/ 1950 h 2363"/>
                    <a:gd name="T92" fmla="*/ 0 w 2566"/>
                    <a:gd name="T93" fmla="*/ 2304 h 2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66" h="2363">
                      <a:moveTo>
                        <a:pt x="0" y="2363"/>
                      </a:moveTo>
                      <a:lnTo>
                        <a:pt x="39" y="2363"/>
                      </a:lnTo>
                      <a:lnTo>
                        <a:pt x="117" y="2362"/>
                      </a:lnTo>
                      <a:lnTo>
                        <a:pt x="155" y="2362"/>
                      </a:lnTo>
                      <a:lnTo>
                        <a:pt x="234" y="2361"/>
                      </a:lnTo>
                      <a:lnTo>
                        <a:pt x="270" y="2361"/>
                      </a:lnTo>
                      <a:lnTo>
                        <a:pt x="349" y="2358"/>
                      </a:lnTo>
                      <a:lnTo>
                        <a:pt x="386" y="2358"/>
                      </a:lnTo>
                      <a:lnTo>
                        <a:pt x="466" y="2357"/>
                      </a:lnTo>
                      <a:lnTo>
                        <a:pt x="501" y="2357"/>
                      </a:lnTo>
                      <a:lnTo>
                        <a:pt x="583" y="2354"/>
                      </a:lnTo>
                      <a:lnTo>
                        <a:pt x="616" y="2354"/>
                      </a:lnTo>
                      <a:lnTo>
                        <a:pt x="700" y="2353"/>
                      </a:lnTo>
                      <a:lnTo>
                        <a:pt x="731" y="2353"/>
                      </a:lnTo>
                      <a:lnTo>
                        <a:pt x="817" y="2350"/>
                      </a:lnTo>
                      <a:lnTo>
                        <a:pt x="847" y="2350"/>
                      </a:lnTo>
                      <a:lnTo>
                        <a:pt x="934" y="2348"/>
                      </a:lnTo>
                      <a:lnTo>
                        <a:pt x="962" y="2348"/>
                      </a:lnTo>
                      <a:lnTo>
                        <a:pt x="1049" y="2346"/>
                      </a:lnTo>
                      <a:lnTo>
                        <a:pt x="1078" y="2346"/>
                      </a:lnTo>
                      <a:lnTo>
                        <a:pt x="1166" y="2343"/>
                      </a:lnTo>
                      <a:lnTo>
                        <a:pt x="1192" y="2343"/>
                      </a:lnTo>
                      <a:lnTo>
                        <a:pt x="1283" y="2342"/>
                      </a:lnTo>
                      <a:lnTo>
                        <a:pt x="1307" y="2342"/>
                      </a:lnTo>
                      <a:lnTo>
                        <a:pt x="1400" y="2339"/>
                      </a:lnTo>
                      <a:lnTo>
                        <a:pt x="1423" y="2339"/>
                      </a:lnTo>
                      <a:lnTo>
                        <a:pt x="1517" y="2336"/>
                      </a:lnTo>
                      <a:lnTo>
                        <a:pt x="1537" y="2336"/>
                      </a:lnTo>
                      <a:lnTo>
                        <a:pt x="1632" y="2334"/>
                      </a:lnTo>
                      <a:lnTo>
                        <a:pt x="1652" y="2334"/>
                      </a:lnTo>
                      <a:lnTo>
                        <a:pt x="1749" y="2331"/>
                      </a:lnTo>
                      <a:lnTo>
                        <a:pt x="1767" y="2331"/>
                      </a:lnTo>
                      <a:lnTo>
                        <a:pt x="1866" y="2328"/>
                      </a:lnTo>
                      <a:lnTo>
                        <a:pt x="1881" y="2328"/>
                      </a:lnTo>
                      <a:lnTo>
                        <a:pt x="1983" y="2324"/>
                      </a:lnTo>
                      <a:lnTo>
                        <a:pt x="1996" y="2324"/>
                      </a:lnTo>
                      <a:lnTo>
                        <a:pt x="2100" y="2321"/>
                      </a:lnTo>
                      <a:lnTo>
                        <a:pt x="2110" y="2321"/>
                      </a:lnTo>
                      <a:lnTo>
                        <a:pt x="2216" y="2319"/>
                      </a:lnTo>
                      <a:lnTo>
                        <a:pt x="2225" y="2319"/>
                      </a:lnTo>
                      <a:lnTo>
                        <a:pt x="2332" y="2315"/>
                      </a:lnTo>
                      <a:lnTo>
                        <a:pt x="2340" y="2315"/>
                      </a:lnTo>
                      <a:lnTo>
                        <a:pt x="2449" y="2310"/>
                      </a:lnTo>
                      <a:lnTo>
                        <a:pt x="2454" y="2310"/>
                      </a:lnTo>
                      <a:lnTo>
                        <a:pt x="2566" y="2308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304"/>
                      </a:lnTo>
                      <a:lnTo>
                        <a:pt x="0" y="2363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2643188" y="4279900"/>
                  <a:ext cx="4073525" cy="93663"/>
                </a:xfrm>
                <a:custGeom>
                  <a:avLst/>
                  <a:gdLst>
                    <a:gd name="T0" fmla="*/ 0 w 2566"/>
                    <a:gd name="T1" fmla="*/ 59 h 59"/>
                    <a:gd name="T2" fmla="*/ 39 w 2566"/>
                    <a:gd name="T3" fmla="*/ 59 h 59"/>
                    <a:gd name="T4" fmla="*/ 117 w 2566"/>
                    <a:gd name="T5" fmla="*/ 58 h 59"/>
                    <a:gd name="T6" fmla="*/ 155 w 2566"/>
                    <a:gd name="T7" fmla="*/ 58 h 59"/>
                    <a:gd name="T8" fmla="*/ 234 w 2566"/>
                    <a:gd name="T9" fmla="*/ 57 h 59"/>
                    <a:gd name="T10" fmla="*/ 270 w 2566"/>
                    <a:gd name="T11" fmla="*/ 57 h 59"/>
                    <a:gd name="T12" fmla="*/ 349 w 2566"/>
                    <a:gd name="T13" fmla="*/ 54 h 59"/>
                    <a:gd name="T14" fmla="*/ 386 w 2566"/>
                    <a:gd name="T15" fmla="*/ 54 h 59"/>
                    <a:gd name="T16" fmla="*/ 466 w 2566"/>
                    <a:gd name="T17" fmla="*/ 53 h 59"/>
                    <a:gd name="T18" fmla="*/ 501 w 2566"/>
                    <a:gd name="T19" fmla="*/ 53 h 59"/>
                    <a:gd name="T20" fmla="*/ 583 w 2566"/>
                    <a:gd name="T21" fmla="*/ 50 h 59"/>
                    <a:gd name="T22" fmla="*/ 616 w 2566"/>
                    <a:gd name="T23" fmla="*/ 50 h 59"/>
                    <a:gd name="T24" fmla="*/ 700 w 2566"/>
                    <a:gd name="T25" fmla="*/ 49 h 59"/>
                    <a:gd name="T26" fmla="*/ 731 w 2566"/>
                    <a:gd name="T27" fmla="*/ 49 h 59"/>
                    <a:gd name="T28" fmla="*/ 817 w 2566"/>
                    <a:gd name="T29" fmla="*/ 46 h 59"/>
                    <a:gd name="T30" fmla="*/ 847 w 2566"/>
                    <a:gd name="T31" fmla="*/ 46 h 59"/>
                    <a:gd name="T32" fmla="*/ 934 w 2566"/>
                    <a:gd name="T33" fmla="*/ 44 h 59"/>
                    <a:gd name="T34" fmla="*/ 962 w 2566"/>
                    <a:gd name="T35" fmla="*/ 44 h 59"/>
                    <a:gd name="T36" fmla="*/ 1049 w 2566"/>
                    <a:gd name="T37" fmla="*/ 42 h 59"/>
                    <a:gd name="T38" fmla="*/ 1078 w 2566"/>
                    <a:gd name="T39" fmla="*/ 42 h 59"/>
                    <a:gd name="T40" fmla="*/ 1166 w 2566"/>
                    <a:gd name="T41" fmla="*/ 39 h 59"/>
                    <a:gd name="T42" fmla="*/ 1192 w 2566"/>
                    <a:gd name="T43" fmla="*/ 39 h 59"/>
                    <a:gd name="T44" fmla="*/ 1283 w 2566"/>
                    <a:gd name="T45" fmla="*/ 38 h 59"/>
                    <a:gd name="T46" fmla="*/ 1307 w 2566"/>
                    <a:gd name="T47" fmla="*/ 38 h 59"/>
                    <a:gd name="T48" fmla="*/ 1400 w 2566"/>
                    <a:gd name="T49" fmla="*/ 35 h 59"/>
                    <a:gd name="T50" fmla="*/ 1423 w 2566"/>
                    <a:gd name="T51" fmla="*/ 35 h 59"/>
                    <a:gd name="T52" fmla="*/ 1517 w 2566"/>
                    <a:gd name="T53" fmla="*/ 32 h 59"/>
                    <a:gd name="T54" fmla="*/ 1537 w 2566"/>
                    <a:gd name="T55" fmla="*/ 32 h 59"/>
                    <a:gd name="T56" fmla="*/ 1632 w 2566"/>
                    <a:gd name="T57" fmla="*/ 30 h 59"/>
                    <a:gd name="T58" fmla="*/ 1652 w 2566"/>
                    <a:gd name="T59" fmla="*/ 30 h 59"/>
                    <a:gd name="T60" fmla="*/ 1749 w 2566"/>
                    <a:gd name="T61" fmla="*/ 27 h 59"/>
                    <a:gd name="T62" fmla="*/ 1767 w 2566"/>
                    <a:gd name="T63" fmla="*/ 27 h 59"/>
                    <a:gd name="T64" fmla="*/ 1866 w 2566"/>
                    <a:gd name="T65" fmla="*/ 24 h 59"/>
                    <a:gd name="T66" fmla="*/ 1881 w 2566"/>
                    <a:gd name="T67" fmla="*/ 24 h 59"/>
                    <a:gd name="T68" fmla="*/ 1983 w 2566"/>
                    <a:gd name="T69" fmla="*/ 20 h 59"/>
                    <a:gd name="T70" fmla="*/ 1996 w 2566"/>
                    <a:gd name="T71" fmla="*/ 20 h 59"/>
                    <a:gd name="T72" fmla="*/ 2100 w 2566"/>
                    <a:gd name="T73" fmla="*/ 17 h 59"/>
                    <a:gd name="T74" fmla="*/ 2110 w 2566"/>
                    <a:gd name="T75" fmla="*/ 17 h 59"/>
                    <a:gd name="T76" fmla="*/ 2216 w 2566"/>
                    <a:gd name="T77" fmla="*/ 15 h 59"/>
                    <a:gd name="T78" fmla="*/ 2225 w 2566"/>
                    <a:gd name="T79" fmla="*/ 15 h 59"/>
                    <a:gd name="T80" fmla="*/ 2332 w 2566"/>
                    <a:gd name="T81" fmla="*/ 11 h 59"/>
                    <a:gd name="T82" fmla="*/ 2340 w 2566"/>
                    <a:gd name="T83" fmla="*/ 11 h 59"/>
                    <a:gd name="T84" fmla="*/ 2449 w 2566"/>
                    <a:gd name="T85" fmla="*/ 6 h 59"/>
                    <a:gd name="T86" fmla="*/ 2454 w 2566"/>
                    <a:gd name="T87" fmla="*/ 6 h 59"/>
                    <a:gd name="T88" fmla="*/ 2566 w 2566"/>
                    <a:gd name="T89" fmla="*/ 4 h 59"/>
                    <a:gd name="T90" fmla="*/ 2566 w 2566"/>
                    <a:gd name="T9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9">
                      <a:moveTo>
                        <a:pt x="0" y="59"/>
                      </a:moveTo>
                      <a:lnTo>
                        <a:pt x="39" y="59"/>
                      </a:lnTo>
                      <a:lnTo>
                        <a:pt x="117" y="58"/>
                      </a:lnTo>
                      <a:lnTo>
                        <a:pt x="155" y="58"/>
                      </a:lnTo>
                      <a:lnTo>
                        <a:pt x="234" y="57"/>
                      </a:lnTo>
                      <a:lnTo>
                        <a:pt x="270" y="57"/>
                      </a:lnTo>
                      <a:lnTo>
                        <a:pt x="349" y="54"/>
                      </a:lnTo>
                      <a:lnTo>
                        <a:pt x="386" y="54"/>
                      </a:lnTo>
                      <a:lnTo>
                        <a:pt x="466" y="53"/>
                      </a:lnTo>
                      <a:lnTo>
                        <a:pt x="501" y="53"/>
                      </a:lnTo>
                      <a:lnTo>
                        <a:pt x="583" y="50"/>
                      </a:lnTo>
                      <a:lnTo>
                        <a:pt x="616" y="50"/>
                      </a:lnTo>
                      <a:lnTo>
                        <a:pt x="700" y="49"/>
                      </a:lnTo>
                      <a:lnTo>
                        <a:pt x="731" y="49"/>
                      </a:lnTo>
                      <a:lnTo>
                        <a:pt x="817" y="46"/>
                      </a:lnTo>
                      <a:lnTo>
                        <a:pt x="847" y="46"/>
                      </a:lnTo>
                      <a:lnTo>
                        <a:pt x="934" y="44"/>
                      </a:lnTo>
                      <a:lnTo>
                        <a:pt x="962" y="44"/>
                      </a:lnTo>
                      <a:lnTo>
                        <a:pt x="1049" y="42"/>
                      </a:lnTo>
                      <a:lnTo>
                        <a:pt x="1078" y="42"/>
                      </a:lnTo>
                      <a:lnTo>
                        <a:pt x="1166" y="39"/>
                      </a:lnTo>
                      <a:lnTo>
                        <a:pt x="1192" y="39"/>
                      </a:lnTo>
                      <a:lnTo>
                        <a:pt x="1283" y="38"/>
                      </a:lnTo>
                      <a:lnTo>
                        <a:pt x="1307" y="38"/>
                      </a:lnTo>
                      <a:lnTo>
                        <a:pt x="1400" y="35"/>
                      </a:lnTo>
                      <a:lnTo>
                        <a:pt x="1423" y="35"/>
                      </a:lnTo>
                      <a:lnTo>
                        <a:pt x="1517" y="32"/>
                      </a:lnTo>
                      <a:lnTo>
                        <a:pt x="1537" y="32"/>
                      </a:lnTo>
                      <a:lnTo>
                        <a:pt x="1632" y="30"/>
                      </a:lnTo>
                      <a:lnTo>
                        <a:pt x="1652" y="30"/>
                      </a:lnTo>
                      <a:lnTo>
                        <a:pt x="1749" y="27"/>
                      </a:lnTo>
                      <a:lnTo>
                        <a:pt x="1767" y="27"/>
                      </a:lnTo>
                      <a:lnTo>
                        <a:pt x="1866" y="24"/>
                      </a:lnTo>
                      <a:lnTo>
                        <a:pt x="1881" y="24"/>
                      </a:lnTo>
                      <a:lnTo>
                        <a:pt x="1983" y="20"/>
                      </a:lnTo>
                      <a:lnTo>
                        <a:pt x="1996" y="20"/>
                      </a:lnTo>
                      <a:lnTo>
                        <a:pt x="2100" y="17"/>
                      </a:lnTo>
                      <a:lnTo>
                        <a:pt x="2110" y="17"/>
                      </a:lnTo>
                      <a:lnTo>
                        <a:pt x="2216" y="15"/>
                      </a:lnTo>
                      <a:lnTo>
                        <a:pt x="2225" y="15"/>
                      </a:lnTo>
                      <a:lnTo>
                        <a:pt x="2332" y="11"/>
                      </a:lnTo>
                      <a:lnTo>
                        <a:pt x="2340" y="11"/>
                      </a:lnTo>
                      <a:lnTo>
                        <a:pt x="2449" y="6"/>
                      </a:lnTo>
                      <a:lnTo>
                        <a:pt x="2454" y="6"/>
                      </a:lnTo>
                      <a:lnTo>
                        <a:pt x="2566" y="4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609975"/>
                </a:xfrm>
                <a:custGeom>
                  <a:avLst/>
                  <a:gdLst>
                    <a:gd name="T0" fmla="*/ 95 w 2566"/>
                    <a:gd name="T1" fmla="*/ 2271 h 2274"/>
                    <a:gd name="T2" fmla="*/ 211 w 2566"/>
                    <a:gd name="T3" fmla="*/ 2270 h 2274"/>
                    <a:gd name="T4" fmla="*/ 326 w 2566"/>
                    <a:gd name="T5" fmla="*/ 2268 h 2274"/>
                    <a:gd name="T6" fmla="*/ 443 w 2566"/>
                    <a:gd name="T7" fmla="*/ 2267 h 2274"/>
                    <a:gd name="T8" fmla="*/ 558 w 2566"/>
                    <a:gd name="T9" fmla="*/ 2266 h 2274"/>
                    <a:gd name="T10" fmla="*/ 674 w 2566"/>
                    <a:gd name="T11" fmla="*/ 2264 h 2274"/>
                    <a:gd name="T12" fmla="*/ 789 w 2566"/>
                    <a:gd name="T13" fmla="*/ 2264 h 2274"/>
                    <a:gd name="T14" fmla="*/ 906 w 2566"/>
                    <a:gd name="T15" fmla="*/ 2263 h 2274"/>
                    <a:gd name="T16" fmla="*/ 1022 w 2566"/>
                    <a:gd name="T17" fmla="*/ 2262 h 2274"/>
                    <a:gd name="T18" fmla="*/ 1137 w 2566"/>
                    <a:gd name="T19" fmla="*/ 2260 h 2274"/>
                    <a:gd name="T20" fmla="*/ 1254 w 2566"/>
                    <a:gd name="T21" fmla="*/ 2260 h 2274"/>
                    <a:gd name="T22" fmla="*/ 1370 w 2566"/>
                    <a:gd name="T23" fmla="*/ 2259 h 2274"/>
                    <a:gd name="T24" fmla="*/ 1485 w 2566"/>
                    <a:gd name="T25" fmla="*/ 2258 h 2274"/>
                    <a:gd name="T26" fmla="*/ 1602 w 2566"/>
                    <a:gd name="T27" fmla="*/ 2258 h 2274"/>
                    <a:gd name="T28" fmla="*/ 1718 w 2566"/>
                    <a:gd name="T29" fmla="*/ 2256 h 2274"/>
                    <a:gd name="T30" fmla="*/ 1835 w 2566"/>
                    <a:gd name="T31" fmla="*/ 2256 h 2274"/>
                    <a:gd name="T32" fmla="*/ 1950 w 2566"/>
                    <a:gd name="T33" fmla="*/ 2255 h 2274"/>
                    <a:gd name="T34" fmla="*/ 2067 w 2566"/>
                    <a:gd name="T35" fmla="*/ 2255 h 2274"/>
                    <a:gd name="T36" fmla="*/ 2182 w 2566"/>
                    <a:gd name="T37" fmla="*/ 2254 h 2274"/>
                    <a:gd name="T38" fmla="*/ 2299 w 2566"/>
                    <a:gd name="T39" fmla="*/ 2254 h 2274"/>
                    <a:gd name="T40" fmla="*/ 2415 w 2566"/>
                    <a:gd name="T41" fmla="*/ 2252 h 2274"/>
                    <a:gd name="T42" fmla="*/ 2532 w 2566"/>
                    <a:gd name="T43" fmla="*/ 2252 h 2274"/>
                    <a:gd name="T44" fmla="*/ 2566 w 2566"/>
                    <a:gd name="T45" fmla="*/ 2126 h 2274"/>
                    <a:gd name="T46" fmla="*/ 2566 w 2566"/>
                    <a:gd name="T47" fmla="*/ 1772 h 2274"/>
                    <a:gd name="T48" fmla="*/ 2566 w 2566"/>
                    <a:gd name="T49" fmla="*/ 1417 h 2274"/>
                    <a:gd name="T50" fmla="*/ 2566 w 2566"/>
                    <a:gd name="T51" fmla="*/ 1064 h 2274"/>
                    <a:gd name="T52" fmla="*/ 2566 w 2566"/>
                    <a:gd name="T53" fmla="*/ 709 h 2274"/>
                    <a:gd name="T54" fmla="*/ 2566 w 2566"/>
                    <a:gd name="T55" fmla="*/ 355 h 2274"/>
                    <a:gd name="T56" fmla="*/ 2566 w 2566"/>
                    <a:gd name="T57" fmla="*/ 0 h 2274"/>
                    <a:gd name="T58" fmla="*/ 2332 w 2566"/>
                    <a:gd name="T59" fmla="*/ 0 h 2274"/>
                    <a:gd name="T60" fmla="*/ 2100 w 2566"/>
                    <a:gd name="T61" fmla="*/ 0 h 2274"/>
                    <a:gd name="T62" fmla="*/ 1866 w 2566"/>
                    <a:gd name="T63" fmla="*/ 0 h 2274"/>
                    <a:gd name="T64" fmla="*/ 1632 w 2566"/>
                    <a:gd name="T65" fmla="*/ 0 h 2274"/>
                    <a:gd name="T66" fmla="*/ 1400 w 2566"/>
                    <a:gd name="T67" fmla="*/ 0 h 2274"/>
                    <a:gd name="T68" fmla="*/ 1166 w 2566"/>
                    <a:gd name="T69" fmla="*/ 0 h 2274"/>
                    <a:gd name="T70" fmla="*/ 934 w 2566"/>
                    <a:gd name="T71" fmla="*/ 0 h 2274"/>
                    <a:gd name="T72" fmla="*/ 700 w 2566"/>
                    <a:gd name="T73" fmla="*/ 0 h 2274"/>
                    <a:gd name="T74" fmla="*/ 466 w 2566"/>
                    <a:gd name="T75" fmla="*/ 0 h 2274"/>
                    <a:gd name="T76" fmla="*/ 234 w 2566"/>
                    <a:gd name="T77" fmla="*/ 0 h 2274"/>
                    <a:gd name="T78" fmla="*/ 0 w 2566"/>
                    <a:gd name="T79" fmla="*/ 0 h 2274"/>
                    <a:gd name="T80" fmla="*/ 0 w 2566"/>
                    <a:gd name="T81" fmla="*/ 355 h 2274"/>
                    <a:gd name="T82" fmla="*/ 0 w 2566"/>
                    <a:gd name="T83" fmla="*/ 709 h 2274"/>
                    <a:gd name="T84" fmla="*/ 0 w 2566"/>
                    <a:gd name="T85" fmla="*/ 1064 h 2274"/>
                    <a:gd name="T86" fmla="*/ 0 w 2566"/>
                    <a:gd name="T87" fmla="*/ 1417 h 2274"/>
                    <a:gd name="T88" fmla="*/ 0 w 2566"/>
                    <a:gd name="T89" fmla="*/ 1772 h 2274"/>
                    <a:gd name="T90" fmla="*/ 0 w 2566"/>
                    <a:gd name="T91" fmla="*/ 2126 h 2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274">
                      <a:moveTo>
                        <a:pt x="0" y="2274"/>
                      </a:moveTo>
                      <a:lnTo>
                        <a:pt x="95" y="2271"/>
                      </a:lnTo>
                      <a:lnTo>
                        <a:pt x="117" y="2273"/>
                      </a:lnTo>
                      <a:lnTo>
                        <a:pt x="211" y="2270"/>
                      </a:lnTo>
                      <a:lnTo>
                        <a:pt x="234" y="2271"/>
                      </a:lnTo>
                      <a:lnTo>
                        <a:pt x="326" y="2268"/>
                      </a:lnTo>
                      <a:lnTo>
                        <a:pt x="349" y="2270"/>
                      </a:lnTo>
                      <a:lnTo>
                        <a:pt x="443" y="2267"/>
                      </a:lnTo>
                      <a:lnTo>
                        <a:pt x="466" y="2268"/>
                      </a:lnTo>
                      <a:lnTo>
                        <a:pt x="558" y="2266"/>
                      </a:lnTo>
                      <a:lnTo>
                        <a:pt x="583" y="2267"/>
                      </a:lnTo>
                      <a:lnTo>
                        <a:pt x="674" y="2264"/>
                      </a:lnTo>
                      <a:lnTo>
                        <a:pt x="700" y="2266"/>
                      </a:lnTo>
                      <a:lnTo>
                        <a:pt x="789" y="2264"/>
                      </a:lnTo>
                      <a:lnTo>
                        <a:pt x="817" y="2264"/>
                      </a:lnTo>
                      <a:lnTo>
                        <a:pt x="906" y="2263"/>
                      </a:lnTo>
                      <a:lnTo>
                        <a:pt x="934" y="2263"/>
                      </a:lnTo>
                      <a:lnTo>
                        <a:pt x="1022" y="2262"/>
                      </a:lnTo>
                      <a:lnTo>
                        <a:pt x="1049" y="2262"/>
                      </a:lnTo>
                      <a:lnTo>
                        <a:pt x="1137" y="2260"/>
                      </a:lnTo>
                      <a:lnTo>
                        <a:pt x="1166" y="2262"/>
                      </a:lnTo>
                      <a:lnTo>
                        <a:pt x="1254" y="2260"/>
                      </a:lnTo>
                      <a:lnTo>
                        <a:pt x="1283" y="2260"/>
                      </a:lnTo>
                      <a:lnTo>
                        <a:pt x="1370" y="2259"/>
                      </a:lnTo>
                      <a:lnTo>
                        <a:pt x="1400" y="2259"/>
                      </a:lnTo>
                      <a:lnTo>
                        <a:pt x="1485" y="2258"/>
                      </a:lnTo>
                      <a:lnTo>
                        <a:pt x="1517" y="2259"/>
                      </a:lnTo>
                      <a:lnTo>
                        <a:pt x="1602" y="2258"/>
                      </a:lnTo>
                      <a:lnTo>
                        <a:pt x="1632" y="2258"/>
                      </a:lnTo>
                      <a:lnTo>
                        <a:pt x="1718" y="2256"/>
                      </a:lnTo>
                      <a:lnTo>
                        <a:pt x="1749" y="2258"/>
                      </a:lnTo>
                      <a:lnTo>
                        <a:pt x="1835" y="2256"/>
                      </a:lnTo>
                      <a:lnTo>
                        <a:pt x="1866" y="2256"/>
                      </a:lnTo>
                      <a:lnTo>
                        <a:pt x="1950" y="2255"/>
                      </a:lnTo>
                      <a:lnTo>
                        <a:pt x="1983" y="2256"/>
                      </a:lnTo>
                      <a:lnTo>
                        <a:pt x="2067" y="2255"/>
                      </a:lnTo>
                      <a:lnTo>
                        <a:pt x="2100" y="2255"/>
                      </a:lnTo>
                      <a:lnTo>
                        <a:pt x="2182" y="2254"/>
                      </a:lnTo>
                      <a:lnTo>
                        <a:pt x="2216" y="2255"/>
                      </a:lnTo>
                      <a:lnTo>
                        <a:pt x="2299" y="2254"/>
                      </a:lnTo>
                      <a:lnTo>
                        <a:pt x="2332" y="2254"/>
                      </a:lnTo>
                      <a:lnTo>
                        <a:pt x="2415" y="2252"/>
                      </a:lnTo>
                      <a:lnTo>
                        <a:pt x="2449" y="2254"/>
                      </a:lnTo>
                      <a:lnTo>
                        <a:pt x="2532" y="2252"/>
                      </a:lnTo>
                      <a:lnTo>
                        <a:pt x="2566" y="2252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27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Freeform 12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234950"/>
                </a:xfrm>
                <a:custGeom>
                  <a:avLst/>
                  <a:gdLst>
                    <a:gd name="T0" fmla="*/ 0 w 2566"/>
                    <a:gd name="T1" fmla="*/ 148 h 148"/>
                    <a:gd name="T2" fmla="*/ 95 w 2566"/>
                    <a:gd name="T3" fmla="*/ 145 h 148"/>
                    <a:gd name="T4" fmla="*/ 117 w 2566"/>
                    <a:gd name="T5" fmla="*/ 147 h 148"/>
                    <a:gd name="T6" fmla="*/ 211 w 2566"/>
                    <a:gd name="T7" fmla="*/ 144 h 148"/>
                    <a:gd name="T8" fmla="*/ 234 w 2566"/>
                    <a:gd name="T9" fmla="*/ 145 h 148"/>
                    <a:gd name="T10" fmla="*/ 326 w 2566"/>
                    <a:gd name="T11" fmla="*/ 142 h 148"/>
                    <a:gd name="T12" fmla="*/ 349 w 2566"/>
                    <a:gd name="T13" fmla="*/ 144 h 148"/>
                    <a:gd name="T14" fmla="*/ 443 w 2566"/>
                    <a:gd name="T15" fmla="*/ 141 h 148"/>
                    <a:gd name="T16" fmla="*/ 466 w 2566"/>
                    <a:gd name="T17" fmla="*/ 142 h 148"/>
                    <a:gd name="T18" fmla="*/ 558 w 2566"/>
                    <a:gd name="T19" fmla="*/ 140 h 148"/>
                    <a:gd name="T20" fmla="*/ 583 w 2566"/>
                    <a:gd name="T21" fmla="*/ 141 h 148"/>
                    <a:gd name="T22" fmla="*/ 674 w 2566"/>
                    <a:gd name="T23" fmla="*/ 138 h 148"/>
                    <a:gd name="T24" fmla="*/ 700 w 2566"/>
                    <a:gd name="T25" fmla="*/ 140 h 148"/>
                    <a:gd name="T26" fmla="*/ 789 w 2566"/>
                    <a:gd name="T27" fmla="*/ 138 h 148"/>
                    <a:gd name="T28" fmla="*/ 817 w 2566"/>
                    <a:gd name="T29" fmla="*/ 138 h 148"/>
                    <a:gd name="T30" fmla="*/ 906 w 2566"/>
                    <a:gd name="T31" fmla="*/ 137 h 148"/>
                    <a:gd name="T32" fmla="*/ 934 w 2566"/>
                    <a:gd name="T33" fmla="*/ 137 h 148"/>
                    <a:gd name="T34" fmla="*/ 1022 w 2566"/>
                    <a:gd name="T35" fmla="*/ 136 h 148"/>
                    <a:gd name="T36" fmla="*/ 1049 w 2566"/>
                    <a:gd name="T37" fmla="*/ 136 h 148"/>
                    <a:gd name="T38" fmla="*/ 1137 w 2566"/>
                    <a:gd name="T39" fmla="*/ 134 h 148"/>
                    <a:gd name="T40" fmla="*/ 1166 w 2566"/>
                    <a:gd name="T41" fmla="*/ 136 h 148"/>
                    <a:gd name="T42" fmla="*/ 1254 w 2566"/>
                    <a:gd name="T43" fmla="*/ 134 h 148"/>
                    <a:gd name="T44" fmla="*/ 1283 w 2566"/>
                    <a:gd name="T45" fmla="*/ 134 h 148"/>
                    <a:gd name="T46" fmla="*/ 1370 w 2566"/>
                    <a:gd name="T47" fmla="*/ 133 h 148"/>
                    <a:gd name="T48" fmla="*/ 1400 w 2566"/>
                    <a:gd name="T49" fmla="*/ 133 h 148"/>
                    <a:gd name="T50" fmla="*/ 1485 w 2566"/>
                    <a:gd name="T51" fmla="*/ 132 h 148"/>
                    <a:gd name="T52" fmla="*/ 1517 w 2566"/>
                    <a:gd name="T53" fmla="*/ 133 h 148"/>
                    <a:gd name="T54" fmla="*/ 1602 w 2566"/>
                    <a:gd name="T55" fmla="*/ 132 h 148"/>
                    <a:gd name="T56" fmla="*/ 1632 w 2566"/>
                    <a:gd name="T57" fmla="*/ 132 h 148"/>
                    <a:gd name="T58" fmla="*/ 1718 w 2566"/>
                    <a:gd name="T59" fmla="*/ 130 h 148"/>
                    <a:gd name="T60" fmla="*/ 1749 w 2566"/>
                    <a:gd name="T61" fmla="*/ 132 h 148"/>
                    <a:gd name="T62" fmla="*/ 1835 w 2566"/>
                    <a:gd name="T63" fmla="*/ 130 h 148"/>
                    <a:gd name="T64" fmla="*/ 1866 w 2566"/>
                    <a:gd name="T65" fmla="*/ 130 h 148"/>
                    <a:gd name="T66" fmla="*/ 1950 w 2566"/>
                    <a:gd name="T67" fmla="*/ 129 h 148"/>
                    <a:gd name="T68" fmla="*/ 1983 w 2566"/>
                    <a:gd name="T69" fmla="*/ 130 h 148"/>
                    <a:gd name="T70" fmla="*/ 2067 w 2566"/>
                    <a:gd name="T71" fmla="*/ 129 h 148"/>
                    <a:gd name="T72" fmla="*/ 2100 w 2566"/>
                    <a:gd name="T73" fmla="*/ 129 h 148"/>
                    <a:gd name="T74" fmla="*/ 2182 w 2566"/>
                    <a:gd name="T75" fmla="*/ 128 h 148"/>
                    <a:gd name="T76" fmla="*/ 2216 w 2566"/>
                    <a:gd name="T77" fmla="*/ 129 h 148"/>
                    <a:gd name="T78" fmla="*/ 2299 w 2566"/>
                    <a:gd name="T79" fmla="*/ 128 h 148"/>
                    <a:gd name="T80" fmla="*/ 2332 w 2566"/>
                    <a:gd name="T81" fmla="*/ 128 h 148"/>
                    <a:gd name="T82" fmla="*/ 2415 w 2566"/>
                    <a:gd name="T83" fmla="*/ 126 h 148"/>
                    <a:gd name="T84" fmla="*/ 2449 w 2566"/>
                    <a:gd name="T85" fmla="*/ 128 h 148"/>
                    <a:gd name="T86" fmla="*/ 2532 w 2566"/>
                    <a:gd name="T87" fmla="*/ 126 h 148"/>
                    <a:gd name="T88" fmla="*/ 2566 w 2566"/>
                    <a:gd name="T89" fmla="*/ 126 h 148"/>
                    <a:gd name="T90" fmla="*/ 2566 w 2566"/>
                    <a:gd name="T91" fmla="*/ 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48">
                      <a:moveTo>
                        <a:pt x="0" y="148"/>
                      </a:moveTo>
                      <a:lnTo>
                        <a:pt x="95" y="145"/>
                      </a:lnTo>
                      <a:lnTo>
                        <a:pt x="117" y="147"/>
                      </a:lnTo>
                      <a:lnTo>
                        <a:pt x="211" y="144"/>
                      </a:lnTo>
                      <a:lnTo>
                        <a:pt x="234" y="145"/>
                      </a:lnTo>
                      <a:lnTo>
                        <a:pt x="326" y="142"/>
                      </a:lnTo>
                      <a:lnTo>
                        <a:pt x="349" y="144"/>
                      </a:lnTo>
                      <a:lnTo>
                        <a:pt x="443" y="141"/>
                      </a:lnTo>
                      <a:lnTo>
                        <a:pt x="466" y="142"/>
                      </a:lnTo>
                      <a:lnTo>
                        <a:pt x="558" y="140"/>
                      </a:lnTo>
                      <a:lnTo>
                        <a:pt x="583" y="141"/>
                      </a:lnTo>
                      <a:lnTo>
                        <a:pt x="674" y="138"/>
                      </a:lnTo>
                      <a:lnTo>
                        <a:pt x="700" y="140"/>
                      </a:lnTo>
                      <a:lnTo>
                        <a:pt x="789" y="138"/>
                      </a:lnTo>
                      <a:lnTo>
                        <a:pt x="817" y="138"/>
                      </a:lnTo>
                      <a:lnTo>
                        <a:pt x="906" y="137"/>
                      </a:lnTo>
                      <a:lnTo>
                        <a:pt x="934" y="137"/>
                      </a:lnTo>
                      <a:lnTo>
                        <a:pt x="1022" y="136"/>
                      </a:lnTo>
                      <a:lnTo>
                        <a:pt x="1049" y="136"/>
                      </a:lnTo>
                      <a:lnTo>
                        <a:pt x="1137" y="134"/>
                      </a:lnTo>
                      <a:lnTo>
                        <a:pt x="1166" y="136"/>
                      </a:lnTo>
                      <a:lnTo>
                        <a:pt x="1254" y="134"/>
                      </a:lnTo>
                      <a:lnTo>
                        <a:pt x="1283" y="134"/>
                      </a:lnTo>
                      <a:lnTo>
                        <a:pt x="1370" y="133"/>
                      </a:lnTo>
                      <a:lnTo>
                        <a:pt x="1400" y="133"/>
                      </a:lnTo>
                      <a:lnTo>
                        <a:pt x="1485" y="132"/>
                      </a:lnTo>
                      <a:lnTo>
                        <a:pt x="1517" y="133"/>
                      </a:lnTo>
                      <a:lnTo>
                        <a:pt x="1602" y="132"/>
                      </a:lnTo>
                      <a:lnTo>
                        <a:pt x="1632" y="132"/>
                      </a:lnTo>
                      <a:lnTo>
                        <a:pt x="1718" y="130"/>
                      </a:lnTo>
                      <a:lnTo>
                        <a:pt x="1749" y="132"/>
                      </a:lnTo>
                      <a:lnTo>
                        <a:pt x="1835" y="130"/>
                      </a:lnTo>
                      <a:lnTo>
                        <a:pt x="1866" y="130"/>
                      </a:lnTo>
                      <a:lnTo>
                        <a:pt x="1950" y="129"/>
                      </a:lnTo>
                      <a:lnTo>
                        <a:pt x="1983" y="130"/>
                      </a:lnTo>
                      <a:lnTo>
                        <a:pt x="2067" y="129"/>
                      </a:lnTo>
                      <a:lnTo>
                        <a:pt x="2100" y="129"/>
                      </a:lnTo>
                      <a:lnTo>
                        <a:pt x="2182" y="128"/>
                      </a:lnTo>
                      <a:lnTo>
                        <a:pt x="2216" y="129"/>
                      </a:lnTo>
                      <a:lnTo>
                        <a:pt x="2299" y="128"/>
                      </a:lnTo>
                      <a:lnTo>
                        <a:pt x="2332" y="128"/>
                      </a:lnTo>
                      <a:lnTo>
                        <a:pt x="2415" y="126"/>
                      </a:lnTo>
                      <a:lnTo>
                        <a:pt x="2449" y="128"/>
                      </a:lnTo>
                      <a:lnTo>
                        <a:pt x="2532" y="126"/>
                      </a:lnTo>
                      <a:lnTo>
                        <a:pt x="2566" y="126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Freeform 1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465513"/>
                </a:xfrm>
                <a:custGeom>
                  <a:avLst/>
                  <a:gdLst>
                    <a:gd name="T0" fmla="*/ 15 w 2566"/>
                    <a:gd name="T1" fmla="*/ 2151 h 2183"/>
                    <a:gd name="T2" fmla="*/ 133 w 2566"/>
                    <a:gd name="T3" fmla="*/ 2153 h 2183"/>
                    <a:gd name="T4" fmla="*/ 251 w 2566"/>
                    <a:gd name="T5" fmla="*/ 2155 h 2183"/>
                    <a:gd name="T6" fmla="*/ 370 w 2566"/>
                    <a:gd name="T7" fmla="*/ 2157 h 2183"/>
                    <a:gd name="T8" fmla="*/ 488 w 2566"/>
                    <a:gd name="T9" fmla="*/ 2159 h 2183"/>
                    <a:gd name="T10" fmla="*/ 606 w 2566"/>
                    <a:gd name="T11" fmla="*/ 2161 h 2183"/>
                    <a:gd name="T12" fmla="*/ 723 w 2566"/>
                    <a:gd name="T13" fmla="*/ 2163 h 2183"/>
                    <a:gd name="T14" fmla="*/ 841 w 2566"/>
                    <a:gd name="T15" fmla="*/ 2164 h 2183"/>
                    <a:gd name="T16" fmla="*/ 959 w 2566"/>
                    <a:gd name="T17" fmla="*/ 2165 h 2183"/>
                    <a:gd name="T18" fmla="*/ 1076 w 2566"/>
                    <a:gd name="T19" fmla="*/ 2168 h 2183"/>
                    <a:gd name="T20" fmla="*/ 1194 w 2566"/>
                    <a:gd name="T21" fmla="*/ 2170 h 2183"/>
                    <a:gd name="T22" fmla="*/ 1311 w 2566"/>
                    <a:gd name="T23" fmla="*/ 2171 h 2183"/>
                    <a:gd name="T24" fmla="*/ 1430 w 2566"/>
                    <a:gd name="T25" fmla="*/ 2172 h 2183"/>
                    <a:gd name="T26" fmla="*/ 1546 w 2566"/>
                    <a:gd name="T27" fmla="*/ 2174 h 2183"/>
                    <a:gd name="T28" fmla="*/ 1663 w 2566"/>
                    <a:gd name="T29" fmla="*/ 2174 h 2183"/>
                    <a:gd name="T30" fmla="*/ 1782 w 2566"/>
                    <a:gd name="T31" fmla="*/ 2175 h 2183"/>
                    <a:gd name="T32" fmla="*/ 1898 w 2566"/>
                    <a:gd name="T33" fmla="*/ 2176 h 2183"/>
                    <a:gd name="T34" fmla="*/ 2015 w 2566"/>
                    <a:gd name="T35" fmla="*/ 2178 h 2183"/>
                    <a:gd name="T36" fmla="*/ 2134 w 2566"/>
                    <a:gd name="T37" fmla="*/ 2179 h 2183"/>
                    <a:gd name="T38" fmla="*/ 2250 w 2566"/>
                    <a:gd name="T39" fmla="*/ 2179 h 2183"/>
                    <a:gd name="T40" fmla="*/ 2367 w 2566"/>
                    <a:gd name="T41" fmla="*/ 2180 h 2183"/>
                    <a:gd name="T42" fmla="*/ 2486 w 2566"/>
                    <a:gd name="T43" fmla="*/ 2182 h 2183"/>
                    <a:gd name="T44" fmla="*/ 2566 w 2566"/>
                    <a:gd name="T45" fmla="*/ 2126 h 2183"/>
                    <a:gd name="T46" fmla="*/ 2566 w 2566"/>
                    <a:gd name="T47" fmla="*/ 1772 h 2183"/>
                    <a:gd name="T48" fmla="*/ 2566 w 2566"/>
                    <a:gd name="T49" fmla="*/ 1417 h 2183"/>
                    <a:gd name="T50" fmla="*/ 2566 w 2566"/>
                    <a:gd name="T51" fmla="*/ 1064 h 2183"/>
                    <a:gd name="T52" fmla="*/ 2566 w 2566"/>
                    <a:gd name="T53" fmla="*/ 709 h 2183"/>
                    <a:gd name="T54" fmla="*/ 2566 w 2566"/>
                    <a:gd name="T55" fmla="*/ 355 h 2183"/>
                    <a:gd name="T56" fmla="*/ 2566 w 2566"/>
                    <a:gd name="T57" fmla="*/ 0 h 2183"/>
                    <a:gd name="T58" fmla="*/ 2332 w 2566"/>
                    <a:gd name="T59" fmla="*/ 0 h 2183"/>
                    <a:gd name="T60" fmla="*/ 2100 w 2566"/>
                    <a:gd name="T61" fmla="*/ 0 h 2183"/>
                    <a:gd name="T62" fmla="*/ 1866 w 2566"/>
                    <a:gd name="T63" fmla="*/ 0 h 2183"/>
                    <a:gd name="T64" fmla="*/ 1632 w 2566"/>
                    <a:gd name="T65" fmla="*/ 0 h 2183"/>
                    <a:gd name="T66" fmla="*/ 1400 w 2566"/>
                    <a:gd name="T67" fmla="*/ 0 h 2183"/>
                    <a:gd name="T68" fmla="*/ 1166 w 2566"/>
                    <a:gd name="T69" fmla="*/ 0 h 2183"/>
                    <a:gd name="T70" fmla="*/ 934 w 2566"/>
                    <a:gd name="T71" fmla="*/ 0 h 2183"/>
                    <a:gd name="T72" fmla="*/ 700 w 2566"/>
                    <a:gd name="T73" fmla="*/ 0 h 2183"/>
                    <a:gd name="T74" fmla="*/ 466 w 2566"/>
                    <a:gd name="T75" fmla="*/ 0 h 2183"/>
                    <a:gd name="T76" fmla="*/ 234 w 2566"/>
                    <a:gd name="T77" fmla="*/ 0 h 2183"/>
                    <a:gd name="T78" fmla="*/ 0 w 2566"/>
                    <a:gd name="T79" fmla="*/ 0 h 2183"/>
                    <a:gd name="T80" fmla="*/ 0 w 2566"/>
                    <a:gd name="T81" fmla="*/ 355 h 2183"/>
                    <a:gd name="T82" fmla="*/ 0 w 2566"/>
                    <a:gd name="T83" fmla="*/ 709 h 2183"/>
                    <a:gd name="T84" fmla="*/ 0 w 2566"/>
                    <a:gd name="T85" fmla="*/ 1064 h 2183"/>
                    <a:gd name="T86" fmla="*/ 0 w 2566"/>
                    <a:gd name="T87" fmla="*/ 1417 h 2183"/>
                    <a:gd name="T88" fmla="*/ 0 w 2566"/>
                    <a:gd name="T89" fmla="*/ 1772 h 2183"/>
                    <a:gd name="T90" fmla="*/ 0 w 2566"/>
                    <a:gd name="T91" fmla="*/ 2126 h 2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183">
                      <a:moveTo>
                        <a:pt x="0" y="2151"/>
                      </a:moveTo>
                      <a:lnTo>
                        <a:pt x="15" y="2151"/>
                      </a:lnTo>
                      <a:lnTo>
                        <a:pt x="117" y="2153"/>
                      </a:lnTo>
                      <a:lnTo>
                        <a:pt x="133" y="2153"/>
                      </a:lnTo>
                      <a:lnTo>
                        <a:pt x="234" y="2156"/>
                      </a:lnTo>
                      <a:lnTo>
                        <a:pt x="251" y="2155"/>
                      </a:lnTo>
                      <a:lnTo>
                        <a:pt x="349" y="2157"/>
                      </a:lnTo>
                      <a:lnTo>
                        <a:pt x="370" y="2157"/>
                      </a:lnTo>
                      <a:lnTo>
                        <a:pt x="466" y="2160"/>
                      </a:lnTo>
                      <a:lnTo>
                        <a:pt x="488" y="2159"/>
                      </a:lnTo>
                      <a:lnTo>
                        <a:pt x="583" y="2161"/>
                      </a:lnTo>
                      <a:lnTo>
                        <a:pt x="606" y="2161"/>
                      </a:lnTo>
                      <a:lnTo>
                        <a:pt x="700" y="2163"/>
                      </a:lnTo>
                      <a:lnTo>
                        <a:pt x="723" y="2163"/>
                      </a:lnTo>
                      <a:lnTo>
                        <a:pt x="817" y="2165"/>
                      </a:lnTo>
                      <a:lnTo>
                        <a:pt x="841" y="2164"/>
                      </a:lnTo>
                      <a:lnTo>
                        <a:pt x="934" y="2167"/>
                      </a:lnTo>
                      <a:lnTo>
                        <a:pt x="959" y="2165"/>
                      </a:lnTo>
                      <a:lnTo>
                        <a:pt x="1049" y="2168"/>
                      </a:lnTo>
                      <a:lnTo>
                        <a:pt x="1076" y="2168"/>
                      </a:lnTo>
                      <a:lnTo>
                        <a:pt x="1166" y="2170"/>
                      </a:lnTo>
                      <a:lnTo>
                        <a:pt x="1194" y="2170"/>
                      </a:lnTo>
                      <a:lnTo>
                        <a:pt x="1283" y="2171"/>
                      </a:lnTo>
                      <a:lnTo>
                        <a:pt x="1311" y="2171"/>
                      </a:lnTo>
                      <a:lnTo>
                        <a:pt x="1400" y="2172"/>
                      </a:lnTo>
                      <a:lnTo>
                        <a:pt x="1430" y="2172"/>
                      </a:lnTo>
                      <a:lnTo>
                        <a:pt x="1517" y="2174"/>
                      </a:lnTo>
                      <a:lnTo>
                        <a:pt x="1546" y="2174"/>
                      </a:lnTo>
                      <a:lnTo>
                        <a:pt x="1632" y="2175"/>
                      </a:lnTo>
                      <a:lnTo>
                        <a:pt x="1663" y="2174"/>
                      </a:lnTo>
                      <a:lnTo>
                        <a:pt x="1749" y="2176"/>
                      </a:lnTo>
                      <a:lnTo>
                        <a:pt x="1782" y="2175"/>
                      </a:lnTo>
                      <a:lnTo>
                        <a:pt x="1866" y="2176"/>
                      </a:lnTo>
                      <a:lnTo>
                        <a:pt x="1898" y="2176"/>
                      </a:lnTo>
                      <a:lnTo>
                        <a:pt x="1983" y="2178"/>
                      </a:lnTo>
                      <a:lnTo>
                        <a:pt x="2015" y="2178"/>
                      </a:lnTo>
                      <a:lnTo>
                        <a:pt x="2100" y="2179"/>
                      </a:lnTo>
                      <a:lnTo>
                        <a:pt x="2134" y="2179"/>
                      </a:lnTo>
                      <a:lnTo>
                        <a:pt x="2216" y="2180"/>
                      </a:lnTo>
                      <a:lnTo>
                        <a:pt x="2250" y="2179"/>
                      </a:lnTo>
                      <a:lnTo>
                        <a:pt x="2332" y="2180"/>
                      </a:lnTo>
                      <a:lnTo>
                        <a:pt x="2367" y="2180"/>
                      </a:lnTo>
                      <a:lnTo>
                        <a:pt x="2449" y="2182"/>
                      </a:lnTo>
                      <a:lnTo>
                        <a:pt x="2486" y="2182"/>
                      </a:lnTo>
                      <a:lnTo>
                        <a:pt x="2566" y="2183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15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" name="Freeform 14"/>
                <p:cNvSpPr>
                  <a:spLocks/>
                </p:cNvSpPr>
                <p:nvPr/>
              </p:nvSpPr>
              <p:spPr bwMode="auto">
                <a:xfrm>
                  <a:off x="2643188" y="3997325"/>
                  <a:ext cx="4073525" cy="90488"/>
                </a:xfrm>
                <a:custGeom>
                  <a:avLst/>
                  <a:gdLst>
                    <a:gd name="T0" fmla="*/ 0 w 2566"/>
                    <a:gd name="T1" fmla="*/ 25 h 57"/>
                    <a:gd name="T2" fmla="*/ 15 w 2566"/>
                    <a:gd name="T3" fmla="*/ 25 h 57"/>
                    <a:gd name="T4" fmla="*/ 117 w 2566"/>
                    <a:gd name="T5" fmla="*/ 27 h 57"/>
                    <a:gd name="T6" fmla="*/ 133 w 2566"/>
                    <a:gd name="T7" fmla="*/ 27 h 57"/>
                    <a:gd name="T8" fmla="*/ 234 w 2566"/>
                    <a:gd name="T9" fmla="*/ 30 h 57"/>
                    <a:gd name="T10" fmla="*/ 251 w 2566"/>
                    <a:gd name="T11" fmla="*/ 29 h 57"/>
                    <a:gd name="T12" fmla="*/ 349 w 2566"/>
                    <a:gd name="T13" fmla="*/ 31 h 57"/>
                    <a:gd name="T14" fmla="*/ 370 w 2566"/>
                    <a:gd name="T15" fmla="*/ 31 h 57"/>
                    <a:gd name="T16" fmla="*/ 466 w 2566"/>
                    <a:gd name="T17" fmla="*/ 34 h 57"/>
                    <a:gd name="T18" fmla="*/ 488 w 2566"/>
                    <a:gd name="T19" fmla="*/ 33 h 57"/>
                    <a:gd name="T20" fmla="*/ 583 w 2566"/>
                    <a:gd name="T21" fmla="*/ 35 h 57"/>
                    <a:gd name="T22" fmla="*/ 606 w 2566"/>
                    <a:gd name="T23" fmla="*/ 35 h 57"/>
                    <a:gd name="T24" fmla="*/ 700 w 2566"/>
                    <a:gd name="T25" fmla="*/ 37 h 57"/>
                    <a:gd name="T26" fmla="*/ 723 w 2566"/>
                    <a:gd name="T27" fmla="*/ 37 h 57"/>
                    <a:gd name="T28" fmla="*/ 817 w 2566"/>
                    <a:gd name="T29" fmla="*/ 39 h 57"/>
                    <a:gd name="T30" fmla="*/ 841 w 2566"/>
                    <a:gd name="T31" fmla="*/ 38 h 57"/>
                    <a:gd name="T32" fmla="*/ 934 w 2566"/>
                    <a:gd name="T33" fmla="*/ 41 h 57"/>
                    <a:gd name="T34" fmla="*/ 959 w 2566"/>
                    <a:gd name="T35" fmla="*/ 39 h 57"/>
                    <a:gd name="T36" fmla="*/ 1049 w 2566"/>
                    <a:gd name="T37" fmla="*/ 42 h 57"/>
                    <a:gd name="T38" fmla="*/ 1076 w 2566"/>
                    <a:gd name="T39" fmla="*/ 42 h 57"/>
                    <a:gd name="T40" fmla="*/ 1166 w 2566"/>
                    <a:gd name="T41" fmla="*/ 44 h 57"/>
                    <a:gd name="T42" fmla="*/ 1194 w 2566"/>
                    <a:gd name="T43" fmla="*/ 44 h 57"/>
                    <a:gd name="T44" fmla="*/ 1283 w 2566"/>
                    <a:gd name="T45" fmla="*/ 45 h 57"/>
                    <a:gd name="T46" fmla="*/ 1311 w 2566"/>
                    <a:gd name="T47" fmla="*/ 45 h 57"/>
                    <a:gd name="T48" fmla="*/ 1400 w 2566"/>
                    <a:gd name="T49" fmla="*/ 46 h 57"/>
                    <a:gd name="T50" fmla="*/ 1430 w 2566"/>
                    <a:gd name="T51" fmla="*/ 46 h 57"/>
                    <a:gd name="T52" fmla="*/ 1517 w 2566"/>
                    <a:gd name="T53" fmla="*/ 48 h 57"/>
                    <a:gd name="T54" fmla="*/ 1546 w 2566"/>
                    <a:gd name="T55" fmla="*/ 48 h 57"/>
                    <a:gd name="T56" fmla="*/ 1632 w 2566"/>
                    <a:gd name="T57" fmla="*/ 49 h 57"/>
                    <a:gd name="T58" fmla="*/ 1663 w 2566"/>
                    <a:gd name="T59" fmla="*/ 48 h 57"/>
                    <a:gd name="T60" fmla="*/ 1749 w 2566"/>
                    <a:gd name="T61" fmla="*/ 50 h 57"/>
                    <a:gd name="T62" fmla="*/ 1782 w 2566"/>
                    <a:gd name="T63" fmla="*/ 49 h 57"/>
                    <a:gd name="T64" fmla="*/ 1866 w 2566"/>
                    <a:gd name="T65" fmla="*/ 50 h 57"/>
                    <a:gd name="T66" fmla="*/ 1898 w 2566"/>
                    <a:gd name="T67" fmla="*/ 50 h 57"/>
                    <a:gd name="T68" fmla="*/ 1983 w 2566"/>
                    <a:gd name="T69" fmla="*/ 52 h 57"/>
                    <a:gd name="T70" fmla="*/ 2015 w 2566"/>
                    <a:gd name="T71" fmla="*/ 52 h 57"/>
                    <a:gd name="T72" fmla="*/ 2100 w 2566"/>
                    <a:gd name="T73" fmla="*/ 53 h 57"/>
                    <a:gd name="T74" fmla="*/ 2134 w 2566"/>
                    <a:gd name="T75" fmla="*/ 53 h 57"/>
                    <a:gd name="T76" fmla="*/ 2216 w 2566"/>
                    <a:gd name="T77" fmla="*/ 54 h 57"/>
                    <a:gd name="T78" fmla="*/ 2250 w 2566"/>
                    <a:gd name="T79" fmla="*/ 53 h 57"/>
                    <a:gd name="T80" fmla="*/ 2332 w 2566"/>
                    <a:gd name="T81" fmla="*/ 54 h 57"/>
                    <a:gd name="T82" fmla="*/ 2367 w 2566"/>
                    <a:gd name="T83" fmla="*/ 54 h 57"/>
                    <a:gd name="T84" fmla="*/ 2449 w 2566"/>
                    <a:gd name="T85" fmla="*/ 56 h 57"/>
                    <a:gd name="T86" fmla="*/ 2486 w 2566"/>
                    <a:gd name="T87" fmla="*/ 56 h 57"/>
                    <a:gd name="T88" fmla="*/ 2566 w 2566"/>
                    <a:gd name="T89" fmla="*/ 57 h 57"/>
                    <a:gd name="T90" fmla="*/ 2566 w 2566"/>
                    <a:gd name="T91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7">
                      <a:moveTo>
                        <a:pt x="0" y="25"/>
                      </a:moveTo>
                      <a:lnTo>
                        <a:pt x="15" y="25"/>
                      </a:lnTo>
                      <a:lnTo>
                        <a:pt x="117" y="27"/>
                      </a:lnTo>
                      <a:lnTo>
                        <a:pt x="133" y="27"/>
                      </a:lnTo>
                      <a:lnTo>
                        <a:pt x="234" y="30"/>
                      </a:lnTo>
                      <a:lnTo>
                        <a:pt x="251" y="29"/>
                      </a:lnTo>
                      <a:lnTo>
                        <a:pt x="349" y="31"/>
                      </a:lnTo>
                      <a:lnTo>
                        <a:pt x="370" y="31"/>
                      </a:lnTo>
                      <a:lnTo>
                        <a:pt x="466" y="34"/>
                      </a:lnTo>
                      <a:lnTo>
                        <a:pt x="488" y="33"/>
                      </a:lnTo>
                      <a:lnTo>
                        <a:pt x="583" y="35"/>
                      </a:lnTo>
                      <a:lnTo>
                        <a:pt x="606" y="35"/>
                      </a:lnTo>
                      <a:lnTo>
                        <a:pt x="700" y="37"/>
                      </a:lnTo>
                      <a:lnTo>
                        <a:pt x="723" y="37"/>
                      </a:lnTo>
                      <a:lnTo>
                        <a:pt x="817" y="39"/>
                      </a:lnTo>
                      <a:lnTo>
                        <a:pt x="841" y="38"/>
                      </a:lnTo>
                      <a:lnTo>
                        <a:pt x="934" y="41"/>
                      </a:lnTo>
                      <a:lnTo>
                        <a:pt x="959" y="39"/>
                      </a:lnTo>
                      <a:lnTo>
                        <a:pt x="1049" y="42"/>
                      </a:lnTo>
                      <a:lnTo>
                        <a:pt x="1076" y="42"/>
                      </a:lnTo>
                      <a:lnTo>
                        <a:pt x="1166" y="44"/>
                      </a:lnTo>
                      <a:lnTo>
                        <a:pt x="1194" y="44"/>
                      </a:lnTo>
                      <a:lnTo>
                        <a:pt x="1283" y="45"/>
                      </a:lnTo>
                      <a:lnTo>
                        <a:pt x="1311" y="45"/>
                      </a:lnTo>
                      <a:lnTo>
                        <a:pt x="1400" y="46"/>
                      </a:lnTo>
                      <a:lnTo>
                        <a:pt x="1430" y="46"/>
                      </a:lnTo>
                      <a:lnTo>
                        <a:pt x="1517" y="48"/>
                      </a:lnTo>
                      <a:lnTo>
                        <a:pt x="1546" y="48"/>
                      </a:lnTo>
                      <a:lnTo>
                        <a:pt x="1632" y="49"/>
                      </a:lnTo>
                      <a:lnTo>
                        <a:pt x="1663" y="48"/>
                      </a:lnTo>
                      <a:lnTo>
                        <a:pt x="1749" y="50"/>
                      </a:lnTo>
                      <a:lnTo>
                        <a:pt x="1782" y="49"/>
                      </a:lnTo>
                      <a:lnTo>
                        <a:pt x="1866" y="50"/>
                      </a:lnTo>
                      <a:lnTo>
                        <a:pt x="1898" y="50"/>
                      </a:lnTo>
                      <a:lnTo>
                        <a:pt x="1983" y="52"/>
                      </a:lnTo>
                      <a:lnTo>
                        <a:pt x="2015" y="52"/>
                      </a:lnTo>
                      <a:lnTo>
                        <a:pt x="2100" y="53"/>
                      </a:lnTo>
                      <a:lnTo>
                        <a:pt x="2134" y="53"/>
                      </a:lnTo>
                      <a:lnTo>
                        <a:pt x="2216" y="54"/>
                      </a:lnTo>
                      <a:lnTo>
                        <a:pt x="2250" y="53"/>
                      </a:lnTo>
                      <a:lnTo>
                        <a:pt x="2332" y="54"/>
                      </a:lnTo>
                      <a:lnTo>
                        <a:pt x="2367" y="54"/>
                      </a:lnTo>
                      <a:lnTo>
                        <a:pt x="2449" y="56"/>
                      </a:lnTo>
                      <a:lnTo>
                        <a:pt x="2486" y="56"/>
                      </a:lnTo>
                      <a:lnTo>
                        <a:pt x="2566" y="57"/>
                      </a:lnTo>
                      <a:lnTo>
                        <a:pt x="25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" name="Freeform 1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357563"/>
                </a:xfrm>
                <a:custGeom>
                  <a:avLst/>
                  <a:gdLst>
                    <a:gd name="T0" fmla="*/ 2540 w 2566"/>
                    <a:gd name="T1" fmla="*/ 2087 h 2115"/>
                    <a:gd name="T2" fmla="*/ 2423 w 2566"/>
                    <a:gd name="T3" fmla="*/ 2088 h 2115"/>
                    <a:gd name="T4" fmla="*/ 2308 w 2566"/>
                    <a:gd name="T5" fmla="*/ 2090 h 2115"/>
                    <a:gd name="T6" fmla="*/ 2192 w 2566"/>
                    <a:gd name="T7" fmla="*/ 2090 h 2115"/>
                    <a:gd name="T8" fmla="*/ 2076 w 2566"/>
                    <a:gd name="T9" fmla="*/ 2091 h 2115"/>
                    <a:gd name="T10" fmla="*/ 1960 w 2566"/>
                    <a:gd name="T11" fmla="*/ 2092 h 2115"/>
                    <a:gd name="T12" fmla="*/ 1844 w 2566"/>
                    <a:gd name="T13" fmla="*/ 2094 h 2115"/>
                    <a:gd name="T14" fmla="*/ 1729 w 2566"/>
                    <a:gd name="T15" fmla="*/ 2095 h 2115"/>
                    <a:gd name="T16" fmla="*/ 1613 w 2566"/>
                    <a:gd name="T17" fmla="*/ 2096 h 2115"/>
                    <a:gd name="T18" fmla="*/ 1496 w 2566"/>
                    <a:gd name="T19" fmla="*/ 2098 h 2115"/>
                    <a:gd name="T20" fmla="*/ 1381 w 2566"/>
                    <a:gd name="T21" fmla="*/ 2099 h 2115"/>
                    <a:gd name="T22" fmla="*/ 1265 w 2566"/>
                    <a:gd name="T23" fmla="*/ 2100 h 2115"/>
                    <a:gd name="T24" fmla="*/ 1150 w 2566"/>
                    <a:gd name="T25" fmla="*/ 2100 h 2115"/>
                    <a:gd name="T26" fmla="*/ 1034 w 2566"/>
                    <a:gd name="T27" fmla="*/ 2102 h 2115"/>
                    <a:gd name="T28" fmla="*/ 917 w 2566"/>
                    <a:gd name="T29" fmla="*/ 2103 h 2115"/>
                    <a:gd name="T30" fmla="*/ 802 w 2566"/>
                    <a:gd name="T31" fmla="*/ 2104 h 2115"/>
                    <a:gd name="T32" fmla="*/ 686 w 2566"/>
                    <a:gd name="T33" fmla="*/ 2106 h 2115"/>
                    <a:gd name="T34" fmla="*/ 571 w 2566"/>
                    <a:gd name="T35" fmla="*/ 2107 h 2115"/>
                    <a:gd name="T36" fmla="*/ 455 w 2566"/>
                    <a:gd name="T37" fmla="*/ 2109 h 2115"/>
                    <a:gd name="T38" fmla="*/ 340 w 2566"/>
                    <a:gd name="T39" fmla="*/ 2111 h 2115"/>
                    <a:gd name="T40" fmla="*/ 224 w 2566"/>
                    <a:gd name="T41" fmla="*/ 2113 h 2115"/>
                    <a:gd name="T42" fmla="*/ 107 w 2566"/>
                    <a:gd name="T43" fmla="*/ 2114 h 2115"/>
                    <a:gd name="T44" fmla="*/ 0 w 2566"/>
                    <a:gd name="T45" fmla="*/ 1950 h 2115"/>
                    <a:gd name="T46" fmla="*/ 0 w 2566"/>
                    <a:gd name="T47" fmla="*/ 1595 h 2115"/>
                    <a:gd name="T48" fmla="*/ 0 w 2566"/>
                    <a:gd name="T49" fmla="*/ 1241 h 2115"/>
                    <a:gd name="T50" fmla="*/ 0 w 2566"/>
                    <a:gd name="T51" fmla="*/ 886 h 2115"/>
                    <a:gd name="T52" fmla="*/ 0 w 2566"/>
                    <a:gd name="T53" fmla="*/ 531 h 2115"/>
                    <a:gd name="T54" fmla="*/ 0 w 2566"/>
                    <a:gd name="T55" fmla="*/ 177 h 2115"/>
                    <a:gd name="T56" fmla="*/ 117 w 2566"/>
                    <a:gd name="T57" fmla="*/ 0 h 2115"/>
                    <a:gd name="T58" fmla="*/ 349 w 2566"/>
                    <a:gd name="T59" fmla="*/ 0 h 2115"/>
                    <a:gd name="T60" fmla="*/ 583 w 2566"/>
                    <a:gd name="T61" fmla="*/ 0 h 2115"/>
                    <a:gd name="T62" fmla="*/ 817 w 2566"/>
                    <a:gd name="T63" fmla="*/ 0 h 2115"/>
                    <a:gd name="T64" fmla="*/ 1049 w 2566"/>
                    <a:gd name="T65" fmla="*/ 0 h 2115"/>
                    <a:gd name="T66" fmla="*/ 1283 w 2566"/>
                    <a:gd name="T67" fmla="*/ 0 h 2115"/>
                    <a:gd name="T68" fmla="*/ 1517 w 2566"/>
                    <a:gd name="T69" fmla="*/ 0 h 2115"/>
                    <a:gd name="T70" fmla="*/ 1749 w 2566"/>
                    <a:gd name="T71" fmla="*/ 0 h 2115"/>
                    <a:gd name="T72" fmla="*/ 1983 w 2566"/>
                    <a:gd name="T73" fmla="*/ 0 h 2115"/>
                    <a:gd name="T74" fmla="*/ 2216 w 2566"/>
                    <a:gd name="T75" fmla="*/ 0 h 2115"/>
                    <a:gd name="T76" fmla="*/ 2449 w 2566"/>
                    <a:gd name="T77" fmla="*/ 0 h 2115"/>
                    <a:gd name="T78" fmla="*/ 2566 w 2566"/>
                    <a:gd name="T79" fmla="*/ 177 h 2115"/>
                    <a:gd name="T80" fmla="*/ 2566 w 2566"/>
                    <a:gd name="T81" fmla="*/ 531 h 2115"/>
                    <a:gd name="T82" fmla="*/ 2566 w 2566"/>
                    <a:gd name="T83" fmla="*/ 886 h 2115"/>
                    <a:gd name="T84" fmla="*/ 2566 w 2566"/>
                    <a:gd name="T85" fmla="*/ 1241 h 2115"/>
                    <a:gd name="T86" fmla="*/ 2566 w 2566"/>
                    <a:gd name="T87" fmla="*/ 1595 h 2115"/>
                    <a:gd name="T88" fmla="*/ 2566 w 2566"/>
                    <a:gd name="T89" fmla="*/ 1950 h 2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115">
                      <a:moveTo>
                        <a:pt x="2566" y="2087"/>
                      </a:moveTo>
                      <a:lnTo>
                        <a:pt x="2540" y="2087"/>
                      </a:lnTo>
                      <a:lnTo>
                        <a:pt x="2449" y="2088"/>
                      </a:lnTo>
                      <a:lnTo>
                        <a:pt x="2423" y="2088"/>
                      </a:lnTo>
                      <a:lnTo>
                        <a:pt x="2332" y="2090"/>
                      </a:lnTo>
                      <a:lnTo>
                        <a:pt x="2308" y="2090"/>
                      </a:lnTo>
                      <a:lnTo>
                        <a:pt x="2216" y="2090"/>
                      </a:lnTo>
                      <a:lnTo>
                        <a:pt x="2192" y="2090"/>
                      </a:lnTo>
                      <a:lnTo>
                        <a:pt x="2100" y="2091"/>
                      </a:lnTo>
                      <a:lnTo>
                        <a:pt x="2076" y="2091"/>
                      </a:lnTo>
                      <a:lnTo>
                        <a:pt x="1983" y="2092"/>
                      </a:lnTo>
                      <a:lnTo>
                        <a:pt x="1960" y="2092"/>
                      </a:lnTo>
                      <a:lnTo>
                        <a:pt x="1866" y="2094"/>
                      </a:lnTo>
                      <a:lnTo>
                        <a:pt x="1844" y="2094"/>
                      </a:lnTo>
                      <a:lnTo>
                        <a:pt x="1749" y="2095"/>
                      </a:lnTo>
                      <a:lnTo>
                        <a:pt x="1729" y="2095"/>
                      </a:lnTo>
                      <a:lnTo>
                        <a:pt x="1632" y="2096"/>
                      </a:lnTo>
                      <a:lnTo>
                        <a:pt x="1613" y="2096"/>
                      </a:lnTo>
                      <a:lnTo>
                        <a:pt x="1517" y="2098"/>
                      </a:lnTo>
                      <a:lnTo>
                        <a:pt x="1496" y="2098"/>
                      </a:lnTo>
                      <a:lnTo>
                        <a:pt x="1400" y="2099"/>
                      </a:lnTo>
                      <a:lnTo>
                        <a:pt x="1381" y="2099"/>
                      </a:lnTo>
                      <a:lnTo>
                        <a:pt x="1283" y="2100"/>
                      </a:lnTo>
                      <a:lnTo>
                        <a:pt x="1265" y="2100"/>
                      </a:lnTo>
                      <a:lnTo>
                        <a:pt x="1166" y="2100"/>
                      </a:lnTo>
                      <a:lnTo>
                        <a:pt x="1150" y="2100"/>
                      </a:lnTo>
                      <a:lnTo>
                        <a:pt x="1049" y="2102"/>
                      </a:lnTo>
                      <a:lnTo>
                        <a:pt x="1034" y="2102"/>
                      </a:lnTo>
                      <a:lnTo>
                        <a:pt x="934" y="2103"/>
                      </a:lnTo>
                      <a:lnTo>
                        <a:pt x="917" y="2103"/>
                      </a:lnTo>
                      <a:lnTo>
                        <a:pt x="817" y="2104"/>
                      </a:lnTo>
                      <a:lnTo>
                        <a:pt x="802" y="2104"/>
                      </a:lnTo>
                      <a:lnTo>
                        <a:pt x="700" y="2106"/>
                      </a:lnTo>
                      <a:lnTo>
                        <a:pt x="686" y="2106"/>
                      </a:lnTo>
                      <a:lnTo>
                        <a:pt x="583" y="2107"/>
                      </a:lnTo>
                      <a:lnTo>
                        <a:pt x="571" y="2107"/>
                      </a:lnTo>
                      <a:lnTo>
                        <a:pt x="466" y="2109"/>
                      </a:lnTo>
                      <a:lnTo>
                        <a:pt x="455" y="2109"/>
                      </a:lnTo>
                      <a:lnTo>
                        <a:pt x="349" y="2111"/>
                      </a:lnTo>
                      <a:lnTo>
                        <a:pt x="340" y="2111"/>
                      </a:lnTo>
                      <a:lnTo>
                        <a:pt x="234" y="2113"/>
                      </a:lnTo>
                      <a:lnTo>
                        <a:pt x="224" y="2113"/>
                      </a:lnTo>
                      <a:lnTo>
                        <a:pt x="117" y="2114"/>
                      </a:lnTo>
                      <a:lnTo>
                        <a:pt x="107" y="2114"/>
                      </a:lnTo>
                      <a:lnTo>
                        <a:pt x="0" y="2115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08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" name="Freeform 16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61938"/>
                </a:xfrm>
                <a:custGeom>
                  <a:avLst/>
                  <a:gdLst>
                    <a:gd name="T0" fmla="*/ 2566 w 2566"/>
                    <a:gd name="T1" fmla="*/ 137 h 165"/>
                    <a:gd name="T2" fmla="*/ 2540 w 2566"/>
                    <a:gd name="T3" fmla="*/ 137 h 165"/>
                    <a:gd name="T4" fmla="*/ 2449 w 2566"/>
                    <a:gd name="T5" fmla="*/ 138 h 165"/>
                    <a:gd name="T6" fmla="*/ 2423 w 2566"/>
                    <a:gd name="T7" fmla="*/ 138 h 165"/>
                    <a:gd name="T8" fmla="*/ 2332 w 2566"/>
                    <a:gd name="T9" fmla="*/ 140 h 165"/>
                    <a:gd name="T10" fmla="*/ 2308 w 2566"/>
                    <a:gd name="T11" fmla="*/ 140 h 165"/>
                    <a:gd name="T12" fmla="*/ 2216 w 2566"/>
                    <a:gd name="T13" fmla="*/ 140 h 165"/>
                    <a:gd name="T14" fmla="*/ 2192 w 2566"/>
                    <a:gd name="T15" fmla="*/ 140 h 165"/>
                    <a:gd name="T16" fmla="*/ 2100 w 2566"/>
                    <a:gd name="T17" fmla="*/ 141 h 165"/>
                    <a:gd name="T18" fmla="*/ 2076 w 2566"/>
                    <a:gd name="T19" fmla="*/ 141 h 165"/>
                    <a:gd name="T20" fmla="*/ 1983 w 2566"/>
                    <a:gd name="T21" fmla="*/ 142 h 165"/>
                    <a:gd name="T22" fmla="*/ 1960 w 2566"/>
                    <a:gd name="T23" fmla="*/ 142 h 165"/>
                    <a:gd name="T24" fmla="*/ 1866 w 2566"/>
                    <a:gd name="T25" fmla="*/ 144 h 165"/>
                    <a:gd name="T26" fmla="*/ 1844 w 2566"/>
                    <a:gd name="T27" fmla="*/ 144 h 165"/>
                    <a:gd name="T28" fmla="*/ 1749 w 2566"/>
                    <a:gd name="T29" fmla="*/ 145 h 165"/>
                    <a:gd name="T30" fmla="*/ 1729 w 2566"/>
                    <a:gd name="T31" fmla="*/ 145 h 165"/>
                    <a:gd name="T32" fmla="*/ 1632 w 2566"/>
                    <a:gd name="T33" fmla="*/ 146 h 165"/>
                    <a:gd name="T34" fmla="*/ 1613 w 2566"/>
                    <a:gd name="T35" fmla="*/ 146 h 165"/>
                    <a:gd name="T36" fmla="*/ 1517 w 2566"/>
                    <a:gd name="T37" fmla="*/ 148 h 165"/>
                    <a:gd name="T38" fmla="*/ 1496 w 2566"/>
                    <a:gd name="T39" fmla="*/ 148 h 165"/>
                    <a:gd name="T40" fmla="*/ 1400 w 2566"/>
                    <a:gd name="T41" fmla="*/ 149 h 165"/>
                    <a:gd name="T42" fmla="*/ 1381 w 2566"/>
                    <a:gd name="T43" fmla="*/ 149 h 165"/>
                    <a:gd name="T44" fmla="*/ 1283 w 2566"/>
                    <a:gd name="T45" fmla="*/ 150 h 165"/>
                    <a:gd name="T46" fmla="*/ 1265 w 2566"/>
                    <a:gd name="T47" fmla="*/ 150 h 165"/>
                    <a:gd name="T48" fmla="*/ 1166 w 2566"/>
                    <a:gd name="T49" fmla="*/ 150 h 165"/>
                    <a:gd name="T50" fmla="*/ 1150 w 2566"/>
                    <a:gd name="T51" fmla="*/ 150 h 165"/>
                    <a:gd name="T52" fmla="*/ 1049 w 2566"/>
                    <a:gd name="T53" fmla="*/ 152 h 165"/>
                    <a:gd name="T54" fmla="*/ 1034 w 2566"/>
                    <a:gd name="T55" fmla="*/ 152 h 165"/>
                    <a:gd name="T56" fmla="*/ 934 w 2566"/>
                    <a:gd name="T57" fmla="*/ 153 h 165"/>
                    <a:gd name="T58" fmla="*/ 917 w 2566"/>
                    <a:gd name="T59" fmla="*/ 153 h 165"/>
                    <a:gd name="T60" fmla="*/ 817 w 2566"/>
                    <a:gd name="T61" fmla="*/ 154 h 165"/>
                    <a:gd name="T62" fmla="*/ 802 w 2566"/>
                    <a:gd name="T63" fmla="*/ 154 h 165"/>
                    <a:gd name="T64" fmla="*/ 700 w 2566"/>
                    <a:gd name="T65" fmla="*/ 156 h 165"/>
                    <a:gd name="T66" fmla="*/ 686 w 2566"/>
                    <a:gd name="T67" fmla="*/ 156 h 165"/>
                    <a:gd name="T68" fmla="*/ 583 w 2566"/>
                    <a:gd name="T69" fmla="*/ 157 h 165"/>
                    <a:gd name="T70" fmla="*/ 571 w 2566"/>
                    <a:gd name="T71" fmla="*/ 157 h 165"/>
                    <a:gd name="T72" fmla="*/ 466 w 2566"/>
                    <a:gd name="T73" fmla="*/ 159 h 165"/>
                    <a:gd name="T74" fmla="*/ 455 w 2566"/>
                    <a:gd name="T75" fmla="*/ 159 h 165"/>
                    <a:gd name="T76" fmla="*/ 349 w 2566"/>
                    <a:gd name="T77" fmla="*/ 161 h 165"/>
                    <a:gd name="T78" fmla="*/ 340 w 2566"/>
                    <a:gd name="T79" fmla="*/ 161 h 165"/>
                    <a:gd name="T80" fmla="*/ 234 w 2566"/>
                    <a:gd name="T81" fmla="*/ 163 h 165"/>
                    <a:gd name="T82" fmla="*/ 224 w 2566"/>
                    <a:gd name="T83" fmla="*/ 163 h 165"/>
                    <a:gd name="T84" fmla="*/ 117 w 2566"/>
                    <a:gd name="T85" fmla="*/ 164 h 165"/>
                    <a:gd name="T86" fmla="*/ 107 w 2566"/>
                    <a:gd name="T87" fmla="*/ 164 h 165"/>
                    <a:gd name="T88" fmla="*/ 0 w 2566"/>
                    <a:gd name="T89" fmla="*/ 165 h 165"/>
                    <a:gd name="T90" fmla="*/ 0 w 2566"/>
                    <a:gd name="T91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65">
                      <a:moveTo>
                        <a:pt x="2566" y="137"/>
                      </a:moveTo>
                      <a:lnTo>
                        <a:pt x="2540" y="137"/>
                      </a:lnTo>
                      <a:lnTo>
                        <a:pt x="2449" y="138"/>
                      </a:lnTo>
                      <a:lnTo>
                        <a:pt x="2423" y="138"/>
                      </a:lnTo>
                      <a:lnTo>
                        <a:pt x="2332" y="140"/>
                      </a:lnTo>
                      <a:lnTo>
                        <a:pt x="2308" y="140"/>
                      </a:lnTo>
                      <a:lnTo>
                        <a:pt x="2216" y="140"/>
                      </a:lnTo>
                      <a:lnTo>
                        <a:pt x="2192" y="140"/>
                      </a:lnTo>
                      <a:lnTo>
                        <a:pt x="2100" y="141"/>
                      </a:lnTo>
                      <a:lnTo>
                        <a:pt x="2076" y="141"/>
                      </a:lnTo>
                      <a:lnTo>
                        <a:pt x="1983" y="142"/>
                      </a:lnTo>
                      <a:lnTo>
                        <a:pt x="1960" y="142"/>
                      </a:lnTo>
                      <a:lnTo>
                        <a:pt x="1866" y="144"/>
                      </a:lnTo>
                      <a:lnTo>
                        <a:pt x="1844" y="144"/>
                      </a:lnTo>
                      <a:lnTo>
                        <a:pt x="1749" y="145"/>
                      </a:lnTo>
                      <a:lnTo>
                        <a:pt x="1729" y="145"/>
                      </a:lnTo>
                      <a:lnTo>
                        <a:pt x="1632" y="146"/>
                      </a:lnTo>
                      <a:lnTo>
                        <a:pt x="1613" y="146"/>
                      </a:lnTo>
                      <a:lnTo>
                        <a:pt x="1517" y="148"/>
                      </a:lnTo>
                      <a:lnTo>
                        <a:pt x="1496" y="148"/>
                      </a:lnTo>
                      <a:lnTo>
                        <a:pt x="1400" y="149"/>
                      </a:lnTo>
                      <a:lnTo>
                        <a:pt x="1381" y="149"/>
                      </a:lnTo>
                      <a:lnTo>
                        <a:pt x="1283" y="150"/>
                      </a:lnTo>
                      <a:lnTo>
                        <a:pt x="1265" y="150"/>
                      </a:lnTo>
                      <a:lnTo>
                        <a:pt x="1166" y="150"/>
                      </a:lnTo>
                      <a:lnTo>
                        <a:pt x="1150" y="150"/>
                      </a:lnTo>
                      <a:lnTo>
                        <a:pt x="1049" y="152"/>
                      </a:lnTo>
                      <a:lnTo>
                        <a:pt x="1034" y="152"/>
                      </a:lnTo>
                      <a:lnTo>
                        <a:pt x="934" y="153"/>
                      </a:lnTo>
                      <a:lnTo>
                        <a:pt x="917" y="153"/>
                      </a:lnTo>
                      <a:lnTo>
                        <a:pt x="817" y="154"/>
                      </a:lnTo>
                      <a:lnTo>
                        <a:pt x="802" y="154"/>
                      </a:lnTo>
                      <a:lnTo>
                        <a:pt x="700" y="156"/>
                      </a:lnTo>
                      <a:lnTo>
                        <a:pt x="686" y="156"/>
                      </a:lnTo>
                      <a:lnTo>
                        <a:pt x="583" y="157"/>
                      </a:lnTo>
                      <a:lnTo>
                        <a:pt x="571" y="157"/>
                      </a:lnTo>
                      <a:lnTo>
                        <a:pt x="466" y="159"/>
                      </a:lnTo>
                      <a:lnTo>
                        <a:pt x="455" y="159"/>
                      </a:lnTo>
                      <a:lnTo>
                        <a:pt x="349" y="161"/>
                      </a:lnTo>
                      <a:lnTo>
                        <a:pt x="340" y="161"/>
                      </a:lnTo>
                      <a:lnTo>
                        <a:pt x="234" y="163"/>
                      </a:lnTo>
                      <a:lnTo>
                        <a:pt x="224" y="163"/>
                      </a:lnTo>
                      <a:lnTo>
                        <a:pt x="117" y="164"/>
                      </a:lnTo>
                      <a:lnTo>
                        <a:pt x="107" y="164"/>
                      </a:lnTo>
                      <a:lnTo>
                        <a:pt x="0" y="16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" name="Freeform 1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260725"/>
                </a:xfrm>
                <a:custGeom>
                  <a:avLst/>
                  <a:gdLst>
                    <a:gd name="T0" fmla="*/ 2507 w 2566"/>
                    <a:gd name="T1" fmla="*/ 2037 h 2054"/>
                    <a:gd name="T2" fmla="*/ 2390 w 2566"/>
                    <a:gd name="T3" fmla="*/ 2038 h 2054"/>
                    <a:gd name="T4" fmla="*/ 2275 w 2566"/>
                    <a:gd name="T5" fmla="*/ 2038 h 2054"/>
                    <a:gd name="T6" fmla="*/ 2158 w 2566"/>
                    <a:gd name="T7" fmla="*/ 2039 h 2054"/>
                    <a:gd name="T8" fmla="*/ 2043 w 2566"/>
                    <a:gd name="T9" fmla="*/ 2039 h 2054"/>
                    <a:gd name="T10" fmla="*/ 1926 w 2566"/>
                    <a:gd name="T11" fmla="*/ 2041 h 2054"/>
                    <a:gd name="T12" fmla="*/ 1810 w 2566"/>
                    <a:gd name="T13" fmla="*/ 2041 h 2054"/>
                    <a:gd name="T14" fmla="*/ 1693 w 2566"/>
                    <a:gd name="T15" fmla="*/ 2042 h 2054"/>
                    <a:gd name="T16" fmla="*/ 1578 w 2566"/>
                    <a:gd name="T17" fmla="*/ 2042 h 2054"/>
                    <a:gd name="T18" fmla="*/ 1461 w 2566"/>
                    <a:gd name="T19" fmla="*/ 2043 h 2054"/>
                    <a:gd name="T20" fmla="*/ 1345 w 2566"/>
                    <a:gd name="T21" fmla="*/ 2045 h 2054"/>
                    <a:gd name="T22" fmla="*/ 1228 w 2566"/>
                    <a:gd name="T23" fmla="*/ 2045 h 2054"/>
                    <a:gd name="T24" fmla="*/ 1113 w 2566"/>
                    <a:gd name="T25" fmla="*/ 2046 h 2054"/>
                    <a:gd name="T26" fmla="*/ 997 w 2566"/>
                    <a:gd name="T27" fmla="*/ 2046 h 2054"/>
                    <a:gd name="T28" fmla="*/ 881 w 2566"/>
                    <a:gd name="T29" fmla="*/ 2048 h 2054"/>
                    <a:gd name="T30" fmla="*/ 765 w 2566"/>
                    <a:gd name="T31" fmla="*/ 2049 h 2054"/>
                    <a:gd name="T32" fmla="*/ 648 w 2566"/>
                    <a:gd name="T33" fmla="*/ 2049 h 2054"/>
                    <a:gd name="T34" fmla="*/ 533 w 2566"/>
                    <a:gd name="T35" fmla="*/ 2050 h 2054"/>
                    <a:gd name="T36" fmla="*/ 417 w 2566"/>
                    <a:gd name="T37" fmla="*/ 2052 h 2054"/>
                    <a:gd name="T38" fmla="*/ 300 w 2566"/>
                    <a:gd name="T39" fmla="*/ 2052 h 2054"/>
                    <a:gd name="T40" fmla="*/ 185 w 2566"/>
                    <a:gd name="T41" fmla="*/ 2053 h 2054"/>
                    <a:gd name="T42" fmla="*/ 69 w 2566"/>
                    <a:gd name="T43" fmla="*/ 2054 h 2054"/>
                    <a:gd name="T44" fmla="*/ 0 w 2566"/>
                    <a:gd name="T45" fmla="*/ 1950 h 2054"/>
                    <a:gd name="T46" fmla="*/ 0 w 2566"/>
                    <a:gd name="T47" fmla="*/ 1595 h 2054"/>
                    <a:gd name="T48" fmla="*/ 0 w 2566"/>
                    <a:gd name="T49" fmla="*/ 1241 h 2054"/>
                    <a:gd name="T50" fmla="*/ 0 w 2566"/>
                    <a:gd name="T51" fmla="*/ 886 h 2054"/>
                    <a:gd name="T52" fmla="*/ 0 w 2566"/>
                    <a:gd name="T53" fmla="*/ 531 h 2054"/>
                    <a:gd name="T54" fmla="*/ 0 w 2566"/>
                    <a:gd name="T55" fmla="*/ 177 h 2054"/>
                    <a:gd name="T56" fmla="*/ 117 w 2566"/>
                    <a:gd name="T57" fmla="*/ 0 h 2054"/>
                    <a:gd name="T58" fmla="*/ 349 w 2566"/>
                    <a:gd name="T59" fmla="*/ 0 h 2054"/>
                    <a:gd name="T60" fmla="*/ 583 w 2566"/>
                    <a:gd name="T61" fmla="*/ 0 h 2054"/>
                    <a:gd name="T62" fmla="*/ 817 w 2566"/>
                    <a:gd name="T63" fmla="*/ 0 h 2054"/>
                    <a:gd name="T64" fmla="*/ 1049 w 2566"/>
                    <a:gd name="T65" fmla="*/ 0 h 2054"/>
                    <a:gd name="T66" fmla="*/ 1283 w 2566"/>
                    <a:gd name="T67" fmla="*/ 0 h 2054"/>
                    <a:gd name="T68" fmla="*/ 1517 w 2566"/>
                    <a:gd name="T69" fmla="*/ 0 h 2054"/>
                    <a:gd name="T70" fmla="*/ 1749 w 2566"/>
                    <a:gd name="T71" fmla="*/ 0 h 2054"/>
                    <a:gd name="T72" fmla="*/ 1983 w 2566"/>
                    <a:gd name="T73" fmla="*/ 0 h 2054"/>
                    <a:gd name="T74" fmla="*/ 2216 w 2566"/>
                    <a:gd name="T75" fmla="*/ 0 h 2054"/>
                    <a:gd name="T76" fmla="*/ 2449 w 2566"/>
                    <a:gd name="T77" fmla="*/ 0 h 2054"/>
                    <a:gd name="T78" fmla="*/ 2566 w 2566"/>
                    <a:gd name="T79" fmla="*/ 177 h 2054"/>
                    <a:gd name="T80" fmla="*/ 2566 w 2566"/>
                    <a:gd name="T81" fmla="*/ 531 h 2054"/>
                    <a:gd name="T82" fmla="*/ 2566 w 2566"/>
                    <a:gd name="T83" fmla="*/ 886 h 2054"/>
                    <a:gd name="T84" fmla="*/ 2566 w 2566"/>
                    <a:gd name="T85" fmla="*/ 1241 h 2054"/>
                    <a:gd name="T86" fmla="*/ 2566 w 2566"/>
                    <a:gd name="T87" fmla="*/ 1595 h 2054"/>
                    <a:gd name="T88" fmla="*/ 2566 w 2566"/>
                    <a:gd name="T89" fmla="*/ 1950 h 2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054">
                      <a:moveTo>
                        <a:pt x="2566" y="2037"/>
                      </a:moveTo>
                      <a:lnTo>
                        <a:pt x="2507" y="2037"/>
                      </a:lnTo>
                      <a:lnTo>
                        <a:pt x="2449" y="2038"/>
                      </a:lnTo>
                      <a:lnTo>
                        <a:pt x="2390" y="2038"/>
                      </a:lnTo>
                      <a:lnTo>
                        <a:pt x="2332" y="2038"/>
                      </a:lnTo>
                      <a:lnTo>
                        <a:pt x="2275" y="2038"/>
                      </a:lnTo>
                      <a:lnTo>
                        <a:pt x="2216" y="2039"/>
                      </a:lnTo>
                      <a:lnTo>
                        <a:pt x="2158" y="2039"/>
                      </a:lnTo>
                      <a:lnTo>
                        <a:pt x="2100" y="2039"/>
                      </a:lnTo>
                      <a:lnTo>
                        <a:pt x="2043" y="2039"/>
                      </a:lnTo>
                      <a:lnTo>
                        <a:pt x="1983" y="2041"/>
                      </a:lnTo>
                      <a:lnTo>
                        <a:pt x="1926" y="2041"/>
                      </a:lnTo>
                      <a:lnTo>
                        <a:pt x="1866" y="2041"/>
                      </a:lnTo>
                      <a:lnTo>
                        <a:pt x="1810" y="2041"/>
                      </a:lnTo>
                      <a:lnTo>
                        <a:pt x="1749" y="2042"/>
                      </a:lnTo>
                      <a:lnTo>
                        <a:pt x="1693" y="2042"/>
                      </a:lnTo>
                      <a:lnTo>
                        <a:pt x="1632" y="2042"/>
                      </a:lnTo>
                      <a:lnTo>
                        <a:pt x="1578" y="2042"/>
                      </a:lnTo>
                      <a:lnTo>
                        <a:pt x="1517" y="2043"/>
                      </a:lnTo>
                      <a:lnTo>
                        <a:pt x="1461" y="2043"/>
                      </a:lnTo>
                      <a:lnTo>
                        <a:pt x="1400" y="2045"/>
                      </a:lnTo>
                      <a:lnTo>
                        <a:pt x="1345" y="2045"/>
                      </a:lnTo>
                      <a:lnTo>
                        <a:pt x="1283" y="2045"/>
                      </a:lnTo>
                      <a:lnTo>
                        <a:pt x="1228" y="2045"/>
                      </a:lnTo>
                      <a:lnTo>
                        <a:pt x="1166" y="2046"/>
                      </a:lnTo>
                      <a:lnTo>
                        <a:pt x="1113" y="2046"/>
                      </a:lnTo>
                      <a:lnTo>
                        <a:pt x="1049" y="2046"/>
                      </a:lnTo>
                      <a:lnTo>
                        <a:pt x="997" y="2046"/>
                      </a:lnTo>
                      <a:lnTo>
                        <a:pt x="934" y="2048"/>
                      </a:lnTo>
                      <a:lnTo>
                        <a:pt x="881" y="2048"/>
                      </a:lnTo>
                      <a:lnTo>
                        <a:pt x="817" y="2049"/>
                      </a:lnTo>
                      <a:lnTo>
                        <a:pt x="765" y="2049"/>
                      </a:lnTo>
                      <a:lnTo>
                        <a:pt x="700" y="2049"/>
                      </a:lnTo>
                      <a:lnTo>
                        <a:pt x="648" y="2049"/>
                      </a:lnTo>
                      <a:lnTo>
                        <a:pt x="583" y="2050"/>
                      </a:lnTo>
                      <a:lnTo>
                        <a:pt x="533" y="2050"/>
                      </a:lnTo>
                      <a:lnTo>
                        <a:pt x="466" y="2052"/>
                      </a:lnTo>
                      <a:lnTo>
                        <a:pt x="417" y="2052"/>
                      </a:lnTo>
                      <a:lnTo>
                        <a:pt x="349" y="2052"/>
                      </a:lnTo>
                      <a:lnTo>
                        <a:pt x="300" y="2052"/>
                      </a:lnTo>
                      <a:lnTo>
                        <a:pt x="234" y="2053"/>
                      </a:lnTo>
                      <a:lnTo>
                        <a:pt x="185" y="2053"/>
                      </a:lnTo>
                      <a:lnTo>
                        <a:pt x="117" y="2054"/>
                      </a:lnTo>
                      <a:lnTo>
                        <a:pt x="69" y="2054"/>
                      </a:lnTo>
                      <a:lnTo>
                        <a:pt x="0" y="2054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03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" name="Freeform 18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165100"/>
                </a:xfrm>
                <a:custGeom>
                  <a:avLst/>
                  <a:gdLst>
                    <a:gd name="T0" fmla="*/ 2566 w 2566"/>
                    <a:gd name="T1" fmla="*/ 87 h 104"/>
                    <a:gd name="T2" fmla="*/ 2507 w 2566"/>
                    <a:gd name="T3" fmla="*/ 87 h 104"/>
                    <a:gd name="T4" fmla="*/ 2449 w 2566"/>
                    <a:gd name="T5" fmla="*/ 88 h 104"/>
                    <a:gd name="T6" fmla="*/ 2390 w 2566"/>
                    <a:gd name="T7" fmla="*/ 88 h 104"/>
                    <a:gd name="T8" fmla="*/ 2332 w 2566"/>
                    <a:gd name="T9" fmla="*/ 88 h 104"/>
                    <a:gd name="T10" fmla="*/ 2275 w 2566"/>
                    <a:gd name="T11" fmla="*/ 88 h 104"/>
                    <a:gd name="T12" fmla="*/ 2216 w 2566"/>
                    <a:gd name="T13" fmla="*/ 89 h 104"/>
                    <a:gd name="T14" fmla="*/ 2158 w 2566"/>
                    <a:gd name="T15" fmla="*/ 89 h 104"/>
                    <a:gd name="T16" fmla="*/ 2100 w 2566"/>
                    <a:gd name="T17" fmla="*/ 89 h 104"/>
                    <a:gd name="T18" fmla="*/ 2043 w 2566"/>
                    <a:gd name="T19" fmla="*/ 89 h 104"/>
                    <a:gd name="T20" fmla="*/ 1983 w 2566"/>
                    <a:gd name="T21" fmla="*/ 91 h 104"/>
                    <a:gd name="T22" fmla="*/ 1926 w 2566"/>
                    <a:gd name="T23" fmla="*/ 91 h 104"/>
                    <a:gd name="T24" fmla="*/ 1866 w 2566"/>
                    <a:gd name="T25" fmla="*/ 91 h 104"/>
                    <a:gd name="T26" fmla="*/ 1810 w 2566"/>
                    <a:gd name="T27" fmla="*/ 91 h 104"/>
                    <a:gd name="T28" fmla="*/ 1749 w 2566"/>
                    <a:gd name="T29" fmla="*/ 92 h 104"/>
                    <a:gd name="T30" fmla="*/ 1693 w 2566"/>
                    <a:gd name="T31" fmla="*/ 92 h 104"/>
                    <a:gd name="T32" fmla="*/ 1632 w 2566"/>
                    <a:gd name="T33" fmla="*/ 92 h 104"/>
                    <a:gd name="T34" fmla="*/ 1578 w 2566"/>
                    <a:gd name="T35" fmla="*/ 92 h 104"/>
                    <a:gd name="T36" fmla="*/ 1517 w 2566"/>
                    <a:gd name="T37" fmla="*/ 93 h 104"/>
                    <a:gd name="T38" fmla="*/ 1461 w 2566"/>
                    <a:gd name="T39" fmla="*/ 93 h 104"/>
                    <a:gd name="T40" fmla="*/ 1400 w 2566"/>
                    <a:gd name="T41" fmla="*/ 95 h 104"/>
                    <a:gd name="T42" fmla="*/ 1345 w 2566"/>
                    <a:gd name="T43" fmla="*/ 95 h 104"/>
                    <a:gd name="T44" fmla="*/ 1283 w 2566"/>
                    <a:gd name="T45" fmla="*/ 95 h 104"/>
                    <a:gd name="T46" fmla="*/ 1228 w 2566"/>
                    <a:gd name="T47" fmla="*/ 95 h 104"/>
                    <a:gd name="T48" fmla="*/ 1166 w 2566"/>
                    <a:gd name="T49" fmla="*/ 96 h 104"/>
                    <a:gd name="T50" fmla="*/ 1113 w 2566"/>
                    <a:gd name="T51" fmla="*/ 96 h 104"/>
                    <a:gd name="T52" fmla="*/ 1049 w 2566"/>
                    <a:gd name="T53" fmla="*/ 96 h 104"/>
                    <a:gd name="T54" fmla="*/ 997 w 2566"/>
                    <a:gd name="T55" fmla="*/ 96 h 104"/>
                    <a:gd name="T56" fmla="*/ 934 w 2566"/>
                    <a:gd name="T57" fmla="*/ 98 h 104"/>
                    <a:gd name="T58" fmla="*/ 881 w 2566"/>
                    <a:gd name="T59" fmla="*/ 98 h 104"/>
                    <a:gd name="T60" fmla="*/ 817 w 2566"/>
                    <a:gd name="T61" fmla="*/ 99 h 104"/>
                    <a:gd name="T62" fmla="*/ 765 w 2566"/>
                    <a:gd name="T63" fmla="*/ 99 h 104"/>
                    <a:gd name="T64" fmla="*/ 700 w 2566"/>
                    <a:gd name="T65" fmla="*/ 99 h 104"/>
                    <a:gd name="T66" fmla="*/ 648 w 2566"/>
                    <a:gd name="T67" fmla="*/ 99 h 104"/>
                    <a:gd name="T68" fmla="*/ 583 w 2566"/>
                    <a:gd name="T69" fmla="*/ 100 h 104"/>
                    <a:gd name="T70" fmla="*/ 533 w 2566"/>
                    <a:gd name="T71" fmla="*/ 100 h 104"/>
                    <a:gd name="T72" fmla="*/ 466 w 2566"/>
                    <a:gd name="T73" fmla="*/ 102 h 104"/>
                    <a:gd name="T74" fmla="*/ 417 w 2566"/>
                    <a:gd name="T75" fmla="*/ 102 h 104"/>
                    <a:gd name="T76" fmla="*/ 349 w 2566"/>
                    <a:gd name="T77" fmla="*/ 102 h 104"/>
                    <a:gd name="T78" fmla="*/ 300 w 2566"/>
                    <a:gd name="T79" fmla="*/ 102 h 104"/>
                    <a:gd name="T80" fmla="*/ 234 w 2566"/>
                    <a:gd name="T81" fmla="*/ 103 h 104"/>
                    <a:gd name="T82" fmla="*/ 185 w 2566"/>
                    <a:gd name="T83" fmla="*/ 103 h 104"/>
                    <a:gd name="T84" fmla="*/ 117 w 2566"/>
                    <a:gd name="T85" fmla="*/ 104 h 104"/>
                    <a:gd name="T86" fmla="*/ 69 w 2566"/>
                    <a:gd name="T87" fmla="*/ 104 h 104"/>
                    <a:gd name="T88" fmla="*/ 0 w 2566"/>
                    <a:gd name="T89" fmla="*/ 104 h 104"/>
                    <a:gd name="T90" fmla="*/ 0 w 2566"/>
                    <a:gd name="T9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04">
                      <a:moveTo>
                        <a:pt x="2566" y="87"/>
                      </a:moveTo>
                      <a:lnTo>
                        <a:pt x="2507" y="87"/>
                      </a:lnTo>
                      <a:lnTo>
                        <a:pt x="2449" y="88"/>
                      </a:lnTo>
                      <a:lnTo>
                        <a:pt x="2390" y="88"/>
                      </a:lnTo>
                      <a:lnTo>
                        <a:pt x="2332" y="88"/>
                      </a:lnTo>
                      <a:lnTo>
                        <a:pt x="2275" y="88"/>
                      </a:lnTo>
                      <a:lnTo>
                        <a:pt x="2216" y="89"/>
                      </a:lnTo>
                      <a:lnTo>
                        <a:pt x="2158" y="89"/>
                      </a:lnTo>
                      <a:lnTo>
                        <a:pt x="2100" y="89"/>
                      </a:lnTo>
                      <a:lnTo>
                        <a:pt x="2043" y="89"/>
                      </a:lnTo>
                      <a:lnTo>
                        <a:pt x="1983" y="91"/>
                      </a:lnTo>
                      <a:lnTo>
                        <a:pt x="1926" y="91"/>
                      </a:lnTo>
                      <a:lnTo>
                        <a:pt x="1866" y="91"/>
                      </a:lnTo>
                      <a:lnTo>
                        <a:pt x="1810" y="91"/>
                      </a:lnTo>
                      <a:lnTo>
                        <a:pt x="1749" y="92"/>
                      </a:lnTo>
                      <a:lnTo>
                        <a:pt x="1693" y="92"/>
                      </a:lnTo>
                      <a:lnTo>
                        <a:pt x="1632" y="92"/>
                      </a:lnTo>
                      <a:lnTo>
                        <a:pt x="1578" y="92"/>
                      </a:lnTo>
                      <a:lnTo>
                        <a:pt x="1517" y="93"/>
                      </a:lnTo>
                      <a:lnTo>
                        <a:pt x="1461" y="93"/>
                      </a:lnTo>
                      <a:lnTo>
                        <a:pt x="1400" y="95"/>
                      </a:lnTo>
                      <a:lnTo>
                        <a:pt x="1345" y="95"/>
                      </a:lnTo>
                      <a:lnTo>
                        <a:pt x="1283" y="95"/>
                      </a:lnTo>
                      <a:lnTo>
                        <a:pt x="1228" y="95"/>
                      </a:lnTo>
                      <a:lnTo>
                        <a:pt x="1166" y="96"/>
                      </a:lnTo>
                      <a:lnTo>
                        <a:pt x="1113" y="96"/>
                      </a:lnTo>
                      <a:lnTo>
                        <a:pt x="1049" y="96"/>
                      </a:lnTo>
                      <a:lnTo>
                        <a:pt x="997" y="96"/>
                      </a:lnTo>
                      <a:lnTo>
                        <a:pt x="934" y="98"/>
                      </a:lnTo>
                      <a:lnTo>
                        <a:pt x="881" y="98"/>
                      </a:lnTo>
                      <a:lnTo>
                        <a:pt x="817" y="99"/>
                      </a:lnTo>
                      <a:lnTo>
                        <a:pt x="765" y="99"/>
                      </a:lnTo>
                      <a:lnTo>
                        <a:pt x="700" y="99"/>
                      </a:lnTo>
                      <a:lnTo>
                        <a:pt x="648" y="99"/>
                      </a:lnTo>
                      <a:lnTo>
                        <a:pt x="583" y="100"/>
                      </a:lnTo>
                      <a:lnTo>
                        <a:pt x="533" y="100"/>
                      </a:lnTo>
                      <a:lnTo>
                        <a:pt x="466" y="102"/>
                      </a:lnTo>
                      <a:lnTo>
                        <a:pt x="417" y="102"/>
                      </a:lnTo>
                      <a:lnTo>
                        <a:pt x="349" y="102"/>
                      </a:lnTo>
                      <a:lnTo>
                        <a:pt x="300" y="102"/>
                      </a:lnTo>
                      <a:lnTo>
                        <a:pt x="234" y="103"/>
                      </a:lnTo>
                      <a:lnTo>
                        <a:pt x="185" y="103"/>
                      </a:lnTo>
                      <a:lnTo>
                        <a:pt x="117" y="104"/>
                      </a:lnTo>
                      <a:lnTo>
                        <a:pt x="69" y="104"/>
                      </a:lnTo>
                      <a:lnTo>
                        <a:pt x="0" y="10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" name="Freeform 1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190875"/>
                </a:xfrm>
                <a:custGeom>
                  <a:avLst/>
                  <a:gdLst>
                    <a:gd name="T0" fmla="*/ 2481 w 2566"/>
                    <a:gd name="T1" fmla="*/ 2000 h 2010"/>
                    <a:gd name="T2" fmla="*/ 2366 w 2566"/>
                    <a:gd name="T3" fmla="*/ 2000 h 2010"/>
                    <a:gd name="T4" fmla="*/ 2249 w 2566"/>
                    <a:gd name="T5" fmla="*/ 2000 h 2010"/>
                    <a:gd name="T6" fmla="*/ 2134 w 2566"/>
                    <a:gd name="T7" fmla="*/ 2000 h 2010"/>
                    <a:gd name="T8" fmla="*/ 2017 w 2566"/>
                    <a:gd name="T9" fmla="*/ 2001 h 2010"/>
                    <a:gd name="T10" fmla="*/ 1900 w 2566"/>
                    <a:gd name="T11" fmla="*/ 2001 h 2010"/>
                    <a:gd name="T12" fmla="*/ 1784 w 2566"/>
                    <a:gd name="T13" fmla="*/ 2001 h 2010"/>
                    <a:gd name="T14" fmla="*/ 1667 w 2566"/>
                    <a:gd name="T15" fmla="*/ 2003 h 2010"/>
                    <a:gd name="T16" fmla="*/ 1551 w 2566"/>
                    <a:gd name="T17" fmla="*/ 2003 h 2010"/>
                    <a:gd name="T18" fmla="*/ 1435 w 2566"/>
                    <a:gd name="T19" fmla="*/ 2003 h 2010"/>
                    <a:gd name="T20" fmla="*/ 1318 w 2566"/>
                    <a:gd name="T21" fmla="*/ 2004 h 2010"/>
                    <a:gd name="T22" fmla="*/ 1203 w 2566"/>
                    <a:gd name="T23" fmla="*/ 2004 h 2010"/>
                    <a:gd name="T24" fmla="*/ 1086 w 2566"/>
                    <a:gd name="T25" fmla="*/ 2004 h 2010"/>
                    <a:gd name="T26" fmla="*/ 969 w 2566"/>
                    <a:gd name="T27" fmla="*/ 2006 h 2010"/>
                    <a:gd name="T28" fmla="*/ 853 w 2566"/>
                    <a:gd name="T29" fmla="*/ 2006 h 2010"/>
                    <a:gd name="T30" fmla="*/ 736 w 2566"/>
                    <a:gd name="T31" fmla="*/ 2006 h 2010"/>
                    <a:gd name="T32" fmla="*/ 621 w 2566"/>
                    <a:gd name="T33" fmla="*/ 2007 h 2010"/>
                    <a:gd name="T34" fmla="*/ 504 w 2566"/>
                    <a:gd name="T35" fmla="*/ 2007 h 2010"/>
                    <a:gd name="T36" fmla="*/ 389 w 2566"/>
                    <a:gd name="T37" fmla="*/ 2007 h 2010"/>
                    <a:gd name="T38" fmla="*/ 272 w 2566"/>
                    <a:gd name="T39" fmla="*/ 2008 h 2010"/>
                    <a:gd name="T40" fmla="*/ 155 w 2566"/>
                    <a:gd name="T41" fmla="*/ 2008 h 2010"/>
                    <a:gd name="T42" fmla="*/ 39 w 2566"/>
                    <a:gd name="T43" fmla="*/ 2010 h 2010"/>
                    <a:gd name="T44" fmla="*/ 0 w 2566"/>
                    <a:gd name="T45" fmla="*/ 1950 h 2010"/>
                    <a:gd name="T46" fmla="*/ 0 w 2566"/>
                    <a:gd name="T47" fmla="*/ 1595 h 2010"/>
                    <a:gd name="T48" fmla="*/ 0 w 2566"/>
                    <a:gd name="T49" fmla="*/ 1241 h 2010"/>
                    <a:gd name="T50" fmla="*/ 0 w 2566"/>
                    <a:gd name="T51" fmla="*/ 886 h 2010"/>
                    <a:gd name="T52" fmla="*/ 0 w 2566"/>
                    <a:gd name="T53" fmla="*/ 531 h 2010"/>
                    <a:gd name="T54" fmla="*/ 0 w 2566"/>
                    <a:gd name="T55" fmla="*/ 177 h 2010"/>
                    <a:gd name="T56" fmla="*/ 117 w 2566"/>
                    <a:gd name="T57" fmla="*/ 0 h 2010"/>
                    <a:gd name="T58" fmla="*/ 349 w 2566"/>
                    <a:gd name="T59" fmla="*/ 0 h 2010"/>
                    <a:gd name="T60" fmla="*/ 583 w 2566"/>
                    <a:gd name="T61" fmla="*/ 0 h 2010"/>
                    <a:gd name="T62" fmla="*/ 817 w 2566"/>
                    <a:gd name="T63" fmla="*/ 0 h 2010"/>
                    <a:gd name="T64" fmla="*/ 1049 w 2566"/>
                    <a:gd name="T65" fmla="*/ 0 h 2010"/>
                    <a:gd name="T66" fmla="*/ 1283 w 2566"/>
                    <a:gd name="T67" fmla="*/ 0 h 2010"/>
                    <a:gd name="T68" fmla="*/ 1517 w 2566"/>
                    <a:gd name="T69" fmla="*/ 0 h 2010"/>
                    <a:gd name="T70" fmla="*/ 1749 w 2566"/>
                    <a:gd name="T71" fmla="*/ 0 h 2010"/>
                    <a:gd name="T72" fmla="*/ 1983 w 2566"/>
                    <a:gd name="T73" fmla="*/ 0 h 2010"/>
                    <a:gd name="T74" fmla="*/ 2216 w 2566"/>
                    <a:gd name="T75" fmla="*/ 0 h 2010"/>
                    <a:gd name="T76" fmla="*/ 2449 w 2566"/>
                    <a:gd name="T77" fmla="*/ 0 h 2010"/>
                    <a:gd name="T78" fmla="*/ 2566 w 2566"/>
                    <a:gd name="T79" fmla="*/ 177 h 2010"/>
                    <a:gd name="T80" fmla="*/ 2566 w 2566"/>
                    <a:gd name="T81" fmla="*/ 531 h 2010"/>
                    <a:gd name="T82" fmla="*/ 2566 w 2566"/>
                    <a:gd name="T83" fmla="*/ 886 h 2010"/>
                    <a:gd name="T84" fmla="*/ 2566 w 2566"/>
                    <a:gd name="T85" fmla="*/ 1241 h 2010"/>
                    <a:gd name="T86" fmla="*/ 2566 w 2566"/>
                    <a:gd name="T87" fmla="*/ 1595 h 2010"/>
                    <a:gd name="T88" fmla="*/ 2566 w 2566"/>
                    <a:gd name="T89" fmla="*/ 1950 h 2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66" h="2010">
                      <a:moveTo>
                        <a:pt x="2566" y="2000"/>
                      </a:moveTo>
                      <a:lnTo>
                        <a:pt x="2481" y="2000"/>
                      </a:lnTo>
                      <a:lnTo>
                        <a:pt x="2449" y="2000"/>
                      </a:lnTo>
                      <a:lnTo>
                        <a:pt x="2366" y="2000"/>
                      </a:lnTo>
                      <a:lnTo>
                        <a:pt x="2332" y="2000"/>
                      </a:lnTo>
                      <a:lnTo>
                        <a:pt x="2249" y="2000"/>
                      </a:lnTo>
                      <a:lnTo>
                        <a:pt x="2216" y="2000"/>
                      </a:lnTo>
                      <a:lnTo>
                        <a:pt x="2134" y="2000"/>
                      </a:lnTo>
                      <a:lnTo>
                        <a:pt x="2100" y="2001"/>
                      </a:lnTo>
                      <a:lnTo>
                        <a:pt x="2017" y="2001"/>
                      </a:lnTo>
                      <a:lnTo>
                        <a:pt x="1983" y="2001"/>
                      </a:lnTo>
                      <a:lnTo>
                        <a:pt x="1900" y="2001"/>
                      </a:lnTo>
                      <a:lnTo>
                        <a:pt x="1866" y="2001"/>
                      </a:lnTo>
                      <a:lnTo>
                        <a:pt x="1784" y="2001"/>
                      </a:lnTo>
                      <a:lnTo>
                        <a:pt x="1749" y="2003"/>
                      </a:lnTo>
                      <a:lnTo>
                        <a:pt x="1667" y="2003"/>
                      </a:lnTo>
                      <a:lnTo>
                        <a:pt x="1632" y="2003"/>
                      </a:lnTo>
                      <a:lnTo>
                        <a:pt x="1551" y="2003"/>
                      </a:lnTo>
                      <a:lnTo>
                        <a:pt x="1517" y="2003"/>
                      </a:lnTo>
                      <a:lnTo>
                        <a:pt x="1435" y="2003"/>
                      </a:lnTo>
                      <a:lnTo>
                        <a:pt x="1400" y="2004"/>
                      </a:lnTo>
                      <a:lnTo>
                        <a:pt x="1318" y="2004"/>
                      </a:lnTo>
                      <a:lnTo>
                        <a:pt x="1283" y="2004"/>
                      </a:lnTo>
                      <a:lnTo>
                        <a:pt x="1203" y="2004"/>
                      </a:lnTo>
                      <a:lnTo>
                        <a:pt x="1166" y="2004"/>
                      </a:lnTo>
                      <a:lnTo>
                        <a:pt x="1086" y="2004"/>
                      </a:lnTo>
                      <a:lnTo>
                        <a:pt x="1049" y="2006"/>
                      </a:lnTo>
                      <a:lnTo>
                        <a:pt x="969" y="2006"/>
                      </a:lnTo>
                      <a:lnTo>
                        <a:pt x="934" y="2006"/>
                      </a:lnTo>
                      <a:lnTo>
                        <a:pt x="853" y="2006"/>
                      </a:lnTo>
                      <a:lnTo>
                        <a:pt x="817" y="2006"/>
                      </a:lnTo>
                      <a:lnTo>
                        <a:pt x="736" y="2006"/>
                      </a:lnTo>
                      <a:lnTo>
                        <a:pt x="700" y="2007"/>
                      </a:lnTo>
                      <a:lnTo>
                        <a:pt x="621" y="2007"/>
                      </a:lnTo>
                      <a:lnTo>
                        <a:pt x="583" y="2007"/>
                      </a:lnTo>
                      <a:lnTo>
                        <a:pt x="504" y="2007"/>
                      </a:lnTo>
                      <a:lnTo>
                        <a:pt x="466" y="2007"/>
                      </a:lnTo>
                      <a:lnTo>
                        <a:pt x="389" y="2007"/>
                      </a:lnTo>
                      <a:lnTo>
                        <a:pt x="349" y="2008"/>
                      </a:lnTo>
                      <a:lnTo>
                        <a:pt x="272" y="2008"/>
                      </a:lnTo>
                      <a:lnTo>
                        <a:pt x="234" y="2008"/>
                      </a:lnTo>
                      <a:lnTo>
                        <a:pt x="155" y="2008"/>
                      </a:lnTo>
                      <a:lnTo>
                        <a:pt x="117" y="2010"/>
                      </a:lnTo>
                      <a:lnTo>
                        <a:pt x="39" y="2010"/>
                      </a:lnTo>
                      <a:lnTo>
                        <a:pt x="0" y="2010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00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Freeform 20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95250"/>
                </a:xfrm>
                <a:custGeom>
                  <a:avLst/>
                  <a:gdLst>
                    <a:gd name="T0" fmla="*/ 2566 w 2566"/>
                    <a:gd name="T1" fmla="*/ 50 h 60"/>
                    <a:gd name="T2" fmla="*/ 2481 w 2566"/>
                    <a:gd name="T3" fmla="*/ 50 h 60"/>
                    <a:gd name="T4" fmla="*/ 2449 w 2566"/>
                    <a:gd name="T5" fmla="*/ 50 h 60"/>
                    <a:gd name="T6" fmla="*/ 2366 w 2566"/>
                    <a:gd name="T7" fmla="*/ 50 h 60"/>
                    <a:gd name="T8" fmla="*/ 2332 w 2566"/>
                    <a:gd name="T9" fmla="*/ 50 h 60"/>
                    <a:gd name="T10" fmla="*/ 2249 w 2566"/>
                    <a:gd name="T11" fmla="*/ 50 h 60"/>
                    <a:gd name="T12" fmla="*/ 2216 w 2566"/>
                    <a:gd name="T13" fmla="*/ 50 h 60"/>
                    <a:gd name="T14" fmla="*/ 2134 w 2566"/>
                    <a:gd name="T15" fmla="*/ 50 h 60"/>
                    <a:gd name="T16" fmla="*/ 2100 w 2566"/>
                    <a:gd name="T17" fmla="*/ 51 h 60"/>
                    <a:gd name="T18" fmla="*/ 2017 w 2566"/>
                    <a:gd name="T19" fmla="*/ 51 h 60"/>
                    <a:gd name="T20" fmla="*/ 1983 w 2566"/>
                    <a:gd name="T21" fmla="*/ 51 h 60"/>
                    <a:gd name="T22" fmla="*/ 1900 w 2566"/>
                    <a:gd name="T23" fmla="*/ 51 h 60"/>
                    <a:gd name="T24" fmla="*/ 1866 w 2566"/>
                    <a:gd name="T25" fmla="*/ 51 h 60"/>
                    <a:gd name="T26" fmla="*/ 1784 w 2566"/>
                    <a:gd name="T27" fmla="*/ 51 h 60"/>
                    <a:gd name="T28" fmla="*/ 1749 w 2566"/>
                    <a:gd name="T29" fmla="*/ 53 h 60"/>
                    <a:gd name="T30" fmla="*/ 1667 w 2566"/>
                    <a:gd name="T31" fmla="*/ 53 h 60"/>
                    <a:gd name="T32" fmla="*/ 1632 w 2566"/>
                    <a:gd name="T33" fmla="*/ 53 h 60"/>
                    <a:gd name="T34" fmla="*/ 1551 w 2566"/>
                    <a:gd name="T35" fmla="*/ 53 h 60"/>
                    <a:gd name="T36" fmla="*/ 1517 w 2566"/>
                    <a:gd name="T37" fmla="*/ 53 h 60"/>
                    <a:gd name="T38" fmla="*/ 1435 w 2566"/>
                    <a:gd name="T39" fmla="*/ 53 h 60"/>
                    <a:gd name="T40" fmla="*/ 1400 w 2566"/>
                    <a:gd name="T41" fmla="*/ 54 h 60"/>
                    <a:gd name="T42" fmla="*/ 1318 w 2566"/>
                    <a:gd name="T43" fmla="*/ 54 h 60"/>
                    <a:gd name="T44" fmla="*/ 1283 w 2566"/>
                    <a:gd name="T45" fmla="*/ 54 h 60"/>
                    <a:gd name="T46" fmla="*/ 1203 w 2566"/>
                    <a:gd name="T47" fmla="*/ 54 h 60"/>
                    <a:gd name="T48" fmla="*/ 1166 w 2566"/>
                    <a:gd name="T49" fmla="*/ 54 h 60"/>
                    <a:gd name="T50" fmla="*/ 1086 w 2566"/>
                    <a:gd name="T51" fmla="*/ 54 h 60"/>
                    <a:gd name="T52" fmla="*/ 1049 w 2566"/>
                    <a:gd name="T53" fmla="*/ 56 h 60"/>
                    <a:gd name="T54" fmla="*/ 969 w 2566"/>
                    <a:gd name="T55" fmla="*/ 56 h 60"/>
                    <a:gd name="T56" fmla="*/ 934 w 2566"/>
                    <a:gd name="T57" fmla="*/ 56 h 60"/>
                    <a:gd name="T58" fmla="*/ 853 w 2566"/>
                    <a:gd name="T59" fmla="*/ 56 h 60"/>
                    <a:gd name="T60" fmla="*/ 817 w 2566"/>
                    <a:gd name="T61" fmla="*/ 56 h 60"/>
                    <a:gd name="T62" fmla="*/ 736 w 2566"/>
                    <a:gd name="T63" fmla="*/ 56 h 60"/>
                    <a:gd name="T64" fmla="*/ 700 w 2566"/>
                    <a:gd name="T65" fmla="*/ 57 h 60"/>
                    <a:gd name="T66" fmla="*/ 621 w 2566"/>
                    <a:gd name="T67" fmla="*/ 57 h 60"/>
                    <a:gd name="T68" fmla="*/ 583 w 2566"/>
                    <a:gd name="T69" fmla="*/ 57 h 60"/>
                    <a:gd name="T70" fmla="*/ 504 w 2566"/>
                    <a:gd name="T71" fmla="*/ 57 h 60"/>
                    <a:gd name="T72" fmla="*/ 466 w 2566"/>
                    <a:gd name="T73" fmla="*/ 57 h 60"/>
                    <a:gd name="T74" fmla="*/ 389 w 2566"/>
                    <a:gd name="T75" fmla="*/ 57 h 60"/>
                    <a:gd name="T76" fmla="*/ 349 w 2566"/>
                    <a:gd name="T77" fmla="*/ 58 h 60"/>
                    <a:gd name="T78" fmla="*/ 272 w 2566"/>
                    <a:gd name="T79" fmla="*/ 58 h 60"/>
                    <a:gd name="T80" fmla="*/ 234 w 2566"/>
                    <a:gd name="T81" fmla="*/ 58 h 60"/>
                    <a:gd name="T82" fmla="*/ 155 w 2566"/>
                    <a:gd name="T83" fmla="*/ 58 h 60"/>
                    <a:gd name="T84" fmla="*/ 117 w 2566"/>
                    <a:gd name="T85" fmla="*/ 60 h 60"/>
                    <a:gd name="T86" fmla="*/ 39 w 2566"/>
                    <a:gd name="T87" fmla="*/ 60 h 60"/>
                    <a:gd name="T88" fmla="*/ 0 w 2566"/>
                    <a:gd name="T89" fmla="*/ 60 h 60"/>
                    <a:gd name="T90" fmla="*/ 0 w 2566"/>
                    <a:gd name="T9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60">
                      <a:moveTo>
                        <a:pt x="2566" y="50"/>
                      </a:moveTo>
                      <a:lnTo>
                        <a:pt x="2481" y="50"/>
                      </a:lnTo>
                      <a:lnTo>
                        <a:pt x="2449" y="50"/>
                      </a:lnTo>
                      <a:lnTo>
                        <a:pt x="2366" y="50"/>
                      </a:lnTo>
                      <a:lnTo>
                        <a:pt x="2332" y="50"/>
                      </a:lnTo>
                      <a:lnTo>
                        <a:pt x="2249" y="50"/>
                      </a:lnTo>
                      <a:lnTo>
                        <a:pt x="2216" y="50"/>
                      </a:lnTo>
                      <a:lnTo>
                        <a:pt x="2134" y="50"/>
                      </a:lnTo>
                      <a:lnTo>
                        <a:pt x="2100" y="51"/>
                      </a:lnTo>
                      <a:lnTo>
                        <a:pt x="2017" y="51"/>
                      </a:lnTo>
                      <a:lnTo>
                        <a:pt x="1983" y="51"/>
                      </a:lnTo>
                      <a:lnTo>
                        <a:pt x="1900" y="51"/>
                      </a:lnTo>
                      <a:lnTo>
                        <a:pt x="1866" y="51"/>
                      </a:lnTo>
                      <a:lnTo>
                        <a:pt x="1784" y="51"/>
                      </a:lnTo>
                      <a:lnTo>
                        <a:pt x="1749" y="53"/>
                      </a:lnTo>
                      <a:lnTo>
                        <a:pt x="1667" y="53"/>
                      </a:lnTo>
                      <a:lnTo>
                        <a:pt x="1632" y="53"/>
                      </a:lnTo>
                      <a:lnTo>
                        <a:pt x="1551" y="53"/>
                      </a:lnTo>
                      <a:lnTo>
                        <a:pt x="1517" y="53"/>
                      </a:lnTo>
                      <a:lnTo>
                        <a:pt x="1435" y="53"/>
                      </a:lnTo>
                      <a:lnTo>
                        <a:pt x="1400" y="54"/>
                      </a:lnTo>
                      <a:lnTo>
                        <a:pt x="1318" y="54"/>
                      </a:lnTo>
                      <a:lnTo>
                        <a:pt x="1283" y="54"/>
                      </a:lnTo>
                      <a:lnTo>
                        <a:pt x="1203" y="54"/>
                      </a:lnTo>
                      <a:lnTo>
                        <a:pt x="1166" y="54"/>
                      </a:lnTo>
                      <a:lnTo>
                        <a:pt x="1086" y="54"/>
                      </a:lnTo>
                      <a:lnTo>
                        <a:pt x="1049" y="56"/>
                      </a:lnTo>
                      <a:lnTo>
                        <a:pt x="969" y="56"/>
                      </a:lnTo>
                      <a:lnTo>
                        <a:pt x="934" y="56"/>
                      </a:lnTo>
                      <a:lnTo>
                        <a:pt x="853" y="56"/>
                      </a:lnTo>
                      <a:lnTo>
                        <a:pt x="817" y="56"/>
                      </a:lnTo>
                      <a:lnTo>
                        <a:pt x="736" y="56"/>
                      </a:lnTo>
                      <a:lnTo>
                        <a:pt x="700" y="57"/>
                      </a:lnTo>
                      <a:lnTo>
                        <a:pt x="621" y="57"/>
                      </a:lnTo>
                      <a:lnTo>
                        <a:pt x="583" y="57"/>
                      </a:lnTo>
                      <a:lnTo>
                        <a:pt x="504" y="57"/>
                      </a:lnTo>
                      <a:lnTo>
                        <a:pt x="466" y="57"/>
                      </a:lnTo>
                      <a:lnTo>
                        <a:pt x="389" y="57"/>
                      </a:lnTo>
                      <a:lnTo>
                        <a:pt x="349" y="58"/>
                      </a:lnTo>
                      <a:lnTo>
                        <a:pt x="272" y="58"/>
                      </a:lnTo>
                      <a:lnTo>
                        <a:pt x="234" y="58"/>
                      </a:lnTo>
                      <a:lnTo>
                        <a:pt x="155" y="58"/>
                      </a:lnTo>
                      <a:lnTo>
                        <a:pt x="117" y="60"/>
                      </a:lnTo>
                      <a:lnTo>
                        <a:pt x="3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" name="Freeform 2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095625"/>
                </a:xfrm>
                <a:custGeom>
                  <a:avLst/>
                  <a:gdLst>
                    <a:gd name="T0" fmla="*/ 2449 w 2566"/>
                    <a:gd name="T1" fmla="*/ 1950 h 1950"/>
                    <a:gd name="T2" fmla="*/ 2216 w 2566"/>
                    <a:gd name="T3" fmla="*/ 1950 h 1950"/>
                    <a:gd name="T4" fmla="*/ 1983 w 2566"/>
                    <a:gd name="T5" fmla="*/ 1950 h 1950"/>
                    <a:gd name="T6" fmla="*/ 1749 w 2566"/>
                    <a:gd name="T7" fmla="*/ 1950 h 1950"/>
                    <a:gd name="T8" fmla="*/ 1517 w 2566"/>
                    <a:gd name="T9" fmla="*/ 1950 h 1950"/>
                    <a:gd name="T10" fmla="*/ 1283 w 2566"/>
                    <a:gd name="T11" fmla="*/ 1950 h 1950"/>
                    <a:gd name="T12" fmla="*/ 1049 w 2566"/>
                    <a:gd name="T13" fmla="*/ 1950 h 1950"/>
                    <a:gd name="T14" fmla="*/ 817 w 2566"/>
                    <a:gd name="T15" fmla="*/ 1950 h 1950"/>
                    <a:gd name="T16" fmla="*/ 583 w 2566"/>
                    <a:gd name="T17" fmla="*/ 1950 h 1950"/>
                    <a:gd name="T18" fmla="*/ 349 w 2566"/>
                    <a:gd name="T19" fmla="*/ 1950 h 1950"/>
                    <a:gd name="T20" fmla="*/ 117 w 2566"/>
                    <a:gd name="T21" fmla="*/ 1950 h 1950"/>
                    <a:gd name="T22" fmla="*/ 0 w 2566"/>
                    <a:gd name="T23" fmla="*/ 1772 h 1950"/>
                    <a:gd name="T24" fmla="*/ 0 w 2566"/>
                    <a:gd name="T25" fmla="*/ 1417 h 1950"/>
                    <a:gd name="T26" fmla="*/ 0 w 2566"/>
                    <a:gd name="T27" fmla="*/ 1064 h 1950"/>
                    <a:gd name="T28" fmla="*/ 0 w 2566"/>
                    <a:gd name="T29" fmla="*/ 709 h 1950"/>
                    <a:gd name="T30" fmla="*/ 0 w 2566"/>
                    <a:gd name="T31" fmla="*/ 355 h 1950"/>
                    <a:gd name="T32" fmla="*/ 0 w 2566"/>
                    <a:gd name="T33" fmla="*/ 0 h 1950"/>
                    <a:gd name="T34" fmla="*/ 234 w 2566"/>
                    <a:gd name="T35" fmla="*/ 0 h 1950"/>
                    <a:gd name="T36" fmla="*/ 466 w 2566"/>
                    <a:gd name="T37" fmla="*/ 0 h 1950"/>
                    <a:gd name="T38" fmla="*/ 700 w 2566"/>
                    <a:gd name="T39" fmla="*/ 0 h 1950"/>
                    <a:gd name="T40" fmla="*/ 934 w 2566"/>
                    <a:gd name="T41" fmla="*/ 0 h 1950"/>
                    <a:gd name="T42" fmla="*/ 1166 w 2566"/>
                    <a:gd name="T43" fmla="*/ 0 h 1950"/>
                    <a:gd name="T44" fmla="*/ 1400 w 2566"/>
                    <a:gd name="T45" fmla="*/ 0 h 1950"/>
                    <a:gd name="T46" fmla="*/ 1632 w 2566"/>
                    <a:gd name="T47" fmla="*/ 0 h 1950"/>
                    <a:gd name="T48" fmla="*/ 1866 w 2566"/>
                    <a:gd name="T49" fmla="*/ 0 h 1950"/>
                    <a:gd name="T50" fmla="*/ 2100 w 2566"/>
                    <a:gd name="T51" fmla="*/ 0 h 1950"/>
                    <a:gd name="T52" fmla="*/ 2332 w 2566"/>
                    <a:gd name="T53" fmla="*/ 0 h 1950"/>
                    <a:gd name="T54" fmla="*/ 2566 w 2566"/>
                    <a:gd name="T55" fmla="*/ 0 h 1950"/>
                    <a:gd name="T56" fmla="*/ 2566 w 2566"/>
                    <a:gd name="T57" fmla="*/ 355 h 1950"/>
                    <a:gd name="T58" fmla="*/ 2566 w 2566"/>
                    <a:gd name="T59" fmla="*/ 709 h 1950"/>
                    <a:gd name="T60" fmla="*/ 2566 w 2566"/>
                    <a:gd name="T61" fmla="*/ 1064 h 1950"/>
                    <a:gd name="T62" fmla="*/ 2566 w 2566"/>
                    <a:gd name="T63" fmla="*/ 1417 h 1950"/>
                    <a:gd name="T64" fmla="*/ 2566 w 2566"/>
                    <a:gd name="T65" fmla="*/ 1772 h 19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566" h="1950">
                      <a:moveTo>
                        <a:pt x="2566" y="1950"/>
                      </a:moveTo>
                      <a:lnTo>
                        <a:pt x="2449" y="1950"/>
                      </a:lnTo>
                      <a:lnTo>
                        <a:pt x="2332" y="1950"/>
                      </a:lnTo>
                      <a:lnTo>
                        <a:pt x="2216" y="1950"/>
                      </a:lnTo>
                      <a:lnTo>
                        <a:pt x="2100" y="1950"/>
                      </a:lnTo>
                      <a:lnTo>
                        <a:pt x="1983" y="1950"/>
                      </a:lnTo>
                      <a:lnTo>
                        <a:pt x="1866" y="1950"/>
                      </a:lnTo>
                      <a:lnTo>
                        <a:pt x="1749" y="1950"/>
                      </a:lnTo>
                      <a:lnTo>
                        <a:pt x="1632" y="1950"/>
                      </a:lnTo>
                      <a:lnTo>
                        <a:pt x="1517" y="1950"/>
                      </a:lnTo>
                      <a:lnTo>
                        <a:pt x="1400" y="1950"/>
                      </a:lnTo>
                      <a:lnTo>
                        <a:pt x="1283" y="1950"/>
                      </a:lnTo>
                      <a:lnTo>
                        <a:pt x="1166" y="1950"/>
                      </a:lnTo>
                      <a:lnTo>
                        <a:pt x="1049" y="1950"/>
                      </a:lnTo>
                      <a:lnTo>
                        <a:pt x="934" y="1950"/>
                      </a:lnTo>
                      <a:lnTo>
                        <a:pt x="817" y="1950"/>
                      </a:lnTo>
                      <a:lnTo>
                        <a:pt x="700" y="1950"/>
                      </a:lnTo>
                      <a:lnTo>
                        <a:pt x="583" y="1950"/>
                      </a:lnTo>
                      <a:lnTo>
                        <a:pt x="466" y="1950"/>
                      </a:lnTo>
                      <a:lnTo>
                        <a:pt x="349" y="1950"/>
                      </a:lnTo>
                      <a:lnTo>
                        <a:pt x="234" y="1950"/>
                      </a:lnTo>
                      <a:lnTo>
                        <a:pt x="117" y="1950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Freeform 22"/>
                <p:cNvSpPr>
                  <a:spLocks/>
                </p:cNvSpPr>
                <p:nvPr/>
              </p:nvSpPr>
              <p:spPr bwMode="auto">
                <a:xfrm>
                  <a:off x="2643188" y="3435350"/>
                  <a:ext cx="4073525" cy="282575"/>
                </a:xfrm>
                <a:custGeom>
                  <a:avLst/>
                  <a:gdLst>
                    <a:gd name="T0" fmla="*/ 2566 w 2566"/>
                    <a:gd name="T1" fmla="*/ 178 h 178"/>
                    <a:gd name="T2" fmla="*/ 2449 w 2566"/>
                    <a:gd name="T3" fmla="*/ 178 h 178"/>
                    <a:gd name="T4" fmla="*/ 2332 w 2566"/>
                    <a:gd name="T5" fmla="*/ 178 h 178"/>
                    <a:gd name="T6" fmla="*/ 2216 w 2566"/>
                    <a:gd name="T7" fmla="*/ 178 h 178"/>
                    <a:gd name="T8" fmla="*/ 2100 w 2566"/>
                    <a:gd name="T9" fmla="*/ 178 h 178"/>
                    <a:gd name="T10" fmla="*/ 1983 w 2566"/>
                    <a:gd name="T11" fmla="*/ 178 h 178"/>
                    <a:gd name="T12" fmla="*/ 1866 w 2566"/>
                    <a:gd name="T13" fmla="*/ 178 h 178"/>
                    <a:gd name="T14" fmla="*/ 1749 w 2566"/>
                    <a:gd name="T15" fmla="*/ 178 h 178"/>
                    <a:gd name="T16" fmla="*/ 1632 w 2566"/>
                    <a:gd name="T17" fmla="*/ 178 h 178"/>
                    <a:gd name="T18" fmla="*/ 1517 w 2566"/>
                    <a:gd name="T19" fmla="*/ 178 h 178"/>
                    <a:gd name="T20" fmla="*/ 1400 w 2566"/>
                    <a:gd name="T21" fmla="*/ 178 h 178"/>
                    <a:gd name="T22" fmla="*/ 1283 w 2566"/>
                    <a:gd name="T23" fmla="*/ 178 h 178"/>
                    <a:gd name="T24" fmla="*/ 1166 w 2566"/>
                    <a:gd name="T25" fmla="*/ 178 h 178"/>
                    <a:gd name="T26" fmla="*/ 1049 w 2566"/>
                    <a:gd name="T27" fmla="*/ 178 h 178"/>
                    <a:gd name="T28" fmla="*/ 934 w 2566"/>
                    <a:gd name="T29" fmla="*/ 178 h 178"/>
                    <a:gd name="T30" fmla="*/ 817 w 2566"/>
                    <a:gd name="T31" fmla="*/ 178 h 178"/>
                    <a:gd name="T32" fmla="*/ 700 w 2566"/>
                    <a:gd name="T33" fmla="*/ 178 h 178"/>
                    <a:gd name="T34" fmla="*/ 583 w 2566"/>
                    <a:gd name="T35" fmla="*/ 178 h 178"/>
                    <a:gd name="T36" fmla="*/ 466 w 2566"/>
                    <a:gd name="T37" fmla="*/ 178 h 178"/>
                    <a:gd name="T38" fmla="*/ 349 w 2566"/>
                    <a:gd name="T39" fmla="*/ 178 h 178"/>
                    <a:gd name="T40" fmla="*/ 234 w 2566"/>
                    <a:gd name="T41" fmla="*/ 178 h 178"/>
                    <a:gd name="T42" fmla="*/ 117 w 2566"/>
                    <a:gd name="T43" fmla="*/ 178 h 178"/>
                    <a:gd name="T44" fmla="*/ 0 w 2566"/>
                    <a:gd name="T45" fmla="*/ 178 h 178"/>
                    <a:gd name="T46" fmla="*/ 0 w 2566"/>
                    <a:gd name="T47" fmla="*/ 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8">
                      <a:moveTo>
                        <a:pt x="2566" y="178"/>
                      </a:moveTo>
                      <a:lnTo>
                        <a:pt x="2449" y="178"/>
                      </a:lnTo>
                      <a:lnTo>
                        <a:pt x="2332" y="178"/>
                      </a:lnTo>
                      <a:lnTo>
                        <a:pt x="2216" y="178"/>
                      </a:lnTo>
                      <a:lnTo>
                        <a:pt x="2100" y="178"/>
                      </a:lnTo>
                      <a:lnTo>
                        <a:pt x="1983" y="178"/>
                      </a:lnTo>
                      <a:lnTo>
                        <a:pt x="1866" y="178"/>
                      </a:lnTo>
                      <a:lnTo>
                        <a:pt x="1749" y="178"/>
                      </a:lnTo>
                      <a:lnTo>
                        <a:pt x="1632" y="178"/>
                      </a:lnTo>
                      <a:lnTo>
                        <a:pt x="1517" y="178"/>
                      </a:lnTo>
                      <a:lnTo>
                        <a:pt x="1400" y="178"/>
                      </a:lnTo>
                      <a:lnTo>
                        <a:pt x="1283" y="178"/>
                      </a:lnTo>
                      <a:lnTo>
                        <a:pt x="1166" y="178"/>
                      </a:lnTo>
                      <a:lnTo>
                        <a:pt x="1049" y="178"/>
                      </a:lnTo>
                      <a:lnTo>
                        <a:pt x="934" y="178"/>
                      </a:lnTo>
                      <a:lnTo>
                        <a:pt x="817" y="178"/>
                      </a:lnTo>
                      <a:lnTo>
                        <a:pt x="700" y="178"/>
                      </a:lnTo>
                      <a:lnTo>
                        <a:pt x="583" y="178"/>
                      </a:lnTo>
                      <a:lnTo>
                        <a:pt x="466" y="178"/>
                      </a:lnTo>
                      <a:lnTo>
                        <a:pt x="349" y="178"/>
                      </a:lnTo>
                      <a:lnTo>
                        <a:pt x="234" y="178"/>
                      </a:lnTo>
                      <a:lnTo>
                        <a:pt x="117" y="178"/>
                      </a:lnTo>
                      <a:lnTo>
                        <a:pt x="0" y="17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Freeform 23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842963"/>
                </a:xfrm>
                <a:custGeom>
                  <a:avLst/>
                  <a:gdLst>
                    <a:gd name="T0" fmla="*/ 2566 w 2566"/>
                    <a:gd name="T1" fmla="*/ 0 h 531"/>
                    <a:gd name="T2" fmla="*/ 2449 w 2566"/>
                    <a:gd name="T3" fmla="*/ 0 h 531"/>
                    <a:gd name="T4" fmla="*/ 2332 w 2566"/>
                    <a:gd name="T5" fmla="*/ 0 h 531"/>
                    <a:gd name="T6" fmla="*/ 2216 w 2566"/>
                    <a:gd name="T7" fmla="*/ 0 h 531"/>
                    <a:gd name="T8" fmla="*/ 2100 w 2566"/>
                    <a:gd name="T9" fmla="*/ 0 h 531"/>
                    <a:gd name="T10" fmla="*/ 1983 w 2566"/>
                    <a:gd name="T11" fmla="*/ 0 h 531"/>
                    <a:gd name="T12" fmla="*/ 1866 w 2566"/>
                    <a:gd name="T13" fmla="*/ 0 h 531"/>
                    <a:gd name="T14" fmla="*/ 1749 w 2566"/>
                    <a:gd name="T15" fmla="*/ 0 h 531"/>
                    <a:gd name="T16" fmla="*/ 1632 w 2566"/>
                    <a:gd name="T17" fmla="*/ 0 h 531"/>
                    <a:gd name="T18" fmla="*/ 1517 w 2566"/>
                    <a:gd name="T19" fmla="*/ 0 h 531"/>
                    <a:gd name="T20" fmla="*/ 1400 w 2566"/>
                    <a:gd name="T21" fmla="*/ 0 h 531"/>
                    <a:gd name="T22" fmla="*/ 1283 w 2566"/>
                    <a:gd name="T23" fmla="*/ 0 h 531"/>
                    <a:gd name="T24" fmla="*/ 1166 w 2566"/>
                    <a:gd name="T25" fmla="*/ 0 h 531"/>
                    <a:gd name="T26" fmla="*/ 1049 w 2566"/>
                    <a:gd name="T27" fmla="*/ 0 h 531"/>
                    <a:gd name="T28" fmla="*/ 934 w 2566"/>
                    <a:gd name="T29" fmla="*/ 0 h 531"/>
                    <a:gd name="T30" fmla="*/ 817 w 2566"/>
                    <a:gd name="T31" fmla="*/ 0 h 531"/>
                    <a:gd name="T32" fmla="*/ 700 w 2566"/>
                    <a:gd name="T33" fmla="*/ 0 h 531"/>
                    <a:gd name="T34" fmla="*/ 583 w 2566"/>
                    <a:gd name="T35" fmla="*/ 0 h 531"/>
                    <a:gd name="T36" fmla="*/ 466 w 2566"/>
                    <a:gd name="T37" fmla="*/ 0 h 531"/>
                    <a:gd name="T38" fmla="*/ 349 w 2566"/>
                    <a:gd name="T39" fmla="*/ 0 h 531"/>
                    <a:gd name="T40" fmla="*/ 234 w 2566"/>
                    <a:gd name="T41" fmla="*/ 0 h 531"/>
                    <a:gd name="T42" fmla="*/ 117 w 2566"/>
                    <a:gd name="T43" fmla="*/ 0 h 531"/>
                    <a:gd name="T44" fmla="*/ 0 w 2566"/>
                    <a:gd name="T45" fmla="*/ 0 h 531"/>
                    <a:gd name="T46" fmla="*/ 0 w 2566"/>
                    <a:gd name="T47" fmla="*/ 176 h 531"/>
                    <a:gd name="T48" fmla="*/ 0 w 2566"/>
                    <a:gd name="T49" fmla="*/ 354 h 531"/>
                    <a:gd name="T50" fmla="*/ 0 w 2566"/>
                    <a:gd name="T51" fmla="*/ 531 h 531"/>
                    <a:gd name="T52" fmla="*/ 117 w 2566"/>
                    <a:gd name="T53" fmla="*/ 531 h 531"/>
                    <a:gd name="T54" fmla="*/ 234 w 2566"/>
                    <a:gd name="T55" fmla="*/ 531 h 531"/>
                    <a:gd name="T56" fmla="*/ 349 w 2566"/>
                    <a:gd name="T57" fmla="*/ 531 h 531"/>
                    <a:gd name="T58" fmla="*/ 466 w 2566"/>
                    <a:gd name="T59" fmla="*/ 531 h 531"/>
                    <a:gd name="T60" fmla="*/ 583 w 2566"/>
                    <a:gd name="T61" fmla="*/ 531 h 531"/>
                    <a:gd name="T62" fmla="*/ 700 w 2566"/>
                    <a:gd name="T63" fmla="*/ 531 h 531"/>
                    <a:gd name="T64" fmla="*/ 817 w 2566"/>
                    <a:gd name="T65" fmla="*/ 531 h 531"/>
                    <a:gd name="T66" fmla="*/ 934 w 2566"/>
                    <a:gd name="T67" fmla="*/ 531 h 531"/>
                    <a:gd name="T68" fmla="*/ 1049 w 2566"/>
                    <a:gd name="T69" fmla="*/ 531 h 531"/>
                    <a:gd name="T70" fmla="*/ 1166 w 2566"/>
                    <a:gd name="T71" fmla="*/ 531 h 531"/>
                    <a:gd name="T72" fmla="*/ 1283 w 2566"/>
                    <a:gd name="T73" fmla="*/ 531 h 531"/>
                    <a:gd name="T74" fmla="*/ 1400 w 2566"/>
                    <a:gd name="T75" fmla="*/ 531 h 531"/>
                    <a:gd name="T76" fmla="*/ 1517 w 2566"/>
                    <a:gd name="T77" fmla="*/ 531 h 531"/>
                    <a:gd name="T78" fmla="*/ 1632 w 2566"/>
                    <a:gd name="T79" fmla="*/ 531 h 531"/>
                    <a:gd name="T80" fmla="*/ 1749 w 2566"/>
                    <a:gd name="T81" fmla="*/ 531 h 531"/>
                    <a:gd name="T82" fmla="*/ 1866 w 2566"/>
                    <a:gd name="T83" fmla="*/ 531 h 531"/>
                    <a:gd name="T84" fmla="*/ 1983 w 2566"/>
                    <a:gd name="T85" fmla="*/ 531 h 531"/>
                    <a:gd name="T86" fmla="*/ 2100 w 2566"/>
                    <a:gd name="T87" fmla="*/ 531 h 531"/>
                    <a:gd name="T88" fmla="*/ 2216 w 2566"/>
                    <a:gd name="T89" fmla="*/ 531 h 531"/>
                    <a:gd name="T90" fmla="*/ 2332 w 2566"/>
                    <a:gd name="T91" fmla="*/ 531 h 531"/>
                    <a:gd name="T92" fmla="*/ 2449 w 2566"/>
                    <a:gd name="T93" fmla="*/ 531 h 531"/>
                    <a:gd name="T94" fmla="*/ 2566 w 2566"/>
                    <a:gd name="T95" fmla="*/ 531 h 531"/>
                    <a:gd name="T96" fmla="*/ 2566 w 2566"/>
                    <a:gd name="T97" fmla="*/ 354 h 531"/>
                    <a:gd name="T98" fmla="*/ 2566 w 2566"/>
                    <a:gd name="T99" fmla="*/ 176 h 531"/>
                    <a:gd name="T100" fmla="*/ 2566 w 2566"/>
                    <a:gd name="T101" fmla="*/ 0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66" h="531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0" y="354"/>
                      </a:lnTo>
                      <a:lnTo>
                        <a:pt x="0" y="531"/>
                      </a:lnTo>
                      <a:lnTo>
                        <a:pt x="117" y="531"/>
                      </a:lnTo>
                      <a:lnTo>
                        <a:pt x="234" y="531"/>
                      </a:lnTo>
                      <a:lnTo>
                        <a:pt x="349" y="531"/>
                      </a:lnTo>
                      <a:lnTo>
                        <a:pt x="466" y="531"/>
                      </a:lnTo>
                      <a:lnTo>
                        <a:pt x="583" y="531"/>
                      </a:lnTo>
                      <a:lnTo>
                        <a:pt x="700" y="531"/>
                      </a:lnTo>
                      <a:lnTo>
                        <a:pt x="817" y="531"/>
                      </a:lnTo>
                      <a:lnTo>
                        <a:pt x="934" y="531"/>
                      </a:lnTo>
                      <a:lnTo>
                        <a:pt x="1049" y="531"/>
                      </a:lnTo>
                      <a:lnTo>
                        <a:pt x="1166" y="531"/>
                      </a:lnTo>
                      <a:lnTo>
                        <a:pt x="1283" y="531"/>
                      </a:lnTo>
                      <a:lnTo>
                        <a:pt x="1400" y="531"/>
                      </a:lnTo>
                      <a:lnTo>
                        <a:pt x="1517" y="531"/>
                      </a:lnTo>
                      <a:lnTo>
                        <a:pt x="1632" y="531"/>
                      </a:lnTo>
                      <a:lnTo>
                        <a:pt x="1749" y="531"/>
                      </a:lnTo>
                      <a:lnTo>
                        <a:pt x="1866" y="531"/>
                      </a:lnTo>
                      <a:lnTo>
                        <a:pt x="1983" y="531"/>
                      </a:lnTo>
                      <a:lnTo>
                        <a:pt x="2100" y="531"/>
                      </a:lnTo>
                      <a:lnTo>
                        <a:pt x="2216" y="531"/>
                      </a:lnTo>
                      <a:lnTo>
                        <a:pt x="2332" y="531"/>
                      </a:lnTo>
                      <a:lnTo>
                        <a:pt x="2449" y="531"/>
                      </a:lnTo>
                      <a:lnTo>
                        <a:pt x="2566" y="531"/>
                      </a:lnTo>
                      <a:lnTo>
                        <a:pt x="2566" y="354"/>
                      </a:lnTo>
                      <a:lnTo>
                        <a:pt x="2566" y="176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" name="Freeform 24"/>
                <p:cNvSpPr>
                  <a:spLocks/>
                </p:cNvSpPr>
                <p:nvPr/>
              </p:nvSpPr>
              <p:spPr bwMode="auto">
                <a:xfrm>
                  <a:off x="2643188" y="3717925"/>
                  <a:ext cx="4073525" cy="279400"/>
                </a:xfrm>
                <a:custGeom>
                  <a:avLst/>
                  <a:gdLst>
                    <a:gd name="T0" fmla="*/ 2566 w 2566"/>
                    <a:gd name="T1" fmla="*/ 0 h 176"/>
                    <a:gd name="T2" fmla="*/ 2449 w 2566"/>
                    <a:gd name="T3" fmla="*/ 0 h 176"/>
                    <a:gd name="T4" fmla="*/ 2332 w 2566"/>
                    <a:gd name="T5" fmla="*/ 0 h 176"/>
                    <a:gd name="T6" fmla="*/ 2216 w 2566"/>
                    <a:gd name="T7" fmla="*/ 0 h 176"/>
                    <a:gd name="T8" fmla="*/ 2100 w 2566"/>
                    <a:gd name="T9" fmla="*/ 0 h 176"/>
                    <a:gd name="T10" fmla="*/ 1983 w 2566"/>
                    <a:gd name="T11" fmla="*/ 0 h 176"/>
                    <a:gd name="T12" fmla="*/ 1866 w 2566"/>
                    <a:gd name="T13" fmla="*/ 0 h 176"/>
                    <a:gd name="T14" fmla="*/ 1749 w 2566"/>
                    <a:gd name="T15" fmla="*/ 0 h 176"/>
                    <a:gd name="T16" fmla="*/ 1632 w 2566"/>
                    <a:gd name="T17" fmla="*/ 0 h 176"/>
                    <a:gd name="T18" fmla="*/ 1517 w 2566"/>
                    <a:gd name="T19" fmla="*/ 0 h 176"/>
                    <a:gd name="T20" fmla="*/ 1400 w 2566"/>
                    <a:gd name="T21" fmla="*/ 0 h 176"/>
                    <a:gd name="T22" fmla="*/ 1283 w 2566"/>
                    <a:gd name="T23" fmla="*/ 0 h 176"/>
                    <a:gd name="T24" fmla="*/ 1166 w 2566"/>
                    <a:gd name="T25" fmla="*/ 0 h 176"/>
                    <a:gd name="T26" fmla="*/ 1049 w 2566"/>
                    <a:gd name="T27" fmla="*/ 0 h 176"/>
                    <a:gd name="T28" fmla="*/ 934 w 2566"/>
                    <a:gd name="T29" fmla="*/ 0 h 176"/>
                    <a:gd name="T30" fmla="*/ 817 w 2566"/>
                    <a:gd name="T31" fmla="*/ 0 h 176"/>
                    <a:gd name="T32" fmla="*/ 700 w 2566"/>
                    <a:gd name="T33" fmla="*/ 0 h 176"/>
                    <a:gd name="T34" fmla="*/ 583 w 2566"/>
                    <a:gd name="T35" fmla="*/ 0 h 176"/>
                    <a:gd name="T36" fmla="*/ 466 w 2566"/>
                    <a:gd name="T37" fmla="*/ 0 h 176"/>
                    <a:gd name="T38" fmla="*/ 349 w 2566"/>
                    <a:gd name="T39" fmla="*/ 0 h 176"/>
                    <a:gd name="T40" fmla="*/ 234 w 2566"/>
                    <a:gd name="T41" fmla="*/ 0 h 176"/>
                    <a:gd name="T42" fmla="*/ 117 w 2566"/>
                    <a:gd name="T43" fmla="*/ 0 h 176"/>
                    <a:gd name="T44" fmla="*/ 0 w 2566"/>
                    <a:gd name="T45" fmla="*/ 0 h 176"/>
                    <a:gd name="T46" fmla="*/ 0 w 2566"/>
                    <a:gd name="T47" fmla="*/ 176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66" h="176">
                      <a:moveTo>
                        <a:pt x="2566" y="0"/>
                      </a:move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" name="Freeform 25"/>
                <p:cNvSpPr>
                  <a:spLocks/>
                </p:cNvSpPr>
                <p:nvPr/>
              </p:nvSpPr>
              <p:spPr bwMode="auto">
                <a:xfrm>
                  <a:off x="2643188" y="3797300"/>
                  <a:ext cx="4073525" cy="763588"/>
                </a:xfrm>
                <a:custGeom>
                  <a:avLst/>
                  <a:gdLst>
                    <a:gd name="T0" fmla="*/ 2481 w 2566"/>
                    <a:gd name="T1" fmla="*/ 0 h 481"/>
                    <a:gd name="T2" fmla="*/ 2366 w 2566"/>
                    <a:gd name="T3" fmla="*/ 0 h 481"/>
                    <a:gd name="T4" fmla="*/ 2249 w 2566"/>
                    <a:gd name="T5" fmla="*/ 0 h 481"/>
                    <a:gd name="T6" fmla="*/ 2134 w 2566"/>
                    <a:gd name="T7" fmla="*/ 0 h 481"/>
                    <a:gd name="T8" fmla="*/ 2017 w 2566"/>
                    <a:gd name="T9" fmla="*/ 1 h 481"/>
                    <a:gd name="T10" fmla="*/ 1900 w 2566"/>
                    <a:gd name="T11" fmla="*/ 1 h 481"/>
                    <a:gd name="T12" fmla="*/ 1784 w 2566"/>
                    <a:gd name="T13" fmla="*/ 1 h 481"/>
                    <a:gd name="T14" fmla="*/ 1667 w 2566"/>
                    <a:gd name="T15" fmla="*/ 3 h 481"/>
                    <a:gd name="T16" fmla="*/ 1551 w 2566"/>
                    <a:gd name="T17" fmla="*/ 3 h 481"/>
                    <a:gd name="T18" fmla="*/ 1435 w 2566"/>
                    <a:gd name="T19" fmla="*/ 3 h 481"/>
                    <a:gd name="T20" fmla="*/ 1318 w 2566"/>
                    <a:gd name="T21" fmla="*/ 4 h 481"/>
                    <a:gd name="T22" fmla="*/ 1203 w 2566"/>
                    <a:gd name="T23" fmla="*/ 4 h 481"/>
                    <a:gd name="T24" fmla="*/ 1086 w 2566"/>
                    <a:gd name="T25" fmla="*/ 4 h 481"/>
                    <a:gd name="T26" fmla="*/ 969 w 2566"/>
                    <a:gd name="T27" fmla="*/ 6 h 481"/>
                    <a:gd name="T28" fmla="*/ 853 w 2566"/>
                    <a:gd name="T29" fmla="*/ 6 h 481"/>
                    <a:gd name="T30" fmla="*/ 736 w 2566"/>
                    <a:gd name="T31" fmla="*/ 6 h 481"/>
                    <a:gd name="T32" fmla="*/ 621 w 2566"/>
                    <a:gd name="T33" fmla="*/ 7 h 481"/>
                    <a:gd name="T34" fmla="*/ 504 w 2566"/>
                    <a:gd name="T35" fmla="*/ 7 h 481"/>
                    <a:gd name="T36" fmla="*/ 389 w 2566"/>
                    <a:gd name="T37" fmla="*/ 7 h 481"/>
                    <a:gd name="T38" fmla="*/ 272 w 2566"/>
                    <a:gd name="T39" fmla="*/ 8 h 481"/>
                    <a:gd name="T40" fmla="*/ 155 w 2566"/>
                    <a:gd name="T41" fmla="*/ 8 h 481"/>
                    <a:gd name="T42" fmla="*/ 39 w 2566"/>
                    <a:gd name="T43" fmla="*/ 10 h 481"/>
                    <a:gd name="T44" fmla="*/ 0 w 2566"/>
                    <a:gd name="T45" fmla="*/ 126 h 481"/>
                    <a:gd name="T46" fmla="*/ 0 w 2566"/>
                    <a:gd name="T47" fmla="*/ 481 h 481"/>
                    <a:gd name="T48" fmla="*/ 234 w 2566"/>
                    <a:gd name="T49" fmla="*/ 481 h 481"/>
                    <a:gd name="T50" fmla="*/ 466 w 2566"/>
                    <a:gd name="T51" fmla="*/ 481 h 481"/>
                    <a:gd name="T52" fmla="*/ 700 w 2566"/>
                    <a:gd name="T53" fmla="*/ 481 h 481"/>
                    <a:gd name="T54" fmla="*/ 934 w 2566"/>
                    <a:gd name="T55" fmla="*/ 481 h 481"/>
                    <a:gd name="T56" fmla="*/ 1166 w 2566"/>
                    <a:gd name="T57" fmla="*/ 481 h 481"/>
                    <a:gd name="T58" fmla="*/ 1400 w 2566"/>
                    <a:gd name="T59" fmla="*/ 481 h 481"/>
                    <a:gd name="T60" fmla="*/ 1632 w 2566"/>
                    <a:gd name="T61" fmla="*/ 481 h 481"/>
                    <a:gd name="T62" fmla="*/ 1866 w 2566"/>
                    <a:gd name="T63" fmla="*/ 481 h 481"/>
                    <a:gd name="T64" fmla="*/ 2100 w 2566"/>
                    <a:gd name="T65" fmla="*/ 481 h 481"/>
                    <a:gd name="T66" fmla="*/ 2332 w 2566"/>
                    <a:gd name="T67" fmla="*/ 481 h 481"/>
                    <a:gd name="T68" fmla="*/ 2566 w 2566"/>
                    <a:gd name="T69" fmla="*/ 481 h 481"/>
                    <a:gd name="T70" fmla="*/ 2566 w 2566"/>
                    <a:gd name="T71" fmla="*/ 126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481">
                      <a:moveTo>
                        <a:pt x="2566" y="0"/>
                      </a:moveTo>
                      <a:lnTo>
                        <a:pt x="2481" y="0"/>
                      </a:lnTo>
                      <a:lnTo>
                        <a:pt x="2449" y="0"/>
                      </a:lnTo>
                      <a:lnTo>
                        <a:pt x="2366" y="0"/>
                      </a:lnTo>
                      <a:lnTo>
                        <a:pt x="2332" y="0"/>
                      </a:lnTo>
                      <a:lnTo>
                        <a:pt x="2249" y="0"/>
                      </a:lnTo>
                      <a:lnTo>
                        <a:pt x="2216" y="0"/>
                      </a:lnTo>
                      <a:lnTo>
                        <a:pt x="2134" y="0"/>
                      </a:lnTo>
                      <a:lnTo>
                        <a:pt x="2100" y="1"/>
                      </a:lnTo>
                      <a:lnTo>
                        <a:pt x="2017" y="1"/>
                      </a:lnTo>
                      <a:lnTo>
                        <a:pt x="1983" y="1"/>
                      </a:lnTo>
                      <a:lnTo>
                        <a:pt x="1900" y="1"/>
                      </a:lnTo>
                      <a:lnTo>
                        <a:pt x="1866" y="1"/>
                      </a:lnTo>
                      <a:lnTo>
                        <a:pt x="1784" y="1"/>
                      </a:lnTo>
                      <a:lnTo>
                        <a:pt x="1749" y="3"/>
                      </a:lnTo>
                      <a:lnTo>
                        <a:pt x="1667" y="3"/>
                      </a:lnTo>
                      <a:lnTo>
                        <a:pt x="1632" y="3"/>
                      </a:lnTo>
                      <a:lnTo>
                        <a:pt x="1551" y="3"/>
                      </a:lnTo>
                      <a:lnTo>
                        <a:pt x="1517" y="3"/>
                      </a:lnTo>
                      <a:lnTo>
                        <a:pt x="1435" y="3"/>
                      </a:lnTo>
                      <a:lnTo>
                        <a:pt x="1400" y="4"/>
                      </a:lnTo>
                      <a:lnTo>
                        <a:pt x="1318" y="4"/>
                      </a:lnTo>
                      <a:lnTo>
                        <a:pt x="1283" y="4"/>
                      </a:lnTo>
                      <a:lnTo>
                        <a:pt x="1203" y="4"/>
                      </a:lnTo>
                      <a:lnTo>
                        <a:pt x="1166" y="4"/>
                      </a:lnTo>
                      <a:lnTo>
                        <a:pt x="1086" y="4"/>
                      </a:lnTo>
                      <a:lnTo>
                        <a:pt x="1049" y="6"/>
                      </a:lnTo>
                      <a:lnTo>
                        <a:pt x="969" y="6"/>
                      </a:lnTo>
                      <a:lnTo>
                        <a:pt x="934" y="6"/>
                      </a:lnTo>
                      <a:lnTo>
                        <a:pt x="853" y="6"/>
                      </a:lnTo>
                      <a:lnTo>
                        <a:pt x="817" y="6"/>
                      </a:lnTo>
                      <a:lnTo>
                        <a:pt x="736" y="6"/>
                      </a:lnTo>
                      <a:lnTo>
                        <a:pt x="700" y="7"/>
                      </a:lnTo>
                      <a:lnTo>
                        <a:pt x="621" y="7"/>
                      </a:lnTo>
                      <a:lnTo>
                        <a:pt x="583" y="7"/>
                      </a:lnTo>
                      <a:lnTo>
                        <a:pt x="504" y="7"/>
                      </a:lnTo>
                      <a:lnTo>
                        <a:pt x="466" y="7"/>
                      </a:lnTo>
                      <a:lnTo>
                        <a:pt x="389" y="7"/>
                      </a:lnTo>
                      <a:lnTo>
                        <a:pt x="349" y="8"/>
                      </a:lnTo>
                      <a:lnTo>
                        <a:pt x="272" y="8"/>
                      </a:lnTo>
                      <a:lnTo>
                        <a:pt x="234" y="8"/>
                      </a:lnTo>
                      <a:lnTo>
                        <a:pt x="155" y="8"/>
                      </a:lnTo>
                      <a:lnTo>
                        <a:pt x="117" y="10"/>
                      </a:lnTo>
                      <a:lnTo>
                        <a:pt x="39" y="10"/>
                      </a:lnTo>
                      <a:lnTo>
                        <a:pt x="0" y="10"/>
                      </a:lnTo>
                      <a:lnTo>
                        <a:pt x="0" y="126"/>
                      </a:lnTo>
                      <a:lnTo>
                        <a:pt x="0" y="304"/>
                      </a:lnTo>
                      <a:lnTo>
                        <a:pt x="0" y="481"/>
                      </a:lnTo>
                      <a:lnTo>
                        <a:pt x="117" y="481"/>
                      </a:lnTo>
                      <a:lnTo>
                        <a:pt x="234" y="481"/>
                      </a:lnTo>
                      <a:lnTo>
                        <a:pt x="349" y="481"/>
                      </a:lnTo>
                      <a:lnTo>
                        <a:pt x="466" y="481"/>
                      </a:lnTo>
                      <a:lnTo>
                        <a:pt x="583" y="481"/>
                      </a:lnTo>
                      <a:lnTo>
                        <a:pt x="700" y="481"/>
                      </a:lnTo>
                      <a:lnTo>
                        <a:pt x="817" y="481"/>
                      </a:lnTo>
                      <a:lnTo>
                        <a:pt x="934" y="481"/>
                      </a:lnTo>
                      <a:lnTo>
                        <a:pt x="1049" y="481"/>
                      </a:lnTo>
                      <a:lnTo>
                        <a:pt x="1166" y="481"/>
                      </a:lnTo>
                      <a:lnTo>
                        <a:pt x="1283" y="481"/>
                      </a:lnTo>
                      <a:lnTo>
                        <a:pt x="1400" y="481"/>
                      </a:lnTo>
                      <a:lnTo>
                        <a:pt x="1517" y="481"/>
                      </a:lnTo>
                      <a:lnTo>
                        <a:pt x="1632" y="481"/>
                      </a:lnTo>
                      <a:lnTo>
                        <a:pt x="1749" y="481"/>
                      </a:lnTo>
                      <a:lnTo>
                        <a:pt x="1866" y="481"/>
                      </a:lnTo>
                      <a:lnTo>
                        <a:pt x="1983" y="481"/>
                      </a:lnTo>
                      <a:lnTo>
                        <a:pt x="2100" y="481"/>
                      </a:lnTo>
                      <a:lnTo>
                        <a:pt x="2216" y="481"/>
                      </a:lnTo>
                      <a:lnTo>
                        <a:pt x="2332" y="481"/>
                      </a:lnTo>
                      <a:lnTo>
                        <a:pt x="2449" y="481"/>
                      </a:lnTo>
                      <a:lnTo>
                        <a:pt x="2566" y="481"/>
                      </a:lnTo>
                      <a:lnTo>
                        <a:pt x="2566" y="304"/>
                      </a:lnTo>
                      <a:lnTo>
                        <a:pt x="2566" y="126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Freeform 26"/>
                <p:cNvSpPr>
                  <a:spLocks/>
                </p:cNvSpPr>
                <p:nvPr/>
              </p:nvSpPr>
              <p:spPr bwMode="auto">
                <a:xfrm>
                  <a:off x="2643188" y="3797300"/>
                  <a:ext cx="4073525" cy="200025"/>
                </a:xfrm>
                <a:custGeom>
                  <a:avLst/>
                  <a:gdLst>
                    <a:gd name="T0" fmla="*/ 2566 w 2566"/>
                    <a:gd name="T1" fmla="*/ 0 h 126"/>
                    <a:gd name="T2" fmla="*/ 2481 w 2566"/>
                    <a:gd name="T3" fmla="*/ 0 h 126"/>
                    <a:gd name="T4" fmla="*/ 2449 w 2566"/>
                    <a:gd name="T5" fmla="*/ 0 h 126"/>
                    <a:gd name="T6" fmla="*/ 2366 w 2566"/>
                    <a:gd name="T7" fmla="*/ 0 h 126"/>
                    <a:gd name="T8" fmla="*/ 2332 w 2566"/>
                    <a:gd name="T9" fmla="*/ 0 h 126"/>
                    <a:gd name="T10" fmla="*/ 2249 w 2566"/>
                    <a:gd name="T11" fmla="*/ 0 h 126"/>
                    <a:gd name="T12" fmla="*/ 2216 w 2566"/>
                    <a:gd name="T13" fmla="*/ 0 h 126"/>
                    <a:gd name="T14" fmla="*/ 2134 w 2566"/>
                    <a:gd name="T15" fmla="*/ 0 h 126"/>
                    <a:gd name="T16" fmla="*/ 2100 w 2566"/>
                    <a:gd name="T17" fmla="*/ 1 h 126"/>
                    <a:gd name="T18" fmla="*/ 2017 w 2566"/>
                    <a:gd name="T19" fmla="*/ 1 h 126"/>
                    <a:gd name="T20" fmla="*/ 1983 w 2566"/>
                    <a:gd name="T21" fmla="*/ 1 h 126"/>
                    <a:gd name="T22" fmla="*/ 1900 w 2566"/>
                    <a:gd name="T23" fmla="*/ 1 h 126"/>
                    <a:gd name="T24" fmla="*/ 1866 w 2566"/>
                    <a:gd name="T25" fmla="*/ 1 h 126"/>
                    <a:gd name="T26" fmla="*/ 1784 w 2566"/>
                    <a:gd name="T27" fmla="*/ 1 h 126"/>
                    <a:gd name="T28" fmla="*/ 1749 w 2566"/>
                    <a:gd name="T29" fmla="*/ 3 h 126"/>
                    <a:gd name="T30" fmla="*/ 1667 w 2566"/>
                    <a:gd name="T31" fmla="*/ 3 h 126"/>
                    <a:gd name="T32" fmla="*/ 1632 w 2566"/>
                    <a:gd name="T33" fmla="*/ 3 h 126"/>
                    <a:gd name="T34" fmla="*/ 1551 w 2566"/>
                    <a:gd name="T35" fmla="*/ 3 h 126"/>
                    <a:gd name="T36" fmla="*/ 1517 w 2566"/>
                    <a:gd name="T37" fmla="*/ 3 h 126"/>
                    <a:gd name="T38" fmla="*/ 1435 w 2566"/>
                    <a:gd name="T39" fmla="*/ 3 h 126"/>
                    <a:gd name="T40" fmla="*/ 1400 w 2566"/>
                    <a:gd name="T41" fmla="*/ 4 h 126"/>
                    <a:gd name="T42" fmla="*/ 1318 w 2566"/>
                    <a:gd name="T43" fmla="*/ 4 h 126"/>
                    <a:gd name="T44" fmla="*/ 1283 w 2566"/>
                    <a:gd name="T45" fmla="*/ 4 h 126"/>
                    <a:gd name="T46" fmla="*/ 1203 w 2566"/>
                    <a:gd name="T47" fmla="*/ 4 h 126"/>
                    <a:gd name="T48" fmla="*/ 1166 w 2566"/>
                    <a:gd name="T49" fmla="*/ 4 h 126"/>
                    <a:gd name="T50" fmla="*/ 1086 w 2566"/>
                    <a:gd name="T51" fmla="*/ 4 h 126"/>
                    <a:gd name="T52" fmla="*/ 1049 w 2566"/>
                    <a:gd name="T53" fmla="*/ 6 h 126"/>
                    <a:gd name="T54" fmla="*/ 969 w 2566"/>
                    <a:gd name="T55" fmla="*/ 6 h 126"/>
                    <a:gd name="T56" fmla="*/ 934 w 2566"/>
                    <a:gd name="T57" fmla="*/ 6 h 126"/>
                    <a:gd name="T58" fmla="*/ 853 w 2566"/>
                    <a:gd name="T59" fmla="*/ 6 h 126"/>
                    <a:gd name="T60" fmla="*/ 817 w 2566"/>
                    <a:gd name="T61" fmla="*/ 6 h 126"/>
                    <a:gd name="T62" fmla="*/ 736 w 2566"/>
                    <a:gd name="T63" fmla="*/ 6 h 126"/>
                    <a:gd name="T64" fmla="*/ 700 w 2566"/>
                    <a:gd name="T65" fmla="*/ 7 h 126"/>
                    <a:gd name="T66" fmla="*/ 621 w 2566"/>
                    <a:gd name="T67" fmla="*/ 7 h 126"/>
                    <a:gd name="T68" fmla="*/ 583 w 2566"/>
                    <a:gd name="T69" fmla="*/ 7 h 126"/>
                    <a:gd name="T70" fmla="*/ 504 w 2566"/>
                    <a:gd name="T71" fmla="*/ 7 h 126"/>
                    <a:gd name="T72" fmla="*/ 466 w 2566"/>
                    <a:gd name="T73" fmla="*/ 7 h 126"/>
                    <a:gd name="T74" fmla="*/ 389 w 2566"/>
                    <a:gd name="T75" fmla="*/ 7 h 126"/>
                    <a:gd name="T76" fmla="*/ 349 w 2566"/>
                    <a:gd name="T77" fmla="*/ 8 h 126"/>
                    <a:gd name="T78" fmla="*/ 272 w 2566"/>
                    <a:gd name="T79" fmla="*/ 8 h 126"/>
                    <a:gd name="T80" fmla="*/ 234 w 2566"/>
                    <a:gd name="T81" fmla="*/ 8 h 126"/>
                    <a:gd name="T82" fmla="*/ 155 w 2566"/>
                    <a:gd name="T83" fmla="*/ 8 h 126"/>
                    <a:gd name="T84" fmla="*/ 117 w 2566"/>
                    <a:gd name="T85" fmla="*/ 10 h 126"/>
                    <a:gd name="T86" fmla="*/ 39 w 2566"/>
                    <a:gd name="T87" fmla="*/ 10 h 126"/>
                    <a:gd name="T88" fmla="*/ 0 w 2566"/>
                    <a:gd name="T89" fmla="*/ 10 h 126"/>
                    <a:gd name="T90" fmla="*/ 0 w 2566"/>
                    <a:gd name="T91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26">
                      <a:moveTo>
                        <a:pt x="2566" y="0"/>
                      </a:moveTo>
                      <a:lnTo>
                        <a:pt x="2481" y="0"/>
                      </a:lnTo>
                      <a:lnTo>
                        <a:pt x="2449" y="0"/>
                      </a:lnTo>
                      <a:lnTo>
                        <a:pt x="2366" y="0"/>
                      </a:lnTo>
                      <a:lnTo>
                        <a:pt x="2332" y="0"/>
                      </a:lnTo>
                      <a:lnTo>
                        <a:pt x="2249" y="0"/>
                      </a:lnTo>
                      <a:lnTo>
                        <a:pt x="2216" y="0"/>
                      </a:lnTo>
                      <a:lnTo>
                        <a:pt x="2134" y="0"/>
                      </a:lnTo>
                      <a:lnTo>
                        <a:pt x="2100" y="1"/>
                      </a:lnTo>
                      <a:lnTo>
                        <a:pt x="2017" y="1"/>
                      </a:lnTo>
                      <a:lnTo>
                        <a:pt x="1983" y="1"/>
                      </a:lnTo>
                      <a:lnTo>
                        <a:pt x="1900" y="1"/>
                      </a:lnTo>
                      <a:lnTo>
                        <a:pt x="1866" y="1"/>
                      </a:lnTo>
                      <a:lnTo>
                        <a:pt x="1784" y="1"/>
                      </a:lnTo>
                      <a:lnTo>
                        <a:pt x="1749" y="3"/>
                      </a:lnTo>
                      <a:lnTo>
                        <a:pt x="1667" y="3"/>
                      </a:lnTo>
                      <a:lnTo>
                        <a:pt x="1632" y="3"/>
                      </a:lnTo>
                      <a:lnTo>
                        <a:pt x="1551" y="3"/>
                      </a:lnTo>
                      <a:lnTo>
                        <a:pt x="1517" y="3"/>
                      </a:lnTo>
                      <a:lnTo>
                        <a:pt x="1435" y="3"/>
                      </a:lnTo>
                      <a:lnTo>
                        <a:pt x="1400" y="4"/>
                      </a:lnTo>
                      <a:lnTo>
                        <a:pt x="1318" y="4"/>
                      </a:lnTo>
                      <a:lnTo>
                        <a:pt x="1283" y="4"/>
                      </a:lnTo>
                      <a:lnTo>
                        <a:pt x="1203" y="4"/>
                      </a:lnTo>
                      <a:lnTo>
                        <a:pt x="1166" y="4"/>
                      </a:lnTo>
                      <a:lnTo>
                        <a:pt x="1086" y="4"/>
                      </a:lnTo>
                      <a:lnTo>
                        <a:pt x="1049" y="6"/>
                      </a:lnTo>
                      <a:lnTo>
                        <a:pt x="969" y="6"/>
                      </a:lnTo>
                      <a:lnTo>
                        <a:pt x="934" y="6"/>
                      </a:lnTo>
                      <a:lnTo>
                        <a:pt x="853" y="6"/>
                      </a:lnTo>
                      <a:lnTo>
                        <a:pt x="817" y="6"/>
                      </a:lnTo>
                      <a:lnTo>
                        <a:pt x="736" y="6"/>
                      </a:lnTo>
                      <a:lnTo>
                        <a:pt x="700" y="7"/>
                      </a:lnTo>
                      <a:lnTo>
                        <a:pt x="621" y="7"/>
                      </a:lnTo>
                      <a:lnTo>
                        <a:pt x="583" y="7"/>
                      </a:lnTo>
                      <a:lnTo>
                        <a:pt x="504" y="7"/>
                      </a:lnTo>
                      <a:lnTo>
                        <a:pt x="466" y="7"/>
                      </a:lnTo>
                      <a:lnTo>
                        <a:pt x="389" y="7"/>
                      </a:lnTo>
                      <a:lnTo>
                        <a:pt x="349" y="8"/>
                      </a:lnTo>
                      <a:lnTo>
                        <a:pt x="272" y="8"/>
                      </a:lnTo>
                      <a:lnTo>
                        <a:pt x="234" y="8"/>
                      </a:lnTo>
                      <a:lnTo>
                        <a:pt x="155" y="8"/>
                      </a:lnTo>
                      <a:lnTo>
                        <a:pt x="117" y="10"/>
                      </a:lnTo>
                      <a:lnTo>
                        <a:pt x="39" y="10"/>
                      </a:lnTo>
                      <a:lnTo>
                        <a:pt x="0" y="10"/>
                      </a:lnTo>
                      <a:lnTo>
                        <a:pt x="0" y="1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" name="Freeform 27"/>
                <p:cNvSpPr>
                  <a:spLocks/>
                </p:cNvSpPr>
                <p:nvPr/>
              </p:nvSpPr>
              <p:spPr bwMode="auto">
                <a:xfrm>
                  <a:off x="2643188" y="3856038"/>
                  <a:ext cx="4073525" cy="704850"/>
                </a:xfrm>
                <a:custGeom>
                  <a:avLst/>
                  <a:gdLst>
                    <a:gd name="T0" fmla="*/ 2507 w 2566"/>
                    <a:gd name="T1" fmla="*/ 0 h 444"/>
                    <a:gd name="T2" fmla="*/ 2390 w 2566"/>
                    <a:gd name="T3" fmla="*/ 1 h 444"/>
                    <a:gd name="T4" fmla="*/ 2275 w 2566"/>
                    <a:gd name="T5" fmla="*/ 1 h 444"/>
                    <a:gd name="T6" fmla="*/ 2158 w 2566"/>
                    <a:gd name="T7" fmla="*/ 2 h 444"/>
                    <a:gd name="T8" fmla="*/ 2043 w 2566"/>
                    <a:gd name="T9" fmla="*/ 2 h 444"/>
                    <a:gd name="T10" fmla="*/ 1926 w 2566"/>
                    <a:gd name="T11" fmla="*/ 4 h 444"/>
                    <a:gd name="T12" fmla="*/ 1810 w 2566"/>
                    <a:gd name="T13" fmla="*/ 4 h 444"/>
                    <a:gd name="T14" fmla="*/ 1693 w 2566"/>
                    <a:gd name="T15" fmla="*/ 5 h 444"/>
                    <a:gd name="T16" fmla="*/ 1578 w 2566"/>
                    <a:gd name="T17" fmla="*/ 5 h 444"/>
                    <a:gd name="T18" fmla="*/ 1461 w 2566"/>
                    <a:gd name="T19" fmla="*/ 6 h 444"/>
                    <a:gd name="T20" fmla="*/ 1345 w 2566"/>
                    <a:gd name="T21" fmla="*/ 8 h 444"/>
                    <a:gd name="T22" fmla="*/ 1228 w 2566"/>
                    <a:gd name="T23" fmla="*/ 8 h 444"/>
                    <a:gd name="T24" fmla="*/ 1113 w 2566"/>
                    <a:gd name="T25" fmla="*/ 9 h 444"/>
                    <a:gd name="T26" fmla="*/ 997 w 2566"/>
                    <a:gd name="T27" fmla="*/ 9 h 444"/>
                    <a:gd name="T28" fmla="*/ 881 w 2566"/>
                    <a:gd name="T29" fmla="*/ 11 h 444"/>
                    <a:gd name="T30" fmla="*/ 765 w 2566"/>
                    <a:gd name="T31" fmla="*/ 12 h 444"/>
                    <a:gd name="T32" fmla="*/ 648 w 2566"/>
                    <a:gd name="T33" fmla="*/ 12 h 444"/>
                    <a:gd name="T34" fmla="*/ 533 w 2566"/>
                    <a:gd name="T35" fmla="*/ 13 h 444"/>
                    <a:gd name="T36" fmla="*/ 417 w 2566"/>
                    <a:gd name="T37" fmla="*/ 15 h 444"/>
                    <a:gd name="T38" fmla="*/ 300 w 2566"/>
                    <a:gd name="T39" fmla="*/ 15 h 444"/>
                    <a:gd name="T40" fmla="*/ 185 w 2566"/>
                    <a:gd name="T41" fmla="*/ 16 h 444"/>
                    <a:gd name="T42" fmla="*/ 69 w 2566"/>
                    <a:gd name="T43" fmla="*/ 17 h 444"/>
                    <a:gd name="T44" fmla="*/ 0 w 2566"/>
                    <a:gd name="T45" fmla="*/ 89 h 444"/>
                    <a:gd name="T46" fmla="*/ 0 w 2566"/>
                    <a:gd name="T47" fmla="*/ 444 h 444"/>
                    <a:gd name="T48" fmla="*/ 234 w 2566"/>
                    <a:gd name="T49" fmla="*/ 444 h 444"/>
                    <a:gd name="T50" fmla="*/ 466 w 2566"/>
                    <a:gd name="T51" fmla="*/ 444 h 444"/>
                    <a:gd name="T52" fmla="*/ 700 w 2566"/>
                    <a:gd name="T53" fmla="*/ 444 h 444"/>
                    <a:gd name="T54" fmla="*/ 934 w 2566"/>
                    <a:gd name="T55" fmla="*/ 444 h 444"/>
                    <a:gd name="T56" fmla="*/ 1166 w 2566"/>
                    <a:gd name="T57" fmla="*/ 444 h 444"/>
                    <a:gd name="T58" fmla="*/ 1400 w 2566"/>
                    <a:gd name="T59" fmla="*/ 444 h 444"/>
                    <a:gd name="T60" fmla="*/ 1632 w 2566"/>
                    <a:gd name="T61" fmla="*/ 444 h 444"/>
                    <a:gd name="T62" fmla="*/ 1866 w 2566"/>
                    <a:gd name="T63" fmla="*/ 444 h 444"/>
                    <a:gd name="T64" fmla="*/ 2100 w 2566"/>
                    <a:gd name="T65" fmla="*/ 444 h 444"/>
                    <a:gd name="T66" fmla="*/ 2332 w 2566"/>
                    <a:gd name="T67" fmla="*/ 444 h 444"/>
                    <a:gd name="T68" fmla="*/ 2566 w 2566"/>
                    <a:gd name="T69" fmla="*/ 444 h 444"/>
                    <a:gd name="T70" fmla="*/ 2566 w 2566"/>
                    <a:gd name="T71" fmla="*/ 89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444">
                      <a:moveTo>
                        <a:pt x="2566" y="0"/>
                      </a:moveTo>
                      <a:lnTo>
                        <a:pt x="2507" y="0"/>
                      </a:lnTo>
                      <a:lnTo>
                        <a:pt x="2449" y="1"/>
                      </a:lnTo>
                      <a:lnTo>
                        <a:pt x="2390" y="1"/>
                      </a:lnTo>
                      <a:lnTo>
                        <a:pt x="2332" y="1"/>
                      </a:lnTo>
                      <a:lnTo>
                        <a:pt x="2275" y="1"/>
                      </a:lnTo>
                      <a:lnTo>
                        <a:pt x="2216" y="2"/>
                      </a:lnTo>
                      <a:lnTo>
                        <a:pt x="2158" y="2"/>
                      </a:lnTo>
                      <a:lnTo>
                        <a:pt x="2100" y="2"/>
                      </a:lnTo>
                      <a:lnTo>
                        <a:pt x="2043" y="2"/>
                      </a:lnTo>
                      <a:lnTo>
                        <a:pt x="1983" y="4"/>
                      </a:lnTo>
                      <a:lnTo>
                        <a:pt x="1926" y="4"/>
                      </a:lnTo>
                      <a:lnTo>
                        <a:pt x="1866" y="4"/>
                      </a:lnTo>
                      <a:lnTo>
                        <a:pt x="1810" y="4"/>
                      </a:lnTo>
                      <a:lnTo>
                        <a:pt x="1749" y="5"/>
                      </a:lnTo>
                      <a:lnTo>
                        <a:pt x="1693" y="5"/>
                      </a:lnTo>
                      <a:lnTo>
                        <a:pt x="1632" y="5"/>
                      </a:lnTo>
                      <a:lnTo>
                        <a:pt x="1578" y="5"/>
                      </a:lnTo>
                      <a:lnTo>
                        <a:pt x="1517" y="6"/>
                      </a:lnTo>
                      <a:lnTo>
                        <a:pt x="1461" y="6"/>
                      </a:lnTo>
                      <a:lnTo>
                        <a:pt x="1400" y="8"/>
                      </a:lnTo>
                      <a:lnTo>
                        <a:pt x="1345" y="8"/>
                      </a:lnTo>
                      <a:lnTo>
                        <a:pt x="1283" y="8"/>
                      </a:lnTo>
                      <a:lnTo>
                        <a:pt x="1228" y="8"/>
                      </a:lnTo>
                      <a:lnTo>
                        <a:pt x="1166" y="9"/>
                      </a:lnTo>
                      <a:lnTo>
                        <a:pt x="1113" y="9"/>
                      </a:lnTo>
                      <a:lnTo>
                        <a:pt x="1049" y="9"/>
                      </a:lnTo>
                      <a:lnTo>
                        <a:pt x="997" y="9"/>
                      </a:lnTo>
                      <a:lnTo>
                        <a:pt x="934" y="11"/>
                      </a:lnTo>
                      <a:lnTo>
                        <a:pt x="881" y="11"/>
                      </a:lnTo>
                      <a:lnTo>
                        <a:pt x="817" y="12"/>
                      </a:lnTo>
                      <a:lnTo>
                        <a:pt x="765" y="12"/>
                      </a:lnTo>
                      <a:lnTo>
                        <a:pt x="700" y="12"/>
                      </a:lnTo>
                      <a:lnTo>
                        <a:pt x="648" y="12"/>
                      </a:lnTo>
                      <a:lnTo>
                        <a:pt x="583" y="13"/>
                      </a:lnTo>
                      <a:lnTo>
                        <a:pt x="533" y="13"/>
                      </a:lnTo>
                      <a:lnTo>
                        <a:pt x="466" y="15"/>
                      </a:lnTo>
                      <a:lnTo>
                        <a:pt x="417" y="15"/>
                      </a:lnTo>
                      <a:lnTo>
                        <a:pt x="349" y="15"/>
                      </a:lnTo>
                      <a:lnTo>
                        <a:pt x="300" y="15"/>
                      </a:lnTo>
                      <a:lnTo>
                        <a:pt x="234" y="16"/>
                      </a:lnTo>
                      <a:lnTo>
                        <a:pt x="185" y="16"/>
                      </a:lnTo>
                      <a:lnTo>
                        <a:pt x="117" y="17"/>
                      </a:lnTo>
                      <a:lnTo>
                        <a:pt x="69" y="17"/>
                      </a:lnTo>
                      <a:lnTo>
                        <a:pt x="0" y="17"/>
                      </a:lnTo>
                      <a:lnTo>
                        <a:pt x="0" y="89"/>
                      </a:lnTo>
                      <a:lnTo>
                        <a:pt x="0" y="267"/>
                      </a:lnTo>
                      <a:lnTo>
                        <a:pt x="0" y="444"/>
                      </a:lnTo>
                      <a:lnTo>
                        <a:pt x="117" y="444"/>
                      </a:lnTo>
                      <a:lnTo>
                        <a:pt x="234" y="444"/>
                      </a:lnTo>
                      <a:lnTo>
                        <a:pt x="349" y="444"/>
                      </a:lnTo>
                      <a:lnTo>
                        <a:pt x="466" y="444"/>
                      </a:lnTo>
                      <a:lnTo>
                        <a:pt x="583" y="444"/>
                      </a:lnTo>
                      <a:lnTo>
                        <a:pt x="700" y="444"/>
                      </a:lnTo>
                      <a:lnTo>
                        <a:pt x="817" y="444"/>
                      </a:lnTo>
                      <a:lnTo>
                        <a:pt x="934" y="444"/>
                      </a:lnTo>
                      <a:lnTo>
                        <a:pt x="1049" y="444"/>
                      </a:lnTo>
                      <a:lnTo>
                        <a:pt x="1166" y="444"/>
                      </a:lnTo>
                      <a:lnTo>
                        <a:pt x="1283" y="444"/>
                      </a:lnTo>
                      <a:lnTo>
                        <a:pt x="1400" y="444"/>
                      </a:lnTo>
                      <a:lnTo>
                        <a:pt x="1517" y="444"/>
                      </a:lnTo>
                      <a:lnTo>
                        <a:pt x="1632" y="444"/>
                      </a:lnTo>
                      <a:lnTo>
                        <a:pt x="1749" y="444"/>
                      </a:lnTo>
                      <a:lnTo>
                        <a:pt x="1866" y="444"/>
                      </a:lnTo>
                      <a:lnTo>
                        <a:pt x="1983" y="444"/>
                      </a:lnTo>
                      <a:lnTo>
                        <a:pt x="2100" y="444"/>
                      </a:lnTo>
                      <a:lnTo>
                        <a:pt x="2216" y="444"/>
                      </a:lnTo>
                      <a:lnTo>
                        <a:pt x="2332" y="444"/>
                      </a:lnTo>
                      <a:lnTo>
                        <a:pt x="2449" y="444"/>
                      </a:lnTo>
                      <a:lnTo>
                        <a:pt x="2566" y="444"/>
                      </a:lnTo>
                      <a:lnTo>
                        <a:pt x="2566" y="267"/>
                      </a:lnTo>
                      <a:lnTo>
                        <a:pt x="2566" y="89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" name="Freeform 28"/>
                <p:cNvSpPr>
                  <a:spLocks/>
                </p:cNvSpPr>
                <p:nvPr/>
              </p:nvSpPr>
              <p:spPr bwMode="auto">
                <a:xfrm>
                  <a:off x="2643188" y="3856038"/>
                  <a:ext cx="4073525" cy="141288"/>
                </a:xfrm>
                <a:custGeom>
                  <a:avLst/>
                  <a:gdLst>
                    <a:gd name="T0" fmla="*/ 2566 w 2566"/>
                    <a:gd name="T1" fmla="*/ 0 h 89"/>
                    <a:gd name="T2" fmla="*/ 2507 w 2566"/>
                    <a:gd name="T3" fmla="*/ 0 h 89"/>
                    <a:gd name="T4" fmla="*/ 2449 w 2566"/>
                    <a:gd name="T5" fmla="*/ 1 h 89"/>
                    <a:gd name="T6" fmla="*/ 2390 w 2566"/>
                    <a:gd name="T7" fmla="*/ 1 h 89"/>
                    <a:gd name="T8" fmla="*/ 2332 w 2566"/>
                    <a:gd name="T9" fmla="*/ 1 h 89"/>
                    <a:gd name="T10" fmla="*/ 2275 w 2566"/>
                    <a:gd name="T11" fmla="*/ 1 h 89"/>
                    <a:gd name="T12" fmla="*/ 2216 w 2566"/>
                    <a:gd name="T13" fmla="*/ 2 h 89"/>
                    <a:gd name="T14" fmla="*/ 2158 w 2566"/>
                    <a:gd name="T15" fmla="*/ 2 h 89"/>
                    <a:gd name="T16" fmla="*/ 2100 w 2566"/>
                    <a:gd name="T17" fmla="*/ 2 h 89"/>
                    <a:gd name="T18" fmla="*/ 2043 w 2566"/>
                    <a:gd name="T19" fmla="*/ 2 h 89"/>
                    <a:gd name="T20" fmla="*/ 1983 w 2566"/>
                    <a:gd name="T21" fmla="*/ 4 h 89"/>
                    <a:gd name="T22" fmla="*/ 1926 w 2566"/>
                    <a:gd name="T23" fmla="*/ 4 h 89"/>
                    <a:gd name="T24" fmla="*/ 1866 w 2566"/>
                    <a:gd name="T25" fmla="*/ 4 h 89"/>
                    <a:gd name="T26" fmla="*/ 1810 w 2566"/>
                    <a:gd name="T27" fmla="*/ 4 h 89"/>
                    <a:gd name="T28" fmla="*/ 1749 w 2566"/>
                    <a:gd name="T29" fmla="*/ 5 h 89"/>
                    <a:gd name="T30" fmla="*/ 1693 w 2566"/>
                    <a:gd name="T31" fmla="*/ 5 h 89"/>
                    <a:gd name="T32" fmla="*/ 1632 w 2566"/>
                    <a:gd name="T33" fmla="*/ 5 h 89"/>
                    <a:gd name="T34" fmla="*/ 1578 w 2566"/>
                    <a:gd name="T35" fmla="*/ 5 h 89"/>
                    <a:gd name="T36" fmla="*/ 1517 w 2566"/>
                    <a:gd name="T37" fmla="*/ 6 h 89"/>
                    <a:gd name="T38" fmla="*/ 1461 w 2566"/>
                    <a:gd name="T39" fmla="*/ 6 h 89"/>
                    <a:gd name="T40" fmla="*/ 1400 w 2566"/>
                    <a:gd name="T41" fmla="*/ 8 h 89"/>
                    <a:gd name="T42" fmla="*/ 1345 w 2566"/>
                    <a:gd name="T43" fmla="*/ 8 h 89"/>
                    <a:gd name="T44" fmla="*/ 1283 w 2566"/>
                    <a:gd name="T45" fmla="*/ 8 h 89"/>
                    <a:gd name="T46" fmla="*/ 1228 w 2566"/>
                    <a:gd name="T47" fmla="*/ 8 h 89"/>
                    <a:gd name="T48" fmla="*/ 1166 w 2566"/>
                    <a:gd name="T49" fmla="*/ 9 h 89"/>
                    <a:gd name="T50" fmla="*/ 1113 w 2566"/>
                    <a:gd name="T51" fmla="*/ 9 h 89"/>
                    <a:gd name="T52" fmla="*/ 1049 w 2566"/>
                    <a:gd name="T53" fmla="*/ 9 h 89"/>
                    <a:gd name="T54" fmla="*/ 997 w 2566"/>
                    <a:gd name="T55" fmla="*/ 9 h 89"/>
                    <a:gd name="T56" fmla="*/ 934 w 2566"/>
                    <a:gd name="T57" fmla="*/ 11 h 89"/>
                    <a:gd name="T58" fmla="*/ 881 w 2566"/>
                    <a:gd name="T59" fmla="*/ 11 h 89"/>
                    <a:gd name="T60" fmla="*/ 817 w 2566"/>
                    <a:gd name="T61" fmla="*/ 12 h 89"/>
                    <a:gd name="T62" fmla="*/ 765 w 2566"/>
                    <a:gd name="T63" fmla="*/ 12 h 89"/>
                    <a:gd name="T64" fmla="*/ 700 w 2566"/>
                    <a:gd name="T65" fmla="*/ 12 h 89"/>
                    <a:gd name="T66" fmla="*/ 648 w 2566"/>
                    <a:gd name="T67" fmla="*/ 12 h 89"/>
                    <a:gd name="T68" fmla="*/ 583 w 2566"/>
                    <a:gd name="T69" fmla="*/ 13 h 89"/>
                    <a:gd name="T70" fmla="*/ 533 w 2566"/>
                    <a:gd name="T71" fmla="*/ 13 h 89"/>
                    <a:gd name="T72" fmla="*/ 466 w 2566"/>
                    <a:gd name="T73" fmla="*/ 15 h 89"/>
                    <a:gd name="T74" fmla="*/ 417 w 2566"/>
                    <a:gd name="T75" fmla="*/ 15 h 89"/>
                    <a:gd name="T76" fmla="*/ 349 w 2566"/>
                    <a:gd name="T77" fmla="*/ 15 h 89"/>
                    <a:gd name="T78" fmla="*/ 300 w 2566"/>
                    <a:gd name="T79" fmla="*/ 15 h 89"/>
                    <a:gd name="T80" fmla="*/ 234 w 2566"/>
                    <a:gd name="T81" fmla="*/ 16 h 89"/>
                    <a:gd name="T82" fmla="*/ 185 w 2566"/>
                    <a:gd name="T83" fmla="*/ 16 h 89"/>
                    <a:gd name="T84" fmla="*/ 117 w 2566"/>
                    <a:gd name="T85" fmla="*/ 17 h 89"/>
                    <a:gd name="T86" fmla="*/ 69 w 2566"/>
                    <a:gd name="T87" fmla="*/ 17 h 89"/>
                    <a:gd name="T88" fmla="*/ 0 w 2566"/>
                    <a:gd name="T89" fmla="*/ 17 h 89"/>
                    <a:gd name="T90" fmla="*/ 0 w 2566"/>
                    <a:gd name="T9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89">
                      <a:moveTo>
                        <a:pt x="2566" y="0"/>
                      </a:moveTo>
                      <a:lnTo>
                        <a:pt x="2507" y="0"/>
                      </a:lnTo>
                      <a:lnTo>
                        <a:pt x="2449" y="1"/>
                      </a:lnTo>
                      <a:lnTo>
                        <a:pt x="2390" y="1"/>
                      </a:lnTo>
                      <a:lnTo>
                        <a:pt x="2332" y="1"/>
                      </a:lnTo>
                      <a:lnTo>
                        <a:pt x="2275" y="1"/>
                      </a:lnTo>
                      <a:lnTo>
                        <a:pt x="2216" y="2"/>
                      </a:lnTo>
                      <a:lnTo>
                        <a:pt x="2158" y="2"/>
                      </a:lnTo>
                      <a:lnTo>
                        <a:pt x="2100" y="2"/>
                      </a:lnTo>
                      <a:lnTo>
                        <a:pt x="2043" y="2"/>
                      </a:lnTo>
                      <a:lnTo>
                        <a:pt x="1983" y="4"/>
                      </a:lnTo>
                      <a:lnTo>
                        <a:pt x="1926" y="4"/>
                      </a:lnTo>
                      <a:lnTo>
                        <a:pt x="1866" y="4"/>
                      </a:lnTo>
                      <a:lnTo>
                        <a:pt x="1810" y="4"/>
                      </a:lnTo>
                      <a:lnTo>
                        <a:pt x="1749" y="5"/>
                      </a:lnTo>
                      <a:lnTo>
                        <a:pt x="1693" y="5"/>
                      </a:lnTo>
                      <a:lnTo>
                        <a:pt x="1632" y="5"/>
                      </a:lnTo>
                      <a:lnTo>
                        <a:pt x="1578" y="5"/>
                      </a:lnTo>
                      <a:lnTo>
                        <a:pt x="1517" y="6"/>
                      </a:lnTo>
                      <a:lnTo>
                        <a:pt x="1461" y="6"/>
                      </a:lnTo>
                      <a:lnTo>
                        <a:pt x="1400" y="8"/>
                      </a:lnTo>
                      <a:lnTo>
                        <a:pt x="1345" y="8"/>
                      </a:lnTo>
                      <a:lnTo>
                        <a:pt x="1283" y="8"/>
                      </a:lnTo>
                      <a:lnTo>
                        <a:pt x="1228" y="8"/>
                      </a:lnTo>
                      <a:lnTo>
                        <a:pt x="1166" y="9"/>
                      </a:lnTo>
                      <a:lnTo>
                        <a:pt x="1113" y="9"/>
                      </a:lnTo>
                      <a:lnTo>
                        <a:pt x="1049" y="9"/>
                      </a:lnTo>
                      <a:lnTo>
                        <a:pt x="997" y="9"/>
                      </a:lnTo>
                      <a:lnTo>
                        <a:pt x="934" y="11"/>
                      </a:lnTo>
                      <a:lnTo>
                        <a:pt x="881" y="11"/>
                      </a:lnTo>
                      <a:lnTo>
                        <a:pt x="817" y="12"/>
                      </a:lnTo>
                      <a:lnTo>
                        <a:pt x="765" y="12"/>
                      </a:lnTo>
                      <a:lnTo>
                        <a:pt x="700" y="12"/>
                      </a:lnTo>
                      <a:lnTo>
                        <a:pt x="648" y="12"/>
                      </a:lnTo>
                      <a:lnTo>
                        <a:pt x="583" y="13"/>
                      </a:lnTo>
                      <a:lnTo>
                        <a:pt x="533" y="13"/>
                      </a:lnTo>
                      <a:lnTo>
                        <a:pt x="466" y="15"/>
                      </a:lnTo>
                      <a:lnTo>
                        <a:pt x="417" y="15"/>
                      </a:lnTo>
                      <a:lnTo>
                        <a:pt x="349" y="15"/>
                      </a:lnTo>
                      <a:lnTo>
                        <a:pt x="300" y="15"/>
                      </a:lnTo>
                      <a:lnTo>
                        <a:pt x="234" y="16"/>
                      </a:lnTo>
                      <a:lnTo>
                        <a:pt x="185" y="16"/>
                      </a:lnTo>
                      <a:lnTo>
                        <a:pt x="117" y="17"/>
                      </a:lnTo>
                      <a:lnTo>
                        <a:pt x="69" y="17"/>
                      </a:lnTo>
                      <a:lnTo>
                        <a:pt x="0" y="17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" name="Freeform 29"/>
                <p:cNvSpPr>
                  <a:spLocks/>
                </p:cNvSpPr>
                <p:nvPr/>
              </p:nvSpPr>
              <p:spPr bwMode="auto">
                <a:xfrm>
                  <a:off x="2643188" y="3935413"/>
                  <a:ext cx="4073525" cy="625475"/>
                </a:xfrm>
                <a:custGeom>
                  <a:avLst/>
                  <a:gdLst>
                    <a:gd name="T0" fmla="*/ 2540 w 2566"/>
                    <a:gd name="T1" fmla="*/ 0 h 394"/>
                    <a:gd name="T2" fmla="*/ 2423 w 2566"/>
                    <a:gd name="T3" fmla="*/ 1 h 394"/>
                    <a:gd name="T4" fmla="*/ 2308 w 2566"/>
                    <a:gd name="T5" fmla="*/ 3 h 394"/>
                    <a:gd name="T6" fmla="*/ 2192 w 2566"/>
                    <a:gd name="T7" fmla="*/ 3 h 394"/>
                    <a:gd name="T8" fmla="*/ 2076 w 2566"/>
                    <a:gd name="T9" fmla="*/ 4 h 394"/>
                    <a:gd name="T10" fmla="*/ 1960 w 2566"/>
                    <a:gd name="T11" fmla="*/ 5 h 394"/>
                    <a:gd name="T12" fmla="*/ 1844 w 2566"/>
                    <a:gd name="T13" fmla="*/ 7 h 394"/>
                    <a:gd name="T14" fmla="*/ 1729 w 2566"/>
                    <a:gd name="T15" fmla="*/ 8 h 394"/>
                    <a:gd name="T16" fmla="*/ 1613 w 2566"/>
                    <a:gd name="T17" fmla="*/ 9 h 394"/>
                    <a:gd name="T18" fmla="*/ 1496 w 2566"/>
                    <a:gd name="T19" fmla="*/ 11 h 394"/>
                    <a:gd name="T20" fmla="*/ 1381 w 2566"/>
                    <a:gd name="T21" fmla="*/ 12 h 394"/>
                    <a:gd name="T22" fmla="*/ 1265 w 2566"/>
                    <a:gd name="T23" fmla="*/ 13 h 394"/>
                    <a:gd name="T24" fmla="*/ 1150 w 2566"/>
                    <a:gd name="T25" fmla="*/ 13 h 394"/>
                    <a:gd name="T26" fmla="*/ 1034 w 2566"/>
                    <a:gd name="T27" fmla="*/ 15 h 394"/>
                    <a:gd name="T28" fmla="*/ 917 w 2566"/>
                    <a:gd name="T29" fmla="*/ 16 h 394"/>
                    <a:gd name="T30" fmla="*/ 802 w 2566"/>
                    <a:gd name="T31" fmla="*/ 17 h 394"/>
                    <a:gd name="T32" fmla="*/ 686 w 2566"/>
                    <a:gd name="T33" fmla="*/ 19 h 394"/>
                    <a:gd name="T34" fmla="*/ 571 w 2566"/>
                    <a:gd name="T35" fmla="*/ 20 h 394"/>
                    <a:gd name="T36" fmla="*/ 455 w 2566"/>
                    <a:gd name="T37" fmla="*/ 22 h 394"/>
                    <a:gd name="T38" fmla="*/ 340 w 2566"/>
                    <a:gd name="T39" fmla="*/ 24 h 394"/>
                    <a:gd name="T40" fmla="*/ 224 w 2566"/>
                    <a:gd name="T41" fmla="*/ 26 h 394"/>
                    <a:gd name="T42" fmla="*/ 107 w 2566"/>
                    <a:gd name="T43" fmla="*/ 27 h 394"/>
                    <a:gd name="T44" fmla="*/ 0 w 2566"/>
                    <a:gd name="T45" fmla="*/ 39 h 394"/>
                    <a:gd name="T46" fmla="*/ 0 w 2566"/>
                    <a:gd name="T47" fmla="*/ 394 h 394"/>
                    <a:gd name="T48" fmla="*/ 234 w 2566"/>
                    <a:gd name="T49" fmla="*/ 394 h 394"/>
                    <a:gd name="T50" fmla="*/ 466 w 2566"/>
                    <a:gd name="T51" fmla="*/ 394 h 394"/>
                    <a:gd name="T52" fmla="*/ 700 w 2566"/>
                    <a:gd name="T53" fmla="*/ 394 h 394"/>
                    <a:gd name="T54" fmla="*/ 934 w 2566"/>
                    <a:gd name="T55" fmla="*/ 394 h 394"/>
                    <a:gd name="T56" fmla="*/ 1166 w 2566"/>
                    <a:gd name="T57" fmla="*/ 394 h 394"/>
                    <a:gd name="T58" fmla="*/ 1400 w 2566"/>
                    <a:gd name="T59" fmla="*/ 394 h 394"/>
                    <a:gd name="T60" fmla="*/ 1632 w 2566"/>
                    <a:gd name="T61" fmla="*/ 394 h 394"/>
                    <a:gd name="T62" fmla="*/ 1866 w 2566"/>
                    <a:gd name="T63" fmla="*/ 394 h 394"/>
                    <a:gd name="T64" fmla="*/ 2100 w 2566"/>
                    <a:gd name="T65" fmla="*/ 394 h 394"/>
                    <a:gd name="T66" fmla="*/ 2332 w 2566"/>
                    <a:gd name="T67" fmla="*/ 394 h 394"/>
                    <a:gd name="T68" fmla="*/ 2566 w 2566"/>
                    <a:gd name="T69" fmla="*/ 394 h 394"/>
                    <a:gd name="T70" fmla="*/ 2566 w 2566"/>
                    <a:gd name="T71" fmla="*/ 39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394">
                      <a:moveTo>
                        <a:pt x="2566" y="0"/>
                      </a:moveTo>
                      <a:lnTo>
                        <a:pt x="2540" y="0"/>
                      </a:lnTo>
                      <a:lnTo>
                        <a:pt x="2449" y="1"/>
                      </a:lnTo>
                      <a:lnTo>
                        <a:pt x="2423" y="1"/>
                      </a:lnTo>
                      <a:lnTo>
                        <a:pt x="2332" y="3"/>
                      </a:lnTo>
                      <a:lnTo>
                        <a:pt x="2308" y="3"/>
                      </a:lnTo>
                      <a:lnTo>
                        <a:pt x="2216" y="3"/>
                      </a:lnTo>
                      <a:lnTo>
                        <a:pt x="2192" y="3"/>
                      </a:lnTo>
                      <a:lnTo>
                        <a:pt x="2100" y="4"/>
                      </a:lnTo>
                      <a:lnTo>
                        <a:pt x="2076" y="4"/>
                      </a:lnTo>
                      <a:lnTo>
                        <a:pt x="1983" y="5"/>
                      </a:lnTo>
                      <a:lnTo>
                        <a:pt x="1960" y="5"/>
                      </a:lnTo>
                      <a:lnTo>
                        <a:pt x="1866" y="7"/>
                      </a:lnTo>
                      <a:lnTo>
                        <a:pt x="1844" y="7"/>
                      </a:lnTo>
                      <a:lnTo>
                        <a:pt x="1749" y="8"/>
                      </a:lnTo>
                      <a:lnTo>
                        <a:pt x="1729" y="8"/>
                      </a:lnTo>
                      <a:lnTo>
                        <a:pt x="1632" y="9"/>
                      </a:lnTo>
                      <a:lnTo>
                        <a:pt x="1613" y="9"/>
                      </a:lnTo>
                      <a:lnTo>
                        <a:pt x="1517" y="11"/>
                      </a:lnTo>
                      <a:lnTo>
                        <a:pt x="1496" y="11"/>
                      </a:lnTo>
                      <a:lnTo>
                        <a:pt x="1400" y="12"/>
                      </a:lnTo>
                      <a:lnTo>
                        <a:pt x="1381" y="12"/>
                      </a:lnTo>
                      <a:lnTo>
                        <a:pt x="1283" y="13"/>
                      </a:lnTo>
                      <a:lnTo>
                        <a:pt x="1265" y="13"/>
                      </a:lnTo>
                      <a:lnTo>
                        <a:pt x="1166" y="13"/>
                      </a:lnTo>
                      <a:lnTo>
                        <a:pt x="1150" y="13"/>
                      </a:lnTo>
                      <a:lnTo>
                        <a:pt x="1049" y="15"/>
                      </a:lnTo>
                      <a:lnTo>
                        <a:pt x="1034" y="15"/>
                      </a:lnTo>
                      <a:lnTo>
                        <a:pt x="934" y="16"/>
                      </a:lnTo>
                      <a:lnTo>
                        <a:pt x="917" y="16"/>
                      </a:lnTo>
                      <a:lnTo>
                        <a:pt x="817" y="17"/>
                      </a:lnTo>
                      <a:lnTo>
                        <a:pt x="802" y="17"/>
                      </a:lnTo>
                      <a:lnTo>
                        <a:pt x="700" y="19"/>
                      </a:lnTo>
                      <a:lnTo>
                        <a:pt x="686" y="19"/>
                      </a:lnTo>
                      <a:lnTo>
                        <a:pt x="583" y="20"/>
                      </a:lnTo>
                      <a:lnTo>
                        <a:pt x="571" y="20"/>
                      </a:lnTo>
                      <a:lnTo>
                        <a:pt x="466" y="22"/>
                      </a:lnTo>
                      <a:lnTo>
                        <a:pt x="455" y="22"/>
                      </a:lnTo>
                      <a:lnTo>
                        <a:pt x="349" y="24"/>
                      </a:lnTo>
                      <a:lnTo>
                        <a:pt x="340" y="24"/>
                      </a:lnTo>
                      <a:lnTo>
                        <a:pt x="234" y="26"/>
                      </a:lnTo>
                      <a:lnTo>
                        <a:pt x="224" y="26"/>
                      </a:lnTo>
                      <a:lnTo>
                        <a:pt x="117" y="27"/>
                      </a:lnTo>
                      <a:lnTo>
                        <a:pt x="107" y="27"/>
                      </a:lnTo>
                      <a:lnTo>
                        <a:pt x="0" y="28"/>
                      </a:lnTo>
                      <a:lnTo>
                        <a:pt x="0" y="39"/>
                      </a:lnTo>
                      <a:lnTo>
                        <a:pt x="0" y="217"/>
                      </a:lnTo>
                      <a:lnTo>
                        <a:pt x="0" y="394"/>
                      </a:lnTo>
                      <a:lnTo>
                        <a:pt x="117" y="394"/>
                      </a:lnTo>
                      <a:lnTo>
                        <a:pt x="234" y="394"/>
                      </a:lnTo>
                      <a:lnTo>
                        <a:pt x="349" y="394"/>
                      </a:lnTo>
                      <a:lnTo>
                        <a:pt x="466" y="394"/>
                      </a:lnTo>
                      <a:lnTo>
                        <a:pt x="583" y="394"/>
                      </a:lnTo>
                      <a:lnTo>
                        <a:pt x="700" y="394"/>
                      </a:lnTo>
                      <a:lnTo>
                        <a:pt x="817" y="394"/>
                      </a:lnTo>
                      <a:lnTo>
                        <a:pt x="934" y="394"/>
                      </a:lnTo>
                      <a:lnTo>
                        <a:pt x="1049" y="394"/>
                      </a:lnTo>
                      <a:lnTo>
                        <a:pt x="1166" y="394"/>
                      </a:lnTo>
                      <a:lnTo>
                        <a:pt x="1283" y="394"/>
                      </a:lnTo>
                      <a:lnTo>
                        <a:pt x="1400" y="394"/>
                      </a:lnTo>
                      <a:lnTo>
                        <a:pt x="1517" y="394"/>
                      </a:lnTo>
                      <a:lnTo>
                        <a:pt x="1632" y="394"/>
                      </a:lnTo>
                      <a:lnTo>
                        <a:pt x="1749" y="394"/>
                      </a:lnTo>
                      <a:lnTo>
                        <a:pt x="1866" y="394"/>
                      </a:lnTo>
                      <a:lnTo>
                        <a:pt x="1983" y="394"/>
                      </a:lnTo>
                      <a:lnTo>
                        <a:pt x="2100" y="394"/>
                      </a:lnTo>
                      <a:lnTo>
                        <a:pt x="2216" y="394"/>
                      </a:lnTo>
                      <a:lnTo>
                        <a:pt x="2332" y="394"/>
                      </a:lnTo>
                      <a:lnTo>
                        <a:pt x="2449" y="394"/>
                      </a:lnTo>
                      <a:lnTo>
                        <a:pt x="2566" y="394"/>
                      </a:lnTo>
                      <a:lnTo>
                        <a:pt x="2566" y="217"/>
                      </a:lnTo>
                      <a:lnTo>
                        <a:pt x="2566" y="39"/>
                      </a:lnTo>
                      <a:lnTo>
                        <a:pt x="256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2643188" y="3935413"/>
                  <a:ext cx="4073525" cy="61913"/>
                </a:xfrm>
                <a:custGeom>
                  <a:avLst/>
                  <a:gdLst>
                    <a:gd name="T0" fmla="*/ 2566 w 2566"/>
                    <a:gd name="T1" fmla="*/ 0 h 39"/>
                    <a:gd name="T2" fmla="*/ 2540 w 2566"/>
                    <a:gd name="T3" fmla="*/ 0 h 39"/>
                    <a:gd name="T4" fmla="*/ 2449 w 2566"/>
                    <a:gd name="T5" fmla="*/ 1 h 39"/>
                    <a:gd name="T6" fmla="*/ 2423 w 2566"/>
                    <a:gd name="T7" fmla="*/ 1 h 39"/>
                    <a:gd name="T8" fmla="*/ 2332 w 2566"/>
                    <a:gd name="T9" fmla="*/ 3 h 39"/>
                    <a:gd name="T10" fmla="*/ 2308 w 2566"/>
                    <a:gd name="T11" fmla="*/ 3 h 39"/>
                    <a:gd name="T12" fmla="*/ 2216 w 2566"/>
                    <a:gd name="T13" fmla="*/ 3 h 39"/>
                    <a:gd name="T14" fmla="*/ 2192 w 2566"/>
                    <a:gd name="T15" fmla="*/ 3 h 39"/>
                    <a:gd name="T16" fmla="*/ 2100 w 2566"/>
                    <a:gd name="T17" fmla="*/ 4 h 39"/>
                    <a:gd name="T18" fmla="*/ 2076 w 2566"/>
                    <a:gd name="T19" fmla="*/ 4 h 39"/>
                    <a:gd name="T20" fmla="*/ 1983 w 2566"/>
                    <a:gd name="T21" fmla="*/ 5 h 39"/>
                    <a:gd name="T22" fmla="*/ 1960 w 2566"/>
                    <a:gd name="T23" fmla="*/ 5 h 39"/>
                    <a:gd name="T24" fmla="*/ 1866 w 2566"/>
                    <a:gd name="T25" fmla="*/ 7 h 39"/>
                    <a:gd name="T26" fmla="*/ 1844 w 2566"/>
                    <a:gd name="T27" fmla="*/ 7 h 39"/>
                    <a:gd name="T28" fmla="*/ 1749 w 2566"/>
                    <a:gd name="T29" fmla="*/ 8 h 39"/>
                    <a:gd name="T30" fmla="*/ 1729 w 2566"/>
                    <a:gd name="T31" fmla="*/ 8 h 39"/>
                    <a:gd name="T32" fmla="*/ 1632 w 2566"/>
                    <a:gd name="T33" fmla="*/ 9 h 39"/>
                    <a:gd name="T34" fmla="*/ 1613 w 2566"/>
                    <a:gd name="T35" fmla="*/ 9 h 39"/>
                    <a:gd name="T36" fmla="*/ 1517 w 2566"/>
                    <a:gd name="T37" fmla="*/ 11 h 39"/>
                    <a:gd name="T38" fmla="*/ 1496 w 2566"/>
                    <a:gd name="T39" fmla="*/ 11 h 39"/>
                    <a:gd name="T40" fmla="*/ 1400 w 2566"/>
                    <a:gd name="T41" fmla="*/ 12 h 39"/>
                    <a:gd name="T42" fmla="*/ 1381 w 2566"/>
                    <a:gd name="T43" fmla="*/ 12 h 39"/>
                    <a:gd name="T44" fmla="*/ 1283 w 2566"/>
                    <a:gd name="T45" fmla="*/ 13 h 39"/>
                    <a:gd name="T46" fmla="*/ 1265 w 2566"/>
                    <a:gd name="T47" fmla="*/ 13 h 39"/>
                    <a:gd name="T48" fmla="*/ 1166 w 2566"/>
                    <a:gd name="T49" fmla="*/ 13 h 39"/>
                    <a:gd name="T50" fmla="*/ 1150 w 2566"/>
                    <a:gd name="T51" fmla="*/ 13 h 39"/>
                    <a:gd name="T52" fmla="*/ 1049 w 2566"/>
                    <a:gd name="T53" fmla="*/ 15 h 39"/>
                    <a:gd name="T54" fmla="*/ 1034 w 2566"/>
                    <a:gd name="T55" fmla="*/ 15 h 39"/>
                    <a:gd name="T56" fmla="*/ 934 w 2566"/>
                    <a:gd name="T57" fmla="*/ 16 h 39"/>
                    <a:gd name="T58" fmla="*/ 917 w 2566"/>
                    <a:gd name="T59" fmla="*/ 16 h 39"/>
                    <a:gd name="T60" fmla="*/ 817 w 2566"/>
                    <a:gd name="T61" fmla="*/ 17 h 39"/>
                    <a:gd name="T62" fmla="*/ 802 w 2566"/>
                    <a:gd name="T63" fmla="*/ 17 h 39"/>
                    <a:gd name="T64" fmla="*/ 700 w 2566"/>
                    <a:gd name="T65" fmla="*/ 19 h 39"/>
                    <a:gd name="T66" fmla="*/ 686 w 2566"/>
                    <a:gd name="T67" fmla="*/ 19 h 39"/>
                    <a:gd name="T68" fmla="*/ 583 w 2566"/>
                    <a:gd name="T69" fmla="*/ 20 h 39"/>
                    <a:gd name="T70" fmla="*/ 571 w 2566"/>
                    <a:gd name="T71" fmla="*/ 20 h 39"/>
                    <a:gd name="T72" fmla="*/ 466 w 2566"/>
                    <a:gd name="T73" fmla="*/ 22 h 39"/>
                    <a:gd name="T74" fmla="*/ 455 w 2566"/>
                    <a:gd name="T75" fmla="*/ 22 h 39"/>
                    <a:gd name="T76" fmla="*/ 349 w 2566"/>
                    <a:gd name="T77" fmla="*/ 24 h 39"/>
                    <a:gd name="T78" fmla="*/ 340 w 2566"/>
                    <a:gd name="T79" fmla="*/ 24 h 39"/>
                    <a:gd name="T80" fmla="*/ 234 w 2566"/>
                    <a:gd name="T81" fmla="*/ 26 h 39"/>
                    <a:gd name="T82" fmla="*/ 224 w 2566"/>
                    <a:gd name="T83" fmla="*/ 26 h 39"/>
                    <a:gd name="T84" fmla="*/ 117 w 2566"/>
                    <a:gd name="T85" fmla="*/ 27 h 39"/>
                    <a:gd name="T86" fmla="*/ 107 w 2566"/>
                    <a:gd name="T87" fmla="*/ 27 h 39"/>
                    <a:gd name="T88" fmla="*/ 0 w 2566"/>
                    <a:gd name="T89" fmla="*/ 28 h 39"/>
                    <a:gd name="T90" fmla="*/ 0 w 2566"/>
                    <a:gd name="T91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39">
                      <a:moveTo>
                        <a:pt x="2566" y="0"/>
                      </a:moveTo>
                      <a:lnTo>
                        <a:pt x="2540" y="0"/>
                      </a:lnTo>
                      <a:lnTo>
                        <a:pt x="2449" y="1"/>
                      </a:lnTo>
                      <a:lnTo>
                        <a:pt x="2423" y="1"/>
                      </a:lnTo>
                      <a:lnTo>
                        <a:pt x="2332" y="3"/>
                      </a:lnTo>
                      <a:lnTo>
                        <a:pt x="2308" y="3"/>
                      </a:lnTo>
                      <a:lnTo>
                        <a:pt x="2216" y="3"/>
                      </a:lnTo>
                      <a:lnTo>
                        <a:pt x="2192" y="3"/>
                      </a:lnTo>
                      <a:lnTo>
                        <a:pt x="2100" y="4"/>
                      </a:lnTo>
                      <a:lnTo>
                        <a:pt x="2076" y="4"/>
                      </a:lnTo>
                      <a:lnTo>
                        <a:pt x="1983" y="5"/>
                      </a:lnTo>
                      <a:lnTo>
                        <a:pt x="1960" y="5"/>
                      </a:lnTo>
                      <a:lnTo>
                        <a:pt x="1866" y="7"/>
                      </a:lnTo>
                      <a:lnTo>
                        <a:pt x="1844" y="7"/>
                      </a:lnTo>
                      <a:lnTo>
                        <a:pt x="1749" y="8"/>
                      </a:lnTo>
                      <a:lnTo>
                        <a:pt x="1729" y="8"/>
                      </a:lnTo>
                      <a:lnTo>
                        <a:pt x="1632" y="9"/>
                      </a:lnTo>
                      <a:lnTo>
                        <a:pt x="1613" y="9"/>
                      </a:lnTo>
                      <a:lnTo>
                        <a:pt x="1517" y="11"/>
                      </a:lnTo>
                      <a:lnTo>
                        <a:pt x="1496" y="11"/>
                      </a:lnTo>
                      <a:lnTo>
                        <a:pt x="1400" y="12"/>
                      </a:lnTo>
                      <a:lnTo>
                        <a:pt x="1381" y="12"/>
                      </a:lnTo>
                      <a:lnTo>
                        <a:pt x="1283" y="13"/>
                      </a:lnTo>
                      <a:lnTo>
                        <a:pt x="1265" y="13"/>
                      </a:lnTo>
                      <a:lnTo>
                        <a:pt x="1166" y="13"/>
                      </a:lnTo>
                      <a:lnTo>
                        <a:pt x="1150" y="13"/>
                      </a:lnTo>
                      <a:lnTo>
                        <a:pt x="1049" y="15"/>
                      </a:lnTo>
                      <a:lnTo>
                        <a:pt x="1034" y="15"/>
                      </a:lnTo>
                      <a:lnTo>
                        <a:pt x="934" y="16"/>
                      </a:lnTo>
                      <a:lnTo>
                        <a:pt x="917" y="16"/>
                      </a:lnTo>
                      <a:lnTo>
                        <a:pt x="817" y="17"/>
                      </a:lnTo>
                      <a:lnTo>
                        <a:pt x="802" y="17"/>
                      </a:lnTo>
                      <a:lnTo>
                        <a:pt x="700" y="19"/>
                      </a:lnTo>
                      <a:lnTo>
                        <a:pt x="686" y="19"/>
                      </a:lnTo>
                      <a:lnTo>
                        <a:pt x="583" y="20"/>
                      </a:lnTo>
                      <a:lnTo>
                        <a:pt x="571" y="20"/>
                      </a:lnTo>
                      <a:lnTo>
                        <a:pt x="466" y="22"/>
                      </a:lnTo>
                      <a:lnTo>
                        <a:pt x="455" y="22"/>
                      </a:lnTo>
                      <a:lnTo>
                        <a:pt x="349" y="24"/>
                      </a:lnTo>
                      <a:lnTo>
                        <a:pt x="340" y="24"/>
                      </a:lnTo>
                      <a:lnTo>
                        <a:pt x="234" y="26"/>
                      </a:lnTo>
                      <a:lnTo>
                        <a:pt x="224" y="26"/>
                      </a:lnTo>
                      <a:lnTo>
                        <a:pt x="117" y="27"/>
                      </a:lnTo>
                      <a:lnTo>
                        <a:pt x="107" y="27"/>
                      </a:lnTo>
                      <a:lnTo>
                        <a:pt x="0" y="28"/>
                      </a:lnTo>
                      <a:lnTo>
                        <a:pt x="0" y="3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" name="Freeform 31"/>
                <p:cNvSpPr>
                  <a:spLocks/>
                </p:cNvSpPr>
                <p:nvPr/>
              </p:nvSpPr>
              <p:spPr bwMode="auto">
                <a:xfrm>
                  <a:off x="2643188" y="4037013"/>
                  <a:ext cx="4073525" cy="523875"/>
                </a:xfrm>
                <a:custGeom>
                  <a:avLst/>
                  <a:gdLst>
                    <a:gd name="T0" fmla="*/ 15 w 2566"/>
                    <a:gd name="T1" fmla="*/ 0 h 330"/>
                    <a:gd name="T2" fmla="*/ 133 w 2566"/>
                    <a:gd name="T3" fmla="*/ 2 h 330"/>
                    <a:gd name="T4" fmla="*/ 251 w 2566"/>
                    <a:gd name="T5" fmla="*/ 4 h 330"/>
                    <a:gd name="T6" fmla="*/ 370 w 2566"/>
                    <a:gd name="T7" fmla="*/ 6 h 330"/>
                    <a:gd name="T8" fmla="*/ 488 w 2566"/>
                    <a:gd name="T9" fmla="*/ 8 h 330"/>
                    <a:gd name="T10" fmla="*/ 606 w 2566"/>
                    <a:gd name="T11" fmla="*/ 10 h 330"/>
                    <a:gd name="T12" fmla="*/ 723 w 2566"/>
                    <a:gd name="T13" fmla="*/ 12 h 330"/>
                    <a:gd name="T14" fmla="*/ 841 w 2566"/>
                    <a:gd name="T15" fmla="*/ 13 h 330"/>
                    <a:gd name="T16" fmla="*/ 959 w 2566"/>
                    <a:gd name="T17" fmla="*/ 14 h 330"/>
                    <a:gd name="T18" fmla="*/ 1076 w 2566"/>
                    <a:gd name="T19" fmla="*/ 17 h 330"/>
                    <a:gd name="T20" fmla="*/ 1194 w 2566"/>
                    <a:gd name="T21" fmla="*/ 19 h 330"/>
                    <a:gd name="T22" fmla="*/ 1311 w 2566"/>
                    <a:gd name="T23" fmla="*/ 20 h 330"/>
                    <a:gd name="T24" fmla="*/ 1430 w 2566"/>
                    <a:gd name="T25" fmla="*/ 21 h 330"/>
                    <a:gd name="T26" fmla="*/ 1546 w 2566"/>
                    <a:gd name="T27" fmla="*/ 23 h 330"/>
                    <a:gd name="T28" fmla="*/ 1663 w 2566"/>
                    <a:gd name="T29" fmla="*/ 23 h 330"/>
                    <a:gd name="T30" fmla="*/ 1782 w 2566"/>
                    <a:gd name="T31" fmla="*/ 24 h 330"/>
                    <a:gd name="T32" fmla="*/ 1898 w 2566"/>
                    <a:gd name="T33" fmla="*/ 25 h 330"/>
                    <a:gd name="T34" fmla="*/ 2015 w 2566"/>
                    <a:gd name="T35" fmla="*/ 27 h 330"/>
                    <a:gd name="T36" fmla="*/ 2134 w 2566"/>
                    <a:gd name="T37" fmla="*/ 28 h 330"/>
                    <a:gd name="T38" fmla="*/ 2250 w 2566"/>
                    <a:gd name="T39" fmla="*/ 28 h 330"/>
                    <a:gd name="T40" fmla="*/ 2367 w 2566"/>
                    <a:gd name="T41" fmla="*/ 29 h 330"/>
                    <a:gd name="T42" fmla="*/ 2486 w 2566"/>
                    <a:gd name="T43" fmla="*/ 31 h 330"/>
                    <a:gd name="T44" fmla="*/ 2566 w 2566"/>
                    <a:gd name="T45" fmla="*/ 153 h 330"/>
                    <a:gd name="T46" fmla="*/ 2449 w 2566"/>
                    <a:gd name="T47" fmla="*/ 330 h 330"/>
                    <a:gd name="T48" fmla="*/ 2216 w 2566"/>
                    <a:gd name="T49" fmla="*/ 330 h 330"/>
                    <a:gd name="T50" fmla="*/ 1983 w 2566"/>
                    <a:gd name="T51" fmla="*/ 330 h 330"/>
                    <a:gd name="T52" fmla="*/ 1749 w 2566"/>
                    <a:gd name="T53" fmla="*/ 330 h 330"/>
                    <a:gd name="T54" fmla="*/ 1517 w 2566"/>
                    <a:gd name="T55" fmla="*/ 330 h 330"/>
                    <a:gd name="T56" fmla="*/ 1283 w 2566"/>
                    <a:gd name="T57" fmla="*/ 330 h 330"/>
                    <a:gd name="T58" fmla="*/ 1049 w 2566"/>
                    <a:gd name="T59" fmla="*/ 330 h 330"/>
                    <a:gd name="T60" fmla="*/ 817 w 2566"/>
                    <a:gd name="T61" fmla="*/ 330 h 330"/>
                    <a:gd name="T62" fmla="*/ 583 w 2566"/>
                    <a:gd name="T63" fmla="*/ 330 h 330"/>
                    <a:gd name="T64" fmla="*/ 349 w 2566"/>
                    <a:gd name="T65" fmla="*/ 330 h 330"/>
                    <a:gd name="T66" fmla="*/ 117 w 2566"/>
                    <a:gd name="T67" fmla="*/ 330 h 330"/>
                    <a:gd name="T68" fmla="*/ 0 w 2566"/>
                    <a:gd name="T69" fmla="*/ 153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330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17" y="2"/>
                      </a:lnTo>
                      <a:lnTo>
                        <a:pt x="133" y="2"/>
                      </a:lnTo>
                      <a:lnTo>
                        <a:pt x="234" y="5"/>
                      </a:lnTo>
                      <a:lnTo>
                        <a:pt x="251" y="4"/>
                      </a:lnTo>
                      <a:lnTo>
                        <a:pt x="349" y="6"/>
                      </a:lnTo>
                      <a:lnTo>
                        <a:pt x="370" y="6"/>
                      </a:lnTo>
                      <a:lnTo>
                        <a:pt x="466" y="9"/>
                      </a:lnTo>
                      <a:lnTo>
                        <a:pt x="488" y="8"/>
                      </a:lnTo>
                      <a:lnTo>
                        <a:pt x="583" y="10"/>
                      </a:lnTo>
                      <a:lnTo>
                        <a:pt x="606" y="10"/>
                      </a:lnTo>
                      <a:lnTo>
                        <a:pt x="700" y="12"/>
                      </a:lnTo>
                      <a:lnTo>
                        <a:pt x="723" y="12"/>
                      </a:lnTo>
                      <a:lnTo>
                        <a:pt x="817" y="14"/>
                      </a:lnTo>
                      <a:lnTo>
                        <a:pt x="841" y="13"/>
                      </a:lnTo>
                      <a:lnTo>
                        <a:pt x="934" y="16"/>
                      </a:lnTo>
                      <a:lnTo>
                        <a:pt x="959" y="14"/>
                      </a:lnTo>
                      <a:lnTo>
                        <a:pt x="1049" y="17"/>
                      </a:lnTo>
                      <a:lnTo>
                        <a:pt x="1076" y="17"/>
                      </a:lnTo>
                      <a:lnTo>
                        <a:pt x="1166" y="19"/>
                      </a:lnTo>
                      <a:lnTo>
                        <a:pt x="1194" y="19"/>
                      </a:lnTo>
                      <a:lnTo>
                        <a:pt x="1283" y="20"/>
                      </a:lnTo>
                      <a:lnTo>
                        <a:pt x="1311" y="20"/>
                      </a:lnTo>
                      <a:lnTo>
                        <a:pt x="1400" y="21"/>
                      </a:lnTo>
                      <a:lnTo>
                        <a:pt x="1430" y="21"/>
                      </a:lnTo>
                      <a:lnTo>
                        <a:pt x="1517" y="23"/>
                      </a:lnTo>
                      <a:lnTo>
                        <a:pt x="1546" y="23"/>
                      </a:lnTo>
                      <a:lnTo>
                        <a:pt x="1632" y="24"/>
                      </a:lnTo>
                      <a:lnTo>
                        <a:pt x="1663" y="23"/>
                      </a:lnTo>
                      <a:lnTo>
                        <a:pt x="1749" y="25"/>
                      </a:lnTo>
                      <a:lnTo>
                        <a:pt x="1782" y="24"/>
                      </a:lnTo>
                      <a:lnTo>
                        <a:pt x="1866" y="25"/>
                      </a:lnTo>
                      <a:lnTo>
                        <a:pt x="1898" y="25"/>
                      </a:lnTo>
                      <a:lnTo>
                        <a:pt x="1983" y="27"/>
                      </a:lnTo>
                      <a:lnTo>
                        <a:pt x="2015" y="27"/>
                      </a:lnTo>
                      <a:lnTo>
                        <a:pt x="2100" y="28"/>
                      </a:lnTo>
                      <a:lnTo>
                        <a:pt x="2134" y="28"/>
                      </a:lnTo>
                      <a:lnTo>
                        <a:pt x="2216" y="29"/>
                      </a:lnTo>
                      <a:lnTo>
                        <a:pt x="2250" y="28"/>
                      </a:lnTo>
                      <a:lnTo>
                        <a:pt x="2332" y="29"/>
                      </a:lnTo>
                      <a:lnTo>
                        <a:pt x="2367" y="29"/>
                      </a:lnTo>
                      <a:lnTo>
                        <a:pt x="2449" y="31"/>
                      </a:lnTo>
                      <a:lnTo>
                        <a:pt x="2486" y="31"/>
                      </a:lnTo>
                      <a:lnTo>
                        <a:pt x="2566" y="32"/>
                      </a:lnTo>
                      <a:lnTo>
                        <a:pt x="2566" y="153"/>
                      </a:lnTo>
                      <a:lnTo>
                        <a:pt x="2566" y="330"/>
                      </a:lnTo>
                      <a:lnTo>
                        <a:pt x="2449" y="330"/>
                      </a:lnTo>
                      <a:lnTo>
                        <a:pt x="2332" y="330"/>
                      </a:lnTo>
                      <a:lnTo>
                        <a:pt x="2216" y="330"/>
                      </a:lnTo>
                      <a:lnTo>
                        <a:pt x="2100" y="330"/>
                      </a:lnTo>
                      <a:lnTo>
                        <a:pt x="1983" y="330"/>
                      </a:lnTo>
                      <a:lnTo>
                        <a:pt x="1866" y="330"/>
                      </a:lnTo>
                      <a:lnTo>
                        <a:pt x="1749" y="330"/>
                      </a:lnTo>
                      <a:lnTo>
                        <a:pt x="1632" y="330"/>
                      </a:lnTo>
                      <a:lnTo>
                        <a:pt x="1517" y="330"/>
                      </a:lnTo>
                      <a:lnTo>
                        <a:pt x="1400" y="330"/>
                      </a:lnTo>
                      <a:lnTo>
                        <a:pt x="1283" y="330"/>
                      </a:lnTo>
                      <a:lnTo>
                        <a:pt x="1166" y="330"/>
                      </a:lnTo>
                      <a:lnTo>
                        <a:pt x="1049" y="330"/>
                      </a:lnTo>
                      <a:lnTo>
                        <a:pt x="934" y="330"/>
                      </a:lnTo>
                      <a:lnTo>
                        <a:pt x="817" y="330"/>
                      </a:lnTo>
                      <a:lnTo>
                        <a:pt x="700" y="330"/>
                      </a:lnTo>
                      <a:lnTo>
                        <a:pt x="583" y="330"/>
                      </a:lnTo>
                      <a:lnTo>
                        <a:pt x="466" y="330"/>
                      </a:lnTo>
                      <a:lnTo>
                        <a:pt x="349" y="330"/>
                      </a:lnTo>
                      <a:lnTo>
                        <a:pt x="234" y="330"/>
                      </a:lnTo>
                      <a:lnTo>
                        <a:pt x="117" y="330"/>
                      </a:lnTo>
                      <a:lnTo>
                        <a:pt x="0" y="330"/>
                      </a:lnTo>
                      <a:lnTo>
                        <a:pt x="0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" name="Freeform 32"/>
                <p:cNvSpPr>
                  <a:spLocks/>
                </p:cNvSpPr>
                <p:nvPr/>
              </p:nvSpPr>
              <p:spPr bwMode="auto">
                <a:xfrm>
                  <a:off x="2643188" y="4037013"/>
                  <a:ext cx="4073525" cy="242888"/>
                </a:xfrm>
                <a:custGeom>
                  <a:avLst/>
                  <a:gdLst>
                    <a:gd name="T0" fmla="*/ 0 w 2566"/>
                    <a:gd name="T1" fmla="*/ 0 h 153"/>
                    <a:gd name="T2" fmla="*/ 15 w 2566"/>
                    <a:gd name="T3" fmla="*/ 0 h 153"/>
                    <a:gd name="T4" fmla="*/ 117 w 2566"/>
                    <a:gd name="T5" fmla="*/ 2 h 153"/>
                    <a:gd name="T6" fmla="*/ 133 w 2566"/>
                    <a:gd name="T7" fmla="*/ 2 h 153"/>
                    <a:gd name="T8" fmla="*/ 234 w 2566"/>
                    <a:gd name="T9" fmla="*/ 5 h 153"/>
                    <a:gd name="T10" fmla="*/ 251 w 2566"/>
                    <a:gd name="T11" fmla="*/ 4 h 153"/>
                    <a:gd name="T12" fmla="*/ 349 w 2566"/>
                    <a:gd name="T13" fmla="*/ 6 h 153"/>
                    <a:gd name="T14" fmla="*/ 370 w 2566"/>
                    <a:gd name="T15" fmla="*/ 6 h 153"/>
                    <a:gd name="T16" fmla="*/ 466 w 2566"/>
                    <a:gd name="T17" fmla="*/ 9 h 153"/>
                    <a:gd name="T18" fmla="*/ 488 w 2566"/>
                    <a:gd name="T19" fmla="*/ 8 h 153"/>
                    <a:gd name="T20" fmla="*/ 583 w 2566"/>
                    <a:gd name="T21" fmla="*/ 10 h 153"/>
                    <a:gd name="T22" fmla="*/ 606 w 2566"/>
                    <a:gd name="T23" fmla="*/ 10 h 153"/>
                    <a:gd name="T24" fmla="*/ 700 w 2566"/>
                    <a:gd name="T25" fmla="*/ 12 h 153"/>
                    <a:gd name="T26" fmla="*/ 723 w 2566"/>
                    <a:gd name="T27" fmla="*/ 12 h 153"/>
                    <a:gd name="T28" fmla="*/ 817 w 2566"/>
                    <a:gd name="T29" fmla="*/ 14 h 153"/>
                    <a:gd name="T30" fmla="*/ 841 w 2566"/>
                    <a:gd name="T31" fmla="*/ 13 h 153"/>
                    <a:gd name="T32" fmla="*/ 934 w 2566"/>
                    <a:gd name="T33" fmla="*/ 16 h 153"/>
                    <a:gd name="T34" fmla="*/ 959 w 2566"/>
                    <a:gd name="T35" fmla="*/ 14 h 153"/>
                    <a:gd name="T36" fmla="*/ 1049 w 2566"/>
                    <a:gd name="T37" fmla="*/ 17 h 153"/>
                    <a:gd name="T38" fmla="*/ 1076 w 2566"/>
                    <a:gd name="T39" fmla="*/ 17 h 153"/>
                    <a:gd name="T40" fmla="*/ 1166 w 2566"/>
                    <a:gd name="T41" fmla="*/ 19 h 153"/>
                    <a:gd name="T42" fmla="*/ 1194 w 2566"/>
                    <a:gd name="T43" fmla="*/ 19 h 153"/>
                    <a:gd name="T44" fmla="*/ 1283 w 2566"/>
                    <a:gd name="T45" fmla="*/ 20 h 153"/>
                    <a:gd name="T46" fmla="*/ 1311 w 2566"/>
                    <a:gd name="T47" fmla="*/ 20 h 153"/>
                    <a:gd name="T48" fmla="*/ 1400 w 2566"/>
                    <a:gd name="T49" fmla="*/ 21 h 153"/>
                    <a:gd name="T50" fmla="*/ 1430 w 2566"/>
                    <a:gd name="T51" fmla="*/ 21 h 153"/>
                    <a:gd name="T52" fmla="*/ 1517 w 2566"/>
                    <a:gd name="T53" fmla="*/ 23 h 153"/>
                    <a:gd name="T54" fmla="*/ 1546 w 2566"/>
                    <a:gd name="T55" fmla="*/ 23 h 153"/>
                    <a:gd name="T56" fmla="*/ 1632 w 2566"/>
                    <a:gd name="T57" fmla="*/ 24 h 153"/>
                    <a:gd name="T58" fmla="*/ 1663 w 2566"/>
                    <a:gd name="T59" fmla="*/ 23 h 153"/>
                    <a:gd name="T60" fmla="*/ 1749 w 2566"/>
                    <a:gd name="T61" fmla="*/ 25 h 153"/>
                    <a:gd name="T62" fmla="*/ 1782 w 2566"/>
                    <a:gd name="T63" fmla="*/ 24 h 153"/>
                    <a:gd name="T64" fmla="*/ 1866 w 2566"/>
                    <a:gd name="T65" fmla="*/ 25 h 153"/>
                    <a:gd name="T66" fmla="*/ 1898 w 2566"/>
                    <a:gd name="T67" fmla="*/ 25 h 153"/>
                    <a:gd name="T68" fmla="*/ 1983 w 2566"/>
                    <a:gd name="T69" fmla="*/ 27 h 153"/>
                    <a:gd name="T70" fmla="*/ 2015 w 2566"/>
                    <a:gd name="T71" fmla="*/ 27 h 153"/>
                    <a:gd name="T72" fmla="*/ 2100 w 2566"/>
                    <a:gd name="T73" fmla="*/ 28 h 153"/>
                    <a:gd name="T74" fmla="*/ 2134 w 2566"/>
                    <a:gd name="T75" fmla="*/ 28 h 153"/>
                    <a:gd name="T76" fmla="*/ 2216 w 2566"/>
                    <a:gd name="T77" fmla="*/ 29 h 153"/>
                    <a:gd name="T78" fmla="*/ 2250 w 2566"/>
                    <a:gd name="T79" fmla="*/ 28 h 153"/>
                    <a:gd name="T80" fmla="*/ 2332 w 2566"/>
                    <a:gd name="T81" fmla="*/ 29 h 153"/>
                    <a:gd name="T82" fmla="*/ 2367 w 2566"/>
                    <a:gd name="T83" fmla="*/ 29 h 153"/>
                    <a:gd name="T84" fmla="*/ 2449 w 2566"/>
                    <a:gd name="T85" fmla="*/ 31 h 153"/>
                    <a:gd name="T86" fmla="*/ 2486 w 2566"/>
                    <a:gd name="T87" fmla="*/ 31 h 153"/>
                    <a:gd name="T88" fmla="*/ 2566 w 2566"/>
                    <a:gd name="T89" fmla="*/ 32 h 153"/>
                    <a:gd name="T90" fmla="*/ 2566 w 2566"/>
                    <a:gd name="T91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53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17" y="2"/>
                      </a:lnTo>
                      <a:lnTo>
                        <a:pt x="133" y="2"/>
                      </a:lnTo>
                      <a:lnTo>
                        <a:pt x="234" y="5"/>
                      </a:lnTo>
                      <a:lnTo>
                        <a:pt x="251" y="4"/>
                      </a:lnTo>
                      <a:lnTo>
                        <a:pt x="349" y="6"/>
                      </a:lnTo>
                      <a:lnTo>
                        <a:pt x="370" y="6"/>
                      </a:lnTo>
                      <a:lnTo>
                        <a:pt x="466" y="9"/>
                      </a:lnTo>
                      <a:lnTo>
                        <a:pt x="488" y="8"/>
                      </a:lnTo>
                      <a:lnTo>
                        <a:pt x="583" y="10"/>
                      </a:lnTo>
                      <a:lnTo>
                        <a:pt x="606" y="10"/>
                      </a:lnTo>
                      <a:lnTo>
                        <a:pt x="700" y="12"/>
                      </a:lnTo>
                      <a:lnTo>
                        <a:pt x="723" y="12"/>
                      </a:lnTo>
                      <a:lnTo>
                        <a:pt x="817" y="14"/>
                      </a:lnTo>
                      <a:lnTo>
                        <a:pt x="841" y="13"/>
                      </a:lnTo>
                      <a:lnTo>
                        <a:pt x="934" y="16"/>
                      </a:lnTo>
                      <a:lnTo>
                        <a:pt x="959" y="14"/>
                      </a:lnTo>
                      <a:lnTo>
                        <a:pt x="1049" y="17"/>
                      </a:lnTo>
                      <a:lnTo>
                        <a:pt x="1076" y="17"/>
                      </a:lnTo>
                      <a:lnTo>
                        <a:pt x="1166" y="19"/>
                      </a:lnTo>
                      <a:lnTo>
                        <a:pt x="1194" y="19"/>
                      </a:lnTo>
                      <a:lnTo>
                        <a:pt x="1283" y="20"/>
                      </a:lnTo>
                      <a:lnTo>
                        <a:pt x="1311" y="20"/>
                      </a:lnTo>
                      <a:lnTo>
                        <a:pt x="1400" y="21"/>
                      </a:lnTo>
                      <a:lnTo>
                        <a:pt x="1430" y="21"/>
                      </a:lnTo>
                      <a:lnTo>
                        <a:pt x="1517" y="23"/>
                      </a:lnTo>
                      <a:lnTo>
                        <a:pt x="1546" y="23"/>
                      </a:lnTo>
                      <a:lnTo>
                        <a:pt x="1632" y="24"/>
                      </a:lnTo>
                      <a:lnTo>
                        <a:pt x="1663" y="23"/>
                      </a:lnTo>
                      <a:lnTo>
                        <a:pt x="1749" y="25"/>
                      </a:lnTo>
                      <a:lnTo>
                        <a:pt x="1782" y="24"/>
                      </a:lnTo>
                      <a:lnTo>
                        <a:pt x="1866" y="25"/>
                      </a:lnTo>
                      <a:lnTo>
                        <a:pt x="1898" y="25"/>
                      </a:lnTo>
                      <a:lnTo>
                        <a:pt x="1983" y="27"/>
                      </a:lnTo>
                      <a:lnTo>
                        <a:pt x="2015" y="27"/>
                      </a:lnTo>
                      <a:lnTo>
                        <a:pt x="2100" y="28"/>
                      </a:lnTo>
                      <a:lnTo>
                        <a:pt x="2134" y="28"/>
                      </a:lnTo>
                      <a:lnTo>
                        <a:pt x="2216" y="29"/>
                      </a:lnTo>
                      <a:lnTo>
                        <a:pt x="2250" y="28"/>
                      </a:lnTo>
                      <a:lnTo>
                        <a:pt x="2332" y="29"/>
                      </a:lnTo>
                      <a:lnTo>
                        <a:pt x="2367" y="29"/>
                      </a:lnTo>
                      <a:lnTo>
                        <a:pt x="2449" y="31"/>
                      </a:lnTo>
                      <a:lnTo>
                        <a:pt x="2486" y="31"/>
                      </a:lnTo>
                      <a:lnTo>
                        <a:pt x="2566" y="32"/>
                      </a:lnTo>
                      <a:lnTo>
                        <a:pt x="2566" y="15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Freeform 33"/>
                <p:cNvSpPr>
                  <a:spLocks/>
                </p:cNvSpPr>
                <p:nvPr/>
              </p:nvSpPr>
              <p:spPr bwMode="auto">
                <a:xfrm>
                  <a:off x="2643188" y="4197350"/>
                  <a:ext cx="4073525" cy="363538"/>
                </a:xfrm>
                <a:custGeom>
                  <a:avLst/>
                  <a:gdLst>
                    <a:gd name="T0" fmla="*/ 95 w 2566"/>
                    <a:gd name="T1" fmla="*/ 19 h 229"/>
                    <a:gd name="T2" fmla="*/ 211 w 2566"/>
                    <a:gd name="T3" fmla="*/ 18 h 229"/>
                    <a:gd name="T4" fmla="*/ 326 w 2566"/>
                    <a:gd name="T5" fmla="*/ 16 h 229"/>
                    <a:gd name="T6" fmla="*/ 443 w 2566"/>
                    <a:gd name="T7" fmla="*/ 15 h 229"/>
                    <a:gd name="T8" fmla="*/ 558 w 2566"/>
                    <a:gd name="T9" fmla="*/ 14 h 229"/>
                    <a:gd name="T10" fmla="*/ 674 w 2566"/>
                    <a:gd name="T11" fmla="*/ 12 h 229"/>
                    <a:gd name="T12" fmla="*/ 789 w 2566"/>
                    <a:gd name="T13" fmla="*/ 12 h 229"/>
                    <a:gd name="T14" fmla="*/ 906 w 2566"/>
                    <a:gd name="T15" fmla="*/ 11 h 229"/>
                    <a:gd name="T16" fmla="*/ 1022 w 2566"/>
                    <a:gd name="T17" fmla="*/ 10 h 229"/>
                    <a:gd name="T18" fmla="*/ 1137 w 2566"/>
                    <a:gd name="T19" fmla="*/ 8 h 229"/>
                    <a:gd name="T20" fmla="*/ 1254 w 2566"/>
                    <a:gd name="T21" fmla="*/ 8 h 229"/>
                    <a:gd name="T22" fmla="*/ 1370 w 2566"/>
                    <a:gd name="T23" fmla="*/ 7 h 229"/>
                    <a:gd name="T24" fmla="*/ 1485 w 2566"/>
                    <a:gd name="T25" fmla="*/ 6 h 229"/>
                    <a:gd name="T26" fmla="*/ 1602 w 2566"/>
                    <a:gd name="T27" fmla="*/ 6 h 229"/>
                    <a:gd name="T28" fmla="*/ 1718 w 2566"/>
                    <a:gd name="T29" fmla="*/ 4 h 229"/>
                    <a:gd name="T30" fmla="*/ 1835 w 2566"/>
                    <a:gd name="T31" fmla="*/ 4 h 229"/>
                    <a:gd name="T32" fmla="*/ 1950 w 2566"/>
                    <a:gd name="T33" fmla="*/ 3 h 229"/>
                    <a:gd name="T34" fmla="*/ 2067 w 2566"/>
                    <a:gd name="T35" fmla="*/ 3 h 229"/>
                    <a:gd name="T36" fmla="*/ 2182 w 2566"/>
                    <a:gd name="T37" fmla="*/ 2 h 229"/>
                    <a:gd name="T38" fmla="*/ 2299 w 2566"/>
                    <a:gd name="T39" fmla="*/ 2 h 229"/>
                    <a:gd name="T40" fmla="*/ 2415 w 2566"/>
                    <a:gd name="T41" fmla="*/ 0 h 229"/>
                    <a:gd name="T42" fmla="*/ 2532 w 2566"/>
                    <a:gd name="T43" fmla="*/ 0 h 229"/>
                    <a:gd name="T44" fmla="*/ 2566 w 2566"/>
                    <a:gd name="T45" fmla="*/ 52 h 229"/>
                    <a:gd name="T46" fmla="*/ 2449 w 2566"/>
                    <a:gd name="T47" fmla="*/ 229 h 229"/>
                    <a:gd name="T48" fmla="*/ 2216 w 2566"/>
                    <a:gd name="T49" fmla="*/ 229 h 229"/>
                    <a:gd name="T50" fmla="*/ 1983 w 2566"/>
                    <a:gd name="T51" fmla="*/ 229 h 229"/>
                    <a:gd name="T52" fmla="*/ 1749 w 2566"/>
                    <a:gd name="T53" fmla="*/ 229 h 229"/>
                    <a:gd name="T54" fmla="*/ 1517 w 2566"/>
                    <a:gd name="T55" fmla="*/ 229 h 229"/>
                    <a:gd name="T56" fmla="*/ 1283 w 2566"/>
                    <a:gd name="T57" fmla="*/ 229 h 229"/>
                    <a:gd name="T58" fmla="*/ 1049 w 2566"/>
                    <a:gd name="T59" fmla="*/ 229 h 229"/>
                    <a:gd name="T60" fmla="*/ 817 w 2566"/>
                    <a:gd name="T61" fmla="*/ 229 h 229"/>
                    <a:gd name="T62" fmla="*/ 583 w 2566"/>
                    <a:gd name="T63" fmla="*/ 229 h 229"/>
                    <a:gd name="T64" fmla="*/ 349 w 2566"/>
                    <a:gd name="T65" fmla="*/ 229 h 229"/>
                    <a:gd name="T66" fmla="*/ 117 w 2566"/>
                    <a:gd name="T67" fmla="*/ 229 h 229"/>
                    <a:gd name="T68" fmla="*/ 0 w 2566"/>
                    <a:gd name="T69" fmla="*/ 52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6" h="229">
                      <a:moveTo>
                        <a:pt x="0" y="22"/>
                      </a:moveTo>
                      <a:lnTo>
                        <a:pt x="95" y="19"/>
                      </a:lnTo>
                      <a:lnTo>
                        <a:pt x="117" y="21"/>
                      </a:lnTo>
                      <a:lnTo>
                        <a:pt x="211" y="18"/>
                      </a:lnTo>
                      <a:lnTo>
                        <a:pt x="234" y="19"/>
                      </a:lnTo>
                      <a:lnTo>
                        <a:pt x="326" y="16"/>
                      </a:lnTo>
                      <a:lnTo>
                        <a:pt x="349" y="18"/>
                      </a:lnTo>
                      <a:lnTo>
                        <a:pt x="443" y="15"/>
                      </a:lnTo>
                      <a:lnTo>
                        <a:pt x="466" y="16"/>
                      </a:lnTo>
                      <a:lnTo>
                        <a:pt x="558" y="14"/>
                      </a:lnTo>
                      <a:lnTo>
                        <a:pt x="583" y="15"/>
                      </a:lnTo>
                      <a:lnTo>
                        <a:pt x="674" y="12"/>
                      </a:lnTo>
                      <a:lnTo>
                        <a:pt x="700" y="14"/>
                      </a:lnTo>
                      <a:lnTo>
                        <a:pt x="789" y="12"/>
                      </a:lnTo>
                      <a:lnTo>
                        <a:pt x="817" y="12"/>
                      </a:lnTo>
                      <a:lnTo>
                        <a:pt x="906" y="11"/>
                      </a:lnTo>
                      <a:lnTo>
                        <a:pt x="934" y="11"/>
                      </a:lnTo>
                      <a:lnTo>
                        <a:pt x="1022" y="10"/>
                      </a:lnTo>
                      <a:lnTo>
                        <a:pt x="1049" y="10"/>
                      </a:lnTo>
                      <a:lnTo>
                        <a:pt x="1137" y="8"/>
                      </a:lnTo>
                      <a:lnTo>
                        <a:pt x="1166" y="10"/>
                      </a:lnTo>
                      <a:lnTo>
                        <a:pt x="1254" y="8"/>
                      </a:lnTo>
                      <a:lnTo>
                        <a:pt x="1283" y="8"/>
                      </a:lnTo>
                      <a:lnTo>
                        <a:pt x="1370" y="7"/>
                      </a:lnTo>
                      <a:lnTo>
                        <a:pt x="1400" y="7"/>
                      </a:lnTo>
                      <a:lnTo>
                        <a:pt x="1485" y="6"/>
                      </a:lnTo>
                      <a:lnTo>
                        <a:pt x="1517" y="7"/>
                      </a:lnTo>
                      <a:lnTo>
                        <a:pt x="1602" y="6"/>
                      </a:lnTo>
                      <a:lnTo>
                        <a:pt x="1632" y="6"/>
                      </a:lnTo>
                      <a:lnTo>
                        <a:pt x="1718" y="4"/>
                      </a:lnTo>
                      <a:lnTo>
                        <a:pt x="1749" y="6"/>
                      </a:lnTo>
                      <a:lnTo>
                        <a:pt x="1835" y="4"/>
                      </a:lnTo>
                      <a:lnTo>
                        <a:pt x="1866" y="4"/>
                      </a:lnTo>
                      <a:lnTo>
                        <a:pt x="1950" y="3"/>
                      </a:lnTo>
                      <a:lnTo>
                        <a:pt x="1983" y="4"/>
                      </a:lnTo>
                      <a:lnTo>
                        <a:pt x="2067" y="3"/>
                      </a:lnTo>
                      <a:lnTo>
                        <a:pt x="2100" y="3"/>
                      </a:lnTo>
                      <a:lnTo>
                        <a:pt x="2182" y="2"/>
                      </a:lnTo>
                      <a:lnTo>
                        <a:pt x="2216" y="3"/>
                      </a:lnTo>
                      <a:lnTo>
                        <a:pt x="2299" y="2"/>
                      </a:lnTo>
                      <a:lnTo>
                        <a:pt x="2332" y="2"/>
                      </a:lnTo>
                      <a:lnTo>
                        <a:pt x="2415" y="0"/>
                      </a:lnTo>
                      <a:lnTo>
                        <a:pt x="2449" y="2"/>
                      </a:lnTo>
                      <a:lnTo>
                        <a:pt x="2532" y="0"/>
                      </a:lnTo>
                      <a:lnTo>
                        <a:pt x="2566" y="0"/>
                      </a:lnTo>
                      <a:lnTo>
                        <a:pt x="2566" y="52"/>
                      </a:lnTo>
                      <a:lnTo>
                        <a:pt x="2566" y="229"/>
                      </a:lnTo>
                      <a:lnTo>
                        <a:pt x="2449" y="229"/>
                      </a:lnTo>
                      <a:lnTo>
                        <a:pt x="2332" y="229"/>
                      </a:lnTo>
                      <a:lnTo>
                        <a:pt x="2216" y="229"/>
                      </a:lnTo>
                      <a:lnTo>
                        <a:pt x="2100" y="229"/>
                      </a:lnTo>
                      <a:lnTo>
                        <a:pt x="1983" y="229"/>
                      </a:lnTo>
                      <a:lnTo>
                        <a:pt x="1866" y="229"/>
                      </a:lnTo>
                      <a:lnTo>
                        <a:pt x="1749" y="229"/>
                      </a:lnTo>
                      <a:lnTo>
                        <a:pt x="1632" y="229"/>
                      </a:lnTo>
                      <a:lnTo>
                        <a:pt x="1517" y="229"/>
                      </a:lnTo>
                      <a:lnTo>
                        <a:pt x="1400" y="229"/>
                      </a:lnTo>
                      <a:lnTo>
                        <a:pt x="1283" y="229"/>
                      </a:lnTo>
                      <a:lnTo>
                        <a:pt x="1166" y="229"/>
                      </a:lnTo>
                      <a:lnTo>
                        <a:pt x="1049" y="229"/>
                      </a:lnTo>
                      <a:lnTo>
                        <a:pt x="934" y="229"/>
                      </a:lnTo>
                      <a:lnTo>
                        <a:pt x="817" y="229"/>
                      </a:lnTo>
                      <a:lnTo>
                        <a:pt x="700" y="229"/>
                      </a:lnTo>
                      <a:lnTo>
                        <a:pt x="583" y="229"/>
                      </a:lnTo>
                      <a:lnTo>
                        <a:pt x="466" y="229"/>
                      </a:lnTo>
                      <a:lnTo>
                        <a:pt x="349" y="229"/>
                      </a:lnTo>
                      <a:lnTo>
                        <a:pt x="234" y="229"/>
                      </a:lnTo>
                      <a:lnTo>
                        <a:pt x="117" y="229"/>
                      </a:lnTo>
                      <a:lnTo>
                        <a:pt x="0" y="229"/>
                      </a:lnTo>
                      <a:lnTo>
                        <a:pt x="0" y="5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Freeform 34"/>
                <p:cNvSpPr>
                  <a:spLocks/>
                </p:cNvSpPr>
                <p:nvPr/>
              </p:nvSpPr>
              <p:spPr bwMode="auto">
                <a:xfrm>
                  <a:off x="2643188" y="4197350"/>
                  <a:ext cx="4073525" cy="82550"/>
                </a:xfrm>
                <a:custGeom>
                  <a:avLst/>
                  <a:gdLst>
                    <a:gd name="T0" fmla="*/ 0 w 2566"/>
                    <a:gd name="T1" fmla="*/ 22 h 52"/>
                    <a:gd name="T2" fmla="*/ 95 w 2566"/>
                    <a:gd name="T3" fmla="*/ 19 h 52"/>
                    <a:gd name="T4" fmla="*/ 117 w 2566"/>
                    <a:gd name="T5" fmla="*/ 21 h 52"/>
                    <a:gd name="T6" fmla="*/ 211 w 2566"/>
                    <a:gd name="T7" fmla="*/ 18 h 52"/>
                    <a:gd name="T8" fmla="*/ 234 w 2566"/>
                    <a:gd name="T9" fmla="*/ 19 h 52"/>
                    <a:gd name="T10" fmla="*/ 326 w 2566"/>
                    <a:gd name="T11" fmla="*/ 16 h 52"/>
                    <a:gd name="T12" fmla="*/ 349 w 2566"/>
                    <a:gd name="T13" fmla="*/ 18 h 52"/>
                    <a:gd name="T14" fmla="*/ 443 w 2566"/>
                    <a:gd name="T15" fmla="*/ 15 h 52"/>
                    <a:gd name="T16" fmla="*/ 466 w 2566"/>
                    <a:gd name="T17" fmla="*/ 16 h 52"/>
                    <a:gd name="T18" fmla="*/ 558 w 2566"/>
                    <a:gd name="T19" fmla="*/ 14 h 52"/>
                    <a:gd name="T20" fmla="*/ 583 w 2566"/>
                    <a:gd name="T21" fmla="*/ 15 h 52"/>
                    <a:gd name="T22" fmla="*/ 674 w 2566"/>
                    <a:gd name="T23" fmla="*/ 12 h 52"/>
                    <a:gd name="T24" fmla="*/ 700 w 2566"/>
                    <a:gd name="T25" fmla="*/ 14 h 52"/>
                    <a:gd name="T26" fmla="*/ 789 w 2566"/>
                    <a:gd name="T27" fmla="*/ 12 h 52"/>
                    <a:gd name="T28" fmla="*/ 817 w 2566"/>
                    <a:gd name="T29" fmla="*/ 12 h 52"/>
                    <a:gd name="T30" fmla="*/ 906 w 2566"/>
                    <a:gd name="T31" fmla="*/ 11 h 52"/>
                    <a:gd name="T32" fmla="*/ 934 w 2566"/>
                    <a:gd name="T33" fmla="*/ 11 h 52"/>
                    <a:gd name="T34" fmla="*/ 1022 w 2566"/>
                    <a:gd name="T35" fmla="*/ 10 h 52"/>
                    <a:gd name="T36" fmla="*/ 1049 w 2566"/>
                    <a:gd name="T37" fmla="*/ 10 h 52"/>
                    <a:gd name="T38" fmla="*/ 1137 w 2566"/>
                    <a:gd name="T39" fmla="*/ 8 h 52"/>
                    <a:gd name="T40" fmla="*/ 1166 w 2566"/>
                    <a:gd name="T41" fmla="*/ 10 h 52"/>
                    <a:gd name="T42" fmla="*/ 1254 w 2566"/>
                    <a:gd name="T43" fmla="*/ 8 h 52"/>
                    <a:gd name="T44" fmla="*/ 1283 w 2566"/>
                    <a:gd name="T45" fmla="*/ 8 h 52"/>
                    <a:gd name="T46" fmla="*/ 1370 w 2566"/>
                    <a:gd name="T47" fmla="*/ 7 h 52"/>
                    <a:gd name="T48" fmla="*/ 1400 w 2566"/>
                    <a:gd name="T49" fmla="*/ 7 h 52"/>
                    <a:gd name="T50" fmla="*/ 1485 w 2566"/>
                    <a:gd name="T51" fmla="*/ 6 h 52"/>
                    <a:gd name="T52" fmla="*/ 1517 w 2566"/>
                    <a:gd name="T53" fmla="*/ 7 h 52"/>
                    <a:gd name="T54" fmla="*/ 1602 w 2566"/>
                    <a:gd name="T55" fmla="*/ 6 h 52"/>
                    <a:gd name="T56" fmla="*/ 1632 w 2566"/>
                    <a:gd name="T57" fmla="*/ 6 h 52"/>
                    <a:gd name="T58" fmla="*/ 1718 w 2566"/>
                    <a:gd name="T59" fmla="*/ 4 h 52"/>
                    <a:gd name="T60" fmla="*/ 1749 w 2566"/>
                    <a:gd name="T61" fmla="*/ 6 h 52"/>
                    <a:gd name="T62" fmla="*/ 1835 w 2566"/>
                    <a:gd name="T63" fmla="*/ 4 h 52"/>
                    <a:gd name="T64" fmla="*/ 1866 w 2566"/>
                    <a:gd name="T65" fmla="*/ 4 h 52"/>
                    <a:gd name="T66" fmla="*/ 1950 w 2566"/>
                    <a:gd name="T67" fmla="*/ 3 h 52"/>
                    <a:gd name="T68" fmla="*/ 1983 w 2566"/>
                    <a:gd name="T69" fmla="*/ 4 h 52"/>
                    <a:gd name="T70" fmla="*/ 2067 w 2566"/>
                    <a:gd name="T71" fmla="*/ 3 h 52"/>
                    <a:gd name="T72" fmla="*/ 2100 w 2566"/>
                    <a:gd name="T73" fmla="*/ 3 h 52"/>
                    <a:gd name="T74" fmla="*/ 2182 w 2566"/>
                    <a:gd name="T75" fmla="*/ 2 h 52"/>
                    <a:gd name="T76" fmla="*/ 2216 w 2566"/>
                    <a:gd name="T77" fmla="*/ 3 h 52"/>
                    <a:gd name="T78" fmla="*/ 2299 w 2566"/>
                    <a:gd name="T79" fmla="*/ 2 h 52"/>
                    <a:gd name="T80" fmla="*/ 2332 w 2566"/>
                    <a:gd name="T81" fmla="*/ 2 h 52"/>
                    <a:gd name="T82" fmla="*/ 2415 w 2566"/>
                    <a:gd name="T83" fmla="*/ 0 h 52"/>
                    <a:gd name="T84" fmla="*/ 2449 w 2566"/>
                    <a:gd name="T85" fmla="*/ 2 h 52"/>
                    <a:gd name="T86" fmla="*/ 2532 w 2566"/>
                    <a:gd name="T87" fmla="*/ 0 h 52"/>
                    <a:gd name="T88" fmla="*/ 2566 w 2566"/>
                    <a:gd name="T89" fmla="*/ 0 h 52"/>
                    <a:gd name="T90" fmla="*/ 2566 w 2566"/>
                    <a:gd name="T91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52">
                      <a:moveTo>
                        <a:pt x="0" y="22"/>
                      </a:moveTo>
                      <a:lnTo>
                        <a:pt x="95" y="19"/>
                      </a:lnTo>
                      <a:lnTo>
                        <a:pt x="117" y="21"/>
                      </a:lnTo>
                      <a:lnTo>
                        <a:pt x="211" y="18"/>
                      </a:lnTo>
                      <a:lnTo>
                        <a:pt x="234" y="19"/>
                      </a:lnTo>
                      <a:lnTo>
                        <a:pt x="326" y="16"/>
                      </a:lnTo>
                      <a:lnTo>
                        <a:pt x="349" y="18"/>
                      </a:lnTo>
                      <a:lnTo>
                        <a:pt x="443" y="15"/>
                      </a:lnTo>
                      <a:lnTo>
                        <a:pt x="466" y="16"/>
                      </a:lnTo>
                      <a:lnTo>
                        <a:pt x="558" y="14"/>
                      </a:lnTo>
                      <a:lnTo>
                        <a:pt x="583" y="15"/>
                      </a:lnTo>
                      <a:lnTo>
                        <a:pt x="674" y="12"/>
                      </a:lnTo>
                      <a:lnTo>
                        <a:pt x="700" y="14"/>
                      </a:lnTo>
                      <a:lnTo>
                        <a:pt x="789" y="12"/>
                      </a:lnTo>
                      <a:lnTo>
                        <a:pt x="817" y="12"/>
                      </a:lnTo>
                      <a:lnTo>
                        <a:pt x="906" y="11"/>
                      </a:lnTo>
                      <a:lnTo>
                        <a:pt x="934" y="11"/>
                      </a:lnTo>
                      <a:lnTo>
                        <a:pt x="1022" y="10"/>
                      </a:lnTo>
                      <a:lnTo>
                        <a:pt x="1049" y="10"/>
                      </a:lnTo>
                      <a:lnTo>
                        <a:pt x="1137" y="8"/>
                      </a:lnTo>
                      <a:lnTo>
                        <a:pt x="1166" y="10"/>
                      </a:lnTo>
                      <a:lnTo>
                        <a:pt x="1254" y="8"/>
                      </a:lnTo>
                      <a:lnTo>
                        <a:pt x="1283" y="8"/>
                      </a:lnTo>
                      <a:lnTo>
                        <a:pt x="1370" y="7"/>
                      </a:lnTo>
                      <a:lnTo>
                        <a:pt x="1400" y="7"/>
                      </a:lnTo>
                      <a:lnTo>
                        <a:pt x="1485" y="6"/>
                      </a:lnTo>
                      <a:lnTo>
                        <a:pt x="1517" y="7"/>
                      </a:lnTo>
                      <a:lnTo>
                        <a:pt x="1602" y="6"/>
                      </a:lnTo>
                      <a:lnTo>
                        <a:pt x="1632" y="6"/>
                      </a:lnTo>
                      <a:lnTo>
                        <a:pt x="1718" y="4"/>
                      </a:lnTo>
                      <a:lnTo>
                        <a:pt x="1749" y="6"/>
                      </a:lnTo>
                      <a:lnTo>
                        <a:pt x="1835" y="4"/>
                      </a:lnTo>
                      <a:lnTo>
                        <a:pt x="1866" y="4"/>
                      </a:lnTo>
                      <a:lnTo>
                        <a:pt x="1950" y="3"/>
                      </a:lnTo>
                      <a:lnTo>
                        <a:pt x="1983" y="4"/>
                      </a:lnTo>
                      <a:lnTo>
                        <a:pt x="2067" y="3"/>
                      </a:lnTo>
                      <a:lnTo>
                        <a:pt x="2100" y="3"/>
                      </a:lnTo>
                      <a:lnTo>
                        <a:pt x="2182" y="2"/>
                      </a:lnTo>
                      <a:lnTo>
                        <a:pt x="2216" y="3"/>
                      </a:lnTo>
                      <a:lnTo>
                        <a:pt x="2299" y="2"/>
                      </a:lnTo>
                      <a:lnTo>
                        <a:pt x="2332" y="2"/>
                      </a:lnTo>
                      <a:lnTo>
                        <a:pt x="2415" y="0"/>
                      </a:lnTo>
                      <a:lnTo>
                        <a:pt x="2449" y="2"/>
                      </a:lnTo>
                      <a:lnTo>
                        <a:pt x="2532" y="0"/>
                      </a:lnTo>
                      <a:lnTo>
                        <a:pt x="2566" y="0"/>
                      </a:lnTo>
                      <a:lnTo>
                        <a:pt x="2566" y="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" name="Freeform 35"/>
                <p:cNvSpPr>
                  <a:spLocks/>
                </p:cNvSpPr>
                <p:nvPr/>
              </p:nvSpPr>
              <p:spPr bwMode="auto">
                <a:xfrm>
                  <a:off x="2643188" y="4286250"/>
                  <a:ext cx="4073525" cy="274638"/>
                </a:xfrm>
                <a:custGeom>
                  <a:avLst/>
                  <a:gdLst>
                    <a:gd name="T0" fmla="*/ 39 w 2566"/>
                    <a:gd name="T1" fmla="*/ 55 h 173"/>
                    <a:gd name="T2" fmla="*/ 155 w 2566"/>
                    <a:gd name="T3" fmla="*/ 54 h 173"/>
                    <a:gd name="T4" fmla="*/ 270 w 2566"/>
                    <a:gd name="T5" fmla="*/ 53 h 173"/>
                    <a:gd name="T6" fmla="*/ 386 w 2566"/>
                    <a:gd name="T7" fmla="*/ 50 h 173"/>
                    <a:gd name="T8" fmla="*/ 501 w 2566"/>
                    <a:gd name="T9" fmla="*/ 49 h 173"/>
                    <a:gd name="T10" fmla="*/ 616 w 2566"/>
                    <a:gd name="T11" fmla="*/ 46 h 173"/>
                    <a:gd name="T12" fmla="*/ 731 w 2566"/>
                    <a:gd name="T13" fmla="*/ 45 h 173"/>
                    <a:gd name="T14" fmla="*/ 847 w 2566"/>
                    <a:gd name="T15" fmla="*/ 42 h 173"/>
                    <a:gd name="T16" fmla="*/ 962 w 2566"/>
                    <a:gd name="T17" fmla="*/ 40 h 173"/>
                    <a:gd name="T18" fmla="*/ 1078 w 2566"/>
                    <a:gd name="T19" fmla="*/ 38 h 173"/>
                    <a:gd name="T20" fmla="*/ 1192 w 2566"/>
                    <a:gd name="T21" fmla="*/ 35 h 173"/>
                    <a:gd name="T22" fmla="*/ 1307 w 2566"/>
                    <a:gd name="T23" fmla="*/ 34 h 173"/>
                    <a:gd name="T24" fmla="*/ 1423 w 2566"/>
                    <a:gd name="T25" fmla="*/ 31 h 173"/>
                    <a:gd name="T26" fmla="*/ 1537 w 2566"/>
                    <a:gd name="T27" fmla="*/ 28 h 173"/>
                    <a:gd name="T28" fmla="*/ 1652 w 2566"/>
                    <a:gd name="T29" fmla="*/ 26 h 173"/>
                    <a:gd name="T30" fmla="*/ 1767 w 2566"/>
                    <a:gd name="T31" fmla="*/ 23 h 173"/>
                    <a:gd name="T32" fmla="*/ 1881 w 2566"/>
                    <a:gd name="T33" fmla="*/ 20 h 173"/>
                    <a:gd name="T34" fmla="*/ 1996 w 2566"/>
                    <a:gd name="T35" fmla="*/ 16 h 173"/>
                    <a:gd name="T36" fmla="*/ 2110 w 2566"/>
                    <a:gd name="T37" fmla="*/ 13 h 173"/>
                    <a:gd name="T38" fmla="*/ 2225 w 2566"/>
                    <a:gd name="T39" fmla="*/ 11 h 173"/>
                    <a:gd name="T40" fmla="*/ 2340 w 2566"/>
                    <a:gd name="T41" fmla="*/ 7 h 173"/>
                    <a:gd name="T42" fmla="*/ 2454 w 2566"/>
                    <a:gd name="T43" fmla="*/ 2 h 173"/>
                    <a:gd name="T44" fmla="*/ 2566 w 2566"/>
                    <a:gd name="T45" fmla="*/ 173 h 173"/>
                    <a:gd name="T46" fmla="*/ 2332 w 2566"/>
                    <a:gd name="T47" fmla="*/ 173 h 173"/>
                    <a:gd name="T48" fmla="*/ 2100 w 2566"/>
                    <a:gd name="T49" fmla="*/ 173 h 173"/>
                    <a:gd name="T50" fmla="*/ 1866 w 2566"/>
                    <a:gd name="T51" fmla="*/ 173 h 173"/>
                    <a:gd name="T52" fmla="*/ 1632 w 2566"/>
                    <a:gd name="T53" fmla="*/ 173 h 173"/>
                    <a:gd name="T54" fmla="*/ 1400 w 2566"/>
                    <a:gd name="T55" fmla="*/ 173 h 173"/>
                    <a:gd name="T56" fmla="*/ 1166 w 2566"/>
                    <a:gd name="T57" fmla="*/ 173 h 173"/>
                    <a:gd name="T58" fmla="*/ 934 w 2566"/>
                    <a:gd name="T59" fmla="*/ 173 h 173"/>
                    <a:gd name="T60" fmla="*/ 700 w 2566"/>
                    <a:gd name="T61" fmla="*/ 173 h 173"/>
                    <a:gd name="T62" fmla="*/ 466 w 2566"/>
                    <a:gd name="T63" fmla="*/ 173 h 173"/>
                    <a:gd name="T64" fmla="*/ 234 w 2566"/>
                    <a:gd name="T65" fmla="*/ 173 h 173"/>
                    <a:gd name="T66" fmla="*/ 0 w 2566"/>
                    <a:gd name="T67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66" h="173">
                      <a:moveTo>
                        <a:pt x="0" y="55"/>
                      </a:moveTo>
                      <a:lnTo>
                        <a:pt x="39" y="55"/>
                      </a:lnTo>
                      <a:lnTo>
                        <a:pt x="117" y="54"/>
                      </a:lnTo>
                      <a:lnTo>
                        <a:pt x="155" y="54"/>
                      </a:lnTo>
                      <a:lnTo>
                        <a:pt x="234" y="53"/>
                      </a:lnTo>
                      <a:lnTo>
                        <a:pt x="270" y="53"/>
                      </a:lnTo>
                      <a:lnTo>
                        <a:pt x="349" y="50"/>
                      </a:lnTo>
                      <a:lnTo>
                        <a:pt x="386" y="50"/>
                      </a:lnTo>
                      <a:lnTo>
                        <a:pt x="466" y="49"/>
                      </a:lnTo>
                      <a:lnTo>
                        <a:pt x="501" y="49"/>
                      </a:lnTo>
                      <a:lnTo>
                        <a:pt x="583" y="46"/>
                      </a:lnTo>
                      <a:lnTo>
                        <a:pt x="616" y="46"/>
                      </a:lnTo>
                      <a:lnTo>
                        <a:pt x="700" y="45"/>
                      </a:lnTo>
                      <a:lnTo>
                        <a:pt x="731" y="45"/>
                      </a:lnTo>
                      <a:lnTo>
                        <a:pt x="817" y="42"/>
                      </a:lnTo>
                      <a:lnTo>
                        <a:pt x="847" y="42"/>
                      </a:lnTo>
                      <a:lnTo>
                        <a:pt x="934" y="40"/>
                      </a:lnTo>
                      <a:lnTo>
                        <a:pt x="962" y="40"/>
                      </a:lnTo>
                      <a:lnTo>
                        <a:pt x="1049" y="38"/>
                      </a:lnTo>
                      <a:lnTo>
                        <a:pt x="1078" y="38"/>
                      </a:lnTo>
                      <a:lnTo>
                        <a:pt x="1166" y="35"/>
                      </a:lnTo>
                      <a:lnTo>
                        <a:pt x="1192" y="35"/>
                      </a:lnTo>
                      <a:lnTo>
                        <a:pt x="1283" y="34"/>
                      </a:lnTo>
                      <a:lnTo>
                        <a:pt x="1307" y="34"/>
                      </a:lnTo>
                      <a:lnTo>
                        <a:pt x="1400" y="31"/>
                      </a:lnTo>
                      <a:lnTo>
                        <a:pt x="1423" y="31"/>
                      </a:lnTo>
                      <a:lnTo>
                        <a:pt x="1517" y="28"/>
                      </a:lnTo>
                      <a:lnTo>
                        <a:pt x="1537" y="28"/>
                      </a:lnTo>
                      <a:lnTo>
                        <a:pt x="1632" y="26"/>
                      </a:lnTo>
                      <a:lnTo>
                        <a:pt x="1652" y="26"/>
                      </a:lnTo>
                      <a:lnTo>
                        <a:pt x="1749" y="23"/>
                      </a:lnTo>
                      <a:lnTo>
                        <a:pt x="1767" y="23"/>
                      </a:lnTo>
                      <a:lnTo>
                        <a:pt x="1866" y="20"/>
                      </a:lnTo>
                      <a:lnTo>
                        <a:pt x="1881" y="20"/>
                      </a:lnTo>
                      <a:lnTo>
                        <a:pt x="1983" y="16"/>
                      </a:lnTo>
                      <a:lnTo>
                        <a:pt x="1996" y="16"/>
                      </a:lnTo>
                      <a:lnTo>
                        <a:pt x="2100" y="13"/>
                      </a:lnTo>
                      <a:lnTo>
                        <a:pt x="2110" y="13"/>
                      </a:lnTo>
                      <a:lnTo>
                        <a:pt x="2216" y="11"/>
                      </a:lnTo>
                      <a:lnTo>
                        <a:pt x="2225" y="11"/>
                      </a:lnTo>
                      <a:lnTo>
                        <a:pt x="2332" y="7"/>
                      </a:lnTo>
                      <a:lnTo>
                        <a:pt x="2340" y="7"/>
                      </a:lnTo>
                      <a:lnTo>
                        <a:pt x="2449" y="2"/>
                      </a:lnTo>
                      <a:lnTo>
                        <a:pt x="2454" y="2"/>
                      </a:lnTo>
                      <a:lnTo>
                        <a:pt x="2566" y="0"/>
                      </a:lnTo>
                      <a:lnTo>
                        <a:pt x="2566" y="173"/>
                      </a:lnTo>
                      <a:lnTo>
                        <a:pt x="2449" y="173"/>
                      </a:lnTo>
                      <a:lnTo>
                        <a:pt x="2332" y="173"/>
                      </a:lnTo>
                      <a:lnTo>
                        <a:pt x="2216" y="173"/>
                      </a:lnTo>
                      <a:lnTo>
                        <a:pt x="2100" y="173"/>
                      </a:lnTo>
                      <a:lnTo>
                        <a:pt x="1983" y="173"/>
                      </a:lnTo>
                      <a:lnTo>
                        <a:pt x="1866" y="173"/>
                      </a:lnTo>
                      <a:lnTo>
                        <a:pt x="1749" y="173"/>
                      </a:lnTo>
                      <a:lnTo>
                        <a:pt x="1632" y="173"/>
                      </a:lnTo>
                      <a:lnTo>
                        <a:pt x="1517" y="173"/>
                      </a:lnTo>
                      <a:lnTo>
                        <a:pt x="1400" y="173"/>
                      </a:lnTo>
                      <a:lnTo>
                        <a:pt x="1283" y="173"/>
                      </a:lnTo>
                      <a:lnTo>
                        <a:pt x="1166" y="173"/>
                      </a:lnTo>
                      <a:lnTo>
                        <a:pt x="1049" y="173"/>
                      </a:lnTo>
                      <a:lnTo>
                        <a:pt x="934" y="173"/>
                      </a:lnTo>
                      <a:lnTo>
                        <a:pt x="817" y="173"/>
                      </a:lnTo>
                      <a:lnTo>
                        <a:pt x="700" y="173"/>
                      </a:lnTo>
                      <a:lnTo>
                        <a:pt x="583" y="173"/>
                      </a:lnTo>
                      <a:lnTo>
                        <a:pt x="466" y="173"/>
                      </a:lnTo>
                      <a:lnTo>
                        <a:pt x="349" y="173"/>
                      </a:lnTo>
                      <a:lnTo>
                        <a:pt x="234" y="173"/>
                      </a:lnTo>
                      <a:lnTo>
                        <a:pt x="117" y="173"/>
                      </a:lnTo>
                      <a:lnTo>
                        <a:pt x="0" y="173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" name="Freeform 36"/>
                <p:cNvSpPr>
                  <a:spLocks/>
                </p:cNvSpPr>
                <p:nvPr/>
              </p:nvSpPr>
              <p:spPr bwMode="auto">
                <a:xfrm>
                  <a:off x="2643188" y="4286250"/>
                  <a:ext cx="4073525" cy="274638"/>
                </a:xfrm>
                <a:custGeom>
                  <a:avLst/>
                  <a:gdLst>
                    <a:gd name="T0" fmla="*/ 0 w 2566"/>
                    <a:gd name="T1" fmla="*/ 55 h 173"/>
                    <a:gd name="T2" fmla="*/ 39 w 2566"/>
                    <a:gd name="T3" fmla="*/ 55 h 173"/>
                    <a:gd name="T4" fmla="*/ 117 w 2566"/>
                    <a:gd name="T5" fmla="*/ 54 h 173"/>
                    <a:gd name="T6" fmla="*/ 155 w 2566"/>
                    <a:gd name="T7" fmla="*/ 54 h 173"/>
                    <a:gd name="T8" fmla="*/ 234 w 2566"/>
                    <a:gd name="T9" fmla="*/ 53 h 173"/>
                    <a:gd name="T10" fmla="*/ 270 w 2566"/>
                    <a:gd name="T11" fmla="*/ 53 h 173"/>
                    <a:gd name="T12" fmla="*/ 349 w 2566"/>
                    <a:gd name="T13" fmla="*/ 50 h 173"/>
                    <a:gd name="T14" fmla="*/ 386 w 2566"/>
                    <a:gd name="T15" fmla="*/ 50 h 173"/>
                    <a:gd name="T16" fmla="*/ 466 w 2566"/>
                    <a:gd name="T17" fmla="*/ 49 h 173"/>
                    <a:gd name="T18" fmla="*/ 501 w 2566"/>
                    <a:gd name="T19" fmla="*/ 49 h 173"/>
                    <a:gd name="T20" fmla="*/ 583 w 2566"/>
                    <a:gd name="T21" fmla="*/ 46 h 173"/>
                    <a:gd name="T22" fmla="*/ 616 w 2566"/>
                    <a:gd name="T23" fmla="*/ 46 h 173"/>
                    <a:gd name="T24" fmla="*/ 700 w 2566"/>
                    <a:gd name="T25" fmla="*/ 45 h 173"/>
                    <a:gd name="T26" fmla="*/ 731 w 2566"/>
                    <a:gd name="T27" fmla="*/ 45 h 173"/>
                    <a:gd name="T28" fmla="*/ 817 w 2566"/>
                    <a:gd name="T29" fmla="*/ 42 h 173"/>
                    <a:gd name="T30" fmla="*/ 847 w 2566"/>
                    <a:gd name="T31" fmla="*/ 42 h 173"/>
                    <a:gd name="T32" fmla="*/ 934 w 2566"/>
                    <a:gd name="T33" fmla="*/ 40 h 173"/>
                    <a:gd name="T34" fmla="*/ 962 w 2566"/>
                    <a:gd name="T35" fmla="*/ 40 h 173"/>
                    <a:gd name="T36" fmla="*/ 1049 w 2566"/>
                    <a:gd name="T37" fmla="*/ 38 h 173"/>
                    <a:gd name="T38" fmla="*/ 1078 w 2566"/>
                    <a:gd name="T39" fmla="*/ 38 h 173"/>
                    <a:gd name="T40" fmla="*/ 1166 w 2566"/>
                    <a:gd name="T41" fmla="*/ 35 h 173"/>
                    <a:gd name="T42" fmla="*/ 1192 w 2566"/>
                    <a:gd name="T43" fmla="*/ 35 h 173"/>
                    <a:gd name="T44" fmla="*/ 1283 w 2566"/>
                    <a:gd name="T45" fmla="*/ 34 h 173"/>
                    <a:gd name="T46" fmla="*/ 1307 w 2566"/>
                    <a:gd name="T47" fmla="*/ 34 h 173"/>
                    <a:gd name="T48" fmla="*/ 1400 w 2566"/>
                    <a:gd name="T49" fmla="*/ 31 h 173"/>
                    <a:gd name="T50" fmla="*/ 1423 w 2566"/>
                    <a:gd name="T51" fmla="*/ 31 h 173"/>
                    <a:gd name="T52" fmla="*/ 1517 w 2566"/>
                    <a:gd name="T53" fmla="*/ 28 h 173"/>
                    <a:gd name="T54" fmla="*/ 1537 w 2566"/>
                    <a:gd name="T55" fmla="*/ 28 h 173"/>
                    <a:gd name="T56" fmla="*/ 1632 w 2566"/>
                    <a:gd name="T57" fmla="*/ 26 h 173"/>
                    <a:gd name="T58" fmla="*/ 1652 w 2566"/>
                    <a:gd name="T59" fmla="*/ 26 h 173"/>
                    <a:gd name="T60" fmla="*/ 1749 w 2566"/>
                    <a:gd name="T61" fmla="*/ 23 h 173"/>
                    <a:gd name="T62" fmla="*/ 1767 w 2566"/>
                    <a:gd name="T63" fmla="*/ 23 h 173"/>
                    <a:gd name="T64" fmla="*/ 1866 w 2566"/>
                    <a:gd name="T65" fmla="*/ 20 h 173"/>
                    <a:gd name="T66" fmla="*/ 1881 w 2566"/>
                    <a:gd name="T67" fmla="*/ 20 h 173"/>
                    <a:gd name="T68" fmla="*/ 1983 w 2566"/>
                    <a:gd name="T69" fmla="*/ 16 h 173"/>
                    <a:gd name="T70" fmla="*/ 1996 w 2566"/>
                    <a:gd name="T71" fmla="*/ 16 h 173"/>
                    <a:gd name="T72" fmla="*/ 2100 w 2566"/>
                    <a:gd name="T73" fmla="*/ 13 h 173"/>
                    <a:gd name="T74" fmla="*/ 2110 w 2566"/>
                    <a:gd name="T75" fmla="*/ 13 h 173"/>
                    <a:gd name="T76" fmla="*/ 2216 w 2566"/>
                    <a:gd name="T77" fmla="*/ 11 h 173"/>
                    <a:gd name="T78" fmla="*/ 2225 w 2566"/>
                    <a:gd name="T79" fmla="*/ 11 h 173"/>
                    <a:gd name="T80" fmla="*/ 2332 w 2566"/>
                    <a:gd name="T81" fmla="*/ 7 h 173"/>
                    <a:gd name="T82" fmla="*/ 2340 w 2566"/>
                    <a:gd name="T83" fmla="*/ 7 h 173"/>
                    <a:gd name="T84" fmla="*/ 2449 w 2566"/>
                    <a:gd name="T85" fmla="*/ 2 h 173"/>
                    <a:gd name="T86" fmla="*/ 2454 w 2566"/>
                    <a:gd name="T87" fmla="*/ 2 h 173"/>
                    <a:gd name="T88" fmla="*/ 2566 w 2566"/>
                    <a:gd name="T89" fmla="*/ 0 h 173"/>
                    <a:gd name="T90" fmla="*/ 2566 w 2566"/>
                    <a:gd name="T91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73">
                      <a:moveTo>
                        <a:pt x="0" y="55"/>
                      </a:moveTo>
                      <a:lnTo>
                        <a:pt x="39" y="55"/>
                      </a:lnTo>
                      <a:lnTo>
                        <a:pt x="117" y="54"/>
                      </a:lnTo>
                      <a:lnTo>
                        <a:pt x="155" y="54"/>
                      </a:lnTo>
                      <a:lnTo>
                        <a:pt x="234" y="53"/>
                      </a:lnTo>
                      <a:lnTo>
                        <a:pt x="270" y="53"/>
                      </a:lnTo>
                      <a:lnTo>
                        <a:pt x="349" y="50"/>
                      </a:lnTo>
                      <a:lnTo>
                        <a:pt x="386" y="50"/>
                      </a:lnTo>
                      <a:lnTo>
                        <a:pt x="466" y="49"/>
                      </a:lnTo>
                      <a:lnTo>
                        <a:pt x="501" y="49"/>
                      </a:lnTo>
                      <a:lnTo>
                        <a:pt x="583" y="46"/>
                      </a:lnTo>
                      <a:lnTo>
                        <a:pt x="616" y="46"/>
                      </a:lnTo>
                      <a:lnTo>
                        <a:pt x="700" y="45"/>
                      </a:lnTo>
                      <a:lnTo>
                        <a:pt x="731" y="45"/>
                      </a:lnTo>
                      <a:lnTo>
                        <a:pt x="817" y="42"/>
                      </a:lnTo>
                      <a:lnTo>
                        <a:pt x="847" y="42"/>
                      </a:lnTo>
                      <a:lnTo>
                        <a:pt x="934" y="40"/>
                      </a:lnTo>
                      <a:lnTo>
                        <a:pt x="962" y="40"/>
                      </a:lnTo>
                      <a:lnTo>
                        <a:pt x="1049" y="38"/>
                      </a:lnTo>
                      <a:lnTo>
                        <a:pt x="1078" y="38"/>
                      </a:lnTo>
                      <a:lnTo>
                        <a:pt x="1166" y="35"/>
                      </a:lnTo>
                      <a:lnTo>
                        <a:pt x="1192" y="35"/>
                      </a:lnTo>
                      <a:lnTo>
                        <a:pt x="1283" y="34"/>
                      </a:lnTo>
                      <a:lnTo>
                        <a:pt x="1307" y="34"/>
                      </a:lnTo>
                      <a:lnTo>
                        <a:pt x="1400" y="31"/>
                      </a:lnTo>
                      <a:lnTo>
                        <a:pt x="1423" y="31"/>
                      </a:lnTo>
                      <a:lnTo>
                        <a:pt x="1517" y="28"/>
                      </a:lnTo>
                      <a:lnTo>
                        <a:pt x="1537" y="28"/>
                      </a:lnTo>
                      <a:lnTo>
                        <a:pt x="1632" y="26"/>
                      </a:lnTo>
                      <a:lnTo>
                        <a:pt x="1652" y="26"/>
                      </a:lnTo>
                      <a:lnTo>
                        <a:pt x="1749" y="23"/>
                      </a:lnTo>
                      <a:lnTo>
                        <a:pt x="1767" y="23"/>
                      </a:lnTo>
                      <a:lnTo>
                        <a:pt x="1866" y="20"/>
                      </a:lnTo>
                      <a:lnTo>
                        <a:pt x="1881" y="20"/>
                      </a:lnTo>
                      <a:lnTo>
                        <a:pt x="1983" y="16"/>
                      </a:lnTo>
                      <a:lnTo>
                        <a:pt x="1996" y="16"/>
                      </a:lnTo>
                      <a:lnTo>
                        <a:pt x="2100" y="13"/>
                      </a:lnTo>
                      <a:lnTo>
                        <a:pt x="2110" y="13"/>
                      </a:lnTo>
                      <a:lnTo>
                        <a:pt x="2216" y="11"/>
                      </a:lnTo>
                      <a:lnTo>
                        <a:pt x="2225" y="11"/>
                      </a:lnTo>
                      <a:lnTo>
                        <a:pt x="2332" y="7"/>
                      </a:lnTo>
                      <a:lnTo>
                        <a:pt x="2340" y="7"/>
                      </a:lnTo>
                      <a:lnTo>
                        <a:pt x="2449" y="2"/>
                      </a:lnTo>
                      <a:lnTo>
                        <a:pt x="2454" y="2"/>
                      </a:lnTo>
                      <a:lnTo>
                        <a:pt x="2566" y="0"/>
                      </a:lnTo>
                      <a:lnTo>
                        <a:pt x="2566" y="17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" name="Freeform 37"/>
                <p:cNvSpPr>
                  <a:spLocks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custGeom>
                  <a:avLst/>
                  <a:gdLst>
                    <a:gd name="T0" fmla="*/ 0 w 2566"/>
                    <a:gd name="T1" fmla="*/ 117 w 2566"/>
                    <a:gd name="T2" fmla="*/ 234 w 2566"/>
                    <a:gd name="T3" fmla="*/ 349 w 2566"/>
                    <a:gd name="T4" fmla="*/ 466 w 2566"/>
                    <a:gd name="T5" fmla="*/ 583 w 2566"/>
                    <a:gd name="T6" fmla="*/ 700 w 2566"/>
                    <a:gd name="T7" fmla="*/ 817 w 2566"/>
                    <a:gd name="T8" fmla="*/ 934 w 2566"/>
                    <a:gd name="T9" fmla="*/ 1049 w 2566"/>
                    <a:gd name="T10" fmla="*/ 1166 w 2566"/>
                    <a:gd name="T11" fmla="*/ 1283 w 2566"/>
                    <a:gd name="T12" fmla="*/ 1400 w 2566"/>
                    <a:gd name="T13" fmla="*/ 1517 w 2566"/>
                    <a:gd name="T14" fmla="*/ 1632 w 2566"/>
                    <a:gd name="T15" fmla="*/ 1749 w 2566"/>
                    <a:gd name="T16" fmla="*/ 1866 w 2566"/>
                    <a:gd name="T17" fmla="*/ 1983 w 2566"/>
                    <a:gd name="T18" fmla="*/ 2100 w 2566"/>
                    <a:gd name="T19" fmla="*/ 2216 w 2566"/>
                    <a:gd name="T20" fmla="*/ 2332 w 2566"/>
                    <a:gd name="T21" fmla="*/ 2449 w 2566"/>
                    <a:gd name="T22" fmla="*/ 2566 w 2566"/>
                    <a:gd name="T23" fmla="*/ 2449 w 2566"/>
                    <a:gd name="T24" fmla="*/ 2332 w 2566"/>
                    <a:gd name="T25" fmla="*/ 2216 w 2566"/>
                    <a:gd name="T26" fmla="*/ 2100 w 2566"/>
                    <a:gd name="T27" fmla="*/ 1983 w 2566"/>
                    <a:gd name="T28" fmla="*/ 1866 w 2566"/>
                    <a:gd name="T29" fmla="*/ 1749 w 2566"/>
                    <a:gd name="T30" fmla="*/ 1632 w 2566"/>
                    <a:gd name="T31" fmla="*/ 1517 w 2566"/>
                    <a:gd name="T32" fmla="*/ 1400 w 2566"/>
                    <a:gd name="T33" fmla="*/ 1283 w 2566"/>
                    <a:gd name="T34" fmla="*/ 1166 w 2566"/>
                    <a:gd name="T35" fmla="*/ 1049 w 2566"/>
                    <a:gd name="T36" fmla="*/ 934 w 2566"/>
                    <a:gd name="T37" fmla="*/ 817 w 2566"/>
                    <a:gd name="T38" fmla="*/ 700 w 2566"/>
                    <a:gd name="T39" fmla="*/ 583 w 2566"/>
                    <a:gd name="T40" fmla="*/ 466 w 2566"/>
                    <a:gd name="T41" fmla="*/ 349 w 2566"/>
                    <a:gd name="T42" fmla="*/ 234 w 2566"/>
                    <a:gd name="T43" fmla="*/ 117 w 2566"/>
                    <a:gd name="T44" fmla="*/ 0 w 256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  <a:cxn ang="0">
                      <a:pos x="T42" y="0"/>
                    </a:cxn>
                    <a:cxn ang="0">
                      <a:pos x="T43" y="0"/>
                    </a:cxn>
                    <a:cxn ang="0">
                      <a:pos x="T44" y="0"/>
                    </a:cxn>
                  </a:cxnLst>
                  <a:rect l="0" t="0" r="r" b="b"/>
                  <a:pathLst>
                    <a:path w="2566">
                      <a:moveTo>
                        <a:pt x="0" y="0"/>
                      </a:move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Freeform 38"/>
                <p:cNvSpPr>
                  <a:spLocks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custGeom>
                  <a:avLst/>
                  <a:gdLst>
                    <a:gd name="T0" fmla="*/ 0 w 2566"/>
                    <a:gd name="T1" fmla="*/ 117 w 2566"/>
                    <a:gd name="T2" fmla="*/ 234 w 2566"/>
                    <a:gd name="T3" fmla="*/ 349 w 2566"/>
                    <a:gd name="T4" fmla="*/ 466 w 2566"/>
                    <a:gd name="T5" fmla="*/ 583 w 2566"/>
                    <a:gd name="T6" fmla="*/ 700 w 2566"/>
                    <a:gd name="T7" fmla="*/ 817 w 2566"/>
                    <a:gd name="T8" fmla="*/ 934 w 2566"/>
                    <a:gd name="T9" fmla="*/ 1049 w 2566"/>
                    <a:gd name="T10" fmla="*/ 1166 w 2566"/>
                    <a:gd name="T11" fmla="*/ 1283 w 2566"/>
                    <a:gd name="T12" fmla="*/ 1400 w 2566"/>
                    <a:gd name="T13" fmla="*/ 1517 w 2566"/>
                    <a:gd name="T14" fmla="*/ 1632 w 2566"/>
                    <a:gd name="T15" fmla="*/ 1749 w 2566"/>
                    <a:gd name="T16" fmla="*/ 1866 w 2566"/>
                    <a:gd name="T17" fmla="*/ 1983 w 2566"/>
                    <a:gd name="T18" fmla="*/ 2100 w 2566"/>
                    <a:gd name="T19" fmla="*/ 2216 w 2566"/>
                    <a:gd name="T20" fmla="*/ 2332 w 2566"/>
                    <a:gd name="T21" fmla="*/ 2449 w 2566"/>
                    <a:gd name="T22" fmla="*/ 2566 w 2566"/>
                    <a:gd name="T23" fmla="*/ 2449 w 256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</a:cxnLst>
                  <a:rect l="0" t="0" r="r" b="b"/>
                  <a:pathLst>
                    <a:path w="2566">
                      <a:moveTo>
                        <a:pt x="0" y="0"/>
                      </a:move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449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" name="Rectangle 39"/>
                <p:cNvSpPr>
                  <a:spLocks noChangeArrowheads="1"/>
                </p:cNvSpPr>
                <p:nvPr/>
              </p:nvSpPr>
              <p:spPr bwMode="auto">
                <a:xfrm>
                  <a:off x="254000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Rectangle 40"/>
                <p:cNvSpPr>
                  <a:spLocks noChangeArrowheads="1"/>
                </p:cNvSpPr>
                <p:nvPr/>
              </p:nvSpPr>
              <p:spPr bwMode="auto">
                <a:xfrm>
                  <a:off x="32797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" name="Rectangle 41"/>
                <p:cNvSpPr>
                  <a:spLocks noChangeArrowheads="1"/>
                </p:cNvSpPr>
                <p:nvPr/>
              </p:nvSpPr>
              <p:spPr bwMode="auto">
                <a:xfrm>
                  <a:off x="4021138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Rectangle 42"/>
                <p:cNvSpPr>
                  <a:spLocks noChangeArrowheads="1"/>
                </p:cNvSpPr>
                <p:nvPr/>
              </p:nvSpPr>
              <p:spPr bwMode="auto">
                <a:xfrm>
                  <a:off x="4760913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" name="Rectangle 43"/>
                <p:cNvSpPr>
                  <a:spLocks noChangeArrowheads="1"/>
                </p:cNvSpPr>
                <p:nvPr/>
              </p:nvSpPr>
              <p:spPr bwMode="auto">
                <a:xfrm>
                  <a:off x="55022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0.8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" name="Rectangle 44"/>
                <p:cNvSpPr>
                  <a:spLocks noChangeArrowheads="1"/>
                </p:cNvSpPr>
                <p:nvPr/>
              </p:nvSpPr>
              <p:spPr bwMode="auto">
                <a:xfrm>
                  <a:off x="624205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" name="Rectangle 45"/>
                <p:cNvSpPr>
                  <a:spLocks noChangeArrowheads="1"/>
                </p:cNvSpPr>
                <p:nvPr/>
              </p:nvSpPr>
              <p:spPr bwMode="auto">
                <a:xfrm>
                  <a:off x="2314576" y="44688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" name="Rectangle 46"/>
                <p:cNvSpPr>
                  <a:spLocks noChangeArrowheads="1"/>
                </p:cNvSpPr>
                <p:nvPr/>
              </p:nvSpPr>
              <p:spPr bwMode="auto">
                <a:xfrm>
                  <a:off x="2314576" y="3905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" name="Rectangle 47"/>
                <p:cNvSpPr>
                  <a:spLocks noChangeArrowheads="1"/>
                </p:cNvSpPr>
                <p:nvPr/>
              </p:nvSpPr>
              <p:spPr bwMode="auto">
                <a:xfrm>
                  <a:off x="2314576" y="33432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" name="Rectangle 48"/>
                <p:cNvSpPr>
                  <a:spLocks noChangeArrowheads="1"/>
                </p:cNvSpPr>
                <p:nvPr/>
              </p:nvSpPr>
              <p:spPr bwMode="auto">
                <a:xfrm>
                  <a:off x="2314576" y="27797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" name="Rectangle 49"/>
                <p:cNvSpPr>
                  <a:spLocks noChangeArrowheads="1"/>
                </p:cNvSpPr>
                <p:nvPr/>
              </p:nvSpPr>
              <p:spPr bwMode="auto">
                <a:xfrm>
                  <a:off x="2314576" y="22177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Rectangle 50"/>
                <p:cNvSpPr>
                  <a:spLocks noChangeArrowheads="1"/>
                </p:cNvSpPr>
                <p:nvPr/>
              </p:nvSpPr>
              <p:spPr bwMode="auto">
                <a:xfrm>
                  <a:off x="2314576" y="16541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Rectangle 51"/>
                <p:cNvSpPr>
                  <a:spLocks noChangeArrowheads="1"/>
                </p:cNvSpPr>
                <p:nvPr/>
              </p:nvSpPr>
              <p:spPr bwMode="auto">
                <a:xfrm>
                  <a:off x="2314576" y="109378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Rectangle 52"/>
                <p:cNvSpPr>
                  <a:spLocks noChangeArrowheads="1"/>
                </p:cNvSpPr>
                <p:nvPr/>
              </p:nvSpPr>
              <p:spPr bwMode="auto">
                <a:xfrm>
                  <a:off x="2314576" y="5286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26431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301466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33829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37544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412591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44942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Line 59"/>
                <p:cNvSpPr>
                  <a:spLocks noChangeShapeType="1"/>
                </p:cNvSpPr>
                <p:nvPr/>
              </p:nvSpPr>
              <p:spPr bwMode="auto">
                <a:xfrm flipV="1">
                  <a:off x="48656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523398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Line 61"/>
                <p:cNvSpPr>
                  <a:spLocks noChangeShapeType="1"/>
                </p:cNvSpPr>
                <p:nvPr/>
              </p:nvSpPr>
              <p:spPr bwMode="auto">
                <a:xfrm flipV="1">
                  <a:off x="56054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Line 62"/>
                <p:cNvSpPr>
                  <a:spLocks noChangeShapeType="1"/>
                </p:cNvSpPr>
                <p:nvPr/>
              </p:nvSpPr>
              <p:spPr bwMode="auto">
                <a:xfrm flipV="1">
                  <a:off x="59769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634523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67167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Line 65"/>
                <p:cNvSpPr>
                  <a:spLocks noChangeShapeType="1"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Line 66"/>
                <p:cNvSpPr>
                  <a:spLocks noChangeShapeType="1"/>
                </p:cNvSpPr>
                <p:nvPr/>
              </p:nvSpPr>
              <p:spPr bwMode="auto">
                <a:xfrm>
                  <a:off x="2570163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Line 67"/>
                <p:cNvSpPr>
                  <a:spLocks noChangeShapeType="1"/>
                </p:cNvSpPr>
                <p:nvPr/>
              </p:nvSpPr>
              <p:spPr bwMode="auto">
                <a:xfrm>
                  <a:off x="2606676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Line 68"/>
                <p:cNvSpPr>
                  <a:spLocks noChangeShapeType="1"/>
                </p:cNvSpPr>
                <p:nvPr/>
              </p:nvSpPr>
              <p:spPr bwMode="auto">
                <a:xfrm>
                  <a:off x="2570163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Line 69"/>
                <p:cNvSpPr>
                  <a:spLocks noChangeShapeType="1"/>
                </p:cNvSpPr>
                <p:nvPr/>
              </p:nvSpPr>
              <p:spPr bwMode="auto">
                <a:xfrm>
                  <a:off x="2606676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Line 70"/>
                <p:cNvSpPr>
                  <a:spLocks noChangeShapeType="1"/>
                </p:cNvSpPr>
                <p:nvPr/>
              </p:nvSpPr>
              <p:spPr bwMode="auto">
                <a:xfrm>
                  <a:off x="2570163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Line 71"/>
                <p:cNvSpPr>
                  <a:spLocks noChangeShapeType="1"/>
                </p:cNvSpPr>
                <p:nvPr/>
              </p:nvSpPr>
              <p:spPr bwMode="auto">
                <a:xfrm>
                  <a:off x="2606676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Line 72"/>
                <p:cNvSpPr>
                  <a:spLocks noChangeShapeType="1"/>
                </p:cNvSpPr>
                <p:nvPr/>
              </p:nvSpPr>
              <p:spPr bwMode="auto">
                <a:xfrm>
                  <a:off x="2570163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Line 73"/>
                <p:cNvSpPr>
                  <a:spLocks noChangeShapeType="1"/>
                </p:cNvSpPr>
                <p:nvPr/>
              </p:nvSpPr>
              <p:spPr bwMode="auto">
                <a:xfrm>
                  <a:off x="2606676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Line 74"/>
                <p:cNvSpPr>
                  <a:spLocks noChangeShapeType="1"/>
                </p:cNvSpPr>
                <p:nvPr/>
              </p:nvSpPr>
              <p:spPr bwMode="auto">
                <a:xfrm>
                  <a:off x="2570163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Line 75"/>
                <p:cNvSpPr>
                  <a:spLocks noChangeShapeType="1"/>
                </p:cNvSpPr>
                <p:nvPr/>
              </p:nvSpPr>
              <p:spPr bwMode="auto">
                <a:xfrm>
                  <a:off x="2606676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Line 76"/>
                <p:cNvSpPr>
                  <a:spLocks noChangeShapeType="1"/>
                </p:cNvSpPr>
                <p:nvPr/>
              </p:nvSpPr>
              <p:spPr bwMode="auto">
                <a:xfrm>
                  <a:off x="2570163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Line 77"/>
                <p:cNvSpPr>
                  <a:spLocks noChangeShapeType="1"/>
                </p:cNvSpPr>
                <p:nvPr/>
              </p:nvSpPr>
              <p:spPr bwMode="auto">
                <a:xfrm>
                  <a:off x="2606676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Line 78"/>
                <p:cNvSpPr>
                  <a:spLocks noChangeShapeType="1"/>
                </p:cNvSpPr>
                <p:nvPr/>
              </p:nvSpPr>
              <p:spPr bwMode="auto">
                <a:xfrm>
                  <a:off x="2570163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Line 79"/>
                <p:cNvSpPr>
                  <a:spLocks noChangeShapeType="1"/>
                </p:cNvSpPr>
                <p:nvPr/>
              </p:nvSpPr>
              <p:spPr bwMode="auto">
                <a:xfrm>
                  <a:off x="2606676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Line 80"/>
                <p:cNvSpPr>
                  <a:spLocks noChangeShapeType="1"/>
                </p:cNvSpPr>
                <p:nvPr/>
              </p:nvSpPr>
              <p:spPr bwMode="auto">
                <a:xfrm>
                  <a:off x="2570163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2643188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Line 82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Line 83"/>
                <p:cNvSpPr>
                  <a:spLocks noChangeShapeType="1"/>
                </p:cNvSpPr>
                <p:nvPr/>
              </p:nvSpPr>
              <p:spPr bwMode="auto">
                <a:xfrm>
                  <a:off x="301466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Line 84"/>
                <p:cNvSpPr>
                  <a:spLocks noChangeShapeType="1"/>
                </p:cNvSpPr>
                <p:nvPr/>
              </p:nvSpPr>
              <p:spPr bwMode="auto">
                <a:xfrm>
                  <a:off x="33829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Line 85"/>
                <p:cNvSpPr>
                  <a:spLocks noChangeShapeType="1"/>
                </p:cNvSpPr>
                <p:nvPr/>
              </p:nvSpPr>
              <p:spPr bwMode="auto">
                <a:xfrm>
                  <a:off x="37544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Line 86"/>
                <p:cNvSpPr>
                  <a:spLocks noChangeShapeType="1"/>
                </p:cNvSpPr>
                <p:nvPr/>
              </p:nvSpPr>
              <p:spPr bwMode="auto">
                <a:xfrm>
                  <a:off x="412591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Line 87"/>
                <p:cNvSpPr>
                  <a:spLocks noChangeShapeType="1"/>
                </p:cNvSpPr>
                <p:nvPr/>
              </p:nvSpPr>
              <p:spPr bwMode="auto">
                <a:xfrm>
                  <a:off x="44942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Line 88"/>
                <p:cNvSpPr>
                  <a:spLocks noChangeShapeType="1"/>
                </p:cNvSpPr>
                <p:nvPr/>
              </p:nvSpPr>
              <p:spPr bwMode="auto">
                <a:xfrm>
                  <a:off x="48656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Line 89"/>
                <p:cNvSpPr>
                  <a:spLocks noChangeShapeType="1"/>
                </p:cNvSpPr>
                <p:nvPr/>
              </p:nvSpPr>
              <p:spPr bwMode="auto">
                <a:xfrm>
                  <a:off x="523398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Line 90"/>
                <p:cNvSpPr>
                  <a:spLocks noChangeShapeType="1"/>
                </p:cNvSpPr>
                <p:nvPr/>
              </p:nvSpPr>
              <p:spPr bwMode="auto">
                <a:xfrm>
                  <a:off x="56054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Line 91"/>
                <p:cNvSpPr>
                  <a:spLocks noChangeShapeType="1"/>
                </p:cNvSpPr>
                <p:nvPr/>
              </p:nvSpPr>
              <p:spPr bwMode="auto">
                <a:xfrm>
                  <a:off x="59769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Line 92"/>
                <p:cNvSpPr>
                  <a:spLocks noChangeShapeType="1"/>
                </p:cNvSpPr>
                <p:nvPr/>
              </p:nvSpPr>
              <p:spPr bwMode="auto">
                <a:xfrm>
                  <a:off x="634523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Line 93"/>
                <p:cNvSpPr>
                  <a:spLocks noChangeShapeType="1"/>
                </p:cNvSpPr>
                <p:nvPr/>
              </p:nvSpPr>
              <p:spPr bwMode="auto">
                <a:xfrm>
                  <a:off x="67167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Line 94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" name="Line 95"/>
                <p:cNvSpPr>
                  <a:spLocks noChangeShapeType="1"/>
                </p:cNvSpPr>
                <p:nvPr/>
              </p:nvSpPr>
              <p:spPr bwMode="auto">
                <a:xfrm flipH="1">
                  <a:off x="6643688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" name="Line 96"/>
                <p:cNvSpPr>
                  <a:spLocks noChangeShapeType="1"/>
                </p:cNvSpPr>
                <p:nvPr/>
              </p:nvSpPr>
              <p:spPr bwMode="auto">
                <a:xfrm flipH="1">
                  <a:off x="6680201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" name="Line 97"/>
                <p:cNvSpPr>
                  <a:spLocks noChangeShapeType="1"/>
                </p:cNvSpPr>
                <p:nvPr/>
              </p:nvSpPr>
              <p:spPr bwMode="auto">
                <a:xfrm flipH="1">
                  <a:off x="6643688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" name="Line 98"/>
                <p:cNvSpPr>
                  <a:spLocks noChangeShapeType="1"/>
                </p:cNvSpPr>
                <p:nvPr/>
              </p:nvSpPr>
              <p:spPr bwMode="auto">
                <a:xfrm flipH="1">
                  <a:off x="6680201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643688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" name="Line 100"/>
                <p:cNvSpPr>
                  <a:spLocks noChangeShapeType="1"/>
                </p:cNvSpPr>
                <p:nvPr/>
              </p:nvSpPr>
              <p:spPr bwMode="auto">
                <a:xfrm flipH="1">
                  <a:off x="6680201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" name="Line 101"/>
                <p:cNvSpPr>
                  <a:spLocks noChangeShapeType="1"/>
                </p:cNvSpPr>
                <p:nvPr/>
              </p:nvSpPr>
              <p:spPr bwMode="auto">
                <a:xfrm flipH="1">
                  <a:off x="6643688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" name="Line 102"/>
                <p:cNvSpPr>
                  <a:spLocks noChangeShapeType="1"/>
                </p:cNvSpPr>
                <p:nvPr/>
              </p:nvSpPr>
              <p:spPr bwMode="auto">
                <a:xfrm flipH="1">
                  <a:off x="6680201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" name="Line 103"/>
                <p:cNvSpPr>
                  <a:spLocks noChangeShapeType="1"/>
                </p:cNvSpPr>
                <p:nvPr/>
              </p:nvSpPr>
              <p:spPr bwMode="auto">
                <a:xfrm flipH="1">
                  <a:off x="6643688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" name="Line 104"/>
                <p:cNvSpPr>
                  <a:spLocks noChangeShapeType="1"/>
                </p:cNvSpPr>
                <p:nvPr/>
              </p:nvSpPr>
              <p:spPr bwMode="auto">
                <a:xfrm flipH="1">
                  <a:off x="6680201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" name="Line 105"/>
                <p:cNvSpPr>
                  <a:spLocks noChangeShapeType="1"/>
                </p:cNvSpPr>
                <p:nvPr/>
              </p:nvSpPr>
              <p:spPr bwMode="auto">
                <a:xfrm flipH="1">
                  <a:off x="6643688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" name="Line 106"/>
                <p:cNvSpPr>
                  <a:spLocks noChangeShapeType="1"/>
                </p:cNvSpPr>
                <p:nvPr/>
              </p:nvSpPr>
              <p:spPr bwMode="auto">
                <a:xfrm flipH="1">
                  <a:off x="6680201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" name="Line 107"/>
                <p:cNvSpPr>
                  <a:spLocks noChangeShapeType="1"/>
                </p:cNvSpPr>
                <p:nvPr/>
              </p:nvSpPr>
              <p:spPr bwMode="auto">
                <a:xfrm flipH="1">
                  <a:off x="6643688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" name="Line 108"/>
                <p:cNvSpPr>
                  <a:spLocks noChangeShapeType="1"/>
                </p:cNvSpPr>
                <p:nvPr/>
              </p:nvSpPr>
              <p:spPr bwMode="auto">
                <a:xfrm flipH="1">
                  <a:off x="6680201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" name="Line 109"/>
                <p:cNvSpPr>
                  <a:spLocks noChangeShapeType="1"/>
                </p:cNvSpPr>
                <p:nvPr/>
              </p:nvSpPr>
              <p:spPr bwMode="auto">
                <a:xfrm flipH="1">
                  <a:off x="6643688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" name="Line 110"/>
                <p:cNvSpPr>
                  <a:spLocks noChangeShapeType="1"/>
                </p:cNvSpPr>
                <p:nvPr/>
              </p:nvSpPr>
              <p:spPr bwMode="auto">
                <a:xfrm flipV="1">
                  <a:off x="6716713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" name="Rectangle 111"/>
                <p:cNvSpPr>
                  <a:spLocks noChangeArrowheads="1"/>
                </p:cNvSpPr>
                <p:nvPr/>
              </p:nvSpPr>
              <p:spPr bwMode="auto">
                <a:xfrm rot="16200000">
                  <a:off x="6947508" y="2569111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" name="Rectangle 112"/>
                <p:cNvSpPr>
                  <a:spLocks noChangeArrowheads="1"/>
                </p:cNvSpPr>
                <p:nvPr/>
              </p:nvSpPr>
              <p:spPr bwMode="auto">
                <a:xfrm>
                  <a:off x="4656138" y="263525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" name="Rectangle 113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" name="Rectangle 114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115" name="Group 114"/>
                <p:cNvGrpSpPr/>
                <p:nvPr/>
              </p:nvGrpSpPr>
              <p:grpSpPr>
                <a:xfrm>
                  <a:off x="2570163" y="263525"/>
                  <a:ext cx="4530726" cy="4370388"/>
                  <a:chOff x="2570163" y="263525"/>
                  <a:chExt cx="4530726" cy="4370388"/>
                </a:xfrm>
              </p:grpSpPr>
              <p:grpSp>
                <p:nvGrpSpPr>
                  <p:cNvPr id="116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1476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7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8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9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0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1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2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3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4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5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6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7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8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9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0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1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2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3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4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5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6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7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8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9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0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1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2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3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4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5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6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7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8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9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0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1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2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3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4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5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6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7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8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9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0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1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2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3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4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5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6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7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8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9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0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1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2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3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4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5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6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7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8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9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0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1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2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3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4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5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6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7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8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9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0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1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2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3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4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5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6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7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8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9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0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1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2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3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4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5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6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7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8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9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0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1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2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3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4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5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6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7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8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9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0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1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2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3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4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5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6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7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8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9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0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1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2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3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4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5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6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7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8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9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0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1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2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3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4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5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6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7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8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9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0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1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2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3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4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5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6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7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8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9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0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1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2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3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4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5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6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7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8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9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0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1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2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3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4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5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6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7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8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9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0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1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2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3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4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5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6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7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8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9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0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1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2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3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4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5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6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7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8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9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0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1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2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3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4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5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6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7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8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9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0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1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2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3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4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5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17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4089400"/>
                    <a:ext cx="4073525" cy="471488"/>
                    <a:chOff x="1665" y="2576"/>
                    <a:chExt cx="2566" cy="297"/>
                  </a:xfrm>
                </p:grpSpPr>
                <p:sp>
                  <p:nvSpPr>
                    <p:cNvPr id="1276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7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8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9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0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1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2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3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4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5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6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7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8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9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0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1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2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3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4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5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6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7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8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9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0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1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2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3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4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5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6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7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8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9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0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1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2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3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4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5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6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7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8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9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0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1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2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3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4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5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6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7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8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9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0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1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2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3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4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5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6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7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8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9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0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1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2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3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4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5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6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7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8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9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0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1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2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3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4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5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6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7" name="Line 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8" name="Line 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9" name="Line 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0" name="Line 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1" name="Line 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2" name="Line 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3" name="Line 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4" name="Line 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5" name="Line 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6" name="Line 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7" name="Line 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8" name="Line 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9" name="Line 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0" name="Line 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1" name="Line 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2" name="Line 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3" name="Line 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4" name="Line 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5" name="Line 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6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7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8" name="Line 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9" name="Line 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0" name="Line 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1" name="Line 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2" name="Line 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3" name="Line 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4" name="Line 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5" name="Line 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6" name="Line 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7" name="Line 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8" name="Line 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9" name="Line 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0" name="Line 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1" name="Line 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2" name="Line 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3" name="Line 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4" name="Line 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5" name="Line 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6" name="Line 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7" name="Line 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8" name="Line 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9" name="Line 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0" name="Line 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1" name="Line 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2" name="Line 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3" name="Line 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4" name="Line 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5" name="Line 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6" name="Line 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7" name="Line 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8" name="Line 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9" name="Line 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0" name="Line 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1" name="Line 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2" name="Line 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3" name="Line 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4" name="Line 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5" name="Line 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6" name="Line 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7" name="Line 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8" name="Line 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9" name="Line 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0" name="Line 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1" name="Line 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2" name="Line 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3" name="Line 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4" name="Line 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5" name="Line 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6" name="Line 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7" name="Line 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8" name="Line 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9" name="Line 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0" name="Line 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84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1" name="Line 3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8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2" name="Line 3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3" name="Line 3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4" name="Line 3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70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5" name="Line 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6" name="Line 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7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7" name="Line 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7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8" name="Line 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7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9" name="Line 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7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0" name="Line 3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7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1" name="Line 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7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2" name="Line 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7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3" name="Line 3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48" y="27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4" name="Line 3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74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5" name="Line 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7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6" name="Line 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7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7" name="Line 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8" name="Line 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7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9" name="Line 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0" name="Line 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7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1" name="Line 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7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2" name="Line 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7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3" name="Line 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7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4" name="Line 3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36" y="273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5" name="Line 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7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6" name="Line 3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7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7" name="Line 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7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8" name="Line 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9" name="Line 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0" name="Line 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7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1" name="Line 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2" name="Line 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3" name="Line 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4" name="Line 39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90" y="273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5" name="Line 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7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6" name="Line 3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72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7" name="Line 3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72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8" name="Line 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7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9" name="Line 3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72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0" name="Line 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1" name="Line 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7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2" name="Line 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7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3" name="Line 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7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4" name="Line 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7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5" name="Line 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7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18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3929063"/>
                    <a:ext cx="4073525" cy="388938"/>
                    <a:chOff x="1665" y="2475"/>
                    <a:chExt cx="2566" cy="245"/>
                  </a:xfrm>
                </p:grpSpPr>
                <p:sp>
                  <p:nvSpPr>
                    <p:cNvPr id="1076" name="Line 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7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7" name="Line 40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71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8" name="Line 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7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9" name="Line 4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71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0" name="Line 4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1" name="Line 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7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2" name="Line 4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71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3" name="Line 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7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4" name="Line 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7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5" name="Line 4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32" y="271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6" name="Line 4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270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7" name="Line 4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270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8" name="Line 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7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9" name="Line 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7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0" name="Line 4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70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1" name="Line 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7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2" name="Line 4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7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3" name="Line 4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7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4" name="Line 4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7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5" name="Line 4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70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6" name="Line 4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269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7" name="Line 4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269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8" name="Line 4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269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9" name="Line 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0" name="Line 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1" name="Line 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2" name="Line 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3" name="Line 4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4" name="Line 4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5" name="Line 4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6" name="Line 4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7" name="Line 4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8" name="Line 4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9" name="Line 4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0" name="Line 4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9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1" name="Line 4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2" name="Line 4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2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3" name="Line 4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4" name="Line 4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00" y="265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5" name="Line 4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6" name="Line 4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7" name="Line 4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8" name="Line 4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9" name="Line 4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0" name="Line 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1" name="Line 4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2" name="Line 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3" name="Line 4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4" name="Line 4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65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5" name="Line 4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6" name="Line 4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7" name="Line 4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8" name="Line 4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95" y="265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9" name="Line 4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5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0" name="Line 4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1" name="Line 4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2" name="Line 4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3" name="Line 4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4" name="Line 4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65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5" name="Line 4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6" name="Line 4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7" name="Line 4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13" y="26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8" name="Line 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9" name="Line 4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0" name="Line 4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1" name="Line 4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2" name="Line 4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3" name="Line 4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4" name="Line 4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5" name="Line 4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6" name="Line 4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7" name="Line 47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64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8" name="Line 4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9" name="Line 4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0" name="Line 4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1" name="Line 4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2" name="Line 4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3" name="Line 4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4" name="Line 4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5" name="Line 4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6" name="Line 4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7" name="Line 4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6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8" name="Line 4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9" name="Line 4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0" name="Line 4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6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1" name="Line 4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2" name="Line 4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4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3" name="Line 4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4" name="Line 4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5" name="Line 4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6" name="Line 4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7" name="Line 4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8" name="Line 4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9" name="Line 5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0" name="Line 5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64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1" name="Line 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2" name="Line 5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3" name="Line 5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4" name="Line 5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5" name="Line 5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6" name="Line 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7" name="Line 5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8" name="Line 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9" name="Line 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0" name="Line 5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64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1" name="Line 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2" name="Line 5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3" name="Line 5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4" name="Line 5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5" name="Line 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4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6" name="Line 5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7" name="Line 5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7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8" name="Line 5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9" name="Line 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0" name="Line 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49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1" name="Line 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2" name="Line 5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3" name="Line 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4" name="Line 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5" name="Line 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6" name="Line 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7" name="Line 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8" name="Line 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9" name="Line 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0" name="Line 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5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1" name="Line 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2" name="Line 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3" name="Line 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4" name="Line 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5" name="Line 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6" name="Line 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7" name="Line 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8" name="Line 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5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9" name="Line 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0" name="Line 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1" name="Line 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2" name="Line 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3" name="Line 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4" name="Line 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6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5" name="Line 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6" name="Line 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7" name="Line 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8" name="Line 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9" name="Line 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0" name="Line 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1" name="Line 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2" name="Line 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3" name="Line 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4" name="Line 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6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5" name="Line 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6" name="Line 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7" name="Line 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8" name="Line 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6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9" name="Line 5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78" y="256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0" name="Line 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1" name="Line 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2" name="Line 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3" name="Line 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4" name="Line 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6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5" name="Line 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6" name="Line 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7" name="Line 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7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8" name="Line 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9" name="Line 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0" name="Line 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1" name="Line 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2" name="Line 5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257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3" name="Line 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4" name="Line 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5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5" name="Line 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6" name="Line 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7" name="Line 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7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8" name="Line 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9" name="Line 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0" name="Line 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1" name="Line 5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2" name="Line 5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257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3" name="Line 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4" name="Line 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5" name="Line 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6" name="Line 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7" name="Line 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7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8" name="Line 5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9" name="Line 5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0" name="Line 5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1" name="Line 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2" name="Line 5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3" name="Line 5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4" name="Line 5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5" name="Line 5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7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6" name="Line 5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7" name="Line 5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8" name="Line 5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7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9" name="Line 6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0" name="Line 6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1" name="Line 6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2" name="Line 6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3" name="Line 6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4" name="Line 6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5" name="Line 6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19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643188" y="3719513"/>
                    <a:ext cx="4073525" cy="252413"/>
                    <a:chOff x="1665" y="2343"/>
                    <a:chExt cx="2566" cy="159"/>
                  </a:xfrm>
                </p:grpSpPr>
                <p:sp>
                  <p:nvSpPr>
                    <p:cNvPr id="876" name="Line 6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7" name="Line 6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8" name="Line 6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9" name="Line 6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0" name="Line 6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1" name="Line 6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2" name="Line 6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3" name="Line 6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4" name="Line 6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5" name="Line 6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6" name="Line 6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7" name="Line 6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8" name="Line 6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8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9" name="Line 6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0" name="Line 6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1" name="Line 6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8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2" name="Line 6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3" name="Line 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4" name="Line 6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5" name="Line 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6" name="Line 6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7" name="Line 6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8" name="Line 6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9" name="Line 6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0" name="Line 6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1" name="Line 6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8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2" name="Line 6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3" name="Line 6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4" name="Line 6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5" name="Line 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6" name="Line 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7" name="Line 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8" name="Line 6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9" name="Line 6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0" name="Line 6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1" name="Line 6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9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2" name="Line 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3" name="Line 6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4" name="Line 6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9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5" name="Line 6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6" name="Line 6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7" name="Line 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8" name="Line 6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9" name="Line 6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0" name="Line 6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1" name="Line 6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2" name="Line 6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3" name="Line 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4" name="Line 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9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5" name="Line 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6" name="Line 6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7" name="Line 6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8" name="Line 6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9" name="Line 6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0" name="Line 6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1" name="Line 6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2" name="Line 6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3" name="Line 6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4" name="Line 6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0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5" name="Line 6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6" name="Line 6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7" name="Line 6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8" name="Line 6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9" name="Line 67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0" name="Line 6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1" name="Line 6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2" name="Line 6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3" name="Line 6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4" name="Line 6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5" name="Line 6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6" name="Line 6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7" name="Line 6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8" name="Line 6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9" name="Line 6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0" name="Line 6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1" name="Line 6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2" name="Line 6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2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3" name="Line 6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4" name="Line 6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5" name="Line 6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6" name="Line 6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7" name="Line 6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8" name="Line 6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9" name="Line 6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0" name="Line 6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1" name="Line 6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2" name="Line 6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3" name="Line 6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4" name="Line 6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5" name="Line 6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6" name="Line 6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7" name="Line 6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8" name="Line 7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9" name="Line 7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0" name="Line 7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1" name="Line 7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2" name="Line 7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3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3" name="Line 7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4" name="Line 7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5" name="Line 7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6" name="Line 7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7" name="Line 7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8" name="Line 7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9" name="Line 7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0" name="Line 7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1" name="Line 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2" name="Line 7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3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3" name="Line 7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4" name="Line 7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5" name="Line 7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6" name="Line 7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7" name="Line 7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8" name="Line 7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9" name="Line 7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0" name="Line 7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1" name="Line 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2" name="Line 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3" name="Line 7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4" name="Line 7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5" name="Line 7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3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6" name="Line 7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7" name="Line 7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8" name="Line 7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9" name="Line 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0" name="Line 7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1" name="Line 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2" name="Line 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3" name="Line 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4" name="Line 7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5" name="Line 7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4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6" name="Line 7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7" name="Line 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8" name="Line 7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4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9" name="Line 7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0" name="Line 7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1" name="Line 7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2" name="Line 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3" name="Line 7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4" name="Line 7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7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5" name="Line 7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4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6" name="Line 7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7" name="Line 7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8" name="Line 7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9" name="Line 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0" name="Line 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1" name="Line 7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2" name="Line 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3" name="Line 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4" name="Line 7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5" name="Line 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6" name="Line 7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7" name="Line 7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8" name="Line 7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9" name="Line 7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0" name="Line 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1" name="Line 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2" name="Line 7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3" name="Line 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4" name="Line 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5" name="Line 7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6" name="Line 7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7" name="Line 7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8" name="Line 7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9" name="Line 7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0" name="Line 7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1" name="Line 7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2" name="Line 7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3" name="Line 7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4" name="Line 7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5" name="Line 7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6" name="Line 7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7" name="Line 7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8" name="Line 7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9" name="Line 7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0" name="Line 7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1" name="Line 7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2" name="Line 7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3" name="Line 7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4" name="Line 7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5" name="Line 7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6" name="Line 7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7" name="Line 7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8" name="Line 7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9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9" name="Line 7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0" name="Line 7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1" name="Line 7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2" name="Line 7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3" name="Line 7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4" name="Line 7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5" name="Line 7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6" name="Line 7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7" name="Line 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8" name="Line 8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9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9" name="Line 8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0" name="Line 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1" name="Line 8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2" name="Line 8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3" name="Line 8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4" name="Line 8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5" name="Line 8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0" name="Group 1009"/>
                  <p:cNvGrpSpPr>
                    <a:grpSpLocks/>
                  </p:cNvGrpSpPr>
                  <p:nvPr/>
                </p:nvGrpSpPr>
                <p:grpSpPr bwMode="auto">
                  <a:xfrm>
                    <a:off x="2643188" y="3446463"/>
                    <a:ext cx="4073525" cy="542925"/>
                    <a:chOff x="1665" y="2171"/>
                    <a:chExt cx="2566" cy="342"/>
                  </a:xfrm>
                </p:grpSpPr>
                <p:sp>
                  <p:nvSpPr>
                    <p:cNvPr id="676" name="Line 8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7" name="Line 8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8" name="Line 8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9" name="Line 8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0" name="Line 8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1" name="Line 8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2" name="Line 8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3" name="Line 8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4" name="Line 8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5" name="Line 8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6" name="Line 8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7" name="Line 8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8" name="Line 8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9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9" name="Line 8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7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0" name="Line 8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1" name="Line 8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2" name="Line 8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3" name="Line 8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4" name="Line 8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5" name="Line 8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6" name="Line 8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7" name="Line 8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8" name="Line 8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9" name="Line 8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0" name="Line 8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1" name="Line 8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2" name="Line 8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3" name="Line 8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4" name="Line 8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5" name="Line 8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6" name="Line 8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7" name="Line 8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8" name="Line 8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9" name="Line 8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0" name="Line 8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1" name="Line 8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2" name="Line 8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3" name="Line 8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4" name="Line 8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5" name="Line 8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6" name="Line 8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7" name="Line 8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8" name="Line 8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9" name="Line 8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0" name="Line 8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1" name="Line 8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2" name="Line 8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3" name="Line 8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4" name="Line 8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5" name="Line 8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6" name="Line 8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7" name="Line 8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8" name="Line 8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9" name="Line 8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0" name="Line 8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1" name="Line 8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2" name="Line 8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3" name="Line 8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4" name="Line 8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5" name="Line 8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6" name="Line 8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7" name="Line 8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8" name="Line 8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9" name="Line 8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0" name="Line 8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1" name="Line 8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2" name="Line 8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3" name="Line 8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4" name="Line 8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5" name="Line 8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6" name="Line 8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7" name="Line 8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8" name="Line 8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9" name="Line 8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0" name="Line 8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1" name="Line 8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2" name="Line 8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3" name="Line 8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4" name="Line 8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5" name="Line 8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6" name="Line 8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7" name="Line 8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8" name="Line 8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9" name="Line 8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0" name="Line 8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1" name="Line 8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2" name="Line 8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3" name="Line 8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4" name="Line 8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5" name="Line 8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6" name="Line 8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0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7" name="Line 9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8" name="Line 9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9" name="Line 9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0" name="Line 9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1" name="Line 9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2" name="Line 9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3" name="Line 9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4" name="Line 9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5" name="Line 9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6" name="Line 9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7" name="Line 9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8" name="Line 9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9" name="Line 9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0" name="Line 9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1" name="Line 9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2" name="Line 9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3" name="Line 9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4" name="Line 9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5" name="Line 9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6" name="Line 9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7" name="Line 9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8" name="Line 9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9" name="Line 9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0" name="Line 9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1" name="Line 9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2" name="Line 9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3" name="Line 9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4" name="Line 9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5" name="Line 9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6" name="Line 9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7" name="Line 9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8" name="Line 9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9" name="Line 9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0" name="Line 9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1" name="Line 9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2" name="Line 9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3" name="Line 9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4" name="Line 9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5" name="Line 9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6" name="Line 9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7" name="Line 9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8" name="Line 9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9" name="Line 9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0" name="Line 9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1" name="Line 9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2" name="Line 9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3" name="Line 9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4" name="Line 9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5" name="Line 9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6" name="Line 9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7" name="Line 9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8" name="Line 9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9" name="Line 9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0" name="Line 9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1" name="Line 9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2" name="Line 9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3" name="Line 9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4" name="Line 9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5" name="Line 9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6" name="Line 9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7" name="Line 9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8" name="Line 9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9" name="Line 9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0" name="Line 9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1" name="Line 9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2" name="Line 9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3" name="Line 9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4" name="Line 9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5" name="Line 9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6" name="Line 9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7" name="Line 9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8" name="Line 9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9" name="Line 9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0" name="Line 9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1" name="Line 9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2" name="Line 9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3" name="Line 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4" name="Line 9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6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5" name="Line 9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6" name="Line 9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7" name="Line 9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8" name="Line 9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9" name="Line 9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0" name="Line 9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1" name="Line 9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2" name="Line 9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3" name="Line 9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4" name="Line 9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5" name="Line 9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6" name="Line 9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7" name="Line 9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3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8" name="Line 9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9" name="Line 9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0" name="Line 9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1" name="Line 9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2" name="Line 9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3" name="Line 9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4" name="Line 9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5" name="Line 9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6" name="Line 9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7" name="Line 10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8" name="Line 10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9" name="Line 10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0" name="Line 10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1" name="Line 10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2" name="Line 10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3" name="Line 10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4" name="Line 10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5" name="Line 10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1" name="Group 1210"/>
                  <p:cNvGrpSpPr>
                    <a:grpSpLocks/>
                  </p:cNvGrpSpPr>
                  <p:nvPr/>
                </p:nvGrpSpPr>
                <p:grpSpPr bwMode="auto">
                  <a:xfrm>
                    <a:off x="2643188" y="3798888"/>
                    <a:ext cx="4073525" cy="252413"/>
                    <a:chOff x="1665" y="2393"/>
                    <a:chExt cx="2566" cy="159"/>
                  </a:xfrm>
                </p:grpSpPr>
                <p:sp>
                  <p:nvSpPr>
                    <p:cNvPr id="476" name="Line 10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39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7" name="Line 10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8" name="Line 10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3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9" name="Line 10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0" name="Line 10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1" name="Line 10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2" name="Line 10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3" name="Line 10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4" name="Line 10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5" name="Line 10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3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6" name="Line 10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7" name="Line 10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3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8" name="Line 10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39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9" name="Line 10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0" name="Line 10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1" name="Line 10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2" name="Line 10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3" name="Line 10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4" name="Line 10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5" name="Line 10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6" name="Line 10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3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7" name="Line 10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3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8" name="Line 10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39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9" name="Line 10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0" name="Line 10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1" name="Line 10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2" name="Line 10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3" name="Line 10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4" name="Line 10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5" name="Line 10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6" name="Line 10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3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7" name="Line 10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3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8" name="Line 10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3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9" name="Line 10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0" name="Line 10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1" name="Line 10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2" name="Line 10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3" name="Line 10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4" name="Line 10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5" name="Line 10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3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6" name="Line 10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7" name="Line 10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3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8" name="Line 10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39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9" name="Line 10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0" name="Line 10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1" name="Line 10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8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2" name="Line 10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3" name="Line 10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4" name="Line 10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5" name="Line 10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2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6" name="Line 10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7" name="Line 10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8" name="Line 10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9" name="Line 10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0" name="Line 10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1" name="Line 10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2" name="Line 10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3" name="Line 10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4" name="Line 10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2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5" name="Line 10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6" name="Line 10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7" name="Line 10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8" name="Line 10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9" name="Line 10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0" name="Line 10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3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1" name="Line 10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2" name="Line 10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3" name="Line 10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4" name="Line 10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5" name="Line 10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6" name="Line 10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7" name="Line 10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8" name="Line 10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9" name="Line 10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0" name="Line 10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1" name="Line 10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2" name="Line 10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3" name="Line 10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4" name="Line 10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3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5" name="Line 10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6" name="Line 10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7" name="Line 10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8" name="Line 10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9" name="Line 10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0" name="Line 10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1" name="Line 10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2" name="Line 10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3" name="Line 10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4" name="Line 10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3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5" name="Line 10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6" name="Line 11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7" name="Line 11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8" name="Line 11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9" name="Line 11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0" name="Line 11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1" name="Line 11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2" name="Line 11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3" name="Line 11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4" name="Line 11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5" name="Line 11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6" name="Line 11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7" name="Line 11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3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8" name="Line 11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9" name="Line 11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0" name="Line 11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1" name="Line 11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2" name="Line 11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3" name="Line 11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4" name="Line 11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5" name="Line 11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6" name="Line 11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7" name="Line 11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4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8" name="Line 11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9" name="Line 11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0" name="Line 11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44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1" name="Line 11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2" name="Line 11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3" name="Line 11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4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4" name="Line 11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4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5" name="Line 1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6" name="Line 1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9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7" name="Line 11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24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8" name="Line 11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9" name="Line 11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247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0" name="Line 11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24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1" name="Line 11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2" name="Line 11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247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3" name="Line 11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4" name="Line 11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5" name="Line 11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6" name="Line 11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24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7" name="Line 11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8" name="Line 11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9" name="Line 11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0" name="Line 11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1" name="Line 11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2" name="Line 11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3" name="Line 11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4" name="Line 11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5" name="Line 11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6" name="Line 11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7" name="Line 11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8" name="Line 11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24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9" name="Line 11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0" name="Line 11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2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1" name="Line 11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6" y="24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2" name="Line 11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1" y="248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3" name="Line 11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96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4" name="Line 11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60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5" name="Line 11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25" y="248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6" name="Line 11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90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7" name="Line 11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54" y="24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8" name="Line 11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9" name="Line 11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84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0" name="Line 11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48" y="24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1" name="Line 11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2" name="Line 11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3" name="Line 11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2" y="24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4" name="Line 11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07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5" name="Line 11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72" y="248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6" name="Line 11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36" y="24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7" name="Line 11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01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8" name="Line 11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6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9" name="Line 11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0" y="24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0" name="Line 11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95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1" name="Line 11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60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2" name="Line 11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24" y="24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3" name="Line 11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89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4" name="Line 11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4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5" name="Line 11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8" y="249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6" name="Line 11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83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7" name="Line 11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48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8" name="Line 11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2" y="249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9" name="Line 11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77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0" name="Line 11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42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1" name="Line 11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06" y="24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2" name="Line 11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71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3" name="Line 11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36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4" name="Line 11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00" y="24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5" name="Line 11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65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6" name="Line 11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30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7" name="Line 11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94" y="24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8" name="Line 11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59" y="249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9" name="Line 11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24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0" name="Line 11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88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1" name="Line 11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53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2" name="Line 11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18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3" name="Line 11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82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4" name="Line 11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47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5" name="Line 11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12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6" name="Line 12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76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7" name="Line 12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41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8" name="Line 12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06" y="250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9" name="Line 12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70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0" name="Line 1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1" name="Line 12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49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2" name="Line 1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3" name="Line 1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4" name="Line 1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5" name="Line 1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122" name="Group 1411"/>
                  <p:cNvGrpSpPr>
                    <a:grpSpLocks/>
                  </p:cNvGrpSpPr>
                  <p:nvPr/>
                </p:nvGrpSpPr>
                <p:grpSpPr bwMode="auto">
                  <a:xfrm>
                    <a:off x="2643188" y="4052888"/>
                    <a:ext cx="4073525" cy="312738"/>
                    <a:chOff x="1665" y="2553"/>
                    <a:chExt cx="2566" cy="197"/>
                  </a:xfrm>
                </p:grpSpPr>
                <p:sp>
                  <p:nvSpPr>
                    <p:cNvPr id="276" name="Line 1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" name="Line 1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" name="Line 1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" name="Line 12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" name="Line 12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5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" name="Line 12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5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" name="Line 12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" name="Line 12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" name="Line 12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" name="Line 12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" name="Line 12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" name="Line 1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" name="Line 1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" name="Line 12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5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" name="Line 12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" name="Line 12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" name="Line 12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" name="Line 12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" name="Line 1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" name="Line 12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6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" name="Line 12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" name="Line 12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" name="Line 12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" name="Line 12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" name="Line 12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" name="Line 12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" name="Line 12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" name="Line 12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" name="Line 12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" name="Line 12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6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" name="Line 12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" name="Line 12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" name="Line 12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" name="Line 12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6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" name="Line 12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78" y="256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" name="Line 12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" name="Line 12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" name="Line 12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" name="Line 12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" name="Line 12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68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" name="Line 12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" name="Line 12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" name="Line 12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7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" name="Line 12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7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" name="Line 12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" name="Line 12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" name="Line 12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" name="Line 12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257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" name="Line 12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" name="Line 12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5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" name="Line 12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" name="Line 12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" name="Line 12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72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" name="Line 12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" name="Line 12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" name="Line 12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" name="Line 12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" name="Line 12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257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" name="Line 12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" name="Line 12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" name="Line 1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" name="Line 1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" name="Line 1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7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" name="Line 1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" name="Line 1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" name="Line 1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" name="Line 12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" name="Line 1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" name="Line 12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2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" name="Line 1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" name="Line 1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" name="Line 128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00" y="265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" name="Line 1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" name="Line 12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" name="Line 1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" name="Line 1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" name="Line 1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5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" name="Line 1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5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" name="Line 1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" name="Line 1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" name="Line 1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" name="Line 12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65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" name="Line 1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" name="Line 1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" name="Line 1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" name="Line 12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95" y="265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" name="Line 1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5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" name="Line 1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" name="Line 1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" name="Line 1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" name="Line 1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" name="Line 13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65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" name="Line 1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" name="Line 1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" name="Line 130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13" y="26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" name="Line 1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" name="Line 1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5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" name="Line 1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" name="Line 1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" name="Line 1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" name="Line 1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" name="Line 1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" name="Line 1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" name="Line 1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" name="Line 13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64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" name="Line 1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" name="Line 1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" name="Line 1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" name="Line 1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" name="Line 1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" name="Line 1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" name="Line 1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" name="Line 1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" name="Line 1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" name="Line 13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6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" name="Line 1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" name="Line 1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" name="Line 13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6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" name="Line 1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" name="Line 1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4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" name="Line 1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" name="Line 1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" name="Line 1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" name="Line 1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" name="Line 1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" name="Line 1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" name="Line 1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" name="Line 13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64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" name="Line 1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" name="Line 1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" name="Line 1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" name="Line 1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" name="Line 1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" name="Line 1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" name="Line 1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" name="Line 1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" name="Line 1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" name="Line 13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64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" name="Line 1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" name="Line 1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" name="Line 1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" name="Line 1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" name="Line 1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4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" name="Line 1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5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" name="Line 1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7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" name="Line 1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7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" name="Line 1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7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" name="Line 1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7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" name="Line 1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7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" name="Line 13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74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" name="Line 1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7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" name="Line 13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74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" name="Line 13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48" y="274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" name="Line 13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83" y="274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" name="Line 1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7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" name="Line 1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7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" name="Line 1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" name="Line 1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7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" name="Line 1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7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" name="Line 1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7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" name="Line 1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73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" name="Line 1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7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" name="Line 1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7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" name="Line 13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36" y="273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" name="Line 1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7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" name="Line 1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7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" name="Line 1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73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" name="Line 1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4" name="Line 1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7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5" name="Line 1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73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6" name="Line 1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7" name="Line 1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8" name="Line 1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9" name="Line 13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90" y="273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0" name="Line 1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7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1" name="Line 13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72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2" name="Line 13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72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3" name="Line 1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72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4" name="Line 13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72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5" name="Line 1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72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6" name="Line 1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7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7" name="Line 1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7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8" name="Line 1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7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9" name="Line 1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7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0" name="Line 1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7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1" name="Line 1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7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2" name="Line 13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9" y="271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3" name="Line 1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7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4" name="Line 13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71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5" name="Line 1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71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6" name="Line 1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7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7" name="Line 14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6" y="271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8" name="Line 1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7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9" name="Line 1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7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0" name="Line 140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32" y="271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1" name="Line 14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270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2" name="Line 14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270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3" name="Line 1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7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4" name="Line 1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7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5" name="Line 14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70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sp>
                <p:nvSpPr>
                  <p:cNvPr id="123" name="Line 1412"/>
                  <p:cNvSpPr>
                    <a:spLocks noChangeShapeType="1"/>
                  </p:cNvSpPr>
                  <p:nvPr/>
                </p:nvSpPr>
                <p:spPr bwMode="auto">
                  <a:xfrm>
                    <a:off x="5784851" y="42941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4" name="Line 1413"/>
                  <p:cNvSpPr>
                    <a:spLocks noChangeShapeType="1"/>
                  </p:cNvSpPr>
                  <p:nvPr/>
                </p:nvSpPr>
                <p:spPr bwMode="auto">
                  <a:xfrm>
                    <a:off x="5840413" y="42926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5" name="Line 1414"/>
                  <p:cNvSpPr>
                    <a:spLocks noChangeShapeType="1"/>
                  </p:cNvSpPr>
                  <p:nvPr/>
                </p:nvSpPr>
                <p:spPr bwMode="auto">
                  <a:xfrm>
                    <a:off x="5895976" y="42894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6" name="Line 1415"/>
                  <p:cNvSpPr>
                    <a:spLocks noChangeShapeType="1"/>
                  </p:cNvSpPr>
                  <p:nvPr/>
                </p:nvSpPr>
                <p:spPr bwMode="auto">
                  <a:xfrm>
                    <a:off x="5953126" y="42878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7" name="Line 14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08688" y="4286250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8" name="Line 14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64251" y="4283075"/>
                    <a:ext cx="26988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29" name="Line 14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121401" y="4281488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0" name="Line 14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176963" y="4279900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1" name="Line 1420"/>
                  <p:cNvSpPr>
                    <a:spLocks noChangeShapeType="1"/>
                  </p:cNvSpPr>
                  <p:nvPr/>
                </p:nvSpPr>
                <p:spPr bwMode="auto">
                  <a:xfrm>
                    <a:off x="6232526" y="42799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2" name="Line 1421"/>
                  <p:cNvSpPr>
                    <a:spLocks noChangeShapeType="1"/>
                  </p:cNvSpPr>
                  <p:nvPr/>
                </p:nvSpPr>
                <p:spPr bwMode="auto">
                  <a:xfrm>
                    <a:off x="6289676" y="42767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3" name="Line 1422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42767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4" name="Line 1423"/>
                  <p:cNvSpPr>
                    <a:spLocks noChangeShapeType="1"/>
                  </p:cNvSpPr>
                  <p:nvPr/>
                </p:nvSpPr>
                <p:spPr bwMode="auto">
                  <a:xfrm>
                    <a:off x="6400801" y="42767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5" name="Line 1424"/>
                  <p:cNvSpPr>
                    <a:spLocks noChangeShapeType="1"/>
                  </p:cNvSpPr>
                  <p:nvPr/>
                </p:nvSpPr>
                <p:spPr bwMode="auto">
                  <a:xfrm>
                    <a:off x="6457951" y="42751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6" name="Line 1425"/>
                  <p:cNvSpPr>
                    <a:spLocks noChangeShapeType="1"/>
                  </p:cNvSpPr>
                  <p:nvPr/>
                </p:nvSpPr>
                <p:spPr bwMode="auto">
                  <a:xfrm>
                    <a:off x="6513513" y="42751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7" name="Line 1426"/>
                  <p:cNvSpPr>
                    <a:spLocks noChangeShapeType="1"/>
                  </p:cNvSpPr>
                  <p:nvPr/>
                </p:nvSpPr>
                <p:spPr bwMode="auto">
                  <a:xfrm>
                    <a:off x="6569076" y="42751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8" name="Line 1427"/>
                  <p:cNvSpPr>
                    <a:spLocks noChangeShapeType="1"/>
                  </p:cNvSpPr>
                  <p:nvPr/>
                </p:nvSpPr>
                <p:spPr bwMode="auto">
                  <a:xfrm>
                    <a:off x="6626226" y="42735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39" name="Line 1428"/>
                  <p:cNvSpPr>
                    <a:spLocks noChangeShapeType="1"/>
                  </p:cNvSpPr>
                  <p:nvPr/>
                </p:nvSpPr>
                <p:spPr bwMode="auto">
                  <a:xfrm>
                    <a:off x="6681788" y="427355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0" name="Line 1429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1" name="Line 1430"/>
                  <p:cNvSpPr>
                    <a:spLocks noChangeShapeType="1"/>
                  </p:cNvSpPr>
                  <p:nvPr/>
                </p:nvSpPr>
                <p:spPr bwMode="auto">
                  <a:xfrm>
                    <a:off x="26987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2" name="Line 1431"/>
                  <p:cNvSpPr>
                    <a:spLocks noChangeShapeType="1"/>
                  </p:cNvSpPr>
                  <p:nvPr/>
                </p:nvSpPr>
                <p:spPr bwMode="auto">
                  <a:xfrm>
                    <a:off x="27559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3" name="Line 1432"/>
                  <p:cNvSpPr>
                    <a:spLocks noChangeShapeType="1"/>
                  </p:cNvSpPr>
                  <p:nvPr/>
                </p:nvSpPr>
                <p:spPr bwMode="auto">
                  <a:xfrm>
                    <a:off x="28114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4" name="Line 1433"/>
                  <p:cNvSpPr>
                    <a:spLocks noChangeShapeType="1"/>
                  </p:cNvSpPr>
                  <p:nvPr/>
                </p:nvSpPr>
                <p:spPr bwMode="auto">
                  <a:xfrm>
                    <a:off x="28670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5" name="Line 1434"/>
                  <p:cNvSpPr>
                    <a:spLocks noChangeShapeType="1"/>
                  </p:cNvSpPr>
                  <p:nvPr/>
                </p:nvSpPr>
                <p:spPr bwMode="auto">
                  <a:xfrm>
                    <a:off x="29241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6" name="Line 1435"/>
                  <p:cNvSpPr>
                    <a:spLocks noChangeShapeType="1"/>
                  </p:cNvSpPr>
                  <p:nvPr/>
                </p:nvSpPr>
                <p:spPr bwMode="auto">
                  <a:xfrm>
                    <a:off x="29797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7" name="Line 1436"/>
                  <p:cNvSpPr>
                    <a:spLocks noChangeShapeType="1"/>
                  </p:cNvSpPr>
                  <p:nvPr/>
                </p:nvSpPr>
                <p:spPr bwMode="auto">
                  <a:xfrm>
                    <a:off x="30353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8" name="Line 1437"/>
                  <p:cNvSpPr>
                    <a:spLocks noChangeShapeType="1"/>
                  </p:cNvSpPr>
                  <p:nvPr/>
                </p:nvSpPr>
                <p:spPr bwMode="auto">
                  <a:xfrm>
                    <a:off x="30924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49" name="Line 1438"/>
                  <p:cNvSpPr>
                    <a:spLocks noChangeShapeType="1"/>
                  </p:cNvSpPr>
                  <p:nvPr/>
                </p:nvSpPr>
                <p:spPr bwMode="auto">
                  <a:xfrm>
                    <a:off x="31480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0" name="Line 1439"/>
                  <p:cNvSpPr>
                    <a:spLocks noChangeShapeType="1"/>
                  </p:cNvSpPr>
                  <p:nvPr/>
                </p:nvSpPr>
                <p:spPr bwMode="auto">
                  <a:xfrm>
                    <a:off x="32035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1" name="Line 1440"/>
                  <p:cNvSpPr>
                    <a:spLocks noChangeShapeType="1"/>
                  </p:cNvSpPr>
                  <p:nvPr/>
                </p:nvSpPr>
                <p:spPr bwMode="auto">
                  <a:xfrm>
                    <a:off x="32607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2" name="Line 1441"/>
                  <p:cNvSpPr>
                    <a:spLocks noChangeShapeType="1"/>
                  </p:cNvSpPr>
                  <p:nvPr/>
                </p:nvSpPr>
                <p:spPr bwMode="auto">
                  <a:xfrm>
                    <a:off x="33162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3" name="Line 1442"/>
                  <p:cNvSpPr>
                    <a:spLocks noChangeShapeType="1"/>
                  </p:cNvSpPr>
                  <p:nvPr/>
                </p:nvSpPr>
                <p:spPr bwMode="auto">
                  <a:xfrm>
                    <a:off x="33718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4" name="Line 1443"/>
                  <p:cNvSpPr>
                    <a:spLocks noChangeShapeType="1"/>
                  </p:cNvSpPr>
                  <p:nvPr/>
                </p:nvSpPr>
                <p:spPr bwMode="auto">
                  <a:xfrm>
                    <a:off x="34290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5" name="Line 1444"/>
                  <p:cNvSpPr>
                    <a:spLocks noChangeShapeType="1"/>
                  </p:cNvSpPr>
                  <p:nvPr/>
                </p:nvSpPr>
                <p:spPr bwMode="auto">
                  <a:xfrm>
                    <a:off x="34845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6" name="Line 1445"/>
                  <p:cNvSpPr>
                    <a:spLocks noChangeShapeType="1"/>
                  </p:cNvSpPr>
                  <p:nvPr/>
                </p:nvSpPr>
                <p:spPr bwMode="auto">
                  <a:xfrm>
                    <a:off x="35401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7" name="Line 1446"/>
                  <p:cNvSpPr>
                    <a:spLocks noChangeShapeType="1"/>
                  </p:cNvSpPr>
                  <p:nvPr/>
                </p:nvSpPr>
                <p:spPr bwMode="auto">
                  <a:xfrm>
                    <a:off x="35972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8" name="Line 1447"/>
                  <p:cNvSpPr>
                    <a:spLocks noChangeShapeType="1"/>
                  </p:cNvSpPr>
                  <p:nvPr/>
                </p:nvSpPr>
                <p:spPr bwMode="auto">
                  <a:xfrm>
                    <a:off x="36528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59" name="Line 1448"/>
                  <p:cNvSpPr>
                    <a:spLocks noChangeShapeType="1"/>
                  </p:cNvSpPr>
                  <p:nvPr/>
                </p:nvSpPr>
                <p:spPr bwMode="auto">
                  <a:xfrm>
                    <a:off x="37084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0" name="Line 1449"/>
                  <p:cNvSpPr>
                    <a:spLocks noChangeShapeType="1"/>
                  </p:cNvSpPr>
                  <p:nvPr/>
                </p:nvSpPr>
                <p:spPr bwMode="auto">
                  <a:xfrm>
                    <a:off x="37655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1" name="Line 1450"/>
                  <p:cNvSpPr>
                    <a:spLocks noChangeShapeType="1"/>
                  </p:cNvSpPr>
                  <p:nvPr/>
                </p:nvSpPr>
                <p:spPr bwMode="auto">
                  <a:xfrm>
                    <a:off x="38211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2" name="Line 1451"/>
                  <p:cNvSpPr>
                    <a:spLocks noChangeShapeType="1"/>
                  </p:cNvSpPr>
                  <p:nvPr/>
                </p:nvSpPr>
                <p:spPr bwMode="auto">
                  <a:xfrm>
                    <a:off x="38766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3" name="Line 1452"/>
                  <p:cNvSpPr>
                    <a:spLocks noChangeShapeType="1"/>
                  </p:cNvSpPr>
                  <p:nvPr/>
                </p:nvSpPr>
                <p:spPr bwMode="auto">
                  <a:xfrm>
                    <a:off x="39338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4" name="Line 1453"/>
                  <p:cNvSpPr>
                    <a:spLocks noChangeShapeType="1"/>
                  </p:cNvSpPr>
                  <p:nvPr/>
                </p:nvSpPr>
                <p:spPr bwMode="auto">
                  <a:xfrm>
                    <a:off x="39893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5" name="Line 1454"/>
                  <p:cNvSpPr>
                    <a:spLocks noChangeShapeType="1"/>
                  </p:cNvSpPr>
                  <p:nvPr/>
                </p:nvSpPr>
                <p:spPr bwMode="auto">
                  <a:xfrm>
                    <a:off x="40449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6" name="Line 1455"/>
                  <p:cNvSpPr>
                    <a:spLocks noChangeShapeType="1"/>
                  </p:cNvSpPr>
                  <p:nvPr/>
                </p:nvSpPr>
                <p:spPr bwMode="auto">
                  <a:xfrm>
                    <a:off x="41021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7" name="Line 1456"/>
                  <p:cNvSpPr>
                    <a:spLocks noChangeShapeType="1"/>
                  </p:cNvSpPr>
                  <p:nvPr/>
                </p:nvSpPr>
                <p:spPr bwMode="auto">
                  <a:xfrm>
                    <a:off x="41576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8" name="Line 1457"/>
                  <p:cNvSpPr>
                    <a:spLocks noChangeShapeType="1"/>
                  </p:cNvSpPr>
                  <p:nvPr/>
                </p:nvSpPr>
                <p:spPr bwMode="auto">
                  <a:xfrm>
                    <a:off x="42132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69" name="Line 1458"/>
                  <p:cNvSpPr>
                    <a:spLocks noChangeShapeType="1"/>
                  </p:cNvSpPr>
                  <p:nvPr/>
                </p:nvSpPr>
                <p:spPr bwMode="auto">
                  <a:xfrm>
                    <a:off x="42703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0" name="Line 1459"/>
                  <p:cNvSpPr>
                    <a:spLocks noChangeShapeType="1"/>
                  </p:cNvSpPr>
                  <p:nvPr/>
                </p:nvSpPr>
                <p:spPr bwMode="auto">
                  <a:xfrm>
                    <a:off x="43259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1" name="Line 1460"/>
                  <p:cNvSpPr>
                    <a:spLocks noChangeShapeType="1"/>
                  </p:cNvSpPr>
                  <p:nvPr/>
                </p:nvSpPr>
                <p:spPr bwMode="auto">
                  <a:xfrm>
                    <a:off x="43815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2" name="Line 1461"/>
                  <p:cNvSpPr>
                    <a:spLocks noChangeShapeType="1"/>
                  </p:cNvSpPr>
                  <p:nvPr/>
                </p:nvSpPr>
                <p:spPr bwMode="auto">
                  <a:xfrm>
                    <a:off x="44386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3" name="Line 1462"/>
                  <p:cNvSpPr>
                    <a:spLocks noChangeShapeType="1"/>
                  </p:cNvSpPr>
                  <p:nvPr/>
                </p:nvSpPr>
                <p:spPr bwMode="auto">
                  <a:xfrm>
                    <a:off x="44942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4" name="Line 1463"/>
                  <p:cNvSpPr>
                    <a:spLocks noChangeShapeType="1"/>
                  </p:cNvSpPr>
                  <p:nvPr/>
                </p:nvSpPr>
                <p:spPr bwMode="auto">
                  <a:xfrm>
                    <a:off x="45497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5" name="Line 1464"/>
                  <p:cNvSpPr>
                    <a:spLocks noChangeShapeType="1"/>
                  </p:cNvSpPr>
                  <p:nvPr/>
                </p:nvSpPr>
                <p:spPr bwMode="auto">
                  <a:xfrm>
                    <a:off x="46069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6" name="Line 1465"/>
                  <p:cNvSpPr>
                    <a:spLocks noChangeShapeType="1"/>
                  </p:cNvSpPr>
                  <p:nvPr/>
                </p:nvSpPr>
                <p:spPr bwMode="auto">
                  <a:xfrm>
                    <a:off x="46624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7" name="Line 1466"/>
                  <p:cNvSpPr>
                    <a:spLocks noChangeShapeType="1"/>
                  </p:cNvSpPr>
                  <p:nvPr/>
                </p:nvSpPr>
                <p:spPr bwMode="auto">
                  <a:xfrm>
                    <a:off x="47180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8" name="Line 1467"/>
                  <p:cNvSpPr>
                    <a:spLocks noChangeShapeType="1"/>
                  </p:cNvSpPr>
                  <p:nvPr/>
                </p:nvSpPr>
                <p:spPr bwMode="auto">
                  <a:xfrm>
                    <a:off x="47752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79" name="Line 1468"/>
                  <p:cNvSpPr>
                    <a:spLocks noChangeShapeType="1"/>
                  </p:cNvSpPr>
                  <p:nvPr/>
                </p:nvSpPr>
                <p:spPr bwMode="auto">
                  <a:xfrm>
                    <a:off x="48307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0" name="Line 1469"/>
                  <p:cNvSpPr>
                    <a:spLocks noChangeShapeType="1"/>
                  </p:cNvSpPr>
                  <p:nvPr/>
                </p:nvSpPr>
                <p:spPr bwMode="auto">
                  <a:xfrm>
                    <a:off x="48863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1" name="Line 1470"/>
                  <p:cNvSpPr>
                    <a:spLocks noChangeShapeType="1"/>
                  </p:cNvSpPr>
                  <p:nvPr/>
                </p:nvSpPr>
                <p:spPr bwMode="auto">
                  <a:xfrm>
                    <a:off x="49434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2" name="Line 1471"/>
                  <p:cNvSpPr>
                    <a:spLocks noChangeShapeType="1"/>
                  </p:cNvSpPr>
                  <p:nvPr/>
                </p:nvSpPr>
                <p:spPr bwMode="auto">
                  <a:xfrm>
                    <a:off x="49990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3" name="Line 1472"/>
                  <p:cNvSpPr>
                    <a:spLocks noChangeShapeType="1"/>
                  </p:cNvSpPr>
                  <p:nvPr/>
                </p:nvSpPr>
                <p:spPr bwMode="auto">
                  <a:xfrm>
                    <a:off x="50546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4" name="Line 1473"/>
                  <p:cNvSpPr>
                    <a:spLocks noChangeShapeType="1"/>
                  </p:cNvSpPr>
                  <p:nvPr/>
                </p:nvSpPr>
                <p:spPr bwMode="auto">
                  <a:xfrm>
                    <a:off x="51117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5" name="Line 1474"/>
                  <p:cNvSpPr>
                    <a:spLocks noChangeShapeType="1"/>
                  </p:cNvSpPr>
                  <p:nvPr/>
                </p:nvSpPr>
                <p:spPr bwMode="auto">
                  <a:xfrm>
                    <a:off x="51673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6" name="Line 1475"/>
                  <p:cNvSpPr>
                    <a:spLocks noChangeShapeType="1"/>
                  </p:cNvSpPr>
                  <p:nvPr/>
                </p:nvSpPr>
                <p:spPr bwMode="auto">
                  <a:xfrm>
                    <a:off x="52228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7" name="Line 1476"/>
                  <p:cNvSpPr>
                    <a:spLocks noChangeShapeType="1"/>
                  </p:cNvSpPr>
                  <p:nvPr/>
                </p:nvSpPr>
                <p:spPr bwMode="auto">
                  <a:xfrm>
                    <a:off x="52800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8" name="Line 1477"/>
                  <p:cNvSpPr>
                    <a:spLocks noChangeShapeType="1"/>
                  </p:cNvSpPr>
                  <p:nvPr/>
                </p:nvSpPr>
                <p:spPr bwMode="auto">
                  <a:xfrm>
                    <a:off x="53355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89" name="Line 1478"/>
                  <p:cNvSpPr>
                    <a:spLocks noChangeShapeType="1"/>
                  </p:cNvSpPr>
                  <p:nvPr/>
                </p:nvSpPr>
                <p:spPr bwMode="auto">
                  <a:xfrm>
                    <a:off x="53911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0" name="Line 1479"/>
                  <p:cNvSpPr>
                    <a:spLocks noChangeShapeType="1"/>
                  </p:cNvSpPr>
                  <p:nvPr/>
                </p:nvSpPr>
                <p:spPr bwMode="auto">
                  <a:xfrm>
                    <a:off x="54483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1" name="Line 1480"/>
                  <p:cNvSpPr>
                    <a:spLocks noChangeShapeType="1"/>
                  </p:cNvSpPr>
                  <p:nvPr/>
                </p:nvSpPr>
                <p:spPr bwMode="auto">
                  <a:xfrm>
                    <a:off x="55038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2" name="Line 1481"/>
                  <p:cNvSpPr>
                    <a:spLocks noChangeShapeType="1"/>
                  </p:cNvSpPr>
                  <p:nvPr/>
                </p:nvSpPr>
                <p:spPr bwMode="auto">
                  <a:xfrm>
                    <a:off x="55594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3" name="Line 1482"/>
                  <p:cNvSpPr>
                    <a:spLocks noChangeShapeType="1"/>
                  </p:cNvSpPr>
                  <p:nvPr/>
                </p:nvSpPr>
                <p:spPr bwMode="auto">
                  <a:xfrm>
                    <a:off x="56165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4" name="Line 1483"/>
                  <p:cNvSpPr>
                    <a:spLocks noChangeShapeType="1"/>
                  </p:cNvSpPr>
                  <p:nvPr/>
                </p:nvSpPr>
                <p:spPr bwMode="auto">
                  <a:xfrm>
                    <a:off x="56721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5" name="Line 1484"/>
                  <p:cNvSpPr>
                    <a:spLocks noChangeShapeType="1"/>
                  </p:cNvSpPr>
                  <p:nvPr/>
                </p:nvSpPr>
                <p:spPr bwMode="auto">
                  <a:xfrm>
                    <a:off x="57277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6" name="Line 1485"/>
                  <p:cNvSpPr>
                    <a:spLocks noChangeShapeType="1"/>
                  </p:cNvSpPr>
                  <p:nvPr/>
                </p:nvSpPr>
                <p:spPr bwMode="auto">
                  <a:xfrm>
                    <a:off x="57848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7" name="Line 1486"/>
                  <p:cNvSpPr>
                    <a:spLocks noChangeShapeType="1"/>
                  </p:cNvSpPr>
                  <p:nvPr/>
                </p:nvSpPr>
                <p:spPr bwMode="auto">
                  <a:xfrm>
                    <a:off x="58404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8" name="Line 1487"/>
                  <p:cNvSpPr>
                    <a:spLocks noChangeShapeType="1"/>
                  </p:cNvSpPr>
                  <p:nvPr/>
                </p:nvSpPr>
                <p:spPr bwMode="auto">
                  <a:xfrm>
                    <a:off x="58959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199" name="Line 1488"/>
                  <p:cNvSpPr>
                    <a:spLocks noChangeShapeType="1"/>
                  </p:cNvSpPr>
                  <p:nvPr/>
                </p:nvSpPr>
                <p:spPr bwMode="auto">
                  <a:xfrm>
                    <a:off x="59531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0" name="Line 1489"/>
                  <p:cNvSpPr>
                    <a:spLocks noChangeShapeType="1"/>
                  </p:cNvSpPr>
                  <p:nvPr/>
                </p:nvSpPr>
                <p:spPr bwMode="auto">
                  <a:xfrm>
                    <a:off x="60086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1" name="Line 1490"/>
                  <p:cNvSpPr>
                    <a:spLocks noChangeShapeType="1"/>
                  </p:cNvSpPr>
                  <p:nvPr/>
                </p:nvSpPr>
                <p:spPr bwMode="auto">
                  <a:xfrm>
                    <a:off x="606425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2" name="Line 1491"/>
                  <p:cNvSpPr>
                    <a:spLocks noChangeShapeType="1"/>
                  </p:cNvSpPr>
                  <p:nvPr/>
                </p:nvSpPr>
                <p:spPr bwMode="auto">
                  <a:xfrm>
                    <a:off x="612140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3" name="Line 1492"/>
                  <p:cNvSpPr>
                    <a:spLocks noChangeShapeType="1"/>
                  </p:cNvSpPr>
                  <p:nvPr/>
                </p:nvSpPr>
                <p:spPr bwMode="auto">
                  <a:xfrm>
                    <a:off x="617696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4" name="Line 1493"/>
                  <p:cNvSpPr>
                    <a:spLocks noChangeShapeType="1"/>
                  </p:cNvSpPr>
                  <p:nvPr/>
                </p:nvSpPr>
                <p:spPr bwMode="auto">
                  <a:xfrm>
                    <a:off x="623252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5" name="Line 1494"/>
                  <p:cNvSpPr>
                    <a:spLocks noChangeShapeType="1"/>
                  </p:cNvSpPr>
                  <p:nvPr/>
                </p:nvSpPr>
                <p:spPr bwMode="auto">
                  <a:xfrm>
                    <a:off x="62896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6" name="Line 1495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7" name="Line 1496"/>
                  <p:cNvSpPr>
                    <a:spLocks noChangeShapeType="1"/>
                  </p:cNvSpPr>
                  <p:nvPr/>
                </p:nvSpPr>
                <p:spPr bwMode="auto">
                  <a:xfrm>
                    <a:off x="6400801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8" name="Line 1497"/>
                  <p:cNvSpPr>
                    <a:spLocks noChangeShapeType="1"/>
                  </p:cNvSpPr>
                  <p:nvPr/>
                </p:nvSpPr>
                <p:spPr bwMode="auto">
                  <a:xfrm>
                    <a:off x="6457951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09" name="Line 1498"/>
                  <p:cNvSpPr>
                    <a:spLocks noChangeShapeType="1"/>
                  </p:cNvSpPr>
                  <p:nvPr/>
                </p:nvSpPr>
                <p:spPr bwMode="auto">
                  <a:xfrm>
                    <a:off x="6513513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0" name="Line 1499"/>
                  <p:cNvSpPr>
                    <a:spLocks noChangeShapeType="1"/>
                  </p:cNvSpPr>
                  <p:nvPr/>
                </p:nvSpPr>
                <p:spPr bwMode="auto">
                  <a:xfrm>
                    <a:off x="6569076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1" name="Line 1500"/>
                  <p:cNvSpPr>
                    <a:spLocks noChangeShapeType="1"/>
                  </p:cNvSpPr>
                  <p:nvPr/>
                </p:nvSpPr>
                <p:spPr bwMode="auto">
                  <a:xfrm>
                    <a:off x="662622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2" name="Line 1501"/>
                  <p:cNvSpPr>
                    <a:spLocks noChangeShapeType="1"/>
                  </p:cNvSpPr>
                  <p:nvPr/>
                </p:nvSpPr>
                <p:spPr bwMode="auto">
                  <a:xfrm>
                    <a:off x="66817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3" name="Line 150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69088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4" name="Line 150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11938" y="456088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5" name="Line 150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556376" y="456088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6" name="Line 15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7" name="Line 152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466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8" name="Line 15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829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19" name="Line 15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544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0" name="Line 15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2591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1" name="Line 152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942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2" name="Line 152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656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3" name="Line 152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3398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4" name="Line 152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6054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5" name="Line 15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9769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6" name="Line 15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4523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7" name="Line 153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8" name="Line 1531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560888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29" name="Line 1532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0" name="Line 1533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1" name="Line 1534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2" name="Line 1535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3" name="Line 1536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4" name="Line 1537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5" name="Line 1538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6" name="Line 1539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7" name="Line 1540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8" name="Line 1541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9" name="Line 1542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0" name="Line 1543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1" name="Line 1544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2" name="Line 1545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3" name="Line 1546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4" name="Line 154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5" name="Line 1548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6" name="Line 1549"/>
                  <p:cNvSpPr>
                    <a:spLocks noChangeShapeType="1"/>
                  </p:cNvSpPr>
                  <p:nvPr/>
                </p:nvSpPr>
                <p:spPr bwMode="auto">
                  <a:xfrm>
                    <a:off x="301466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7" name="Line 1550"/>
                  <p:cNvSpPr>
                    <a:spLocks noChangeShapeType="1"/>
                  </p:cNvSpPr>
                  <p:nvPr/>
                </p:nvSpPr>
                <p:spPr bwMode="auto">
                  <a:xfrm>
                    <a:off x="33829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8" name="Line 1551"/>
                  <p:cNvSpPr>
                    <a:spLocks noChangeShapeType="1"/>
                  </p:cNvSpPr>
                  <p:nvPr/>
                </p:nvSpPr>
                <p:spPr bwMode="auto">
                  <a:xfrm>
                    <a:off x="37544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9" name="Line 1552"/>
                  <p:cNvSpPr>
                    <a:spLocks noChangeShapeType="1"/>
                  </p:cNvSpPr>
                  <p:nvPr/>
                </p:nvSpPr>
                <p:spPr bwMode="auto">
                  <a:xfrm>
                    <a:off x="412591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0" name="Line 1553"/>
                  <p:cNvSpPr>
                    <a:spLocks noChangeShapeType="1"/>
                  </p:cNvSpPr>
                  <p:nvPr/>
                </p:nvSpPr>
                <p:spPr bwMode="auto">
                  <a:xfrm>
                    <a:off x="44942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1" name="Line 1554"/>
                  <p:cNvSpPr>
                    <a:spLocks noChangeShapeType="1"/>
                  </p:cNvSpPr>
                  <p:nvPr/>
                </p:nvSpPr>
                <p:spPr bwMode="auto">
                  <a:xfrm>
                    <a:off x="48656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2" name="Line 1555"/>
                  <p:cNvSpPr>
                    <a:spLocks noChangeShapeType="1"/>
                  </p:cNvSpPr>
                  <p:nvPr/>
                </p:nvSpPr>
                <p:spPr bwMode="auto">
                  <a:xfrm>
                    <a:off x="523398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3" name="Line 1556"/>
                  <p:cNvSpPr>
                    <a:spLocks noChangeShapeType="1"/>
                  </p:cNvSpPr>
                  <p:nvPr/>
                </p:nvSpPr>
                <p:spPr bwMode="auto">
                  <a:xfrm>
                    <a:off x="56054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4" name="Line 1557"/>
                  <p:cNvSpPr>
                    <a:spLocks noChangeShapeType="1"/>
                  </p:cNvSpPr>
                  <p:nvPr/>
                </p:nvSpPr>
                <p:spPr bwMode="auto">
                  <a:xfrm>
                    <a:off x="59769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5" name="Line 1558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6" name="Line 1559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7" name="Line 1560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8" name="Line 15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9" name="Line 15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0" name="Line 156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1" name="Line 15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2" name="Line 15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3" name="Line 15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4" name="Line 156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5" name="Line 156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6" name="Line 156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7" name="Line 157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8" name="Line 157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9" name="Line 157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0" name="Line 15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1" name="Line 157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2" name="Line 157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3" name="Line 15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4" name="Rectangle 1577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6894513" y="2527300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5" name="Rectangle 1578"/>
                  <p:cNvSpPr>
                    <a:spLocks noChangeArrowheads="1"/>
                  </p:cNvSpPr>
                  <p:nvPr/>
                </p:nvSpPr>
                <p:spPr bwMode="auto">
                  <a:xfrm>
                    <a:off x="4656138" y="263525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1676" name="Straight Connector 1675"/>
                <p:cNvCxnSpPr/>
                <p:nvPr/>
              </p:nvCxnSpPr>
              <p:spPr>
                <a:xfrm>
                  <a:off x="2928717" y="1227095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77" name="Straight Connector 1676"/>
                <p:cNvCxnSpPr/>
                <p:nvPr/>
              </p:nvCxnSpPr>
              <p:spPr>
                <a:xfrm>
                  <a:off x="2931483" y="1396121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1678" name="TextBox 1677"/>
                <p:cNvSpPr txBox="1"/>
                <p:nvPr/>
              </p:nvSpPr>
              <p:spPr>
                <a:xfrm>
                  <a:off x="3400996" y="1107845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0.03 </a:t>
                  </a:r>
                  <a:r>
                    <a:rPr lang="en-US" sz="11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Mn</a:t>
                  </a:r>
                  <a:endPara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9" name="TextBox 1678"/>
                <p:cNvSpPr txBox="1"/>
                <p:nvPr/>
              </p:nvSpPr>
              <p:spPr>
                <a:xfrm>
                  <a:off x="3395420" y="1269332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 </a:t>
                  </a:r>
                  <a:r>
                    <a:rPr lang="en-US" sz="11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Mn</a:t>
                  </a:r>
                  <a:endPara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0" name="TextBox 1679"/>
                <p:cNvSpPr txBox="1"/>
                <p:nvPr/>
              </p:nvSpPr>
              <p:spPr>
                <a:xfrm>
                  <a:off x="2878312" y="903176"/>
                  <a:ext cx="122353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l-GR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α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_</a:t>
                  </a:r>
                  <a:r>
                    <a:rPr lang="en-CA" sz="1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AlFeSi</a:t>
                  </a:r>
                  <a:endPara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1" name="TextBox 1680"/>
                <p:cNvSpPr txBox="1"/>
                <p:nvPr/>
              </p:nvSpPr>
              <p:spPr>
                <a:xfrm>
                  <a:off x="2882282" y="723341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0.02Cr-0.05</a:t>
                  </a:r>
                  <a:r>
                    <a:rPr lang="en-US" altLang="zh-CN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Cu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-0.15Fe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2" name="TextBox 1681"/>
                <p:cNvSpPr txBox="1"/>
                <p:nvPr/>
              </p:nvSpPr>
              <p:spPr>
                <a:xfrm>
                  <a:off x="3001913" y="350974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  <p:sp>
              <p:nvSpPr>
                <p:cNvPr id="1683" name="TextBox 1682"/>
                <p:cNvSpPr txBox="1"/>
                <p:nvPr/>
              </p:nvSpPr>
              <p:spPr>
                <a:xfrm>
                  <a:off x="6669771" y="3670300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0.08</a:t>
                  </a:r>
                </a:p>
              </p:txBody>
            </p:sp>
            <p:sp>
              <p:nvSpPr>
                <p:cNvPr id="1684" name="TextBox 1683"/>
                <p:cNvSpPr txBox="1"/>
                <p:nvPr/>
              </p:nvSpPr>
              <p:spPr>
                <a:xfrm>
                  <a:off x="2265166" y="3747788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0.14</a:t>
                  </a:r>
                </a:p>
              </p:txBody>
            </p:sp>
            <p:sp>
              <p:nvSpPr>
                <p:cNvPr id="1685" name="TextBox 1684"/>
                <p:cNvSpPr txBox="1"/>
                <p:nvPr/>
              </p:nvSpPr>
              <p:spPr>
                <a:xfrm>
                  <a:off x="6669575" y="4175390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0.08</a:t>
                  </a:r>
                </a:p>
              </p:txBody>
            </p:sp>
            <p:sp>
              <p:nvSpPr>
                <p:cNvPr id="1686" name="TextBox 1685"/>
                <p:cNvSpPr txBox="1"/>
                <p:nvPr/>
              </p:nvSpPr>
              <p:spPr>
                <a:xfrm>
                  <a:off x="6668403" y="4042887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0.14</a:t>
                  </a:r>
                </a:p>
              </p:txBody>
            </p:sp>
            <p:sp>
              <p:nvSpPr>
                <p:cNvPr id="1687" name="TextBox 1686"/>
                <p:cNvSpPr txBox="1"/>
                <p:nvPr/>
              </p:nvSpPr>
              <p:spPr>
                <a:xfrm>
                  <a:off x="6670962" y="3880784"/>
                  <a:ext cx="48635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0.22</a:t>
                  </a:r>
                </a:p>
              </p:txBody>
            </p:sp>
          </p:grpSp>
          <p:sp>
            <p:nvSpPr>
              <p:cNvPr id="1688" name="TextBox 1687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</a:t>
                </a:r>
              </a:p>
            </p:txBody>
          </p:sp>
        </p:grpSp>
        <p:sp>
          <p:nvSpPr>
            <p:cNvPr id="1689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0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1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2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3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4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950218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6" name="Group 1365"/>
          <p:cNvGrpSpPr/>
          <p:nvPr/>
        </p:nvGrpSpPr>
        <p:grpSpPr>
          <a:xfrm>
            <a:off x="2124547" y="544513"/>
            <a:ext cx="6275239" cy="4639319"/>
            <a:chOff x="2124547" y="544513"/>
            <a:chExt cx="6275239" cy="4639319"/>
          </a:xfrm>
        </p:grpSpPr>
        <p:grpSp>
          <p:nvGrpSpPr>
            <p:cNvPr id="726" name="Group 205"/>
            <p:cNvGrpSpPr>
              <a:grpSpLocks/>
            </p:cNvGrpSpPr>
            <p:nvPr/>
          </p:nvGrpSpPr>
          <p:grpSpPr bwMode="auto">
            <a:xfrm>
              <a:off x="2960688" y="858838"/>
              <a:ext cx="3422650" cy="3367088"/>
              <a:chOff x="1865" y="541"/>
              <a:chExt cx="2156" cy="2121"/>
            </a:xfrm>
          </p:grpSpPr>
          <p:sp>
            <p:nvSpPr>
              <p:cNvPr id="1165" name="Line 5"/>
              <p:cNvSpPr>
                <a:spLocks noChangeShapeType="1"/>
              </p:cNvSpPr>
              <p:nvPr/>
            </p:nvSpPr>
            <p:spPr bwMode="auto">
              <a:xfrm flipH="1">
                <a:off x="1924" y="634"/>
                <a:ext cx="49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6" name="Line 6"/>
              <p:cNvSpPr>
                <a:spLocks noChangeShapeType="1"/>
              </p:cNvSpPr>
              <p:nvPr/>
            </p:nvSpPr>
            <p:spPr bwMode="auto">
              <a:xfrm flipH="1">
                <a:off x="2093" y="598"/>
                <a:ext cx="1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7" name="Line 7"/>
              <p:cNvSpPr>
                <a:spLocks noChangeShapeType="1"/>
              </p:cNvSpPr>
              <p:nvPr/>
            </p:nvSpPr>
            <p:spPr bwMode="auto">
              <a:xfrm flipH="1">
                <a:off x="3714" y="600"/>
                <a:ext cx="8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8" name="Line 8"/>
              <p:cNvSpPr>
                <a:spLocks noChangeShapeType="1"/>
              </p:cNvSpPr>
              <p:nvPr/>
            </p:nvSpPr>
            <p:spPr bwMode="auto">
              <a:xfrm flipH="1">
                <a:off x="3868" y="600"/>
                <a:ext cx="79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9" name="Freeform 9"/>
              <p:cNvSpPr>
                <a:spLocks/>
              </p:cNvSpPr>
              <p:nvPr/>
            </p:nvSpPr>
            <p:spPr bwMode="auto">
              <a:xfrm>
                <a:off x="1873" y="699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0" name="Freeform 10"/>
              <p:cNvSpPr>
                <a:spLocks/>
              </p:cNvSpPr>
              <p:nvPr/>
            </p:nvSpPr>
            <p:spPr bwMode="auto">
              <a:xfrm>
                <a:off x="1965" y="571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1" name="Freeform 11"/>
              <p:cNvSpPr>
                <a:spLocks/>
              </p:cNvSpPr>
              <p:nvPr/>
            </p:nvSpPr>
            <p:spPr bwMode="auto">
              <a:xfrm>
                <a:off x="2026" y="562"/>
                <a:ext cx="59" cy="51"/>
              </a:xfrm>
              <a:custGeom>
                <a:avLst/>
                <a:gdLst>
                  <a:gd name="T0" fmla="*/ 30 w 59"/>
                  <a:gd name="T1" fmla="*/ 0 h 51"/>
                  <a:gd name="T2" fmla="*/ 59 w 59"/>
                  <a:gd name="T3" fmla="*/ 51 h 51"/>
                  <a:gd name="T4" fmla="*/ 0 w 59"/>
                  <a:gd name="T5" fmla="*/ 51 h 51"/>
                  <a:gd name="T6" fmla="*/ 30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30" y="0"/>
                    </a:moveTo>
                    <a:lnTo>
                      <a:pt x="59" y="51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2" name="Freeform 12"/>
              <p:cNvSpPr>
                <a:spLocks/>
              </p:cNvSpPr>
              <p:nvPr/>
            </p:nvSpPr>
            <p:spPr bwMode="auto">
              <a:xfrm>
                <a:off x="2117" y="565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3" name="Freeform 13"/>
              <p:cNvSpPr>
                <a:spLocks/>
              </p:cNvSpPr>
              <p:nvPr/>
            </p:nvSpPr>
            <p:spPr bwMode="auto">
              <a:xfrm>
                <a:off x="2179" y="567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4" name="Freeform 14"/>
              <p:cNvSpPr>
                <a:spLocks/>
              </p:cNvSpPr>
              <p:nvPr/>
            </p:nvSpPr>
            <p:spPr bwMode="auto">
              <a:xfrm>
                <a:off x="2240" y="568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5" name="Freeform 15"/>
              <p:cNvSpPr>
                <a:spLocks/>
              </p:cNvSpPr>
              <p:nvPr/>
            </p:nvSpPr>
            <p:spPr bwMode="auto">
              <a:xfrm>
                <a:off x="2301" y="568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6" name="Freeform 16"/>
              <p:cNvSpPr>
                <a:spLocks/>
              </p:cNvSpPr>
              <p:nvPr/>
            </p:nvSpPr>
            <p:spPr bwMode="auto">
              <a:xfrm>
                <a:off x="2362" y="568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7" name="Freeform 17"/>
              <p:cNvSpPr>
                <a:spLocks/>
              </p:cNvSpPr>
              <p:nvPr/>
            </p:nvSpPr>
            <p:spPr bwMode="auto">
              <a:xfrm>
                <a:off x="2423" y="568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8" name="Freeform 18"/>
              <p:cNvSpPr>
                <a:spLocks/>
              </p:cNvSpPr>
              <p:nvPr/>
            </p:nvSpPr>
            <p:spPr bwMode="auto">
              <a:xfrm>
                <a:off x="2484" y="568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9" name="Freeform 19"/>
              <p:cNvSpPr>
                <a:spLocks/>
              </p:cNvSpPr>
              <p:nvPr/>
            </p:nvSpPr>
            <p:spPr bwMode="auto">
              <a:xfrm>
                <a:off x="2546" y="568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0" name="Freeform 20"/>
              <p:cNvSpPr>
                <a:spLocks/>
              </p:cNvSpPr>
              <p:nvPr/>
            </p:nvSpPr>
            <p:spPr bwMode="auto">
              <a:xfrm>
                <a:off x="2608" y="568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1" name="Freeform 21"/>
              <p:cNvSpPr>
                <a:spLocks/>
              </p:cNvSpPr>
              <p:nvPr/>
            </p:nvSpPr>
            <p:spPr bwMode="auto">
              <a:xfrm>
                <a:off x="2669" y="568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2" name="Freeform 22"/>
              <p:cNvSpPr>
                <a:spLocks/>
              </p:cNvSpPr>
              <p:nvPr/>
            </p:nvSpPr>
            <p:spPr bwMode="auto">
              <a:xfrm>
                <a:off x="2730" y="568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3" name="Freeform 23"/>
              <p:cNvSpPr>
                <a:spLocks/>
              </p:cNvSpPr>
              <p:nvPr/>
            </p:nvSpPr>
            <p:spPr bwMode="auto">
              <a:xfrm>
                <a:off x="2792" y="568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4" name="Freeform 24"/>
              <p:cNvSpPr>
                <a:spLocks/>
              </p:cNvSpPr>
              <p:nvPr/>
            </p:nvSpPr>
            <p:spPr bwMode="auto">
              <a:xfrm>
                <a:off x="2853" y="568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5" name="Freeform 25"/>
              <p:cNvSpPr>
                <a:spLocks/>
              </p:cNvSpPr>
              <p:nvPr/>
            </p:nvSpPr>
            <p:spPr bwMode="auto">
              <a:xfrm>
                <a:off x="2914" y="56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6" name="Freeform 26"/>
              <p:cNvSpPr>
                <a:spLocks/>
              </p:cNvSpPr>
              <p:nvPr/>
            </p:nvSpPr>
            <p:spPr bwMode="auto">
              <a:xfrm>
                <a:off x="2975" y="56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7" name="Freeform 27"/>
              <p:cNvSpPr>
                <a:spLocks/>
              </p:cNvSpPr>
              <p:nvPr/>
            </p:nvSpPr>
            <p:spPr bwMode="auto">
              <a:xfrm>
                <a:off x="3036" y="56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8" name="Freeform 28"/>
              <p:cNvSpPr>
                <a:spLocks/>
              </p:cNvSpPr>
              <p:nvPr/>
            </p:nvSpPr>
            <p:spPr bwMode="auto">
              <a:xfrm>
                <a:off x="3097" y="56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9" name="Freeform 29"/>
              <p:cNvSpPr>
                <a:spLocks/>
              </p:cNvSpPr>
              <p:nvPr/>
            </p:nvSpPr>
            <p:spPr bwMode="auto">
              <a:xfrm>
                <a:off x="3158" y="56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0" name="Freeform 30"/>
              <p:cNvSpPr>
                <a:spLocks/>
              </p:cNvSpPr>
              <p:nvPr/>
            </p:nvSpPr>
            <p:spPr bwMode="auto">
              <a:xfrm>
                <a:off x="3220" y="56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1" name="Freeform 31"/>
              <p:cNvSpPr>
                <a:spLocks/>
              </p:cNvSpPr>
              <p:nvPr/>
            </p:nvSpPr>
            <p:spPr bwMode="auto">
              <a:xfrm>
                <a:off x="3281" y="56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2" name="Freeform 32"/>
              <p:cNvSpPr>
                <a:spLocks/>
              </p:cNvSpPr>
              <p:nvPr/>
            </p:nvSpPr>
            <p:spPr bwMode="auto">
              <a:xfrm>
                <a:off x="3342" y="56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3" name="Freeform 33"/>
              <p:cNvSpPr>
                <a:spLocks/>
              </p:cNvSpPr>
              <p:nvPr/>
            </p:nvSpPr>
            <p:spPr bwMode="auto">
              <a:xfrm>
                <a:off x="3403" y="56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4" name="Freeform 34"/>
              <p:cNvSpPr>
                <a:spLocks/>
              </p:cNvSpPr>
              <p:nvPr/>
            </p:nvSpPr>
            <p:spPr bwMode="auto">
              <a:xfrm>
                <a:off x="3464" y="56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5" name="Freeform 35"/>
              <p:cNvSpPr>
                <a:spLocks/>
              </p:cNvSpPr>
              <p:nvPr/>
            </p:nvSpPr>
            <p:spPr bwMode="auto">
              <a:xfrm>
                <a:off x="3525" y="56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6" name="Freeform 36"/>
              <p:cNvSpPr>
                <a:spLocks/>
              </p:cNvSpPr>
              <p:nvPr/>
            </p:nvSpPr>
            <p:spPr bwMode="auto">
              <a:xfrm>
                <a:off x="3587" y="567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7" name="Freeform 37"/>
              <p:cNvSpPr>
                <a:spLocks/>
              </p:cNvSpPr>
              <p:nvPr/>
            </p:nvSpPr>
            <p:spPr bwMode="auto">
              <a:xfrm>
                <a:off x="3648" y="56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8" name="Freeform 38"/>
              <p:cNvSpPr>
                <a:spLocks/>
              </p:cNvSpPr>
              <p:nvPr/>
            </p:nvSpPr>
            <p:spPr bwMode="auto">
              <a:xfrm>
                <a:off x="3801" y="56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9" name="Freeform 39"/>
              <p:cNvSpPr>
                <a:spLocks/>
              </p:cNvSpPr>
              <p:nvPr/>
            </p:nvSpPr>
            <p:spPr bwMode="auto">
              <a:xfrm>
                <a:off x="3953" y="56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0" name="Line 40"/>
              <p:cNvSpPr>
                <a:spLocks noChangeShapeType="1"/>
              </p:cNvSpPr>
              <p:nvPr/>
            </p:nvSpPr>
            <p:spPr bwMode="auto">
              <a:xfrm flipH="1">
                <a:off x="1943" y="965"/>
                <a:ext cx="1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1" name="Line 41"/>
              <p:cNvSpPr>
                <a:spLocks noChangeShapeType="1"/>
              </p:cNvSpPr>
              <p:nvPr/>
            </p:nvSpPr>
            <p:spPr bwMode="auto">
              <a:xfrm flipH="1">
                <a:off x="2097" y="964"/>
                <a:ext cx="1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2" name="Line 42"/>
              <p:cNvSpPr>
                <a:spLocks noChangeShapeType="1"/>
              </p:cNvSpPr>
              <p:nvPr/>
            </p:nvSpPr>
            <p:spPr bwMode="auto">
              <a:xfrm flipH="1">
                <a:off x="3718" y="962"/>
                <a:ext cx="7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3" name="Line 43"/>
              <p:cNvSpPr>
                <a:spLocks noChangeShapeType="1"/>
              </p:cNvSpPr>
              <p:nvPr/>
            </p:nvSpPr>
            <p:spPr bwMode="auto">
              <a:xfrm flipH="1">
                <a:off x="3872" y="962"/>
                <a:ext cx="7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4" name="Oval 44"/>
              <p:cNvSpPr>
                <a:spLocks noChangeArrowheads="1"/>
              </p:cNvSpPr>
              <p:nvPr/>
            </p:nvSpPr>
            <p:spPr bwMode="auto">
              <a:xfrm>
                <a:off x="1874" y="938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5" name="Oval 45"/>
              <p:cNvSpPr>
                <a:spLocks noChangeArrowheads="1"/>
              </p:cNvSpPr>
              <p:nvPr/>
            </p:nvSpPr>
            <p:spPr bwMode="auto">
              <a:xfrm>
                <a:off x="1967" y="937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6" name="Oval 46"/>
              <p:cNvSpPr>
                <a:spLocks noChangeArrowheads="1"/>
              </p:cNvSpPr>
              <p:nvPr/>
            </p:nvSpPr>
            <p:spPr bwMode="auto">
              <a:xfrm>
                <a:off x="2028" y="935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7" name="Oval 47"/>
              <p:cNvSpPr>
                <a:spLocks noChangeArrowheads="1"/>
              </p:cNvSpPr>
              <p:nvPr/>
            </p:nvSpPr>
            <p:spPr bwMode="auto">
              <a:xfrm>
                <a:off x="2119" y="935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8" name="Oval 48"/>
              <p:cNvSpPr>
                <a:spLocks noChangeArrowheads="1"/>
              </p:cNvSpPr>
              <p:nvPr/>
            </p:nvSpPr>
            <p:spPr bwMode="auto">
              <a:xfrm>
                <a:off x="2180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9" name="Oval 49"/>
              <p:cNvSpPr>
                <a:spLocks noChangeArrowheads="1"/>
              </p:cNvSpPr>
              <p:nvPr/>
            </p:nvSpPr>
            <p:spPr bwMode="auto">
              <a:xfrm>
                <a:off x="2241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0" name="Oval 50"/>
              <p:cNvSpPr>
                <a:spLocks noChangeArrowheads="1"/>
              </p:cNvSpPr>
              <p:nvPr/>
            </p:nvSpPr>
            <p:spPr bwMode="auto">
              <a:xfrm>
                <a:off x="2302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1" name="Oval 51"/>
              <p:cNvSpPr>
                <a:spLocks noChangeArrowheads="1"/>
              </p:cNvSpPr>
              <p:nvPr/>
            </p:nvSpPr>
            <p:spPr bwMode="auto">
              <a:xfrm>
                <a:off x="2363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2" name="Oval 52"/>
              <p:cNvSpPr>
                <a:spLocks noChangeArrowheads="1"/>
              </p:cNvSpPr>
              <p:nvPr/>
            </p:nvSpPr>
            <p:spPr bwMode="auto">
              <a:xfrm>
                <a:off x="2425" y="934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3" name="Oval 53"/>
              <p:cNvSpPr>
                <a:spLocks noChangeArrowheads="1"/>
              </p:cNvSpPr>
              <p:nvPr/>
            </p:nvSpPr>
            <p:spPr bwMode="auto">
              <a:xfrm>
                <a:off x="2486" y="934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4" name="Oval 54"/>
              <p:cNvSpPr>
                <a:spLocks noChangeArrowheads="1"/>
              </p:cNvSpPr>
              <p:nvPr/>
            </p:nvSpPr>
            <p:spPr bwMode="auto">
              <a:xfrm>
                <a:off x="2547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5" name="Oval 55"/>
              <p:cNvSpPr>
                <a:spLocks noChangeArrowheads="1"/>
              </p:cNvSpPr>
              <p:nvPr/>
            </p:nvSpPr>
            <p:spPr bwMode="auto">
              <a:xfrm>
                <a:off x="2609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6" name="Oval 56"/>
              <p:cNvSpPr>
                <a:spLocks noChangeArrowheads="1"/>
              </p:cNvSpPr>
              <p:nvPr/>
            </p:nvSpPr>
            <p:spPr bwMode="auto">
              <a:xfrm>
                <a:off x="2671" y="934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7" name="Oval 57"/>
              <p:cNvSpPr>
                <a:spLocks noChangeArrowheads="1"/>
              </p:cNvSpPr>
              <p:nvPr/>
            </p:nvSpPr>
            <p:spPr bwMode="auto">
              <a:xfrm>
                <a:off x="2732" y="934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8" name="Oval 58"/>
              <p:cNvSpPr>
                <a:spLocks noChangeArrowheads="1"/>
              </p:cNvSpPr>
              <p:nvPr/>
            </p:nvSpPr>
            <p:spPr bwMode="auto">
              <a:xfrm>
                <a:off x="2793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9" name="Oval 59"/>
              <p:cNvSpPr>
                <a:spLocks noChangeArrowheads="1"/>
              </p:cNvSpPr>
              <p:nvPr/>
            </p:nvSpPr>
            <p:spPr bwMode="auto">
              <a:xfrm>
                <a:off x="2854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0" name="Oval 60"/>
              <p:cNvSpPr>
                <a:spLocks noChangeArrowheads="1"/>
              </p:cNvSpPr>
              <p:nvPr/>
            </p:nvSpPr>
            <p:spPr bwMode="auto">
              <a:xfrm>
                <a:off x="2915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1" name="Oval 61"/>
              <p:cNvSpPr>
                <a:spLocks noChangeArrowheads="1"/>
              </p:cNvSpPr>
              <p:nvPr/>
            </p:nvSpPr>
            <p:spPr bwMode="auto">
              <a:xfrm>
                <a:off x="2976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2" name="Oval 62"/>
              <p:cNvSpPr>
                <a:spLocks noChangeArrowheads="1"/>
              </p:cNvSpPr>
              <p:nvPr/>
            </p:nvSpPr>
            <p:spPr bwMode="auto">
              <a:xfrm>
                <a:off x="3037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3" name="Oval 63"/>
              <p:cNvSpPr>
                <a:spLocks noChangeArrowheads="1"/>
              </p:cNvSpPr>
              <p:nvPr/>
            </p:nvSpPr>
            <p:spPr bwMode="auto">
              <a:xfrm>
                <a:off x="3099" y="934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4" name="Oval 64"/>
              <p:cNvSpPr>
                <a:spLocks noChangeArrowheads="1"/>
              </p:cNvSpPr>
              <p:nvPr/>
            </p:nvSpPr>
            <p:spPr bwMode="auto">
              <a:xfrm>
                <a:off x="3160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5" name="Oval 65"/>
              <p:cNvSpPr>
                <a:spLocks noChangeArrowheads="1"/>
              </p:cNvSpPr>
              <p:nvPr/>
            </p:nvSpPr>
            <p:spPr bwMode="auto">
              <a:xfrm>
                <a:off x="3221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6" name="Oval 66"/>
              <p:cNvSpPr>
                <a:spLocks noChangeArrowheads="1"/>
              </p:cNvSpPr>
              <p:nvPr/>
            </p:nvSpPr>
            <p:spPr bwMode="auto">
              <a:xfrm>
                <a:off x="3282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7" name="Oval 67"/>
              <p:cNvSpPr>
                <a:spLocks noChangeArrowheads="1"/>
              </p:cNvSpPr>
              <p:nvPr/>
            </p:nvSpPr>
            <p:spPr bwMode="auto">
              <a:xfrm>
                <a:off x="3343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8" name="Oval 68"/>
              <p:cNvSpPr>
                <a:spLocks noChangeArrowheads="1"/>
              </p:cNvSpPr>
              <p:nvPr/>
            </p:nvSpPr>
            <p:spPr bwMode="auto">
              <a:xfrm>
                <a:off x="3404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9" name="Oval 69"/>
              <p:cNvSpPr>
                <a:spLocks noChangeArrowheads="1"/>
              </p:cNvSpPr>
              <p:nvPr/>
            </p:nvSpPr>
            <p:spPr bwMode="auto">
              <a:xfrm>
                <a:off x="3466" y="934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0" name="Oval 70"/>
              <p:cNvSpPr>
                <a:spLocks noChangeArrowheads="1"/>
              </p:cNvSpPr>
              <p:nvPr/>
            </p:nvSpPr>
            <p:spPr bwMode="auto">
              <a:xfrm>
                <a:off x="3527" y="934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1" name="Oval 71"/>
              <p:cNvSpPr>
                <a:spLocks noChangeArrowheads="1"/>
              </p:cNvSpPr>
              <p:nvPr/>
            </p:nvSpPr>
            <p:spPr bwMode="auto">
              <a:xfrm>
                <a:off x="3588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2" name="Oval 72"/>
              <p:cNvSpPr>
                <a:spLocks noChangeArrowheads="1"/>
              </p:cNvSpPr>
              <p:nvPr/>
            </p:nvSpPr>
            <p:spPr bwMode="auto">
              <a:xfrm>
                <a:off x="3649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3" name="Oval 73"/>
              <p:cNvSpPr>
                <a:spLocks noChangeArrowheads="1"/>
              </p:cNvSpPr>
              <p:nvPr/>
            </p:nvSpPr>
            <p:spPr bwMode="auto">
              <a:xfrm>
                <a:off x="3803" y="934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4" name="Oval 74"/>
              <p:cNvSpPr>
                <a:spLocks noChangeArrowheads="1"/>
              </p:cNvSpPr>
              <p:nvPr/>
            </p:nvSpPr>
            <p:spPr bwMode="auto">
              <a:xfrm>
                <a:off x="3955" y="93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5" name="Line 75"/>
              <p:cNvSpPr>
                <a:spLocks noChangeShapeType="1"/>
              </p:cNvSpPr>
              <p:nvPr/>
            </p:nvSpPr>
            <p:spPr bwMode="auto">
              <a:xfrm flipH="1">
                <a:off x="1943" y="560"/>
                <a:ext cx="1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6" name="Line 76"/>
              <p:cNvSpPr>
                <a:spLocks noChangeShapeType="1"/>
              </p:cNvSpPr>
              <p:nvPr/>
            </p:nvSpPr>
            <p:spPr bwMode="auto">
              <a:xfrm flipH="1">
                <a:off x="2097" y="560"/>
                <a:ext cx="1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7" name="Line 77"/>
              <p:cNvSpPr>
                <a:spLocks noChangeShapeType="1"/>
              </p:cNvSpPr>
              <p:nvPr/>
            </p:nvSpPr>
            <p:spPr bwMode="auto">
              <a:xfrm flipH="1">
                <a:off x="3718" y="560"/>
                <a:ext cx="7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8" name="Line 78"/>
              <p:cNvSpPr>
                <a:spLocks noChangeShapeType="1"/>
              </p:cNvSpPr>
              <p:nvPr/>
            </p:nvSpPr>
            <p:spPr bwMode="auto">
              <a:xfrm flipH="1">
                <a:off x="3872" y="560"/>
                <a:ext cx="7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9" name="Freeform 79"/>
              <p:cNvSpPr>
                <a:spLocks/>
              </p:cNvSpPr>
              <p:nvPr/>
            </p:nvSpPr>
            <p:spPr bwMode="auto">
              <a:xfrm>
                <a:off x="1869" y="5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0" name="Freeform 80"/>
              <p:cNvSpPr>
                <a:spLocks/>
              </p:cNvSpPr>
              <p:nvPr/>
            </p:nvSpPr>
            <p:spPr bwMode="auto">
              <a:xfrm>
                <a:off x="1961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1" name="Freeform 81"/>
              <p:cNvSpPr>
                <a:spLocks/>
              </p:cNvSpPr>
              <p:nvPr/>
            </p:nvSpPr>
            <p:spPr bwMode="auto">
              <a:xfrm>
                <a:off x="2022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2" name="Freeform 82"/>
              <p:cNvSpPr>
                <a:spLocks/>
              </p:cNvSpPr>
              <p:nvPr/>
            </p:nvSpPr>
            <p:spPr bwMode="auto">
              <a:xfrm>
                <a:off x="2113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3" name="Freeform 83"/>
              <p:cNvSpPr>
                <a:spLocks/>
              </p:cNvSpPr>
              <p:nvPr/>
            </p:nvSpPr>
            <p:spPr bwMode="auto">
              <a:xfrm>
                <a:off x="2175" y="542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3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3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4" name="Freeform 84"/>
              <p:cNvSpPr>
                <a:spLocks/>
              </p:cNvSpPr>
              <p:nvPr/>
            </p:nvSpPr>
            <p:spPr bwMode="auto">
              <a:xfrm>
                <a:off x="2236" y="542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5" name="Freeform 85"/>
              <p:cNvSpPr>
                <a:spLocks/>
              </p:cNvSpPr>
              <p:nvPr/>
            </p:nvSpPr>
            <p:spPr bwMode="auto">
              <a:xfrm>
                <a:off x="2297" y="5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6" name="Freeform 86"/>
              <p:cNvSpPr>
                <a:spLocks/>
              </p:cNvSpPr>
              <p:nvPr/>
            </p:nvSpPr>
            <p:spPr bwMode="auto">
              <a:xfrm>
                <a:off x="2358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7" name="Freeform 87"/>
              <p:cNvSpPr>
                <a:spLocks/>
              </p:cNvSpPr>
              <p:nvPr/>
            </p:nvSpPr>
            <p:spPr bwMode="auto">
              <a:xfrm>
                <a:off x="2419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8" name="Freeform 88"/>
              <p:cNvSpPr>
                <a:spLocks/>
              </p:cNvSpPr>
              <p:nvPr/>
            </p:nvSpPr>
            <p:spPr bwMode="auto">
              <a:xfrm>
                <a:off x="2480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9" name="Freeform 89"/>
              <p:cNvSpPr>
                <a:spLocks/>
              </p:cNvSpPr>
              <p:nvPr/>
            </p:nvSpPr>
            <p:spPr bwMode="auto">
              <a:xfrm>
                <a:off x="2541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0" name="Freeform 90"/>
              <p:cNvSpPr>
                <a:spLocks/>
              </p:cNvSpPr>
              <p:nvPr/>
            </p:nvSpPr>
            <p:spPr bwMode="auto">
              <a:xfrm>
                <a:off x="2604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1" name="Freeform 91"/>
              <p:cNvSpPr>
                <a:spLocks/>
              </p:cNvSpPr>
              <p:nvPr/>
            </p:nvSpPr>
            <p:spPr bwMode="auto">
              <a:xfrm>
                <a:off x="2665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2" name="Freeform 92"/>
              <p:cNvSpPr>
                <a:spLocks/>
              </p:cNvSpPr>
              <p:nvPr/>
            </p:nvSpPr>
            <p:spPr bwMode="auto">
              <a:xfrm>
                <a:off x="2726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3" name="Freeform 93"/>
              <p:cNvSpPr>
                <a:spLocks/>
              </p:cNvSpPr>
              <p:nvPr/>
            </p:nvSpPr>
            <p:spPr bwMode="auto">
              <a:xfrm>
                <a:off x="2787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4" name="Freeform 94"/>
              <p:cNvSpPr>
                <a:spLocks/>
              </p:cNvSpPr>
              <p:nvPr/>
            </p:nvSpPr>
            <p:spPr bwMode="auto">
              <a:xfrm>
                <a:off x="2849" y="5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5" name="Freeform 95"/>
              <p:cNvSpPr>
                <a:spLocks/>
              </p:cNvSpPr>
              <p:nvPr/>
            </p:nvSpPr>
            <p:spPr bwMode="auto">
              <a:xfrm>
                <a:off x="2910" y="5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6" name="Freeform 96"/>
              <p:cNvSpPr>
                <a:spLocks/>
              </p:cNvSpPr>
              <p:nvPr/>
            </p:nvSpPr>
            <p:spPr bwMode="auto">
              <a:xfrm>
                <a:off x="2971" y="5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7" name="Freeform 97"/>
              <p:cNvSpPr>
                <a:spLocks/>
              </p:cNvSpPr>
              <p:nvPr/>
            </p:nvSpPr>
            <p:spPr bwMode="auto">
              <a:xfrm>
                <a:off x="3032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8" name="Freeform 98"/>
              <p:cNvSpPr>
                <a:spLocks/>
              </p:cNvSpPr>
              <p:nvPr/>
            </p:nvSpPr>
            <p:spPr bwMode="auto">
              <a:xfrm>
                <a:off x="3093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9" name="Freeform 99"/>
              <p:cNvSpPr>
                <a:spLocks/>
              </p:cNvSpPr>
              <p:nvPr/>
            </p:nvSpPr>
            <p:spPr bwMode="auto">
              <a:xfrm>
                <a:off x="3154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0" name="Freeform 100"/>
              <p:cNvSpPr>
                <a:spLocks/>
              </p:cNvSpPr>
              <p:nvPr/>
            </p:nvSpPr>
            <p:spPr bwMode="auto">
              <a:xfrm>
                <a:off x="3216" y="5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1" name="Freeform 101"/>
              <p:cNvSpPr>
                <a:spLocks/>
              </p:cNvSpPr>
              <p:nvPr/>
            </p:nvSpPr>
            <p:spPr bwMode="auto">
              <a:xfrm>
                <a:off x="3277" y="5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2" name="Freeform 102"/>
              <p:cNvSpPr>
                <a:spLocks/>
              </p:cNvSpPr>
              <p:nvPr/>
            </p:nvSpPr>
            <p:spPr bwMode="auto">
              <a:xfrm>
                <a:off x="3338" y="5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3" name="Freeform 103"/>
              <p:cNvSpPr>
                <a:spLocks/>
              </p:cNvSpPr>
              <p:nvPr/>
            </p:nvSpPr>
            <p:spPr bwMode="auto">
              <a:xfrm>
                <a:off x="3399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4" name="Freeform 104"/>
              <p:cNvSpPr>
                <a:spLocks/>
              </p:cNvSpPr>
              <p:nvPr/>
            </p:nvSpPr>
            <p:spPr bwMode="auto">
              <a:xfrm>
                <a:off x="3460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5" name="Freeform 105"/>
              <p:cNvSpPr>
                <a:spLocks/>
              </p:cNvSpPr>
              <p:nvPr/>
            </p:nvSpPr>
            <p:spPr bwMode="auto">
              <a:xfrm>
                <a:off x="3521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6" name="Freeform 106"/>
              <p:cNvSpPr>
                <a:spLocks/>
              </p:cNvSpPr>
              <p:nvPr/>
            </p:nvSpPr>
            <p:spPr bwMode="auto">
              <a:xfrm>
                <a:off x="3582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7" name="Freeform 107"/>
              <p:cNvSpPr>
                <a:spLocks/>
              </p:cNvSpPr>
              <p:nvPr/>
            </p:nvSpPr>
            <p:spPr bwMode="auto">
              <a:xfrm>
                <a:off x="3644" y="5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8" name="Freeform 108"/>
              <p:cNvSpPr>
                <a:spLocks/>
              </p:cNvSpPr>
              <p:nvPr/>
            </p:nvSpPr>
            <p:spPr bwMode="auto">
              <a:xfrm>
                <a:off x="3797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9" name="Freeform 109"/>
              <p:cNvSpPr>
                <a:spLocks/>
              </p:cNvSpPr>
              <p:nvPr/>
            </p:nvSpPr>
            <p:spPr bwMode="auto">
              <a:xfrm>
                <a:off x="3949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0" name="Line 110"/>
              <p:cNvSpPr>
                <a:spLocks noChangeShapeType="1"/>
              </p:cNvSpPr>
              <p:nvPr/>
            </p:nvSpPr>
            <p:spPr bwMode="auto">
              <a:xfrm flipH="1">
                <a:off x="1943" y="718"/>
                <a:ext cx="1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1" name="Line 111"/>
              <p:cNvSpPr>
                <a:spLocks noChangeShapeType="1"/>
              </p:cNvSpPr>
              <p:nvPr/>
            </p:nvSpPr>
            <p:spPr bwMode="auto">
              <a:xfrm flipH="1">
                <a:off x="2097" y="728"/>
                <a:ext cx="1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2" name="Line 112"/>
              <p:cNvSpPr>
                <a:spLocks noChangeShapeType="1"/>
              </p:cNvSpPr>
              <p:nvPr/>
            </p:nvSpPr>
            <p:spPr bwMode="auto">
              <a:xfrm flipH="1">
                <a:off x="3718" y="732"/>
                <a:ext cx="7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3" name="Line 113"/>
              <p:cNvSpPr>
                <a:spLocks noChangeShapeType="1"/>
              </p:cNvSpPr>
              <p:nvPr/>
            </p:nvSpPr>
            <p:spPr bwMode="auto">
              <a:xfrm flipH="1">
                <a:off x="3872" y="732"/>
                <a:ext cx="7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4" name="Freeform 114"/>
              <p:cNvSpPr>
                <a:spLocks/>
              </p:cNvSpPr>
              <p:nvPr/>
            </p:nvSpPr>
            <p:spPr bwMode="auto">
              <a:xfrm>
                <a:off x="1884" y="680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5" name="Freeform 115"/>
              <p:cNvSpPr>
                <a:spLocks/>
              </p:cNvSpPr>
              <p:nvPr/>
            </p:nvSpPr>
            <p:spPr bwMode="auto">
              <a:xfrm>
                <a:off x="1976" y="688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6" name="Freeform 116"/>
              <p:cNvSpPr>
                <a:spLocks/>
              </p:cNvSpPr>
              <p:nvPr/>
            </p:nvSpPr>
            <p:spPr bwMode="auto">
              <a:xfrm>
                <a:off x="2037" y="693"/>
                <a:ext cx="57" cy="66"/>
              </a:xfrm>
              <a:custGeom>
                <a:avLst/>
                <a:gdLst>
                  <a:gd name="T0" fmla="*/ 57 w 57"/>
                  <a:gd name="T1" fmla="*/ 33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3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7" name="Freeform 117"/>
              <p:cNvSpPr>
                <a:spLocks/>
              </p:cNvSpPr>
              <p:nvPr/>
            </p:nvSpPr>
            <p:spPr bwMode="auto">
              <a:xfrm>
                <a:off x="2128" y="695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8" name="Freeform 118"/>
              <p:cNvSpPr>
                <a:spLocks/>
              </p:cNvSpPr>
              <p:nvPr/>
            </p:nvSpPr>
            <p:spPr bwMode="auto">
              <a:xfrm>
                <a:off x="2189" y="698"/>
                <a:ext cx="58" cy="66"/>
              </a:xfrm>
              <a:custGeom>
                <a:avLst/>
                <a:gdLst>
                  <a:gd name="T0" fmla="*/ 58 w 58"/>
                  <a:gd name="T1" fmla="*/ 34 h 66"/>
                  <a:gd name="T2" fmla="*/ 0 w 58"/>
                  <a:gd name="T3" fmla="*/ 66 h 66"/>
                  <a:gd name="T4" fmla="*/ 0 w 58"/>
                  <a:gd name="T5" fmla="*/ 0 h 66"/>
                  <a:gd name="T6" fmla="*/ 58 w 58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6">
                    <a:moveTo>
                      <a:pt x="58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9" name="Freeform 119"/>
              <p:cNvSpPr>
                <a:spLocks/>
              </p:cNvSpPr>
              <p:nvPr/>
            </p:nvSpPr>
            <p:spPr bwMode="auto">
              <a:xfrm>
                <a:off x="2251" y="699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0" name="Freeform 120"/>
              <p:cNvSpPr>
                <a:spLocks/>
              </p:cNvSpPr>
              <p:nvPr/>
            </p:nvSpPr>
            <p:spPr bwMode="auto">
              <a:xfrm>
                <a:off x="2312" y="699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1" name="Freeform 121"/>
              <p:cNvSpPr>
                <a:spLocks/>
              </p:cNvSpPr>
              <p:nvPr/>
            </p:nvSpPr>
            <p:spPr bwMode="auto">
              <a:xfrm>
                <a:off x="2373" y="699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2" name="Freeform 122"/>
              <p:cNvSpPr>
                <a:spLocks/>
              </p:cNvSpPr>
              <p:nvPr/>
            </p:nvSpPr>
            <p:spPr bwMode="auto">
              <a:xfrm>
                <a:off x="2434" y="699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3" name="Freeform 123"/>
              <p:cNvSpPr>
                <a:spLocks/>
              </p:cNvSpPr>
              <p:nvPr/>
            </p:nvSpPr>
            <p:spPr bwMode="auto">
              <a:xfrm>
                <a:off x="2495" y="699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4" name="Freeform 124"/>
              <p:cNvSpPr>
                <a:spLocks/>
              </p:cNvSpPr>
              <p:nvPr/>
            </p:nvSpPr>
            <p:spPr bwMode="auto">
              <a:xfrm>
                <a:off x="2556" y="699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5" name="Freeform 125"/>
              <p:cNvSpPr>
                <a:spLocks/>
              </p:cNvSpPr>
              <p:nvPr/>
            </p:nvSpPr>
            <p:spPr bwMode="auto">
              <a:xfrm>
                <a:off x="2619" y="699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6" name="Freeform 126"/>
              <p:cNvSpPr>
                <a:spLocks/>
              </p:cNvSpPr>
              <p:nvPr/>
            </p:nvSpPr>
            <p:spPr bwMode="auto">
              <a:xfrm>
                <a:off x="2680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7" name="Freeform 127"/>
              <p:cNvSpPr>
                <a:spLocks/>
              </p:cNvSpPr>
              <p:nvPr/>
            </p:nvSpPr>
            <p:spPr bwMode="auto">
              <a:xfrm>
                <a:off x="2741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8" name="Freeform 128"/>
              <p:cNvSpPr>
                <a:spLocks/>
              </p:cNvSpPr>
              <p:nvPr/>
            </p:nvSpPr>
            <p:spPr bwMode="auto">
              <a:xfrm>
                <a:off x="2802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9" name="Freeform 129"/>
              <p:cNvSpPr>
                <a:spLocks/>
              </p:cNvSpPr>
              <p:nvPr/>
            </p:nvSpPr>
            <p:spPr bwMode="auto">
              <a:xfrm>
                <a:off x="2864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0" name="Freeform 130"/>
              <p:cNvSpPr>
                <a:spLocks/>
              </p:cNvSpPr>
              <p:nvPr/>
            </p:nvSpPr>
            <p:spPr bwMode="auto">
              <a:xfrm>
                <a:off x="2925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1" name="Freeform 131"/>
              <p:cNvSpPr>
                <a:spLocks/>
              </p:cNvSpPr>
              <p:nvPr/>
            </p:nvSpPr>
            <p:spPr bwMode="auto">
              <a:xfrm>
                <a:off x="2986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2" name="Freeform 132"/>
              <p:cNvSpPr>
                <a:spLocks/>
              </p:cNvSpPr>
              <p:nvPr/>
            </p:nvSpPr>
            <p:spPr bwMode="auto">
              <a:xfrm>
                <a:off x="3047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3" name="Freeform 133"/>
              <p:cNvSpPr>
                <a:spLocks/>
              </p:cNvSpPr>
              <p:nvPr/>
            </p:nvSpPr>
            <p:spPr bwMode="auto">
              <a:xfrm>
                <a:off x="3108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4" name="Freeform 134"/>
              <p:cNvSpPr>
                <a:spLocks/>
              </p:cNvSpPr>
              <p:nvPr/>
            </p:nvSpPr>
            <p:spPr bwMode="auto">
              <a:xfrm>
                <a:off x="3169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5" name="Freeform 135"/>
              <p:cNvSpPr>
                <a:spLocks/>
              </p:cNvSpPr>
              <p:nvPr/>
            </p:nvSpPr>
            <p:spPr bwMode="auto">
              <a:xfrm>
                <a:off x="3230" y="698"/>
                <a:ext cx="58" cy="66"/>
              </a:xfrm>
              <a:custGeom>
                <a:avLst/>
                <a:gdLst>
                  <a:gd name="T0" fmla="*/ 58 w 58"/>
                  <a:gd name="T1" fmla="*/ 34 h 66"/>
                  <a:gd name="T2" fmla="*/ 0 w 58"/>
                  <a:gd name="T3" fmla="*/ 66 h 66"/>
                  <a:gd name="T4" fmla="*/ 0 w 58"/>
                  <a:gd name="T5" fmla="*/ 0 h 66"/>
                  <a:gd name="T6" fmla="*/ 58 w 58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6">
                    <a:moveTo>
                      <a:pt x="58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6" name="Freeform 136"/>
              <p:cNvSpPr>
                <a:spLocks/>
              </p:cNvSpPr>
              <p:nvPr/>
            </p:nvSpPr>
            <p:spPr bwMode="auto">
              <a:xfrm>
                <a:off x="3292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7" name="Freeform 137"/>
              <p:cNvSpPr>
                <a:spLocks/>
              </p:cNvSpPr>
              <p:nvPr/>
            </p:nvSpPr>
            <p:spPr bwMode="auto">
              <a:xfrm>
                <a:off x="3353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8" name="Freeform 138"/>
              <p:cNvSpPr>
                <a:spLocks/>
              </p:cNvSpPr>
              <p:nvPr/>
            </p:nvSpPr>
            <p:spPr bwMode="auto">
              <a:xfrm>
                <a:off x="3414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9" name="Freeform 139"/>
              <p:cNvSpPr>
                <a:spLocks/>
              </p:cNvSpPr>
              <p:nvPr/>
            </p:nvSpPr>
            <p:spPr bwMode="auto">
              <a:xfrm>
                <a:off x="3475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0" name="Freeform 140"/>
              <p:cNvSpPr>
                <a:spLocks/>
              </p:cNvSpPr>
              <p:nvPr/>
            </p:nvSpPr>
            <p:spPr bwMode="auto">
              <a:xfrm>
                <a:off x="3536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1" name="Freeform 141"/>
              <p:cNvSpPr>
                <a:spLocks/>
              </p:cNvSpPr>
              <p:nvPr/>
            </p:nvSpPr>
            <p:spPr bwMode="auto">
              <a:xfrm>
                <a:off x="3597" y="698"/>
                <a:ext cx="58" cy="66"/>
              </a:xfrm>
              <a:custGeom>
                <a:avLst/>
                <a:gdLst>
                  <a:gd name="T0" fmla="*/ 58 w 58"/>
                  <a:gd name="T1" fmla="*/ 34 h 66"/>
                  <a:gd name="T2" fmla="*/ 0 w 58"/>
                  <a:gd name="T3" fmla="*/ 66 h 66"/>
                  <a:gd name="T4" fmla="*/ 0 w 58"/>
                  <a:gd name="T5" fmla="*/ 0 h 66"/>
                  <a:gd name="T6" fmla="*/ 58 w 58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6">
                    <a:moveTo>
                      <a:pt x="58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2" name="Freeform 142"/>
              <p:cNvSpPr>
                <a:spLocks/>
              </p:cNvSpPr>
              <p:nvPr/>
            </p:nvSpPr>
            <p:spPr bwMode="auto">
              <a:xfrm>
                <a:off x="3659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3" name="Freeform 143"/>
              <p:cNvSpPr>
                <a:spLocks/>
              </p:cNvSpPr>
              <p:nvPr/>
            </p:nvSpPr>
            <p:spPr bwMode="auto">
              <a:xfrm>
                <a:off x="3812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4" name="Freeform 144"/>
              <p:cNvSpPr>
                <a:spLocks/>
              </p:cNvSpPr>
              <p:nvPr/>
            </p:nvSpPr>
            <p:spPr bwMode="auto">
              <a:xfrm>
                <a:off x="3964" y="69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5" name="Line 145"/>
              <p:cNvSpPr>
                <a:spLocks noChangeShapeType="1"/>
              </p:cNvSpPr>
              <p:nvPr/>
            </p:nvSpPr>
            <p:spPr bwMode="auto">
              <a:xfrm flipH="1">
                <a:off x="1943" y="1277"/>
                <a:ext cx="1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6" name="Line 146"/>
              <p:cNvSpPr>
                <a:spLocks noChangeShapeType="1"/>
              </p:cNvSpPr>
              <p:nvPr/>
            </p:nvSpPr>
            <p:spPr bwMode="auto">
              <a:xfrm flipH="1">
                <a:off x="2097" y="1275"/>
                <a:ext cx="1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7" name="Line 147"/>
              <p:cNvSpPr>
                <a:spLocks noChangeShapeType="1"/>
              </p:cNvSpPr>
              <p:nvPr/>
            </p:nvSpPr>
            <p:spPr bwMode="auto">
              <a:xfrm flipH="1">
                <a:off x="3718" y="1274"/>
                <a:ext cx="7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8" name="Line 148"/>
              <p:cNvSpPr>
                <a:spLocks noChangeShapeType="1"/>
              </p:cNvSpPr>
              <p:nvPr/>
            </p:nvSpPr>
            <p:spPr bwMode="auto">
              <a:xfrm flipH="1">
                <a:off x="3872" y="1274"/>
                <a:ext cx="7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9" name="Freeform 149"/>
              <p:cNvSpPr>
                <a:spLocks/>
              </p:cNvSpPr>
              <p:nvPr/>
            </p:nvSpPr>
            <p:spPr bwMode="auto">
              <a:xfrm>
                <a:off x="1865" y="1244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0" name="Freeform 150"/>
              <p:cNvSpPr>
                <a:spLocks/>
              </p:cNvSpPr>
              <p:nvPr/>
            </p:nvSpPr>
            <p:spPr bwMode="auto">
              <a:xfrm>
                <a:off x="1957" y="1243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1" name="Freeform 151"/>
              <p:cNvSpPr>
                <a:spLocks/>
              </p:cNvSpPr>
              <p:nvPr/>
            </p:nvSpPr>
            <p:spPr bwMode="auto">
              <a:xfrm>
                <a:off x="2018" y="1241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2" name="Freeform 152"/>
              <p:cNvSpPr>
                <a:spLocks/>
              </p:cNvSpPr>
              <p:nvPr/>
            </p:nvSpPr>
            <p:spPr bwMode="auto">
              <a:xfrm>
                <a:off x="2109" y="1241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3" name="Freeform 153"/>
              <p:cNvSpPr>
                <a:spLocks/>
              </p:cNvSpPr>
              <p:nvPr/>
            </p:nvSpPr>
            <p:spPr bwMode="auto">
              <a:xfrm>
                <a:off x="2170" y="1240"/>
                <a:ext cx="58" cy="67"/>
              </a:xfrm>
              <a:custGeom>
                <a:avLst/>
                <a:gdLst>
                  <a:gd name="T0" fmla="*/ 0 w 58"/>
                  <a:gd name="T1" fmla="*/ 34 h 67"/>
                  <a:gd name="T2" fmla="*/ 58 w 58"/>
                  <a:gd name="T3" fmla="*/ 67 h 67"/>
                  <a:gd name="T4" fmla="*/ 58 w 58"/>
                  <a:gd name="T5" fmla="*/ 0 h 67"/>
                  <a:gd name="T6" fmla="*/ 0 w 58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7">
                    <a:moveTo>
                      <a:pt x="0" y="34"/>
                    </a:moveTo>
                    <a:lnTo>
                      <a:pt x="58" y="67"/>
                    </a:lnTo>
                    <a:lnTo>
                      <a:pt x="5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4" name="Freeform 154"/>
              <p:cNvSpPr>
                <a:spLocks/>
              </p:cNvSpPr>
              <p:nvPr/>
            </p:nvSpPr>
            <p:spPr bwMode="auto">
              <a:xfrm>
                <a:off x="2232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5" name="Freeform 155"/>
              <p:cNvSpPr>
                <a:spLocks/>
              </p:cNvSpPr>
              <p:nvPr/>
            </p:nvSpPr>
            <p:spPr bwMode="auto">
              <a:xfrm>
                <a:off x="2293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6" name="Freeform 156"/>
              <p:cNvSpPr>
                <a:spLocks/>
              </p:cNvSpPr>
              <p:nvPr/>
            </p:nvSpPr>
            <p:spPr bwMode="auto">
              <a:xfrm>
                <a:off x="2354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7" name="Freeform 157"/>
              <p:cNvSpPr>
                <a:spLocks/>
              </p:cNvSpPr>
              <p:nvPr/>
            </p:nvSpPr>
            <p:spPr bwMode="auto">
              <a:xfrm>
                <a:off x="2415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8" name="Freeform 158"/>
              <p:cNvSpPr>
                <a:spLocks/>
              </p:cNvSpPr>
              <p:nvPr/>
            </p:nvSpPr>
            <p:spPr bwMode="auto">
              <a:xfrm>
                <a:off x="2476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9" name="Freeform 159"/>
              <p:cNvSpPr>
                <a:spLocks/>
              </p:cNvSpPr>
              <p:nvPr/>
            </p:nvSpPr>
            <p:spPr bwMode="auto">
              <a:xfrm>
                <a:off x="2537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0" name="Freeform 160"/>
              <p:cNvSpPr>
                <a:spLocks/>
              </p:cNvSpPr>
              <p:nvPr/>
            </p:nvSpPr>
            <p:spPr bwMode="auto">
              <a:xfrm>
                <a:off x="2600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1" name="Freeform 161"/>
              <p:cNvSpPr>
                <a:spLocks/>
              </p:cNvSpPr>
              <p:nvPr/>
            </p:nvSpPr>
            <p:spPr bwMode="auto">
              <a:xfrm>
                <a:off x="2661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2" name="Freeform 162"/>
              <p:cNvSpPr>
                <a:spLocks/>
              </p:cNvSpPr>
              <p:nvPr/>
            </p:nvSpPr>
            <p:spPr bwMode="auto">
              <a:xfrm>
                <a:off x="2722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3" name="Freeform 163"/>
              <p:cNvSpPr>
                <a:spLocks/>
              </p:cNvSpPr>
              <p:nvPr/>
            </p:nvSpPr>
            <p:spPr bwMode="auto">
              <a:xfrm>
                <a:off x="2783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4" name="Freeform 164"/>
              <p:cNvSpPr>
                <a:spLocks/>
              </p:cNvSpPr>
              <p:nvPr/>
            </p:nvSpPr>
            <p:spPr bwMode="auto">
              <a:xfrm>
                <a:off x="2845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5" name="Freeform 165"/>
              <p:cNvSpPr>
                <a:spLocks/>
              </p:cNvSpPr>
              <p:nvPr/>
            </p:nvSpPr>
            <p:spPr bwMode="auto">
              <a:xfrm>
                <a:off x="2906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6" name="Freeform 166"/>
              <p:cNvSpPr>
                <a:spLocks/>
              </p:cNvSpPr>
              <p:nvPr/>
            </p:nvSpPr>
            <p:spPr bwMode="auto">
              <a:xfrm>
                <a:off x="2967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7" name="Freeform 167"/>
              <p:cNvSpPr>
                <a:spLocks/>
              </p:cNvSpPr>
              <p:nvPr/>
            </p:nvSpPr>
            <p:spPr bwMode="auto">
              <a:xfrm>
                <a:off x="3028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8" name="Freeform 168"/>
              <p:cNvSpPr>
                <a:spLocks/>
              </p:cNvSpPr>
              <p:nvPr/>
            </p:nvSpPr>
            <p:spPr bwMode="auto">
              <a:xfrm>
                <a:off x="3089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9" name="Freeform 169"/>
              <p:cNvSpPr>
                <a:spLocks/>
              </p:cNvSpPr>
              <p:nvPr/>
            </p:nvSpPr>
            <p:spPr bwMode="auto">
              <a:xfrm>
                <a:off x="3150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0" name="Freeform 170"/>
              <p:cNvSpPr>
                <a:spLocks/>
              </p:cNvSpPr>
              <p:nvPr/>
            </p:nvSpPr>
            <p:spPr bwMode="auto">
              <a:xfrm>
                <a:off x="3211" y="1240"/>
                <a:ext cx="58" cy="67"/>
              </a:xfrm>
              <a:custGeom>
                <a:avLst/>
                <a:gdLst>
                  <a:gd name="T0" fmla="*/ 0 w 58"/>
                  <a:gd name="T1" fmla="*/ 34 h 67"/>
                  <a:gd name="T2" fmla="*/ 58 w 58"/>
                  <a:gd name="T3" fmla="*/ 67 h 67"/>
                  <a:gd name="T4" fmla="*/ 58 w 58"/>
                  <a:gd name="T5" fmla="*/ 0 h 67"/>
                  <a:gd name="T6" fmla="*/ 0 w 58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7">
                    <a:moveTo>
                      <a:pt x="0" y="34"/>
                    </a:moveTo>
                    <a:lnTo>
                      <a:pt x="58" y="67"/>
                    </a:lnTo>
                    <a:lnTo>
                      <a:pt x="5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1" name="Freeform 171"/>
              <p:cNvSpPr>
                <a:spLocks/>
              </p:cNvSpPr>
              <p:nvPr/>
            </p:nvSpPr>
            <p:spPr bwMode="auto">
              <a:xfrm>
                <a:off x="3273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2" name="Freeform 172"/>
              <p:cNvSpPr>
                <a:spLocks/>
              </p:cNvSpPr>
              <p:nvPr/>
            </p:nvSpPr>
            <p:spPr bwMode="auto">
              <a:xfrm>
                <a:off x="3334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3" name="Freeform 173"/>
              <p:cNvSpPr>
                <a:spLocks/>
              </p:cNvSpPr>
              <p:nvPr/>
            </p:nvSpPr>
            <p:spPr bwMode="auto">
              <a:xfrm>
                <a:off x="3395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4" name="Freeform 174"/>
              <p:cNvSpPr>
                <a:spLocks/>
              </p:cNvSpPr>
              <p:nvPr/>
            </p:nvSpPr>
            <p:spPr bwMode="auto">
              <a:xfrm>
                <a:off x="3456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5" name="Freeform 175"/>
              <p:cNvSpPr>
                <a:spLocks/>
              </p:cNvSpPr>
              <p:nvPr/>
            </p:nvSpPr>
            <p:spPr bwMode="auto">
              <a:xfrm>
                <a:off x="3517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6" name="Freeform 176"/>
              <p:cNvSpPr>
                <a:spLocks/>
              </p:cNvSpPr>
              <p:nvPr/>
            </p:nvSpPr>
            <p:spPr bwMode="auto">
              <a:xfrm>
                <a:off x="3578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7" name="Freeform 177"/>
              <p:cNvSpPr>
                <a:spLocks/>
              </p:cNvSpPr>
              <p:nvPr/>
            </p:nvSpPr>
            <p:spPr bwMode="auto">
              <a:xfrm>
                <a:off x="3640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8" name="Freeform 178"/>
              <p:cNvSpPr>
                <a:spLocks/>
              </p:cNvSpPr>
              <p:nvPr/>
            </p:nvSpPr>
            <p:spPr bwMode="auto">
              <a:xfrm>
                <a:off x="3793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9" name="Freeform 179"/>
              <p:cNvSpPr>
                <a:spLocks/>
              </p:cNvSpPr>
              <p:nvPr/>
            </p:nvSpPr>
            <p:spPr bwMode="auto">
              <a:xfrm>
                <a:off x="3945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0" name="Line 180"/>
              <p:cNvSpPr>
                <a:spLocks noChangeShapeType="1"/>
              </p:cNvSpPr>
              <p:nvPr/>
            </p:nvSpPr>
            <p:spPr bwMode="auto">
              <a:xfrm flipH="1">
                <a:off x="2075" y="2524"/>
                <a:ext cx="53" cy="8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1" name="Line 181"/>
              <p:cNvSpPr>
                <a:spLocks noChangeShapeType="1"/>
              </p:cNvSpPr>
              <p:nvPr/>
            </p:nvSpPr>
            <p:spPr bwMode="auto">
              <a:xfrm flipH="1">
                <a:off x="2166" y="2425"/>
                <a:ext cx="23" cy="3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2" name="Line 182"/>
              <p:cNvSpPr>
                <a:spLocks noChangeShapeType="1"/>
              </p:cNvSpPr>
              <p:nvPr/>
            </p:nvSpPr>
            <p:spPr bwMode="auto">
              <a:xfrm flipH="1">
                <a:off x="2233" y="2350"/>
                <a:ext cx="12" cy="1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3" name="Line 183"/>
              <p:cNvSpPr>
                <a:spLocks noChangeShapeType="1"/>
              </p:cNvSpPr>
              <p:nvPr/>
            </p:nvSpPr>
            <p:spPr bwMode="auto">
              <a:xfrm flipH="1">
                <a:off x="3714" y="2316"/>
                <a:ext cx="8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4" name="Line 184"/>
              <p:cNvSpPr>
                <a:spLocks noChangeShapeType="1"/>
              </p:cNvSpPr>
              <p:nvPr/>
            </p:nvSpPr>
            <p:spPr bwMode="auto">
              <a:xfrm flipH="1">
                <a:off x="3868" y="2316"/>
                <a:ext cx="7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5" name="Rectangle 185"/>
              <p:cNvSpPr>
                <a:spLocks noChangeArrowheads="1"/>
              </p:cNvSpPr>
              <p:nvPr/>
            </p:nvSpPr>
            <p:spPr bwMode="auto">
              <a:xfrm>
                <a:off x="2035" y="262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6" name="Rectangle 186"/>
              <p:cNvSpPr>
                <a:spLocks noChangeArrowheads="1"/>
              </p:cNvSpPr>
              <p:nvPr/>
            </p:nvSpPr>
            <p:spPr bwMode="auto">
              <a:xfrm>
                <a:off x="2126" y="2471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7" name="Rectangle 187"/>
              <p:cNvSpPr>
                <a:spLocks noChangeArrowheads="1"/>
              </p:cNvSpPr>
              <p:nvPr/>
            </p:nvSpPr>
            <p:spPr bwMode="auto">
              <a:xfrm>
                <a:off x="2187" y="2372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8" name="Rectangle 188"/>
              <p:cNvSpPr>
                <a:spLocks noChangeArrowheads="1"/>
              </p:cNvSpPr>
              <p:nvPr/>
            </p:nvSpPr>
            <p:spPr bwMode="auto">
              <a:xfrm>
                <a:off x="2248" y="2301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9" name="Rectangle 189"/>
              <p:cNvSpPr>
                <a:spLocks noChangeArrowheads="1"/>
              </p:cNvSpPr>
              <p:nvPr/>
            </p:nvSpPr>
            <p:spPr bwMode="auto">
              <a:xfrm>
                <a:off x="2309" y="2301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0" name="Rectangle 190"/>
              <p:cNvSpPr>
                <a:spLocks noChangeArrowheads="1"/>
              </p:cNvSpPr>
              <p:nvPr/>
            </p:nvSpPr>
            <p:spPr bwMode="auto">
              <a:xfrm>
                <a:off x="2370" y="230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1" name="Rectangle 191"/>
              <p:cNvSpPr>
                <a:spLocks noChangeArrowheads="1"/>
              </p:cNvSpPr>
              <p:nvPr/>
            </p:nvSpPr>
            <p:spPr bwMode="auto">
              <a:xfrm>
                <a:off x="2431" y="230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2" name="Rectangle 192"/>
              <p:cNvSpPr>
                <a:spLocks noChangeArrowheads="1"/>
              </p:cNvSpPr>
              <p:nvPr/>
            </p:nvSpPr>
            <p:spPr bwMode="auto">
              <a:xfrm>
                <a:off x="2493" y="230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3" name="Rectangle 193"/>
              <p:cNvSpPr>
                <a:spLocks noChangeArrowheads="1"/>
              </p:cNvSpPr>
              <p:nvPr/>
            </p:nvSpPr>
            <p:spPr bwMode="auto">
              <a:xfrm>
                <a:off x="2554" y="229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4" name="Rectangle 194"/>
              <p:cNvSpPr>
                <a:spLocks noChangeArrowheads="1"/>
              </p:cNvSpPr>
              <p:nvPr/>
            </p:nvSpPr>
            <p:spPr bwMode="auto">
              <a:xfrm>
                <a:off x="2616" y="229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5" name="Rectangle 195"/>
              <p:cNvSpPr>
                <a:spLocks noChangeArrowheads="1"/>
              </p:cNvSpPr>
              <p:nvPr/>
            </p:nvSpPr>
            <p:spPr bwMode="auto">
              <a:xfrm>
                <a:off x="2677" y="229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6" name="Rectangle 196"/>
              <p:cNvSpPr>
                <a:spLocks noChangeArrowheads="1"/>
              </p:cNvSpPr>
              <p:nvPr/>
            </p:nvSpPr>
            <p:spPr bwMode="auto">
              <a:xfrm>
                <a:off x="2739" y="229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7" name="Rectangle 197"/>
              <p:cNvSpPr>
                <a:spLocks noChangeArrowheads="1"/>
              </p:cNvSpPr>
              <p:nvPr/>
            </p:nvSpPr>
            <p:spPr bwMode="auto">
              <a:xfrm>
                <a:off x="2800" y="229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8" name="Rectangle 198"/>
              <p:cNvSpPr>
                <a:spLocks noChangeArrowheads="1"/>
              </p:cNvSpPr>
              <p:nvPr/>
            </p:nvSpPr>
            <p:spPr bwMode="auto">
              <a:xfrm>
                <a:off x="2861" y="229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9" name="Rectangle 199"/>
              <p:cNvSpPr>
                <a:spLocks noChangeArrowheads="1"/>
              </p:cNvSpPr>
              <p:nvPr/>
            </p:nvSpPr>
            <p:spPr bwMode="auto">
              <a:xfrm>
                <a:off x="2922" y="229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0" name="Rectangle 200"/>
              <p:cNvSpPr>
                <a:spLocks noChangeArrowheads="1"/>
              </p:cNvSpPr>
              <p:nvPr/>
            </p:nvSpPr>
            <p:spPr bwMode="auto">
              <a:xfrm>
                <a:off x="2983" y="229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1" name="Rectangle 201"/>
              <p:cNvSpPr>
                <a:spLocks noChangeArrowheads="1"/>
              </p:cNvSpPr>
              <p:nvPr/>
            </p:nvSpPr>
            <p:spPr bwMode="auto">
              <a:xfrm>
                <a:off x="3044" y="229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2" name="Rectangle 202"/>
              <p:cNvSpPr>
                <a:spLocks noChangeArrowheads="1"/>
              </p:cNvSpPr>
              <p:nvPr/>
            </p:nvSpPr>
            <p:spPr bwMode="auto">
              <a:xfrm>
                <a:off x="3105" y="2297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3" name="Rectangle 203"/>
              <p:cNvSpPr>
                <a:spLocks noChangeArrowheads="1"/>
              </p:cNvSpPr>
              <p:nvPr/>
            </p:nvSpPr>
            <p:spPr bwMode="auto">
              <a:xfrm>
                <a:off x="3167" y="229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4" name="Rectangle 204"/>
              <p:cNvSpPr>
                <a:spLocks noChangeArrowheads="1"/>
              </p:cNvSpPr>
              <p:nvPr/>
            </p:nvSpPr>
            <p:spPr bwMode="auto">
              <a:xfrm>
                <a:off x="3228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727" name="Group 406"/>
            <p:cNvGrpSpPr>
              <a:grpSpLocks/>
            </p:cNvGrpSpPr>
            <p:nvPr/>
          </p:nvGrpSpPr>
          <p:grpSpPr bwMode="auto">
            <a:xfrm>
              <a:off x="2830513" y="661988"/>
              <a:ext cx="3556000" cy="4219575"/>
              <a:chOff x="1783" y="417"/>
              <a:chExt cx="2240" cy="2658"/>
            </a:xfrm>
          </p:grpSpPr>
          <p:sp>
            <p:nvSpPr>
              <p:cNvPr id="965" name="Rectangle 206"/>
              <p:cNvSpPr>
                <a:spLocks noChangeArrowheads="1"/>
              </p:cNvSpPr>
              <p:nvPr/>
            </p:nvSpPr>
            <p:spPr bwMode="auto">
              <a:xfrm>
                <a:off x="3289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6" name="Rectangle 207"/>
              <p:cNvSpPr>
                <a:spLocks noChangeArrowheads="1"/>
              </p:cNvSpPr>
              <p:nvPr/>
            </p:nvSpPr>
            <p:spPr bwMode="auto">
              <a:xfrm>
                <a:off x="3350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7" name="Rectangle 208"/>
              <p:cNvSpPr>
                <a:spLocks noChangeArrowheads="1"/>
              </p:cNvSpPr>
              <p:nvPr/>
            </p:nvSpPr>
            <p:spPr bwMode="auto">
              <a:xfrm>
                <a:off x="3411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8" name="Rectangle 209"/>
              <p:cNvSpPr>
                <a:spLocks noChangeArrowheads="1"/>
              </p:cNvSpPr>
              <p:nvPr/>
            </p:nvSpPr>
            <p:spPr bwMode="auto">
              <a:xfrm>
                <a:off x="3472" y="2296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9" name="Rectangle 210"/>
              <p:cNvSpPr>
                <a:spLocks noChangeArrowheads="1"/>
              </p:cNvSpPr>
              <p:nvPr/>
            </p:nvSpPr>
            <p:spPr bwMode="auto">
              <a:xfrm>
                <a:off x="3534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0" name="Rectangle 211"/>
              <p:cNvSpPr>
                <a:spLocks noChangeArrowheads="1"/>
              </p:cNvSpPr>
              <p:nvPr/>
            </p:nvSpPr>
            <p:spPr bwMode="auto">
              <a:xfrm>
                <a:off x="3595" y="22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1" name="Rectangle 212"/>
              <p:cNvSpPr>
                <a:spLocks noChangeArrowheads="1"/>
              </p:cNvSpPr>
              <p:nvPr/>
            </p:nvSpPr>
            <p:spPr bwMode="auto">
              <a:xfrm>
                <a:off x="3656" y="2295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2" name="Rectangle 213"/>
              <p:cNvSpPr>
                <a:spLocks noChangeArrowheads="1"/>
              </p:cNvSpPr>
              <p:nvPr/>
            </p:nvSpPr>
            <p:spPr bwMode="auto">
              <a:xfrm>
                <a:off x="3809" y="2295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3" name="Rectangle 214"/>
              <p:cNvSpPr>
                <a:spLocks noChangeArrowheads="1"/>
              </p:cNvSpPr>
              <p:nvPr/>
            </p:nvSpPr>
            <p:spPr bwMode="auto">
              <a:xfrm>
                <a:off x="3962" y="2295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4" name="Line 215"/>
              <p:cNvSpPr>
                <a:spLocks noChangeShapeType="1"/>
              </p:cNvSpPr>
              <p:nvPr/>
            </p:nvSpPr>
            <p:spPr bwMode="auto">
              <a:xfrm flipH="1">
                <a:off x="2293" y="2646"/>
                <a:ext cx="15" cy="2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5" name="Line 216"/>
              <p:cNvSpPr>
                <a:spLocks noChangeShapeType="1"/>
              </p:cNvSpPr>
              <p:nvPr/>
            </p:nvSpPr>
            <p:spPr bwMode="auto">
              <a:xfrm flipH="1">
                <a:off x="2354" y="2567"/>
                <a:ext cx="15" cy="2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6" name="Line 217"/>
              <p:cNvSpPr>
                <a:spLocks noChangeShapeType="1"/>
              </p:cNvSpPr>
              <p:nvPr/>
            </p:nvSpPr>
            <p:spPr bwMode="auto">
              <a:xfrm flipH="1">
                <a:off x="2415" y="2488"/>
                <a:ext cx="15" cy="2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7" name="Line 218"/>
              <p:cNvSpPr>
                <a:spLocks noChangeShapeType="1"/>
              </p:cNvSpPr>
              <p:nvPr/>
            </p:nvSpPr>
            <p:spPr bwMode="auto">
              <a:xfrm flipH="1">
                <a:off x="2475" y="2408"/>
                <a:ext cx="18" cy="2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8" name="Line 219"/>
              <p:cNvSpPr>
                <a:spLocks noChangeShapeType="1"/>
              </p:cNvSpPr>
              <p:nvPr/>
            </p:nvSpPr>
            <p:spPr bwMode="auto">
              <a:xfrm flipH="1">
                <a:off x="2537" y="2330"/>
                <a:ext cx="15" cy="2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9" name="Line 220"/>
              <p:cNvSpPr>
                <a:spLocks noChangeShapeType="1"/>
              </p:cNvSpPr>
              <p:nvPr/>
            </p:nvSpPr>
            <p:spPr bwMode="auto">
              <a:xfrm flipH="1">
                <a:off x="2599" y="2250"/>
                <a:ext cx="16" cy="2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0" name="Line 221"/>
              <p:cNvSpPr>
                <a:spLocks noChangeShapeType="1"/>
              </p:cNvSpPr>
              <p:nvPr/>
            </p:nvSpPr>
            <p:spPr bwMode="auto">
              <a:xfrm flipH="1">
                <a:off x="2660" y="2170"/>
                <a:ext cx="17" cy="2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1" name="Line 222"/>
              <p:cNvSpPr>
                <a:spLocks noChangeShapeType="1"/>
              </p:cNvSpPr>
              <p:nvPr/>
            </p:nvSpPr>
            <p:spPr bwMode="auto">
              <a:xfrm flipH="1">
                <a:off x="2721" y="2090"/>
                <a:ext cx="18" cy="2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2" name="Line 223"/>
              <p:cNvSpPr>
                <a:spLocks noChangeShapeType="1"/>
              </p:cNvSpPr>
              <p:nvPr/>
            </p:nvSpPr>
            <p:spPr bwMode="auto">
              <a:xfrm flipH="1">
                <a:off x="2782" y="2010"/>
                <a:ext cx="18" cy="2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3" name="Line 224"/>
              <p:cNvSpPr>
                <a:spLocks noChangeShapeType="1"/>
              </p:cNvSpPr>
              <p:nvPr/>
            </p:nvSpPr>
            <p:spPr bwMode="auto">
              <a:xfrm flipH="1">
                <a:off x="2843" y="1930"/>
                <a:ext cx="18" cy="2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4" name="Line 225"/>
              <p:cNvSpPr>
                <a:spLocks noChangeShapeType="1"/>
              </p:cNvSpPr>
              <p:nvPr/>
            </p:nvSpPr>
            <p:spPr bwMode="auto">
              <a:xfrm flipH="1">
                <a:off x="2904" y="1850"/>
                <a:ext cx="18" cy="2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5" name="Line 226"/>
              <p:cNvSpPr>
                <a:spLocks noChangeShapeType="1"/>
              </p:cNvSpPr>
              <p:nvPr/>
            </p:nvSpPr>
            <p:spPr bwMode="auto">
              <a:xfrm flipH="1">
                <a:off x="2965" y="1769"/>
                <a:ext cx="18" cy="2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6" name="Line 227"/>
              <p:cNvSpPr>
                <a:spLocks noChangeShapeType="1"/>
              </p:cNvSpPr>
              <p:nvPr/>
            </p:nvSpPr>
            <p:spPr bwMode="auto">
              <a:xfrm flipH="1">
                <a:off x="3027" y="1689"/>
                <a:ext cx="17" cy="2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7" name="Line 228"/>
              <p:cNvSpPr>
                <a:spLocks noChangeShapeType="1"/>
              </p:cNvSpPr>
              <p:nvPr/>
            </p:nvSpPr>
            <p:spPr bwMode="auto">
              <a:xfrm flipH="1">
                <a:off x="3088" y="1607"/>
                <a:ext cx="17" cy="2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8" name="Line 229"/>
              <p:cNvSpPr>
                <a:spLocks noChangeShapeType="1"/>
              </p:cNvSpPr>
              <p:nvPr/>
            </p:nvSpPr>
            <p:spPr bwMode="auto">
              <a:xfrm flipH="1">
                <a:off x="3149" y="1527"/>
                <a:ext cx="18" cy="2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9" name="Line 230"/>
              <p:cNvSpPr>
                <a:spLocks noChangeShapeType="1"/>
              </p:cNvSpPr>
              <p:nvPr/>
            </p:nvSpPr>
            <p:spPr bwMode="auto">
              <a:xfrm flipH="1">
                <a:off x="3210" y="1446"/>
                <a:ext cx="18" cy="2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0" name="Line 231"/>
              <p:cNvSpPr>
                <a:spLocks noChangeShapeType="1"/>
              </p:cNvSpPr>
              <p:nvPr/>
            </p:nvSpPr>
            <p:spPr bwMode="auto">
              <a:xfrm flipH="1">
                <a:off x="3271" y="1365"/>
                <a:ext cx="18" cy="2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1" name="Line 232"/>
              <p:cNvSpPr>
                <a:spLocks noChangeShapeType="1"/>
              </p:cNvSpPr>
              <p:nvPr/>
            </p:nvSpPr>
            <p:spPr bwMode="auto">
              <a:xfrm flipH="1">
                <a:off x="3332" y="1283"/>
                <a:ext cx="18" cy="2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2" name="Line 233"/>
              <p:cNvSpPr>
                <a:spLocks noChangeShapeType="1"/>
              </p:cNvSpPr>
              <p:nvPr/>
            </p:nvSpPr>
            <p:spPr bwMode="auto">
              <a:xfrm flipH="1">
                <a:off x="3394" y="1202"/>
                <a:ext cx="17" cy="2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3" name="Line 234"/>
              <p:cNvSpPr>
                <a:spLocks noChangeShapeType="1"/>
              </p:cNvSpPr>
              <p:nvPr/>
            </p:nvSpPr>
            <p:spPr bwMode="auto">
              <a:xfrm flipH="1">
                <a:off x="3455" y="1121"/>
                <a:ext cx="17" cy="2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4" name="Line 235"/>
              <p:cNvSpPr>
                <a:spLocks noChangeShapeType="1"/>
              </p:cNvSpPr>
              <p:nvPr/>
            </p:nvSpPr>
            <p:spPr bwMode="auto">
              <a:xfrm flipH="1">
                <a:off x="3516" y="1038"/>
                <a:ext cx="18" cy="2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5" name="Line 236"/>
              <p:cNvSpPr>
                <a:spLocks noChangeShapeType="1"/>
              </p:cNvSpPr>
              <p:nvPr/>
            </p:nvSpPr>
            <p:spPr bwMode="auto">
              <a:xfrm flipH="1">
                <a:off x="3577" y="957"/>
                <a:ext cx="18" cy="2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6" name="Line 237"/>
              <p:cNvSpPr>
                <a:spLocks noChangeShapeType="1"/>
              </p:cNvSpPr>
              <p:nvPr/>
            </p:nvSpPr>
            <p:spPr bwMode="auto">
              <a:xfrm flipH="1">
                <a:off x="3638" y="876"/>
                <a:ext cx="18" cy="2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7" name="Line 238"/>
              <p:cNvSpPr>
                <a:spLocks noChangeShapeType="1"/>
              </p:cNvSpPr>
              <p:nvPr/>
            </p:nvSpPr>
            <p:spPr bwMode="auto">
              <a:xfrm flipH="1">
                <a:off x="3699" y="670"/>
                <a:ext cx="110" cy="14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8" name="Line 239"/>
              <p:cNvSpPr>
                <a:spLocks noChangeShapeType="1"/>
              </p:cNvSpPr>
              <p:nvPr/>
            </p:nvSpPr>
            <p:spPr bwMode="auto">
              <a:xfrm flipH="1">
                <a:off x="3853" y="464"/>
                <a:ext cx="109" cy="14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9" name="Freeform 240"/>
              <p:cNvSpPr>
                <a:spLocks/>
              </p:cNvSpPr>
              <p:nvPr/>
            </p:nvSpPr>
            <p:spPr bwMode="auto">
              <a:xfrm>
                <a:off x="2117" y="2702"/>
                <a:ext cx="59" cy="51"/>
              </a:xfrm>
              <a:custGeom>
                <a:avLst/>
                <a:gdLst>
                  <a:gd name="T0" fmla="*/ 59 w 59"/>
                  <a:gd name="T1" fmla="*/ 0 h 51"/>
                  <a:gd name="T2" fmla="*/ 30 w 59"/>
                  <a:gd name="T3" fmla="*/ 51 h 51"/>
                  <a:gd name="T4" fmla="*/ 0 w 59"/>
                  <a:gd name="T5" fmla="*/ 0 h 51"/>
                  <a:gd name="T6" fmla="*/ 59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59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0" name="Freeform 241"/>
              <p:cNvSpPr>
                <a:spLocks/>
              </p:cNvSpPr>
              <p:nvPr/>
            </p:nvSpPr>
            <p:spPr bwMode="auto">
              <a:xfrm>
                <a:off x="2179" y="2702"/>
                <a:ext cx="58" cy="51"/>
              </a:xfrm>
              <a:custGeom>
                <a:avLst/>
                <a:gdLst>
                  <a:gd name="T0" fmla="*/ 58 w 58"/>
                  <a:gd name="T1" fmla="*/ 0 h 51"/>
                  <a:gd name="T2" fmla="*/ 29 w 58"/>
                  <a:gd name="T3" fmla="*/ 51 h 51"/>
                  <a:gd name="T4" fmla="*/ 0 w 58"/>
                  <a:gd name="T5" fmla="*/ 0 h 51"/>
                  <a:gd name="T6" fmla="*/ 58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58" y="0"/>
                    </a:moveTo>
                    <a:lnTo>
                      <a:pt x="29" y="51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1" name="Freeform 242"/>
              <p:cNvSpPr>
                <a:spLocks/>
              </p:cNvSpPr>
              <p:nvPr/>
            </p:nvSpPr>
            <p:spPr bwMode="auto">
              <a:xfrm>
                <a:off x="2240" y="2679"/>
                <a:ext cx="58" cy="51"/>
              </a:xfrm>
              <a:custGeom>
                <a:avLst/>
                <a:gdLst>
                  <a:gd name="T0" fmla="*/ 58 w 58"/>
                  <a:gd name="T1" fmla="*/ 0 h 51"/>
                  <a:gd name="T2" fmla="*/ 30 w 58"/>
                  <a:gd name="T3" fmla="*/ 51 h 51"/>
                  <a:gd name="T4" fmla="*/ 0 w 58"/>
                  <a:gd name="T5" fmla="*/ 0 h 51"/>
                  <a:gd name="T6" fmla="*/ 58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58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2" name="Freeform 243"/>
              <p:cNvSpPr>
                <a:spLocks/>
              </p:cNvSpPr>
              <p:nvPr/>
            </p:nvSpPr>
            <p:spPr bwMode="auto">
              <a:xfrm>
                <a:off x="2301" y="2601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3" name="Freeform 244"/>
              <p:cNvSpPr>
                <a:spLocks/>
              </p:cNvSpPr>
              <p:nvPr/>
            </p:nvSpPr>
            <p:spPr bwMode="auto">
              <a:xfrm>
                <a:off x="2362" y="2522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4" name="Freeform 245"/>
              <p:cNvSpPr>
                <a:spLocks/>
              </p:cNvSpPr>
              <p:nvPr/>
            </p:nvSpPr>
            <p:spPr bwMode="auto">
              <a:xfrm>
                <a:off x="2423" y="2444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5" name="Freeform 246"/>
              <p:cNvSpPr>
                <a:spLocks/>
              </p:cNvSpPr>
              <p:nvPr/>
            </p:nvSpPr>
            <p:spPr bwMode="auto">
              <a:xfrm>
                <a:off x="2484" y="2364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6" name="Freeform 247"/>
              <p:cNvSpPr>
                <a:spLocks/>
              </p:cNvSpPr>
              <p:nvPr/>
            </p:nvSpPr>
            <p:spPr bwMode="auto">
              <a:xfrm>
                <a:off x="2546" y="2285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7" name="Freeform 248"/>
              <p:cNvSpPr>
                <a:spLocks/>
              </p:cNvSpPr>
              <p:nvPr/>
            </p:nvSpPr>
            <p:spPr bwMode="auto">
              <a:xfrm>
                <a:off x="2608" y="2205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8" name="Freeform 249"/>
              <p:cNvSpPr>
                <a:spLocks/>
              </p:cNvSpPr>
              <p:nvPr/>
            </p:nvSpPr>
            <p:spPr bwMode="auto">
              <a:xfrm>
                <a:off x="2669" y="2125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9" name="Freeform 250"/>
              <p:cNvSpPr>
                <a:spLocks/>
              </p:cNvSpPr>
              <p:nvPr/>
            </p:nvSpPr>
            <p:spPr bwMode="auto">
              <a:xfrm>
                <a:off x="2730" y="2045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0" name="Freeform 251"/>
              <p:cNvSpPr>
                <a:spLocks/>
              </p:cNvSpPr>
              <p:nvPr/>
            </p:nvSpPr>
            <p:spPr bwMode="auto">
              <a:xfrm>
                <a:off x="2792" y="1965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1" name="Freeform 252"/>
              <p:cNvSpPr>
                <a:spLocks/>
              </p:cNvSpPr>
              <p:nvPr/>
            </p:nvSpPr>
            <p:spPr bwMode="auto">
              <a:xfrm>
                <a:off x="2853" y="1885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2" name="Freeform 253"/>
              <p:cNvSpPr>
                <a:spLocks/>
              </p:cNvSpPr>
              <p:nvPr/>
            </p:nvSpPr>
            <p:spPr bwMode="auto">
              <a:xfrm>
                <a:off x="2914" y="1804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3" name="Freeform 254"/>
              <p:cNvSpPr>
                <a:spLocks/>
              </p:cNvSpPr>
              <p:nvPr/>
            </p:nvSpPr>
            <p:spPr bwMode="auto">
              <a:xfrm>
                <a:off x="2975" y="1724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4" name="Freeform 255"/>
              <p:cNvSpPr>
                <a:spLocks/>
              </p:cNvSpPr>
              <p:nvPr/>
            </p:nvSpPr>
            <p:spPr bwMode="auto">
              <a:xfrm>
                <a:off x="3036" y="1643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5" name="Freeform 256"/>
              <p:cNvSpPr>
                <a:spLocks/>
              </p:cNvSpPr>
              <p:nvPr/>
            </p:nvSpPr>
            <p:spPr bwMode="auto">
              <a:xfrm>
                <a:off x="3097" y="1563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6" name="Freeform 257"/>
              <p:cNvSpPr>
                <a:spLocks/>
              </p:cNvSpPr>
              <p:nvPr/>
            </p:nvSpPr>
            <p:spPr bwMode="auto">
              <a:xfrm>
                <a:off x="3158" y="1481"/>
                <a:ext cx="59" cy="51"/>
              </a:xfrm>
              <a:custGeom>
                <a:avLst/>
                <a:gdLst>
                  <a:gd name="T0" fmla="*/ 59 w 59"/>
                  <a:gd name="T1" fmla="*/ 0 h 51"/>
                  <a:gd name="T2" fmla="*/ 30 w 59"/>
                  <a:gd name="T3" fmla="*/ 51 h 51"/>
                  <a:gd name="T4" fmla="*/ 0 w 59"/>
                  <a:gd name="T5" fmla="*/ 0 h 51"/>
                  <a:gd name="T6" fmla="*/ 59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59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7" name="Freeform 258"/>
              <p:cNvSpPr>
                <a:spLocks/>
              </p:cNvSpPr>
              <p:nvPr/>
            </p:nvSpPr>
            <p:spPr bwMode="auto">
              <a:xfrm>
                <a:off x="3220" y="1400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8" name="Freeform 259"/>
              <p:cNvSpPr>
                <a:spLocks/>
              </p:cNvSpPr>
              <p:nvPr/>
            </p:nvSpPr>
            <p:spPr bwMode="auto">
              <a:xfrm>
                <a:off x="3281" y="1319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9" name="Freeform 260"/>
              <p:cNvSpPr>
                <a:spLocks/>
              </p:cNvSpPr>
              <p:nvPr/>
            </p:nvSpPr>
            <p:spPr bwMode="auto">
              <a:xfrm>
                <a:off x="3342" y="1237"/>
                <a:ext cx="58" cy="51"/>
              </a:xfrm>
              <a:custGeom>
                <a:avLst/>
                <a:gdLst>
                  <a:gd name="T0" fmla="*/ 58 w 58"/>
                  <a:gd name="T1" fmla="*/ 0 h 51"/>
                  <a:gd name="T2" fmla="*/ 30 w 58"/>
                  <a:gd name="T3" fmla="*/ 51 h 51"/>
                  <a:gd name="T4" fmla="*/ 0 w 58"/>
                  <a:gd name="T5" fmla="*/ 0 h 51"/>
                  <a:gd name="T6" fmla="*/ 58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58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0" name="Freeform 261"/>
              <p:cNvSpPr>
                <a:spLocks/>
              </p:cNvSpPr>
              <p:nvPr/>
            </p:nvSpPr>
            <p:spPr bwMode="auto">
              <a:xfrm>
                <a:off x="3403" y="1156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1" name="Freeform 262"/>
              <p:cNvSpPr>
                <a:spLocks/>
              </p:cNvSpPr>
              <p:nvPr/>
            </p:nvSpPr>
            <p:spPr bwMode="auto">
              <a:xfrm>
                <a:off x="3464" y="1075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2" name="Freeform 263"/>
              <p:cNvSpPr>
                <a:spLocks/>
              </p:cNvSpPr>
              <p:nvPr/>
            </p:nvSpPr>
            <p:spPr bwMode="auto">
              <a:xfrm>
                <a:off x="3525" y="992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3" name="Freeform 264"/>
              <p:cNvSpPr>
                <a:spLocks/>
              </p:cNvSpPr>
              <p:nvPr/>
            </p:nvSpPr>
            <p:spPr bwMode="auto">
              <a:xfrm>
                <a:off x="3587" y="911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4" name="Freeform 265"/>
              <p:cNvSpPr>
                <a:spLocks/>
              </p:cNvSpPr>
              <p:nvPr/>
            </p:nvSpPr>
            <p:spPr bwMode="auto">
              <a:xfrm>
                <a:off x="3648" y="829"/>
                <a:ext cx="58" cy="51"/>
              </a:xfrm>
              <a:custGeom>
                <a:avLst/>
                <a:gdLst>
                  <a:gd name="T0" fmla="*/ 58 w 58"/>
                  <a:gd name="T1" fmla="*/ 0 h 51"/>
                  <a:gd name="T2" fmla="*/ 30 w 58"/>
                  <a:gd name="T3" fmla="*/ 51 h 51"/>
                  <a:gd name="T4" fmla="*/ 0 w 58"/>
                  <a:gd name="T5" fmla="*/ 0 h 51"/>
                  <a:gd name="T6" fmla="*/ 58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58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5" name="Freeform 266"/>
              <p:cNvSpPr>
                <a:spLocks/>
              </p:cNvSpPr>
              <p:nvPr/>
            </p:nvSpPr>
            <p:spPr bwMode="auto">
              <a:xfrm>
                <a:off x="3801" y="623"/>
                <a:ext cx="59" cy="51"/>
              </a:xfrm>
              <a:custGeom>
                <a:avLst/>
                <a:gdLst>
                  <a:gd name="T0" fmla="*/ 59 w 59"/>
                  <a:gd name="T1" fmla="*/ 0 h 51"/>
                  <a:gd name="T2" fmla="*/ 30 w 59"/>
                  <a:gd name="T3" fmla="*/ 51 h 51"/>
                  <a:gd name="T4" fmla="*/ 0 w 59"/>
                  <a:gd name="T5" fmla="*/ 0 h 51"/>
                  <a:gd name="T6" fmla="*/ 59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59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6" name="Freeform 267"/>
              <p:cNvSpPr>
                <a:spLocks/>
              </p:cNvSpPr>
              <p:nvPr/>
            </p:nvSpPr>
            <p:spPr bwMode="auto">
              <a:xfrm>
                <a:off x="3953" y="417"/>
                <a:ext cx="59" cy="51"/>
              </a:xfrm>
              <a:custGeom>
                <a:avLst/>
                <a:gdLst>
                  <a:gd name="T0" fmla="*/ 59 w 59"/>
                  <a:gd name="T1" fmla="*/ 0 h 51"/>
                  <a:gd name="T2" fmla="*/ 30 w 59"/>
                  <a:gd name="T3" fmla="*/ 51 h 51"/>
                  <a:gd name="T4" fmla="*/ 0 w 59"/>
                  <a:gd name="T5" fmla="*/ 0 h 51"/>
                  <a:gd name="T6" fmla="*/ 59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59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7" name="Line 268"/>
              <p:cNvSpPr>
                <a:spLocks noChangeShapeType="1"/>
              </p:cNvSpPr>
              <p:nvPr/>
            </p:nvSpPr>
            <p:spPr bwMode="auto">
              <a:xfrm flipH="1">
                <a:off x="1939" y="2716"/>
                <a:ext cx="1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8" name="Line 269"/>
              <p:cNvSpPr>
                <a:spLocks noChangeShapeType="1"/>
              </p:cNvSpPr>
              <p:nvPr/>
            </p:nvSpPr>
            <p:spPr bwMode="auto">
              <a:xfrm flipH="1">
                <a:off x="2093" y="2716"/>
                <a:ext cx="18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9" name="Line 270"/>
              <p:cNvSpPr>
                <a:spLocks noChangeShapeType="1"/>
              </p:cNvSpPr>
              <p:nvPr/>
            </p:nvSpPr>
            <p:spPr bwMode="auto">
              <a:xfrm flipH="1">
                <a:off x="3714" y="2716"/>
                <a:ext cx="8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0" name="Line 271"/>
              <p:cNvSpPr>
                <a:spLocks noChangeShapeType="1"/>
              </p:cNvSpPr>
              <p:nvPr/>
            </p:nvSpPr>
            <p:spPr bwMode="auto">
              <a:xfrm flipH="1">
                <a:off x="3868" y="2716"/>
                <a:ext cx="7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1" name="Oval 272"/>
              <p:cNvSpPr>
                <a:spLocks noChangeArrowheads="1"/>
              </p:cNvSpPr>
              <p:nvPr/>
            </p:nvSpPr>
            <p:spPr bwMode="auto">
              <a:xfrm>
                <a:off x="1878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2" name="Oval 273"/>
              <p:cNvSpPr>
                <a:spLocks noChangeArrowheads="1"/>
              </p:cNvSpPr>
              <p:nvPr/>
            </p:nvSpPr>
            <p:spPr bwMode="auto">
              <a:xfrm>
                <a:off x="1971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3" name="Oval 274"/>
              <p:cNvSpPr>
                <a:spLocks noChangeArrowheads="1"/>
              </p:cNvSpPr>
              <p:nvPr/>
            </p:nvSpPr>
            <p:spPr bwMode="auto">
              <a:xfrm>
                <a:off x="2032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4" name="Oval 275"/>
              <p:cNvSpPr>
                <a:spLocks noChangeArrowheads="1"/>
              </p:cNvSpPr>
              <p:nvPr/>
            </p:nvSpPr>
            <p:spPr bwMode="auto">
              <a:xfrm>
                <a:off x="2123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5" name="Oval 276"/>
              <p:cNvSpPr>
                <a:spLocks noChangeArrowheads="1"/>
              </p:cNvSpPr>
              <p:nvPr/>
            </p:nvSpPr>
            <p:spPr bwMode="auto">
              <a:xfrm>
                <a:off x="2184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6" name="Oval 277"/>
              <p:cNvSpPr>
                <a:spLocks noChangeArrowheads="1"/>
              </p:cNvSpPr>
              <p:nvPr/>
            </p:nvSpPr>
            <p:spPr bwMode="auto">
              <a:xfrm>
                <a:off x="2245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7" name="Oval 278"/>
              <p:cNvSpPr>
                <a:spLocks noChangeArrowheads="1"/>
              </p:cNvSpPr>
              <p:nvPr/>
            </p:nvSpPr>
            <p:spPr bwMode="auto">
              <a:xfrm>
                <a:off x="2306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8" name="Oval 279"/>
              <p:cNvSpPr>
                <a:spLocks noChangeArrowheads="1"/>
              </p:cNvSpPr>
              <p:nvPr/>
            </p:nvSpPr>
            <p:spPr bwMode="auto">
              <a:xfrm>
                <a:off x="2367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9" name="Oval 280"/>
              <p:cNvSpPr>
                <a:spLocks noChangeArrowheads="1"/>
              </p:cNvSpPr>
              <p:nvPr/>
            </p:nvSpPr>
            <p:spPr bwMode="auto">
              <a:xfrm>
                <a:off x="2429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0" name="Oval 281"/>
              <p:cNvSpPr>
                <a:spLocks noChangeArrowheads="1"/>
              </p:cNvSpPr>
              <p:nvPr/>
            </p:nvSpPr>
            <p:spPr bwMode="auto">
              <a:xfrm>
                <a:off x="2490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1" name="Oval 282"/>
              <p:cNvSpPr>
                <a:spLocks noChangeArrowheads="1"/>
              </p:cNvSpPr>
              <p:nvPr/>
            </p:nvSpPr>
            <p:spPr bwMode="auto">
              <a:xfrm>
                <a:off x="2551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2" name="Oval 283"/>
              <p:cNvSpPr>
                <a:spLocks noChangeArrowheads="1"/>
              </p:cNvSpPr>
              <p:nvPr/>
            </p:nvSpPr>
            <p:spPr bwMode="auto">
              <a:xfrm>
                <a:off x="2613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3" name="Oval 284"/>
              <p:cNvSpPr>
                <a:spLocks noChangeArrowheads="1"/>
              </p:cNvSpPr>
              <p:nvPr/>
            </p:nvSpPr>
            <p:spPr bwMode="auto">
              <a:xfrm>
                <a:off x="2675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4" name="Oval 285"/>
              <p:cNvSpPr>
                <a:spLocks noChangeArrowheads="1"/>
              </p:cNvSpPr>
              <p:nvPr/>
            </p:nvSpPr>
            <p:spPr bwMode="auto">
              <a:xfrm>
                <a:off x="2736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5" name="Oval 286"/>
              <p:cNvSpPr>
                <a:spLocks noChangeArrowheads="1"/>
              </p:cNvSpPr>
              <p:nvPr/>
            </p:nvSpPr>
            <p:spPr bwMode="auto">
              <a:xfrm>
                <a:off x="2797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6" name="Oval 287"/>
              <p:cNvSpPr>
                <a:spLocks noChangeArrowheads="1"/>
              </p:cNvSpPr>
              <p:nvPr/>
            </p:nvSpPr>
            <p:spPr bwMode="auto">
              <a:xfrm>
                <a:off x="2858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7" name="Oval 288"/>
              <p:cNvSpPr>
                <a:spLocks noChangeArrowheads="1"/>
              </p:cNvSpPr>
              <p:nvPr/>
            </p:nvSpPr>
            <p:spPr bwMode="auto">
              <a:xfrm>
                <a:off x="2919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8" name="Oval 289"/>
              <p:cNvSpPr>
                <a:spLocks noChangeArrowheads="1"/>
              </p:cNvSpPr>
              <p:nvPr/>
            </p:nvSpPr>
            <p:spPr bwMode="auto">
              <a:xfrm>
                <a:off x="2980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9" name="Oval 290"/>
              <p:cNvSpPr>
                <a:spLocks noChangeArrowheads="1"/>
              </p:cNvSpPr>
              <p:nvPr/>
            </p:nvSpPr>
            <p:spPr bwMode="auto">
              <a:xfrm>
                <a:off x="3042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0" name="Oval 291"/>
              <p:cNvSpPr>
                <a:spLocks noChangeArrowheads="1"/>
              </p:cNvSpPr>
              <p:nvPr/>
            </p:nvSpPr>
            <p:spPr bwMode="auto">
              <a:xfrm>
                <a:off x="3103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1" name="Oval 292"/>
              <p:cNvSpPr>
                <a:spLocks noChangeArrowheads="1"/>
              </p:cNvSpPr>
              <p:nvPr/>
            </p:nvSpPr>
            <p:spPr bwMode="auto">
              <a:xfrm>
                <a:off x="3164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2" name="Oval 293"/>
              <p:cNvSpPr>
                <a:spLocks noChangeArrowheads="1"/>
              </p:cNvSpPr>
              <p:nvPr/>
            </p:nvSpPr>
            <p:spPr bwMode="auto">
              <a:xfrm>
                <a:off x="3225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3" name="Oval 294"/>
              <p:cNvSpPr>
                <a:spLocks noChangeArrowheads="1"/>
              </p:cNvSpPr>
              <p:nvPr/>
            </p:nvSpPr>
            <p:spPr bwMode="auto">
              <a:xfrm>
                <a:off x="3286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4" name="Oval 295"/>
              <p:cNvSpPr>
                <a:spLocks noChangeArrowheads="1"/>
              </p:cNvSpPr>
              <p:nvPr/>
            </p:nvSpPr>
            <p:spPr bwMode="auto">
              <a:xfrm>
                <a:off x="3347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5" name="Oval 296"/>
              <p:cNvSpPr>
                <a:spLocks noChangeArrowheads="1"/>
              </p:cNvSpPr>
              <p:nvPr/>
            </p:nvSpPr>
            <p:spPr bwMode="auto">
              <a:xfrm>
                <a:off x="3409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6" name="Oval 297"/>
              <p:cNvSpPr>
                <a:spLocks noChangeArrowheads="1"/>
              </p:cNvSpPr>
              <p:nvPr/>
            </p:nvSpPr>
            <p:spPr bwMode="auto">
              <a:xfrm>
                <a:off x="3470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7" name="Oval 298"/>
              <p:cNvSpPr>
                <a:spLocks noChangeArrowheads="1"/>
              </p:cNvSpPr>
              <p:nvPr/>
            </p:nvSpPr>
            <p:spPr bwMode="auto">
              <a:xfrm>
                <a:off x="3531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8" name="Oval 299"/>
              <p:cNvSpPr>
                <a:spLocks noChangeArrowheads="1"/>
              </p:cNvSpPr>
              <p:nvPr/>
            </p:nvSpPr>
            <p:spPr bwMode="auto">
              <a:xfrm>
                <a:off x="3592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9" name="Oval 300"/>
              <p:cNvSpPr>
                <a:spLocks noChangeArrowheads="1"/>
              </p:cNvSpPr>
              <p:nvPr/>
            </p:nvSpPr>
            <p:spPr bwMode="auto">
              <a:xfrm>
                <a:off x="3653" y="2692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0" name="Oval 301"/>
              <p:cNvSpPr>
                <a:spLocks noChangeArrowheads="1"/>
              </p:cNvSpPr>
              <p:nvPr/>
            </p:nvSpPr>
            <p:spPr bwMode="auto">
              <a:xfrm>
                <a:off x="3807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1" name="Oval 302"/>
              <p:cNvSpPr>
                <a:spLocks noChangeArrowheads="1"/>
              </p:cNvSpPr>
              <p:nvPr/>
            </p:nvSpPr>
            <p:spPr bwMode="auto">
              <a:xfrm>
                <a:off x="3959" y="26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2" name="Line 303"/>
              <p:cNvSpPr>
                <a:spLocks noChangeShapeType="1"/>
              </p:cNvSpPr>
              <p:nvPr/>
            </p:nvSpPr>
            <p:spPr bwMode="auto">
              <a:xfrm flipH="1" flipV="1">
                <a:off x="1938" y="2491"/>
                <a:ext cx="22" cy="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3" name="Line 304"/>
              <p:cNvSpPr>
                <a:spLocks noChangeShapeType="1"/>
              </p:cNvSpPr>
              <p:nvPr/>
            </p:nvSpPr>
            <p:spPr bwMode="auto">
              <a:xfrm flipH="1" flipV="1">
                <a:off x="2093" y="2513"/>
                <a:ext cx="18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4" name="Line 305"/>
              <p:cNvSpPr>
                <a:spLocks noChangeShapeType="1"/>
              </p:cNvSpPr>
              <p:nvPr/>
            </p:nvSpPr>
            <p:spPr bwMode="auto">
              <a:xfrm flipH="1">
                <a:off x="3714" y="2520"/>
                <a:ext cx="8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5" name="Line 306"/>
              <p:cNvSpPr>
                <a:spLocks noChangeShapeType="1"/>
              </p:cNvSpPr>
              <p:nvPr/>
            </p:nvSpPr>
            <p:spPr bwMode="auto">
              <a:xfrm flipH="1">
                <a:off x="3868" y="2520"/>
                <a:ext cx="7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6" name="Freeform 307"/>
              <p:cNvSpPr>
                <a:spLocks/>
              </p:cNvSpPr>
              <p:nvPr/>
            </p:nvSpPr>
            <p:spPr bwMode="auto">
              <a:xfrm>
                <a:off x="1873" y="2450"/>
                <a:ext cx="58" cy="51"/>
              </a:xfrm>
              <a:custGeom>
                <a:avLst/>
                <a:gdLst>
                  <a:gd name="T0" fmla="*/ 30 w 58"/>
                  <a:gd name="T1" fmla="*/ 0 h 51"/>
                  <a:gd name="T2" fmla="*/ 58 w 58"/>
                  <a:gd name="T3" fmla="*/ 51 h 51"/>
                  <a:gd name="T4" fmla="*/ 0 w 58"/>
                  <a:gd name="T5" fmla="*/ 51 h 51"/>
                  <a:gd name="T6" fmla="*/ 30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30" y="0"/>
                    </a:moveTo>
                    <a:lnTo>
                      <a:pt x="58" y="51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7" name="Freeform 308"/>
              <p:cNvSpPr>
                <a:spLocks/>
              </p:cNvSpPr>
              <p:nvPr/>
            </p:nvSpPr>
            <p:spPr bwMode="auto">
              <a:xfrm>
                <a:off x="1965" y="2469"/>
                <a:ext cx="59" cy="51"/>
              </a:xfrm>
              <a:custGeom>
                <a:avLst/>
                <a:gdLst>
                  <a:gd name="T0" fmla="*/ 30 w 59"/>
                  <a:gd name="T1" fmla="*/ 0 h 51"/>
                  <a:gd name="T2" fmla="*/ 59 w 59"/>
                  <a:gd name="T3" fmla="*/ 51 h 51"/>
                  <a:gd name="T4" fmla="*/ 0 w 59"/>
                  <a:gd name="T5" fmla="*/ 51 h 51"/>
                  <a:gd name="T6" fmla="*/ 30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30" y="0"/>
                    </a:moveTo>
                    <a:lnTo>
                      <a:pt x="59" y="51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8" name="Freeform 309"/>
              <p:cNvSpPr>
                <a:spLocks/>
              </p:cNvSpPr>
              <p:nvPr/>
            </p:nvSpPr>
            <p:spPr bwMode="auto">
              <a:xfrm>
                <a:off x="2026" y="2476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9" name="Freeform 310"/>
              <p:cNvSpPr>
                <a:spLocks/>
              </p:cNvSpPr>
              <p:nvPr/>
            </p:nvSpPr>
            <p:spPr bwMode="auto">
              <a:xfrm>
                <a:off x="2117" y="2483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0" name="Freeform 311"/>
              <p:cNvSpPr>
                <a:spLocks/>
              </p:cNvSpPr>
              <p:nvPr/>
            </p:nvSpPr>
            <p:spPr bwMode="auto">
              <a:xfrm>
                <a:off x="2179" y="2487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1" name="Freeform 312"/>
              <p:cNvSpPr>
                <a:spLocks/>
              </p:cNvSpPr>
              <p:nvPr/>
            </p:nvSpPr>
            <p:spPr bwMode="auto">
              <a:xfrm>
                <a:off x="2240" y="2490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2" name="Freeform 313"/>
              <p:cNvSpPr>
                <a:spLocks/>
              </p:cNvSpPr>
              <p:nvPr/>
            </p:nvSpPr>
            <p:spPr bwMode="auto">
              <a:xfrm>
                <a:off x="2301" y="2490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3" name="Freeform 314"/>
              <p:cNvSpPr>
                <a:spLocks/>
              </p:cNvSpPr>
              <p:nvPr/>
            </p:nvSpPr>
            <p:spPr bwMode="auto">
              <a:xfrm>
                <a:off x="2362" y="2488"/>
                <a:ext cx="58" cy="51"/>
              </a:xfrm>
              <a:custGeom>
                <a:avLst/>
                <a:gdLst>
                  <a:gd name="T0" fmla="*/ 30 w 58"/>
                  <a:gd name="T1" fmla="*/ 0 h 51"/>
                  <a:gd name="T2" fmla="*/ 58 w 58"/>
                  <a:gd name="T3" fmla="*/ 51 h 51"/>
                  <a:gd name="T4" fmla="*/ 0 w 58"/>
                  <a:gd name="T5" fmla="*/ 51 h 51"/>
                  <a:gd name="T6" fmla="*/ 30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30" y="0"/>
                    </a:moveTo>
                    <a:lnTo>
                      <a:pt x="58" y="51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4" name="Freeform 315"/>
              <p:cNvSpPr>
                <a:spLocks/>
              </p:cNvSpPr>
              <p:nvPr/>
            </p:nvSpPr>
            <p:spPr bwMode="auto">
              <a:xfrm>
                <a:off x="2423" y="2488"/>
                <a:ext cx="59" cy="51"/>
              </a:xfrm>
              <a:custGeom>
                <a:avLst/>
                <a:gdLst>
                  <a:gd name="T0" fmla="*/ 30 w 59"/>
                  <a:gd name="T1" fmla="*/ 0 h 51"/>
                  <a:gd name="T2" fmla="*/ 59 w 59"/>
                  <a:gd name="T3" fmla="*/ 51 h 51"/>
                  <a:gd name="T4" fmla="*/ 0 w 59"/>
                  <a:gd name="T5" fmla="*/ 51 h 51"/>
                  <a:gd name="T6" fmla="*/ 30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30" y="0"/>
                    </a:moveTo>
                    <a:lnTo>
                      <a:pt x="59" y="51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5" name="Freeform 316"/>
              <p:cNvSpPr>
                <a:spLocks/>
              </p:cNvSpPr>
              <p:nvPr/>
            </p:nvSpPr>
            <p:spPr bwMode="auto">
              <a:xfrm>
                <a:off x="2484" y="2488"/>
                <a:ext cx="59" cy="51"/>
              </a:xfrm>
              <a:custGeom>
                <a:avLst/>
                <a:gdLst>
                  <a:gd name="T0" fmla="*/ 30 w 59"/>
                  <a:gd name="T1" fmla="*/ 0 h 51"/>
                  <a:gd name="T2" fmla="*/ 59 w 59"/>
                  <a:gd name="T3" fmla="*/ 51 h 51"/>
                  <a:gd name="T4" fmla="*/ 0 w 59"/>
                  <a:gd name="T5" fmla="*/ 51 h 51"/>
                  <a:gd name="T6" fmla="*/ 30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30" y="0"/>
                    </a:moveTo>
                    <a:lnTo>
                      <a:pt x="59" y="51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6" name="Freeform 317"/>
              <p:cNvSpPr>
                <a:spLocks/>
              </p:cNvSpPr>
              <p:nvPr/>
            </p:nvSpPr>
            <p:spPr bwMode="auto">
              <a:xfrm>
                <a:off x="2546" y="2488"/>
                <a:ext cx="58" cy="51"/>
              </a:xfrm>
              <a:custGeom>
                <a:avLst/>
                <a:gdLst>
                  <a:gd name="T0" fmla="*/ 29 w 58"/>
                  <a:gd name="T1" fmla="*/ 0 h 51"/>
                  <a:gd name="T2" fmla="*/ 58 w 58"/>
                  <a:gd name="T3" fmla="*/ 51 h 51"/>
                  <a:gd name="T4" fmla="*/ 0 w 58"/>
                  <a:gd name="T5" fmla="*/ 51 h 51"/>
                  <a:gd name="T6" fmla="*/ 29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29" y="0"/>
                    </a:moveTo>
                    <a:lnTo>
                      <a:pt x="58" y="51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7" name="Freeform 318"/>
              <p:cNvSpPr>
                <a:spLocks/>
              </p:cNvSpPr>
              <p:nvPr/>
            </p:nvSpPr>
            <p:spPr bwMode="auto">
              <a:xfrm>
                <a:off x="2608" y="2488"/>
                <a:ext cx="58" cy="51"/>
              </a:xfrm>
              <a:custGeom>
                <a:avLst/>
                <a:gdLst>
                  <a:gd name="T0" fmla="*/ 30 w 58"/>
                  <a:gd name="T1" fmla="*/ 0 h 51"/>
                  <a:gd name="T2" fmla="*/ 58 w 58"/>
                  <a:gd name="T3" fmla="*/ 51 h 51"/>
                  <a:gd name="T4" fmla="*/ 0 w 58"/>
                  <a:gd name="T5" fmla="*/ 51 h 51"/>
                  <a:gd name="T6" fmla="*/ 30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30" y="0"/>
                    </a:moveTo>
                    <a:lnTo>
                      <a:pt x="58" y="51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8" name="Freeform 319"/>
              <p:cNvSpPr>
                <a:spLocks/>
              </p:cNvSpPr>
              <p:nvPr/>
            </p:nvSpPr>
            <p:spPr bwMode="auto">
              <a:xfrm>
                <a:off x="2669" y="2488"/>
                <a:ext cx="59" cy="51"/>
              </a:xfrm>
              <a:custGeom>
                <a:avLst/>
                <a:gdLst>
                  <a:gd name="T0" fmla="*/ 30 w 59"/>
                  <a:gd name="T1" fmla="*/ 0 h 51"/>
                  <a:gd name="T2" fmla="*/ 59 w 59"/>
                  <a:gd name="T3" fmla="*/ 51 h 51"/>
                  <a:gd name="T4" fmla="*/ 0 w 59"/>
                  <a:gd name="T5" fmla="*/ 51 h 51"/>
                  <a:gd name="T6" fmla="*/ 30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30" y="0"/>
                    </a:moveTo>
                    <a:lnTo>
                      <a:pt x="59" y="51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9" name="Freeform 320"/>
              <p:cNvSpPr>
                <a:spLocks/>
              </p:cNvSpPr>
              <p:nvPr/>
            </p:nvSpPr>
            <p:spPr bwMode="auto">
              <a:xfrm>
                <a:off x="2730" y="248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0" name="Freeform 321"/>
              <p:cNvSpPr>
                <a:spLocks/>
              </p:cNvSpPr>
              <p:nvPr/>
            </p:nvSpPr>
            <p:spPr bwMode="auto">
              <a:xfrm>
                <a:off x="2792" y="2487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1" name="Freeform 322"/>
              <p:cNvSpPr>
                <a:spLocks/>
              </p:cNvSpPr>
              <p:nvPr/>
            </p:nvSpPr>
            <p:spPr bwMode="auto">
              <a:xfrm>
                <a:off x="2853" y="248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2" name="Freeform 323"/>
              <p:cNvSpPr>
                <a:spLocks/>
              </p:cNvSpPr>
              <p:nvPr/>
            </p:nvSpPr>
            <p:spPr bwMode="auto">
              <a:xfrm>
                <a:off x="2914" y="248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3" name="Freeform 324"/>
              <p:cNvSpPr>
                <a:spLocks/>
              </p:cNvSpPr>
              <p:nvPr/>
            </p:nvSpPr>
            <p:spPr bwMode="auto">
              <a:xfrm>
                <a:off x="2975" y="248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4" name="Freeform 325"/>
              <p:cNvSpPr>
                <a:spLocks/>
              </p:cNvSpPr>
              <p:nvPr/>
            </p:nvSpPr>
            <p:spPr bwMode="auto">
              <a:xfrm>
                <a:off x="3036" y="248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5" name="Freeform 326"/>
              <p:cNvSpPr>
                <a:spLocks/>
              </p:cNvSpPr>
              <p:nvPr/>
            </p:nvSpPr>
            <p:spPr bwMode="auto">
              <a:xfrm>
                <a:off x="3097" y="248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6" name="Freeform 327"/>
              <p:cNvSpPr>
                <a:spLocks/>
              </p:cNvSpPr>
              <p:nvPr/>
            </p:nvSpPr>
            <p:spPr bwMode="auto">
              <a:xfrm>
                <a:off x="3158" y="248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7" name="Freeform 328"/>
              <p:cNvSpPr>
                <a:spLocks/>
              </p:cNvSpPr>
              <p:nvPr/>
            </p:nvSpPr>
            <p:spPr bwMode="auto">
              <a:xfrm>
                <a:off x="3220" y="248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8" name="Freeform 329"/>
              <p:cNvSpPr>
                <a:spLocks/>
              </p:cNvSpPr>
              <p:nvPr/>
            </p:nvSpPr>
            <p:spPr bwMode="auto">
              <a:xfrm>
                <a:off x="3281" y="248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9" name="Freeform 330"/>
              <p:cNvSpPr>
                <a:spLocks/>
              </p:cNvSpPr>
              <p:nvPr/>
            </p:nvSpPr>
            <p:spPr bwMode="auto">
              <a:xfrm>
                <a:off x="3342" y="2487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0" name="Freeform 331"/>
              <p:cNvSpPr>
                <a:spLocks/>
              </p:cNvSpPr>
              <p:nvPr/>
            </p:nvSpPr>
            <p:spPr bwMode="auto">
              <a:xfrm>
                <a:off x="3403" y="248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1" name="Freeform 332"/>
              <p:cNvSpPr>
                <a:spLocks/>
              </p:cNvSpPr>
              <p:nvPr/>
            </p:nvSpPr>
            <p:spPr bwMode="auto">
              <a:xfrm>
                <a:off x="3464" y="2487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2" name="Freeform 333"/>
              <p:cNvSpPr>
                <a:spLocks/>
              </p:cNvSpPr>
              <p:nvPr/>
            </p:nvSpPr>
            <p:spPr bwMode="auto">
              <a:xfrm>
                <a:off x="3525" y="2486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3" name="Freeform 334"/>
              <p:cNvSpPr>
                <a:spLocks/>
              </p:cNvSpPr>
              <p:nvPr/>
            </p:nvSpPr>
            <p:spPr bwMode="auto">
              <a:xfrm>
                <a:off x="3587" y="2486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4" name="Freeform 335"/>
              <p:cNvSpPr>
                <a:spLocks/>
              </p:cNvSpPr>
              <p:nvPr/>
            </p:nvSpPr>
            <p:spPr bwMode="auto">
              <a:xfrm>
                <a:off x="3648" y="2486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5" name="Freeform 336"/>
              <p:cNvSpPr>
                <a:spLocks/>
              </p:cNvSpPr>
              <p:nvPr/>
            </p:nvSpPr>
            <p:spPr bwMode="auto">
              <a:xfrm>
                <a:off x="3801" y="2486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6" name="Freeform 337"/>
              <p:cNvSpPr>
                <a:spLocks/>
              </p:cNvSpPr>
              <p:nvPr/>
            </p:nvSpPr>
            <p:spPr bwMode="auto">
              <a:xfrm>
                <a:off x="3953" y="2486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7" name="Line 338"/>
              <p:cNvSpPr>
                <a:spLocks noChangeShapeType="1"/>
              </p:cNvSpPr>
              <p:nvPr/>
            </p:nvSpPr>
            <p:spPr bwMode="auto">
              <a:xfrm flipH="1">
                <a:off x="3733" y="2708"/>
                <a:ext cx="4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8" name="Line 339"/>
              <p:cNvSpPr>
                <a:spLocks noChangeShapeType="1"/>
              </p:cNvSpPr>
              <p:nvPr/>
            </p:nvSpPr>
            <p:spPr bwMode="auto">
              <a:xfrm flipH="1">
                <a:off x="3887" y="2708"/>
                <a:ext cx="41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9" name="Line 340"/>
              <p:cNvSpPr>
                <a:spLocks noChangeShapeType="1"/>
              </p:cNvSpPr>
              <p:nvPr/>
            </p:nvSpPr>
            <p:spPr bwMode="auto">
              <a:xfrm>
                <a:off x="1863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0" name="Line 341"/>
              <p:cNvSpPr>
                <a:spLocks noChangeShapeType="1"/>
              </p:cNvSpPr>
              <p:nvPr/>
            </p:nvSpPr>
            <p:spPr bwMode="auto">
              <a:xfrm flipH="1">
                <a:off x="1863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1" name="Line 342"/>
              <p:cNvSpPr>
                <a:spLocks noChangeShapeType="1"/>
              </p:cNvSpPr>
              <p:nvPr/>
            </p:nvSpPr>
            <p:spPr bwMode="auto">
              <a:xfrm>
                <a:off x="1956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2" name="Line 343"/>
              <p:cNvSpPr>
                <a:spLocks noChangeShapeType="1"/>
              </p:cNvSpPr>
              <p:nvPr/>
            </p:nvSpPr>
            <p:spPr bwMode="auto">
              <a:xfrm flipH="1">
                <a:off x="1956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3" name="Line 344"/>
              <p:cNvSpPr>
                <a:spLocks noChangeShapeType="1"/>
              </p:cNvSpPr>
              <p:nvPr/>
            </p:nvSpPr>
            <p:spPr bwMode="auto">
              <a:xfrm>
                <a:off x="2017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4" name="Line 345"/>
              <p:cNvSpPr>
                <a:spLocks noChangeShapeType="1"/>
              </p:cNvSpPr>
              <p:nvPr/>
            </p:nvSpPr>
            <p:spPr bwMode="auto">
              <a:xfrm flipH="1">
                <a:off x="2017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5" name="Line 346"/>
              <p:cNvSpPr>
                <a:spLocks noChangeShapeType="1"/>
              </p:cNvSpPr>
              <p:nvPr/>
            </p:nvSpPr>
            <p:spPr bwMode="auto">
              <a:xfrm>
                <a:off x="2108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6" name="Line 347"/>
              <p:cNvSpPr>
                <a:spLocks noChangeShapeType="1"/>
              </p:cNvSpPr>
              <p:nvPr/>
            </p:nvSpPr>
            <p:spPr bwMode="auto">
              <a:xfrm flipH="1">
                <a:off x="2108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7" name="Line 348"/>
              <p:cNvSpPr>
                <a:spLocks noChangeShapeType="1"/>
              </p:cNvSpPr>
              <p:nvPr/>
            </p:nvSpPr>
            <p:spPr bwMode="auto">
              <a:xfrm>
                <a:off x="2169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8" name="Line 349"/>
              <p:cNvSpPr>
                <a:spLocks noChangeShapeType="1"/>
              </p:cNvSpPr>
              <p:nvPr/>
            </p:nvSpPr>
            <p:spPr bwMode="auto">
              <a:xfrm flipH="1">
                <a:off x="2169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9" name="Line 350"/>
              <p:cNvSpPr>
                <a:spLocks noChangeShapeType="1"/>
              </p:cNvSpPr>
              <p:nvPr/>
            </p:nvSpPr>
            <p:spPr bwMode="auto">
              <a:xfrm>
                <a:off x="2230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0" name="Line 351"/>
              <p:cNvSpPr>
                <a:spLocks noChangeShapeType="1"/>
              </p:cNvSpPr>
              <p:nvPr/>
            </p:nvSpPr>
            <p:spPr bwMode="auto">
              <a:xfrm flipH="1">
                <a:off x="2230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1" name="Line 352"/>
              <p:cNvSpPr>
                <a:spLocks noChangeShapeType="1"/>
              </p:cNvSpPr>
              <p:nvPr/>
            </p:nvSpPr>
            <p:spPr bwMode="auto">
              <a:xfrm>
                <a:off x="2291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2" name="Line 353"/>
              <p:cNvSpPr>
                <a:spLocks noChangeShapeType="1"/>
              </p:cNvSpPr>
              <p:nvPr/>
            </p:nvSpPr>
            <p:spPr bwMode="auto">
              <a:xfrm flipH="1">
                <a:off x="2291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3" name="Line 354"/>
              <p:cNvSpPr>
                <a:spLocks noChangeShapeType="1"/>
              </p:cNvSpPr>
              <p:nvPr/>
            </p:nvSpPr>
            <p:spPr bwMode="auto">
              <a:xfrm>
                <a:off x="2353" y="2669"/>
                <a:ext cx="78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4" name="Line 355"/>
              <p:cNvSpPr>
                <a:spLocks noChangeShapeType="1"/>
              </p:cNvSpPr>
              <p:nvPr/>
            </p:nvSpPr>
            <p:spPr bwMode="auto">
              <a:xfrm flipH="1">
                <a:off x="2353" y="2669"/>
                <a:ext cx="78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5" name="Line 356"/>
              <p:cNvSpPr>
                <a:spLocks noChangeShapeType="1"/>
              </p:cNvSpPr>
              <p:nvPr/>
            </p:nvSpPr>
            <p:spPr bwMode="auto">
              <a:xfrm>
                <a:off x="2414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6" name="Line 357"/>
              <p:cNvSpPr>
                <a:spLocks noChangeShapeType="1"/>
              </p:cNvSpPr>
              <p:nvPr/>
            </p:nvSpPr>
            <p:spPr bwMode="auto">
              <a:xfrm flipH="1">
                <a:off x="2414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7" name="Line 358"/>
              <p:cNvSpPr>
                <a:spLocks noChangeShapeType="1"/>
              </p:cNvSpPr>
              <p:nvPr/>
            </p:nvSpPr>
            <p:spPr bwMode="auto">
              <a:xfrm>
                <a:off x="2475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8" name="Line 359"/>
              <p:cNvSpPr>
                <a:spLocks noChangeShapeType="1"/>
              </p:cNvSpPr>
              <p:nvPr/>
            </p:nvSpPr>
            <p:spPr bwMode="auto">
              <a:xfrm flipH="1">
                <a:off x="2475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9" name="Line 360"/>
              <p:cNvSpPr>
                <a:spLocks noChangeShapeType="1"/>
              </p:cNvSpPr>
              <p:nvPr/>
            </p:nvSpPr>
            <p:spPr bwMode="auto">
              <a:xfrm>
                <a:off x="2536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0" name="Line 361"/>
              <p:cNvSpPr>
                <a:spLocks noChangeShapeType="1"/>
              </p:cNvSpPr>
              <p:nvPr/>
            </p:nvSpPr>
            <p:spPr bwMode="auto">
              <a:xfrm flipH="1">
                <a:off x="2536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1" name="Line 362"/>
              <p:cNvSpPr>
                <a:spLocks noChangeShapeType="1"/>
              </p:cNvSpPr>
              <p:nvPr/>
            </p:nvSpPr>
            <p:spPr bwMode="auto">
              <a:xfrm>
                <a:off x="2599" y="2669"/>
                <a:ext cx="78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2" name="Line 363"/>
              <p:cNvSpPr>
                <a:spLocks noChangeShapeType="1"/>
              </p:cNvSpPr>
              <p:nvPr/>
            </p:nvSpPr>
            <p:spPr bwMode="auto">
              <a:xfrm flipH="1">
                <a:off x="2599" y="2669"/>
                <a:ext cx="78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3" name="Line 364"/>
              <p:cNvSpPr>
                <a:spLocks noChangeShapeType="1"/>
              </p:cNvSpPr>
              <p:nvPr/>
            </p:nvSpPr>
            <p:spPr bwMode="auto">
              <a:xfrm>
                <a:off x="2660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4" name="Line 365"/>
              <p:cNvSpPr>
                <a:spLocks noChangeShapeType="1"/>
              </p:cNvSpPr>
              <p:nvPr/>
            </p:nvSpPr>
            <p:spPr bwMode="auto">
              <a:xfrm flipH="1">
                <a:off x="2660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5" name="Line 366"/>
              <p:cNvSpPr>
                <a:spLocks noChangeShapeType="1"/>
              </p:cNvSpPr>
              <p:nvPr/>
            </p:nvSpPr>
            <p:spPr bwMode="auto">
              <a:xfrm>
                <a:off x="2721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6" name="Line 367"/>
              <p:cNvSpPr>
                <a:spLocks noChangeShapeType="1"/>
              </p:cNvSpPr>
              <p:nvPr/>
            </p:nvSpPr>
            <p:spPr bwMode="auto">
              <a:xfrm flipH="1">
                <a:off x="2721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7" name="Line 368"/>
              <p:cNvSpPr>
                <a:spLocks noChangeShapeType="1"/>
              </p:cNvSpPr>
              <p:nvPr/>
            </p:nvSpPr>
            <p:spPr bwMode="auto">
              <a:xfrm>
                <a:off x="2782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8" name="Line 369"/>
              <p:cNvSpPr>
                <a:spLocks noChangeShapeType="1"/>
              </p:cNvSpPr>
              <p:nvPr/>
            </p:nvSpPr>
            <p:spPr bwMode="auto">
              <a:xfrm flipH="1">
                <a:off x="2782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9" name="Line 370"/>
              <p:cNvSpPr>
                <a:spLocks noChangeShapeType="1"/>
              </p:cNvSpPr>
              <p:nvPr/>
            </p:nvSpPr>
            <p:spPr bwMode="auto">
              <a:xfrm>
                <a:off x="2843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0" name="Line 371"/>
              <p:cNvSpPr>
                <a:spLocks noChangeShapeType="1"/>
              </p:cNvSpPr>
              <p:nvPr/>
            </p:nvSpPr>
            <p:spPr bwMode="auto">
              <a:xfrm flipH="1">
                <a:off x="2843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1" name="Line 372"/>
              <p:cNvSpPr>
                <a:spLocks noChangeShapeType="1"/>
              </p:cNvSpPr>
              <p:nvPr/>
            </p:nvSpPr>
            <p:spPr bwMode="auto">
              <a:xfrm>
                <a:off x="2904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2" name="Line 373"/>
              <p:cNvSpPr>
                <a:spLocks noChangeShapeType="1"/>
              </p:cNvSpPr>
              <p:nvPr/>
            </p:nvSpPr>
            <p:spPr bwMode="auto">
              <a:xfrm flipH="1">
                <a:off x="2904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3" name="Line 374"/>
              <p:cNvSpPr>
                <a:spLocks noChangeShapeType="1"/>
              </p:cNvSpPr>
              <p:nvPr/>
            </p:nvSpPr>
            <p:spPr bwMode="auto">
              <a:xfrm>
                <a:off x="2965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4" name="Line 375"/>
              <p:cNvSpPr>
                <a:spLocks noChangeShapeType="1"/>
              </p:cNvSpPr>
              <p:nvPr/>
            </p:nvSpPr>
            <p:spPr bwMode="auto">
              <a:xfrm flipH="1">
                <a:off x="2965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5" name="Line 376"/>
              <p:cNvSpPr>
                <a:spLocks noChangeShapeType="1"/>
              </p:cNvSpPr>
              <p:nvPr/>
            </p:nvSpPr>
            <p:spPr bwMode="auto">
              <a:xfrm>
                <a:off x="3027" y="2669"/>
                <a:ext cx="78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6" name="Line 377"/>
              <p:cNvSpPr>
                <a:spLocks noChangeShapeType="1"/>
              </p:cNvSpPr>
              <p:nvPr/>
            </p:nvSpPr>
            <p:spPr bwMode="auto">
              <a:xfrm flipH="1">
                <a:off x="3027" y="2669"/>
                <a:ext cx="78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7" name="Line 378"/>
              <p:cNvSpPr>
                <a:spLocks noChangeShapeType="1"/>
              </p:cNvSpPr>
              <p:nvPr/>
            </p:nvSpPr>
            <p:spPr bwMode="auto">
              <a:xfrm>
                <a:off x="3088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8" name="Line 379"/>
              <p:cNvSpPr>
                <a:spLocks noChangeShapeType="1"/>
              </p:cNvSpPr>
              <p:nvPr/>
            </p:nvSpPr>
            <p:spPr bwMode="auto">
              <a:xfrm flipH="1">
                <a:off x="3088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9" name="Line 380"/>
              <p:cNvSpPr>
                <a:spLocks noChangeShapeType="1"/>
              </p:cNvSpPr>
              <p:nvPr/>
            </p:nvSpPr>
            <p:spPr bwMode="auto">
              <a:xfrm>
                <a:off x="3149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0" name="Line 381"/>
              <p:cNvSpPr>
                <a:spLocks noChangeShapeType="1"/>
              </p:cNvSpPr>
              <p:nvPr/>
            </p:nvSpPr>
            <p:spPr bwMode="auto">
              <a:xfrm flipH="1">
                <a:off x="3149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1" name="Line 382"/>
              <p:cNvSpPr>
                <a:spLocks noChangeShapeType="1"/>
              </p:cNvSpPr>
              <p:nvPr/>
            </p:nvSpPr>
            <p:spPr bwMode="auto">
              <a:xfrm>
                <a:off x="3210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2" name="Line 383"/>
              <p:cNvSpPr>
                <a:spLocks noChangeShapeType="1"/>
              </p:cNvSpPr>
              <p:nvPr/>
            </p:nvSpPr>
            <p:spPr bwMode="auto">
              <a:xfrm flipH="1">
                <a:off x="3210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3" name="Line 384"/>
              <p:cNvSpPr>
                <a:spLocks noChangeShapeType="1"/>
              </p:cNvSpPr>
              <p:nvPr/>
            </p:nvSpPr>
            <p:spPr bwMode="auto">
              <a:xfrm>
                <a:off x="3271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4" name="Line 385"/>
              <p:cNvSpPr>
                <a:spLocks noChangeShapeType="1"/>
              </p:cNvSpPr>
              <p:nvPr/>
            </p:nvSpPr>
            <p:spPr bwMode="auto">
              <a:xfrm flipH="1">
                <a:off x="3271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5" name="Line 386"/>
              <p:cNvSpPr>
                <a:spLocks noChangeShapeType="1"/>
              </p:cNvSpPr>
              <p:nvPr/>
            </p:nvSpPr>
            <p:spPr bwMode="auto">
              <a:xfrm>
                <a:off x="3332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6" name="Line 387"/>
              <p:cNvSpPr>
                <a:spLocks noChangeShapeType="1"/>
              </p:cNvSpPr>
              <p:nvPr/>
            </p:nvSpPr>
            <p:spPr bwMode="auto">
              <a:xfrm flipH="1">
                <a:off x="3332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7" name="Line 388"/>
              <p:cNvSpPr>
                <a:spLocks noChangeShapeType="1"/>
              </p:cNvSpPr>
              <p:nvPr/>
            </p:nvSpPr>
            <p:spPr bwMode="auto">
              <a:xfrm>
                <a:off x="3394" y="2669"/>
                <a:ext cx="78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8" name="Line 389"/>
              <p:cNvSpPr>
                <a:spLocks noChangeShapeType="1"/>
              </p:cNvSpPr>
              <p:nvPr/>
            </p:nvSpPr>
            <p:spPr bwMode="auto">
              <a:xfrm flipH="1">
                <a:off x="3394" y="2669"/>
                <a:ext cx="78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9" name="Line 390"/>
              <p:cNvSpPr>
                <a:spLocks noChangeShapeType="1"/>
              </p:cNvSpPr>
              <p:nvPr/>
            </p:nvSpPr>
            <p:spPr bwMode="auto">
              <a:xfrm>
                <a:off x="3455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0" name="Line 391"/>
              <p:cNvSpPr>
                <a:spLocks noChangeShapeType="1"/>
              </p:cNvSpPr>
              <p:nvPr/>
            </p:nvSpPr>
            <p:spPr bwMode="auto">
              <a:xfrm flipH="1">
                <a:off x="3455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1" name="Line 392"/>
              <p:cNvSpPr>
                <a:spLocks noChangeShapeType="1"/>
              </p:cNvSpPr>
              <p:nvPr/>
            </p:nvSpPr>
            <p:spPr bwMode="auto">
              <a:xfrm>
                <a:off x="3516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2" name="Line 393"/>
              <p:cNvSpPr>
                <a:spLocks noChangeShapeType="1"/>
              </p:cNvSpPr>
              <p:nvPr/>
            </p:nvSpPr>
            <p:spPr bwMode="auto">
              <a:xfrm flipH="1">
                <a:off x="3516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3" name="Line 394"/>
              <p:cNvSpPr>
                <a:spLocks noChangeShapeType="1"/>
              </p:cNvSpPr>
              <p:nvPr/>
            </p:nvSpPr>
            <p:spPr bwMode="auto">
              <a:xfrm>
                <a:off x="3577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4" name="Line 395"/>
              <p:cNvSpPr>
                <a:spLocks noChangeShapeType="1"/>
              </p:cNvSpPr>
              <p:nvPr/>
            </p:nvSpPr>
            <p:spPr bwMode="auto">
              <a:xfrm flipH="1">
                <a:off x="3577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5" name="Line 396"/>
              <p:cNvSpPr>
                <a:spLocks noChangeShapeType="1"/>
              </p:cNvSpPr>
              <p:nvPr/>
            </p:nvSpPr>
            <p:spPr bwMode="auto">
              <a:xfrm>
                <a:off x="3638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6" name="Line 397"/>
              <p:cNvSpPr>
                <a:spLocks noChangeShapeType="1"/>
              </p:cNvSpPr>
              <p:nvPr/>
            </p:nvSpPr>
            <p:spPr bwMode="auto">
              <a:xfrm flipH="1">
                <a:off x="3638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7" name="Line 398"/>
              <p:cNvSpPr>
                <a:spLocks noChangeShapeType="1"/>
              </p:cNvSpPr>
              <p:nvPr/>
            </p:nvSpPr>
            <p:spPr bwMode="auto">
              <a:xfrm>
                <a:off x="3792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8" name="Line 399"/>
              <p:cNvSpPr>
                <a:spLocks noChangeShapeType="1"/>
              </p:cNvSpPr>
              <p:nvPr/>
            </p:nvSpPr>
            <p:spPr bwMode="auto">
              <a:xfrm flipH="1">
                <a:off x="3792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9" name="Line 400"/>
              <p:cNvSpPr>
                <a:spLocks noChangeShapeType="1"/>
              </p:cNvSpPr>
              <p:nvPr/>
            </p:nvSpPr>
            <p:spPr bwMode="auto">
              <a:xfrm>
                <a:off x="3944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0" name="Line 401"/>
              <p:cNvSpPr>
                <a:spLocks noChangeShapeType="1"/>
              </p:cNvSpPr>
              <p:nvPr/>
            </p:nvSpPr>
            <p:spPr bwMode="auto">
              <a:xfrm flipH="1">
                <a:off x="3944" y="2669"/>
                <a:ext cx="79" cy="78"/>
              </a:xfrm>
              <a:prstGeom prst="line">
                <a:avLst/>
              </a:prstGeom>
              <a:noFill/>
              <a:ln w="793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1" name="Rectangle 402"/>
              <p:cNvSpPr>
                <a:spLocks noChangeArrowheads="1"/>
              </p:cNvSpPr>
              <p:nvPr/>
            </p:nvSpPr>
            <p:spPr bwMode="auto">
              <a:xfrm>
                <a:off x="1783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2" name="Rectangle 403"/>
              <p:cNvSpPr>
                <a:spLocks noChangeArrowheads="1"/>
              </p:cNvSpPr>
              <p:nvPr/>
            </p:nvSpPr>
            <p:spPr bwMode="auto">
              <a:xfrm>
                <a:off x="2089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3" name="Rectangle 404"/>
              <p:cNvSpPr>
                <a:spLocks noChangeArrowheads="1"/>
              </p:cNvSpPr>
              <p:nvPr/>
            </p:nvSpPr>
            <p:spPr bwMode="auto">
              <a:xfrm>
                <a:off x="2395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4" name="Rectangle 405"/>
              <p:cNvSpPr>
                <a:spLocks noChangeArrowheads="1"/>
              </p:cNvSpPr>
              <p:nvPr/>
            </p:nvSpPr>
            <p:spPr bwMode="auto">
              <a:xfrm>
                <a:off x="2702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728" name="Group 607"/>
            <p:cNvGrpSpPr>
              <a:grpSpLocks/>
            </p:cNvGrpSpPr>
            <p:nvPr/>
          </p:nvGrpSpPr>
          <p:grpSpPr bwMode="auto">
            <a:xfrm>
              <a:off x="2439988" y="544513"/>
              <a:ext cx="5457825" cy="4337050"/>
              <a:chOff x="1537" y="343"/>
              <a:chExt cx="3438" cy="2732"/>
            </a:xfrm>
          </p:grpSpPr>
          <p:sp>
            <p:nvSpPr>
              <p:cNvPr id="765" name="Rectangle 407"/>
              <p:cNvSpPr>
                <a:spLocks noChangeArrowheads="1"/>
              </p:cNvSpPr>
              <p:nvPr/>
            </p:nvSpPr>
            <p:spPr bwMode="auto">
              <a:xfrm>
                <a:off x="3008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6" name="Rectangle 408"/>
              <p:cNvSpPr>
                <a:spLocks noChangeArrowheads="1"/>
              </p:cNvSpPr>
              <p:nvPr/>
            </p:nvSpPr>
            <p:spPr bwMode="auto">
              <a:xfrm>
                <a:off x="3313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7" name="Rectangle 409"/>
              <p:cNvSpPr>
                <a:spLocks noChangeArrowheads="1"/>
              </p:cNvSpPr>
              <p:nvPr/>
            </p:nvSpPr>
            <p:spPr bwMode="auto">
              <a:xfrm>
                <a:off x="3619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8" name="Rectangle 410"/>
              <p:cNvSpPr>
                <a:spLocks noChangeArrowheads="1"/>
              </p:cNvSpPr>
              <p:nvPr/>
            </p:nvSpPr>
            <p:spPr bwMode="auto">
              <a:xfrm>
                <a:off x="3925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9" name="Rectangle 411"/>
              <p:cNvSpPr>
                <a:spLocks noChangeArrowheads="1"/>
              </p:cNvSpPr>
              <p:nvPr/>
            </p:nvSpPr>
            <p:spPr bwMode="auto">
              <a:xfrm>
                <a:off x="4232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0" name="Rectangle 412"/>
              <p:cNvSpPr>
                <a:spLocks noChangeArrowheads="1"/>
              </p:cNvSpPr>
              <p:nvPr/>
            </p:nvSpPr>
            <p:spPr bwMode="auto">
              <a:xfrm>
                <a:off x="4538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1" name="Rectangle 413"/>
              <p:cNvSpPr>
                <a:spLocks noChangeArrowheads="1"/>
              </p:cNvSpPr>
              <p:nvPr/>
            </p:nvSpPr>
            <p:spPr bwMode="auto">
              <a:xfrm>
                <a:off x="4844" y="2949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1.0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2" name="Rectangle 414"/>
              <p:cNvSpPr>
                <a:spLocks noChangeArrowheads="1"/>
              </p:cNvSpPr>
              <p:nvPr/>
            </p:nvSpPr>
            <p:spPr bwMode="auto">
              <a:xfrm>
                <a:off x="1537" y="2826"/>
                <a:ext cx="257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3" name="Rectangle 415"/>
              <p:cNvSpPr>
                <a:spLocks noChangeArrowheads="1"/>
              </p:cNvSpPr>
              <p:nvPr/>
            </p:nvSpPr>
            <p:spPr bwMode="auto">
              <a:xfrm>
                <a:off x="1583" y="2577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4" name="Rectangle 416"/>
              <p:cNvSpPr>
                <a:spLocks noChangeArrowheads="1"/>
              </p:cNvSpPr>
              <p:nvPr/>
            </p:nvSpPr>
            <p:spPr bwMode="auto">
              <a:xfrm>
                <a:off x="1583" y="2329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5" name="Rectangle 417"/>
              <p:cNvSpPr>
                <a:spLocks noChangeArrowheads="1"/>
              </p:cNvSpPr>
              <p:nvPr/>
            </p:nvSpPr>
            <p:spPr bwMode="auto">
              <a:xfrm>
                <a:off x="1583" y="2080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6" name="Rectangle 418"/>
              <p:cNvSpPr>
                <a:spLocks noChangeArrowheads="1"/>
              </p:cNvSpPr>
              <p:nvPr/>
            </p:nvSpPr>
            <p:spPr bwMode="auto">
              <a:xfrm>
                <a:off x="1583" y="1832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7" name="Rectangle 419"/>
              <p:cNvSpPr>
                <a:spLocks noChangeArrowheads="1"/>
              </p:cNvSpPr>
              <p:nvPr/>
            </p:nvSpPr>
            <p:spPr bwMode="auto">
              <a:xfrm>
                <a:off x="1583" y="1584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8" name="Rectangle 420"/>
              <p:cNvSpPr>
                <a:spLocks noChangeArrowheads="1"/>
              </p:cNvSpPr>
              <p:nvPr/>
            </p:nvSpPr>
            <p:spPr bwMode="auto">
              <a:xfrm>
                <a:off x="1583" y="1336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9" name="Rectangle 421"/>
              <p:cNvSpPr>
                <a:spLocks noChangeArrowheads="1"/>
              </p:cNvSpPr>
              <p:nvPr/>
            </p:nvSpPr>
            <p:spPr bwMode="auto">
              <a:xfrm>
                <a:off x="1583" y="1088"/>
                <a:ext cx="2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1E-3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0" name="Rectangle 422"/>
              <p:cNvSpPr>
                <a:spLocks noChangeArrowheads="1"/>
              </p:cNvSpPr>
              <p:nvPr/>
            </p:nvSpPr>
            <p:spPr bwMode="auto">
              <a:xfrm>
                <a:off x="1602" y="839"/>
                <a:ext cx="184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1" name="Rectangle 423"/>
              <p:cNvSpPr>
                <a:spLocks noChangeArrowheads="1"/>
              </p:cNvSpPr>
              <p:nvPr/>
            </p:nvSpPr>
            <p:spPr bwMode="auto">
              <a:xfrm>
                <a:off x="1649" y="591"/>
                <a:ext cx="131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2" name="Rectangle 424"/>
              <p:cNvSpPr>
                <a:spLocks noChangeArrowheads="1"/>
              </p:cNvSpPr>
              <p:nvPr/>
            </p:nvSpPr>
            <p:spPr bwMode="auto">
              <a:xfrm>
                <a:off x="1718" y="343"/>
                <a:ext cx="53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3" name="Line 425"/>
              <p:cNvSpPr>
                <a:spLocks noChangeShapeType="1"/>
              </p:cNvSpPr>
              <p:nvPr/>
            </p:nvSpPr>
            <p:spPr bwMode="auto">
              <a:xfrm flipV="1">
                <a:off x="184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4" name="Line 426"/>
              <p:cNvSpPr>
                <a:spLocks noChangeShapeType="1"/>
              </p:cNvSpPr>
              <p:nvPr/>
            </p:nvSpPr>
            <p:spPr bwMode="auto">
              <a:xfrm flipV="1">
                <a:off x="1995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5" name="Line 427"/>
              <p:cNvSpPr>
                <a:spLocks noChangeShapeType="1"/>
              </p:cNvSpPr>
              <p:nvPr/>
            </p:nvSpPr>
            <p:spPr bwMode="auto">
              <a:xfrm flipV="1">
                <a:off x="2147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6" name="Line 428"/>
              <p:cNvSpPr>
                <a:spLocks noChangeShapeType="1"/>
              </p:cNvSpPr>
              <p:nvPr/>
            </p:nvSpPr>
            <p:spPr bwMode="auto">
              <a:xfrm flipV="1">
                <a:off x="2301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7" name="Line 429"/>
              <p:cNvSpPr>
                <a:spLocks noChangeShapeType="1"/>
              </p:cNvSpPr>
              <p:nvPr/>
            </p:nvSpPr>
            <p:spPr bwMode="auto">
              <a:xfrm flipV="1">
                <a:off x="2453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8" name="Line 430"/>
              <p:cNvSpPr>
                <a:spLocks noChangeShapeType="1"/>
              </p:cNvSpPr>
              <p:nvPr/>
            </p:nvSpPr>
            <p:spPr bwMode="auto">
              <a:xfrm flipV="1">
                <a:off x="260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9" name="Line 431"/>
              <p:cNvSpPr>
                <a:spLocks noChangeShapeType="1"/>
              </p:cNvSpPr>
              <p:nvPr/>
            </p:nvSpPr>
            <p:spPr bwMode="auto">
              <a:xfrm flipV="1">
                <a:off x="2760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0" name="Line 432"/>
              <p:cNvSpPr>
                <a:spLocks noChangeShapeType="1"/>
              </p:cNvSpPr>
              <p:nvPr/>
            </p:nvSpPr>
            <p:spPr bwMode="auto">
              <a:xfrm flipV="1">
                <a:off x="2912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1" name="Line 433"/>
              <p:cNvSpPr>
                <a:spLocks noChangeShapeType="1"/>
              </p:cNvSpPr>
              <p:nvPr/>
            </p:nvSpPr>
            <p:spPr bwMode="auto">
              <a:xfrm flipV="1">
                <a:off x="3066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2" name="Line 434"/>
              <p:cNvSpPr>
                <a:spLocks noChangeShapeType="1"/>
              </p:cNvSpPr>
              <p:nvPr/>
            </p:nvSpPr>
            <p:spPr bwMode="auto">
              <a:xfrm flipV="1">
                <a:off x="3218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3" name="Line 435"/>
              <p:cNvSpPr>
                <a:spLocks noChangeShapeType="1"/>
              </p:cNvSpPr>
              <p:nvPr/>
            </p:nvSpPr>
            <p:spPr bwMode="auto">
              <a:xfrm flipV="1">
                <a:off x="337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4" name="Line 436"/>
              <p:cNvSpPr>
                <a:spLocks noChangeShapeType="1"/>
              </p:cNvSpPr>
              <p:nvPr/>
            </p:nvSpPr>
            <p:spPr bwMode="auto">
              <a:xfrm flipV="1">
                <a:off x="3525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5" name="Line 437"/>
              <p:cNvSpPr>
                <a:spLocks noChangeShapeType="1"/>
              </p:cNvSpPr>
              <p:nvPr/>
            </p:nvSpPr>
            <p:spPr bwMode="auto">
              <a:xfrm flipV="1">
                <a:off x="3678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6" name="Line 438"/>
              <p:cNvSpPr>
                <a:spLocks noChangeShapeType="1"/>
              </p:cNvSpPr>
              <p:nvPr/>
            </p:nvSpPr>
            <p:spPr bwMode="auto">
              <a:xfrm flipV="1">
                <a:off x="3831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7" name="Line 439"/>
              <p:cNvSpPr>
                <a:spLocks noChangeShapeType="1"/>
              </p:cNvSpPr>
              <p:nvPr/>
            </p:nvSpPr>
            <p:spPr bwMode="auto">
              <a:xfrm flipV="1">
                <a:off x="3983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8" name="Line 440"/>
              <p:cNvSpPr>
                <a:spLocks noChangeShapeType="1"/>
              </p:cNvSpPr>
              <p:nvPr/>
            </p:nvSpPr>
            <p:spPr bwMode="auto">
              <a:xfrm flipV="1">
                <a:off x="413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9" name="Line 441"/>
              <p:cNvSpPr>
                <a:spLocks noChangeShapeType="1"/>
              </p:cNvSpPr>
              <p:nvPr/>
            </p:nvSpPr>
            <p:spPr bwMode="auto">
              <a:xfrm flipV="1">
                <a:off x="4291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0" name="Line 442"/>
              <p:cNvSpPr>
                <a:spLocks noChangeShapeType="1"/>
              </p:cNvSpPr>
              <p:nvPr/>
            </p:nvSpPr>
            <p:spPr bwMode="auto">
              <a:xfrm flipV="1">
                <a:off x="4443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1" name="Line 443"/>
              <p:cNvSpPr>
                <a:spLocks noChangeShapeType="1"/>
              </p:cNvSpPr>
              <p:nvPr/>
            </p:nvSpPr>
            <p:spPr bwMode="auto">
              <a:xfrm flipV="1">
                <a:off x="4596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2" name="Line 444"/>
              <p:cNvSpPr>
                <a:spLocks noChangeShapeType="1"/>
              </p:cNvSpPr>
              <p:nvPr/>
            </p:nvSpPr>
            <p:spPr bwMode="auto">
              <a:xfrm flipV="1">
                <a:off x="4749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3" name="Line 445"/>
              <p:cNvSpPr>
                <a:spLocks noChangeShapeType="1"/>
              </p:cNvSpPr>
              <p:nvPr/>
            </p:nvSpPr>
            <p:spPr bwMode="auto">
              <a:xfrm flipV="1">
                <a:off x="490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4" name="Line 446"/>
              <p:cNvSpPr>
                <a:spLocks noChangeShapeType="1"/>
              </p:cNvSpPr>
              <p:nvPr/>
            </p:nvSpPr>
            <p:spPr bwMode="auto">
              <a:xfrm>
                <a:off x="1842" y="2884"/>
                <a:ext cx="3060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5" name="Line 447"/>
              <p:cNvSpPr>
                <a:spLocks noChangeShapeType="1"/>
              </p:cNvSpPr>
              <p:nvPr/>
            </p:nvSpPr>
            <p:spPr bwMode="auto">
              <a:xfrm>
                <a:off x="1795" y="2884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6" name="Line 448"/>
              <p:cNvSpPr>
                <a:spLocks noChangeShapeType="1"/>
              </p:cNvSpPr>
              <p:nvPr/>
            </p:nvSpPr>
            <p:spPr bwMode="auto">
              <a:xfrm>
                <a:off x="1818" y="281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7" name="Line 449"/>
              <p:cNvSpPr>
                <a:spLocks noChangeShapeType="1"/>
              </p:cNvSpPr>
              <p:nvPr/>
            </p:nvSpPr>
            <p:spPr bwMode="auto">
              <a:xfrm>
                <a:off x="1818" y="276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8" name="Line 450"/>
              <p:cNvSpPr>
                <a:spLocks noChangeShapeType="1"/>
              </p:cNvSpPr>
              <p:nvPr/>
            </p:nvSpPr>
            <p:spPr bwMode="auto">
              <a:xfrm>
                <a:off x="1818" y="273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9" name="Line 451"/>
              <p:cNvSpPr>
                <a:spLocks noChangeShapeType="1"/>
              </p:cNvSpPr>
              <p:nvPr/>
            </p:nvSpPr>
            <p:spPr bwMode="auto">
              <a:xfrm>
                <a:off x="1818" y="27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0" name="Line 452"/>
              <p:cNvSpPr>
                <a:spLocks noChangeShapeType="1"/>
              </p:cNvSpPr>
              <p:nvPr/>
            </p:nvSpPr>
            <p:spPr bwMode="auto">
              <a:xfrm>
                <a:off x="1818" y="26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1" name="Line 453"/>
              <p:cNvSpPr>
                <a:spLocks noChangeShapeType="1"/>
              </p:cNvSpPr>
              <p:nvPr/>
            </p:nvSpPr>
            <p:spPr bwMode="auto">
              <a:xfrm>
                <a:off x="1818" y="267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2" name="Line 454"/>
              <p:cNvSpPr>
                <a:spLocks noChangeShapeType="1"/>
              </p:cNvSpPr>
              <p:nvPr/>
            </p:nvSpPr>
            <p:spPr bwMode="auto">
              <a:xfrm>
                <a:off x="1818" y="266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3" name="Line 455"/>
              <p:cNvSpPr>
                <a:spLocks noChangeShapeType="1"/>
              </p:cNvSpPr>
              <p:nvPr/>
            </p:nvSpPr>
            <p:spPr bwMode="auto">
              <a:xfrm>
                <a:off x="1818" y="264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4" name="Line 456"/>
              <p:cNvSpPr>
                <a:spLocks noChangeShapeType="1"/>
              </p:cNvSpPr>
              <p:nvPr/>
            </p:nvSpPr>
            <p:spPr bwMode="auto">
              <a:xfrm>
                <a:off x="1795" y="2636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5" name="Line 457"/>
              <p:cNvSpPr>
                <a:spLocks noChangeShapeType="1"/>
              </p:cNvSpPr>
              <p:nvPr/>
            </p:nvSpPr>
            <p:spPr bwMode="auto">
              <a:xfrm>
                <a:off x="1818" y="256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6" name="Line 458"/>
              <p:cNvSpPr>
                <a:spLocks noChangeShapeType="1"/>
              </p:cNvSpPr>
              <p:nvPr/>
            </p:nvSpPr>
            <p:spPr bwMode="auto">
              <a:xfrm>
                <a:off x="1818" y="251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7" name="Line 459"/>
              <p:cNvSpPr>
                <a:spLocks noChangeShapeType="1"/>
              </p:cNvSpPr>
              <p:nvPr/>
            </p:nvSpPr>
            <p:spPr bwMode="auto">
              <a:xfrm>
                <a:off x="1818" y="248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8" name="Line 460"/>
              <p:cNvSpPr>
                <a:spLocks noChangeShapeType="1"/>
              </p:cNvSpPr>
              <p:nvPr/>
            </p:nvSpPr>
            <p:spPr bwMode="auto">
              <a:xfrm>
                <a:off x="1818" y="24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9" name="Line 461"/>
              <p:cNvSpPr>
                <a:spLocks noChangeShapeType="1"/>
              </p:cNvSpPr>
              <p:nvPr/>
            </p:nvSpPr>
            <p:spPr bwMode="auto">
              <a:xfrm>
                <a:off x="1818" y="244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0" name="Line 462"/>
              <p:cNvSpPr>
                <a:spLocks noChangeShapeType="1"/>
              </p:cNvSpPr>
              <p:nvPr/>
            </p:nvSpPr>
            <p:spPr bwMode="auto">
              <a:xfrm>
                <a:off x="1818" y="242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1" name="Line 463"/>
              <p:cNvSpPr>
                <a:spLocks noChangeShapeType="1"/>
              </p:cNvSpPr>
              <p:nvPr/>
            </p:nvSpPr>
            <p:spPr bwMode="auto">
              <a:xfrm>
                <a:off x="1818" y="24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2" name="Line 464"/>
              <p:cNvSpPr>
                <a:spLocks noChangeShapeType="1"/>
              </p:cNvSpPr>
              <p:nvPr/>
            </p:nvSpPr>
            <p:spPr bwMode="auto">
              <a:xfrm>
                <a:off x="1818" y="239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3" name="Line 465"/>
              <p:cNvSpPr>
                <a:spLocks noChangeShapeType="1"/>
              </p:cNvSpPr>
              <p:nvPr/>
            </p:nvSpPr>
            <p:spPr bwMode="auto">
              <a:xfrm>
                <a:off x="1795" y="2388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4" name="Line 466"/>
              <p:cNvSpPr>
                <a:spLocks noChangeShapeType="1"/>
              </p:cNvSpPr>
              <p:nvPr/>
            </p:nvSpPr>
            <p:spPr bwMode="auto">
              <a:xfrm>
                <a:off x="1818" y="231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5" name="Line 467"/>
              <p:cNvSpPr>
                <a:spLocks noChangeShapeType="1"/>
              </p:cNvSpPr>
              <p:nvPr/>
            </p:nvSpPr>
            <p:spPr bwMode="auto">
              <a:xfrm>
                <a:off x="1818" y="226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6" name="Line 468"/>
              <p:cNvSpPr>
                <a:spLocks noChangeShapeType="1"/>
              </p:cNvSpPr>
              <p:nvPr/>
            </p:nvSpPr>
            <p:spPr bwMode="auto">
              <a:xfrm>
                <a:off x="1818" y="223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7" name="Line 469"/>
              <p:cNvSpPr>
                <a:spLocks noChangeShapeType="1"/>
              </p:cNvSpPr>
              <p:nvPr/>
            </p:nvSpPr>
            <p:spPr bwMode="auto">
              <a:xfrm>
                <a:off x="1818" y="22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8" name="Line 470"/>
              <p:cNvSpPr>
                <a:spLocks noChangeShapeType="1"/>
              </p:cNvSpPr>
              <p:nvPr/>
            </p:nvSpPr>
            <p:spPr bwMode="auto">
              <a:xfrm>
                <a:off x="1818" y="219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9" name="Line 471"/>
              <p:cNvSpPr>
                <a:spLocks noChangeShapeType="1"/>
              </p:cNvSpPr>
              <p:nvPr/>
            </p:nvSpPr>
            <p:spPr bwMode="auto">
              <a:xfrm>
                <a:off x="1818" y="217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0" name="Line 472"/>
              <p:cNvSpPr>
                <a:spLocks noChangeShapeType="1"/>
              </p:cNvSpPr>
              <p:nvPr/>
            </p:nvSpPr>
            <p:spPr bwMode="auto">
              <a:xfrm>
                <a:off x="1818" y="21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1" name="Line 473"/>
              <p:cNvSpPr>
                <a:spLocks noChangeShapeType="1"/>
              </p:cNvSpPr>
              <p:nvPr/>
            </p:nvSpPr>
            <p:spPr bwMode="auto">
              <a:xfrm>
                <a:off x="1818" y="215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2" name="Line 474"/>
              <p:cNvSpPr>
                <a:spLocks noChangeShapeType="1"/>
              </p:cNvSpPr>
              <p:nvPr/>
            </p:nvSpPr>
            <p:spPr bwMode="auto">
              <a:xfrm>
                <a:off x="1795" y="2139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3" name="Line 475"/>
              <p:cNvSpPr>
                <a:spLocks noChangeShapeType="1"/>
              </p:cNvSpPr>
              <p:nvPr/>
            </p:nvSpPr>
            <p:spPr bwMode="auto">
              <a:xfrm>
                <a:off x="1818" y="206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4" name="Line 476"/>
              <p:cNvSpPr>
                <a:spLocks noChangeShapeType="1"/>
              </p:cNvSpPr>
              <p:nvPr/>
            </p:nvSpPr>
            <p:spPr bwMode="auto">
              <a:xfrm>
                <a:off x="1818" y="202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5" name="Line 477"/>
              <p:cNvSpPr>
                <a:spLocks noChangeShapeType="1"/>
              </p:cNvSpPr>
              <p:nvPr/>
            </p:nvSpPr>
            <p:spPr bwMode="auto">
              <a:xfrm>
                <a:off x="1818" y="19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6" name="Line 478"/>
              <p:cNvSpPr>
                <a:spLocks noChangeShapeType="1"/>
              </p:cNvSpPr>
              <p:nvPr/>
            </p:nvSpPr>
            <p:spPr bwMode="auto">
              <a:xfrm>
                <a:off x="1818" y="196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7" name="Line 479"/>
              <p:cNvSpPr>
                <a:spLocks noChangeShapeType="1"/>
              </p:cNvSpPr>
              <p:nvPr/>
            </p:nvSpPr>
            <p:spPr bwMode="auto">
              <a:xfrm>
                <a:off x="1818" y="194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8" name="Line 480"/>
              <p:cNvSpPr>
                <a:spLocks noChangeShapeType="1"/>
              </p:cNvSpPr>
              <p:nvPr/>
            </p:nvSpPr>
            <p:spPr bwMode="auto">
              <a:xfrm>
                <a:off x="1818" y="193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9" name="Line 481"/>
              <p:cNvSpPr>
                <a:spLocks noChangeShapeType="1"/>
              </p:cNvSpPr>
              <p:nvPr/>
            </p:nvSpPr>
            <p:spPr bwMode="auto">
              <a:xfrm>
                <a:off x="1818" y="19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0" name="Line 482"/>
              <p:cNvSpPr>
                <a:spLocks noChangeShapeType="1"/>
              </p:cNvSpPr>
              <p:nvPr/>
            </p:nvSpPr>
            <p:spPr bwMode="auto">
              <a:xfrm>
                <a:off x="1818" y="190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1" name="Line 483"/>
              <p:cNvSpPr>
                <a:spLocks noChangeShapeType="1"/>
              </p:cNvSpPr>
              <p:nvPr/>
            </p:nvSpPr>
            <p:spPr bwMode="auto">
              <a:xfrm>
                <a:off x="1795" y="1891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2" name="Line 484"/>
              <p:cNvSpPr>
                <a:spLocks noChangeShapeType="1"/>
              </p:cNvSpPr>
              <p:nvPr/>
            </p:nvSpPr>
            <p:spPr bwMode="auto">
              <a:xfrm>
                <a:off x="1818" y="181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3" name="Line 485"/>
              <p:cNvSpPr>
                <a:spLocks noChangeShapeType="1"/>
              </p:cNvSpPr>
              <p:nvPr/>
            </p:nvSpPr>
            <p:spPr bwMode="auto">
              <a:xfrm>
                <a:off x="1818" y="177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4" name="Line 486"/>
              <p:cNvSpPr>
                <a:spLocks noChangeShapeType="1"/>
              </p:cNvSpPr>
              <p:nvPr/>
            </p:nvSpPr>
            <p:spPr bwMode="auto">
              <a:xfrm>
                <a:off x="1818" y="174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5" name="Line 487"/>
              <p:cNvSpPr>
                <a:spLocks noChangeShapeType="1"/>
              </p:cNvSpPr>
              <p:nvPr/>
            </p:nvSpPr>
            <p:spPr bwMode="auto">
              <a:xfrm>
                <a:off x="1818" y="171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6" name="Line 488"/>
              <p:cNvSpPr>
                <a:spLocks noChangeShapeType="1"/>
              </p:cNvSpPr>
              <p:nvPr/>
            </p:nvSpPr>
            <p:spPr bwMode="auto">
              <a:xfrm>
                <a:off x="1818" y="169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7" name="Line 489"/>
              <p:cNvSpPr>
                <a:spLocks noChangeShapeType="1"/>
              </p:cNvSpPr>
              <p:nvPr/>
            </p:nvSpPr>
            <p:spPr bwMode="auto">
              <a:xfrm>
                <a:off x="1818" y="168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8" name="Line 490"/>
              <p:cNvSpPr>
                <a:spLocks noChangeShapeType="1"/>
              </p:cNvSpPr>
              <p:nvPr/>
            </p:nvSpPr>
            <p:spPr bwMode="auto">
              <a:xfrm>
                <a:off x="1818" y="166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9" name="Line 491"/>
              <p:cNvSpPr>
                <a:spLocks noChangeShapeType="1"/>
              </p:cNvSpPr>
              <p:nvPr/>
            </p:nvSpPr>
            <p:spPr bwMode="auto">
              <a:xfrm>
                <a:off x="1818" y="165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0" name="Line 492"/>
              <p:cNvSpPr>
                <a:spLocks noChangeShapeType="1"/>
              </p:cNvSpPr>
              <p:nvPr/>
            </p:nvSpPr>
            <p:spPr bwMode="auto">
              <a:xfrm>
                <a:off x="1795" y="1643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1" name="Line 493"/>
              <p:cNvSpPr>
                <a:spLocks noChangeShapeType="1"/>
              </p:cNvSpPr>
              <p:nvPr/>
            </p:nvSpPr>
            <p:spPr bwMode="auto">
              <a:xfrm>
                <a:off x="1818" y="156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2" name="Line 494"/>
              <p:cNvSpPr>
                <a:spLocks noChangeShapeType="1"/>
              </p:cNvSpPr>
              <p:nvPr/>
            </p:nvSpPr>
            <p:spPr bwMode="auto">
              <a:xfrm>
                <a:off x="1818" y="152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3" name="Line 495"/>
              <p:cNvSpPr>
                <a:spLocks noChangeShapeType="1"/>
              </p:cNvSpPr>
              <p:nvPr/>
            </p:nvSpPr>
            <p:spPr bwMode="auto">
              <a:xfrm>
                <a:off x="1818" y="149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4" name="Line 496"/>
              <p:cNvSpPr>
                <a:spLocks noChangeShapeType="1"/>
              </p:cNvSpPr>
              <p:nvPr/>
            </p:nvSpPr>
            <p:spPr bwMode="auto">
              <a:xfrm>
                <a:off x="1818" y="146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5" name="Line 497"/>
              <p:cNvSpPr>
                <a:spLocks noChangeShapeType="1"/>
              </p:cNvSpPr>
              <p:nvPr/>
            </p:nvSpPr>
            <p:spPr bwMode="auto">
              <a:xfrm>
                <a:off x="1818" y="144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6" name="Line 498"/>
              <p:cNvSpPr>
                <a:spLocks noChangeShapeType="1"/>
              </p:cNvSpPr>
              <p:nvPr/>
            </p:nvSpPr>
            <p:spPr bwMode="auto">
              <a:xfrm>
                <a:off x="1818" y="143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7" name="Line 499"/>
              <p:cNvSpPr>
                <a:spLocks noChangeShapeType="1"/>
              </p:cNvSpPr>
              <p:nvPr/>
            </p:nvSpPr>
            <p:spPr bwMode="auto">
              <a:xfrm>
                <a:off x="1818" y="141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8" name="Line 500"/>
              <p:cNvSpPr>
                <a:spLocks noChangeShapeType="1"/>
              </p:cNvSpPr>
              <p:nvPr/>
            </p:nvSpPr>
            <p:spPr bwMode="auto">
              <a:xfrm>
                <a:off x="1818" y="140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9" name="Line 501"/>
              <p:cNvSpPr>
                <a:spLocks noChangeShapeType="1"/>
              </p:cNvSpPr>
              <p:nvPr/>
            </p:nvSpPr>
            <p:spPr bwMode="auto">
              <a:xfrm>
                <a:off x="1795" y="1395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0" name="Line 502"/>
              <p:cNvSpPr>
                <a:spLocks noChangeShapeType="1"/>
              </p:cNvSpPr>
              <p:nvPr/>
            </p:nvSpPr>
            <p:spPr bwMode="auto">
              <a:xfrm>
                <a:off x="1818" y="132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1" name="Line 503"/>
              <p:cNvSpPr>
                <a:spLocks noChangeShapeType="1"/>
              </p:cNvSpPr>
              <p:nvPr/>
            </p:nvSpPr>
            <p:spPr bwMode="auto">
              <a:xfrm>
                <a:off x="1818" y="127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2" name="Line 504"/>
              <p:cNvSpPr>
                <a:spLocks noChangeShapeType="1"/>
              </p:cNvSpPr>
              <p:nvPr/>
            </p:nvSpPr>
            <p:spPr bwMode="auto">
              <a:xfrm>
                <a:off x="1818" y="124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3" name="Line 505"/>
              <p:cNvSpPr>
                <a:spLocks noChangeShapeType="1"/>
              </p:cNvSpPr>
              <p:nvPr/>
            </p:nvSpPr>
            <p:spPr bwMode="auto">
              <a:xfrm>
                <a:off x="1818" y="122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4" name="Line 506"/>
              <p:cNvSpPr>
                <a:spLocks noChangeShapeType="1"/>
              </p:cNvSpPr>
              <p:nvPr/>
            </p:nvSpPr>
            <p:spPr bwMode="auto">
              <a:xfrm>
                <a:off x="1818" y="120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5" name="Line 507"/>
              <p:cNvSpPr>
                <a:spLocks noChangeShapeType="1"/>
              </p:cNvSpPr>
              <p:nvPr/>
            </p:nvSpPr>
            <p:spPr bwMode="auto">
              <a:xfrm>
                <a:off x="1818" y="118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6" name="Line 508"/>
              <p:cNvSpPr>
                <a:spLocks noChangeShapeType="1"/>
              </p:cNvSpPr>
              <p:nvPr/>
            </p:nvSpPr>
            <p:spPr bwMode="auto">
              <a:xfrm>
                <a:off x="1818" y="117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7" name="Line 509"/>
              <p:cNvSpPr>
                <a:spLocks noChangeShapeType="1"/>
              </p:cNvSpPr>
              <p:nvPr/>
            </p:nvSpPr>
            <p:spPr bwMode="auto">
              <a:xfrm>
                <a:off x="1818" y="115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8" name="Line 510"/>
              <p:cNvSpPr>
                <a:spLocks noChangeShapeType="1"/>
              </p:cNvSpPr>
              <p:nvPr/>
            </p:nvSpPr>
            <p:spPr bwMode="auto">
              <a:xfrm>
                <a:off x="1795" y="1147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9" name="Line 511"/>
              <p:cNvSpPr>
                <a:spLocks noChangeShapeType="1"/>
              </p:cNvSpPr>
              <p:nvPr/>
            </p:nvSpPr>
            <p:spPr bwMode="auto">
              <a:xfrm>
                <a:off x="1818" y="107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0" name="Line 512"/>
              <p:cNvSpPr>
                <a:spLocks noChangeShapeType="1"/>
              </p:cNvSpPr>
              <p:nvPr/>
            </p:nvSpPr>
            <p:spPr bwMode="auto">
              <a:xfrm>
                <a:off x="1818" y="102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1" name="Line 513"/>
              <p:cNvSpPr>
                <a:spLocks noChangeShapeType="1"/>
              </p:cNvSpPr>
              <p:nvPr/>
            </p:nvSpPr>
            <p:spPr bwMode="auto">
              <a:xfrm>
                <a:off x="1818" y="99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2" name="Line 514"/>
              <p:cNvSpPr>
                <a:spLocks noChangeShapeType="1"/>
              </p:cNvSpPr>
              <p:nvPr/>
            </p:nvSpPr>
            <p:spPr bwMode="auto">
              <a:xfrm>
                <a:off x="1818" y="97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3" name="Line 515"/>
              <p:cNvSpPr>
                <a:spLocks noChangeShapeType="1"/>
              </p:cNvSpPr>
              <p:nvPr/>
            </p:nvSpPr>
            <p:spPr bwMode="auto">
              <a:xfrm>
                <a:off x="1818" y="95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4" name="Line 516"/>
              <p:cNvSpPr>
                <a:spLocks noChangeShapeType="1"/>
              </p:cNvSpPr>
              <p:nvPr/>
            </p:nvSpPr>
            <p:spPr bwMode="auto">
              <a:xfrm>
                <a:off x="1818" y="93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5" name="Line 517"/>
              <p:cNvSpPr>
                <a:spLocks noChangeShapeType="1"/>
              </p:cNvSpPr>
              <p:nvPr/>
            </p:nvSpPr>
            <p:spPr bwMode="auto">
              <a:xfrm>
                <a:off x="1818" y="92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6" name="Line 518"/>
              <p:cNvSpPr>
                <a:spLocks noChangeShapeType="1"/>
              </p:cNvSpPr>
              <p:nvPr/>
            </p:nvSpPr>
            <p:spPr bwMode="auto">
              <a:xfrm>
                <a:off x="1818" y="90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7" name="Line 519"/>
              <p:cNvSpPr>
                <a:spLocks noChangeShapeType="1"/>
              </p:cNvSpPr>
              <p:nvPr/>
            </p:nvSpPr>
            <p:spPr bwMode="auto">
              <a:xfrm>
                <a:off x="1795" y="897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8" name="Line 520"/>
              <p:cNvSpPr>
                <a:spLocks noChangeShapeType="1"/>
              </p:cNvSpPr>
              <p:nvPr/>
            </p:nvSpPr>
            <p:spPr bwMode="auto">
              <a:xfrm>
                <a:off x="1818" y="82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9" name="Line 521"/>
              <p:cNvSpPr>
                <a:spLocks noChangeShapeType="1"/>
              </p:cNvSpPr>
              <p:nvPr/>
            </p:nvSpPr>
            <p:spPr bwMode="auto">
              <a:xfrm>
                <a:off x="1818" y="77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0" name="Line 522"/>
              <p:cNvSpPr>
                <a:spLocks noChangeShapeType="1"/>
              </p:cNvSpPr>
              <p:nvPr/>
            </p:nvSpPr>
            <p:spPr bwMode="auto">
              <a:xfrm>
                <a:off x="1818" y="74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1" name="Line 523"/>
              <p:cNvSpPr>
                <a:spLocks noChangeShapeType="1"/>
              </p:cNvSpPr>
              <p:nvPr/>
            </p:nvSpPr>
            <p:spPr bwMode="auto">
              <a:xfrm>
                <a:off x="1818" y="72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2" name="Line 524"/>
              <p:cNvSpPr>
                <a:spLocks noChangeShapeType="1"/>
              </p:cNvSpPr>
              <p:nvPr/>
            </p:nvSpPr>
            <p:spPr bwMode="auto">
              <a:xfrm>
                <a:off x="1818" y="70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3" name="Line 525"/>
              <p:cNvSpPr>
                <a:spLocks noChangeShapeType="1"/>
              </p:cNvSpPr>
              <p:nvPr/>
            </p:nvSpPr>
            <p:spPr bwMode="auto">
              <a:xfrm>
                <a:off x="1818" y="68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4" name="Line 526"/>
              <p:cNvSpPr>
                <a:spLocks noChangeShapeType="1"/>
              </p:cNvSpPr>
              <p:nvPr/>
            </p:nvSpPr>
            <p:spPr bwMode="auto">
              <a:xfrm>
                <a:off x="1818" y="67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5" name="Line 527"/>
              <p:cNvSpPr>
                <a:spLocks noChangeShapeType="1"/>
              </p:cNvSpPr>
              <p:nvPr/>
            </p:nvSpPr>
            <p:spPr bwMode="auto">
              <a:xfrm>
                <a:off x="1818" y="66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6" name="Line 528"/>
              <p:cNvSpPr>
                <a:spLocks noChangeShapeType="1"/>
              </p:cNvSpPr>
              <p:nvPr/>
            </p:nvSpPr>
            <p:spPr bwMode="auto">
              <a:xfrm>
                <a:off x="1795" y="649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7" name="Line 529"/>
              <p:cNvSpPr>
                <a:spLocks noChangeShapeType="1"/>
              </p:cNvSpPr>
              <p:nvPr/>
            </p:nvSpPr>
            <p:spPr bwMode="auto">
              <a:xfrm>
                <a:off x="1818" y="57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8" name="Line 530"/>
              <p:cNvSpPr>
                <a:spLocks noChangeShapeType="1"/>
              </p:cNvSpPr>
              <p:nvPr/>
            </p:nvSpPr>
            <p:spPr bwMode="auto">
              <a:xfrm>
                <a:off x="1818" y="53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9" name="Line 531"/>
              <p:cNvSpPr>
                <a:spLocks noChangeShapeType="1"/>
              </p:cNvSpPr>
              <p:nvPr/>
            </p:nvSpPr>
            <p:spPr bwMode="auto">
              <a:xfrm>
                <a:off x="1818" y="50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0" name="Line 532"/>
              <p:cNvSpPr>
                <a:spLocks noChangeShapeType="1"/>
              </p:cNvSpPr>
              <p:nvPr/>
            </p:nvSpPr>
            <p:spPr bwMode="auto">
              <a:xfrm>
                <a:off x="1818" y="47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1" name="Line 533"/>
              <p:cNvSpPr>
                <a:spLocks noChangeShapeType="1"/>
              </p:cNvSpPr>
              <p:nvPr/>
            </p:nvSpPr>
            <p:spPr bwMode="auto">
              <a:xfrm>
                <a:off x="1818" y="45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2" name="Line 534"/>
              <p:cNvSpPr>
                <a:spLocks noChangeShapeType="1"/>
              </p:cNvSpPr>
              <p:nvPr/>
            </p:nvSpPr>
            <p:spPr bwMode="auto">
              <a:xfrm>
                <a:off x="1818" y="43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3" name="Line 535"/>
              <p:cNvSpPr>
                <a:spLocks noChangeShapeType="1"/>
              </p:cNvSpPr>
              <p:nvPr/>
            </p:nvSpPr>
            <p:spPr bwMode="auto">
              <a:xfrm>
                <a:off x="1818" y="42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4" name="Line 536"/>
              <p:cNvSpPr>
                <a:spLocks noChangeShapeType="1"/>
              </p:cNvSpPr>
              <p:nvPr/>
            </p:nvSpPr>
            <p:spPr bwMode="auto">
              <a:xfrm>
                <a:off x="1818" y="41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5" name="Line 537"/>
              <p:cNvSpPr>
                <a:spLocks noChangeShapeType="1"/>
              </p:cNvSpPr>
              <p:nvPr/>
            </p:nvSpPr>
            <p:spPr bwMode="auto">
              <a:xfrm>
                <a:off x="1795" y="401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6" name="Line 538"/>
              <p:cNvSpPr>
                <a:spLocks noChangeShapeType="1"/>
              </p:cNvSpPr>
              <p:nvPr/>
            </p:nvSpPr>
            <p:spPr bwMode="auto">
              <a:xfrm flipV="1">
                <a:off x="1842" y="401"/>
                <a:ext cx="0" cy="248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7" name="Line 539"/>
              <p:cNvSpPr>
                <a:spLocks noChangeShapeType="1"/>
              </p:cNvSpPr>
              <p:nvPr/>
            </p:nvSpPr>
            <p:spPr bwMode="auto">
              <a:xfrm>
                <a:off x="184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8" name="Line 540"/>
              <p:cNvSpPr>
                <a:spLocks noChangeShapeType="1"/>
              </p:cNvSpPr>
              <p:nvPr/>
            </p:nvSpPr>
            <p:spPr bwMode="auto">
              <a:xfrm>
                <a:off x="1995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9" name="Line 541"/>
              <p:cNvSpPr>
                <a:spLocks noChangeShapeType="1"/>
              </p:cNvSpPr>
              <p:nvPr/>
            </p:nvSpPr>
            <p:spPr bwMode="auto">
              <a:xfrm>
                <a:off x="2147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0" name="Line 542"/>
              <p:cNvSpPr>
                <a:spLocks noChangeShapeType="1"/>
              </p:cNvSpPr>
              <p:nvPr/>
            </p:nvSpPr>
            <p:spPr bwMode="auto">
              <a:xfrm>
                <a:off x="2301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1" name="Line 543"/>
              <p:cNvSpPr>
                <a:spLocks noChangeShapeType="1"/>
              </p:cNvSpPr>
              <p:nvPr/>
            </p:nvSpPr>
            <p:spPr bwMode="auto">
              <a:xfrm>
                <a:off x="2453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2" name="Line 544"/>
              <p:cNvSpPr>
                <a:spLocks noChangeShapeType="1"/>
              </p:cNvSpPr>
              <p:nvPr/>
            </p:nvSpPr>
            <p:spPr bwMode="auto">
              <a:xfrm>
                <a:off x="2607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3" name="Line 545"/>
              <p:cNvSpPr>
                <a:spLocks noChangeShapeType="1"/>
              </p:cNvSpPr>
              <p:nvPr/>
            </p:nvSpPr>
            <p:spPr bwMode="auto">
              <a:xfrm>
                <a:off x="2760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4" name="Line 546"/>
              <p:cNvSpPr>
                <a:spLocks noChangeShapeType="1"/>
              </p:cNvSpPr>
              <p:nvPr/>
            </p:nvSpPr>
            <p:spPr bwMode="auto">
              <a:xfrm>
                <a:off x="2912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5" name="Line 547"/>
              <p:cNvSpPr>
                <a:spLocks noChangeShapeType="1"/>
              </p:cNvSpPr>
              <p:nvPr/>
            </p:nvSpPr>
            <p:spPr bwMode="auto">
              <a:xfrm>
                <a:off x="3066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6" name="Line 548"/>
              <p:cNvSpPr>
                <a:spLocks noChangeShapeType="1"/>
              </p:cNvSpPr>
              <p:nvPr/>
            </p:nvSpPr>
            <p:spPr bwMode="auto">
              <a:xfrm>
                <a:off x="3218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7" name="Line 549"/>
              <p:cNvSpPr>
                <a:spLocks noChangeShapeType="1"/>
              </p:cNvSpPr>
              <p:nvPr/>
            </p:nvSpPr>
            <p:spPr bwMode="auto">
              <a:xfrm>
                <a:off x="337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8" name="Line 550"/>
              <p:cNvSpPr>
                <a:spLocks noChangeShapeType="1"/>
              </p:cNvSpPr>
              <p:nvPr/>
            </p:nvSpPr>
            <p:spPr bwMode="auto">
              <a:xfrm>
                <a:off x="3525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9" name="Line 551"/>
              <p:cNvSpPr>
                <a:spLocks noChangeShapeType="1"/>
              </p:cNvSpPr>
              <p:nvPr/>
            </p:nvSpPr>
            <p:spPr bwMode="auto">
              <a:xfrm>
                <a:off x="3678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0" name="Line 552"/>
              <p:cNvSpPr>
                <a:spLocks noChangeShapeType="1"/>
              </p:cNvSpPr>
              <p:nvPr/>
            </p:nvSpPr>
            <p:spPr bwMode="auto">
              <a:xfrm>
                <a:off x="3831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1" name="Line 553"/>
              <p:cNvSpPr>
                <a:spLocks noChangeShapeType="1"/>
              </p:cNvSpPr>
              <p:nvPr/>
            </p:nvSpPr>
            <p:spPr bwMode="auto">
              <a:xfrm>
                <a:off x="3983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2" name="Line 554"/>
              <p:cNvSpPr>
                <a:spLocks noChangeShapeType="1"/>
              </p:cNvSpPr>
              <p:nvPr/>
            </p:nvSpPr>
            <p:spPr bwMode="auto">
              <a:xfrm>
                <a:off x="4137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3" name="Line 555"/>
              <p:cNvSpPr>
                <a:spLocks noChangeShapeType="1"/>
              </p:cNvSpPr>
              <p:nvPr/>
            </p:nvSpPr>
            <p:spPr bwMode="auto">
              <a:xfrm>
                <a:off x="4291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4" name="Line 556"/>
              <p:cNvSpPr>
                <a:spLocks noChangeShapeType="1"/>
              </p:cNvSpPr>
              <p:nvPr/>
            </p:nvSpPr>
            <p:spPr bwMode="auto">
              <a:xfrm>
                <a:off x="4443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5" name="Line 557"/>
              <p:cNvSpPr>
                <a:spLocks noChangeShapeType="1"/>
              </p:cNvSpPr>
              <p:nvPr/>
            </p:nvSpPr>
            <p:spPr bwMode="auto">
              <a:xfrm>
                <a:off x="4596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6" name="Line 558"/>
              <p:cNvSpPr>
                <a:spLocks noChangeShapeType="1"/>
              </p:cNvSpPr>
              <p:nvPr/>
            </p:nvSpPr>
            <p:spPr bwMode="auto">
              <a:xfrm>
                <a:off x="4749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7" name="Line 559"/>
              <p:cNvSpPr>
                <a:spLocks noChangeShapeType="1"/>
              </p:cNvSpPr>
              <p:nvPr/>
            </p:nvSpPr>
            <p:spPr bwMode="auto">
              <a:xfrm>
                <a:off x="490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8" name="Line 560"/>
              <p:cNvSpPr>
                <a:spLocks noChangeShapeType="1"/>
              </p:cNvSpPr>
              <p:nvPr/>
            </p:nvSpPr>
            <p:spPr bwMode="auto">
              <a:xfrm>
                <a:off x="1842" y="401"/>
                <a:ext cx="3060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9" name="Rectangle 561"/>
              <p:cNvSpPr>
                <a:spLocks noChangeArrowheads="1"/>
              </p:cNvSpPr>
              <p:nvPr/>
            </p:nvSpPr>
            <p:spPr bwMode="auto">
              <a:xfrm>
                <a:off x="4163" y="579"/>
                <a:ext cx="659" cy="9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0" name="Rectangle 562"/>
              <p:cNvSpPr>
                <a:spLocks noChangeArrowheads="1"/>
              </p:cNvSpPr>
              <p:nvPr/>
            </p:nvSpPr>
            <p:spPr bwMode="auto">
              <a:xfrm>
                <a:off x="4127" y="543"/>
                <a:ext cx="700" cy="92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1" name="Rectangle 563"/>
              <p:cNvSpPr>
                <a:spLocks noChangeArrowheads="1"/>
              </p:cNvSpPr>
              <p:nvPr/>
            </p:nvSpPr>
            <p:spPr bwMode="auto">
              <a:xfrm>
                <a:off x="4127" y="543"/>
                <a:ext cx="700" cy="1006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2" name="Line 564"/>
              <p:cNvSpPr>
                <a:spLocks noChangeShapeType="1"/>
              </p:cNvSpPr>
              <p:nvPr/>
            </p:nvSpPr>
            <p:spPr bwMode="auto">
              <a:xfrm>
                <a:off x="4164" y="604"/>
                <a:ext cx="5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3" name="Line 565"/>
              <p:cNvSpPr>
                <a:spLocks noChangeShapeType="1"/>
              </p:cNvSpPr>
              <p:nvPr/>
            </p:nvSpPr>
            <p:spPr bwMode="auto">
              <a:xfrm>
                <a:off x="4277" y="604"/>
                <a:ext cx="5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4" name="Freeform 566"/>
              <p:cNvSpPr>
                <a:spLocks/>
              </p:cNvSpPr>
              <p:nvPr/>
            </p:nvSpPr>
            <p:spPr bwMode="auto">
              <a:xfrm>
                <a:off x="4216" y="571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5" name="Rectangle 567"/>
              <p:cNvSpPr>
                <a:spLocks noChangeArrowheads="1"/>
              </p:cNvSpPr>
              <p:nvPr/>
            </p:nvSpPr>
            <p:spPr bwMode="auto">
              <a:xfrm>
                <a:off x="4327" y="564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6" name="Rectangle 568"/>
              <p:cNvSpPr>
                <a:spLocks noChangeArrowheads="1"/>
              </p:cNvSpPr>
              <p:nvPr/>
            </p:nvSpPr>
            <p:spPr bwMode="auto">
              <a:xfrm>
                <a:off x="4345" y="564"/>
                <a:ext cx="330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l-GR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 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US" altLang="en-US" sz="10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endParaRPr lang="en-US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7" name="Line 569"/>
              <p:cNvSpPr>
                <a:spLocks noChangeShapeType="1"/>
              </p:cNvSpPr>
              <p:nvPr/>
            </p:nvSpPr>
            <p:spPr bwMode="auto">
              <a:xfrm>
                <a:off x="4164" y="694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8" name="Line 570"/>
              <p:cNvSpPr>
                <a:spLocks noChangeShapeType="1"/>
              </p:cNvSpPr>
              <p:nvPr/>
            </p:nvSpPr>
            <p:spPr bwMode="auto">
              <a:xfrm>
                <a:off x="4282" y="694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9" name="Oval 571"/>
              <p:cNvSpPr>
                <a:spLocks noChangeArrowheads="1"/>
              </p:cNvSpPr>
              <p:nvPr/>
            </p:nvSpPr>
            <p:spPr bwMode="auto">
              <a:xfrm>
                <a:off x="4219" y="667"/>
                <a:ext cx="53" cy="53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0" name="Rectangle 572"/>
              <p:cNvSpPr>
                <a:spLocks noChangeArrowheads="1"/>
              </p:cNvSpPr>
              <p:nvPr/>
            </p:nvSpPr>
            <p:spPr bwMode="auto">
              <a:xfrm>
                <a:off x="4327" y="653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1" name="Rectangle 573"/>
              <p:cNvSpPr>
                <a:spLocks noChangeArrowheads="1"/>
              </p:cNvSpPr>
              <p:nvPr/>
            </p:nvSpPr>
            <p:spPr bwMode="auto">
              <a:xfrm>
                <a:off x="4345" y="653"/>
                <a:ext cx="202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Cu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2" name="Line 574"/>
              <p:cNvSpPr>
                <a:spLocks noChangeShapeType="1"/>
              </p:cNvSpPr>
              <p:nvPr/>
            </p:nvSpPr>
            <p:spPr bwMode="auto">
              <a:xfrm>
                <a:off x="4164" y="783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3" name="Line 575"/>
              <p:cNvSpPr>
                <a:spLocks noChangeShapeType="1"/>
              </p:cNvSpPr>
              <p:nvPr/>
            </p:nvSpPr>
            <p:spPr bwMode="auto">
              <a:xfrm>
                <a:off x="4282" y="783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4" name="Freeform 576"/>
              <p:cNvSpPr>
                <a:spLocks/>
              </p:cNvSpPr>
              <p:nvPr/>
            </p:nvSpPr>
            <p:spPr bwMode="auto">
              <a:xfrm>
                <a:off x="4212" y="764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5" name="Rectangle 577"/>
              <p:cNvSpPr>
                <a:spLocks noChangeArrowheads="1"/>
              </p:cNvSpPr>
              <p:nvPr/>
            </p:nvSpPr>
            <p:spPr bwMode="auto">
              <a:xfrm>
                <a:off x="4327" y="742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6" name="Rectangle 578"/>
              <p:cNvSpPr>
                <a:spLocks noChangeArrowheads="1"/>
              </p:cNvSpPr>
              <p:nvPr/>
            </p:nvSpPr>
            <p:spPr bwMode="auto">
              <a:xfrm>
                <a:off x="4345" y="742"/>
                <a:ext cx="20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Mg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7" name="Line 579"/>
              <p:cNvSpPr>
                <a:spLocks noChangeShapeType="1"/>
              </p:cNvSpPr>
              <p:nvPr/>
            </p:nvSpPr>
            <p:spPr bwMode="auto">
              <a:xfrm>
                <a:off x="4164" y="873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8" name="Line 580"/>
              <p:cNvSpPr>
                <a:spLocks noChangeShapeType="1"/>
              </p:cNvSpPr>
              <p:nvPr/>
            </p:nvSpPr>
            <p:spPr bwMode="auto">
              <a:xfrm>
                <a:off x="4282" y="873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9" name="Freeform 581"/>
              <p:cNvSpPr>
                <a:spLocks/>
              </p:cNvSpPr>
              <p:nvPr/>
            </p:nvSpPr>
            <p:spPr bwMode="auto">
              <a:xfrm>
                <a:off x="4227" y="839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0" name="Rectangle 582"/>
              <p:cNvSpPr>
                <a:spLocks noChangeArrowheads="1"/>
              </p:cNvSpPr>
              <p:nvPr/>
            </p:nvSpPr>
            <p:spPr bwMode="auto">
              <a:xfrm>
                <a:off x="4327" y="832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1" name="Rectangle 583"/>
              <p:cNvSpPr>
                <a:spLocks noChangeArrowheads="1"/>
              </p:cNvSpPr>
              <p:nvPr/>
            </p:nvSpPr>
            <p:spPr bwMode="auto">
              <a:xfrm>
                <a:off x="4345" y="832"/>
                <a:ext cx="422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8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FeMg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</a:t>
                </a:r>
                <a:endParaRPr lang="en-US" alt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2" name="Line 584"/>
              <p:cNvSpPr>
                <a:spLocks noChangeShapeType="1"/>
              </p:cNvSpPr>
              <p:nvPr/>
            </p:nvSpPr>
            <p:spPr bwMode="auto">
              <a:xfrm>
                <a:off x="4164" y="962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3" name="Line 585"/>
              <p:cNvSpPr>
                <a:spLocks noChangeShapeType="1"/>
              </p:cNvSpPr>
              <p:nvPr/>
            </p:nvSpPr>
            <p:spPr bwMode="auto">
              <a:xfrm>
                <a:off x="4282" y="962"/>
                <a:ext cx="4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4" name="Freeform 586"/>
              <p:cNvSpPr>
                <a:spLocks/>
              </p:cNvSpPr>
              <p:nvPr/>
            </p:nvSpPr>
            <p:spPr bwMode="auto">
              <a:xfrm>
                <a:off x="4208" y="928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5" name="Rectangle 587"/>
              <p:cNvSpPr>
                <a:spLocks noChangeArrowheads="1"/>
              </p:cNvSpPr>
              <p:nvPr/>
            </p:nvSpPr>
            <p:spPr bwMode="auto">
              <a:xfrm>
                <a:off x="4327" y="921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6" name="Rectangle 588"/>
              <p:cNvSpPr>
                <a:spLocks noChangeArrowheads="1"/>
              </p:cNvSpPr>
              <p:nvPr/>
            </p:nvSpPr>
            <p:spPr bwMode="auto">
              <a:xfrm>
                <a:off x="4345" y="921"/>
                <a:ext cx="39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Cu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Mn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7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28</a:t>
                </a:r>
                <a:endParaRPr lang="en-US" alt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7" name="Line 589"/>
              <p:cNvSpPr>
                <a:spLocks noChangeShapeType="1"/>
              </p:cNvSpPr>
              <p:nvPr/>
            </p:nvSpPr>
            <p:spPr bwMode="auto">
              <a:xfrm>
                <a:off x="4164" y="1052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8" name="Line 590"/>
              <p:cNvSpPr>
                <a:spLocks noChangeShapeType="1"/>
              </p:cNvSpPr>
              <p:nvPr/>
            </p:nvSpPr>
            <p:spPr bwMode="auto">
              <a:xfrm>
                <a:off x="4277" y="1052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9" name="Rectangle 591"/>
              <p:cNvSpPr>
                <a:spLocks noChangeArrowheads="1"/>
              </p:cNvSpPr>
              <p:nvPr/>
            </p:nvSpPr>
            <p:spPr bwMode="auto">
              <a:xfrm>
                <a:off x="4224" y="103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0" name="Rectangle 592"/>
              <p:cNvSpPr>
                <a:spLocks noChangeArrowheads="1"/>
              </p:cNvSpPr>
              <p:nvPr/>
            </p:nvSpPr>
            <p:spPr bwMode="auto">
              <a:xfrm>
                <a:off x="4327" y="1011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1" name="Rectangle 593"/>
              <p:cNvSpPr>
                <a:spLocks noChangeArrowheads="1"/>
              </p:cNvSpPr>
              <p:nvPr/>
            </p:nvSpPr>
            <p:spPr bwMode="auto">
              <a:xfrm>
                <a:off x="4345" y="1011"/>
                <a:ext cx="311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α_</a:t>
                </a:r>
                <a:r>
                  <a:rPr lang="en-US" altLang="en-US" sz="10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2" name="Line 594"/>
              <p:cNvSpPr>
                <a:spLocks noChangeShapeType="1"/>
              </p:cNvSpPr>
              <p:nvPr/>
            </p:nvSpPr>
            <p:spPr bwMode="auto">
              <a:xfrm>
                <a:off x="4164" y="1141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3" name="Line 595"/>
              <p:cNvSpPr>
                <a:spLocks noChangeShapeType="1"/>
              </p:cNvSpPr>
              <p:nvPr/>
            </p:nvSpPr>
            <p:spPr bwMode="auto">
              <a:xfrm>
                <a:off x="4277" y="1141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4" name="Freeform 596"/>
              <p:cNvSpPr>
                <a:spLocks/>
              </p:cNvSpPr>
              <p:nvPr/>
            </p:nvSpPr>
            <p:spPr bwMode="auto">
              <a:xfrm>
                <a:off x="4216" y="1125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5" name="Rectangle 597"/>
              <p:cNvSpPr>
                <a:spLocks noChangeArrowheads="1"/>
              </p:cNvSpPr>
              <p:nvPr/>
            </p:nvSpPr>
            <p:spPr bwMode="auto">
              <a:xfrm>
                <a:off x="4327" y="1100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6" name="Rectangle 598"/>
              <p:cNvSpPr>
                <a:spLocks noChangeArrowheads="1"/>
              </p:cNvSpPr>
              <p:nvPr/>
            </p:nvSpPr>
            <p:spPr bwMode="auto">
              <a:xfrm>
                <a:off x="4345" y="1100"/>
                <a:ext cx="243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13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7" name="Line 599"/>
              <p:cNvSpPr>
                <a:spLocks noChangeShapeType="1"/>
              </p:cNvSpPr>
              <p:nvPr/>
            </p:nvSpPr>
            <p:spPr bwMode="auto">
              <a:xfrm>
                <a:off x="4164" y="1231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8" name="Line 600"/>
              <p:cNvSpPr>
                <a:spLocks noChangeShapeType="1"/>
              </p:cNvSpPr>
              <p:nvPr/>
            </p:nvSpPr>
            <p:spPr bwMode="auto">
              <a:xfrm>
                <a:off x="4277" y="1231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9" name="Oval 601"/>
              <p:cNvSpPr>
                <a:spLocks noChangeArrowheads="1"/>
              </p:cNvSpPr>
              <p:nvPr/>
            </p:nvSpPr>
            <p:spPr bwMode="auto">
              <a:xfrm>
                <a:off x="4221" y="1206"/>
                <a:ext cx="48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0" name="Rectangle 602"/>
              <p:cNvSpPr>
                <a:spLocks noChangeArrowheads="1"/>
              </p:cNvSpPr>
              <p:nvPr/>
            </p:nvSpPr>
            <p:spPr bwMode="auto">
              <a:xfrm>
                <a:off x="4327" y="1190"/>
                <a:ext cx="2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1" name="Rectangle 603"/>
              <p:cNvSpPr>
                <a:spLocks noChangeArrowheads="1"/>
              </p:cNvSpPr>
              <p:nvPr/>
            </p:nvSpPr>
            <p:spPr bwMode="auto">
              <a:xfrm>
                <a:off x="4345" y="1190"/>
                <a:ext cx="39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US" altLang="en-US" sz="1000" baseline="-25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(Cr, </a:t>
                </a:r>
                <a:r>
                  <a:rPr lang="en-US" altLang="en-US" sz="10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Mn</a:t>
                </a:r>
                <a:r>
                  <a:rPr lang="en-US" altLang="en-US" sz="10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  <a:endParaRPr lang="en-US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2" name="Line 604"/>
              <p:cNvSpPr>
                <a:spLocks noChangeShapeType="1"/>
              </p:cNvSpPr>
              <p:nvPr/>
            </p:nvSpPr>
            <p:spPr bwMode="auto">
              <a:xfrm>
                <a:off x="4164" y="1320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3" name="Line 605"/>
              <p:cNvSpPr>
                <a:spLocks noChangeShapeType="1"/>
              </p:cNvSpPr>
              <p:nvPr/>
            </p:nvSpPr>
            <p:spPr bwMode="auto">
              <a:xfrm>
                <a:off x="4277" y="1320"/>
                <a:ext cx="5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4" name="Freeform 606"/>
              <p:cNvSpPr>
                <a:spLocks/>
              </p:cNvSpPr>
              <p:nvPr/>
            </p:nvSpPr>
            <p:spPr bwMode="auto">
              <a:xfrm>
                <a:off x="4216" y="1286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729" name="Rectangle 608"/>
            <p:cNvSpPr>
              <a:spLocks noChangeArrowheads="1"/>
            </p:cNvSpPr>
            <p:nvPr/>
          </p:nvSpPr>
          <p:spPr bwMode="auto">
            <a:xfrm>
              <a:off x="6869113" y="2030413"/>
              <a:ext cx="320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0" name="Rectangle 609"/>
            <p:cNvSpPr>
              <a:spLocks noChangeArrowheads="1"/>
            </p:cNvSpPr>
            <p:nvPr/>
          </p:nvSpPr>
          <p:spPr bwMode="auto">
            <a:xfrm>
              <a:off x="6897688" y="2030413"/>
              <a:ext cx="10579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Si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1" name="Line 610"/>
            <p:cNvSpPr>
              <a:spLocks noChangeShapeType="1"/>
            </p:cNvSpPr>
            <p:nvPr/>
          </p:nvSpPr>
          <p:spPr bwMode="auto">
            <a:xfrm>
              <a:off x="6610351" y="2238375"/>
              <a:ext cx="49213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2" name="Line 611"/>
            <p:cNvSpPr>
              <a:spLocks noChangeShapeType="1"/>
            </p:cNvSpPr>
            <p:nvPr/>
          </p:nvSpPr>
          <p:spPr bwMode="auto">
            <a:xfrm>
              <a:off x="6819901" y="2238375"/>
              <a:ext cx="49213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3" name="Line 612"/>
            <p:cNvSpPr>
              <a:spLocks noChangeShapeType="1"/>
            </p:cNvSpPr>
            <p:nvPr/>
          </p:nvSpPr>
          <p:spPr bwMode="auto">
            <a:xfrm>
              <a:off x="6677026" y="2174875"/>
              <a:ext cx="125413" cy="125413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4" name="Line 613"/>
            <p:cNvSpPr>
              <a:spLocks noChangeShapeType="1"/>
            </p:cNvSpPr>
            <p:nvPr/>
          </p:nvSpPr>
          <p:spPr bwMode="auto">
            <a:xfrm flipH="1">
              <a:off x="6677026" y="2174875"/>
              <a:ext cx="125413" cy="125413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5" name="Rectangle 614"/>
            <p:cNvSpPr>
              <a:spLocks noChangeArrowheads="1"/>
            </p:cNvSpPr>
            <p:nvPr/>
          </p:nvSpPr>
          <p:spPr bwMode="auto">
            <a:xfrm>
              <a:off x="6869113" y="2173288"/>
              <a:ext cx="320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Rectangle 615"/>
            <p:cNvSpPr>
              <a:spLocks noChangeArrowheads="1"/>
            </p:cNvSpPr>
            <p:nvPr/>
          </p:nvSpPr>
          <p:spPr bwMode="auto">
            <a:xfrm>
              <a:off x="6897688" y="2173288"/>
              <a:ext cx="73417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Cu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Si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Mg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en-US" altLang="en-US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Rectangle 616"/>
            <p:cNvSpPr>
              <a:spLocks noChangeArrowheads="1"/>
            </p:cNvSpPr>
            <p:nvPr/>
          </p:nvSpPr>
          <p:spPr bwMode="auto">
            <a:xfrm>
              <a:off x="4606926" y="4953000"/>
              <a:ext cx="14016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 Fe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Rectangle 617"/>
            <p:cNvSpPr>
              <a:spLocks noChangeArrowheads="1"/>
            </p:cNvSpPr>
            <p:nvPr/>
          </p:nvSpPr>
          <p:spPr bwMode="auto">
            <a:xfrm rot="16200000">
              <a:off x="1659355" y="2514278"/>
              <a:ext cx="116121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9" name="Rectangle 618"/>
            <p:cNvSpPr>
              <a:spLocks noChangeArrowheads="1"/>
            </p:cNvSpPr>
            <p:nvPr/>
          </p:nvSpPr>
          <p:spPr bwMode="auto">
            <a:xfrm>
              <a:off x="7905751" y="4222750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0" name="Rectangle 619"/>
            <p:cNvSpPr>
              <a:spLocks noChangeArrowheads="1"/>
            </p:cNvSpPr>
            <p:nvPr/>
          </p:nvSpPr>
          <p:spPr bwMode="auto">
            <a:xfrm>
              <a:off x="7905751" y="3697288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1" name="Rectangle 620"/>
            <p:cNvSpPr>
              <a:spLocks noChangeArrowheads="1"/>
            </p:cNvSpPr>
            <p:nvPr/>
          </p:nvSpPr>
          <p:spPr bwMode="auto">
            <a:xfrm>
              <a:off x="7905751" y="3170238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2" name="Rectangle 621"/>
            <p:cNvSpPr>
              <a:spLocks noChangeArrowheads="1"/>
            </p:cNvSpPr>
            <p:nvPr/>
          </p:nvSpPr>
          <p:spPr bwMode="auto">
            <a:xfrm>
              <a:off x="7905751" y="2646363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3" name="Rectangle 622"/>
            <p:cNvSpPr>
              <a:spLocks noChangeArrowheads="1"/>
            </p:cNvSpPr>
            <p:nvPr/>
          </p:nvSpPr>
          <p:spPr bwMode="auto">
            <a:xfrm>
              <a:off x="7905751" y="2120900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4" name="Rectangle 623"/>
            <p:cNvSpPr>
              <a:spLocks noChangeArrowheads="1"/>
            </p:cNvSpPr>
            <p:nvPr/>
          </p:nvSpPr>
          <p:spPr bwMode="auto">
            <a:xfrm>
              <a:off x="7905751" y="1595438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5" name="Rectangle 624"/>
            <p:cNvSpPr>
              <a:spLocks noChangeArrowheads="1"/>
            </p:cNvSpPr>
            <p:nvPr/>
          </p:nvSpPr>
          <p:spPr bwMode="auto">
            <a:xfrm>
              <a:off x="7905751" y="1068388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6" name="Rectangle 625"/>
            <p:cNvSpPr>
              <a:spLocks noChangeArrowheads="1"/>
            </p:cNvSpPr>
            <p:nvPr/>
          </p:nvSpPr>
          <p:spPr bwMode="auto">
            <a:xfrm>
              <a:off x="7905751" y="544513"/>
              <a:ext cx="20839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7" name="Line 626"/>
            <p:cNvSpPr>
              <a:spLocks noChangeShapeType="1"/>
            </p:cNvSpPr>
            <p:nvPr/>
          </p:nvSpPr>
          <p:spPr bwMode="auto">
            <a:xfrm flipH="1">
              <a:off x="7781926" y="4578350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Line 627"/>
            <p:cNvSpPr>
              <a:spLocks noChangeShapeType="1"/>
            </p:cNvSpPr>
            <p:nvPr/>
          </p:nvSpPr>
          <p:spPr bwMode="auto">
            <a:xfrm flipH="1">
              <a:off x="7781926" y="431641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Line 628"/>
            <p:cNvSpPr>
              <a:spLocks noChangeShapeType="1"/>
            </p:cNvSpPr>
            <p:nvPr/>
          </p:nvSpPr>
          <p:spPr bwMode="auto">
            <a:xfrm flipH="1">
              <a:off x="7781926" y="405288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Line 629"/>
            <p:cNvSpPr>
              <a:spLocks noChangeShapeType="1"/>
            </p:cNvSpPr>
            <p:nvPr/>
          </p:nvSpPr>
          <p:spPr bwMode="auto">
            <a:xfrm flipH="1">
              <a:off x="7781926" y="379095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1" name="Line 630"/>
            <p:cNvSpPr>
              <a:spLocks noChangeShapeType="1"/>
            </p:cNvSpPr>
            <p:nvPr/>
          </p:nvSpPr>
          <p:spPr bwMode="auto">
            <a:xfrm flipH="1">
              <a:off x="7781926" y="352583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2" name="Line 631"/>
            <p:cNvSpPr>
              <a:spLocks noChangeShapeType="1"/>
            </p:cNvSpPr>
            <p:nvPr/>
          </p:nvSpPr>
          <p:spPr bwMode="auto">
            <a:xfrm flipH="1">
              <a:off x="7781926" y="326390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3" name="Line 632"/>
            <p:cNvSpPr>
              <a:spLocks noChangeShapeType="1"/>
            </p:cNvSpPr>
            <p:nvPr/>
          </p:nvSpPr>
          <p:spPr bwMode="auto">
            <a:xfrm flipH="1">
              <a:off x="7781926" y="300196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4" name="Line 633"/>
            <p:cNvSpPr>
              <a:spLocks noChangeShapeType="1"/>
            </p:cNvSpPr>
            <p:nvPr/>
          </p:nvSpPr>
          <p:spPr bwMode="auto">
            <a:xfrm flipH="1">
              <a:off x="7781926" y="273843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5" name="Line 634"/>
            <p:cNvSpPr>
              <a:spLocks noChangeShapeType="1"/>
            </p:cNvSpPr>
            <p:nvPr/>
          </p:nvSpPr>
          <p:spPr bwMode="auto">
            <a:xfrm flipH="1">
              <a:off x="7781926" y="2476500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6" name="Line 635"/>
            <p:cNvSpPr>
              <a:spLocks noChangeShapeType="1"/>
            </p:cNvSpPr>
            <p:nvPr/>
          </p:nvSpPr>
          <p:spPr bwMode="auto">
            <a:xfrm flipH="1">
              <a:off x="7781926" y="221456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7" name="Line 636"/>
            <p:cNvSpPr>
              <a:spLocks noChangeShapeType="1"/>
            </p:cNvSpPr>
            <p:nvPr/>
          </p:nvSpPr>
          <p:spPr bwMode="auto">
            <a:xfrm flipH="1">
              <a:off x="7781926" y="195103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8" name="Line 637"/>
            <p:cNvSpPr>
              <a:spLocks noChangeShapeType="1"/>
            </p:cNvSpPr>
            <p:nvPr/>
          </p:nvSpPr>
          <p:spPr bwMode="auto">
            <a:xfrm flipH="1">
              <a:off x="7781926" y="168910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9" name="Line 638"/>
            <p:cNvSpPr>
              <a:spLocks noChangeShapeType="1"/>
            </p:cNvSpPr>
            <p:nvPr/>
          </p:nvSpPr>
          <p:spPr bwMode="auto">
            <a:xfrm flipH="1">
              <a:off x="7781926" y="142398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Line 639"/>
            <p:cNvSpPr>
              <a:spLocks noChangeShapeType="1"/>
            </p:cNvSpPr>
            <p:nvPr/>
          </p:nvSpPr>
          <p:spPr bwMode="auto">
            <a:xfrm flipH="1">
              <a:off x="7781926" y="116205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Line 640"/>
            <p:cNvSpPr>
              <a:spLocks noChangeShapeType="1"/>
            </p:cNvSpPr>
            <p:nvPr/>
          </p:nvSpPr>
          <p:spPr bwMode="auto">
            <a:xfrm flipH="1">
              <a:off x="7781926" y="90011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Line 641"/>
            <p:cNvSpPr>
              <a:spLocks noChangeShapeType="1"/>
            </p:cNvSpPr>
            <p:nvPr/>
          </p:nvSpPr>
          <p:spPr bwMode="auto">
            <a:xfrm flipH="1">
              <a:off x="7781926" y="63658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3" name="Line 642"/>
            <p:cNvSpPr>
              <a:spLocks noChangeShapeType="1"/>
            </p:cNvSpPr>
            <p:nvPr/>
          </p:nvSpPr>
          <p:spPr bwMode="auto">
            <a:xfrm flipV="1">
              <a:off x="7781926" y="636588"/>
              <a:ext cx="0" cy="3941763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4" name="Rectangle 643"/>
            <p:cNvSpPr>
              <a:spLocks noChangeArrowheads="1"/>
            </p:cNvSpPr>
            <p:nvPr/>
          </p:nvSpPr>
          <p:spPr bwMode="auto">
            <a:xfrm rot="16200000">
              <a:off x="7681448" y="2512690"/>
              <a:ext cx="120584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Weight precent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5" name="TextBox 1364"/>
            <p:cNvSpPr txBox="1"/>
            <p:nvPr/>
          </p:nvSpPr>
          <p:spPr>
            <a:xfrm>
              <a:off x="2182816" y="600321"/>
              <a:ext cx="7091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4349973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400860" cy="4876344"/>
            <a:chOff x="1978026" y="263525"/>
            <a:chExt cx="5400860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400860" cy="4876344"/>
              <a:chOff x="1978026" y="263525"/>
              <a:chExt cx="5400860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345864" cy="4876344"/>
                <a:chOff x="2033022" y="263525"/>
                <a:chExt cx="5345864" cy="4876344"/>
              </a:xfrm>
            </p:grpSpPr>
            <p:grpSp>
              <p:nvGrpSpPr>
                <p:cNvPr id="5" name="Group 205"/>
                <p:cNvGrpSpPr>
                  <a:grpSpLocks/>
                </p:cNvGrpSpPr>
                <p:nvPr/>
              </p:nvGrpSpPr>
              <p:grpSpPr bwMode="auto">
                <a:xfrm>
                  <a:off x="2314576" y="263525"/>
                  <a:ext cx="4743450" cy="4587875"/>
                  <a:chOff x="1458" y="166"/>
                  <a:chExt cx="2988" cy="2890"/>
                </a:xfrm>
              </p:grpSpPr>
              <p:sp>
                <p:nvSpPr>
                  <p:cNvPr id="8" name="Freeform 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0 w 2566"/>
                      <a:gd name="T1" fmla="*/ 2126 h 2481"/>
                      <a:gd name="T2" fmla="*/ 0 w 2566"/>
                      <a:gd name="T3" fmla="*/ 1772 h 2481"/>
                      <a:gd name="T4" fmla="*/ 0 w 2566"/>
                      <a:gd name="T5" fmla="*/ 1417 h 2481"/>
                      <a:gd name="T6" fmla="*/ 0 w 2566"/>
                      <a:gd name="T7" fmla="*/ 1064 h 2481"/>
                      <a:gd name="T8" fmla="*/ 0 w 2566"/>
                      <a:gd name="T9" fmla="*/ 709 h 2481"/>
                      <a:gd name="T10" fmla="*/ 0 w 2566"/>
                      <a:gd name="T11" fmla="*/ 355 h 2481"/>
                      <a:gd name="T12" fmla="*/ 0 w 2566"/>
                      <a:gd name="T13" fmla="*/ 0 h 2481"/>
                      <a:gd name="T14" fmla="*/ 234 w 2566"/>
                      <a:gd name="T15" fmla="*/ 0 h 2481"/>
                      <a:gd name="T16" fmla="*/ 466 w 2566"/>
                      <a:gd name="T17" fmla="*/ 0 h 2481"/>
                      <a:gd name="T18" fmla="*/ 700 w 2566"/>
                      <a:gd name="T19" fmla="*/ 0 h 2481"/>
                      <a:gd name="T20" fmla="*/ 934 w 2566"/>
                      <a:gd name="T21" fmla="*/ 0 h 2481"/>
                      <a:gd name="T22" fmla="*/ 1166 w 2566"/>
                      <a:gd name="T23" fmla="*/ 0 h 2481"/>
                      <a:gd name="T24" fmla="*/ 1400 w 2566"/>
                      <a:gd name="T25" fmla="*/ 0 h 2481"/>
                      <a:gd name="T26" fmla="*/ 1632 w 2566"/>
                      <a:gd name="T27" fmla="*/ 0 h 2481"/>
                      <a:gd name="T28" fmla="*/ 1866 w 2566"/>
                      <a:gd name="T29" fmla="*/ 0 h 2481"/>
                      <a:gd name="T30" fmla="*/ 2100 w 2566"/>
                      <a:gd name="T31" fmla="*/ 0 h 2481"/>
                      <a:gd name="T32" fmla="*/ 2332 w 2566"/>
                      <a:gd name="T33" fmla="*/ 0 h 2481"/>
                      <a:gd name="T34" fmla="*/ 2566 w 2566"/>
                      <a:gd name="T35" fmla="*/ 0 h 2481"/>
                      <a:gd name="T36" fmla="*/ 2566 w 2566"/>
                      <a:gd name="T37" fmla="*/ 355 h 2481"/>
                      <a:gd name="T38" fmla="*/ 2566 w 2566"/>
                      <a:gd name="T39" fmla="*/ 709 h 2481"/>
                      <a:gd name="T40" fmla="*/ 2566 w 2566"/>
                      <a:gd name="T41" fmla="*/ 1064 h 2481"/>
                      <a:gd name="T42" fmla="*/ 2566 w 2566"/>
                      <a:gd name="T43" fmla="*/ 1417 h 2481"/>
                      <a:gd name="T44" fmla="*/ 2566 w 2566"/>
                      <a:gd name="T45" fmla="*/ 1772 h 2481"/>
                      <a:gd name="T46" fmla="*/ 2566 w 2566"/>
                      <a:gd name="T47" fmla="*/ 2126 h 2481"/>
                      <a:gd name="T48" fmla="*/ 2566 w 2566"/>
                      <a:gd name="T49" fmla="*/ 2481 h 2481"/>
                      <a:gd name="T50" fmla="*/ 2332 w 2566"/>
                      <a:gd name="T51" fmla="*/ 2481 h 2481"/>
                      <a:gd name="T52" fmla="*/ 2100 w 2566"/>
                      <a:gd name="T53" fmla="*/ 2481 h 2481"/>
                      <a:gd name="T54" fmla="*/ 1866 w 2566"/>
                      <a:gd name="T55" fmla="*/ 2481 h 2481"/>
                      <a:gd name="T56" fmla="*/ 1632 w 2566"/>
                      <a:gd name="T57" fmla="*/ 2481 h 2481"/>
                      <a:gd name="T58" fmla="*/ 1400 w 2566"/>
                      <a:gd name="T59" fmla="*/ 2481 h 2481"/>
                      <a:gd name="T60" fmla="*/ 1166 w 2566"/>
                      <a:gd name="T61" fmla="*/ 2481 h 2481"/>
                      <a:gd name="T62" fmla="*/ 934 w 2566"/>
                      <a:gd name="T63" fmla="*/ 2481 h 2481"/>
                      <a:gd name="T64" fmla="*/ 700 w 2566"/>
                      <a:gd name="T65" fmla="*/ 2481 h 2481"/>
                      <a:gd name="T66" fmla="*/ 466 w 2566"/>
                      <a:gd name="T67" fmla="*/ 2481 h 2481"/>
                      <a:gd name="T68" fmla="*/ 234 w 2566"/>
                      <a:gd name="T69" fmla="*/ 2481 h 2481"/>
                      <a:gd name="T70" fmla="*/ 0 w 2566"/>
                      <a:gd name="T71" fmla="*/ 248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2481">
                        <a:moveTo>
                          <a:pt x="0" y="2304"/>
                        </a:move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" name="Freeform 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0 w 2566"/>
                      <a:gd name="T1" fmla="*/ 2126 h 2481"/>
                      <a:gd name="T2" fmla="*/ 0 w 2566"/>
                      <a:gd name="T3" fmla="*/ 1772 h 2481"/>
                      <a:gd name="T4" fmla="*/ 0 w 2566"/>
                      <a:gd name="T5" fmla="*/ 1417 h 2481"/>
                      <a:gd name="T6" fmla="*/ 0 w 2566"/>
                      <a:gd name="T7" fmla="*/ 1064 h 2481"/>
                      <a:gd name="T8" fmla="*/ 0 w 2566"/>
                      <a:gd name="T9" fmla="*/ 709 h 2481"/>
                      <a:gd name="T10" fmla="*/ 0 w 2566"/>
                      <a:gd name="T11" fmla="*/ 355 h 2481"/>
                      <a:gd name="T12" fmla="*/ 0 w 2566"/>
                      <a:gd name="T13" fmla="*/ 0 h 2481"/>
                      <a:gd name="T14" fmla="*/ 234 w 2566"/>
                      <a:gd name="T15" fmla="*/ 0 h 2481"/>
                      <a:gd name="T16" fmla="*/ 466 w 2566"/>
                      <a:gd name="T17" fmla="*/ 0 h 2481"/>
                      <a:gd name="T18" fmla="*/ 700 w 2566"/>
                      <a:gd name="T19" fmla="*/ 0 h 2481"/>
                      <a:gd name="T20" fmla="*/ 934 w 2566"/>
                      <a:gd name="T21" fmla="*/ 0 h 2481"/>
                      <a:gd name="T22" fmla="*/ 1166 w 2566"/>
                      <a:gd name="T23" fmla="*/ 0 h 2481"/>
                      <a:gd name="T24" fmla="*/ 1400 w 2566"/>
                      <a:gd name="T25" fmla="*/ 0 h 2481"/>
                      <a:gd name="T26" fmla="*/ 1632 w 2566"/>
                      <a:gd name="T27" fmla="*/ 0 h 2481"/>
                      <a:gd name="T28" fmla="*/ 1866 w 2566"/>
                      <a:gd name="T29" fmla="*/ 0 h 2481"/>
                      <a:gd name="T30" fmla="*/ 2100 w 2566"/>
                      <a:gd name="T31" fmla="*/ 0 h 2481"/>
                      <a:gd name="T32" fmla="*/ 2332 w 2566"/>
                      <a:gd name="T33" fmla="*/ 0 h 2481"/>
                      <a:gd name="T34" fmla="*/ 2566 w 2566"/>
                      <a:gd name="T35" fmla="*/ 0 h 2481"/>
                      <a:gd name="T36" fmla="*/ 2566 w 2566"/>
                      <a:gd name="T37" fmla="*/ 355 h 2481"/>
                      <a:gd name="T38" fmla="*/ 2566 w 2566"/>
                      <a:gd name="T39" fmla="*/ 709 h 2481"/>
                      <a:gd name="T40" fmla="*/ 2566 w 2566"/>
                      <a:gd name="T41" fmla="*/ 1064 h 2481"/>
                      <a:gd name="T42" fmla="*/ 2566 w 2566"/>
                      <a:gd name="T43" fmla="*/ 1417 h 2481"/>
                      <a:gd name="T44" fmla="*/ 2566 w 2566"/>
                      <a:gd name="T45" fmla="*/ 1772 h 2481"/>
                      <a:gd name="T46" fmla="*/ 2566 w 2566"/>
                      <a:gd name="T47" fmla="*/ 2126 h 2481"/>
                      <a:gd name="T48" fmla="*/ 2566 w 2566"/>
                      <a:gd name="T49" fmla="*/ 2481 h 2481"/>
                      <a:gd name="T50" fmla="*/ 2332 w 2566"/>
                      <a:gd name="T51" fmla="*/ 2481 h 2481"/>
                      <a:gd name="T52" fmla="*/ 2100 w 2566"/>
                      <a:gd name="T53" fmla="*/ 2481 h 2481"/>
                      <a:gd name="T54" fmla="*/ 1866 w 2566"/>
                      <a:gd name="T55" fmla="*/ 2481 h 2481"/>
                      <a:gd name="T56" fmla="*/ 1632 w 2566"/>
                      <a:gd name="T57" fmla="*/ 2481 h 2481"/>
                      <a:gd name="T58" fmla="*/ 1400 w 2566"/>
                      <a:gd name="T59" fmla="*/ 2481 h 2481"/>
                      <a:gd name="T60" fmla="*/ 1166 w 2566"/>
                      <a:gd name="T61" fmla="*/ 2481 h 2481"/>
                      <a:gd name="T62" fmla="*/ 934 w 2566"/>
                      <a:gd name="T63" fmla="*/ 2481 h 2481"/>
                      <a:gd name="T64" fmla="*/ 700 w 2566"/>
                      <a:gd name="T65" fmla="*/ 2481 h 2481"/>
                      <a:gd name="T66" fmla="*/ 466 w 2566"/>
                      <a:gd name="T67" fmla="*/ 2481 h 2481"/>
                      <a:gd name="T68" fmla="*/ 234 w 2566"/>
                      <a:gd name="T69" fmla="*/ 2481 h 2481"/>
                      <a:gd name="T70" fmla="*/ 0 w 2566"/>
                      <a:gd name="T71" fmla="*/ 248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2481">
                        <a:moveTo>
                          <a:pt x="0" y="2304"/>
                        </a:move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" name="Freeform 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6 w 2566"/>
                      <a:gd name="T1" fmla="*/ 353 h 2481"/>
                      <a:gd name="T2" fmla="*/ 2566 w 2566"/>
                      <a:gd name="T3" fmla="*/ 390 h 2481"/>
                      <a:gd name="T4" fmla="*/ 2566 w 2566"/>
                      <a:gd name="T5" fmla="*/ 709 h 2481"/>
                      <a:gd name="T6" fmla="*/ 2566 w 2566"/>
                      <a:gd name="T7" fmla="*/ 1064 h 2481"/>
                      <a:gd name="T8" fmla="*/ 2566 w 2566"/>
                      <a:gd name="T9" fmla="*/ 1417 h 2481"/>
                      <a:gd name="T10" fmla="*/ 2566 w 2566"/>
                      <a:gd name="T11" fmla="*/ 1772 h 2481"/>
                      <a:gd name="T12" fmla="*/ 2566 w 2566"/>
                      <a:gd name="T13" fmla="*/ 2126 h 2481"/>
                      <a:gd name="T14" fmla="*/ 2566 w 2566"/>
                      <a:gd name="T15" fmla="*/ 2481 h 2481"/>
                      <a:gd name="T16" fmla="*/ 2332 w 2566"/>
                      <a:gd name="T17" fmla="*/ 2481 h 2481"/>
                      <a:gd name="T18" fmla="*/ 2100 w 2566"/>
                      <a:gd name="T19" fmla="*/ 2481 h 2481"/>
                      <a:gd name="T20" fmla="*/ 1866 w 2566"/>
                      <a:gd name="T21" fmla="*/ 2481 h 2481"/>
                      <a:gd name="T22" fmla="*/ 1632 w 2566"/>
                      <a:gd name="T23" fmla="*/ 2481 h 2481"/>
                      <a:gd name="T24" fmla="*/ 1400 w 2566"/>
                      <a:gd name="T25" fmla="*/ 2481 h 2481"/>
                      <a:gd name="T26" fmla="*/ 1166 w 2566"/>
                      <a:gd name="T27" fmla="*/ 2481 h 2481"/>
                      <a:gd name="T28" fmla="*/ 934 w 2566"/>
                      <a:gd name="T29" fmla="*/ 2481 h 2481"/>
                      <a:gd name="T30" fmla="*/ 700 w 2566"/>
                      <a:gd name="T31" fmla="*/ 2481 h 2481"/>
                      <a:gd name="T32" fmla="*/ 466 w 2566"/>
                      <a:gd name="T33" fmla="*/ 2481 h 2481"/>
                      <a:gd name="T34" fmla="*/ 234 w 2566"/>
                      <a:gd name="T35" fmla="*/ 2481 h 2481"/>
                      <a:gd name="T36" fmla="*/ 0 w 2566"/>
                      <a:gd name="T37" fmla="*/ 2481 h 2481"/>
                      <a:gd name="T38" fmla="*/ 0 w 2566"/>
                      <a:gd name="T39" fmla="*/ 2126 h 2481"/>
                      <a:gd name="T40" fmla="*/ 0 w 2566"/>
                      <a:gd name="T41" fmla="*/ 1772 h 2481"/>
                      <a:gd name="T42" fmla="*/ 0 w 2566"/>
                      <a:gd name="T43" fmla="*/ 1417 h 2481"/>
                      <a:gd name="T44" fmla="*/ 0 w 2566"/>
                      <a:gd name="T45" fmla="*/ 1064 h 2481"/>
                      <a:gd name="T46" fmla="*/ 0 w 2566"/>
                      <a:gd name="T47" fmla="*/ 709 h 2481"/>
                      <a:gd name="T48" fmla="*/ 0 w 2566"/>
                      <a:gd name="T49" fmla="*/ 355 h 2481"/>
                      <a:gd name="T50" fmla="*/ 0 w 2566"/>
                      <a:gd name="T51" fmla="*/ 0 h 2481"/>
                      <a:gd name="T52" fmla="*/ 234 w 2566"/>
                      <a:gd name="T53" fmla="*/ 0 h 2481"/>
                      <a:gd name="T54" fmla="*/ 466 w 2566"/>
                      <a:gd name="T55" fmla="*/ 0 h 2481"/>
                      <a:gd name="T56" fmla="*/ 700 w 2566"/>
                      <a:gd name="T57" fmla="*/ 0 h 2481"/>
                      <a:gd name="T58" fmla="*/ 934 w 2566"/>
                      <a:gd name="T59" fmla="*/ 0 h 2481"/>
                      <a:gd name="T60" fmla="*/ 1166 w 2566"/>
                      <a:gd name="T61" fmla="*/ 0 h 2481"/>
                      <a:gd name="T62" fmla="*/ 1400 w 2566"/>
                      <a:gd name="T63" fmla="*/ 0 h 2481"/>
                      <a:gd name="T64" fmla="*/ 1632 w 2566"/>
                      <a:gd name="T65" fmla="*/ 0 h 2481"/>
                      <a:gd name="T66" fmla="*/ 1866 w 2566"/>
                      <a:gd name="T67" fmla="*/ 0 h 2481"/>
                      <a:gd name="T68" fmla="*/ 2100 w 2566"/>
                      <a:gd name="T69" fmla="*/ 0 h 2481"/>
                      <a:gd name="T70" fmla="*/ 2332 w 2566"/>
                      <a:gd name="T71" fmla="*/ 0 h 2481"/>
                      <a:gd name="T72" fmla="*/ 2566 w 2566"/>
                      <a:gd name="T73" fmla="*/ 0 h 2481"/>
                      <a:gd name="T74" fmla="*/ 2566 w 2566"/>
                      <a:gd name="T75" fmla="*/ 353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53"/>
                        </a:moveTo>
                        <a:lnTo>
                          <a:pt x="2566" y="353"/>
                        </a:lnTo>
                        <a:lnTo>
                          <a:pt x="2566" y="355"/>
                        </a:lnTo>
                        <a:lnTo>
                          <a:pt x="2566" y="390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3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" name="Freeform 8"/>
                  <p:cNvSpPr>
                    <a:spLocks/>
                  </p:cNvSpPr>
                  <p:nvPr/>
                </p:nvSpPr>
                <p:spPr bwMode="auto">
                  <a:xfrm>
                    <a:off x="4231" y="745"/>
                    <a:ext cx="0" cy="178"/>
                  </a:xfrm>
                  <a:custGeom>
                    <a:avLst/>
                    <a:gdLst>
                      <a:gd name="T0" fmla="*/ 0 h 178"/>
                      <a:gd name="T1" fmla="*/ 0 h 178"/>
                      <a:gd name="T2" fmla="*/ 2 h 178"/>
                      <a:gd name="T3" fmla="*/ 37 h 178"/>
                      <a:gd name="T4" fmla="*/ 178 h 17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7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37"/>
                        </a:lnTo>
                        <a:lnTo>
                          <a:pt x="0" y="17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Freeform 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106 w 2566"/>
                      <a:gd name="T1" fmla="*/ 11 h 2481"/>
                      <a:gd name="T2" fmla="*/ 2018 w 2566"/>
                      <a:gd name="T3" fmla="*/ 54 h 2481"/>
                      <a:gd name="T4" fmla="*/ 1913 w 2566"/>
                      <a:gd name="T5" fmla="*/ 72 h 2481"/>
                      <a:gd name="T6" fmla="*/ 1756 w 2566"/>
                      <a:gd name="T7" fmla="*/ 11 h 2481"/>
                      <a:gd name="T8" fmla="*/ 1735 w 2566"/>
                      <a:gd name="T9" fmla="*/ 0 h 2481"/>
                      <a:gd name="T10" fmla="*/ 1517 w 2566"/>
                      <a:gd name="T11" fmla="*/ 0 h 2481"/>
                      <a:gd name="T12" fmla="*/ 1283 w 2566"/>
                      <a:gd name="T13" fmla="*/ 0 h 2481"/>
                      <a:gd name="T14" fmla="*/ 1049 w 2566"/>
                      <a:gd name="T15" fmla="*/ 0 h 2481"/>
                      <a:gd name="T16" fmla="*/ 817 w 2566"/>
                      <a:gd name="T17" fmla="*/ 0 h 2481"/>
                      <a:gd name="T18" fmla="*/ 583 w 2566"/>
                      <a:gd name="T19" fmla="*/ 0 h 2481"/>
                      <a:gd name="T20" fmla="*/ 349 w 2566"/>
                      <a:gd name="T21" fmla="*/ 0 h 2481"/>
                      <a:gd name="T22" fmla="*/ 117 w 2566"/>
                      <a:gd name="T23" fmla="*/ 0 h 2481"/>
                      <a:gd name="T24" fmla="*/ 0 w 2566"/>
                      <a:gd name="T25" fmla="*/ 177 h 2481"/>
                      <a:gd name="T26" fmla="*/ 0 w 2566"/>
                      <a:gd name="T27" fmla="*/ 531 h 2481"/>
                      <a:gd name="T28" fmla="*/ 0 w 2566"/>
                      <a:gd name="T29" fmla="*/ 886 h 2481"/>
                      <a:gd name="T30" fmla="*/ 0 w 2566"/>
                      <a:gd name="T31" fmla="*/ 1241 h 2481"/>
                      <a:gd name="T32" fmla="*/ 0 w 2566"/>
                      <a:gd name="T33" fmla="*/ 1595 h 2481"/>
                      <a:gd name="T34" fmla="*/ 0 w 2566"/>
                      <a:gd name="T35" fmla="*/ 1950 h 2481"/>
                      <a:gd name="T36" fmla="*/ 0 w 2566"/>
                      <a:gd name="T37" fmla="*/ 2304 h 2481"/>
                      <a:gd name="T38" fmla="*/ 117 w 2566"/>
                      <a:gd name="T39" fmla="*/ 2481 h 2481"/>
                      <a:gd name="T40" fmla="*/ 349 w 2566"/>
                      <a:gd name="T41" fmla="*/ 2481 h 2481"/>
                      <a:gd name="T42" fmla="*/ 583 w 2566"/>
                      <a:gd name="T43" fmla="*/ 2481 h 2481"/>
                      <a:gd name="T44" fmla="*/ 817 w 2566"/>
                      <a:gd name="T45" fmla="*/ 2481 h 2481"/>
                      <a:gd name="T46" fmla="*/ 1049 w 2566"/>
                      <a:gd name="T47" fmla="*/ 2481 h 2481"/>
                      <a:gd name="T48" fmla="*/ 1283 w 2566"/>
                      <a:gd name="T49" fmla="*/ 2481 h 2481"/>
                      <a:gd name="T50" fmla="*/ 1517 w 2566"/>
                      <a:gd name="T51" fmla="*/ 2481 h 2481"/>
                      <a:gd name="T52" fmla="*/ 1749 w 2566"/>
                      <a:gd name="T53" fmla="*/ 2481 h 2481"/>
                      <a:gd name="T54" fmla="*/ 1983 w 2566"/>
                      <a:gd name="T55" fmla="*/ 2481 h 2481"/>
                      <a:gd name="T56" fmla="*/ 2216 w 2566"/>
                      <a:gd name="T57" fmla="*/ 2481 h 2481"/>
                      <a:gd name="T58" fmla="*/ 2449 w 2566"/>
                      <a:gd name="T59" fmla="*/ 2481 h 2481"/>
                      <a:gd name="T60" fmla="*/ 2566 w 2566"/>
                      <a:gd name="T61" fmla="*/ 2304 h 2481"/>
                      <a:gd name="T62" fmla="*/ 2566 w 2566"/>
                      <a:gd name="T63" fmla="*/ 1950 h 2481"/>
                      <a:gd name="T64" fmla="*/ 2566 w 2566"/>
                      <a:gd name="T65" fmla="*/ 1595 h 2481"/>
                      <a:gd name="T66" fmla="*/ 2566 w 2566"/>
                      <a:gd name="T67" fmla="*/ 1241 h 2481"/>
                      <a:gd name="T68" fmla="*/ 2566 w 2566"/>
                      <a:gd name="T69" fmla="*/ 886 h 2481"/>
                      <a:gd name="T70" fmla="*/ 2566 w 2566"/>
                      <a:gd name="T71" fmla="*/ 531 h 2481"/>
                      <a:gd name="T72" fmla="*/ 2566 w 2566"/>
                      <a:gd name="T73" fmla="*/ 177 h 2481"/>
                      <a:gd name="T74" fmla="*/ 2449 w 2566"/>
                      <a:gd name="T75" fmla="*/ 0 h 2481"/>
                      <a:gd name="T76" fmla="*/ 2216 w 2566"/>
                      <a:gd name="T77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66" h="2481">
                        <a:moveTo>
                          <a:pt x="2119" y="0"/>
                        </a:moveTo>
                        <a:lnTo>
                          <a:pt x="2106" y="11"/>
                        </a:lnTo>
                        <a:lnTo>
                          <a:pt x="2100" y="16"/>
                        </a:lnTo>
                        <a:lnTo>
                          <a:pt x="2018" y="54"/>
                        </a:lnTo>
                        <a:lnTo>
                          <a:pt x="1983" y="97"/>
                        </a:lnTo>
                        <a:lnTo>
                          <a:pt x="1913" y="72"/>
                        </a:lnTo>
                        <a:lnTo>
                          <a:pt x="1866" y="62"/>
                        </a:lnTo>
                        <a:lnTo>
                          <a:pt x="1756" y="11"/>
                        </a:lnTo>
                        <a:lnTo>
                          <a:pt x="1749" y="6"/>
                        </a:lnTo>
                        <a:lnTo>
                          <a:pt x="1735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19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" name="Freeform 10"/>
                  <p:cNvSpPr>
                    <a:spLocks/>
                  </p:cNvSpPr>
                  <p:nvPr/>
                </p:nvSpPr>
                <p:spPr bwMode="auto">
                  <a:xfrm>
                    <a:off x="3297" y="392"/>
                    <a:ext cx="487" cy="97"/>
                  </a:xfrm>
                  <a:custGeom>
                    <a:avLst/>
                    <a:gdLst>
                      <a:gd name="T0" fmla="*/ 487 w 487"/>
                      <a:gd name="T1" fmla="*/ 0 h 97"/>
                      <a:gd name="T2" fmla="*/ 474 w 487"/>
                      <a:gd name="T3" fmla="*/ 11 h 97"/>
                      <a:gd name="T4" fmla="*/ 468 w 487"/>
                      <a:gd name="T5" fmla="*/ 16 h 97"/>
                      <a:gd name="T6" fmla="*/ 386 w 487"/>
                      <a:gd name="T7" fmla="*/ 54 h 97"/>
                      <a:gd name="T8" fmla="*/ 351 w 487"/>
                      <a:gd name="T9" fmla="*/ 97 h 97"/>
                      <a:gd name="T10" fmla="*/ 281 w 487"/>
                      <a:gd name="T11" fmla="*/ 72 h 97"/>
                      <a:gd name="T12" fmla="*/ 234 w 487"/>
                      <a:gd name="T13" fmla="*/ 62 h 97"/>
                      <a:gd name="T14" fmla="*/ 124 w 487"/>
                      <a:gd name="T15" fmla="*/ 11 h 97"/>
                      <a:gd name="T16" fmla="*/ 117 w 487"/>
                      <a:gd name="T17" fmla="*/ 6 h 97"/>
                      <a:gd name="T18" fmla="*/ 103 w 487"/>
                      <a:gd name="T19" fmla="*/ 0 h 97"/>
                      <a:gd name="T20" fmla="*/ 0 w 487"/>
                      <a:gd name="T21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87" h="97">
                        <a:moveTo>
                          <a:pt x="487" y="0"/>
                        </a:moveTo>
                        <a:lnTo>
                          <a:pt x="474" y="11"/>
                        </a:lnTo>
                        <a:lnTo>
                          <a:pt x="468" y="16"/>
                        </a:lnTo>
                        <a:lnTo>
                          <a:pt x="386" y="54"/>
                        </a:lnTo>
                        <a:lnTo>
                          <a:pt x="351" y="97"/>
                        </a:lnTo>
                        <a:lnTo>
                          <a:pt x="281" y="72"/>
                        </a:lnTo>
                        <a:lnTo>
                          <a:pt x="234" y="62"/>
                        </a:lnTo>
                        <a:lnTo>
                          <a:pt x="124" y="11"/>
                        </a:lnTo>
                        <a:lnTo>
                          <a:pt x="117" y="6"/>
                        </a:lnTo>
                        <a:lnTo>
                          <a:pt x="10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" name="Freeform 1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139 w 2566"/>
                      <a:gd name="T1" fmla="*/ 59 h 2481"/>
                      <a:gd name="T2" fmla="*/ 2057 w 2566"/>
                      <a:gd name="T3" fmla="*/ 114 h 2481"/>
                      <a:gd name="T4" fmla="*/ 1991 w 2566"/>
                      <a:gd name="T5" fmla="*/ 189 h 2481"/>
                      <a:gd name="T6" fmla="*/ 1871 w 2566"/>
                      <a:gd name="T7" fmla="*/ 184 h 2481"/>
                      <a:gd name="T8" fmla="*/ 1841 w 2566"/>
                      <a:gd name="T9" fmla="*/ 177 h 2481"/>
                      <a:gd name="T10" fmla="*/ 1707 w 2566"/>
                      <a:gd name="T11" fmla="*/ 112 h 2481"/>
                      <a:gd name="T12" fmla="*/ 1521 w 2566"/>
                      <a:gd name="T13" fmla="*/ 6 h 2481"/>
                      <a:gd name="T14" fmla="*/ 1510 w 2566"/>
                      <a:gd name="T15" fmla="*/ 0 h 2481"/>
                      <a:gd name="T16" fmla="*/ 1283 w 2566"/>
                      <a:gd name="T17" fmla="*/ 0 h 2481"/>
                      <a:gd name="T18" fmla="*/ 1049 w 2566"/>
                      <a:gd name="T19" fmla="*/ 0 h 2481"/>
                      <a:gd name="T20" fmla="*/ 817 w 2566"/>
                      <a:gd name="T21" fmla="*/ 0 h 2481"/>
                      <a:gd name="T22" fmla="*/ 583 w 2566"/>
                      <a:gd name="T23" fmla="*/ 0 h 2481"/>
                      <a:gd name="T24" fmla="*/ 349 w 2566"/>
                      <a:gd name="T25" fmla="*/ 0 h 2481"/>
                      <a:gd name="T26" fmla="*/ 117 w 2566"/>
                      <a:gd name="T27" fmla="*/ 0 h 2481"/>
                      <a:gd name="T28" fmla="*/ 0 w 2566"/>
                      <a:gd name="T29" fmla="*/ 177 h 2481"/>
                      <a:gd name="T30" fmla="*/ 0 w 2566"/>
                      <a:gd name="T31" fmla="*/ 531 h 2481"/>
                      <a:gd name="T32" fmla="*/ 0 w 2566"/>
                      <a:gd name="T33" fmla="*/ 886 h 2481"/>
                      <a:gd name="T34" fmla="*/ 0 w 2566"/>
                      <a:gd name="T35" fmla="*/ 1241 h 2481"/>
                      <a:gd name="T36" fmla="*/ 0 w 2566"/>
                      <a:gd name="T37" fmla="*/ 1595 h 2481"/>
                      <a:gd name="T38" fmla="*/ 0 w 2566"/>
                      <a:gd name="T39" fmla="*/ 1950 h 2481"/>
                      <a:gd name="T40" fmla="*/ 0 w 2566"/>
                      <a:gd name="T41" fmla="*/ 2304 h 2481"/>
                      <a:gd name="T42" fmla="*/ 117 w 2566"/>
                      <a:gd name="T43" fmla="*/ 2481 h 2481"/>
                      <a:gd name="T44" fmla="*/ 349 w 2566"/>
                      <a:gd name="T45" fmla="*/ 2481 h 2481"/>
                      <a:gd name="T46" fmla="*/ 583 w 2566"/>
                      <a:gd name="T47" fmla="*/ 2481 h 2481"/>
                      <a:gd name="T48" fmla="*/ 817 w 2566"/>
                      <a:gd name="T49" fmla="*/ 2481 h 2481"/>
                      <a:gd name="T50" fmla="*/ 1049 w 2566"/>
                      <a:gd name="T51" fmla="*/ 2481 h 2481"/>
                      <a:gd name="T52" fmla="*/ 1283 w 2566"/>
                      <a:gd name="T53" fmla="*/ 2481 h 2481"/>
                      <a:gd name="T54" fmla="*/ 1517 w 2566"/>
                      <a:gd name="T55" fmla="*/ 2481 h 2481"/>
                      <a:gd name="T56" fmla="*/ 1749 w 2566"/>
                      <a:gd name="T57" fmla="*/ 2481 h 2481"/>
                      <a:gd name="T58" fmla="*/ 1983 w 2566"/>
                      <a:gd name="T59" fmla="*/ 2481 h 2481"/>
                      <a:gd name="T60" fmla="*/ 2216 w 2566"/>
                      <a:gd name="T61" fmla="*/ 2481 h 2481"/>
                      <a:gd name="T62" fmla="*/ 2449 w 2566"/>
                      <a:gd name="T63" fmla="*/ 2481 h 2481"/>
                      <a:gd name="T64" fmla="*/ 2566 w 2566"/>
                      <a:gd name="T65" fmla="*/ 2304 h 2481"/>
                      <a:gd name="T66" fmla="*/ 2566 w 2566"/>
                      <a:gd name="T67" fmla="*/ 1950 h 2481"/>
                      <a:gd name="T68" fmla="*/ 2566 w 2566"/>
                      <a:gd name="T69" fmla="*/ 1595 h 2481"/>
                      <a:gd name="T70" fmla="*/ 2566 w 2566"/>
                      <a:gd name="T71" fmla="*/ 1241 h 2481"/>
                      <a:gd name="T72" fmla="*/ 2566 w 2566"/>
                      <a:gd name="T73" fmla="*/ 886 h 2481"/>
                      <a:gd name="T74" fmla="*/ 2566 w 2566"/>
                      <a:gd name="T75" fmla="*/ 531 h 2481"/>
                      <a:gd name="T76" fmla="*/ 2566 w 2566"/>
                      <a:gd name="T77" fmla="*/ 177 h 2481"/>
                      <a:gd name="T78" fmla="*/ 2449 w 2566"/>
                      <a:gd name="T79" fmla="*/ 0 h 2481"/>
                      <a:gd name="T80" fmla="*/ 2216 w 2566"/>
                      <a:gd name="T81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2481">
                        <a:moveTo>
                          <a:pt x="2207" y="0"/>
                        </a:moveTo>
                        <a:lnTo>
                          <a:pt x="2139" y="59"/>
                        </a:lnTo>
                        <a:lnTo>
                          <a:pt x="2100" y="95"/>
                        </a:lnTo>
                        <a:lnTo>
                          <a:pt x="2057" y="114"/>
                        </a:lnTo>
                        <a:lnTo>
                          <a:pt x="2006" y="177"/>
                        </a:lnTo>
                        <a:lnTo>
                          <a:pt x="1991" y="189"/>
                        </a:lnTo>
                        <a:lnTo>
                          <a:pt x="1983" y="198"/>
                        </a:lnTo>
                        <a:lnTo>
                          <a:pt x="1871" y="184"/>
                        </a:lnTo>
                        <a:lnTo>
                          <a:pt x="1866" y="188"/>
                        </a:lnTo>
                        <a:lnTo>
                          <a:pt x="1841" y="177"/>
                        </a:lnTo>
                        <a:lnTo>
                          <a:pt x="1749" y="135"/>
                        </a:lnTo>
                        <a:lnTo>
                          <a:pt x="1707" y="112"/>
                        </a:lnTo>
                        <a:lnTo>
                          <a:pt x="1632" y="74"/>
                        </a:lnTo>
                        <a:lnTo>
                          <a:pt x="1521" y="6"/>
                        </a:lnTo>
                        <a:lnTo>
                          <a:pt x="1517" y="4"/>
                        </a:lnTo>
                        <a:lnTo>
                          <a:pt x="1510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207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" name="Freeform 12"/>
                  <p:cNvSpPr>
                    <a:spLocks/>
                  </p:cNvSpPr>
                  <p:nvPr/>
                </p:nvSpPr>
                <p:spPr bwMode="auto">
                  <a:xfrm>
                    <a:off x="3065" y="392"/>
                    <a:ext cx="807" cy="198"/>
                  </a:xfrm>
                  <a:custGeom>
                    <a:avLst/>
                    <a:gdLst>
                      <a:gd name="T0" fmla="*/ 807 w 807"/>
                      <a:gd name="T1" fmla="*/ 0 h 198"/>
                      <a:gd name="T2" fmla="*/ 739 w 807"/>
                      <a:gd name="T3" fmla="*/ 59 h 198"/>
                      <a:gd name="T4" fmla="*/ 700 w 807"/>
                      <a:gd name="T5" fmla="*/ 95 h 198"/>
                      <a:gd name="T6" fmla="*/ 657 w 807"/>
                      <a:gd name="T7" fmla="*/ 114 h 198"/>
                      <a:gd name="T8" fmla="*/ 606 w 807"/>
                      <a:gd name="T9" fmla="*/ 177 h 198"/>
                      <a:gd name="T10" fmla="*/ 591 w 807"/>
                      <a:gd name="T11" fmla="*/ 189 h 198"/>
                      <a:gd name="T12" fmla="*/ 583 w 807"/>
                      <a:gd name="T13" fmla="*/ 198 h 198"/>
                      <a:gd name="T14" fmla="*/ 471 w 807"/>
                      <a:gd name="T15" fmla="*/ 184 h 198"/>
                      <a:gd name="T16" fmla="*/ 466 w 807"/>
                      <a:gd name="T17" fmla="*/ 188 h 198"/>
                      <a:gd name="T18" fmla="*/ 441 w 807"/>
                      <a:gd name="T19" fmla="*/ 177 h 198"/>
                      <a:gd name="T20" fmla="*/ 349 w 807"/>
                      <a:gd name="T21" fmla="*/ 135 h 198"/>
                      <a:gd name="T22" fmla="*/ 307 w 807"/>
                      <a:gd name="T23" fmla="*/ 112 h 198"/>
                      <a:gd name="T24" fmla="*/ 232 w 807"/>
                      <a:gd name="T25" fmla="*/ 74 h 198"/>
                      <a:gd name="T26" fmla="*/ 121 w 807"/>
                      <a:gd name="T27" fmla="*/ 6 h 198"/>
                      <a:gd name="T28" fmla="*/ 117 w 807"/>
                      <a:gd name="T29" fmla="*/ 4 h 198"/>
                      <a:gd name="T30" fmla="*/ 110 w 807"/>
                      <a:gd name="T31" fmla="*/ 0 h 198"/>
                      <a:gd name="T32" fmla="*/ 0 w 807"/>
                      <a:gd name="T33" fmla="*/ 0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07" h="198">
                        <a:moveTo>
                          <a:pt x="807" y="0"/>
                        </a:moveTo>
                        <a:lnTo>
                          <a:pt x="739" y="59"/>
                        </a:lnTo>
                        <a:lnTo>
                          <a:pt x="700" y="95"/>
                        </a:lnTo>
                        <a:lnTo>
                          <a:pt x="657" y="114"/>
                        </a:lnTo>
                        <a:lnTo>
                          <a:pt x="606" y="177"/>
                        </a:lnTo>
                        <a:lnTo>
                          <a:pt x="591" y="189"/>
                        </a:lnTo>
                        <a:lnTo>
                          <a:pt x="583" y="198"/>
                        </a:lnTo>
                        <a:lnTo>
                          <a:pt x="471" y="184"/>
                        </a:lnTo>
                        <a:lnTo>
                          <a:pt x="466" y="188"/>
                        </a:lnTo>
                        <a:lnTo>
                          <a:pt x="441" y="177"/>
                        </a:lnTo>
                        <a:lnTo>
                          <a:pt x="349" y="135"/>
                        </a:lnTo>
                        <a:lnTo>
                          <a:pt x="307" y="112"/>
                        </a:lnTo>
                        <a:lnTo>
                          <a:pt x="232" y="74"/>
                        </a:lnTo>
                        <a:lnTo>
                          <a:pt x="121" y="6"/>
                        </a:lnTo>
                        <a:lnTo>
                          <a:pt x="117" y="4"/>
                        </a:lnTo>
                        <a:lnTo>
                          <a:pt x="11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Freeform 1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113 w 2566"/>
                      <a:gd name="T1" fmla="*/ 172 h 2481"/>
                      <a:gd name="T2" fmla="*/ 230 w 2566"/>
                      <a:gd name="T3" fmla="*/ 172 h 2481"/>
                      <a:gd name="T4" fmla="*/ 346 w 2566"/>
                      <a:gd name="T5" fmla="*/ 172 h 2481"/>
                      <a:gd name="T6" fmla="*/ 463 w 2566"/>
                      <a:gd name="T7" fmla="*/ 173 h 2481"/>
                      <a:gd name="T8" fmla="*/ 580 w 2566"/>
                      <a:gd name="T9" fmla="*/ 173 h 2481"/>
                      <a:gd name="T10" fmla="*/ 583 w 2566"/>
                      <a:gd name="T11" fmla="*/ 0 h 2481"/>
                      <a:gd name="T12" fmla="*/ 817 w 2566"/>
                      <a:gd name="T13" fmla="*/ 0 h 2481"/>
                      <a:gd name="T14" fmla="*/ 1049 w 2566"/>
                      <a:gd name="T15" fmla="*/ 0 h 2481"/>
                      <a:gd name="T16" fmla="*/ 1283 w 2566"/>
                      <a:gd name="T17" fmla="*/ 0 h 2481"/>
                      <a:gd name="T18" fmla="*/ 1517 w 2566"/>
                      <a:gd name="T19" fmla="*/ 0 h 2481"/>
                      <a:gd name="T20" fmla="*/ 1749 w 2566"/>
                      <a:gd name="T21" fmla="*/ 0 h 2481"/>
                      <a:gd name="T22" fmla="*/ 1983 w 2566"/>
                      <a:gd name="T23" fmla="*/ 0 h 2481"/>
                      <a:gd name="T24" fmla="*/ 2216 w 2566"/>
                      <a:gd name="T25" fmla="*/ 0 h 2481"/>
                      <a:gd name="T26" fmla="*/ 2449 w 2566"/>
                      <a:gd name="T27" fmla="*/ 0 h 2481"/>
                      <a:gd name="T28" fmla="*/ 2566 w 2566"/>
                      <a:gd name="T29" fmla="*/ 177 h 2481"/>
                      <a:gd name="T30" fmla="*/ 2566 w 2566"/>
                      <a:gd name="T31" fmla="*/ 531 h 2481"/>
                      <a:gd name="T32" fmla="*/ 2566 w 2566"/>
                      <a:gd name="T33" fmla="*/ 886 h 2481"/>
                      <a:gd name="T34" fmla="*/ 2566 w 2566"/>
                      <a:gd name="T35" fmla="*/ 1241 h 2481"/>
                      <a:gd name="T36" fmla="*/ 2566 w 2566"/>
                      <a:gd name="T37" fmla="*/ 1595 h 2481"/>
                      <a:gd name="T38" fmla="*/ 2566 w 2566"/>
                      <a:gd name="T39" fmla="*/ 1950 h 2481"/>
                      <a:gd name="T40" fmla="*/ 2566 w 2566"/>
                      <a:gd name="T41" fmla="*/ 2304 h 2481"/>
                      <a:gd name="T42" fmla="*/ 2449 w 2566"/>
                      <a:gd name="T43" fmla="*/ 2481 h 2481"/>
                      <a:gd name="T44" fmla="*/ 2216 w 2566"/>
                      <a:gd name="T45" fmla="*/ 2481 h 2481"/>
                      <a:gd name="T46" fmla="*/ 1983 w 2566"/>
                      <a:gd name="T47" fmla="*/ 2481 h 2481"/>
                      <a:gd name="T48" fmla="*/ 1749 w 2566"/>
                      <a:gd name="T49" fmla="*/ 2481 h 2481"/>
                      <a:gd name="T50" fmla="*/ 1517 w 2566"/>
                      <a:gd name="T51" fmla="*/ 2481 h 2481"/>
                      <a:gd name="T52" fmla="*/ 1283 w 2566"/>
                      <a:gd name="T53" fmla="*/ 2481 h 2481"/>
                      <a:gd name="T54" fmla="*/ 1049 w 2566"/>
                      <a:gd name="T55" fmla="*/ 2481 h 2481"/>
                      <a:gd name="T56" fmla="*/ 817 w 2566"/>
                      <a:gd name="T57" fmla="*/ 2481 h 2481"/>
                      <a:gd name="T58" fmla="*/ 583 w 2566"/>
                      <a:gd name="T59" fmla="*/ 2481 h 2481"/>
                      <a:gd name="T60" fmla="*/ 349 w 2566"/>
                      <a:gd name="T61" fmla="*/ 2481 h 2481"/>
                      <a:gd name="T62" fmla="*/ 117 w 2566"/>
                      <a:gd name="T63" fmla="*/ 2481 h 2481"/>
                      <a:gd name="T64" fmla="*/ 0 w 2566"/>
                      <a:gd name="T65" fmla="*/ 2304 h 2481"/>
                      <a:gd name="T66" fmla="*/ 0 w 2566"/>
                      <a:gd name="T67" fmla="*/ 1950 h 2481"/>
                      <a:gd name="T68" fmla="*/ 0 w 2566"/>
                      <a:gd name="T69" fmla="*/ 1595 h 2481"/>
                      <a:gd name="T70" fmla="*/ 0 w 2566"/>
                      <a:gd name="T71" fmla="*/ 1241 h 2481"/>
                      <a:gd name="T72" fmla="*/ 0 w 2566"/>
                      <a:gd name="T73" fmla="*/ 886 h 2481"/>
                      <a:gd name="T74" fmla="*/ 0 w 2566"/>
                      <a:gd name="T75" fmla="*/ 531 h 2481"/>
                      <a:gd name="T76" fmla="*/ 0 w 2566"/>
                      <a:gd name="T77" fmla="*/ 177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66" h="2481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55"/>
                        </a:lnTo>
                        <a:lnTo>
                          <a:pt x="0" y="177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Freeform 14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583" cy="173"/>
                  </a:xfrm>
                  <a:custGeom>
                    <a:avLst/>
                    <a:gdLst>
                      <a:gd name="T0" fmla="*/ 0 w 583"/>
                      <a:gd name="T1" fmla="*/ 170 h 173"/>
                      <a:gd name="T2" fmla="*/ 113 w 583"/>
                      <a:gd name="T3" fmla="*/ 172 h 173"/>
                      <a:gd name="T4" fmla="*/ 117 w 583"/>
                      <a:gd name="T5" fmla="*/ 172 h 173"/>
                      <a:gd name="T6" fmla="*/ 230 w 583"/>
                      <a:gd name="T7" fmla="*/ 172 h 173"/>
                      <a:gd name="T8" fmla="*/ 234 w 583"/>
                      <a:gd name="T9" fmla="*/ 172 h 173"/>
                      <a:gd name="T10" fmla="*/ 346 w 583"/>
                      <a:gd name="T11" fmla="*/ 172 h 173"/>
                      <a:gd name="T12" fmla="*/ 349 w 583"/>
                      <a:gd name="T13" fmla="*/ 172 h 173"/>
                      <a:gd name="T14" fmla="*/ 463 w 583"/>
                      <a:gd name="T15" fmla="*/ 173 h 173"/>
                      <a:gd name="T16" fmla="*/ 466 w 583"/>
                      <a:gd name="T17" fmla="*/ 173 h 173"/>
                      <a:gd name="T18" fmla="*/ 580 w 583"/>
                      <a:gd name="T19" fmla="*/ 173 h 173"/>
                      <a:gd name="T20" fmla="*/ 467 w 583"/>
                      <a:gd name="T21" fmla="*/ 0 h 173"/>
                      <a:gd name="T22" fmla="*/ 583 w 583"/>
                      <a:gd name="T23" fmla="*/ 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83" h="173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" name="Freeform 1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255 w 2566"/>
                      <a:gd name="T1" fmla="*/ 59 h 2481"/>
                      <a:gd name="T2" fmla="*/ 2181 w 2566"/>
                      <a:gd name="T3" fmla="*/ 124 h 2481"/>
                      <a:gd name="T4" fmla="*/ 2108 w 2566"/>
                      <a:gd name="T5" fmla="*/ 189 h 2481"/>
                      <a:gd name="T6" fmla="*/ 2033 w 2566"/>
                      <a:gd name="T7" fmla="*/ 254 h 2481"/>
                      <a:gd name="T8" fmla="*/ 1943 w 2566"/>
                      <a:gd name="T9" fmla="*/ 295 h 2481"/>
                      <a:gd name="T10" fmla="*/ 1863 w 2566"/>
                      <a:gd name="T11" fmla="*/ 351 h 2481"/>
                      <a:gd name="T12" fmla="*/ 1696 w 2566"/>
                      <a:gd name="T13" fmla="*/ 273 h 2481"/>
                      <a:gd name="T14" fmla="*/ 1517 w 2566"/>
                      <a:gd name="T15" fmla="*/ 177 h 2481"/>
                      <a:gd name="T16" fmla="*/ 1515 w 2566"/>
                      <a:gd name="T17" fmla="*/ 176 h 2481"/>
                      <a:gd name="T18" fmla="*/ 1294 w 2566"/>
                      <a:gd name="T19" fmla="*/ 17 h 2481"/>
                      <a:gd name="T20" fmla="*/ 1273 w 2566"/>
                      <a:gd name="T21" fmla="*/ 0 h 2481"/>
                      <a:gd name="T22" fmla="*/ 1049 w 2566"/>
                      <a:gd name="T23" fmla="*/ 0 h 2481"/>
                      <a:gd name="T24" fmla="*/ 817 w 2566"/>
                      <a:gd name="T25" fmla="*/ 0 h 2481"/>
                      <a:gd name="T26" fmla="*/ 583 w 2566"/>
                      <a:gd name="T27" fmla="*/ 0 h 2481"/>
                      <a:gd name="T28" fmla="*/ 349 w 2566"/>
                      <a:gd name="T29" fmla="*/ 0 h 2481"/>
                      <a:gd name="T30" fmla="*/ 117 w 2566"/>
                      <a:gd name="T31" fmla="*/ 0 h 2481"/>
                      <a:gd name="T32" fmla="*/ 0 w 2566"/>
                      <a:gd name="T33" fmla="*/ 177 h 2481"/>
                      <a:gd name="T34" fmla="*/ 0 w 2566"/>
                      <a:gd name="T35" fmla="*/ 531 h 2481"/>
                      <a:gd name="T36" fmla="*/ 0 w 2566"/>
                      <a:gd name="T37" fmla="*/ 886 h 2481"/>
                      <a:gd name="T38" fmla="*/ 0 w 2566"/>
                      <a:gd name="T39" fmla="*/ 1241 h 2481"/>
                      <a:gd name="T40" fmla="*/ 0 w 2566"/>
                      <a:gd name="T41" fmla="*/ 1595 h 2481"/>
                      <a:gd name="T42" fmla="*/ 0 w 2566"/>
                      <a:gd name="T43" fmla="*/ 1950 h 2481"/>
                      <a:gd name="T44" fmla="*/ 0 w 2566"/>
                      <a:gd name="T45" fmla="*/ 2304 h 2481"/>
                      <a:gd name="T46" fmla="*/ 117 w 2566"/>
                      <a:gd name="T47" fmla="*/ 2481 h 2481"/>
                      <a:gd name="T48" fmla="*/ 349 w 2566"/>
                      <a:gd name="T49" fmla="*/ 2481 h 2481"/>
                      <a:gd name="T50" fmla="*/ 583 w 2566"/>
                      <a:gd name="T51" fmla="*/ 2481 h 2481"/>
                      <a:gd name="T52" fmla="*/ 817 w 2566"/>
                      <a:gd name="T53" fmla="*/ 2481 h 2481"/>
                      <a:gd name="T54" fmla="*/ 1049 w 2566"/>
                      <a:gd name="T55" fmla="*/ 2481 h 2481"/>
                      <a:gd name="T56" fmla="*/ 1283 w 2566"/>
                      <a:gd name="T57" fmla="*/ 2481 h 2481"/>
                      <a:gd name="T58" fmla="*/ 1517 w 2566"/>
                      <a:gd name="T59" fmla="*/ 2481 h 2481"/>
                      <a:gd name="T60" fmla="*/ 1749 w 2566"/>
                      <a:gd name="T61" fmla="*/ 2481 h 2481"/>
                      <a:gd name="T62" fmla="*/ 1983 w 2566"/>
                      <a:gd name="T63" fmla="*/ 2481 h 2481"/>
                      <a:gd name="T64" fmla="*/ 2216 w 2566"/>
                      <a:gd name="T65" fmla="*/ 2481 h 2481"/>
                      <a:gd name="T66" fmla="*/ 2449 w 2566"/>
                      <a:gd name="T67" fmla="*/ 2481 h 2481"/>
                      <a:gd name="T68" fmla="*/ 2566 w 2566"/>
                      <a:gd name="T69" fmla="*/ 2304 h 2481"/>
                      <a:gd name="T70" fmla="*/ 2566 w 2566"/>
                      <a:gd name="T71" fmla="*/ 1950 h 2481"/>
                      <a:gd name="T72" fmla="*/ 2566 w 2566"/>
                      <a:gd name="T73" fmla="*/ 1595 h 2481"/>
                      <a:gd name="T74" fmla="*/ 2566 w 2566"/>
                      <a:gd name="T75" fmla="*/ 1241 h 2481"/>
                      <a:gd name="T76" fmla="*/ 2566 w 2566"/>
                      <a:gd name="T77" fmla="*/ 886 h 2481"/>
                      <a:gd name="T78" fmla="*/ 2566 w 2566"/>
                      <a:gd name="T79" fmla="*/ 531 h 2481"/>
                      <a:gd name="T80" fmla="*/ 2566 w 2566"/>
                      <a:gd name="T81" fmla="*/ 177 h 2481"/>
                      <a:gd name="T82" fmla="*/ 2449 w 2566"/>
                      <a:gd name="T83" fmla="*/ 0 h 2481"/>
                      <a:gd name="T84" fmla="*/ 2322 w 2566"/>
                      <a:gd name="T85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566" h="2481">
                        <a:moveTo>
                          <a:pt x="2322" y="0"/>
                        </a:moveTo>
                        <a:lnTo>
                          <a:pt x="2255" y="59"/>
                        </a:lnTo>
                        <a:lnTo>
                          <a:pt x="2216" y="95"/>
                        </a:lnTo>
                        <a:lnTo>
                          <a:pt x="2181" y="124"/>
                        </a:lnTo>
                        <a:lnTo>
                          <a:pt x="2121" y="177"/>
                        </a:lnTo>
                        <a:lnTo>
                          <a:pt x="2108" y="189"/>
                        </a:lnTo>
                        <a:lnTo>
                          <a:pt x="2100" y="196"/>
                        </a:lnTo>
                        <a:lnTo>
                          <a:pt x="2033" y="254"/>
                        </a:lnTo>
                        <a:lnTo>
                          <a:pt x="1983" y="299"/>
                        </a:lnTo>
                        <a:lnTo>
                          <a:pt x="1943" y="295"/>
                        </a:lnTo>
                        <a:lnTo>
                          <a:pt x="1866" y="351"/>
                        </a:lnTo>
                        <a:lnTo>
                          <a:pt x="1863" y="351"/>
                        </a:lnTo>
                        <a:lnTo>
                          <a:pt x="1749" y="301"/>
                        </a:lnTo>
                        <a:lnTo>
                          <a:pt x="1696" y="273"/>
                        </a:lnTo>
                        <a:lnTo>
                          <a:pt x="1632" y="242"/>
                        </a:lnTo>
                        <a:lnTo>
                          <a:pt x="1517" y="177"/>
                        </a:lnTo>
                        <a:lnTo>
                          <a:pt x="1517" y="176"/>
                        </a:lnTo>
                        <a:lnTo>
                          <a:pt x="1515" y="176"/>
                        </a:lnTo>
                        <a:lnTo>
                          <a:pt x="1400" y="99"/>
                        </a:lnTo>
                        <a:lnTo>
                          <a:pt x="1294" y="17"/>
                        </a:lnTo>
                        <a:lnTo>
                          <a:pt x="1283" y="8"/>
                        </a:lnTo>
                        <a:lnTo>
                          <a:pt x="127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322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" name="Freeform 16"/>
                  <p:cNvSpPr>
                    <a:spLocks/>
                  </p:cNvSpPr>
                  <p:nvPr/>
                </p:nvSpPr>
                <p:spPr bwMode="auto">
                  <a:xfrm>
                    <a:off x="2831" y="392"/>
                    <a:ext cx="1156" cy="351"/>
                  </a:xfrm>
                  <a:custGeom>
                    <a:avLst/>
                    <a:gdLst>
                      <a:gd name="T0" fmla="*/ 1156 w 1156"/>
                      <a:gd name="T1" fmla="*/ 0 h 351"/>
                      <a:gd name="T2" fmla="*/ 1089 w 1156"/>
                      <a:gd name="T3" fmla="*/ 59 h 351"/>
                      <a:gd name="T4" fmla="*/ 1050 w 1156"/>
                      <a:gd name="T5" fmla="*/ 95 h 351"/>
                      <a:gd name="T6" fmla="*/ 1015 w 1156"/>
                      <a:gd name="T7" fmla="*/ 124 h 351"/>
                      <a:gd name="T8" fmla="*/ 955 w 1156"/>
                      <a:gd name="T9" fmla="*/ 177 h 351"/>
                      <a:gd name="T10" fmla="*/ 942 w 1156"/>
                      <a:gd name="T11" fmla="*/ 189 h 351"/>
                      <a:gd name="T12" fmla="*/ 934 w 1156"/>
                      <a:gd name="T13" fmla="*/ 196 h 351"/>
                      <a:gd name="T14" fmla="*/ 867 w 1156"/>
                      <a:gd name="T15" fmla="*/ 254 h 351"/>
                      <a:gd name="T16" fmla="*/ 817 w 1156"/>
                      <a:gd name="T17" fmla="*/ 299 h 351"/>
                      <a:gd name="T18" fmla="*/ 777 w 1156"/>
                      <a:gd name="T19" fmla="*/ 295 h 351"/>
                      <a:gd name="T20" fmla="*/ 700 w 1156"/>
                      <a:gd name="T21" fmla="*/ 351 h 351"/>
                      <a:gd name="T22" fmla="*/ 697 w 1156"/>
                      <a:gd name="T23" fmla="*/ 351 h 351"/>
                      <a:gd name="T24" fmla="*/ 583 w 1156"/>
                      <a:gd name="T25" fmla="*/ 301 h 351"/>
                      <a:gd name="T26" fmla="*/ 530 w 1156"/>
                      <a:gd name="T27" fmla="*/ 273 h 351"/>
                      <a:gd name="T28" fmla="*/ 466 w 1156"/>
                      <a:gd name="T29" fmla="*/ 242 h 351"/>
                      <a:gd name="T30" fmla="*/ 351 w 1156"/>
                      <a:gd name="T31" fmla="*/ 177 h 351"/>
                      <a:gd name="T32" fmla="*/ 351 w 1156"/>
                      <a:gd name="T33" fmla="*/ 176 h 351"/>
                      <a:gd name="T34" fmla="*/ 349 w 1156"/>
                      <a:gd name="T35" fmla="*/ 176 h 351"/>
                      <a:gd name="T36" fmla="*/ 234 w 1156"/>
                      <a:gd name="T37" fmla="*/ 99 h 351"/>
                      <a:gd name="T38" fmla="*/ 128 w 1156"/>
                      <a:gd name="T39" fmla="*/ 17 h 351"/>
                      <a:gd name="T40" fmla="*/ 117 w 1156"/>
                      <a:gd name="T41" fmla="*/ 8 h 351"/>
                      <a:gd name="T42" fmla="*/ 107 w 1156"/>
                      <a:gd name="T43" fmla="*/ 0 h 351"/>
                      <a:gd name="T44" fmla="*/ 0 w 1156"/>
                      <a:gd name="T45" fmla="*/ 0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156" h="351">
                        <a:moveTo>
                          <a:pt x="1156" y="0"/>
                        </a:moveTo>
                        <a:lnTo>
                          <a:pt x="1089" y="59"/>
                        </a:lnTo>
                        <a:lnTo>
                          <a:pt x="1050" y="95"/>
                        </a:lnTo>
                        <a:lnTo>
                          <a:pt x="1015" y="124"/>
                        </a:lnTo>
                        <a:lnTo>
                          <a:pt x="955" y="177"/>
                        </a:lnTo>
                        <a:lnTo>
                          <a:pt x="942" y="189"/>
                        </a:lnTo>
                        <a:lnTo>
                          <a:pt x="934" y="196"/>
                        </a:lnTo>
                        <a:lnTo>
                          <a:pt x="867" y="254"/>
                        </a:lnTo>
                        <a:lnTo>
                          <a:pt x="817" y="299"/>
                        </a:lnTo>
                        <a:lnTo>
                          <a:pt x="777" y="295"/>
                        </a:lnTo>
                        <a:lnTo>
                          <a:pt x="700" y="351"/>
                        </a:lnTo>
                        <a:lnTo>
                          <a:pt x="697" y="351"/>
                        </a:lnTo>
                        <a:lnTo>
                          <a:pt x="583" y="301"/>
                        </a:lnTo>
                        <a:lnTo>
                          <a:pt x="530" y="273"/>
                        </a:lnTo>
                        <a:lnTo>
                          <a:pt x="466" y="242"/>
                        </a:lnTo>
                        <a:lnTo>
                          <a:pt x="351" y="177"/>
                        </a:lnTo>
                        <a:lnTo>
                          <a:pt x="351" y="176"/>
                        </a:lnTo>
                        <a:lnTo>
                          <a:pt x="349" y="176"/>
                        </a:lnTo>
                        <a:lnTo>
                          <a:pt x="234" y="99"/>
                        </a:lnTo>
                        <a:lnTo>
                          <a:pt x="128" y="17"/>
                        </a:lnTo>
                        <a:lnTo>
                          <a:pt x="117" y="8"/>
                        </a:lnTo>
                        <a:lnTo>
                          <a:pt x="10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" name="Freeform 1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0 w 2566"/>
                      <a:gd name="T1" fmla="*/ 386 h 2481"/>
                      <a:gd name="T2" fmla="*/ 137 w 2566"/>
                      <a:gd name="T3" fmla="*/ 386 h 2481"/>
                      <a:gd name="T4" fmla="*/ 254 w 2566"/>
                      <a:gd name="T5" fmla="*/ 386 h 2481"/>
                      <a:gd name="T6" fmla="*/ 371 w 2566"/>
                      <a:gd name="T7" fmla="*/ 387 h 2481"/>
                      <a:gd name="T8" fmla="*/ 488 w 2566"/>
                      <a:gd name="T9" fmla="*/ 387 h 2481"/>
                      <a:gd name="T10" fmla="*/ 605 w 2566"/>
                      <a:gd name="T11" fmla="*/ 387 h 2481"/>
                      <a:gd name="T12" fmla="*/ 591 w 2566"/>
                      <a:gd name="T13" fmla="*/ 188 h 2481"/>
                      <a:gd name="T14" fmla="*/ 583 w 2566"/>
                      <a:gd name="T15" fmla="*/ 175 h 2481"/>
                      <a:gd name="T16" fmla="*/ 583 w 2566"/>
                      <a:gd name="T17" fmla="*/ 0 h 2481"/>
                      <a:gd name="T18" fmla="*/ 817 w 2566"/>
                      <a:gd name="T19" fmla="*/ 0 h 2481"/>
                      <a:gd name="T20" fmla="*/ 1049 w 2566"/>
                      <a:gd name="T21" fmla="*/ 0 h 2481"/>
                      <a:gd name="T22" fmla="*/ 1283 w 2566"/>
                      <a:gd name="T23" fmla="*/ 0 h 2481"/>
                      <a:gd name="T24" fmla="*/ 1517 w 2566"/>
                      <a:gd name="T25" fmla="*/ 0 h 2481"/>
                      <a:gd name="T26" fmla="*/ 1749 w 2566"/>
                      <a:gd name="T27" fmla="*/ 0 h 2481"/>
                      <a:gd name="T28" fmla="*/ 1983 w 2566"/>
                      <a:gd name="T29" fmla="*/ 0 h 2481"/>
                      <a:gd name="T30" fmla="*/ 2216 w 2566"/>
                      <a:gd name="T31" fmla="*/ 0 h 2481"/>
                      <a:gd name="T32" fmla="*/ 2449 w 2566"/>
                      <a:gd name="T33" fmla="*/ 0 h 2481"/>
                      <a:gd name="T34" fmla="*/ 2566 w 2566"/>
                      <a:gd name="T35" fmla="*/ 177 h 2481"/>
                      <a:gd name="T36" fmla="*/ 2566 w 2566"/>
                      <a:gd name="T37" fmla="*/ 531 h 2481"/>
                      <a:gd name="T38" fmla="*/ 2566 w 2566"/>
                      <a:gd name="T39" fmla="*/ 886 h 2481"/>
                      <a:gd name="T40" fmla="*/ 2566 w 2566"/>
                      <a:gd name="T41" fmla="*/ 1241 h 2481"/>
                      <a:gd name="T42" fmla="*/ 2566 w 2566"/>
                      <a:gd name="T43" fmla="*/ 1595 h 2481"/>
                      <a:gd name="T44" fmla="*/ 2566 w 2566"/>
                      <a:gd name="T45" fmla="*/ 1950 h 2481"/>
                      <a:gd name="T46" fmla="*/ 2566 w 2566"/>
                      <a:gd name="T47" fmla="*/ 2304 h 2481"/>
                      <a:gd name="T48" fmla="*/ 2449 w 2566"/>
                      <a:gd name="T49" fmla="*/ 2481 h 2481"/>
                      <a:gd name="T50" fmla="*/ 2216 w 2566"/>
                      <a:gd name="T51" fmla="*/ 2481 h 2481"/>
                      <a:gd name="T52" fmla="*/ 1983 w 2566"/>
                      <a:gd name="T53" fmla="*/ 2481 h 2481"/>
                      <a:gd name="T54" fmla="*/ 1749 w 2566"/>
                      <a:gd name="T55" fmla="*/ 2481 h 2481"/>
                      <a:gd name="T56" fmla="*/ 1517 w 2566"/>
                      <a:gd name="T57" fmla="*/ 2481 h 2481"/>
                      <a:gd name="T58" fmla="*/ 1283 w 2566"/>
                      <a:gd name="T59" fmla="*/ 2481 h 2481"/>
                      <a:gd name="T60" fmla="*/ 1049 w 2566"/>
                      <a:gd name="T61" fmla="*/ 2481 h 2481"/>
                      <a:gd name="T62" fmla="*/ 817 w 2566"/>
                      <a:gd name="T63" fmla="*/ 2481 h 2481"/>
                      <a:gd name="T64" fmla="*/ 583 w 2566"/>
                      <a:gd name="T65" fmla="*/ 2481 h 2481"/>
                      <a:gd name="T66" fmla="*/ 349 w 2566"/>
                      <a:gd name="T67" fmla="*/ 2481 h 2481"/>
                      <a:gd name="T68" fmla="*/ 117 w 2566"/>
                      <a:gd name="T69" fmla="*/ 2481 h 2481"/>
                      <a:gd name="T70" fmla="*/ 0 w 2566"/>
                      <a:gd name="T71" fmla="*/ 2304 h 2481"/>
                      <a:gd name="T72" fmla="*/ 0 w 2566"/>
                      <a:gd name="T73" fmla="*/ 1950 h 2481"/>
                      <a:gd name="T74" fmla="*/ 0 w 2566"/>
                      <a:gd name="T75" fmla="*/ 1595 h 2481"/>
                      <a:gd name="T76" fmla="*/ 0 w 2566"/>
                      <a:gd name="T77" fmla="*/ 1241 h 2481"/>
                      <a:gd name="T78" fmla="*/ 0 w 2566"/>
                      <a:gd name="T79" fmla="*/ 886 h 2481"/>
                      <a:gd name="T80" fmla="*/ 0 w 2566"/>
                      <a:gd name="T81" fmla="*/ 53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2481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38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" name="Freeform 18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05" cy="387"/>
                  </a:xfrm>
                  <a:custGeom>
                    <a:avLst/>
                    <a:gdLst>
                      <a:gd name="T0" fmla="*/ 0 w 605"/>
                      <a:gd name="T1" fmla="*/ 386 h 387"/>
                      <a:gd name="T2" fmla="*/ 20 w 605"/>
                      <a:gd name="T3" fmla="*/ 386 h 387"/>
                      <a:gd name="T4" fmla="*/ 117 w 605"/>
                      <a:gd name="T5" fmla="*/ 386 h 387"/>
                      <a:gd name="T6" fmla="*/ 137 w 605"/>
                      <a:gd name="T7" fmla="*/ 386 h 387"/>
                      <a:gd name="T8" fmla="*/ 234 w 605"/>
                      <a:gd name="T9" fmla="*/ 386 h 387"/>
                      <a:gd name="T10" fmla="*/ 254 w 605"/>
                      <a:gd name="T11" fmla="*/ 386 h 387"/>
                      <a:gd name="T12" fmla="*/ 349 w 605"/>
                      <a:gd name="T13" fmla="*/ 387 h 387"/>
                      <a:gd name="T14" fmla="*/ 371 w 605"/>
                      <a:gd name="T15" fmla="*/ 387 h 387"/>
                      <a:gd name="T16" fmla="*/ 466 w 605"/>
                      <a:gd name="T17" fmla="*/ 387 h 387"/>
                      <a:gd name="T18" fmla="*/ 488 w 605"/>
                      <a:gd name="T19" fmla="*/ 387 h 387"/>
                      <a:gd name="T20" fmla="*/ 583 w 605"/>
                      <a:gd name="T21" fmla="*/ 387 h 387"/>
                      <a:gd name="T22" fmla="*/ 605 w 605"/>
                      <a:gd name="T23" fmla="*/ 387 h 387"/>
                      <a:gd name="T24" fmla="*/ 584 w 605"/>
                      <a:gd name="T25" fmla="*/ 355 h 387"/>
                      <a:gd name="T26" fmla="*/ 591 w 605"/>
                      <a:gd name="T27" fmla="*/ 188 h 387"/>
                      <a:gd name="T28" fmla="*/ 584 w 605"/>
                      <a:gd name="T29" fmla="*/ 177 h 387"/>
                      <a:gd name="T30" fmla="*/ 583 w 605"/>
                      <a:gd name="T31" fmla="*/ 175 h 387"/>
                      <a:gd name="T32" fmla="*/ 469 w 605"/>
                      <a:gd name="T33" fmla="*/ 0 h 387"/>
                      <a:gd name="T34" fmla="*/ 583 w 605"/>
                      <a:gd name="T35" fmla="*/ 0 h 3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05" h="387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" name="Freeform 1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114 w 2566"/>
                      <a:gd name="T1" fmla="*/ 528 h 2481"/>
                      <a:gd name="T2" fmla="*/ 231 w 2566"/>
                      <a:gd name="T3" fmla="*/ 528 h 2481"/>
                      <a:gd name="T4" fmla="*/ 348 w 2566"/>
                      <a:gd name="T5" fmla="*/ 530 h 2481"/>
                      <a:gd name="T6" fmla="*/ 465 w 2566"/>
                      <a:gd name="T7" fmla="*/ 530 h 2481"/>
                      <a:gd name="T8" fmla="*/ 582 w 2566"/>
                      <a:gd name="T9" fmla="*/ 530 h 2481"/>
                      <a:gd name="T10" fmla="*/ 698 w 2566"/>
                      <a:gd name="T11" fmla="*/ 531 h 2481"/>
                      <a:gd name="T12" fmla="*/ 596 w 2566"/>
                      <a:gd name="T13" fmla="*/ 196 h 2481"/>
                      <a:gd name="T14" fmla="*/ 583 w 2566"/>
                      <a:gd name="T15" fmla="*/ 173 h 2481"/>
                      <a:gd name="T16" fmla="*/ 583 w 2566"/>
                      <a:gd name="T17" fmla="*/ 0 h 2481"/>
                      <a:gd name="T18" fmla="*/ 817 w 2566"/>
                      <a:gd name="T19" fmla="*/ 0 h 2481"/>
                      <a:gd name="T20" fmla="*/ 1049 w 2566"/>
                      <a:gd name="T21" fmla="*/ 0 h 2481"/>
                      <a:gd name="T22" fmla="*/ 1283 w 2566"/>
                      <a:gd name="T23" fmla="*/ 0 h 2481"/>
                      <a:gd name="T24" fmla="*/ 1517 w 2566"/>
                      <a:gd name="T25" fmla="*/ 0 h 2481"/>
                      <a:gd name="T26" fmla="*/ 1749 w 2566"/>
                      <a:gd name="T27" fmla="*/ 0 h 2481"/>
                      <a:gd name="T28" fmla="*/ 1983 w 2566"/>
                      <a:gd name="T29" fmla="*/ 0 h 2481"/>
                      <a:gd name="T30" fmla="*/ 2216 w 2566"/>
                      <a:gd name="T31" fmla="*/ 0 h 2481"/>
                      <a:gd name="T32" fmla="*/ 2449 w 2566"/>
                      <a:gd name="T33" fmla="*/ 0 h 2481"/>
                      <a:gd name="T34" fmla="*/ 2566 w 2566"/>
                      <a:gd name="T35" fmla="*/ 177 h 2481"/>
                      <a:gd name="T36" fmla="*/ 2566 w 2566"/>
                      <a:gd name="T37" fmla="*/ 531 h 2481"/>
                      <a:gd name="T38" fmla="*/ 2566 w 2566"/>
                      <a:gd name="T39" fmla="*/ 886 h 2481"/>
                      <a:gd name="T40" fmla="*/ 2566 w 2566"/>
                      <a:gd name="T41" fmla="*/ 1241 h 2481"/>
                      <a:gd name="T42" fmla="*/ 2566 w 2566"/>
                      <a:gd name="T43" fmla="*/ 1595 h 2481"/>
                      <a:gd name="T44" fmla="*/ 2566 w 2566"/>
                      <a:gd name="T45" fmla="*/ 1950 h 2481"/>
                      <a:gd name="T46" fmla="*/ 2566 w 2566"/>
                      <a:gd name="T47" fmla="*/ 2304 h 2481"/>
                      <a:gd name="T48" fmla="*/ 2449 w 2566"/>
                      <a:gd name="T49" fmla="*/ 2481 h 2481"/>
                      <a:gd name="T50" fmla="*/ 2216 w 2566"/>
                      <a:gd name="T51" fmla="*/ 2481 h 2481"/>
                      <a:gd name="T52" fmla="*/ 1983 w 2566"/>
                      <a:gd name="T53" fmla="*/ 2481 h 2481"/>
                      <a:gd name="T54" fmla="*/ 1749 w 2566"/>
                      <a:gd name="T55" fmla="*/ 2481 h 2481"/>
                      <a:gd name="T56" fmla="*/ 1517 w 2566"/>
                      <a:gd name="T57" fmla="*/ 2481 h 2481"/>
                      <a:gd name="T58" fmla="*/ 1283 w 2566"/>
                      <a:gd name="T59" fmla="*/ 2481 h 2481"/>
                      <a:gd name="T60" fmla="*/ 1049 w 2566"/>
                      <a:gd name="T61" fmla="*/ 2481 h 2481"/>
                      <a:gd name="T62" fmla="*/ 817 w 2566"/>
                      <a:gd name="T63" fmla="*/ 2481 h 2481"/>
                      <a:gd name="T64" fmla="*/ 583 w 2566"/>
                      <a:gd name="T65" fmla="*/ 2481 h 2481"/>
                      <a:gd name="T66" fmla="*/ 349 w 2566"/>
                      <a:gd name="T67" fmla="*/ 2481 h 2481"/>
                      <a:gd name="T68" fmla="*/ 117 w 2566"/>
                      <a:gd name="T69" fmla="*/ 2481 h 2481"/>
                      <a:gd name="T70" fmla="*/ 0 w 2566"/>
                      <a:gd name="T71" fmla="*/ 2304 h 2481"/>
                      <a:gd name="T72" fmla="*/ 0 w 2566"/>
                      <a:gd name="T73" fmla="*/ 1950 h 2481"/>
                      <a:gd name="T74" fmla="*/ 0 w 2566"/>
                      <a:gd name="T75" fmla="*/ 1595 h 2481"/>
                      <a:gd name="T76" fmla="*/ 0 w 2566"/>
                      <a:gd name="T77" fmla="*/ 1241 h 2481"/>
                      <a:gd name="T78" fmla="*/ 0 w 2566"/>
                      <a:gd name="T79" fmla="*/ 886 h 2481"/>
                      <a:gd name="T80" fmla="*/ 0 w 2566"/>
                      <a:gd name="T81" fmla="*/ 53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248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09"/>
                        </a:lnTo>
                        <a:lnTo>
                          <a:pt x="0" y="531"/>
                        </a:lnTo>
                        <a:lnTo>
                          <a:pt x="0" y="52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" name="Freeform 20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98" cy="531"/>
                  </a:xfrm>
                  <a:custGeom>
                    <a:avLst/>
                    <a:gdLst>
                      <a:gd name="T0" fmla="*/ 0 w 698"/>
                      <a:gd name="T1" fmla="*/ 528 h 531"/>
                      <a:gd name="T2" fmla="*/ 114 w 698"/>
                      <a:gd name="T3" fmla="*/ 528 h 531"/>
                      <a:gd name="T4" fmla="*/ 117 w 698"/>
                      <a:gd name="T5" fmla="*/ 528 h 531"/>
                      <a:gd name="T6" fmla="*/ 231 w 698"/>
                      <a:gd name="T7" fmla="*/ 528 h 531"/>
                      <a:gd name="T8" fmla="*/ 234 w 698"/>
                      <a:gd name="T9" fmla="*/ 528 h 531"/>
                      <a:gd name="T10" fmla="*/ 348 w 698"/>
                      <a:gd name="T11" fmla="*/ 530 h 531"/>
                      <a:gd name="T12" fmla="*/ 349 w 698"/>
                      <a:gd name="T13" fmla="*/ 530 h 531"/>
                      <a:gd name="T14" fmla="*/ 465 w 698"/>
                      <a:gd name="T15" fmla="*/ 530 h 531"/>
                      <a:gd name="T16" fmla="*/ 466 w 698"/>
                      <a:gd name="T17" fmla="*/ 530 h 531"/>
                      <a:gd name="T18" fmla="*/ 582 w 698"/>
                      <a:gd name="T19" fmla="*/ 530 h 531"/>
                      <a:gd name="T20" fmla="*/ 583 w 698"/>
                      <a:gd name="T21" fmla="*/ 530 h 531"/>
                      <a:gd name="T22" fmla="*/ 698 w 698"/>
                      <a:gd name="T23" fmla="*/ 531 h 531"/>
                      <a:gd name="T24" fmla="*/ 590 w 698"/>
                      <a:gd name="T25" fmla="*/ 355 h 531"/>
                      <a:gd name="T26" fmla="*/ 596 w 698"/>
                      <a:gd name="T27" fmla="*/ 196 h 531"/>
                      <a:gd name="T28" fmla="*/ 584 w 698"/>
                      <a:gd name="T29" fmla="*/ 177 h 531"/>
                      <a:gd name="T30" fmla="*/ 583 w 698"/>
                      <a:gd name="T31" fmla="*/ 173 h 531"/>
                      <a:gd name="T32" fmla="*/ 469 w 698"/>
                      <a:gd name="T33" fmla="*/ 0 h 531"/>
                      <a:gd name="T34" fmla="*/ 583 w 698"/>
                      <a:gd name="T35" fmla="*/ 0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98" h="53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Freeform 2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358 w 2566"/>
                      <a:gd name="T1" fmla="*/ 38 h 2481"/>
                      <a:gd name="T2" fmla="*/ 2283 w 2566"/>
                      <a:gd name="T3" fmla="*/ 103 h 2481"/>
                      <a:gd name="T4" fmla="*/ 2210 w 2566"/>
                      <a:gd name="T5" fmla="*/ 168 h 2481"/>
                      <a:gd name="T6" fmla="*/ 2136 w 2566"/>
                      <a:gd name="T7" fmla="*/ 233 h 2481"/>
                      <a:gd name="T8" fmla="*/ 2062 w 2566"/>
                      <a:gd name="T9" fmla="*/ 298 h 2481"/>
                      <a:gd name="T10" fmla="*/ 1988 w 2566"/>
                      <a:gd name="T11" fmla="*/ 363 h 2481"/>
                      <a:gd name="T12" fmla="*/ 1900 w 2566"/>
                      <a:gd name="T13" fmla="*/ 405 h 2481"/>
                      <a:gd name="T14" fmla="*/ 1791 w 2566"/>
                      <a:gd name="T15" fmla="*/ 418 h 2481"/>
                      <a:gd name="T16" fmla="*/ 1633 w 2566"/>
                      <a:gd name="T17" fmla="*/ 355 h 2481"/>
                      <a:gd name="T18" fmla="*/ 1632 w 2566"/>
                      <a:gd name="T19" fmla="*/ 355 h 2481"/>
                      <a:gd name="T20" fmla="*/ 1443 w 2566"/>
                      <a:gd name="T21" fmla="*/ 244 h 2481"/>
                      <a:gd name="T22" fmla="*/ 1345 w 2566"/>
                      <a:gd name="T23" fmla="*/ 177 h 2481"/>
                      <a:gd name="T24" fmla="*/ 1205 w 2566"/>
                      <a:gd name="T25" fmla="*/ 59 h 2481"/>
                      <a:gd name="T26" fmla="*/ 1141 w 2566"/>
                      <a:gd name="T27" fmla="*/ 0 h 2481"/>
                      <a:gd name="T28" fmla="*/ 934 w 2566"/>
                      <a:gd name="T29" fmla="*/ 0 h 2481"/>
                      <a:gd name="T30" fmla="*/ 700 w 2566"/>
                      <a:gd name="T31" fmla="*/ 0 h 2481"/>
                      <a:gd name="T32" fmla="*/ 466 w 2566"/>
                      <a:gd name="T33" fmla="*/ 0 h 2481"/>
                      <a:gd name="T34" fmla="*/ 234 w 2566"/>
                      <a:gd name="T35" fmla="*/ 0 h 2481"/>
                      <a:gd name="T36" fmla="*/ 0 w 2566"/>
                      <a:gd name="T37" fmla="*/ 0 h 2481"/>
                      <a:gd name="T38" fmla="*/ 0 w 2566"/>
                      <a:gd name="T39" fmla="*/ 355 h 2481"/>
                      <a:gd name="T40" fmla="*/ 0 w 2566"/>
                      <a:gd name="T41" fmla="*/ 709 h 2481"/>
                      <a:gd name="T42" fmla="*/ 0 w 2566"/>
                      <a:gd name="T43" fmla="*/ 1064 h 2481"/>
                      <a:gd name="T44" fmla="*/ 0 w 2566"/>
                      <a:gd name="T45" fmla="*/ 1417 h 2481"/>
                      <a:gd name="T46" fmla="*/ 0 w 2566"/>
                      <a:gd name="T47" fmla="*/ 1772 h 2481"/>
                      <a:gd name="T48" fmla="*/ 0 w 2566"/>
                      <a:gd name="T49" fmla="*/ 2126 h 2481"/>
                      <a:gd name="T50" fmla="*/ 0 w 2566"/>
                      <a:gd name="T51" fmla="*/ 2481 h 2481"/>
                      <a:gd name="T52" fmla="*/ 234 w 2566"/>
                      <a:gd name="T53" fmla="*/ 2481 h 2481"/>
                      <a:gd name="T54" fmla="*/ 466 w 2566"/>
                      <a:gd name="T55" fmla="*/ 2481 h 2481"/>
                      <a:gd name="T56" fmla="*/ 700 w 2566"/>
                      <a:gd name="T57" fmla="*/ 2481 h 2481"/>
                      <a:gd name="T58" fmla="*/ 934 w 2566"/>
                      <a:gd name="T59" fmla="*/ 2481 h 2481"/>
                      <a:gd name="T60" fmla="*/ 1166 w 2566"/>
                      <a:gd name="T61" fmla="*/ 2481 h 2481"/>
                      <a:gd name="T62" fmla="*/ 1400 w 2566"/>
                      <a:gd name="T63" fmla="*/ 2481 h 2481"/>
                      <a:gd name="T64" fmla="*/ 1632 w 2566"/>
                      <a:gd name="T65" fmla="*/ 2481 h 2481"/>
                      <a:gd name="T66" fmla="*/ 1866 w 2566"/>
                      <a:gd name="T67" fmla="*/ 2481 h 2481"/>
                      <a:gd name="T68" fmla="*/ 2100 w 2566"/>
                      <a:gd name="T69" fmla="*/ 2481 h 2481"/>
                      <a:gd name="T70" fmla="*/ 2332 w 2566"/>
                      <a:gd name="T71" fmla="*/ 2481 h 2481"/>
                      <a:gd name="T72" fmla="*/ 2566 w 2566"/>
                      <a:gd name="T73" fmla="*/ 2481 h 2481"/>
                      <a:gd name="T74" fmla="*/ 2566 w 2566"/>
                      <a:gd name="T75" fmla="*/ 2126 h 2481"/>
                      <a:gd name="T76" fmla="*/ 2566 w 2566"/>
                      <a:gd name="T77" fmla="*/ 1772 h 2481"/>
                      <a:gd name="T78" fmla="*/ 2566 w 2566"/>
                      <a:gd name="T79" fmla="*/ 1417 h 2481"/>
                      <a:gd name="T80" fmla="*/ 2566 w 2566"/>
                      <a:gd name="T81" fmla="*/ 1064 h 2481"/>
                      <a:gd name="T82" fmla="*/ 2566 w 2566"/>
                      <a:gd name="T83" fmla="*/ 709 h 2481"/>
                      <a:gd name="T84" fmla="*/ 2566 w 2566"/>
                      <a:gd name="T85" fmla="*/ 355 h 2481"/>
                      <a:gd name="T86" fmla="*/ 2566 w 2566"/>
                      <a:gd name="T87" fmla="*/ 0 h 2481"/>
                      <a:gd name="T88" fmla="*/ 2400 w 2566"/>
                      <a:gd name="T89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2481">
                        <a:moveTo>
                          <a:pt x="2400" y="0"/>
                        </a:moveTo>
                        <a:lnTo>
                          <a:pt x="2358" y="38"/>
                        </a:lnTo>
                        <a:lnTo>
                          <a:pt x="2332" y="59"/>
                        </a:lnTo>
                        <a:lnTo>
                          <a:pt x="2283" y="103"/>
                        </a:lnTo>
                        <a:lnTo>
                          <a:pt x="2216" y="162"/>
                        </a:lnTo>
                        <a:lnTo>
                          <a:pt x="2210" y="168"/>
                        </a:lnTo>
                        <a:lnTo>
                          <a:pt x="2199" y="177"/>
                        </a:lnTo>
                        <a:lnTo>
                          <a:pt x="2136" y="233"/>
                        </a:lnTo>
                        <a:lnTo>
                          <a:pt x="2100" y="265"/>
                        </a:lnTo>
                        <a:lnTo>
                          <a:pt x="2062" y="298"/>
                        </a:lnTo>
                        <a:lnTo>
                          <a:pt x="1998" y="355"/>
                        </a:lnTo>
                        <a:lnTo>
                          <a:pt x="1988" y="363"/>
                        </a:lnTo>
                        <a:lnTo>
                          <a:pt x="1983" y="367"/>
                        </a:lnTo>
                        <a:lnTo>
                          <a:pt x="1900" y="405"/>
                        </a:lnTo>
                        <a:lnTo>
                          <a:pt x="1866" y="447"/>
                        </a:lnTo>
                        <a:lnTo>
                          <a:pt x="1791" y="418"/>
                        </a:lnTo>
                        <a:lnTo>
                          <a:pt x="1749" y="410"/>
                        </a:lnTo>
                        <a:lnTo>
                          <a:pt x="1633" y="355"/>
                        </a:lnTo>
                        <a:lnTo>
                          <a:pt x="1632" y="355"/>
                        </a:lnTo>
                        <a:lnTo>
                          <a:pt x="1632" y="355"/>
                        </a:lnTo>
                        <a:lnTo>
                          <a:pt x="1517" y="290"/>
                        </a:lnTo>
                        <a:lnTo>
                          <a:pt x="1443" y="244"/>
                        </a:lnTo>
                        <a:lnTo>
                          <a:pt x="1400" y="217"/>
                        </a:lnTo>
                        <a:lnTo>
                          <a:pt x="1345" y="177"/>
                        </a:lnTo>
                        <a:lnTo>
                          <a:pt x="1283" y="128"/>
                        </a:lnTo>
                        <a:lnTo>
                          <a:pt x="1205" y="59"/>
                        </a:lnTo>
                        <a:lnTo>
                          <a:pt x="1166" y="25"/>
                        </a:lnTo>
                        <a:lnTo>
                          <a:pt x="1141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40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Freeform 22"/>
                  <p:cNvSpPr>
                    <a:spLocks/>
                  </p:cNvSpPr>
                  <p:nvPr/>
                </p:nvSpPr>
                <p:spPr bwMode="auto">
                  <a:xfrm>
                    <a:off x="2714" y="392"/>
                    <a:ext cx="1351" cy="447"/>
                  </a:xfrm>
                  <a:custGeom>
                    <a:avLst/>
                    <a:gdLst>
                      <a:gd name="T0" fmla="*/ 1351 w 1351"/>
                      <a:gd name="T1" fmla="*/ 0 h 447"/>
                      <a:gd name="T2" fmla="*/ 1309 w 1351"/>
                      <a:gd name="T3" fmla="*/ 38 h 447"/>
                      <a:gd name="T4" fmla="*/ 1283 w 1351"/>
                      <a:gd name="T5" fmla="*/ 59 h 447"/>
                      <a:gd name="T6" fmla="*/ 1234 w 1351"/>
                      <a:gd name="T7" fmla="*/ 103 h 447"/>
                      <a:gd name="T8" fmla="*/ 1167 w 1351"/>
                      <a:gd name="T9" fmla="*/ 162 h 447"/>
                      <a:gd name="T10" fmla="*/ 1161 w 1351"/>
                      <a:gd name="T11" fmla="*/ 168 h 447"/>
                      <a:gd name="T12" fmla="*/ 1150 w 1351"/>
                      <a:gd name="T13" fmla="*/ 177 h 447"/>
                      <a:gd name="T14" fmla="*/ 1087 w 1351"/>
                      <a:gd name="T15" fmla="*/ 233 h 447"/>
                      <a:gd name="T16" fmla="*/ 1051 w 1351"/>
                      <a:gd name="T17" fmla="*/ 265 h 447"/>
                      <a:gd name="T18" fmla="*/ 1013 w 1351"/>
                      <a:gd name="T19" fmla="*/ 298 h 447"/>
                      <a:gd name="T20" fmla="*/ 949 w 1351"/>
                      <a:gd name="T21" fmla="*/ 355 h 447"/>
                      <a:gd name="T22" fmla="*/ 939 w 1351"/>
                      <a:gd name="T23" fmla="*/ 363 h 447"/>
                      <a:gd name="T24" fmla="*/ 934 w 1351"/>
                      <a:gd name="T25" fmla="*/ 367 h 447"/>
                      <a:gd name="T26" fmla="*/ 851 w 1351"/>
                      <a:gd name="T27" fmla="*/ 405 h 447"/>
                      <a:gd name="T28" fmla="*/ 817 w 1351"/>
                      <a:gd name="T29" fmla="*/ 447 h 447"/>
                      <a:gd name="T30" fmla="*/ 742 w 1351"/>
                      <a:gd name="T31" fmla="*/ 418 h 447"/>
                      <a:gd name="T32" fmla="*/ 700 w 1351"/>
                      <a:gd name="T33" fmla="*/ 410 h 447"/>
                      <a:gd name="T34" fmla="*/ 584 w 1351"/>
                      <a:gd name="T35" fmla="*/ 355 h 447"/>
                      <a:gd name="T36" fmla="*/ 583 w 1351"/>
                      <a:gd name="T37" fmla="*/ 355 h 447"/>
                      <a:gd name="T38" fmla="*/ 583 w 1351"/>
                      <a:gd name="T39" fmla="*/ 355 h 447"/>
                      <a:gd name="T40" fmla="*/ 468 w 1351"/>
                      <a:gd name="T41" fmla="*/ 290 h 447"/>
                      <a:gd name="T42" fmla="*/ 394 w 1351"/>
                      <a:gd name="T43" fmla="*/ 244 h 447"/>
                      <a:gd name="T44" fmla="*/ 351 w 1351"/>
                      <a:gd name="T45" fmla="*/ 217 h 447"/>
                      <a:gd name="T46" fmla="*/ 296 w 1351"/>
                      <a:gd name="T47" fmla="*/ 177 h 447"/>
                      <a:gd name="T48" fmla="*/ 234 w 1351"/>
                      <a:gd name="T49" fmla="*/ 128 h 447"/>
                      <a:gd name="T50" fmla="*/ 156 w 1351"/>
                      <a:gd name="T51" fmla="*/ 59 h 447"/>
                      <a:gd name="T52" fmla="*/ 117 w 1351"/>
                      <a:gd name="T53" fmla="*/ 25 h 447"/>
                      <a:gd name="T54" fmla="*/ 92 w 1351"/>
                      <a:gd name="T55" fmla="*/ 0 h 447"/>
                      <a:gd name="T56" fmla="*/ 0 w 1351"/>
                      <a:gd name="T57" fmla="*/ 0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351" h="447">
                        <a:moveTo>
                          <a:pt x="1351" y="0"/>
                        </a:moveTo>
                        <a:lnTo>
                          <a:pt x="1309" y="38"/>
                        </a:lnTo>
                        <a:lnTo>
                          <a:pt x="1283" y="59"/>
                        </a:lnTo>
                        <a:lnTo>
                          <a:pt x="1234" y="103"/>
                        </a:lnTo>
                        <a:lnTo>
                          <a:pt x="1167" y="162"/>
                        </a:lnTo>
                        <a:lnTo>
                          <a:pt x="1161" y="168"/>
                        </a:lnTo>
                        <a:lnTo>
                          <a:pt x="1150" y="177"/>
                        </a:lnTo>
                        <a:lnTo>
                          <a:pt x="1087" y="233"/>
                        </a:lnTo>
                        <a:lnTo>
                          <a:pt x="1051" y="265"/>
                        </a:lnTo>
                        <a:lnTo>
                          <a:pt x="1013" y="298"/>
                        </a:lnTo>
                        <a:lnTo>
                          <a:pt x="949" y="355"/>
                        </a:lnTo>
                        <a:lnTo>
                          <a:pt x="939" y="363"/>
                        </a:lnTo>
                        <a:lnTo>
                          <a:pt x="934" y="367"/>
                        </a:lnTo>
                        <a:lnTo>
                          <a:pt x="851" y="405"/>
                        </a:lnTo>
                        <a:lnTo>
                          <a:pt x="817" y="447"/>
                        </a:lnTo>
                        <a:lnTo>
                          <a:pt x="742" y="418"/>
                        </a:lnTo>
                        <a:lnTo>
                          <a:pt x="700" y="410"/>
                        </a:lnTo>
                        <a:lnTo>
                          <a:pt x="584" y="355"/>
                        </a:lnTo>
                        <a:lnTo>
                          <a:pt x="583" y="355"/>
                        </a:lnTo>
                        <a:lnTo>
                          <a:pt x="583" y="355"/>
                        </a:lnTo>
                        <a:lnTo>
                          <a:pt x="468" y="290"/>
                        </a:lnTo>
                        <a:lnTo>
                          <a:pt x="394" y="244"/>
                        </a:lnTo>
                        <a:lnTo>
                          <a:pt x="351" y="217"/>
                        </a:lnTo>
                        <a:lnTo>
                          <a:pt x="296" y="177"/>
                        </a:lnTo>
                        <a:lnTo>
                          <a:pt x="234" y="128"/>
                        </a:lnTo>
                        <a:lnTo>
                          <a:pt x="156" y="59"/>
                        </a:lnTo>
                        <a:lnTo>
                          <a:pt x="117" y="25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Freeform 2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304"/>
                  </a:xfrm>
                  <a:custGeom>
                    <a:avLst/>
                    <a:gdLst>
                      <a:gd name="T0" fmla="*/ 117 w 2566"/>
                      <a:gd name="T1" fmla="*/ 2304 h 2304"/>
                      <a:gd name="T2" fmla="*/ 349 w 2566"/>
                      <a:gd name="T3" fmla="*/ 2304 h 2304"/>
                      <a:gd name="T4" fmla="*/ 583 w 2566"/>
                      <a:gd name="T5" fmla="*/ 2304 h 2304"/>
                      <a:gd name="T6" fmla="*/ 817 w 2566"/>
                      <a:gd name="T7" fmla="*/ 2304 h 2304"/>
                      <a:gd name="T8" fmla="*/ 1049 w 2566"/>
                      <a:gd name="T9" fmla="*/ 2304 h 2304"/>
                      <a:gd name="T10" fmla="*/ 1283 w 2566"/>
                      <a:gd name="T11" fmla="*/ 2304 h 2304"/>
                      <a:gd name="T12" fmla="*/ 1517 w 2566"/>
                      <a:gd name="T13" fmla="*/ 2304 h 2304"/>
                      <a:gd name="T14" fmla="*/ 1749 w 2566"/>
                      <a:gd name="T15" fmla="*/ 2304 h 2304"/>
                      <a:gd name="T16" fmla="*/ 1983 w 2566"/>
                      <a:gd name="T17" fmla="*/ 2304 h 2304"/>
                      <a:gd name="T18" fmla="*/ 2216 w 2566"/>
                      <a:gd name="T19" fmla="*/ 2304 h 2304"/>
                      <a:gd name="T20" fmla="*/ 2449 w 2566"/>
                      <a:gd name="T21" fmla="*/ 2304 h 2304"/>
                      <a:gd name="T22" fmla="*/ 2566 w 2566"/>
                      <a:gd name="T23" fmla="*/ 2126 h 2304"/>
                      <a:gd name="T24" fmla="*/ 2566 w 2566"/>
                      <a:gd name="T25" fmla="*/ 1772 h 2304"/>
                      <a:gd name="T26" fmla="*/ 2566 w 2566"/>
                      <a:gd name="T27" fmla="*/ 1417 h 2304"/>
                      <a:gd name="T28" fmla="*/ 2566 w 2566"/>
                      <a:gd name="T29" fmla="*/ 1064 h 2304"/>
                      <a:gd name="T30" fmla="*/ 2566 w 2566"/>
                      <a:gd name="T31" fmla="*/ 709 h 2304"/>
                      <a:gd name="T32" fmla="*/ 2566 w 2566"/>
                      <a:gd name="T33" fmla="*/ 355 h 2304"/>
                      <a:gd name="T34" fmla="*/ 2566 w 2566"/>
                      <a:gd name="T35" fmla="*/ 0 h 2304"/>
                      <a:gd name="T36" fmla="*/ 2332 w 2566"/>
                      <a:gd name="T37" fmla="*/ 0 h 2304"/>
                      <a:gd name="T38" fmla="*/ 2100 w 2566"/>
                      <a:gd name="T39" fmla="*/ 0 h 2304"/>
                      <a:gd name="T40" fmla="*/ 1866 w 2566"/>
                      <a:gd name="T41" fmla="*/ 0 h 2304"/>
                      <a:gd name="T42" fmla="*/ 1632 w 2566"/>
                      <a:gd name="T43" fmla="*/ 0 h 2304"/>
                      <a:gd name="T44" fmla="*/ 1400 w 2566"/>
                      <a:gd name="T45" fmla="*/ 0 h 2304"/>
                      <a:gd name="T46" fmla="*/ 1166 w 2566"/>
                      <a:gd name="T47" fmla="*/ 0 h 2304"/>
                      <a:gd name="T48" fmla="*/ 934 w 2566"/>
                      <a:gd name="T49" fmla="*/ 0 h 2304"/>
                      <a:gd name="T50" fmla="*/ 700 w 2566"/>
                      <a:gd name="T51" fmla="*/ 0 h 2304"/>
                      <a:gd name="T52" fmla="*/ 466 w 2566"/>
                      <a:gd name="T53" fmla="*/ 0 h 2304"/>
                      <a:gd name="T54" fmla="*/ 234 w 2566"/>
                      <a:gd name="T55" fmla="*/ 0 h 2304"/>
                      <a:gd name="T56" fmla="*/ 0 w 2566"/>
                      <a:gd name="T57" fmla="*/ 0 h 2304"/>
                      <a:gd name="T58" fmla="*/ 0 w 2566"/>
                      <a:gd name="T59" fmla="*/ 355 h 2304"/>
                      <a:gd name="T60" fmla="*/ 0 w 2566"/>
                      <a:gd name="T61" fmla="*/ 709 h 2304"/>
                      <a:gd name="T62" fmla="*/ 0 w 2566"/>
                      <a:gd name="T63" fmla="*/ 1064 h 2304"/>
                      <a:gd name="T64" fmla="*/ 0 w 2566"/>
                      <a:gd name="T65" fmla="*/ 1417 h 2304"/>
                      <a:gd name="T66" fmla="*/ 0 w 2566"/>
                      <a:gd name="T67" fmla="*/ 1772 h 2304"/>
                      <a:gd name="T68" fmla="*/ 0 w 2566"/>
                      <a:gd name="T69" fmla="*/ 2126 h 23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66" h="2304">
                        <a:moveTo>
                          <a:pt x="0" y="2304"/>
                        </a:moveTo>
                        <a:lnTo>
                          <a:pt x="117" y="2304"/>
                        </a:lnTo>
                        <a:lnTo>
                          <a:pt x="234" y="2304"/>
                        </a:lnTo>
                        <a:lnTo>
                          <a:pt x="349" y="2304"/>
                        </a:lnTo>
                        <a:lnTo>
                          <a:pt x="466" y="2304"/>
                        </a:lnTo>
                        <a:lnTo>
                          <a:pt x="583" y="2304"/>
                        </a:lnTo>
                        <a:lnTo>
                          <a:pt x="700" y="2304"/>
                        </a:lnTo>
                        <a:lnTo>
                          <a:pt x="817" y="2304"/>
                        </a:lnTo>
                        <a:lnTo>
                          <a:pt x="934" y="2304"/>
                        </a:lnTo>
                        <a:lnTo>
                          <a:pt x="1049" y="2304"/>
                        </a:lnTo>
                        <a:lnTo>
                          <a:pt x="1166" y="2304"/>
                        </a:lnTo>
                        <a:lnTo>
                          <a:pt x="1283" y="2304"/>
                        </a:lnTo>
                        <a:lnTo>
                          <a:pt x="1400" y="2304"/>
                        </a:lnTo>
                        <a:lnTo>
                          <a:pt x="1517" y="2304"/>
                        </a:lnTo>
                        <a:lnTo>
                          <a:pt x="1632" y="2304"/>
                        </a:lnTo>
                        <a:lnTo>
                          <a:pt x="1749" y="2304"/>
                        </a:lnTo>
                        <a:lnTo>
                          <a:pt x="1866" y="2304"/>
                        </a:lnTo>
                        <a:lnTo>
                          <a:pt x="1983" y="2304"/>
                        </a:lnTo>
                        <a:lnTo>
                          <a:pt x="2100" y="2304"/>
                        </a:lnTo>
                        <a:lnTo>
                          <a:pt x="2216" y="2304"/>
                        </a:lnTo>
                        <a:lnTo>
                          <a:pt x="2332" y="2304"/>
                        </a:lnTo>
                        <a:lnTo>
                          <a:pt x="2449" y="2304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" name="Freeform 24"/>
                  <p:cNvSpPr>
                    <a:spLocks/>
                  </p:cNvSpPr>
                  <p:nvPr/>
                </p:nvSpPr>
                <p:spPr bwMode="auto">
                  <a:xfrm>
                    <a:off x="1665" y="2518"/>
                    <a:ext cx="2566" cy="178"/>
                  </a:xfrm>
                  <a:custGeom>
                    <a:avLst/>
                    <a:gdLst>
                      <a:gd name="T0" fmla="*/ 0 w 2566"/>
                      <a:gd name="T1" fmla="*/ 178 h 178"/>
                      <a:gd name="T2" fmla="*/ 117 w 2566"/>
                      <a:gd name="T3" fmla="*/ 178 h 178"/>
                      <a:gd name="T4" fmla="*/ 234 w 2566"/>
                      <a:gd name="T5" fmla="*/ 178 h 178"/>
                      <a:gd name="T6" fmla="*/ 349 w 2566"/>
                      <a:gd name="T7" fmla="*/ 178 h 178"/>
                      <a:gd name="T8" fmla="*/ 466 w 2566"/>
                      <a:gd name="T9" fmla="*/ 178 h 178"/>
                      <a:gd name="T10" fmla="*/ 583 w 2566"/>
                      <a:gd name="T11" fmla="*/ 178 h 178"/>
                      <a:gd name="T12" fmla="*/ 700 w 2566"/>
                      <a:gd name="T13" fmla="*/ 178 h 178"/>
                      <a:gd name="T14" fmla="*/ 817 w 2566"/>
                      <a:gd name="T15" fmla="*/ 178 h 178"/>
                      <a:gd name="T16" fmla="*/ 934 w 2566"/>
                      <a:gd name="T17" fmla="*/ 178 h 178"/>
                      <a:gd name="T18" fmla="*/ 1049 w 2566"/>
                      <a:gd name="T19" fmla="*/ 178 h 178"/>
                      <a:gd name="T20" fmla="*/ 1166 w 2566"/>
                      <a:gd name="T21" fmla="*/ 178 h 178"/>
                      <a:gd name="T22" fmla="*/ 1283 w 2566"/>
                      <a:gd name="T23" fmla="*/ 178 h 178"/>
                      <a:gd name="T24" fmla="*/ 1400 w 2566"/>
                      <a:gd name="T25" fmla="*/ 178 h 178"/>
                      <a:gd name="T26" fmla="*/ 1517 w 2566"/>
                      <a:gd name="T27" fmla="*/ 178 h 178"/>
                      <a:gd name="T28" fmla="*/ 1632 w 2566"/>
                      <a:gd name="T29" fmla="*/ 178 h 178"/>
                      <a:gd name="T30" fmla="*/ 1749 w 2566"/>
                      <a:gd name="T31" fmla="*/ 178 h 178"/>
                      <a:gd name="T32" fmla="*/ 1866 w 2566"/>
                      <a:gd name="T33" fmla="*/ 178 h 178"/>
                      <a:gd name="T34" fmla="*/ 1983 w 2566"/>
                      <a:gd name="T35" fmla="*/ 178 h 178"/>
                      <a:gd name="T36" fmla="*/ 2100 w 2566"/>
                      <a:gd name="T37" fmla="*/ 178 h 178"/>
                      <a:gd name="T38" fmla="*/ 2216 w 2566"/>
                      <a:gd name="T39" fmla="*/ 178 h 178"/>
                      <a:gd name="T40" fmla="*/ 2332 w 2566"/>
                      <a:gd name="T41" fmla="*/ 178 h 178"/>
                      <a:gd name="T42" fmla="*/ 2449 w 2566"/>
                      <a:gd name="T43" fmla="*/ 178 h 178"/>
                      <a:gd name="T44" fmla="*/ 2566 w 2566"/>
                      <a:gd name="T45" fmla="*/ 178 h 178"/>
                      <a:gd name="T46" fmla="*/ 2566 w 2566"/>
                      <a:gd name="T47" fmla="*/ 0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566" h="178">
                        <a:moveTo>
                          <a:pt x="0" y="178"/>
                        </a:moveTo>
                        <a:lnTo>
                          <a:pt x="117" y="178"/>
                        </a:lnTo>
                        <a:lnTo>
                          <a:pt x="234" y="178"/>
                        </a:lnTo>
                        <a:lnTo>
                          <a:pt x="349" y="178"/>
                        </a:lnTo>
                        <a:lnTo>
                          <a:pt x="466" y="178"/>
                        </a:lnTo>
                        <a:lnTo>
                          <a:pt x="583" y="178"/>
                        </a:lnTo>
                        <a:lnTo>
                          <a:pt x="700" y="178"/>
                        </a:lnTo>
                        <a:lnTo>
                          <a:pt x="817" y="178"/>
                        </a:lnTo>
                        <a:lnTo>
                          <a:pt x="934" y="178"/>
                        </a:lnTo>
                        <a:lnTo>
                          <a:pt x="1049" y="178"/>
                        </a:lnTo>
                        <a:lnTo>
                          <a:pt x="1166" y="178"/>
                        </a:lnTo>
                        <a:lnTo>
                          <a:pt x="1283" y="178"/>
                        </a:lnTo>
                        <a:lnTo>
                          <a:pt x="1400" y="178"/>
                        </a:lnTo>
                        <a:lnTo>
                          <a:pt x="1517" y="178"/>
                        </a:lnTo>
                        <a:lnTo>
                          <a:pt x="1632" y="178"/>
                        </a:lnTo>
                        <a:lnTo>
                          <a:pt x="1749" y="178"/>
                        </a:lnTo>
                        <a:lnTo>
                          <a:pt x="1866" y="178"/>
                        </a:lnTo>
                        <a:lnTo>
                          <a:pt x="1983" y="178"/>
                        </a:lnTo>
                        <a:lnTo>
                          <a:pt x="2100" y="178"/>
                        </a:lnTo>
                        <a:lnTo>
                          <a:pt x="2216" y="178"/>
                        </a:lnTo>
                        <a:lnTo>
                          <a:pt x="2332" y="178"/>
                        </a:lnTo>
                        <a:lnTo>
                          <a:pt x="2449" y="178"/>
                        </a:lnTo>
                        <a:lnTo>
                          <a:pt x="2566" y="178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Freeform 2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12 w 2566"/>
                      <a:gd name="T1" fmla="*/ 727 h 2481"/>
                      <a:gd name="T2" fmla="*/ 129 w 2566"/>
                      <a:gd name="T3" fmla="*/ 727 h 2481"/>
                      <a:gd name="T4" fmla="*/ 246 w 2566"/>
                      <a:gd name="T5" fmla="*/ 727 h 2481"/>
                      <a:gd name="T6" fmla="*/ 363 w 2566"/>
                      <a:gd name="T7" fmla="*/ 727 h 2481"/>
                      <a:gd name="T8" fmla="*/ 480 w 2566"/>
                      <a:gd name="T9" fmla="*/ 729 h 2481"/>
                      <a:gd name="T10" fmla="*/ 596 w 2566"/>
                      <a:gd name="T11" fmla="*/ 729 h 2481"/>
                      <a:gd name="T12" fmla="*/ 713 w 2566"/>
                      <a:gd name="T13" fmla="*/ 729 h 2481"/>
                      <a:gd name="T14" fmla="*/ 830 w 2566"/>
                      <a:gd name="T15" fmla="*/ 729 h 2481"/>
                      <a:gd name="T16" fmla="*/ 947 w 2566"/>
                      <a:gd name="T17" fmla="*/ 730 h 2481"/>
                      <a:gd name="T18" fmla="*/ 934 w 2566"/>
                      <a:gd name="T19" fmla="*/ 709 h 2481"/>
                      <a:gd name="T20" fmla="*/ 817 w 2566"/>
                      <a:gd name="T21" fmla="*/ 704 h 2481"/>
                      <a:gd name="T22" fmla="*/ 700 w 2566"/>
                      <a:gd name="T23" fmla="*/ 516 h 2481"/>
                      <a:gd name="T24" fmla="*/ 606 w 2566"/>
                      <a:gd name="T25" fmla="*/ 211 h 2481"/>
                      <a:gd name="T26" fmla="*/ 583 w 2566"/>
                      <a:gd name="T27" fmla="*/ 172 h 2481"/>
                      <a:gd name="T28" fmla="*/ 583 w 2566"/>
                      <a:gd name="T29" fmla="*/ 0 h 2481"/>
                      <a:gd name="T30" fmla="*/ 817 w 2566"/>
                      <a:gd name="T31" fmla="*/ 0 h 2481"/>
                      <a:gd name="T32" fmla="*/ 1049 w 2566"/>
                      <a:gd name="T33" fmla="*/ 0 h 2481"/>
                      <a:gd name="T34" fmla="*/ 1283 w 2566"/>
                      <a:gd name="T35" fmla="*/ 0 h 2481"/>
                      <a:gd name="T36" fmla="*/ 1517 w 2566"/>
                      <a:gd name="T37" fmla="*/ 0 h 2481"/>
                      <a:gd name="T38" fmla="*/ 1749 w 2566"/>
                      <a:gd name="T39" fmla="*/ 0 h 2481"/>
                      <a:gd name="T40" fmla="*/ 1983 w 2566"/>
                      <a:gd name="T41" fmla="*/ 0 h 2481"/>
                      <a:gd name="T42" fmla="*/ 2216 w 2566"/>
                      <a:gd name="T43" fmla="*/ 0 h 2481"/>
                      <a:gd name="T44" fmla="*/ 2449 w 2566"/>
                      <a:gd name="T45" fmla="*/ 0 h 2481"/>
                      <a:gd name="T46" fmla="*/ 2566 w 2566"/>
                      <a:gd name="T47" fmla="*/ 177 h 2481"/>
                      <a:gd name="T48" fmla="*/ 2566 w 2566"/>
                      <a:gd name="T49" fmla="*/ 531 h 2481"/>
                      <a:gd name="T50" fmla="*/ 2566 w 2566"/>
                      <a:gd name="T51" fmla="*/ 886 h 2481"/>
                      <a:gd name="T52" fmla="*/ 2566 w 2566"/>
                      <a:gd name="T53" fmla="*/ 1241 h 2481"/>
                      <a:gd name="T54" fmla="*/ 2566 w 2566"/>
                      <a:gd name="T55" fmla="*/ 1595 h 2481"/>
                      <a:gd name="T56" fmla="*/ 2566 w 2566"/>
                      <a:gd name="T57" fmla="*/ 1950 h 2481"/>
                      <a:gd name="T58" fmla="*/ 2566 w 2566"/>
                      <a:gd name="T59" fmla="*/ 2304 h 2481"/>
                      <a:gd name="T60" fmla="*/ 2449 w 2566"/>
                      <a:gd name="T61" fmla="*/ 2481 h 2481"/>
                      <a:gd name="T62" fmla="*/ 2216 w 2566"/>
                      <a:gd name="T63" fmla="*/ 2481 h 2481"/>
                      <a:gd name="T64" fmla="*/ 1983 w 2566"/>
                      <a:gd name="T65" fmla="*/ 2481 h 2481"/>
                      <a:gd name="T66" fmla="*/ 1749 w 2566"/>
                      <a:gd name="T67" fmla="*/ 2481 h 2481"/>
                      <a:gd name="T68" fmla="*/ 1517 w 2566"/>
                      <a:gd name="T69" fmla="*/ 2481 h 2481"/>
                      <a:gd name="T70" fmla="*/ 1283 w 2566"/>
                      <a:gd name="T71" fmla="*/ 2481 h 2481"/>
                      <a:gd name="T72" fmla="*/ 1049 w 2566"/>
                      <a:gd name="T73" fmla="*/ 2481 h 2481"/>
                      <a:gd name="T74" fmla="*/ 817 w 2566"/>
                      <a:gd name="T75" fmla="*/ 2481 h 2481"/>
                      <a:gd name="T76" fmla="*/ 583 w 2566"/>
                      <a:gd name="T77" fmla="*/ 2481 h 2481"/>
                      <a:gd name="T78" fmla="*/ 349 w 2566"/>
                      <a:gd name="T79" fmla="*/ 2481 h 2481"/>
                      <a:gd name="T80" fmla="*/ 117 w 2566"/>
                      <a:gd name="T81" fmla="*/ 2481 h 2481"/>
                      <a:gd name="T82" fmla="*/ 0 w 2566"/>
                      <a:gd name="T83" fmla="*/ 2304 h 2481"/>
                      <a:gd name="T84" fmla="*/ 0 w 2566"/>
                      <a:gd name="T85" fmla="*/ 1950 h 2481"/>
                      <a:gd name="T86" fmla="*/ 0 w 2566"/>
                      <a:gd name="T87" fmla="*/ 1595 h 2481"/>
                      <a:gd name="T88" fmla="*/ 0 w 2566"/>
                      <a:gd name="T89" fmla="*/ 1241 h 2481"/>
                      <a:gd name="T90" fmla="*/ 0 w 2566"/>
                      <a:gd name="T91" fmla="*/ 886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2481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86"/>
                        </a:lnTo>
                        <a:lnTo>
                          <a:pt x="0" y="72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Freeform 2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947" cy="730"/>
                  </a:xfrm>
                  <a:custGeom>
                    <a:avLst/>
                    <a:gdLst>
                      <a:gd name="T0" fmla="*/ 0 w 947"/>
                      <a:gd name="T1" fmla="*/ 727 h 730"/>
                      <a:gd name="T2" fmla="*/ 12 w 947"/>
                      <a:gd name="T3" fmla="*/ 727 h 730"/>
                      <a:gd name="T4" fmla="*/ 117 w 947"/>
                      <a:gd name="T5" fmla="*/ 727 h 730"/>
                      <a:gd name="T6" fmla="*/ 129 w 947"/>
                      <a:gd name="T7" fmla="*/ 727 h 730"/>
                      <a:gd name="T8" fmla="*/ 234 w 947"/>
                      <a:gd name="T9" fmla="*/ 727 h 730"/>
                      <a:gd name="T10" fmla="*/ 246 w 947"/>
                      <a:gd name="T11" fmla="*/ 727 h 730"/>
                      <a:gd name="T12" fmla="*/ 349 w 947"/>
                      <a:gd name="T13" fmla="*/ 727 h 730"/>
                      <a:gd name="T14" fmla="*/ 363 w 947"/>
                      <a:gd name="T15" fmla="*/ 727 h 730"/>
                      <a:gd name="T16" fmla="*/ 466 w 947"/>
                      <a:gd name="T17" fmla="*/ 729 h 730"/>
                      <a:gd name="T18" fmla="*/ 480 w 947"/>
                      <a:gd name="T19" fmla="*/ 729 h 730"/>
                      <a:gd name="T20" fmla="*/ 583 w 947"/>
                      <a:gd name="T21" fmla="*/ 729 h 730"/>
                      <a:gd name="T22" fmla="*/ 596 w 947"/>
                      <a:gd name="T23" fmla="*/ 729 h 730"/>
                      <a:gd name="T24" fmla="*/ 700 w 947"/>
                      <a:gd name="T25" fmla="*/ 729 h 730"/>
                      <a:gd name="T26" fmla="*/ 713 w 947"/>
                      <a:gd name="T27" fmla="*/ 729 h 730"/>
                      <a:gd name="T28" fmla="*/ 817 w 947"/>
                      <a:gd name="T29" fmla="*/ 729 h 730"/>
                      <a:gd name="T30" fmla="*/ 830 w 947"/>
                      <a:gd name="T31" fmla="*/ 729 h 730"/>
                      <a:gd name="T32" fmla="*/ 934 w 947"/>
                      <a:gd name="T33" fmla="*/ 730 h 730"/>
                      <a:gd name="T34" fmla="*/ 947 w 947"/>
                      <a:gd name="T35" fmla="*/ 730 h 730"/>
                      <a:gd name="T36" fmla="*/ 934 w 947"/>
                      <a:gd name="T37" fmla="*/ 709 h 730"/>
                      <a:gd name="T38" fmla="*/ 934 w 947"/>
                      <a:gd name="T39" fmla="*/ 709 h 730"/>
                      <a:gd name="T40" fmla="*/ 929 w 947"/>
                      <a:gd name="T41" fmla="*/ 704 h 730"/>
                      <a:gd name="T42" fmla="*/ 817 w 947"/>
                      <a:gd name="T43" fmla="*/ 704 h 730"/>
                      <a:gd name="T44" fmla="*/ 719 w 947"/>
                      <a:gd name="T45" fmla="*/ 531 h 730"/>
                      <a:gd name="T46" fmla="*/ 700 w 947"/>
                      <a:gd name="T47" fmla="*/ 516 h 730"/>
                      <a:gd name="T48" fmla="*/ 601 w 947"/>
                      <a:gd name="T49" fmla="*/ 355 h 730"/>
                      <a:gd name="T50" fmla="*/ 606 w 947"/>
                      <a:gd name="T51" fmla="*/ 211 h 730"/>
                      <a:gd name="T52" fmla="*/ 586 w 947"/>
                      <a:gd name="T53" fmla="*/ 177 h 730"/>
                      <a:gd name="T54" fmla="*/ 583 w 947"/>
                      <a:gd name="T55" fmla="*/ 172 h 730"/>
                      <a:gd name="T56" fmla="*/ 471 w 947"/>
                      <a:gd name="T57" fmla="*/ 0 h 730"/>
                      <a:gd name="T58" fmla="*/ 583 w 947"/>
                      <a:gd name="T59" fmla="*/ 0 h 7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947" h="730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Freeform 2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5 w 2566"/>
                      <a:gd name="T1" fmla="*/ 894 h 2481"/>
                      <a:gd name="T2" fmla="*/ 122 w 2566"/>
                      <a:gd name="T3" fmla="*/ 896 h 2481"/>
                      <a:gd name="T4" fmla="*/ 239 w 2566"/>
                      <a:gd name="T5" fmla="*/ 896 h 2481"/>
                      <a:gd name="T6" fmla="*/ 356 w 2566"/>
                      <a:gd name="T7" fmla="*/ 896 h 2481"/>
                      <a:gd name="T8" fmla="*/ 473 w 2566"/>
                      <a:gd name="T9" fmla="*/ 896 h 2481"/>
                      <a:gd name="T10" fmla="*/ 590 w 2566"/>
                      <a:gd name="T11" fmla="*/ 897 h 2481"/>
                      <a:gd name="T12" fmla="*/ 707 w 2566"/>
                      <a:gd name="T13" fmla="*/ 897 h 2481"/>
                      <a:gd name="T14" fmla="*/ 823 w 2566"/>
                      <a:gd name="T15" fmla="*/ 897 h 2481"/>
                      <a:gd name="T16" fmla="*/ 940 w 2566"/>
                      <a:gd name="T17" fmla="*/ 897 h 2481"/>
                      <a:gd name="T18" fmla="*/ 1057 w 2566"/>
                      <a:gd name="T19" fmla="*/ 898 h 2481"/>
                      <a:gd name="T20" fmla="*/ 1174 w 2566"/>
                      <a:gd name="T21" fmla="*/ 898 h 2481"/>
                      <a:gd name="T22" fmla="*/ 1166 w 2566"/>
                      <a:gd name="T23" fmla="*/ 886 h 2481"/>
                      <a:gd name="T24" fmla="*/ 1049 w 2566"/>
                      <a:gd name="T25" fmla="*/ 886 h 2481"/>
                      <a:gd name="T26" fmla="*/ 934 w 2566"/>
                      <a:gd name="T27" fmla="*/ 706 h 2481"/>
                      <a:gd name="T28" fmla="*/ 817 w 2566"/>
                      <a:gd name="T29" fmla="*/ 671 h 2481"/>
                      <a:gd name="T30" fmla="*/ 700 w 2566"/>
                      <a:gd name="T31" fmla="*/ 500 h 2481"/>
                      <a:gd name="T32" fmla="*/ 616 w 2566"/>
                      <a:gd name="T33" fmla="*/ 225 h 2481"/>
                      <a:gd name="T34" fmla="*/ 583 w 2566"/>
                      <a:gd name="T35" fmla="*/ 169 h 2481"/>
                      <a:gd name="T36" fmla="*/ 583 w 2566"/>
                      <a:gd name="T37" fmla="*/ 0 h 2481"/>
                      <a:gd name="T38" fmla="*/ 817 w 2566"/>
                      <a:gd name="T39" fmla="*/ 0 h 2481"/>
                      <a:gd name="T40" fmla="*/ 1049 w 2566"/>
                      <a:gd name="T41" fmla="*/ 0 h 2481"/>
                      <a:gd name="T42" fmla="*/ 1283 w 2566"/>
                      <a:gd name="T43" fmla="*/ 0 h 2481"/>
                      <a:gd name="T44" fmla="*/ 1517 w 2566"/>
                      <a:gd name="T45" fmla="*/ 0 h 2481"/>
                      <a:gd name="T46" fmla="*/ 1749 w 2566"/>
                      <a:gd name="T47" fmla="*/ 0 h 2481"/>
                      <a:gd name="T48" fmla="*/ 1983 w 2566"/>
                      <a:gd name="T49" fmla="*/ 0 h 2481"/>
                      <a:gd name="T50" fmla="*/ 2216 w 2566"/>
                      <a:gd name="T51" fmla="*/ 0 h 2481"/>
                      <a:gd name="T52" fmla="*/ 2449 w 2566"/>
                      <a:gd name="T53" fmla="*/ 0 h 2481"/>
                      <a:gd name="T54" fmla="*/ 2566 w 2566"/>
                      <a:gd name="T55" fmla="*/ 177 h 2481"/>
                      <a:gd name="T56" fmla="*/ 2566 w 2566"/>
                      <a:gd name="T57" fmla="*/ 531 h 2481"/>
                      <a:gd name="T58" fmla="*/ 2566 w 2566"/>
                      <a:gd name="T59" fmla="*/ 886 h 2481"/>
                      <a:gd name="T60" fmla="*/ 2566 w 2566"/>
                      <a:gd name="T61" fmla="*/ 1241 h 2481"/>
                      <a:gd name="T62" fmla="*/ 2566 w 2566"/>
                      <a:gd name="T63" fmla="*/ 1595 h 2481"/>
                      <a:gd name="T64" fmla="*/ 2566 w 2566"/>
                      <a:gd name="T65" fmla="*/ 1950 h 2481"/>
                      <a:gd name="T66" fmla="*/ 2566 w 2566"/>
                      <a:gd name="T67" fmla="*/ 2304 h 2481"/>
                      <a:gd name="T68" fmla="*/ 2449 w 2566"/>
                      <a:gd name="T69" fmla="*/ 2481 h 2481"/>
                      <a:gd name="T70" fmla="*/ 2216 w 2566"/>
                      <a:gd name="T71" fmla="*/ 2481 h 2481"/>
                      <a:gd name="T72" fmla="*/ 1983 w 2566"/>
                      <a:gd name="T73" fmla="*/ 2481 h 2481"/>
                      <a:gd name="T74" fmla="*/ 1749 w 2566"/>
                      <a:gd name="T75" fmla="*/ 2481 h 2481"/>
                      <a:gd name="T76" fmla="*/ 1517 w 2566"/>
                      <a:gd name="T77" fmla="*/ 2481 h 2481"/>
                      <a:gd name="T78" fmla="*/ 1283 w 2566"/>
                      <a:gd name="T79" fmla="*/ 2481 h 2481"/>
                      <a:gd name="T80" fmla="*/ 1049 w 2566"/>
                      <a:gd name="T81" fmla="*/ 2481 h 2481"/>
                      <a:gd name="T82" fmla="*/ 817 w 2566"/>
                      <a:gd name="T83" fmla="*/ 2481 h 2481"/>
                      <a:gd name="T84" fmla="*/ 583 w 2566"/>
                      <a:gd name="T85" fmla="*/ 2481 h 2481"/>
                      <a:gd name="T86" fmla="*/ 349 w 2566"/>
                      <a:gd name="T87" fmla="*/ 2481 h 2481"/>
                      <a:gd name="T88" fmla="*/ 117 w 2566"/>
                      <a:gd name="T89" fmla="*/ 2481 h 2481"/>
                      <a:gd name="T90" fmla="*/ 0 w 2566"/>
                      <a:gd name="T91" fmla="*/ 2304 h 2481"/>
                      <a:gd name="T92" fmla="*/ 0 w 2566"/>
                      <a:gd name="T93" fmla="*/ 1950 h 2481"/>
                      <a:gd name="T94" fmla="*/ 0 w 2566"/>
                      <a:gd name="T95" fmla="*/ 1595 h 2481"/>
                      <a:gd name="T96" fmla="*/ 0 w 2566"/>
                      <a:gd name="T97" fmla="*/ 1241 h 2481"/>
                      <a:gd name="T98" fmla="*/ 0 w 2566"/>
                      <a:gd name="T99" fmla="*/ 894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2481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064"/>
                        </a:lnTo>
                        <a:lnTo>
                          <a:pt x="0" y="89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" name="Freeform 28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174" cy="898"/>
                  </a:xfrm>
                  <a:custGeom>
                    <a:avLst/>
                    <a:gdLst>
                      <a:gd name="T0" fmla="*/ 0 w 1174"/>
                      <a:gd name="T1" fmla="*/ 894 h 898"/>
                      <a:gd name="T2" fmla="*/ 5 w 1174"/>
                      <a:gd name="T3" fmla="*/ 894 h 898"/>
                      <a:gd name="T4" fmla="*/ 117 w 1174"/>
                      <a:gd name="T5" fmla="*/ 896 h 898"/>
                      <a:gd name="T6" fmla="*/ 122 w 1174"/>
                      <a:gd name="T7" fmla="*/ 896 h 898"/>
                      <a:gd name="T8" fmla="*/ 234 w 1174"/>
                      <a:gd name="T9" fmla="*/ 896 h 898"/>
                      <a:gd name="T10" fmla="*/ 239 w 1174"/>
                      <a:gd name="T11" fmla="*/ 896 h 898"/>
                      <a:gd name="T12" fmla="*/ 349 w 1174"/>
                      <a:gd name="T13" fmla="*/ 896 h 898"/>
                      <a:gd name="T14" fmla="*/ 356 w 1174"/>
                      <a:gd name="T15" fmla="*/ 896 h 898"/>
                      <a:gd name="T16" fmla="*/ 466 w 1174"/>
                      <a:gd name="T17" fmla="*/ 896 h 898"/>
                      <a:gd name="T18" fmla="*/ 473 w 1174"/>
                      <a:gd name="T19" fmla="*/ 896 h 898"/>
                      <a:gd name="T20" fmla="*/ 583 w 1174"/>
                      <a:gd name="T21" fmla="*/ 896 h 898"/>
                      <a:gd name="T22" fmla="*/ 590 w 1174"/>
                      <a:gd name="T23" fmla="*/ 897 h 898"/>
                      <a:gd name="T24" fmla="*/ 700 w 1174"/>
                      <a:gd name="T25" fmla="*/ 897 h 898"/>
                      <a:gd name="T26" fmla="*/ 707 w 1174"/>
                      <a:gd name="T27" fmla="*/ 897 h 898"/>
                      <a:gd name="T28" fmla="*/ 817 w 1174"/>
                      <a:gd name="T29" fmla="*/ 897 h 898"/>
                      <a:gd name="T30" fmla="*/ 823 w 1174"/>
                      <a:gd name="T31" fmla="*/ 897 h 898"/>
                      <a:gd name="T32" fmla="*/ 934 w 1174"/>
                      <a:gd name="T33" fmla="*/ 897 h 898"/>
                      <a:gd name="T34" fmla="*/ 940 w 1174"/>
                      <a:gd name="T35" fmla="*/ 897 h 898"/>
                      <a:gd name="T36" fmla="*/ 1049 w 1174"/>
                      <a:gd name="T37" fmla="*/ 897 h 898"/>
                      <a:gd name="T38" fmla="*/ 1057 w 1174"/>
                      <a:gd name="T39" fmla="*/ 898 h 898"/>
                      <a:gd name="T40" fmla="*/ 1166 w 1174"/>
                      <a:gd name="T41" fmla="*/ 898 h 898"/>
                      <a:gd name="T42" fmla="*/ 1174 w 1174"/>
                      <a:gd name="T43" fmla="*/ 898 h 898"/>
                      <a:gd name="T44" fmla="*/ 1166 w 1174"/>
                      <a:gd name="T45" fmla="*/ 886 h 898"/>
                      <a:gd name="T46" fmla="*/ 1166 w 1174"/>
                      <a:gd name="T47" fmla="*/ 886 h 898"/>
                      <a:gd name="T48" fmla="*/ 1166 w 1174"/>
                      <a:gd name="T49" fmla="*/ 886 h 898"/>
                      <a:gd name="T50" fmla="*/ 1049 w 1174"/>
                      <a:gd name="T51" fmla="*/ 886 h 898"/>
                      <a:gd name="T52" fmla="*/ 936 w 1174"/>
                      <a:gd name="T53" fmla="*/ 709 h 898"/>
                      <a:gd name="T54" fmla="*/ 934 w 1174"/>
                      <a:gd name="T55" fmla="*/ 706 h 898"/>
                      <a:gd name="T56" fmla="*/ 908 w 1174"/>
                      <a:gd name="T57" fmla="*/ 671 h 898"/>
                      <a:gd name="T58" fmla="*/ 817 w 1174"/>
                      <a:gd name="T59" fmla="*/ 671 h 898"/>
                      <a:gd name="T60" fmla="*/ 738 w 1174"/>
                      <a:gd name="T61" fmla="*/ 531 h 898"/>
                      <a:gd name="T62" fmla="*/ 700 w 1174"/>
                      <a:gd name="T63" fmla="*/ 500 h 898"/>
                      <a:gd name="T64" fmla="*/ 610 w 1174"/>
                      <a:gd name="T65" fmla="*/ 355 h 898"/>
                      <a:gd name="T66" fmla="*/ 616 w 1174"/>
                      <a:gd name="T67" fmla="*/ 225 h 898"/>
                      <a:gd name="T68" fmla="*/ 587 w 1174"/>
                      <a:gd name="T69" fmla="*/ 177 h 898"/>
                      <a:gd name="T70" fmla="*/ 583 w 1174"/>
                      <a:gd name="T71" fmla="*/ 169 h 898"/>
                      <a:gd name="T72" fmla="*/ 473 w 1174"/>
                      <a:gd name="T73" fmla="*/ 0 h 898"/>
                      <a:gd name="T74" fmla="*/ 583 w 1174"/>
                      <a:gd name="T75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174" h="898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" name="Freeform 2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212"/>
                  </a:xfrm>
                  <a:custGeom>
                    <a:avLst/>
                    <a:gdLst>
                      <a:gd name="T0" fmla="*/ 56 w 2566"/>
                      <a:gd name="T1" fmla="*/ 2212 h 2212"/>
                      <a:gd name="T2" fmla="*/ 171 w 2566"/>
                      <a:gd name="T3" fmla="*/ 2210 h 2212"/>
                      <a:gd name="T4" fmla="*/ 288 w 2566"/>
                      <a:gd name="T5" fmla="*/ 2209 h 2212"/>
                      <a:gd name="T6" fmla="*/ 404 w 2566"/>
                      <a:gd name="T7" fmla="*/ 2209 h 2212"/>
                      <a:gd name="T8" fmla="*/ 519 w 2566"/>
                      <a:gd name="T9" fmla="*/ 2207 h 2212"/>
                      <a:gd name="T10" fmla="*/ 636 w 2566"/>
                      <a:gd name="T11" fmla="*/ 2206 h 2212"/>
                      <a:gd name="T12" fmla="*/ 751 w 2566"/>
                      <a:gd name="T13" fmla="*/ 2205 h 2212"/>
                      <a:gd name="T14" fmla="*/ 867 w 2566"/>
                      <a:gd name="T15" fmla="*/ 2205 h 2212"/>
                      <a:gd name="T16" fmla="*/ 982 w 2566"/>
                      <a:gd name="T17" fmla="*/ 2203 h 2212"/>
                      <a:gd name="T18" fmla="*/ 1099 w 2566"/>
                      <a:gd name="T19" fmla="*/ 2202 h 2212"/>
                      <a:gd name="T20" fmla="*/ 1215 w 2566"/>
                      <a:gd name="T21" fmla="*/ 2201 h 2212"/>
                      <a:gd name="T22" fmla="*/ 1330 w 2566"/>
                      <a:gd name="T23" fmla="*/ 2199 h 2212"/>
                      <a:gd name="T24" fmla="*/ 1446 w 2566"/>
                      <a:gd name="T25" fmla="*/ 2198 h 2212"/>
                      <a:gd name="T26" fmla="*/ 1563 w 2566"/>
                      <a:gd name="T27" fmla="*/ 2197 h 2212"/>
                      <a:gd name="T28" fmla="*/ 1678 w 2566"/>
                      <a:gd name="T29" fmla="*/ 2195 h 2212"/>
                      <a:gd name="T30" fmla="*/ 1794 w 2566"/>
                      <a:gd name="T31" fmla="*/ 2194 h 2212"/>
                      <a:gd name="T32" fmla="*/ 1909 w 2566"/>
                      <a:gd name="T33" fmla="*/ 2193 h 2212"/>
                      <a:gd name="T34" fmla="*/ 2025 w 2566"/>
                      <a:gd name="T35" fmla="*/ 2191 h 2212"/>
                      <a:gd name="T36" fmla="*/ 2140 w 2566"/>
                      <a:gd name="T37" fmla="*/ 2190 h 2212"/>
                      <a:gd name="T38" fmla="*/ 2257 w 2566"/>
                      <a:gd name="T39" fmla="*/ 2189 h 2212"/>
                      <a:gd name="T40" fmla="*/ 2373 w 2566"/>
                      <a:gd name="T41" fmla="*/ 2187 h 2212"/>
                      <a:gd name="T42" fmla="*/ 2488 w 2566"/>
                      <a:gd name="T43" fmla="*/ 2186 h 2212"/>
                      <a:gd name="T44" fmla="*/ 2566 w 2566"/>
                      <a:gd name="T45" fmla="*/ 2126 h 2212"/>
                      <a:gd name="T46" fmla="*/ 2566 w 2566"/>
                      <a:gd name="T47" fmla="*/ 1772 h 2212"/>
                      <a:gd name="T48" fmla="*/ 2566 w 2566"/>
                      <a:gd name="T49" fmla="*/ 1417 h 2212"/>
                      <a:gd name="T50" fmla="*/ 2566 w 2566"/>
                      <a:gd name="T51" fmla="*/ 1064 h 2212"/>
                      <a:gd name="T52" fmla="*/ 2566 w 2566"/>
                      <a:gd name="T53" fmla="*/ 709 h 2212"/>
                      <a:gd name="T54" fmla="*/ 2566 w 2566"/>
                      <a:gd name="T55" fmla="*/ 355 h 2212"/>
                      <a:gd name="T56" fmla="*/ 2566 w 2566"/>
                      <a:gd name="T57" fmla="*/ 0 h 2212"/>
                      <a:gd name="T58" fmla="*/ 2332 w 2566"/>
                      <a:gd name="T59" fmla="*/ 0 h 2212"/>
                      <a:gd name="T60" fmla="*/ 2100 w 2566"/>
                      <a:gd name="T61" fmla="*/ 0 h 2212"/>
                      <a:gd name="T62" fmla="*/ 1866 w 2566"/>
                      <a:gd name="T63" fmla="*/ 0 h 2212"/>
                      <a:gd name="T64" fmla="*/ 1632 w 2566"/>
                      <a:gd name="T65" fmla="*/ 0 h 2212"/>
                      <a:gd name="T66" fmla="*/ 1400 w 2566"/>
                      <a:gd name="T67" fmla="*/ 0 h 2212"/>
                      <a:gd name="T68" fmla="*/ 1166 w 2566"/>
                      <a:gd name="T69" fmla="*/ 0 h 2212"/>
                      <a:gd name="T70" fmla="*/ 934 w 2566"/>
                      <a:gd name="T71" fmla="*/ 0 h 2212"/>
                      <a:gd name="T72" fmla="*/ 700 w 2566"/>
                      <a:gd name="T73" fmla="*/ 0 h 2212"/>
                      <a:gd name="T74" fmla="*/ 466 w 2566"/>
                      <a:gd name="T75" fmla="*/ 0 h 2212"/>
                      <a:gd name="T76" fmla="*/ 234 w 2566"/>
                      <a:gd name="T77" fmla="*/ 0 h 2212"/>
                      <a:gd name="T78" fmla="*/ 0 w 2566"/>
                      <a:gd name="T79" fmla="*/ 0 h 2212"/>
                      <a:gd name="T80" fmla="*/ 0 w 2566"/>
                      <a:gd name="T81" fmla="*/ 355 h 2212"/>
                      <a:gd name="T82" fmla="*/ 0 w 2566"/>
                      <a:gd name="T83" fmla="*/ 709 h 2212"/>
                      <a:gd name="T84" fmla="*/ 0 w 2566"/>
                      <a:gd name="T85" fmla="*/ 1064 h 2212"/>
                      <a:gd name="T86" fmla="*/ 0 w 2566"/>
                      <a:gd name="T87" fmla="*/ 1417 h 2212"/>
                      <a:gd name="T88" fmla="*/ 0 w 2566"/>
                      <a:gd name="T89" fmla="*/ 1772 h 2212"/>
                      <a:gd name="T90" fmla="*/ 0 w 2566"/>
                      <a:gd name="T91" fmla="*/ 2126 h 22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2212">
                        <a:moveTo>
                          <a:pt x="0" y="2212"/>
                        </a:moveTo>
                        <a:lnTo>
                          <a:pt x="56" y="2212"/>
                        </a:lnTo>
                        <a:lnTo>
                          <a:pt x="117" y="2210"/>
                        </a:lnTo>
                        <a:lnTo>
                          <a:pt x="171" y="2210"/>
                        </a:lnTo>
                        <a:lnTo>
                          <a:pt x="234" y="2209"/>
                        </a:lnTo>
                        <a:lnTo>
                          <a:pt x="288" y="2209"/>
                        </a:lnTo>
                        <a:lnTo>
                          <a:pt x="349" y="2209"/>
                        </a:lnTo>
                        <a:lnTo>
                          <a:pt x="404" y="2209"/>
                        </a:lnTo>
                        <a:lnTo>
                          <a:pt x="466" y="2207"/>
                        </a:lnTo>
                        <a:lnTo>
                          <a:pt x="519" y="2207"/>
                        </a:lnTo>
                        <a:lnTo>
                          <a:pt x="583" y="2206"/>
                        </a:lnTo>
                        <a:lnTo>
                          <a:pt x="636" y="2206"/>
                        </a:lnTo>
                        <a:lnTo>
                          <a:pt x="700" y="2205"/>
                        </a:lnTo>
                        <a:lnTo>
                          <a:pt x="751" y="2205"/>
                        </a:lnTo>
                        <a:lnTo>
                          <a:pt x="817" y="2205"/>
                        </a:lnTo>
                        <a:lnTo>
                          <a:pt x="867" y="2205"/>
                        </a:lnTo>
                        <a:lnTo>
                          <a:pt x="934" y="2203"/>
                        </a:lnTo>
                        <a:lnTo>
                          <a:pt x="982" y="2203"/>
                        </a:lnTo>
                        <a:lnTo>
                          <a:pt x="1049" y="2202"/>
                        </a:lnTo>
                        <a:lnTo>
                          <a:pt x="1099" y="2202"/>
                        </a:lnTo>
                        <a:lnTo>
                          <a:pt x="1166" y="2201"/>
                        </a:lnTo>
                        <a:lnTo>
                          <a:pt x="1215" y="2201"/>
                        </a:lnTo>
                        <a:lnTo>
                          <a:pt x="1283" y="2199"/>
                        </a:lnTo>
                        <a:lnTo>
                          <a:pt x="1330" y="2199"/>
                        </a:lnTo>
                        <a:lnTo>
                          <a:pt x="1400" y="2198"/>
                        </a:lnTo>
                        <a:lnTo>
                          <a:pt x="1446" y="2198"/>
                        </a:lnTo>
                        <a:lnTo>
                          <a:pt x="1517" y="2197"/>
                        </a:lnTo>
                        <a:lnTo>
                          <a:pt x="1563" y="2197"/>
                        </a:lnTo>
                        <a:lnTo>
                          <a:pt x="1632" y="2195"/>
                        </a:lnTo>
                        <a:lnTo>
                          <a:pt x="1678" y="2195"/>
                        </a:lnTo>
                        <a:lnTo>
                          <a:pt x="1749" y="2194"/>
                        </a:lnTo>
                        <a:lnTo>
                          <a:pt x="1794" y="2194"/>
                        </a:lnTo>
                        <a:lnTo>
                          <a:pt x="1866" y="2193"/>
                        </a:lnTo>
                        <a:lnTo>
                          <a:pt x="1909" y="2193"/>
                        </a:lnTo>
                        <a:lnTo>
                          <a:pt x="1983" y="2191"/>
                        </a:lnTo>
                        <a:lnTo>
                          <a:pt x="2025" y="2191"/>
                        </a:lnTo>
                        <a:lnTo>
                          <a:pt x="2100" y="2190"/>
                        </a:lnTo>
                        <a:lnTo>
                          <a:pt x="2140" y="2190"/>
                        </a:lnTo>
                        <a:lnTo>
                          <a:pt x="2216" y="2189"/>
                        </a:lnTo>
                        <a:lnTo>
                          <a:pt x="2257" y="2189"/>
                        </a:lnTo>
                        <a:lnTo>
                          <a:pt x="2332" y="2187"/>
                        </a:lnTo>
                        <a:lnTo>
                          <a:pt x="2373" y="2187"/>
                        </a:lnTo>
                        <a:lnTo>
                          <a:pt x="2449" y="2186"/>
                        </a:lnTo>
                        <a:lnTo>
                          <a:pt x="2488" y="2186"/>
                        </a:lnTo>
                        <a:lnTo>
                          <a:pt x="2566" y="218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21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" name="Freeform 30"/>
                  <p:cNvSpPr>
                    <a:spLocks/>
                  </p:cNvSpPr>
                  <p:nvPr/>
                </p:nvSpPr>
                <p:spPr bwMode="auto">
                  <a:xfrm>
                    <a:off x="1665" y="2518"/>
                    <a:ext cx="2566" cy="86"/>
                  </a:xfrm>
                  <a:custGeom>
                    <a:avLst/>
                    <a:gdLst>
                      <a:gd name="T0" fmla="*/ 0 w 2566"/>
                      <a:gd name="T1" fmla="*/ 86 h 86"/>
                      <a:gd name="T2" fmla="*/ 56 w 2566"/>
                      <a:gd name="T3" fmla="*/ 86 h 86"/>
                      <a:gd name="T4" fmla="*/ 117 w 2566"/>
                      <a:gd name="T5" fmla="*/ 84 h 86"/>
                      <a:gd name="T6" fmla="*/ 171 w 2566"/>
                      <a:gd name="T7" fmla="*/ 84 h 86"/>
                      <a:gd name="T8" fmla="*/ 234 w 2566"/>
                      <a:gd name="T9" fmla="*/ 83 h 86"/>
                      <a:gd name="T10" fmla="*/ 288 w 2566"/>
                      <a:gd name="T11" fmla="*/ 83 h 86"/>
                      <a:gd name="T12" fmla="*/ 349 w 2566"/>
                      <a:gd name="T13" fmla="*/ 83 h 86"/>
                      <a:gd name="T14" fmla="*/ 404 w 2566"/>
                      <a:gd name="T15" fmla="*/ 83 h 86"/>
                      <a:gd name="T16" fmla="*/ 466 w 2566"/>
                      <a:gd name="T17" fmla="*/ 81 h 86"/>
                      <a:gd name="T18" fmla="*/ 519 w 2566"/>
                      <a:gd name="T19" fmla="*/ 81 h 86"/>
                      <a:gd name="T20" fmla="*/ 583 w 2566"/>
                      <a:gd name="T21" fmla="*/ 80 h 86"/>
                      <a:gd name="T22" fmla="*/ 636 w 2566"/>
                      <a:gd name="T23" fmla="*/ 80 h 86"/>
                      <a:gd name="T24" fmla="*/ 700 w 2566"/>
                      <a:gd name="T25" fmla="*/ 79 h 86"/>
                      <a:gd name="T26" fmla="*/ 751 w 2566"/>
                      <a:gd name="T27" fmla="*/ 79 h 86"/>
                      <a:gd name="T28" fmla="*/ 817 w 2566"/>
                      <a:gd name="T29" fmla="*/ 79 h 86"/>
                      <a:gd name="T30" fmla="*/ 867 w 2566"/>
                      <a:gd name="T31" fmla="*/ 79 h 86"/>
                      <a:gd name="T32" fmla="*/ 934 w 2566"/>
                      <a:gd name="T33" fmla="*/ 77 h 86"/>
                      <a:gd name="T34" fmla="*/ 982 w 2566"/>
                      <a:gd name="T35" fmla="*/ 77 h 86"/>
                      <a:gd name="T36" fmla="*/ 1049 w 2566"/>
                      <a:gd name="T37" fmla="*/ 76 h 86"/>
                      <a:gd name="T38" fmla="*/ 1099 w 2566"/>
                      <a:gd name="T39" fmla="*/ 76 h 86"/>
                      <a:gd name="T40" fmla="*/ 1166 w 2566"/>
                      <a:gd name="T41" fmla="*/ 75 h 86"/>
                      <a:gd name="T42" fmla="*/ 1215 w 2566"/>
                      <a:gd name="T43" fmla="*/ 75 h 86"/>
                      <a:gd name="T44" fmla="*/ 1283 w 2566"/>
                      <a:gd name="T45" fmla="*/ 73 h 86"/>
                      <a:gd name="T46" fmla="*/ 1330 w 2566"/>
                      <a:gd name="T47" fmla="*/ 73 h 86"/>
                      <a:gd name="T48" fmla="*/ 1400 w 2566"/>
                      <a:gd name="T49" fmla="*/ 72 h 86"/>
                      <a:gd name="T50" fmla="*/ 1446 w 2566"/>
                      <a:gd name="T51" fmla="*/ 72 h 86"/>
                      <a:gd name="T52" fmla="*/ 1517 w 2566"/>
                      <a:gd name="T53" fmla="*/ 71 h 86"/>
                      <a:gd name="T54" fmla="*/ 1563 w 2566"/>
                      <a:gd name="T55" fmla="*/ 71 h 86"/>
                      <a:gd name="T56" fmla="*/ 1632 w 2566"/>
                      <a:gd name="T57" fmla="*/ 69 h 86"/>
                      <a:gd name="T58" fmla="*/ 1678 w 2566"/>
                      <a:gd name="T59" fmla="*/ 69 h 86"/>
                      <a:gd name="T60" fmla="*/ 1749 w 2566"/>
                      <a:gd name="T61" fmla="*/ 68 h 86"/>
                      <a:gd name="T62" fmla="*/ 1794 w 2566"/>
                      <a:gd name="T63" fmla="*/ 68 h 86"/>
                      <a:gd name="T64" fmla="*/ 1866 w 2566"/>
                      <a:gd name="T65" fmla="*/ 67 h 86"/>
                      <a:gd name="T66" fmla="*/ 1909 w 2566"/>
                      <a:gd name="T67" fmla="*/ 67 h 86"/>
                      <a:gd name="T68" fmla="*/ 1983 w 2566"/>
                      <a:gd name="T69" fmla="*/ 65 h 86"/>
                      <a:gd name="T70" fmla="*/ 2025 w 2566"/>
                      <a:gd name="T71" fmla="*/ 65 h 86"/>
                      <a:gd name="T72" fmla="*/ 2100 w 2566"/>
                      <a:gd name="T73" fmla="*/ 64 h 86"/>
                      <a:gd name="T74" fmla="*/ 2140 w 2566"/>
                      <a:gd name="T75" fmla="*/ 64 h 86"/>
                      <a:gd name="T76" fmla="*/ 2216 w 2566"/>
                      <a:gd name="T77" fmla="*/ 63 h 86"/>
                      <a:gd name="T78" fmla="*/ 2257 w 2566"/>
                      <a:gd name="T79" fmla="*/ 63 h 86"/>
                      <a:gd name="T80" fmla="*/ 2332 w 2566"/>
                      <a:gd name="T81" fmla="*/ 61 h 86"/>
                      <a:gd name="T82" fmla="*/ 2373 w 2566"/>
                      <a:gd name="T83" fmla="*/ 61 h 86"/>
                      <a:gd name="T84" fmla="*/ 2449 w 2566"/>
                      <a:gd name="T85" fmla="*/ 60 h 86"/>
                      <a:gd name="T86" fmla="*/ 2488 w 2566"/>
                      <a:gd name="T87" fmla="*/ 60 h 86"/>
                      <a:gd name="T88" fmla="*/ 2566 w 2566"/>
                      <a:gd name="T89" fmla="*/ 58 h 86"/>
                      <a:gd name="T90" fmla="*/ 2566 w 2566"/>
                      <a:gd name="T91" fmla="*/ 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86">
                        <a:moveTo>
                          <a:pt x="0" y="86"/>
                        </a:moveTo>
                        <a:lnTo>
                          <a:pt x="56" y="86"/>
                        </a:lnTo>
                        <a:lnTo>
                          <a:pt x="117" y="84"/>
                        </a:lnTo>
                        <a:lnTo>
                          <a:pt x="171" y="84"/>
                        </a:lnTo>
                        <a:lnTo>
                          <a:pt x="234" y="83"/>
                        </a:lnTo>
                        <a:lnTo>
                          <a:pt x="288" y="83"/>
                        </a:lnTo>
                        <a:lnTo>
                          <a:pt x="349" y="83"/>
                        </a:lnTo>
                        <a:lnTo>
                          <a:pt x="404" y="83"/>
                        </a:lnTo>
                        <a:lnTo>
                          <a:pt x="466" y="81"/>
                        </a:lnTo>
                        <a:lnTo>
                          <a:pt x="519" y="81"/>
                        </a:lnTo>
                        <a:lnTo>
                          <a:pt x="583" y="80"/>
                        </a:lnTo>
                        <a:lnTo>
                          <a:pt x="636" y="80"/>
                        </a:lnTo>
                        <a:lnTo>
                          <a:pt x="700" y="79"/>
                        </a:lnTo>
                        <a:lnTo>
                          <a:pt x="751" y="79"/>
                        </a:lnTo>
                        <a:lnTo>
                          <a:pt x="817" y="79"/>
                        </a:lnTo>
                        <a:lnTo>
                          <a:pt x="867" y="79"/>
                        </a:lnTo>
                        <a:lnTo>
                          <a:pt x="934" y="77"/>
                        </a:lnTo>
                        <a:lnTo>
                          <a:pt x="982" y="77"/>
                        </a:lnTo>
                        <a:lnTo>
                          <a:pt x="1049" y="76"/>
                        </a:lnTo>
                        <a:lnTo>
                          <a:pt x="1099" y="76"/>
                        </a:lnTo>
                        <a:lnTo>
                          <a:pt x="1166" y="75"/>
                        </a:lnTo>
                        <a:lnTo>
                          <a:pt x="1215" y="75"/>
                        </a:lnTo>
                        <a:lnTo>
                          <a:pt x="1283" y="73"/>
                        </a:lnTo>
                        <a:lnTo>
                          <a:pt x="1330" y="73"/>
                        </a:lnTo>
                        <a:lnTo>
                          <a:pt x="1400" y="72"/>
                        </a:lnTo>
                        <a:lnTo>
                          <a:pt x="1446" y="72"/>
                        </a:lnTo>
                        <a:lnTo>
                          <a:pt x="1517" y="71"/>
                        </a:lnTo>
                        <a:lnTo>
                          <a:pt x="1563" y="71"/>
                        </a:lnTo>
                        <a:lnTo>
                          <a:pt x="1632" y="69"/>
                        </a:lnTo>
                        <a:lnTo>
                          <a:pt x="1678" y="69"/>
                        </a:lnTo>
                        <a:lnTo>
                          <a:pt x="1749" y="68"/>
                        </a:lnTo>
                        <a:lnTo>
                          <a:pt x="1794" y="68"/>
                        </a:lnTo>
                        <a:lnTo>
                          <a:pt x="1866" y="67"/>
                        </a:lnTo>
                        <a:lnTo>
                          <a:pt x="1909" y="67"/>
                        </a:lnTo>
                        <a:lnTo>
                          <a:pt x="1983" y="65"/>
                        </a:lnTo>
                        <a:lnTo>
                          <a:pt x="2025" y="65"/>
                        </a:lnTo>
                        <a:lnTo>
                          <a:pt x="2100" y="64"/>
                        </a:lnTo>
                        <a:lnTo>
                          <a:pt x="2140" y="64"/>
                        </a:lnTo>
                        <a:lnTo>
                          <a:pt x="2216" y="63"/>
                        </a:lnTo>
                        <a:lnTo>
                          <a:pt x="2257" y="63"/>
                        </a:lnTo>
                        <a:lnTo>
                          <a:pt x="2332" y="61"/>
                        </a:lnTo>
                        <a:lnTo>
                          <a:pt x="2373" y="61"/>
                        </a:lnTo>
                        <a:lnTo>
                          <a:pt x="2449" y="60"/>
                        </a:lnTo>
                        <a:lnTo>
                          <a:pt x="2488" y="60"/>
                        </a:lnTo>
                        <a:lnTo>
                          <a:pt x="2566" y="58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" name="Freeform 3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24 w 2566"/>
                      <a:gd name="T1" fmla="*/ 112 h 2481"/>
                      <a:gd name="T2" fmla="*/ 2450 w 2566"/>
                      <a:gd name="T3" fmla="*/ 177 h 2481"/>
                      <a:gd name="T4" fmla="*/ 2375 w 2566"/>
                      <a:gd name="T5" fmla="*/ 242 h 2481"/>
                      <a:gd name="T6" fmla="*/ 2302 w 2566"/>
                      <a:gd name="T7" fmla="*/ 307 h 2481"/>
                      <a:gd name="T8" fmla="*/ 2227 w 2566"/>
                      <a:gd name="T9" fmla="*/ 372 h 2481"/>
                      <a:gd name="T10" fmla="*/ 2154 w 2566"/>
                      <a:gd name="T11" fmla="*/ 437 h 2481"/>
                      <a:gd name="T12" fmla="*/ 2081 w 2566"/>
                      <a:gd name="T13" fmla="*/ 503 h 2481"/>
                      <a:gd name="T14" fmla="*/ 2006 w 2566"/>
                      <a:gd name="T15" fmla="*/ 568 h 2481"/>
                      <a:gd name="T16" fmla="*/ 1932 w 2566"/>
                      <a:gd name="T17" fmla="*/ 633 h 2481"/>
                      <a:gd name="T18" fmla="*/ 1854 w 2566"/>
                      <a:gd name="T19" fmla="*/ 690 h 2481"/>
                      <a:gd name="T20" fmla="*/ 1767 w 2566"/>
                      <a:gd name="T21" fmla="*/ 736 h 2481"/>
                      <a:gd name="T22" fmla="*/ 1638 w 2566"/>
                      <a:gd name="T23" fmla="*/ 715 h 2481"/>
                      <a:gd name="T24" fmla="*/ 1621 w 2566"/>
                      <a:gd name="T25" fmla="*/ 709 h 2481"/>
                      <a:gd name="T26" fmla="*/ 1461 w 2566"/>
                      <a:gd name="T27" fmla="*/ 626 h 2481"/>
                      <a:gd name="T28" fmla="*/ 1307 w 2566"/>
                      <a:gd name="T29" fmla="*/ 531 h 2481"/>
                      <a:gd name="T30" fmla="*/ 1261 w 2566"/>
                      <a:gd name="T31" fmla="*/ 497 h 2481"/>
                      <a:gd name="T32" fmla="*/ 1087 w 2566"/>
                      <a:gd name="T33" fmla="*/ 355 h 2481"/>
                      <a:gd name="T34" fmla="*/ 955 w 2566"/>
                      <a:gd name="T35" fmla="*/ 211 h 2481"/>
                      <a:gd name="T36" fmla="*/ 927 w 2566"/>
                      <a:gd name="T37" fmla="*/ 177 h 2481"/>
                      <a:gd name="T38" fmla="*/ 804 w 2566"/>
                      <a:gd name="T39" fmla="*/ 0 h 2481"/>
                      <a:gd name="T40" fmla="*/ 583 w 2566"/>
                      <a:gd name="T41" fmla="*/ 0 h 2481"/>
                      <a:gd name="T42" fmla="*/ 349 w 2566"/>
                      <a:gd name="T43" fmla="*/ 0 h 2481"/>
                      <a:gd name="T44" fmla="*/ 117 w 2566"/>
                      <a:gd name="T45" fmla="*/ 0 h 2481"/>
                      <a:gd name="T46" fmla="*/ 0 w 2566"/>
                      <a:gd name="T47" fmla="*/ 177 h 2481"/>
                      <a:gd name="T48" fmla="*/ 0 w 2566"/>
                      <a:gd name="T49" fmla="*/ 531 h 2481"/>
                      <a:gd name="T50" fmla="*/ 0 w 2566"/>
                      <a:gd name="T51" fmla="*/ 886 h 2481"/>
                      <a:gd name="T52" fmla="*/ 0 w 2566"/>
                      <a:gd name="T53" fmla="*/ 1241 h 2481"/>
                      <a:gd name="T54" fmla="*/ 0 w 2566"/>
                      <a:gd name="T55" fmla="*/ 1595 h 2481"/>
                      <a:gd name="T56" fmla="*/ 0 w 2566"/>
                      <a:gd name="T57" fmla="*/ 1950 h 2481"/>
                      <a:gd name="T58" fmla="*/ 0 w 2566"/>
                      <a:gd name="T59" fmla="*/ 2304 h 2481"/>
                      <a:gd name="T60" fmla="*/ 117 w 2566"/>
                      <a:gd name="T61" fmla="*/ 2481 h 2481"/>
                      <a:gd name="T62" fmla="*/ 349 w 2566"/>
                      <a:gd name="T63" fmla="*/ 2481 h 2481"/>
                      <a:gd name="T64" fmla="*/ 583 w 2566"/>
                      <a:gd name="T65" fmla="*/ 2481 h 2481"/>
                      <a:gd name="T66" fmla="*/ 817 w 2566"/>
                      <a:gd name="T67" fmla="*/ 2481 h 2481"/>
                      <a:gd name="T68" fmla="*/ 1049 w 2566"/>
                      <a:gd name="T69" fmla="*/ 2481 h 2481"/>
                      <a:gd name="T70" fmla="*/ 1283 w 2566"/>
                      <a:gd name="T71" fmla="*/ 2481 h 2481"/>
                      <a:gd name="T72" fmla="*/ 1517 w 2566"/>
                      <a:gd name="T73" fmla="*/ 2481 h 2481"/>
                      <a:gd name="T74" fmla="*/ 1749 w 2566"/>
                      <a:gd name="T75" fmla="*/ 2481 h 2481"/>
                      <a:gd name="T76" fmla="*/ 1983 w 2566"/>
                      <a:gd name="T77" fmla="*/ 2481 h 2481"/>
                      <a:gd name="T78" fmla="*/ 2216 w 2566"/>
                      <a:gd name="T79" fmla="*/ 2481 h 2481"/>
                      <a:gd name="T80" fmla="*/ 2449 w 2566"/>
                      <a:gd name="T81" fmla="*/ 2481 h 2481"/>
                      <a:gd name="T82" fmla="*/ 2566 w 2566"/>
                      <a:gd name="T83" fmla="*/ 2304 h 2481"/>
                      <a:gd name="T84" fmla="*/ 2566 w 2566"/>
                      <a:gd name="T85" fmla="*/ 1950 h 2481"/>
                      <a:gd name="T86" fmla="*/ 2566 w 2566"/>
                      <a:gd name="T87" fmla="*/ 1595 h 2481"/>
                      <a:gd name="T88" fmla="*/ 2566 w 2566"/>
                      <a:gd name="T89" fmla="*/ 1241 h 2481"/>
                      <a:gd name="T90" fmla="*/ 2566 w 2566"/>
                      <a:gd name="T91" fmla="*/ 886 h 2481"/>
                      <a:gd name="T92" fmla="*/ 2566 w 2566"/>
                      <a:gd name="T93" fmla="*/ 531 h 2481"/>
                      <a:gd name="T94" fmla="*/ 2566 w 2566"/>
                      <a:gd name="T95" fmla="*/ 177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76"/>
                        </a:moveTo>
                        <a:lnTo>
                          <a:pt x="2524" y="112"/>
                        </a:lnTo>
                        <a:lnTo>
                          <a:pt x="2450" y="177"/>
                        </a:lnTo>
                        <a:lnTo>
                          <a:pt x="2450" y="177"/>
                        </a:lnTo>
                        <a:lnTo>
                          <a:pt x="2449" y="177"/>
                        </a:lnTo>
                        <a:lnTo>
                          <a:pt x="2375" y="242"/>
                        </a:lnTo>
                        <a:lnTo>
                          <a:pt x="2332" y="280"/>
                        </a:lnTo>
                        <a:lnTo>
                          <a:pt x="2302" y="307"/>
                        </a:lnTo>
                        <a:lnTo>
                          <a:pt x="2249" y="355"/>
                        </a:lnTo>
                        <a:lnTo>
                          <a:pt x="2227" y="372"/>
                        </a:lnTo>
                        <a:lnTo>
                          <a:pt x="2216" y="383"/>
                        </a:lnTo>
                        <a:lnTo>
                          <a:pt x="2154" y="437"/>
                        </a:lnTo>
                        <a:lnTo>
                          <a:pt x="2100" y="486"/>
                        </a:lnTo>
                        <a:lnTo>
                          <a:pt x="2081" y="503"/>
                        </a:lnTo>
                        <a:lnTo>
                          <a:pt x="2048" y="531"/>
                        </a:lnTo>
                        <a:lnTo>
                          <a:pt x="2006" y="568"/>
                        </a:lnTo>
                        <a:lnTo>
                          <a:pt x="1983" y="589"/>
                        </a:lnTo>
                        <a:lnTo>
                          <a:pt x="1932" y="633"/>
                        </a:lnTo>
                        <a:lnTo>
                          <a:pt x="1866" y="691"/>
                        </a:lnTo>
                        <a:lnTo>
                          <a:pt x="1854" y="690"/>
                        </a:lnTo>
                        <a:lnTo>
                          <a:pt x="1828" y="709"/>
                        </a:lnTo>
                        <a:lnTo>
                          <a:pt x="1767" y="736"/>
                        </a:lnTo>
                        <a:lnTo>
                          <a:pt x="1749" y="757"/>
                        </a:lnTo>
                        <a:lnTo>
                          <a:pt x="1638" y="715"/>
                        </a:lnTo>
                        <a:lnTo>
                          <a:pt x="1632" y="714"/>
                        </a:lnTo>
                        <a:lnTo>
                          <a:pt x="1621" y="709"/>
                        </a:lnTo>
                        <a:lnTo>
                          <a:pt x="1517" y="657"/>
                        </a:lnTo>
                        <a:lnTo>
                          <a:pt x="1461" y="626"/>
                        </a:lnTo>
                        <a:lnTo>
                          <a:pt x="1400" y="591"/>
                        </a:lnTo>
                        <a:lnTo>
                          <a:pt x="1307" y="531"/>
                        </a:lnTo>
                        <a:lnTo>
                          <a:pt x="1283" y="515"/>
                        </a:lnTo>
                        <a:lnTo>
                          <a:pt x="1261" y="497"/>
                        </a:lnTo>
                        <a:lnTo>
                          <a:pt x="1166" y="425"/>
                        </a:lnTo>
                        <a:lnTo>
                          <a:pt x="1087" y="355"/>
                        </a:lnTo>
                        <a:lnTo>
                          <a:pt x="1049" y="318"/>
                        </a:lnTo>
                        <a:lnTo>
                          <a:pt x="955" y="211"/>
                        </a:lnTo>
                        <a:lnTo>
                          <a:pt x="934" y="187"/>
                        </a:lnTo>
                        <a:lnTo>
                          <a:pt x="927" y="177"/>
                        </a:lnTo>
                        <a:lnTo>
                          <a:pt x="817" y="19"/>
                        </a:lnTo>
                        <a:lnTo>
                          <a:pt x="804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7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" name="Freeform 32"/>
                  <p:cNvSpPr>
                    <a:spLocks/>
                  </p:cNvSpPr>
                  <p:nvPr/>
                </p:nvSpPr>
                <p:spPr bwMode="auto">
                  <a:xfrm>
                    <a:off x="2365" y="392"/>
                    <a:ext cx="1866" cy="757"/>
                  </a:xfrm>
                  <a:custGeom>
                    <a:avLst/>
                    <a:gdLst>
                      <a:gd name="T0" fmla="*/ 1866 w 1866"/>
                      <a:gd name="T1" fmla="*/ 76 h 757"/>
                      <a:gd name="T2" fmla="*/ 1824 w 1866"/>
                      <a:gd name="T3" fmla="*/ 112 h 757"/>
                      <a:gd name="T4" fmla="*/ 1750 w 1866"/>
                      <a:gd name="T5" fmla="*/ 177 h 757"/>
                      <a:gd name="T6" fmla="*/ 1750 w 1866"/>
                      <a:gd name="T7" fmla="*/ 177 h 757"/>
                      <a:gd name="T8" fmla="*/ 1749 w 1866"/>
                      <a:gd name="T9" fmla="*/ 177 h 757"/>
                      <a:gd name="T10" fmla="*/ 1675 w 1866"/>
                      <a:gd name="T11" fmla="*/ 242 h 757"/>
                      <a:gd name="T12" fmla="*/ 1632 w 1866"/>
                      <a:gd name="T13" fmla="*/ 280 h 757"/>
                      <a:gd name="T14" fmla="*/ 1602 w 1866"/>
                      <a:gd name="T15" fmla="*/ 307 h 757"/>
                      <a:gd name="T16" fmla="*/ 1549 w 1866"/>
                      <a:gd name="T17" fmla="*/ 355 h 757"/>
                      <a:gd name="T18" fmla="*/ 1527 w 1866"/>
                      <a:gd name="T19" fmla="*/ 372 h 757"/>
                      <a:gd name="T20" fmla="*/ 1516 w 1866"/>
                      <a:gd name="T21" fmla="*/ 383 h 757"/>
                      <a:gd name="T22" fmla="*/ 1454 w 1866"/>
                      <a:gd name="T23" fmla="*/ 437 h 757"/>
                      <a:gd name="T24" fmla="*/ 1400 w 1866"/>
                      <a:gd name="T25" fmla="*/ 486 h 757"/>
                      <a:gd name="T26" fmla="*/ 1381 w 1866"/>
                      <a:gd name="T27" fmla="*/ 503 h 757"/>
                      <a:gd name="T28" fmla="*/ 1348 w 1866"/>
                      <a:gd name="T29" fmla="*/ 531 h 757"/>
                      <a:gd name="T30" fmla="*/ 1306 w 1866"/>
                      <a:gd name="T31" fmla="*/ 568 h 757"/>
                      <a:gd name="T32" fmla="*/ 1283 w 1866"/>
                      <a:gd name="T33" fmla="*/ 589 h 757"/>
                      <a:gd name="T34" fmla="*/ 1232 w 1866"/>
                      <a:gd name="T35" fmla="*/ 633 h 757"/>
                      <a:gd name="T36" fmla="*/ 1166 w 1866"/>
                      <a:gd name="T37" fmla="*/ 691 h 757"/>
                      <a:gd name="T38" fmla="*/ 1154 w 1866"/>
                      <a:gd name="T39" fmla="*/ 690 h 757"/>
                      <a:gd name="T40" fmla="*/ 1128 w 1866"/>
                      <a:gd name="T41" fmla="*/ 709 h 757"/>
                      <a:gd name="T42" fmla="*/ 1067 w 1866"/>
                      <a:gd name="T43" fmla="*/ 736 h 757"/>
                      <a:gd name="T44" fmla="*/ 1049 w 1866"/>
                      <a:gd name="T45" fmla="*/ 757 h 757"/>
                      <a:gd name="T46" fmla="*/ 938 w 1866"/>
                      <a:gd name="T47" fmla="*/ 715 h 757"/>
                      <a:gd name="T48" fmla="*/ 932 w 1866"/>
                      <a:gd name="T49" fmla="*/ 714 h 757"/>
                      <a:gd name="T50" fmla="*/ 921 w 1866"/>
                      <a:gd name="T51" fmla="*/ 709 h 757"/>
                      <a:gd name="T52" fmla="*/ 817 w 1866"/>
                      <a:gd name="T53" fmla="*/ 657 h 757"/>
                      <a:gd name="T54" fmla="*/ 761 w 1866"/>
                      <a:gd name="T55" fmla="*/ 626 h 757"/>
                      <a:gd name="T56" fmla="*/ 700 w 1866"/>
                      <a:gd name="T57" fmla="*/ 591 h 757"/>
                      <a:gd name="T58" fmla="*/ 607 w 1866"/>
                      <a:gd name="T59" fmla="*/ 531 h 757"/>
                      <a:gd name="T60" fmla="*/ 583 w 1866"/>
                      <a:gd name="T61" fmla="*/ 515 h 757"/>
                      <a:gd name="T62" fmla="*/ 561 w 1866"/>
                      <a:gd name="T63" fmla="*/ 497 h 757"/>
                      <a:gd name="T64" fmla="*/ 466 w 1866"/>
                      <a:gd name="T65" fmla="*/ 425 h 757"/>
                      <a:gd name="T66" fmla="*/ 387 w 1866"/>
                      <a:gd name="T67" fmla="*/ 355 h 757"/>
                      <a:gd name="T68" fmla="*/ 349 w 1866"/>
                      <a:gd name="T69" fmla="*/ 318 h 757"/>
                      <a:gd name="T70" fmla="*/ 255 w 1866"/>
                      <a:gd name="T71" fmla="*/ 211 h 757"/>
                      <a:gd name="T72" fmla="*/ 234 w 1866"/>
                      <a:gd name="T73" fmla="*/ 187 h 757"/>
                      <a:gd name="T74" fmla="*/ 227 w 1866"/>
                      <a:gd name="T75" fmla="*/ 177 h 757"/>
                      <a:gd name="T76" fmla="*/ 117 w 1866"/>
                      <a:gd name="T77" fmla="*/ 19 h 757"/>
                      <a:gd name="T78" fmla="*/ 104 w 1866"/>
                      <a:gd name="T79" fmla="*/ 0 h 757"/>
                      <a:gd name="T80" fmla="*/ 0 w 1866"/>
                      <a:gd name="T81" fmla="*/ 0 h 7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866" h="757">
                        <a:moveTo>
                          <a:pt x="1866" y="76"/>
                        </a:moveTo>
                        <a:lnTo>
                          <a:pt x="1824" y="112"/>
                        </a:lnTo>
                        <a:lnTo>
                          <a:pt x="1750" y="177"/>
                        </a:lnTo>
                        <a:lnTo>
                          <a:pt x="1750" y="177"/>
                        </a:lnTo>
                        <a:lnTo>
                          <a:pt x="1749" y="177"/>
                        </a:lnTo>
                        <a:lnTo>
                          <a:pt x="1675" y="242"/>
                        </a:lnTo>
                        <a:lnTo>
                          <a:pt x="1632" y="280"/>
                        </a:lnTo>
                        <a:lnTo>
                          <a:pt x="1602" y="307"/>
                        </a:lnTo>
                        <a:lnTo>
                          <a:pt x="1549" y="355"/>
                        </a:lnTo>
                        <a:lnTo>
                          <a:pt x="1527" y="372"/>
                        </a:lnTo>
                        <a:lnTo>
                          <a:pt x="1516" y="383"/>
                        </a:lnTo>
                        <a:lnTo>
                          <a:pt x="1454" y="437"/>
                        </a:lnTo>
                        <a:lnTo>
                          <a:pt x="1400" y="486"/>
                        </a:lnTo>
                        <a:lnTo>
                          <a:pt x="1381" y="503"/>
                        </a:lnTo>
                        <a:lnTo>
                          <a:pt x="1348" y="531"/>
                        </a:lnTo>
                        <a:lnTo>
                          <a:pt x="1306" y="568"/>
                        </a:lnTo>
                        <a:lnTo>
                          <a:pt x="1283" y="589"/>
                        </a:lnTo>
                        <a:lnTo>
                          <a:pt x="1232" y="633"/>
                        </a:lnTo>
                        <a:lnTo>
                          <a:pt x="1166" y="691"/>
                        </a:lnTo>
                        <a:lnTo>
                          <a:pt x="1154" y="690"/>
                        </a:lnTo>
                        <a:lnTo>
                          <a:pt x="1128" y="709"/>
                        </a:lnTo>
                        <a:lnTo>
                          <a:pt x="1067" y="736"/>
                        </a:lnTo>
                        <a:lnTo>
                          <a:pt x="1049" y="757"/>
                        </a:lnTo>
                        <a:lnTo>
                          <a:pt x="938" y="715"/>
                        </a:lnTo>
                        <a:lnTo>
                          <a:pt x="932" y="714"/>
                        </a:lnTo>
                        <a:lnTo>
                          <a:pt x="921" y="709"/>
                        </a:lnTo>
                        <a:lnTo>
                          <a:pt x="817" y="657"/>
                        </a:lnTo>
                        <a:lnTo>
                          <a:pt x="761" y="626"/>
                        </a:lnTo>
                        <a:lnTo>
                          <a:pt x="700" y="591"/>
                        </a:lnTo>
                        <a:lnTo>
                          <a:pt x="607" y="531"/>
                        </a:lnTo>
                        <a:lnTo>
                          <a:pt x="583" y="515"/>
                        </a:lnTo>
                        <a:lnTo>
                          <a:pt x="561" y="497"/>
                        </a:lnTo>
                        <a:lnTo>
                          <a:pt x="466" y="425"/>
                        </a:lnTo>
                        <a:lnTo>
                          <a:pt x="387" y="355"/>
                        </a:lnTo>
                        <a:lnTo>
                          <a:pt x="349" y="318"/>
                        </a:lnTo>
                        <a:lnTo>
                          <a:pt x="255" y="211"/>
                        </a:lnTo>
                        <a:lnTo>
                          <a:pt x="234" y="187"/>
                        </a:lnTo>
                        <a:lnTo>
                          <a:pt x="227" y="177"/>
                        </a:lnTo>
                        <a:lnTo>
                          <a:pt x="117" y="19"/>
                        </a:lnTo>
                        <a:lnTo>
                          <a:pt x="104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6" name="Freeform 3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179"/>
                  </a:xfrm>
                  <a:custGeom>
                    <a:avLst/>
                    <a:gdLst>
                      <a:gd name="T0" fmla="*/ 35 w 2566"/>
                      <a:gd name="T1" fmla="*/ 2179 h 2179"/>
                      <a:gd name="T2" fmla="*/ 151 w 2566"/>
                      <a:gd name="T3" fmla="*/ 2178 h 2179"/>
                      <a:gd name="T4" fmla="*/ 266 w 2566"/>
                      <a:gd name="T5" fmla="*/ 2176 h 2179"/>
                      <a:gd name="T6" fmla="*/ 382 w 2566"/>
                      <a:gd name="T7" fmla="*/ 2175 h 2179"/>
                      <a:gd name="T8" fmla="*/ 497 w 2566"/>
                      <a:gd name="T9" fmla="*/ 2174 h 2179"/>
                      <a:gd name="T10" fmla="*/ 613 w 2566"/>
                      <a:gd name="T11" fmla="*/ 2172 h 2179"/>
                      <a:gd name="T12" fmla="*/ 730 w 2566"/>
                      <a:gd name="T13" fmla="*/ 2171 h 2179"/>
                      <a:gd name="T14" fmla="*/ 845 w 2566"/>
                      <a:gd name="T15" fmla="*/ 2170 h 2179"/>
                      <a:gd name="T16" fmla="*/ 961 w 2566"/>
                      <a:gd name="T17" fmla="*/ 2168 h 2179"/>
                      <a:gd name="T18" fmla="*/ 1076 w 2566"/>
                      <a:gd name="T19" fmla="*/ 2167 h 2179"/>
                      <a:gd name="T20" fmla="*/ 1192 w 2566"/>
                      <a:gd name="T21" fmla="*/ 2165 h 2179"/>
                      <a:gd name="T22" fmla="*/ 1307 w 2566"/>
                      <a:gd name="T23" fmla="*/ 2164 h 2179"/>
                      <a:gd name="T24" fmla="*/ 1423 w 2566"/>
                      <a:gd name="T25" fmla="*/ 2161 h 2179"/>
                      <a:gd name="T26" fmla="*/ 1538 w 2566"/>
                      <a:gd name="T27" fmla="*/ 2160 h 2179"/>
                      <a:gd name="T28" fmla="*/ 1654 w 2566"/>
                      <a:gd name="T29" fmla="*/ 2159 h 2179"/>
                      <a:gd name="T30" fmla="*/ 1769 w 2566"/>
                      <a:gd name="T31" fmla="*/ 2157 h 2179"/>
                      <a:gd name="T32" fmla="*/ 1885 w 2566"/>
                      <a:gd name="T33" fmla="*/ 2155 h 2179"/>
                      <a:gd name="T34" fmla="*/ 2000 w 2566"/>
                      <a:gd name="T35" fmla="*/ 2153 h 2179"/>
                      <a:gd name="T36" fmla="*/ 2116 w 2566"/>
                      <a:gd name="T37" fmla="*/ 2151 h 2179"/>
                      <a:gd name="T38" fmla="*/ 2230 w 2566"/>
                      <a:gd name="T39" fmla="*/ 2149 h 2179"/>
                      <a:gd name="T40" fmla="*/ 2346 w 2566"/>
                      <a:gd name="T41" fmla="*/ 2147 h 2179"/>
                      <a:gd name="T42" fmla="*/ 2461 w 2566"/>
                      <a:gd name="T43" fmla="*/ 2145 h 2179"/>
                      <a:gd name="T44" fmla="*/ 2566 w 2566"/>
                      <a:gd name="T45" fmla="*/ 2126 h 2179"/>
                      <a:gd name="T46" fmla="*/ 2566 w 2566"/>
                      <a:gd name="T47" fmla="*/ 1772 h 2179"/>
                      <a:gd name="T48" fmla="*/ 2566 w 2566"/>
                      <a:gd name="T49" fmla="*/ 1417 h 2179"/>
                      <a:gd name="T50" fmla="*/ 2566 w 2566"/>
                      <a:gd name="T51" fmla="*/ 1064 h 2179"/>
                      <a:gd name="T52" fmla="*/ 2566 w 2566"/>
                      <a:gd name="T53" fmla="*/ 709 h 2179"/>
                      <a:gd name="T54" fmla="*/ 2566 w 2566"/>
                      <a:gd name="T55" fmla="*/ 355 h 2179"/>
                      <a:gd name="T56" fmla="*/ 2566 w 2566"/>
                      <a:gd name="T57" fmla="*/ 0 h 2179"/>
                      <a:gd name="T58" fmla="*/ 2332 w 2566"/>
                      <a:gd name="T59" fmla="*/ 0 h 2179"/>
                      <a:gd name="T60" fmla="*/ 2100 w 2566"/>
                      <a:gd name="T61" fmla="*/ 0 h 2179"/>
                      <a:gd name="T62" fmla="*/ 1866 w 2566"/>
                      <a:gd name="T63" fmla="*/ 0 h 2179"/>
                      <a:gd name="T64" fmla="*/ 1632 w 2566"/>
                      <a:gd name="T65" fmla="*/ 0 h 2179"/>
                      <a:gd name="T66" fmla="*/ 1400 w 2566"/>
                      <a:gd name="T67" fmla="*/ 0 h 2179"/>
                      <a:gd name="T68" fmla="*/ 1166 w 2566"/>
                      <a:gd name="T69" fmla="*/ 0 h 2179"/>
                      <a:gd name="T70" fmla="*/ 934 w 2566"/>
                      <a:gd name="T71" fmla="*/ 0 h 2179"/>
                      <a:gd name="T72" fmla="*/ 700 w 2566"/>
                      <a:gd name="T73" fmla="*/ 0 h 2179"/>
                      <a:gd name="T74" fmla="*/ 466 w 2566"/>
                      <a:gd name="T75" fmla="*/ 0 h 2179"/>
                      <a:gd name="T76" fmla="*/ 234 w 2566"/>
                      <a:gd name="T77" fmla="*/ 0 h 2179"/>
                      <a:gd name="T78" fmla="*/ 0 w 2566"/>
                      <a:gd name="T79" fmla="*/ 0 h 2179"/>
                      <a:gd name="T80" fmla="*/ 0 w 2566"/>
                      <a:gd name="T81" fmla="*/ 355 h 2179"/>
                      <a:gd name="T82" fmla="*/ 0 w 2566"/>
                      <a:gd name="T83" fmla="*/ 709 h 2179"/>
                      <a:gd name="T84" fmla="*/ 0 w 2566"/>
                      <a:gd name="T85" fmla="*/ 1064 h 2179"/>
                      <a:gd name="T86" fmla="*/ 0 w 2566"/>
                      <a:gd name="T87" fmla="*/ 1417 h 2179"/>
                      <a:gd name="T88" fmla="*/ 0 w 2566"/>
                      <a:gd name="T89" fmla="*/ 1772 h 2179"/>
                      <a:gd name="T90" fmla="*/ 0 w 2566"/>
                      <a:gd name="T91" fmla="*/ 2126 h 2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2179">
                        <a:moveTo>
                          <a:pt x="0" y="2179"/>
                        </a:moveTo>
                        <a:lnTo>
                          <a:pt x="35" y="2179"/>
                        </a:lnTo>
                        <a:lnTo>
                          <a:pt x="117" y="2178"/>
                        </a:lnTo>
                        <a:lnTo>
                          <a:pt x="151" y="2178"/>
                        </a:lnTo>
                        <a:lnTo>
                          <a:pt x="234" y="2176"/>
                        </a:lnTo>
                        <a:lnTo>
                          <a:pt x="266" y="2176"/>
                        </a:lnTo>
                        <a:lnTo>
                          <a:pt x="349" y="2175"/>
                        </a:lnTo>
                        <a:lnTo>
                          <a:pt x="382" y="2175"/>
                        </a:lnTo>
                        <a:lnTo>
                          <a:pt x="466" y="2174"/>
                        </a:lnTo>
                        <a:lnTo>
                          <a:pt x="497" y="2174"/>
                        </a:lnTo>
                        <a:lnTo>
                          <a:pt x="583" y="2172"/>
                        </a:lnTo>
                        <a:lnTo>
                          <a:pt x="613" y="2172"/>
                        </a:lnTo>
                        <a:lnTo>
                          <a:pt x="700" y="2171"/>
                        </a:lnTo>
                        <a:lnTo>
                          <a:pt x="730" y="2171"/>
                        </a:lnTo>
                        <a:lnTo>
                          <a:pt x="817" y="2170"/>
                        </a:lnTo>
                        <a:lnTo>
                          <a:pt x="845" y="2170"/>
                        </a:lnTo>
                        <a:lnTo>
                          <a:pt x="934" y="2168"/>
                        </a:lnTo>
                        <a:lnTo>
                          <a:pt x="961" y="2168"/>
                        </a:lnTo>
                        <a:lnTo>
                          <a:pt x="1049" y="2167"/>
                        </a:lnTo>
                        <a:lnTo>
                          <a:pt x="1076" y="2167"/>
                        </a:lnTo>
                        <a:lnTo>
                          <a:pt x="1166" y="2165"/>
                        </a:lnTo>
                        <a:lnTo>
                          <a:pt x="1192" y="2165"/>
                        </a:lnTo>
                        <a:lnTo>
                          <a:pt x="1283" y="2164"/>
                        </a:lnTo>
                        <a:lnTo>
                          <a:pt x="1307" y="2164"/>
                        </a:lnTo>
                        <a:lnTo>
                          <a:pt x="1400" y="2161"/>
                        </a:lnTo>
                        <a:lnTo>
                          <a:pt x="1423" y="2161"/>
                        </a:lnTo>
                        <a:lnTo>
                          <a:pt x="1517" y="2160"/>
                        </a:lnTo>
                        <a:lnTo>
                          <a:pt x="1538" y="2160"/>
                        </a:lnTo>
                        <a:lnTo>
                          <a:pt x="1632" y="2159"/>
                        </a:lnTo>
                        <a:lnTo>
                          <a:pt x="1654" y="2159"/>
                        </a:lnTo>
                        <a:lnTo>
                          <a:pt x="1749" y="2157"/>
                        </a:lnTo>
                        <a:lnTo>
                          <a:pt x="1769" y="2157"/>
                        </a:lnTo>
                        <a:lnTo>
                          <a:pt x="1866" y="2155"/>
                        </a:lnTo>
                        <a:lnTo>
                          <a:pt x="1885" y="2155"/>
                        </a:lnTo>
                        <a:lnTo>
                          <a:pt x="1983" y="2153"/>
                        </a:lnTo>
                        <a:lnTo>
                          <a:pt x="2000" y="2153"/>
                        </a:lnTo>
                        <a:lnTo>
                          <a:pt x="2100" y="2151"/>
                        </a:lnTo>
                        <a:lnTo>
                          <a:pt x="2116" y="2151"/>
                        </a:lnTo>
                        <a:lnTo>
                          <a:pt x="2216" y="2149"/>
                        </a:lnTo>
                        <a:lnTo>
                          <a:pt x="2230" y="2149"/>
                        </a:lnTo>
                        <a:lnTo>
                          <a:pt x="2332" y="2147"/>
                        </a:lnTo>
                        <a:lnTo>
                          <a:pt x="2346" y="2147"/>
                        </a:lnTo>
                        <a:lnTo>
                          <a:pt x="2449" y="2145"/>
                        </a:lnTo>
                        <a:lnTo>
                          <a:pt x="2461" y="2145"/>
                        </a:lnTo>
                        <a:lnTo>
                          <a:pt x="2566" y="2142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179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7" name="Freeform 34"/>
                  <p:cNvSpPr>
                    <a:spLocks/>
                  </p:cNvSpPr>
                  <p:nvPr/>
                </p:nvSpPr>
                <p:spPr bwMode="auto">
                  <a:xfrm>
                    <a:off x="1665" y="2518"/>
                    <a:ext cx="2566" cy="53"/>
                  </a:xfrm>
                  <a:custGeom>
                    <a:avLst/>
                    <a:gdLst>
                      <a:gd name="T0" fmla="*/ 0 w 2566"/>
                      <a:gd name="T1" fmla="*/ 53 h 53"/>
                      <a:gd name="T2" fmla="*/ 35 w 2566"/>
                      <a:gd name="T3" fmla="*/ 53 h 53"/>
                      <a:gd name="T4" fmla="*/ 117 w 2566"/>
                      <a:gd name="T5" fmla="*/ 52 h 53"/>
                      <a:gd name="T6" fmla="*/ 151 w 2566"/>
                      <a:gd name="T7" fmla="*/ 52 h 53"/>
                      <a:gd name="T8" fmla="*/ 234 w 2566"/>
                      <a:gd name="T9" fmla="*/ 50 h 53"/>
                      <a:gd name="T10" fmla="*/ 266 w 2566"/>
                      <a:gd name="T11" fmla="*/ 50 h 53"/>
                      <a:gd name="T12" fmla="*/ 349 w 2566"/>
                      <a:gd name="T13" fmla="*/ 49 h 53"/>
                      <a:gd name="T14" fmla="*/ 382 w 2566"/>
                      <a:gd name="T15" fmla="*/ 49 h 53"/>
                      <a:gd name="T16" fmla="*/ 466 w 2566"/>
                      <a:gd name="T17" fmla="*/ 48 h 53"/>
                      <a:gd name="T18" fmla="*/ 497 w 2566"/>
                      <a:gd name="T19" fmla="*/ 48 h 53"/>
                      <a:gd name="T20" fmla="*/ 583 w 2566"/>
                      <a:gd name="T21" fmla="*/ 46 h 53"/>
                      <a:gd name="T22" fmla="*/ 613 w 2566"/>
                      <a:gd name="T23" fmla="*/ 46 h 53"/>
                      <a:gd name="T24" fmla="*/ 700 w 2566"/>
                      <a:gd name="T25" fmla="*/ 45 h 53"/>
                      <a:gd name="T26" fmla="*/ 730 w 2566"/>
                      <a:gd name="T27" fmla="*/ 45 h 53"/>
                      <a:gd name="T28" fmla="*/ 817 w 2566"/>
                      <a:gd name="T29" fmla="*/ 44 h 53"/>
                      <a:gd name="T30" fmla="*/ 845 w 2566"/>
                      <a:gd name="T31" fmla="*/ 44 h 53"/>
                      <a:gd name="T32" fmla="*/ 934 w 2566"/>
                      <a:gd name="T33" fmla="*/ 42 h 53"/>
                      <a:gd name="T34" fmla="*/ 961 w 2566"/>
                      <a:gd name="T35" fmla="*/ 42 h 53"/>
                      <a:gd name="T36" fmla="*/ 1049 w 2566"/>
                      <a:gd name="T37" fmla="*/ 41 h 53"/>
                      <a:gd name="T38" fmla="*/ 1076 w 2566"/>
                      <a:gd name="T39" fmla="*/ 41 h 53"/>
                      <a:gd name="T40" fmla="*/ 1166 w 2566"/>
                      <a:gd name="T41" fmla="*/ 39 h 53"/>
                      <a:gd name="T42" fmla="*/ 1192 w 2566"/>
                      <a:gd name="T43" fmla="*/ 39 h 53"/>
                      <a:gd name="T44" fmla="*/ 1283 w 2566"/>
                      <a:gd name="T45" fmla="*/ 38 h 53"/>
                      <a:gd name="T46" fmla="*/ 1307 w 2566"/>
                      <a:gd name="T47" fmla="*/ 38 h 53"/>
                      <a:gd name="T48" fmla="*/ 1400 w 2566"/>
                      <a:gd name="T49" fmla="*/ 35 h 53"/>
                      <a:gd name="T50" fmla="*/ 1423 w 2566"/>
                      <a:gd name="T51" fmla="*/ 35 h 53"/>
                      <a:gd name="T52" fmla="*/ 1517 w 2566"/>
                      <a:gd name="T53" fmla="*/ 34 h 53"/>
                      <a:gd name="T54" fmla="*/ 1538 w 2566"/>
                      <a:gd name="T55" fmla="*/ 34 h 53"/>
                      <a:gd name="T56" fmla="*/ 1632 w 2566"/>
                      <a:gd name="T57" fmla="*/ 33 h 53"/>
                      <a:gd name="T58" fmla="*/ 1654 w 2566"/>
                      <a:gd name="T59" fmla="*/ 33 h 53"/>
                      <a:gd name="T60" fmla="*/ 1749 w 2566"/>
                      <a:gd name="T61" fmla="*/ 31 h 53"/>
                      <a:gd name="T62" fmla="*/ 1769 w 2566"/>
                      <a:gd name="T63" fmla="*/ 31 h 53"/>
                      <a:gd name="T64" fmla="*/ 1866 w 2566"/>
                      <a:gd name="T65" fmla="*/ 29 h 53"/>
                      <a:gd name="T66" fmla="*/ 1885 w 2566"/>
                      <a:gd name="T67" fmla="*/ 29 h 53"/>
                      <a:gd name="T68" fmla="*/ 1983 w 2566"/>
                      <a:gd name="T69" fmla="*/ 27 h 53"/>
                      <a:gd name="T70" fmla="*/ 2000 w 2566"/>
                      <a:gd name="T71" fmla="*/ 27 h 53"/>
                      <a:gd name="T72" fmla="*/ 2100 w 2566"/>
                      <a:gd name="T73" fmla="*/ 25 h 53"/>
                      <a:gd name="T74" fmla="*/ 2116 w 2566"/>
                      <a:gd name="T75" fmla="*/ 25 h 53"/>
                      <a:gd name="T76" fmla="*/ 2216 w 2566"/>
                      <a:gd name="T77" fmla="*/ 23 h 53"/>
                      <a:gd name="T78" fmla="*/ 2230 w 2566"/>
                      <a:gd name="T79" fmla="*/ 23 h 53"/>
                      <a:gd name="T80" fmla="*/ 2332 w 2566"/>
                      <a:gd name="T81" fmla="*/ 21 h 53"/>
                      <a:gd name="T82" fmla="*/ 2346 w 2566"/>
                      <a:gd name="T83" fmla="*/ 21 h 53"/>
                      <a:gd name="T84" fmla="*/ 2449 w 2566"/>
                      <a:gd name="T85" fmla="*/ 19 h 53"/>
                      <a:gd name="T86" fmla="*/ 2461 w 2566"/>
                      <a:gd name="T87" fmla="*/ 19 h 53"/>
                      <a:gd name="T88" fmla="*/ 2566 w 2566"/>
                      <a:gd name="T89" fmla="*/ 16 h 53"/>
                      <a:gd name="T90" fmla="*/ 2566 w 2566"/>
                      <a:gd name="T91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53">
                        <a:moveTo>
                          <a:pt x="0" y="53"/>
                        </a:moveTo>
                        <a:lnTo>
                          <a:pt x="35" y="53"/>
                        </a:lnTo>
                        <a:lnTo>
                          <a:pt x="117" y="52"/>
                        </a:lnTo>
                        <a:lnTo>
                          <a:pt x="151" y="52"/>
                        </a:lnTo>
                        <a:lnTo>
                          <a:pt x="234" y="50"/>
                        </a:lnTo>
                        <a:lnTo>
                          <a:pt x="266" y="50"/>
                        </a:lnTo>
                        <a:lnTo>
                          <a:pt x="349" y="49"/>
                        </a:lnTo>
                        <a:lnTo>
                          <a:pt x="382" y="49"/>
                        </a:lnTo>
                        <a:lnTo>
                          <a:pt x="466" y="48"/>
                        </a:lnTo>
                        <a:lnTo>
                          <a:pt x="497" y="48"/>
                        </a:lnTo>
                        <a:lnTo>
                          <a:pt x="583" y="46"/>
                        </a:lnTo>
                        <a:lnTo>
                          <a:pt x="613" y="46"/>
                        </a:lnTo>
                        <a:lnTo>
                          <a:pt x="700" y="45"/>
                        </a:lnTo>
                        <a:lnTo>
                          <a:pt x="730" y="45"/>
                        </a:lnTo>
                        <a:lnTo>
                          <a:pt x="817" y="44"/>
                        </a:lnTo>
                        <a:lnTo>
                          <a:pt x="845" y="44"/>
                        </a:lnTo>
                        <a:lnTo>
                          <a:pt x="934" y="42"/>
                        </a:lnTo>
                        <a:lnTo>
                          <a:pt x="961" y="42"/>
                        </a:lnTo>
                        <a:lnTo>
                          <a:pt x="1049" y="41"/>
                        </a:lnTo>
                        <a:lnTo>
                          <a:pt x="1076" y="41"/>
                        </a:lnTo>
                        <a:lnTo>
                          <a:pt x="1166" y="39"/>
                        </a:lnTo>
                        <a:lnTo>
                          <a:pt x="1192" y="39"/>
                        </a:lnTo>
                        <a:lnTo>
                          <a:pt x="1283" y="38"/>
                        </a:lnTo>
                        <a:lnTo>
                          <a:pt x="1307" y="38"/>
                        </a:lnTo>
                        <a:lnTo>
                          <a:pt x="1400" y="35"/>
                        </a:lnTo>
                        <a:lnTo>
                          <a:pt x="1423" y="35"/>
                        </a:lnTo>
                        <a:lnTo>
                          <a:pt x="1517" y="34"/>
                        </a:lnTo>
                        <a:lnTo>
                          <a:pt x="1538" y="34"/>
                        </a:lnTo>
                        <a:lnTo>
                          <a:pt x="1632" y="33"/>
                        </a:lnTo>
                        <a:lnTo>
                          <a:pt x="1654" y="33"/>
                        </a:lnTo>
                        <a:lnTo>
                          <a:pt x="1749" y="31"/>
                        </a:lnTo>
                        <a:lnTo>
                          <a:pt x="1769" y="31"/>
                        </a:lnTo>
                        <a:lnTo>
                          <a:pt x="1866" y="29"/>
                        </a:lnTo>
                        <a:lnTo>
                          <a:pt x="1885" y="29"/>
                        </a:lnTo>
                        <a:lnTo>
                          <a:pt x="1983" y="27"/>
                        </a:lnTo>
                        <a:lnTo>
                          <a:pt x="2000" y="27"/>
                        </a:lnTo>
                        <a:lnTo>
                          <a:pt x="2100" y="25"/>
                        </a:lnTo>
                        <a:lnTo>
                          <a:pt x="2116" y="25"/>
                        </a:lnTo>
                        <a:lnTo>
                          <a:pt x="2216" y="23"/>
                        </a:lnTo>
                        <a:lnTo>
                          <a:pt x="2230" y="23"/>
                        </a:lnTo>
                        <a:lnTo>
                          <a:pt x="2332" y="21"/>
                        </a:lnTo>
                        <a:lnTo>
                          <a:pt x="2346" y="21"/>
                        </a:lnTo>
                        <a:lnTo>
                          <a:pt x="2449" y="19"/>
                        </a:lnTo>
                        <a:lnTo>
                          <a:pt x="2461" y="19"/>
                        </a:lnTo>
                        <a:lnTo>
                          <a:pt x="2566" y="1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8" name="Freeform 3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138"/>
                  </a:xfrm>
                  <a:custGeom>
                    <a:avLst/>
                    <a:gdLst>
                      <a:gd name="T0" fmla="*/ 7 w 2566"/>
                      <a:gd name="T1" fmla="*/ 2138 h 2138"/>
                      <a:gd name="T2" fmla="*/ 122 w 2566"/>
                      <a:gd name="T3" fmla="*/ 2136 h 2138"/>
                      <a:gd name="T4" fmla="*/ 238 w 2566"/>
                      <a:gd name="T5" fmla="*/ 2134 h 2138"/>
                      <a:gd name="T6" fmla="*/ 353 w 2566"/>
                      <a:gd name="T7" fmla="*/ 2133 h 2138"/>
                      <a:gd name="T8" fmla="*/ 469 w 2566"/>
                      <a:gd name="T9" fmla="*/ 2132 h 2138"/>
                      <a:gd name="T10" fmla="*/ 584 w 2566"/>
                      <a:gd name="T11" fmla="*/ 2129 h 2138"/>
                      <a:gd name="T12" fmla="*/ 700 w 2566"/>
                      <a:gd name="T13" fmla="*/ 2128 h 2138"/>
                      <a:gd name="T14" fmla="*/ 815 w 2566"/>
                      <a:gd name="T15" fmla="*/ 2126 h 2138"/>
                      <a:gd name="T16" fmla="*/ 931 w 2566"/>
                      <a:gd name="T17" fmla="*/ 2123 h 2138"/>
                      <a:gd name="T18" fmla="*/ 1046 w 2566"/>
                      <a:gd name="T19" fmla="*/ 2122 h 2138"/>
                      <a:gd name="T20" fmla="*/ 1162 w 2566"/>
                      <a:gd name="T21" fmla="*/ 2121 h 2138"/>
                      <a:gd name="T22" fmla="*/ 1279 w 2566"/>
                      <a:gd name="T23" fmla="*/ 2119 h 2138"/>
                      <a:gd name="T24" fmla="*/ 1394 w 2566"/>
                      <a:gd name="T25" fmla="*/ 2118 h 2138"/>
                      <a:gd name="T26" fmla="*/ 1510 w 2566"/>
                      <a:gd name="T27" fmla="*/ 2117 h 2138"/>
                      <a:gd name="T28" fmla="*/ 1625 w 2566"/>
                      <a:gd name="T29" fmla="*/ 2115 h 2138"/>
                      <a:gd name="T30" fmla="*/ 1741 w 2566"/>
                      <a:gd name="T31" fmla="*/ 2114 h 2138"/>
                      <a:gd name="T32" fmla="*/ 1856 w 2566"/>
                      <a:gd name="T33" fmla="*/ 2113 h 2138"/>
                      <a:gd name="T34" fmla="*/ 1973 w 2566"/>
                      <a:gd name="T35" fmla="*/ 2111 h 2138"/>
                      <a:gd name="T36" fmla="*/ 2089 w 2566"/>
                      <a:gd name="T37" fmla="*/ 2110 h 2138"/>
                      <a:gd name="T38" fmla="*/ 2204 w 2566"/>
                      <a:gd name="T39" fmla="*/ 2109 h 2138"/>
                      <a:gd name="T40" fmla="*/ 2320 w 2566"/>
                      <a:gd name="T41" fmla="*/ 2109 h 2138"/>
                      <a:gd name="T42" fmla="*/ 2435 w 2566"/>
                      <a:gd name="T43" fmla="*/ 2107 h 2138"/>
                      <a:gd name="T44" fmla="*/ 2552 w 2566"/>
                      <a:gd name="T45" fmla="*/ 2106 h 2138"/>
                      <a:gd name="T46" fmla="*/ 2566 w 2566"/>
                      <a:gd name="T47" fmla="*/ 1950 h 2138"/>
                      <a:gd name="T48" fmla="*/ 2566 w 2566"/>
                      <a:gd name="T49" fmla="*/ 1595 h 2138"/>
                      <a:gd name="T50" fmla="*/ 2566 w 2566"/>
                      <a:gd name="T51" fmla="*/ 1241 h 2138"/>
                      <a:gd name="T52" fmla="*/ 2566 w 2566"/>
                      <a:gd name="T53" fmla="*/ 886 h 2138"/>
                      <a:gd name="T54" fmla="*/ 2566 w 2566"/>
                      <a:gd name="T55" fmla="*/ 531 h 2138"/>
                      <a:gd name="T56" fmla="*/ 2566 w 2566"/>
                      <a:gd name="T57" fmla="*/ 177 h 2138"/>
                      <a:gd name="T58" fmla="*/ 2449 w 2566"/>
                      <a:gd name="T59" fmla="*/ 0 h 2138"/>
                      <a:gd name="T60" fmla="*/ 2216 w 2566"/>
                      <a:gd name="T61" fmla="*/ 0 h 2138"/>
                      <a:gd name="T62" fmla="*/ 1983 w 2566"/>
                      <a:gd name="T63" fmla="*/ 0 h 2138"/>
                      <a:gd name="T64" fmla="*/ 1749 w 2566"/>
                      <a:gd name="T65" fmla="*/ 0 h 2138"/>
                      <a:gd name="T66" fmla="*/ 1517 w 2566"/>
                      <a:gd name="T67" fmla="*/ 0 h 2138"/>
                      <a:gd name="T68" fmla="*/ 1283 w 2566"/>
                      <a:gd name="T69" fmla="*/ 0 h 2138"/>
                      <a:gd name="T70" fmla="*/ 1049 w 2566"/>
                      <a:gd name="T71" fmla="*/ 0 h 2138"/>
                      <a:gd name="T72" fmla="*/ 817 w 2566"/>
                      <a:gd name="T73" fmla="*/ 0 h 2138"/>
                      <a:gd name="T74" fmla="*/ 583 w 2566"/>
                      <a:gd name="T75" fmla="*/ 0 h 2138"/>
                      <a:gd name="T76" fmla="*/ 349 w 2566"/>
                      <a:gd name="T77" fmla="*/ 0 h 2138"/>
                      <a:gd name="T78" fmla="*/ 117 w 2566"/>
                      <a:gd name="T79" fmla="*/ 0 h 2138"/>
                      <a:gd name="T80" fmla="*/ 0 w 2566"/>
                      <a:gd name="T81" fmla="*/ 177 h 2138"/>
                      <a:gd name="T82" fmla="*/ 0 w 2566"/>
                      <a:gd name="T83" fmla="*/ 531 h 2138"/>
                      <a:gd name="T84" fmla="*/ 0 w 2566"/>
                      <a:gd name="T85" fmla="*/ 886 h 2138"/>
                      <a:gd name="T86" fmla="*/ 0 w 2566"/>
                      <a:gd name="T87" fmla="*/ 1241 h 2138"/>
                      <a:gd name="T88" fmla="*/ 0 w 2566"/>
                      <a:gd name="T89" fmla="*/ 1595 h 2138"/>
                      <a:gd name="T90" fmla="*/ 0 w 2566"/>
                      <a:gd name="T91" fmla="*/ 1950 h 2138"/>
                      <a:gd name="T92" fmla="*/ 0 w 2566"/>
                      <a:gd name="T93" fmla="*/ 2138 h 2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566" h="2138">
                        <a:moveTo>
                          <a:pt x="0" y="2138"/>
                        </a:moveTo>
                        <a:lnTo>
                          <a:pt x="7" y="2138"/>
                        </a:lnTo>
                        <a:lnTo>
                          <a:pt x="117" y="2136"/>
                        </a:lnTo>
                        <a:lnTo>
                          <a:pt x="122" y="2136"/>
                        </a:lnTo>
                        <a:lnTo>
                          <a:pt x="234" y="2134"/>
                        </a:lnTo>
                        <a:lnTo>
                          <a:pt x="238" y="2134"/>
                        </a:lnTo>
                        <a:lnTo>
                          <a:pt x="349" y="2133"/>
                        </a:lnTo>
                        <a:lnTo>
                          <a:pt x="353" y="2133"/>
                        </a:lnTo>
                        <a:lnTo>
                          <a:pt x="466" y="2132"/>
                        </a:lnTo>
                        <a:lnTo>
                          <a:pt x="469" y="2132"/>
                        </a:lnTo>
                        <a:lnTo>
                          <a:pt x="583" y="2129"/>
                        </a:lnTo>
                        <a:lnTo>
                          <a:pt x="584" y="2129"/>
                        </a:lnTo>
                        <a:lnTo>
                          <a:pt x="700" y="2128"/>
                        </a:lnTo>
                        <a:lnTo>
                          <a:pt x="700" y="2128"/>
                        </a:lnTo>
                        <a:lnTo>
                          <a:pt x="724" y="2126"/>
                        </a:lnTo>
                        <a:lnTo>
                          <a:pt x="815" y="2126"/>
                        </a:lnTo>
                        <a:lnTo>
                          <a:pt x="817" y="2126"/>
                        </a:lnTo>
                        <a:lnTo>
                          <a:pt x="931" y="2123"/>
                        </a:lnTo>
                        <a:lnTo>
                          <a:pt x="934" y="2123"/>
                        </a:lnTo>
                        <a:lnTo>
                          <a:pt x="1046" y="2122"/>
                        </a:lnTo>
                        <a:lnTo>
                          <a:pt x="1049" y="2122"/>
                        </a:lnTo>
                        <a:lnTo>
                          <a:pt x="1162" y="2121"/>
                        </a:lnTo>
                        <a:lnTo>
                          <a:pt x="1166" y="2121"/>
                        </a:lnTo>
                        <a:lnTo>
                          <a:pt x="1279" y="2119"/>
                        </a:lnTo>
                        <a:lnTo>
                          <a:pt x="1283" y="2119"/>
                        </a:lnTo>
                        <a:lnTo>
                          <a:pt x="1394" y="2118"/>
                        </a:lnTo>
                        <a:lnTo>
                          <a:pt x="1400" y="2118"/>
                        </a:lnTo>
                        <a:lnTo>
                          <a:pt x="1510" y="2117"/>
                        </a:lnTo>
                        <a:lnTo>
                          <a:pt x="1517" y="2117"/>
                        </a:lnTo>
                        <a:lnTo>
                          <a:pt x="1625" y="2115"/>
                        </a:lnTo>
                        <a:lnTo>
                          <a:pt x="1632" y="2115"/>
                        </a:lnTo>
                        <a:lnTo>
                          <a:pt x="1741" y="2114"/>
                        </a:lnTo>
                        <a:lnTo>
                          <a:pt x="1749" y="2114"/>
                        </a:lnTo>
                        <a:lnTo>
                          <a:pt x="1856" y="2113"/>
                        </a:lnTo>
                        <a:lnTo>
                          <a:pt x="1866" y="2113"/>
                        </a:lnTo>
                        <a:lnTo>
                          <a:pt x="1973" y="2111"/>
                        </a:lnTo>
                        <a:lnTo>
                          <a:pt x="1983" y="2111"/>
                        </a:lnTo>
                        <a:lnTo>
                          <a:pt x="2089" y="2110"/>
                        </a:lnTo>
                        <a:lnTo>
                          <a:pt x="2100" y="2110"/>
                        </a:lnTo>
                        <a:lnTo>
                          <a:pt x="2204" y="2109"/>
                        </a:lnTo>
                        <a:lnTo>
                          <a:pt x="2216" y="2109"/>
                        </a:lnTo>
                        <a:lnTo>
                          <a:pt x="2320" y="2109"/>
                        </a:lnTo>
                        <a:lnTo>
                          <a:pt x="2332" y="2109"/>
                        </a:lnTo>
                        <a:lnTo>
                          <a:pt x="2435" y="2107"/>
                        </a:lnTo>
                        <a:lnTo>
                          <a:pt x="2449" y="2107"/>
                        </a:lnTo>
                        <a:lnTo>
                          <a:pt x="2552" y="2106"/>
                        </a:lnTo>
                        <a:lnTo>
                          <a:pt x="2566" y="210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13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9" name="Freeform 36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188"/>
                  </a:xfrm>
                  <a:custGeom>
                    <a:avLst/>
                    <a:gdLst>
                      <a:gd name="T0" fmla="*/ 0 w 2566"/>
                      <a:gd name="T1" fmla="*/ 188 h 188"/>
                      <a:gd name="T2" fmla="*/ 7 w 2566"/>
                      <a:gd name="T3" fmla="*/ 188 h 188"/>
                      <a:gd name="T4" fmla="*/ 117 w 2566"/>
                      <a:gd name="T5" fmla="*/ 186 h 188"/>
                      <a:gd name="T6" fmla="*/ 122 w 2566"/>
                      <a:gd name="T7" fmla="*/ 186 h 188"/>
                      <a:gd name="T8" fmla="*/ 234 w 2566"/>
                      <a:gd name="T9" fmla="*/ 184 h 188"/>
                      <a:gd name="T10" fmla="*/ 238 w 2566"/>
                      <a:gd name="T11" fmla="*/ 184 h 188"/>
                      <a:gd name="T12" fmla="*/ 349 w 2566"/>
                      <a:gd name="T13" fmla="*/ 183 h 188"/>
                      <a:gd name="T14" fmla="*/ 353 w 2566"/>
                      <a:gd name="T15" fmla="*/ 183 h 188"/>
                      <a:gd name="T16" fmla="*/ 466 w 2566"/>
                      <a:gd name="T17" fmla="*/ 182 h 188"/>
                      <a:gd name="T18" fmla="*/ 469 w 2566"/>
                      <a:gd name="T19" fmla="*/ 182 h 188"/>
                      <a:gd name="T20" fmla="*/ 583 w 2566"/>
                      <a:gd name="T21" fmla="*/ 179 h 188"/>
                      <a:gd name="T22" fmla="*/ 584 w 2566"/>
                      <a:gd name="T23" fmla="*/ 179 h 188"/>
                      <a:gd name="T24" fmla="*/ 700 w 2566"/>
                      <a:gd name="T25" fmla="*/ 178 h 188"/>
                      <a:gd name="T26" fmla="*/ 700 w 2566"/>
                      <a:gd name="T27" fmla="*/ 178 h 188"/>
                      <a:gd name="T28" fmla="*/ 724 w 2566"/>
                      <a:gd name="T29" fmla="*/ 176 h 188"/>
                      <a:gd name="T30" fmla="*/ 815 w 2566"/>
                      <a:gd name="T31" fmla="*/ 176 h 188"/>
                      <a:gd name="T32" fmla="*/ 817 w 2566"/>
                      <a:gd name="T33" fmla="*/ 176 h 188"/>
                      <a:gd name="T34" fmla="*/ 931 w 2566"/>
                      <a:gd name="T35" fmla="*/ 173 h 188"/>
                      <a:gd name="T36" fmla="*/ 934 w 2566"/>
                      <a:gd name="T37" fmla="*/ 173 h 188"/>
                      <a:gd name="T38" fmla="*/ 1046 w 2566"/>
                      <a:gd name="T39" fmla="*/ 172 h 188"/>
                      <a:gd name="T40" fmla="*/ 1049 w 2566"/>
                      <a:gd name="T41" fmla="*/ 172 h 188"/>
                      <a:gd name="T42" fmla="*/ 1162 w 2566"/>
                      <a:gd name="T43" fmla="*/ 171 h 188"/>
                      <a:gd name="T44" fmla="*/ 1166 w 2566"/>
                      <a:gd name="T45" fmla="*/ 171 h 188"/>
                      <a:gd name="T46" fmla="*/ 1279 w 2566"/>
                      <a:gd name="T47" fmla="*/ 169 h 188"/>
                      <a:gd name="T48" fmla="*/ 1283 w 2566"/>
                      <a:gd name="T49" fmla="*/ 169 h 188"/>
                      <a:gd name="T50" fmla="*/ 1394 w 2566"/>
                      <a:gd name="T51" fmla="*/ 168 h 188"/>
                      <a:gd name="T52" fmla="*/ 1400 w 2566"/>
                      <a:gd name="T53" fmla="*/ 168 h 188"/>
                      <a:gd name="T54" fmla="*/ 1510 w 2566"/>
                      <a:gd name="T55" fmla="*/ 167 h 188"/>
                      <a:gd name="T56" fmla="*/ 1517 w 2566"/>
                      <a:gd name="T57" fmla="*/ 167 h 188"/>
                      <a:gd name="T58" fmla="*/ 1625 w 2566"/>
                      <a:gd name="T59" fmla="*/ 165 h 188"/>
                      <a:gd name="T60" fmla="*/ 1632 w 2566"/>
                      <a:gd name="T61" fmla="*/ 165 h 188"/>
                      <a:gd name="T62" fmla="*/ 1741 w 2566"/>
                      <a:gd name="T63" fmla="*/ 164 h 188"/>
                      <a:gd name="T64" fmla="*/ 1749 w 2566"/>
                      <a:gd name="T65" fmla="*/ 164 h 188"/>
                      <a:gd name="T66" fmla="*/ 1856 w 2566"/>
                      <a:gd name="T67" fmla="*/ 163 h 188"/>
                      <a:gd name="T68" fmla="*/ 1866 w 2566"/>
                      <a:gd name="T69" fmla="*/ 163 h 188"/>
                      <a:gd name="T70" fmla="*/ 1973 w 2566"/>
                      <a:gd name="T71" fmla="*/ 161 h 188"/>
                      <a:gd name="T72" fmla="*/ 1983 w 2566"/>
                      <a:gd name="T73" fmla="*/ 161 h 188"/>
                      <a:gd name="T74" fmla="*/ 2089 w 2566"/>
                      <a:gd name="T75" fmla="*/ 160 h 188"/>
                      <a:gd name="T76" fmla="*/ 2100 w 2566"/>
                      <a:gd name="T77" fmla="*/ 160 h 188"/>
                      <a:gd name="T78" fmla="*/ 2204 w 2566"/>
                      <a:gd name="T79" fmla="*/ 159 h 188"/>
                      <a:gd name="T80" fmla="*/ 2216 w 2566"/>
                      <a:gd name="T81" fmla="*/ 159 h 188"/>
                      <a:gd name="T82" fmla="*/ 2320 w 2566"/>
                      <a:gd name="T83" fmla="*/ 159 h 188"/>
                      <a:gd name="T84" fmla="*/ 2332 w 2566"/>
                      <a:gd name="T85" fmla="*/ 159 h 188"/>
                      <a:gd name="T86" fmla="*/ 2435 w 2566"/>
                      <a:gd name="T87" fmla="*/ 157 h 188"/>
                      <a:gd name="T88" fmla="*/ 2449 w 2566"/>
                      <a:gd name="T89" fmla="*/ 157 h 188"/>
                      <a:gd name="T90" fmla="*/ 2552 w 2566"/>
                      <a:gd name="T91" fmla="*/ 156 h 188"/>
                      <a:gd name="T92" fmla="*/ 2566 w 2566"/>
                      <a:gd name="T93" fmla="*/ 156 h 188"/>
                      <a:gd name="T94" fmla="*/ 2566 w 2566"/>
                      <a:gd name="T95" fmla="*/ 0 h 1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188">
                        <a:moveTo>
                          <a:pt x="0" y="188"/>
                        </a:moveTo>
                        <a:lnTo>
                          <a:pt x="7" y="188"/>
                        </a:lnTo>
                        <a:lnTo>
                          <a:pt x="117" y="186"/>
                        </a:lnTo>
                        <a:lnTo>
                          <a:pt x="122" y="186"/>
                        </a:lnTo>
                        <a:lnTo>
                          <a:pt x="234" y="184"/>
                        </a:lnTo>
                        <a:lnTo>
                          <a:pt x="238" y="184"/>
                        </a:lnTo>
                        <a:lnTo>
                          <a:pt x="349" y="183"/>
                        </a:lnTo>
                        <a:lnTo>
                          <a:pt x="353" y="183"/>
                        </a:lnTo>
                        <a:lnTo>
                          <a:pt x="466" y="182"/>
                        </a:lnTo>
                        <a:lnTo>
                          <a:pt x="469" y="182"/>
                        </a:lnTo>
                        <a:lnTo>
                          <a:pt x="583" y="179"/>
                        </a:lnTo>
                        <a:lnTo>
                          <a:pt x="584" y="179"/>
                        </a:lnTo>
                        <a:lnTo>
                          <a:pt x="700" y="178"/>
                        </a:lnTo>
                        <a:lnTo>
                          <a:pt x="700" y="178"/>
                        </a:lnTo>
                        <a:lnTo>
                          <a:pt x="724" y="176"/>
                        </a:lnTo>
                        <a:lnTo>
                          <a:pt x="815" y="176"/>
                        </a:lnTo>
                        <a:lnTo>
                          <a:pt x="817" y="176"/>
                        </a:lnTo>
                        <a:lnTo>
                          <a:pt x="931" y="173"/>
                        </a:lnTo>
                        <a:lnTo>
                          <a:pt x="934" y="173"/>
                        </a:lnTo>
                        <a:lnTo>
                          <a:pt x="1046" y="172"/>
                        </a:lnTo>
                        <a:lnTo>
                          <a:pt x="1049" y="172"/>
                        </a:lnTo>
                        <a:lnTo>
                          <a:pt x="1162" y="171"/>
                        </a:lnTo>
                        <a:lnTo>
                          <a:pt x="1166" y="171"/>
                        </a:lnTo>
                        <a:lnTo>
                          <a:pt x="1279" y="169"/>
                        </a:lnTo>
                        <a:lnTo>
                          <a:pt x="1283" y="169"/>
                        </a:lnTo>
                        <a:lnTo>
                          <a:pt x="1394" y="168"/>
                        </a:lnTo>
                        <a:lnTo>
                          <a:pt x="1400" y="168"/>
                        </a:lnTo>
                        <a:lnTo>
                          <a:pt x="1510" y="167"/>
                        </a:lnTo>
                        <a:lnTo>
                          <a:pt x="1517" y="167"/>
                        </a:lnTo>
                        <a:lnTo>
                          <a:pt x="1625" y="165"/>
                        </a:lnTo>
                        <a:lnTo>
                          <a:pt x="1632" y="165"/>
                        </a:lnTo>
                        <a:lnTo>
                          <a:pt x="1741" y="164"/>
                        </a:lnTo>
                        <a:lnTo>
                          <a:pt x="1749" y="164"/>
                        </a:lnTo>
                        <a:lnTo>
                          <a:pt x="1856" y="163"/>
                        </a:lnTo>
                        <a:lnTo>
                          <a:pt x="1866" y="163"/>
                        </a:lnTo>
                        <a:lnTo>
                          <a:pt x="1973" y="161"/>
                        </a:lnTo>
                        <a:lnTo>
                          <a:pt x="1983" y="161"/>
                        </a:lnTo>
                        <a:lnTo>
                          <a:pt x="2089" y="160"/>
                        </a:lnTo>
                        <a:lnTo>
                          <a:pt x="2100" y="160"/>
                        </a:lnTo>
                        <a:lnTo>
                          <a:pt x="2204" y="159"/>
                        </a:lnTo>
                        <a:lnTo>
                          <a:pt x="2216" y="159"/>
                        </a:lnTo>
                        <a:lnTo>
                          <a:pt x="2320" y="159"/>
                        </a:lnTo>
                        <a:lnTo>
                          <a:pt x="2332" y="159"/>
                        </a:lnTo>
                        <a:lnTo>
                          <a:pt x="2435" y="157"/>
                        </a:lnTo>
                        <a:lnTo>
                          <a:pt x="2449" y="157"/>
                        </a:lnTo>
                        <a:lnTo>
                          <a:pt x="2552" y="156"/>
                        </a:lnTo>
                        <a:lnTo>
                          <a:pt x="2566" y="15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0" name="Freeform 3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113"/>
                  </a:xfrm>
                  <a:custGeom>
                    <a:avLst/>
                    <a:gdLst>
                      <a:gd name="T0" fmla="*/ 106 w 2566"/>
                      <a:gd name="T1" fmla="*/ 2111 h 2113"/>
                      <a:gd name="T2" fmla="*/ 221 w 2566"/>
                      <a:gd name="T3" fmla="*/ 2110 h 2113"/>
                      <a:gd name="T4" fmla="*/ 337 w 2566"/>
                      <a:gd name="T5" fmla="*/ 2109 h 2113"/>
                      <a:gd name="T6" fmla="*/ 454 w 2566"/>
                      <a:gd name="T7" fmla="*/ 2107 h 2113"/>
                      <a:gd name="T8" fmla="*/ 569 w 2566"/>
                      <a:gd name="T9" fmla="*/ 2106 h 2113"/>
                      <a:gd name="T10" fmla="*/ 685 w 2566"/>
                      <a:gd name="T11" fmla="*/ 2104 h 2113"/>
                      <a:gd name="T12" fmla="*/ 800 w 2566"/>
                      <a:gd name="T13" fmla="*/ 2103 h 2113"/>
                      <a:gd name="T14" fmla="*/ 916 w 2566"/>
                      <a:gd name="T15" fmla="*/ 2102 h 2113"/>
                      <a:gd name="T16" fmla="*/ 1033 w 2566"/>
                      <a:gd name="T17" fmla="*/ 2100 h 2113"/>
                      <a:gd name="T18" fmla="*/ 1148 w 2566"/>
                      <a:gd name="T19" fmla="*/ 2099 h 2113"/>
                      <a:gd name="T20" fmla="*/ 1264 w 2566"/>
                      <a:gd name="T21" fmla="*/ 2098 h 2113"/>
                      <a:gd name="T22" fmla="*/ 1379 w 2566"/>
                      <a:gd name="T23" fmla="*/ 2096 h 2113"/>
                      <a:gd name="T24" fmla="*/ 1495 w 2566"/>
                      <a:gd name="T25" fmla="*/ 2095 h 2113"/>
                      <a:gd name="T26" fmla="*/ 1612 w 2566"/>
                      <a:gd name="T27" fmla="*/ 2094 h 2113"/>
                      <a:gd name="T28" fmla="*/ 1727 w 2566"/>
                      <a:gd name="T29" fmla="*/ 2094 h 2113"/>
                      <a:gd name="T30" fmla="*/ 1843 w 2566"/>
                      <a:gd name="T31" fmla="*/ 2092 h 2113"/>
                      <a:gd name="T32" fmla="*/ 1958 w 2566"/>
                      <a:gd name="T33" fmla="*/ 2091 h 2113"/>
                      <a:gd name="T34" fmla="*/ 2075 w 2566"/>
                      <a:gd name="T35" fmla="*/ 2090 h 2113"/>
                      <a:gd name="T36" fmla="*/ 2191 w 2566"/>
                      <a:gd name="T37" fmla="*/ 2088 h 2113"/>
                      <a:gd name="T38" fmla="*/ 2306 w 2566"/>
                      <a:gd name="T39" fmla="*/ 2087 h 2113"/>
                      <a:gd name="T40" fmla="*/ 2423 w 2566"/>
                      <a:gd name="T41" fmla="*/ 2087 h 2113"/>
                      <a:gd name="T42" fmla="*/ 2539 w 2566"/>
                      <a:gd name="T43" fmla="*/ 2086 h 2113"/>
                      <a:gd name="T44" fmla="*/ 2566 w 2566"/>
                      <a:gd name="T45" fmla="*/ 1950 h 2113"/>
                      <a:gd name="T46" fmla="*/ 2566 w 2566"/>
                      <a:gd name="T47" fmla="*/ 1595 h 2113"/>
                      <a:gd name="T48" fmla="*/ 2566 w 2566"/>
                      <a:gd name="T49" fmla="*/ 1241 h 2113"/>
                      <a:gd name="T50" fmla="*/ 2566 w 2566"/>
                      <a:gd name="T51" fmla="*/ 886 h 2113"/>
                      <a:gd name="T52" fmla="*/ 2566 w 2566"/>
                      <a:gd name="T53" fmla="*/ 531 h 2113"/>
                      <a:gd name="T54" fmla="*/ 2566 w 2566"/>
                      <a:gd name="T55" fmla="*/ 177 h 2113"/>
                      <a:gd name="T56" fmla="*/ 2449 w 2566"/>
                      <a:gd name="T57" fmla="*/ 0 h 2113"/>
                      <a:gd name="T58" fmla="*/ 2216 w 2566"/>
                      <a:gd name="T59" fmla="*/ 0 h 2113"/>
                      <a:gd name="T60" fmla="*/ 1983 w 2566"/>
                      <a:gd name="T61" fmla="*/ 0 h 2113"/>
                      <a:gd name="T62" fmla="*/ 1749 w 2566"/>
                      <a:gd name="T63" fmla="*/ 0 h 2113"/>
                      <a:gd name="T64" fmla="*/ 1517 w 2566"/>
                      <a:gd name="T65" fmla="*/ 0 h 2113"/>
                      <a:gd name="T66" fmla="*/ 1283 w 2566"/>
                      <a:gd name="T67" fmla="*/ 0 h 2113"/>
                      <a:gd name="T68" fmla="*/ 1049 w 2566"/>
                      <a:gd name="T69" fmla="*/ 0 h 2113"/>
                      <a:gd name="T70" fmla="*/ 817 w 2566"/>
                      <a:gd name="T71" fmla="*/ 0 h 2113"/>
                      <a:gd name="T72" fmla="*/ 583 w 2566"/>
                      <a:gd name="T73" fmla="*/ 0 h 2113"/>
                      <a:gd name="T74" fmla="*/ 349 w 2566"/>
                      <a:gd name="T75" fmla="*/ 0 h 2113"/>
                      <a:gd name="T76" fmla="*/ 117 w 2566"/>
                      <a:gd name="T77" fmla="*/ 0 h 2113"/>
                      <a:gd name="T78" fmla="*/ 0 w 2566"/>
                      <a:gd name="T79" fmla="*/ 177 h 2113"/>
                      <a:gd name="T80" fmla="*/ 0 w 2566"/>
                      <a:gd name="T81" fmla="*/ 531 h 2113"/>
                      <a:gd name="T82" fmla="*/ 0 w 2566"/>
                      <a:gd name="T83" fmla="*/ 886 h 2113"/>
                      <a:gd name="T84" fmla="*/ 0 w 2566"/>
                      <a:gd name="T85" fmla="*/ 1241 h 2113"/>
                      <a:gd name="T86" fmla="*/ 0 w 2566"/>
                      <a:gd name="T87" fmla="*/ 1595 h 2113"/>
                      <a:gd name="T88" fmla="*/ 0 w 2566"/>
                      <a:gd name="T89" fmla="*/ 1950 h 2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2113">
                        <a:moveTo>
                          <a:pt x="0" y="2113"/>
                        </a:moveTo>
                        <a:lnTo>
                          <a:pt x="106" y="2111"/>
                        </a:lnTo>
                        <a:lnTo>
                          <a:pt x="117" y="2111"/>
                        </a:lnTo>
                        <a:lnTo>
                          <a:pt x="221" y="2110"/>
                        </a:lnTo>
                        <a:lnTo>
                          <a:pt x="234" y="2110"/>
                        </a:lnTo>
                        <a:lnTo>
                          <a:pt x="337" y="2109"/>
                        </a:lnTo>
                        <a:lnTo>
                          <a:pt x="349" y="2109"/>
                        </a:lnTo>
                        <a:lnTo>
                          <a:pt x="454" y="2107"/>
                        </a:lnTo>
                        <a:lnTo>
                          <a:pt x="466" y="2107"/>
                        </a:lnTo>
                        <a:lnTo>
                          <a:pt x="569" y="2106"/>
                        </a:lnTo>
                        <a:lnTo>
                          <a:pt x="583" y="2106"/>
                        </a:lnTo>
                        <a:lnTo>
                          <a:pt x="685" y="2104"/>
                        </a:lnTo>
                        <a:lnTo>
                          <a:pt x="700" y="2104"/>
                        </a:lnTo>
                        <a:lnTo>
                          <a:pt x="800" y="2103"/>
                        </a:lnTo>
                        <a:lnTo>
                          <a:pt x="817" y="2103"/>
                        </a:lnTo>
                        <a:lnTo>
                          <a:pt x="916" y="2102"/>
                        </a:lnTo>
                        <a:lnTo>
                          <a:pt x="934" y="2102"/>
                        </a:lnTo>
                        <a:lnTo>
                          <a:pt x="1033" y="2100"/>
                        </a:lnTo>
                        <a:lnTo>
                          <a:pt x="1049" y="2100"/>
                        </a:lnTo>
                        <a:lnTo>
                          <a:pt x="1148" y="2099"/>
                        </a:lnTo>
                        <a:lnTo>
                          <a:pt x="1166" y="2099"/>
                        </a:lnTo>
                        <a:lnTo>
                          <a:pt x="1264" y="2098"/>
                        </a:lnTo>
                        <a:lnTo>
                          <a:pt x="1283" y="2098"/>
                        </a:lnTo>
                        <a:lnTo>
                          <a:pt x="1379" y="2096"/>
                        </a:lnTo>
                        <a:lnTo>
                          <a:pt x="1400" y="2096"/>
                        </a:lnTo>
                        <a:lnTo>
                          <a:pt x="1495" y="2095"/>
                        </a:lnTo>
                        <a:lnTo>
                          <a:pt x="1517" y="2095"/>
                        </a:lnTo>
                        <a:lnTo>
                          <a:pt x="1612" y="2094"/>
                        </a:lnTo>
                        <a:lnTo>
                          <a:pt x="1632" y="2094"/>
                        </a:lnTo>
                        <a:lnTo>
                          <a:pt x="1727" y="2094"/>
                        </a:lnTo>
                        <a:lnTo>
                          <a:pt x="1749" y="2094"/>
                        </a:lnTo>
                        <a:lnTo>
                          <a:pt x="1843" y="2092"/>
                        </a:lnTo>
                        <a:lnTo>
                          <a:pt x="1866" y="2092"/>
                        </a:lnTo>
                        <a:lnTo>
                          <a:pt x="1958" y="2091"/>
                        </a:lnTo>
                        <a:lnTo>
                          <a:pt x="1983" y="2091"/>
                        </a:lnTo>
                        <a:lnTo>
                          <a:pt x="2075" y="2090"/>
                        </a:lnTo>
                        <a:lnTo>
                          <a:pt x="2100" y="2090"/>
                        </a:lnTo>
                        <a:lnTo>
                          <a:pt x="2191" y="2088"/>
                        </a:lnTo>
                        <a:lnTo>
                          <a:pt x="2216" y="2088"/>
                        </a:lnTo>
                        <a:lnTo>
                          <a:pt x="2306" y="2087"/>
                        </a:lnTo>
                        <a:lnTo>
                          <a:pt x="2332" y="2087"/>
                        </a:lnTo>
                        <a:lnTo>
                          <a:pt x="2423" y="2087"/>
                        </a:lnTo>
                        <a:lnTo>
                          <a:pt x="2449" y="2087"/>
                        </a:lnTo>
                        <a:lnTo>
                          <a:pt x="2539" y="2086"/>
                        </a:lnTo>
                        <a:lnTo>
                          <a:pt x="2566" y="208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13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1" name="Freeform 38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163"/>
                  </a:xfrm>
                  <a:custGeom>
                    <a:avLst/>
                    <a:gdLst>
                      <a:gd name="T0" fmla="*/ 0 w 2566"/>
                      <a:gd name="T1" fmla="*/ 163 h 163"/>
                      <a:gd name="T2" fmla="*/ 106 w 2566"/>
                      <a:gd name="T3" fmla="*/ 161 h 163"/>
                      <a:gd name="T4" fmla="*/ 117 w 2566"/>
                      <a:gd name="T5" fmla="*/ 161 h 163"/>
                      <a:gd name="T6" fmla="*/ 221 w 2566"/>
                      <a:gd name="T7" fmla="*/ 160 h 163"/>
                      <a:gd name="T8" fmla="*/ 234 w 2566"/>
                      <a:gd name="T9" fmla="*/ 160 h 163"/>
                      <a:gd name="T10" fmla="*/ 337 w 2566"/>
                      <a:gd name="T11" fmla="*/ 159 h 163"/>
                      <a:gd name="T12" fmla="*/ 349 w 2566"/>
                      <a:gd name="T13" fmla="*/ 159 h 163"/>
                      <a:gd name="T14" fmla="*/ 454 w 2566"/>
                      <a:gd name="T15" fmla="*/ 157 h 163"/>
                      <a:gd name="T16" fmla="*/ 466 w 2566"/>
                      <a:gd name="T17" fmla="*/ 157 h 163"/>
                      <a:gd name="T18" fmla="*/ 569 w 2566"/>
                      <a:gd name="T19" fmla="*/ 156 h 163"/>
                      <a:gd name="T20" fmla="*/ 583 w 2566"/>
                      <a:gd name="T21" fmla="*/ 156 h 163"/>
                      <a:gd name="T22" fmla="*/ 685 w 2566"/>
                      <a:gd name="T23" fmla="*/ 154 h 163"/>
                      <a:gd name="T24" fmla="*/ 700 w 2566"/>
                      <a:gd name="T25" fmla="*/ 154 h 163"/>
                      <a:gd name="T26" fmla="*/ 800 w 2566"/>
                      <a:gd name="T27" fmla="*/ 153 h 163"/>
                      <a:gd name="T28" fmla="*/ 817 w 2566"/>
                      <a:gd name="T29" fmla="*/ 153 h 163"/>
                      <a:gd name="T30" fmla="*/ 916 w 2566"/>
                      <a:gd name="T31" fmla="*/ 152 h 163"/>
                      <a:gd name="T32" fmla="*/ 934 w 2566"/>
                      <a:gd name="T33" fmla="*/ 152 h 163"/>
                      <a:gd name="T34" fmla="*/ 1033 w 2566"/>
                      <a:gd name="T35" fmla="*/ 150 h 163"/>
                      <a:gd name="T36" fmla="*/ 1049 w 2566"/>
                      <a:gd name="T37" fmla="*/ 150 h 163"/>
                      <a:gd name="T38" fmla="*/ 1148 w 2566"/>
                      <a:gd name="T39" fmla="*/ 149 h 163"/>
                      <a:gd name="T40" fmla="*/ 1166 w 2566"/>
                      <a:gd name="T41" fmla="*/ 149 h 163"/>
                      <a:gd name="T42" fmla="*/ 1264 w 2566"/>
                      <a:gd name="T43" fmla="*/ 148 h 163"/>
                      <a:gd name="T44" fmla="*/ 1283 w 2566"/>
                      <a:gd name="T45" fmla="*/ 148 h 163"/>
                      <a:gd name="T46" fmla="*/ 1379 w 2566"/>
                      <a:gd name="T47" fmla="*/ 146 h 163"/>
                      <a:gd name="T48" fmla="*/ 1400 w 2566"/>
                      <a:gd name="T49" fmla="*/ 146 h 163"/>
                      <a:gd name="T50" fmla="*/ 1495 w 2566"/>
                      <a:gd name="T51" fmla="*/ 145 h 163"/>
                      <a:gd name="T52" fmla="*/ 1517 w 2566"/>
                      <a:gd name="T53" fmla="*/ 145 h 163"/>
                      <a:gd name="T54" fmla="*/ 1612 w 2566"/>
                      <a:gd name="T55" fmla="*/ 144 h 163"/>
                      <a:gd name="T56" fmla="*/ 1632 w 2566"/>
                      <a:gd name="T57" fmla="*/ 144 h 163"/>
                      <a:gd name="T58" fmla="*/ 1727 w 2566"/>
                      <a:gd name="T59" fmla="*/ 144 h 163"/>
                      <a:gd name="T60" fmla="*/ 1749 w 2566"/>
                      <a:gd name="T61" fmla="*/ 144 h 163"/>
                      <a:gd name="T62" fmla="*/ 1843 w 2566"/>
                      <a:gd name="T63" fmla="*/ 142 h 163"/>
                      <a:gd name="T64" fmla="*/ 1866 w 2566"/>
                      <a:gd name="T65" fmla="*/ 142 h 163"/>
                      <a:gd name="T66" fmla="*/ 1958 w 2566"/>
                      <a:gd name="T67" fmla="*/ 141 h 163"/>
                      <a:gd name="T68" fmla="*/ 1983 w 2566"/>
                      <a:gd name="T69" fmla="*/ 141 h 163"/>
                      <a:gd name="T70" fmla="*/ 2075 w 2566"/>
                      <a:gd name="T71" fmla="*/ 140 h 163"/>
                      <a:gd name="T72" fmla="*/ 2100 w 2566"/>
                      <a:gd name="T73" fmla="*/ 140 h 163"/>
                      <a:gd name="T74" fmla="*/ 2191 w 2566"/>
                      <a:gd name="T75" fmla="*/ 138 h 163"/>
                      <a:gd name="T76" fmla="*/ 2216 w 2566"/>
                      <a:gd name="T77" fmla="*/ 138 h 163"/>
                      <a:gd name="T78" fmla="*/ 2306 w 2566"/>
                      <a:gd name="T79" fmla="*/ 137 h 163"/>
                      <a:gd name="T80" fmla="*/ 2332 w 2566"/>
                      <a:gd name="T81" fmla="*/ 137 h 163"/>
                      <a:gd name="T82" fmla="*/ 2423 w 2566"/>
                      <a:gd name="T83" fmla="*/ 137 h 163"/>
                      <a:gd name="T84" fmla="*/ 2449 w 2566"/>
                      <a:gd name="T85" fmla="*/ 137 h 163"/>
                      <a:gd name="T86" fmla="*/ 2539 w 2566"/>
                      <a:gd name="T87" fmla="*/ 136 h 163"/>
                      <a:gd name="T88" fmla="*/ 2566 w 2566"/>
                      <a:gd name="T89" fmla="*/ 136 h 163"/>
                      <a:gd name="T90" fmla="*/ 2566 w 2566"/>
                      <a:gd name="T91" fmla="*/ 0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63">
                        <a:moveTo>
                          <a:pt x="0" y="163"/>
                        </a:moveTo>
                        <a:lnTo>
                          <a:pt x="106" y="161"/>
                        </a:lnTo>
                        <a:lnTo>
                          <a:pt x="117" y="161"/>
                        </a:lnTo>
                        <a:lnTo>
                          <a:pt x="221" y="160"/>
                        </a:lnTo>
                        <a:lnTo>
                          <a:pt x="234" y="160"/>
                        </a:lnTo>
                        <a:lnTo>
                          <a:pt x="337" y="159"/>
                        </a:lnTo>
                        <a:lnTo>
                          <a:pt x="349" y="159"/>
                        </a:lnTo>
                        <a:lnTo>
                          <a:pt x="454" y="157"/>
                        </a:lnTo>
                        <a:lnTo>
                          <a:pt x="466" y="157"/>
                        </a:lnTo>
                        <a:lnTo>
                          <a:pt x="569" y="156"/>
                        </a:lnTo>
                        <a:lnTo>
                          <a:pt x="583" y="156"/>
                        </a:lnTo>
                        <a:lnTo>
                          <a:pt x="685" y="154"/>
                        </a:lnTo>
                        <a:lnTo>
                          <a:pt x="700" y="154"/>
                        </a:lnTo>
                        <a:lnTo>
                          <a:pt x="800" y="153"/>
                        </a:lnTo>
                        <a:lnTo>
                          <a:pt x="817" y="153"/>
                        </a:lnTo>
                        <a:lnTo>
                          <a:pt x="916" y="152"/>
                        </a:lnTo>
                        <a:lnTo>
                          <a:pt x="934" y="152"/>
                        </a:lnTo>
                        <a:lnTo>
                          <a:pt x="1033" y="150"/>
                        </a:lnTo>
                        <a:lnTo>
                          <a:pt x="1049" y="150"/>
                        </a:lnTo>
                        <a:lnTo>
                          <a:pt x="1148" y="149"/>
                        </a:lnTo>
                        <a:lnTo>
                          <a:pt x="1166" y="149"/>
                        </a:lnTo>
                        <a:lnTo>
                          <a:pt x="1264" y="148"/>
                        </a:lnTo>
                        <a:lnTo>
                          <a:pt x="1283" y="148"/>
                        </a:lnTo>
                        <a:lnTo>
                          <a:pt x="1379" y="146"/>
                        </a:lnTo>
                        <a:lnTo>
                          <a:pt x="1400" y="146"/>
                        </a:lnTo>
                        <a:lnTo>
                          <a:pt x="1495" y="145"/>
                        </a:lnTo>
                        <a:lnTo>
                          <a:pt x="1517" y="145"/>
                        </a:lnTo>
                        <a:lnTo>
                          <a:pt x="1612" y="144"/>
                        </a:lnTo>
                        <a:lnTo>
                          <a:pt x="1632" y="144"/>
                        </a:lnTo>
                        <a:lnTo>
                          <a:pt x="1727" y="144"/>
                        </a:lnTo>
                        <a:lnTo>
                          <a:pt x="1749" y="144"/>
                        </a:lnTo>
                        <a:lnTo>
                          <a:pt x="1843" y="142"/>
                        </a:lnTo>
                        <a:lnTo>
                          <a:pt x="1866" y="142"/>
                        </a:lnTo>
                        <a:lnTo>
                          <a:pt x="1958" y="141"/>
                        </a:lnTo>
                        <a:lnTo>
                          <a:pt x="1983" y="141"/>
                        </a:lnTo>
                        <a:lnTo>
                          <a:pt x="2075" y="140"/>
                        </a:lnTo>
                        <a:lnTo>
                          <a:pt x="2100" y="140"/>
                        </a:lnTo>
                        <a:lnTo>
                          <a:pt x="2191" y="138"/>
                        </a:lnTo>
                        <a:lnTo>
                          <a:pt x="2216" y="138"/>
                        </a:lnTo>
                        <a:lnTo>
                          <a:pt x="2306" y="137"/>
                        </a:lnTo>
                        <a:lnTo>
                          <a:pt x="2332" y="137"/>
                        </a:lnTo>
                        <a:lnTo>
                          <a:pt x="2423" y="137"/>
                        </a:lnTo>
                        <a:lnTo>
                          <a:pt x="2449" y="137"/>
                        </a:lnTo>
                        <a:lnTo>
                          <a:pt x="2539" y="136"/>
                        </a:lnTo>
                        <a:lnTo>
                          <a:pt x="2566" y="13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" name="Freeform 3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58 w 2566"/>
                      <a:gd name="T1" fmla="*/ 1152 h 2481"/>
                      <a:gd name="T2" fmla="*/ 174 w 2566"/>
                      <a:gd name="T3" fmla="*/ 1152 h 2481"/>
                      <a:gd name="T4" fmla="*/ 291 w 2566"/>
                      <a:gd name="T5" fmla="*/ 1152 h 2481"/>
                      <a:gd name="T6" fmla="*/ 408 w 2566"/>
                      <a:gd name="T7" fmla="*/ 1152 h 2481"/>
                      <a:gd name="T8" fmla="*/ 524 w 2566"/>
                      <a:gd name="T9" fmla="*/ 1152 h 2481"/>
                      <a:gd name="T10" fmla="*/ 641 w 2566"/>
                      <a:gd name="T11" fmla="*/ 1153 h 2481"/>
                      <a:gd name="T12" fmla="*/ 758 w 2566"/>
                      <a:gd name="T13" fmla="*/ 1153 h 2481"/>
                      <a:gd name="T14" fmla="*/ 875 w 2566"/>
                      <a:gd name="T15" fmla="*/ 1153 h 2481"/>
                      <a:gd name="T16" fmla="*/ 992 w 2566"/>
                      <a:gd name="T17" fmla="*/ 1153 h 2481"/>
                      <a:gd name="T18" fmla="*/ 1109 w 2566"/>
                      <a:gd name="T19" fmla="*/ 1154 h 2481"/>
                      <a:gd name="T20" fmla="*/ 1226 w 2566"/>
                      <a:gd name="T21" fmla="*/ 1154 h 2481"/>
                      <a:gd name="T22" fmla="*/ 1343 w 2566"/>
                      <a:gd name="T23" fmla="*/ 1154 h 2481"/>
                      <a:gd name="T24" fmla="*/ 1459 w 2566"/>
                      <a:gd name="T25" fmla="*/ 1154 h 2481"/>
                      <a:gd name="T26" fmla="*/ 1400 w 2566"/>
                      <a:gd name="T27" fmla="*/ 1062 h 2481"/>
                      <a:gd name="T28" fmla="*/ 1283 w 2566"/>
                      <a:gd name="T29" fmla="*/ 1060 h 2481"/>
                      <a:gd name="T30" fmla="*/ 1166 w 2566"/>
                      <a:gd name="T31" fmla="*/ 882 h 2481"/>
                      <a:gd name="T32" fmla="*/ 1049 w 2566"/>
                      <a:gd name="T33" fmla="*/ 878 h 2481"/>
                      <a:gd name="T34" fmla="*/ 934 w 2566"/>
                      <a:gd name="T35" fmla="*/ 703 h 2481"/>
                      <a:gd name="T36" fmla="*/ 817 w 2566"/>
                      <a:gd name="T37" fmla="*/ 601 h 2481"/>
                      <a:gd name="T38" fmla="*/ 700 w 2566"/>
                      <a:gd name="T39" fmla="*/ 467 h 2481"/>
                      <a:gd name="T40" fmla="*/ 633 w 2566"/>
                      <a:gd name="T41" fmla="*/ 254 h 2481"/>
                      <a:gd name="T42" fmla="*/ 583 w 2566"/>
                      <a:gd name="T43" fmla="*/ 165 h 2481"/>
                      <a:gd name="T44" fmla="*/ 583 w 2566"/>
                      <a:gd name="T45" fmla="*/ 0 h 2481"/>
                      <a:gd name="T46" fmla="*/ 817 w 2566"/>
                      <a:gd name="T47" fmla="*/ 0 h 2481"/>
                      <a:gd name="T48" fmla="*/ 1049 w 2566"/>
                      <a:gd name="T49" fmla="*/ 0 h 2481"/>
                      <a:gd name="T50" fmla="*/ 1283 w 2566"/>
                      <a:gd name="T51" fmla="*/ 0 h 2481"/>
                      <a:gd name="T52" fmla="*/ 1517 w 2566"/>
                      <a:gd name="T53" fmla="*/ 0 h 2481"/>
                      <a:gd name="T54" fmla="*/ 1749 w 2566"/>
                      <a:gd name="T55" fmla="*/ 0 h 2481"/>
                      <a:gd name="T56" fmla="*/ 1983 w 2566"/>
                      <a:gd name="T57" fmla="*/ 0 h 2481"/>
                      <a:gd name="T58" fmla="*/ 2216 w 2566"/>
                      <a:gd name="T59" fmla="*/ 0 h 2481"/>
                      <a:gd name="T60" fmla="*/ 2449 w 2566"/>
                      <a:gd name="T61" fmla="*/ 0 h 2481"/>
                      <a:gd name="T62" fmla="*/ 2566 w 2566"/>
                      <a:gd name="T63" fmla="*/ 177 h 2481"/>
                      <a:gd name="T64" fmla="*/ 2566 w 2566"/>
                      <a:gd name="T65" fmla="*/ 531 h 2481"/>
                      <a:gd name="T66" fmla="*/ 2566 w 2566"/>
                      <a:gd name="T67" fmla="*/ 886 h 2481"/>
                      <a:gd name="T68" fmla="*/ 2566 w 2566"/>
                      <a:gd name="T69" fmla="*/ 1241 h 2481"/>
                      <a:gd name="T70" fmla="*/ 2566 w 2566"/>
                      <a:gd name="T71" fmla="*/ 1595 h 2481"/>
                      <a:gd name="T72" fmla="*/ 2566 w 2566"/>
                      <a:gd name="T73" fmla="*/ 1950 h 2481"/>
                      <a:gd name="T74" fmla="*/ 2566 w 2566"/>
                      <a:gd name="T75" fmla="*/ 2304 h 2481"/>
                      <a:gd name="T76" fmla="*/ 2449 w 2566"/>
                      <a:gd name="T77" fmla="*/ 2481 h 2481"/>
                      <a:gd name="T78" fmla="*/ 2216 w 2566"/>
                      <a:gd name="T79" fmla="*/ 2481 h 2481"/>
                      <a:gd name="T80" fmla="*/ 1983 w 2566"/>
                      <a:gd name="T81" fmla="*/ 2481 h 2481"/>
                      <a:gd name="T82" fmla="*/ 1749 w 2566"/>
                      <a:gd name="T83" fmla="*/ 2481 h 2481"/>
                      <a:gd name="T84" fmla="*/ 1517 w 2566"/>
                      <a:gd name="T85" fmla="*/ 2481 h 2481"/>
                      <a:gd name="T86" fmla="*/ 1283 w 2566"/>
                      <a:gd name="T87" fmla="*/ 2481 h 2481"/>
                      <a:gd name="T88" fmla="*/ 1049 w 2566"/>
                      <a:gd name="T89" fmla="*/ 2481 h 2481"/>
                      <a:gd name="T90" fmla="*/ 817 w 2566"/>
                      <a:gd name="T91" fmla="*/ 2481 h 2481"/>
                      <a:gd name="T92" fmla="*/ 583 w 2566"/>
                      <a:gd name="T93" fmla="*/ 2481 h 2481"/>
                      <a:gd name="T94" fmla="*/ 349 w 2566"/>
                      <a:gd name="T95" fmla="*/ 2481 h 2481"/>
                      <a:gd name="T96" fmla="*/ 117 w 2566"/>
                      <a:gd name="T97" fmla="*/ 2481 h 2481"/>
                      <a:gd name="T98" fmla="*/ 0 w 2566"/>
                      <a:gd name="T99" fmla="*/ 2304 h 2481"/>
                      <a:gd name="T100" fmla="*/ 0 w 2566"/>
                      <a:gd name="T101" fmla="*/ 1950 h 2481"/>
                      <a:gd name="T102" fmla="*/ 0 w 2566"/>
                      <a:gd name="T103" fmla="*/ 1595 h 2481"/>
                      <a:gd name="T104" fmla="*/ 0 w 2566"/>
                      <a:gd name="T105" fmla="*/ 124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566" h="2481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566" y="355"/>
                        </a:lnTo>
                        <a:lnTo>
                          <a:pt x="2566" y="531"/>
                        </a:lnTo>
                        <a:lnTo>
                          <a:pt x="2566" y="709"/>
                        </a:lnTo>
                        <a:lnTo>
                          <a:pt x="2566" y="886"/>
                        </a:lnTo>
                        <a:lnTo>
                          <a:pt x="2566" y="1064"/>
                        </a:lnTo>
                        <a:lnTo>
                          <a:pt x="2566" y="1241"/>
                        </a:lnTo>
                        <a:lnTo>
                          <a:pt x="2566" y="1417"/>
                        </a:lnTo>
                        <a:lnTo>
                          <a:pt x="2566" y="1595"/>
                        </a:lnTo>
                        <a:lnTo>
                          <a:pt x="2566" y="1772"/>
                        </a:lnTo>
                        <a:lnTo>
                          <a:pt x="2566" y="1950"/>
                        </a:lnTo>
                        <a:lnTo>
                          <a:pt x="2566" y="2126"/>
                        </a:lnTo>
                        <a:lnTo>
                          <a:pt x="2566" y="2304"/>
                        </a:lnTo>
                        <a:lnTo>
                          <a:pt x="2566" y="2481"/>
                        </a:lnTo>
                        <a:lnTo>
                          <a:pt x="2449" y="2481"/>
                        </a:lnTo>
                        <a:lnTo>
                          <a:pt x="2332" y="2481"/>
                        </a:lnTo>
                        <a:lnTo>
                          <a:pt x="2216" y="2481"/>
                        </a:lnTo>
                        <a:lnTo>
                          <a:pt x="2100" y="2481"/>
                        </a:lnTo>
                        <a:lnTo>
                          <a:pt x="1983" y="2481"/>
                        </a:lnTo>
                        <a:lnTo>
                          <a:pt x="1866" y="2481"/>
                        </a:lnTo>
                        <a:lnTo>
                          <a:pt x="1749" y="2481"/>
                        </a:lnTo>
                        <a:lnTo>
                          <a:pt x="1632" y="2481"/>
                        </a:lnTo>
                        <a:lnTo>
                          <a:pt x="1517" y="2481"/>
                        </a:lnTo>
                        <a:lnTo>
                          <a:pt x="1400" y="2481"/>
                        </a:lnTo>
                        <a:lnTo>
                          <a:pt x="1283" y="2481"/>
                        </a:lnTo>
                        <a:lnTo>
                          <a:pt x="1166" y="2481"/>
                        </a:lnTo>
                        <a:lnTo>
                          <a:pt x="1049" y="2481"/>
                        </a:lnTo>
                        <a:lnTo>
                          <a:pt x="934" y="2481"/>
                        </a:lnTo>
                        <a:lnTo>
                          <a:pt x="817" y="2481"/>
                        </a:lnTo>
                        <a:lnTo>
                          <a:pt x="700" y="2481"/>
                        </a:lnTo>
                        <a:lnTo>
                          <a:pt x="583" y="2481"/>
                        </a:lnTo>
                        <a:lnTo>
                          <a:pt x="466" y="2481"/>
                        </a:lnTo>
                        <a:lnTo>
                          <a:pt x="349" y="2481"/>
                        </a:lnTo>
                        <a:lnTo>
                          <a:pt x="234" y="2481"/>
                        </a:lnTo>
                        <a:lnTo>
                          <a:pt x="117" y="2481"/>
                        </a:lnTo>
                        <a:lnTo>
                          <a:pt x="0" y="2481"/>
                        </a:lnTo>
                        <a:lnTo>
                          <a:pt x="0" y="2304"/>
                        </a:lnTo>
                        <a:lnTo>
                          <a:pt x="0" y="2126"/>
                        </a:lnTo>
                        <a:lnTo>
                          <a:pt x="0" y="1950"/>
                        </a:lnTo>
                        <a:lnTo>
                          <a:pt x="0" y="1772"/>
                        </a:lnTo>
                        <a:lnTo>
                          <a:pt x="0" y="1595"/>
                        </a:lnTo>
                        <a:lnTo>
                          <a:pt x="0" y="1417"/>
                        </a:lnTo>
                        <a:lnTo>
                          <a:pt x="0" y="1241"/>
                        </a:lnTo>
                        <a:lnTo>
                          <a:pt x="0" y="115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" name="Freeform 40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459" cy="1154"/>
                  </a:xfrm>
                  <a:custGeom>
                    <a:avLst/>
                    <a:gdLst>
                      <a:gd name="T0" fmla="*/ 0 w 1459"/>
                      <a:gd name="T1" fmla="*/ 1150 h 1154"/>
                      <a:gd name="T2" fmla="*/ 58 w 1459"/>
                      <a:gd name="T3" fmla="*/ 1152 h 1154"/>
                      <a:gd name="T4" fmla="*/ 117 w 1459"/>
                      <a:gd name="T5" fmla="*/ 1152 h 1154"/>
                      <a:gd name="T6" fmla="*/ 174 w 1459"/>
                      <a:gd name="T7" fmla="*/ 1152 h 1154"/>
                      <a:gd name="T8" fmla="*/ 234 w 1459"/>
                      <a:gd name="T9" fmla="*/ 1152 h 1154"/>
                      <a:gd name="T10" fmla="*/ 291 w 1459"/>
                      <a:gd name="T11" fmla="*/ 1152 h 1154"/>
                      <a:gd name="T12" fmla="*/ 349 w 1459"/>
                      <a:gd name="T13" fmla="*/ 1152 h 1154"/>
                      <a:gd name="T14" fmla="*/ 408 w 1459"/>
                      <a:gd name="T15" fmla="*/ 1152 h 1154"/>
                      <a:gd name="T16" fmla="*/ 466 w 1459"/>
                      <a:gd name="T17" fmla="*/ 1152 h 1154"/>
                      <a:gd name="T18" fmla="*/ 524 w 1459"/>
                      <a:gd name="T19" fmla="*/ 1152 h 1154"/>
                      <a:gd name="T20" fmla="*/ 583 w 1459"/>
                      <a:gd name="T21" fmla="*/ 1152 h 1154"/>
                      <a:gd name="T22" fmla="*/ 641 w 1459"/>
                      <a:gd name="T23" fmla="*/ 1153 h 1154"/>
                      <a:gd name="T24" fmla="*/ 700 w 1459"/>
                      <a:gd name="T25" fmla="*/ 1153 h 1154"/>
                      <a:gd name="T26" fmla="*/ 758 w 1459"/>
                      <a:gd name="T27" fmla="*/ 1153 h 1154"/>
                      <a:gd name="T28" fmla="*/ 817 w 1459"/>
                      <a:gd name="T29" fmla="*/ 1153 h 1154"/>
                      <a:gd name="T30" fmla="*/ 875 w 1459"/>
                      <a:gd name="T31" fmla="*/ 1153 h 1154"/>
                      <a:gd name="T32" fmla="*/ 934 w 1459"/>
                      <a:gd name="T33" fmla="*/ 1153 h 1154"/>
                      <a:gd name="T34" fmla="*/ 992 w 1459"/>
                      <a:gd name="T35" fmla="*/ 1153 h 1154"/>
                      <a:gd name="T36" fmla="*/ 1049 w 1459"/>
                      <a:gd name="T37" fmla="*/ 1153 h 1154"/>
                      <a:gd name="T38" fmla="*/ 1109 w 1459"/>
                      <a:gd name="T39" fmla="*/ 1154 h 1154"/>
                      <a:gd name="T40" fmla="*/ 1166 w 1459"/>
                      <a:gd name="T41" fmla="*/ 1154 h 1154"/>
                      <a:gd name="T42" fmla="*/ 1226 w 1459"/>
                      <a:gd name="T43" fmla="*/ 1154 h 1154"/>
                      <a:gd name="T44" fmla="*/ 1283 w 1459"/>
                      <a:gd name="T45" fmla="*/ 1154 h 1154"/>
                      <a:gd name="T46" fmla="*/ 1343 w 1459"/>
                      <a:gd name="T47" fmla="*/ 1154 h 1154"/>
                      <a:gd name="T48" fmla="*/ 1400 w 1459"/>
                      <a:gd name="T49" fmla="*/ 1154 h 1154"/>
                      <a:gd name="T50" fmla="*/ 1459 w 1459"/>
                      <a:gd name="T51" fmla="*/ 1154 h 1154"/>
                      <a:gd name="T52" fmla="*/ 1421 w 1459"/>
                      <a:gd name="T53" fmla="*/ 1064 h 1154"/>
                      <a:gd name="T54" fmla="*/ 1400 w 1459"/>
                      <a:gd name="T55" fmla="*/ 1062 h 1154"/>
                      <a:gd name="T56" fmla="*/ 1397 w 1459"/>
                      <a:gd name="T57" fmla="*/ 1060 h 1154"/>
                      <a:gd name="T58" fmla="*/ 1283 w 1459"/>
                      <a:gd name="T59" fmla="*/ 1060 h 1154"/>
                      <a:gd name="T60" fmla="*/ 1171 w 1459"/>
                      <a:gd name="T61" fmla="*/ 886 h 1154"/>
                      <a:gd name="T62" fmla="*/ 1166 w 1459"/>
                      <a:gd name="T63" fmla="*/ 882 h 1154"/>
                      <a:gd name="T64" fmla="*/ 1160 w 1459"/>
                      <a:gd name="T65" fmla="*/ 878 h 1154"/>
                      <a:gd name="T66" fmla="*/ 1049 w 1459"/>
                      <a:gd name="T67" fmla="*/ 878 h 1154"/>
                      <a:gd name="T68" fmla="*/ 940 w 1459"/>
                      <a:gd name="T69" fmla="*/ 709 h 1154"/>
                      <a:gd name="T70" fmla="*/ 934 w 1459"/>
                      <a:gd name="T71" fmla="*/ 703 h 1154"/>
                      <a:gd name="T72" fmla="*/ 863 w 1459"/>
                      <a:gd name="T73" fmla="*/ 601 h 1154"/>
                      <a:gd name="T74" fmla="*/ 817 w 1459"/>
                      <a:gd name="T75" fmla="*/ 601 h 1154"/>
                      <a:gd name="T76" fmla="*/ 777 w 1459"/>
                      <a:gd name="T77" fmla="*/ 531 h 1154"/>
                      <a:gd name="T78" fmla="*/ 700 w 1459"/>
                      <a:gd name="T79" fmla="*/ 467 h 1154"/>
                      <a:gd name="T80" fmla="*/ 630 w 1459"/>
                      <a:gd name="T81" fmla="*/ 355 h 1154"/>
                      <a:gd name="T82" fmla="*/ 633 w 1459"/>
                      <a:gd name="T83" fmla="*/ 254 h 1154"/>
                      <a:gd name="T84" fmla="*/ 588 w 1459"/>
                      <a:gd name="T85" fmla="*/ 177 h 1154"/>
                      <a:gd name="T86" fmla="*/ 583 w 1459"/>
                      <a:gd name="T87" fmla="*/ 165 h 1154"/>
                      <a:gd name="T88" fmla="*/ 476 w 1459"/>
                      <a:gd name="T89" fmla="*/ 0 h 1154"/>
                      <a:gd name="T90" fmla="*/ 583 w 1459"/>
                      <a:gd name="T91" fmla="*/ 0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459" h="1154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" name="Freeform 4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05 w 2566"/>
                      <a:gd name="T1" fmla="*/ 261 h 2481"/>
                      <a:gd name="T2" fmla="*/ 2426 w 2566"/>
                      <a:gd name="T3" fmla="*/ 318 h 2481"/>
                      <a:gd name="T4" fmla="*/ 2362 w 2566"/>
                      <a:gd name="T5" fmla="*/ 400 h 2481"/>
                      <a:gd name="T6" fmla="*/ 2278 w 2566"/>
                      <a:gd name="T7" fmla="*/ 448 h 2481"/>
                      <a:gd name="T8" fmla="*/ 2204 w 2566"/>
                      <a:gd name="T9" fmla="*/ 513 h 2481"/>
                      <a:gd name="T10" fmla="*/ 2140 w 2566"/>
                      <a:gd name="T11" fmla="*/ 595 h 2481"/>
                      <a:gd name="T12" fmla="*/ 2056 w 2566"/>
                      <a:gd name="T13" fmla="*/ 643 h 2481"/>
                      <a:gd name="T14" fmla="*/ 1983 w 2566"/>
                      <a:gd name="T15" fmla="*/ 709 h 2481"/>
                      <a:gd name="T16" fmla="*/ 1916 w 2566"/>
                      <a:gd name="T17" fmla="*/ 786 h 2481"/>
                      <a:gd name="T18" fmla="*/ 1828 w 2566"/>
                      <a:gd name="T19" fmla="*/ 828 h 2481"/>
                      <a:gd name="T20" fmla="*/ 1769 w 2566"/>
                      <a:gd name="T21" fmla="*/ 916 h 2481"/>
                      <a:gd name="T22" fmla="*/ 1643 w 2566"/>
                      <a:gd name="T23" fmla="*/ 901 h 2481"/>
                      <a:gd name="T24" fmla="*/ 1589 w 2566"/>
                      <a:gd name="T25" fmla="*/ 886 h 2481"/>
                      <a:gd name="T26" fmla="*/ 1481 w 2566"/>
                      <a:gd name="T27" fmla="*/ 833 h 2481"/>
                      <a:gd name="T28" fmla="*/ 1294 w 2566"/>
                      <a:gd name="T29" fmla="*/ 726 h 2481"/>
                      <a:gd name="T30" fmla="*/ 1268 w 2566"/>
                      <a:gd name="T31" fmla="*/ 709 h 2481"/>
                      <a:gd name="T32" fmla="*/ 1057 w 2566"/>
                      <a:gd name="T33" fmla="*/ 543 h 2481"/>
                      <a:gd name="T34" fmla="*/ 1044 w 2566"/>
                      <a:gd name="T35" fmla="*/ 531 h 2481"/>
                      <a:gd name="T36" fmla="*/ 882 w 2566"/>
                      <a:gd name="T37" fmla="*/ 355 h 2481"/>
                      <a:gd name="T38" fmla="*/ 758 w 2566"/>
                      <a:gd name="T39" fmla="*/ 177 h 2481"/>
                      <a:gd name="T40" fmla="*/ 663 w 2566"/>
                      <a:gd name="T41" fmla="*/ 0 h 2481"/>
                      <a:gd name="T42" fmla="*/ 466 w 2566"/>
                      <a:gd name="T43" fmla="*/ 0 h 2481"/>
                      <a:gd name="T44" fmla="*/ 234 w 2566"/>
                      <a:gd name="T45" fmla="*/ 0 h 2481"/>
                      <a:gd name="T46" fmla="*/ 0 w 2566"/>
                      <a:gd name="T47" fmla="*/ 0 h 2481"/>
                      <a:gd name="T48" fmla="*/ 0 w 2566"/>
                      <a:gd name="T49" fmla="*/ 355 h 2481"/>
                      <a:gd name="T50" fmla="*/ 0 w 2566"/>
                      <a:gd name="T51" fmla="*/ 709 h 2481"/>
                      <a:gd name="T52" fmla="*/ 0 w 2566"/>
                      <a:gd name="T53" fmla="*/ 1064 h 2481"/>
                      <a:gd name="T54" fmla="*/ 0 w 2566"/>
                      <a:gd name="T55" fmla="*/ 1417 h 2481"/>
                      <a:gd name="T56" fmla="*/ 0 w 2566"/>
                      <a:gd name="T57" fmla="*/ 1772 h 2481"/>
                      <a:gd name="T58" fmla="*/ 0 w 2566"/>
                      <a:gd name="T59" fmla="*/ 2126 h 2481"/>
                      <a:gd name="T60" fmla="*/ 0 w 2566"/>
                      <a:gd name="T61" fmla="*/ 2481 h 2481"/>
                      <a:gd name="T62" fmla="*/ 234 w 2566"/>
                      <a:gd name="T63" fmla="*/ 2481 h 2481"/>
                      <a:gd name="T64" fmla="*/ 466 w 2566"/>
                      <a:gd name="T65" fmla="*/ 2481 h 2481"/>
                      <a:gd name="T66" fmla="*/ 700 w 2566"/>
                      <a:gd name="T67" fmla="*/ 2481 h 2481"/>
                      <a:gd name="T68" fmla="*/ 934 w 2566"/>
                      <a:gd name="T69" fmla="*/ 2481 h 2481"/>
                      <a:gd name="T70" fmla="*/ 1166 w 2566"/>
                      <a:gd name="T71" fmla="*/ 2481 h 2481"/>
                      <a:gd name="T72" fmla="*/ 1400 w 2566"/>
                      <a:gd name="T73" fmla="*/ 2481 h 2481"/>
                      <a:gd name="T74" fmla="*/ 1632 w 2566"/>
                      <a:gd name="T75" fmla="*/ 2481 h 2481"/>
                      <a:gd name="T76" fmla="*/ 1866 w 2566"/>
                      <a:gd name="T77" fmla="*/ 2481 h 2481"/>
                      <a:gd name="T78" fmla="*/ 2100 w 2566"/>
                      <a:gd name="T79" fmla="*/ 2481 h 2481"/>
                      <a:gd name="T80" fmla="*/ 2332 w 2566"/>
                      <a:gd name="T81" fmla="*/ 2481 h 2481"/>
                      <a:gd name="T82" fmla="*/ 2566 w 2566"/>
                      <a:gd name="T83" fmla="*/ 2481 h 2481"/>
                      <a:gd name="T84" fmla="*/ 2566 w 2566"/>
                      <a:gd name="T85" fmla="*/ 2126 h 2481"/>
                      <a:gd name="T86" fmla="*/ 2566 w 2566"/>
                      <a:gd name="T87" fmla="*/ 1772 h 2481"/>
                      <a:gd name="T88" fmla="*/ 2566 w 2566"/>
                      <a:gd name="T89" fmla="*/ 1417 h 2481"/>
                      <a:gd name="T90" fmla="*/ 2566 w 2566"/>
                      <a:gd name="T91" fmla="*/ 1064 h 2481"/>
                      <a:gd name="T92" fmla="*/ 2566 w 2566"/>
                      <a:gd name="T93" fmla="*/ 709 h 2481"/>
                      <a:gd name="T94" fmla="*/ 2566 w 2566"/>
                      <a:gd name="T95" fmla="*/ 355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198"/>
                        </a:moveTo>
                        <a:lnTo>
                          <a:pt x="2505" y="261"/>
                        </a:lnTo>
                        <a:lnTo>
                          <a:pt x="2449" y="296"/>
                        </a:lnTo>
                        <a:lnTo>
                          <a:pt x="2426" y="318"/>
                        </a:lnTo>
                        <a:lnTo>
                          <a:pt x="2384" y="355"/>
                        </a:lnTo>
                        <a:lnTo>
                          <a:pt x="2362" y="400"/>
                        </a:lnTo>
                        <a:lnTo>
                          <a:pt x="2332" y="400"/>
                        </a:lnTo>
                        <a:lnTo>
                          <a:pt x="2278" y="448"/>
                        </a:lnTo>
                        <a:lnTo>
                          <a:pt x="2216" y="503"/>
                        </a:lnTo>
                        <a:lnTo>
                          <a:pt x="2204" y="513"/>
                        </a:lnTo>
                        <a:lnTo>
                          <a:pt x="2182" y="531"/>
                        </a:lnTo>
                        <a:lnTo>
                          <a:pt x="2140" y="595"/>
                        </a:lnTo>
                        <a:lnTo>
                          <a:pt x="2100" y="606"/>
                        </a:lnTo>
                        <a:lnTo>
                          <a:pt x="2056" y="643"/>
                        </a:lnTo>
                        <a:lnTo>
                          <a:pt x="1983" y="707"/>
                        </a:lnTo>
                        <a:lnTo>
                          <a:pt x="1983" y="709"/>
                        </a:lnTo>
                        <a:lnTo>
                          <a:pt x="1981" y="709"/>
                        </a:lnTo>
                        <a:lnTo>
                          <a:pt x="1916" y="786"/>
                        </a:lnTo>
                        <a:lnTo>
                          <a:pt x="1866" y="810"/>
                        </a:lnTo>
                        <a:lnTo>
                          <a:pt x="1828" y="828"/>
                        </a:lnTo>
                        <a:lnTo>
                          <a:pt x="1780" y="886"/>
                        </a:lnTo>
                        <a:lnTo>
                          <a:pt x="1769" y="916"/>
                        </a:lnTo>
                        <a:lnTo>
                          <a:pt x="1749" y="916"/>
                        </a:lnTo>
                        <a:lnTo>
                          <a:pt x="1643" y="901"/>
                        </a:lnTo>
                        <a:lnTo>
                          <a:pt x="1632" y="906"/>
                        </a:lnTo>
                        <a:lnTo>
                          <a:pt x="1589" y="886"/>
                        </a:lnTo>
                        <a:lnTo>
                          <a:pt x="1517" y="852"/>
                        </a:lnTo>
                        <a:lnTo>
                          <a:pt x="1481" y="833"/>
                        </a:lnTo>
                        <a:lnTo>
                          <a:pt x="1400" y="790"/>
                        </a:lnTo>
                        <a:lnTo>
                          <a:pt x="1294" y="726"/>
                        </a:lnTo>
                        <a:lnTo>
                          <a:pt x="1283" y="719"/>
                        </a:lnTo>
                        <a:lnTo>
                          <a:pt x="1268" y="709"/>
                        </a:lnTo>
                        <a:lnTo>
                          <a:pt x="1166" y="635"/>
                        </a:lnTo>
                        <a:lnTo>
                          <a:pt x="1057" y="543"/>
                        </a:lnTo>
                        <a:lnTo>
                          <a:pt x="1049" y="538"/>
                        </a:lnTo>
                        <a:lnTo>
                          <a:pt x="1044" y="531"/>
                        </a:lnTo>
                        <a:lnTo>
                          <a:pt x="934" y="417"/>
                        </a:lnTo>
                        <a:lnTo>
                          <a:pt x="882" y="355"/>
                        </a:lnTo>
                        <a:lnTo>
                          <a:pt x="817" y="268"/>
                        </a:lnTo>
                        <a:lnTo>
                          <a:pt x="758" y="177"/>
                        </a:lnTo>
                        <a:lnTo>
                          <a:pt x="700" y="76"/>
                        </a:lnTo>
                        <a:lnTo>
                          <a:pt x="663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9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" name="Freeform 42"/>
                  <p:cNvSpPr>
                    <a:spLocks/>
                  </p:cNvSpPr>
                  <p:nvPr/>
                </p:nvSpPr>
                <p:spPr bwMode="auto">
                  <a:xfrm>
                    <a:off x="2248" y="392"/>
                    <a:ext cx="1983" cy="916"/>
                  </a:xfrm>
                  <a:custGeom>
                    <a:avLst/>
                    <a:gdLst>
                      <a:gd name="T0" fmla="*/ 1983 w 1983"/>
                      <a:gd name="T1" fmla="*/ 198 h 916"/>
                      <a:gd name="T2" fmla="*/ 1922 w 1983"/>
                      <a:gd name="T3" fmla="*/ 261 h 916"/>
                      <a:gd name="T4" fmla="*/ 1866 w 1983"/>
                      <a:gd name="T5" fmla="*/ 296 h 916"/>
                      <a:gd name="T6" fmla="*/ 1843 w 1983"/>
                      <a:gd name="T7" fmla="*/ 318 h 916"/>
                      <a:gd name="T8" fmla="*/ 1801 w 1983"/>
                      <a:gd name="T9" fmla="*/ 355 h 916"/>
                      <a:gd name="T10" fmla="*/ 1779 w 1983"/>
                      <a:gd name="T11" fmla="*/ 400 h 916"/>
                      <a:gd name="T12" fmla="*/ 1749 w 1983"/>
                      <a:gd name="T13" fmla="*/ 400 h 916"/>
                      <a:gd name="T14" fmla="*/ 1695 w 1983"/>
                      <a:gd name="T15" fmla="*/ 448 h 916"/>
                      <a:gd name="T16" fmla="*/ 1633 w 1983"/>
                      <a:gd name="T17" fmla="*/ 503 h 916"/>
                      <a:gd name="T18" fmla="*/ 1621 w 1983"/>
                      <a:gd name="T19" fmla="*/ 513 h 916"/>
                      <a:gd name="T20" fmla="*/ 1599 w 1983"/>
                      <a:gd name="T21" fmla="*/ 531 h 916"/>
                      <a:gd name="T22" fmla="*/ 1557 w 1983"/>
                      <a:gd name="T23" fmla="*/ 595 h 916"/>
                      <a:gd name="T24" fmla="*/ 1517 w 1983"/>
                      <a:gd name="T25" fmla="*/ 606 h 916"/>
                      <a:gd name="T26" fmla="*/ 1473 w 1983"/>
                      <a:gd name="T27" fmla="*/ 643 h 916"/>
                      <a:gd name="T28" fmla="*/ 1400 w 1983"/>
                      <a:gd name="T29" fmla="*/ 707 h 916"/>
                      <a:gd name="T30" fmla="*/ 1400 w 1983"/>
                      <a:gd name="T31" fmla="*/ 709 h 916"/>
                      <a:gd name="T32" fmla="*/ 1398 w 1983"/>
                      <a:gd name="T33" fmla="*/ 709 h 916"/>
                      <a:gd name="T34" fmla="*/ 1333 w 1983"/>
                      <a:gd name="T35" fmla="*/ 786 h 916"/>
                      <a:gd name="T36" fmla="*/ 1283 w 1983"/>
                      <a:gd name="T37" fmla="*/ 810 h 916"/>
                      <a:gd name="T38" fmla="*/ 1245 w 1983"/>
                      <a:gd name="T39" fmla="*/ 828 h 916"/>
                      <a:gd name="T40" fmla="*/ 1197 w 1983"/>
                      <a:gd name="T41" fmla="*/ 886 h 916"/>
                      <a:gd name="T42" fmla="*/ 1186 w 1983"/>
                      <a:gd name="T43" fmla="*/ 916 h 916"/>
                      <a:gd name="T44" fmla="*/ 1166 w 1983"/>
                      <a:gd name="T45" fmla="*/ 916 h 916"/>
                      <a:gd name="T46" fmla="*/ 1060 w 1983"/>
                      <a:gd name="T47" fmla="*/ 901 h 916"/>
                      <a:gd name="T48" fmla="*/ 1049 w 1983"/>
                      <a:gd name="T49" fmla="*/ 906 h 916"/>
                      <a:gd name="T50" fmla="*/ 1006 w 1983"/>
                      <a:gd name="T51" fmla="*/ 886 h 916"/>
                      <a:gd name="T52" fmla="*/ 934 w 1983"/>
                      <a:gd name="T53" fmla="*/ 852 h 916"/>
                      <a:gd name="T54" fmla="*/ 898 w 1983"/>
                      <a:gd name="T55" fmla="*/ 833 h 916"/>
                      <a:gd name="T56" fmla="*/ 817 w 1983"/>
                      <a:gd name="T57" fmla="*/ 790 h 916"/>
                      <a:gd name="T58" fmla="*/ 711 w 1983"/>
                      <a:gd name="T59" fmla="*/ 726 h 916"/>
                      <a:gd name="T60" fmla="*/ 700 w 1983"/>
                      <a:gd name="T61" fmla="*/ 719 h 916"/>
                      <a:gd name="T62" fmla="*/ 685 w 1983"/>
                      <a:gd name="T63" fmla="*/ 709 h 916"/>
                      <a:gd name="T64" fmla="*/ 583 w 1983"/>
                      <a:gd name="T65" fmla="*/ 635 h 916"/>
                      <a:gd name="T66" fmla="*/ 474 w 1983"/>
                      <a:gd name="T67" fmla="*/ 543 h 916"/>
                      <a:gd name="T68" fmla="*/ 466 w 1983"/>
                      <a:gd name="T69" fmla="*/ 538 h 916"/>
                      <a:gd name="T70" fmla="*/ 461 w 1983"/>
                      <a:gd name="T71" fmla="*/ 531 h 916"/>
                      <a:gd name="T72" fmla="*/ 351 w 1983"/>
                      <a:gd name="T73" fmla="*/ 417 h 916"/>
                      <a:gd name="T74" fmla="*/ 299 w 1983"/>
                      <a:gd name="T75" fmla="*/ 355 h 916"/>
                      <a:gd name="T76" fmla="*/ 234 w 1983"/>
                      <a:gd name="T77" fmla="*/ 268 h 916"/>
                      <a:gd name="T78" fmla="*/ 175 w 1983"/>
                      <a:gd name="T79" fmla="*/ 177 h 916"/>
                      <a:gd name="T80" fmla="*/ 117 w 1983"/>
                      <a:gd name="T81" fmla="*/ 76 h 916"/>
                      <a:gd name="T82" fmla="*/ 80 w 1983"/>
                      <a:gd name="T83" fmla="*/ 0 h 916"/>
                      <a:gd name="T84" fmla="*/ 0 w 1983"/>
                      <a:gd name="T85" fmla="*/ 0 h 9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983" h="916">
                        <a:moveTo>
                          <a:pt x="1983" y="198"/>
                        </a:moveTo>
                        <a:lnTo>
                          <a:pt x="1922" y="261"/>
                        </a:lnTo>
                        <a:lnTo>
                          <a:pt x="1866" y="296"/>
                        </a:lnTo>
                        <a:lnTo>
                          <a:pt x="1843" y="318"/>
                        </a:lnTo>
                        <a:lnTo>
                          <a:pt x="1801" y="355"/>
                        </a:lnTo>
                        <a:lnTo>
                          <a:pt x="1779" y="400"/>
                        </a:lnTo>
                        <a:lnTo>
                          <a:pt x="1749" y="400"/>
                        </a:lnTo>
                        <a:lnTo>
                          <a:pt x="1695" y="448"/>
                        </a:lnTo>
                        <a:lnTo>
                          <a:pt x="1633" y="503"/>
                        </a:lnTo>
                        <a:lnTo>
                          <a:pt x="1621" y="513"/>
                        </a:lnTo>
                        <a:lnTo>
                          <a:pt x="1599" y="531"/>
                        </a:lnTo>
                        <a:lnTo>
                          <a:pt x="1557" y="595"/>
                        </a:lnTo>
                        <a:lnTo>
                          <a:pt x="1517" y="606"/>
                        </a:lnTo>
                        <a:lnTo>
                          <a:pt x="1473" y="643"/>
                        </a:lnTo>
                        <a:lnTo>
                          <a:pt x="1400" y="707"/>
                        </a:lnTo>
                        <a:lnTo>
                          <a:pt x="1400" y="709"/>
                        </a:lnTo>
                        <a:lnTo>
                          <a:pt x="1398" y="709"/>
                        </a:lnTo>
                        <a:lnTo>
                          <a:pt x="1333" y="786"/>
                        </a:lnTo>
                        <a:lnTo>
                          <a:pt x="1283" y="810"/>
                        </a:lnTo>
                        <a:lnTo>
                          <a:pt x="1245" y="828"/>
                        </a:lnTo>
                        <a:lnTo>
                          <a:pt x="1197" y="886"/>
                        </a:lnTo>
                        <a:lnTo>
                          <a:pt x="1186" y="916"/>
                        </a:lnTo>
                        <a:lnTo>
                          <a:pt x="1166" y="916"/>
                        </a:lnTo>
                        <a:lnTo>
                          <a:pt x="1060" y="901"/>
                        </a:lnTo>
                        <a:lnTo>
                          <a:pt x="1049" y="906"/>
                        </a:lnTo>
                        <a:lnTo>
                          <a:pt x="1006" y="886"/>
                        </a:lnTo>
                        <a:lnTo>
                          <a:pt x="934" y="852"/>
                        </a:lnTo>
                        <a:lnTo>
                          <a:pt x="898" y="833"/>
                        </a:lnTo>
                        <a:lnTo>
                          <a:pt x="817" y="790"/>
                        </a:lnTo>
                        <a:lnTo>
                          <a:pt x="711" y="726"/>
                        </a:lnTo>
                        <a:lnTo>
                          <a:pt x="700" y="719"/>
                        </a:lnTo>
                        <a:lnTo>
                          <a:pt x="685" y="709"/>
                        </a:lnTo>
                        <a:lnTo>
                          <a:pt x="583" y="635"/>
                        </a:lnTo>
                        <a:lnTo>
                          <a:pt x="474" y="543"/>
                        </a:lnTo>
                        <a:lnTo>
                          <a:pt x="466" y="538"/>
                        </a:lnTo>
                        <a:lnTo>
                          <a:pt x="461" y="531"/>
                        </a:lnTo>
                        <a:lnTo>
                          <a:pt x="351" y="417"/>
                        </a:lnTo>
                        <a:lnTo>
                          <a:pt x="299" y="355"/>
                        </a:lnTo>
                        <a:lnTo>
                          <a:pt x="234" y="268"/>
                        </a:lnTo>
                        <a:lnTo>
                          <a:pt x="175" y="177"/>
                        </a:lnTo>
                        <a:lnTo>
                          <a:pt x="117" y="76"/>
                        </a:lnTo>
                        <a:lnTo>
                          <a:pt x="8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" name="Freeform 4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034"/>
                  </a:xfrm>
                  <a:custGeom>
                    <a:avLst/>
                    <a:gdLst>
                      <a:gd name="T0" fmla="*/ 54 w 2566"/>
                      <a:gd name="T1" fmla="*/ 2033 h 2034"/>
                      <a:gd name="T2" fmla="*/ 171 w 2566"/>
                      <a:gd name="T3" fmla="*/ 2033 h 2034"/>
                      <a:gd name="T4" fmla="*/ 287 w 2566"/>
                      <a:gd name="T5" fmla="*/ 2031 h 2034"/>
                      <a:gd name="T6" fmla="*/ 404 w 2566"/>
                      <a:gd name="T7" fmla="*/ 2031 h 2034"/>
                      <a:gd name="T8" fmla="*/ 519 w 2566"/>
                      <a:gd name="T9" fmla="*/ 2030 h 2034"/>
                      <a:gd name="T10" fmla="*/ 636 w 2566"/>
                      <a:gd name="T11" fmla="*/ 2030 h 2034"/>
                      <a:gd name="T12" fmla="*/ 751 w 2566"/>
                      <a:gd name="T13" fmla="*/ 2029 h 2034"/>
                      <a:gd name="T14" fmla="*/ 868 w 2566"/>
                      <a:gd name="T15" fmla="*/ 2029 h 2034"/>
                      <a:gd name="T16" fmla="*/ 984 w 2566"/>
                      <a:gd name="T17" fmla="*/ 2027 h 2034"/>
                      <a:gd name="T18" fmla="*/ 1101 w 2566"/>
                      <a:gd name="T19" fmla="*/ 2027 h 2034"/>
                      <a:gd name="T20" fmla="*/ 1216 w 2566"/>
                      <a:gd name="T21" fmla="*/ 2026 h 2034"/>
                      <a:gd name="T22" fmla="*/ 1333 w 2566"/>
                      <a:gd name="T23" fmla="*/ 2026 h 2034"/>
                      <a:gd name="T24" fmla="*/ 1449 w 2566"/>
                      <a:gd name="T25" fmla="*/ 2025 h 2034"/>
                      <a:gd name="T26" fmla="*/ 1565 w 2566"/>
                      <a:gd name="T27" fmla="*/ 2025 h 2034"/>
                      <a:gd name="T28" fmla="*/ 1681 w 2566"/>
                      <a:gd name="T29" fmla="*/ 2023 h 2034"/>
                      <a:gd name="T30" fmla="*/ 1798 w 2566"/>
                      <a:gd name="T31" fmla="*/ 2023 h 2034"/>
                      <a:gd name="T32" fmla="*/ 1913 w 2566"/>
                      <a:gd name="T33" fmla="*/ 2023 h 2034"/>
                      <a:gd name="T34" fmla="*/ 2030 w 2566"/>
                      <a:gd name="T35" fmla="*/ 2022 h 2034"/>
                      <a:gd name="T36" fmla="*/ 2147 w 2566"/>
                      <a:gd name="T37" fmla="*/ 2022 h 2034"/>
                      <a:gd name="T38" fmla="*/ 2263 w 2566"/>
                      <a:gd name="T39" fmla="*/ 2020 h 2034"/>
                      <a:gd name="T40" fmla="*/ 2380 w 2566"/>
                      <a:gd name="T41" fmla="*/ 2020 h 2034"/>
                      <a:gd name="T42" fmla="*/ 2495 w 2566"/>
                      <a:gd name="T43" fmla="*/ 2020 h 2034"/>
                      <a:gd name="T44" fmla="*/ 2566 w 2566"/>
                      <a:gd name="T45" fmla="*/ 1950 h 2034"/>
                      <a:gd name="T46" fmla="*/ 2566 w 2566"/>
                      <a:gd name="T47" fmla="*/ 1595 h 2034"/>
                      <a:gd name="T48" fmla="*/ 2566 w 2566"/>
                      <a:gd name="T49" fmla="*/ 1241 h 2034"/>
                      <a:gd name="T50" fmla="*/ 2566 w 2566"/>
                      <a:gd name="T51" fmla="*/ 886 h 2034"/>
                      <a:gd name="T52" fmla="*/ 2566 w 2566"/>
                      <a:gd name="T53" fmla="*/ 531 h 2034"/>
                      <a:gd name="T54" fmla="*/ 2566 w 2566"/>
                      <a:gd name="T55" fmla="*/ 177 h 2034"/>
                      <a:gd name="T56" fmla="*/ 2449 w 2566"/>
                      <a:gd name="T57" fmla="*/ 0 h 2034"/>
                      <a:gd name="T58" fmla="*/ 2216 w 2566"/>
                      <a:gd name="T59" fmla="*/ 0 h 2034"/>
                      <a:gd name="T60" fmla="*/ 1983 w 2566"/>
                      <a:gd name="T61" fmla="*/ 0 h 2034"/>
                      <a:gd name="T62" fmla="*/ 1749 w 2566"/>
                      <a:gd name="T63" fmla="*/ 0 h 2034"/>
                      <a:gd name="T64" fmla="*/ 1517 w 2566"/>
                      <a:gd name="T65" fmla="*/ 0 h 2034"/>
                      <a:gd name="T66" fmla="*/ 1283 w 2566"/>
                      <a:gd name="T67" fmla="*/ 0 h 2034"/>
                      <a:gd name="T68" fmla="*/ 1049 w 2566"/>
                      <a:gd name="T69" fmla="*/ 0 h 2034"/>
                      <a:gd name="T70" fmla="*/ 817 w 2566"/>
                      <a:gd name="T71" fmla="*/ 0 h 2034"/>
                      <a:gd name="T72" fmla="*/ 583 w 2566"/>
                      <a:gd name="T73" fmla="*/ 0 h 2034"/>
                      <a:gd name="T74" fmla="*/ 349 w 2566"/>
                      <a:gd name="T75" fmla="*/ 0 h 2034"/>
                      <a:gd name="T76" fmla="*/ 117 w 2566"/>
                      <a:gd name="T77" fmla="*/ 0 h 2034"/>
                      <a:gd name="T78" fmla="*/ 0 w 2566"/>
                      <a:gd name="T79" fmla="*/ 177 h 2034"/>
                      <a:gd name="T80" fmla="*/ 0 w 2566"/>
                      <a:gd name="T81" fmla="*/ 531 h 2034"/>
                      <a:gd name="T82" fmla="*/ 0 w 2566"/>
                      <a:gd name="T83" fmla="*/ 886 h 2034"/>
                      <a:gd name="T84" fmla="*/ 0 w 2566"/>
                      <a:gd name="T85" fmla="*/ 1241 h 2034"/>
                      <a:gd name="T86" fmla="*/ 0 w 2566"/>
                      <a:gd name="T87" fmla="*/ 1595 h 2034"/>
                      <a:gd name="T88" fmla="*/ 0 w 2566"/>
                      <a:gd name="T89" fmla="*/ 1950 h 20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2034">
                        <a:moveTo>
                          <a:pt x="0" y="2034"/>
                        </a:moveTo>
                        <a:lnTo>
                          <a:pt x="54" y="2033"/>
                        </a:lnTo>
                        <a:lnTo>
                          <a:pt x="117" y="2033"/>
                        </a:lnTo>
                        <a:lnTo>
                          <a:pt x="171" y="2033"/>
                        </a:lnTo>
                        <a:lnTo>
                          <a:pt x="234" y="2033"/>
                        </a:lnTo>
                        <a:lnTo>
                          <a:pt x="287" y="2031"/>
                        </a:lnTo>
                        <a:lnTo>
                          <a:pt x="349" y="2031"/>
                        </a:lnTo>
                        <a:lnTo>
                          <a:pt x="404" y="2031"/>
                        </a:lnTo>
                        <a:lnTo>
                          <a:pt x="466" y="2031"/>
                        </a:lnTo>
                        <a:lnTo>
                          <a:pt x="519" y="2030"/>
                        </a:lnTo>
                        <a:lnTo>
                          <a:pt x="583" y="2030"/>
                        </a:lnTo>
                        <a:lnTo>
                          <a:pt x="636" y="2030"/>
                        </a:lnTo>
                        <a:lnTo>
                          <a:pt x="700" y="2030"/>
                        </a:lnTo>
                        <a:lnTo>
                          <a:pt x="751" y="2029"/>
                        </a:lnTo>
                        <a:lnTo>
                          <a:pt x="817" y="2029"/>
                        </a:lnTo>
                        <a:lnTo>
                          <a:pt x="868" y="2029"/>
                        </a:lnTo>
                        <a:lnTo>
                          <a:pt x="934" y="2029"/>
                        </a:lnTo>
                        <a:lnTo>
                          <a:pt x="984" y="2027"/>
                        </a:lnTo>
                        <a:lnTo>
                          <a:pt x="1049" y="2027"/>
                        </a:lnTo>
                        <a:lnTo>
                          <a:pt x="1101" y="2027"/>
                        </a:lnTo>
                        <a:lnTo>
                          <a:pt x="1166" y="2027"/>
                        </a:lnTo>
                        <a:lnTo>
                          <a:pt x="1216" y="2026"/>
                        </a:lnTo>
                        <a:lnTo>
                          <a:pt x="1283" y="2026"/>
                        </a:lnTo>
                        <a:lnTo>
                          <a:pt x="1333" y="2026"/>
                        </a:lnTo>
                        <a:lnTo>
                          <a:pt x="1400" y="2026"/>
                        </a:lnTo>
                        <a:lnTo>
                          <a:pt x="1449" y="2025"/>
                        </a:lnTo>
                        <a:lnTo>
                          <a:pt x="1517" y="2025"/>
                        </a:lnTo>
                        <a:lnTo>
                          <a:pt x="1565" y="2025"/>
                        </a:lnTo>
                        <a:lnTo>
                          <a:pt x="1632" y="2025"/>
                        </a:lnTo>
                        <a:lnTo>
                          <a:pt x="1681" y="2023"/>
                        </a:lnTo>
                        <a:lnTo>
                          <a:pt x="1749" y="2023"/>
                        </a:lnTo>
                        <a:lnTo>
                          <a:pt x="1798" y="2023"/>
                        </a:lnTo>
                        <a:lnTo>
                          <a:pt x="1866" y="2023"/>
                        </a:lnTo>
                        <a:lnTo>
                          <a:pt x="1913" y="2023"/>
                        </a:lnTo>
                        <a:lnTo>
                          <a:pt x="1983" y="2023"/>
                        </a:lnTo>
                        <a:lnTo>
                          <a:pt x="2030" y="2022"/>
                        </a:lnTo>
                        <a:lnTo>
                          <a:pt x="2100" y="2022"/>
                        </a:lnTo>
                        <a:lnTo>
                          <a:pt x="2147" y="2022"/>
                        </a:lnTo>
                        <a:lnTo>
                          <a:pt x="2216" y="2022"/>
                        </a:lnTo>
                        <a:lnTo>
                          <a:pt x="2263" y="2020"/>
                        </a:lnTo>
                        <a:lnTo>
                          <a:pt x="2332" y="2020"/>
                        </a:lnTo>
                        <a:lnTo>
                          <a:pt x="2380" y="2020"/>
                        </a:lnTo>
                        <a:lnTo>
                          <a:pt x="2449" y="2020"/>
                        </a:lnTo>
                        <a:lnTo>
                          <a:pt x="2495" y="2020"/>
                        </a:lnTo>
                        <a:lnTo>
                          <a:pt x="2566" y="2020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03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7" name="Freeform 44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84"/>
                  </a:xfrm>
                  <a:custGeom>
                    <a:avLst/>
                    <a:gdLst>
                      <a:gd name="T0" fmla="*/ 0 w 2566"/>
                      <a:gd name="T1" fmla="*/ 84 h 84"/>
                      <a:gd name="T2" fmla="*/ 54 w 2566"/>
                      <a:gd name="T3" fmla="*/ 83 h 84"/>
                      <a:gd name="T4" fmla="*/ 117 w 2566"/>
                      <a:gd name="T5" fmla="*/ 83 h 84"/>
                      <a:gd name="T6" fmla="*/ 171 w 2566"/>
                      <a:gd name="T7" fmla="*/ 83 h 84"/>
                      <a:gd name="T8" fmla="*/ 234 w 2566"/>
                      <a:gd name="T9" fmla="*/ 83 h 84"/>
                      <a:gd name="T10" fmla="*/ 287 w 2566"/>
                      <a:gd name="T11" fmla="*/ 81 h 84"/>
                      <a:gd name="T12" fmla="*/ 349 w 2566"/>
                      <a:gd name="T13" fmla="*/ 81 h 84"/>
                      <a:gd name="T14" fmla="*/ 404 w 2566"/>
                      <a:gd name="T15" fmla="*/ 81 h 84"/>
                      <a:gd name="T16" fmla="*/ 466 w 2566"/>
                      <a:gd name="T17" fmla="*/ 81 h 84"/>
                      <a:gd name="T18" fmla="*/ 519 w 2566"/>
                      <a:gd name="T19" fmla="*/ 80 h 84"/>
                      <a:gd name="T20" fmla="*/ 583 w 2566"/>
                      <a:gd name="T21" fmla="*/ 80 h 84"/>
                      <a:gd name="T22" fmla="*/ 636 w 2566"/>
                      <a:gd name="T23" fmla="*/ 80 h 84"/>
                      <a:gd name="T24" fmla="*/ 700 w 2566"/>
                      <a:gd name="T25" fmla="*/ 80 h 84"/>
                      <a:gd name="T26" fmla="*/ 751 w 2566"/>
                      <a:gd name="T27" fmla="*/ 79 h 84"/>
                      <a:gd name="T28" fmla="*/ 817 w 2566"/>
                      <a:gd name="T29" fmla="*/ 79 h 84"/>
                      <a:gd name="T30" fmla="*/ 868 w 2566"/>
                      <a:gd name="T31" fmla="*/ 79 h 84"/>
                      <a:gd name="T32" fmla="*/ 934 w 2566"/>
                      <a:gd name="T33" fmla="*/ 79 h 84"/>
                      <a:gd name="T34" fmla="*/ 984 w 2566"/>
                      <a:gd name="T35" fmla="*/ 77 h 84"/>
                      <a:gd name="T36" fmla="*/ 1049 w 2566"/>
                      <a:gd name="T37" fmla="*/ 77 h 84"/>
                      <a:gd name="T38" fmla="*/ 1101 w 2566"/>
                      <a:gd name="T39" fmla="*/ 77 h 84"/>
                      <a:gd name="T40" fmla="*/ 1166 w 2566"/>
                      <a:gd name="T41" fmla="*/ 77 h 84"/>
                      <a:gd name="T42" fmla="*/ 1216 w 2566"/>
                      <a:gd name="T43" fmla="*/ 76 h 84"/>
                      <a:gd name="T44" fmla="*/ 1283 w 2566"/>
                      <a:gd name="T45" fmla="*/ 76 h 84"/>
                      <a:gd name="T46" fmla="*/ 1333 w 2566"/>
                      <a:gd name="T47" fmla="*/ 76 h 84"/>
                      <a:gd name="T48" fmla="*/ 1400 w 2566"/>
                      <a:gd name="T49" fmla="*/ 76 h 84"/>
                      <a:gd name="T50" fmla="*/ 1449 w 2566"/>
                      <a:gd name="T51" fmla="*/ 75 h 84"/>
                      <a:gd name="T52" fmla="*/ 1517 w 2566"/>
                      <a:gd name="T53" fmla="*/ 75 h 84"/>
                      <a:gd name="T54" fmla="*/ 1565 w 2566"/>
                      <a:gd name="T55" fmla="*/ 75 h 84"/>
                      <a:gd name="T56" fmla="*/ 1632 w 2566"/>
                      <a:gd name="T57" fmla="*/ 75 h 84"/>
                      <a:gd name="T58" fmla="*/ 1681 w 2566"/>
                      <a:gd name="T59" fmla="*/ 73 h 84"/>
                      <a:gd name="T60" fmla="*/ 1749 w 2566"/>
                      <a:gd name="T61" fmla="*/ 73 h 84"/>
                      <a:gd name="T62" fmla="*/ 1798 w 2566"/>
                      <a:gd name="T63" fmla="*/ 73 h 84"/>
                      <a:gd name="T64" fmla="*/ 1866 w 2566"/>
                      <a:gd name="T65" fmla="*/ 73 h 84"/>
                      <a:gd name="T66" fmla="*/ 1913 w 2566"/>
                      <a:gd name="T67" fmla="*/ 73 h 84"/>
                      <a:gd name="T68" fmla="*/ 1983 w 2566"/>
                      <a:gd name="T69" fmla="*/ 73 h 84"/>
                      <a:gd name="T70" fmla="*/ 2030 w 2566"/>
                      <a:gd name="T71" fmla="*/ 72 h 84"/>
                      <a:gd name="T72" fmla="*/ 2100 w 2566"/>
                      <a:gd name="T73" fmla="*/ 72 h 84"/>
                      <a:gd name="T74" fmla="*/ 2147 w 2566"/>
                      <a:gd name="T75" fmla="*/ 72 h 84"/>
                      <a:gd name="T76" fmla="*/ 2216 w 2566"/>
                      <a:gd name="T77" fmla="*/ 72 h 84"/>
                      <a:gd name="T78" fmla="*/ 2263 w 2566"/>
                      <a:gd name="T79" fmla="*/ 70 h 84"/>
                      <a:gd name="T80" fmla="*/ 2332 w 2566"/>
                      <a:gd name="T81" fmla="*/ 70 h 84"/>
                      <a:gd name="T82" fmla="*/ 2380 w 2566"/>
                      <a:gd name="T83" fmla="*/ 70 h 84"/>
                      <a:gd name="T84" fmla="*/ 2449 w 2566"/>
                      <a:gd name="T85" fmla="*/ 70 h 84"/>
                      <a:gd name="T86" fmla="*/ 2495 w 2566"/>
                      <a:gd name="T87" fmla="*/ 70 h 84"/>
                      <a:gd name="T88" fmla="*/ 2566 w 2566"/>
                      <a:gd name="T89" fmla="*/ 70 h 84"/>
                      <a:gd name="T90" fmla="*/ 2566 w 2566"/>
                      <a:gd name="T91" fmla="*/ 0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84">
                        <a:moveTo>
                          <a:pt x="0" y="84"/>
                        </a:moveTo>
                        <a:lnTo>
                          <a:pt x="54" y="83"/>
                        </a:lnTo>
                        <a:lnTo>
                          <a:pt x="117" y="83"/>
                        </a:lnTo>
                        <a:lnTo>
                          <a:pt x="171" y="83"/>
                        </a:lnTo>
                        <a:lnTo>
                          <a:pt x="234" y="83"/>
                        </a:lnTo>
                        <a:lnTo>
                          <a:pt x="287" y="81"/>
                        </a:lnTo>
                        <a:lnTo>
                          <a:pt x="349" y="81"/>
                        </a:lnTo>
                        <a:lnTo>
                          <a:pt x="404" y="81"/>
                        </a:lnTo>
                        <a:lnTo>
                          <a:pt x="466" y="81"/>
                        </a:lnTo>
                        <a:lnTo>
                          <a:pt x="519" y="80"/>
                        </a:lnTo>
                        <a:lnTo>
                          <a:pt x="583" y="80"/>
                        </a:lnTo>
                        <a:lnTo>
                          <a:pt x="636" y="80"/>
                        </a:lnTo>
                        <a:lnTo>
                          <a:pt x="700" y="80"/>
                        </a:lnTo>
                        <a:lnTo>
                          <a:pt x="751" y="79"/>
                        </a:lnTo>
                        <a:lnTo>
                          <a:pt x="817" y="79"/>
                        </a:lnTo>
                        <a:lnTo>
                          <a:pt x="868" y="79"/>
                        </a:lnTo>
                        <a:lnTo>
                          <a:pt x="934" y="79"/>
                        </a:lnTo>
                        <a:lnTo>
                          <a:pt x="984" y="77"/>
                        </a:lnTo>
                        <a:lnTo>
                          <a:pt x="1049" y="77"/>
                        </a:lnTo>
                        <a:lnTo>
                          <a:pt x="1101" y="77"/>
                        </a:lnTo>
                        <a:lnTo>
                          <a:pt x="1166" y="77"/>
                        </a:lnTo>
                        <a:lnTo>
                          <a:pt x="1216" y="76"/>
                        </a:lnTo>
                        <a:lnTo>
                          <a:pt x="1283" y="76"/>
                        </a:lnTo>
                        <a:lnTo>
                          <a:pt x="1333" y="76"/>
                        </a:lnTo>
                        <a:lnTo>
                          <a:pt x="1400" y="76"/>
                        </a:lnTo>
                        <a:lnTo>
                          <a:pt x="1449" y="75"/>
                        </a:lnTo>
                        <a:lnTo>
                          <a:pt x="1517" y="75"/>
                        </a:lnTo>
                        <a:lnTo>
                          <a:pt x="1565" y="75"/>
                        </a:lnTo>
                        <a:lnTo>
                          <a:pt x="1632" y="75"/>
                        </a:lnTo>
                        <a:lnTo>
                          <a:pt x="1681" y="73"/>
                        </a:lnTo>
                        <a:lnTo>
                          <a:pt x="1749" y="73"/>
                        </a:lnTo>
                        <a:lnTo>
                          <a:pt x="1798" y="73"/>
                        </a:lnTo>
                        <a:lnTo>
                          <a:pt x="1866" y="73"/>
                        </a:lnTo>
                        <a:lnTo>
                          <a:pt x="1913" y="73"/>
                        </a:lnTo>
                        <a:lnTo>
                          <a:pt x="1983" y="73"/>
                        </a:lnTo>
                        <a:lnTo>
                          <a:pt x="2030" y="72"/>
                        </a:lnTo>
                        <a:lnTo>
                          <a:pt x="2100" y="72"/>
                        </a:lnTo>
                        <a:lnTo>
                          <a:pt x="2147" y="72"/>
                        </a:lnTo>
                        <a:lnTo>
                          <a:pt x="2216" y="72"/>
                        </a:lnTo>
                        <a:lnTo>
                          <a:pt x="2263" y="70"/>
                        </a:lnTo>
                        <a:lnTo>
                          <a:pt x="2332" y="70"/>
                        </a:lnTo>
                        <a:lnTo>
                          <a:pt x="2380" y="70"/>
                        </a:lnTo>
                        <a:lnTo>
                          <a:pt x="2449" y="70"/>
                        </a:lnTo>
                        <a:lnTo>
                          <a:pt x="2495" y="70"/>
                        </a:lnTo>
                        <a:lnTo>
                          <a:pt x="2566" y="70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8" name="Freeform 4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992"/>
                  </a:xfrm>
                  <a:custGeom>
                    <a:avLst/>
                    <a:gdLst>
                      <a:gd name="T0" fmla="*/ 27 w 2566"/>
                      <a:gd name="T1" fmla="*/ 1991 h 1992"/>
                      <a:gd name="T2" fmla="*/ 144 w 2566"/>
                      <a:gd name="T3" fmla="*/ 1991 h 1992"/>
                      <a:gd name="T4" fmla="*/ 259 w 2566"/>
                      <a:gd name="T5" fmla="*/ 1991 h 1992"/>
                      <a:gd name="T6" fmla="*/ 376 w 2566"/>
                      <a:gd name="T7" fmla="*/ 1991 h 1992"/>
                      <a:gd name="T8" fmla="*/ 493 w 2566"/>
                      <a:gd name="T9" fmla="*/ 1989 h 1992"/>
                      <a:gd name="T10" fmla="*/ 609 w 2566"/>
                      <a:gd name="T11" fmla="*/ 1989 h 1992"/>
                      <a:gd name="T12" fmla="*/ 726 w 2566"/>
                      <a:gd name="T13" fmla="*/ 1989 h 1992"/>
                      <a:gd name="T14" fmla="*/ 842 w 2566"/>
                      <a:gd name="T15" fmla="*/ 1989 h 1992"/>
                      <a:gd name="T16" fmla="*/ 958 w 2566"/>
                      <a:gd name="T17" fmla="*/ 1988 h 1992"/>
                      <a:gd name="T18" fmla="*/ 1075 w 2566"/>
                      <a:gd name="T19" fmla="*/ 1988 h 1992"/>
                      <a:gd name="T20" fmla="*/ 1192 w 2566"/>
                      <a:gd name="T21" fmla="*/ 1988 h 1992"/>
                      <a:gd name="T22" fmla="*/ 1307 w 2566"/>
                      <a:gd name="T23" fmla="*/ 1988 h 1992"/>
                      <a:gd name="T24" fmla="*/ 1424 w 2566"/>
                      <a:gd name="T25" fmla="*/ 1987 h 1992"/>
                      <a:gd name="T26" fmla="*/ 1541 w 2566"/>
                      <a:gd name="T27" fmla="*/ 1987 h 1992"/>
                      <a:gd name="T28" fmla="*/ 1657 w 2566"/>
                      <a:gd name="T29" fmla="*/ 1987 h 1992"/>
                      <a:gd name="T30" fmla="*/ 1773 w 2566"/>
                      <a:gd name="T31" fmla="*/ 1987 h 1992"/>
                      <a:gd name="T32" fmla="*/ 1890 w 2566"/>
                      <a:gd name="T33" fmla="*/ 1985 h 1992"/>
                      <a:gd name="T34" fmla="*/ 2006 w 2566"/>
                      <a:gd name="T35" fmla="*/ 1985 h 1992"/>
                      <a:gd name="T36" fmla="*/ 2123 w 2566"/>
                      <a:gd name="T37" fmla="*/ 1985 h 1992"/>
                      <a:gd name="T38" fmla="*/ 2240 w 2566"/>
                      <a:gd name="T39" fmla="*/ 1985 h 1992"/>
                      <a:gd name="T40" fmla="*/ 2355 w 2566"/>
                      <a:gd name="T41" fmla="*/ 1985 h 1992"/>
                      <a:gd name="T42" fmla="*/ 2472 w 2566"/>
                      <a:gd name="T43" fmla="*/ 1984 h 1992"/>
                      <a:gd name="T44" fmla="*/ 2566 w 2566"/>
                      <a:gd name="T45" fmla="*/ 1950 h 1992"/>
                      <a:gd name="T46" fmla="*/ 2566 w 2566"/>
                      <a:gd name="T47" fmla="*/ 1595 h 1992"/>
                      <a:gd name="T48" fmla="*/ 2566 w 2566"/>
                      <a:gd name="T49" fmla="*/ 1241 h 1992"/>
                      <a:gd name="T50" fmla="*/ 2566 w 2566"/>
                      <a:gd name="T51" fmla="*/ 886 h 1992"/>
                      <a:gd name="T52" fmla="*/ 2566 w 2566"/>
                      <a:gd name="T53" fmla="*/ 531 h 1992"/>
                      <a:gd name="T54" fmla="*/ 2566 w 2566"/>
                      <a:gd name="T55" fmla="*/ 177 h 1992"/>
                      <a:gd name="T56" fmla="*/ 2449 w 2566"/>
                      <a:gd name="T57" fmla="*/ 0 h 1992"/>
                      <a:gd name="T58" fmla="*/ 2216 w 2566"/>
                      <a:gd name="T59" fmla="*/ 0 h 1992"/>
                      <a:gd name="T60" fmla="*/ 1983 w 2566"/>
                      <a:gd name="T61" fmla="*/ 0 h 1992"/>
                      <a:gd name="T62" fmla="*/ 1749 w 2566"/>
                      <a:gd name="T63" fmla="*/ 0 h 1992"/>
                      <a:gd name="T64" fmla="*/ 1517 w 2566"/>
                      <a:gd name="T65" fmla="*/ 0 h 1992"/>
                      <a:gd name="T66" fmla="*/ 1283 w 2566"/>
                      <a:gd name="T67" fmla="*/ 0 h 1992"/>
                      <a:gd name="T68" fmla="*/ 1049 w 2566"/>
                      <a:gd name="T69" fmla="*/ 0 h 1992"/>
                      <a:gd name="T70" fmla="*/ 817 w 2566"/>
                      <a:gd name="T71" fmla="*/ 0 h 1992"/>
                      <a:gd name="T72" fmla="*/ 583 w 2566"/>
                      <a:gd name="T73" fmla="*/ 0 h 1992"/>
                      <a:gd name="T74" fmla="*/ 349 w 2566"/>
                      <a:gd name="T75" fmla="*/ 0 h 1992"/>
                      <a:gd name="T76" fmla="*/ 117 w 2566"/>
                      <a:gd name="T77" fmla="*/ 0 h 1992"/>
                      <a:gd name="T78" fmla="*/ 0 w 2566"/>
                      <a:gd name="T79" fmla="*/ 177 h 1992"/>
                      <a:gd name="T80" fmla="*/ 0 w 2566"/>
                      <a:gd name="T81" fmla="*/ 531 h 1992"/>
                      <a:gd name="T82" fmla="*/ 0 w 2566"/>
                      <a:gd name="T83" fmla="*/ 886 h 1992"/>
                      <a:gd name="T84" fmla="*/ 0 w 2566"/>
                      <a:gd name="T85" fmla="*/ 1241 h 1992"/>
                      <a:gd name="T86" fmla="*/ 0 w 2566"/>
                      <a:gd name="T87" fmla="*/ 1595 h 1992"/>
                      <a:gd name="T88" fmla="*/ 0 w 2566"/>
                      <a:gd name="T89" fmla="*/ 1950 h 19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992">
                        <a:moveTo>
                          <a:pt x="0" y="1992"/>
                        </a:moveTo>
                        <a:lnTo>
                          <a:pt x="27" y="1991"/>
                        </a:lnTo>
                        <a:lnTo>
                          <a:pt x="117" y="1991"/>
                        </a:lnTo>
                        <a:lnTo>
                          <a:pt x="144" y="1991"/>
                        </a:lnTo>
                        <a:lnTo>
                          <a:pt x="234" y="1991"/>
                        </a:lnTo>
                        <a:lnTo>
                          <a:pt x="259" y="1991"/>
                        </a:lnTo>
                        <a:lnTo>
                          <a:pt x="349" y="1991"/>
                        </a:lnTo>
                        <a:lnTo>
                          <a:pt x="376" y="1991"/>
                        </a:lnTo>
                        <a:lnTo>
                          <a:pt x="466" y="1991"/>
                        </a:lnTo>
                        <a:lnTo>
                          <a:pt x="493" y="1989"/>
                        </a:lnTo>
                        <a:lnTo>
                          <a:pt x="583" y="1989"/>
                        </a:lnTo>
                        <a:lnTo>
                          <a:pt x="609" y="1989"/>
                        </a:lnTo>
                        <a:lnTo>
                          <a:pt x="700" y="1989"/>
                        </a:lnTo>
                        <a:lnTo>
                          <a:pt x="726" y="1989"/>
                        </a:lnTo>
                        <a:lnTo>
                          <a:pt x="817" y="1989"/>
                        </a:lnTo>
                        <a:lnTo>
                          <a:pt x="842" y="1989"/>
                        </a:lnTo>
                        <a:lnTo>
                          <a:pt x="934" y="1989"/>
                        </a:lnTo>
                        <a:lnTo>
                          <a:pt x="958" y="1988"/>
                        </a:lnTo>
                        <a:lnTo>
                          <a:pt x="1049" y="1988"/>
                        </a:lnTo>
                        <a:lnTo>
                          <a:pt x="1075" y="1988"/>
                        </a:lnTo>
                        <a:lnTo>
                          <a:pt x="1166" y="1988"/>
                        </a:lnTo>
                        <a:lnTo>
                          <a:pt x="1192" y="1988"/>
                        </a:lnTo>
                        <a:lnTo>
                          <a:pt x="1283" y="1988"/>
                        </a:lnTo>
                        <a:lnTo>
                          <a:pt x="1307" y="1988"/>
                        </a:lnTo>
                        <a:lnTo>
                          <a:pt x="1400" y="1988"/>
                        </a:lnTo>
                        <a:lnTo>
                          <a:pt x="1424" y="1987"/>
                        </a:lnTo>
                        <a:lnTo>
                          <a:pt x="1517" y="1987"/>
                        </a:lnTo>
                        <a:lnTo>
                          <a:pt x="1541" y="1987"/>
                        </a:lnTo>
                        <a:lnTo>
                          <a:pt x="1632" y="1987"/>
                        </a:lnTo>
                        <a:lnTo>
                          <a:pt x="1657" y="1987"/>
                        </a:lnTo>
                        <a:lnTo>
                          <a:pt x="1749" y="1987"/>
                        </a:lnTo>
                        <a:lnTo>
                          <a:pt x="1773" y="1987"/>
                        </a:lnTo>
                        <a:lnTo>
                          <a:pt x="1866" y="1987"/>
                        </a:lnTo>
                        <a:lnTo>
                          <a:pt x="1890" y="1985"/>
                        </a:lnTo>
                        <a:lnTo>
                          <a:pt x="1983" y="1985"/>
                        </a:lnTo>
                        <a:lnTo>
                          <a:pt x="2006" y="1985"/>
                        </a:lnTo>
                        <a:lnTo>
                          <a:pt x="2100" y="1985"/>
                        </a:lnTo>
                        <a:lnTo>
                          <a:pt x="2123" y="1985"/>
                        </a:lnTo>
                        <a:lnTo>
                          <a:pt x="2216" y="1985"/>
                        </a:lnTo>
                        <a:lnTo>
                          <a:pt x="2240" y="1985"/>
                        </a:lnTo>
                        <a:lnTo>
                          <a:pt x="2332" y="1985"/>
                        </a:lnTo>
                        <a:lnTo>
                          <a:pt x="2355" y="1985"/>
                        </a:lnTo>
                        <a:lnTo>
                          <a:pt x="2449" y="1985"/>
                        </a:lnTo>
                        <a:lnTo>
                          <a:pt x="2472" y="1984"/>
                        </a:lnTo>
                        <a:lnTo>
                          <a:pt x="2566" y="1984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199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9" name="Freeform 46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42"/>
                  </a:xfrm>
                  <a:custGeom>
                    <a:avLst/>
                    <a:gdLst>
                      <a:gd name="T0" fmla="*/ 0 w 2566"/>
                      <a:gd name="T1" fmla="*/ 42 h 42"/>
                      <a:gd name="T2" fmla="*/ 27 w 2566"/>
                      <a:gd name="T3" fmla="*/ 41 h 42"/>
                      <a:gd name="T4" fmla="*/ 117 w 2566"/>
                      <a:gd name="T5" fmla="*/ 41 h 42"/>
                      <a:gd name="T6" fmla="*/ 144 w 2566"/>
                      <a:gd name="T7" fmla="*/ 41 h 42"/>
                      <a:gd name="T8" fmla="*/ 234 w 2566"/>
                      <a:gd name="T9" fmla="*/ 41 h 42"/>
                      <a:gd name="T10" fmla="*/ 259 w 2566"/>
                      <a:gd name="T11" fmla="*/ 41 h 42"/>
                      <a:gd name="T12" fmla="*/ 349 w 2566"/>
                      <a:gd name="T13" fmla="*/ 41 h 42"/>
                      <a:gd name="T14" fmla="*/ 376 w 2566"/>
                      <a:gd name="T15" fmla="*/ 41 h 42"/>
                      <a:gd name="T16" fmla="*/ 466 w 2566"/>
                      <a:gd name="T17" fmla="*/ 41 h 42"/>
                      <a:gd name="T18" fmla="*/ 493 w 2566"/>
                      <a:gd name="T19" fmla="*/ 39 h 42"/>
                      <a:gd name="T20" fmla="*/ 583 w 2566"/>
                      <a:gd name="T21" fmla="*/ 39 h 42"/>
                      <a:gd name="T22" fmla="*/ 609 w 2566"/>
                      <a:gd name="T23" fmla="*/ 39 h 42"/>
                      <a:gd name="T24" fmla="*/ 700 w 2566"/>
                      <a:gd name="T25" fmla="*/ 39 h 42"/>
                      <a:gd name="T26" fmla="*/ 726 w 2566"/>
                      <a:gd name="T27" fmla="*/ 39 h 42"/>
                      <a:gd name="T28" fmla="*/ 817 w 2566"/>
                      <a:gd name="T29" fmla="*/ 39 h 42"/>
                      <a:gd name="T30" fmla="*/ 842 w 2566"/>
                      <a:gd name="T31" fmla="*/ 39 h 42"/>
                      <a:gd name="T32" fmla="*/ 934 w 2566"/>
                      <a:gd name="T33" fmla="*/ 39 h 42"/>
                      <a:gd name="T34" fmla="*/ 958 w 2566"/>
                      <a:gd name="T35" fmla="*/ 38 h 42"/>
                      <a:gd name="T36" fmla="*/ 1049 w 2566"/>
                      <a:gd name="T37" fmla="*/ 38 h 42"/>
                      <a:gd name="T38" fmla="*/ 1075 w 2566"/>
                      <a:gd name="T39" fmla="*/ 38 h 42"/>
                      <a:gd name="T40" fmla="*/ 1166 w 2566"/>
                      <a:gd name="T41" fmla="*/ 38 h 42"/>
                      <a:gd name="T42" fmla="*/ 1192 w 2566"/>
                      <a:gd name="T43" fmla="*/ 38 h 42"/>
                      <a:gd name="T44" fmla="*/ 1283 w 2566"/>
                      <a:gd name="T45" fmla="*/ 38 h 42"/>
                      <a:gd name="T46" fmla="*/ 1307 w 2566"/>
                      <a:gd name="T47" fmla="*/ 38 h 42"/>
                      <a:gd name="T48" fmla="*/ 1400 w 2566"/>
                      <a:gd name="T49" fmla="*/ 38 h 42"/>
                      <a:gd name="T50" fmla="*/ 1424 w 2566"/>
                      <a:gd name="T51" fmla="*/ 37 h 42"/>
                      <a:gd name="T52" fmla="*/ 1517 w 2566"/>
                      <a:gd name="T53" fmla="*/ 37 h 42"/>
                      <a:gd name="T54" fmla="*/ 1541 w 2566"/>
                      <a:gd name="T55" fmla="*/ 37 h 42"/>
                      <a:gd name="T56" fmla="*/ 1632 w 2566"/>
                      <a:gd name="T57" fmla="*/ 37 h 42"/>
                      <a:gd name="T58" fmla="*/ 1657 w 2566"/>
                      <a:gd name="T59" fmla="*/ 37 h 42"/>
                      <a:gd name="T60" fmla="*/ 1749 w 2566"/>
                      <a:gd name="T61" fmla="*/ 37 h 42"/>
                      <a:gd name="T62" fmla="*/ 1773 w 2566"/>
                      <a:gd name="T63" fmla="*/ 37 h 42"/>
                      <a:gd name="T64" fmla="*/ 1866 w 2566"/>
                      <a:gd name="T65" fmla="*/ 37 h 42"/>
                      <a:gd name="T66" fmla="*/ 1890 w 2566"/>
                      <a:gd name="T67" fmla="*/ 35 h 42"/>
                      <a:gd name="T68" fmla="*/ 1983 w 2566"/>
                      <a:gd name="T69" fmla="*/ 35 h 42"/>
                      <a:gd name="T70" fmla="*/ 2006 w 2566"/>
                      <a:gd name="T71" fmla="*/ 35 h 42"/>
                      <a:gd name="T72" fmla="*/ 2100 w 2566"/>
                      <a:gd name="T73" fmla="*/ 35 h 42"/>
                      <a:gd name="T74" fmla="*/ 2123 w 2566"/>
                      <a:gd name="T75" fmla="*/ 35 h 42"/>
                      <a:gd name="T76" fmla="*/ 2216 w 2566"/>
                      <a:gd name="T77" fmla="*/ 35 h 42"/>
                      <a:gd name="T78" fmla="*/ 2240 w 2566"/>
                      <a:gd name="T79" fmla="*/ 35 h 42"/>
                      <a:gd name="T80" fmla="*/ 2332 w 2566"/>
                      <a:gd name="T81" fmla="*/ 35 h 42"/>
                      <a:gd name="T82" fmla="*/ 2355 w 2566"/>
                      <a:gd name="T83" fmla="*/ 35 h 42"/>
                      <a:gd name="T84" fmla="*/ 2449 w 2566"/>
                      <a:gd name="T85" fmla="*/ 35 h 42"/>
                      <a:gd name="T86" fmla="*/ 2472 w 2566"/>
                      <a:gd name="T87" fmla="*/ 34 h 42"/>
                      <a:gd name="T88" fmla="*/ 2566 w 2566"/>
                      <a:gd name="T89" fmla="*/ 34 h 42"/>
                      <a:gd name="T90" fmla="*/ 2566 w 2566"/>
                      <a:gd name="T91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42">
                        <a:moveTo>
                          <a:pt x="0" y="42"/>
                        </a:moveTo>
                        <a:lnTo>
                          <a:pt x="27" y="41"/>
                        </a:lnTo>
                        <a:lnTo>
                          <a:pt x="117" y="41"/>
                        </a:lnTo>
                        <a:lnTo>
                          <a:pt x="144" y="41"/>
                        </a:lnTo>
                        <a:lnTo>
                          <a:pt x="234" y="41"/>
                        </a:lnTo>
                        <a:lnTo>
                          <a:pt x="259" y="41"/>
                        </a:lnTo>
                        <a:lnTo>
                          <a:pt x="349" y="41"/>
                        </a:lnTo>
                        <a:lnTo>
                          <a:pt x="376" y="41"/>
                        </a:lnTo>
                        <a:lnTo>
                          <a:pt x="466" y="41"/>
                        </a:lnTo>
                        <a:lnTo>
                          <a:pt x="493" y="39"/>
                        </a:lnTo>
                        <a:lnTo>
                          <a:pt x="583" y="39"/>
                        </a:lnTo>
                        <a:lnTo>
                          <a:pt x="609" y="39"/>
                        </a:lnTo>
                        <a:lnTo>
                          <a:pt x="700" y="39"/>
                        </a:lnTo>
                        <a:lnTo>
                          <a:pt x="726" y="39"/>
                        </a:lnTo>
                        <a:lnTo>
                          <a:pt x="817" y="39"/>
                        </a:lnTo>
                        <a:lnTo>
                          <a:pt x="842" y="39"/>
                        </a:lnTo>
                        <a:lnTo>
                          <a:pt x="934" y="39"/>
                        </a:lnTo>
                        <a:lnTo>
                          <a:pt x="958" y="38"/>
                        </a:lnTo>
                        <a:lnTo>
                          <a:pt x="1049" y="38"/>
                        </a:lnTo>
                        <a:lnTo>
                          <a:pt x="1075" y="38"/>
                        </a:lnTo>
                        <a:lnTo>
                          <a:pt x="1166" y="38"/>
                        </a:lnTo>
                        <a:lnTo>
                          <a:pt x="1192" y="38"/>
                        </a:lnTo>
                        <a:lnTo>
                          <a:pt x="1283" y="38"/>
                        </a:lnTo>
                        <a:lnTo>
                          <a:pt x="1307" y="38"/>
                        </a:lnTo>
                        <a:lnTo>
                          <a:pt x="1400" y="38"/>
                        </a:lnTo>
                        <a:lnTo>
                          <a:pt x="1424" y="37"/>
                        </a:lnTo>
                        <a:lnTo>
                          <a:pt x="1517" y="37"/>
                        </a:lnTo>
                        <a:lnTo>
                          <a:pt x="1541" y="37"/>
                        </a:lnTo>
                        <a:lnTo>
                          <a:pt x="1632" y="37"/>
                        </a:lnTo>
                        <a:lnTo>
                          <a:pt x="1657" y="37"/>
                        </a:lnTo>
                        <a:lnTo>
                          <a:pt x="1749" y="37"/>
                        </a:lnTo>
                        <a:lnTo>
                          <a:pt x="1773" y="37"/>
                        </a:lnTo>
                        <a:lnTo>
                          <a:pt x="1866" y="37"/>
                        </a:lnTo>
                        <a:lnTo>
                          <a:pt x="1890" y="35"/>
                        </a:lnTo>
                        <a:lnTo>
                          <a:pt x="1983" y="35"/>
                        </a:lnTo>
                        <a:lnTo>
                          <a:pt x="2006" y="35"/>
                        </a:lnTo>
                        <a:lnTo>
                          <a:pt x="2100" y="35"/>
                        </a:lnTo>
                        <a:lnTo>
                          <a:pt x="2123" y="35"/>
                        </a:lnTo>
                        <a:lnTo>
                          <a:pt x="2216" y="35"/>
                        </a:lnTo>
                        <a:lnTo>
                          <a:pt x="2240" y="35"/>
                        </a:lnTo>
                        <a:lnTo>
                          <a:pt x="2332" y="35"/>
                        </a:lnTo>
                        <a:lnTo>
                          <a:pt x="2355" y="35"/>
                        </a:lnTo>
                        <a:lnTo>
                          <a:pt x="2449" y="35"/>
                        </a:lnTo>
                        <a:lnTo>
                          <a:pt x="2472" y="34"/>
                        </a:lnTo>
                        <a:lnTo>
                          <a:pt x="2566" y="34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0" name="Freeform 4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950"/>
                  </a:xfrm>
                  <a:custGeom>
                    <a:avLst/>
                    <a:gdLst>
                      <a:gd name="T0" fmla="*/ 0 w 2566"/>
                      <a:gd name="T1" fmla="*/ 1950 h 1950"/>
                      <a:gd name="T2" fmla="*/ 117 w 2566"/>
                      <a:gd name="T3" fmla="*/ 1950 h 1950"/>
                      <a:gd name="T4" fmla="*/ 234 w 2566"/>
                      <a:gd name="T5" fmla="*/ 1950 h 1950"/>
                      <a:gd name="T6" fmla="*/ 351 w 2566"/>
                      <a:gd name="T7" fmla="*/ 1950 h 1950"/>
                      <a:gd name="T8" fmla="*/ 466 w 2566"/>
                      <a:gd name="T9" fmla="*/ 1950 h 1950"/>
                      <a:gd name="T10" fmla="*/ 583 w 2566"/>
                      <a:gd name="T11" fmla="*/ 1950 h 1950"/>
                      <a:gd name="T12" fmla="*/ 700 w 2566"/>
                      <a:gd name="T13" fmla="*/ 1950 h 1950"/>
                      <a:gd name="T14" fmla="*/ 817 w 2566"/>
                      <a:gd name="T15" fmla="*/ 1950 h 1950"/>
                      <a:gd name="T16" fmla="*/ 934 w 2566"/>
                      <a:gd name="T17" fmla="*/ 1950 h 1950"/>
                      <a:gd name="T18" fmla="*/ 1049 w 2566"/>
                      <a:gd name="T19" fmla="*/ 1950 h 1950"/>
                      <a:gd name="T20" fmla="*/ 1166 w 2566"/>
                      <a:gd name="T21" fmla="*/ 1950 h 1950"/>
                      <a:gd name="T22" fmla="*/ 1283 w 2566"/>
                      <a:gd name="T23" fmla="*/ 1950 h 1950"/>
                      <a:gd name="T24" fmla="*/ 1400 w 2566"/>
                      <a:gd name="T25" fmla="*/ 1950 h 1950"/>
                      <a:gd name="T26" fmla="*/ 1517 w 2566"/>
                      <a:gd name="T27" fmla="*/ 1950 h 1950"/>
                      <a:gd name="T28" fmla="*/ 1633 w 2566"/>
                      <a:gd name="T29" fmla="*/ 1950 h 1950"/>
                      <a:gd name="T30" fmla="*/ 1749 w 2566"/>
                      <a:gd name="T31" fmla="*/ 1950 h 1950"/>
                      <a:gd name="T32" fmla="*/ 1866 w 2566"/>
                      <a:gd name="T33" fmla="*/ 1950 h 1950"/>
                      <a:gd name="T34" fmla="*/ 1983 w 2566"/>
                      <a:gd name="T35" fmla="*/ 1950 h 1950"/>
                      <a:gd name="T36" fmla="*/ 2100 w 2566"/>
                      <a:gd name="T37" fmla="*/ 1950 h 1950"/>
                      <a:gd name="T38" fmla="*/ 2216 w 2566"/>
                      <a:gd name="T39" fmla="*/ 1950 h 1950"/>
                      <a:gd name="T40" fmla="*/ 2332 w 2566"/>
                      <a:gd name="T41" fmla="*/ 1950 h 1950"/>
                      <a:gd name="T42" fmla="*/ 2449 w 2566"/>
                      <a:gd name="T43" fmla="*/ 1950 h 1950"/>
                      <a:gd name="T44" fmla="*/ 2566 w 2566"/>
                      <a:gd name="T45" fmla="*/ 1950 h 1950"/>
                      <a:gd name="T46" fmla="*/ 2566 w 2566"/>
                      <a:gd name="T47" fmla="*/ 1595 h 1950"/>
                      <a:gd name="T48" fmla="*/ 2566 w 2566"/>
                      <a:gd name="T49" fmla="*/ 1241 h 1950"/>
                      <a:gd name="T50" fmla="*/ 2566 w 2566"/>
                      <a:gd name="T51" fmla="*/ 886 h 1950"/>
                      <a:gd name="T52" fmla="*/ 2566 w 2566"/>
                      <a:gd name="T53" fmla="*/ 531 h 1950"/>
                      <a:gd name="T54" fmla="*/ 2566 w 2566"/>
                      <a:gd name="T55" fmla="*/ 177 h 1950"/>
                      <a:gd name="T56" fmla="*/ 2449 w 2566"/>
                      <a:gd name="T57" fmla="*/ 0 h 1950"/>
                      <a:gd name="T58" fmla="*/ 2216 w 2566"/>
                      <a:gd name="T59" fmla="*/ 0 h 1950"/>
                      <a:gd name="T60" fmla="*/ 1983 w 2566"/>
                      <a:gd name="T61" fmla="*/ 0 h 1950"/>
                      <a:gd name="T62" fmla="*/ 1749 w 2566"/>
                      <a:gd name="T63" fmla="*/ 0 h 1950"/>
                      <a:gd name="T64" fmla="*/ 1517 w 2566"/>
                      <a:gd name="T65" fmla="*/ 0 h 1950"/>
                      <a:gd name="T66" fmla="*/ 1283 w 2566"/>
                      <a:gd name="T67" fmla="*/ 0 h 1950"/>
                      <a:gd name="T68" fmla="*/ 1049 w 2566"/>
                      <a:gd name="T69" fmla="*/ 0 h 1950"/>
                      <a:gd name="T70" fmla="*/ 817 w 2566"/>
                      <a:gd name="T71" fmla="*/ 0 h 1950"/>
                      <a:gd name="T72" fmla="*/ 583 w 2566"/>
                      <a:gd name="T73" fmla="*/ 0 h 1950"/>
                      <a:gd name="T74" fmla="*/ 349 w 2566"/>
                      <a:gd name="T75" fmla="*/ 0 h 1950"/>
                      <a:gd name="T76" fmla="*/ 117 w 2566"/>
                      <a:gd name="T77" fmla="*/ 0 h 1950"/>
                      <a:gd name="T78" fmla="*/ 0 w 2566"/>
                      <a:gd name="T79" fmla="*/ 177 h 1950"/>
                      <a:gd name="T80" fmla="*/ 0 w 2566"/>
                      <a:gd name="T81" fmla="*/ 531 h 1950"/>
                      <a:gd name="T82" fmla="*/ 0 w 2566"/>
                      <a:gd name="T83" fmla="*/ 886 h 1950"/>
                      <a:gd name="T84" fmla="*/ 0 w 2566"/>
                      <a:gd name="T85" fmla="*/ 1241 h 1950"/>
                      <a:gd name="T86" fmla="*/ 0 w 2566"/>
                      <a:gd name="T87" fmla="*/ 1595 h 1950"/>
                      <a:gd name="T88" fmla="*/ 0 w 2566"/>
                      <a:gd name="T89" fmla="*/ 1950 h 19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950">
                        <a:moveTo>
                          <a:pt x="0" y="1950"/>
                        </a:moveTo>
                        <a:lnTo>
                          <a:pt x="0" y="1950"/>
                        </a:lnTo>
                        <a:lnTo>
                          <a:pt x="117" y="1950"/>
                        </a:lnTo>
                        <a:lnTo>
                          <a:pt x="117" y="1950"/>
                        </a:lnTo>
                        <a:lnTo>
                          <a:pt x="234" y="1950"/>
                        </a:lnTo>
                        <a:lnTo>
                          <a:pt x="234" y="1950"/>
                        </a:lnTo>
                        <a:lnTo>
                          <a:pt x="349" y="1950"/>
                        </a:lnTo>
                        <a:lnTo>
                          <a:pt x="351" y="1950"/>
                        </a:lnTo>
                        <a:lnTo>
                          <a:pt x="466" y="1950"/>
                        </a:lnTo>
                        <a:lnTo>
                          <a:pt x="466" y="1950"/>
                        </a:lnTo>
                        <a:lnTo>
                          <a:pt x="583" y="1950"/>
                        </a:lnTo>
                        <a:lnTo>
                          <a:pt x="583" y="1950"/>
                        </a:lnTo>
                        <a:lnTo>
                          <a:pt x="700" y="1950"/>
                        </a:lnTo>
                        <a:lnTo>
                          <a:pt x="700" y="1950"/>
                        </a:lnTo>
                        <a:lnTo>
                          <a:pt x="817" y="1950"/>
                        </a:lnTo>
                        <a:lnTo>
                          <a:pt x="817" y="1950"/>
                        </a:lnTo>
                        <a:lnTo>
                          <a:pt x="934" y="1950"/>
                        </a:lnTo>
                        <a:lnTo>
                          <a:pt x="934" y="1950"/>
                        </a:lnTo>
                        <a:lnTo>
                          <a:pt x="1049" y="1950"/>
                        </a:lnTo>
                        <a:lnTo>
                          <a:pt x="1049" y="1950"/>
                        </a:lnTo>
                        <a:lnTo>
                          <a:pt x="1166" y="1950"/>
                        </a:lnTo>
                        <a:lnTo>
                          <a:pt x="1166" y="1950"/>
                        </a:lnTo>
                        <a:lnTo>
                          <a:pt x="1283" y="1950"/>
                        </a:lnTo>
                        <a:lnTo>
                          <a:pt x="1283" y="1950"/>
                        </a:lnTo>
                        <a:lnTo>
                          <a:pt x="1400" y="1950"/>
                        </a:lnTo>
                        <a:lnTo>
                          <a:pt x="1400" y="1950"/>
                        </a:lnTo>
                        <a:lnTo>
                          <a:pt x="1517" y="1950"/>
                        </a:lnTo>
                        <a:lnTo>
                          <a:pt x="1517" y="1950"/>
                        </a:lnTo>
                        <a:lnTo>
                          <a:pt x="1632" y="1950"/>
                        </a:lnTo>
                        <a:lnTo>
                          <a:pt x="1633" y="1950"/>
                        </a:lnTo>
                        <a:lnTo>
                          <a:pt x="1749" y="1950"/>
                        </a:lnTo>
                        <a:lnTo>
                          <a:pt x="1749" y="1950"/>
                        </a:lnTo>
                        <a:lnTo>
                          <a:pt x="1866" y="1950"/>
                        </a:lnTo>
                        <a:lnTo>
                          <a:pt x="1866" y="1950"/>
                        </a:lnTo>
                        <a:lnTo>
                          <a:pt x="1983" y="1950"/>
                        </a:lnTo>
                        <a:lnTo>
                          <a:pt x="1983" y="1950"/>
                        </a:lnTo>
                        <a:lnTo>
                          <a:pt x="2100" y="1950"/>
                        </a:lnTo>
                        <a:lnTo>
                          <a:pt x="2100" y="1950"/>
                        </a:lnTo>
                        <a:lnTo>
                          <a:pt x="2216" y="1950"/>
                        </a:lnTo>
                        <a:lnTo>
                          <a:pt x="2216" y="1950"/>
                        </a:lnTo>
                        <a:lnTo>
                          <a:pt x="2332" y="1950"/>
                        </a:lnTo>
                        <a:lnTo>
                          <a:pt x="2332" y="1950"/>
                        </a:lnTo>
                        <a:lnTo>
                          <a:pt x="2449" y="1950"/>
                        </a:lnTo>
                        <a:lnTo>
                          <a:pt x="2449" y="1950"/>
                        </a:lnTo>
                        <a:lnTo>
                          <a:pt x="2566" y="1950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195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1" name="Freeform 48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0"/>
                  </a:xfrm>
                  <a:custGeom>
                    <a:avLst/>
                    <a:gdLst>
                      <a:gd name="T0" fmla="*/ 0 w 2566"/>
                      <a:gd name="T1" fmla="*/ 0 w 2566"/>
                      <a:gd name="T2" fmla="*/ 117 w 2566"/>
                      <a:gd name="T3" fmla="*/ 117 w 2566"/>
                      <a:gd name="T4" fmla="*/ 234 w 2566"/>
                      <a:gd name="T5" fmla="*/ 234 w 2566"/>
                      <a:gd name="T6" fmla="*/ 349 w 2566"/>
                      <a:gd name="T7" fmla="*/ 351 w 2566"/>
                      <a:gd name="T8" fmla="*/ 466 w 2566"/>
                      <a:gd name="T9" fmla="*/ 466 w 2566"/>
                      <a:gd name="T10" fmla="*/ 583 w 2566"/>
                      <a:gd name="T11" fmla="*/ 583 w 2566"/>
                      <a:gd name="T12" fmla="*/ 700 w 2566"/>
                      <a:gd name="T13" fmla="*/ 700 w 2566"/>
                      <a:gd name="T14" fmla="*/ 817 w 2566"/>
                      <a:gd name="T15" fmla="*/ 817 w 2566"/>
                      <a:gd name="T16" fmla="*/ 934 w 2566"/>
                      <a:gd name="T17" fmla="*/ 934 w 2566"/>
                      <a:gd name="T18" fmla="*/ 1049 w 2566"/>
                      <a:gd name="T19" fmla="*/ 1049 w 2566"/>
                      <a:gd name="T20" fmla="*/ 1166 w 2566"/>
                      <a:gd name="T21" fmla="*/ 1166 w 2566"/>
                      <a:gd name="T22" fmla="*/ 1283 w 2566"/>
                      <a:gd name="T23" fmla="*/ 1283 w 2566"/>
                      <a:gd name="T24" fmla="*/ 1400 w 2566"/>
                      <a:gd name="T25" fmla="*/ 1400 w 2566"/>
                      <a:gd name="T26" fmla="*/ 1517 w 2566"/>
                      <a:gd name="T27" fmla="*/ 1517 w 2566"/>
                      <a:gd name="T28" fmla="*/ 1632 w 2566"/>
                      <a:gd name="T29" fmla="*/ 1633 w 2566"/>
                      <a:gd name="T30" fmla="*/ 1749 w 2566"/>
                      <a:gd name="T31" fmla="*/ 1749 w 2566"/>
                      <a:gd name="T32" fmla="*/ 1866 w 2566"/>
                      <a:gd name="T33" fmla="*/ 1866 w 2566"/>
                      <a:gd name="T34" fmla="*/ 1983 w 2566"/>
                      <a:gd name="T35" fmla="*/ 1983 w 2566"/>
                      <a:gd name="T36" fmla="*/ 2100 w 2566"/>
                      <a:gd name="T37" fmla="*/ 2100 w 2566"/>
                      <a:gd name="T38" fmla="*/ 2216 w 2566"/>
                      <a:gd name="T39" fmla="*/ 2216 w 2566"/>
                      <a:gd name="T40" fmla="*/ 2332 w 2566"/>
                      <a:gd name="T41" fmla="*/ 2332 w 2566"/>
                      <a:gd name="T42" fmla="*/ 2449 w 2566"/>
                      <a:gd name="T43" fmla="*/ 2449 w 2566"/>
                      <a:gd name="T44" fmla="*/ 2566 w 2566"/>
                      <a:gd name="T45" fmla="*/ 2566 w 2566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  <a:cxn ang="0">
                        <a:pos x="T8" y="0"/>
                      </a:cxn>
                      <a:cxn ang="0">
                        <a:pos x="T9" y="0"/>
                      </a:cxn>
                      <a:cxn ang="0">
                        <a:pos x="T10" y="0"/>
                      </a:cxn>
                      <a:cxn ang="0">
                        <a:pos x="T11" y="0"/>
                      </a:cxn>
                      <a:cxn ang="0">
                        <a:pos x="T12" y="0"/>
                      </a:cxn>
                      <a:cxn ang="0">
                        <a:pos x="T13" y="0"/>
                      </a:cxn>
                      <a:cxn ang="0">
                        <a:pos x="T14" y="0"/>
                      </a:cxn>
                      <a:cxn ang="0">
                        <a:pos x="T15" y="0"/>
                      </a:cxn>
                      <a:cxn ang="0">
                        <a:pos x="T16" y="0"/>
                      </a:cxn>
                      <a:cxn ang="0">
                        <a:pos x="T17" y="0"/>
                      </a:cxn>
                      <a:cxn ang="0">
                        <a:pos x="T18" y="0"/>
                      </a:cxn>
                      <a:cxn ang="0">
                        <a:pos x="T19" y="0"/>
                      </a:cxn>
                      <a:cxn ang="0">
                        <a:pos x="T20" y="0"/>
                      </a:cxn>
                      <a:cxn ang="0">
                        <a:pos x="T21" y="0"/>
                      </a:cxn>
                      <a:cxn ang="0">
                        <a:pos x="T22" y="0"/>
                      </a:cxn>
                      <a:cxn ang="0">
                        <a:pos x="T23" y="0"/>
                      </a:cxn>
                      <a:cxn ang="0">
                        <a:pos x="T24" y="0"/>
                      </a:cxn>
                      <a:cxn ang="0">
                        <a:pos x="T25" y="0"/>
                      </a:cxn>
                      <a:cxn ang="0">
                        <a:pos x="T26" y="0"/>
                      </a:cxn>
                      <a:cxn ang="0">
                        <a:pos x="T27" y="0"/>
                      </a:cxn>
                      <a:cxn ang="0">
                        <a:pos x="T28" y="0"/>
                      </a:cxn>
                      <a:cxn ang="0">
                        <a:pos x="T29" y="0"/>
                      </a:cxn>
                      <a:cxn ang="0">
                        <a:pos x="T30" y="0"/>
                      </a:cxn>
                      <a:cxn ang="0">
                        <a:pos x="T31" y="0"/>
                      </a:cxn>
                      <a:cxn ang="0">
                        <a:pos x="T32" y="0"/>
                      </a:cxn>
                      <a:cxn ang="0">
                        <a:pos x="T33" y="0"/>
                      </a:cxn>
                      <a:cxn ang="0">
                        <a:pos x="T34" y="0"/>
                      </a:cxn>
                      <a:cxn ang="0">
                        <a:pos x="T35" y="0"/>
                      </a:cxn>
                      <a:cxn ang="0">
                        <a:pos x="T36" y="0"/>
                      </a:cxn>
                      <a:cxn ang="0">
                        <a:pos x="T37" y="0"/>
                      </a:cxn>
                      <a:cxn ang="0">
                        <a:pos x="T38" y="0"/>
                      </a:cxn>
                      <a:cxn ang="0">
                        <a:pos x="T39" y="0"/>
                      </a:cxn>
                      <a:cxn ang="0">
                        <a:pos x="T40" y="0"/>
                      </a:cxn>
                      <a:cxn ang="0">
                        <a:pos x="T41" y="0"/>
                      </a:cxn>
                      <a:cxn ang="0">
                        <a:pos x="T42" y="0"/>
                      </a:cxn>
                      <a:cxn ang="0">
                        <a:pos x="T43" y="0"/>
                      </a:cxn>
                      <a:cxn ang="0">
                        <a:pos x="T44" y="0"/>
                      </a:cxn>
                      <a:cxn ang="0">
                        <a:pos x="T45" y="0"/>
                      </a:cxn>
                    </a:cxnLst>
                    <a:rect l="0" t="0" r="r" b="b"/>
                    <a:pathLst>
                      <a:path w="256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351" y="0"/>
                        </a:lnTo>
                        <a:lnTo>
                          <a:pt x="466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633" y="0"/>
                        </a:lnTo>
                        <a:lnTo>
                          <a:pt x="1749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2" name="Freeform 4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59 w 2566"/>
                      <a:gd name="T1" fmla="*/ 344 h 2481"/>
                      <a:gd name="T2" fmla="*/ 2543 w 2566"/>
                      <a:gd name="T3" fmla="*/ 497 h 2481"/>
                      <a:gd name="T4" fmla="*/ 2439 w 2566"/>
                      <a:gd name="T5" fmla="*/ 516 h 2481"/>
                      <a:gd name="T6" fmla="*/ 2327 w 2566"/>
                      <a:gd name="T7" fmla="*/ 523 h 2481"/>
                      <a:gd name="T8" fmla="*/ 2316 w 2566"/>
                      <a:gd name="T9" fmla="*/ 683 h 2481"/>
                      <a:gd name="T10" fmla="*/ 2207 w 2566"/>
                      <a:gd name="T11" fmla="*/ 695 h 2481"/>
                      <a:gd name="T12" fmla="*/ 2157 w 2566"/>
                      <a:gd name="T13" fmla="*/ 795 h 2481"/>
                      <a:gd name="T14" fmla="*/ 2086 w 2566"/>
                      <a:gd name="T15" fmla="*/ 866 h 2481"/>
                      <a:gd name="T16" fmla="*/ 1975 w 2566"/>
                      <a:gd name="T17" fmla="*/ 874 h 2481"/>
                      <a:gd name="T18" fmla="*/ 1953 w 2566"/>
                      <a:gd name="T19" fmla="*/ 1018 h 2481"/>
                      <a:gd name="T20" fmla="*/ 1855 w 2566"/>
                      <a:gd name="T21" fmla="*/ 1046 h 2481"/>
                      <a:gd name="T22" fmla="*/ 1737 w 2566"/>
                      <a:gd name="T23" fmla="*/ 1045 h 2481"/>
                      <a:gd name="T24" fmla="*/ 1700 w 2566"/>
                      <a:gd name="T25" fmla="*/ 1165 h 2481"/>
                      <a:gd name="T26" fmla="*/ 1561 w 2566"/>
                      <a:gd name="T27" fmla="*/ 1064 h 2481"/>
                      <a:gd name="T28" fmla="*/ 1496 w 2566"/>
                      <a:gd name="T29" fmla="*/ 1032 h 2481"/>
                      <a:gd name="T30" fmla="*/ 1345 w 2566"/>
                      <a:gd name="T31" fmla="*/ 982 h 2481"/>
                      <a:gd name="T32" fmla="*/ 1222 w 2566"/>
                      <a:gd name="T33" fmla="*/ 886 h 2481"/>
                      <a:gd name="T34" fmla="*/ 1116 w 2566"/>
                      <a:gd name="T35" fmla="*/ 809 h 2481"/>
                      <a:gd name="T36" fmla="*/ 985 w 2566"/>
                      <a:gd name="T37" fmla="*/ 709 h 2481"/>
                      <a:gd name="T38" fmla="*/ 838 w 2566"/>
                      <a:gd name="T39" fmla="*/ 531 h 2481"/>
                      <a:gd name="T40" fmla="*/ 712 w 2566"/>
                      <a:gd name="T41" fmla="*/ 355 h 2481"/>
                      <a:gd name="T42" fmla="*/ 609 w 2566"/>
                      <a:gd name="T43" fmla="*/ 177 h 2481"/>
                      <a:gd name="T44" fmla="*/ 503 w 2566"/>
                      <a:gd name="T45" fmla="*/ 0 h 2481"/>
                      <a:gd name="T46" fmla="*/ 349 w 2566"/>
                      <a:gd name="T47" fmla="*/ 0 h 2481"/>
                      <a:gd name="T48" fmla="*/ 117 w 2566"/>
                      <a:gd name="T49" fmla="*/ 0 h 2481"/>
                      <a:gd name="T50" fmla="*/ 0 w 2566"/>
                      <a:gd name="T51" fmla="*/ 177 h 2481"/>
                      <a:gd name="T52" fmla="*/ 0 w 2566"/>
                      <a:gd name="T53" fmla="*/ 531 h 2481"/>
                      <a:gd name="T54" fmla="*/ 0 w 2566"/>
                      <a:gd name="T55" fmla="*/ 886 h 2481"/>
                      <a:gd name="T56" fmla="*/ 0 w 2566"/>
                      <a:gd name="T57" fmla="*/ 1241 h 2481"/>
                      <a:gd name="T58" fmla="*/ 0 w 2566"/>
                      <a:gd name="T59" fmla="*/ 1595 h 2481"/>
                      <a:gd name="T60" fmla="*/ 0 w 2566"/>
                      <a:gd name="T61" fmla="*/ 1950 h 2481"/>
                      <a:gd name="T62" fmla="*/ 0 w 2566"/>
                      <a:gd name="T63" fmla="*/ 2304 h 2481"/>
                      <a:gd name="T64" fmla="*/ 117 w 2566"/>
                      <a:gd name="T65" fmla="*/ 2481 h 2481"/>
                      <a:gd name="T66" fmla="*/ 349 w 2566"/>
                      <a:gd name="T67" fmla="*/ 2481 h 2481"/>
                      <a:gd name="T68" fmla="*/ 583 w 2566"/>
                      <a:gd name="T69" fmla="*/ 2481 h 2481"/>
                      <a:gd name="T70" fmla="*/ 817 w 2566"/>
                      <a:gd name="T71" fmla="*/ 2481 h 2481"/>
                      <a:gd name="T72" fmla="*/ 1049 w 2566"/>
                      <a:gd name="T73" fmla="*/ 2481 h 2481"/>
                      <a:gd name="T74" fmla="*/ 1283 w 2566"/>
                      <a:gd name="T75" fmla="*/ 2481 h 2481"/>
                      <a:gd name="T76" fmla="*/ 1517 w 2566"/>
                      <a:gd name="T77" fmla="*/ 2481 h 2481"/>
                      <a:gd name="T78" fmla="*/ 1749 w 2566"/>
                      <a:gd name="T79" fmla="*/ 2481 h 2481"/>
                      <a:gd name="T80" fmla="*/ 1983 w 2566"/>
                      <a:gd name="T81" fmla="*/ 2481 h 2481"/>
                      <a:gd name="T82" fmla="*/ 2216 w 2566"/>
                      <a:gd name="T83" fmla="*/ 2481 h 2481"/>
                      <a:gd name="T84" fmla="*/ 2449 w 2566"/>
                      <a:gd name="T85" fmla="*/ 2481 h 2481"/>
                      <a:gd name="T86" fmla="*/ 2566 w 2566"/>
                      <a:gd name="T87" fmla="*/ 2304 h 2481"/>
                      <a:gd name="T88" fmla="*/ 2566 w 2566"/>
                      <a:gd name="T89" fmla="*/ 1950 h 2481"/>
                      <a:gd name="T90" fmla="*/ 2566 w 2566"/>
                      <a:gd name="T91" fmla="*/ 1595 h 2481"/>
                      <a:gd name="T92" fmla="*/ 2566 w 2566"/>
                      <a:gd name="T93" fmla="*/ 1241 h 2481"/>
                      <a:gd name="T94" fmla="*/ 2566 w 2566"/>
                      <a:gd name="T95" fmla="*/ 886 h 2481"/>
                      <a:gd name="T96" fmla="*/ 2566 w 2566"/>
                      <a:gd name="T97" fmla="*/ 531 h 2481"/>
                      <a:gd name="T98" fmla="*/ 2566 w 2566"/>
                      <a:gd name="T99" fmla="*/ 336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36"/>
                        </a:moveTo>
                        <a:lnTo>
                          <a:pt x="2559" y="344"/>
                        </a:lnTo>
                        <a:lnTo>
                          <a:pt x="2541" y="355"/>
                        </a:lnTo>
                        <a:lnTo>
                          <a:pt x="2543" y="497"/>
                        </a:lnTo>
                        <a:lnTo>
                          <a:pt x="2449" y="496"/>
                        </a:lnTo>
                        <a:lnTo>
                          <a:pt x="2439" y="516"/>
                        </a:lnTo>
                        <a:lnTo>
                          <a:pt x="2332" y="517"/>
                        </a:lnTo>
                        <a:lnTo>
                          <a:pt x="2327" y="523"/>
                        </a:lnTo>
                        <a:lnTo>
                          <a:pt x="2316" y="531"/>
                        </a:lnTo>
                        <a:lnTo>
                          <a:pt x="2316" y="683"/>
                        </a:lnTo>
                        <a:lnTo>
                          <a:pt x="2216" y="683"/>
                        </a:lnTo>
                        <a:lnTo>
                          <a:pt x="2207" y="695"/>
                        </a:lnTo>
                        <a:lnTo>
                          <a:pt x="2154" y="709"/>
                        </a:lnTo>
                        <a:lnTo>
                          <a:pt x="2157" y="795"/>
                        </a:lnTo>
                        <a:lnTo>
                          <a:pt x="2100" y="794"/>
                        </a:lnTo>
                        <a:lnTo>
                          <a:pt x="2086" y="866"/>
                        </a:lnTo>
                        <a:lnTo>
                          <a:pt x="1983" y="866"/>
                        </a:lnTo>
                        <a:lnTo>
                          <a:pt x="1975" y="874"/>
                        </a:lnTo>
                        <a:lnTo>
                          <a:pt x="1951" y="886"/>
                        </a:lnTo>
                        <a:lnTo>
                          <a:pt x="1953" y="1018"/>
                        </a:lnTo>
                        <a:lnTo>
                          <a:pt x="1866" y="1016"/>
                        </a:lnTo>
                        <a:lnTo>
                          <a:pt x="1855" y="1046"/>
                        </a:lnTo>
                        <a:lnTo>
                          <a:pt x="1749" y="1046"/>
                        </a:lnTo>
                        <a:lnTo>
                          <a:pt x="1737" y="1045"/>
                        </a:lnTo>
                        <a:lnTo>
                          <a:pt x="1699" y="1064"/>
                        </a:lnTo>
                        <a:lnTo>
                          <a:pt x="1700" y="1165"/>
                        </a:lnTo>
                        <a:lnTo>
                          <a:pt x="1632" y="1165"/>
                        </a:lnTo>
                        <a:lnTo>
                          <a:pt x="1561" y="1064"/>
                        </a:lnTo>
                        <a:lnTo>
                          <a:pt x="1517" y="1043"/>
                        </a:lnTo>
                        <a:lnTo>
                          <a:pt x="1496" y="1032"/>
                        </a:lnTo>
                        <a:lnTo>
                          <a:pt x="1400" y="1026"/>
                        </a:lnTo>
                        <a:lnTo>
                          <a:pt x="1345" y="982"/>
                        </a:lnTo>
                        <a:lnTo>
                          <a:pt x="1283" y="982"/>
                        </a:lnTo>
                        <a:lnTo>
                          <a:pt x="1222" y="886"/>
                        </a:lnTo>
                        <a:lnTo>
                          <a:pt x="1166" y="854"/>
                        </a:lnTo>
                        <a:lnTo>
                          <a:pt x="1116" y="809"/>
                        </a:lnTo>
                        <a:lnTo>
                          <a:pt x="1049" y="809"/>
                        </a:lnTo>
                        <a:lnTo>
                          <a:pt x="985" y="709"/>
                        </a:lnTo>
                        <a:lnTo>
                          <a:pt x="934" y="666"/>
                        </a:lnTo>
                        <a:lnTo>
                          <a:pt x="838" y="531"/>
                        </a:lnTo>
                        <a:lnTo>
                          <a:pt x="817" y="504"/>
                        </a:lnTo>
                        <a:lnTo>
                          <a:pt x="712" y="355"/>
                        </a:lnTo>
                        <a:lnTo>
                          <a:pt x="700" y="334"/>
                        </a:lnTo>
                        <a:lnTo>
                          <a:pt x="609" y="177"/>
                        </a:lnTo>
                        <a:lnTo>
                          <a:pt x="583" y="123"/>
                        </a:lnTo>
                        <a:lnTo>
                          <a:pt x="50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3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3" name="Freeform 50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165"/>
                  </a:xfrm>
                  <a:custGeom>
                    <a:avLst/>
                    <a:gdLst>
                      <a:gd name="T0" fmla="*/ 2100 w 2100"/>
                      <a:gd name="T1" fmla="*/ 336 h 1165"/>
                      <a:gd name="T2" fmla="*/ 2093 w 2100"/>
                      <a:gd name="T3" fmla="*/ 344 h 1165"/>
                      <a:gd name="T4" fmla="*/ 2075 w 2100"/>
                      <a:gd name="T5" fmla="*/ 355 h 1165"/>
                      <a:gd name="T6" fmla="*/ 2077 w 2100"/>
                      <a:gd name="T7" fmla="*/ 497 h 1165"/>
                      <a:gd name="T8" fmla="*/ 1983 w 2100"/>
                      <a:gd name="T9" fmla="*/ 496 h 1165"/>
                      <a:gd name="T10" fmla="*/ 1973 w 2100"/>
                      <a:gd name="T11" fmla="*/ 516 h 1165"/>
                      <a:gd name="T12" fmla="*/ 1866 w 2100"/>
                      <a:gd name="T13" fmla="*/ 517 h 1165"/>
                      <a:gd name="T14" fmla="*/ 1861 w 2100"/>
                      <a:gd name="T15" fmla="*/ 523 h 1165"/>
                      <a:gd name="T16" fmla="*/ 1850 w 2100"/>
                      <a:gd name="T17" fmla="*/ 531 h 1165"/>
                      <a:gd name="T18" fmla="*/ 1850 w 2100"/>
                      <a:gd name="T19" fmla="*/ 683 h 1165"/>
                      <a:gd name="T20" fmla="*/ 1750 w 2100"/>
                      <a:gd name="T21" fmla="*/ 683 h 1165"/>
                      <a:gd name="T22" fmla="*/ 1741 w 2100"/>
                      <a:gd name="T23" fmla="*/ 695 h 1165"/>
                      <a:gd name="T24" fmla="*/ 1688 w 2100"/>
                      <a:gd name="T25" fmla="*/ 709 h 1165"/>
                      <a:gd name="T26" fmla="*/ 1691 w 2100"/>
                      <a:gd name="T27" fmla="*/ 795 h 1165"/>
                      <a:gd name="T28" fmla="*/ 1634 w 2100"/>
                      <a:gd name="T29" fmla="*/ 794 h 1165"/>
                      <a:gd name="T30" fmla="*/ 1620 w 2100"/>
                      <a:gd name="T31" fmla="*/ 866 h 1165"/>
                      <a:gd name="T32" fmla="*/ 1517 w 2100"/>
                      <a:gd name="T33" fmla="*/ 866 h 1165"/>
                      <a:gd name="T34" fmla="*/ 1509 w 2100"/>
                      <a:gd name="T35" fmla="*/ 874 h 1165"/>
                      <a:gd name="T36" fmla="*/ 1485 w 2100"/>
                      <a:gd name="T37" fmla="*/ 886 h 1165"/>
                      <a:gd name="T38" fmla="*/ 1487 w 2100"/>
                      <a:gd name="T39" fmla="*/ 1018 h 1165"/>
                      <a:gd name="T40" fmla="*/ 1400 w 2100"/>
                      <a:gd name="T41" fmla="*/ 1016 h 1165"/>
                      <a:gd name="T42" fmla="*/ 1389 w 2100"/>
                      <a:gd name="T43" fmla="*/ 1046 h 1165"/>
                      <a:gd name="T44" fmla="*/ 1283 w 2100"/>
                      <a:gd name="T45" fmla="*/ 1046 h 1165"/>
                      <a:gd name="T46" fmla="*/ 1271 w 2100"/>
                      <a:gd name="T47" fmla="*/ 1045 h 1165"/>
                      <a:gd name="T48" fmla="*/ 1233 w 2100"/>
                      <a:gd name="T49" fmla="*/ 1064 h 1165"/>
                      <a:gd name="T50" fmla="*/ 1234 w 2100"/>
                      <a:gd name="T51" fmla="*/ 1165 h 1165"/>
                      <a:gd name="T52" fmla="*/ 1166 w 2100"/>
                      <a:gd name="T53" fmla="*/ 1165 h 1165"/>
                      <a:gd name="T54" fmla="*/ 1095 w 2100"/>
                      <a:gd name="T55" fmla="*/ 1064 h 1165"/>
                      <a:gd name="T56" fmla="*/ 1051 w 2100"/>
                      <a:gd name="T57" fmla="*/ 1043 h 1165"/>
                      <a:gd name="T58" fmla="*/ 1030 w 2100"/>
                      <a:gd name="T59" fmla="*/ 1032 h 1165"/>
                      <a:gd name="T60" fmla="*/ 934 w 2100"/>
                      <a:gd name="T61" fmla="*/ 1026 h 1165"/>
                      <a:gd name="T62" fmla="*/ 879 w 2100"/>
                      <a:gd name="T63" fmla="*/ 982 h 1165"/>
                      <a:gd name="T64" fmla="*/ 817 w 2100"/>
                      <a:gd name="T65" fmla="*/ 982 h 1165"/>
                      <a:gd name="T66" fmla="*/ 756 w 2100"/>
                      <a:gd name="T67" fmla="*/ 886 h 1165"/>
                      <a:gd name="T68" fmla="*/ 700 w 2100"/>
                      <a:gd name="T69" fmla="*/ 854 h 1165"/>
                      <a:gd name="T70" fmla="*/ 650 w 2100"/>
                      <a:gd name="T71" fmla="*/ 809 h 1165"/>
                      <a:gd name="T72" fmla="*/ 583 w 2100"/>
                      <a:gd name="T73" fmla="*/ 809 h 1165"/>
                      <a:gd name="T74" fmla="*/ 519 w 2100"/>
                      <a:gd name="T75" fmla="*/ 709 h 1165"/>
                      <a:gd name="T76" fmla="*/ 468 w 2100"/>
                      <a:gd name="T77" fmla="*/ 666 h 1165"/>
                      <a:gd name="T78" fmla="*/ 372 w 2100"/>
                      <a:gd name="T79" fmla="*/ 531 h 1165"/>
                      <a:gd name="T80" fmla="*/ 351 w 2100"/>
                      <a:gd name="T81" fmla="*/ 504 h 1165"/>
                      <a:gd name="T82" fmla="*/ 246 w 2100"/>
                      <a:gd name="T83" fmla="*/ 355 h 1165"/>
                      <a:gd name="T84" fmla="*/ 234 w 2100"/>
                      <a:gd name="T85" fmla="*/ 334 h 1165"/>
                      <a:gd name="T86" fmla="*/ 143 w 2100"/>
                      <a:gd name="T87" fmla="*/ 177 h 1165"/>
                      <a:gd name="T88" fmla="*/ 117 w 2100"/>
                      <a:gd name="T89" fmla="*/ 123 h 1165"/>
                      <a:gd name="T90" fmla="*/ 37 w 2100"/>
                      <a:gd name="T91" fmla="*/ 0 h 1165"/>
                      <a:gd name="T92" fmla="*/ 0 w 2100"/>
                      <a:gd name="T93" fmla="*/ 0 h 1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100" h="1165">
                        <a:moveTo>
                          <a:pt x="2100" y="336"/>
                        </a:moveTo>
                        <a:lnTo>
                          <a:pt x="2093" y="344"/>
                        </a:lnTo>
                        <a:lnTo>
                          <a:pt x="2075" y="355"/>
                        </a:lnTo>
                        <a:lnTo>
                          <a:pt x="2077" y="497"/>
                        </a:lnTo>
                        <a:lnTo>
                          <a:pt x="1983" y="496"/>
                        </a:lnTo>
                        <a:lnTo>
                          <a:pt x="1973" y="516"/>
                        </a:lnTo>
                        <a:lnTo>
                          <a:pt x="1866" y="517"/>
                        </a:lnTo>
                        <a:lnTo>
                          <a:pt x="1861" y="523"/>
                        </a:lnTo>
                        <a:lnTo>
                          <a:pt x="1850" y="531"/>
                        </a:lnTo>
                        <a:lnTo>
                          <a:pt x="1850" y="683"/>
                        </a:lnTo>
                        <a:lnTo>
                          <a:pt x="1750" y="683"/>
                        </a:lnTo>
                        <a:lnTo>
                          <a:pt x="1741" y="695"/>
                        </a:lnTo>
                        <a:lnTo>
                          <a:pt x="1688" y="709"/>
                        </a:lnTo>
                        <a:lnTo>
                          <a:pt x="1691" y="795"/>
                        </a:lnTo>
                        <a:lnTo>
                          <a:pt x="1634" y="794"/>
                        </a:lnTo>
                        <a:lnTo>
                          <a:pt x="1620" y="866"/>
                        </a:lnTo>
                        <a:lnTo>
                          <a:pt x="1517" y="866"/>
                        </a:lnTo>
                        <a:lnTo>
                          <a:pt x="1509" y="874"/>
                        </a:lnTo>
                        <a:lnTo>
                          <a:pt x="1485" y="886"/>
                        </a:lnTo>
                        <a:lnTo>
                          <a:pt x="1487" y="1018"/>
                        </a:lnTo>
                        <a:lnTo>
                          <a:pt x="1400" y="1016"/>
                        </a:lnTo>
                        <a:lnTo>
                          <a:pt x="1389" y="1046"/>
                        </a:lnTo>
                        <a:lnTo>
                          <a:pt x="1283" y="1046"/>
                        </a:lnTo>
                        <a:lnTo>
                          <a:pt x="1271" y="1045"/>
                        </a:lnTo>
                        <a:lnTo>
                          <a:pt x="1233" y="1064"/>
                        </a:lnTo>
                        <a:lnTo>
                          <a:pt x="1234" y="1165"/>
                        </a:lnTo>
                        <a:lnTo>
                          <a:pt x="1166" y="1165"/>
                        </a:lnTo>
                        <a:lnTo>
                          <a:pt x="1095" y="1064"/>
                        </a:lnTo>
                        <a:lnTo>
                          <a:pt x="1051" y="1043"/>
                        </a:lnTo>
                        <a:lnTo>
                          <a:pt x="1030" y="1032"/>
                        </a:lnTo>
                        <a:lnTo>
                          <a:pt x="934" y="1026"/>
                        </a:lnTo>
                        <a:lnTo>
                          <a:pt x="879" y="982"/>
                        </a:lnTo>
                        <a:lnTo>
                          <a:pt x="817" y="982"/>
                        </a:lnTo>
                        <a:lnTo>
                          <a:pt x="756" y="886"/>
                        </a:lnTo>
                        <a:lnTo>
                          <a:pt x="700" y="854"/>
                        </a:lnTo>
                        <a:lnTo>
                          <a:pt x="650" y="809"/>
                        </a:lnTo>
                        <a:lnTo>
                          <a:pt x="583" y="809"/>
                        </a:lnTo>
                        <a:lnTo>
                          <a:pt x="519" y="709"/>
                        </a:lnTo>
                        <a:lnTo>
                          <a:pt x="468" y="666"/>
                        </a:lnTo>
                        <a:lnTo>
                          <a:pt x="372" y="531"/>
                        </a:lnTo>
                        <a:lnTo>
                          <a:pt x="351" y="504"/>
                        </a:lnTo>
                        <a:lnTo>
                          <a:pt x="246" y="355"/>
                        </a:lnTo>
                        <a:lnTo>
                          <a:pt x="234" y="334"/>
                        </a:lnTo>
                        <a:lnTo>
                          <a:pt x="143" y="177"/>
                        </a:lnTo>
                        <a:lnTo>
                          <a:pt x="117" y="123"/>
                        </a:lnTo>
                        <a:lnTo>
                          <a:pt x="3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4" name="Freeform 5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2 w 2566"/>
                      <a:gd name="T1" fmla="*/ 348 h 2481"/>
                      <a:gd name="T2" fmla="*/ 2554 w 2566"/>
                      <a:gd name="T3" fmla="*/ 513 h 2481"/>
                      <a:gd name="T4" fmla="*/ 2443 w 2566"/>
                      <a:gd name="T5" fmla="*/ 523 h 2481"/>
                      <a:gd name="T6" fmla="*/ 2329 w 2566"/>
                      <a:gd name="T7" fmla="*/ 527 h 2481"/>
                      <a:gd name="T8" fmla="*/ 2324 w 2566"/>
                      <a:gd name="T9" fmla="*/ 695 h 2481"/>
                      <a:gd name="T10" fmla="*/ 2211 w 2566"/>
                      <a:gd name="T11" fmla="*/ 702 h 2481"/>
                      <a:gd name="T12" fmla="*/ 2184 w 2566"/>
                      <a:gd name="T13" fmla="*/ 839 h 2481"/>
                      <a:gd name="T14" fmla="*/ 2091 w 2566"/>
                      <a:gd name="T15" fmla="*/ 875 h 2481"/>
                      <a:gd name="T16" fmla="*/ 1979 w 2566"/>
                      <a:gd name="T17" fmla="*/ 879 h 2481"/>
                      <a:gd name="T18" fmla="*/ 1966 w 2566"/>
                      <a:gd name="T19" fmla="*/ 1039 h 2481"/>
                      <a:gd name="T20" fmla="*/ 1860 w 2566"/>
                      <a:gd name="T21" fmla="*/ 1054 h 2481"/>
                      <a:gd name="T22" fmla="*/ 1742 w 2566"/>
                      <a:gd name="T23" fmla="*/ 1053 h 2481"/>
                      <a:gd name="T24" fmla="*/ 1723 w 2566"/>
                      <a:gd name="T25" fmla="*/ 1200 h 2481"/>
                      <a:gd name="T26" fmla="*/ 1536 w 2566"/>
                      <a:gd name="T27" fmla="*/ 1064 h 2481"/>
                      <a:gd name="T28" fmla="*/ 1507 w 2566"/>
                      <a:gd name="T29" fmla="*/ 1050 h 2481"/>
                      <a:gd name="T30" fmla="*/ 1368 w 2566"/>
                      <a:gd name="T31" fmla="*/ 1016 h 2481"/>
                      <a:gd name="T32" fmla="*/ 1200 w 2566"/>
                      <a:gd name="T33" fmla="*/ 886 h 2481"/>
                      <a:gd name="T34" fmla="*/ 1136 w 2566"/>
                      <a:gd name="T35" fmla="*/ 840 h 2481"/>
                      <a:gd name="T36" fmla="*/ 965 w 2566"/>
                      <a:gd name="T37" fmla="*/ 709 h 2481"/>
                      <a:gd name="T38" fmla="*/ 828 w 2566"/>
                      <a:gd name="T39" fmla="*/ 531 h 2481"/>
                      <a:gd name="T40" fmla="*/ 702 w 2566"/>
                      <a:gd name="T41" fmla="*/ 355 h 2481"/>
                      <a:gd name="T42" fmla="*/ 599 w 2566"/>
                      <a:gd name="T43" fmla="*/ 177 h 2481"/>
                      <a:gd name="T44" fmla="*/ 490 w 2566"/>
                      <a:gd name="T45" fmla="*/ 0 h 2481"/>
                      <a:gd name="T46" fmla="*/ 349 w 2566"/>
                      <a:gd name="T47" fmla="*/ 0 h 2481"/>
                      <a:gd name="T48" fmla="*/ 117 w 2566"/>
                      <a:gd name="T49" fmla="*/ 0 h 2481"/>
                      <a:gd name="T50" fmla="*/ 0 w 2566"/>
                      <a:gd name="T51" fmla="*/ 177 h 2481"/>
                      <a:gd name="T52" fmla="*/ 0 w 2566"/>
                      <a:gd name="T53" fmla="*/ 531 h 2481"/>
                      <a:gd name="T54" fmla="*/ 0 w 2566"/>
                      <a:gd name="T55" fmla="*/ 886 h 2481"/>
                      <a:gd name="T56" fmla="*/ 0 w 2566"/>
                      <a:gd name="T57" fmla="*/ 1241 h 2481"/>
                      <a:gd name="T58" fmla="*/ 0 w 2566"/>
                      <a:gd name="T59" fmla="*/ 1595 h 2481"/>
                      <a:gd name="T60" fmla="*/ 0 w 2566"/>
                      <a:gd name="T61" fmla="*/ 1950 h 2481"/>
                      <a:gd name="T62" fmla="*/ 0 w 2566"/>
                      <a:gd name="T63" fmla="*/ 2304 h 2481"/>
                      <a:gd name="T64" fmla="*/ 117 w 2566"/>
                      <a:gd name="T65" fmla="*/ 2481 h 2481"/>
                      <a:gd name="T66" fmla="*/ 349 w 2566"/>
                      <a:gd name="T67" fmla="*/ 2481 h 2481"/>
                      <a:gd name="T68" fmla="*/ 583 w 2566"/>
                      <a:gd name="T69" fmla="*/ 2481 h 2481"/>
                      <a:gd name="T70" fmla="*/ 817 w 2566"/>
                      <a:gd name="T71" fmla="*/ 2481 h 2481"/>
                      <a:gd name="T72" fmla="*/ 1049 w 2566"/>
                      <a:gd name="T73" fmla="*/ 2481 h 2481"/>
                      <a:gd name="T74" fmla="*/ 1283 w 2566"/>
                      <a:gd name="T75" fmla="*/ 2481 h 2481"/>
                      <a:gd name="T76" fmla="*/ 1517 w 2566"/>
                      <a:gd name="T77" fmla="*/ 2481 h 2481"/>
                      <a:gd name="T78" fmla="*/ 1749 w 2566"/>
                      <a:gd name="T79" fmla="*/ 2481 h 2481"/>
                      <a:gd name="T80" fmla="*/ 1983 w 2566"/>
                      <a:gd name="T81" fmla="*/ 2481 h 2481"/>
                      <a:gd name="T82" fmla="*/ 2216 w 2566"/>
                      <a:gd name="T83" fmla="*/ 2481 h 2481"/>
                      <a:gd name="T84" fmla="*/ 2449 w 2566"/>
                      <a:gd name="T85" fmla="*/ 2481 h 2481"/>
                      <a:gd name="T86" fmla="*/ 2566 w 2566"/>
                      <a:gd name="T87" fmla="*/ 2304 h 2481"/>
                      <a:gd name="T88" fmla="*/ 2566 w 2566"/>
                      <a:gd name="T89" fmla="*/ 1950 h 2481"/>
                      <a:gd name="T90" fmla="*/ 2566 w 2566"/>
                      <a:gd name="T91" fmla="*/ 1595 h 2481"/>
                      <a:gd name="T92" fmla="*/ 2566 w 2566"/>
                      <a:gd name="T93" fmla="*/ 1241 h 2481"/>
                      <a:gd name="T94" fmla="*/ 2566 w 2566"/>
                      <a:gd name="T95" fmla="*/ 886 h 2481"/>
                      <a:gd name="T96" fmla="*/ 2566 w 2566"/>
                      <a:gd name="T97" fmla="*/ 531 h 2481"/>
                      <a:gd name="T98" fmla="*/ 2566 w 2566"/>
                      <a:gd name="T99" fmla="*/ 344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44"/>
                        </a:moveTo>
                        <a:lnTo>
                          <a:pt x="2562" y="348"/>
                        </a:lnTo>
                        <a:lnTo>
                          <a:pt x="2552" y="355"/>
                        </a:lnTo>
                        <a:lnTo>
                          <a:pt x="2554" y="513"/>
                        </a:lnTo>
                        <a:lnTo>
                          <a:pt x="2449" y="512"/>
                        </a:lnTo>
                        <a:lnTo>
                          <a:pt x="2443" y="523"/>
                        </a:lnTo>
                        <a:lnTo>
                          <a:pt x="2332" y="524"/>
                        </a:lnTo>
                        <a:lnTo>
                          <a:pt x="2329" y="527"/>
                        </a:lnTo>
                        <a:lnTo>
                          <a:pt x="2324" y="531"/>
                        </a:lnTo>
                        <a:lnTo>
                          <a:pt x="2324" y="695"/>
                        </a:lnTo>
                        <a:lnTo>
                          <a:pt x="2216" y="694"/>
                        </a:lnTo>
                        <a:lnTo>
                          <a:pt x="2211" y="702"/>
                        </a:lnTo>
                        <a:lnTo>
                          <a:pt x="2182" y="709"/>
                        </a:lnTo>
                        <a:lnTo>
                          <a:pt x="2184" y="839"/>
                        </a:lnTo>
                        <a:lnTo>
                          <a:pt x="2100" y="836"/>
                        </a:lnTo>
                        <a:lnTo>
                          <a:pt x="2091" y="875"/>
                        </a:lnTo>
                        <a:lnTo>
                          <a:pt x="1983" y="874"/>
                        </a:lnTo>
                        <a:lnTo>
                          <a:pt x="1979" y="879"/>
                        </a:lnTo>
                        <a:lnTo>
                          <a:pt x="1965" y="886"/>
                        </a:lnTo>
                        <a:lnTo>
                          <a:pt x="1966" y="1039"/>
                        </a:lnTo>
                        <a:lnTo>
                          <a:pt x="1866" y="1038"/>
                        </a:lnTo>
                        <a:lnTo>
                          <a:pt x="1860" y="1054"/>
                        </a:lnTo>
                        <a:lnTo>
                          <a:pt x="1749" y="1054"/>
                        </a:lnTo>
                        <a:lnTo>
                          <a:pt x="1742" y="1053"/>
                        </a:lnTo>
                        <a:lnTo>
                          <a:pt x="1720" y="1064"/>
                        </a:lnTo>
                        <a:lnTo>
                          <a:pt x="1723" y="1200"/>
                        </a:lnTo>
                        <a:lnTo>
                          <a:pt x="1632" y="1200"/>
                        </a:lnTo>
                        <a:lnTo>
                          <a:pt x="1536" y="1064"/>
                        </a:lnTo>
                        <a:lnTo>
                          <a:pt x="1517" y="1054"/>
                        </a:lnTo>
                        <a:lnTo>
                          <a:pt x="1507" y="1050"/>
                        </a:lnTo>
                        <a:lnTo>
                          <a:pt x="1400" y="1042"/>
                        </a:lnTo>
                        <a:lnTo>
                          <a:pt x="1368" y="1016"/>
                        </a:lnTo>
                        <a:lnTo>
                          <a:pt x="1283" y="1016"/>
                        </a:lnTo>
                        <a:lnTo>
                          <a:pt x="1200" y="886"/>
                        </a:lnTo>
                        <a:lnTo>
                          <a:pt x="1166" y="866"/>
                        </a:lnTo>
                        <a:lnTo>
                          <a:pt x="1136" y="840"/>
                        </a:lnTo>
                        <a:lnTo>
                          <a:pt x="1049" y="840"/>
                        </a:lnTo>
                        <a:lnTo>
                          <a:pt x="965" y="709"/>
                        </a:lnTo>
                        <a:lnTo>
                          <a:pt x="934" y="683"/>
                        </a:lnTo>
                        <a:lnTo>
                          <a:pt x="828" y="531"/>
                        </a:lnTo>
                        <a:lnTo>
                          <a:pt x="817" y="517"/>
                        </a:lnTo>
                        <a:lnTo>
                          <a:pt x="702" y="355"/>
                        </a:lnTo>
                        <a:lnTo>
                          <a:pt x="700" y="349"/>
                        </a:lnTo>
                        <a:lnTo>
                          <a:pt x="599" y="177"/>
                        </a:lnTo>
                        <a:lnTo>
                          <a:pt x="583" y="141"/>
                        </a:lnTo>
                        <a:lnTo>
                          <a:pt x="490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4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5" name="Freeform 52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00"/>
                  </a:xfrm>
                  <a:custGeom>
                    <a:avLst/>
                    <a:gdLst>
                      <a:gd name="T0" fmla="*/ 2100 w 2100"/>
                      <a:gd name="T1" fmla="*/ 344 h 1200"/>
                      <a:gd name="T2" fmla="*/ 2096 w 2100"/>
                      <a:gd name="T3" fmla="*/ 348 h 1200"/>
                      <a:gd name="T4" fmla="*/ 2086 w 2100"/>
                      <a:gd name="T5" fmla="*/ 355 h 1200"/>
                      <a:gd name="T6" fmla="*/ 2088 w 2100"/>
                      <a:gd name="T7" fmla="*/ 513 h 1200"/>
                      <a:gd name="T8" fmla="*/ 1983 w 2100"/>
                      <a:gd name="T9" fmla="*/ 512 h 1200"/>
                      <a:gd name="T10" fmla="*/ 1977 w 2100"/>
                      <a:gd name="T11" fmla="*/ 523 h 1200"/>
                      <a:gd name="T12" fmla="*/ 1866 w 2100"/>
                      <a:gd name="T13" fmla="*/ 524 h 1200"/>
                      <a:gd name="T14" fmla="*/ 1863 w 2100"/>
                      <a:gd name="T15" fmla="*/ 527 h 1200"/>
                      <a:gd name="T16" fmla="*/ 1858 w 2100"/>
                      <a:gd name="T17" fmla="*/ 531 h 1200"/>
                      <a:gd name="T18" fmla="*/ 1858 w 2100"/>
                      <a:gd name="T19" fmla="*/ 695 h 1200"/>
                      <a:gd name="T20" fmla="*/ 1750 w 2100"/>
                      <a:gd name="T21" fmla="*/ 694 h 1200"/>
                      <a:gd name="T22" fmla="*/ 1745 w 2100"/>
                      <a:gd name="T23" fmla="*/ 702 h 1200"/>
                      <a:gd name="T24" fmla="*/ 1716 w 2100"/>
                      <a:gd name="T25" fmla="*/ 709 h 1200"/>
                      <a:gd name="T26" fmla="*/ 1718 w 2100"/>
                      <a:gd name="T27" fmla="*/ 839 h 1200"/>
                      <a:gd name="T28" fmla="*/ 1634 w 2100"/>
                      <a:gd name="T29" fmla="*/ 836 h 1200"/>
                      <a:gd name="T30" fmla="*/ 1625 w 2100"/>
                      <a:gd name="T31" fmla="*/ 875 h 1200"/>
                      <a:gd name="T32" fmla="*/ 1517 w 2100"/>
                      <a:gd name="T33" fmla="*/ 874 h 1200"/>
                      <a:gd name="T34" fmla="*/ 1513 w 2100"/>
                      <a:gd name="T35" fmla="*/ 879 h 1200"/>
                      <a:gd name="T36" fmla="*/ 1499 w 2100"/>
                      <a:gd name="T37" fmla="*/ 886 h 1200"/>
                      <a:gd name="T38" fmla="*/ 1500 w 2100"/>
                      <a:gd name="T39" fmla="*/ 1039 h 1200"/>
                      <a:gd name="T40" fmla="*/ 1400 w 2100"/>
                      <a:gd name="T41" fmla="*/ 1038 h 1200"/>
                      <a:gd name="T42" fmla="*/ 1394 w 2100"/>
                      <a:gd name="T43" fmla="*/ 1054 h 1200"/>
                      <a:gd name="T44" fmla="*/ 1283 w 2100"/>
                      <a:gd name="T45" fmla="*/ 1054 h 1200"/>
                      <a:gd name="T46" fmla="*/ 1276 w 2100"/>
                      <a:gd name="T47" fmla="*/ 1053 h 1200"/>
                      <a:gd name="T48" fmla="*/ 1254 w 2100"/>
                      <a:gd name="T49" fmla="*/ 1064 h 1200"/>
                      <a:gd name="T50" fmla="*/ 1257 w 2100"/>
                      <a:gd name="T51" fmla="*/ 1200 h 1200"/>
                      <a:gd name="T52" fmla="*/ 1166 w 2100"/>
                      <a:gd name="T53" fmla="*/ 1200 h 1200"/>
                      <a:gd name="T54" fmla="*/ 1070 w 2100"/>
                      <a:gd name="T55" fmla="*/ 1064 h 1200"/>
                      <a:gd name="T56" fmla="*/ 1051 w 2100"/>
                      <a:gd name="T57" fmla="*/ 1054 h 1200"/>
                      <a:gd name="T58" fmla="*/ 1041 w 2100"/>
                      <a:gd name="T59" fmla="*/ 1050 h 1200"/>
                      <a:gd name="T60" fmla="*/ 934 w 2100"/>
                      <a:gd name="T61" fmla="*/ 1042 h 1200"/>
                      <a:gd name="T62" fmla="*/ 902 w 2100"/>
                      <a:gd name="T63" fmla="*/ 1016 h 1200"/>
                      <a:gd name="T64" fmla="*/ 817 w 2100"/>
                      <a:gd name="T65" fmla="*/ 1016 h 1200"/>
                      <a:gd name="T66" fmla="*/ 734 w 2100"/>
                      <a:gd name="T67" fmla="*/ 886 h 1200"/>
                      <a:gd name="T68" fmla="*/ 700 w 2100"/>
                      <a:gd name="T69" fmla="*/ 866 h 1200"/>
                      <a:gd name="T70" fmla="*/ 670 w 2100"/>
                      <a:gd name="T71" fmla="*/ 840 h 1200"/>
                      <a:gd name="T72" fmla="*/ 583 w 2100"/>
                      <a:gd name="T73" fmla="*/ 840 h 1200"/>
                      <a:gd name="T74" fmla="*/ 499 w 2100"/>
                      <a:gd name="T75" fmla="*/ 709 h 1200"/>
                      <a:gd name="T76" fmla="*/ 468 w 2100"/>
                      <a:gd name="T77" fmla="*/ 683 h 1200"/>
                      <a:gd name="T78" fmla="*/ 362 w 2100"/>
                      <a:gd name="T79" fmla="*/ 531 h 1200"/>
                      <a:gd name="T80" fmla="*/ 351 w 2100"/>
                      <a:gd name="T81" fmla="*/ 517 h 1200"/>
                      <a:gd name="T82" fmla="*/ 236 w 2100"/>
                      <a:gd name="T83" fmla="*/ 355 h 1200"/>
                      <a:gd name="T84" fmla="*/ 234 w 2100"/>
                      <a:gd name="T85" fmla="*/ 349 h 1200"/>
                      <a:gd name="T86" fmla="*/ 133 w 2100"/>
                      <a:gd name="T87" fmla="*/ 177 h 1200"/>
                      <a:gd name="T88" fmla="*/ 117 w 2100"/>
                      <a:gd name="T89" fmla="*/ 141 h 1200"/>
                      <a:gd name="T90" fmla="*/ 24 w 2100"/>
                      <a:gd name="T91" fmla="*/ 0 h 1200"/>
                      <a:gd name="T92" fmla="*/ 0 w 2100"/>
                      <a:gd name="T93" fmla="*/ 0 h 1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100" h="1200">
                        <a:moveTo>
                          <a:pt x="2100" y="344"/>
                        </a:moveTo>
                        <a:lnTo>
                          <a:pt x="2096" y="348"/>
                        </a:lnTo>
                        <a:lnTo>
                          <a:pt x="2086" y="355"/>
                        </a:lnTo>
                        <a:lnTo>
                          <a:pt x="2088" y="513"/>
                        </a:lnTo>
                        <a:lnTo>
                          <a:pt x="1983" y="512"/>
                        </a:lnTo>
                        <a:lnTo>
                          <a:pt x="1977" y="523"/>
                        </a:lnTo>
                        <a:lnTo>
                          <a:pt x="1866" y="524"/>
                        </a:lnTo>
                        <a:lnTo>
                          <a:pt x="1863" y="527"/>
                        </a:lnTo>
                        <a:lnTo>
                          <a:pt x="1858" y="531"/>
                        </a:lnTo>
                        <a:lnTo>
                          <a:pt x="1858" y="695"/>
                        </a:lnTo>
                        <a:lnTo>
                          <a:pt x="1750" y="694"/>
                        </a:lnTo>
                        <a:lnTo>
                          <a:pt x="1745" y="702"/>
                        </a:lnTo>
                        <a:lnTo>
                          <a:pt x="1716" y="709"/>
                        </a:lnTo>
                        <a:lnTo>
                          <a:pt x="1718" y="839"/>
                        </a:lnTo>
                        <a:lnTo>
                          <a:pt x="1634" y="836"/>
                        </a:lnTo>
                        <a:lnTo>
                          <a:pt x="1625" y="875"/>
                        </a:lnTo>
                        <a:lnTo>
                          <a:pt x="1517" y="874"/>
                        </a:lnTo>
                        <a:lnTo>
                          <a:pt x="1513" y="879"/>
                        </a:lnTo>
                        <a:lnTo>
                          <a:pt x="1499" y="886"/>
                        </a:lnTo>
                        <a:lnTo>
                          <a:pt x="1500" y="1039"/>
                        </a:lnTo>
                        <a:lnTo>
                          <a:pt x="1400" y="1038"/>
                        </a:lnTo>
                        <a:lnTo>
                          <a:pt x="1394" y="1054"/>
                        </a:lnTo>
                        <a:lnTo>
                          <a:pt x="1283" y="1054"/>
                        </a:lnTo>
                        <a:lnTo>
                          <a:pt x="1276" y="1053"/>
                        </a:lnTo>
                        <a:lnTo>
                          <a:pt x="1254" y="1064"/>
                        </a:lnTo>
                        <a:lnTo>
                          <a:pt x="1257" y="1200"/>
                        </a:lnTo>
                        <a:lnTo>
                          <a:pt x="1166" y="1200"/>
                        </a:lnTo>
                        <a:lnTo>
                          <a:pt x="1070" y="1064"/>
                        </a:lnTo>
                        <a:lnTo>
                          <a:pt x="1051" y="1054"/>
                        </a:lnTo>
                        <a:lnTo>
                          <a:pt x="1041" y="1050"/>
                        </a:lnTo>
                        <a:lnTo>
                          <a:pt x="934" y="1042"/>
                        </a:lnTo>
                        <a:lnTo>
                          <a:pt x="902" y="1016"/>
                        </a:lnTo>
                        <a:lnTo>
                          <a:pt x="817" y="1016"/>
                        </a:lnTo>
                        <a:lnTo>
                          <a:pt x="734" y="886"/>
                        </a:lnTo>
                        <a:lnTo>
                          <a:pt x="700" y="866"/>
                        </a:lnTo>
                        <a:lnTo>
                          <a:pt x="670" y="840"/>
                        </a:lnTo>
                        <a:lnTo>
                          <a:pt x="583" y="840"/>
                        </a:lnTo>
                        <a:lnTo>
                          <a:pt x="499" y="709"/>
                        </a:lnTo>
                        <a:lnTo>
                          <a:pt x="468" y="683"/>
                        </a:lnTo>
                        <a:lnTo>
                          <a:pt x="362" y="531"/>
                        </a:lnTo>
                        <a:lnTo>
                          <a:pt x="351" y="517"/>
                        </a:lnTo>
                        <a:lnTo>
                          <a:pt x="236" y="355"/>
                        </a:lnTo>
                        <a:lnTo>
                          <a:pt x="234" y="349"/>
                        </a:lnTo>
                        <a:lnTo>
                          <a:pt x="133" y="177"/>
                        </a:lnTo>
                        <a:lnTo>
                          <a:pt x="117" y="141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6" name="Freeform 5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3 w 2566"/>
                      <a:gd name="T1" fmla="*/ 351 h 2481"/>
                      <a:gd name="T2" fmla="*/ 2559 w 2566"/>
                      <a:gd name="T3" fmla="*/ 521 h 2481"/>
                      <a:gd name="T4" fmla="*/ 2446 w 2566"/>
                      <a:gd name="T5" fmla="*/ 527 h 2481"/>
                      <a:gd name="T6" fmla="*/ 2331 w 2566"/>
                      <a:gd name="T7" fmla="*/ 528 h 2481"/>
                      <a:gd name="T8" fmla="*/ 2328 w 2566"/>
                      <a:gd name="T9" fmla="*/ 700 h 2481"/>
                      <a:gd name="T10" fmla="*/ 2212 w 2566"/>
                      <a:gd name="T11" fmla="*/ 704 h 2481"/>
                      <a:gd name="T12" fmla="*/ 2199 w 2566"/>
                      <a:gd name="T13" fmla="*/ 860 h 2481"/>
                      <a:gd name="T14" fmla="*/ 2096 w 2566"/>
                      <a:gd name="T15" fmla="*/ 879 h 2481"/>
                      <a:gd name="T16" fmla="*/ 1980 w 2566"/>
                      <a:gd name="T17" fmla="*/ 882 h 2481"/>
                      <a:gd name="T18" fmla="*/ 1973 w 2566"/>
                      <a:gd name="T19" fmla="*/ 1050 h 2481"/>
                      <a:gd name="T20" fmla="*/ 1863 w 2566"/>
                      <a:gd name="T21" fmla="*/ 1058 h 2481"/>
                      <a:gd name="T22" fmla="*/ 1745 w 2566"/>
                      <a:gd name="T23" fmla="*/ 1057 h 2481"/>
                      <a:gd name="T24" fmla="*/ 1734 w 2566"/>
                      <a:gd name="T25" fmla="*/ 1218 h 2481"/>
                      <a:gd name="T26" fmla="*/ 1523 w 2566"/>
                      <a:gd name="T27" fmla="*/ 1064 h 2481"/>
                      <a:gd name="T28" fmla="*/ 1512 w 2566"/>
                      <a:gd name="T29" fmla="*/ 1058 h 2481"/>
                      <a:gd name="T30" fmla="*/ 1381 w 2566"/>
                      <a:gd name="T31" fmla="*/ 1034 h 2481"/>
                      <a:gd name="T32" fmla="*/ 1189 w 2566"/>
                      <a:gd name="T33" fmla="*/ 886 h 2481"/>
                      <a:gd name="T34" fmla="*/ 1146 w 2566"/>
                      <a:gd name="T35" fmla="*/ 855 h 2481"/>
                      <a:gd name="T36" fmla="*/ 955 w 2566"/>
                      <a:gd name="T37" fmla="*/ 709 h 2481"/>
                      <a:gd name="T38" fmla="*/ 822 w 2566"/>
                      <a:gd name="T39" fmla="*/ 531 h 2481"/>
                      <a:gd name="T40" fmla="*/ 724 w 2566"/>
                      <a:gd name="T41" fmla="*/ 391 h 2481"/>
                      <a:gd name="T42" fmla="*/ 689 w 2566"/>
                      <a:gd name="T43" fmla="*/ 355 h 2481"/>
                      <a:gd name="T44" fmla="*/ 595 w 2566"/>
                      <a:gd name="T45" fmla="*/ 177 h 2481"/>
                      <a:gd name="T46" fmla="*/ 485 w 2566"/>
                      <a:gd name="T47" fmla="*/ 0 h 2481"/>
                      <a:gd name="T48" fmla="*/ 349 w 2566"/>
                      <a:gd name="T49" fmla="*/ 0 h 2481"/>
                      <a:gd name="T50" fmla="*/ 117 w 2566"/>
                      <a:gd name="T51" fmla="*/ 0 h 2481"/>
                      <a:gd name="T52" fmla="*/ 0 w 2566"/>
                      <a:gd name="T53" fmla="*/ 177 h 2481"/>
                      <a:gd name="T54" fmla="*/ 0 w 2566"/>
                      <a:gd name="T55" fmla="*/ 531 h 2481"/>
                      <a:gd name="T56" fmla="*/ 0 w 2566"/>
                      <a:gd name="T57" fmla="*/ 886 h 2481"/>
                      <a:gd name="T58" fmla="*/ 0 w 2566"/>
                      <a:gd name="T59" fmla="*/ 1241 h 2481"/>
                      <a:gd name="T60" fmla="*/ 0 w 2566"/>
                      <a:gd name="T61" fmla="*/ 1595 h 2481"/>
                      <a:gd name="T62" fmla="*/ 0 w 2566"/>
                      <a:gd name="T63" fmla="*/ 1950 h 2481"/>
                      <a:gd name="T64" fmla="*/ 0 w 2566"/>
                      <a:gd name="T65" fmla="*/ 2304 h 2481"/>
                      <a:gd name="T66" fmla="*/ 117 w 2566"/>
                      <a:gd name="T67" fmla="*/ 2481 h 2481"/>
                      <a:gd name="T68" fmla="*/ 349 w 2566"/>
                      <a:gd name="T69" fmla="*/ 2481 h 2481"/>
                      <a:gd name="T70" fmla="*/ 583 w 2566"/>
                      <a:gd name="T71" fmla="*/ 2481 h 2481"/>
                      <a:gd name="T72" fmla="*/ 817 w 2566"/>
                      <a:gd name="T73" fmla="*/ 2481 h 2481"/>
                      <a:gd name="T74" fmla="*/ 1049 w 2566"/>
                      <a:gd name="T75" fmla="*/ 2481 h 2481"/>
                      <a:gd name="T76" fmla="*/ 1283 w 2566"/>
                      <a:gd name="T77" fmla="*/ 2481 h 2481"/>
                      <a:gd name="T78" fmla="*/ 1517 w 2566"/>
                      <a:gd name="T79" fmla="*/ 2481 h 2481"/>
                      <a:gd name="T80" fmla="*/ 1749 w 2566"/>
                      <a:gd name="T81" fmla="*/ 2481 h 2481"/>
                      <a:gd name="T82" fmla="*/ 1983 w 2566"/>
                      <a:gd name="T83" fmla="*/ 2481 h 2481"/>
                      <a:gd name="T84" fmla="*/ 2216 w 2566"/>
                      <a:gd name="T85" fmla="*/ 2481 h 2481"/>
                      <a:gd name="T86" fmla="*/ 2449 w 2566"/>
                      <a:gd name="T87" fmla="*/ 2481 h 2481"/>
                      <a:gd name="T88" fmla="*/ 2566 w 2566"/>
                      <a:gd name="T89" fmla="*/ 2304 h 2481"/>
                      <a:gd name="T90" fmla="*/ 2566 w 2566"/>
                      <a:gd name="T91" fmla="*/ 1950 h 2481"/>
                      <a:gd name="T92" fmla="*/ 2566 w 2566"/>
                      <a:gd name="T93" fmla="*/ 1595 h 2481"/>
                      <a:gd name="T94" fmla="*/ 2566 w 2566"/>
                      <a:gd name="T95" fmla="*/ 1241 h 2481"/>
                      <a:gd name="T96" fmla="*/ 2566 w 2566"/>
                      <a:gd name="T97" fmla="*/ 886 h 2481"/>
                      <a:gd name="T98" fmla="*/ 2566 w 2566"/>
                      <a:gd name="T99" fmla="*/ 531 h 2481"/>
                      <a:gd name="T100" fmla="*/ 2566 w 2566"/>
                      <a:gd name="T101" fmla="*/ 348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48"/>
                        </a:moveTo>
                        <a:lnTo>
                          <a:pt x="2563" y="351"/>
                        </a:lnTo>
                        <a:lnTo>
                          <a:pt x="2558" y="355"/>
                        </a:lnTo>
                        <a:lnTo>
                          <a:pt x="2559" y="521"/>
                        </a:lnTo>
                        <a:lnTo>
                          <a:pt x="2449" y="520"/>
                        </a:lnTo>
                        <a:lnTo>
                          <a:pt x="2446" y="527"/>
                        </a:lnTo>
                        <a:lnTo>
                          <a:pt x="2332" y="527"/>
                        </a:lnTo>
                        <a:lnTo>
                          <a:pt x="2331" y="528"/>
                        </a:lnTo>
                        <a:lnTo>
                          <a:pt x="2328" y="531"/>
                        </a:lnTo>
                        <a:lnTo>
                          <a:pt x="2328" y="700"/>
                        </a:lnTo>
                        <a:lnTo>
                          <a:pt x="2216" y="700"/>
                        </a:lnTo>
                        <a:lnTo>
                          <a:pt x="2212" y="704"/>
                        </a:lnTo>
                        <a:lnTo>
                          <a:pt x="2196" y="709"/>
                        </a:lnTo>
                        <a:lnTo>
                          <a:pt x="2199" y="860"/>
                        </a:lnTo>
                        <a:lnTo>
                          <a:pt x="2100" y="858"/>
                        </a:lnTo>
                        <a:lnTo>
                          <a:pt x="2096" y="879"/>
                        </a:lnTo>
                        <a:lnTo>
                          <a:pt x="1983" y="879"/>
                        </a:lnTo>
                        <a:lnTo>
                          <a:pt x="1980" y="882"/>
                        </a:lnTo>
                        <a:lnTo>
                          <a:pt x="1972" y="886"/>
                        </a:lnTo>
                        <a:lnTo>
                          <a:pt x="1973" y="1050"/>
                        </a:lnTo>
                        <a:lnTo>
                          <a:pt x="1866" y="1049"/>
                        </a:lnTo>
                        <a:lnTo>
                          <a:pt x="1863" y="1058"/>
                        </a:lnTo>
                        <a:lnTo>
                          <a:pt x="1749" y="1057"/>
                        </a:lnTo>
                        <a:lnTo>
                          <a:pt x="1745" y="1057"/>
                        </a:lnTo>
                        <a:lnTo>
                          <a:pt x="1731" y="1064"/>
                        </a:lnTo>
                        <a:lnTo>
                          <a:pt x="1734" y="1218"/>
                        </a:lnTo>
                        <a:lnTo>
                          <a:pt x="1632" y="1218"/>
                        </a:lnTo>
                        <a:lnTo>
                          <a:pt x="1523" y="1064"/>
                        </a:lnTo>
                        <a:lnTo>
                          <a:pt x="1517" y="1060"/>
                        </a:lnTo>
                        <a:lnTo>
                          <a:pt x="1512" y="1058"/>
                        </a:lnTo>
                        <a:lnTo>
                          <a:pt x="1400" y="1050"/>
                        </a:lnTo>
                        <a:lnTo>
                          <a:pt x="1381" y="1034"/>
                        </a:lnTo>
                        <a:lnTo>
                          <a:pt x="1283" y="1034"/>
                        </a:lnTo>
                        <a:lnTo>
                          <a:pt x="1189" y="886"/>
                        </a:lnTo>
                        <a:lnTo>
                          <a:pt x="1166" y="873"/>
                        </a:lnTo>
                        <a:lnTo>
                          <a:pt x="1146" y="855"/>
                        </a:lnTo>
                        <a:lnTo>
                          <a:pt x="1049" y="855"/>
                        </a:lnTo>
                        <a:lnTo>
                          <a:pt x="955" y="709"/>
                        </a:lnTo>
                        <a:lnTo>
                          <a:pt x="934" y="691"/>
                        </a:lnTo>
                        <a:lnTo>
                          <a:pt x="822" y="531"/>
                        </a:lnTo>
                        <a:lnTo>
                          <a:pt x="817" y="524"/>
                        </a:lnTo>
                        <a:lnTo>
                          <a:pt x="724" y="391"/>
                        </a:lnTo>
                        <a:lnTo>
                          <a:pt x="700" y="371"/>
                        </a:lnTo>
                        <a:lnTo>
                          <a:pt x="689" y="355"/>
                        </a:lnTo>
                        <a:lnTo>
                          <a:pt x="690" y="340"/>
                        </a:lnTo>
                        <a:lnTo>
                          <a:pt x="595" y="177"/>
                        </a:lnTo>
                        <a:lnTo>
                          <a:pt x="583" y="150"/>
                        </a:lnTo>
                        <a:lnTo>
                          <a:pt x="485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4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7" name="Freeform 54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18"/>
                  </a:xfrm>
                  <a:custGeom>
                    <a:avLst/>
                    <a:gdLst>
                      <a:gd name="T0" fmla="*/ 2100 w 2100"/>
                      <a:gd name="T1" fmla="*/ 348 h 1218"/>
                      <a:gd name="T2" fmla="*/ 2097 w 2100"/>
                      <a:gd name="T3" fmla="*/ 351 h 1218"/>
                      <a:gd name="T4" fmla="*/ 2092 w 2100"/>
                      <a:gd name="T5" fmla="*/ 355 h 1218"/>
                      <a:gd name="T6" fmla="*/ 2093 w 2100"/>
                      <a:gd name="T7" fmla="*/ 521 h 1218"/>
                      <a:gd name="T8" fmla="*/ 1983 w 2100"/>
                      <a:gd name="T9" fmla="*/ 520 h 1218"/>
                      <a:gd name="T10" fmla="*/ 1980 w 2100"/>
                      <a:gd name="T11" fmla="*/ 527 h 1218"/>
                      <a:gd name="T12" fmla="*/ 1866 w 2100"/>
                      <a:gd name="T13" fmla="*/ 527 h 1218"/>
                      <a:gd name="T14" fmla="*/ 1865 w 2100"/>
                      <a:gd name="T15" fmla="*/ 528 h 1218"/>
                      <a:gd name="T16" fmla="*/ 1862 w 2100"/>
                      <a:gd name="T17" fmla="*/ 531 h 1218"/>
                      <a:gd name="T18" fmla="*/ 1862 w 2100"/>
                      <a:gd name="T19" fmla="*/ 700 h 1218"/>
                      <a:gd name="T20" fmla="*/ 1750 w 2100"/>
                      <a:gd name="T21" fmla="*/ 700 h 1218"/>
                      <a:gd name="T22" fmla="*/ 1746 w 2100"/>
                      <a:gd name="T23" fmla="*/ 704 h 1218"/>
                      <a:gd name="T24" fmla="*/ 1730 w 2100"/>
                      <a:gd name="T25" fmla="*/ 709 h 1218"/>
                      <a:gd name="T26" fmla="*/ 1733 w 2100"/>
                      <a:gd name="T27" fmla="*/ 860 h 1218"/>
                      <a:gd name="T28" fmla="*/ 1634 w 2100"/>
                      <a:gd name="T29" fmla="*/ 858 h 1218"/>
                      <a:gd name="T30" fmla="*/ 1630 w 2100"/>
                      <a:gd name="T31" fmla="*/ 879 h 1218"/>
                      <a:gd name="T32" fmla="*/ 1517 w 2100"/>
                      <a:gd name="T33" fmla="*/ 879 h 1218"/>
                      <a:gd name="T34" fmla="*/ 1514 w 2100"/>
                      <a:gd name="T35" fmla="*/ 882 h 1218"/>
                      <a:gd name="T36" fmla="*/ 1506 w 2100"/>
                      <a:gd name="T37" fmla="*/ 886 h 1218"/>
                      <a:gd name="T38" fmla="*/ 1507 w 2100"/>
                      <a:gd name="T39" fmla="*/ 1050 h 1218"/>
                      <a:gd name="T40" fmla="*/ 1400 w 2100"/>
                      <a:gd name="T41" fmla="*/ 1049 h 1218"/>
                      <a:gd name="T42" fmla="*/ 1397 w 2100"/>
                      <a:gd name="T43" fmla="*/ 1058 h 1218"/>
                      <a:gd name="T44" fmla="*/ 1283 w 2100"/>
                      <a:gd name="T45" fmla="*/ 1057 h 1218"/>
                      <a:gd name="T46" fmla="*/ 1279 w 2100"/>
                      <a:gd name="T47" fmla="*/ 1057 h 1218"/>
                      <a:gd name="T48" fmla="*/ 1265 w 2100"/>
                      <a:gd name="T49" fmla="*/ 1064 h 1218"/>
                      <a:gd name="T50" fmla="*/ 1268 w 2100"/>
                      <a:gd name="T51" fmla="*/ 1218 h 1218"/>
                      <a:gd name="T52" fmla="*/ 1166 w 2100"/>
                      <a:gd name="T53" fmla="*/ 1218 h 1218"/>
                      <a:gd name="T54" fmla="*/ 1057 w 2100"/>
                      <a:gd name="T55" fmla="*/ 1064 h 1218"/>
                      <a:gd name="T56" fmla="*/ 1051 w 2100"/>
                      <a:gd name="T57" fmla="*/ 1060 h 1218"/>
                      <a:gd name="T58" fmla="*/ 1046 w 2100"/>
                      <a:gd name="T59" fmla="*/ 1058 h 1218"/>
                      <a:gd name="T60" fmla="*/ 934 w 2100"/>
                      <a:gd name="T61" fmla="*/ 1050 h 1218"/>
                      <a:gd name="T62" fmla="*/ 915 w 2100"/>
                      <a:gd name="T63" fmla="*/ 1034 h 1218"/>
                      <a:gd name="T64" fmla="*/ 817 w 2100"/>
                      <a:gd name="T65" fmla="*/ 1034 h 1218"/>
                      <a:gd name="T66" fmla="*/ 723 w 2100"/>
                      <a:gd name="T67" fmla="*/ 886 h 1218"/>
                      <a:gd name="T68" fmla="*/ 700 w 2100"/>
                      <a:gd name="T69" fmla="*/ 873 h 1218"/>
                      <a:gd name="T70" fmla="*/ 680 w 2100"/>
                      <a:gd name="T71" fmla="*/ 855 h 1218"/>
                      <a:gd name="T72" fmla="*/ 583 w 2100"/>
                      <a:gd name="T73" fmla="*/ 855 h 1218"/>
                      <a:gd name="T74" fmla="*/ 489 w 2100"/>
                      <a:gd name="T75" fmla="*/ 709 h 1218"/>
                      <a:gd name="T76" fmla="*/ 468 w 2100"/>
                      <a:gd name="T77" fmla="*/ 691 h 1218"/>
                      <a:gd name="T78" fmla="*/ 356 w 2100"/>
                      <a:gd name="T79" fmla="*/ 531 h 1218"/>
                      <a:gd name="T80" fmla="*/ 351 w 2100"/>
                      <a:gd name="T81" fmla="*/ 524 h 1218"/>
                      <a:gd name="T82" fmla="*/ 258 w 2100"/>
                      <a:gd name="T83" fmla="*/ 391 h 1218"/>
                      <a:gd name="T84" fmla="*/ 234 w 2100"/>
                      <a:gd name="T85" fmla="*/ 371 h 1218"/>
                      <a:gd name="T86" fmla="*/ 223 w 2100"/>
                      <a:gd name="T87" fmla="*/ 355 h 1218"/>
                      <a:gd name="T88" fmla="*/ 224 w 2100"/>
                      <a:gd name="T89" fmla="*/ 340 h 1218"/>
                      <a:gd name="T90" fmla="*/ 129 w 2100"/>
                      <a:gd name="T91" fmla="*/ 177 h 1218"/>
                      <a:gd name="T92" fmla="*/ 117 w 2100"/>
                      <a:gd name="T93" fmla="*/ 150 h 1218"/>
                      <a:gd name="T94" fmla="*/ 19 w 2100"/>
                      <a:gd name="T95" fmla="*/ 0 h 1218"/>
                      <a:gd name="T96" fmla="*/ 0 w 2100"/>
                      <a:gd name="T97" fmla="*/ 0 h 1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00" h="1218">
                        <a:moveTo>
                          <a:pt x="2100" y="348"/>
                        </a:moveTo>
                        <a:lnTo>
                          <a:pt x="2097" y="351"/>
                        </a:lnTo>
                        <a:lnTo>
                          <a:pt x="2092" y="355"/>
                        </a:lnTo>
                        <a:lnTo>
                          <a:pt x="2093" y="521"/>
                        </a:lnTo>
                        <a:lnTo>
                          <a:pt x="1983" y="520"/>
                        </a:lnTo>
                        <a:lnTo>
                          <a:pt x="1980" y="527"/>
                        </a:lnTo>
                        <a:lnTo>
                          <a:pt x="1866" y="527"/>
                        </a:lnTo>
                        <a:lnTo>
                          <a:pt x="1865" y="528"/>
                        </a:lnTo>
                        <a:lnTo>
                          <a:pt x="1862" y="531"/>
                        </a:lnTo>
                        <a:lnTo>
                          <a:pt x="1862" y="700"/>
                        </a:lnTo>
                        <a:lnTo>
                          <a:pt x="1750" y="700"/>
                        </a:lnTo>
                        <a:lnTo>
                          <a:pt x="1746" y="704"/>
                        </a:lnTo>
                        <a:lnTo>
                          <a:pt x="1730" y="709"/>
                        </a:lnTo>
                        <a:lnTo>
                          <a:pt x="1733" y="860"/>
                        </a:lnTo>
                        <a:lnTo>
                          <a:pt x="1634" y="858"/>
                        </a:lnTo>
                        <a:lnTo>
                          <a:pt x="1630" y="879"/>
                        </a:lnTo>
                        <a:lnTo>
                          <a:pt x="1517" y="879"/>
                        </a:lnTo>
                        <a:lnTo>
                          <a:pt x="1514" y="882"/>
                        </a:lnTo>
                        <a:lnTo>
                          <a:pt x="1506" y="886"/>
                        </a:lnTo>
                        <a:lnTo>
                          <a:pt x="1507" y="1050"/>
                        </a:lnTo>
                        <a:lnTo>
                          <a:pt x="1400" y="1049"/>
                        </a:lnTo>
                        <a:lnTo>
                          <a:pt x="1397" y="1058"/>
                        </a:lnTo>
                        <a:lnTo>
                          <a:pt x="1283" y="1057"/>
                        </a:lnTo>
                        <a:lnTo>
                          <a:pt x="1279" y="1057"/>
                        </a:lnTo>
                        <a:lnTo>
                          <a:pt x="1265" y="1064"/>
                        </a:lnTo>
                        <a:lnTo>
                          <a:pt x="1268" y="1218"/>
                        </a:lnTo>
                        <a:lnTo>
                          <a:pt x="1166" y="1218"/>
                        </a:lnTo>
                        <a:lnTo>
                          <a:pt x="1057" y="1064"/>
                        </a:lnTo>
                        <a:lnTo>
                          <a:pt x="1051" y="1060"/>
                        </a:lnTo>
                        <a:lnTo>
                          <a:pt x="1046" y="1058"/>
                        </a:lnTo>
                        <a:lnTo>
                          <a:pt x="934" y="1050"/>
                        </a:lnTo>
                        <a:lnTo>
                          <a:pt x="915" y="1034"/>
                        </a:lnTo>
                        <a:lnTo>
                          <a:pt x="817" y="1034"/>
                        </a:lnTo>
                        <a:lnTo>
                          <a:pt x="723" y="886"/>
                        </a:lnTo>
                        <a:lnTo>
                          <a:pt x="700" y="873"/>
                        </a:lnTo>
                        <a:lnTo>
                          <a:pt x="680" y="855"/>
                        </a:lnTo>
                        <a:lnTo>
                          <a:pt x="583" y="855"/>
                        </a:lnTo>
                        <a:lnTo>
                          <a:pt x="489" y="709"/>
                        </a:lnTo>
                        <a:lnTo>
                          <a:pt x="468" y="691"/>
                        </a:lnTo>
                        <a:lnTo>
                          <a:pt x="356" y="531"/>
                        </a:lnTo>
                        <a:lnTo>
                          <a:pt x="351" y="524"/>
                        </a:lnTo>
                        <a:lnTo>
                          <a:pt x="258" y="391"/>
                        </a:lnTo>
                        <a:lnTo>
                          <a:pt x="234" y="371"/>
                        </a:lnTo>
                        <a:lnTo>
                          <a:pt x="223" y="355"/>
                        </a:lnTo>
                        <a:lnTo>
                          <a:pt x="224" y="340"/>
                        </a:lnTo>
                        <a:lnTo>
                          <a:pt x="129" y="177"/>
                        </a:lnTo>
                        <a:lnTo>
                          <a:pt x="117" y="150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8" name="Freeform 5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4 w 2566"/>
                      <a:gd name="T1" fmla="*/ 352 h 2481"/>
                      <a:gd name="T2" fmla="*/ 2562 w 2566"/>
                      <a:gd name="T3" fmla="*/ 526 h 2481"/>
                      <a:gd name="T4" fmla="*/ 2447 w 2566"/>
                      <a:gd name="T5" fmla="*/ 528 h 2481"/>
                      <a:gd name="T6" fmla="*/ 2332 w 2566"/>
                      <a:gd name="T7" fmla="*/ 530 h 2481"/>
                      <a:gd name="T8" fmla="*/ 2329 w 2566"/>
                      <a:gd name="T9" fmla="*/ 704 h 2481"/>
                      <a:gd name="T10" fmla="*/ 2214 w 2566"/>
                      <a:gd name="T11" fmla="*/ 706 h 2481"/>
                      <a:gd name="T12" fmla="*/ 2206 w 2566"/>
                      <a:gd name="T13" fmla="*/ 870 h 2481"/>
                      <a:gd name="T14" fmla="*/ 2097 w 2566"/>
                      <a:gd name="T15" fmla="*/ 882 h 2481"/>
                      <a:gd name="T16" fmla="*/ 1981 w 2566"/>
                      <a:gd name="T17" fmla="*/ 883 h 2481"/>
                      <a:gd name="T18" fmla="*/ 1977 w 2566"/>
                      <a:gd name="T19" fmla="*/ 1055 h 2481"/>
                      <a:gd name="T20" fmla="*/ 1863 w 2566"/>
                      <a:gd name="T21" fmla="*/ 1060 h 2481"/>
                      <a:gd name="T22" fmla="*/ 1746 w 2566"/>
                      <a:gd name="T23" fmla="*/ 1060 h 2481"/>
                      <a:gd name="T24" fmla="*/ 1739 w 2566"/>
                      <a:gd name="T25" fmla="*/ 1226 h 2481"/>
                      <a:gd name="T26" fmla="*/ 1518 w 2566"/>
                      <a:gd name="T27" fmla="*/ 1064 h 2481"/>
                      <a:gd name="T28" fmla="*/ 1515 w 2566"/>
                      <a:gd name="T29" fmla="*/ 1062 h 2481"/>
                      <a:gd name="T30" fmla="*/ 1386 w 2566"/>
                      <a:gd name="T31" fmla="*/ 1042 h 2481"/>
                      <a:gd name="T32" fmla="*/ 1184 w 2566"/>
                      <a:gd name="T33" fmla="*/ 886 h 2481"/>
                      <a:gd name="T34" fmla="*/ 1151 w 2566"/>
                      <a:gd name="T35" fmla="*/ 863 h 2481"/>
                      <a:gd name="T36" fmla="*/ 950 w 2566"/>
                      <a:gd name="T37" fmla="*/ 709 h 2481"/>
                      <a:gd name="T38" fmla="*/ 819 w 2566"/>
                      <a:gd name="T39" fmla="*/ 531 h 2481"/>
                      <a:gd name="T40" fmla="*/ 770 w 2566"/>
                      <a:gd name="T41" fmla="*/ 462 h 2481"/>
                      <a:gd name="T42" fmla="*/ 670 w 2566"/>
                      <a:gd name="T43" fmla="*/ 355 h 2481"/>
                      <a:gd name="T44" fmla="*/ 594 w 2566"/>
                      <a:gd name="T45" fmla="*/ 177 h 2481"/>
                      <a:gd name="T46" fmla="*/ 481 w 2566"/>
                      <a:gd name="T47" fmla="*/ 0 h 2481"/>
                      <a:gd name="T48" fmla="*/ 349 w 2566"/>
                      <a:gd name="T49" fmla="*/ 0 h 2481"/>
                      <a:gd name="T50" fmla="*/ 117 w 2566"/>
                      <a:gd name="T51" fmla="*/ 0 h 2481"/>
                      <a:gd name="T52" fmla="*/ 0 w 2566"/>
                      <a:gd name="T53" fmla="*/ 177 h 2481"/>
                      <a:gd name="T54" fmla="*/ 0 w 2566"/>
                      <a:gd name="T55" fmla="*/ 531 h 2481"/>
                      <a:gd name="T56" fmla="*/ 0 w 2566"/>
                      <a:gd name="T57" fmla="*/ 886 h 2481"/>
                      <a:gd name="T58" fmla="*/ 0 w 2566"/>
                      <a:gd name="T59" fmla="*/ 1241 h 2481"/>
                      <a:gd name="T60" fmla="*/ 0 w 2566"/>
                      <a:gd name="T61" fmla="*/ 1595 h 2481"/>
                      <a:gd name="T62" fmla="*/ 0 w 2566"/>
                      <a:gd name="T63" fmla="*/ 1950 h 2481"/>
                      <a:gd name="T64" fmla="*/ 0 w 2566"/>
                      <a:gd name="T65" fmla="*/ 2304 h 2481"/>
                      <a:gd name="T66" fmla="*/ 117 w 2566"/>
                      <a:gd name="T67" fmla="*/ 2481 h 2481"/>
                      <a:gd name="T68" fmla="*/ 349 w 2566"/>
                      <a:gd name="T69" fmla="*/ 2481 h 2481"/>
                      <a:gd name="T70" fmla="*/ 583 w 2566"/>
                      <a:gd name="T71" fmla="*/ 2481 h 2481"/>
                      <a:gd name="T72" fmla="*/ 817 w 2566"/>
                      <a:gd name="T73" fmla="*/ 2481 h 2481"/>
                      <a:gd name="T74" fmla="*/ 1049 w 2566"/>
                      <a:gd name="T75" fmla="*/ 2481 h 2481"/>
                      <a:gd name="T76" fmla="*/ 1283 w 2566"/>
                      <a:gd name="T77" fmla="*/ 2481 h 2481"/>
                      <a:gd name="T78" fmla="*/ 1517 w 2566"/>
                      <a:gd name="T79" fmla="*/ 2481 h 2481"/>
                      <a:gd name="T80" fmla="*/ 1749 w 2566"/>
                      <a:gd name="T81" fmla="*/ 2481 h 2481"/>
                      <a:gd name="T82" fmla="*/ 1983 w 2566"/>
                      <a:gd name="T83" fmla="*/ 2481 h 2481"/>
                      <a:gd name="T84" fmla="*/ 2216 w 2566"/>
                      <a:gd name="T85" fmla="*/ 2481 h 2481"/>
                      <a:gd name="T86" fmla="*/ 2449 w 2566"/>
                      <a:gd name="T87" fmla="*/ 2481 h 2481"/>
                      <a:gd name="T88" fmla="*/ 2566 w 2566"/>
                      <a:gd name="T89" fmla="*/ 2304 h 2481"/>
                      <a:gd name="T90" fmla="*/ 2566 w 2566"/>
                      <a:gd name="T91" fmla="*/ 1950 h 2481"/>
                      <a:gd name="T92" fmla="*/ 2566 w 2566"/>
                      <a:gd name="T93" fmla="*/ 1595 h 2481"/>
                      <a:gd name="T94" fmla="*/ 2566 w 2566"/>
                      <a:gd name="T95" fmla="*/ 1241 h 2481"/>
                      <a:gd name="T96" fmla="*/ 2566 w 2566"/>
                      <a:gd name="T97" fmla="*/ 886 h 2481"/>
                      <a:gd name="T98" fmla="*/ 2566 w 2566"/>
                      <a:gd name="T99" fmla="*/ 531 h 2481"/>
                      <a:gd name="T100" fmla="*/ 2566 w 2566"/>
                      <a:gd name="T101" fmla="*/ 349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49"/>
                        </a:moveTo>
                        <a:lnTo>
                          <a:pt x="2564" y="352"/>
                        </a:lnTo>
                        <a:lnTo>
                          <a:pt x="2560" y="355"/>
                        </a:lnTo>
                        <a:lnTo>
                          <a:pt x="2562" y="526"/>
                        </a:lnTo>
                        <a:lnTo>
                          <a:pt x="2449" y="524"/>
                        </a:lnTo>
                        <a:lnTo>
                          <a:pt x="2447" y="528"/>
                        </a:lnTo>
                        <a:lnTo>
                          <a:pt x="2332" y="530"/>
                        </a:lnTo>
                        <a:lnTo>
                          <a:pt x="2332" y="530"/>
                        </a:lnTo>
                        <a:lnTo>
                          <a:pt x="2329" y="531"/>
                        </a:lnTo>
                        <a:lnTo>
                          <a:pt x="2329" y="704"/>
                        </a:lnTo>
                        <a:lnTo>
                          <a:pt x="2216" y="703"/>
                        </a:lnTo>
                        <a:lnTo>
                          <a:pt x="2214" y="706"/>
                        </a:lnTo>
                        <a:lnTo>
                          <a:pt x="2203" y="709"/>
                        </a:lnTo>
                        <a:lnTo>
                          <a:pt x="2206" y="870"/>
                        </a:lnTo>
                        <a:lnTo>
                          <a:pt x="2100" y="867"/>
                        </a:lnTo>
                        <a:lnTo>
                          <a:pt x="2097" y="882"/>
                        </a:lnTo>
                        <a:lnTo>
                          <a:pt x="1983" y="881"/>
                        </a:lnTo>
                        <a:lnTo>
                          <a:pt x="1981" y="883"/>
                        </a:lnTo>
                        <a:lnTo>
                          <a:pt x="1976" y="886"/>
                        </a:lnTo>
                        <a:lnTo>
                          <a:pt x="1977" y="1055"/>
                        </a:lnTo>
                        <a:lnTo>
                          <a:pt x="1866" y="1054"/>
                        </a:lnTo>
                        <a:lnTo>
                          <a:pt x="1863" y="1060"/>
                        </a:lnTo>
                        <a:lnTo>
                          <a:pt x="1749" y="1060"/>
                        </a:lnTo>
                        <a:lnTo>
                          <a:pt x="1746" y="1060"/>
                        </a:lnTo>
                        <a:lnTo>
                          <a:pt x="1738" y="1064"/>
                        </a:lnTo>
                        <a:lnTo>
                          <a:pt x="1739" y="1226"/>
                        </a:lnTo>
                        <a:lnTo>
                          <a:pt x="1632" y="1226"/>
                        </a:lnTo>
                        <a:lnTo>
                          <a:pt x="1518" y="1064"/>
                        </a:lnTo>
                        <a:lnTo>
                          <a:pt x="1517" y="1062"/>
                        </a:lnTo>
                        <a:lnTo>
                          <a:pt x="1515" y="1062"/>
                        </a:lnTo>
                        <a:lnTo>
                          <a:pt x="1400" y="1054"/>
                        </a:lnTo>
                        <a:lnTo>
                          <a:pt x="1386" y="1042"/>
                        </a:lnTo>
                        <a:lnTo>
                          <a:pt x="1283" y="1042"/>
                        </a:lnTo>
                        <a:lnTo>
                          <a:pt x="1184" y="886"/>
                        </a:lnTo>
                        <a:lnTo>
                          <a:pt x="1166" y="877"/>
                        </a:lnTo>
                        <a:lnTo>
                          <a:pt x="1151" y="863"/>
                        </a:lnTo>
                        <a:lnTo>
                          <a:pt x="1049" y="863"/>
                        </a:lnTo>
                        <a:lnTo>
                          <a:pt x="950" y="709"/>
                        </a:lnTo>
                        <a:lnTo>
                          <a:pt x="934" y="695"/>
                        </a:lnTo>
                        <a:lnTo>
                          <a:pt x="819" y="531"/>
                        </a:lnTo>
                        <a:lnTo>
                          <a:pt x="817" y="528"/>
                        </a:lnTo>
                        <a:lnTo>
                          <a:pt x="770" y="462"/>
                        </a:lnTo>
                        <a:lnTo>
                          <a:pt x="700" y="404"/>
                        </a:lnTo>
                        <a:lnTo>
                          <a:pt x="670" y="355"/>
                        </a:lnTo>
                        <a:lnTo>
                          <a:pt x="671" y="311"/>
                        </a:lnTo>
                        <a:lnTo>
                          <a:pt x="594" y="177"/>
                        </a:lnTo>
                        <a:lnTo>
                          <a:pt x="583" y="156"/>
                        </a:lnTo>
                        <a:lnTo>
                          <a:pt x="481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49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9" name="Freeform 56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26"/>
                  </a:xfrm>
                  <a:custGeom>
                    <a:avLst/>
                    <a:gdLst>
                      <a:gd name="T0" fmla="*/ 2100 w 2100"/>
                      <a:gd name="T1" fmla="*/ 349 h 1226"/>
                      <a:gd name="T2" fmla="*/ 2098 w 2100"/>
                      <a:gd name="T3" fmla="*/ 352 h 1226"/>
                      <a:gd name="T4" fmla="*/ 2094 w 2100"/>
                      <a:gd name="T5" fmla="*/ 355 h 1226"/>
                      <a:gd name="T6" fmla="*/ 2096 w 2100"/>
                      <a:gd name="T7" fmla="*/ 526 h 1226"/>
                      <a:gd name="T8" fmla="*/ 1983 w 2100"/>
                      <a:gd name="T9" fmla="*/ 524 h 1226"/>
                      <a:gd name="T10" fmla="*/ 1981 w 2100"/>
                      <a:gd name="T11" fmla="*/ 528 h 1226"/>
                      <a:gd name="T12" fmla="*/ 1866 w 2100"/>
                      <a:gd name="T13" fmla="*/ 530 h 1226"/>
                      <a:gd name="T14" fmla="*/ 1866 w 2100"/>
                      <a:gd name="T15" fmla="*/ 530 h 1226"/>
                      <a:gd name="T16" fmla="*/ 1863 w 2100"/>
                      <a:gd name="T17" fmla="*/ 531 h 1226"/>
                      <a:gd name="T18" fmla="*/ 1863 w 2100"/>
                      <a:gd name="T19" fmla="*/ 704 h 1226"/>
                      <a:gd name="T20" fmla="*/ 1750 w 2100"/>
                      <a:gd name="T21" fmla="*/ 703 h 1226"/>
                      <a:gd name="T22" fmla="*/ 1748 w 2100"/>
                      <a:gd name="T23" fmla="*/ 706 h 1226"/>
                      <a:gd name="T24" fmla="*/ 1737 w 2100"/>
                      <a:gd name="T25" fmla="*/ 709 h 1226"/>
                      <a:gd name="T26" fmla="*/ 1740 w 2100"/>
                      <a:gd name="T27" fmla="*/ 870 h 1226"/>
                      <a:gd name="T28" fmla="*/ 1634 w 2100"/>
                      <a:gd name="T29" fmla="*/ 867 h 1226"/>
                      <a:gd name="T30" fmla="*/ 1631 w 2100"/>
                      <a:gd name="T31" fmla="*/ 882 h 1226"/>
                      <a:gd name="T32" fmla="*/ 1517 w 2100"/>
                      <a:gd name="T33" fmla="*/ 881 h 1226"/>
                      <a:gd name="T34" fmla="*/ 1515 w 2100"/>
                      <a:gd name="T35" fmla="*/ 883 h 1226"/>
                      <a:gd name="T36" fmla="*/ 1510 w 2100"/>
                      <a:gd name="T37" fmla="*/ 886 h 1226"/>
                      <a:gd name="T38" fmla="*/ 1511 w 2100"/>
                      <a:gd name="T39" fmla="*/ 1055 h 1226"/>
                      <a:gd name="T40" fmla="*/ 1400 w 2100"/>
                      <a:gd name="T41" fmla="*/ 1054 h 1226"/>
                      <a:gd name="T42" fmla="*/ 1397 w 2100"/>
                      <a:gd name="T43" fmla="*/ 1060 h 1226"/>
                      <a:gd name="T44" fmla="*/ 1283 w 2100"/>
                      <a:gd name="T45" fmla="*/ 1060 h 1226"/>
                      <a:gd name="T46" fmla="*/ 1280 w 2100"/>
                      <a:gd name="T47" fmla="*/ 1060 h 1226"/>
                      <a:gd name="T48" fmla="*/ 1272 w 2100"/>
                      <a:gd name="T49" fmla="*/ 1064 h 1226"/>
                      <a:gd name="T50" fmla="*/ 1273 w 2100"/>
                      <a:gd name="T51" fmla="*/ 1226 h 1226"/>
                      <a:gd name="T52" fmla="*/ 1166 w 2100"/>
                      <a:gd name="T53" fmla="*/ 1226 h 1226"/>
                      <a:gd name="T54" fmla="*/ 1052 w 2100"/>
                      <a:gd name="T55" fmla="*/ 1064 h 1226"/>
                      <a:gd name="T56" fmla="*/ 1051 w 2100"/>
                      <a:gd name="T57" fmla="*/ 1062 h 1226"/>
                      <a:gd name="T58" fmla="*/ 1049 w 2100"/>
                      <a:gd name="T59" fmla="*/ 1062 h 1226"/>
                      <a:gd name="T60" fmla="*/ 934 w 2100"/>
                      <a:gd name="T61" fmla="*/ 1054 h 1226"/>
                      <a:gd name="T62" fmla="*/ 920 w 2100"/>
                      <a:gd name="T63" fmla="*/ 1042 h 1226"/>
                      <a:gd name="T64" fmla="*/ 817 w 2100"/>
                      <a:gd name="T65" fmla="*/ 1042 h 1226"/>
                      <a:gd name="T66" fmla="*/ 718 w 2100"/>
                      <a:gd name="T67" fmla="*/ 886 h 1226"/>
                      <a:gd name="T68" fmla="*/ 700 w 2100"/>
                      <a:gd name="T69" fmla="*/ 877 h 1226"/>
                      <a:gd name="T70" fmla="*/ 685 w 2100"/>
                      <a:gd name="T71" fmla="*/ 863 h 1226"/>
                      <a:gd name="T72" fmla="*/ 583 w 2100"/>
                      <a:gd name="T73" fmla="*/ 863 h 1226"/>
                      <a:gd name="T74" fmla="*/ 484 w 2100"/>
                      <a:gd name="T75" fmla="*/ 709 h 1226"/>
                      <a:gd name="T76" fmla="*/ 468 w 2100"/>
                      <a:gd name="T77" fmla="*/ 695 h 1226"/>
                      <a:gd name="T78" fmla="*/ 353 w 2100"/>
                      <a:gd name="T79" fmla="*/ 531 h 1226"/>
                      <a:gd name="T80" fmla="*/ 351 w 2100"/>
                      <a:gd name="T81" fmla="*/ 528 h 1226"/>
                      <a:gd name="T82" fmla="*/ 304 w 2100"/>
                      <a:gd name="T83" fmla="*/ 462 h 1226"/>
                      <a:gd name="T84" fmla="*/ 234 w 2100"/>
                      <a:gd name="T85" fmla="*/ 404 h 1226"/>
                      <a:gd name="T86" fmla="*/ 204 w 2100"/>
                      <a:gd name="T87" fmla="*/ 355 h 1226"/>
                      <a:gd name="T88" fmla="*/ 205 w 2100"/>
                      <a:gd name="T89" fmla="*/ 311 h 1226"/>
                      <a:gd name="T90" fmla="*/ 128 w 2100"/>
                      <a:gd name="T91" fmla="*/ 177 h 1226"/>
                      <a:gd name="T92" fmla="*/ 117 w 2100"/>
                      <a:gd name="T93" fmla="*/ 156 h 1226"/>
                      <a:gd name="T94" fmla="*/ 15 w 2100"/>
                      <a:gd name="T95" fmla="*/ 0 h 1226"/>
                      <a:gd name="T96" fmla="*/ 0 w 2100"/>
                      <a:gd name="T97" fmla="*/ 0 h 1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00" h="1226">
                        <a:moveTo>
                          <a:pt x="2100" y="349"/>
                        </a:moveTo>
                        <a:lnTo>
                          <a:pt x="2098" y="352"/>
                        </a:lnTo>
                        <a:lnTo>
                          <a:pt x="2094" y="355"/>
                        </a:lnTo>
                        <a:lnTo>
                          <a:pt x="2096" y="526"/>
                        </a:lnTo>
                        <a:lnTo>
                          <a:pt x="1983" y="524"/>
                        </a:lnTo>
                        <a:lnTo>
                          <a:pt x="1981" y="528"/>
                        </a:lnTo>
                        <a:lnTo>
                          <a:pt x="1866" y="530"/>
                        </a:lnTo>
                        <a:lnTo>
                          <a:pt x="1866" y="530"/>
                        </a:lnTo>
                        <a:lnTo>
                          <a:pt x="1863" y="531"/>
                        </a:lnTo>
                        <a:lnTo>
                          <a:pt x="1863" y="704"/>
                        </a:lnTo>
                        <a:lnTo>
                          <a:pt x="1750" y="703"/>
                        </a:lnTo>
                        <a:lnTo>
                          <a:pt x="1748" y="706"/>
                        </a:lnTo>
                        <a:lnTo>
                          <a:pt x="1737" y="709"/>
                        </a:lnTo>
                        <a:lnTo>
                          <a:pt x="1740" y="870"/>
                        </a:lnTo>
                        <a:lnTo>
                          <a:pt x="1634" y="867"/>
                        </a:lnTo>
                        <a:lnTo>
                          <a:pt x="1631" y="882"/>
                        </a:lnTo>
                        <a:lnTo>
                          <a:pt x="1517" y="881"/>
                        </a:lnTo>
                        <a:lnTo>
                          <a:pt x="1515" y="883"/>
                        </a:lnTo>
                        <a:lnTo>
                          <a:pt x="1510" y="886"/>
                        </a:lnTo>
                        <a:lnTo>
                          <a:pt x="1511" y="1055"/>
                        </a:lnTo>
                        <a:lnTo>
                          <a:pt x="1400" y="1054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280" y="1060"/>
                        </a:lnTo>
                        <a:lnTo>
                          <a:pt x="1272" y="1064"/>
                        </a:lnTo>
                        <a:lnTo>
                          <a:pt x="1273" y="1226"/>
                        </a:lnTo>
                        <a:lnTo>
                          <a:pt x="1166" y="1226"/>
                        </a:lnTo>
                        <a:lnTo>
                          <a:pt x="1052" y="1064"/>
                        </a:lnTo>
                        <a:lnTo>
                          <a:pt x="1051" y="1062"/>
                        </a:lnTo>
                        <a:lnTo>
                          <a:pt x="1049" y="1062"/>
                        </a:lnTo>
                        <a:lnTo>
                          <a:pt x="934" y="1054"/>
                        </a:lnTo>
                        <a:lnTo>
                          <a:pt x="920" y="1042"/>
                        </a:lnTo>
                        <a:lnTo>
                          <a:pt x="817" y="1042"/>
                        </a:lnTo>
                        <a:lnTo>
                          <a:pt x="718" y="886"/>
                        </a:lnTo>
                        <a:lnTo>
                          <a:pt x="700" y="877"/>
                        </a:lnTo>
                        <a:lnTo>
                          <a:pt x="685" y="863"/>
                        </a:lnTo>
                        <a:lnTo>
                          <a:pt x="583" y="863"/>
                        </a:lnTo>
                        <a:lnTo>
                          <a:pt x="484" y="709"/>
                        </a:lnTo>
                        <a:lnTo>
                          <a:pt x="468" y="695"/>
                        </a:lnTo>
                        <a:lnTo>
                          <a:pt x="353" y="531"/>
                        </a:lnTo>
                        <a:lnTo>
                          <a:pt x="351" y="528"/>
                        </a:lnTo>
                        <a:lnTo>
                          <a:pt x="304" y="462"/>
                        </a:lnTo>
                        <a:lnTo>
                          <a:pt x="234" y="404"/>
                        </a:lnTo>
                        <a:lnTo>
                          <a:pt x="204" y="355"/>
                        </a:lnTo>
                        <a:lnTo>
                          <a:pt x="205" y="311"/>
                        </a:lnTo>
                        <a:lnTo>
                          <a:pt x="128" y="177"/>
                        </a:lnTo>
                        <a:lnTo>
                          <a:pt x="117" y="156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0" name="Freeform 5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2481"/>
                  </a:xfrm>
                  <a:custGeom>
                    <a:avLst/>
                    <a:gdLst>
                      <a:gd name="T0" fmla="*/ 2564 w 2566"/>
                      <a:gd name="T1" fmla="*/ 353 h 2481"/>
                      <a:gd name="T2" fmla="*/ 2564 w 2566"/>
                      <a:gd name="T3" fmla="*/ 530 h 2481"/>
                      <a:gd name="T4" fmla="*/ 2447 w 2566"/>
                      <a:gd name="T5" fmla="*/ 530 h 2481"/>
                      <a:gd name="T6" fmla="*/ 2332 w 2566"/>
                      <a:gd name="T7" fmla="*/ 531 h 2481"/>
                      <a:gd name="T8" fmla="*/ 2331 w 2566"/>
                      <a:gd name="T9" fmla="*/ 707 h 2481"/>
                      <a:gd name="T10" fmla="*/ 2215 w 2566"/>
                      <a:gd name="T11" fmla="*/ 707 h 2481"/>
                      <a:gd name="T12" fmla="*/ 2212 w 2566"/>
                      <a:gd name="T13" fmla="*/ 881 h 2481"/>
                      <a:gd name="T14" fmla="*/ 2098 w 2566"/>
                      <a:gd name="T15" fmla="*/ 885 h 2481"/>
                      <a:gd name="T16" fmla="*/ 1981 w 2566"/>
                      <a:gd name="T17" fmla="*/ 885 h 2481"/>
                      <a:gd name="T18" fmla="*/ 1981 w 2566"/>
                      <a:gd name="T19" fmla="*/ 1061 h 2481"/>
                      <a:gd name="T20" fmla="*/ 1864 w 2566"/>
                      <a:gd name="T21" fmla="*/ 1062 h 2481"/>
                      <a:gd name="T22" fmla="*/ 1748 w 2566"/>
                      <a:gd name="T23" fmla="*/ 1061 h 2481"/>
                      <a:gd name="T24" fmla="*/ 1746 w 2566"/>
                      <a:gd name="T25" fmla="*/ 1236 h 2481"/>
                      <a:gd name="T26" fmla="*/ 1579 w 2566"/>
                      <a:gd name="T27" fmla="*/ 1160 h 2481"/>
                      <a:gd name="T28" fmla="*/ 1476 w 2566"/>
                      <a:gd name="T29" fmla="*/ 1064 h 2481"/>
                      <a:gd name="T30" fmla="*/ 1392 w 2566"/>
                      <a:gd name="T31" fmla="*/ 1051 h 2481"/>
                      <a:gd name="T32" fmla="*/ 1177 w 2566"/>
                      <a:gd name="T33" fmla="*/ 886 h 2481"/>
                      <a:gd name="T34" fmla="*/ 1156 w 2566"/>
                      <a:gd name="T35" fmla="*/ 870 h 2481"/>
                      <a:gd name="T36" fmla="*/ 946 w 2566"/>
                      <a:gd name="T37" fmla="*/ 709 h 2481"/>
                      <a:gd name="T38" fmla="*/ 818 w 2566"/>
                      <a:gd name="T39" fmla="*/ 534 h 2481"/>
                      <a:gd name="T40" fmla="*/ 815 w 2566"/>
                      <a:gd name="T41" fmla="*/ 531 h 2481"/>
                      <a:gd name="T42" fmla="*/ 649 w 2566"/>
                      <a:gd name="T43" fmla="*/ 355 h 2481"/>
                      <a:gd name="T44" fmla="*/ 591 w 2566"/>
                      <a:gd name="T45" fmla="*/ 177 h 2481"/>
                      <a:gd name="T46" fmla="*/ 478 w 2566"/>
                      <a:gd name="T47" fmla="*/ 0 h 2481"/>
                      <a:gd name="T48" fmla="*/ 349 w 2566"/>
                      <a:gd name="T49" fmla="*/ 0 h 2481"/>
                      <a:gd name="T50" fmla="*/ 117 w 2566"/>
                      <a:gd name="T51" fmla="*/ 0 h 2481"/>
                      <a:gd name="T52" fmla="*/ 0 w 2566"/>
                      <a:gd name="T53" fmla="*/ 177 h 2481"/>
                      <a:gd name="T54" fmla="*/ 0 w 2566"/>
                      <a:gd name="T55" fmla="*/ 531 h 2481"/>
                      <a:gd name="T56" fmla="*/ 0 w 2566"/>
                      <a:gd name="T57" fmla="*/ 886 h 2481"/>
                      <a:gd name="T58" fmla="*/ 0 w 2566"/>
                      <a:gd name="T59" fmla="*/ 1241 h 2481"/>
                      <a:gd name="T60" fmla="*/ 0 w 2566"/>
                      <a:gd name="T61" fmla="*/ 1595 h 2481"/>
                      <a:gd name="T62" fmla="*/ 0 w 2566"/>
                      <a:gd name="T63" fmla="*/ 1950 h 2481"/>
                      <a:gd name="T64" fmla="*/ 0 w 2566"/>
                      <a:gd name="T65" fmla="*/ 2304 h 2481"/>
                      <a:gd name="T66" fmla="*/ 117 w 2566"/>
                      <a:gd name="T67" fmla="*/ 2481 h 2481"/>
                      <a:gd name="T68" fmla="*/ 349 w 2566"/>
                      <a:gd name="T69" fmla="*/ 2481 h 2481"/>
                      <a:gd name="T70" fmla="*/ 583 w 2566"/>
                      <a:gd name="T71" fmla="*/ 2481 h 2481"/>
                      <a:gd name="T72" fmla="*/ 817 w 2566"/>
                      <a:gd name="T73" fmla="*/ 2481 h 2481"/>
                      <a:gd name="T74" fmla="*/ 1049 w 2566"/>
                      <a:gd name="T75" fmla="*/ 2481 h 2481"/>
                      <a:gd name="T76" fmla="*/ 1283 w 2566"/>
                      <a:gd name="T77" fmla="*/ 2481 h 2481"/>
                      <a:gd name="T78" fmla="*/ 1517 w 2566"/>
                      <a:gd name="T79" fmla="*/ 2481 h 2481"/>
                      <a:gd name="T80" fmla="*/ 1749 w 2566"/>
                      <a:gd name="T81" fmla="*/ 2481 h 2481"/>
                      <a:gd name="T82" fmla="*/ 1983 w 2566"/>
                      <a:gd name="T83" fmla="*/ 2481 h 2481"/>
                      <a:gd name="T84" fmla="*/ 2216 w 2566"/>
                      <a:gd name="T85" fmla="*/ 2481 h 2481"/>
                      <a:gd name="T86" fmla="*/ 2449 w 2566"/>
                      <a:gd name="T87" fmla="*/ 2481 h 2481"/>
                      <a:gd name="T88" fmla="*/ 2566 w 2566"/>
                      <a:gd name="T89" fmla="*/ 2304 h 2481"/>
                      <a:gd name="T90" fmla="*/ 2566 w 2566"/>
                      <a:gd name="T91" fmla="*/ 1950 h 2481"/>
                      <a:gd name="T92" fmla="*/ 2566 w 2566"/>
                      <a:gd name="T93" fmla="*/ 1595 h 2481"/>
                      <a:gd name="T94" fmla="*/ 2566 w 2566"/>
                      <a:gd name="T95" fmla="*/ 1241 h 2481"/>
                      <a:gd name="T96" fmla="*/ 2566 w 2566"/>
                      <a:gd name="T97" fmla="*/ 886 h 2481"/>
                      <a:gd name="T98" fmla="*/ 2566 w 2566"/>
                      <a:gd name="T99" fmla="*/ 531 h 2481"/>
                      <a:gd name="T100" fmla="*/ 2566 w 2566"/>
                      <a:gd name="T101" fmla="*/ 352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566" h="2481">
                        <a:moveTo>
                          <a:pt x="2566" y="352"/>
                        </a:moveTo>
                        <a:lnTo>
                          <a:pt x="2564" y="353"/>
                        </a:lnTo>
                        <a:lnTo>
                          <a:pt x="2563" y="355"/>
                        </a:lnTo>
                        <a:lnTo>
                          <a:pt x="2564" y="530"/>
                        </a:lnTo>
                        <a:lnTo>
                          <a:pt x="2449" y="528"/>
                        </a:lnTo>
                        <a:lnTo>
                          <a:pt x="2447" y="530"/>
                        </a:lnTo>
                        <a:lnTo>
                          <a:pt x="2332" y="531"/>
                        </a:lnTo>
                        <a:lnTo>
                          <a:pt x="2332" y="531"/>
                        </a:lnTo>
                        <a:lnTo>
                          <a:pt x="2332" y="531"/>
                        </a:lnTo>
                        <a:lnTo>
                          <a:pt x="2331" y="707"/>
                        </a:lnTo>
                        <a:lnTo>
                          <a:pt x="2216" y="706"/>
                        </a:lnTo>
                        <a:lnTo>
                          <a:pt x="2215" y="707"/>
                        </a:lnTo>
                        <a:lnTo>
                          <a:pt x="2210" y="709"/>
                        </a:lnTo>
                        <a:lnTo>
                          <a:pt x="2212" y="881"/>
                        </a:lnTo>
                        <a:lnTo>
                          <a:pt x="2100" y="878"/>
                        </a:lnTo>
                        <a:lnTo>
                          <a:pt x="2098" y="885"/>
                        </a:lnTo>
                        <a:lnTo>
                          <a:pt x="1983" y="883"/>
                        </a:lnTo>
                        <a:lnTo>
                          <a:pt x="1981" y="885"/>
                        </a:lnTo>
                        <a:lnTo>
                          <a:pt x="1979" y="886"/>
                        </a:lnTo>
                        <a:lnTo>
                          <a:pt x="1981" y="1061"/>
                        </a:lnTo>
                        <a:lnTo>
                          <a:pt x="1866" y="1060"/>
                        </a:lnTo>
                        <a:lnTo>
                          <a:pt x="1864" y="1062"/>
                        </a:lnTo>
                        <a:lnTo>
                          <a:pt x="1749" y="1061"/>
                        </a:lnTo>
                        <a:lnTo>
                          <a:pt x="1748" y="1061"/>
                        </a:lnTo>
                        <a:lnTo>
                          <a:pt x="1744" y="1064"/>
                        </a:lnTo>
                        <a:lnTo>
                          <a:pt x="1746" y="1236"/>
                        </a:lnTo>
                        <a:lnTo>
                          <a:pt x="1632" y="1234"/>
                        </a:lnTo>
                        <a:lnTo>
                          <a:pt x="1579" y="1160"/>
                        </a:lnTo>
                        <a:lnTo>
                          <a:pt x="1517" y="1160"/>
                        </a:lnTo>
                        <a:lnTo>
                          <a:pt x="1476" y="1064"/>
                        </a:lnTo>
                        <a:lnTo>
                          <a:pt x="1400" y="1058"/>
                        </a:lnTo>
                        <a:lnTo>
                          <a:pt x="1392" y="1051"/>
                        </a:lnTo>
                        <a:lnTo>
                          <a:pt x="1283" y="1051"/>
                        </a:lnTo>
                        <a:lnTo>
                          <a:pt x="1177" y="886"/>
                        </a:lnTo>
                        <a:lnTo>
                          <a:pt x="1166" y="879"/>
                        </a:lnTo>
                        <a:lnTo>
                          <a:pt x="1156" y="870"/>
                        </a:lnTo>
                        <a:lnTo>
                          <a:pt x="1049" y="870"/>
                        </a:lnTo>
                        <a:lnTo>
                          <a:pt x="946" y="709"/>
                        </a:lnTo>
                        <a:lnTo>
                          <a:pt x="934" y="699"/>
                        </a:lnTo>
                        <a:lnTo>
                          <a:pt x="818" y="534"/>
                        </a:lnTo>
                        <a:lnTo>
                          <a:pt x="817" y="534"/>
                        </a:lnTo>
                        <a:lnTo>
                          <a:pt x="815" y="531"/>
                        </a:lnTo>
                        <a:lnTo>
                          <a:pt x="700" y="435"/>
                        </a:lnTo>
                        <a:lnTo>
                          <a:pt x="649" y="355"/>
                        </a:lnTo>
                        <a:lnTo>
                          <a:pt x="652" y="283"/>
                        </a:lnTo>
                        <a:lnTo>
                          <a:pt x="591" y="177"/>
                        </a:lnTo>
                        <a:lnTo>
                          <a:pt x="583" y="160"/>
                        </a:lnTo>
                        <a:lnTo>
                          <a:pt x="478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950"/>
                        </a:lnTo>
                        <a:lnTo>
                          <a:pt x="0" y="2126"/>
                        </a:lnTo>
                        <a:lnTo>
                          <a:pt x="0" y="2304"/>
                        </a:lnTo>
                        <a:lnTo>
                          <a:pt x="0" y="2481"/>
                        </a:lnTo>
                        <a:lnTo>
                          <a:pt x="117" y="2481"/>
                        </a:lnTo>
                        <a:lnTo>
                          <a:pt x="234" y="2481"/>
                        </a:lnTo>
                        <a:lnTo>
                          <a:pt x="349" y="2481"/>
                        </a:lnTo>
                        <a:lnTo>
                          <a:pt x="466" y="2481"/>
                        </a:lnTo>
                        <a:lnTo>
                          <a:pt x="583" y="2481"/>
                        </a:lnTo>
                        <a:lnTo>
                          <a:pt x="700" y="2481"/>
                        </a:lnTo>
                        <a:lnTo>
                          <a:pt x="817" y="2481"/>
                        </a:lnTo>
                        <a:lnTo>
                          <a:pt x="934" y="2481"/>
                        </a:lnTo>
                        <a:lnTo>
                          <a:pt x="1049" y="2481"/>
                        </a:lnTo>
                        <a:lnTo>
                          <a:pt x="1166" y="2481"/>
                        </a:lnTo>
                        <a:lnTo>
                          <a:pt x="1283" y="2481"/>
                        </a:lnTo>
                        <a:lnTo>
                          <a:pt x="1400" y="2481"/>
                        </a:lnTo>
                        <a:lnTo>
                          <a:pt x="1517" y="2481"/>
                        </a:lnTo>
                        <a:lnTo>
                          <a:pt x="1632" y="2481"/>
                        </a:lnTo>
                        <a:lnTo>
                          <a:pt x="1749" y="2481"/>
                        </a:lnTo>
                        <a:lnTo>
                          <a:pt x="1866" y="2481"/>
                        </a:lnTo>
                        <a:lnTo>
                          <a:pt x="1983" y="2481"/>
                        </a:lnTo>
                        <a:lnTo>
                          <a:pt x="2100" y="2481"/>
                        </a:lnTo>
                        <a:lnTo>
                          <a:pt x="2216" y="2481"/>
                        </a:lnTo>
                        <a:lnTo>
                          <a:pt x="2332" y="2481"/>
                        </a:lnTo>
                        <a:lnTo>
                          <a:pt x="2449" y="2481"/>
                        </a:lnTo>
                        <a:lnTo>
                          <a:pt x="2566" y="2481"/>
                        </a:lnTo>
                        <a:lnTo>
                          <a:pt x="2566" y="2304"/>
                        </a:lnTo>
                        <a:lnTo>
                          <a:pt x="2566" y="2126"/>
                        </a:lnTo>
                        <a:lnTo>
                          <a:pt x="2566" y="1950"/>
                        </a:lnTo>
                        <a:lnTo>
                          <a:pt x="2566" y="1772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35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1" name="Freeform 58"/>
                  <p:cNvSpPr>
                    <a:spLocks/>
                  </p:cNvSpPr>
                  <p:nvPr/>
                </p:nvSpPr>
                <p:spPr bwMode="auto">
                  <a:xfrm>
                    <a:off x="2131" y="392"/>
                    <a:ext cx="2100" cy="1236"/>
                  </a:xfrm>
                  <a:custGeom>
                    <a:avLst/>
                    <a:gdLst>
                      <a:gd name="T0" fmla="*/ 2100 w 2100"/>
                      <a:gd name="T1" fmla="*/ 352 h 1236"/>
                      <a:gd name="T2" fmla="*/ 2098 w 2100"/>
                      <a:gd name="T3" fmla="*/ 353 h 1236"/>
                      <a:gd name="T4" fmla="*/ 2097 w 2100"/>
                      <a:gd name="T5" fmla="*/ 355 h 1236"/>
                      <a:gd name="T6" fmla="*/ 2098 w 2100"/>
                      <a:gd name="T7" fmla="*/ 530 h 1236"/>
                      <a:gd name="T8" fmla="*/ 1983 w 2100"/>
                      <a:gd name="T9" fmla="*/ 528 h 1236"/>
                      <a:gd name="T10" fmla="*/ 1981 w 2100"/>
                      <a:gd name="T11" fmla="*/ 530 h 1236"/>
                      <a:gd name="T12" fmla="*/ 1866 w 2100"/>
                      <a:gd name="T13" fmla="*/ 531 h 1236"/>
                      <a:gd name="T14" fmla="*/ 1866 w 2100"/>
                      <a:gd name="T15" fmla="*/ 531 h 1236"/>
                      <a:gd name="T16" fmla="*/ 1866 w 2100"/>
                      <a:gd name="T17" fmla="*/ 531 h 1236"/>
                      <a:gd name="T18" fmla="*/ 1865 w 2100"/>
                      <a:gd name="T19" fmla="*/ 707 h 1236"/>
                      <a:gd name="T20" fmla="*/ 1750 w 2100"/>
                      <a:gd name="T21" fmla="*/ 706 h 1236"/>
                      <a:gd name="T22" fmla="*/ 1749 w 2100"/>
                      <a:gd name="T23" fmla="*/ 707 h 1236"/>
                      <a:gd name="T24" fmla="*/ 1744 w 2100"/>
                      <a:gd name="T25" fmla="*/ 709 h 1236"/>
                      <a:gd name="T26" fmla="*/ 1746 w 2100"/>
                      <a:gd name="T27" fmla="*/ 881 h 1236"/>
                      <a:gd name="T28" fmla="*/ 1634 w 2100"/>
                      <a:gd name="T29" fmla="*/ 878 h 1236"/>
                      <a:gd name="T30" fmla="*/ 1632 w 2100"/>
                      <a:gd name="T31" fmla="*/ 885 h 1236"/>
                      <a:gd name="T32" fmla="*/ 1517 w 2100"/>
                      <a:gd name="T33" fmla="*/ 883 h 1236"/>
                      <a:gd name="T34" fmla="*/ 1515 w 2100"/>
                      <a:gd name="T35" fmla="*/ 885 h 1236"/>
                      <a:gd name="T36" fmla="*/ 1513 w 2100"/>
                      <a:gd name="T37" fmla="*/ 886 h 1236"/>
                      <a:gd name="T38" fmla="*/ 1515 w 2100"/>
                      <a:gd name="T39" fmla="*/ 1061 h 1236"/>
                      <a:gd name="T40" fmla="*/ 1400 w 2100"/>
                      <a:gd name="T41" fmla="*/ 1060 h 1236"/>
                      <a:gd name="T42" fmla="*/ 1398 w 2100"/>
                      <a:gd name="T43" fmla="*/ 1062 h 1236"/>
                      <a:gd name="T44" fmla="*/ 1283 w 2100"/>
                      <a:gd name="T45" fmla="*/ 1061 h 1236"/>
                      <a:gd name="T46" fmla="*/ 1282 w 2100"/>
                      <a:gd name="T47" fmla="*/ 1061 h 1236"/>
                      <a:gd name="T48" fmla="*/ 1278 w 2100"/>
                      <a:gd name="T49" fmla="*/ 1064 h 1236"/>
                      <a:gd name="T50" fmla="*/ 1280 w 2100"/>
                      <a:gd name="T51" fmla="*/ 1236 h 1236"/>
                      <a:gd name="T52" fmla="*/ 1166 w 2100"/>
                      <a:gd name="T53" fmla="*/ 1234 h 1236"/>
                      <a:gd name="T54" fmla="*/ 1113 w 2100"/>
                      <a:gd name="T55" fmla="*/ 1160 h 1236"/>
                      <a:gd name="T56" fmla="*/ 1051 w 2100"/>
                      <a:gd name="T57" fmla="*/ 1160 h 1236"/>
                      <a:gd name="T58" fmla="*/ 1010 w 2100"/>
                      <a:gd name="T59" fmla="*/ 1064 h 1236"/>
                      <a:gd name="T60" fmla="*/ 934 w 2100"/>
                      <a:gd name="T61" fmla="*/ 1058 h 1236"/>
                      <a:gd name="T62" fmla="*/ 926 w 2100"/>
                      <a:gd name="T63" fmla="*/ 1051 h 1236"/>
                      <a:gd name="T64" fmla="*/ 817 w 2100"/>
                      <a:gd name="T65" fmla="*/ 1051 h 1236"/>
                      <a:gd name="T66" fmla="*/ 711 w 2100"/>
                      <a:gd name="T67" fmla="*/ 886 h 1236"/>
                      <a:gd name="T68" fmla="*/ 700 w 2100"/>
                      <a:gd name="T69" fmla="*/ 879 h 1236"/>
                      <a:gd name="T70" fmla="*/ 690 w 2100"/>
                      <a:gd name="T71" fmla="*/ 870 h 1236"/>
                      <a:gd name="T72" fmla="*/ 583 w 2100"/>
                      <a:gd name="T73" fmla="*/ 870 h 1236"/>
                      <a:gd name="T74" fmla="*/ 480 w 2100"/>
                      <a:gd name="T75" fmla="*/ 709 h 1236"/>
                      <a:gd name="T76" fmla="*/ 468 w 2100"/>
                      <a:gd name="T77" fmla="*/ 699 h 1236"/>
                      <a:gd name="T78" fmla="*/ 352 w 2100"/>
                      <a:gd name="T79" fmla="*/ 534 h 1236"/>
                      <a:gd name="T80" fmla="*/ 351 w 2100"/>
                      <a:gd name="T81" fmla="*/ 534 h 1236"/>
                      <a:gd name="T82" fmla="*/ 349 w 2100"/>
                      <a:gd name="T83" fmla="*/ 531 h 1236"/>
                      <a:gd name="T84" fmla="*/ 234 w 2100"/>
                      <a:gd name="T85" fmla="*/ 435 h 1236"/>
                      <a:gd name="T86" fmla="*/ 183 w 2100"/>
                      <a:gd name="T87" fmla="*/ 355 h 1236"/>
                      <a:gd name="T88" fmla="*/ 186 w 2100"/>
                      <a:gd name="T89" fmla="*/ 283 h 1236"/>
                      <a:gd name="T90" fmla="*/ 125 w 2100"/>
                      <a:gd name="T91" fmla="*/ 177 h 1236"/>
                      <a:gd name="T92" fmla="*/ 117 w 2100"/>
                      <a:gd name="T93" fmla="*/ 160 h 1236"/>
                      <a:gd name="T94" fmla="*/ 12 w 2100"/>
                      <a:gd name="T95" fmla="*/ 0 h 1236"/>
                      <a:gd name="T96" fmla="*/ 0 w 2100"/>
                      <a:gd name="T97" fmla="*/ 0 h 1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00" h="1236">
                        <a:moveTo>
                          <a:pt x="2100" y="352"/>
                        </a:moveTo>
                        <a:lnTo>
                          <a:pt x="2098" y="353"/>
                        </a:lnTo>
                        <a:lnTo>
                          <a:pt x="2097" y="355"/>
                        </a:lnTo>
                        <a:lnTo>
                          <a:pt x="2098" y="530"/>
                        </a:lnTo>
                        <a:lnTo>
                          <a:pt x="1983" y="528"/>
                        </a:lnTo>
                        <a:lnTo>
                          <a:pt x="1981" y="530"/>
                        </a:lnTo>
                        <a:lnTo>
                          <a:pt x="1866" y="531"/>
                        </a:lnTo>
                        <a:lnTo>
                          <a:pt x="1866" y="531"/>
                        </a:lnTo>
                        <a:lnTo>
                          <a:pt x="1866" y="531"/>
                        </a:lnTo>
                        <a:lnTo>
                          <a:pt x="1865" y="707"/>
                        </a:lnTo>
                        <a:lnTo>
                          <a:pt x="1750" y="706"/>
                        </a:lnTo>
                        <a:lnTo>
                          <a:pt x="1749" y="707"/>
                        </a:lnTo>
                        <a:lnTo>
                          <a:pt x="1744" y="709"/>
                        </a:lnTo>
                        <a:lnTo>
                          <a:pt x="1746" y="881"/>
                        </a:lnTo>
                        <a:lnTo>
                          <a:pt x="1634" y="878"/>
                        </a:lnTo>
                        <a:lnTo>
                          <a:pt x="1632" y="885"/>
                        </a:lnTo>
                        <a:lnTo>
                          <a:pt x="1517" y="883"/>
                        </a:lnTo>
                        <a:lnTo>
                          <a:pt x="1515" y="885"/>
                        </a:lnTo>
                        <a:lnTo>
                          <a:pt x="1513" y="886"/>
                        </a:lnTo>
                        <a:lnTo>
                          <a:pt x="1515" y="1061"/>
                        </a:lnTo>
                        <a:lnTo>
                          <a:pt x="1400" y="1060"/>
                        </a:lnTo>
                        <a:lnTo>
                          <a:pt x="1398" y="1062"/>
                        </a:lnTo>
                        <a:lnTo>
                          <a:pt x="1283" y="1061"/>
                        </a:lnTo>
                        <a:lnTo>
                          <a:pt x="1282" y="1061"/>
                        </a:lnTo>
                        <a:lnTo>
                          <a:pt x="1278" y="1064"/>
                        </a:lnTo>
                        <a:lnTo>
                          <a:pt x="1280" y="1236"/>
                        </a:lnTo>
                        <a:lnTo>
                          <a:pt x="1166" y="1234"/>
                        </a:lnTo>
                        <a:lnTo>
                          <a:pt x="1113" y="1160"/>
                        </a:lnTo>
                        <a:lnTo>
                          <a:pt x="1051" y="1160"/>
                        </a:lnTo>
                        <a:lnTo>
                          <a:pt x="1010" y="1064"/>
                        </a:lnTo>
                        <a:lnTo>
                          <a:pt x="934" y="1058"/>
                        </a:lnTo>
                        <a:lnTo>
                          <a:pt x="926" y="1051"/>
                        </a:lnTo>
                        <a:lnTo>
                          <a:pt x="817" y="1051"/>
                        </a:lnTo>
                        <a:lnTo>
                          <a:pt x="711" y="886"/>
                        </a:lnTo>
                        <a:lnTo>
                          <a:pt x="700" y="879"/>
                        </a:lnTo>
                        <a:lnTo>
                          <a:pt x="690" y="870"/>
                        </a:lnTo>
                        <a:lnTo>
                          <a:pt x="583" y="870"/>
                        </a:lnTo>
                        <a:lnTo>
                          <a:pt x="480" y="709"/>
                        </a:lnTo>
                        <a:lnTo>
                          <a:pt x="468" y="699"/>
                        </a:lnTo>
                        <a:lnTo>
                          <a:pt x="352" y="534"/>
                        </a:lnTo>
                        <a:lnTo>
                          <a:pt x="351" y="534"/>
                        </a:lnTo>
                        <a:lnTo>
                          <a:pt x="349" y="531"/>
                        </a:lnTo>
                        <a:lnTo>
                          <a:pt x="234" y="435"/>
                        </a:lnTo>
                        <a:lnTo>
                          <a:pt x="183" y="355"/>
                        </a:lnTo>
                        <a:lnTo>
                          <a:pt x="186" y="283"/>
                        </a:lnTo>
                        <a:lnTo>
                          <a:pt x="125" y="177"/>
                        </a:lnTo>
                        <a:lnTo>
                          <a:pt x="117" y="160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2" name="Freeform 5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775"/>
                  </a:xfrm>
                  <a:custGeom>
                    <a:avLst/>
                    <a:gdLst>
                      <a:gd name="T0" fmla="*/ 0 w 2566"/>
                      <a:gd name="T1" fmla="*/ 1772 h 1775"/>
                      <a:gd name="T2" fmla="*/ 117 w 2566"/>
                      <a:gd name="T3" fmla="*/ 1772 h 1775"/>
                      <a:gd name="T4" fmla="*/ 234 w 2566"/>
                      <a:gd name="T5" fmla="*/ 1772 h 1775"/>
                      <a:gd name="T6" fmla="*/ 351 w 2566"/>
                      <a:gd name="T7" fmla="*/ 1772 h 1775"/>
                      <a:gd name="T8" fmla="*/ 467 w 2566"/>
                      <a:gd name="T9" fmla="*/ 1772 h 1775"/>
                      <a:gd name="T10" fmla="*/ 583 w 2566"/>
                      <a:gd name="T11" fmla="*/ 1772 h 1775"/>
                      <a:gd name="T12" fmla="*/ 700 w 2566"/>
                      <a:gd name="T13" fmla="*/ 1772 h 1775"/>
                      <a:gd name="T14" fmla="*/ 817 w 2566"/>
                      <a:gd name="T15" fmla="*/ 1774 h 1775"/>
                      <a:gd name="T16" fmla="*/ 934 w 2566"/>
                      <a:gd name="T17" fmla="*/ 1774 h 1775"/>
                      <a:gd name="T18" fmla="*/ 1050 w 2566"/>
                      <a:gd name="T19" fmla="*/ 1774 h 1775"/>
                      <a:gd name="T20" fmla="*/ 1167 w 2566"/>
                      <a:gd name="T21" fmla="*/ 1774 h 1775"/>
                      <a:gd name="T22" fmla="*/ 1284 w 2566"/>
                      <a:gd name="T23" fmla="*/ 1774 h 1775"/>
                      <a:gd name="T24" fmla="*/ 1401 w 2566"/>
                      <a:gd name="T25" fmla="*/ 1774 h 1775"/>
                      <a:gd name="T26" fmla="*/ 1517 w 2566"/>
                      <a:gd name="T27" fmla="*/ 1774 h 1775"/>
                      <a:gd name="T28" fmla="*/ 1633 w 2566"/>
                      <a:gd name="T29" fmla="*/ 1774 h 1775"/>
                      <a:gd name="T30" fmla="*/ 1750 w 2566"/>
                      <a:gd name="T31" fmla="*/ 1774 h 1775"/>
                      <a:gd name="T32" fmla="*/ 1867 w 2566"/>
                      <a:gd name="T33" fmla="*/ 1774 h 1775"/>
                      <a:gd name="T34" fmla="*/ 1984 w 2566"/>
                      <a:gd name="T35" fmla="*/ 1775 h 1775"/>
                      <a:gd name="T36" fmla="*/ 2101 w 2566"/>
                      <a:gd name="T37" fmla="*/ 1775 h 1775"/>
                      <a:gd name="T38" fmla="*/ 2218 w 2566"/>
                      <a:gd name="T39" fmla="*/ 1775 h 1775"/>
                      <a:gd name="T40" fmla="*/ 2335 w 2566"/>
                      <a:gd name="T41" fmla="*/ 1775 h 1775"/>
                      <a:gd name="T42" fmla="*/ 2452 w 2566"/>
                      <a:gd name="T43" fmla="*/ 1775 h 1775"/>
                      <a:gd name="T44" fmla="*/ 2540 w 2566"/>
                      <a:gd name="T45" fmla="*/ 1733 h 1775"/>
                      <a:gd name="T46" fmla="*/ 2566 w 2566"/>
                      <a:gd name="T47" fmla="*/ 1595 h 1775"/>
                      <a:gd name="T48" fmla="*/ 2566 w 2566"/>
                      <a:gd name="T49" fmla="*/ 1241 h 1775"/>
                      <a:gd name="T50" fmla="*/ 2566 w 2566"/>
                      <a:gd name="T51" fmla="*/ 886 h 1775"/>
                      <a:gd name="T52" fmla="*/ 2566 w 2566"/>
                      <a:gd name="T53" fmla="*/ 531 h 1775"/>
                      <a:gd name="T54" fmla="*/ 2566 w 2566"/>
                      <a:gd name="T55" fmla="*/ 177 h 1775"/>
                      <a:gd name="T56" fmla="*/ 2449 w 2566"/>
                      <a:gd name="T57" fmla="*/ 0 h 1775"/>
                      <a:gd name="T58" fmla="*/ 2216 w 2566"/>
                      <a:gd name="T59" fmla="*/ 0 h 1775"/>
                      <a:gd name="T60" fmla="*/ 1983 w 2566"/>
                      <a:gd name="T61" fmla="*/ 0 h 1775"/>
                      <a:gd name="T62" fmla="*/ 1749 w 2566"/>
                      <a:gd name="T63" fmla="*/ 0 h 1775"/>
                      <a:gd name="T64" fmla="*/ 1517 w 2566"/>
                      <a:gd name="T65" fmla="*/ 0 h 1775"/>
                      <a:gd name="T66" fmla="*/ 1283 w 2566"/>
                      <a:gd name="T67" fmla="*/ 0 h 1775"/>
                      <a:gd name="T68" fmla="*/ 1049 w 2566"/>
                      <a:gd name="T69" fmla="*/ 0 h 1775"/>
                      <a:gd name="T70" fmla="*/ 817 w 2566"/>
                      <a:gd name="T71" fmla="*/ 0 h 1775"/>
                      <a:gd name="T72" fmla="*/ 583 w 2566"/>
                      <a:gd name="T73" fmla="*/ 0 h 1775"/>
                      <a:gd name="T74" fmla="*/ 349 w 2566"/>
                      <a:gd name="T75" fmla="*/ 0 h 1775"/>
                      <a:gd name="T76" fmla="*/ 117 w 2566"/>
                      <a:gd name="T77" fmla="*/ 0 h 1775"/>
                      <a:gd name="T78" fmla="*/ 0 w 2566"/>
                      <a:gd name="T79" fmla="*/ 177 h 1775"/>
                      <a:gd name="T80" fmla="*/ 0 w 2566"/>
                      <a:gd name="T81" fmla="*/ 531 h 1775"/>
                      <a:gd name="T82" fmla="*/ 0 w 2566"/>
                      <a:gd name="T83" fmla="*/ 886 h 1775"/>
                      <a:gd name="T84" fmla="*/ 0 w 2566"/>
                      <a:gd name="T85" fmla="*/ 1241 h 1775"/>
                      <a:gd name="T86" fmla="*/ 0 w 2566"/>
                      <a:gd name="T87" fmla="*/ 1595 h 1775"/>
                      <a:gd name="T88" fmla="*/ 0 w 2566"/>
                      <a:gd name="T89" fmla="*/ 1772 h 17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775">
                        <a:moveTo>
                          <a:pt x="0" y="1772"/>
                        </a:moveTo>
                        <a:lnTo>
                          <a:pt x="0" y="1772"/>
                        </a:lnTo>
                        <a:lnTo>
                          <a:pt x="117" y="1772"/>
                        </a:lnTo>
                        <a:lnTo>
                          <a:pt x="117" y="1772"/>
                        </a:lnTo>
                        <a:lnTo>
                          <a:pt x="234" y="1772"/>
                        </a:lnTo>
                        <a:lnTo>
                          <a:pt x="234" y="1772"/>
                        </a:lnTo>
                        <a:lnTo>
                          <a:pt x="349" y="1772"/>
                        </a:lnTo>
                        <a:lnTo>
                          <a:pt x="351" y="1772"/>
                        </a:lnTo>
                        <a:lnTo>
                          <a:pt x="466" y="1772"/>
                        </a:lnTo>
                        <a:lnTo>
                          <a:pt x="467" y="1772"/>
                        </a:lnTo>
                        <a:lnTo>
                          <a:pt x="583" y="1772"/>
                        </a:lnTo>
                        <a:lnTo>
                          <a:pt x="583" y="1772"/>
                        </a:lnTo>
                        <a:lnTo>
                          <a:pt x="700" y="1772"/>
                        </a:lnTo>
                        <a:lnTo>
                          <a:pt x="700" y="1772"/>
                        </a:lnTo>
                        <a:lnTo>
                          <a:pt x="817" y="1774"/>
                        </a:lnTo>
                        <a:lnTo>
                          <a:pt x="817" y="1774"/>
                        </a:lnTo>
                        <a:lnTo>
                          <a:pt x="934" y="1774"/>
                        </a:lnTo>
                        <a:lnTo>
                          <a:pt x="934" y="1774"/>
                        </a:lnTo>
                        <a:lnTo>
                          <a:pt x="1049" y="1774"/>
                        </a:lnTo>
                        <a:lnTo>
                          <a:pt x="1050" y="1774"/>
                        </a:lnTo>
                        <a:lnTo>
                          <a:pt x="1166" y="1774"/>
                        </a:lnTo>
                        <a:lnTo>
                          <a:pt x="1167" y="1774"/>
                        </a:lnTo>
                        <a:lnTo>
                          <a:pt x="1283" y="1774"/>
                        </a:lnTo>
                        <a:lnTo>
                          <a:pt x="1284" y="1774"/>
                        </a:lnTo>
                        <a:lnTo>
                          <a:pt x="1400" y="1774"/>
                        </a:lnTo>
                        <a:lnTo>
                          <a:pt x="1401" y="1774"/>
                        </a:lnTo>
                        <a:lnTo>
                          <a:pt x="1517" y="1774"/>
                        </a:lnTo>
                        <a:lnTo>
                          <a:pt x="1517" y="1774"/>
                        </a:lnTo>
                        <a:lnTo>
                          <a:pt x="1632" y="1774"/>
                        </a:lnTo>
                        <a:lnTo>
                          <a:pt x="1633" y="1774"/>
                        </a:lnTo>
                        <a:lnTo>
                          <a:pt x="1749" y="1774"/>
                        </a:lnTo>
                        <a:lnTo>
                          <a:pt x="1750" y="1774"/>
                        </a:lnTo>
                        <a:lnTo>
                          <a:pt x="1866" y="1774"/>
                        </a:lnTo>
                        <a:lnTo>
                          <a:pt x="1867" y="1774"/>
                        </a:lnTo>
                        <a:lnTo>
                          <a:pt x="1983" y="1775"/>
                        </a:lnTo>
                        <a:lnTo>
                          <a:pt x="1984" y="1775"/>
                        </a:lnTo>
                        <a:lnTo>
                          <a:pt x="2100" y="1775"/>
                        </a:lnTo>
                        <a:lnTo>
                          <a:pt x="2101" y="1775"/>
                        </a:lnTo>
                        <a:lnTo>
                          <a:pt x="2216" y="1775"/>
                        </a:lnTo>
                        <a:lnTo>
                          <a:pt x="2218" y="1775"/>
                        </a:lnTo>
                        <a:lnTo>
                          <a:pt x="2332" y="1775"/>
                        </a:lnTo>
                        <a:lnTo>
                          <a:pt x="2335" y="1775"/>
                        </a:lnTo>
                        <a:lnTo>
                          <a:pt x="2449" y="1775"/>
                        </a:lnTo>
                        <a:lnTo>
                          <a:pt x="2452" y="1775"/>
                        </a:lnTo>
                        <a:lnTo>
                          <a:pt x="2471" y="1772"/>
                        </a:lnTo>
                        <a:lnTo>
                          <a:pt x="2540" y="1733"/>
                        </a:lnTo>
                        <a:lnTo>
                          <a:pt x="2566" y="1711"/>
                        </a:lnTo>
                        <a:lnTo>
                          <a:pt x="2566" y="1595"/>
                        </a:lnTo>
                        <a:lnTo>
                          <a:pt x="2566" y="1417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772"/>
                        </a:lnTo>
                        <a:lnTo>
                          <a:pt x="0" y="177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3" name="Freeform 60"/>
                  <p:cNvSpPr>
                    <a:spLocks/>
                  </p:cNvSpPr>
                  <p:nvPr/>
                </p:nvSpPr>
                <p:spPr bwMode="auto">
                  <a:xfrm>
                    <a:off x="1665" y="1987"/>
                    <a:ext cx="2566" cy="180"/>
                  </a:xfrm>
                  <a:custGeom>
                    <a:avLst/>
                    <a:gdLst>
                      <a:gd name="T0" fmla="*/ 0 w 2566"/>
                      <a:gd name="T1" fmla="*/ 177 h 180"/>
                      <a:gd name="T2" fmla="*/ 0 w 2566"/>
                      <a:gd name="T3" fmla="*/ 177 h 180"/>
                      <a:gd name="T4" fmla="*/ 117 w 2566"/>
                      <a:gd name="T5" fmla="*/ 177 h 180"/>
                      <a:gd name="T6" fmla="*/ 117 w 2566"/>
                      <a:gd name="T7" fmla="*/ 177 h 180"/>
                      <a:gd name="T8" fmla="*/ 234 w 2566"/>
                      <a:gd name="T9" fmla="*/ 177 h 180"/>
                      <a:gd name="T10" fmla="*/ 234 w 2566"/>
                      <a:gd name="T11" fmla="*/ 177 h 180"/>
                      <a:gd name="T12" fmla="*/ 349 w 2566"/>
                      <a:gd name="T13" fmla="*/ 177 h 180"/>
                      <a:gd name="T14" fmla="*/ 351 w 2566"/>
                      <a:gd name="T15" fmla="*/ 177 h 180"/>
                      <a:gd name="T16" fmla="*/ 466 w 2566"/>
                      <a:gd name="T17" fmla="*/ 177 h 180"/>
                      <a:gd name="T18" fmla="*/ 467 w 2566"/>
                      <a:gd name="T19" fmla="*/ 177 h 180"/>
                      <a:gd name="T20" fmla="*/ 583 w 2566"/>
                      <a:gd name="T21" fmla="*/ 177 h 180"/>
                      <a:gd name="T22" fmla="*/ 583 w 2566"/>
                      <a:gd name="T23" fmla="*/ 177 h 180"/>
                      <a:gd name="T24" fmla="*/ 700 w 2566"/>
                      <a:gd name="T25" fmla="*/ 177 h 180"/>
                      <a:gd name="T26" fmla="*/ 700 w 2566"/>
                      <a:gd name="T27" fmla="*/ 177 h 180"/>
                      <a:gd name="T28" fmla="*/ 817 w 2566"/>
                      <a:gd name="T29" fmla="*/ 179 h 180"/>
                      <a:gd name="T30" fmla="*/ 817 w 2566"/>
                      <a:gd name="T31" fmla="*/ 179 h 180"/>
                      <a:gd name="T32" fmla="*/ 934 w 2566"/>
                      <a:gd name="T33" fmla="*/ 179 h 180"/>
                      <a:gd name="T34" fmla="*/ 934 w 2566"/>
                      <a:gd name="T35" fmla="*/ 179 h 180"/>
                      <a:gd name="T36" fmla="*/ 1049 w 2566"/>
                      <a:gd name="T37" fmla="*/ 179 h 180"/>
                      <a:gd name="T38" fmla="*/ 1050 w 2566"/>
                      <a:gd name="T39" fmla="*/ 179 h 180"/>
                      <a:gd name="T40" fmla="*/ 1166 w 2566"/>
                      <a:gd name="T41" fmla="*/ 179 h 180"/>
                      <a:gd name="T42" fmla="*/ 1167 w 2566"/>
                      <a:gd name="T43" fmla="*/ 179 h 180"/>
                      <a:gd name="T44" fmla="*/ 1283 w 2566"/>
                      <a:gd name="T45" fmla="*/ 179 h 180"/>
                      <a:gd name="T46" fmla="*/ 1284 w 2566"/>
                      <a:gd name="T47" fmla="*/ 179 h 180"/>
                      <a:gd name="T48" fmla="*/ 1400 w 2566"/>
                      <a:gd name="T49" fmla="*/ 179 h 180"/>
                      <a:gd name="T50" fmla="*/ 1401 w 2566"/>
                      <a:gd name="T51" fmla="*/ 179 h 180"/>
                      <a:gd name="T52" fmla="*/ 1517 w 2566"/>
                      <a:gd name="T53" fmla="*/ 179 h 180"/>
                      <a:gd name="T54" fmla="*/ 1517 w 2566"/>
                      <a:gd name="T55" fmla="*/ 179 h 180"/>
                      <a:gd name="T56" fmla="*/ 1632 w 2566"/>
                      <a:gd name="T57" fmla="*/ 179 h 180"/>
                      <a:gd name="T58" fmla="*/ 1633 w 2566"/>
                      <a:gd name="T59" fmla="*/ 179 h 180"/>
                      <a:gd name="T60" fmla="*/ 1749 w 2566"/>
                      <a:gd name="T61" fmla="*/ 179 h 180"/>
                      <a:gd name="T62" fmla="*/ 1750 w 2566"/>
                      <a:gd name="T63" fmla="*/ 179 h 180"/>
                      <a:gd name="T64" fmla="*/ 1866 w 2566"/>
                      <a:gd name="T65" fmla="*/ 179 h 180"/>
                      <a:gd name="T66" fmla="*/ 1867 w 2566"/>
                      <a:gd name="T67" fmla="*/ 179 h 180"/>
                      <a:gd name="T68" fmla="*/ 1983 w 2566"/>
                      <a:gd name="T69" fmla="*/ 180 h 180"/>
                      <a:gd name="T70" fmla="*/ 1984 w 2566"/>
                      <a:gd name="T71" fmla="*/ 180 h 180"/>
                      <a:gd name="T72" fmla="*/ 2100 w 2566"/>
                      <a:gd name="T73" fmla="*/ 180 h 180"/>
                      <a:gd name="T74" fmla="*/ 2101 w 2566"/>
                      <a:gd name="T75" fmla="*/ 180 h 180"/>
                      <a:gd name="T76" fmla="*/ 2216 w 2566"/>
                      <a:gd name="T77" fmla="*/ 180 h 180"/>
                      <a:gd name="T78" fmla="*/ 2218 w 2566"/>
                      <a:gd name="T79" fmla="*/ 180 h 180"/>
                      <a:gd name="T80" fmla="*/ 2332 w 2566"/>
                      <a:gd name="T81" fmla="*/ 180 h 180"/>
                      <a:gd name="T82" fmla="*/ 2335 w 2566"/>
                      <a:gd name="T83" fmla="*/ 180 h 180"/>
                      <a:gd name="T84" fmla="*/ 2449 w 2566"/>
                      <a:gd name="T85" fmla="*/ 180 h 180"/>
                      <a:gd name="T86" fmla="*/ 2452 w 2566"/>
                      <a:gd name="T87" fmla="*/ 180 h 180"/>
                      <a:gd name="T88" fmla="*/ 2471 w 2566"/>
                      <a:gd name="T89" fmla="*/ 177 h 180"/>
                      <a:gd name="T90" fmla="*/ 2540 w 2566"/>
                      <a:gd name="T91" fmla="*/ 138 h 180"/>
                      <a:gd name="T92" fmla="*/ 2566 w 2566"/>
                      <a:gd name="T93" fmla="*/ 116 h 180"/>
                      <a:gd name="T94" fmla="*/ 2566 w 2566"/>
                      <a:gd name="T95" fmla="*/ 0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180">
                        <a:moveTo>
                          <a:pt x="0" y="177"/>
                        </a:moveTo>
                        <a:lnTo>
                          <a:pt x="0" y="177"/>
                        </a:lnTo>
                        <a:lnTo>
                          <a:pt x="117" y="177"/>
                        </a:lnTo>
                        <a:lnTo>
                          <a:pt x="117" y="177"/>
                        </a:lnTo>
                        <a:lnTo>
                          <a:pt x="234" y="177"/>
                        </a:lnTo>
                        <a:lnTo>
                          <a:pt x="234" y="177"/>
                        </a:lnTo>
                        <a:lnTo>
                          <a:pt x="349" y="177"/>
                        </a:lnTo>
                        <a:lnTo>
                          <a:pt x="351" y="177"/>
                        </a:lnTo>
                        <a:lnTo>
                          <a:pt x="466" y="177"/>
                        </a:lnTo>
                        <a:lnTo>
                          <a:pt x="467" y="177"/>
                        </a:lnTo>
                        <a:lnTo>
                          <a:pt x="583" y="177"/>
                        </a:lnTo>
                        <a:lnTo>
                          <a:pt x="583" y="177"/>
                        </a:lnTo>
                        <a:lnTo>
                          <a:pt x="700" y="177"/>
                        </a:lnTo>
                        <a:lnTo>
                          <a:pt x="700" y="177"/>
                        </a:lnTo>
                        <a:lnTo>
                          <a:pt x="817" y="179"/>
                        </a:lnTo>
                        <a:lnTo>
                          <a:pt x="817" y="179"/>
                        </a:lnTo>
                        <a:lnTo>
                          <a:pt x="934" y="179"/>
                        </a:lnTo>
                        <a:lnTo>
                          <a:pt x="934" y="179"/>
                        </a:lnTo>
                        <a:lnTo>
                          <a:pt x="1049" y="179"/>
                        </a:lnTo>
                        <a:lnTo>
                          <a:pt x="1050" y="179"/>
                        </a:lnTo>
                        <a:lnTo>
                          <a:pt x="1166" y="179"/>
                        </a:lnTo>
                        <a:lnTo>
                          <a:pt x="1167" y="179"/>
                        </a:lnTo>
                        <a:lnTo>
                          <a:pt x="1283" y="179"/>
                        </a:lnTo>
                        <a:lnTo>
                          <a:pt x="1284" y="179"/>
                        </a:lnTo>
                        <a:lnTo>
                          <a:pt x="1400" y="179"/>
                        </a:lnTo>
                        <a:lnTo>
                          <a:pt x="1401" y="179"/>
                        </a:lnTo>
                        <a:lnTo>
                          <a:pt x="1517" y="179"/>
                        </a:lnTo>
                        <a:lnTo>
                          <a:pt x="1517" y="179"/>
                        </a:lnTo>
                        <a:lnTo>
                          <a:pt x="1632" y="179"/>
                        </a:lnTo>
                        <a:lnTo>
                          <a:pt x="1633" y="179"/>
                        </a:lnTo>
                        <a:lnTo>
                          <a:pt x="1749" y="179"/>
                        </a:lnTo>
                        <a:lnTo>
                          <a:pt x="1750" y="179"/>
                        </a:lnTo>
                        <a:lnTo>
                          <a:pt x="1866" y="179"/>
                        </a:lnTo>
                        <a:lnTo>
                          <a:pt x="1867" y="179"/>
                        </a:lnTo>
                        <a:lnTo>
                          <a:pt x="1983" y="180"/>
                        </a:lnTo>
                        <a:lnTo>
                          <a:pt x="1984" y="180"/>
                        </a:lnTo>
                        <a:lnTo>
                          <a:pt x="2100" y="180"/>
                        </a:lnTo>
                        <a:lnTo>
                          <a:pt x="2101" y="180"/>
                        </a:lnTo>
                        <a:lnTo>
                          <a:pt x="2216" y="180"/>
                        </a:lnTo>
                        <a:lnTo>
                          <a:pt x="2218" y="180"/>
                        </a:lnTo>
                        <a:lnTo>
                          <a:pt x="2332" y="180"/>
                        </a:lnTo>
                        <a:lnTo>
                          <a:pt x="2335" y="180"/>
                        </a:lnTo>
                        <a:lnTo>
                          <a:pt x="2449" y="180"/>
                        </a:lnTo>
                        <a:lnTo>
                          <a:pt x="2452" y="180"/>
                        </a:lnTo>
                        <a:lnTo>
                          <a:pt x="2471" y="177"/>
                        </a:lnTo>
                        <a:lnTo>
                          <a:pt x="2540" y="138"/>
                        </a:lnTo>
                        <a:lnTo>
                          <a:pt x="2566" y="11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4" name="Freeform 61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610"/>
                  </a:xfrm>
                  <a:custGeom>
                    <a:avLst/>
                    <a:gdLst>
                      <a:gd name="T0" fmla="*/ 7 w 2566"/>
                      <a:gd name="T1" fmla="*/ 1606 h 1610"/>
                      <a:gd name="T2" fmla="*/ 124 w 2566"/>
                      <a:gd name="T3" fmla="*/ 1606 h 1610"/>
                      <a:gd name="T4" fmla="*/ 240 w 2566"/>
                      <a:gd name="T5" fmla="*/ 1606 h 1610"/>
                      <a:gd name="T6" fmla="*/ 357 w 2566"/>
                      <a:gd name="T7" fmla="*/ 1607 h 1610"/>
                      <a:gd name="T8" fmla="*/ 474 w 2566"/>
                      <a:gd name="T9" fmla="*/ 1607 h 1610"/>
                      <a:gd name="T10" fmla="*/ 591 w 2566"/>
                      <a:gd name="T11" fmla="*/ 1607 h 1610"/>
                      <a:gd name="T12" fmla="*/ 708 w 2566"/>
                      <a:gd name="T13" fmla="*/ 1607 h 1610"/>
                      <a:gd name="T14" fmla="*/ 825 w 2566"/>
                      <a:gd name="T15" fmla="*/ 1607 h 1610"/>
                      <a:gd name="T16" fmla="*/ 940 w 2566"/>
                      <a:gd name="T17" fmla="*/ 1607 h 1610"/>
                      <a:gd name="T18" fmla="*/ 1057 w 2566"/>
                      <a:gd name="T19" fmla="*/ 1607 h 1610"/>
                      <a:gd name="T20" fmla="*/ 1174 w 2566"/>
                      <a:gd name="T21" fmla="*/ 1607 h 1610"/>
                      <a:gd name="T22" fmla="*/ 1291 w 2566"/>
                      <a:gd name="T23" fmla="*/ 1608 h 1610"/>
                      <a:gd name="T24" fmla="*/ 1408 w 2566"/>
                      <a:gd name="T25" fmla="*/ 1608 h 1610"/>
                      <a:gd name="T26" fmla="*/ 1525 w 2566"/>
                      <a:gd name="T27" fmla="*/ 1608 h 1610"/>
                      <a:gd name="T28" fmla="*/ 1642 w 2566"/>
                      <a:gd name="T29" fmla="*/ 1608 h 1610"/>
                      <a:gd name="T30" fmla="*/ 1758 w 2566"/>
                      <a:gd name="T31" fmla="*/ 1608 h 1610"/>
                      <a:gd name="T32" fmla="*/ 1875 w 2566"/>
                      <a:gd name="T33" fmla="*/ 1608 h 1610"/>
                      <a:gd name="T34" fmla="*/ 1992 w 2566"/>
                      <a:gd name="T35" fmla="*/ 1610 h 1610"/>
                      <a:gd name="T36" fmla="*/ 2109 w 2566"/>
                      <a:gd name="T37" fmla="*/ 1610 h 1610"/>
                      <a:gd name="T38" fmla="*/ 2207 w 2566"/>
                      <a:gd name="T39" fmla="*/ 1581 h 1610"/>
                      <a:gd name="T40" fmla="*/ 2279 w 2566"/>
                      <a:gd name="T41" fmla="*/ 1515 h 1610"/>
                      <a:gd name="T42" fmla="*/ 2354 w 2566"/>
                      <a:gd name="T43" fmla="*/ 1451 h 1610"/>
                      <a:gd name="T44" fmla="*/ 2428 w 2566"/>
                      <a:gd name="T45" fmla="*/ 1386 h 1610"/>
                      <a:gd name="T46" fmla="*/ 2502 w 2566"/>
                      <a:gd name="T47" fmla="*/ 1321 h 1610"/>
                      <a:gd name="T48" fmla="*/ 2566 w 2566"/>
                      <a:gd name="T49" fmla="*/ 1241 h 1610"/>
                      <a:gd name="T50" fmla="*/ 2566 w 2566"/>
                      <a:gd name="T51" fmla="*/ 886 h 1610"/>
                      <a:gd name="T52" fmla="*/ 2566 w 2566"/>
                      <a:gd name="T53" fmla="*/ 531 h 1610"/>
                      <a:gd name="T54" fmla="*/ 2566 w 2566"/>
                      <a:gd name="T55" fmla="*/ 177 h 1610"/>
                      <a:gd name="T56" fmla="*/ 2449 w 2566"/>
                      <a:gd name="T57" fmla="*/ 0 h 1610"/>
                      <a:gd name="T58" fmla="*/ 2216 w 2566"/>
                      <a:gd name="T59" fmla="*/ 0 h 1610"/>
                      <a:gd name="T60" fmla="*/ 1983 w 2566"/>
                      <a:gd name="T61" fmla="*/ 0 h 1610"/>
                      <a:gd name="T62" fmla="*/ 1749 w 2566"/>
                      <a:gd name="T63" fmla="*/ 0 h 1610"/>
                      <a:gd name="T64" fmla="*/ 1517 w 2566"/>
                      <a:gd name="T65" fmla="*/ 0 h 1610"/>
                      <a:gd name="T66" fmla="*/ 1283 w 2566"/>
                      <a:gd name="T67" fmla="*/ 0 h 1610"/>
                      <a:gd name="T68" fmla="*/ 1049 w 2566"/>
                      <a:gd name="T69" fmla="*/ 0 h 1610"/>
                      <a:gd name="T70" fmla="*/ 817 w 2566"/>
                      <a:gd name="T71" fmla="*/ 0 h 1610"/>
                      <a:gd name="T72" fmla="*/ 583 w 2566"/>
                      <a:gd name="T73" fmla="*/ 0 h 1610"/>
                      <a:gd name="T74" fmla="*/ 349 w 2566"/>
                      <a:gd name="T75" fmla="*/ 0 h 1610"/>
                      <a:gd name="T76" fmla="*/ 117 w 2566"/>
                      <a:gd name="T77" fmla="*/ 0 h 1610"/>
                      <a:gd name="T78" fmla="*/ 0 w 2566"/>
                      <a:gd name="T79" fmla="*/ 177 h 1610"/>
                      <a:gd name="T80" fmla="*/ 0 w 2566"/>
                      <a:gd name="T81" fmla="*/ 531 h 1610"/>
                      <a:gd name="T82" fmla="*/ 0 w 2566"/>
                      <a:gd name="T83" fmla="*/ 886 h 1610"/>
                      <a:gd name="T84" fmla="*/ 0 w 2566"/>
                      <a:gd name="T85" fmla="*/ 1241 h 1610"/>
                      <a:gd name="T86" fmla="*/ 0 w 2566"/>
                      <a:gd name="T87" fmla="*/ 1595 h 16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566" h="1610">
                        <a:moveTo>
                          <a:pt x="0" y="1606"/>
                        </a:moveTo>
                        <a:lnTo>
                          <a:pt x="7" y="1606"/>
                        </a:lnTo>
                        <a:lnTo>
                          <a:pt x="117" y="1606"/>
                        </a:lnTo>
                        <a:lnTo>
                          <a:pt x="124" y="1606"/>
                        </a:lnTo>
                        <a:lnTo>
                          <a:pt x="234" y="1606"/>
                        </a:lnTo>
                        <a:lnTo>
                          <a:pt x="240" y="1606"/>
                        </a:lnTo>
                        <a:lnTo>
                          <a:pt x="349" y="1606"/>
                        </a:lnTo>
                        <a:lnTo>
                          <a:pt x="357" y="1607"/>
                        </a:lnTo>
                        <a:lnTo>
                          <a:pt x="466" y="1607"/>
                        </a:lnTo>
                        <a:lnTo>
                          <a:pt x="474" y="1607"/>
                        </a:lnTo>
                        <a:lnTo>
                          <a:pt x="583" y="1607"/>
                        </a:lnTo>
                        <a:lnTo>
                          <a:pt x="591" y="1607"/>
                        </a:lnTo>
                        <a:lnTo>
                          <a:pt x="700" y="1607"/>
                        </a:lnTo>
                        <a:lnTo>
                          <a:pt x="708" y="1607"/>
                        </a:lnTo>
                        <a:lnTo>
                          <a:pt x="817" y="1607"/>
                        </a:lnTo>
                        <a:lnTo>
                          <a:pt x="825" y="1607"/>
                        </a:lnTo>
                        <a:lnTo>
                          <a:pt x="934" y="1607"/>
                        </a:lnTo>
                        <a:lnTo>
                          <a:pt x="940" y="1607"/>
                        </a:lnTo>
                        <a:lnTo>
                          <a:pt x="1049" y="1607"/>
                        </a:lnTo>
                        <a:lnTo>
                          <a:pt x="1057" y="1607"/>
                        </a:lnTo>
                        <a:lnTo>
                          <a:pt x="1166" y="1607"/>
                        </a:lnTo>
                        <a:lnTo>
                          <a:pt x="1174" y="1607"/>
                        </a:lnTo>
                        <a:lnTo>
                          <a:pt x="1283" y="1608"/>
                        </a:lnTo>
                        <a:lnTo>
                          <a:pt x="1291" y="1608"/>
                        </a:lnTo>
                        <a:lnTo>
                          <a:pt x="1400" y="1608"/>
                        </a:lnTo>
                        <a:lnTo>
                          <a:pt x="1408" y="1608"/>
                        </a:lnTo>
                        <a:lnTo>
                          <a:pt x="1517" y="1608"/>
                        </a:lnTo>
                        <a:lnTo>
                          <a:pt x="1525" y="1608"/>
                        </a:lnTo>
                        <a:lnTo>
                          <a:pt x="1632" y="1608"/>
                        </a:lnTo>
                        <a:lnTo>
                          <a:pt x="1642" y="1608"/>
                        </a:lnTo>
                        <a:lnTo>
                          <a:pt x="1749" y="1608"/>
                        </a:lnTo>
                        <a:lnTo>
                          <a:pt x="1758" y="1608"/>
                        </a:lnTo>
                        <a:lnTo>
                          <a:pt x="1866" y="1608"/>
                        </a:lnTo>
                        <a:lnTo>
                          <a:pt x="1875" y="1608"/>
                        </a:lnTo>
                        <a:lnTo>
                          <a:pt x="1983" y="1610"/>
                        </a:lnTo>
                        <a:lnTo>
                          <a:pt x="1992" y="1610"/>
                        </a:lnTo>
                        <a:lnTo>
                          <a:pt x="2100" y="1610"/>
                        </a:lnTo>
                        <a:lnTo>
                          <a:pt x="2109" y="1610"/>
                        </a:lnTo>
                        <a:lnTo>
                          <a:pt x="2177" y="1595"/>
                        </a:lnTo>
                        <a:lnTo>
                          <a:pt x="2207" y="1581"/>
                        </a:lnTo>
                        <a:lnTo>
                          <a:pt x="2216" y="1573"/>
                        </a:lnTo>
                        <a:lnTo>
                          <a:pt x="2279" y="1515"/>
                        </a:lnTo>
                        <a:lnTo>
                          <a:pt x="2332" y="1472"/>
                        </a:lnTo>
                        <a:lnTo>
                          <a:pt x="2354" y="1451"/>
                        </a:lnTo>
                        <a:lnTo>
                          <a:pt x="2394" y="1417"/>
                        </a:lnTo>
                        <a:lnTo>
                          <a:pt x="2428" y="1386"/>
                        </a:lnTo>
                        <a:lnTo>
                          <a:pt x="2449" y="1370"/>
                        </a:lnTo>
                        <a:lnTo>
                          <a:pt x="2502" y="1321"/>
                        </a:lnTo>
                        <a:lnTo>
                          <a:pt x="2566" y="1268"/>
                        </a:lnTo>
                        <a:lnTo>
                          <a:pt x="2566" y="1241"/>
                        </a:lnTo>
                        <a:lnTo>
                          <a:pt x="2566" y="1064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595"/>
                        </a:lnTo>
                        <a:lnTo>
                          <a:pt x="0" y="160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5" name="Freeform 62"/>
                  <p:cNvSpPr>
                    <a:spLocks/>
                  </p:cNvSpPr>
                  <p:nvPr/>
                </p:nvSpPr>
                <p:spPr bwMode="auto">
                  <a:xfrm>
                    <a:off x="1665" y="1633"/>
                    <a:ext cx="2566" cy="369"/>
                  </a:xfrm>
                  <a:custGeom>
                    <a:avLst/>
                    <a:gdLst>
                      <a:gd name="T0" fmla="*/ 0 w 2566"/>
                      <a:gd name="T1" fmla="*/ 365 h 369"/>
                      <a:gd name="T2" fmla="*/ 7 w 2566"/>
                      <a:gd name="T3" fmla="*/ 365 h 369"/>
                      <a:gd name="T4" fmla="*/ 117 w 2566"/>
                      <a:gd name="T5" fmla="*/ 365 h 369"/>
                      <a:gd name="T6" fmla="*/ 124 w 2566"/>
                      <a:gd name="T7" fmla="*/ 365 h 369"/>
                      <a:gd name="T8" fmla="*/ 234 w 2566"/>
                      <a:gd name="T9" fmla="*/ 365 h 369"/>
                      <a:gd name="T10" fmla="*/ 240 w 2566"/>
                      <a:gd name="T11" fmla="*/ 365 h 369"/>
                      <a:gd name="T12" fmla="*/ 349 w 2566"/>
                      <a:gd name="T13" fmla="*/ 365 h 369"/>
                      <a:gd name="T14" fmla="*/ 357 w 2566"/>
                      <a:gd name="T15" fmla="*/ 366 h 369"/>
                      <a:gd name="T16" fmla="*/ 466 w 2566"/>
                      <a:gd name="T17" fmla="*/ 366 h 369"/>
                      <a:gd name="T18" fmla="*/ 474 w 2566"/>
                      <a:gd name="T19" fmla="*/ 366 h 369"/>
                      <a:gd name="T20" fmla="*/ 583 w 2566"/>
                      <a:gd name="T21" fmla="*/ 366 h 369"/>
                      <a:gd name="T22" fmla="*/ 591 w 2566"/>
                      <a:gd name="T23" fmla="*/ 366 h 369"/>
                      <a:gd name="T24" fmla="*/ 700 w 2566"/>
                      <a:gd name="T25" fmla="*/ 366 h 369"/>
                      <a:gd name="T26" fmla="*/ 708 w 2566"/>
                      <a:gd name="T27" fmla="*/ 366 h 369"/>
                      <a:gd name="T28" fmla="*/ 817 w 2566"/>
                      <a:gd name="T29" fmla="*/ 366 h 369"/>
                      <a:gd name="T30" fmla="*/ 825 w 2566"/>
                      <a:gd name="T31" fmla="*/ 366 h 369"/>
                      <a:gd name="T32" fmla="*/ 934 w 2566"/>
                      <a:gd name="T33" fmla="*/ 366 h 369"/>
                      <a:gd name="T34" fmla="*/ 940 w 2566"/>
                      <a:gd name="T35" fmla="*/ 366 h 369"/>
                      <a:gd name="T36" fmla="*/ 1049 w 2566"/>
                      <a:gd name="T37" fmla="*/ 366 h 369"/>
                      <a:gd name="T38" fmla="*/ 1057 w 2566"/>
                      <a:gd name="T39" fmla="*/ 366 h 369"/>
                      <a:gd name="T40" fmla="*/ 1166 w 2566"/>
                      <a:gd name="T41" fmla="*/ 366 h 369"/>
                      <a:gd name="T42" fmla="*/ 1174 w 2566"/>
                      <a:gd name="T43" fmla="*/ 366 h 369"/>
                      <a:gd name="T44" fmla="*/ 1283 w 2566"/>
                      <a:gd name="T45" fmla="*/ 367 h 369"/>
                      <a:gd name="T46" fmla="*/ 1291 w 2566"/>
                      <a:gd name="T47" fmla="*/ 367 h 369"/>
                      <a:gd name="T48" fmla="*/ 1400 w 2566"/>
                      <a:gd name="T49" fmla="*/ 367 h 369"/>
                      <a:gd name="T50" fmla="*/ 1408 w 2566"/>
                      <a:gd name="T51" fmla="*/ 367 h 369"/>
                      <a:gd name="T52" fmla="*/ 1517 w 2566"/>
                      <a:gd name="T53" fmla="*/ 367 h 369"/>
                      <a:gd name="T54" fmla="*/ 1525 w 2566"/>
                      <a:gd name="T55" fmla="*/ 367 h 369"/>
                      <a:gd name="T56" fmla="*/ 1632 w 2566"/>
                      <a:gd name="T57" fmla="*/ 367 h 369"/>
                      <a:gd name="T58" fmla="*/ 1642 w 2566"/>
                      <a:gd name="T59" fmla="*/ 367 h 369"/>
                      <a:gd name="T60" fmla="*/ 1749 w 2566"/>
                      <a:gd name="T61" fmla="*/ 367 h 369"/>
                      <a:gd name="T62" fmla="*/ 1758 w 2566"/>
                      <a:gd name="T63" fmla="*/ 367 h 369"/>
                      <a:gd name="T64" fmla="*/ 1866 w 2566"/>
                      <a:gd name="T65" fmla="*/ 367 h 369"/>
                      <a:gd name="T66" fmla="*/ 1875 w 2566"/>
                      <a:gd name="T67" fmla="*/ 367 h 369"/>
                      <a:gd name="T68" fmla="*/ 1983 w 2566"/>
                      <a:gd name="T69" fmla="*/ 369 h 369"/>
                      <a:gd name="T70" fmla="*/ 1992 w 2566"/>
                      <a:gd name="T71" fmla="*/ 369 h 369"/>
                      <a:gd name="T72" fmla="*/ 2100 w 2566"/>
                      <a:gd name="T73" fmla="*/ 369 h 369"/>
                      <a:gd name="T74" fmla="*/ 2109 w 2566"/>
                      <a:gd name="T75" fmla="*/ 369 h 369"/>
                      <a:gd name="T76" fmla="*/ 2177 w 2566"/>
                      <a:gd name="T77" fmla="*/ 354 h 369"/>
                      <a:gd name="T78" fmla="*/ 2207 w 2566"/>
                      <a:gd name="T79" fmla="*/ 340 h 369"/>
                      <a:gd name="T80" fmla="*/ 2216 w 2566"/>
                      <a:gd name="T81" fmla="*/ 332 h 369"/>
                      <a:gd name="T82" fmla="*/ 2279 w 2566"/>
                      <a:gd name="T83" fmla="*/ 274 h 369"/>
                      <a:gd name="T84" fmla="*/ 2332 w 2566"/>
                      <a:gd name="T85" fmla="*/ 231 h 369"/>
                      <a:gd name="T86" fmla="*/ 2354 w 2566"/>
                      <a:gd name="T87" fmla="*/ 210 h 369"/>
                      <a:gd name="T88" fmla="*/ 2394 w 2566"/>
                      <a:gd name="T89" fmla="*/ 176 h 369"/>
                      <a:gd name="T90" fmla="*/ 2428 w 2566"/>
                      <a:gd name="T91" fmla="*/ 145 h 369"/>
                      <a:gd name="T92" fmla="*/ 2449 w 2566"/>
                      <a:gd name="T93" fmla="*/ 129 h 369"/>
                      <a:gd name="T94" fmla="*/ 2502 w 2566"/>
                      <a:gd name="T95" fmla="*/ 80 h 369"/>
                      <a:gd name="T96" fmla="*/ 2566 w 2566"/>
                      <a:gd name="T97" fmla="*/ 27 h 369"/>
                      <a:gd name="T98" fmla="*/ 2566 w 2566"/>
                      <a:gd name="T99" fmla="*/ 0 h 3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369">
                        <a:moveTo>
                          <a:pt x="0" y="365"/>
                        </a:moveTo>
                        <a:lnTo>
                          <a:pt x="7" y="365"/>
                        </a:lnTo>
                        <a:lnTo>
                          <a:pt x="117" y="365"/>
                        </a:lnTo>
                        <a:lnTo>
                          <a:pt x="124" y="365"/>
                        </a:lnTo>
                        <a:lnTo>
                          <a:pt x="234" y="365"/>
                        </a:lnTo>
                        <a:lnTo>
                          <a:pt x="240" y="365"/>
                        </a:lnTo>
                        <a:lnTo>
                          <a:pt x="349" y="365"/>
                        </a:lnTo>
                        <a:lnTo>
                          <a:pt x="357" y="366"/>
                        </a:lnTo>
                        <a:lnTo>
                          <a:pt x="466" y="366"/>
                        </a:lnTo>
                        <a:lnTo>
                          <a:pt x="474" y="366"/>
                        </a:lnTo>
                        <a:lnTo>
                          <a:pt x="583" y="366"/>
                        </a:lnTo>
                        <a:lnTo>
                          <a:pt x="591" y="366"/>
                        </a:lnTo>
                        <a:lnTo>
                          <a:pt x="700" y="366"/>
                        </a:lnTo>
                        <a:lnTo>
                          <a:pt x="708" y="366"/>
                        </a:lnTo>
                        <a:lnTo>
                          <a:pt x="817" y="366"/>
                        </a:lnTo>
                        <a:lnTo>
                          <a:pt x="825" y="366"/>
                        </a:lnTo>
                        <a:lnTo>
                          <a:pt x="934" y="366"/>
                        </a:lnTo>
                        <a:lnTo>
                          <a:pt x="940" y="366"/>
                        </a:lnTo>
                        <a:lnTo>
                          <a:pt x="1049" y="366"/>
                        </a:lnTo>
                        <a:lnTo>
                          <a:pt x="1057" y="366"/>
                        </a:lnTo>
                        <a:lnTo>
                          <a:pt x="1166" y="366"/>
                        </a:lnTo>
                        <a:lnTo>
                          <a:pt x="1174" y="366"/>
                        </a:lnTo>
                        <a:lnTo>
                          <a:pt x="1283" y="367"/>
                        </a:lnTo>
                        <a:lnTo>
                          <a:pt x="1291" y="367"/>
                        </a:lnTo>
                        <a:lnTo>
                          <a:pt x="1400" y="367"/>
                        </a:lnTo>
                        <a:lnTo>
                          <a:pt x="1408" y="367"/>
                        </a:lnTo>
                        <a:lnTo>
                          <a:pt x="1517" y="367"/>
                        </a:lnTo>
                        <a:lnTo>
                          <a:pt x="1525" y="367"/>
                        </a:lnTo>
                        <a:lnTo>
                          <a:pt x="1632" y="367"/>
                        </a:lnTo>
                        <a:lnTo>
                          <a:pt x="1642" y="367"/>
                        </a:lnTo>
                        <a:lnTo>
                          <a:pt x="1749" y="367"/>
                        </a:lnTo>
                        <a:lnTo>
                          <a:pt x="1758" y="367"/>
                        </a:lnTo>
                        <a:lnTo>
                          <a:pt x="1866" y="367"/>
                        </a:lnTo>
                        <a:lnTo>
                          <a:pt x="1875" y="367"/>
                        </a:lnTo>
                        <a:lnTo>
                          <a:pt x="1983" y="369"/>
                        </a:lnTo>
                        <a:lnTo>
                          <a:pt x="1992" y="369"/>
                        </a:lnTo>
                        <a:lnTo>
                          <a:pt x="2100" y="369"/>
                        </a:lnTo>
                        <a:lnTo>
                          <a:pt x="2109" y="369"/>
                        </a:lnTo>
                        <a:lnTo>
                          <a:pt x="2177" y="354"/>
                        </a:lnTo>
                        <a:lnTo>
                          <a:pt x="2207" y="340"/>
                        </a:lnTo>
                        <a:lnTo>
                          <a:pt x="2216" y="332"/>
                        </a:lnTo>
                        <a:lnTo>
                          <a:pt x="2279" y="274"/>
                        </a:lnTo>
                        <a:lnTo>
                          <a:pt x="2332" y="231"/>
                        </a:lnTo>
                        <a:lnTo>
                          <a:pt x="2354" y="210"/>
                        </a:lnTo>
                        <a:lnTo>
                          <a:pt x="2394" y="176"/>
                        </a:lnTo>
                        <a:lnTo>
                          <a:pt x="2428" y="145"/>
                        </a:lnTo>
                        <a:lnTo>
                          <a:pt x="2449" y="129"/>
                        </a:lnTo>
                        <a:lnTo>
                          <a:pt x="2502" y="80"/>
                        </a:lnTo>
                        <a:lnTo>
                          <a:pt x="2566" y="27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6" name="Freeform 6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492"/>
                  </a:xfrm>
                  <a:custGeom>
                    <a:avLst/>
                    <a:gdLst>
                      <a:gd name="T0" fmla="*/ 46 w 2566"/>
                      <a:gd name="T1" fmla="*/ 1488 h 1492"/>
                      <a:gd name="T2" fmla="*/ 163 w 2566"/>
                      <a:gd name="T3" fmla="*/ 1488 h 1492"/>
                      <a:gd name="T4" fmla="*/ 278 w 2566"/>
                      <a:gd name="T5" fmla="*/ 1488 h 1492"/>
                      <a:gd name="T6" fmla="*/ 395 w 2566"/>
                      <a:gd name="T7" fmla="*/ 1488 h 1492"/>
                      <a:gd name="T8" fmla="*/ 512 w 2566"/>
                      <a:gd name="T9" fmla="*/ 1488 h 1492"/>
                      <a:gd name="T10" fmla="*/ 629 w 2566"/>
                      <a:gd name="T11" fmla="*/ 1488 h 1492"/>
                      <a:gd name="T12" fmla="*/ 746 w 2566"/>
                      <a:gd name="T13" fmla="*/ 1488 h 1492"/>
                      <a:gd name="T14" fmla="*/ 863 w 2566"/>
                      <a:gd name="T15" fmla="*/ 1489 h 1492"/>
                      <a:gd name="T16" fmla="*/ 980 w 2566"/>
                      <a:gd name="T17" fmla="*/ 1489 h 1492"/>
                      <a:gd name="T18" fmla="*/ 1097 w 2566"/>
                      <a:gd name="T19" fmla="*/ 1489 h 1492"/>
                      <a:gd name="T20" fmla="*/ 1213 w 2566"/>
                      <a:gd name="T21" fmla="*/ 1489 h 1492"/>
                      <a:gd name="T22" fmla="*/ 1330 w 2566"/>
                      <a:gd name="T23" fmla="*/ 1489 h 1492"/>
                      <a:gd name="T24" fmla="*/ 1447 w 2566"/>
                      <a:gd name="T25" fmla="*/ 1491 h 1492"/>
                      <a:gd name="T26" fmla="*/ 1564 w 2566"/>
                      <a:gd name="T27" fmla="*/ 1491 h 1492"/>
                      <a:gd name="T28" fmla="*/ 1681 w 2566"/>
                      <a:gd name="T29" fmla="*/ 1491 h 1492"/>
                      <a:gd name="T30" fmla="*/ 1798 w 2566"/>
                      <a:gd name="T31" fmla="*/ 1491 h 1492"/>
                      <a:gd name="T32" fmla="*/ 1915 w 2566"/>
                      <a:gd name="T33" fmla="*/ 1492 h 1492"/>
                      <a:gd name="T34" fmla="*/ 2019 w 2566"/>
                      <a:gd name="T35" fmla="*/ 1473 h 1492"/>
                      <a:gd name="T36" fmla="*/ 2100 w 2566"/>
                      <a:gd name="T37" fmla="*/ 1419 h 1492"/>
                      <a:gd name="T38" fmla="*/ 2173 w 2566"/>
                      <a:gd name="T39" fmla="*/ 1352 h 1492"/>
                      <a:gd name="T40" fmla="*/ 2248 w 2566"/>
                      <a:gd name="T41" fmla="*/ 1289 h 1492"/>
                      <a:gd name="T42" fmla="*/ 2322 w 2566"/>
                      <a:gd name="T43" fmla="*/ 1225 h 1492"/>
                      <a:gd name="T44" fmla="*/ 2394 w 2566"/>
                      <a:gd name="T45" fmla="*/ 1158 h 1492"/>
                      <a:gd name="T46" fmla="*/ 2469 w 2566"/>
                      <a:gd name="T47" fmla="*/ 1095 h 1492"/>
                      <a:gd name="T48" fmla="*/ 2544 w 2566"/>
                      <a:gd name="T49" fmla="*/ 1030 h 1492"/>
                      <a:gd name="T50" fmla="*/ 2566 w 2566"/>
                      <a:gd name="T51" fmla="*/ 886 h 1492"/>
                      <a:gd name="T52" fmla="*/ 2566 w 2566"/>
                      <a:gd name="T53" fmla="*/ 531 h 1492"/>
                      <a:gd name="T54" fmla="*/ 2566 w 2566"/>
                      <a:gd name="T55" fmla="*/ 177 h 1492"/>
                      <a:gd name="T56" fmla="*/ 2449 w 2566"/>
                      <a:gd name="T57" fmla="*/ 0 h 1492"/>
                      <a:gd name="T58" fmla="*/ 2216 w 2566"/>
                      <a:gd name="T59" fmla="*/ 0 h 1492"/>
                      <a:gd name="T60" fmla="*/ 1983 w 2566"/>
                      <a:gd name="T61" fmla="*/ 0 h 1492"/>
                      <a:gd name="T62" fmla="*/ 1749 w 2566"/>
                      <a:gd name="T63" fmla="*/ 0 h 1492"/>
                      <a:gd name="T64" fmla="*/ 1517 w 2566"/>
                      <a:gd name="T65" fmla="*/ 0 h 1492"/>
                      <a:gd name="T66" fmla="*/ 1283 w 2566"/>
                      <a:gd name="T67" fmla="*/ 0 h 1492"/>
                      <a:gd name="T68" fmla="*/ 1049 w 2566"/>
                      <a:gd name="T69" fmla="*/ 0 h 1492"/>
                      <a:gd name="T70" fmla="*/ 817 w 2566"/>
                      <a:gd name="T71" fmla="*/ 0 h 1492"/>
                      <a:gd name="T72" fmla="*/ 583 w 2566"/>
                      <a:gd name="T73" fmla="*/ 0 h 1492"/>
                      <a:gd name="T74" fmla="*/ 349 w 2566"/>
                      <a:gd name="T75" fmla="*/ 0 h 1492"/>
                      <a:gd name="T76" fmla="*/ 117 w 2566"/>
                      <a:gd name="T77" fmla="*/ 0 h 1492"/>
                      <a:gd name="T78" fmla="*/ 0 w 2566"/>
                      <a:gd name="T79" fmla="*/ 177 h 1492"/>
                      <a:gd name="T80" fmla="*/ 0 w 2566"/>
                      <a:gd name="T81" fmla="*/ 531 h 1492"/>
                      <a:gd name="T82" fmla="*/ 0 w 2566"/>
                      <a:gd name="T83" fmla="*/ 886 h 1492"/>
                      <a:gd name="T84" fmla="*/ 0 w 2566"/>
                      <a:gd name="T85" fmla="*/ 1241 h 1492"/>
                      <a:gd name="T86" fmla="*/ 0 w 2566"/>
                      <a:gd name="T87" fmla="*/ 1486 h 1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566" h="1492">
                        <a:moveTo>
                          <a:pt x="0" y="1486"/>
                        </a:moveTo>
                        <a:lnTo>
                          <a:pt x="46" y="1488"/>
                        </a:lnTo>
                        <a:lnTo>
                          <a:pt x="117" y="1488"/>
                        </a:lnTo>
                        <a:lnTo>
                          <a:pt x="163" y="1488"/>
                        </a:lnTo>
                        <a:lnTo>
                          <a:pt x="234" y="1488"/>
                        </a:lnTo>
                        <a:lnTo>
                          <a:pt x="278" y="1488"/>
                        </a:lnTo>
                        <a:lnTo>
                          <a:pt x="349" y="1488"/>
                        </a:lnTo>
                        <a:lnTo>
                          <a:pt x="395" y="1488"/>
                        </a:lnTo>
                        <a:lnTo>
                          <a:pt x="466" y="1488"/>
                        </a:lnTo>
                        <a:lnTo>
                          <a:pt x="512" y="1488"/>
                        </a:lnTo>
                        <a:lnTo>
                          <a:pt x="583" y="1488"/>
                        </a:lnTo>
                        <a:lnTo>
                          <a:pt x="629" y="1488"/>
                        </a:lnTo>
                        <a:lnTo>
                          <a:pt x="700" y="1488"/>
                        </a:lnTo>
                        <a:lnTo>
                          <a:pt x="746" y="1488"/>
                        </a:lnTo>
                        <a:lnTo>
                          <a:pt x="817" y="1489"/>
                        </a:lnTo>
                        <a:lnTo>
                          <a:pt x="863" y="1489"/>
                        </a:lnTo>
                        <a:lnTo>
                          <a:pt x="934" y="1489"/>
                        </a:lnTo>
                        <a:lnTo>
                          <a:pt x="980" y="1489"/>
                        </a:lnTo>
                        <a:lnTo>
                          <a:pt x="1049" y="1489"/>
                        </a:lnTo>
                        <a:lnTo>
                          <a:pt x="1097" y="1489"/>
                        </a:lnTo>
                        <a:lnTo>
                          <a:pt x="1166" y="1489"/>
                        </a:lnTo>
                        <a:lnTo>
                          <a:pt x="1213" y="1489"/>
                        </a:lnTo>
                        <a:lnTo>
                          <a:pt x="1283" y="1489"/>
                        </a:lnTo>
                        <a:lnTo>
                          <a:pt x="1330" y="1489"/>
                        </a:lnTo>
                        <a:lnTo>
                          <a:pt x="1400" y="1491"/>
                        </a:lnTo>
                        <a:lnTo>
                          <a:pt x="1447" y="1491"/>
                        </a:lnTo>
                        <a:lnTo>
                          <a:pt x="1517" y="1491"/>
                        </a:lnTo>
                        <a:lnTo>
                          <a:pt x="1564" y="1491"/>
                        </a:lnTo>
                        <a:lnTo>
                          <a:pt x="1632" y="1491"/>
                        </a:lnTo>
                        <a:lnTo>
                          <a:pt x="1681" y="1491"/>
                        </a:lnTo>
                        <a:lnTo>
                          <a:pt x="1749" y="1491"/>
                        </a:lnTo>
                        <a:lnTo>
                          <a:pt x="1798" y="1491"/>
                        </a:lnTo>
                        <a:lnTo>
                          <a:pt x="1866" y="1491"/>
                        </a:lnTo>
                        <a:lnTo>
                          <a:pt x="1915" y="1492"/>
                        </a:lnTo>
                        <a:lnTo>
                          <a:pt x="1983" y="1473"/>
                        </a:lnTo>
                        <a:lnTo>
                          <a:pt x="2019" y="1473"/>
                        </a:lnTo>
                        <a:lnTo>
                          <a:pt x="2100" y="1420"/>
                        </a:lnTo>
                        <a:lnTo>
                          <a:pt x="2100" y="1419"/>
                        </a:lnTo>
                        <a:lnTo>
                          <a:pt x="2102" y="1417"/>
                        </a:lnTo>
                        <a:lnTo>
                          <a:pt x="2173" y="1352"/>
                        </a:lnTo>
                        <a:lnTo>
                          <a:pt x="2216" y="1317"/>
                        </a:lnTo>
                        <a:lnTo>
                          <a:pt x="2248" y="1289"/>
                        </a:lnTo>
                        <a:lnTo>
                          <a:pt x="2305" y="1241"/>
                        </a:lnTo>
                        <a:lnTo>
                          <a:pt x="2322" y="1225"/>
                        </a:lnTo>
                        <a:lnTo>
                          <a:pt x="2332" y="1217"/>
                        </a:lnTo>
                        <a:lnTo>
                          <a:pt x="2394" y="1158"/>
                        </a:lnTo>
                        <a:lnTo>
                          <a:pt x="2449" y="1114"/>
                        </a:lnTo>
                        <a:lnTo>
                          <a:pt x="2469" y="1095"/>
                        </a:lnTo>
                        <a:lnTo>
                          <a:pt x="2509" y="1064"/>
                        </a:lnTo>
                        <a:lnTo>
                          <a:pt x="2544" y="1030"/>
                        </a:lnTo>
                        <a:lnTo>
                          <a:pt x="2566" y="1012"/>
                        </a:lnTo>
                        <a:lnTo>
                          <a:pt x="2566" y="886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417"/>
                        </a:lnTo>
                        <a:lnTo>
                          <a:pt x="0" y="148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7" name="Freeform 64"/>
                  <p:cNvSpPr>
                    <a:spLocks/>
                  </p:cNvSpPr>
                  <p:nvPr/>
                </p:nvSpPr>
                <p:spPr bwMode="auto">
                  <a:xfrm>
                    <a:off x="1665" y="1278"/>
                    <a:ext cx="2566" cy="606"/>
                  </a:xfrm>
                  <a:custGeom>
                    <a:avLst/>
                    <a:gdLst>
                      <a:gd name="T0" fmla="*/ 0 w 2566"/>
                      <a:gd name="T1" fmla="*/ 600 h 606"/>
                      <a:gd name="T2" fmla="*/ 46 w 2566"/>
                      <a:gd name="T3" fmla="*/ 602 h 606"/>
                      <a:gd name="T4" fmla="*/ 117 w 2566"/>
                      <a:gd name="T5" fmla="*/ 602 h 606"/>
                      <a:gd name="T6" fmla="*/ 163 w 2566"/>
                      <a:gd name="T7" fmla="*/ 602 h 606"/>
                      <a:gd name="T8" fmla="*/ 234 w 2566"/>
                      <a:gd name="T9" fmla="*/ 602 h 606"/>
                      <a:gd name="T10" fmla="*/ 278 w 2566"/>
                      <a:gd name="T11" fmla="*/ 602 h 606"/>
                      <a:gd name="T12" fmla="*/ 349 w 2566"/>
                      <a:gd name="T13" fmla="*/ 602 h 606"/>
                      <a:gd name="T14" fmla="*/ 395 w 2566"/>
                      <a:gd name="T15" fmla="*/ 602 h 606"/>
                      <a:gd name="T16" fmla="*/ 466 w 2566"/>
                      <a:gd name="T17" fmla="*/ 602 h 606"/>
                      <a:gd name="T18" fmla="*/ 512 w 2566"/>
                      <a:gd name="T19" fmla="*/ 602 h 606"/>
                      <a:gd name="T20" fmla="*/ 583 w 2566"/>
                      <a:gd name="T21" fmla="*/ 602 h 606"/>
                      <a:gd name="T22" fmla="*/ 629 w 2566"/>
                      <a:gd name="T23" fmla="*/ 602 h 606"/>
                      <a:gd name="T24" fmla="*/ 700 w 2566"/>
                      <a:gd name="T25" fmla="*/ 602 h 606"/>
                      <a:gd name="T26" fmla="*/ 746 w 2566"/>
                      <a:gd name="T27" fmla="*/ 602 h 606"/>
                      <a:gd name="T28" fmla="*/ 817 w 2566"/>
                      <a:gd name="T29" fmla="*/ 603 h 606"/>
                      <a:gd name="T30" fmla="*/ 863 w 2566"/>
                      <a:gd name="T31" fmla="*/ 603 h 606"/>
                      <a:gd name="T32" fmla="*/ 934 w 2566"/>
                      <a:gd name="T33" fmla="*/ 603 h 606"/>
                      <a:gd name="T34" fmla="*/ 980 w 2566"/>
                      <a:gd name="T35" fmla="*/ 603 h 606"/>
                      <a:gd name="T36" fmla="*/ 1049 w 2566"/>
                      <a:gd name="T37" fmla="*/ 603 h 606"/>
                      <a:gd name="T38" fmla="*/ 1097 w 2566"/>
                      <a:gd name="T39" fmla="*/ 603 h 606"/>
                      <a:gd name="T40" fmla="*/ 1166 w 2566"/>
                      <a:gd name="T41" fmla="*/ 603 h 606"/>
                      <a:gd name="T42" fmla="*/ 1213 w 2566"/>
                      <a:gd name="T43" fmla="*/ 603 h 606"/>
                      <a:gd name="T44" fmla="*/ 1283 w 2566"/>
                      <a:gd name="T45" fmla="*/ 603 h 606"/>
                      <a:gd name="T46" fmla="*/ 1330 w 2566"/>
                      <a:gd name="T47" fmla="*/ 603 h 606"/>
                      <a:gd name="T48" fmla="*/ 1400 w 2566"/>
                      <a:gd name="T49" fmla="*/ 605 h 606"/>
                      <a:gd name="T50" fmla="*/ 1447 w 2566"/>
                      <a:gd name="T51" fmla="*/ 605 h 606"/>
                      <a:gd name="T52" fmla="*/ 1517 w 2566"/>
                      <a:gd name="T53" fmla="*/ 605 h 606"/>
                      <a:gd name="T54" fmla="*/ 1564 w 2566"/>
                      <a:gd name="T55" fmla="*/ 605 h 606"/>
                      <a:gd name="T56" fmla="*/ 1632 w 2566"/>
                      <a:gd name="T57" fmla="*/ 605 h 606"/>
                      <a:gd name="T58" fmla="*/ 1681 w 2566"/>
                      <a:gd name="T59" fmla="*/ 605 h 606"/>
                      <a:gd name="T60" fmla="*/ 1749 w 2566"/>
                      <a:gd name="T61" fmla="*/ 605 h 606"/>
                      <a:gd name="T62" fmla="*/ 1798 w 2566"/>
                      <a:gd name="T63" fmla="*/ 605 h 606"/>
                      <a:gd name="T64" fmla="*/ 1866 w 2566"/>
                      <a:gd name="T65" fmla="*/ 605 h 606"/>
                      <a:gd name="T66" fmla="*/ 1915 w 2566"/>
                      <a:gd name="T67" fmla="*/ 606 h 606"/>
                      <a:gd name="T68" fmla="*/ 1983 w 2566"/>
                      <a:gd name="T69" fmla="*/ 587 h 606"/>
                      <a:gd name="T70" fmla="*/ 2019 w 2566"/>
                      <a:gd name="T71" fmla="*/ 587 h 606"/>
                      <a:gd name="T72" fmla="*/ 2100 w 2566"/>
                      <a:gd name="T73" fmla="*/ 534 h 606"/>
                      <a:gd name="T74" fmla="*/ 2100 w 2566"/>
                      <a:gd name="T75" fmla="*/ 533 h 606"/>
                      <a:gd name="T76" fmla="*/ 2102 w 2566"/>
                      <a:gd name="T77" fmla="*/ 531 h 606"/>
                      <a:gd name="T78" fmla="*/ 2173 w 2566"/>
                      <a:gd name="T79" fmla="*/ 466 h 606"/>
                      <a:gd name="T80" fmla="*/ 2216 w 2566"/>
                      <a:gd name="T81" fmla="*/ 431 h 606"/>
                      <a:gd name="T82" fmla="*/ 2248 w 2566"/>
                      <a:gd name="T83" fmla="*/ 403 h 606"/>
                      <a:gd name="T84" fmla="*/ 2305 w 2566"/>
                      <a:gd name="T85" fmla="*/ 355 h 606"/>
                      <a:gd name="T86" fmla="*/ 2322 w 2566"/>
                      <a:gd name="T87" fmla="*/ 339 h 606"/>
                      <a:gd name="T88" fmla="*/ 2332 w 2566"/>
                      <a:gd name="T89" fmla="*/ 331 h 606"/>
                      <a:gd name="T90" fmla="*/ 2394 w 2566"/>
                      <a:gd name="T91" fmla="*/ 272 h 606"/>
                      <a:gd name="T92" fmla="*/ 2449 w 2566"/>
                      <a:gd name="T93" fmla="*/ 228 h 606"/>
                      <a:gd name="T94" fmla="*/ 2469 w 2566"/>
                      <a:gd name="T95" fmla="*/ 209 h 606"/>
                      <a:gd name="T96" fmla="*/ 2509 w 2566"/>
                      <a:gd name="T97" fmla="*/ 178 h 606"/>
                      <a:gd name="T98" fmla="*/ 2544 w 2566"/>
                      <a:gd name="T99" fmla="*/ 144 h 606"/>
                      <a:gd name="T100" fmla="*/ 2566 w 2566"/>
                      <a:gd name="T101" fmla="*/ 126 h 606"/>
                      <a:gd name="T102" fmla="*/ 2566 w 2566"/>
                      <a:gd name="T103" fmla="*/ 0 h 6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606">
                        <a:moveTo>
                          <a:pt x="0" y="600"/>
                        </a:moveTo>
                        <a:lnTo>
                          <a:pt x="46" y="602"/>
                        </a:lnTo>
                        <a:lnTo>
                          <a:pt x="117" y="602"/>
                        </a:lnTo>
                        <a:lnTo>
                          <a:pt x="163" y="602"/>
                        </a:lnTo>
                        <a:lnTo>
                          <a:pt x="234" y="602"/>
                        </a:lnTo>
                        <a:lnTo>
                          <a:pt x="278" y="602"/>
                        </a:lnTo>
                        <a:lnTo>
                          <a:pt x="349" y="602"/>
                        </a:lnTo>
                        <a:lnTo>
                          <a:pt x="395" y="602"/>
                        </a:lnTo>
                        <a:lnTo>
                          <a:pt x="466" y="602"/>
                        </a:lnTo>
                        <a:lnTo>
                          <a:pt x="512" y="602"/>
                        </a:lnTo>
                        <a:lnTo>
                          <a:pt x="583" y="602"/>
                        </a:lnTo>
                        <a:lnTo>
                          <a:pt x="629" y="602"/>
                        </a:lnTo>
                        <a:lnTo>
                          <a:pt x="700" y="602"/>
                        </a:lnTo>
                        <a:lnTo>
                          <a:pt x="746" y="602"/>
                        </a:lnTo>
                        <a:lnTo>
                          <a:pt x="817" y="603"/>
                        </a:lnTo>
                        <a:lnTo>
                          <a:pt x="863" y="603"/>
                        </a:lnTo>
                        <a:lnTo>
                          <a:pt x="934" y="603"/>
                        </a:lnTo>
                        <a:lnTo>
                          <a:pt x="980" y="603"/>
                        </a:lnTo>
                        <a:lnTo>
                          <a:pt x="1049" y="603"/>
                        </a:lnTo>
                        <a:lnTo>
                          <a:pt x="1097" y="603"/>
                        </a:lnTo>
                        <a:lnTo>
                          <a:pt x="1166" y="603"/>
                        </a:lnTo>
                        <a:lnTo>
                          <a:pt x="1213" y="603"/>
                        </a:lnTo>
                        <a:lnTo>
                          <a:pt x="1283" y="603"/>
                        </a:lnTo>
                        <a:lnTo>
                          <a:pt x="1330" y="603"/>
                        </a:lnTo>
                        <a:lnTo>
                          <a:pt x="1400" y="605"/>
                        </a:lnTo>
                        <a:lnTo>
                          <a:pt x="1447" y="605"/>
                        </a:lnTo>
                        <a:lnTo>
                          <a:pt x="1517" y="605"/>
                        </a:lnTo>
                        <a:lnTo>
                          <a:pt x="1564" y="605"/>
                        </a:lnTo>
                        <a:lnTo>
                          <a:pt x="1632" y="605"/>
                        </a:lnTo>
                        <a:lnTo>
                          <a:pt x="1681" y="605"/>
                        </a:lnTo>
                        <a:lnTo>
                          <a:pt x="1749" y="605"/>
                        </a:lnTo>
                        <a:lnTo>
                          <a:pt x="1798" y="605"/>
                        </a:lnTo>
                        <a:lnTo>
                          <a:pt x="1866" y="605"/>
                        </a:lnTo>
                        <a:lnTo>
                          <a:pt x="1915" y="606"/>
                        </a:lnTo>
                        <a:lnTo>
                          <a:pt x="1983" y="587"/>
                        </a:lnTo>
                        <a:lnTo>
                          <a:pt x="2019" y="587"/>
                        </a:lnTo>
                        <a:lnTo>
                          <a:pt x="2100" y="534"/>
                        </a:lnTo>
                        <a:lnTo>
                          <a:pt x="2100" y="533"/>
                        </a:lnTo>
                        <a:lnTo>
                          <a:pt x="2102" y="531"/>
                        </a:lnTo>
                        <a:lnTo>
                          <a:pt x="2173" y="466"/>
                        </a:lnTo>
                        <a:lnTo>
                          <a:pt x="2216" y="431"/>
                        </a:lnTo>
                        <a:lnTo>
                          <a:pt x="2248" y="403"/>
                        </a:lnTo>
                        <a:lnTo>
                          <a:pt x="2305" y="355"/>
                        </a:lnTo>
                        <a:lnTo>
                          <a:pt x="2322" y="339"/>
                        </a:lnTo>
                        <a:lnTo>
                          <a:pt x="2332" y="331"/>
                        </a:lnTo>
                        <a:lnTo>
                          <a:pt x="2394" y="272"/>
                        </a:lnTo>
                        <a:lnTo>
                          <a:pt x="2449" y="228"/>
                        </a:lnTo>
                        <a:lnTo>
                          <a:pt x="2469" y="209"/>
                        </a:lnTo>
                        <a:lnTo>
                          <a:pt x="2509" y="178"/>
                        </a:lnTo>
                        <a:lnTo>
                          <a:pt x="2544" y="144"/>
                        </a:lnTo>
                        <a:lnTo>
                          <a:pt x="2566" y="12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" name="Freeform 6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2566" cy="1347"/>
                  </a:xfrm>
                  <a:custGeom>
                    <a:avLst/>
                    <a:gdLst>
                      <a:gd name="T0" fmla="*/ 66 w 2566"/>
                      <a:gd name="T1" fmla="*/ 1343 h 1347"/>
                      <a:gd name="T2" fmla="*/ 183 w 2566"/>
                      <a:gd name="T3" fmla="*/ 1343 h 1347"/>
                      <a:gd name="T4" fmla="*/ 300 w 2566"/>
                      <a:gd name="T5" fmla="*/ 1343 h 1347"/>
                      <a:gd name="T6" fmla="*/ 417 w 2566"/>
                      <a:gd name="T7" fmla="*/ 1343 h 1347"/>
                      <a:gd name="T8" fmla="*/ 534 w 2566"/>
                      <a:gd name="T9" fmla="*/ 1344 h 1347"/>
                      <a:gd name="T10" fmla="*/ 651 w 2566"/>
                      <a:gd name="T11" fmla="*/ 1344 h 1347"/>
                      <a:gd name="T12" fmla="*/ 768 w 2566"/>
                      <a:gd name="T13" fmla="*/ 1344 h 1347"/>
                      <a:gd name="T14" fmla="*/ 885 w 2566"/>
                      <a:gd name="T15" fmla="*/ 1344 h 1347"/>
                      <a:gd name="T16" fmla="*/ 1001 w 2566"/>
                      <a:gd name="T17" fmla="*/ 1344 h 1347"/>
                      <a:gd name="T18" fmla="*/ 1118 w 2566"/>
                      <a:gd name="T19" fmla="*/ 1346 h 1347"/>
                      <a:gd name="T20" fmla="*/ 1235 w 2566"/>
                      <a:gd name="T21" fmla="*/ 1346 h 1347"/>
                      <a:gd name="T22" fmla="*/ 1352 w 2566"/>
                      <a:gd name="T23" fmla="*/ 1346 h 1347"/>
                      <a:gd name="T24" fmla="*/ 1469 w 2566"/>
                      <a:gd name="T25" fmla="*/ 1346 h 1347"/>
                      <a:gd name="T26" fmla="*/ 1586 w 2566"/>
                      <a:gd name="T27" fmla="*/ 1347 h 1347"/>
                      <a:gd name="T28" fmla="*/ 1703 w 2566"/>
                      <a:gd name="T29" fmla="*/ 1347 h 1347"/>
                      <a:gd name="T30" fmla="*/ 1818 w 2566"/>
                      <a:gd name="T31" fmla="*/ 1346 h 1347"/>
                      <a:gd name="T32" fmla="*/ 1904 w 2566"/>
                      <a:gd name="T33" fmla="*/ 1298 h 1347"/>
                      <a:gd name="T34" fmla="*/ 1979 w 2566"/>
                      <a:gd name="T35" fmla="*/ 1236 h 1347"/>
                      <a:gd name="T36" fmla="*/ 2052 w 2566"/>
                      <a:gd name="T37" fmla="*/ 1168 h 1347"/>
                      <a:gd name="T38" fmla="*/ 2127 w 2566"/>
                      <a:gd name="T39" fmla="*/ 1104 h 1347"/>
                      <a:gd name="T40" fmla="*/ 2202 w 2566"/>
                      <a:gd name="T41" fmla="*/ 1041 h 1347"/>
                      <a:gd name="T42" fmla="*/ 2275 w 2566"/>
                      <a:gd name="T43" fmla="*/ 974 h 1347"/>
                      <a:gd name="T44" fmla="*/ 2350 w 2566"/>
                      <a:gd name="T45" fmla="*/ 912 h 1347"/>
                      <a:gd name="T46" fmla="*/ 2423 w 2566"/>
                      <a:gd name="T47" fmla="*/ 847 h 1347"/>
                      <a:gd name="T48" fmla="*/ 2496 w 2566"/>
                      <a:gd name="T49" fmla="*/ 782 h 1347"/>
                      <a:gd name="T50" fmla="*/ 2566 w 2566"/>
                      <a:gd name="T51" fmla="*/ 709 h 1347"/>
                      <a:gd name="T52" fmla="*/ 2566 w 2566"/>
                      <a:gd name="T53" fmla="*/ 355 h 1347"/>
                      <a:gd name="T54" fmla="*/ 2566 w 2566"/>
                      <a:gd name="T55" fmla="*/ 0 h 1347"/>
                      <a:gd name="T56" fmla="*/ 2332 w 2566"/>
                      <a:gd name="T57" fmla="*/ 0 h 1347"/>
                      <a:gd name="T58" fmla="*/ 2100 w 2566"/>
                      <a:gd name="T59" fmla="*/ 0 h 1347"/>
                      <a:gd name="T60" fmla="*/ 1866 w 2566"/>
                      <a:gd name="T61" fmla="*/ 0 h 1347"/>
                      <a:gd name="T62" fmla="*/ 1632 w 2566"/>
                      <a:gd name="T63" fmla="*/ 0 h 1347"/>
                      <a:gd name="T64" fmla="*/ 1400 w 2566"/>
                      <a:gd name="T65" fmla="*/ 0 h 1347"/>
                      <a:gd name="T66" fmla="*/ 1166 w 2566"/>
                      <a:gd name="T67" fmla="*/ 0 h 1347"/>
                      <a:gd name="T68" fmla="*/ 934 w 2566"/>
                      <a:gd name="T69" fmla="*/ 0 h 1347"/>
                      <a:gd name="T70" fmla="*/ 700 w 2566"/>
                      <a:gd name="T71" fmla="*/ 0 h 1347"/>
                      <a:gd name="T72" fmla="*/ 466 w 2566"/>
                      <a:gd name="T73" fmla="*/ 0 h 1347"/>
                      <a:gd name="T74" fmla="*/ 234 w 2566"/>
                      <a:gd name="T75" fmla="*/ 0 h 1347"/>
                      <a:gd name="T76" fmla="*/ 0 w 2566"/>
                      <a:gd name="T77" fmla="*/ 0 h 1347"/>
                      <a:gd name="T78" fmla="*/ 0 w 2566"/>
                      <a:gd name="T79" fmla="*/ 355 h 1347"/>
                      <a:gd name="T80" fmla="*/ 0 w 2566"/>
                      <a:gd name="T81" fmla="*/ 709 h 1347"/>
                      <a:gd name="T82" fmla="*/ 0 w 2566"/>
                      <a:gd name="T83" fmla="*/ 1064 h 1347"/>
                      <a:gd name="T84" fmla="*/ 0 w 2566"/>
                      <a:gd name="T85" fmla="*/ 1343 h 13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566" h="1347">
                        <a:moveTo>
                          <a:pt x="0" y="1343"/>
                        </a:moveTo>
                        <a:lnTo>
                          <a:pt x="66" y="1343"/>
                        </a:lnTo>
                        <a:lnTo>
                          <a:pt x="117" y="1343"/>
                        </a:lnTo>
                        <a:lnTo>
                          <a:pt x="183" y="1343"/>
                        </a:lnTo>
                        <a:lnTo>
                          <a:pt x="234" y="1343"/>
                        </a:lnTo>
                        <a:lnTo>
                          <a:pt x="300" y="1343"/>
                        </a:lnTo>
                        <a:lnTo>
                          <a:pt x="349" y="1343"/>
                        </a:lnTo>
                        <a:lnTo>
                          <a:pt x="417" y="1343"/>
                        </a:lnTo>
                        <a:lnTo>
                          <a:pt x="466" y="1343"/>
                        </a:lnTo>
                        <a:lnTo>
                          <a:pt x="534" y="1344"/>
                        </a:lnTo>
                        <a:lnTo>
                          <a:pt x="583" y="1344"/>
                        </a:lnTo>
                        <a:lnTo>
                          <a:pt x="651" y="1344"/>
                        </a:lnTo>
                        <a:lnTo>
                          <a:pt x="700" y="1344"/>
                        </a:lnTo>
                        <a:lnTo>
                          <a:pt x="768" y="1344"/>
                        </a:lnTo>
                        <a:lnTo>
                          <a:pt x="817" y="1344"/>
                        </a:lnTo>
                        <a:lnTo>
                          <a:pt x="885" y="1344"/>
                        </a:lnTo>
                        <a:lnTo>
                          <a:pt x="934" y="1344"/>
                        </a:lnTo>
                        <a:lnTo>
                          <a:pt x="1001" y="1344"/>
                        </a:lnTo>
                        <a:lnTo>
                          <a:pt x="1049" y="1344"/>
                        </a:lnTo>
                        <a:lnTo>
                          <a:pt x="1118" y="1346"/>
                        </a:lnTo>
                        <a:lnTo>
                          <a:pt x="1166" y="1346"/>
                        </a:lnTo>
                        <a:lnTo>
                          <a:pt x="1235" y="1346"/>
                        </a:lnTo>
                        <a:lnTo>
                          <a:pt x="1283" y="1346"/>
                        </a:lnTo>
                        <a:lnTo>
                          <a:pt x="1352" y="1346"/>
                        </a:lnTo>
                        <a:lnTo>
                          <a:pt x="1400" y="1346"/>
                        </a:lnTo>
                        <a:lnTo>
                          <a:pt x="1469" y="1346"/>
                        </a:lnTo>
                        <a:lnTo>
                          <a:pt x="1517" y="1346"/>
                        </a:lnTo>
                        <a:lnTo>
                          <a:pt x="1586" y="1347"/>
                        </a:lnTo>
                        <a:lnTo>
                          <a:pt x="1632" y="1347"/>
                        </a:lnTo>
                        <a:lnTo>
                          <a:pt x="1703" y="1347"/>
                        </a:lnTo>
                        <a:lnTo>
                          <a:pt x="1749" y="1346"/>
                        </a:lnTo>
                        <a:lnTo>
                          <a:pt x="1818" y="1346"/>
                        </a:lnTo>
                        <a:lnTo>
                          <a:pt x="1866" y="1314"/>
                        </a:lnTo>
                        <a:lnTo>
                          <a:pt x="1904" y="1298"/>
                        </a:lnTo>
                        <a:lnTo>
                          <a:pt x="1973" y="1241"/>
                        </a:lnTo>
                        <a:lnTo>
                          <a:pt x="1979" y="1236"/>
                        </a:lnTo>
                        <a:lnTo>
                          <a:pt x="1983" y="1233"/>
                        </a:lnTo>
                        <a:lnTo>
                          <a:pt x="2052" y="1168"/>
                        </a:lnTo>
                        <a:lnTo>
                          <a:pt x="2100" y="1130"/>
                        </a:lnTo>
                        <a:lnTo>
                          <a:pt x="2127" y="1104"/>
                        </a:lnTo>
                        <a:lnTo>
                          <a:pt x="2177" y="1064"/>
                        </a:lnTo>
                        <a:lnTo>
                          <a:pt x="2202" y="1041"/>
                        </a:lnTo>
                        <a:lnTo>
                          <a:pt x="2216" y="1028"/>
                        </a:lnTo>
                        <a:lnTo>
                          <a:pt x="2275" y="974"/>
                        </a:lnTo>
                        <a:lnTo>
                          <a:pt x="2332" y="927"/>
                        </a:lnTo>
                        <a:lnTo>
                          <a:pt x="2350" y="912"/>
                        </a:lnTo>
                        <a:lnTo>
                          <a:pt x="2381" y="886"/>
                        </a:lnTo>
                        <a:lnTo>
                          <a:pt x="2423" y="847"/>
                        </a:lnTo>
                        <a:lnTo>
                          <a:pt x="2449" y="825"/>
                        </a:lnTo>
                        <a:lnTo>
                          <a:pt x="2496" y="782"/>
                        </a:lnTo>
                        <a:lnTo>
                          <a:pt x="2566" y="725"/>
                        </a:lnTo>
                        <a:lnTo>
                          <a:pt x="2566" y="709"/>
                        </a:lnTo>
                        <a:lnTo>
                          <a:pt x="2566" y="531"/>
                        </a:lnTo>
                        <a:lnTo>
                          <a:pt x="2566" y="355"/>
                        </a:lnTo>
                        <a:lnTo>
                          <a:pt x="2566" y="177"/>
                        </a:lnTo>
                        <a:lnTo>
                          <a:pt x="2566" y="0"/>
                        </a:lnTo>
                        <a:lnTo>
                          <a:pt x="2449" y="0"/>
                        </a:lnTo>
                        <a:lnTo>
                          <a:pt x="2332" y="0"/>
                        </a:lnTo>
                        <a:lnTo>
                          <a:pt x="2216" y="0"/>
                        </a:lnTo>
                        <a:lnTo>
                          <a:pt x="2100" y="0"/>
                        </a:lnTo>
                        <a:lnTo>
                          <a:pt x="1983" y="0"/>
                        </a:lnTo>
                        <a:lnTo>
                          <a:pt x="1866" y="0"/>
                        </a:lnTo>
                        <a:lnTo>
                          <a:pt x="1749" y="0"/>
                        </a:lnTo>
                        <a:lnTo>
                          <a:pt x="1632" y="0"/>
                        </a:lnTo>
                        <a:lnTo>
                          <a:pt x="1517" y="0"/>
                        </a:lnTo>
                        <a:lnTo>
                          <a:pt x="1400" y="0"/>
                        </a:lnTo>
                        <a:lnTo>
                          <a:pt x="1283" y="0"/>
                        </a:lnTo>
                        <a:lnTo>
                          <a:pt x="1166" y="0"/>
                        </a:lnTo>
                        <a:lnTo>
                          <a:pt x="1049" y="0"/>
                        </a:lnTo>
                        <a:lnTo>
                          <a:pt x="934" y="0"/>
                        </a:lnTo>
                        <a:lnTo>
                          <a:pt x="817" y="0"/>
                        </a:lnTo>
                        <a:lnTo>
                          <a:pt x="700" y="0"/>
                        </a:lnTo>
                        <a:lnTo>
                          <a:pt x="58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241"/>
                        </a:lnTo>
                        <a:lnTo>
                          <a:pt x="0" y="1343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" name="Freeform 66"/>
                  <p:cNvSpPr>
                    <a:spLocks/>
                  </p:cNvSpPr>
                  <p:nvPr/>
                </p:nvSpPr>
                <p:spPr bwMode="auto">
                  <a:xfrm>
                    <a:off x="1665" y="1101"/>
                    <a:ext cx="2566" cy="638"/>
                  </a:xfrm>
                  <a:custGeom>
                    <a:avLst/>
                    <a:gdLst>
                      <a:gd name="T0" fmla="*/ 0 w 2566"/>
                      <a:gd name="T1" fmla="*/ 634 h 638"/>
                      <a:gd name="T2" fmla="*/ 66 w 2566"/>
                      <a:gd name="T3" fmla="*/ 634 h 638"/>
                      <a:gd name="T4" fmla="*/ 117 w 2566"/>
                      <a:gd name="T5" fmla="*/ 634 h 638"/>
                      <a:gd name="T6" fmla="*/ 183 w 2566"/>
                      <a:gd name="T7" fmla="*/ 634 h 638"/>
                      <a:gd name="T8" fmla="*/ 234 w 2566"/>
                      <a:gd name="T9" fmla="*/ 634 h 638"/>
                      <a:gd name="T10" fmla="*/ 300 w 2566"/>
                      <a:gd name="T11" fmla="*/ 634 h 638"/>
                      <a:gd name="T12" fmla="*/ 349 w 2566"/>
                      <a:gd name="T13" fmla="*/ 634 h 638"/>
                      <a:gd name="T14" fmla="*/ 417 w 2566"/>
                      <a:gd name="T15" fmla="*/ 634 h 638"/>
                      <a:gd name="T16" fmla="*/ 466 w 2566"/>
                      <a:gd name="T17" fmla="*/ 634 h 638"/>
                      <a:gd name="T18" fmla="*/ 534 w 2566"/>
                      <a:gd name="T19" fmla="*/ 635 h 638"/>
                      <a:gd name="T20" fmla="*/ 583 w 2566"/>
                      <a:gd name="T21" fmla="*/ 635 h 638"/>
                      <a:gd name="T22" fmla="*/ 651 w 2566"/>
                      <a:gd name="T23" fmla="*/ 635 h 638"/>
                      <a:gd name="T24" fmla="*/ 700 w 2566"/>
                      <a:gd name="T25" fmla="*/ 635 h 638"/>
                      <a:gd name="T26" fmla="*/ 768 w 2566"/>
                      <a:gd name="T27" fmla="*/ 635 h 638"/>
                      <a:gd name="T28" fmla="*/ 817 w 2566"/>
                      <a:gd name="T29" fmla="*/ 635 h 638"/>
                      <a:gd name="T30" fmla="*/ 885 w 2566"/>
                      <a:gd name="T31" fmla="*/ 635 h 638"/>
                      <a:gd name="T32" fmla="*/ 934 w 2566"/>
                      <a:gd name="T33" fmla="*/ 635 h 638"/>
                      <a:gd name="T34" fmla="*/ 1001 w 2566"/>
                      <a:gd name="T35" fmla="*/ 635 h 638"/>
                      <a:gd name="T36" fmla="*/ 1049 w 2566"/>
                      <a:gd name="T37" fmla="*/ 635 h 638"/>
                      <a:gd name="T38" fmla="*/ 1118 w 2566"/>
                      <a:gd name="T39" fmla="*/ 637 h 638"/>
                      <a:gd name="T40" fmla="*/ 1166 w 2566"/>
                      <a:gd name="T41" fmla="*/ 637 h 638"/>
                      <a:gd name="T42" fmla="*/ 1235 w 2566"/>
                      <a:gd name="T43" fmla="*/ 637 h 638"/>
                      <a:gd name="T44" fmla="*/ 1283 w 2566"/>
                      <a:gd name="T45" fmla="*/ 637 h 638"/>
                      <a:gd name="T46" fmla="*/ 1352 w 2566"/>
                      <a:gd name="T47" fmla="*/ 637 h 638"/>
                      <a:gd name="T48" fmla="*/ 1400 w 2566"/>
                      <a:gd name="T49" fmla="*/ 637 h 638"/>
                      <a:gd name="T50" fmla="*/ 1469 w 2566"/>
                      <a:gd name="T51" fmla="*/ 637 h 638"/>
                      <a:gd name="T52" fmla="*/ 1517 w 2566"/>
                      <a:gd name="T53" fmla="*/ 637 h 638"/>
                      <a:gd name="T54" fmla="*/ 1586 w 2566"/>
                      <a:gd name="T55" fmla="*/ 638 h 638"/>
                      <a:gd name="T56" fmla="*/ 1632 w 2566"/>
                      <a:gd name="T57" fmla="*/ 638 h 638"/>
                      <a:gd name="T58" fmla="*/ 1703 w 2566"/>
                      <a:gd name="T59" fmla="*/ 638 h 638"/>
                      <a:gd name="T60" fmla="*/ 1749 w 2566"/>
                      <a:gd name="T61" fmla="*/ 637 h 638"/>
                      <a:gd name="T62" fmla="*/ 1818 w 2566"/>
                      <a:gd name="T63" fmla="*/ 637 h 638"/>
                      <a:gd name="T64" fmla="*/ 1866 w 2566"/>
                      <a:gd name="T65" fmla="*/ 605 h 638"/>
                      <a:gd name="T66" fmla="*/ 1904 w 2566"/>
                      <a:gd name="T67" fmla="*/ 589 h 638"/>
                      <a:gd name="T68" fmla="*/ 1973 w 2566"/>
                      <a:gd name="T69" fmla="*/ 532 h 638"/>
                      <a:gd name="T70" fmla="*/ 1979 w 2566"/>
                      <a:gd name="T71" fmla="*/ 527 h 638"/>
                      <a:gd name="T72" fmla="*/ 1983 w 2566"/>
                      <a:gd name="T73" fmla="*/ 524 h 638"/>
                      <a:gd name="T74" fmla="*/ 2052 w 2566"/>
                      <a:gd name="T75" fmla="*/ 459 h 638"/>
                      <a:gd name="T76" fmla="*/ 2100 w 2566"/>
                      <a:gd name="T77" fmla="*/ 421 h 638"/>
                      <a:gd name="T78" fmla="*/ 2127 w 2566"/>
                      <a:gd name="T79" fmla="*/ 395 h 638"/>
                      <a:gd name="T80" fmla="*/ 2177 w 2566"/>
                      <a:gd name="T81" fmla="*/ 355 h 638"/>
                      <a:gd name="T82" fmla="*/ 2202 w 2566"/>
                      <a:gd name="T83" fmla="*/ 332 h 638"/>
                      <a:gd name="T84" fmla="*/ 2216 w 2566"/>
                      <a:gd name="T85" fmla="*/ 319 h 638"/>
                      <a:gd name="T86" fmla="*/ 2275 w 2566"/>
                      <a:gd name="T87" fmla="*/ 265 h 638"/>
                      <a:gd name="T88" fmla="*/ 2332 w 2566"/>
                      <a:gd name="T89" fmla="*/ 218 h 638"/>
                      <a:gd name="T90" fmla="*/ 2350 w 2566"/>
                      <a:gd name="T91" fmla="*/ 203 h 638"/>
                      <a:gd name="T92" fmla="*/ 2381 w 2566"/>
                      <a:gd name="T93" fmla="*/ 177 h 638"/>
                      <a:gd name="T94" fmla="*/ 2423 w 2566"/>
                      <a:gd name="T95" fmla="*/ 138 h 638"/>
                      <a:gd name="T96" fmla="*/ 2449 w 2566"/>
                      <a:gd name="T97" fmla="*/ 116 h 638"/>
                      <a:gd name="T98" fmla="*/ 2496 w 2566"/>
                      <a:gd name="T99" fmla="*/ 73 h 638"/>
                      <a:gd name="T100" fmla="*/ 2566 w 2566"/>
                      <a:gd name="T101" fmla="*/ 16 h 638"/>
                      <a:gd name="T102" fmla="*/ 2566 w 2566"/>
                      <a:gd name="T103" fmla="*/ 0 h 6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638">
                        <a:moveTo>
                          <a:pt x="0" y="634"/>
                        </a:moveTo>
                        <a:lnTo>
                          <a:pt x="66" y="634"/>
                        </a:lnTo>
                        <a:lnTo>
                          <a:pt x="117" y="634"/>
                        </a:lnTo>
                        <a:lnTo>
                          <a:pt x="183" y="634"/>
                        </a:lnTo>
                        <a:lnTo>
                          <a:pt x="234" y="634"/>
                        </a:lnTo>
                        <a:lnTo>
                          <a:pt x="300" y="634"/>
                        </a:lnTo>
                        <a:lnTo>
                          <a:pt x="349" y="634"/>
                        </a:lnTo>
                        <a:lnTo>
                          <a:pt x="417" y="634"/>
                        </a:lnTo>
                        <a:lnTo>
                          <a:pt x="466" y="634"/>
                        </a:lnTo>
                        <a:lnTo>
                          <a:pt x="534" y="635"/>
                        </a:lnTo>
                        <a:lnTo>
                          <a:pt x="583" y="635"/>
                        </a:lnTo>
                        <a:lnTo>
                          <a:pt x="651" y="635"/>
                        </a:lnTo>
                        <a:lnTo>
                          <a:pt x="700" y="635"/>
                        </a:lnTo>
                        <a:lnTo>
                          <a:pt x="768" y="635"/>
                        </a:lnTo>
                        <a:lnTo>
                          <a:pt x="817" y="635"/>
                        </a:lnTo>
                        <a:lnTo>
                          <a:pt x="885" y="635"/>
                        </a:lnTo>
                        <a:lnTo>
                          <a:pt x="934" y="635"/>
                        </a:lnTo>
                        <a:lnTo>
                          <a:pt x="1001" y="635"/>
                        </a:lnTo>
                        <a:lnTo>
                          <a:pt x="1049" y="635"/>
                        </a:lnTo>
                        <a:lnTo>
                          <a:pt x="1118" y="637"/>
                        </a:lnTo>
                        <a:lnTo>
                          <a:pt x="1166" y="637"/>
                        </a:lnTo>
                        <a:lnTo>
                          <a:pt x="1235" y="637"/>
                        </a:lnTo>
                        <a:lnTo>
                          <a:pt x="1283" y="637"/>
                        </a:lnTo>
                        <a:lnTo>
                          <a:pt x="1352" y="637"/>
                        </a:lnTo>
                        <a:lnTo>
                          <a:pt x="1400" y="637"/>
                        </a:lnTo>
                        <a:lnTo>
                          <a:pt x="1469" y="637"/>
                        </a:lnTo>
                        <a:lnTo>
                          <a:pt x="1517" y="637"/>
                        </a:lnTo>
                        <a:lnTo>
                          <a:pt x="1586" y="638"/>
                        </a:lnTo>
                        <a:lnTo>
                          <a:pt x="1632" y="638"/>
                        </a:lnTo>
                        <a:lnTo>
                          <a:pt x="1703" y="638"/>
                        </a:lnTo>
                        <a:lnTo>
                          <a:pt x="1749" y="637"/>
                        </a:lnTo>
                        <a:lnTo>
                          <a:pt x="1818" y="637"/>
                        </a:lnTo>
                        <a:lnTo>
                          <a:pt x="1866" y="605"/>
                        </a:lnTo>
                        <a:lnTo>
                          <a:pt x="1904" y="589"/>
                        </a:lnTo>
                        <a:lnTo>
                          <a:pt x="1973" y="532"/>
                        </a:lnTo>
                        <a:lnTo>
                          <a:pt x="1979" y="527"/>
                        </a:lnTo>
                        <a:lnTo>
                          <a:pt x="1983" y="524"/>
                        </a:lnTo>
                        <a:lnTo>
                          <a:pt x="2052" y="459"/>
                        </a:lnTo>
                        <a:lnTo>
                          <a:pt x="2100" y="421"/>
                        </a:lnTo>
                        <a:lnTo>
                          <a:pt x="2127" y="395"/>
                        </a:lnTo>
                        <a:lnTo>
                          <a:pt x="2177" y="355"/>
                        </a:lnTo>
                        <a:lnTo>
                          <a:pt x="2202" y="332"/>
                        </a:lnTo>
                        <a:lnTo>
                          <a:pt x="2216" y="319"/>
                        </a:lnTo>
                        <a:lnTo>
                          <a:pt x="2275" y="265"/>
                        </a:lnTo>
                        <a:lnTo>
                          <a:pt x="2332" y="218"/>
                        </a:lnTo>
                        <a:lnTo>
                          <a:pt x="2350" y="203"/>
                        </a:lnTo>
                        <a:lnTo>
                          <a:pt x="2381" y="177"/>
                        </a:lnTo>
                        <a:lnTo>
                          <a:pt x="2423" y="138"/>
                        </a:lnTo>
                        <a:lnTo>
                          <a:pt x="2449" y="116"/>
                        </a:lnTo>
                        <a:lnTo>
                          <a:pt x="2496" y="73"/>
                        </a:lnTo>
                        <a:lnTo>
                          <a:pt x="2566" y="16"/>
                        </a:lnTo>
                        <a:lnTo>
                          <a:pt x="25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0" name="Freeform 67"/>
                  <p:cNvSpPr>
                    <a:spLocks/>
                  </p:cNvSpPr>
                  <p:nvPr/>
                </p:nvSpPr>
                <p:spPr bwMode="auto">
                  <a:xfrm>
                    <a:off x="1665" y="1117"/>
                    <a:ext cx="2566" cy="1756"/>
                  </a:xfrm>
                  <a:custGeom>
                    <a:avLst/>
                    <a:gdLst>
                      <a:gd name="T0" fmla="*/ 66 w 2566"/>
                      <a:gd name="T1" fmla="*/ 618 h 1756"/>
                      <a:gd name="T2" fmla="*/ 183 w 2566"/>
                      <a:gd name="T3" fmla="*/ 618 h 1756"/>
                      <a:gd name="T4" fmla="*/ 300 w 2566"/>
                      <a:gd name="T5" fmla="*/ 618 h 1756"/>
                      <a:gd name="T6" fmla="*/ 417 w 2566"/>
                      <a:gd name="T7" fmla="*/ 618 h 1756"/>
                      <a:gd name="T8" fmla="*/ 534 w 2566"/>
                      <a:gd name="T9" fmla="*/ 619 h 1756"/>
                      <a:gd name="T10" fmla="*/ 651 w 2566"/>
                      <a:gd name="T11" fmla="*/ 619 h 1756"/>
                      <a:gd name="T12" fmla="*/ 768 w 2566"/>
                      <a:gd name="T13" fmla="*/ 619 h 1756"/>
                      <a:gd name="T14" fmla="*/ 885 w 2566"/>
                      <a:gd name="T15" fmla="*/ 619 h 1756"/>
                      <a:gd name="T16" fmla="*/ 1001 w 2566"/>
                      <a:gd name="T17" fmla="*/ 619 h 1756"/>
                      <a:gd name="T18" fmla="*/ 1118 w 2566"/>
                      <a:gd name="T19" fmla="*/ 621 h 1756"/>
                      <a:gd name="T20" fmla="*/ 1235 w 2566"/>
                      <a:gd name="T21" fmla="*/ 621 h 1756"/>
                      <a:gd name="T22" fmla="*/ 1352 w 2566"/>
                      <a:gd name="T23" fmla="*/ 621 h 1756"/>
                      <a:gd name="T24" fmla="*/ 1469 w 2566"/>
                      <a:gd name="T25" fmla="*/ 621 h 1756"/>
                      <a:gd name="T26" fmla="*/ 1586 w 2566"/>
                      <a:gd name="T27" fmla="*/ 622 h 1756"/>
                      <a:gd name="T28" fmla="*/ 1703 w 2566"/>
                      <a:gd name="T29" fmla="*/ 622 h 1756"/>
                      <a:gd name="T30" fmla="*/ 1818 w 2566"/>
                      <a:gd name="T31" fmla="*/ 621 h 1756"/>
                      <a:gd name="T32" fmla="*/ 1904 w 2566"/>
                      <a:gd name="T33" fmla="*/ 573 h 1756"/>
                      <a:gd name="T34" fmla="*/ 1979 w 2566"/>
                      <a:gd name="T35" fmla="*/ 511 h 1756"/>
                      <a:gd name="T36" fmla="*/ 2052 w 2566"/>
                      <a:gd name="T37" fmla="*/ 443 h 1756"/>
                      <a:gd name="T38" fmla="*/ 2127 w 2566"/>
                      <a:gd name="T39" fmla="*/ 379 h 1756"/>
                      <a:gd name="T40" fmla="*/ 2202 w 2566"/>
                      <a:gd name="T41" fmla="*/ 316 h 1756"/>
                      <a:gd name="T42" fmla="*/ 2275 w 2566"/>
                      <a:gd name="T43" fmla="*/ 249 h 1756"/>
                      <a:gd name="T44" fmla="*/ 2350 w 2566"/>
                      <a:gd name="T45" fmla="*/ 187 h 1756"/>
                      <a:gd name="T46" fmla="*/ 2423 w 2566"/>
                      <a:gd name="T47" fmla="*/ 122 h 1756"/>
                      <a:gd name="T48" fmla="*/ 2496 w 2566"/>
                      <a:gd name="T49" fmla="*/ 57 h 1756"/>
                      <a:gd name="T50" fmla="*/ 2566 w 2566"/>
                      <a:gd name="T51" fmla="*/ 161 h 1756"/>
                      <a:gd name="T52" fmla="*/ 2566 w 2566"/>
                      <a:gd name="T53" fmla="*/ 516 h 1756"/>
                      <a:gd name="T54" fmla="*/ 2566 w 2566"/>
                      <a:gd name="T55" fmla="*/ 870 h 1756"/>
                      <a:gd name="T56" fmla="*/ 2566 w 2566"/>
                      <a:gd name="T57" fmla="*/ 1225 h 1756"/>
                      <a:gd name="T58" fmla="*/ 2566 w 2566"/>
                      <a:gd name="T59" fmla="*/ 1579 h 1756"/>
                      <a:gd name="T60" fmla="*/ 2449 w 2566"/>
                      <a:gd name="T61" fmla="*/ 1756 h 1756"/>
                      <a:gd name="T62" fmla="*/ 2216 w 2566"/>
                      <a:gd name="T63" fmla="*/ 1756 h 1756"/>
                      <a:gd name="T64" fmla="*/ 1983 w 2566"/>
                      <a:gd name="T65" fmla="*/ 1756 h 1756"/>
                      <a:gd name="T66" fmla="*/ 1749 w 2566"/>
                      <a:gd name="T67" fmla="*/ 1756 h 1756"/>
                      <a:gd name="T68" fmla="*/ 1517 w 2566"/>
                      <a:gd name="T69" fmla="*/ 1756 h 1756"/>
                      <a:gd name="T70" fmla="*/ 1283 w 2566"/>
                      <a:gd name="T71" fmla="*/ 1756 h 1756"/>
                      <a:gd name="T72" fmla="*/ 1049 w 2566"/>
                      <a:gd name="T73" fmla="*/ 1756 h 1756"/>
                      <a:gd name="T74" fmla="*/ 817 w 2566"/>
                      <a:gd name="T75" fmla="*/ 1756 h 1756"/>
                      <a:gd name="T76" fmla="*/ 583 w 2566"/>
                      <a:gd name="T77" fmla="*/ 1756 h 1756"/>
                      <a:gd name="T78" fmla="*/ 349 w 2566"/>
                      <a:gd name="T79" fmla="*/ 1756 h 1756"/>
                      <a:gd name="T80" fmla="*/ 117 w 2566"/>
                      <a:gd name="T81" fmla="*/ 1756 h 1756"/>
                      <a:gd name="T82" fmla="*/ 0 w 2566"/>
                      <a:gd name="T83" fmla="*/ 1579 h 1756"/>
                      <a:gd name="T84" fmla="*/ 0 w 2566"/>
                      <a:gd name="T85" fmla="*/ 1225 h 1756"/>
                      <a:gd name="T86" fmla="*/ 0 w 2566"/>
                      <a:gd name="T87" fmla="*/ 870 h 1756"/>
                      <a:gd name="T88" fmla="*/ 0 w 2566"/>
                      <a:gd name="T89" fmla="*/ 618 h 17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6" h="1756">
                        <a:moveTo>
                          <a:pt x="0" y="618"/>
                        </a:moveTo>
                        <a:lnTo>
                          <a:pt x="66" y="618"/>
                        </a:lnTo>
                        <a:lnTo>
                          <a:pt x="117" y="618"/>
                        </a:lnTo>
                        <a:lnTo>
                          <a:pt x="183" y="618"/>
                        </a:lnTo>
                        <a:lnTo>
                          <a:pt x="234" y="618"/>
                        </a:lnTo>
                        <a:lnTo>
                          <a:pt x="300" y="618"/>
                        </a:lnTo>
                        <a:lnTo>
                          <a:pt x="349" y="618"/>
                        </a:lnTo>
                        <a:lnTo>
                          <a:pt x="417" y="618"/>
                        </a:lnTo>
                        <a:lnTo>
                          <a:pt x="466" y="618"/>
                        </a:lnTo>
                        <a:lnTo>
                          <a:pt x="534" y="619"/>
                        </a:lnTo>
                        <a:lnTo>
                          <a:pt x="583" y="619"/>
                        </a:lnTo>
                        <a:lnTo>
                          <a:pt x="651" y="619"/>
                        </a:lnTo>
                        <a:lnTo>
                          <a:pt x="700" y="619"/>
                        </a:lnTo>
                        <a:lnTo>
                          <a:pt x="768" y="619"/>
                        </a:lnTo>
                        <a:lnTo>
                          <a:pt x="817" y="619"/>
                        </a:lnTo>
                        <a:lnTo>
                          <a:pt x="885" y="619"/>
                        </a:lnTo>
                        <a:lnTo>
                          <a:pt x="934" y="619"/>
                        </a:lnTo>
                        <a:lnTo>
                          <a:pt x="1001" y="619"/>
                        </a:lnTo>
                        <a:lnTo>
                          <a:pt x="1049" y="619"/>
                        </a:lnTo>
                        <a:lnTo>
                          <a:pt x="1118" y="621"/>
                        </a:lnTo>
                        <a:lnTo>
                          <a:pt x="1166" y="621"/>
                        </a:lnTo>
                        <a:lnTo>
                          <a:pt x="1235" y="621"/>
                        </a:lnTo>
                        <a:lnTo>
                          <a:pt x="1283" y="621"/>
                        </a:lnTo>
                        <a:lnTo>
                          <a:pt x="1352" y="621"/>
                        </a:lnTo>
                        <a:lnTo>
                          <a:pt x="1400" y="621"/>
                        </a:lnTo>
                        <a:lnTo>
                          <a:pt x="1469" y="621"/>
                        </a:lnTo>
                        <a:lnTo>
                          <a:pt x="1517" y="621"/>
                        </a:lnTo>
                        <a:lnTo>
                          <a:pt x="1586" y="622"/>
                        </a:lnTo>
                        <a:lnTo>
                          <a:pt x="1632" y="622"/>
                        </a:lnTo>
                        <a:lnTo>
                          <a:pt x="1703" y="622"/>
                        </a:lnTo>
                        <a:lnTo>
                          <a:pt x="1749" y="621"/>
                        </a:lnTo>
                        <a:lnTo>
                          <a:pt x="1818" y="621"/>
                        </a:lnTo>
                        <a:lnTo>
                          <a:pt x="1866" y="589"/>
                        </a:lnTo>
                        <a:lnTo>
                          <a:pt x="1904" y="573"/>
                        </a:lnTo>
                        <a:lnTo>
                          <a:pt x="1973" y="516"/>
                        </a:lnTo>
                        <a:lnTo>
                          <a:pt x="1979" y="511"/>
                        </a:lnTo>
                        <a:lnTo>
                          <a:pt x="1983" y="508"/>
                        </a:lnTo>
                        <a:lnTo>
                          <a:pt x="2052" y="443"/>
                        </a:lnTo>
                        <a:lnTo>
                          <a:pt x="2100" y="405"/>
                        </a:lnTo>
                        <a:lnTo>
                          <a:pt x="2127" y="379"/>
                        </a:lnTo>
                        <a:lnTo>
                          <a:pt x="2177" y="339"/>
                        </a:lnTo>
                        <a:lnTo>
                          <a:pt x="2202" y="316"/>
                        </a:lnTo>
                        <a:lnTo>
                          <a:pt x="2216" y="303"/>
                        </a:lnTo>
                        <a:lnTo>
                          <a:pt x="2275" y="249"/>
                        </a:lnTo>
                        <a:lnTo>
                          <a:pt x="2332" y="202"/>
                        </a:lnTo>
                        <a:lnTo>
                          <a:pt x="2350" y="187"/>
                        </a:lnTo>
                        <a:lnTo>
                          <a:pt x="2381" y="161"/>
                        </a:lnTo>
                        <a:lnTo>
                          <a:pt x="2423" y="122"/>
                        </a:lnTo>
                        <a:lnTo>
                          <a:pt x="2449" y="100"/>
                        </a:lnTo>
                        <a:lnTo>
                          <a:pt x="2496" y="57"/>
                        </a:lnTo>
                        <a:lnTo>
                          <a:pt x="2566" y="0"/>
                        </a:lnTo>
                        <a:lnTo>
                          <a:pt x="2566" y="161"/>
                        </a:lnTo>
                        <a:lnTo>
                          <a:pt x="2566" y="339"/>
                        </a:lnTo>
                        <a:lnTo>
                          <a:pt x="2566" y="516"/>
                        </a:lnTo>
                        <a:lnTo>
                          <a:pt x="2566" y="692"/>
                        </a:lnTo>
                        <a:lnTo>
                          <a:pt x="2566" y="870"/>
                        </a:lnTo>
                        <a:lnTo>
                          <a:pt x="2566" y="1047"/>
                        </a:lnTo>
                        <a:lnTo>
                          <a:pt x="2566" y="1225"/>
                        </a:lnTo>
                        <a:lnTo>
                          <a:pt x="2566" y="1401"/>
                        </a:lnTo>
                        <a:lnTo>
                          <a:pt x="2566" y="1579"/>
                        </a:lnTo>
                        <a:lnTo>
                          <a:pt x="2566" y="1756"/>
                        </a:lnTo>
                        <a:lnTo>
                          <a:pt x="2449" y="1756"/>
                        </a:lnTo>
                        <a:lnTo>
                          <a:pt x="2332" y="1756"/>
                        </a:lnTo>
                        <a:lnTo>
                          <a:pt x="2216" y="1756"/>
                        </a:lnTo>
                        <a:lnTo>
                          <a:pt x="2100" y="1756"/>
                        </a:lnTo>
                        <a:lnTo>
                          <a:pt x="1983" y="1756"/>
                        </a:lnTo>
                        <a:lnTo>
                          <a:pt x="1866" y="1756"/>
                        </a:lnTo>
                        <a:lnTo>
                          <a:pt x="1749" y="1756"/>
                        </a:lnTo>
                        <a:lnTo>
                          <a:pt x="1632" y="1756"/>
                        </a:lnTo>
                        <a:lnTo>
                          <a:pt x="1517" y="1756"/>
                        </a:lnTo>
                        <a:lnTo>
                          <a:pt x="1400" y="1756"/>
                        </a:lnTo>
                        <a:lnTo>
                          <a:pt x="1283" y="1756"/>
                        </a:lnTo>
                        <a:lnTo>
                          <a:pt x="1166" y="1756"/>
                        </a:lnTo>
                        <a:lnTo>
                          <a:pt x="1049" y="1756"/>
                        </a:lnTo>
                        <a:lnTo>
                          <a:pt x="934" y="1756"/>
                        </a:lnTo>
                        <a:lnTo>
                          <a:pt x="817" y="1756"/>
                        </a:lnTo>
                        <a:lnTo>
                          <a:pt x="700" y="1756"/>
                        </a:lnTo>
                        <a:lnTo>
                          <a:pt x="583" y="1756"/>
                        </a:lnTo>
                        <a:lnTo>
                          <a:pt x="466" y="1756"/>
                        </a:lnTo>
                        <a:lnTo>
                          <a:pt x="349" y="1756"/>
                        </a:lnTo>
                        <a:lnTo>
                          <a:pt x="234" y="1756"/>
                        </a:lnTo>
                        <a:lnTo>
                          <a:pt x="117" y="1756"/>
                        </a:lnTo>
                        <a:lnTo>
                          <a:pt x="0" y="1756"/>
                        </a:lnTo>
                        <a:lnTo>
                          <a:pt x="0" y="1579"/>
                        </a:lnTo>
                        <a:lnTo>
                          <a:pt x="0" y="1401"/>
                        </a:lnTo>
                        <a:lnTo>
                          <a:pt x="0" y="1225"/>
                        </a:lnTo>
                        <a:lnTo>
                          <a:pt x="0" y="1047"/>
                        </a:lnTo>
                        <a:lnTo>
                          <a:pt x="0" y="870"/>
                        </a:lnTo>
                        <a:lnTo>
                          <a:pt x="0" y="692"/>
                        </a:lnTo>
                        <a:lnTo>
                          <a:pt x="0" y="61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1" name="Freeform 68"/>
                  <p:cNvSpPr>
                    <a:spLocks/>
                  </p:cNvSpPr>
                  <p:nvPr/>
                </p:nvSpPr>
                <p:spPr bwMode="auto">
                  <a:xfrm>
                    <a:off x="1665" y="1117"/>
                    <a:ext cx="2566" cy="622"/>
                  </a:xfrm>
                  <a:custGeom>
                    <a:avLst/>
                    <a:gdLst>
                      <a:gd name="T0" fmla="*/ 0 w 2566"/>
                      <a:gd name="T1" fmla="*/ 618 h 622"/>
                      <a:gd name="T2" fmla="*/ 66 w 2566"/>
                      <a:gd name="T3" fmla="*/ 618 h 622"/>
                      <a:gd name="T4" fmla="*/ 117 w 2566"/>
                      <a:gd name="T5" fmla="*/ 618 h 622"/>
                      <a:gd name="T6" fmla="*/ 183 w 2566"/>
                      <a:gd name="T7" fmla="*/ 618 h 622"/>
                      <a:gd name="T8" fmla="*/ 234 w 2566"/>
                      <a:gd name="T9" fmla="*/ 618 h 622"/>
                      <a:gd name="T10" fmla="*/ 300 w 2566"/>
                      <a:gd name="T11" fmla="*/ 618 h 622"/>
                      <a:gd name="T12" fmla="*/ 349 w 2566"/>
                      <a:gd name="T13" fmla="*/ 618 h 622"/>
                      <a:gd name="T14" fmla="*/ 417 w 2566"/>
                      <a:gd name="T15" fmla="*/ 618 h 622"/>
                      <a:gd name="T16" fmla="*/ 466 w 2566"/>
                      <a:gd name="T17" fmla="*/ 618 h 622"/>
                      <a:gd name="T18" fmla="*/ 534 w 2566"/>
                      <a:gd name="T19" fmla="*/ 619 h 622"/>
                      <a:gd name="T20" fmla="*/ 583 w 2566"/>
                      <a:gd name="T21" fmla="*/ 619 h 622"/>
                      <a:gd name="T22" fmla="*/ 651 w 2566"/>
                      <a:gd name="T23" fmla="*/ 619 h 622"/>
                      <a:gd name="T24" fmla="*/ 700 w 2566"/>
                      <a:gd name="T25" fmla="*/ 619 h 622"/>
                      <a:gd name="T26" fmla="*/ 768 w 2566"/>
                      <a:gd name="T27" fmla="*/ 619 h 622"/>
                      <a:gd name="T28" fmla="*/ 817 w 2566"/>
                      <a:gd name="T29" fmla="*/ 619 h 622"/>
                      <a:gd name="T30" fmla="*/ 885 w 2566"/>
                      <a:gd name="T31" fmla="*/ 619 h 622"/>
                      <a:gd name="T32" fmla="*/ 934 w 2566"/>
                      <a:gd name="T33" fmla="*/ 619 h 622"/>
                      <a:gd name="T34" fmla="*/ 1001 w 2566"/>
                      <a:gd name="T35" fmla="*/ 619 h 622"/>
                      <a:gd name="T36" fmla="*/ 1049 w 2566"/>
                      <a:gd name="T37" fmla="*/ 619 h 622"/>
                      <a:gd name="T38" fmla="*/ 1118 w 2566"/>
                      <a:gd name="T39" fmla="*/ 621 h 622"/>
                      <a:gd name="T40" fmla="*/ 1166 w 2566"/>
                      <a:gd name="T41" fmla="*/ 621 h 622"/>
                      <a:gd name="T42" fmla="*/ 1235 w 2566"/>
                      <a:gd name="T43" fmla="*/ 621 h 622"/>
                      <a:gd name="T44" fmla="*/ 1283 w 2566"/>
                      <a:gd name="T45" fmla="*/ 621 h 622"/>
                      <a:gd name="T46" fmla="*/ 1352 w 2566"/>
                      <a:gd name="T47" fmla="*/ 621 h 622"/>
                      <a:gd name="T48" fmla="*/ 1400 w 2566"/>
                      <a:gd name="T49" fmla="*/ 621 h 622"/>
                      <a:gd name="T50" fmla="*/ 1469 w 2566"/>
                      <a:gd name="T51" fmla="*/ 621 h 622"/>
                      <a:gd name="T52" fmla="*/ 1517 w 2566"/>
                      <a:gd name="T53" fmla="*/ 621 h 622"/>
                      <a:gd name="T54" fmla="*/ 1586 w 2566"/>
                      <a:gd name="T55" fmla="*/ 622 h 622"/>
                      <a:gd name="T56" fmla="*/ 1632 w 2566"/>
                      <a:gd name="T57" fmla="*/ 622 h 622"/>
                      <a:gd name="T58" fmla="*/ 1703 w 2566"/>
                      <a:gd name="T59" fmla="*/ 622 h 622"/>
                      <a:gd name="T60" fmla="*/ 1749 w 2566"/>
                      <a:gd name="T61" fmla="*/ 621 h 622"/>
                      <a:gd name="T62" fmla="*/ 1818 w 2566"/>
                      <a:gd name="T63" fmla="*/ 621 h 622"/>
                      <a:gd name="T64" fmla="*/ 1866 w 2566"/>
                      <a:gd name="T65" fmla="*/ 589 h 622"/>
                      <a:gd name="T66" fmla="*/ 1904 w 2566"/>
                      <a:gd name="T67" fmla="*/ 573 h 622"/>
                      <a:gd name="T68" fmla="*/ 1973 w 2566"/>
                      <a:gd name="T69" fmla="*/ 516 h 622"/>
                      <a:gd name="T70" fmla="*/ 1979 w 2566"/>
                      <a:gd name="T71" fmla="*/ 511 h 622"/>
                      <a:gd name="T72" fmla="*/ 1983 w 2566"/>
                      <a:gd name="T73" fmla="*/ 508 h 622"/>
                      <a:gd name="T74" fmla="*/ 2052 w 2566"/>
                      <a:gd name="T75" fmla="*/ 443 h 622"/>
                      <a:gd name="T76" fmla="*/ 2100 w 2566"/>
                      <a:gd name="T77" fmla="*/ 405 h 622"/>
                      <a:gd name="T78" fmla="*/ 2127 w 2566"/>
                      <a:gd name="T79" fmla="*/ 379 h 622"/>
                      <a:gd name="T80" fmla="*/ 2177 w 2566"/>
                      <a:gd name="T81" fmla="*/ 339 h 622"/>
                      <a:gd name="T82" fmla="*/ 2202 w 2566"/>
                      <a:gd name="T83" fmla="*/ 316 h 622"/>
                      <a:gd name="T84" fmla="*/ 2216 w 2566"/>
                      <a:gd name="T85" fmla="*/ 303 h 622"/>
                      <a:gd name="T86" fmla="*/ 2275 w 2566"/>
                      <a:gd name="T87" fmla="*/ 249 h 622"/>
                      <a:gd name="T88" fmla="*/ 2332 w 2566"/>
                      <a:gd name="T89" fmla="*/ 202 h 622"/>
                      <a:gd name="T90" fmla="*/ 2350 w 2566"/>
                      <a:gd name="T91" fmla="*/ 187 h 622"/>
                      <a:gd name="T92" fmla="*/ 2381 w 2566"/>
                      <a:gd name="T93" fmla="*/ 161 h 622"/>
                      <a:gd name="T94" fmla="*/ 2423 w 2566"/>
                      <a:gd name="T95" fmla="*/ 122 h 622"/>
                      <a:gd name="T96" fmla="*/ 2449 w 2566"/>
                      <a:gd name="T97" fmla="*/ 100 h 622"/>
                      <a:gd name="T98" fmla="*/ 2496 w 2566"/>
                      <a:gd name="T99" fmla="*/ 57 h 622"/>
                      <a:gd name="T100" fmla="*/ 2566 w 2566"/>
                      <a:gd name="T101" fmla="*/ 0 h 622"/>
                      <a:gd name="T102" fmla="*/ 2566 w 2566"/>
                      <a:gd name="T103" fmla="*/ 161 h 6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622">
                        <a:moveTo>
                          <a:pt x="0" y="618"/>
                        </a:moveTo>
                        <a:lnTo>
                          <a:pt x="66" y="618"/>
                        </a:lnTo>
                        <a:lnTo>
                          <a:pt x="117" y="618"/>
                        </a:lnTo>
                        <a:lnTo>
                          <a:pt x="183" y="618"/>
                        </a:lnTo>
                        <a:lnTo>
                          <a:pt x="234" y="618"/>
                        </a:lnTo>
                        <a:lnTo>
                          <a:pt x="300" y="618"/>
                        </a:lnTo>
                        <a:lnTo>
                          <a:pt x="349" y="618"/>
                        </a:lnTo>
                        <a:lnTo>
                          <a:pt x="417" y="618"/>
                        </a:lnTo>
                        <a:lnTo>
                          <a:pt x="466" y="618"/>
                        </a:lnTo>
                        <a:lnTo>
                          <a:pt x="534" y="619"/>
                        </a:lnTo>
                        <a:lnTo>
                          <a:pt x="583" y="619"/>
                        </a:lnTo>
                        <a:lnTo>
                          <a:pt x="651" y="619"/>
                        </a:lnTo>
                        <a:lnTo>
                          <a:pt x="700" y="619"/>
                        </a:lnTo>
                        <a:lnTo>
                          <a:pt x="768" y="619"/>
                        </a:lnTo>
                        <a:lnTo>
                          <a:pt x="817" y="619"/>
                        </a:lnTo>
                        <a:lnTo>
                          <a:pt x="885" y="619"/>
                        </a:lnTo>
                        <a:lnTo>
                          <a:pt x="934" y="619"/>
                        </a:lnTo>
                        <a:lnTo>
                          <a:pt x="1001" y="619"/>
                        </a:lnTo>
                        <a:lnTo>
                          <a:pt x="1049" y="619"/>
                        </a:lnTo>
                        <a:lnTo>
                          <a:pt x="1118" y="621"/>
                        </a:lnTo>
                        <a:lnTo>
                          <a:pt x="1166" y="621"/>
                        </a:lnTo>
                        <a:lnTo>
                          <a:pt x="1235" y="621"/>
                        </a:lnTo>
                        <a:lnTo>
                          <a:pt x="1283" y="621"/>
                        </a:lnTo>
                        <a:lnTo>
                          <a:pt x="1352" y="621"/>
                        </a:lnTo>
                        <a:lnTo>
                          <a:pt x="1400" y="621"/>
                        </a:lnTo>
                        <a:lnTo>
                          <a:pt x="1469" y="621"/>
                        </a:lnTo>
                        <a:lnTo>
                          <a:pt x="1517" y="621"/>
                        </a:lnTo>
                        <a:lnTo>
                          <a:pt x="1586" y="622"/>
                        </a:lnTo>
                        <a:lnTo>
                          <a:pt x="1632" y="622"/>
                        </a:lnTo>
                        <a:lnTo>
                          <a:pt x="1703" y="622"/>
                        </a:lnTo>
                        <a:lnTo>
                          <a:pt x="1749" y="621"/>
                        </a:lnTo>
                        <a:lnTo>
                          <a:pt x="1818" y="621"/>
                        </a:lnTo>
                        <a:lnTo>
                          <a:pt x="1866" y="589"/>
                        </a:lnTo>
                        <a:lnTo>
                          <a:pt x="1904" y="573"/>
                        </a:lnTo>
                        <a:lnTo>
                          <a:pt x="1973" y="516"/>
                        </a:lnTo>
                        <a:lnTo>
                          <a:pt x="1979" y="511"/>
                        </a:lnTo>
                        <a:lnTo>
                          <a:pt x="1983" y="508"/>
                        </a:lnTo>
                        <a:lnTo>
                          <a:pt x="2052" y="443"/>
                        </a:lnTo>
                        <a:lnTo>
                          <a:pt x="2100" y="405"/>
                        </a:lnTo>
                        <a:lnTo>
                          <a:pt x="2127" y="379"/>
                        </a:lnTo>
                        <a:lnTo>
                          <a:pt x="2177" y="339"/>
                        </a:lnTo>
                        <a:lnTo>
                          <a:pt x="2202" y="316"/>
                        </a:lnTo>
                        <a:lnTo>
                          <a:pt x="2216" y="303"/>
                        </a:lnTo>
                        <a:lnTo>
                          <a:pt x="2275" y="249"/>
                        </a:lnTo>
                        <a:lnTo>
                          <a:pt x="2332" y="202"/>
                        </a:lnTo>
                        <a:lnTo>
                          <a:pt x="2350" y="187"/>
                        </a:lnTo>
                        <a:lnTo>
                          <a:pt x="2381" y="161"/>
                        </a:lnTo>
                        <a:lnTo>
                          <a:pt x="2423" y="122"/>
                        </a:lnTo>
                        <a:lnTo>
                          <a:pt x="2449" y="100"/>
                        </a:lnTo>
                        <a:lnTo>
                          <a:pt x="2496" y="57"/>
                        </a:lnTo>
                        <a:lnTo>
                          <a:pt x="2566" y="0"/>
                        </a:lnTo>
                        <a:lnTo>
                          <a:pt x="2566" y="161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2" name="Freeform 69"/>
                  <p:cNvSpPr>
                    <a:spLocks/>
                  </p:cNvSpPr>
                  <p:nvPr/>
                </p:nvSpPr>
                <p:spPr bwMode="auto">
                  <a:xfrm>
                    <a:off x="1665" y="1404"/>
                    <a:ext cx="2566" cy="1469"/>
                  </a:xfrm>
                  <a:custGeom>
                    <a:avLst/>
                    <a:gdLst>
                      <a:gd name="T0" fmla="*/ 46 w 2566"/>
                      <a:gd name="T1" fmla="*/ 476 h 1469"/>
                      <a:gd name="T2" fmla="*/ 163 w 2566"/>
                      <a:gd name="T3" fmla="*/ 476 h 1469"/>
                      <a:gd name="T4" fmla="*/ 278 w 2566"/>
                      <a:gd name="T5" fmla="*/ 476 h 1469"/>
                      <a:gd name="T6" fmla="*/ 395 w 2566"/>
                      <a:gd name="T7" fmla="*/ 476 h 1469"/>
                      <a:gd name="T8" fmla="*/ 512 w 2566"/>
                      <a:gd name="T9" fmla="*/ 476 h 1469"/>
                      <a:gd name="T10" fmla="*/ 629 w 2566"/>
                      <a:gd name="T11" fmla="*/ 476 h 1469"/>
                      <a:gd name="T12" fmla="*/ 746 w 2566"/>
                      <a:gd name="T13" fmla="*/ 476 h 1469"/>
                      <a:gd name="T14" fmla="*/ 863 w 2566"/>
                      <a:gd name="T15" fmla="*/ 477 h 1469"/>
                      <a:gd name="T16" fmla="*/ 980 w 2566"/>
                      <a:gd name="T17" fmla="*/ 477 h 1469"/>
                      <a:gd name="T18" fmla="*/ 1097 w 2566"/>
                      <a:gd name="T19" fmla="*/ 477 h 1469"/>
                      <a:gd name="T20" fmla="*/ 1213 w 2566"/>
                      <a:gd name="T21" fmla="*/ 477 h 1469"/>
                      <a:gd name="T22" fmla="*/ 1330 w 2566"/>
                      <a:gd name="T23" fmla="*/ 477 h 1469"/>
                      <a:gd name="T24" fmla="*/ 1447 w 2566"/>
                      <a:gd name="T25" fmla="*/ 479 h 1469"/>
                      <a:gd name="T26" fmla="*/ 1564 w 2566"/>
                      <a:gd name="T27" fmla="*/ 479 h 1469"/>
                      <a:gd name="T28" fmla="*/ 1681 w 2566"/>
                      <a:gd name="T29" fmla="*/ 479 h 1469"/>
                      <a:gd name="T30" fmla="*/ 1798 w 2566"/>
                      <a:gd name="T31" fmla="*/ 479 h 1469"/>
                      <a:gd name="T32" fmla="*/ 1915 w 2566"/>
                      <a:gd name="T33" fmla="*/ 480 h 1469"/>
                      <a:gd name="T34" fmla="*/ 2019 w 2566"/>
                      <a:gd name="T35" fmla="*/ 461 h 1469"/>
                      <a:gd name="T36" fmla="*/ 2100 w 2566"/>
                      <a:gd name="T37" fmla="*/ 407 h 1469"/>
                      <a:gd name="T38" fmla="*/ 2173 w 2566"/>
                      <a:gd name="T39" fmla="*/ 340 h 1469"/>
                      <a:gd name="T40" fmla="*/ 2248 w 2566"/>
                      <a:gd name="T41" fmla="*/ 277 h 1469"/>
                      <a:gd name="T42" fmla="*/ 2322 w 2566"/>
                      <a:gd name="T43" fmla="*/ 213 h 1469"/>
                      <a:gd name="T44" fmla="*/ 2394 w 2566"/>
                      <a:gd name="T45" fmla="*/ 146 h 1469"/>
                      <a:gd name="T46" fmla="*/ 2469 w 2566"/>
                      <a:gd name="T47" fmla="*/ 83 h 1469"/>
                      <a:gd name="T48" fmla="*/ 2544 w 2566"/>
                      <a:gd name="T49" fmla="*/ 18 h 1469"/>
                      <a:gd name="T50" fmla="*/ 2566 w 2566"/>
                      <a:gd name="T51" fmla="*/ 52 h 1469"/>
                      <a:gd name="T52" fmla="*/ 2566 w 2566"/>
                      <a:gd name="T53" fmla="*/ 405 h 1469"/>
                      <a:gd name="T54" fmla="*/ 2566 w 2566"/>
                      <a:gd name="T55" fmla="*/ 760 h 1469"/>
                      <a:gd name="T56" fmla="*/ 2566 w 2566"/>
                      <a:gd name="T57" fmla="*/ 1114 h 1469"/>
                      <a:gd name="T58" fmla="*/ 2566 w 2566"/>
                      <a:gd name="T59" fmla="*/ 1469 h 1469"/>
                      <a:gd name="T60" fmla="*/ 2332 w 2566"/>
                      <a:gd name="T61" fmla="*/ 1469 h 1469"/>
                      <a:gd name="T62" fmla="*/ 2100 w 2566"/>
                      <a:gd name="T63" fmla="*/ 1469 h 1469"/>
                      <a:gd name="T64" fmla="*/ 1866 w 2566"/>
                      <a:gd name="T65" fmla="*/ 1469 h 1469"/>
                      <a:gd name="T66" fmla="*/ 1632 w 2566"/>
                      <a:gd name="T67" fmla="*/ 1469 h 1469"/>
                      <a:gd name="T68" fmla="*/ 1400 w 2566"/>
                      <a:gd name="T69" fmla="*/ 1469 h 1469"/>
                      <a:gd name="T70" fmla="*/ 1166 w 2566"/>
                      <a:gd name="T71" fmla="*/ 1469 h 1469"/>
                      <a:gd name="T72" fmla="*/ 934 w 2566"/>
                      <a:gd name="T73" fmla="*/ 1469 h 1469"/>
                      <a:gd name="T74" fmla="*/ 700 w 2566"/>
                      <a:gd name="T75" fmla="*/ 1469 h 1469"/>
                      <a:gd name="T76" fmla="*/ 466 w 2566"/>
                      <a:gd name="T77" fmla="*/ 1469 h 1469"/>
                      <a:gd name="T78" fmla="*/ 234 w 2566"/>
                      <a:gd name="T79" fmla="*/ 1469 h 1469"/>
                      <a:gd name="T80" fmla="*/ 0 w 2566"/>
                      <a:gd name="T81" fmla="*/ 1469 h 1469"/>
                      <a:gd name="T82" fmla="*/ 0 w 2566"/>
                      <a:gd name="T83" fmla="*/ 1114 h 1469"/>
                      <a:gd name="T84" fmla="*/ 0 w 2566"/>
                      <a:gd name="T85" fmla="*/ 760 h 1469"/>
                      <a:gd name="T86" fmla="*/ 0 w 2566"/>
                      <a:gd name="T87" fmla="*/ 474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566" h="1469">
                        <a:moveTo>
                          <a:pt x="0" y="474"/>
                        </a:moveTo>
                        <a:lnTo>
                          <a:pt x="46" y="476"/>
                        </a:lnTo>
                        <a:lnTo>
                          <a:pt x="117" y="476"/>
                        </a:lnTo>
                        <a:lnTo>
                          <a:pt x="163" y="476"/>
                        </a:lnTo>
                        <a:lnTo>
                          <a:pt x="234" y="476"/>
                        </a:lnTo>
                        <a:lnTo>
                          <a:pt x="278" y="476"/>
                        </a:lnTo>
                        <a:lnTo>
                          <a:pt x="349" y="476"/>
                        </a:lnTo>
                        <a:lnTo>
                          <a:pt x="395" y="476"/>
                        </a:lnTo>
                        <a:lnTo>
                          <a:pt x="466" y="476"/>
                        </a:lnTo>
                        <a:lnTo>
                          <a:pt x="512" y="476"/>
                        </a:lnTo>
                        <a:lnTo>
                          <a:pt x="583" y="476"/>
                        </a:lnTo>
                        <a:lnTo>
                          <a:pt x="629" y="476"/>
                        </a:lnTo>
                        <a:lnTo>
                          <a:pt x="700" y="476"/>
                        </a:lnTo>
                        <a:lnTo>
                          <a:pt x="746" y="476"/>
                        </a:lnTo>
                        <a:lnTo>
                          <a:pt x="817" y="477"/>
                        </a:lnTo>
                        <a:lnTo>
                          <a:pt x="863" y="477"/>
                        </a:lnTo>
                        <a:lnTo>
                          <a:pt x="934" y="477"/>
                        </a:lnTo>
                        <a:lnTo>
                          <a:pt x="980" y="477"/>
                        </a:lnTo>
                        <a:lnTo>
                          <a:pt x="1049" y="477"/>
                        </a:lnTo>
                        <a:lnTo>
                          <a:pt x="1097" y="477"/>
                        </a:lnTo>
                        <a:lnTo>
                          <a:pt x="1166" y="477"/>
                        </a:lnTo>
                        <a:lnTo>
                          <a:pt x="1213" y="477"/>
                        </a:lnTo>
                        <a:lnTo>
                          <a:pt x="1283" y="477"/>
                        </a:lnTo>
                        <a:lnTo>
                          <a:pt x="1330" y="477"/>
                        </a:lnTo>
                        <a:lnTo>
                          <a:pt x="1400" y="479"/>
                        </a:lnTo>
                        <a:lnTo>
                          <a:pt x="1447" y="479"/>
                        </a:lnTo>
                        <a:lnTo>
                          <a:pt x="1517" y="479"/>
                        </a:lnTo>
                        <a:lnTo>
                          <a:pt x="1564" y="479"/>
                        </a:lnTo>
                        <a:lnTo>
                          <a:pt x="1632" y="479"/>
                        </a:lnTo>
                        <a:lnTo>
                          <a:pt x="1681" y="479"/>
                        </a:lnTo>
                        <a:lnTo>
                          <a:pt x="1749" y="479"/>
                        </a:lnTo>
                        <a:lnTo>
                          <a:pt x="1798" y="479"/>
                        </a:lnTo>
                        <a:lnTo>
                          <a:pt x="1866" y="479"/>
                        </a:lnTo>
                        <a:lnTo>
                          <a:pt x="1915" y="480"/>
                        </a:lnTo>
                        <a:lnTo>
                          <a:pt x="1983" y="461"/>
                        </a:lnTo>
                        <a:lnTo>
                          <a:pt x="2019" y="461"/>
                        </a:lnTo>
                        <a:lnTo>
                          <a:pt x="2100" y="408"/>
                        </a:lnTo>
                        <a:lnTo>
                          <a:pt x="2100" y="407"/>
                        </a:lnTo>
                        <a:lnTo>
                          <a:pt x="2102" y="405"/>
                        </a:lnTo>
                        <a:lnTo>
                          <a:pt x="2173" y="340"/>
                        </a:lnTo>
                        <a:lnTo>
                          <a:pt x="2216" y="305"/>
                        </a:lnTo>
                        <a:lnTo>
                          <a:pt x="2248" y="277"/>
                        </a:lnTo>
                        <a:lnTo>
                          <a:pt x="2305" y="229"/>
                        </a:lnTo>
                        <a:lnTo>
                          <a:pt x="2322" y="213"/>
                        </a:lnTo>
                        <a:lnTo>
                          <a:pt x="2332" y="205"/>
                        </a:lnTo>
                        <a:lnTo>
                          <a:pt x="2394" y="146"/>
                        </a:lnTo>
                        <a:lnTo>
                          <a:pt x="2449" y="102"/>
                        </a:lnTo>
                        <a:lnTo>
                          <a:pt x="2469" y="83"/>
                        </a:lnTo>
                        <a:lnTo>
                          <a:pt x="2509" y="52"/>
                        </a:lnTo>
                        <a:lnTo>
                          <a:pt x="2544" y="18"/>
                        </a:lnTo>
                        <a:lnTo>
                          <a:pt x="2566" y="0"/>
                        </a:lnTo>
                        <a:lnTo>
                          <a:pt x="2566" y="52"/>
                        </a:lnTo>
                        <a:lnTo>
                          <a:pt x="2566" y="229"/>
                        </a:lnTo>
                        <a:lnTo>
                          <a:pt x="2566" y="405"/>
                        </a:lnTo>
                        <a:lnTo>
                          <a:pt x="2566" y="583"/>
                        </a:lnTo>
                        <a:lnTo>
                          <a:pt x="2566" y="760"/>
                        </a:lnTo>
                        <a:lnTo>
                          <a:pt x="2566" y="938"/>
                        </a:lnTo>
                        <a:lnTo>
                          <a:pt x="2566" y="1114"/>
                        </a:lnTo>
                        <a:lnTo>
                          <a:pt x="2566" y="1292"/>
                        </a:lnTo>
                        <a:lnTo>
                          <a:pt x="2566" y="1469"/>
                        </a:lnTo>
                        <a:lnTo>
                          <a:pt x="2449" y="1469"/>
                        </a:lnTo>
                        <a:lnTo>
                          <a:pt x="2332" y="1469"/>
                        </a:lnTo>
                        <a:lnTo>
                          <a:pt x="2216" y="1469"/>
                        </a:lnTo>
                        <a:lnTo>
                          <a:pt x="2100" y="1469"/>
                        </a:lnTo>
                        <a:lnTo>
                          <a:pt x="1983" y="1469"/>
                        </a:lnTo>
                        <a:lnTo>
                          <a:pt x="1866" y="1469"/>
                        </a:lnTo>
                        <a:lnTo>
                          <a:pt x="1749" y="1469"/>
                        </a:lnTo>
                        <a:lnTo>
                          <a:pt x="1632" y="1469"/>
                        </a:lnTo>
                        <a:lnTo>
                          <a:pt x="1517" y="1469"/>
                        </a:lnTo>
                        <a:lnTo>
                          <a:pt x="1400" y="1469"/>
                        </a:lnTo>
                        <a:lnTo>
                          <a:pt x="1283" y="1469"/>
                        </a:lnTo>
                        <a:lnTo>
                          <a:pt x="1166" y="1469"/>
                        </a:lnTo>
                        <a:lnTo>
                          <a:pt x="1049" y="1469"/>
                        </a:lnTo>
                        <a:lnTo>
                          <a:pt x="934" y="1469"/>
                        </a:lnTo>
                        <a:lnTo>
                          <a:pt x="817" y="1469"/>
                        </a:lnTo>
                        <a:lnTo>
                          <a:pt x="700" y="1469"/>
                        </a:lnTo>
                        <a:lnTo>
                          <a:pt x="583" y="1469"/>
                        </a:lnTo>
                        <a:lnTo>
                          <a:pt x="466" y="1469"/>
                        </a:lnTo>
                        <a:lnTo>
                          <a:pt x="349" y="1469"/>
                        </a:lnTo>
                        <a:lnTo>
                          <a:pt x="234" y="1469"/>
                        </a:lnTo>
                        <a:lnTo>
                          <a:pt x="117" y="1469"/>
                        </a:lnTo>
                        <a:lnTo>
                          <a:pt x="0" y="1469"/>
                        </a:lnTo>
                        <a:lnTo>
                          <a:pt x="0" y="1292"/>
                        </a:lnTo>
                        <a:lnTo>
                          <a:pt x="0" y="1114"/>
                        </a:lnTo>
                        <a:lnTo>
                          <a:pt x="0" y="938"/>
                        </a:lnTo>
                        <a:lnTo>
                          <a:pt x="0" y="760"/>
                        </a:lnTo>
                        <a:lnTo>
                          <a:pt x="0" y="583"/>
                        </a:lnTo>
                        <a:lnTo>
                          <a:pt x="0" y="47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3" name="Freeform 70"/>
                  <p:cNvSpPr>
                    <a:spLocks/>
                  </p:cNvSpPr>
                  <p:nvPr/>
                </p:nvSpPr>
                <p:spPr bwMode="auto">
                  <a:xfrm>
                    <a:off x="1665" y="1404"/>
                    <a:ext cx="2566" cy="480"/>
                  </a:xfrm>
                  <a:custGeom>
                    <a:avLst/>
                    <a:gdLst>
                      <a:gd name="T0" fmla="*/ 0 w 2566"/>
                      <a:gd name="T1" fmla="*/ 474 h 480"/>
                      <a:gd name="T2" fmla="*/ 46 w 2566"/>
                      <a:gd name="T3" fmla="*/ 476 h 480"/>
                      <a:gd name="T4" fmla="*/ 117 w 2566"/>
                      <a:gd name="T5" fmla="*/ 476 h 480"/>
                      <a:gd name="T6" fmla="*/ 163 w 2566"/>
                      <a:gd name="T7" fmla="*/ 476 h 480"/>
                      <a:gd name="T8" fmla="*/ 234 w 2566"/>
                      <a:gd name="T9" fmla="*/ 476 h 480"/>
                      <a:gd name="T10" fmla="*/ 278 w 2566"/>
                      <a:gd name="T11" fmla="*/ 476 h 480"/>
                      <a:gd name="T12" fmla="*/ 349 w 2566"/>
                      <a:gd name="T13" fmla="*/ 476 h 480"/>
                      <a:gd name="T14" fmla="*/ 395 w 2566"/>
                      <a:gd name="T15" fmla="*/ 476 h 480"/>
                      <a:gd name="T16" fmla="*/ 466 w 2566"/>
                      <a:gd name="T17" fmla="*/ 476 h 480"/>
                      <a:gd name="T18" fmla="*/ 512 w 2566"/>
                      <a:gd name="T19" fmla="*/ 476 h 480"/>
                      <a:gd name="T20" fmla="*/ 583 w 2566"/>
                      <a:gd name="T21" fmla="*/ 476 h 480"/>
                      <a:gd name="T22" fmla="*/ 629 w 2566"/>
                      <a:gd name="T23" fmla="*/ 476 h 480"/>
                      <a:gd name="T24" fmla="*/ 700 w 2566"/>
                      <a:gd name="T25" fmla="*/ 476 h 480"/>
                      <a:gd name="T26" fmla="*/ 746 w 2566"/>
                      <a:gd name="T27" fmla="*/ 476 h 480"/>
                      <a:gd name="T28" fmla="*/ 817 w 2566"/>
                      <a:gd name="T29" fmla="*/ 477 h 480"/>
                      <a:gd name="T30" fmla="*/ 863 w 2566"/>
                      <a:gd name="T31" fmla="*/ 477 h 480"/>
                      <a:gd name="T32" fmla="*/ 934 w 2566"/>
                      <a:gd name="T33" fmla="*/ 477 h 480"/>
                      <a:gd name="T34" fmla="*/ 980 w 2566"/>
                      <a:gd name="T35" fmla="*/ 477 h 480"/>
                      <a:gd name="T36" fmla="*/ 1049 w 2566"/>
                      <a:gd name="T37" fmla="*/ 477 h 480"/>
                      <a:gd name="T38" fmla="*/ 1097 w 2566"/>
                      <a:gd name="T39" fmla="*/ 477 h 480"/>
                      <a:gd name="T40" fmla="*/ 1166 w 2566"/>
                      <a:gd name="T41" fmla="*/ 477 h 480"/>
                      <a:gd name="T42" fmla="*/ 1213 w 2566"/>
                      <a:gd name="T43" fmla="*/ 477 h 480"/>
                      <a:gd name="T44" fmla="*/ 1283 w 2566"/>
                      <a:gd name="T45" fmla="*/ 477 h 480"/>
                      <a:gd name="T46" fmla="*/ 1330 w 2566"/>
                      <a:gd name="T47" fmla="*/ 477 h 480"/>
                      <a:gd name="T48" fmla="*/ 1400 w 2566"/>
                      <a:gd name="T49" fmla="*/ 479 h 480"/>
                      <a:gd name="T50" fmla="*/ 1447 w 2566"/>
                      <a:gd name="T51" fmla="*/ 479 h 480"/>
                      <a:gd name="T52" fmla="*/ 1517 w 2566"/>
                      <a:gd name="T53" fmla="*/ 479 h 480"/>
                      <a:gd name="T54" fmla="*/ 1564 w 2566"/>
                      <a:gd name="T55" fmla="*/ 479 h 480"/>
                      <a:gd name="T56" fmla="*/ 1632 w 2566"/>
                      <a:gd name="T57" fmla="*/ 479 h 480"/>
                      <a:gd name="T58" fmla="*/ 1681 w 2566"/>
                      <a:gd name="T59" fmla="*/ 479 h 480"/>
                      <a:gd name="T60" fmla="*/ 1749 w 2566"/>
                      <a:gd name="T61" fmla="*/ 479 h 480"/>
                      <a:gd name="T62" fmla="*/ 1798 w 2566"/>
                      <a:gd name="T63" fmla="*/ 479 h 480"/>
                      <a:gd name="T64" fmla="*/ 1866 w 2566"/>
                      <a:gd name="T65" fmla="*/ 479 h 480"/>
                      <a:gd name="T66" fmla="*/ 1915 w 2566"/>
                      <a:gd name="T67" fmla="*/ 480 h 480"/>
                      <a:gd name="T68" fmla="*/ 1983 w 2566"/>
                      <a:gd name="T69" fmla="*/ 461 h 480"/>
                      <a:gd name="T70" fmla="*/ 2019 w 2566"/>
                      <a:gd name="T71" fmla="*/ 461 h 480"/>
                      <a:gd name="T72" fmla="*/ 2100 w 2566"/>
                      <a:gd name="T73" fmla="*/ 408 h 480"/>
                      <a:gd name="T74" fmla="*/ 2100 w 2566"/>
                      <a:gd name="T75" fmla="*/ 407 h 480"/>
                      <a:gd name="T76" fmla="*/ 2102 w 2566"/>
                      <a:gd name="T77" fmla="*/ 405 h 480"/>
                      <a:gd name="T78" fmla="*/ 2173 w 2566"/>
                      <a:gd name="T79" fmla="*/ 340 h 480"/>
                      <a:gd name="T80" fmla="*/ 2216 w 2566"/>
                      <a:gd name="T81" fmla="*/ 305 h 480"/>
                      <a:gd name="T82" fmla="*/ 2248 w 2566"/>
                      <a:gd name="T83" fmla="*/ 277 h 480"/>
                      <a:gd name="T84" fmla="*/ 2305 w 2566"/>
                      <a:gd name="T85" fmla="*/ 229 h 480"/>
                      <a:gd name="T86" fmla="*/ 2322 w 2566"/>
                      <a:gd name="T87" fmla="*/ 213 h 480"/>
                      <a:gd name="T88" fmla="*/ 2332 w 2566"/>
                      <a:gd name="T89" fmla="*/ 205 h 480"/>
                      <a:gd name="T90" fmla="*/ 2394 w 2566"/>
                      <a:gd name="T91" fmla="*/ 146 h 480"/>
                      <a:gd name="T92" fmla="*/ 2449 w 2566"/>
                      <a:gd name="T93" fmla="*/ 102 h 480"/>
                      <a:gd name="T94" fmla="*/ 2469 w 2566"/>
                      <a:gd name="T95" fmla="*/ 83 h 480"/>
                      <a:gd name="T96" fmla="*/ 2509 w 2566"/>
                      <a:gd name="T97" fmla="*/ 52 h 480"/>
                      <a:gd name="T98" fmla="*/ 2544 w 2566"/>
                      <a:gd name="T99" fmla="*/ 18 h 480"/>
                      <a:gd name="T100" fmla="*/ 2566 w 2566"/>
                      <a:gd name="T101" fmla="*/ 0 h 480"/>
                      <a:gd name="T102" fmla="*/ 2566 w 2566"/>
                      <a:gd name="T103" fmla="*/ 52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6" h="480">
                        <a:moveTo>
                          <a:pt x="0" y="474"/>
                        </a:moveTo>
                        <a:lnTo>
                          <a:pt x="46" y="476"/>
                        </a:lnTo>
                        <a:lnTo>
                          <a:pt x="117" y="476"/>
                        </a:lnTo>
                        <a:lnTo>
                          <a:pt x="163" y="476"/>
                        </a:lnTo>
                        <a:lnTo>
                          <a:pt x="234" y="476"/>
                        </a:lnTo>
                        <a:lnTo>
                          <a:pt x="278" y="476"/>
                        </a:lnTo>
                        <a:lnTo>
                          <a:pt x="349" y="476"/>
                        </a:lnTo>
                        <a:lnTo>
                          <a:pt x="395" y="476"/>
                        </a:lnTo>
                        <a:lnTo>
                          <a:pt x="466" y="476"/>
                        </a:lnTo>
                        <a:lnTo>
                          <a:pt x="512" y="476"/>
                        </a:lnTo>
                        <a:lnTo>
                          <a:pt x="583" y="476"/>
                        </a:lnTo>
                        <a:lnTo>
                          <a:pt x="629" y="476"/>
                        </a:lnTo>
                        <a:lnTo>
                          <a:pt x="700" y="476"/>
                        </a:lnTo>
                        <a:lnTo>
                          <a:pt x="746" y="476"/>
                        </a:lnTo>
                        <a:lnTo>
                          <a:pt x="817" y="477"/>
                        </a:lnTo>
                        <a:lnTo>
                          <a:pt x="863" y="477"/>
                        </a:lnTo>
                        <a:lnTo>
                          <a:pt x="934" y="477"/>
                        </a:lnTo>
                        <a:lnTo>
                          <a:pt x="980" y="477"/>
                        </a:lnTo>
                        <a:lnTo>
                          <a:pt x="1049" y="477"/>
                        </a:lnTo>
                        <a:lnTo>
                          <a:pt x="1097" y="477"/>
                        </a:lnTo>
                        <a:lnTo>
                          <a:pt x="1166" y="477"/>
                        </a:lnTo>
                        <a:lnTo>
                          <a:pt x="1213" y="477"/>
                        </a:lnTo>
                        <a:lnTo>
                          <a:pt x="1283" y="477"/>
                        </a:lnTo>
                        <a:lnTo>
                          <a:pt x="1330" y="477"/>
                        </a:lnTo>
                        <a:lnTo>
                          <a:pt x="1400" y="479"/>
                        </a:lnTo>
                        <a:lnTo>
                          <a:pt x="1447" y="479"/>
                        </a:lnTo>
                        <a:lnTo>
                          <a:pt x="1517" y="479"/>
                        </a:lnTo>
                        <a:lnTo>
                          <a:pt x="1564" y="479"/>
                        </a:lnTo>
                        <a:lnTo>
                          <a:pt x="1632" y="479"/>
                        </a:lnTo>
                        <a:lnTo>
                          <a:pt x="1681" y="479"/>
                        </a:lnTo>
                        <a:lnTo>
                          <a:pt x="1749" y="479"/>
                        </a:lnTo>
                        <a:lnTo>
                          <a:pt x="1798" y="479"/>
                        </a:lnTo>
                        <a:lnTo>
                          <a:pt x="1866" y="479"/>
                        </a:lnTo>
                        <a:lnTo>
                          <a:pt x="1915" y="480"/>
                        </a:lnTo>
                        <a:lnTo>
                          <a:pt x="1983" y="461"/>
                        </a:lnTo>
                        <a:lnTo>
                          <a:pt x="2019" y="461"/>
                        </a:lnTo>
                        <a:lnTo>
                          <a:pt x="2100" y="408"/>
                        </a:lnTo>
                        <a:lnTo>
                          <a:pt x="2100" y="407"/>
                        </a:lnTo>
                        <a:lnTo>
                          <a:pt x="2102" y="405"/>
                        </a:lnTo>
                        <a:lnTo>
                          <a:pt x="2173" y="340"/>
                        </a:lnTo>
                        <a:lnTo>
                          <a:pt x="2216" y="305"/>
                        </a:lnTo>
                        <a:lnTo>
                          <a:pt x="2248" y="277"/>
                        </a:lnTo>
                        <a:lnTo>
                          <a:pt x="2305" y="229"/>
                        </a:lnTo>
                        <a:lnTo>
                          <a:pt x="2322" y="213"/>
                        </a:lnTo>
                        <a:lnTo>
                          <a:pt x="2332" y="205"/>
                        </a:lnTo>
                        <a:lnTo>
                          <a:pt x="2394" y="146"/>
                        </a:lnTo>
                        <a:lnTo>
                          <a:pt x="2449" y="102"/>
                        </a:lnTo>
                        <a:lnTo>
                          <a:pt x="2469" y="83"/>
                        </a:lnTo>
                        <a:lnTo>
                          <a:pt x="2509" y="52"/>
                        </a:lnTo>
                        <a:lnTo>
                          <a:pt x="2544" y="18"/>
                        </a:lnTo>
                        <a:lnTo>
                          <a:pt x="2566" y="0"/>
                        </a:lnTo>
                        <a:lnTo>
                          <a:pt x="2566" y="5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4" name="Freeform 71"/>
                  <p:cNvSpPr>
                    <a:spLocks/>
                  </p:cNvSpPr>
                  <p:nvPr/>
                </p:nvSpPr>
                <p:spPr bwMode="auto">
                  <a:xfrm>
                    <a:off x="1665" y="1660"/>
                    <a:ext cx="2566" cy="1213"/>
                  </a:xfrm>
                  <a:custGeom>
                    <a:avLst/>
                    <a:gdLst>
                      <a:gd name="T0" fmla="*/ 7 w 2566"/>
                      <a:gd name="T1" fmla="*/ 338 h 1213"/>
                      <a:gd name="T2" fmla="*/ 124 w 2566"/>
                      <a:gd name="T3" fmla="*/ 338 h 1213"/>
                      <a:gd name="T4" fmla="*/ 240 w 2566"/>
                      <a:gd name="T5" fmla="*/ 338 h 1213"/>
                      <a:gd name="T6" fmla="*/ 357 w 2566"/>
                      <a:gd name="T7" fmla="*/ 339 h 1213"/>
                      <a:gd name="T8" fmla="*/ 474 w 2566"/>
                      <a:gd name="T9" fmla="*/ 339 h 1213"/>
                      <a:gd name="T10" fmla="*/ 591 w 2566"/>
                      <a:gd name="T11" fmla="*/ 339 h 1213"/>
                      <a:gd name="T12" fmla="*/ 708 w 2566"/>
                      <a:gd name="T13" fmla="*/ 339 h 1213"/>
                      <a:gd name="T14" fmla="*/ 825 w 2566"/>
                      <a:gd name="T15" fmla="*/ 339 h 1213"/>
                      <a:gd name="T16" fmla="*/ 940 w 2566"/>
                      <a:gd name="T17" fmla="*/ 339 h 1213"/>
                      <a:gd name="T18" fmla="*/ 1057 w 2566"/>
                      <a:gd name="T19" fmla="*/ 339 h 1213"/>
                      <a:gd name="T20" fmla="*/ 1174 w 2566"/>
                      <a:gd name="T21" fmla="*/ 339 h 1213"/>
                      <a:gd name="T22" fmla="*/ 1291 w 2566"/>
                      <a:gd name="T23" fmla="*/ 340 h 1213"/>
                      <a:gd name="T24" fmla="*/ 1408 w 2566"/>
                      <a:gd name="T25" fmla="*/ 340 h 1213"/>
                      <a:gd name="T26" fmla="*/ 1525 w 2566"/>
                      <a:gd name="T27" fmla="*/ 340 h 1213"/>
                      <a:gd name="T28" fmla="*/ 1642 w 2566"/>
                      <a:gd name="T29" fmla="*/ 340 h 1213"/>
                      <a:gd name="T30" fmla="*/ 1758 w 2566"/>
                      <a:gd name="T31" fmla="*/ 340 h 1213"/>
                      <a:gd name="T32" fmla="*/ 1875 w 2566"/>
                      <a:gd name="T33" fmla="*/ 340 h 1213"/>
                      <a:gd name="T34" fmla="*/ 1992 w 2566"/>
                      <a:gd name="T35" fmla="*/ 342 h 1213"/>
                      <a:gd name="T36" fmla="*/ 2109 w 2566"/>
                      <a:gd name="T37" fmla="*/ 342 h 1213"/>
                      <a:gd name="T38" fmla="*/ 2207 w 2566"/>
                      <a:gd name="T39" fmla="*/ 313 h 1213"/>
                      <a:gd name="T40" fmla="*/ 2279 w 2566"/>
                      <a:gd name="T41" fmla="*/ 247 h 1213"/>
                      <a:gd name="T42" fmla="*/ 2354 w 2566"/>
                      <a:gd name="T43" fmla="*/ 183 h 1213"/>
                      <a:gd name="T44" fmla="*/ 2428 w 2566"/>
                      <a:gd name="T45" fmla="*/ 118 h 1213"/>
                      <a:gd name="T46" fmla="*/ 2502 w 2566"/>
                      <a:gd name="T47" fmla="*/ 53 h 1213"/>
                      <a:gd name="T48" fmla="*/ 2566 w 2566"/>
                      <a:gd name="T49" fmla="*/ 149 h 1213"/>
                      <a:gd name="T50" fmla="*/ 2566 w 2566"/>
                      <a:gd name="T51" fmla="*/ 504 h 1213"/>
                      <a:gd name="T52" fmla="*/ 2566 w 2566"/>
                      <a:gd name="T53" fmla="*/ 858 h 1213"/>
                      <a:gd name="T54" fmla="*/ 2566 w 2566"/>
                      <a:gd name="T55" fmla="*/ 1213 h 1213"/>
                      <a:gd name="T56" fmla="*/ 2332 w 2566"/>
                      <a:gd name="T57" fmla="*/ 1213 h 1213"/>
                      <a:gd name="T58" fmla="*/ 2100 w 2566"/>
                      <a:gd name="T59" fmla="*/ 1213 h 1213"/>
                      <a:gd name="T60" fmla="*/ 1866 w 2566"/>
                      <a:gd name="T61" fmla="*/ 1213 h 1213"/>
                      <a:gd name="T62" fmla="*/ 1632 w 2566"/>
                      <a:gd name="T63" fmla="*/ 1213 h 1213"/>
                      <a:gd name="T64" fmla="*/ 1400 w 2566"/>
                      <a:gd name="T65" fmla="*/ 1213 h 1213"/>
                      <a:gd name="T66" fmla="*/ 1166 w 2566"/>
                      <a:gd name="T67" fmla="*/ 1213 h 1213"/>
                      <a:gd name="T68" fmla="*/ 934 w 2566"/>
                      <a:gd name="T69" fmla="*/ 1213 h 1213"/>
                      <a:gd name="T70" fmla="*/ 700 w 2566"/>
                      <a:gd name="T71" fmla="*/ 1213 h 1213"/>
                      <a:gd name="T72" fmla="*/ 466 w 2566"/>
                      <a:gd name="T73" fmla="*/ 1213 h 1213"/>
                      <a:gd name="T74" fmla="*/ 234 w 2566"/>
                      <a:gd name="T75" fmla="*/ 1213 h 1213"/>
                      <a:gd name="T76" fmla="*/ 0 w 2566"/>
                      <a:gd name="T77" fmla="*/ 1213 h 1213"/>
                      <a:gd name="T78" fmla="*/ 0 w 2566"/>
                      <a:gd name="T79" fmla="*/ 858 h 1213"/>
                      <a:gd name="T80" fmla="*/ 0 w 2566"/>
                      <a:gd name="T81" fmla="*/ 504 h 12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66" h="1213">
                        <a:moveTo>
                          <a:pt x="0" y="338"/>
                        </a:moveTo>
                        <a:lnTo>
                          <a:pt x="7" y="338"/>
                        </a:lnTo>
                        <a:lnTo>
                          <a:pt x="117" y="338"/>
                        </a:lnTo>
                        <a:lnTo>
                          <a:pt x="124" y="338"/>
                        </a:lnTo>
                        <a:lnTo>
                          <a:pt x="234" y="338"/>
                        </a:lnTo>
                        <a:lnTo>
                          <a:pt x="240" y="338"/>
                        </a:lnTo>
                        <a:lnTo>
                          <a:pt x="349" y="338"/>
                        </a:lnTo>
                        <a:lnTo>
                          <a:pt x="357" y="339"/>
                        </a:lnTo>
                        <a:lnTo>
                          <a:pt x="466" y="339"/>
                        </a:lnTo>
                        <a:lnTo>
                          <a:pt x="474" y="339"/>
                        </a:lnTo>
                        <a:lnTo>
                          <a:pt x="583" y="339"/>
                        </a:lnTo>
                        <a:lnTo>
                          <a:pt x="591" y="339"/>
                        </a:lnTo>
                        <a:lnTo>
                          <a:pt x="700" y="339"/>
                        </a:lnTo>
                        <a:lnTo>
                          <a:pt x="708" y="339"/>
                        </a:lnTo>
                        <a:lnTo>
                          <a:pt x="817" y="339"/>
                        </a:lnTo>
                        <a:lnTo>
                          <a:pt x="825" y="339"/>
                        </a:lnTo>
                        <a:lnTo>
                          <a:pt x="934" y="339"/>
                        </a:lnTo>
                        <a:lnTo>
                          <a:pt x="940" y="339"/>
                        </a:lnTo>
                        <a:lnTo>
                          <a:pt x="1049" y="339"/>
                        </a:lnTo>
                        <a:lnTo>
                          <a:pt x="1057" y="339"/>
                        </a:lnTo>
                        <a:lnTo>
                          <a:pt x="1166" y="339"/>
                        </a:lnTo>
                        <a:lnTo>
                          <a:pt x="1174" y="339"/>
                        </a:lnTo>
                        <a:lnTo>
                          <a:pt x="1283" y="340"/>
                        </a:lnTo>
                        <a:lnTo>
                          <a:pt x="1291" y="340"/>
                        </a:lnTo>
                        <a:lnTo>
                          <a:pt x="1400" y="340"/>
                        </a:lnTo>
                        <a:lnTo>
                          <a:pt x="1408" y="340"/>
                        </a:lnTo>
                        <a:lnTo>
                          <a:pt x="1517" y="340"/>
                        </a:lnTo>
                        <a:lnTo>
                          <a:pt x="1525" y="340"/>
                        </a:lnTo>
                        <a:lnTo>
                          <a:pt x="1632" y="340"/>
                        </a:lnTo>
                        <a:lnTo>
                          <a:pt x="1642" y="340"/>
                        </a:lnTo>
                        <a:lnTo>
                          <a:pt x="1749" y="340"/>
                        </a:lnTo>
                        <a:lnTo>
                          <a:pt x="1758" y="340"/>
                        </a:lnTo>
                        <a:lnTo>
                          <a:pt x="1866" y="340"/>
                        </a:lnTo>
                        <a:lnTo>
                          <a:pt x="1875" y="340"/>
                        </a:lnTo>
                        <a:lnTo>
                          <a:pt x="1983" y="342"/>
                        </a:lnTo>
                        <a:lnTo>
                          <a:pt x="1992" y="342"/>
                        </a:lnTo>
                        <a:lnTo>
                          <a:pt x="2100" y="342"/>
                        </a:lnTo>
                        <a:lnTo>
                          <a:pt x="2109" y="342"/>
                        </a:lnTo>
                        <a:lnTo>
                          <a:pt x="2177" y="327"/>
                        </a:lnTo>
                        <a:lnTo>
                          <a:pt x="2207" y="313"/>
                        </a:lnTo>
                        <a:lnTo>
                          <a:pt x="2216" y="305"/>
                        </a:lnTo>
                        <a:lnTo>
                          <a:pt x="2279" y="247"/>
                        </a:lnTo>
                        <a:lnTo>
                          <a:pt x="2332" y="204"/>
                        </a:lnTo>
                        <a:lnTo>
                          <a:pt x="2354" y="183"/>
                        </a:lnTo>
                        <a:lnTo>
                          <a:pt x="2394" y="149"/>
                        </a:lnTo>
                        <a:lnTo>
                          <a:pt x="2428" y="118"/>
                        </a:lnTo>
                        <a:lnTo>
                          <a:pt x="2449" y="102"/>
                        </a:lnTo>
                        <a:lnTo>
                          <a:pt x="2502" y="53"/>
                        </a:lnTo>
                        <a:lnTo>
                          <a:pt x="2566" y="0"/>
                        </a:lnTo>
                        <a:lnTo>
                          <a:pt x="2566" y="149"/>
                        </a:lnTo>
                        <a:lnTo>
                          <a:pt x="2566" y="327"/>
                        </a:lnTo>
                        <a:lnTo>
                          <a:pt x="2566" y="504"/>
                        </a:lnTo>
                        <a:lnTo>
                          <a:pt x="2566" y="682"/>
                        </a:lnTo>
                        <a:lnTo>
                          <a:pt x="2566" y="858"/>
                        </a:lnTo>
                        <a:lnTo>
                          <a:pt x="2566" y="1036"/>
                        </a:lnTo>
                        <a:lnTo>
                          <a:pt x="2566" y="1213"/>
                        </a:lnTo>
                        <a:lnTo>
                          <a:pt x="2449" y="1213"/>
                        </a:lnTo>
                        <a:lnTo>
                          <a:pt x="2332" y="1213"/>
                        </a:lnTo>
                        <a:lnTo>
                          <a:pt x="2216" y="1213"/>
                        </a:lnTo>
                        <a:lnTo>
                          <a:pt x="2100" y="1213"/>
                        </a:lnTo>
                        <a:lnTo>
                          <a:pt x="1983" y="1213"/>
                        </a:lnTo>
                        <a:lnTo>
                          <a:pt x="1866" y="1213"/>
                        </a:lnTo>
                        <a:lnTo>
                          <a:pt x="1749" y="1213"/>
                        </a:lnTo>
                        <a:lnTo>
                          <a:pt x="1632" y="1213"/>
                        </a:lnTo>
                        <a:lnTo>
                          <a:pt x="1517" y="1213"/>
                        </a:lnTo>
                        <a:lnTo>
                          <a:pt x="1400" y="1213"/>
                        </a:lnTo>
                        <a:lnTo>
                          <a:pt x="1283" y="1213"/>
                        </a:lnTo>
                        <a:lnTo>
                          <a:pt x="1166" y="1213"/>
                        </a:lnTo>
                        <a:lnTo>
                          <a:pt x="1049" y="1213"/>
                        </a:lnTo>
                        <a:lnTo>
                          <a:pt x="934" y="1213"/>
                        </a:lnTo>
                        <a:lnTo>
                          <a:pt x="817" y="1213"/>
                        </a:lnTo>
                        <a:lnTo>
                          <a:pt x="700" y="1213"/>
                        </a:lnTo>
                        <a:lnTo>
                          <a:pt x="583" y="1213"/>
                        </a:lnTo>
                        <a:lnTo>
                          <a:pt x="466" y="1213"/>
                        </a:lnTo>
                        <a:lnTo>
                          <a:pt x="349" y="1213"/>
                        </a:lnTo>
                        <a:lnTo>
                          <a:pt x="234" y="1213"/>
                        </a:lnTo>
                        <a:lnTo>
                          <a:pt x="117" y="1213"/>
                        </a:lnTo>
                        <a:lnTo>
                          <a:pt x="0" y="1213"/>
                        </a:lnTo>
                        <a:lnTo>
                          <a:pt x="0" y="1036"/>
                        </a:lnTo>
                        <a:lnTo>
                          <a:pt x="0" y="858"/>
                        </a:lnTo>
                        <a:lnTo>
                          <a:pt x="0" y="682"/>
                        </a:lnTo>
                        <a:lnTo>
                          <a:pt x="0" y="504"/>
                        </a:lnTo>
                        <a:lnTo>
                          <a:pt x="0" y="33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5" name="Freeform 72"/>
                  <p:cNvSpPr>
                    <a:spLocks/>
                  </p:cNvSpPr>
                  <p:nvPr/>
                </p:nvSpPr>
                <p:spPr bwMode="auto">
                  <a:xfrm>
                    <a:off x="1665" y="1660"/>
                    <a:ext cx="2566" cy="342"/>
                  </a:xfrm>
                  <a:custGeom>
                    <a:avLst/>
                    <a:gdLst>
                      <a:gd name="T0" fmla="*/ 0 w 2566"/>
                      <a:gd name="T1" fmla="*/ 338 h 342"/>
                      <a:gd name="T2" fmla="*/ 7 w 2566"/>
                      <a:gd name="T3" fmla="*/ 338 h 342"/>
                      <a:gd name="T4" fmla="*/ 117 w 2566"/>
                      <a:gd name="T5" fmla="*/ 338 h 342"/>
                      <a:gd name="T6" fmla="*/ 124 w 2566"/>
                      <a:gd name="T7" fmla="*/ 338 h 342"/>
                      <a:gd name="T8" fmla="*/ 234 w 2566"/>
                      <a:gd name="T9" fmla="*/ 338 h 342"/>
                      <a:gd name="T10" fmla="*/ 240 w 2566"/>
                      <a:gd name="T11" fmla="*/ 338 h 342"/>
                      <a:gd name="T12" fmla="*/ 349 w 2566"/>
                      <a:gd name="T13" fmla="*/ 338 h 342"/>
                      <a:gd name="T14" fmla="*/ 357 w 2566"/>
                      <a:gd name="T15" fmla="*/ 339 h 342"/>
                      <a:gd name="T16" fmla="*/ 466 w 2566"/>
                      <a:gd name="T17" fmla="*/ 339 h 342"/>
                      <a:gd name="T18" fmla="*/ 474 w 2566"/>
                      <a:gd name="T19" fmla="*/ 339 h 342"/>
                      <a:gd name="T20" fmla="*/ 583 w 2566"/>
                      <a:gd name="T21" fmla="*/ 339 h 342"/>
                      <a:gd name="T22" fmla="*/ 591 w 2566"/>
                      <a:gd name="T23" fmla="*/ 339 h 342"/>
                      <a:gd name="T24" fmla="*/ 700 w 2566"/>
                      <a:gd name="T25" fmla="*/ 339 h 342"/>
                      <a:gd name="T26" fmla="*/ 708 w 2566"/>
                      <a:gd name="T27" fmla="*/ 339 h 342"/>
                      <a:gd name="T28" fmla="*/ 817 w 2566"/>
                      <a:gd name="T29" fmla="*/ 339 h 342"/>
                      <a:gd name="T30" fmla="*/ 825 w 2566"/>
                      <a:gd name="T31" fmla="*/ 339 h 342"/>
                      <a:gd name="T32" fmla="*/ 934 w 2566"/>
                      <a:gd name="T33" fmla="*/ 339 h 342"/>
                      <a:gd name="T34" fmla="*/ 940 w 2566"/>
                      <a:gd name="T35" fmla="*/ 339 h 342"/>
                      <a:gd name="T36" fmla="*/ 1049 w 2566"/>
                      <a:gd name="T37" fmla="*/ 339 h 342"/>
                      <a:gd name="T38" fmla="*/ 1057 w 2566"/>
                      <a:gd name="T39" fmla="*/ 339 h 342"/>
                      <a:gd name="T40" fmla="*/ 1166 w 2566"/>
                      <a:gd name="T41" fmla="*/ 339 h 342"/>
                      <a:gd name="T42" fmla="*/ 1174 w 2566"/>
                      <a:gd name="T43" fmla="*/ 339 h 342"/>
                      <a:gd name="T44" fmla="*/ 1283 w 2566"/>
                      <a:gd name="T45" fmla="*/ 340 h 342"/>
                      <a:gd name="T46" fmla="*/ 1291 w 2566"/>
                      <a:gd name="T47" fmla="*/ 340 h 342"/>
                      <a:gd name="T48" fmla="*/ 1400 w 2566"/>
                      <a:gd name="T49" fmla="*/ 340 h 342"/>
                      <a:gd name="T50" fmla="*/ 1408 w 2566"/>
                      <a:gd name="T51" fmla="*/ 340 h 342"/>
                      <a:gd name="T52" fmla="*/ 1517 w 2566"/>
                      <a:gd name="T53" fmla="*/ 340 h 342"/>
                      <a:gd name="T54" fmla="*/ 1525 w 2566"/>
                      <a:gd name="T55" fmla="*/ 340 h 342"/>
                      <a:gd name="T56" fmla="*/ 1632 w 2566"/>
                      <a:gd name="T57" fmla="*/ 340 h 342"/>
                      <a:gd name="T58" fmla="*/ 1642 w 2566"/>
                      <a:gd name="T59" fmla="*/ 340 h 342"/>
                      <a:gd name="T60" fmla="*/ 1749 w 2566"/>
                      <a:gd name="T61" fmla="*/ 340 h 342"/>
                      <a:gd name="T62" fmla="*/ 1758 w 2566"/>
                      <a:gd name="T63" fmla="*/ 340 h 342"/>
                      <a:gd name="T64" fmla="*/ 1866 w 2566"/>
                      <a:gd name="T65" fmla="*/ 340 h 342"/>
                      <a:gd name="T66" fmla="*/ 1875 w 2566"/>
                      <a:gd name="T67" fmla="*/ 340 h 342"/>
                      <a:gd name="T68" fmla="*/ 1983 w 2566"/>
                      <a:gd name="T69" fmla="*/ 342 h 342"/>
                      <a:gd name="T70" fmla="*/ 1992 w 2566"/>
                      <a:gd name="T71" fmla="*/ 342 h 342"/>
                      <a:gd name="T72" fmla="*/ 2100 w 2566"/>
                      <a:gd name="T73" fmla="*/ 342 h 342"/>
                      <a:gd name="T74" fmla="*/ 2109 w 2566"/>
                      <a:gd name="T75" fmla="*/ 342 h 342"/>
                      <a:gd name="T76" fmla="*/ 2177 w 2566"/>
                      <a:gd name="T77" fmla="*/ 327 h 342"/>
                      <a:gd name="T78" fmla="*/ 2207 w 2566"/>
                      <a:gd name="T79" fmla="*/ 313 h 342"/>
                      <a:gd name="T80" fmla="*/ 2216 w 2566"/>
                      <a:gd name="T81" fmla="*/ 305 h 342"/>
                      <a:gd name="T82" fmla="*/ 2279 w 2566"/>
                      <a:gd name="T83" fmla="*/ 247 h 342"/>
                      <a:gd name="T84" fmla="*/ 2332 w 2566"/>
                      <a:gd name="T85" fmla="*/ 204 h 342"/>
                      <a:gd name="T86" fmla="*/ 2354 w 2566"/>
                      <a:gd name="T87" fmla="*/ 183 h 342"/>
                      <a:gd name="T88" fmla="*/ 2394 w 2566"/>
                      <a:gd name="T89" fmla="*/ 149 h 342"/>
                      <a:gd name="T90" fmla="*/ 2428 w 2566"/>
                      <a:gd name="T91" fmla="*/ 118 h 342"/>
                      <a:gd name="T92" fmla="*/ 2449 w 2566"/>
                      <a:gd name="T93" fmla="*/ 102 h 342"/>
                      <a:gd name="T94" fmla="*/ 2502 w 2566"/>
                      <a:gd name="T95" fmla="*/ 53 h 342"/>
                      <a:gd name="T96" fmla="*/ 2566 w 2566"/>
                      <a:gd name="T97" fmla="*/ 0 h 342"/>
                      <a:gd name="T98" fmla="*/ 2566 w 2566"/>
                      <a:gd name="T99" fmla="*/ 149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566" h="342">
                        <a:moveTo>
                          <a:pt x="0" y="338"/>
                        </a:moveTo>
                        <a:lnTo>
                          <a:pt x="7" y="338"/>
                        </a:lnTo>
                        <a:lnTo>
                          <a:pt x="117" y="338"/>
                        </a:lnTo>
                        <a:lnTo>
                          <a:pt x="124" y="338"/>
                        </a:lnTo>
                        <a:lnTo>
                          <a:pt x="234" y="338"/>
                        </a:lnTo>
                        <a:lnTo>
                          <a:pt x="240" y="338"/>
                        </a:lnTo>
                        <a:lnTo>
                          <a:pt x="349" y="338"/>
                        </a:lnTo>
                        <a:lnTo>
                          <a:pt x="357" y="339"/>
                        </a:lnTo>
                        <a:lnTo>
                          <a:pt x="466" y="339"/>
                        </a:lnTo>
                        <a:lnTo>
                          <a:pt x="474" y="339"/>
                        </a:lnTo>
                        <a:lnTo>
                          <a:pt x="583" y="339"/>
                        </a:lnTo>
                        <a:lnTo>
                          <a:pt x="591" y="339"/>
                        </a:lnTo>
                        <a:lnTo>
                          <a:pt x="700" y="339"/>
                        </a:lnTo>
                        <a:lnTo>
                          <a:pt x="708" y="339"/>
                        </a:lnTo>
                        <a:lnTo>
                          <a:pt x="817" y="339"/>
                        </a:lnTo>
                        <a:lnTo>
                          <a:pt x="825" y="339"/>
                        </a:lnTo>
                        <a:lnTo>
                          <a:pt x="934" y="339"/>
                        </a:lnTo>
                        <a:lnTo>
                          <a:pt x="940" y="339"/>
                        </a:lnTo>
                        <a:lnTo>
                          <a:pt x="1049" y="339"/>
                        </a:lnTo>
                        <a:lnTo>
                          <a:pt x="1057" y="339"/>
                        </a:lnTo>
                        <a:lnTo>
                          <a:pt x="1166" y="339"/>
                        </a:lnTo>
                        <a:lnTo>
                          <a:pt x="1174" y="339"/>
                        </a:lnTo>
                        <a:lnTo>
                          <a:pt x="1283" y="340"/>
                        </a:lnTo>
                        <a:lnTo>
                          <a:pt x="1291" y="340"/>
                        </a:lnTo>
                        <a:lnTo>
                          <a:pt x="1400" y="340"/>
                        </a:lnTo>
                        <a:lnTo>
                          <a:pt x="1408" y="340"/>
                        </a:lnTo>
                        <a:lnTo>
                          <a:pt x="1517" y="340"/>
                        </a:lnTo>
                        <a:lnTo>
                          <a:pt x="1525" y="340"/>
                        </a:lnTo>
                        <a:lnTo>
                          <a:pt x="1632" y="340"/>
                        </a:lnTo>
                        <a:lnTo>
                          <a:pt x="1642" y="340"/>
                        </a:lnTo>
                        <a:lnTo>
                          <a:pt x="1749" y="340"/>
                        </a:lnTo>
                        <a:lnTo>
                          <a:pt x="1758" y="340"/>
                        </a:lnTo>
                        <a:lnTo>
                          <a:pt x="1866" y="340"/>
                        </a:lnTo>
                        <a:lnTo>
                          <a:pt x="1875" y="340"/>
                        </a:lnTo>
                        <a:lnTo>
                          <a:pt x="1983" y="342"/>
                        </a:lnTo>
                        <a:lnTo>
                          <a:pt x="1992" y="342"/>
                        </a:lnTo>
                        <a:lnTo>
                          <a:pt x="2100" y="342"/>
                        </a:lnTo>
                        <a:lnTo>
                          <a:pt x="2109" y="342"/>
                        </a:lnTo>
                        <a:lnTo>
                          <a:pt x="2177" y="327"/>
                        </a:lnTo>
                        <a:lnTo>
                          <a:pt x="2207" y="313"/>
                        </a:lnTo>
                        <a:lnTo>
                          <a:pt x="2216" y="305"/>
                        </a:lnTo>
                        <a:lnTo>
                          <a:pt x="2279" y="247"/>
                        </a:lnTo>
                        <a:lnTo>
                          <a:pt x="2332" y="204"/>
                        </a:lnTo>
                        <a:lnTo>
                          <a:pt x="2354" y="183"/>
                        </a:lnTo>
                        <a:lnTo>
                          <a:pt x="2394" y="149"/>
                        </a:lnTo>
                        <a:lnTo>
                          <a:pt x="2428" y="118"/>
                        </a:lnTo>
                        <a:lnTo>
                          <a:pt x="2449" y="102"/>
                        </a:lnTo>
                        <a:lnTo>
                          <a:pt x="2502" y="53"/>
                        </a:lnTo>
                        <a:lnTo>
                          <a:pt x="2566" y="0"/>
                        </a:lnTo>
                        <a:lnTo>
                          <a:pt x="2566" y="149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6" name="Freeform 73"/>
                  <p:cNvSpPr>
                    <a:spLocks/>
                  </p:cNvSpPr>
                  <p:nvPr/>
                </p:nvSpPr>
                <p:spPr bwMode="auto">
                  <a:xfrm>
                    <a:off x="1665" y="2103"/>
                    <a:ext cx="2566" cy="770"/>
                  </a:xfrm>
                  <a:custGeom>
                    <a:avLst/>
                    <a:gdLst>
                      <a:gd name="T0" fmla="*/ 0 w 2566"/>
                      <a:gd name="T1" fmla="*/ 61 h 770"/>
                      <a:gd name="T2" fmla="*/ 117 w 2566"/>
                      <a:gd name="T3" fmla="*/ 61 h 770"/>
                      <a:gd name="T4" fmla="*/ 234 w 2566"/>
                      <a:gd name="T5" fmla="*/ 61 h 770"/>
                      <a:gd name="T6" fmla="*/ 351 w 2566"/>
                      <a:gd name="T7" fmla="*/ 61 h 770"/>
                      <a:gd name="T8" fmla="*/ 467 w 2566"/>
                      <a:gd name="T9" fmla="*/ 61 h 770"/>
                      <a:gd name="T10" fmla="*/ 583 w 2566"/>
                      <a:gd name="T11" fmla="*/ 61 h 770"/>
                      <a:gd name="T12" fmla="*/ 700 w 2566"/>
                      <a:gd name="T13" fmla="*/ 61 h 770"/>
                      <a:gd name="T14" fmla="*/ 817 w 2566"/>
                      <a:gd name="T15" fmla="*/ 63 h 770"/>
                      <a:gd name="T16" fmla="*/ 934 w 2566"/>
                      <a:gd name="T17" fmla="*/ 63 h 770"/>
                      <a:gd name="T18" fmla="*/ 1050 w 2566"/>
                      <a:gd name="T19" fmla="*/ 63 h 770"/>
                      <a:gd name="T20" fmla="*/ 1167 w 2566"/>
                      <a:gd name="T21" fmla="*/ 63 h 770"/>
                      <a:gd name="T22" fmla="*/ 1284 w 2566"/>
                      <a:gd name="T23" fmla="*/ 63 h 770"/>
                      <a:gd name="T24" fmla="*/ 1401 w 2566"/>
                      <a:gd name="T25" fmla="*/ 63 h 770"/>
                      <a:gd name="T26" fmla="*/ 1517 w 2566"/>
                      <a:gd name="T27" fmla="*/ 63 h 770"/>
                      <a:gd name="T28" fmla="*/ 1633 w 2566"/>
                      <a:gd name="T29" fmla="*/ 63 h 770"/>
                      <a:gd name="T30" fmla="*/ 1750 w 2566"/>
                      <a:gd name="T31" fmla="*/ 63 h 770"/>
                      <a:gd name="T32" fmla="*/ 1867 w 2566"/>
                      <a:gd name="T33" fmla="*/ 63 h 770"/>
                      <a:gd name="T34" fmla="*/ 1984 w 2566"/>
                      <a:gd name="T35" fmla="*/ 64 h 770"/>
                      <a:gd name="T36" fmla="*/ 2101 w 2566"/>
                      <a:gd name="T37" fmla="*/ 64 h 770"/>
                      <a:gd name="T38" fmla="*/ 2218 w 2566"/>
                      <a:gd name="T39" fmla="*/ 64 h 770"/>
                      <a:gd name="T40" fmla="*/ 2335 w 2566"/>
                      <a:gd name="T41" fmla="*/ 64 h 770"/>
                      <a:gd name="T42" fmla="*/ 2452 w 2566"/>
                      <a:gd name="T43" fmla="*/ 64 h 770"/>
                      <a:gd name="T44" fmla="*/ 2540 w 2566"/>
                      <a:gd name="T45" fmla="*/ 22 h 770"/>
                      <a:gd name="T46" fmla="*/ 2566 w 2566"/>
                      <a:gd name="T47" fmla="*/ 61 h 770"/>
                      <a:gd name="T48" fmla="*/ 2566 w 2566"/>
                      <a:gd name="T49" fmla="*/ 415 h 770"/>
                      <a:gd name="T50" fmla="*/ 2566 w 2566"/>
                      <a:gd name="T51" fmla="*/ 770 h 770"/>
                      <a:gd name="T52" fmla="*/ 2332 w 2566"/>
                      <a:gd name="T53" fmla="*/ 770 h 770"/>
                      <a:gd name="T54" fmla="*/ 2100 w 2566"/>
                      <a:gd name="T55" fmla="*/ 770 h 770"/>
                      <a:gd name="T56" fmla="*/ 1866 w 2566"/>
                      <a:gd name="T57" fmla="*/ 770 h 770"/>
                      <a:gd name="T58" fmla="*/ 1632 w 2566"/>
                      <a:gd name="T59" fmla="*/ 770 h 770"/>
                      <a:gd name="T60" fmla="*/ 1400 w 2566"/>
                      <a:gd name="T61" fmla="*/ 770 h 770"/>
                      <a:gd name="T62" fmla="*/ 1166 w 2566"/>
                      <a:gd name="T63" fmla="*/ 770 h 770"/>
                      <a:gd name="T64" fmla="*/ 934 w 2566"/>
                      <a:gd name="T65" fmla="*/ 770 h 770"/>
                      <a:gd name="T66" fmla="*/ 700 w 2566"/>
                      <a:gd name="T67" fmla="*/ 770 h 770"/>
                      <a:gd name="T68" fmla="*/ 466 w 2566"/>
                      <a:gd name="T69" fmla="*/ 770 h 770"/>
                      <a:gd name="T70" fmla="*/ 234 w 2566"/>
                      <a:gd name="T71" fmla="*/ 770 h 770"/>
                      <a:gd name="T72" fmla="*/ 0 w 2566"/>
                      <a:gd name="T73" fmla="*/ 770 h 770"/>
                      <a:gd name="T74" fmla="*/ 0 w 2566"/>
                      <a:gd name="T75" fmla="*/ 415 h 770"/>
                      <a:gd name="T76" fmla="*/ 0 w 2566"/>
                      <a:gd name="T77" fmla="*/ 61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66" h="770">
                        <a:moveTo>
                          <a:pt x="0" y="61"/>
                        </a:moveTo>
                        <a:lnTo>
                          <a:pt x="0" y="61"/>
                        </a:lnTo>
                        <a:lnTo>
                          <a:pt x="117" y="61"/>
                        </a:lnTo>
                        <a:lnTo>
                          <a:pt x="117" y="61"/>
                        </a:lnTo>
                        <a:lnTo>
                          <a:pt x="234" y="61"/>
                        </a:lnTo>
                        <a:lnTo>
                          <a:pt x="234" y="61"/>
                        </a:lnTo>
                        <a:lnTo>
                          <a:pt x="349" y="61"/>
                        </a:lnTo>
                        <a:lnTo>
                          <a:pt x="351" y="61"/>
                        </a:lnTo>
                        <a:lnTo>
                          <a:pt x="466" y="61"/>
                        </a:lnTo>
                        <a:lnTo>
                          <a:pt x="467" y="61"/>
                        </a:lnTo>
                        <a:lnTo>
                          <a:pt x="583" y="61"/>
                        </a:lnTo>
                        <a:lnTo>
                          <a:pt x="583" y="61"/>
                        </a:lnTo>
                        <a:lnTo>
                          <a:pt x="700" y="61"/>
                        </a:lnTo>
                        <a:lnTo>
                          <a:pt x="700" y="61"/>
                        </a:lnTo>
                        <a:lnTo>
                          <a:pt x="817" y="63"/>
                        </a:lnTo>
                        <a:lnTo>
                          <a:pt x="817" y="63"/>
                        </a:lnTo>
                        <a:lnTo>
                          <a:pt x="934" y="63"/>
                        </a:lnTo>
                        <a:lnTo>
                          <a:pt x="934" y="63"/>
                        </a:lnTo>
                        <a:lnTo>
                          <a:pt x="1049" y="63"/>
                        </a:lnTo>
                        <a:lnTo>
                          <a:pt x="1050" y="63"/>
                        </a:lnTo>
                        <a:lnTo>
                          <a:pt x="1166" y="63"/>
                        </a:lnTo>
                        <a:lnTo>
                          <a:pt x="1167" y="63"/>
                        </a:lnTo>
                        <a:lnTo>
                          <a:pt x="1283" y="63"/>
                        </a:lnTo>
                        <a:lnTo>
                          <a:pt x="1284" y="63"/>
                        </a:lnTo>
                        <a:lnTo>
                          <a:pt x="1400" y="63"/>
                        </a:lnTo>
                        <a:lnTo>
                          <a:pt x="1401" y="63"/>
                        </a:lnTo>
                        <a:lnTo>
                          <a:pt x="1517" y="63"/>
                        </a:lnTo>
                        <a:lnTo>
                          <a:pt x="1517" y="63"/>
                        </a:lnTo>
                        <a:lnTo>
                          <a:pt x="1632" y="63"/>
                        </a:lnTo>
                        <a:lnTo>
                          <a:pt x="1633" y="63"/>
                        </a:lnTo>
                        <a:lnTo>
                          <a:pt x="1749" y="63"/>
                        </a:lnTo>
                        <a:lnTo>
                          <a:pt x="1750" y="63"/>
                        </a:lnTo>
                        <a:lnTo>
                          <a:pt x="1866" y="63"/>
                        </a:lnTo>
                        <a:lnTo>
                          <a:pt x="1867" y="63"/>
                        </a:lnTo>
                        <a:lnTo>
                          <a:pt x="1983" y="64"/>
                        </a:lnTo>
                        <a:lnTo>
                          <a:pt x="1984" y="64"/>
                        </a:lnTo>
                        <a:lnTo>
                          <a:pt x="2100" y="64"/>
                        </a:lnTo>
                        <a:lnTo>
                          <a:pt x="2101" y="64"/>
                        </a:lnTo>
                        <a:lnTo>
                          <a:pt x="2216" y="64"/>
                        </a:lnTo>
                        <a:lnTo>
                          <a:pt x="2218" y="64"/>
                        </a:lnTo>
                        <a:lnTo>
                          <a:pt x="2332" y="64"/>
                        </a:lnTo>
                        <a:lnTo>
                          <a:pt x="2335" y="64"/>
                        </a:lnTo>
                        <a:lnTo>
                          <a:pt x="2449" y="64"/>
                        </a:lnTo>
                        <a:lnTo>
                          <a:pt x="2452" y="64"/>
                        </a:lnTo>
                        <a:lnTo>
                          <a:pt x="2471" y="61"/>
                        </a:lnTo>
                        <a:lnTo>
                          <a:pt x="2540" y="22"/>
                        </a:lnTo>
                        <a:lnTo>
                          <a:pt x="2566" y="0"/>
                        </a:lnTo>
                        <a:lnTo>
                          <a:pt x="2566" y="61"/>
                        </a:lnTo>
                        <a:lnTo>
                          <a:pt x="2566" y="239"/>
                        </a:lnTo>
                        <a:lnTo>
                          <a:pt x="2566" y="415"/>
                        </a:lnTo>
                        <a:lnTo>
                          <a:pt x="2566" y="593"/>
                        </a:lnTo>
                        <a:lnTo>
                          <a:pt x="2566" y="770"/>
                        </a:lnTo>
                        <a:lnTo>
                          <a:pt x="2449" y="770"/>
                        </a:lnTo>
                        <a:lnTo>
                          <a:pt x="2332" y="770"/>
                        </a:lnTo>
                        <a:lnTo>
                          <a:pt x="2216" y="770"/>
                        </a:lnTo>
                        <a:lnTo>
                          <a:pt x="2100" y="770"/>
                        </a:lnTo>
                        <a:lnTo>
                          <a:pt x="1983" y="770"/>
                        </a:lnTo>
                        <a:lnTo>
                          <a:pt x="1866" y="770"/>
                        </a:lnTo>
                        <a:lnTo>
                          <a:pt x="1749" y="770"/>
                        </a:lnTo>
                        <a:lnTo>
                          <a:pt x="1632" y="770"/>
                        </a:lnTo>
                        <a:lnTo>
                          <a:pt x="1517" y="770"/>
                        </a:lnTo>
                        <a:lnTo>
                          <a:pt x="1400" y="770"/>
                        </a:lnTo>
                        <a:lnTo>
                          <a:pt x="1283" y="770"/>
                        </a:lnTo>
                        <a:lnTo>
                          <a:pt x="1166" y="770"/>
                        </a:lnTo>
                        <a:lnTo>
                          <a:pt x="1049" y="770"/>
                        </a:lnTo>
                        <a:lnTo>
                          <a:pt x="934" y="770"/>
                        </a:lnTo>
                        <a:lnTo>
                          <a:pt x="817" y="770"/>
                        </a:lnTo>
                        <a:lnTo>
                          <a:pt x="700" y="770"/>
                        </a:lnTo>
                        <a:lnTo>
                          <a:pt x="583" y="770"/>
                        </a:lnTo>
                        <a:lnTo>
                          <a:pt x="466" y="770"/>
                        </a:lnTo>
                        <a:lnTo>
                          <a:pt x="349" y="770"/>
                        </a:lnTo>
                        <a:lnTo>
                          <a:pt x="234" y="770"/>
                        </a:lnTo>
                        <a:lnTo>
                          <a:pt x="117" y="770"/>
                        </a:lnTo>
                        <a:lnTo>
                          <a:pt x="0" y="770"/>
                        </a:lnTo>
                        <a:lnTo>
                          <a:pt x="0" y="593"/>
                        </a:lnTo>
                        <a:lnTo>
                          <a:pt x="0" y="415"/>
                        </a:lnTo>
                        <a:lnTo>
                          <a:pt x="0" y="239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7" name="Freeform 74"/>
                  <p:cNvSpPr>
                    <a:spLocks/>
                  </p:cNvSpPr>
                  <p:nvPr/>
                </p:nvSpPr>
                <p:spPr bwMode="auto">
                  <a:xfrm>
                    <a:off x="1665" y="2103"/>
                    <a:ext cx="2566" cy="64"/>
                  </a:xfrm>
                  <a:custGeom>
                    <a:avLst/>
                    <a:gdLst>
                      <a:gd name="T0" fmla="*/ 0 w 2566"/>
                      <a:gd name="T1" fmla="*/ 61 h 64"/>
                      <a:gd name="T2" fmla="*/ 0 w 2566"/>
                      <a:gd name="T3" fmla="*/ 61 h 64"/>
                      <a:gd name="T4" fmla="*/ 117 w 2566"/>
                      <a:gd name="T5" fmla="*/ 61 h 64"/>
                      <a:gd name="T6" fmla="*/ 117 w 2566"/>
                      <a:gd name="T7" fmla="*/ 61 h 64"/>
                      <a:gd name="T8" fmla="*/ 234 w 2566"/>
                      <a:gd name="T9" fmla="*/ 61 h 64"/>
                      <a:gd name="T10" fmla="*/ 234 w 2566"/>
                      <a:gd name="T11" fmla="*/ 61 h 64"/>
                      <a:gd name="T12" fmla="*/ 349 w 2566"/>
                      <a:gd name="T13" fmla="*/ 61 h 64"/>
                      <a:gd name="T14" fmla="*/ 351 w 2566"/>
                      <a:gd name="T15" fmla="*/ 61 h 64"/>
                      <a:gd name="T16" fmla="*/ 466 w 2566"/>
                      <a:gd name="T17" fmla="*/ 61 h 64"/>
                      <a:gd name="T18" fmla="*/ 467 w 2566"/>
                      <a:gd name="T19" fmla="*/ 61 h 64"/>
                      <a:gd name="T20" fmla="*/ 583 w 2566"/>
                      <a:gd name="T21" fmla="*/ 61 h 64"/>
                      <a:gd name="T22" fmla="*/ 583 w 2566"/>
                      <a:gd name="T23" fmla="*/ 61 h 64"/>
                      <a:gd name="T24" fmla="*/ 700 w 2566"/>
                      <a:gd name="T25" fmla="*/ 61 h 64"/>
                      <a:gd name="T26" fmla="*/ 700 w 2566"/>
                      <a:gd name="T27" fmla="*/ 61 h 64"/>
                      <a:gd name="T28" fmla="*/ 817 w 2566"/>
                      <a:gd name="T29" fmla="*/ 63 h 64"/>
                      <a:gd name="T30" fmla="*/ 817 w 2566"/>
                      <a:gd name="T31" fmla="*/ 63 h 64"/>
                      <a:gd name="T32" fmla="*/ 934 w 2566"/>
                      <a:gd name="T33" fmla="*/ 63 h 64"/>
                      <a:gd name="T34" fmla="*/ 934 w 2566"/>
                      <a:gd name="T35" fmla="*/ 63 h 64"/>
                      <a:gd name="T36" fmla="*/ 1049 w 2566"/>
                      <a:gd name="T37" fmla="*/ 63 h 64"/>
                      <a:gd name="T38" fmla="*/ 1050 w 2566"/>
                      <a:gd name="T39" fmla="*/ 63 h 64"/>
                      <a:gd name="T40" fmla="*/ 1166 w 2566"/>
                      <a:gd name="T41" fmla="*/ 63 h 64"/>
                      <a:gd name="T42" fmla="*/ 1167 w 2566"/>
                      <a:gd name="T43" fmla="*/ 63 h 64"/>
                      <a:gd name="T44" fmla="*/ 1283 w 2566"/>
                      <a:gd name="T45" fmla="*/ 63 h 64"/>
                      <a:gd name="T46" fmla="*/ 1284 w 2566"/>
                      <a:gd name="T47" fmla="*/ 63 h 64"/>
                      <a:gd name="T48" fmla="*/ 1400 w 2566"/>
                      <a:gd name="T49" fmla="*/ 63 h 64"/>
                      <a:gd name="T50" fmla="*/ 1401 w 2566"/>
                      <a:gd name="T51" fmla="*/ 63 h 64"/>
                      <a:gd name="T52" fmla="*/ 1517 w 2566"/>
                      <a:gd name="T53" fmla="*/ 63 h 64"/>
                      <a:gd name="T54" fmla="*/ 1517 w 2566"/>
                      <a:gd name="T55" fmla="*/ 63 h 64"/>
                      <a:gd name="T56" fmla="*/ 1632 w 2566"/>
                      <a:gd name="T57" fmla="*/ 63 h 64"/>
                      <a:gd name="T58" fmla="*/ 1633 w 2566"/>
                      <a:gd name="T59" fmla="*/ 63 h 64"/>
                      <a:gd name="T60" fmla="*/ 1749 w 2566"/>
                      <a:gd name="T61" fmla="*/ 63 h 64"/>
                      <a:gd name="T62" fmla="*/ 1750 w 2566"/>
                      <a:gd name="T63" fmla="*/ 63 h 64"/>
                      <a:gd name="T64" fmla="*/ 1866 w 2566"/>
                      <a:gd name="T65" fmla="*/ 63 h 64"/>
                      <a:gd name="T66" fmla="*/ 1867 w 2566"/>
                      <a:gd name="T67" fmla="*/ 63 h 64"/>
                      <a:gd name="T68" fmla="*/ 1983 w 2566"/>
                      <a:gd name="T69" fmla="*/ 64 h 64"/>
                      <a:gd name="T70" fmla="*/ 1984 w 2566"/>
                      <a:gd name="T71" fmla="*/ 64 h 64"/>
                      <a:gd name="T72" fmla="*/ 2100 w 2566"/>
                      <a:gd name="T73" fmla="*/ 64 h 64"/>
                      <a:gd name="T74" fmla="*/ 2101 w 2566"/>
                      <a:gd name="T75" fmla="*/ 64 h 64"/>
                      <a:gd name="T76" fmla="*/ 2216 w 2566"/>
                      <a:gd name="T77" fmla="*/ 64 h 64"/>
                      <a:gd name="T78" fmla="*/ 2218 w 2566"/>
                      <a:gd name="T79" fmla="*/ 64 h 64"/>
                      <a:gd name="T80" fmla="*/ 2332 w 2566"/>
                      <a:gd name="T81" fmla="*/ 64 h 64"/>
                      <a:gd name="T82" fmla="*/ 2335 w 2566"/>
                      <a:gd name="T83" fmla="*/ 64 h 64"/>
                      <a:gd name="T84" fmla="*/ 2449 w 2566"/>
                      <a:gd name="T85" fmla="*/ 64 h 64"/>
                      <a:gd name="T86" fmla="*/ 2452 w 2566"/>
                      <a:gd name="T87" fmla="*/ 64 h 64"/>
                      <a:gd name="T88" fmla="*/ 2471 w 2566"/>
                      <a:gd name="T89" fmla="*/ 61 h 64"/>
                      <a:gd name="T90" fmla="*/ 2540 w 2566"/>
                      <a:gd name="T91" fmla="*/ 22 h 64"/>
                      <a:gd name="T92" fmla="*/ 2566 w 2566"/>
                      <a:gd name="T93" fmla="*/ 0 h 64"/>
                      <a:gd name="T94" fmla="*/ 2566 w 2566"/>
                      <a:gd name="T95" fmla="*/ 61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64">
                        <a:moveTo>
                          <a:pt x="0" y="61"/>
                        </a:moveTo>
                        <a:lnTo>
                          <a:pt x="0" y="61"/>
                        </a:lnTo>
                        <a:lnTo>
                          <a:pt x="117" y="61"/>
                        </a:lnTo>
                        <a:lnTo>
                          <a:pt x="117" y="61"/>
                        </a:lnTo>
                        <a:lnTo>
                          <a:pt x="234" y="61"/>
                        </a:lnTo>
                        <a:lnTo>
                          <a:pt x="234" y="61"/>
                        </a:lnTo>
                        <a:lnTo>
                          <a:pt x="349" y="61"/>
                        </a:lnTo>
                        <a:lnTo>
                          <a:pt x="351" y="61"/>
                        </a:lnTo>
                        <a:lnTo>
                          <a:pt x="466" y="61"/>
                        </a:lnTo>
                        <a:lnTo>
                          <a:pt x="467" y="61"/>
                        </a:lnTo>
                        <a:lnTo>
                          <a:pt x="583" y="61"/>
                        </a:lnTo>
                        <a:lnTo>
                          <a:pt x="583" y="61"/>
                        </a:lnTo>
                        <a:lnTo>
                          <a:pt x="700" y="61"/>
                        </a:lnTo>
                        <a:lnTo>
                          <a:pt x="700" y="61"/>
                        </a:lnTo>
                        <a:lnTo>
                          <a:pt x="817" y="63"/>
                        </a:lnTo>
                        <a:lnTo>
                          <a:pt x="817" y="63"/>
                        </a:lnTo>
                        <a:lnTo>
                          <a:pt x="934" y="63"/>
                        </a:lnTo>
                        <a:lnTo>
                          <a:pt x="934" y="63"/>
                        </a:lnTo>
                        <a:lnTo>
                          <a:pt x="1049" y="63"/>
                        </a:lnTo>
                        <a:lnTo>
                          <a:pt x="1050" y="63"/>
                        </a:lnTo>
                        <a:lnTo>
                          <a:pt x="1166" y="63"/>
                        </a:lnTo>
                        <a:lnTo>
                          <a:pt x="1167" y="63"/>
                        </a:lnTo>
                        <a:lnTo>
                          <a:pt x="1283" y="63"/>
                        </a:lnTo>
                        <a:lnTo>
                          <a:pt x="1284" y="63"/>
                        </a:lnTo>
                        <a:lnTo>
                          <a:pt x="1400" y="63"/>
                        </a:lnTo>
                        <a:lnTo>
                          <a:pt x="1401" y="63"/>
                        </a:lnTo>
                        <a:lnTo>
                          <a:pt x="1517" y="63"/>
                        </a:lnTo>
                        <a:lnTo>
                          <a:pt x="1517" y="63"/>
                        </a:lnTo>
                        <a:lnTo>
                          <a:pt x="1632" y="63"/>
                        </a:lnTo>
                        <a:lnTo>
                          <a:pt x="1633" y="63"/>
                        </a:lnTo>
                        <a:lnTo>
                          <a:pt x="1749" y="63"/>
                        </a:lnTo>
                        <a:lnTo>
                          <a:pt x="1750" y="63"/>
                        </a:lnTo>
                        <a:lnTo>
                          <a:pt x="1866" y="63"/>
                        </a:lnTo>
                        <a:lnTo>
                          <a:pt x="1867" y="63"/>
                        </a:lnTo>
                        <a:lnTo>
                          <a:pt x="1983" y="64"/>
                        </a:lnTo>
                        <a:lnTo>
                          <a:pt x="1984" y="64"/>
                        </a:lnTo>
                        <a:lnTo>
                          <a:pt x="2100" y="64"/>
                        </a:lnTo>
                        <a:lnTo>
                          <a:pt x="2101" y="64"/>
                        </a:lnTo>
                        <a:lnTo>
                          <a:pt x="2216" y="64"/>
                        </a:lnTo>
                        <a:lnTo>
                          <a:pt x="2218" y="64"/>
                        </a:lnTo>
                        <a:lnTo>
                          <a:pt x="2332" y="64"/>
                        </a:lnTo>
                        <a:lnTo>
                          <a:pt x="2335" y="64"/>
                        </a:lnTo>
                        <a:lnTo>
                          <a:pt x="2449" y="64"/>
                        </a:lnTo>
                        <a:lnTo>
                          <a:pt x="2452" y="64"/>
                        </a:lnTo>
                        <a:lnTo>
                          <a:pt x="2471" y="61"/>
                        </a:lnTo>
                        <a:lnTo>
                          <a:pt x="2540" y="22"/>
                        </a:lnTo>
                        <a:lnTo>
                          <a:pt x="2566" y="0"/>
                        </a:lnTo>
                        <a:lnTo>
                          <a:pt x="2566" y="61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8" name="Freeform 75"/>
                  <p:cNvSpPr>
                    <a:spLocks/>
                  </p:cNvSpPr>
                  <p:nvPr/>
                </p:nvSpPr>
                <p:spPr bwMode="auto">
                  <a:xfrm>
                    <a:off x="2143" y="392"/>
                    <a:ext cx="2088" cy="1236"/>
                  </a:xfrm>
                  <a:custGeom>
                    <a:avLst/>
                    <a:gdLst>
                      <a:gd name="T0" fmla="*/ 2086 w 2088"/>
                      <a:gd name="T1" fmla="*/ 353 h 1236"/>
                      <a:gd name="T2" fmla="*/ 2086 w 2088"/>
                      <a:gd name="T3" fmla="*/ 530 h 1236"/>
                      <a:gd name="T4" fmla="*/ 1969 w 2088"/>
                      <a:gd name="T5" fmla="*/ 530 h 1236"/>
                      <a:gd name="T6" fmla="*/ 1854 w 2088"/>
                      <a:gd name="T7" fmla="*/ 531 h 1236"/>
                      <a:gd name="T8" fmla="*/ 1853 w 2088"/>
                      <a:gd name="T9" fmla="*/ 707 h 1236"/>
                      <a:gd name="T10" fmla="*/ 1737 w 2088"/>
                      <a:gd name="T11" fmla="*/ 707 h 1236"/>
                      <a:gd name="T12" fmla="*/ 1734 w 2088"/>
                      <a:gd name="T13" fmla="*/ 881 h 1236"/>
                      <a:gd name="T14" fmla="*/ 1620 w 2088"/>
                      <a:gd name="T15" fmla="*/ 885 h 1236"/>
                      <a:gd name="T16" fmla="*/ 1503 w 2088"/>
                      <a:gd name="T17" fmla="*/ 885 h 1236"/>
                      <a:gd name="T18" fmla="*/ 1503 w 2088"/>
                      <a:gd name="T19" fmla="*/ 1061 h 1236"/>
                      <a:gd name="T20" fmla="*/ 1386 w 2088"/>
                      <a:gd name="T21" fmla="*/ 1062 h 1236"/>
                      <a:gd name="T22" fmla="*/ 1270 w 2088"/>
                      <a:gd name="T23" fmla="*/ 1061 h 1236"/>
                      <a:gd name="T24" fmla="*/ 1268 w 2088"/>
                      <a:gd name="T25" fmla="*/ 1236 h 1236"/>
                      <a:gd name="T26" fmla="*/ 1101 w 2088"/>
                      <a:gd name="T27" fmla="*/ 1160 h 1236"/>
                      <a:gd name="T28" fmla="*/ 998 w 2088"/>
                      <a:gd name="T29" fmla="*/ 1064 h 1236"/>
                      <a:gd name="T30" fmla="*/ 914 w 2088"/>
                      <a:gd name="T31" fmla="*/ 1051 h 1236"/>
                      <a:gd name="T32" fmla="*/ 699 w 2088"/>
                      <a:gd name="T33" fmla="*/ 886 h 1236"/>
                      <a:gd name="T34" fmla="*/ 678 w 2088"/>
                      <a:gd name="T35" fmla="*/ 870 h 1236"/>
                      <a:gd name="T36" fmla="*/ 468 w 2088"/>
                      <a:gd name="T37" fmla="*/ 709 h 1236"/>
                      <a:gd name="T38" fmla="*/ 340 w 2088"/>
                      <a:gd name="T39" fmla="*/ 534 h 1236"/>
                      <a:gd name="T40" fmla="*/ 337 w 2088"/>
                      <a:gd name="T41" fmla="*/ 531 h 1236"/>
                      <a:gd name="T42" fmla="*/ 171 w 2088"/>
                      <a:gd name="T43" fmla="*/ 355 h 1236"/>
                      <a:gd name="T44" fmla="*/ 113 w 2088"/>
                      <a:gd name="T45" fmla="*/ 177 h 1236"/>
                      <a:gd name="T46" fmla="*/ 0 w 2088"/>
                      <a:gd name="T47" fmla="*/ 0 h 1236"/>
                      <a:gd name="T48" fmla="*/ 222 w 2088"/>
                      <a:gd name="T49" fmla="*/ 0 h 1236"/>
                      <a:gd name="T50" fmla="*/ 456 w 2088"/>
                      <a:gd name="T51" fmla="*/ 0 h 1236"/>
                      <a:gd name="T52" fmla="*/ 688 w 2088"/>
                      <a:gd name="T53" fmla="*/ 0 h 1236"/>
                      <a:gd name="T54" fmla="*/ 922 w 2088"/>
                      <a:gd name="T55" fmla="*/ 0 h 1236"/>
                      <a:gd name="T56" fmla="*/ 1154 w 2088"/>
                      <a:gd name="T57" fmla="*/ 0 h 1236"/>
                      <a:gd name="T58" fmla="*/ 1388 w 2088"/>
                      <a:gd name="T59" fmla="*/ 0 h 1236"/>
                      <a:gd name="T60" fmla="*/ 1622 w 2088"/>
                      <a:gd name="T61" fmla="*/ 0 h 1236"/>
                      <a:gd name="T62" fmla="*/ 1854 w 2088"/>
                      <a:gd name="T63" fmla="*/ 0 h 1236"/>
                      <a:gd name="T64" fmla="*/ 2088 w 2088"/>
                      <a:gd name="T65" fmla="*/ 0 h 1236"/>
                      <a:gd name="T66" fmla="*/ 2088 w 2088"/>
                      <a:gd name="T67" fmla="*/ 352 h 1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088" h="1236">
                        <a:moveTo>
                          <a:pt x="2088" y="352"/>
                        </a:moveTo>
                        <a:lnTo>
                          <a:pt x="2086" y="353"/>
                        </a:lnTo>
                        <a:lnTo>
                          <a:pt x="2085" y="355"/>
                        </a:lnTo>
                        <a:lnTo>
                          <a:pt x="2086" y="530"/>
                        </a:lnTo>
                        <a:lnTo>
                          <a:pt x="1971" y="528"/>
                        </a:lnTo>
                        <a:lnTo>
                          <a:pt x="1969" y="530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3" y="707"/>
                        </a:lnTo>
                        <a:lnTo>
                          <a:pt x="1738" y="706"/>
                        </a:lnTo>
                        <a:lnTo>
                          <a:pt x="1737" y="707"/>
                        </a:lnTo>
                        <a:lnTo>
                          <a:pt x="1732" y="709"/>
                        </a:lnTo>
                        <a:lnTo>
                          <a:pt x="1734" y="881"/>
                        </a:lnTo>
                        <a:lnTo>
                          <a:pt x="1622" y="878"/>
                        </a:lnTo>
                        <a:lnTo>
                          <a:pt x="1620" y="885"/>
                        </a:lnTo>
                        <a:lnTo>
                          <a:pt x="1505" y="883"/>
                        </a:lnTo>
                        <a:lnTo>
                          <a:pt x="1503" y="885"/>
                        </a:lnTo>
                        <a:lnTo>
                          <a:pt x="1501" y="886"/>
                        </a:lnTo>
                        <a:lnTo>
                          <a:pt x="1503" y="1061"/>
                        </a:lnTo>
                        <a:lnTo>
                          <a:pt x="1388" y="1060"/>
                        </a:lnTo>
                        <a:lnTo>
                          <a:pt x="1386" y="1062"/>
                        </a:lnTo>
                        <a:lnTo>
                          <a:pt x="1271" y="1061"/>
                        </a:lnTo>
                        <a:lnTo>
                          <a:pt x="1270" y="1061"/>
                        </a:lnTo>
                        <a:lnTo>
                          <a:pt x="1266" y="1064"/>
                        </a:lnTo>
                        <a:lnTo>
                          <a:pt x="1268" y="1236"/>
                        </a:lnTo>
                        <a:lnTo>
                          <a:pt x="1154" y="1234"/>
                        </a:lnTo>
                        <a:lnTo>
                          <a:pt x="1101" y="1160"/>
                        </a:lnTo>
                        <a:lnTo>
                          <a:pt x="1039" y="1160"/>
                        </a:lnTo>
                        <a:lnTo>
                          <a:pt x="998" y="1064"/>
                        </a:lnTo>
                        <a:lnTo>
                          <a:pt x="922" y="1058"/>
                        </a:lnTo>
                        <a:lnTo>
                          <a:pt x="914" y="1051"/>
                        </a:lnTo>
                        <a:lnTo>
                          <a:pt x="805" y="1051"/>
                        </a:lnTo>
                        <a:lnTo>
                          <a:pt x="699" y="886"/>
                        </a:lnTo>
                        <a:lnTo>
                          <a:pt x="688" y="879"/>
                        </a:lnTo>
                        <a:lnTo>
                          <a:pt x="678" y="870"/>
                        </a:lnTo>
                        <a:lnTo>
                          <a:pt x="571" y="870"/>
                        </a:lnTo>
                        <a:lnTo>
                          <a:pt x="468" y="709"/>
                        </a:lnTo>
                        <a:lnTo>
                          <a:pt x="456" y="699"/>
                        </a:lnTo>
                        <a:lnTo>
                          <a:pt x="340" y="534"/>
                        </a:lnTo>
                        <a:lnTo>
                          <a:pt x="339" y="534"/>
                        </a:lnTo>
                        <a:lnTo>
                          <a:pt x="337" y="531"/>
                        </a:lnTo>
                        <a:lnTo>
                          <a:pt x="222" y="435"/>
                        </a:lnTo>
                        <a:lnTo>
                          <a:pt x="171" y="355"/>
                        </a:lnTo>
                        <a:lnTo>
                          <a:pt x="174" y="283"/>
                        </a:lnTo>
                        <a:lnTo>
                          <a:pt x="113" y="177"/>
                        </a:lnTo>
                        <a:lnTo>
                          <a:pt x="105" y="160"/>
                        </a:lnTo>
                        <a:lnTo>
                          <a:pt x="0" y="0"/>
                        </a:lnTo>
                        <a:lnTo>
                          <a:pt x="105" y="0"/>
                        </a:lnTo>
                        <a:lnTo>
                          <a:pt x="222" y="0"/>
                        </a:lnTo>
                        <a:lnTo>
                          <a:pt x="339" y="0"/>
                        </a:lnTo>
                        <a:lnTo>
                          <a:pt x="456" y="0"/>
                        </a:lnTo>
                        <a:lnTo>
                          <a:pt x="571" y="0"/>
                        </a:lnTo>
                        <a:lnTo>
                          <a:pt x="688" y="0"/>
                        </a:lnTo>
                        <a:lnTo>
                          <a:pt x="805" y="0"/>
                        </a:lnTo>
                        <a:lnTo>
                          <a:pt x="922" y="0"/>
                        </a:lnTo>
                        <a:lnTo>
                          <a:pt x="1039" y="0"/>
                        </a:lnTo>
                        <a:lnTo>
                          <a:pt x="1154" y="0"/>
                        </a:lnTo>
                        <a:lnTo>
                          <a:pt x="1271" y="0"/>
                        </a:lnTo>
                        <a:lnTo>
                          <a:pt x="1388" y="0"/>
                        </a:lnTo>
                        <a:lnTo>
                          <a:pt x="1505" y="0"/>
                        </a:lnTo>
                        <a:lnTo>
                          <a:pt x="1622" y="0"/>
                        </a:lnTo>
                        <a:lnTo>
                          <a:pt x="1738" y="0"/>
                        </a:lnTo>
                        <a:lnTo>
                          <a:pt x="1854" y="0"/>
                        </a:lnTo>
                        <a:lnTo>
                          <a:pt x="1971" y="0"/>
                        </a:lnTo>
                        <a:lnTo>
                          <a:pt x="2088" y="0"/>
                        </a:lnTo>
                        <a:lnTo>
                          <a:pt x="2088" y="177"/>
                        </a:lnTo>
                        <a:lnTo>
                          <a:pt x="2088" y="35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9" name="Freeform 76"/>
                  <p:cNvSpPr>
                    <a:spLocks/>
                  </p:cNvSpPr>
                  <p:nvPr/>
                </p:nvSpPr>
                <p:spPr bwMode="auto">
                  <a:xfrm>
                    <a:off x="2143" y="392"/>
                    <a:ext cx="2088" cy="1236"/>
                  </a:xfrm>
                  <a:custGeom>
                    <a:avLst/>
                    <a:gdLst>
                      <a:gd name="T0" fmla="*/ 2088 w 2088"/>
                      <a:gd name="T1" fmla="*/ 352 h 1236"/>
                      <a:gd name="T2" fmla="*/ 2086 w 2088"/>
                      <a:gd name="T3" fmla="*/ 353 h 1236"/>
                      <a:gd name="T4" fmla="*/ 2085 w 2088"/>
                      <a:gd name="T5" fmla="*/ 355 h 1236"/>
                      <a:gd name="T6" fmla="*/ 2086 w 2088"/>
                      <a:gd name="T7" fmla="*/ 530 h 1236"/>
                      <a:gd name="T8" fmla="*/ 1971 w 2088"/>
                      <a:gd name="T9" fmla="*/ 528 h 1236"/>
                      <a:gd name="T10" fmla="*/ 1969 w 2088"/>
                      <a:gd name="T11" fmla="*/ 530 h 1236"/>
                      <a:gd name="T12" fmla="*/ 1854 w 2088"/>
                      <a:gd name="T13" fmla="*/ 531 h 1236"/>
                      <a:gd name="T14" fmla="*/ 1854 w 2088"/>
                      <a:gd name="T15" fmla="*/ 531 h 1236"/>
                      <a:gd name="T16" fmla="*/ 1854 w 2088"/>
                      <a:gd name="T17" fmla="*/ 531 h 1236"/>
                      <a:gd name="T18" fmla="*/ 1853 w 2088"/>
                      <a:gd name="T19" fmla="*/ 707 h 1236"/>
                      <a:gd name="T20" fmla="*/ 1738 w 2088"/>
                      <a:gd name="T21" fmla="*/ 706 h 1236"/>
                      <a:gd name="T22" fmla="*/ 1737 w 2088"/>
                      <a:gd name="T23" fmla="*/ 707 h 1236"/>
                      <a:gd name="T24" fmla="*/ 1732 w 2088"/>
                      <a:gd name="T25" fmla="*/ 709 h 1236"/>
                      <a:gd name="T26" fmla="*/ 1734 w 2088"/>
                      <a:gd name="T27" fmla="*/ 881 h 1236"/>
                      <a:gd name="T28" fmla="*/ 1622 w 2088"/>
                      <a:gd name="T29" fmla="*/ 878 h 1236"/>
                      <a:gd name="T30" fmla="*/ 1620 w 2088"/>
                      <a:gd name="T31" fmla="*/ 885 h 1236"/>
                      <a:gd name="T32" fmla="*/ 1505 w 2088"/>
                      <a:gd name="T33" fmla="*/ 883 h 1236"/>
                      <a:gd name="T34" fmla="*/ 1503 w 2088"/>
                      <a:gd name="T35" fmla="*/ 885 h 1236"/>
                      <a:gd name="T36" fmla="*/ 1501 w 2088"/>
                      <a:gd name="T37" fmla="*/ 886 h 1236"/>
                      <a:gd name="T38" fmla="*/ 1503 w 2088"/>
                      <a:gd name="T39" fmla="*/ 1061 h 1236"/>
                      <a:gd name="T40" fmla="*/ 1388 w 2088"/>
                      <a:gd name="T41" fmla="*/ 1060 h 1236"/>
                      <a:gd name="T42" fmla="*/ 1386 w 2088"/>
                      <a:gd name="T43" fmla="*/ 1062 h 1236"/>
                      <a:gd name="T44" fmla="*/ 1271 w 2088"/>
                      <a:gd name="T45" fmla="*/ 1061 h 1236"/>
                      <a:gd name="T46" fmla="*/ 1270 w 2088"/>
                      <a:gd name="T47" fmla="*/ 1061 h 1236"/>
                      <a:gd name="T48" fmla="*/ 1266 w 2088"/>
                      <a:gd name="T49" fmla="*/ 1064 h 1236"/>
                      <a:gd name="T50" fmla="*/ 1268 w 2088"/>
                      <a:gd name="T51" fmla="*/ 1236 h 1236"/>
                      <a:gd name="T52" fmla="*/ 1154 w 2088"/>
                      <a:gd name="T53" fmla="*/ 1234 h 1236"/>
                      <a:gd name="T54" fmla="*/ 1101 w 2088"/>
                      <a:gd name="T55" fmla="*/ 1160 h 1236"/>
                      <a:gd name="T56" fmla="*/ 1039 w 2088"/>
                      <a:gd name="T57" fmla="*/ 1160 h 1236"/>
                      <a:gd name="T58" fmla="*/ 998 w 2088"/>
                      <a:gd name="T59" fmla="*/ 1064 h 1236"/>
                      <a:gd name="T60" fmla="*/ 922 w 2088"/>
                      <a:gd name="T61" fmla="*/ 1058 h 1236"/>
                      <a:gd name="T62" fmla="*/ 914 w 2088"/>
                      <a:gd name="T63" fmla="*/ 1051 h 1236"/>
                      <a:gd name="T64" fmla="*/ 805 w 2088"/>
                      <a:gd name="T65" fmla="*/ 1051 h 1236"/>
                      <a:gd name="T66" fmla="*/ 699 w 2088"/>
                      <a:gd name="T67" fmla="*/ 886 h 1236"/>
                      <a:gd name="T68" fmla="*/ 688 w 2088"/>
                      <a:gd name="T69" fmla="*/ 879 h 1236"/>
                      <a:gd name="T70" fmla="*/ 678 w 2088"/>
                      <a:gd name="T71" fmla="*/ 870 h 1236"/>
                      <a:gd name="T72" fmla="*/ 571 w 2088"/>
                      <a:gd name="T73" fmla="*/ 870 h 1236"/>
                      <a:gd name="T74" fmla="*/ 468 w 2088"/>
                      <a:gd name="T75" fmla="*/ 709 h 1236"/>
                      <a:gd name="T76" fmla="*/ 456 w 2088"/>
                      <a:gd name="T77" fmla="*/ 699 h 1236"/>
                      <a:gd name="T78" fmla="*/ 340 w 2088"/>
                      <a:gd name="T79" fmla="*/ 534 h 1236"/>
                      <a:gd name="T80" fmla="*/ 339 w 2088"/>
                      <a:gd name="T81" fmla="*/ 534 h 1236"/>
                      <a:gd name="T82" fmla="*/ 337 w 2088"/>
                      <a:gd name="T83" fmla="*/ 531 h 1236"/>
                      <a:gd name="T84" fmla="*/ 222 w 2088"/>
                      <a:gd name="T85" fmla="*/ 435 h 1236"/>
                      <a:gd name="T86" fmla="*/ 171 w 2088"/>
                      <a:gd name="T87" fmla="*/ 355 h 1236"/>
                      <a:gd name="T88" fmla="*/ 174 w 2088"/>
                      <a:gd name="T89" fmla="*/ 283 h 1236"/>
                      <a:gd name="T90" fmla="*/ 113 w 2088"/>
                      <a:gd name="T91" fmla="*/ 177 h 1236"/>
                      <a:gd name="T92" fmla="*/ 105 w 2088"/>
                      <a:gd name="T93" fmla="*/ 160 h 1236"/>
                      <a:gd name="T94" fmla="*/ 0 w 2088"/>
                      <a:gd name="T95" fmla="*/ 0 h 1236"/>
                      <a:gd name="T96" fmla="*/ 105 w 2088"/>
                      <a:gd name="T97" fmla="*/ 0 h 1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88" h="1236">
                        <a:moveTo>
                          <a:pt x="2088" y="352"/>
                        </a:moveTo>
                        <a:lnTo>
                          <a:pt x="2086" y="353"/>
                        </a:lnTo>
                        <a:lnTo>
                          <a:pt x="2085" y="355"/>
                        </a:lnTo>
                        <a:lnTo>
                          <a:pt x="2086" y="530"/>
                        </a:lnTo>
                        <a:lnTo>
                          <a:pt x="1971" y="528"/>
                        </a:lnTo>
                        <a:lnTo>
                          <a:pt x="1969" y="530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4" y="531"/>
                        </a:lnTo>
                        <a:lnTo>
                          <a:pt x="1853" y="707"/>
                        </a:lnTo>
                        <a:lnTo>
                          <a:pt x="1738" y="706"/>
                        </a:lnTo>
                        <a:lnTo>
                          <a:pt x="1737" y="707"/>
                        </a:lnTo>
                        <a:lnTo>
                          <a:pt x="1732" y="709"/>
                        </a:lnTo>
                        <a:lnTo>
                          <a:pt x="1734" y="881"/>
                        </a:lnTo>
                        <a:lnTo>
                          <a:pt x="1622" y="878"/>
                        </a:lnTo>
                        <a:lnTo>
                          <a:pt x="1620" y="885"/>
                        </a:lnTo>
                        <a:lnTo>
                          <a:pt x="1505" y="883"/>
                        </a:lnTo>
                        <a:lnTo>
                          <a:pt x="1503" y="885"/>
                        </a:lnTo>
                        <a:lnTo>
                          <a:pt x="1501" y="886"/>
                        </a:lnTo>
                        <a:lnTo>
                          <a:pt x="1503" y="1061"/>
                        </a:lnTo>
                        <a:lnTo>
                          <a:pt x="1388" y="1060"/>
                        </a:lnTo>
                        <a:lnTo>
                          <a:pt x="1386" y="1062"/>
                        </a:lnTo>
                        <a:lnTo>
                          <a:pt x="1271" y="1061"/>
                        </a:lnTo>
                        <a:lnTo>
                          <a:pt x="1270" y="1061"/>
                        </a:lnTo>
                        <a:lnTo>
                          <a:pt x="1266" y="1064"/>
                        </a:lnTo>
                        <a:lnTo>
                          <a:pt x="1268" y="1236"/>
                        </a:lnTo>
                        <a:lnTo>
                          <a:pt x="1154" y="1234"/>
                        </a:lnTo>
                        <a:lnTo>
                          <a:pt x="1101" y="1160"/>
                        </a:lnTo>
                        <a:lnTo>
                          <a:pt x="1039" y="1160"/>
                        </a:lnTo>
                        <a:lnTo>
                          <a:pt x="998" y="1064"/>
                        </a:lnTo>
                        <a:lnTo>
                          <a:pt x="922" y="1058"/>
                        </a:lnTo>
                        <a:lnTo>
                          <a:pt x="914" y="1051"/>
                        </a:lnTo>
                        <a:lnTo>
                          <a:pt x="805" y="1051"/>
                        </a:lnTo>
                        <a:lnTo>
                          <a:pt x="699" y="886"/>
                        </a:lnTo>
                        <a:lnTo>
                          <a:pt x="688" y="879"/>
                        </a:lnTo>
                        <a:lnTo>
                          <a:pt x="678" y="870"/>
                        </a:lnTo>
                        <a:lnTo>
                          <a:pt x="571" y="870"/>
                        </a:lnTo>
                        <a:lnTo>
                          <a:pt x="468" y="709"/>
                        </a:lnTo>
                        <a:lnTo>
                          <a:pt x="456" y="699"/>
                        </a:lnTo>
                        <a:lnTo>
                          <a:pt x="340" y="534"/>
                        </a:lnTo>
                        <a:lnTo>
                          <a:pt x="339" y="534"/>
                        </a:lnTo>
                        <a:lnTo>
                          <a:pt x="337" y="531"/>
                        </a:lnTo>
                        <a:lnTo>
                          <a:pt x="222" y="435"/>
                        </a:lnTo>
                        <a:lnTo>
                          <a:pt x="171" y="355"/>
                        </a:lnTo>
                        <a:lnTo>
                          <a:pt x="174" y="283"/>
                        </a:lnTo>
                        <a:lnTo>
                          <a:pt x="113" y="177"/>
                        </a:lnTo>
                        <a:lnTo>
                          <a:pt x="105" y="160"/>
                        </a:lnTo>
                        <a:lnTo>
                          <a:pt x="0" y="0"/>
                        </a:lnTo>
                        <a:lnTo>
                          <a:pt x="105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0" name="Freeform 77"/>
                  <p:cNvSpPr>
                    <a:spLocks/>
                  </p:cNvSpPr>
                  <p:nvPr/>
                </p:nvSpPr>
                <p:spPr bwMode="auto">
                  <a:xfrm>
                    <a:off x="2146" y="392"/>
                    <a:ext cx="2085" cy="1226"/>
                  </a:xfrm>
                  <a:custGeom>
                    <a:avLst/>
                    <a:gdLst>
                      <a:gd name="T0" fmla="*/ 2083 w 2085"/>
                      <a:gd name="T1" fmla="*/ 352 h 1226"/>
                      <a:gd name="T2" fmla="*/ 2081 w 2085"/>
                      <a:gd name="T3" fmla="*/ 526 h 1226"/>
                      <a:gd name="T4" fmla="*/ 1966 w 2085"/>
                      <a:gd name="T5" fmla="*/ 528 h 1226"/>
                      <a:gd name="T6" fmla="*/ 1851 w 2085"/>
                      <a:gd name="T7" fmla="*/ 530 h 1226"/>
                      <a:gd name="T8" fmla="*/ 1848 w 2085"/>
                      <a:gd name="T9" fmla="*/ 704 h 1226"/>
                      <a:gd name="T10" fmla="*/ 1733 w 2085"/>
                      <a:gd name="T11" fmla="*/ 706 h 1226"/>
                      <a:gd name="T12" fmla="*/ 1725 w 2085"/>
                      <a:gd name="T13" fmla="*/ 870 h 1226"/>
                      <a:gd name="T14" fmla="*/ 1616 w 2085"/>
                      <a:gd name="T15" fmla="*/ 882 h 1226"/>
                      <a:gd name="T16" fmla="*/ 1500 w 2085"/>
                      <a:gd name="T17" fmla="*/ 883 h 1226"/>
                      <a:gd name="T18" fmla="*/ 1496 w 2085"/>
                      <a:gd name="T19" fmla="*/ 1055 h 1226"/>
                      <a:gd name="T20" fmla="*/ 1382 w 2085"/>
                      <a:gd name="T21" fmla="*/ 1060 h 1226"/>
                      <a:gd name="T22" fmla="*/ 1265 w 2085"/>
                      <a:gd name="T23" fmla="*/ 1060 h 1226"/>
                      <a:gd name="T24" fmla="*/ 1258 w 2085"/>
                      <a:gd name="T25" fmla="*/ 1226 h 1226"/>
                      <a:gd name="T26" fmla="*/ 1037 w 2085"/>
                      <a:gd name="T27" fmla="*/ 1064 h 1226"/>
                      <a:gd name="T28" fmla="*/ 1034 w 2085"/>
                      <a:gd name="T29" fmla="*/ 1062 h 1226"/>
                      <a:gd name="T30" fmla="*/ 905 w 2085"/>
                      <a:gd name="T31" fmla="*/ 1042 h 1226"/>
                      <a:gd name="T32" fmla="*/ 703 w 2085"/>
                      <a:gd name="T33" fmla="*/ 886 h 1226"/>
                      <a:gd name="T34" fmla="*/ 670 w 2085"/>
                      <a:gd name="T35" fmla="*/ 863 h 1226"/>
                      <a:gd name="T36" fmla="*/ 469 w 2085"/>
                      <a:gd name="T37" fmla="*/ 709 h 1226"/>
                      <a:gd name="T38" fmla="*/ 338 w 2085"/>
                      <a:gd name="T39" fmla="*/ 531 h 1226"/>
                      <a:gd name="T40" fmla="*/ 289 w 2085"/>
                      <a:gd name="T41" fmla="*/ 462 h 1226"/>
                      <a:gd name="T42" fmla="*/ 189 w 2085"/>
                      <a:gd name="T43" fmla="*/ 355 h 1226"/>
                      <a:gd name="T44" fmla="*/ 113 w 2085"/>
                      <a:gd name="T45" fmla="*/ 177 h 1226"/>
                      <a:gd name="T46" fmla="*/ 0 w 2085"/>
                      <a:gd name="T47" fmla="*/ 0 h 1226"/>
                      <a:gd name="T48" fmla="*/ 219 w 2085"/>
                      <a:gd name="T49" fmla="*/ 0 h 1226"/>
                      <a:gd name="T50" fmla="*/ 453 w 2085"/>
                      <a:gd name="T51" fmla="*/ 0 h 1226"/>
                      <a:gd name="T52" fmla="*/ 685 w 2085"/>
                      <a:gd name="T53" fmla="*/ 0 h 1226"/>
                      <a:gd name="T54" fmla="*/ 919 w 2085"/>
                      <a:gd name="T55" fmla="*/ 0 h 1226"/>
                      <a:gd name="T56" fmla="*/ 1151 w 2085"/>
                      <a:gd name="T57" fmla="*/ 0 h 1226"/>
                      <a:gd name="T58" fmla="*/ 1385 w 2085"/>
                      <a:gd name="T59" fmla="*/ 0 h 1226"/>
                      <a:gd name="T60" fmla="*/ 1619 w 2085"/>
                      <a:gd name="T61" fmla="*/ 0 h 1226"/>
                      <a:gd name="T62" fmla="*/ 1851 w 2085"/>
                      <a:gd name="T63" fmla="*/ 0 h 1226"/>
                      <a:gd name="T64" fmla="*/ 2085 w 2085"/>
                      <a:gd name="T65" fmla="*/ 0 h 1226"/>
                      <a:gd name="T66" fmla="*/ 2085 w 2085"/>
                      <a:gd name="T67" fmla="*/ 349 h 1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085" h="1226">
                        <a:moveTo>
                          <a:pt x="2085" y="349"/>
                        </a:moveTo>
                        <a:lnTo>
                          <a:pt x="2083" y="352"/>
                        </a:lnTo>
                        <a:lnTo>
                          <a:pt x="2079" y="355"/>
                        </a:lnTo>
                        <a:lnTo>
                          <a:pt x="2081" y="526"/>
                        </a:lnTo>
                        <a:lnTo>
                          <a:pt x="1968" y="524"/>
                        </a:lnTo>
                        <a:lnTo>
                          <a:pt x="1966" y="528"/>
                        </a:lnTo>
                        <a:lnTo>
                          <a:pt x="1851" y="530"/>
                        </a:lnTo>
                        <a:lnTo>
                          <a:pt x="1851" y="530"/>
                        </a:lnTo>
                        <a:lnTo>
                          <a:pt x="1848" y="531"/>
                        </a:lnTo>
                        <a:lnTo>
                          <a:pt x="1848" y="704"/>
                        </a:lnTo>
                        <a:lnTo>
                          <a:pt x="1735" y="703"/>
                        </a:lnTo>
                        <a:lnTo>
                          <a:pt x="1733" y="706"/>
                        </a:lnTo>
                        <a:lnTo>
                          <a:pt x="1722" y="709"/>
                        </a:lnTo>
                        <a:lnTo>
                          <a:pt x="1725" y="870"/>
                        </a:lnTo>
                        <a:lnTo>
                          <a:pt x="1619" y="867"/>
                        </a:lnTo>
                        <a:lnTo>
                          <a:pt x="1616" y="882"/>
                        </a:lnTo>
                        <a:lnTo>
                          <a:pt x="1502" y="881"/>
                        </a:lnTo>
                        <a:lnTo>
                          <a:pt x="1500" y="883"/>
                        </a:lnTo>
                        <a:lnTo>
                          <a:pt x="1495" y="886"/>
                        </a:lnTo>
                        <a:lnTo>
                          <a:pt x="1496" y="1055"/>
                        </a:lnTo>
                        <a:lnTo>
                          <a:pt x="1385" y="1054"/>
                        </a:lnTo>
                        <a:lnTo>
                          <a:pt x="1382" y="1060"/>
                        </a:lnTo>
                        <a:lnTo>
                          <a:pt x="1268" y="1060"/>
                        </a:lnTo>
                        <a:lnTo>
                          <a:pt x="1265" y="1060"/>
                        </a:lnTo>
                        <a:lnTo>
                          <a:pt x="1257" y="1064"/>
                        </a:lnTo>
                        <a:lnTo>
                          <a:pt x="1258" y="1226"/>
                        </a:lnTo>
                        <a:lnTo>
                          <a:pt x="1151" y="1226"/>
                        </a:lnTo>
                        <a:lnTo>
                          <a:pt x="1037" y="1064"/>
                        </a:lnTo>
                        <a:lnTo>
                          <a:pt x="1036" y="1062"/>
                        </a:lnTo>
                        <a:lnTo>
                          <a:pt x="1034" y="1062"/>
                        </a:lnTo>
                        <a:lnTo>
                          <a:pt x="919" y="1054"/>
                        </a:lnTo>
                        <a:lnTo>
                          <a:pt x="905" y="1042"/>
                        </a:lnTo>
                        <a:lnTo>
                          <a:pt x="802" y="1042"/>
                        </a:lnTo>
                        <a:lnTo>
                          <a:pt x="703" y="886"/>
                        </a:lnTo>
                        <a:lnTo>
                          <a:pt x="685" y="877"/>
                        </a:lnTo>
                        <a:lnTo>
                          <a:pt x="670" y="863"/>
                        </a:lnTo>
                        <a:lnTo>
                          <a:pt x="568" y="863"/>
                        </a:lnTo>
                        <a:lnTo>
                          <a:pt x="469" y="709"/>
                        </a:lnTo>
                        <a:lnTo>
                          <a:pt x="453" y="695"/>
                        </a:lnTo>
                        <a:lnTo>
                          <a:pt x="338" y="531"/>
                        </a:lnTo>
                        <a:lnTo>
                          <a:pt x="336" y="528"/>
                        </a:lnTo>
                        <a:lnTo>
                          <a:pt x="289" y="462"/>
                        </a:lnTo>
                        <a:lnTo>
                          <a:pt x="219" y="404"/>
                        </a:lnTo>
                        <a:lnTo>
                          <a:pt x="189" y="355"/>
                        </a:lnTo>
                        <a:lnTo>
                          <a:pt x="190" y="311"/>
                        </a:lnTo>
                        <a:lnTo>
                          <a:pt x="113" y="177"/>
                        </a:lnTo>
                        <a:lnTo>
                          <a:pt x="102" y="156"/>
                        </a:lnTo>
                        <a:lnTo>
                          <a:pt x="0" y="0"/>
                        </a:lnTo>
                        <a:lnTo>
                          <a:pt x="102" y="0"/>
                        </a:lnTo>
                        <a:lnTo>
                          <a:pt x="219" y="0"/>
                        </a:lnTo>
                        <a:lnTo>
                          <a:pt x="336" y="0"/>
                        </a:lnTo>
                        <a:lnTo>
                          <a:pt x="453" y="0"/>
                        </a:lnTo>
                        <a:lnTo>
                          <a:pt x="568" y="0"/>
                        </a:lnTo>
                        <a:lnTo>
                          <a:pt x="685" y="0"/>
                        </a:lnTo>
                        <a:lnTo>
                          <a:pt x="802" y="0"/>
                        </a:lnTo>
                        <a:lnTo>
                          <a:pt x="919" y="0"/>
                        </a:lnTo>
                        <a:lnTo>
                          <a:pt x="1036" y="0"/>
                        </a:lnTo>
                        <a:lnTo>
                          <a:pt x="1151" y="0"/>
                        </a:lnTo>
                        <a:lnTo>
                          <a:pt x="1268" y="0"/>
                        </a:lnTo>
                        <a:lnTo>
                          <a:pt x="1385" y="0"/>
                        </a:lnTo>
                        <a:lnTo>
                          <a:pt x="1502" y="0"/>
                        </a:lnTo>
                        <a:lnTo>
                          <a:pt x="1619" y="0"/>
                        </a:lnTo>
                        <a:lnTo>
                          <a:pt x="1735" y="0"/>
                        </a:lnTo>
                        <a:lnTo>
                          <a:pt x="1851" y="0"/>
                        </a:lnTo>
                        <a:lnTo>
                          <a:pt x="1968" y="0"/>
                        </a:lnTo>
                        <a:lnTo>
                          <a:pt x="2085" y="0"/>
                        </a:lnTo>
                        <a:lnTo>
                          <a:pt x="2085" y="177"/>
                        </a:lnTo>
                        <a:lnTo>
                          <a:pt x="2085" y="349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1" name="Freeform 78"/>
                  <p:cNvSpPr>
                    <a:spLocks/>
                  </p:cNvSpPr>
                  <p:nvPr/>
                </p:nvSpPr>
                <p:spPr bwMode="auto">
                  <a:xfrm>
                    <a:off x="2146" y="392"/>
                    <a:ext cx="2085" cy="1226"/>
                  </a:xfrm>
                  <a:custGeom>
                    <a:avLst/>
                    <a:gdLst>
                      <a:gd name="T0" fmla="*/ 2085 w 2085"/>
                      <a:gd name="T1" fmla="*/ 349 h 1226"/>
                      <a:gd name="T2" fmla="*/ 2083 w 2085"/>
                      <a:gd name="T3" fmla="*/ 352 h 1226"/>
                      <a:gd name="T4" fmla="*/ 2079 w 2085"/>
                      <a:gd name="T5" fmla="*/ 355 h 1226"/>
                      <a:gd name="T6" fmla="*/ 2081 w 2085"/>
                      <a:gd name="T7" fmla="*/ 526 h 1226"/>
                      <a:gd name="T8" fmla="*/ 1968 w 2085"/>
                      <a:gd name="T9" fmla="*/ 524 h 1226"/>
                      <a:gd name="T10" fmla="*/ 1966 w 2085"/>
                      <a:gd name="T11" fmla="*/ 528 h 1226"/>
                      <a:gd name="T12" fmla="*/ 1851 w 2085"/>
                      <a:gd name="T13" fmla="*/ 530 h 1226"/>
                      <a:gd name="T14" fmla="*/ 1851 w 2085"/>
                      <a:gd name="T15" fmla="*/ 530 h 1226"/>
                      <a:gd name="T16" fmla="*/ 1848 w 2085"/>
                      <a:gd name="T17" fmla="*/ 531 h 1226"/>
                      <a:gd name="T18" fmla="*/ 1848 w 2085"/>
                      <a:gd name="T19" fmla="*/ 704 h 1226"/>
                      <a:gd name="T20" fmla="*/ 1735 w 2085"/>
                      <a:gd name="T21" fmla="*/ 703 h 1226"/>
                      <a:gd name="T22" fmla="*/ 1733 w 2085"/>
                      <a:gd name="T23" fmla="*/ 706 h 1226"/>
                      <a:gd name="T24" fmla="*/ 1722 w 2085"/>
                      <a:gd name="T25" fmla="*/ 709 h 1226"/>
                      <a:gd name="T26" fmla="*/ 1725 w 2085"/>
                      <a:gd name="T27" fmla="*/ 870 h 1226"/>
                      <a:gd name="T28" fmla="*/ 1619 w 2085"/>
                      <a:gd name="T29" fmla="*/ 867 h 1226"/>
                      <a:gd name="T30" fmla="*/ 1616 w 2085"/>
                      <a:gd name="T31" fmla="*/ 882 h 1226"/>
                      <a:gd name="T32" fmla="*/ 1502 w 2085"/>
                      <a:gd name="T33" fmla="*/ 881 h 1226"/>
                      <a:gd name="T34" fmla="*/ 1500 w 2085"/>
                      <a:gd name="T35" fmla="*/ 883 h 1226"/>
                      <a:gd name="T36" fmla="*/ 1495 w 2085"/>
                      <a:gd name="T37" fmla="*/ 886 h 1226"/>
                      <a:gd name="T38" fmla="*/ 1496 w 2085"/>
                      <a:gd name="T39" fmla="*/ 1055 h 1226"/>
                      <a:gd name="T40" fmla="*/ 1385 w 2085"/>
                      <a:gd name="T41" fmla="*/ 1054 h 1226"/>
                      <a:gd name="T42" fmla="*/ 1382 w 2085"/>
                      <a:gd name="T43" fmla="*/ 1060 h 1226"/>
                      <a:gd name="T44" fmla="*/ 1268 w 2085"/>
                      <a:gd name="T45" fmla="*/ 1060 h 1226"/>
                      <a:gd name="T46" fmla="*/ 1265 w 2085"/>
                      <a:gd name="T47" fmla="*/ 1060 h 1226"/>
                      <a:gd name="T48" fmla="*/ 1257 w 2085"/>
                      <a:gd name="T49" fmla="*/ 1064 h 1226"/>
                      <a:gd name="T50" fmla="*/ 1258 w 2085"/>
                      <a:gd name="T51" fmla="*/ 1226 h 1226"/>
                      <a:gd name="T52" fmla="*/ 1151 w 2085"/>
                      <a:gd name="T53" fmla="*/ 1226 h 1226"/>
                      <a:gd name="T54" fmla="*/ 1037 w 2085"/>
                      <a:gd name="T55" fmla="*/ 1064 h 1226"/>
                      <a:gd name="T56" fmla="*/ 1036 w 2085"/>
                      <a:gd name="T57" fmla="*/ 1062 h 1226"/>
                      <a:gd name="T58" fmla="*/ 1034 w 2085"/>
                      <a:gd name="T59" fmla="*/ 1062 h 1226"/>
                      <a:gd name="T60" fmla="*/ 919 w 2085"/>
                      <a:gd name="T61" fmla="*/ 1054 h 1226"/>
                      <a:gd name="T62" fmla="*/ 905 w 2085"/>
                      <a:gd name="T63" fmla="*/ 1042 h 1226"/>
                      <a:gd name="T64" fmla="*/ 802 w 2085"/>
                      <a:gd name="T65" fmla="*/ 1042 h 1226"/>
                      <a:gd name="T66" fmla="*/ 703 w 2085"/>
                      <a:gd name="T67" fmla="*/ 886 h 1226"/>
                      <a:gd name="T68" fmla="*/ 685 w 2085"/>
                      <a:gd name="T69" fmla="*/ 877 h 1226"/>
                      <a:gd name="T70" fmla="*/ 670 w 2085"/>
                      <a:gd name="T71" fmla="*/ 863 h 1226"/>
                      <a:gd name="T72" fmla="*/ 568 w 2085"/>
                      <a:gd name="T73" fmla="*/ 863 h 1226"/>
                      <a:gd name="T74" fmla="*/ 469 w 2085"/>
                      <a:gd name="T75" fmla="*/ 709 h 1226"/>
                      <a:gd name="T76" fmla="*/ 453 w 2085"/>
                      <a:gd name="T77" fmla="*/ 695 h 1226"/>
                      <a:gd name="T78" fmla="*/ 338 w 2085"/>
                      <a:gd name="T79" fmla="*/ 531 h 1226"/>
                      <a:gd name="T80" fmla="*/ 336 w 2085"/>
                      <a:gd name="T81" fmla="*/ 528 h 1226"/>
                      <a:gd name="T82" fmla="*/ 289 w 2085"/>
                      <a:gd name="T83" fmla="*/ 462 h 1226"/>
                      <a:gd name="T84" fmla="*/ 219 w 2085"/>
                      <a:gd name="T85" fmla="*/ 404 h 1226"/>
                      <a:gd name="T86" fmla="*/ 189 w 2085"/>
                      <a:gd name="T87" fmla="*/ 355 h 1226"/>
                      <a:gd name="T88" fmla="*/ 190 w 2085"/>
                      <a:gd name="T89" fmla="*/ 311 h 1226"/>
                      <a:gd name="T90" fmla="*/ 113 w 2085"/>
                      <a:gd name="T91" fmla="*/ 177 h 1226"/>
                      <a:gd name="T92" fmla="*/ 102 w 2085"/>
                      <a:gd name="T93" fmla="*/ 156 h 1226"/>
                      <a:gd name="T94" fmla="*/ 0 w 2085"/>
                      <a:gd name="T95" fmla="*/ 0 h 1226"/>
                      <a:gd name="T96" fmla="*/ 102 w 2085"/>
                      <a:gd name="T97" fmla="*/ 0 h 1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85" h="1226">
                        <a:moveTo>
                          <a:pt x="2085" y="349"/>
                        </a:moveTo>
                        <a:lnTo>
                          <a:pt x="2083" y="352"/>
                        </a:lnTo>
                        <a:lnTo>
                          <a:pt x="2079" y="355"/>
                        </a:lnTo>
                        <a:lnTo>
                          <a:pt x="2081" y="526"/>
                        </a:lnTo>
                        <a:lnTo>
                          <a:pt x="1968" y="524"/>
                        </a:lnTo>
                        <a:lnTo>
                          <a:pt x="1966" y="528"/>
                        </a:lnTo>
                        <a:lnTo>
                          <a:pt x="1851" y="530"/>
                        </a:lnTo>
                        <a:lnTo>
                          <a:pt x="1851" y="530"/>
                        </a:lnTo>
                        <a:lnTo>
                          <a:pt x="1848" y="531"/>
                        </a:lnTo>
                        <a:lnTo>
                          <a:pt x="1848" y="704"/>
                        </a:lnTo>
                        <a:lnTo>
                          <a:pt x="1735" y="703"/>
                        </a:lnTo>
                        <a:lnTo>
                          <a:pt x="1733" y="706"/>
                        </a:lnTo>
                        <a:lnTo>
                          <a:pt x="1722" y="709"/>
                        </a:lnTo>
                        <a:lnTo>
                          <a:pt x="1725" y="870"/>
                        </a:lnTo>
                        <a:lnTo>
                          <a:pt x="1619" y="867"/>
                        </a:lnTo>
                        <a:lnTo>
                          <a:pt x="1616" y="882"/>
                        </a:lnTo>
                        <a:lnTo>
                          <a:pt x="1502" y="881"/>
                        </a:lnTo>
                        <a:lnTo>
                          <a:pt x="1500" y="883"/>
                        </a:lnTo>
                        <a:lnTo>
                          <a:pt x="1495" y="886"/>
                        </a:lnTo>
                        <a:lnTo>
                          <a:pt x="1496" y="1055"/>
                        </a:lnTo>
                        <a:lnTo>
                          <a:pt x="1385" y="1054"/>
                        </a:lnTo>
                        <a:lnTo>
                          <a:pt x="1382" y="1060"/>
                        </a:lnTo>
                        <a:lnTo>
                          <a:pt x="1268" y="1060"/>
                        </a:lnTo>
                        <a:lnTo>
                          <a:pt x="1265" y="1060"/>
                        </a:lnTo>
                        <a:lnTo>
                          <a:pt x="1257" y="1064"/>
                        </a:lnTo>
                        <a:lnTo>
                          <a:pt x="1258" y="1226"/>
                        </a:lnTo>
                        <a:lnTo>
                          <a:pt x="1151" y="1226"/>
                        </a:lnTo>
                        <a:lnTo>
                          <a:pt x="1037" y="1064"/>
                        </a:lnTo>
                        <a:lnTo>
                          <a:pt x="1036" y="1062"/>
                        </a:lnTo>
                        <a:lnTo>
                          <a:pt x="1034" y="1062"/>
                        </a:lnTo>
                        <a:lnTo>
                          <a:pt x="919" y="1054"/>
                        </a:lnTo>
                        <a:lnTo>
                          <a:pt x="905" y="1042"/>
                        </a:lnTo>
                        <a:lnTo>
                          <a:pt x="802" y="1042"/>
                        </a:lnTo>
                        <a:lnTo>
                          <a:pt x="703" y="886"/>
                        </a:lnTo>
                        <a:lnTo>
                          <a:pt x="685" y="877"/>
                        </a:lnTo>
                        <a:lnTo>
                          <a:pt x="670" y="863"/>
                        </a:lnTo>
                        <a:lnTo>
                          <a:pt x="568" y="863"/>
                        </a:lnTo>
                        <a:lnTo>
                          <a:pt x="469" y="709"/>
                        </a:lnTo>
                        <a:lnTo>
                          <a:pt x="453" y="695"/>
                        </a:lnTo>
                        <a:lnTo>
                          <a:pt x="338" y="531"/>
                        </a:lnTo>
                        <a:lnTo>
                          <a:pt x="336" y="528"/>
                        </a:lnTo>
                        <a:lnTo>
                          <a:pt x="289" y="462"/>
                        </a:lnTo>
                        <a:lnTo>
                          <a:pt x="219" y="404"/>
                        </a:lnTo>
                        <a:lnTo>
                          <a:pt x="189" y="355"/>
                        </a:lnTo>
                        <a:lnTo>
                          <a:pt x="190" y="311"/>
                        </a:lnTo>
                        <a:lnTo>
                          <a:pt x="113" y="177"/>
                        </a:lnTo>
                        <a:lnTo>
                          <a:pt x="102" y="156"/>
                        </a:lnTo>
                        <a:lnTo>
                          <a:pt x="0" y="0"/>
                        </a:lnTo>
                        <a:lnTo>
                          <a:pt x="102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2" name="Freeform 79"/>
                  <p:cNvSpPr>
                    <a:spLocks/>
                  </p:cNvSpPr>
                  <p:nvPr/>
                </p:nvSpPr>
                <p:spPr bwMode="auto">
                  <a:xfrm>
                    <a:off x="2150" y="392"/>
                    <a:ext cx="2081" cy="1218"/>
                  </a:xfrm>
                  <a:custGeom>
                    <a:avLst/>
                    <a:gdLst>
                      <a:gd name="T0" fmla="*/ 2078 w 2081"/>
                      <a:gd name="T1" fmla="*/ 351 h 1218"/>
                      <a:gd name="T2" fmla="*/ 2074 w 2081"/>
                      <a:gd name="T3" fmla="*/ 521 h 1218"/>
                      <a:gd name="T4" fmla="*/ 1961 w 2081"/>
                      <a:gd name="T5" fmla="*/ 527 h 1218"/>
                      <a:gd name="T6" fmla="*/ 1846 w 2081"/>
                      <a:gd name="T7" fmla="*/ 528 h 1218"/>
                      <a:gd name="T8" fmla="*/ 1843 w 2081"/>
                      <a:gd name="T9" fmla="*/ 700 h 1218"/>
                      <a:gd name="T10" fmla="*/ 1727 w 2081"/>
                      <a:gd name="T11" fmla="*/ 704 h 1218"/>
                      <a:gd name="T12" fmla="*/ 1714 w 2081"/>
                      <a:gd name="T13" fmla="*/ 860 h 1218"/>
                      <a:gd name="T14" fmla="*/ 1611 w 2081"/>
                      <a:gd name="T15" fmla="*/ 879 h 1218"/>
                      <a:gd name="T16" fmla="*/ 1495 w 2081"/>
                      <a:gd name="T17" fmla="*/ 882 h 1218"/>
                      <a:gd name="T18" fmla="*/ 1488 w 2081"/>
                      <a:gd name="T19" fmla="*/ 1050 h 1218"/>
                      <a:gd name="T20" fmla="*/ 1378 w 2081"/>
                      <a:gd name="T21" fmla="*/ 1058 h 1218"/>
                      <a:gd name="T22" fmla="*/ 1260 w 2081"/>
                      <a:gd name="T23" fmla="*/ 1057 h 1218"/>
                      <a:gd name="T24" fmla="*/ 1249 w 2081"/>
                      <a:gd name="T25" fmla="*/ 1218 h 1218"/>
                      <a:gd name="T26" fmla="*/ 1038 w 2081"/>
                      <a:gd name="T27" fmla="*/ 1064 h 1218"/>
                      <a:gd name="T28" fmla="*/ 1027 w 2081"/>
                      <a:gd name="T29" fmla="*/ 1058 h 1218"/>
                      <a:gd name="T30" fmla="*/ 896 w 2081"/>
                      <a:gd name="T31" fmla="*/ 1034 h 1218"/>
                      <a:gd name="T32" fmla="*/ 704 w 2081"/>
                      <a:gd name="T33" fmla="*/ 886 h 1218"/>
                      <a:gd name="T34" fmla="*/ 661 w 2081"/>
                      <a:gd name="T35" fmla="*/ 855 h 1218"/>
                      <a:gd name="T36" fmla="*/ 470 w 2081"/>
                      <a:gd name="T37" fmla="*/ 709 h 1218"/>
                      <a:gd name="T38" fmla="*/ 337 w 2081"/>
                      <a:gd name="T39" fmla="*/ 531 h 1218"/>
                      <a:gd name="T40" fmla="*/ 239 w 2081"/>
                      <a:gd name="T41" fmla="*/ 391 h 1218"/>
                      <a:gd name="T42" fmla="*/ 204 w 2081"/>
                      <a:gd name="T43" fmla="*/ 355 h 1218"/>
                      <a:gd name="T44" fmla="*/ 110 w 2081"/>
                      <a:gd name="T45" fmla="*/ 177 h 1218"/>
                      <a:gd name="T46" fmla="*/ 0 w 2081"/>
                      <a:gd name="T47" fmla="*/ 0 h 1218"/>
                      <a:gd name="T48" fmla="*/ 215 w 2081"/>
                      <a:gd name="T49" fmla="*/ 0 h 1218"/>
                      <a:gd name="T50" fmla="*/ 449 w 2081"/>
                      <a:gd name="T51" fmla="*/ 0 h 1218"/>
                      <a:gd name="T52" fmla="*/ 681 w 2081"/>
                      <a:gd name="T53" fmla="*/ 0 h 1218"/>
                      <a:gd name="T54" fmla="*/ 915 w 2081"/>
                      <a:gd name="T55" fmla="*/ 0 h 1218"/>
                      <a:gd name="T56" fmla="*/ 1147 w 2081"/>
                      <a:gd name="T57" fmla="*/ 0 h 1218"/>
                      <a:gd name="T58" fmla="*/ 1381 w 2081"/>
                      <a:gd name="T59" fmla="*/ 0 h 1218"/>
                      <a:gd name="T60" fmla="*/ 1615 w 2081"/>
                      <a:gd name="T61" fmla="*/ 0 h 1218"/>
                      <a:gd name="T62" fmla="*/ 1847 w 2081"/>
                      <a:gd name="T63" fmla="*/ 0 h 1218"/>
                      <a:gd name="T64" fmla="*/ 2081 w 2081"/>
                      <a:gd name="T65" fmla="*/ 0 h 1218"/>
                      <a:gd name="T66" fmla="*/ 2081 w 2081"/>
                      <a:gd name="T67" fmla="*/ 348 h 1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081" h="1218">
                        <a:moveTo>
                          <a:pt x="2081" y="348"/>
                        </a:moveTo>
                        <a:lnTo>
                          <a:pt x="2078" y="351"/>
                        </a:lnTo>
                        <a:lnTo>
                          <a:pt x="2073" y="355"/>
                        </a:lnTo>
                        <a:lnTo>
                          <a:pt x="2074" y="521"/>
                        </a:lnTo>
                        <a:lnTo>
                          <a:pt x="1964" y="520"/>
                        </a:lnTo>
                        <a:lnTo>
                          <a:pt x="1961" y="527"/>
                        </a:lnTo>
                        <a:lnTo>
                          <a:pt x="1847" y="527"/>
                        </a:lnTo>
                        <a:lnTo>
                          <a:pt x="1846" y="528"/>
                        </a:lnTo>
                        <a:lnTo>
                          <a:pt x="1843" y="531"/>
                        </a:lnTo>
                        <a:lnTo>
                          <a:pt x="1843" y="700"/>
                        </a:lnTo>
                        <a:lnTo>
                          <a:pt x="1731" y="700"/>
                        </a:lnTo>
                        <a:lnTo>
                          <a:pt x="1727" y="704"/>
                        </a:lnTo>
                        <a:lnTo>
                          <a:pt x="1711" y="709"/>
                        </a:lnTo>
                        <a:lnTo>
                          <a:pt x="1714" y="860"/>
                        </a:lnTo>
                        <a:lnTo>
                          <a:pt x="1615" y="858"/>
                        </a:lnTo>
                        <a:lnTo>
                          <a:pt x="1611" y="879"/>
                        </a:lnTo>
                        <a:lnTo>
                          <a:pt x="1498" y="879"/>
                        </a:lnTo>
                        <a:lnTo>
                          <a:pt x="1495" y="882"/>
                        </a:lnTo>
                        <a:lnTo>
                          <a:pt x="1487" y="886"/>
                        </a:lnTo>
                        <a:lnTo>
                          <a:pt x="1488" y="1050"/>
                        </a:lnTo>
                        <a:lnTo>
                          <a:pt x="1381" y="1049"/>
                        </a:lnTo>
                        <a:lnTo>
                          <a:pt x="1378" y="1058"/>
                        </a:lnTo>
                        <a:lnTo>
                          <a:pt x="1264" y="1057"/>
                        </a:lnTo>
                        <a:lnTo>
                          <a:pt x="1260" y="1057"/>
                        </a:lnTo>
                        <a:lnTo>
                          <a:pt x="1246" y="1064"/>
                        </a:lnTo>
                        <a:lnTo>
                          <a:pt x="1249" y="1218"/>
                        </a:lnTo>
                        <a:lnTo>
                          <a:pt x="1147" y="1218"/>
                        </a:lnTo>
                        <a:lnTo>
                          <a:pt x="1038" y="1064"/>
                        </a:lnTo>
                        <a:lnTo>
                          <a:pt x="1032" y="1060"/>
                        </a:lnTo>
                        <a:lnTo>
                          <a:pt x="1027" y="1058"/>
                        </a:lnTo>
                        <a:lnTo>
                          <a:pt x="915" y="1050"/>
                        </a:lnTo>
                        <a:lnTo>
                          <a:pt x="896" y="1034"/>
                        </a:lnTo>
                        <a:lnTo>
                          <a:pt x="798" y="1034"/>
                        </a:lnTo>
                        <a:lnTo>
                          <a:pt x="704" y="886"/>
                        </a:lnTo>
                        <a:lnTo>
                          <a:pt x="681" y="873"/>
                        </a:lnTo>
                        <a:lnTo>
                          <a:pt x="661" y="855"/>
                        </a:lnTo>
                        <a:lnTo>
                          <a:pt x="564" y="855"/>
                        </a:lnTo>
                        <a:lnTo>
                          <a:pt x="470" y="709"/>
                        </a:lnTo>
                        <a:lnTo>
                          <a:pt x="449" y="691"/>
                        </a:lnTo>
                        <a:lnTo>
                          <a:pt x="337" y="531"/>
                        </a:lnTo>
                        <a:lnTo>
                          <a:pt x="332" y="524"/>
                        </a:lnTo>
                        <a:lnTo>
                          <a:pt x="239" y="391"/>
                        </a:lnTo>
                        <a:lnTo>
                          <a:pt x="215" y="371"/>
                        </a:lnTo>
                        <a:lnTo>
                          <a:pt x="204" y="355"/>
                        </a:lnTo>
                        <a:lnTo>
                          <a:pt x="205" y="340"/>
                        </a:lnTo>
                        <a:lnTo>
                          <a:pt x="110" y="177"/>
                        </a:lnTo>
                        <a:lnTo>
                          <a:pt x="98" y="150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lnTo>
                          <a:pt x="215" y="0"/>
                        </a:lnTo>
                        <a:lnTo>
                          <a:pt x="332" y="0"/>
                        </a:lnTo>
                        <a:lnTo>
                          <a:pt x="449" y="0"/>
                        </a:lnTo>
                        <a:lnTo>
                          <a:pt x="564" y="0"/>
                        </a:lnTo>
                        <a:lnTo>
                          <a:pt x="681" y="0"/>
                        </a:lnTo>
                        <a:lnTo>
                          <a:pt x="798" y="0"/>
                        </a:lnTo>
                        <a:lnTo>
                          <a:pt x="915" y="0"/>
                        </a:lnTo>
                        <a:lnTo>
                          <a:pt x="1032" y="0"/>
                        </a:lnTo>
                        <a:lnTo>
                          <a:pt x="1147" y="0"/>
                        </a:lnTo>
                        <a:lnTo>
                          <a:pt x="1264" y="0"/>
                        </a:lnTo>
                        <a:lnTo>
                          <a:pt x="1381" y="0"/>
                        </a:lnTo>
                        <a:lnTo>
                          <a:pt x="1498" y="0"/>
                        </a:lnTo>
                        <a:lnTo>
                          <a:pt x="1615" y="0"/>
                        </a:lnTo>
                        <a:lnTo>
                          <a:pt x="1731" y="0"/>
                        </a:lnTo>
                        <a:lnTo>
                          <a:pt x="1847" y="0"/>
                        </a:lnTo>
                        <a:lnTo>
                          <a:pt x="1964" y="0"/>
                        </a:lnTo>
                        <a:lnTo>
                          <a:pt x="2081" y="0"/>
                        </a:lnTo>
                        <a:lnTo>
                          <a:pt x="2081" y="177"/>
                        </a:lnTo>
                        <a:lnTo>
                          <a:pt x="2081" y="34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3" name="Freeform 80"/>
                  <p:cNvSpPr>
                    <a:spLocks/>
                  </p:cNvSpPr>
                  <p:nvPr/>
                </p:nvSpPr>
                <p:spPr bwMode="auto">
                  <a:xfrm>
                    <a:off x="2150" y="392"/>
                    <a:ext cx="2081" cy="1218"/>
                  </a:xfrm>
                  <a:custGeom>
                    <a:avLst/>
                    <a:gdLst>
                      <a:gd name="T0" fmla="*/ 2081 w 2081"/>
                      <a:gd name="T1" fmla="*/ 348 h 1218"/>
                      <a:gd name="T2" fmla="*/ 2078 w 2081"/>
                      <a:gd name="T3" fmla="*/ 351 h 1218"/>
                      <a:gd name="T4" fmla="*/ 2073 w 2081"/>
                      <a:gd name="T5" fmla="*/ 355 h 1218"/>
                      <a:gd name="T6" fmla="*/ 2074 w 2081"/>
                      <a:gd name="T7" fmla="*/ 521 h 1218"/>
                      <a:gd name="T8" fmla="*/ 1964 w 2081"/>
                      <a:gd name="T9" fmla="*/ 520 h 1218"/>
                      <a:gd name="T10" fmla="*/ 1961 w 2081"/>
                      <a:gd name="T11" fmla="*/ 527 h 1218"/>
                      <a:gd name="T12" fmla="*/ 1847 w 2081"/>
                      <a:gd name="T13" fmla="*/ 527 h 1218"/>
                      <a:gd name="T14" fmla="*/ 1846 w 2081"/>
                      <a:gd name="T15" fmla="*/ 528 h 1218"/>
                      <a:gd name="T16" fmla="*/ 1843 w 2081"/>
                      <a:gd name="T17" fmla="*/ 531 h 1218"/>
                      <a:gd name="T18" fmla="*/ 1843 w 2081"/>
                      <a:gd name="T19" fmla="*/ 700 h 1218"/>
                      <a:gd name="T20" fmla="*/ 1731 w 2081"/>
                      <a:gd name="T21" fmla="*/ 700 h 1218"/>
                      <a:gd name="T22" fmla="*/ 1727 w 2081"/>
                      <a:gd name="T23" fmla="*/ 704 h 1218"/>
                      <a:gd name="T24" fmla="*/ 1711 w 2081"/>
                      <a:gd name="T25" fmla="*/ 709 h 1218"/>
                      <a:gd name="T26" fmla="*/ 1714 w 2081"/>
                      <a:gd name="T27" fmla="*/ 860 h 1218"/>
                      <a:gd name="T28" fmla="*/ 1615 w 2081"/>
                      <a:gd name="T29" fmla="*/ 858 h 1218"/>
                      <a:gd name="T30" fmla="*/ 1611 w 2081"/>
                      <a:gd name="T31" fmla="*/ 879 h 1218"/>
                      <a:gd name="T32" fmla="*/ 1498 w 2081"/>
                      <a:gd name="T33" fmla="*/ 879 h 1218"/>
                      <a:gd name="T34" fmla="*/ 1495 w 2081"/>
                      <a:gd name="T35" fmla="*/ 882 h 1218"/>
                      <a:gd name="T36" fmla="*/ 1487 w 2081"/>
                      <a:gd name="T37" fmla="*/ 886 h 1218"/>
                      <a:gd name="T38" fmla="*/ 1488 w 2081"/>
                      <a:gd name="T39" fmla="*/ 1050 h 1218"/>
                      <a:gd name="T40" fmla="*/ 1381 w 2081"/>
                      <a:gd name="T41" fmla="*/ 1049 h 1218"/>
                      <a:gd name="T42" fmla="*/ 1378 w 2081"/>
                      <a:gd name="T43" fmla="*/ 1058 h 1218"/>
                      <a:gd name="T44" fmla="*/ 1264 w 2081"/>
                      <a:gd name="T45" fmla="*/ 1057 h 1218"/>
                      <a:gd name="T46" fmla="*/ 1260 w 2081"/>
                      <a:gd name="T47" fmla="*/ 1057 h 1218"/>
                      <a:gd name="T48" fmla="*/ 1246 w 2081"/>
                      <a:gd name="T49" fmla="*/ 1064 h 1218"/>
                      <a:gd name="T50" fmla="*/ 1249 w 2081"/>
                      <a:gd name="T51" fmla="*/ 1218 h 1218"/>
                      <a:gd name="T52" fmla="*/ 1147 w 2081"/>
                      <a:gd name="T53" fmla="*/ 1218 h 1218"/>
                      <a:gd name="T54" fmla="*/ 1038 w 2081"/>
                      <a:gd name="T55" fmla="*/ 1064 h 1218"/>
                      <a:gd name="T56" fmla="*/ 1032 w 2081"/>
                      <a:gd name="T57" fmla="*/ 1060 h 1218"/>
                      <a:gd name="T58" fmla="*/ 1027 w 2081"/>
                      <a:gd name="T59" fmla="*/ 1058 h 1218"/>
                      <a:gd name="T60" fmla="*/ 915 w 2081"/>
                      <a:gd name="T61" fmla="*/ 1050 h 1218"/>
                      <a:gd name="T62" fmla="*/ 896 w 2081"/>
                      <a:gd name="T63" fmla="*/ 1034 h 1218"/>
                      <a:gd name="T64" fmla="*/ 798 w 2081"/>
                      <a:gd name="T65" fmla="*/ 1034 h 1218"/>
                      <a:gd name="T66" fmla="*/ 704 w 2081"/>
                      <a:gd name="T67" fmla="*/ 886 h 1218"/>
                      <a:gd name="T68" fmla="*/ 681 w 2081"/>
                      <a:gd name="T69" fmla="*/ 873 h 1218"/>
                      <a:gd name="T70" fmla="*/ 661 w 2081"/>
                      <a:gd name="T71" fmla="*/ 855 h 1218"/>
                      <a:gd name="T72" fmla="*/ 564 w 2081"/>
                      <a:gd name="T73" fmla="*/ 855 h 1218"/>
                      <a:gd name="T74" fmla="*/ 470 w 2081"/>
                      <a:gd name="T75" fmla="*/ 709 h 1218"/>
                      <a:gd name="T76" fmla="*/ 449 w 2081"/>
                      <a:gd name="T77" fmla="*/ 691 h 1218"/>
                      <a:gd name="T78" fmla="*/ 337 w 2081"/>
                      <a:gd name="T79" fmla="*/ 531 h 1218"/>
                      <a:gd name="T80" fmla="*/ 332 w 2081"/>
                      <a:gd name="T81" fmla="*/ 524 h 1218"/>
                      <a:gd name="T82" fmla="*/ 239 w 2081"/>
                      <a:gd name="T83" fmla="*/ 391 h 1218"/>
                      <a:gd name="T84" fmla="*/ 215 w 2081"/>
                      <a:gd name="T85" fmla="*/ 371 h 1218"/>
                      <a:gd name="T86" fmla="*/ 204 w 2081"/>
                      <a:gd name="T87" fmla="*/ 355 h 1218"/>
                      <a:gd name="T88" fmla="*/ 205 w 2081"/>
                      <a:gd name="T89" fmla="*/ 340 h 1218"/>
                      <a:gd name="T90" fmla="*/ 110 w 2081"/>
                      <a:gd name="T91" fmla="*/ 177 h 1218"/>
                      <a:gd name="T92" fmla="*/ 98 w 2081"/>
                      <a:gd name="T93" fmla="*/ 150 h 1218"/>
                      <a:gd name="T94" fmla="*/ 0 w 2081"/>
                      <a:gd name="T95" fmla="*/ 0 h 1218"/>
                      <a:gd name="T96" fmla="*/ 98 w 2081"/>
                      <a:gd name="T97" fmla="*/ 0 h 1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81" h="1218">
                        <a:moveTo>
                          <a:pt x="2081" y="348"/>
                        </a:moveTo>
                        <a:lnTo>
                          <a:pt x="2078" y="351"/>
                        </a:lnTo>
                        <a:lnTo>
                          <a:pt x="2073" y="355"/>
                        </a:lnTo>
                        <a:lnTo>
                          <a:pt x="2074" y="521"/>
                        </a:lnTo>
                        <a:lnTo>
                          <a:pt x="1964" y="520"/>
                        </a:lnTo>
                        <a:lnTo>
                          <a:pt x="1961" y="527"/>
                        </a:lnTo>
                        <a:lnTo>
                          <a:pt x="1847" y="527"/>
                        </a:lnTo>
                        <a:lnTo>
                          <a:pt x="1846" y="528"/>
                        </a:lnTo>
                        <a:lnTo>
                          <a:pt x="1843" y="531"/>
                        </a:lnTo>
                        <a:lnTo>
                          <a:pt x="1843" y="700"/>
                        </a:lnTo>
                        <a:lnTo>
                          <a:pt x="1731" y="700"/>
                        </a:lnTo>
                        <a:lnTo>
                          <a:pt x="1727" y="704"/>
                        </a:lnTo>
                        <a:lnTo>
                          <a:pt x="1711" y="709"/>
                        </a:lnTo>
                        <a:lnTo>
                          <a:pt x="1714" y="860"/>
                        </a:lnTo>
                        <a:lnTo>
                          <a:pt x="1615" y="858"/>
                        </a:lnTo>
                        <a:lnTo>
                          <a:pt x="1611" y="879"/>
                        </a:lnTo>
                        <a:lnTo>
                          <a:pt x="1498" y="879"/>
                        </a:lnTo>
                        <a:lnTo>
                          <a:pt x="1495" y="882"/>
                        </a:lnTo>
                        <a:lnTo>
                          <a:pt x="1487" y="886"/>
                        </a:lnTo>
                        <a:lnTo>
                          <a:pt x="1488" y="1050"/>
                        </a:lnTo>
                        <a:lnTo>
                          <a:pt x="1381" y="1049"/>
                        </a:lnTo>
                        <a:lnTo>
                          <a:pt x="1378" y="1058"/>
                        </a:lnTo>
                        <a:lnTo>
                          <a:pt x="1264" y="1057"/>
                        </a:lnTo>
                        <a:lnTo>
                          <a:pt x="1260" y="1057"/>
                        </a:lnTo>
                        <a:lnTo>
                          <a:pt x="1246" y="1064"/>
                        </a:lnTo>
                        <a:lnTo>
                          <a:pt x="1249" y="1218"/>
                        </a:lnTo>
                        <a:lnTo>
                          <a:pt x="1147" y="1218"/>
                        </a:lnTo>
                        <a:lnTo>
                          <a:pt x="1038" y="1064"/>
                        </a:lnTo>
                        <a:lnTo>
                          <a:pt x="1032" y="1060"/>
                        </a:lnTo>
                        <a:lnTo>
                          <a:pt x="1027" y="1058"/>
                        </a:lnTo>
                        <a:lnTo>
                          <a:pt x="915" y="1050"/>
                        </a:lnTo>
                        <a:lnTo>
                          <a:pt x="896" y="1034"/>
                        </a:lnTo>
                        <a:lnTo>
                          <a:pt x="798" y="1034"/>
                        </a:lnTo>
                        <a:lnTo>
                          <a:pt x="704" y="886"/>
                        </a:lnTo>
                        <a:lnTo>
                          <a:pt x="681" y="873"/>
                        </a:lnTo>
                        <a:lnTo>
                          <a:pt x="661" y="855"/>
                        </a:lnTo>
                        <a:lnTo>
                          <a:pt x="564" y="855"/>
                        </a:lnTo>
                        <a:lnTo>
                          <a:pt x="470" y="709"/>
                        </a:lnTo>
                        <a:lnTo>
                          <a:pt x="449" y="691"/>
                        </a:lnTo>
                        <a:lnTo>
                          <a:pt x="337" y="531"/>
                        </a:lnTo>
                        <a:lnTo>
                          <a:pt x="332" y="524"/>
                        </a:lnTo>
                        <a:lnTo>
                          <a:pt x="239" y="391"/>
                        </a:lnTo>
                        <a:lnTo>
                          <a:pt x="215" y="371"/>
                        </a:lnTo>
                        <a:lnTo>
                          <a:pt x="204" y="355"/>
                        </a:lnTo>
                        <a:lnTo>
                          <a:pt x="205" y="340"/>
                        </a:lnTo>
                        <a:lnTo>
                          <a:pt x="110" y="177"/>
                        </a:lnTo>
                        <a:lnTo>
                          <a:pt x="98" y="150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4" name="Freeform 81"/>
                  <p:cNvSpPr>
                    <a:spLocks/>
                  </p:cNvSpPr>
                  <p:nvPr/>
                </p:nvSpPr>
                <p:spPr bwMode="auto">
                  <a:xfrm>
                    <a:off x="2155" y="392"/>
                    <a:ext cx="2076" cy="1200"/>
                  </a:xfrm>
                  <a:custGeom>
                    <a:avLst/>
                    <a:gdLst>
                      <a:gd name="T0" fmla="*/ 2072 w 2076"/>
                      <a:gd name="T1" fmla="*/ 348 h 1200"/>
                      <a:gd name="T2" fmla="*/ 2064 w 2076"/>
                      <a:gd name="T3" fmla="*/ 513 h 1200"/>
                      <a:gd name="T4" fmla="*/ 1953 w 2076"/>
                      <a:gd name="T5" fmla="*/ 523 h 1200"/>
                      <a:gd name="T6" fmla="*/ 1839 w 2076"/>
                      <a:gd name="T7" fmla="*/ 527 h 1200"/>
                      <a:gd name="T8" fmla="*/ 1834 w 2076"/>
                      <a:gd name="T9" fmla="*/ 695 h 1200"/>
                      <a:gd name="T10" fmla="*/ 1721 w 2076"/>
                      <a:gd name="T11" fmla="*/ 702 h 1200"/>
                      <a:gd name="T12" fmla="*/ 1694 w 2076"/>
                      <a:gd name="T13" fmla="*/ 839 h 1200"/>
                      <a:gd name="T14" fmla="*/ 1601 w 2076"/>
                      <a:gd name="T15" fmla="*/ 875 h 1200"/>
                      <a:gd name="T16" fmla="*/ 1489 w 2076"/>
                      <a:gd name="T17" fmla="*/ 879 h 1200"/>
                      <a:gd name="T18" fmla="*/ 1476 w 2076"/>
                      <a:gd name="T19" fmla="*/ 1039 h 1200"/>
                      <a:gd name="T20" fmla="*/ 1370 w 2076"/>
                      <a:gd name="T21" fmla="*/ 1054 h 1200"/>
                      <a:gd name="T22" fmla="*/ 1252 w 2076"/>
                      <a:gd name="T23" fmla="*/ 1053 h 1200"/>
                      <a:gd name="T24" fmla="*/ 1233 w 2076"/>
                      <a:gd name="T25" fmla="*/ 1200 h 1200"/>
                      <a:gd name="T26" fmla="*/ 1046 w 2076"/>
                      <a:gd name="T27" fmla="*/ 1064 h 1200"/>
                      <a:gd name="T28" fmla="*/ 1017 w 2076"/>
                      <a:gd name="T29" fmla="*/ 1050 h 1200"/>
                      <a:gd name="T30" fmla="*/ 878 w 2076"/>
                      <a:gd name="T31" fmla="*/ 1016 h 1200"/>
                      <a:gd name="T32" fmla="*/ 710 w 2076"/>
                      <a:gd name="T33" fmla="*/ 886 h 1200"/>
                      <a:gd name="T34" fmla="*/ 646 w 2076"/>
                      <a:gd name="T35" fmla="*/ 840 h 1200"/>
                      <a:gd name="T36" fmla="*/ 475 w 2076"/>
                      <a:gd name="T37" fmla="*/ 709 h 1200"/>
                      <a:gd name="T38" fmla="*/ 338 w 2076"/>
                      <a:gd name="T39" fmla="*/ 531 h 1200"/>
                      <a:gd name="T40" fmla="*/ 212 w 2076"/>
                      <a:gd name="T41" fmla="*/ 355 h 1200"/>
                      <a:gd name="T42" fmla="*/ 109 w 2076"/>
                      <a:gd name="T43" fmla="*/ 177 h 1200"/>
                      <a:gd name="T44" fmla="*/ 0 w 2076"/>
                      <a:gd name="T45" fmla="*/ 0 h 1200"/>
                      <a:gd name="T46" fmla="*/ 210 w 2076"/>
                      <a:gd name="T47" fmla="*/ 0 h 1200"/>
                      <a:gd name="T48" fmla="*/ 444 w 2076"/>
                      <a:gd name="T49" fmla="*/ 0 h 1200"/>
                      <a:gd name="T50" fmla="*/ 676 w 2076"/>
                      <a:gd name="T51" fmla="*/ 0 h 1200"/>
                      <a:gd name="T52" fmla="*/ 910 w 2076"/>
                      <a:gd name="T53" fmla="*/ 0 h 1200"/>
                      <a:gd name="T54" fmla="*/ 1142 w 2076"/>
                      <a:gd name="T55" fmla="*/ 0 h 1200"/>
                      <a:gd name="T56" fmla="*/ 1376 w 2076"/>
                      <a:gd name="T57" fmla="*/ 0 h 1200"/>
                      <a:gd name="T58" fmla="*/ 1610 w 2076"/>
                      <a:gd name="T59" fmla="*/ 0 h 1200"/>
                      <a:gd name="T60" fmla="*/ 1842 w 2076"/>
                      <a:gd name="T61" fmla="*/ 0 h 1200"/>
                      <a:gd name="T62" fmla="*/ 2076 w 2076"/>
                      <a:gd name="T63" fmla="*/ 0 h 1200"/>
                      <a:gd name="T64" fmla="*/ 2076 w 2076"/>
                      <a:gd name="T65" fmla="*/ 344 h 1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076" h="1200">
                        <a:moveTo>
                          <a:pt x="2076" y="344"/>
                        </a:moveTo>
                        <a:lnTo>
                          <a:pt x="2072" y="348"/>
                        </a:lnTo>
                        <a:lnTo>
                          <a:pt x="2062" y="355"/>
                        </a:lnTo>
                        <a:lnTo>
                          <a:pt x="2064" y="513"/>
                        </a:lnTo>
                        <a:lnTo>
                          <a:pt x="1959" y="512"/>
                        </a:lnTo>
                        <a:lnTo>
                          <a:pt x="1953" y="523"/>
                        </a:lnTo>
                        <a:lnTo>
                          <a:pt x="1842" y="524"/>
                        </a:lnTo>
                        <a:lnTo>
                          <a:pt x="1839" y="527"/>
                        </a:lnTo>
                        <a:lnTo>
                          <a:pt x="1834" y="531"/>
                        </a:lnTo>
                        <a:lnTo>
                          <a:pt x="1834" y="695"/>
                        </a:lnTo>
                        <a:lnTo>
                          <a:pt x="1726" y="694"/>
                        </a:lnTo>
                        <a:lnTo>
                          <a:pt x="1721" y="702"/>
                        </a:lnTo>
                        <a:lnTo>
                          <a:pt x="1692" y="709"/>
                        </a:lnTo>
                        <a:lnTo>
                          <a:pt x="1694" y="839"/>
                        </a:lnTo>
                        <a:lnTo>
                          <a:pt x="1610" y="836"/>
                        </a:lnTo>
                        <a:lnTo>
                          <a:pt x="1601" y="875"/>
                        </a:lnTo>
                        <a:lnTo>
                          <a:pt x="1493" y="874"/>
                        </a:lnTo>
                        <a:lnTo>
                          <a:pt x="1489" y="879"/>
                        </a:lnTo>
                        <a:lnTo>
                          <a:pt x="1475" y="886"/>
                        </a:lnTo>
                        <a:lnTo>
                          <a:pt x="1476" y="1039"/>
                        </a:lnTo>
                        <a:lnTo>
                          <a:pt x="1376" y="1038"/>
                        </a:lnTo>
                        <a:lnTo>
                          <a:pt x="1370" y="1054"/>
                        </a:lnTo>
                        <a:lnTo>
                          <a:pt x="1259" y="1054"/>
                        </a:lnTo>
                        <a:lnTo>
                          <a:pt x="1252" y="1053"/>
                        </a:lnTo>
                        <a:lnTo>
                          <a:pt x="1230" y="1064"/>
                        </a:lnTo>
                        <a:lnTo>
                          <a:pt x="1233" y="1200"/>
                        </a:lnTo>
                        <a:lnTo>
                          <a:pt x="1142" y="1200"/>
                        </a:lnTo>
                        <a:lnTo>
                          <a:pt x="1046" y="1064"/>
                        </a:lnTo>
                        <a:lnTo>
                          <a:pt x="1027" y="1054"/>
                        </a:lnTo>
                        <a:lnTo>
                          <a:pt x="1017" y="1050"/>
                        </a:lnTo>
                        <a:lnTo>
                          <a:pt x="910" y="1042"/>
                        </a:lnTo>
                        <a:lnTo>
                          <a:pt x="878" y="1016"/>
                        </a:lnTo>
                        <a:lnTo>
                          <a:pt x="793" y="1016"/>
                        </a:lnTo>
                        <a:lnTo>
                          <a:pt x="710" y="886"/>
                        </a:lnTo>
                        <a:lnTo>
                          <a:pt x="676" y="866"/>
                        </a:lnTo>
                        <a:lnTo>
                          <a:pt x="646" y="840"/>
                        </a:lnTo>
                        <a:lnTo>
                          <a:pt x="559" y="840"/>
                        </a:lnTo>
                        <a:lnTo>
                          <a:pt x="475" y="709"/>
                        </a:lnTo>
                        <a:lnTo>
                          <a:pt x="444" y="683"/>
                        </a:lnTo>
                        <a:lnTo>
                          <a:pt x="338" y="531"/>
                        </a:lnTo>
                        <a:lnTo>
                          <a:pt x="327" y="517"/>
                        </a:lnTo>
                        <a:lnTo>
                          <a:pt x="212" y="355"/>
                        </a:lnTo>
                        <a:lnTo>
                          <a:pt x="210" y="349"/>
                        </a:lnTo>
                        <a:lnTo>
                          <a:pt x="109" y="177"/>
                        </a:lnTo>
                        <a:lnTo>
                          <a:pt x="93" y="141"/>
                        </a:lnTo>
                        <a:lnTo>
                          <a:pt x="0" y="0"/>
                        </a:lnTo>
                        <a:lnTo>
                          <a:pt x="93" y="0"/>
                        </a:lnTo>
                        <a:lnTo>
                          <a:pt x="210" y="0"/>
                        </a:lnTo>
                        <a:lnTo>
                          <a:pt x="327" y="0"/>
                        </a:lnTo>
                        <a:lnTo>
                          <a:pt x="444" y="0"/>
                        </a:lnTo>
                        <a:lnTo>
                          <a:pt x="559" y="0"/>
                        </a:lnTo>
                        <a:lnTo>
                          <a:pt x="676" y="0"/>
                        </a:lnTo>
                        <a:lnTo>
                          <a:pt x="793" y="0"/>
                        </a:lnTo>
                        <a:lnTo>
                          <a:pt x="910" y="0"/>
                        </a:lnTo>
                        <a:lnTo>
                          <a:pt x="1027" y="0"/>
                        </a:lnTo>
                        <a:lnTo>
                          <a:pt x="1142" y="0"/>
                        </a:lnTo>
                        <a:lnTo>
                          <a:pt x="1259" y="0"/>
                        </a:lnTo>
                        <a:lnTo>
                          <a:pt x="1376" y="0"/>
                        </a:lnTo>
                        <a:lnTo>
                          <a:pt x="1493" y="0"/>
                        </a:lnTo>
                        <a:lnTo>
                          <a:pt x="1610" y="0"/>
                        </a:lnTo>
                        <a:lnTo>
                          <a:pt x="1726" y="0"/>
                        </a:lnTo>
                        <a:lnTo>
                          <a:pt x="1842" y="0"/>
                        </a:lnTo>
                        <a:lnTo>
                          <a:pt x="1959" y="0"/>
                        </a:lnTo>
                        <a:lnTo>
                          <a:pt x="2076" y="0"/>
                        </a:lnTo>
                        <a:lnTo>
                          <a:pt x="2076" y="177"/>
                        </a:lnTo>
                        <a:lnTo>
                          <a:pt x="2076" y="34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5" name="Freeform 82"/>
                  <p:cNvSpPr>
                    <a:spLocks/>
                  </p:cNvSpPr>
                  <p:nvPr/>
                </p:nvSpPr>
                <p:spPr bwMode="auto">
                  <a:xfrm>
                    <a:off x="2155" y="392"/>
                    <a:ext cx="2076" cy="1200"/>
                  </a:xfrm>
                  <a:custGeom>
                    <a:avLst/>
                    <a:gdLst>
                      <a:gd name="T0" fmla="*/ 2076 w 2076"/>
                      <a:gd name="T1" fmla="*/ 344 h 1200"/>
                      <a:gd name="T2" fmla="*/ 2072 w 2076"/>
                      <a:gd name="T3" fmla="*/ 348 h 1200"/>
                      <a:gd name="T4" fmla="*/ 2062 w 2076"/>
                      <a:gd name="T5" fmla="*/ 355 h 1200"/>
                      <a:gd name="T6" fmla="*/ 2064 w 2076"/>
                      <a:gd name="T7" fmla="*/ 513 h 1200"/>
                      <a:gd name="T8" fmla="*/ 1959 w 2076"/>
                      <a:gd name="T9" fmla="*/ 512 h 1200"/>
                      <a:gd name="T10" fmla="*/ 1953 w 2076"/>
                      <a:gd name="T11" fmla="*/ 523 h 1200"/>
                      <a:gd name="T12" fmla="*/ 1842 w 2076"/>
                      <a:gd name="T13" fmla="*/ 524 h 1200"/>
                      <a:gd name="T14" fmla="*/ 1839 w 2076"/>
                      <a:gd name="T15" fmla="*/ 527 h 1200"/>
                      <a:gd name="T16" fmla="*/ 1834 w 2076"/>
                      <a:gd name="T17" fmla="*/ 531 h 1200"/>
                      <a:gd name="T18" fmla="*/ 1834 w 2076"/>
                      <a:gd name="T19" fmla="*/ 695 h 1200"/>
                      <a:gd name="T20" fmla="*/ 1726 w 2076"/>
                      <a:gd name="T21" fmla="*/ 694 h 1200"/>
                      <a:gd name="T22" fmla="*/ 1721 w 2076"/>
                      <a:gd name="T23" fmla="*/ 702 h 1200"/>
                      <a:gd name="T24" fmla="*/ 1692 w 2076"/>
                      <a:gd name="T25" fmla="*/ 709 h 1200"/>
                      <a:gd name="T26" fmla="*/ 1694 w 2076"/>
                      <a:gd name="T27" fmla="*/ 839 h 1200"/>
                      <a:gd name="T28" fmla="*/ 1610 w 2076"/>
                      <a:gd name="T29" fmla="*/ 836 h 1200"/>
                      <a:gd name="T30" fmla="*/ 1601 w 2076"/>
                      <a:gd name="T31" fmla="*/ 875 h 1200"/>
                      <a:gd name="T32" fmla="*/ 1493 w 2076"/>
                      <a:gd name="T33" fmla="*/ 874 h 1200"/>
                      <a:gd name="T34" fmla="*/ 1489 w 2076"/>
                      <a:gd name="T35" fmla="*/ 879 h 1200"/>
                      <a:gd name="T36" fmla="*/ 1475 w 2076"/>
                      <a:gd name="T37" fmla="*/ 886 h 1200"/>
                      <a:gd name="T38" fmla="*/ 1476 w 2076"/>
                      <a:gd name="T39" fmla="*/ 1039 h 1200"/>
                      <a:gd name="T40" fmla="*/ 1376 w 2076"/>
                      <a:gd name="T41" fmla="*/ 1038 h 1200"/>
                      <a:gd name="T42" fmla="*/ 1370 w 2076"/>
                      <a:gd name="T43" fmla="*/ 1054 h 1200"/>
                      <a:gd name="T44" fmla="*/ 1259 w 2076"/>
                      <a:gd name="T45" fmla="*/ 1054 h 1200"/>
                      <a:gd name="T46" fmla="*/ 1252 w 2076"/>
                      <a:gd name="T47" fmla="*/ 1053 h 1200"/>
                      <a:gd name="T48" fmla="*/ 1230 w 2076"/>
                      <a:gd name="T49" fmla="*/ 1064 h 1200"/>
                      <a:gd name="T50" fmla="*/ 1233 w 2076"/>
                      <a:gd name="T51" fmla="*/ 1200 h 1200"/>
                      <a:gd name="T52" fmla="*/ 1142 w 2076"/>
                      <a:gd name="T53" fmla="*/ 1200 h 1200"/>
                      <a:gd name="T54" fmla="*/ 1046 w 2076"/>
                      <a:gd name="T55" fmla="*/ 1064 h 1200"/>
                      <a:gd name="T56" fmla="*/ 1027 w 2076"/>
                      <a:gd name="T57" fmla="*/ 1054 h 1200"/>
                      <a:gd name="T58" fmla="*/ 1017 w 2076"/>
                      <a:gd name="T59" fmla="*/ 1050 h 1200"/>
                      <a:gd name="T60" fmla="*/ 910 w 2076"/>
                      <a:gd name="T61" fmla="*/ 1042 h 1200"/>
                      <a:gd name="T62" fmla="*/ 878 w 2076"/>
                      <a:gd name="T63" fmla="*/ 1016 h 1200"/>
                      <a:gd name="T64" fmla="*/ 793 w 2076"/>
                      <a:gd name="T65" fmla="*/ 1016 h 1200"/>
                      <a:gd name="T66" fmla="*/ 710 w 2076"/>
                      <a:gd name="T67" fmla="*/ 886 h 1200"/>
                      <a:gd name="T68" fmla="*/ 676 w 2076"/>
                      <a:gd name="T69" fmla="*/ 866 h 1200"/>
                      <a:gd name="T70" fmla="*/ 646 w 2076"/>
                      <a:gd name="T71" fmla="*/ 840 h 1200"/>
                      <a:gd name="T72" fmla="*/ 559 w 2076"/>
                      <a:gd name="T73" fmla="*/ 840 h 1200"/>
                      <a:gd name="T74" fmla="*/ 475 w 2076"/>
                      <a:gd name="T75" fmla="*/ 709 h 1200"/>
                      <a:gd name="T76" fmla="*/ 444 w 2076"/>
                      <a:gd name="T77" fmla="*/ 683 h 1200"/>
                      <a:gd name="T78" fmla="*/ 338 w 2076"/>
                      <a:gd name="T79" fmla="*/ 531 h 1200"/>
                      <a:gd name="T80" fmla="*/ 327 w 2076"/>
                      <a:gd name="T81" fmla="*/ 517 h 1200"/>
                      <a:gd name="T82" fmla="*/ 212 w 2076"/>
                      <a:gd name="T83" fmla="*/ 355 h 1200"/>
                      <a:gd name="T84" fmla="*/ 210 w 2076"/>
                      <a:gd name="T85" fmla="*/ 349 h 1200"/>
                      <a:gd name="T86" fmla="*/ 109 w 2076"/>
                      <a:gd name="T87" fmla="*/ 177 h 1200"/>
                      <a:gd name="T88" fmla="*/ 93 w 2076"/>
                      <a:gd name="T89" fmla="*/ 141 h 1200"/>
                      <a:gd name="T90" fmla="*/ 0 w 2076"/>
                      <a:gd name="T91" fmla="*/ 0 h 1200"/>
                      <a:gd name="T92" fmla="*/ 93 w 2076"/>
                      <a:gd name="T93" fmla="*/ 0 h 1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076" h="1200">
                        <a:moveTo>
                          <a:pt x="2076" y="344"/>
                        </a:moveTo>
                        <a:lnTo>
                          <a:pt x="2072" y="348"/>
                        </a:lnTo>
                        <a:lnTo>
                          <a:pt x="2062" y="355"/>
                        </a:lnTo>
                        <a:lnTo>
                          <a:pt x="2064" y="513"/>
                        </a:lnTo>
                        <a:lnTo>
                          <a:pt x="1959" y="512"/>
                        </a:lnTo>
                        <a:lnTo>
                          <a:pt x="1953" y="523"/>
                        </a:lnTo>
                        <a:lnTo>
                          <a:pt x="1842" y="524"/>
                        </a:lnTo>
                        <a:lnTo>
                          <a:pt x="1839" y="527"/>
                        </a:lnTo>
                        <a:lnTo>
                          <a:pt x="1834" y="531"/>
                        </a:lnTo>
                        <a:lnTo>
                          <a:pt x="1834" y="695"/>
                        </a:lnTo>
                        <a:lnTo>
                          <a:pt x="1726" y="694"/>
                        </a:lnTo>
                        <a:lnTo>
                          <a:pt x="1721" y="702"/>
                        </a:lnTo>
                        <a:lnTo>
                          <a:pt x="1692" y="709"/>
                        </a:lnTo>
                        <a:lnTo>
                          <a:pt x="1694" y="839"/>
                        </a:lnTo>
                        <a:lnTo>
                          <a:pt x="1610" y="836"/>
                        </a:lnTo>
                        <a:lnTo>
                          <a:pt x="1601" y="875"/>
                        </a:lnTo>
                        <a:lnTo>
                          <a:pt x="1493" y="874"/>
                        </a:lnTo>
                        <a:lnTo>
                          <a:pt x="1489" y="879"/>
                        </a:lnTo>
                        <a:lnTo>
                          <a:pt x="1475" y="886"/>
                        </a:lnTo>
                        <a:lnTo>
                          <a:pt x="1476" y="1039"/>
                        </a:lnTo>
                        <a:lnTo>
                          <a:pt x="1376" y="1038"/>
                        </a:lnTo>
                        <a:lnTo>
                          <a:pt x="1370" y="1054"/>
                        </a:lnTo>
                        <a:lnTo>
                          <a:pt x="1259" y="1054"/>
                        </a:lnTo>
                        <a:lnTo>
                          <a:pt x="1252" y="1053"/>
                        </a:lnTo>
                        <a:lnTo>
                          <a:pt x="1230" y="1064"/>
                        </a:lnTo>
                        <a:lnTo>
                          <a:pt x="1233" y="1200"/>
                        </a:lnTo>
                        <a:lnTo>
                          <a:pt x="1142" y="1200"/>
                        </a:lnTo>
                        <a:lnTo>
                          <a:pt x="1046" y="1064"/>
                        </a:lnTo>
                        <a:lnTo>
                          <a:pt x="1027" y="1054"/>
                        </a:lnTo>
                        <a:lnTo>
                          <a:pt x="1017" y="1050"/>
                        </a:lnTo>
                        <a:lnTo>
                          <a:pt x="910" y="1042"/>
                        </a:lnTo>
                        <a:lnTo>
                          <a:pt x="878" y="1016"/>
                        </a:lnTo>
                        <a:lnTo>
                          <a:pt x="793" y="1016"/>
                        </a:lnTo>
                        <a:lnTo>
                          <a:pt x="710" y="886"/>
                        </a:lnTo>
                        <a:lnTo>
                          <a:pt x="676" y="866"/>
                        </a:lnTo>
                        <a:lnTo>
                          <a:pt x="646" y="840"/>
                        </a:lnTo>
                        <a:lnTo>
                          <a:pt x="559" y="840"/>
                        </a:lnTo>
                        <a:lnTo>
                          <a:pt x="475" y="709"/>
                        </a:lnTo>
                        <a:lnTo>
                          <a:pt x="444" y="683"/>
                        </a:lnTo>
                        <a:lnTo>
                          <a:pt x="338" y="531"/>
                        </a:lnTo>
                        <a:lnTo>
                          <a:pt x="327" y="517"/>
                        </a:lnTo>
                        <a:lnTo>
                          <a:pt x="212" y="355"/>
                        </a:lnTo>
                        <a:lnTo>
                          <a:pt x="210" y="349"/>
                        </a:lnTo>
                        <a:lnTo>
                          <a:pt x="109" y="177"/>
                        </a:lnTo>
                        <a:lnTo>
                          <a:pt x="93" y="141"/>
                        </a:lnTo>
                        <a:lnTo>
                          <a:pt x="0" y="0"/>
                        </a:lnTo>
                        <a:lnTo>
                          <a:pt x="9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6" name="Freeform 83"/>
                  <p:cNvSpPr>
                    <a:spLocks/>
                  </p:cNvSpPr>
                  <p:nvPr/>
                </p:nvSpPr>
                <p:spPr bwMode="auto">
                  <a:xfrm>
                    <a:off x="2168" y="392"/>
                    <a:ext cx="2063" cy="1165"/>
                  </a:xfrm>
                  <a:custGeom>
                    <a:avLst/>
                    <a:gdLst>
                      <a:gd name="T0" fmla="*/ 2056 w 2063"/>
                      <a:gd name="T1" fmla="*/ 344 h 1165"/>
                      <a:gd name="T2" fmla="*/ 2040 w 2063"/>
                      <a:gd name="T3" fmla="*/ 497 h 1165"/>
                      <a:gd name="T4" fmla="*/ 1936 w 2063"/>
                      <a:gd name="T5" fmla="*/ 516 h 1165"/>
                      <a:gd name="T6" fmla="*/ 1824 w 2063"/>
                      <a:gd name="T7" fmla="*/ 523 h 1165"/>
                      <a:gd name="T8" fmla="*/ 1813 w 2063"/>
                      <a:gd name="T9" fmla="*/ 683 h 1165"/>
                      <a:gd name="T10" fmla="*/ 1704 w 2063"/>
                      <a:gd name="T11" fmla="*/ 695 h 1165"/>
                      <a:gd name="T12" fmla="*/ 1654 w 2063"/>
                      <a:gd name="T13" fmla="*/ 795 h 1165"/>
                      <a:gd name="T14" fmla="*/ 1583 w 2063"/>
                      <a:gd name="T15" fmla="*/ 866 h 1165"/>
                      <a:gd name="T16" fmla="*/ 1472 w 2063"/>
                      <a:gd name="T17" fmla="*/ 874 h 1165"/>
                      <a:gd name="T18" fmla="*/ 1450 w 2063"/>
                      <a:gd name="T19" fmla="*/ 1018 h 1165"/>
                      <a:gd name="T20" fmla="*/ 1352 w 2063"/>
                      <a:gd name="T21" fmla="*/ 1046 h 1165"/>
                      <a:gd name="T22" fmla="*/ 1234 w 2063"/>
                      <a:gd name="T23" fmla="*/ 1045 h 1165"/>
                      <a:gd name="T24" fmla="*/ 1197 w 2063"/>
                      <a:gd name="T25" fmla="*/ 1165 h 1165"/>
                      <a:gd name="T26" fmla="*/ 1058 w 2063"/>
                      <a:gd name="T27" fmla="*/ 1064 h 1165"/>
                      <a:gd name="T28" fmla="*/ 993 w 2063"/>
                      <a:gd name="T29" fmla="*/ 1032 h 1165"/>
                      <a:gd name="T30" fmla="*/ 842 w 2063"/>
                      <a:gd name="T31" fmla="*/ 982 h 1165"/>
                      <a:gd name="T32" fmla="*/ 719 w 2063"/>
                      <a:gd name="T33" fmla="*/ 886 h 1165"/>
                      <a:gd name="T34" fmla="*/ 613 w 2063"/>
                      <a:gd name="T35" fmla="*/ 809 h 1165"/>
                      <a:gd name="T36" fmla="*/ 482 w 2063"/>
                      <a:gd name="T37" fmla="*/ 709 h 1165"/>
                      <a:gd name="T38" fmla="*/ 335 w 2063"/>
                      <a:gd name="T39" fmla="*/ 531 h 1165"/>
                      <a:gd name="T40" fmla="*/ 209 w 2063"/>
                      <a:gd name="T41" fmla="*/ 355 h 1165"/>
                      <a:gd name="T42" fmla="*/ 106 w 2063"/>
                      <a:gd name="T43" fmla="*/ 177 h 1165"/>
                      <a:gd name="T44" fmla="*/ 0 w 2063"/>
                      <a:gd name="T45" fmla="*/ 0 h 1165"/>
                      <a:gd name="T46" fmla="*/ 197 w 2063"/>
                      <a:gd name="T47" fmla="*/ 0 h 1165"/>
                      <a:gd name="T48" fmla="*/ 431 w 2063"/>
                      <a:gd name="T49" fmla="*/ 0 h 1165"/>
                      <a:gd name="T50" fmla="*/ 663 w 2063"/>
                      <a:gd name="T51" fmla="*/ 0 h 1165"/>
                      <a:gd name="T52" fmla="*/ 897 w 2063"/>
                      <a:gd name="T53" fmla="*/ 0 h 1165"/>
                      <a:gd name="T54" fmla="*/ 1129 w 2063"/>
                      <a:gd name="T55" fmla="*/ 0 h 1165"/>
                      <a:gd name="T56" fmla="*/ 1363 w 2063"/>
                      <a:gd name="T57" fmla="*/ 0 h 1165"/>
                      <a:gd name="T58" fmla="*/ 1597 w 2063"/>
                      <a:gd name="T59" fmla="*/ 0 h 1165"/>
                      <a:gd name="T60" fmla="*/ 1829 w 2063"/>
                      <a:gd name="T61" fmla="*/ 0 h 1165"/>
                      <a:gd name="T62" fmla="*/ 2063 w 2063"/>
                      <a:gd name="T63" fmla="*/ 0 h 1165"/>
                      <a:gd name="T64" fmla="*/ 2063 w 2063"/>
                      <a:gd name="T65" fmla="*/ 336 h 1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063" h="1165">
                        <a:moveTo>
                          <a:pt x="2063" y="336"/>
                        </a:moveTo>
                        <a:lnTo>
                          <a:pt x="2056" y="344"/>
                        </a:lnTo>
                        <a:lnTo>
                          <a:pt x="2038" y="355"/>
                        </a:lnTo>
                        <a:lnTo>
                          <a:pt x="2040" y="497"/>
                        </a:lnTo>
                        <a:lnTo>
                          <a:pt x="1946" y="496"/>
                        </a:lnTo>
                        <a:lnTo>
                          <a:pt x="1936" y="516"/>
                        </a:lnTo>
                        <a:lnTo>
                          <a:pt x="1829" y="517"/>
                        </a:lnTo>
                        <a:lnTo>
                          <a:pt x="1824" y="523"/>
                        </a:lnTo>
                        <a:lnTo>
                          <a:pt x="1813" y="531"/>
                        </a:lnTo>
                        <a:lnTo>
                          <a:pt x="1813" y="683"/>
                        </a:lnTo>
                        <a:lnTo>
                          <a:pt x="1713" y="683"/>
                        </a:lnTo>
                        <a:lnTo>
                          <a:pt x="1704" y="695"/>
                        </a:lnTo>
                        <a:lnTo>
                          <a:pt x="1651" y="709"/>
                        </a:lnTo>
                        <a:lnTo>
                          <a:pt x="1654" y="795"/>
                        </a:lnTo>
                        <a:lnTo>
                          <a:pt x="1597" y="794"/>
                        </a:lnTo>
                        <a:lnTo>
                          <a:pt x="1583" y="866"/>
                        </a:lnTo>
                        <a:lnTo>
                          <a:pt x="1480" y="866"/>
                        </a:lnTo>
                        <a:lnTo>
                          <a:pt x="1472" y="874"/>
                        </a:lnTo>
                        <a:lnTo>
                          <a:pt x="1448" y="886"/>
                        </a:lnTo>
                        <a:lnTo>
                          <a:pt x="1450" y="1018"/>
                        </a:lnTo>
                        <a:lnTo>
                          <a:pt x="1363" y="1016"/>
                        </a:lnTo>
                        <a:lnTo>
                          <a:pt x="1352" y="1046"/>
                        </a:lnTo>
                        <a:lnTo>
                          <a:pt x="1246" y="1046"/>
                        </a:lnTo>
                        <a:lnTo>
                          <a:pt x="1234" y="1045"/>
                        </a:lnTo>
                        <a:lnTo>
                          <a:pt x="1196" y="1064"/>
                        </a:lnTo>
                        <a:lnTo>
                          <a:pt x="1197" y="1165"/>
                        </a:lnTo>
                        <a:lnTo>
                          <a:pt x="1129" y="1165"/>
                        </a:lnTo>
                        <a:lnTo>
                          <a:pt x="1058" y="1064"/>
                        </a:lnTo>
                        <a:lnTo>
                          <a:pt x="1014" y="1043"/>
                        </a:lnTo>
                        <a:lnTo>
                          <a:pt x="993" y="1032"/>
                        </a:lnTo>
                        <a:lnTo>
                          <a:pt x="897" y="1026"/>
                        </a:lnTo>
                        <a:lnTo>
                          <a:pt x="842" y="982"/>
                        </a:lnTo>
                        <a:lnTo>
                          <a:pt x="780" y="982"/>
                        </a:lnTo>
                        <a:lnTo>
                          <a:pt x="719" y="886"/>
                        </a:lnTo>
                        <a:lnTo>
                          <a:pt x="663" y="854"/>
                        </a:lnTo>
                        <a:lnTo>
                          <a:pt x="613" y="809"/>
                        </a:lnTo>
                        <a:lnTo>
                          <a:pt x="546" y="809"/>
                        </a:lnTo>
                        <a:lnTo>
                          <a:pt x="482" y="709"/>
                        </a:lnTo>
                        <a:lnTo>
                          <a:pt x="431" y="666"/>
                        </a:lnTo>
                        <a:lnTo>
                          <a:pt x="335" y="531"/>
                        </a:lnTo>
                        <a:lnTo>
                          <a:pt x="314" y="504"/>
                        </a:lnTo>
                        <a:lnTo>
                          <a:pt x="209" y="355"/>
                        </a:lnTo>
                        <a:lnTo>
                          <a:pt x="197" y="334"/>
                        </a:lnTo>
                        <a:lnTo>
                          <a:pt x="106" y="177"/>
                        </a:lnTo>
                        <a:lnTo>
                          <a:pt x="80" y="123"/>
                        </a:lnTo>
                        <a:lnTo>
                          <a:pt x="0" y="0"/>
                        </a:lnTo>
                        <a:lnTo>
                          <a:pt x="80" y="0"/>
                        </a:lnTo>
                        <a:lnTo>
                          <a:pt x="197" y="0"/>
                        </a:lnTo>
                        <a:lnTo>
                          <a:pt x="314" y="0"/>
                        </a:lnTo>
                        <a:lnTo>
                          <a:pt x="431" y="0"/>
                        </a:lnTo>
                        <a:lnTo>
                          <a:pt x="546" y="0"/>
                        </a:lnTo>
                        <a:lnTo>
                          <a:pt x="663" y="0"/>
                        </a:lnTo>
                        <a:lnTo>
                          <a:pt x="780" y="0"/>
                        </a:lnTo>
                        <a:lnTo>
                          <a:pt x="897" y="0"/>
                        </a:lnTo>
                        <a:lnTo>
                          <a:pt x="1014" y="0"/>
                        </a:lnTo>
                        <a:lnTo>
                          <a:pt x="1129" y="0"/>
                        </a:lnTo>
                        <a:lnTo>
                          <a:pt x="1246" y="0"/>
                        </a:lnTo>
                        <a:lnTo>
                          <a:pt x="1363" y="0"/>
                        </a:lnTo>
                        <a:lnTo>
                          <a:pt x="1480" y="0"/>
                        </a:lnTo>
                        <a:lnTo>
                          <a:pt x="1597" y="0"/>
                        </a:lnTo>
                        <a:lnTo>
                          <a:pt x="1713" y="0"/>
                        </a:lnTo>
                        <a:lnTo>
                          <a:pt x="1829" y="0"/>
                        </a:lnTo>
                        <a:lnTo>
                          <a:pt x="1946" y="0"/>
                        </a:lnTo>
                        <a:lnTo>
                          <a:pt x="2063" y="0"/>
                        </a:lnTo>
                        <a:lnTo>
                          <a:pt x="2063" y="177"/>
                        </a:lnTo>
                        <a:lnTo>
                          <a:pt x="2063" y="33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7" name="Freeform 84"/>
                  <p:cNvSpPr>
                    <a:spLocks/>
                  </p:cNvSpPr>
                  <p:nvPr/>
                </p:nvSpPr>
                <p:spPr bwMode="auto">
                  <a:xfrm>
                    <a:off x="2168" y="392"/>
                    <a:ext cx="2063" cy="1165"/>
                  </a:xfrm>
                  <a:custGeom>
                    <a:avLst/>
                    <a:gdLst>
                      <a:gd name="T0" fmla="*/ 2063 w 2063"/>
                      <a:gd name="T1" fmla="*/ 336 h 1165"/>
                      <a:gd name="T2" fmla="*/ 2056 w 2063"/>
                      <a:gd name="T3" fmla="*/ 344 h 1165"/>
                      <a:gd name="T4" fmla="*/ 2038 w 2063"/>
                      <a:gd name="T5" fmla="*/ 355 h 1165"/>
                      <a:gd name="T6" fmla="*/ 2040 w 2063"/>
                      <a:gd name="T7" fmla="*/ 497 h 1165"/>
                      <a:gd name="T8" fmla="*/ 1946 w 2063"/>
                      <a:gd name="T9" fmla="*/ 496 h 1165"/>
                      <a:gd name="T10" fmla="*/ 1936 w 2063"/>
                      <a:gd name="T11" fmla="*/ 516 h 1165"/>
                      <a:gd name="T12" fmla="*/ 1829 w 2063"/>
                      <a:gd name="T13" fmla="*/ 517 h 1165"/>
                      <a:gd name="T14" fmla="*/ 1824 w 2063"/>
                      <a:gd name="T15" fmla="*/ 523 h 1165"/>
                      <a:gd name="T16" fmla="*/ 1813 w 2063"/>
                      <a:gd name="T17" fmla="*/ 531 h 1165"/>
                      <a:gd name="T18" fmla="*/ 1813 w 2063"/>
                      <a:gd name="T19" fmla="*/ 683 h 1165"/>
                      <a:gd name="T20" fmla="*/ 1713 w 2063"/>
                      <a:gd name="T21" fmla="*/ 683 h 1165"/>
                      <a:gd name="T22" fmla="*/ 1704 w 2063"/>
                      <a:gd name="T23" fmla="*/ 695 h 1165"/>
                      <a:gd name="T24" fmla="*/ 1651 w 2063"/>
                      <a:gd name="T25" fmla="*/ 709 h 1165"/>
                      <a:gd name="T26" fmla="*/ 1654 w 2063"/>
                      <a:gd name="T27" fmla="*/ 795 h 1165"/>
                      <a:gd name="T28" fmla="*/ 1597 w 2063"/>
                      <a:gd name="T29" fmla="*/ 794 h 1165"/>
                      <a:gd name="T30" fmla="*/ 1583 w 2063"/>
                      <a:gd name="T31" fmla="*/ 866 h 1165"/>
                      <a:gd name="T32" fmla="*/ 1480 w 2063"/>
                      <a:gd name="T33" fmla="*/ 866 h 1165"/>
                      <a:gd name="T34" fmla="*/ 1472 w 2063"/>
                      <a:gd name="T35" fmla="*/ 874 h 1165"/>
                      <a:gd name="T36" fmla="*/ 1448 w 2063"/>
                      <a:gd name="T37" fmla="*/ 886 h 1165"/>
                      <a:gd name="T38" fmla="*/ 1450 w 2063"/>
                      <a:gd name="T39" fmla="*/ 1018 h 1165"/>
                      <a:gd name="T40" fmla="*/ 1363 w 2063"/>
                      <a:gd name="T41" fmla="*/ 1016 h 1165"/>
                      <a:gd name="T42" fmla="*/ 1352 w 2063"/>
                      <a:gd name="T43" fmla="*/ 1046 h 1165"/>
                      <a:gd name="T44" fmla="*/ 1246 w 2063"/>
                      <a:gd name="T45" fmla="*/ 1046 h 1165"/>
                      <a:gd name="T46" fmla="*/ 1234 w 2063"/>
                      <a:gd name="T47" fmla="*/ 1045 h 1165"/>
                      <a:gd name="T48" fmla="*/ 1196 w 2063"/>
                      <a:gd name="T49" fmla="*/ 1064 h 1165"/>
                      <a:gd name="T50" fmla="*/ 1197 w 2063"/>
                      <a:gd name="T51" fmla="*/ 1165 h 1165"/>
                      <a:gd name="T52" fmla="*/ 1129 w 2063"/>
                      <a:gd name="T53" fmla="*/ 1165 h 1165"/>
                      <a:gd name="T54" fmla="*/ 1058 w 2063"/>
                      <a:gd name="T55" fmla="*/ 1064 h 1165"/>
                      <a:gd name="T56" fmla="*/ 1014 w 2063"/>
                      <a:gd name="T57" fmla="*/ 1043 h 1165"/>
                      <a:gd name="T58" fmla="*/ 993 w 2063"/>
                      <a:gd name="T59" fmla="*/ 1032 h 1165"/>
                      <a:gd name="T60" fmla="*/ 897 w 2063"/>
                      <a:gd name="T61" fmla="*/ 1026 h 1165"/>
                      <a:gd name="T62" fmla="*/ 842 w 2063"/>
                      <a:gd name="T63" fmla="*/ 982 h 1165"/>
                      <a:gd name="T64" fmla="*/ 780 w 2063"/>
                      <a:gd name="T65" fmla="*/ 982 h 1165"/>
                      <a:gd name="T66" fmla="*/ 719 w 2063"/>
                      <a:gd name="T67" fmla="*/ 886 h 1165"/>
                      <a:gd name="T68" fmla="*/ 663 w 2063"/>
                      <a:gd name="T69" fmla="*/ 854 h 1165"/>
                      <a:gd name="T70" fmla="*/ 613 w 2063"/>
                      <a:gd name="T71" fmla="*/ 809 h 1165"/>
                      <a:gd name="T72" fmla="*/ 546 w 2063"/>
                      <a:gd name="T73" fmla="*/ 809 h 1165"/>
                      <a:gd name="T74" fmla="*/ 482 w 2063"/>
                      <a:gd name="T75" fmla="*/ 709 h 1165"/>
                      <a:gd name="T76" fmla="*/ 431 w 2063"/>
                      <a:gd name="T77" fmla="*/ 666 h 1165"/>
                      <a:gd name="T78" fmla="*/ 335 w 2063"/>
                      <a:gd name="T79" fmla="*/ 531 h 1165"/>
                      <a:gd name="T80" fmla="*/ 314 w 2063"/>
                      <a:gd name="T81" fmla="*/ 504 h 1165"/>
                      <a:gd name="T82" fmla="*/ 209 w 2063"/>
                      <a:gd name="T83" fmla="*/ 355 h 1165"/>
                      <a:gd name="T84" fmla="*/ 197 w 2063"/>
                      <a:gd name="T85" fmla="*/ 334 h 1165"/>
                      <a:gd name="T86" fmla="*/ 106 w 2063"/>
                      <a:gd name="T87" fmla="*/ 177 h 1165"/>
                      <a:gd name="T88" fmla="*/ 80 w 2063"/>
                      <a:gd name="T89" fmla="*/ 123 h 1165"/>
                      <a:gd name="T90" fmla="*/ 0 w 2063"/>
                      <a:gd name="T91" fmla="*/ 0 h 1165"/>
                      <a:gd name="T92" fmla="*/ 80 w 2063"/>
                      <a:gd name="T93" fmla="*/ 0 h 1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063" h="1165">
                        <a:moveTo>
                          <a:pt x="2063" y="336"/>
                        </a:moveTo>
                        <a:lnTo>
                          <a:pt x="2056" y="344"/>
                        </a:lnTo>
                        <a:lnTo>
                          <a:pt x="2038" y="355"/>
                        </a:lnTo>
                        <a:lnTo>
                          <a:pt x="2040" y="497"/>
                        </a:lnTo>
                        <a:lnTo>
                          <a:pt x="1946" y="496"/>
                        </a:lnTo>
                        <a:lnTo>
                          <a:pt x="1936" y="516"/>
                        </a:lnTo>
                        <a:lnTo>
                          <a:pt x="1829" y="517"/>
                        </a:lnTo>
                        <a:lnTo>
                          <a:pt x="1824" y="523"/>
                        </a:lnTo>
                        <a:lnTo>
                          <a:pt x="1813" y="531"/>
                        </a:lnTo>
                        <a:lnTo>
                          <a:pt x="1813" y="683"/>
                        </a:lnTo>
                        <a:lnTo>
                          <a:pt x="1713" y="683"/>
                        </a:lnTo>
                        <a:lnTo>
                          <a:pt x="1704" y="695"/>
                        </a:lnTo>
                        <a:lnTo>
                          <a:pt x="1651" y="709"/>
                        </a:lnTo>
                        <a:lnTo>
                          <a:pt x="1654" y="795"/>
                        </a:lnTo>
                        <a:lnTo>
                          <a:pt x="1597" y="794"/>
                        </a:lnTo>
                        <a:lnTo>
                          <a:pt x="1583" y="866"/>
                        </a:lnTo>
                        <a:lnTo>
                          <a:pt x="1480" y="866"/>
                        </a:lnTo>
                        <a:lnTo>
                          <a:pt x="1472" y="874"/>
                        </a:lnTo>
                        <a:lnTo>
                          <a:pt x="1448" y="886"/>
                        </a:lnTo>
                        <a:lnTo>
                          <a:pt x="1450" y="1018"/>
                        </a:lnTo>
                        <a:lnTo>
                          <a:pt x="1363" y="1016"/>
                        </a:lnTo>
                        <a:lnTo>
                          <a:pt x="1352" y="1046"/>
                        </a:lnTo>
                        <a:lnTo>
                          <a:pt x="1246" y="1046"/>
                        </a:lnTo>
                        <a:lnTo>
                          <a:pt x="1234" y="1045"/>
                        </a:lnTo>
                        <a:lnTo>
                          <a:pt x="1196" y="1064"/>
                        </a:lnTo>
                        <a:lnTo>
                          <a:pt x="1197" y="1165"/>
                        </a:lnTo>
                        <a:lnTo>
                          <a:pt x="1129" y="1165"/>
                        </a:lnTo>
                        <a:lnTo>
                          <a:pt x="1058" y="1064"/>
                        </a:lnTo>
                        <a:lnTo>
                          <a:pt x="1014" y="1043"/>
                        </a:lnTo>
                        <a:lnTo>
                          <a:pt x="993" y="1032"/>
                        </a:lnTo>
                        <a:lnTo>
                          <a:pt x="897" y="1026"/>
                        </a:lnTo>
                        <a:lnTo>
                          <a:pt x="842" y="982"/>
                        </a:lnTo>
                        <a:lnTo>
                          <a:pt x="780" y="982"/>
                        </a:lnTo>
                        <a:lnTo>
                          <a:pt x="719" y="886"/>
                        </a:lnTo>
                        <a:lnTo>
                          <a:pt x="663" y="854"/>
                        </a:lnTo>
                        <a:lnTo>
                          <a:pt x="613" y="809"/>
                        </a:lnTo>
                        <a:lnTo>
                          <a:pt x="546" y="809"/>
                        </a:lnTo>
                        <a:lnTo>
                          <a:pt x="482" y="709"/>
                        </a:lnTo>
                        <a:lnTo>
                          <a:pt x="431" y="666"/>
                        </a:lnTo>
                        <a:lnTo>
                          <a:pt x="335" y="531"/>
                        </a:lnTo>
                        <a:lnTo>
                          <a:pt x="314" y="504"/>
                        </a:lnTo>
                        <a:lnTo>
                          <a:pt x="209" y="355"/>
                        </a:lnTo>
                        <a:lnTo>
                          <a:pt x="197" y="334"/>
                        </a:lnTo>
                        <a:lnTo>
                          <a:pt x="106" y="177"/>
                        </a:lnTo>
                        <a:lnTo>
                          <a:pt x="80" y="123"/>
                        </a:lnTo>
                        <a:lnTo>
                          <a:pt x="0" y="0"/>
                        </a:lnTo>
                        <a:lnTo>
                          <a:pt x="8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8" name="Freeform 85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531"/>
                  </a:xfrm>
                  <a:custGeom>
                    <a:avLst/>
                    <a:gdLst>
                      <a:gd name="T0" fmla="*/ 0 w 2566"/>
                      <a:gd name="T1" fmla="*/ 0 h 531"/>
                      <a:gd name="T2" fmla="*/ 117 w 2566"/>
                      <a:gd name="T3" fmla="*/ 0 h 531"/>
                      <a:gd name="T4" fmla="*/ 234 w 2566"/>
                      <a:gd name="T5" fmla="*/ 0 h 531"/>
                      <a:gd name="T6" fmla="*/ 351 w 2566"/>
                      <a:gd name="T7" fmla="*/ 0 h 531"/>
                      <a:gd name="T8" fmla="*/ 466 w 2566"/>
                      <a:gd name="T9" fmla="*/ 0 h 531"/>
                      <a:gd name="T10" fmla="*/ 583 w 2566"/>
                      <a:gd name="T11" fmla="*/ 0 h 531"/>
                      <a:gd name="T12" fmla="*/ 700 w 2566"/>
                      <a:gd name="T13" fmla="*/ 0 h 531"/>
                      <a:gd name="T14" fmla="*/ 817 w 2566"/>
                      <a:gd name="T15" fmla="*/ 0 h 531"/>
                      <a:gd name="T16" fmla="*/ 934 w 2566"/>
                      <a:gd name="T17" fmla="*/ 0 h 531"/>
                      <a:gd name="T18" fmla="*/ 1049 w 2566"/>
                      <a:gd name="T19" fmla="*/ 0 h 531"/>
                      <a:gd name="T20" fmla="*/ 1166 w 2566"/>
                      <a:gd name="T21" fmla="*/ 0 h 531"/>
                      <a:gd name="T22" fmla="*/ 1283 w 2566"/>
                      <a:gd name="T23" fmla="*/ 0 h 531"/>
                      <a:gd name="T24" fmla="*/ 1400 w 2566"/>
                      <a:gd name="T25" fmla="*/ 0 h 531"/>
                      <a:gd name="T26" fmla="*/ 1517 w 2566"/>
                      <a:gd name="T27" fmla="*/ 0 h 531"/>
                      <a:gd name="T28" fmla="*/ 1633 w 2566"/>
                      <a:gd name="T29" fmla="*/ 0 h 531"/>
                      <a:gd name="T30" fmla="*/ 1749 w 2566"/>
                      <a:gd name="T31" fmla="*/ 0 h 531"/>
                      <a:gd name="T32" fmla="*/ 1866 w 2566"/>
                      <a:gd name="T33" fmla="*/ 0 h 531"/>
                      <a:gd name="T34" fmla="*/ 1983 w 2566"/>
                      <a:gd name="T35" fmla="*/ 0 h 531"/>
                      <a:gd name="T36" fmla="*/ 2100 w 2566"/>
                      <a:gd name="T37" fmla="*/ 0 h 531"/>
                      <a:gd name="T38" fmla="*/ 2216 w 2566"/>
                      <a:gd name="T39" fmla="*/ 0 h 531"/>
                      <a:gd name="T40" fmla="*/ 2332 w 2566"/>
                      <a:gd name="T41" fmla="*/ 0 h 531"/>
                      <a:gd name="T42" fmla="*/ 2449 w 2566"/>
                      <a:gd name="T43" fmla="*/ 0 h 531"/>
                      <a:gd name="T44" fmla="*/ 2566 w 2566"/>
                      <a:gd name="T45" fmla="*/ 176 h 531"/>
                      <a:gd name="T46" fmla="*/ 2566 w 2566"/>
                      <a:gd name="T47" fmla="*/ 531 h 531"/>
                      <a:gd name="T48" fmla="*/ 2332 w 2566"/>
                      <a:gd name="T49" fmla="*/ 531 h 531"/>
                      <a:gd name="T50" fmla="*/ 2100 w 2566"/>
                      <a:gd name="T51" fmla="*/ 531 h 531"/>
                      <a:gd name="T52" fmla="*/ 1866 w 2566"/>
                      <a:gd name="T53" fmla="*/ 531 h 531"/>
                      <a:gd name="T54" fmla="*/ 1632 w 2566"/>
                      <a:gd name="T55" fmla="*/ 531 h 531"/>
                      <a:gd name="T56" fmla="*/ 1400 w 2566"/>
                      <a:gd name="T57" fmla="*/ 531 h 531"/>
                      <a:gd name="T58" fmla="*/ 1166 w 2566"/>
                      <a:gd name="T59" fmla="*/ 531 h 531"/>
                      <a:gd name="T60" fmla="*/ 934 w 2566"/>
                      <a:gd name="T61" fmla="*/ 531 h 531"/>
                      <a:gd name="T62" fmla="*/ 700 w 2566"/>
                      <a:gd name="T63" fmla="*/ 531 h 531"/>
                      <a:gd name="T64" fmla="*/ 466 w 2566"/>
                      <a:gd name="T65" fmla="*/ 531 h 531"/>
                      <a:gd name="T66" fmla="*/ 234 w 2566"/>
                      <a:gd name="T67" fmla="*/ 531 h 531"/>
                      <a:gd name="T68" fmla="*/ 0 w 2566"/>
                      <a:gd name="T69" fmla="*/ 531 h 531"/>
                      <a:gd name="T70" fmla="*/ 0 w 2566"/>
                      <a:gd name="T71" fmla="*/ 176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5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351" y="0"/>
                        </a:lnTo>
                        <a:lnTo>
                          <a:pt x="466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633" y="0"/>
                        </a:lnTo>
                        <a:lnTo>
                          <a:pt x="1749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6"/>
                        </a:lnTo>
                        <a:lnTo>
                          <a:pt x="2566" y="354"/>
                        </a:lnTo>
                        <a:lnTo>
                          <a:pt x="2566" y="531"/>
                        </a:lnTo>
                        <a:lnTo>
                          <a:pt x="2449" y="531"/>
                        </a:lnTo>
                        <a:lnTo>
                          <a:pt x="2332" y="531"/>
                        </a:lnTo>
                        <a:lnTo>
                          <a:pt x="2216" y="531"/>
                        </a:lnTo>
                        <a:lnTo>
                          <a:pt x="2100" y="531"/>
                        </a:lnTo>
                        <a:lnTo>
                          <a:pt x="1983" y="531"/>
                        </a:lnTo>
                        <a:lnTo>
                          <a:pt x="1866" y="531"/>
                        </a:lnTo>
                        <a:lnTo>
                          <a:pt x="1749" y="531"/>
                        </a:lnTo>
                        <a:lnTo>
                          <a:pt x="1632" y="531"/>
                        </a:lnTo>
                        <a:lnTo>
                          <a:pt x="1517" y="531"/>
                        </a:lnTo>
                        <a:lnTo>
                          <a:pt x="1400" y="531"/>
                        </a:lnTo>
                        <a:lnTo>
                          <a:pt x="1283" y="531"/>
                        </a:lnTo>
                        <a:lnTo>
                          <a:pt x="1166" y="531"/>
                        </a:lnTo>
                        <a:lnTo>
                          <a:pt x="1049" y="531"/>
                        </a:lnTo>
                        <a:lnTo>
                          <a:pt x="934" y="531"/>
                        </a:lnTo>
                        <a:lnTo>
                          <a:pt x="817" y="531"/>
                        </a:lnTo>
                        <a:lnTo>
                          <a:pt x="700" y="531"/>
                        </a:lnTo>
                        <a:lnTo>
                          <a:pt x="583" y="531"/>
                        </a:lnTo>
                        <a:lnTo>
                          <a:pt x="466" y="531"/>
                        </a:lnTo>
                        <a:lnTo>
                          <a:pt x="349" y="531"/>
                        </a:lnTo>
                        <a:lnTo>
                          <a:pt x="234" y="531"/>
                        </a:lnTo>
                        <a:lnTo>
                          <a:pt x="117" y="531"/>
                        </a:lnTo>
                        <a:lnTo>
                          <a:pt x="0" y="531"/>
                        </a:lnTo>
                        <a:lnTo>
                          <a:pt x="0" y="354"/>
                        </a:lnTo>
                        <a:lnTo>
                          <a:pt x="0" y="17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9" name="Freeform 86"/>
                  <p:cNvSpPr>
                    <a:spLocks/>
                  </p:cNvSpPr>
                  <p:nvPr/>
                </p:nvSpPr>
                <p:spPr bwMode="auto">
                  <a:xfrm>
                    <a:off x="1665" y="2342"/>
                    <a:ext cx="2566" cy="176"/>
                  </a:xfrm>
                  <a:custGeom>
                    <a:avLst/>
                    <a:gdLst>
                      <a:gd name="T0" fmla="*/ 0 w 2566"/>
                      <a:gd name="T1" fmla="*/ 0 h 176"/>
                      <a:gd name="T2" fmla="*/ 0 w 2566"/>
                      <a:gd name="T3" fmla="*/ 0 h 176"/>
                      <a:gd name="T4" fmla="*/ 117 w 2566"/>
                      <a:gd name="T5" fmla="*/ 0 h 176"/>
                      <a:gd name="T6" fmla="*/ 117 w 2566"/>
                      <a:gd name="T7" fmla="*/ 0 h 176"/>
                      <a:gd name="T8" fmla="*/ 234 w 2566"/>
                      <a:gd name="T9" fmla="*/ 0 h 176"/>
                      <a:gd name="T10" fmla="*/ 234 w 2566"/>
                      <a:gd name="T11" fmla="*/ 0 h 176"/>
                      <a:gd name="T12" fmla="*/ 349 w 2566"/>
                      <a:gd name="T13" fmla="*/ 0 h 176"/>
                      <a:gd name="T14" fmla="*/ 351 w 2566"/>
                      <a:gd name="T15" fmla="*/ 0 h 176"/>
                      <a:gd name="T16" fmla="*/ 466 w 2566"/>
                      <a:gd name="T17" fmla="*/ 0 h 176"/>
                      <a:gd name="T18" fmla="*/ 466 w 2566"/>
                      <a:gd name="T19" fmla="*/ 0 h 176"/>
                      <a:gd name="T20" fmla="*/ 583 w 2566"/>
                      <a:gd name="T21" fmla="*/ 0 h 176"/>
                      <a:gd name="T22" fmla="*/ 583 w 2566"/>
                      <a:gd name="T23" fmla="*/ 0 h 176"/>
                      <a:gd name="T24" fmla="*/ 700 w 2566"/>
                      <a:gd name="T25" fmla="*/ 0 h 176"/>
                      <a:gd name="T26" fmla="*/ 700 w 2566"/>
                      <a:gd name="T27" fmla="*/ 0 h 176"/>
                      <a:gd name="T28" fmla="*/ 817 w 2566"/>
                      <a:gd name="T29" fmla="*/ 0 h 176"/>
                      <a:gd name="T30" fmla="*/ 817 w 2566"/>
                      <a:gd name="T31" fmla="*/ 0 h 176"/>
                      <a:gd name="T32" fmla="*/ 934 w 2566"/>
                      <a:gd name="T33" fmla="*/ 0 h 176"/>
                      <a:gd name="T34" fmla="*/ 934 w 2566"/>
                      <a:gd name="T35" fmla="*/ 0 h 176"/>
                      <a:gd name="T36" fmla="*/ 1049 w 2566"/>
                      <a:gd name="T37" fmla="*/ 0 h 176"/>
                      <a:gd name="T38" fmla="*/ 1049 w 2566"/>
                      <a:gd name="T39" fmla="*/ 0 h 176"/>
                      <a:gd name="T40" fmla="*/ 1166 w 2566"/>
                      <a:gd name="T41" fmla="*/ 0 h 176"/>
                      <a:gd name="T42" fmla="*/ 1166 w 2566"/>
                      <a:gd name="T43" fmla="*/ 0 h 176"/>
                      <a:gd name="T44" fmla="*/ 1283 w 2566"/>
                      <a:gd name="T45" fmla="*/ 0 h 176"/>
                      <a:gd name="T46" fmla="*/ 1283 w 2566"/>
                      <a:gd name="T47" fmla="*/ 0 h 176"/>
                      <a:gd name="T48" fmla="*/ 1400 w 2566"/>
                      <a:gd name="T49" fmla="*/ 0 h 176"/>
                      <a:gd name="T50" fmla="*/ 1400 w 2566"/>
                      <a:gd name="T51" fmla="*/ 0 h 176"/>
                      <a:gd name="T52" fmla="*/ 1517 w 2566"/>
                      <a:gd name="T53" fmla="*/ 0 h 176"/>
                      <a:gd name="T54" fmla="*/ 1517 w 2566"/>
                      <a:gd name="T55" fmla="*/ 0 h 176"/>
                      <a:gd name="T56" fmla="*/ 1632 w 2566"/>
                      <a:gd name="T57" fmla="*/ 0 h 176"/>
                      <a:gd name="T58" fmla="*/ 1633 w 2566"/>
                      <a:gd name="T59" fmla="*/ 0 h 176"/>
                      <a:gd name="T60" fmla="*/ 1749 w 2566"/>
                      <a:gd name="T61" fmla="*/ 0 h 176"/>
                      <a:gd name="T62" fmla="*/ 1749 w 2566"/>
                      <a:gd name="T63" fmla="*/ 0 h 176"/>
                      <a:gd name="T64" fmla="*/ 1866 w 2566"/>
                      <a:gd name="T65" fmla="*/ 0 h 176"/>
                      <a:gd name="T66" fmla="*/ 1866 w 2566"/>
                      <a:gd name="T67" fmla="*/ 0 h 176"/>
                      <a:gd name="T68" fmla="*/ 1983 w 2566"/>
                      <a:gd name="T69" fmla="*/ 0 h 176"/>
                      <a:gd name="T70" fmla="*/ 1983 w 2566"/>
                      <a:gd name="T71" fmla="*/ 0 h 176"/>
                      <a:gd name="T72" fmla="*/ 2100 w 2566"/>
                      <a:gd name="T73" fmla="*/ 0 h 176"/>
                      <a:gd name="T74" fmla="*/ 2100 w 2566"/>
                      <a:gd name="T75" fmla="*/ 0 h 176"/>
                      <a:gd name="T76" fmla="*/ 2216 w 2566"/>
                      <a:gd name="T77" fmla="*/ 0 h 176"/>
                      <a:gd name="T78" fmla="*/ 2216 w 2566"/>
                      <a:gd name="T79" fmla="*/ 0 h 176"/>
                      <a:gd name="T80" fmla="*/ 2332 w 2566"/>
                      <a:gd name="T81" fmla="*/ 0 h 176"/>
                      <a:gd name="T82" fmla="*/ 2332 w 2566"/>
                      <a:gd name="T83" fmla="*/ 0 h 176"/>
                      <a:gd name="T84" fmla="*/ 2449 w 2566"/>
                      <a:gd name="T85" fmla="*/ 0 h 176"/>
                      <a:gd name="T86" fmla="*/ 2449 w 2566"/>
                      <a:gd name="T87" fmla="*/ 0 h 176"/>
                      <a:gd name="T88" fmla="*/ 2566 w 2566"/>
                      <a:gd name="T89" fmla="*/ 0 h 176"/>
                      <a:gd name="T90" fmla="*/ 2566 w 2566"/>
                      <a:gd name="T91" fmla="*/ 176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7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17" y="0"/>
                        </a:ln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351" y="0"/>
                        </a:lnTo>
                        <a:lnTo>
                          <a:pt x="466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633" y="0"/>
                        </a:lnTo>
                        <a:lnTo>
                          <a:pt x="1749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0" name="Freeform 87"/>
                  <p:cNvSpPr>
                    <a:spLocks/>
                  </p:cNvSpPr>
                  <p:nvPr/>
                </p:nvSpPr>
                <p:spPr bwMode="auto">
                  <a:xfrm>
                    <a:off x="1665" y="2376"/>
                    <a:ext cx="2566" cy="497"/>
                  </a:xfrm>
                  <a:custGeom>
                    <a:avLst/>
                    <a:gdLst>
                      <a:gd name="T0" fmla="*/ 27 w 2566"/>
                      <a:gd name="T1" fmla="*/ 7 h 497"/>
                      <a:gd name="T2" fmla="*/ 144 w 2566"/>
                      <a:gd name="T3" fmla="*/ 7 h 497"/>
                      <a:gd name="T4" fmla="*/ 259 w 2566"/>
                      <a:gd name="T5" fmla="*/ 7 h 497"/>
                      <a:gd name="T6" fmla="*/ 376 w 2566"/>
                      <a:gd name="T7" fmla="*/ 7 h 497"/>
                      <a:gd name="T8" fmla="*/ 493 w 2566"/>
                      <a:gd name="T9" fmla="*/ 5 h 497"/>
                      <a:gd name="T10" fmla="*/ 609 w 2566"/>
                      <a:gd name="T11" fmla="*/ 5 h 497"/>
                      <a:gd name="T12" fmla="*/ 726 w 2566"/>
                      <a:gd name="T13" fmla="*/ 5 h 497"/>
                      <a:gd name="T14" fmla="*/ 842 w 2566"/>
                      <a:gd name="T15" fmla="*/ 5 h 497"/>
                      <a:gd name="T16" fmla="*/ 958 w 2566"/>
                      <a:gd name="T17" fmla="*/ 4 h 497"/>
                      <a:gd name="T18" fmla="*/ 1075 w 2566"/>
                      <a:gd name="T19" fmla="*/ 4 h 497"/>
                      <a:gd name="T20" fmla="*/ 1192 w 2566"/>
                      <a:gd name="T21" fmla="*/ 4 h 497"/>
                      <a:gd name="T22" fmla="*/ 1307 w 2566"/>
                      <a:gd name="T23" fmla="*/ 4 h 497"/>
                      <a:gd name="T24" fmla="*/ 1424 w 2566"/>
                      <a:gd name="T25" fmla="*/ 3 h 497"/>
                      <a:gd name="T26" fmla="*/ 1541 w 2566"/>
                      <a:gd name="T27" fmla="*/ 3 h 497"/>
                      <a:gd name="T28" fmla="*/ 1657 w 2566"/>
                      <a:gd name="T29" fmla="*/ 3 h 497"/>
                      <a:gd name="T30" fmla="*/ 1773 w 2566"/>
                      <a:gd name="T31" fmla="*/ 3 h 497"/>
                      <a:gd name="T32" fmla="*/ 1890 w 2566"/>
                      <a:gd name="T33" fmla="*/ 1 h 497"/>
                      <a:gd name="T34" fmla="*/ 2006 w 2566"/>
                      <a:gd name="T35" fmla="*/ 1 h 497"/>
                      <a:gd name="T36" fmla="*/ 2123 w 2566"/>
                      <a:gd name="T37" fmla="*/ 1 h 497"/>
                      <a:gd name="T38" fmla="*/ 2240 w 2566"/>
                      <a:gd name="T39" fmla="*/ 1 h 497"/>
                      <a:gd name="T40" fmla="*/ 2355 w 2566"/>
                      <a:gd name="T41" fmla="*/ 1 h 497"/>
                      <a:gd name="T42" fmla="*/ 2472 w 2566"/>
                      <a:gd name="T43" fmla="*/ 0 h 497"/>
                      <a:gd name="T44" fmla="*/ 2566 w 2566"/>
                      <a:gd name="T45" fmla="*/ 142 h 497"/>
                      <a:gd name="T46" fmla="*/ 2566 w 2566"/>
                      <a:gd name="T47" fmla="*/ 497 h 497"/>
                      <a:gd name="T48" fmla="*/ 2332 w 2566"/>
                      <a:gd name="T49" fmla="*/ 497 h 497"/>
                      <a:gd name="T50" fmla="*/ 2100 w 2566"/>
                      <a:gd name="T51" fmla="*/ 497 h 497"/>
                      <a:gd name="T52" fmla="*/ 1866 w 2566"/>
                      <a:gd name="T53" fmla="*/ 497 h 497"/>
                      <a:gd name="T54" fmla="*/ 1632 w 2566"/>
                      <a:gd name="T55" fmla="*/ 497 h 497"/>
                      <a:gd name="T56" fmla="*/ 1400 w 2566"/>
                      <a:gd name="T57" fmla="*/ 497 h 497"/>
                      <a:gd name="T58" fmla="*/ 1166 w 2566"/>
                      <a:gd name="T59" fmla="*/ 497 h 497"/>
                      <a:gd name="T60" fmla="*/ 934 w 2566"/>
                      <a:gd name="T61" fmla="*/ 497 h 497"/>
                      <a:gd name="T62" fmla="*/ 700 w 2566"/>
                      <a:gd name="T63" fmla="*/ 497 h 497"/>
                      <a:gd name="T64" fmla="*/ 466 w 2566"/>
                      <a:gd name="T65" fmla="*/ 497 h 497"/>
                      <a:gd name="T66" fmla="*/ 234 w 2566"/>
                      <a:gd name="T67" fmla="*/ 497 h 497"/>
                      <a:gd name="T68" fmla="*/ 0 w 2566"/>
                      <a:gd name="T69" fmla="*/ 497 h 497"/>
                      <a:gd name="T70" fmla="*/ 0 w 2566"/>
                      <a:gd name="T71" fmla="*/ 142 h 4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497">
                        <a:moveTo>
                          <a:pt x="0" y="8"/>
                        </a:moveTo>
                        <a:lnTo>
                          <a:pt x="27" y="7"/>
                        </a:lnTo>
                        <a:lnTo>
                          <a:pt x="117" y="7"/>
                        </a:lnTo>
                        <a:lnTo>
                          <a:pt x="144" y="7"/>
                        </a:lnTo>
                        <a:lnTo>
                          <a:pt x="234" y="7"/>
                        </a:lnTo>
                        <a:lnTo>
                          <a:pt x="259" y="7"/>
                        </a:lnTo>
                        <a:lnTo>
                          <a:pt x="349" y="7"/>
                        </a:lnTo>
                        <a:lnTo>
                          <a:pt x="376" y="7"/>
                        </a:lnTo>
                        <a:lnTo>
                          <a:pt x="466" y="7"/>
                        </a:lnTo>
                        <a:lnTo>
                          <a:pt x="493" y="5"/>
                        </a:lnTo>
                        <a:lnTo>
                          <a:pt x="583" y="5"/>
                        </a:lnTo>
                        <a:lnTo>
                          <a:pt x="609" y="5"/>
                        </a:lnTo>
                        <a:lnTo>
                          <a:pt x="700" y="5"/>
                        </a:lnTo>
                        <a:lnTo>
                          <a:pt x="726" y="5"/>
                        </a:lnTo>
                        <a:lnTo>
                          <a:pt x="817" y="5"/>
                        </a:lnTo>
                        <a:lnTo>
                          <a:pt x="842" y="5"/>
                        </a:lnTo>
                        <a:lnTo>
                          <a:pt x="934" y="5"/>
                        </a:lnTo>
                        <a:lnTo>
                          <a:pt x="958" y="4"/>
                        </a:lnTo>
                        <a:lnTo>
                          <a:pt x="1049" y="4"/>
                        </a:lnTo>
                        <a:lnTo>
                          <a:pt x="1075" y="4"/>
                        </a:lnTo>
                        <a:lnTo>
                          <a:pt x="1166" y="4"/>
                        </a:lnTo>
                        <a:lnTo>
                          <a:pt x="1192" y="4"/>
                        </a:lnTo>
                        <a:lnTo>
                          <a:pt x="1283" y="4"/>
                        </a:lnTo>
                        <a:lnTo>
                          <a:pt x="1307" y="4"/>
                        </a:lnTo>
                        <a:lnTo>
                          <a:pt x="1400" y="4"/>
                        </a:lnTo>
                        <a:lnTo>
                          <a:pt x="1424" y="3"/>
                        </a:lnTo>
                        <a:lnTo>
                          <a:pt x="1517" y="3"/>
                        </a:lnTo>
                        <a:lnTo>
                          <a:pt x="1541" y="3"/>
                        </a:lnTo>
                        <a:lnTo>
                          <a:pt x="1632" y="3"/>
                        </a:lnTo>
                        <a:lnTo>
                          <a:pt x="1657" y="3"/>
                        </a:lnTo>
                        <a:lnTo>
                          <a:pt x="1749" y="3"/>
                        </a:lnTo>
                        <a:lnTo>
                          <a:pt x="1773" y="3"/>
                        </a:lnTo>
                        <a:lnTo>
                          <a:pt x="1866" y="3"/>
                        </a:lnTo>
                        <a:lnTo>
                          <a:pt x="1890" y="1"/>
                        </a:lnTo>
                        <a:lnTo>
                          <a:pt x="1983" y="1"/>
                        </a:lnTo>
                        <a:lnTo>
                          <a:pt x="2006" y="1"/>
                        </a:lnTo>
                        <a:lnTo>
                          <a:pt x="2100" y="1"/>
                        </a:lnTo>
                        <a:lnTo>
                          <a:pt x="2123" y="1"/>
                        </a:lnTo>
                        <a:lnTo>
                          <a:pt x="2216" y="1"/>
                        </a:lnTo>
                        <a:lnTo>
                          <a:pt x="2240" y="1"/>
                        </a:lnTo>
                        <a:lnTo>
                          <a:pt x="2332" y="1"/>
                        </a:lnTo>
                        <a:lnTo>
                          <a:pt x="2355" y="1"/>
                        </a:lnTo>
                        <a:lnTo>
                          <a:pt x="2449" y="1"/>
                        </a:lnTo>
                        <a:lnTo>
                          <a:pt x="2472" y="0"/>
                        </a:lnTo>
                        <a:lnTo>
                          <a:pt x="2566" y="0"/>
                        </a:lnTo>
                        <a:lnTo>
                          <a:pt x="2566" y="142"/>
                        </a:lnTo>
                        <a:lnTo>
                          <a:pt x="2566" y="320"/>
                        </a:lnTo>
                        <a:lnTo>
                          <a:pt x="2566" y="497"/>
                        </a:lnTo>
                        <a:lnTo>
                          <a:pt x="2449" y="497"/>
                        </a:lnTo>
                        <a:lnTo>
                          <a:pt x="2332" y="497"/>
                        </a:lnTo>
                        <a:lnTo>
                          <a:pt x="2216" y="497"/>
                        </a:lnTo>
                        <a:lnTo>
                          <a:pt x="2100" y="497"/>
                        </a:lnTo>
                        <a:lnTo>
                          <a:pt x="1983" y="497"/>
                        </a:lnTo>
                        <a:lnTo>
                          <a:pt x="1866" y="497"/>
                        </a:lnTo>
                        <a:lnTo>
                          <a:pt x="1749" y="497"/>
                        </a:lnTo>
                        <a:lnTo>
                          <a:pt x="1632" y="497"/>
                        </a:lnTo>
                        <a:lnTo>
                          <a:pt x="1517" y="497"/>
                        </a:lnTo>
                        <a:lnTo>
                          <a:pt x="1400" y="497"/>
                        </a:lnTo>
                        <a:lnTo>
                          <a:pt x="1283" y="497"/>
                        </a:lnTo>
                        <a:lnTo>
                          <a:pt x="1166" y="497"/>
                        </a:lnTo>
                        <a:lnTo>
                          <a:pt x="1049" y="497"/>
                        </a:lnTo>
                        <a:lnTo>
                          <a:pt x="934" y="497"/>
                        </a:lnTo>
                        <a:lnTo>
                          <a:pt x="817" y="497"/>
                        </a:lnTo>
                        <a:lnTo>
                          <a:pt x="700" y="497"/>
                        </a:lnTo>
                        <a:lnTo>
                          <a:pt x="583" y="497"/>
                        </a:lnTo>
                        <a:lnTo>
                          <a:pt x="466" y="497"/>
                        </a:lnTo>
                        <a:lnTo>
                          <a:pt x="349" y="497"/>
                        </a:lnTo>
                        <a:lnTo>
                          <a:pt x="234" y="497"/>
                        </a:lnTo>
                        <a:lnTo>
                          <a:pt x="117" y="497"/>
                        </a:lnTo>
                        <a:lnTo>
                          <a:pt x="0" y="497"/>
                        </a:lnTo>
                        <a:lnTo>
                          <a:pt x="0" y="320"/>
                        </a:lnTo>
                        <a:lnTo>
                          <a:pt x="0" y="14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1" name="Freeform 88"/>
                  <p:cNvSpPr>
                    <a:spLocks/>
                  </p:cNvSpPr>
                  <p:nvPr/>
                </p:nvSpPr>
                <p:spPr bwMode="auto">
                  <a:xfrm>
                    <a:off x="1665" y="2376"/>
                    <a:ext cx="2566" cy="142"/>
                  </a:xfrm>
                  <a:custGeom>
                    <a:avLst/>
                    <a:gdLst>
                      <a:gd name="T0" fmla="*/ 0 w 2566"/>
                      <a:gd name="T1" fmla="*/ 8 h 142"/>
                      <a:gd name="T2" fmla="*/ 27 w 2566"/>
                      <a:gd name="T3" fmla="*/ 7 h 142"/>
                      <a:gd name="T4" fmla="*/ 117 w 2566"/>
                      <a:gd name="T5" fmla="*/ 7 h 142"/>
                      <a:gd name="T6" fmla="*/ 144 w 2566"/>
                      <a:gd name="T7" fmla="*/ 7 h 142"/>
                      <a:gd name="T8" fmla="*/ 234 w 2566"/>
                      <a:gd name="T9" fmla="*/ 7 h 142"/>
                      <a:gd name="T10" fmla="*/ 259 w 2566"/>
                      <a:gd name="T11" fmla="*/ 7 h 142"/>
                      <a:gd name="T12" fmla="*/ 349 w 2566"/>
                      <a:gd name="T13" fmla="*/ 7 h 142"/>
                      <a:gd name="T14" fmla="*/ 376 w 2566"/>
                      <a:gd name="T15" fmla="*/ 7 h 142"/>
                      <a:gd name="T16" fmla="*/ 466 w 2566"/>
                      <a:gd name="T17" fmla="*/ 7 h 142"/>
                      <a:gd name="T18" fmla="*/ 493 w 2566"/>
                      <a:gd name="T19" fmla="*/ 5 h 142"/>
                      <a:gd name="T20" fmla="*/ 583 w 2566"/>
                      <a:gd name="T21" fmla="*/ 5 h 142"/>
                      <a:gd name="T22" fmla="*/ 609 w 2566"/>
                      <a:gd name="T23" fmla="*/ 5 h 142"/>
                      <a:gd name="T24" fmla="*/ 700 w 2566"/>
                      <a:gd name="T25" fmla="*/ 5 h 142"/>
                      <a:gd name="T26" fmla="*/ 726 w 2566"/>
                      <a:gd name="T27" fmla="*/ 5 h 142"/>
                      <a:gd name="T28" fmla="*/ 817 w 2566"/>
                      <a:gd name="T29" fmla="*/ 5 h 142"/>
                      <a:gd name="T30" fmla="*/ 842 w 2566"/>
                      <a:gd name="T31" fmla="*/ 5 h 142"/>
                      <a:gd name="T32" fmla="*/ 934 w 2566"/>
                      <a:gd name="T33" fmla="*/ 5 h 142"/>
                      <a:gd name="T34" fmla="*/ 958 w 2566"/>
                      <a:gd name="T35" fmla="*/ 4 h 142"/>
                      <a:gd name="T36" fmla="*/ 1049 w 2566"/>
                      <a:gd name="T37" fmla="*/ 4 h 142"/>
                      <a:gd name="T38" fmla="*/ 1075 w 2566"/>
                      <a:gd name="T39" fmla="*/ 4 h 142"/>
                      <a:gd name="T40" fmla="*/ 1166 w 2566"/>
                      <a:gd name="T41" fmla="*/ 4 h 142"/>
                      <a:gd name="T42" fmla="*/ 1192 w 2566"/>
                      <a:gd name="T43" fmla="*/ 4 h 142"/>
                      <a:gd name="T44" fmla="*/ 1283 w 2566"/>
                      <a:gd name="T45" fmla="*/ 4 h 142"/>
                      <a:gd name="T46" fmla="*/ 1307 w 2566"/>
                      <a:gd name="T47" fmla="*/ 4 h 142"/>
                      <a:gd name="T48" fmla="*/ 1400 w 2566"/>
                      <a:gd name="T49" fmla="*/ 4 h 142"/>
                      <a:gd name="T50" fmla="*/ 1424 w 2566"/>
                      <a:gd name="T51" fmla="*/ 3 h 142"/>
                      <a:gd name="T52" fmla="*/ 1517 w 2566"/>
                      <a:gd name="T53" fmla="*/ 3 h 142"/>
                      <a:gd name="T54" fmla="*/ 1541 w 2566"/>
                      <a:gd name="T55" fmla="*/ 3 h 142"/>
                      <a:gd name="T56" fmla="*/ 1632 w 2566"/>
                      <a:gd name="T57" fmla="*/ 3 h 142"/>
                      <a:gd name="T58" fmla="*/ 1657 w 2566"/>
                      <a:gd name="T59" fmla="*/ 3 h 142"/>
                      <a:gd name="T60" fmla="*/ 1749 w 2566"/>
                      <a:gd name="T61" fmla="*/ 3 h 142"/>
                      <a:gd name="T62" fmla="*/ 1773 w 2566"/>
                      <a:gd name="T63" fmla="*/ 3 h 142"/>
                      <a:gd name="T64" fmla="*/ 1866 w 2566"/>
                      <a:gd name="T65" fmla="*/ 3 h 142"/>
                      <a:gd name="T66" fmla="*/ 1890 w 2566"/>
                      <a:gd name="T67" fmla="*/ 1 h 142"/>
                      <a:gd name="T68" fmla="*/ 1983 w 2566"/>
                      <a:gd name="T69" fmla="*/ 1 h 142"/>
                      <a:gd name="T70" fmla="*/ 2006 w 2566"/>
                      <a:gd name="T71" fmla="*/ 1 h 142"/>
                      <a:gd name="T72" fmla="*/ 2100 w 2566"/>
                      <a:gd name="T73" fmla="*/ 1 h 142"/>
                      <a:gd name="T74" fmla="*/ 2123 w 2566"/>
                      <a:gd name="T75" fmla="*/ 1 h 142"/>
                      <a:gd name="T76" fmla="*/ 2216 w 2566"/>
                      <a:gd name="T77" fmla="*/ 1 h 142"/>
                      <a:gd name="T78" fmla="*/ 2240 w 2566"/>
                      <a:gd name="T79" fmla="*/ 1 h 142"/>
                      <a:gd name="T80" fmla="*/ 2332 w 2566"/>
                      <a:gd name="T81" fmla="*/ 1 h 142"/>
                      <a:gd name="T82" fmla="*/ 2355 w 2566"/>
                      <a:gd name="T83" fmla="*/ 1 h 142"/>
                      <a:gd name="T84" fmla="*/ 2449 w 2566"/>
                      <a:gd name="T85" fmla="*/ 1 h 142"/>
                      <a:gd name="T86" fmla="*/ 2472 w 2566"/>
                      <a:gd name="T87" fmla="*/ 0 h 142"/>
                      <a:gd name="T88" fmla="*/ 2566 w 2566"/>
                      <a:gd name="T89" fmla="*/ 0 h 142"/>
                      <a:gd name="T90" fmla="*/ 2566 w 2566"/>
                      <a:gd name="T91" fmla="*/ 142 h 1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42">
                        <a:moveTo>
                          <a:pt x="0" y="8"/>
                        </a:moveTo>
                        <a:lnTo>
                          <a:pt x="27" y="7"/>
                        </a:lnTo>
                        <a:lnTo>
                          <a:pt x="117" y="7"/>
                        </a:lnTo>
                        <a:lnTo>
                          <a:pt x="144" y="7"/>
                        </a:lnTo>
                        <a:lnTo>
                          <a:pt x="234" y="7"/>
                        </a:lnTo>
                        <a:lnTo>
                          <a:pt x="259" y="7"/>
                        </a:lnTo>
                        <a:lnTo>
                          <a:pt x="349" y="7"/>
                        </a:lnTo>
                        <a:lnTo>
                          <a:pt x="376" y="7"/>
                        </a:lnTo>
                        <a:lnTo>
                          <a:pt x="466" y="7"/>
                        </a:lnTo>
                        <a:lnTo>
                          <a:pt x="493" y="5"/>
                        </a:lnTo>
                        <a:lnTo>
                          <a:pt x="583" y="5"/>
                        </a:lnTo>
                        <a:lnTo>
                          <a:pt x="609" y="5"/>
                        </a:lnTo>
                        <a:lnTo>
                          <a:pt x="700" y="5"/>
                        </a:lnTo>
                        <a:lnTo>
                          <a:pt x="726" y="5"/>
                        </a:lnTo>
                        <a:lnTo>
                          <a:pt x="817" y="5"/>
                        </a:lnTo>
                        <a:lnTo>
                          <a:pt x="842" y="5"/>
                        </a:lnTo>
                        <a:lnTo>
                          <a:pt x="934" y="5"/>
                        </a:lnTo>
                        <a:lnTo>
                          <a:pt x="958" y="4"/>
                        </a:lnTo>
                        <a:lnTo>
                          <a:pt x="1049" y="4"/>
                        </a:lnTo>
                        <a:lnTo>
                          <a:pt x="1075" y="4"/>
                        </a:lnTo>
                        <a:lnTo>
                          <a:pt x="1166" y="4"/>
                        </a:lnTo>
                        <a:lnTo>
                          <a:pt x="1192" y="4"/>
                        </a:lnTo>
                        <a:lnTo>
                          <a:pt x="1283" y="4"/>
                        </a:lnTo>
                        <a:lnTo>
                          <a:pt x="1307" y="4"/>
                        </a:lnTo>
                        <a:lnTo>
                          <a:pt x="1400" y="4"/>
                        </a:lnTo>
                        <a:lnTo>
                          <a:pt x="1424" y="3"/>
                        </a:lnTo>
                        <a:lnTo>
                          <a:pt x="1517" y="3"/>
                        </a:lnTo>
                        <a:lnTo>
                          <a:pt x="1541" y="3"/>
                        </a:lnTo>
                        <a:lnTo>
                          <a:pt x="1632" y="3"/>
                        </a:lnTo>
                        <a:lnTo>
                          <a:pt x="1657" y="3"/>
                        </a:lnTo>
                        <a:lnTo>
                          <a:pt x="1749" y="3"/>
                        </a:lnTo>
                        <a:lnTo>
                          <a:pt x="1773" y="3"/>
                        </a:lnTo>
                        <a:lnTo>
                          <a:pt x="1866" y="3"/>
                        </a:lnTo>
                        <a:lnTo>
                          <a:pt x="1890" y="1"/>
                        </a:lnTo>
                        <a:lnTo>
                          <a:pt x="1983" y="1"/>
                        </a:lnTo>
                        <a:lnTo>
                          <a:pt x="2006" y="1"/>
                        </a:lnTo>
                        <a:lnTo>
                          <a:pt x="2100" y="1"/>
                        </a:lnTo>
                        <a:lnTo>
                          <a:pt x="2123" y="1"/>
                        </a:lnTo>
                        <a:lnTo>
                          <a:pt x="2216" y="1"/>
                        </a:lnTo>
                        <a:lnTo>
                          <a:pt x="2240" y="1"/>
                        </a:lnTo>
                        <a:lnTo>
                          <a:pt x="2332" y="1"/>
                        </a:lnTo>
                        <a:lnTo>
                          <a:pt x="2355" y="1"/>
                        </a:lnTo>
                        <a:lnTo>
                          <a:pt x="2449" y="1"/>
                        </a:lnTo>
                        <a:lnTo>
                          <a:pt x="2472" y="0"/>
                        </a:lnTo>
                        <a:lnTo>
                          <a:pt x="2566" y="0"/>
                        </a:lnTo>
                        <a:lnTo>
                          <a:pt x="2566" y="1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2" name="Freeform 89"/>
                  <p:cNvSpPr>
                    <a:spLocks/>
                  </p:cNvSpPr>
                  <p:nvPr/>
                </p:nvSpPr>
                <p:spPr bwMode="auto">
                  <a:xfrm>
                    <a:off x="1665" y="2412"/>
                    <a:ext cx="2566" cy="461"/>
                  </a:xfrm>
                  <a:custGeom>
                    <a:avLst/>
                    <a:gdLst>
                      <a:gd name="T0" fmla="*/ 54 w 2566"/>
                      <a:gd name="T1" fmla="*/ 13 h 461"/>
                      <a:gd name="T2" fmla="*/ 171 w 2566"/>
                      <a:gd name="T3" fmla="*/ 13 h 461"/>
                      <a:gd name="T4" fmla="*/ 287 w 2566"/>
                      <a:gd name="T5" fmla="*/ 11 h 461"/>
                      <a:gd name="T6" fmla="*/ 404 w 2566"/>
                      <a:gd name="T7" fmla="*/ 11 h 461"/>
                      <a:gd name="T8" fmla="*/ 519 w 2566"/>
                      <a:gd name="T9" fmla="*/ 10 h 461"/>
                      <a:gd name="T10" fmla="*/ 636 w 2566"/>
                      <a:gd name="T11" fmla="*/ 10 h 461"/>
                      <a:gd name="T12" fmla="*/ 751 w 2566"/>
                      <a:gd name="T13" fmla="*/ 9 h 461"/>
                      <a:gd name="T14" fmla="*/ 868 w 2566"/>
                      <a:gd name="T15" fmla="*/ 9 h 461"/>
                      <a:gd name="T16" fmla="*/ 984 w 2566"/>
                      <a:gd name="T17" fmla="*/ 7 h 461"/>
                      <a:gd name="T18" fmla="*/ 1101 w 2566"/>
                      <a:gd name="T19" fmla="*/ 7 h 461"/>
                      <a:gd name="T20" fmla="*/ 1216 w 2566"/>
                      <a:gd name="T21" fmla="*/ 6 h 461"/>
                      <a:gd name="T22" fmla="*/ 1333 w 2566"/>
                      <a:gd name="T23" fmla="*/ 6 h 461"/>
                      <a:gd name="T24" fmla="*/ 1449 w 2566"/>
                      <a:gd name="T25" fmla="*/ 5 h 461"/>
                      <a:gd name="T26" fmla="*/ 1565 w 2566"/>
                      <a:gd name="T27" fmla="*/ 5 h 461"/>
                      <a:gd name="T28" fmla="*/ 1681 w 2566"/>
                      <a:gd name="T29" fmla="*/ 3 h 461"/>
                      <a:gd name="T30" fmla="*/ 1798 w 2566"/>
                      <a:gd name="T31" fmla="*/ 3 h 461"/>
                      <a:gd name="T32" fmla="*/ 1913 w 2566"/>
                      <a:gd name="T33" fmla="*/ 3 h 461"/>
                      <a:gd name="T34" fmla="*/ 2030 w 2566"/>
                      <a:gd name="T35" fmla="*/ 2 h 461"/>
                      <a:gd name="T36" fmla="*/ 2147 w 2566"/>
                      <a:gd name="T37" fmla="*/ 2 h 461"/>
                      <a:gd name="T38" fmla="*/ 2263 w 2566"/>
                      <a:gd name="T39" fmla="*/ 0 h 461"/>
                      <a:gd name="T40" fmla="*/ 2380 w 2566"/>
                      <a:gd name="T41" fmla="*/ 0 h 461"/>
                      <a:gd name="T42" fmla="*/ 2495 w 2566"/>
                      <a:gd name="T43" fmla="*/ 0 h 461"/>
                      <a:gd name="T44" fmla="*/ 2566 w 2566"/>
                      <a:gd name="T45" fmla="*/ 106 h 461"/>
                      <a:gd name="T46" fmla="*/ 2566 w 2566"/>
                      <a:gd name="T47" fmla="*/ 461 h 461"/>
                      <a:gd name="T48" fmla="*/ 2332 w 2566"/>
                      <a:gd name="T49" fmla="*/ 461 h 461"/>
                      <a:gd name="T50" fmla="*/ 2100 w 2566"/>
                      <a:gd name="T51" fmla="*/ 461 h 461"/>
                      <a:gd name="T52" fmla="*/ 1866 w 2566"/>
                      <a:gd name="T53" fmla="*/ 461 h 461"/>
                      <a:gd name="T54" fmla="*/ 1632 w 2566"/>
                      <a:gd name="T55" fmla="*/ 461 h 461"/>
                      <a:gd name="T56" fmla="*/ 1400 w 2566"/>
                      <a:gd name="T57" fmla="*/ 461 h 461"/>
                      <a:gd name="T58" fmla="*/ 1166 w 2566"/>
                      <a:gd name="T59" fmla="*/ 461 h 461"/>
                      <a:gd name="T60" fmla="*/ 934 w 2566"/>
                      <a:gd name="T61" fmla="*/ 461 h 461"/>
                      <a:gd name="T62" fmla="*/ 700 w 2566"/>
                      <a:gd name="T63" fmla="*/ 461 h 461"/>
                      <a:gd name="T64" fmla="*/ 466 w 2566"/>
                      <a:gd name="T65" fmla="*/ 461 h 461"/>
                      <a:gd name="T66" fmla="*/ 234 w 2566"/>
                      <a:gd name="T67" fmla="*/ 461 h 461"/>
                      <a:gd name="T68" fmla="*/ 0 w 2566"/>
                      <a:gd name="T69" fmla="*/ 461 h 461"/>
                      <a:gd name="T70" fmla="*/ 0 w 2566"/>
                      <a:gd name="T71" fmla="*/ 106 h 4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461">
                        <a:moveTo>
                          <a:pt x="0" y="14"/>
                        </a:moveTo>
                        <a:lnTo>
                          <a:pt x="54" y="13"/>
                        </a:lnTo>
                        <a:lnTo>
                          <a:pt x="117" y="13"/>
                        </a:lnTo>
                        <a:lnTo>
                          <a:pt x="171" y="13"/>
                        </a:lnTo>
                        <a:lnTo>
                          <a:pt x="234" y="13"/>
                        </a:lnTo>
                        <a:lnTo>
                          <a:pt x="287" y="11"/>
                        </a:lnTo>
                        <a:lnTo>
                          <a:pt x="349" y="11"/>
                        </a:lnTo>
                        <a:lnTo>
                          <a:pt x="404" y="11"/>
                        </a:lnTo>
                        <a:lnTo>
                          <a:pt x="466" y="11"/>
                        </a:lnTo>
                        <a:lnTo>
                          <a:pt x="519" y="10"/>
                        </a:lnTo>
                        <a:lnTo>
                          <a:pt x="583" y="10"/>
                        </a:lnTo>
                        <a:lnTo>
                          <a:pt x="636" y="10"/>
                        </a:lnTo>
                        <a:lnTo>
                          <a:pt x="700" y="10"/>
                        </a:lnTo>
                        <a:lnTo>
                          <a:pt x="751" y="9"/>
                        </a:lnTo>
                        <a:lnTo>
                          <a:pt x="817" y="9"/>
                        </a:lnTo>
                        <a:lnTo>
                          <a:pt x="868" y="9"/>
                        </a:lnTo>
                        <a:lnTo>
                          <a:pt x="934" y="9"/>
                        </a:lnTo>
                        <a:lnTo>
                          <a:pt x="984" y="7"/>
                        </a:lnTo>
                        <a:lnTo>
                          <a:pt x="1049" y="7"/>
                        </a:lnTo>
                        <a:lnTo>
                          <a:pt x="1101" y="7"/>
                        </a:lnTo>
                        <a:lnTo>
                          <a:pt x="1166" y="7"/>
                        </a:lnTo>
                        <a:lnTo>
                          <a:pt x="1216" y="6"/>
                        </a:lnTo>
                        <a:lnTo>
                          <a:pt x="1283" y="6"/>
                        </a:lnTo>
                        <a:lnTo>
                          <a:pt x="1333" y="6"/>
                        </a:lnTo>
                        <a:lnTo>
                          <a:pt x="1400" y="6"/>
                        </a:lnTo>
                        <a:lnTo>
                          <a:pt x="1449" y="5"/>
                        </a:lnTo>
                        <a:lnTo>
                          <a:pt x="1517" y="5"/>
                        </a:lnTo>
                        <a:lnTo>
                          <a:pt x="1565" y="5"/>
                        </a:lnTo>
                        <a:lnTo>
                          <a:pt x="1632" y="5"/>
                        </a:lnTo>
                        <a:lnTo>
                          <a:pt x="1681" y="3"/>
                        </a:lnTo>
                        <a:lnTo>
                          <a:pt x="1749" y="3"/>
                        </a:lnTo>
                        <a:lnTo>
                          <a:pt x="1798" y="3"/>
                        </a:lnTo>
                        <a:lnTo>
                          <a:pt x="1866" y="3"/>
                        </a:lnTo>
                        <a:lnTo>
                          <a:pt x="1913" y="3"/>
                        </a:lnTo>
                        <a:lnTo>
                          <a:pt x="1983" y="3"/>
                        </a:lnTo>
                        <a:lnTo>
                          <a:pt x="2030" y="2"/>
                        </a:lnTo>
                        <a:lnTo>
                          <a:pt x="2100" y="2"/>
                        </a:lnTo>
                        <a:lnTo>
                          <a:pt x="2147" y="2"/>
                        </a:lnTo>
                        <a:lnTo>
                          <a:pt x="2216" y="2"/>
                        </a:lnTo>
                        <a:lnTo>
                          <a:pt x="2263" y="0"/>
                        </a:lnTo>
                        <a:lnTo>
                          <a:pt x="2332" y="0"/>
                        </a:lnTo>
                        <a:lnTo>
                          <a:pt x="2380" y="0"/>
                        </a:lnTo>
                        <a:lnTo>
                          <a:pt x="2449" y="0"/>
                        </a:lnTo>
                        <a:lnTo>
                          <a:pt x="2495" y="0"/>
                        </a:lnTo>
                        <a:lnTo>
                          <a:pt x="2566" y="0"/>
                        </a:lnTo>
                        <a:lnTo>
                          <a:pt x="2566" y="106"/>
                        </a:lnTo>
                        <a:lnTo>
                          <a:pt x="2566" y="284"/>
                        </a:lnTo>
                        <a:lnTo>
                          <a:pt x="2566" y="461"/>
                        </a:lnTo>
                        <a:lnTo>
                          <a:pt x="2449" y="461"/>
                        </a:lnTo>
                        <a:lnTo>
                          <a:pt x="2332" y="461"/>
                        </a:lnTo>
                        <a:lnTo>
                          <a:pt x="2216" y="461"/>
                        </a:lnTo>
                        <a:lnTo>
                          <a:pt x="2100" y="461"/>
                        </a:lnTo>
                        <a:lnTo>
                          <a:pt x="1983" y="461"/>
                        </a:lnTo>
                        <a:lnTo>
                          <a:pt x="1866" y="461"/>
                        </a:lnTo>
                        <a:lnTo>
                          <a:pt x="1749" y="461"/>
                        </a:lnTo>
                        <a:lnTo>
                          <a:pt x="1632" y="461"/>
                        </a:lnTo>
                        <a:lnTo>
                          <a:pt x="1517" y="461"/>
                        </a:lnTo>
                        <a:lnTo>
                          <a:pt x="1400" y="461"/>
                        </a:lnTo>
                        <a:lnTo>
                          <a:pt x="1283" y="461"/>
                        </a:lnTo>
                        <a:lnTo>
                          <a:pt x="1166" y="461"/>
                        </a:lnTo>
                        <a:lnTo>
                          <a:pt x="1049" y="461"/>
                        </a:lnTo>
                        <a:lnTo>
                          <a:pt x="934" y="461"/>
                        </a:lnTo>
                        <a:lnTo>
                          <a:pt x="817" y="461"/>
                        </a:lnTo>
                        <a:lnTo>
                          <a:pt x="700" y="461"/>
                        </a:lnTo>
                        <a:lnTo>
                          <a:pt x="583" y="461"/>
                        </a:lnTo>
                        <a:lnTo>
                          <a:pt x="466" y="461"/>
                        </a:lnTo>
                        <a:lnTo>
                          <a:pt x="349" y="461"/>
                        </a:lnTo>
                        <a:lnTo>
                          <a:pt x="234" y="461"/>
                        </a:lnTo>
                        <a:lnTo>
                          <a:pt x="117" y="461"/>
                        </a:lnTo>
                        <a:lnTo>
                          <a:pt x="0" y="461"/>
                        </a:lnTo>
                        <a:lnTo>
                          <a:pt x="0" y="284"/>
                        </a:lnTo>
                        <a:lnTo>
                          <a:pt x="0" y="106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3" name="Freeform 90"/>
                  <p:cNvSpPr>
                    <a:spLocks/>
                  </p:cNvSpPr>
                  <p:nvPr/>
                </p:nvSpPr>
                <p:spPr bwMode="auto">
                  <a:xfrm>
                    <a:off x="1665" y="2412"/>
                    <a:ext cx="2566" cy="106"/>
                  </a:xfrm>
                  <a:custGeom>
                    <a:avLst/>
                    <a:gdLst>
                      <a:gd name="T0" fmla="*/ 0 w 2566"/>
                      <a:gd name="T1" fmla="*/ 14 h 106"/>
                      <a:gd name="T2" fmla="*/ 54 w 2566"/>
                      <a:gd name="T3" fmla="*/ 13 h 106"/>
                      <a:gd name="T4" fmla="*/ 117 w 2566"/>
                      <a:gd name="T5" fmla="*/ 13 h 106"/>
                      <a:gd name="T6" fmla="*/ 171 w 2566"/>
                      <a:gd name="T7" fmla="*/ 13 h 106"/>
                      <a:gd name="T8" fmla="*/ 234 w 2566"/>
                      <a:gd name="T9" fmla="*/ 13 h 106"/>
                      <a:gd name="T10" fmla="*/ 287 w 2566"/>
                      <a:gd name="T11" fmla="*/ 11 h 106"/>
                      <a:gd name="T12" fmla="*/ 349 w 2566"/>
                      <a:gd name="T13" fmla="*/ 11 h 106"/>
                      <a:gd name="T14" fmla="*/ 404 w 2566"/>
                      <a:gd name="T15" fmla="*/ 11 h 106"/>
                      <a:gd name="T16" fmla="*/ 466 w 2566"/>
                      <a:gd name="T17" fmla="*/ 11 h 106"/>
                      <a:gd name="T18" fmla="*/ 519 w 2566"/>
                      <a:gd name="T19" fmla="*/ 10 h 106"/>
                      <a:gd name="T20" fmla="*/ 583 w 2566"/>
                      <a:gd name="T21" fmla="*/ 10 h 106"/>
                      <a:gd name="T22" fmla="*/ 636 w 2566"/>
                      <a:gd name="T23" fmla="*/ 10 h 106"/>
                      <a:gd name="T24" fmla="*/ 700 w 2566"/>
                      <a:gd name="T25" fmla="*/ 10 h 106"/>
                      <a:gd name="T26" fmla="*/ 751 w 2566"/>
                      <a:gd name="T27" fmla="*/ 9 h 106"/>
                      <a:gd name="T28" fmla="*/ 817 w 2566"/>
                      <a:gd name="T29" fmla="*/ 9 h 106"/>
                      <a:gd name="T30" fmla="*/ 868 w 2566"/>
                      <a:gd name="T31" fmla="*/ 9 h 106"/>
                      <a:gd name="T32" fmla="*/ 934 w 2566"/>
                      <a:gd name="T33" fmla="*/ 9 h 106"/>
                      <a:gd name="T34" fmla="*/ 984 w 2566"/>
                      <a:gd name="T35" fmla="*/ 7 h 106"/>
                      <a:gd name="T36" fmla="*/ 1049 w 2566"/>
                      <a:gd name="T37" fmla="*/ 7 h 106"/>
                      <a:gd name="T38" fmla="*/ 1101 w 2566"/>
                      <a:gd name="T39" fmla="*/ 7 h 106"/>
                      <a:gd name="T40" fmla="*/ 1166 w 2566"/>
                      <a:gd name="T41" fmla="*/ 7 h 106"/>
                      <a:gd name="T42" fmla="*/ 1216 w 2566"/>
                      <a:gd name="T43" fmla="*/ 6 h 106"/>
                      <a:gd name="T44" fmla="*/ 1283 w 2566"/>
                      <a:gd name="T45" fmla="*/ 6 h 106"/>
                      <a:gd name="T46" fmla="*/ 1333 w 2566"/>
                      <a:gd name="T47" fmla="*/ 6 h 106"/>
                      <a:gd name="T48" fmla="*/ 1400 w 2566"/>
                      <a:gd name="T49" fmla="*/ 6 h 106"/>
                      <a:gd name="T50" fmla="*/ 1449 w 2566"/>
                      <a:gd name="T51" fmla="*/ 5 h 106"/>
                      <a:gd name="T52" fmla="*/ 1517 w 2566"/>
                      <a:gd name="T53" fmla="*/ 5 h 106"/>
                      <a:gd name="T54" fmla="*/ 1565 w 2566"/>
                      <a:gd name="T55" fmla="*/ 5 h 106"/>
                      <a:gd name="T56" fmla="*/ 1632 w 2566"/>
                      <a:gd name="T57" fmla="*/ 5 h 106"/>
                      <a:gd name="T58" fmla="*/ 1681 w 2566"/>
                      <a:gd name="T59" fmla="*/ 3 h 106"/>
                      <a:gd name="T60" fmla="*/ 1749 w 2566"/>
                      <a:gd name="T61" fmla="*/ 3 h 106"/>
                      <a:gd name="T62" fmla="*/ 1798 w 2566"/>
                      <a:gd name="T63" fmla="*/ 3 h 106"/>
                      <a:gd name="T64" fmla="*/ 1866 w 2566"/>
                      <a:gd name="T65" fmla="*/ 3 h 106"/>
                      <a:gd name="T66" fmla="*/ 1913 w 2566"/>
                      <a:gd name="T67" fmla="*/ 3 h 106"/>
                      <a:gd name="T68" fmla="*/ 1983 w 2566"/>
                      <a:gd name="T69" fmla="*/ 3 h 106"/>
                      <a:gd name="T70" fmla="*/ 2030 w 2566"/>
                      <a:gd name="T71" fmla="*/ 2 h 106"/>
                      <a:gd name="T72" fmla="*/ 2100 w 2566"/>
                      <a:gd name="T73" fmla="*/ 2 h 106"/>
                      <a:gd name="T74" fmla="*/ 2147 w 2566"/>
                      <a:gd name="T75" fmla="*/ 2 h 106"/>
                      <a:gd name="T76" fmla="*/ 2216 w 2566"/>
                      <a:gd name="T77" fmla="*/ 2 h 106"/>
                      <a:gd name="T78" fmla="*/ 2263 w 2566"/>
                      <a:gd name="T79" fmla="*/ 0 h 106"/>
                      <a:gd name="T80" fmla="*/ 2332 w 2566"/>
                      <a:gd name="T81" fmla="*/ 0 h 106"/>
                      <a:gd name="T82" fmla="*/ 2380 w 2566"/>
                      <a:gd name="T83" fmla="*/ 0 h 106"/>
                      <a:gd name="T84" fmla="*/ 2449 w 2566"/>
                      <a:gd name="T85" fmla="*/ 0 h 106"/>
                      <a:gd name="T86" fmla="*/ 2495 w 2566"/>
                      <a:gd name="T87" fmla="*/ 0 h 106"/>
                      <a:gd name="T88" fmla="*/ 2566 w 2566"/>
                      <a:gd name="T89" fmla="*/ 0 h 106"/>
                      <a:gd name="T90" fmla="*/ 2566 w 2566"/>
                      <a:gd name="T91" fmla="*/ 10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06">
                        <a:moveTo>
                          <a:pt x="0" y="14"/>
                        </a:moveTo>
                        <a:lnTo>
                          <a:pt x="54" y="13"/>
                        </a:lnTo>
                        <a:lnTo>
                          <a:pt x="117" y="13"/>
                        </a:lnTo>
                        <a:lnTo>
                          <a:pt x="171" y="13"/>
                        </a:lnTo>
                        <a:lnTo>
                          <a:pt x="234" y="13"/>
                        </a:lnTo>
                        <a:lnTo>
                          <a:pt x="287" y="11"/>
                        </a:lnTo>
                        <a:lnTo>
                          <a:pt x="349" y="11"/>
                        </a:lnTo>
                        <a:lnTo>
                          <a:pt x="404" y="11"/>
                        </a:lnTo>
                        <a:lnTo>
                          <a:pt x="466" y="11"/>
                        </a:lnTo>
                        <a:lnTo>
                          <a:pt x="519" y="10"/>
                        </a:lnTo>
                        <a:lnTo>
                          <a:pt x="583" y="10"/>
                        </a:lnTo>
                        <a:lnTo>
                          <a:pt x="636" y="10"/>
                        </a:lnTo>
                        <a:lnTo>
                          <a:pt x="700" y="10"/>
                        </a:lnTo>
                        <a:lnTo>
                          <a:pt x="751" y="9"/>
                        </a:lnTo>
                        <a:lnTo>
                          <a:pt x="817" y="9"/>
                        </a:lnTo>
                        <a:lnTo>
                          <a:pt x="868" y="9"/>
                        </a:lnTo>
                        <a:lnTo>
                          <a:pt x="934" y="9"/>
                        </a:lnTo>
                        <a:lnTo>
                          <a:pt x="984" y="7"/>
                        </a:lnTo>
                        <a:lnTo>
                          <a:pt x="1049" y="7"/>
                        </a:lnTo>
                        <a:lnTo>
                          <a:pt x="1101" y="7"/>
                        </a:lnTo>
                        <a:lnTo>
                          <a:pt x="1166" y="7"/>
                        </a:lnTo>
                        <a:lnTo>
                          <a:pt x="1216" y="6"/>
                        </a:lnTo>
                        <a:lnTo>
                          <a:pt x="1283" y="6"/>
                        </a:lnTo>
                        <a:lnTo>
                          <a:pt x="1333" y="6"/>
                        </a:lnTo>
                        <a:lnTo>
                          <a:pt x="1400" y="6"/>
                        </a:lnTo>
                        <a:lnTo>
                          <a:pt x="1449" y="5"/>
                        </a:lnTo>
                        <a:lnTo>
                          <a:pt x="1517" y="5"/>
                        </a:lnTo>
                        <a:lnTo>
                          <a:pt x="1565" y="5"/>
                        </a:lnTo>
                        <a:lnTo>
                          <a:pt x="1632" y="5"/>
                        </a:lnTo>
                        <a:lnTo>
                          <a:pt x="1681" y="3"/>
                        </a:lnTo>
                        <a:lnTo>
                          <a:pt x="1749" y="3"/>
                        </a:lnTo>
                        <a:lnTo>
                          <a:pt x="1798" y="3"/>
                        </a:lnTo>
                        <a:lnTo>
                          <a:pt x="1866" y="3"/>
                        </a:lnTo>
                        <a:lnTo>
                          <a:pt x="1913" y="3"/>
                        </a:lnTo>
                        <a:lnTo>
                          <a:pt x="1983" y="3"/>
                        </a:lnTo>
                        <a:lnTo>
                          <a:pt x="2030" y="2"/>
                        </a:lnTo>
                        <a:lnTo>
                          <a:pt x="2100" y="2"/>
                        </a:lnTo>
                        <a:lnTo>
                          <a:pt x="2147" y="2"/>
                        </a:lnTo>
                        <a:lnTo>
                          <a:pt x="2216" y="2"/>
                        </a:lnTo>
                        <a:lnTo>
                          <a:pt x="2263" y="0"/>
                        </a:lnTo>
                        <a:lnTo>
                          <a:pt x="2332" y="0"/>
                        </a:lnTo>
                        <a:lnTo>
                          <a:pt x="2380" y="0"/>
                        </a:lnTo>
                        <a:lnTo>
                          <a:pt x="2449" y="0"/>
                        </a:lnTo>
                        <a:lnTo>
                          <a:pt x="2495" y="0"/>
                        </a:lnTo>
                        <a:lnTo>
                          <a:pt x="2566" y="0"/>
                        </a:lnTo>
                        <a:lnTo>
                          <a:pt x="2566" y="10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4" name="Freeform 91"/>
                  <p:cNvSpPr>
                    <a:spLocks/>
                  </p:cNvSpPr>
                  <p:nvPr/>
                </p:nvSpPr>
                <p:spPr bwMode="auto">
                  <a:xfrm>
                    <a:off x="2328" y="392"/>
                    <a:ext cx="1903" cy="916"/>
                  </a:xfrm>
                  <a:custGeom>
                    <a:avLst/>
                    <a:gdLst>
                      <a:gd name="T0" fmla="*/ 1903 w 1903"/>
                      <a:gd name="T1" fmla="*/ 198 h 916"/>
                      <a:gd name="T2" fmla="*/ 1842 w 1903"/>
                      <a:gd name="T3" fmla="*/ 261 h 916"/>
                      <a:gd name="T4" fmla="*/ 1786 w 1903"/>
                      <a:gd name="T5" fmla="*/ 296 h 916"/>
                      <a:gd name="T6" fmla="*/ 1763 w 1903"/>
                      <a:gd name="T7" fmla="*/ 318 h 916"/>
                      <a:gd name="T8" fmla="*/ 1721 w 1903"/>
                      <a:gd name="T9" fmla="*/ 355 h 916"/>
                      <a:gd name="T10" fmla="*/ 1699 w 1903"/>
                      <a:gd name="T11" fmla="*/ 400 h 916"/>
                      <a:gd name="T12" fmla="*/ 1669 w 1903"/>
                      <a:gd name="T13" fmla="*/ 400 h 916"/>
                      <a:gd name="T14" fmla="*/ 1615 w 1903"/>
                      <a:gd name="T15" fmla="*/ 448 h 916"/>
                      <a:gd name="T16" fmla="*/ 1553 w 1903"/>
                      <a:gd name="T17" fmla="*/ 503 h 916"/>
                      <a:gd name="T18" fmla="*/ 1541 w 1903"/>
                      <a:gd name="T19" fmla="*/ 513 h 916"/>
                      <a:gd name="T20" fmla="*/ 1519 w 1903"/>
                      <a:gd name="T21" fmla="*/ 531 h 916"/>
                      <a:gd name="T22" fmla="*/ 1477 w 1903"/>
                      <a:gd name="T23" fmla="*/ 595 h 916"/>
                      <a:gd name="T24" fmla="*/ 1437 w 1903"/>
                      <a:gd name="T25" fmla="*/ 606 h 916"/>
                      <a:gd name="T26" fmla="*/ 1393 w 1903"/>
                      <a:gd name="T27" fmla="*/ 643 h 916"/>
                      <a:gd name="T28" fmla="*/ 1320 w 1903"/>
                      <a:gd name="T29" fmla="*/ 707 h 916"/>
                      <a:gd name="T30" fmla="*/ 1320 w 1903"/>
                      <a:gd name="T31" fmla="*/ 709 h 916"/>
                      <a:gd name="T32" fmla="*/ 1318 w 1903"/>
                      <a:gd name="T33" fmla="*/ 709 h 916"/>
                      <a:gd name="T34" fmla="*/ 1253 w 1903"/>
                      <a:gd name="T35" fmla="*/ 786 h 916"/>
                      <a:gd name="T36" fmla="*/ 1203 w 1903"/>
                      <a:gd name="T37" fmla="*/ 810 h 916"/>
                      <a:gd name="T38" fmla="*/ 1165 w 1903"/>
                      <a:gd name="T39" fmla="*/ 828 h 916"/>
                      <a:gd name="T40" fmla="*/ 1117 w 1903"/>
                      <a:gd name="T41" fmla="*/ 886 h 916"/>
                      <a:gd name="T42" fmla="*/ 1106 w 1903"/>
                      <a:gd name="T43" fmla="*/ 916 h 916"/>
                      <a:gd name="T44" fmla="*/ 1086 w 1903"/>
                      <a:gd name="T45" fmla="*/ 916 h 916"/>
                      <a:gd name="T46" fmla="*/ 980 w 1903"/>
                      <a:gd name="T47" fmla="*/ 901 h 916"/>
                      <a:gd name="T48" fmla="*/ 969 w 1903"/>
                      <a:gd name="T49" fmla="*/ 906 h 916"/>
                      <a:gd name="T50" fmla="*/ 926 w 1903"/>
                      <a:gd name="T51" fmla="*/ 886 h 916"/>
                      <a:gd name="T52" fmla="*/ 854 w 1903"/>
                      <a:gd name="T53" fmla="*/ 852 h 916"/>
                      <a:gd name="T54" fmla="*/ 818 w 1903"/>
                      <a:gd name="T55" fmla="*/ 833 h 916"/>
                      <a:gd name="T56" fmla="*/ 737 w 1903"/>
                      <a:gd name="T57" fmla="*/ 790 h 916"/>
                      <a:gd name="T58" fmla="*/ 631 w 1903"/>
                      <a:gd name="T59" fmla="*/ 726 h 916"/>
                      <a:gd name="T60" fmla="*/ 620 w 1903"/>
                      <a:gd name="T61" fmla="*/ 719 h 916"/>
                      <a:gd name="T62" fmla="*/ 605 w 1903"/>
                      <a:gd name="T63" fmla="*/ 709 h 916"/>
                      <a:gd name="T64" fmla="*/ 503 w 1903"/>
                      <a:gd name="T65" fmla="*/ 635 h 916"/>
                      <a:gd name="T66" fmla="*/ 394 w 1903"/>
                      <a:gd name="T67" fmla="*/ 543 h 916"/>
                      <a:gd name="T68" fmla="*/ 386 w 1903"/>
                      <a:gd name="T69" fmla="*/ 538 h 916"/>
                      <a:gd name="T70" fmla="*/ 381 w 1903"/>
                      <a:gd name="T71" fmla="*/ 531 h 916"/>
                      <a:gd name="T72" fmla="*/ 271 w 1903"/>
                      <a:gd name="T73" fmla="*/ 417 h 916"/>
                      <a:gd name="T74" fmla="*/ 219 w 1903"/>
                      <a:gd name="T75" fmla="*/ 355 h 916"/>
                      <a:gd name="T76" fmla="*/ 154 w 1903"/>
                      <a:gd name="T77" fmla="*/ 268 h 916"/>
                      <a:gd name="T78" fmla="*/ 95 w 1903"/>
                      <a:gd name="T79" fmla="*/ 177 h 916"/>
                      <a:gd name="T80" fmla="*/ 37 w 1903"/>
                      <a:gd name="T81" fmla="*/ 76 h 916"/>
                      <a:gd name="T82" fmla="*/ 0 w 1903"/>
                      <a:gd name="T83" fmla="*/ 0 h 916"/>
                      <a:gd name="T84" fmla="*/ 37 w 1903"/>
                      <a:gd name="T85" fmla="*/ 0 h 916"/>
                      <a:gd name="T86" fmla="*/ 154 w 1903"/>
                      <a:gd name="T87" fmla="*/ 0 h 916"/>
                      <a:gd name="T88" fmla="*/ 271 w 1903"/>
                      <a:gd name="T89" fmla="*/ 0 h 916"/>
                      <a:gd name="T90" fmla="*/ 386 w 1903"/>
                      <a:gd name="T91" fmla="*/ 0 h 916"/>
                      <a:gd name="T92" fmla="*/ 503 w 1903"/>
                      <a:gd name="T93" fmla="*/ 0 h 916"/>
                      <a:gd name="T94" fmla="*/ 620 w 1903"/>
                      <a:gd name="T95" fmla="*/ 0 h 916"/>
                      <a:gd name="T96" fmla="*/ 737 w 1903"/>
                      <a:gd name="T97" fmla="*/ 0 h 916"/>
                      <a:gd name="T98" fmla="*/ 854 w 1903"/>
                      <a:gd name="T99" fmla="*/ 0 h 916"/>
                      <a:gd name="T100" fmla="*/ 969 w 1903"/>
                      <a:gd name="T101" fmla="*/ 0 h 916"/>
                      <a:gd name="T102" fmla="*/ 1086 w 1903"/>
                      <a:gd name="T103" fmla="*/ 0 h 916"/>
                      <a:gd name="T104" fmla="*/ 1203 w 1903"/>
                      <a:gd name="T105" fmla="*/ 0 h 916"/>
                      <a:gd name="T106" fmla="*/ 1320 w 1903"/>
                      <a:gd name="T107" fmla="*/ 0 h 916"/>
                      <a:gd name="T108" fmla="*/ 1437 w 1903"/>
                      <a:gd name="T109" fmla="*/ 0 h 916"/>
                      <a:gd name="T110" fmla="*/ 1553 w 1903"/>
                      <a:gd name="T111" fmla="*/ 0 h 916"/>
                      <a:gd name="T112" fmla="*/ 1669 w 1903"/>
                      <a:gd name="T113" fmla="*/ 0 h 916"/>
                      <a:gd name="T114" fmla="*/ 1786 w 1903"/>
                      <a:gd name="T115" fmla="*/ 0 h 916"/>
                      <a:gd name="T116" fmla="*/ 1903 w 1903"/>
                      <a:gd name="T117" fmla="*/ 0 h 916"/>
                      <a:gd name="T118" fmla="*/ 1903 w 1903"/>
                      <a:gd name="T119" fmla="*/ 177 h 916"/>
                      <a:gd name="T120" fmla="*/ 1903 w 1903"/>
                      <a:gd name="T121" fmla="*/ 198 h 9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903" h="916">
                        <a:moveTo>
                          <a:pt x="1903" y="198"/>
                        </a:moveTo>
                        <a:lnTo>
                          <a:pt x="1842" y="261"/>
                        </a:lnTo>
                        <a:lnTo>
                          <a:pt x="1786" y="296"/>
                        </a:lnTo>
                        <a:lnTo>
                          <a:pt x="1763" y="318"/>
                        </a:lnTo>
                        <a:lnTo>
                          <a:pt x="1721" y="355"/>
                        </a:lnTo>
                        <a:lnTo>
                          <a:pt x="1699" y="400"/>
                        </a:lnTo>
                        <a:lnTo>
                          <a:pt x="1669" y="400"/>
                        </a:lnTo>
                        <a:lnTo>
                          <a:pt x="1615" y="448"/>
                        </a:lnTo>
                        <a:lnTo>
                          <a:pt x="1553" y="503"/>
                        </a:lnTo>
                        <a:lnTo>
                          <a:pt x="1541" y="513"/>
                        </a:lnTo>
                        <a:lnTo>
                          <a:pt x="1519" y="531"/>
                        </a:lnTo>
                        <a:lnTo>
                          <a:pt x="1477" y="595"/>
                        </a:lnTo>
                        <a:lnTo>
                          <a:pt x="1437" y="606"/>
                        </a:lnTo>
                        <a:lnTo>
                          <a:pt x="1393" y="643"/>
                        </a:lnTo>
                        <a:lnTo>
                          <a:pt x="1320" y="707"/>
                        </a:lnTo>
                        <a:lnTo>
                          <a:pt x="1320" y="709"/>
                        </a:lnTo>
                        <a:lnTo>
                          <a:pt x="1318" y="709"/>
                        </a:lnTo>
                        <a:lnTo>
                          <a:pt x="1253" y="786"/>
                        </a:lnTo>
                        <a:lnTo>
                          <a:pt x="1203" y="810"/>
                        </a:lnTo>
                        <a:lnTo>
                          <a:pt x="1165" y="828"/>
                        </a:lnTo>
                        <a:lnTo>
                          <a:pt x="1117" y="886"/>
                        </a:lnTo>
                        <a:lnTo>
                          <a:pt x="1106" y="916"/>
                        </a:lnTo>
                        <a:lnTo>
                          <a:pt x="1086" y="916"/>
                        </a:lnTo>
                        <a:lnTo>
                          <a:pt x="980" y="901"/>
                        </a:lnTo>
                        <a:lnTo>
                          <a:pt x="969" y="906"/>
                        </a:lnTo>
                        <a:lnTo>
                          <a:pt x="926" y="886"/>
                        </a:lnTo>
                        <a:lnTo>
                          <a:pt x="854" y="852"/>
                        </a:lnTo>
                        <a:lnTo>
                          <a:pt x="818" y="833"/>
                        </a:lnTo>
                        <a:lnTo>
                          <a:pt x="737" y="790"/>
                        </a:lnTo>
                        <a:lnTo>
                          <a:pt x="631" y="726"/>
                        </a:lnTo>
                        <a:lnTo>
                          <a:pt x="620" y="719"/>
                        </a:lnTo>
                        <a:lnTo>
                          <a:pt x="605" y="709"/>
                        </a:lnTo>
                        <a:lnTo>
                          <a:pt x="503" y="635"/>
                        </a:lnTo>
                        <a:lnTo>
                          <a:pt x="394" y="543"/>
                        </a:lnTo>
                        <a:lnTo>
                          <a:pt x="386" y="538"/>
                        </a:lnTo>
                        <a:lnTo>
                          <a:pt x="381" y="531"/>
                        </a:lnTo>
                        <a:lnTo>
                          <a:pt x="271" y="417"/>
                        </a:lnTo>
                        <a:lnTo>
                          <a:pt x="219" y="355"/>
                        </a:lnTo>
                        <a:lnTo>
                          <a:pt x="154" y="268"/>
                        </a:lnTo>
                        <a:lnTo>
                          <a:pt x="95" y="177"/>
                        </a:lnTo>
                        <a:lnTo>
                          <a:pt x="37" y="76"/>
                        </a:lnTo>
                        <a:lnTo>
                          <a:pt x="0" y="0"/>
                        </a:lnTo>
                        <a:lnTo>
                          <a:pt x="37" y="0"/>
                        </a:lnTo>
                        <a:lnTo>
                          <a:pt x="154" y="0"/>
                        </a:lnTo>
                        <a:lnTo>
                          <a:pt x="271" y="0"/>
                        </a:lnTo>
                        <a:lnTo>
                          <a:pt x="386" y="0"/>
                        </a:lnTo>
                        <a:lnTo>
                          <a:pt x="503" y="0"/>
                        </a:lnTo>
                        <a:lnTo>
                          <a:pt x="620" y="0"/>
                        </a:lnTo>
                        <a:lnTo>
                          <a:pt x="737" y="0"/>
                        </a:lnTo>
                        <a:lnTo>
                          <a:pt x="854" y="0"/>
                        </a:lnTo>
                        <a:lnTo>
                          <a:pt x="969" y="0"/>
                        </a:lnTo>
                        <a:lnTo>
                          <a:pt x="1086" y="0"/>
                        </a:lnTo>
                        <a:lnTo>
                          <a:pt x="1203" y="0"/>
                        </a:lnTo>
                        <a:lnTo>
                          <a:pt x="1320" y="0"/>
                        </a:lnTo>
                        <a:lnTo>
                          <a:pt x="1437" y="0"/>
                        </a:lnTo>
                        <a:lnTo>
                          <a:pt x="1553" y="0"/>
                        </a:lnTo>
                        <a:lnTo>
                          <a:pt x="1669" y="0"/>
                        </a:lnTo>
                        <a:lnTo>
                          <a:pt x="1786" y="0"/>
                        </a:lnTo>
                        <a:lnTo>
                          <a:pt x="1903" y="0"/>
                        </a:lnTo>
                        <a:lnTo>
                          <a:pt x="1903" y="177"/>
                        </a:lnTo>
                        <a:lnTo>
                          <a:pt x="1903" y="19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5" name="Freeform 92"/>
                  <p:cNvSpPr>
                    <a:spLocks/>
                  </p:cNvSpPr>
                  <p:nvPr/>
                </p:nvSpPr>
                <p:spPr bwMode="auto">
                  <a:xfrm>
                    <a:off x="2328" y="392"/>
                    <a:ext cx="1903" cy="916"/>
                  </a:xfrm>
                  <a:custGeom>
                    <a:avLst/>
                    <a:gdLst>
                      <a:gd name="T0" fmla="*/ 1903 w 1903"/>
                      <a:gd name="T1" fmla="*/ 198 h 916"/>
                      <a:gd name="T2" fmla="*/ 1842 w 1903"/>
                      <a:gd name="T3" fmla="*/ 261 h 916"/>
                      <a:gd name="T4" fmla="*/ 1786 w 1903"/>
                      <a:gd name="T5" fmla="*/ 296 h 916"/>
                      <a:gd name="T6" fmla="*/ 1763 w 1903"/>
                      <a:gd name="T7" fmla="*/ 318 h 916"/>
                      <a:gd name="T8" fmla="*/ 1721 w 1903"/>
                      <a:gd name="T9" fmla="*/ 355 h 916"/>
                      <a:gd name="T10" fmla="*/ 1699 w 1903"/>
                      <a:gd name="T11" fmla="*/ 400 h 916"/>
                      <a:gd name="T12" fmla="*/ 1669 w 1903"/>
                      <a:gd name="T13" fmla="*/ 400 h 916"/>
                      <a:gd name="T14" fmla="*/ 1615 w 1903"/>
                      <a:gd name="T15" fmla="*/ 448 h 916"/>
                      <a:gd name="T16" fmla="*/ 1553 w 1903"/>
                      <a:gd name="T17" fmla="*/ 503 h 916"/>
                      <a:gd name="T18" fmla="*/ 1541 w 1903"/>
                      <a:gd name="T19" fmla="*/ 513 h 916"/>
                      <a:gd name="T20" fmla="*/ 1519 w 1903"/>
                      <a:gd name="T21" fmla="*/ 531 h 916"/>
                      <a:gd name="T22" fmla="*/ 1477 w 1903"/>
                      <a:gd name="T23" fmla="*/ 595 h 916"/>
                      <a:gd name="T24" fmla="*/ 1437 w 1903"/>
                      <a:gd name="T25" fmla="*/ 606 h 916"/>
                      <a:gd name="T26" fmla="*/ 1393 w 1903"/>
                      <a:gd name="T27" fmla="*/ 643 h 916"/>
                      <a:gd name="T28" fmla="*/ 1320 w 1903"/>
                      <a:gd name="T29" fmla="*/ 707 h 916"/>
                      <a:gd name="T30" fmla="*/ 1320 w 1903"/>
                      <a:gd name="T31" fmla="*/ 709 h 916"/>
                      <a:gd name="T32" fmla="*/ 1318 w 1903"/>
                      <a:gd name="T33" fmla="*/ 709 h 916"/>
                      <a:gd name="T34" fmla="*/ 1253 w 1903"/>
                      <a:gd name="T35" fmla="*/ 786 h 916"/>
                      <a:gd name="T36" fmla="*/ 1203 w 1903"/>
                      <a:gd name="T37" fmla="*/ 810 h 916"/>
                      <a:gd name="T38" fmla="*/ 1165 w 1903"/>
                      <a:gd name="T39" fmla="*/ 828 h 916"/>
                      <a:gd name="T40" fmla="*/ 1117 w 1903"/>
                      <a:gd name="T41" fmla="*/ 886 h 916"/>
                      <a:gd name="T42" fmla="*/ 1106 w 1903"/>
                      <a:gd name="T43" fmla="*/ 916 h 916"/>
                      <a:gd name="T44" fmla="*/ 1086 w 1903"/>
                      <a:gd name="T45" fmla="*/ 916 h 916"/>
                      <a:gd name="T46" fmla="*/ 980 w 1903"/>
                      <a:gd name="T47" fmla="*/ 901 h 916"/>
                      <a:gd name="T48" fmla="*/ 969 w 1903"/>
                      <a:gd name="T49" fmla="*/ 906 h 916"/>
                      <a:gd name="T50" fmla="*/ 926 w 1903"/>
                      <a:gd name="T51" fmla="*/ 886 h 916"/>
                      <a:gd name="T52" fmla="*/ 854 w 1903"/>
                      <a:gd name="T53" fmla="*/ 852 h 916"/>
                      <a:gd name="T54" fmla="*/ 818 w 1903"/>
                      <a:gd name="T55" fmla="*/ 833 h 916"/>
                      <a:gd name="T56" fmla="*/ 737 w 1903"/>
                      <a:gd name="T57" fmla="*/ 790 h 916"/>
                      <a:gd name="T58" fmla="*/ 631 w 1903"/>
                      <a:gd name="T59" fmla="*/ 726 h 916"/>
                      <a:gd name="T60" fmla="*/ 620 w 1903"/>
                      <a:gd name="T61" fmla="*/ 719 h 916"/>
                      <a:gd name="T62" fmla="*/ 605 w 1903"/>
                      <a:gd name="T63" fmla="*/ 709 h 916"/>
                      <a:gd name="T64" fmla="*/ 503 w 1903"/>
                      <a:gd name="T65" fmla="*/ 635 h 916"/>
                      <a:gd name="T66" fmla="*/ 394 w 1903"/>
                      <a:gd name="T67" fmla="*/ 543 h 916"/>
                      <a:gd name="T68" fmla="*/ 386 w 1903"/>
                      <a:gd name="T69" fmla="*/ 538 h 916"/>
                      <a:gd name="T70" fmla="*/ 381 w 1903"/>
                      <a:gd name="T71" fmla="*/ 531 h 916"/>
                      <a:gd name="T72" fmla="*/ 271 w 1903"/>
                      <a:gd name="T73" fmla="*/ 417 h 916"/>
                      <a:gd name="T74" fmla="*/ 219 w 1903"/>
                      <a:gd name="T75" fmla="*/ 355 h 916"/>
                      <a:gd name="T76" fmla="*/ 154 w 1903"/>
                      <a:gd name="T77" fmla="*/ 268 h 916"/>
                      <a:gd name="T78" fmla="*/ 95 w 1903"/>
                      <a:gd name="T79" fmla="*/ 177 h 916"/>
                      <a:gd name="T80" fmla="*/ 37 w 1903"/>
                      <a:gd name="T81" fmla="*/ 76 h 916"/>
                      <a:gd name="T82" fmla="*/ 0 w 1903"/>
                      <a:gd name="T83" fmla="*/ 0 h 916"/>
                      <a:gd name="T84" fmla="*/ 37 w 1903"/>
                      <a:gd name="T85" fmla="*/ 0 h 9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903" h="916">
                        <a:moveTo>
                          <a:pt x="1903" y="198"/>
                        </a:moveTo>
                        <a:lnTo>
                          <a:pt x="1842" y="261"/>
                        </a:lnTo>
                        <a:lnTo>
                          <a:pt x="1786" y="296"/>
                        </a:lnTo>
                        <a:lnTo>
                          <a:pt x="1763" y="318"/>
                        </a:lnTo>
                        <a:lnTo>
                          <a:pt x="1721" y="355"/>
                        </a:lnTo>
                        <a:lnTo>
                          <a:pt x="1699" y="400"/>
                        </a:lnTo>
                        <a:lnTo>
                          <a:pt x="1669" y="400"/>
                        </a:lnTo>
                        <a:lnTo>
                          <a:pt x="1615" y="448"/>
                        </a:lnTo>
                        <a:lnTo>
                          <a:pt x="1553" y="503"/>
                        </a:lnTo>
                        <a:lnTo>
                          <a:pt x="1541" y="513"/>
                        </a:lnTo>
                        <a:lnTo>
                          <a:pt x="1519" y="531"/>
                        </a:lnTo>
                        <a:lnTo>
                          <a:pt x="1477" y="595"/>
                        </a:lnTo>
                        <a:lnTo>
                          <a:pt x="1437" y="606"/>
                        </a:lnTo>
                        <a:lnTo>
                          <a:pt x="1393" y="643"/>
                        </a:lnTo>
                        <a:lnTo>
                          <a:pt x="1320" y="707"/>
                        </a:lnTo>
                        <a:lnTo>
                          <a:pt x="1320" y="709"/>
                        </a:lnTo>
                        <a:lnTo>
                          <a:pt x="1318" y="709"/>
                        </a:lnTo>
                        <a:lnTo>
                          <a:pt x="1253" y="786"/>
                        </a:lnTo>
                        <a:lnTo>
                          <a:pt x="1203" y="810"/>
                        </a:lnTo>
                        <a:lnTo>
                          <a:pt x="1165" y="828"/>
                        </a:lnTo>
                        <a:lnTo>
                          <a:pt x="1117" y="886"/>
                        </a:lnTo>
                        <a:lnTo>
                          <a:pt x="1106" y="916"/>
                        </a:lnTo>
                        <a:lnTo>
                          <a:pt x="1086" y="916"/>
                        </a:lnTo>
                        <a:lnTo>
                          <a:pt x="980" y="901"/>
                        </a:lnTo>
                        <a:lnTo>
                          <a:pt x="969" y="906"/>
                        </a:lnTo>
                        <a:lnTo>
                          <a:pt x="926" y="886"/>
                        </a:lnTo>
                        <a:lnTo>
                          <a:pt x="854" y="852"/>
                        </a:lnTo>
                        <a:lnTo>
                          <a:pt x="818" y="833"/>
                        </a:lnTo>
                        <a:lnTo>
                          <a:pt x="737" y="790"/>
                        </a:lnTo>
                        <a:lnTo>
                          <a:pt x="631" y="726"/>
                        </a:lnTo>
                        <a:lnTo>
                          <a:pt x="620" y="719"/>
                        </a:lnTo>
                        <a:lnTo>
                          <a:pt x="605" y="709"/>
                        </a:lnTo>
                        <a:lnTo>
                          <a:pt x="503" y="635"/>
                        </a:lnTo>
                        <a:lnTo>
                          <a:pt x="394" y="543"/>
                        </a:lnTo>
                        <a:lnTo>
                          <a:pt x="386" y="538"/>
                        </a:lnTo>
                        <a:lnTo>
                          <a:pt x="381" y="531"/>
                        </a:lnTo>
                        <a:lnTo>
                          <a:pt x="271" y="417"/>
                        </a:lnTo>
                        <a:lnTo>
                          <a:pt x="219" y="355"/>
                        </a:lnTo>
                        <a:lnTo>
                          <a:pt x="154" y="268"/>
                        </a:lnTo>
                        <a:lnTo>
                          <a:pt x="95" y="177"/>
                        </a:lnTo>
                        <a:lnTo>
                          <a:pt x="37" y="76"/>
                        </a:lnTo>
                        <a:lnTo>
                          <a:pt x="0" y="0"/>
                        </a:lnTo>
                        <a:lnTo>
                          <a:pt x="37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6" name="Freeform 9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459" cy="1154"/>
                  </a:xfrm>
                  <a:custGeom>
                    <a:avLst/>
                    <a:gdLst>
                      <a:gd name="T0" fmla="*/ 0 w 1459"/>
                      <a:gd name="T1" fmla="*/ 1150 h 1154"/>
                      <a:gd name="T2" fmla="*/ 58 w 1459"/>
                      <a:gd name="T3" fmla="*/ 1152 h 1154"/>
                      <a:gd name="T4" fmla="*/ 117 w 1459"/>
                      <a:gd name="T5" fmla="*/ 1152 h 1154"/>
                      <a:gd name="T6" fmla="*/ 174 w 1459"/>
                      <a:gd name="T7" fmla="*/ 1152 h 1154"/>
                      <a:gd name="T8" fmla="*/ 234 w 1459"/>
                      <a:gd name="T9" fmla="*/ 1152 h 1154"/>
                      <a:gd name="T10" fmla="*/ 291 w 1459"/>
                      <a:gd name="T11" fmla="*/ 1152 h 1154"/>
                      <a:gd name="T12" fmla="*/ 349 w 1459"/>
                      <a:gd name="T13" fmla="*/ 1152 h 1154"/>
                      <a:gd name="T14" fmla="*/ 408 w 1459"/>
                      <a:gd name="T15" fmla="*/ 1152 h 1154"/>
                      <a:gd name="T16" fmla="*/ 466 w 1459"/>
                      <a:gd name="T17" fmla="*/ 1152 h 1154"/>
                      <a:gd name="T18" fmla="*/ 524 w 1459"/>
                      <a:gd name="T19" fmla="*/ 1152 h 1154"/>
                      <a:gd name="T20" fmla="*/ 583 w 1459"/>
                      <a:gd name="T21" fmla="*/ 1152 h 1154"/>
                      <a:gd name="T22" fmla="*/ 641 w 1459"/>
                      <a:gd name="T23" fmla="*/ 1153 h 1154"/>
                      <a:gd name="T24" fmla="*/ 700 w 1459"/>
                      <a:gd name="T25" fmla="*/ 1153 h 1154"/>
                      <a:gd name="T26" fmla="*/ 758 w 1459"/>
                      <a:gd name="T27" fmla="*/ 1153 h 1154"/>
                      <a:gd name="T28" fmla="*/ 817 w 1459"/>
                      <a:gd name="T29" fmla="*/ 1153 h 1154"/>
                      <a:gd name="T30" fmla="*/ 875 w 1459"/>
                      <a:gd name="T31" fmla="*/ 1153 h 1154"/>
                      <a:gd name="T32" fmla="*/ 934 w 1459"/>
                      <a:gd name="T33" fmla="*/ 1153 h 1154"/>
                      <a:gd name="T34" fmla="*/ 992 w 1459"/>
                      <a:gd name="T35" fmla="*/ 1153 h 1154"/>
                      <a:gd name="T36" fmla="*/ 1049 w 1459"/>
                      <a:gd name="T37" fmla="*/ 1153 h 1154"/>
                      <a:gd name="T38" fmla="*/ 1109 w 1459"/>
                      <a:gd name="T39" fmla="*/ 1154 h 1154"/>
                      <a:gd name="T40" fmla="*/ 1166 w 1459"/>
                      <a:gd name="T41" fmla="*/ 1154 h 1154"/>
                      <a:gd name="T42" fmla="*/ 1226 w 1459"/>
                      <a:gd name="T43" fmla="*/ 1154 h 1154"/>
                      <a:gd name="T44" fmla="*/ 1283 w 1459"/>
                      <a:gd name="T45" fmla="*/ 1154 h 1154"/>
                      <a:gd name="T46" fmla="*/ 1343 w 1459"/>
                      <a:gd name="T47" fmla="*/ 1154 h 1154"/>
                      <a:gd name="T48" fmla="*/ 1400 w 1459"/>
                      <a:gd name="T49" fmla="*/ 1154 h 1154"/>
                      <a:gd name="T50" fmla="*/ 1459 w 1459"/>
                      <a:gd name="T51" fmla="*/ 1154 h 1154"/>
                      <a:gd name="T52" fmla="*/ 1421 w 1459"/>
                      <a:gd name="T53" fmla="*/ 1064 h 1154"/>
                      <a:gd name="T54" fmla="*/ 1400 w 1459"/>
                      <a:gd name="T55" fmla="*/ 1062 h 1154"/>
                      <a:gd name="T56" fmla="*/ 1397 w 1459"/>
                      <a:gd name="T57" fmla="*/ 1060 h 1154"/>
                      <a:gd name="T58" fmla="*/ 1283 w 1459"/>
                      <a:gd name="T59" fmla="*/ 1060 h 1154"/>
                      <a:gd name="T60" fmla="*/ 1171 w 1459"/>
                      <a:gd name="T61" fmla="*/ 886 h 1154"/>
                      <a:gd name="T62" fmla="*/ 1166 w 1459"/>
                      <a:gd name="T63" fmla="*/ 882 h 1154"/>
                      <a:gd name="T64" fmla="*/ 1160 w 1459"/>
                      <a:gd name="T65" fmla="*/ 878 h 1154"/>
                      <a:gd name="T66" fmla="*/ 1049 w 1459"/>
                      <a:gd name="T67" fmla="*/ 878 h 1154"/>
                      <a:gd name="T68" fmla="*/ 940 w 1459"/>
                      <a:gd name="T69" fmla="*/ 709 h 1154"/>
                      <a:gd name="T70" fmla="*/ 934 w 1459"/>
                      <a:gd name="T71" fmla="*/ 703 h 1154"/>
                      <a:gd name="T72" fmla="*/ 863 w 1459"/>
                      <a:gd name="T73" fmla="*/ 601 h 1154"/>
                      <a:gd name="T74" fmla="*/ 817 w 1459"/>
                      <a:gd name="T75" fmla="*/ 601 h 1154"/>
                      <a:gd name="T76" fmla="*/ 777 w 1459"/>
                      <a:gd name="T77" fmla="*/ 531 h 1154"/>
                      <a:gd name="T78" fmla="*/ 700 w 1459"/>
                      <a:gd name="T79" fmla="*/ 467 h 1154"/>
                      <a:gd name="T80" fmla="*/ 630 w 1459"/>
                      <a:gd name="T81" fmla="*/ 355 h 1154"/>
                      <a:gd name="T82" fmla="*/ 633 w 1459"/>
                      <a:gd name="T83" fmla="*/ 254 h 1154"/>
                      <a:gd name="T84" fmla="*/ 588 w 1459"/>
                      <a:gd name="T85" fmla="*/ 177 h 1154"/>
                      <a:gd name="T86" fmla="*/ 583 w 1459"/>
                      <a:gd name="T87" fmla="*/ 165 h 1154"/>
                      <a:gd name="T88" fmla="*/ 476 w 1459"/>
                      <a:gd name="T89" fmla="*/ 0 h 1154"/>
                      <a:gd name="T90" fmla="*/ 466 w 1459"/>
                      <a:gd name="T91" fmla="*/ 0 h 1154"/>
                      <a:gd name="T92" fmla="*/ 349 w 1459"/>
                      <a:gd name="T93" fmla="*/ 0 h 1154"/>
                      <a:gd name="T94" fmla="*/ 234 w 1459"/>
                      <a:gd name="T95" fmla="*/ 0 h 1154"/>
                      <a:gd name="T96" fmla="*/ 117 w 1459"/>
                      <a:gd name="T97" fmla="*/ 0 h 1154"/>
                      <a:gd name="T98" fmla="*/ 0 w 1459"/>
                      <a:gd name="T99" fmla="*/ 0 h 1154"/>
                      <a:gd name="T100" fmla="*/ 0 w 1459"/>
                      <a:gd name="T101" fmla="*/ 177 h 1154"/>
                      <a:gd name="T102" fmla="*/ 0 w 1459"/>
                      <a:gd name="T103" fmla="*/ 355 h 1154"/>
                      <a:gd name="T104" fmla="*/ 0 w 1459"/>
                      <a:gd name="T105" fmla="*/ 531 h 1154"/>
                      <a:gd name="T106" fmla="*/ 0 w 1459"/>
                      <a:gd name="T107" fmla="*/ 709 h 1154"/>
                      <a:gd name="T108" fmla="*/ 0 w 1459"/>
                      <a:gd name="T109" fmla="*/ 886 h 1154"/>
                      <a:gd name="T110" fmla="*/ 0 w 1459"/>
                      <a:gd name="T111" fmla="*/ 1064 h 1154"/>
                      <a:gd name="T112" fmla="*/ 0 w 1459"/>
                      <a:gd name="T113" fmla="*/ 1150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59" h="1154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1064"/>
                        </a:lnTo>
                        <a:lnTo>
                          <a:pt x="0" y="115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7" name="Freeform 94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459" cy="1154"/>
                  </a:xfrm>
                  <a:custGeom>
                    <a:avLst/>
                    <a:gdLst>
                      <a:gd name="T0" fmla="*/ 0 w 1459"/>
                      <a:gd name="T1" fmla="*/ 1150 h 1154"/>
                      <a:gd name="T2" fmla="*/ 58 w 1459"/>
                      <a:gd name="T3" fmla="*/ 1152 h 1154"/>
                      <a:gd name="T4" fmla="*/ 117 w 1459"/>
                      <a:gd name="T5" fmla="*/ 1152 h 1154"/>
                      <a:gd name="T6" fmla="*/ 174 w 1459"/>
                      <a:gd name="T7" fmla="*/ 1152 h 1154"/>
                      <a:gd name="T8" fmla="*/ 234 w 1459"/>
                      <a:gd name="T9" fmla="*/ 1152 h 1154"/>
                      <a:gd name="T10" fmla="*/ 291 w 1459"/>
                      <a:gd name="T11" fmla="*/ 1152 h 1154"/>
                      <a:gd name="T12" fmla="*/ 349 w 1459"/>
                      <a:gd name="T13" fmla="*/ 1152 h 1154"/>
                      <a:gd name="T14" fmla="*/ 408 w 1459"/>
                      <a:gd name="T15" fmla="*/ 1152 h 1154"/>
                      <a:gd name="T16" fmla="*/ 466 w 1459"/>
                      <a:gd name="T17" fmla="*/ 1152 h 1154"/>
                      <a:gd name="T18" fmla="*/ 524 w 1459"/>
                      <a:gd name="T19" fmla="*/ 1152 h 1154"/>
                      <a:gd name="T20" fmla="*/ 583 w 1459"/>
                      <a:gd name="T21" fmla="*/ 1152 h 1154"/>
                      <a:gd name="T22" fmla="*/ 641 w 1459"/>
                      <a:gd name="T23" fmla="*/ 1153 h 1154"/>
                      <a:gd name="T24" fmla="*/ 700 w 1459"/>
                      <a:gd name="T25" fmla="*/ 1153 h 1154"/>
                      <a:gd name="T26" fmla="*/ 758 w 1459"/>
                      <a:gd name="T27" fmla="*/ 1153 h 1154"/>
                      <a:gd name="T28" fmla="*/ 817 w 1459"/>
                      <a:gd name="T29" fmla="*/ 1153 h 1154"/>
                      <a:gd name="T30" fmla="*/ 875 w 1459"/>
                      <a:gd name="T31" fmla="*/ 1153 h 1154"/>
                      <a:gd name="T32" fmla="*/ 934 w 1459"/>
                      <a:gd name="T33" fmla="*/ 1153 h 1154"/>
                      <a:gd name="T34" fmla="*/ 992 w 1459"/>
                      <a:gd name="T35" fmla="*/ 1153 h 1154"/>
                      <a:gd name="T36" fmla="*/ 1049 w 1459"/>
                      <a:gd name="T37" fmla="*/ 1153 h 1154"/>
                      <a:gd name="T38" fmla="*/ 1109 w 1459"/>
                      <a:gd name="T39" fmla="*/ 1154 h 1154"/>
                      <a:gd name="T40" fmla="*/ 1166 w 1459"/>
                      <a:gd name="T41" fmla="*/ 1154 h 1154"/>
                      <a:gd name="T42" fmla="*/ 1226 w 1459"/>
                      <a:gd name="T43" fmla="*/ 1154 h 1154"/>
                      <a:gd name="T44" fmla="*/ 1283 w 1459"/>
                      <a:gd name="T45" fmla="*/ 1154 h 1154"/>
                      <a:gd name="T46" fmla="*/ 1343 w 1459"/>
                      <a:gd name="T47" fmla="*/ 1154 h 1154"/>
                      <a:gd name="T48" fmla="*/ 1400 w 1459"/>
                      <a:gd name="T49" fmla="*/ 1154 h 1154"/>
                      <a:gd name="T50" fmla="*/ 1459 w 1459"/>
                      <a:gd name="T51" fmla="*/ 1154 h 1154"/>
                      <a:gd name="T52" fmla="*/ 1421 w 1459"/>
                      <a:gd name="T53" fmla="*/ 1064 h 1154"/>
                      <a:gd name="T54" fmla="*/ 1400 w 1459"/>
                      <a:gd name="T55" fmla="*/ 1062 h 1154"/>
                      <a:gd name="T56" fmla="*/ 1397 w 1459"/>
                      <a:gd name="T57" fmla="*/ 1060 h 1154"/>
                      <a:gd name="T58" fmla="*/ 1283 w 1459"/>
                      <a:gd name="T59" fmla="*/ 1060 h 1154"/>
                      <a:gd name="T60" fmla="*/ 1171 w 1459"/>
                      <a:gd name="T61" fmla="*/ 886 h 1154"/>
                      <a:gd name="T62" fmla="*/ 1166 w 1459"/>
                      <a:gd name="T63" fmla="*/ 882 h 1154"/>
                      <a:gd name="T64" fmla="*/ 1160 w 1459"/>
                      <a:gd name="T65" fmla="*/ 878 h 1154"/>
                      <a:gd name="T66" fmla="*/ 1049 w 1459"/>
                      <a:gd name="T67" fmla="*/ 878 h 1154"/>
                      <a:gd name="T68" fmla="*/ 940 w 1459"/>
                      <a:gd name="T69" fmla="*/ 709 h 1154"/>
                      <a:gd name="T70" fmla="*/ 934 w 1459"/>
                      <a:gd name="T71" fmla="*/ 703 h 1154"/>
                      <a:gd name="T72" fmla="*/ 863 w 1459"/>
                      <a:gd name="T73" fmla="*/ 601 h 1154"/>
                      <a:gd name="T74" fmla="*/ 817 w 1459"/>
                      <a:gd name="T75" fmla="*/ 601 h 1154"/>
                      <a:gd name="T76" fmla="*/ 777 w 1459"/>
                      <a:gd name="T77" fmla="*/ 531 h 1154"/>
                      <a:gd name="T78" fmla="*/ 700 w 1459"/>
                      <a:gd name="T79" fmla="*/ 467 h 1154"/>
                      <a:gd name="T80" fmla="*/ 630 w 1459"/>
                      <a:gd name="T81" fmla="*/ 355 h 1154"/>
                      <a:gd name="T82" fmla="*/ 633 w 1459"/>
                      <a:gd name="T83" fmla="*/ 254 h 1154"/>
                      <a:gd name="T84" fmla="*/ 588 w 1459"/>
                      <a:gd name="T85" fmla="*/ 177 h 1154"/>
                      <a:gd name="T86" fmla="*/ 583 w 1459"/>
                      <a:gd name="T87" fmla="*/ 165 h 1154"/>
                      <a:gd name="T88" fmla="*/ 476 w 1459"/>
                      <a:gd name="T89" fmla="*/ 0 h 1154"/>
                      <a:gd name="T90" fmla="*/ 466 w 1459"/>
                      <a:gd name="T91" fmla="*/ 0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459" h="1154">
                        <a:moveTo>
                          <a:pt x="0" y="1150"/>
                        </a:moveTo>
                        <a:lnTo>
                          <a:pt x="58" y="1152"/>
                        </a:lnTo>
                        <a:lnTo>
                          <a:pt x="117" y="1152"/>
                        </a:lnTo>
                        <a:lnTo>
                          <a:pt x="174" y="1152"/>
                        </a:lnTo>
                        <a:lnTo>
                          <a:pt x="234" y="1152"/>
                        </a:lnTo>
                        <a:lnTo>
                          <a:pt x="291" y="1152"/>
                        </a:lnTo>
                        <a:lnTo>
                          <a:pt x="349" y="1152"/>
                        </a:lnTo>
                        <a:lnTo>
                          <a:pt x="408" y="1152"/>
                        </a:lnTo>
                        <a:lnTo>
                          <a:pt x="466" y="1152"/>
                        </a:lnTo>
                        <a:lnTo>
                          <a:pt x="524" y="1152"/>
                        </a:lnTo>
                        <a:lnTo>
                          <a:pt x="583" y="1152"/>
                        </a:lnTo>
                        <a:lnTo>
                          <a:pt x="641" y="1153"/>
                        </a:lnTo>
                        <a:lnTo>
                          <a:pt x="700" y="1153"/>
                        </a:lnTo>
                        <a:lnTo>
                          <a:pt x="758" y="1153"/>
                        </a:lnTo>
                        <a:lnTo>
                          <a:pt x="817" y="1153"/>
                        </a:lnTo>
                        <a:lnTo>
                          <a:pt x="875" y="1153"/>
                        </a:lnTo>
                        <a:lnTo>
                          <a:pt x="934" y="1153"/>
                        </a:lnTo>
                        <a:lnTo>
                          <a:pt x="992" y="1153"/>
                        </a:lnTo>
                        <a:lnTo>
                          <a:pt x="1049" y="1153"/>
                        </a:lnTo>
                        <a:lnTo>
                          <a:pt x="1109" y="1154"/>
                        </a:lnTo>
                        <a:lnTo>
                          <a:pt x="1166" y="1154"/>
                        </a:lnTo>
                        <a:lnTo>
                          <a:pt x="1226" y="1154"/>
                        </a:lnTo>
                        <a:lnTo>
                          <a:pt x="1283" y="1154"/>
                        </a:lnTo>
                        <a:lnTo>
                          <a:pt x="1343" y="1154"/>
                        </a:lnTo>
                        <a:lnTo>
                          <a:pt x="1400" y="1154"/>
                        </a:lnTo>
                        <a:lnTo>
                          <a:pt x="1459" y="1154"/>
                        </a:lnTo>
                        <a:lnTo>
                          <a:pt x="1421" y="1064"/>
                        </a:lnTo>
                        <a:lnTo>
                          <a:pt x="1400" y="1062"/>
                        </a:lnTo>
                        <a:lnTo>
                          <a:pt x="1397" y="1060"/>
                        </a:lnTo>
                        <a:lnTo>
                          <a:pt x="1283" y="1060"/>
                        </a:lnTo>
                        <a:lnTo>
                          <a:pt x="1171" y="886"/>
                        </a:lnTo>
                        <a:lnTo>
                          <a:pt x="1166" y="882"/>
                        </a:lnTo>
                        <a:lnTo>
                          <a:pt x="1160" y="878"/>
                        </a:lnTo>
                        <a:lnTo>
                          <a:pt x="1049" y="878"/>
                        </a:lnTo>
                        <a:lnTo>
                          <a:pt x="940" y="709"/>
                        </a:lnTo>
                        <a:lnTo>
                          <a:pt x="934" y="703"/>
                        </a:lnTo>
                        <a:lnTo>
                          <a:pt x="863" y="601"/>
                        </a:lnTo>
                        <a:lnTo>
                          <a:pt x="817" y="601"/>
                        </a:lnTo>
                        <a:lnTo>
                          <a:pt x="777" y="531"/>
                        </a:lnTo>
                        <a:lnTo>
                          <a:pt x="700" y="467"/>
                        </a:lnTo>
                        <a:lnTo>
                          <a:pt x="630" y="355"/>
                        </a:lnTo>
                        <a:lnTo>
                          <a:pt x="633" y="254"/>
                        </a:lnTo>
                        <a:lnTo>
                          <a:pt x="588" y="177"/>
                        </a:lnTo>
                        <a:lnTo>
                          <a:pt x="583" y="165"/>
                        </a:lnTo>
                        <a:lnTo>
                          <a:pt x="476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8" name="Freeform 95"/>
                  <p:cNvSpPr>
                    <a:spLocks/>
                  </p:cNvSpPr>
                  <p:nvPr/>
                </p:nvSpPr>
                <p:spPr bwMode="auto">
                  <a:xfrm>
                    <a:off x="1665" y="2478"/>
                    <a:ext cx="2566" cy="395"/>
                  </a:xfrm>
                  <a:custGeom>
                    <a:avLst/>
                    <a:gdLst>
                      <a:gd name="T0" fmla="*/ 106 w 2566"/>
                      <a:gd name="T1" fmla="*/ 25 h 395"/>
                      <a:gd name="T2" fmla="*/ 221 w 2566"/>
                      <a:gd name="T3" fmla="*/ 24 h 395"/>
                      <a:gd name="T4" fmla="*/ 337 w 2566"/>
                      <a:gd name="T5" fmla="*/ 23 h 395"/>
                      <a:gd name="T6" fmla="*/ 454 w 2566"/>
                      <a:gd name="T7" fmla="*/ 21 h 395"/>
                      <a:gd name="T8" fmla="*/ 569 w 2566"/>
                      <a:gd name="T9" fmla="*/ 20 h 395"/>
                      <a:gd name="T10" fmla="*/ 685 w 2566"/>
                      <a:gd name="T11" fmla="*/ 18 h 395"/>
                      <a:gd name="T12" fmla="*/ 800 w 2566"/>
                      <a:gd name="T13" fmla="*/ 17 h 395"/>
                      <a:gd name="T14" fmla="*/ 916 w 2566"/>
                      <a:gd name="T15" fmla="*/ 16 h 395"/>
                      <a:gd name="T16" fmla="*/ 1033 w 2566"/>
                      <a:gd name="T17" fmla="*/ 14 h 395"/>
                      <a:gd name="T18" fmla="*/ 1148 w 2566"/>
                      <a:gd name="T19" fmla="*/ 13 h 395"/>
                      <a:gd name="T20" fmla="*/ 1264 w 2566"/>
                      <a:gd name="T21" fmla="*/ 12 h 395"/>
                      <a:gd name="T22" fmla="*/ 1379 w 2566"/>
                      <a:gd name="T23" fmla="*/ 10 h 395"/>
                      <a:gd name="T24" fmla="*/ 1495 w 2566"/>
                      <a:gd name="T25" fmla="*/ 9 h 395"/>
                      <a:gd name="T26" fmla="*/ 1612 w 2566"/>
                      <a:gd name="T27" fmla="*/ 8 h 395"/>
                      <a:gd name="T28" fmla="*/ 1727 w 2566"/>
                      <a:gd name="T29" fmla="*/ 8 h 395"/>
                      <a:gd name="T30" fmla="*/ 1843 w 2566"/>
                      <a:gd name="T31" fmla="*/ 6 h 395"/>
                      <a:gd name="T32" fmla="*/ 1958 w 2566"/>
                      <a:gd name="T33" fmla="*/ 5 h 395"/>
                      <a:gd name="T34" fmla="*/ 2075 w 2566"/>
                      <a:gd name="T35" fmla="*/ 4 h 395"/>
                      <a:gd name="T36" fmla="*/ 2191 w 2566"/>
                      <a:gd name="T37" fmla="*/ 2 h 395"/>
                      <a:gd name="T38" fmla="*/ 2306 w 2566"/>
                      <a:gd name="T39" fmla="*/ 1 h 395"/>
                      <a:gd name="T40" fmla="*/ 2423 w 2566"/>
                      <a:gd name="T41" fmla="*/ 1 h 395"/>
                      <a:gd name="T42" fmla="*/ 2539 w 2566"/>
                      <a:gd name="T43" fmla="*/ 0 h 395"/>
                      <a:gd name="T44" fmla="*/ 2566 w 2566"/>
                      <a:gd name="T45" fmla="*/ 40 h 395"/>
                      <a:gd name="T46" fmla="*/ 2566 w 2566"/>
                      <a:gd name="T47" fmla="*/ 395 h 395"/>
                      <a:gd name="T48" fmla="*/ 2332 w 2566"/>
                      <a:gd name="T49" fmla="*/ 395 h 395"/>
                      <a:gd name="T50" fmla="*/ 2100 w 2566"/>
                      <a:gd name="T51" fmla="*/ 395 h 395"/>
                      <a:gd name="T52" fmla="*/ 1866 w 2566"/>
                      <a:gd name="T53" fmla="*/ 395 h 395"/>
                      <a:gd name="T54" fmla="*/ 1632 w 2566"/>
                      <a:gd name="T55" fmla="*/ 395 h 395"/>
                      <a:gd name="T56" fmla="*/ 1400 w 2566"/>
                      <a:gd name="T57" fmla="*/ 395 h 395"/>
                      <a:gd name="T58" fmla="*/ 1166 w 2566"/>
                      <a:gd name="T59" fmla="*/ 395 h 395"/>
                      <a:gd name="T60" fmla="*/ 934 w 2566"/>
                      <a:gd name="T61" fmla="*/ 395 h 395"/>
                      <a:gd name="T62" fmla="*/ 700 w 2566"/>
                      <a:gd name="T63" fmla="*/ 395 h 395"/>
                      <a:gd name="T64" fmla="*/ 466 w 2566"/>
                      <a:gd name="T65" fmla="*/ 395 h 395"/>
                      <a:gd name="T66" fmla="*/ 234 w 2566"/>
                      <a:gd name="T67" fmla="*/ 395 h 395"/>
                      <a:gd name="T68" fmla="*/ 0 w 2566"/>
                      <a:gd name="T69" fmla="*/ 395 h 395"/>
                      <a:gd name="T70" fmla="*/ 0 w 2566"/>
                      <a:gd name="T71" fmla="*/ 40 h 3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566" h="395">
                        <a:moveTo>
                          <a:pt x="0" y="27"/>
                        </a:moveTo>
                        <a:lnTo>
                          <a:pt x="106" y="25"/>
                        </a:lnTo>
                        <a:lnTo>
                          <a:pt x="117" y="25"/>
                        </a:lnTo>
                        <a:lnTo>
                          <a:pt x="221" y="24"/>
                        </a:lnTo>
                        <a:lnTo>
                          <a:pt x="234" y="24"/>
                        </a:lnTo>
                        <a:lnTo>
                          <a:pt x="337" y="23"/>
                        </a:lnTo>
                        <a:lnTo>
                          <a:pt x="349" y="23"/>
                        </a:lnTo>
                        <a:lnTo>
                          <a:pt x="454" y="21"/>
                        </a:lnTo>
                        <a:lnTo>
                          <a:pt x="466" y="21"/>
                        </a:lnTo>
                        <a:lnTo>
                          <a:pt x="569" y="20"/>
                        </a:lnTo>
                        <a:lnTo>
                          <a:pt x="583" y="20"/>
                        </a:lnTo>
                        <a:lnTo>
                          <a:pt x="685" y="18"/>
                        </a:lnTo>
                        <a:lnTo>
                          <a:pt x="700" y="18"/>
                        </a:lnTo>
                        <a:lnTo>
                          <a:pt x="800" y="17"/>
                        </a:lnTo>
                        <a:lnTo>
                          <a:pt x="817" y="17"/>
                        </a:lnTo>
                        <a:lnTo>
                          <a:pt x="916" y="16"/>
                        </a:lnTo>
                        <a:lnTo>
                          <a:pt x="934" y="16"/>
                        </a:lnTo>
                        <a:lnTo>
                          <a:pt x="1033" y="14"/>
                        </a:lnTo>
                        <a:lnTo>
                          <a:pt x="1049" y="14"/>
                        </a:lnTo>
                        <a:lnTo>
                          <a:pt x="1148" y="13"/>
                        </a:lnTo>
                        <a:lnTo>
                          <a:pt x="1166" y="13"/>
                        </a:lnTo>
                        <a:lnTo>
                          <a:pt x="1264" y="12"/>
                        </a:lnTo>
                        <a:lnTo>
                          <a:pt x="1283" y="12"/>
                        </a:lnTo>
                        <a:lnTo>
                          <a:pt x="1379" y="10"/>
                        </a:lnTo>
                        <a:lnTo>
                          <a:pt x="1400" y="10"/>
                        </a:lnTo>
                        <a:lnTo>
                          <a:pt x="1495" y="9"/>
                        </a:lnTo>
                        <a:lnTo>
                          <a:pt x="1517" y="9"/>
                        </a:lnTo>
                        <a:lnTo>
                          <a:pt x="1612" y="8"/>
                        </a:lnTo>
                        <a:lnTo>
                          <a:pt x="1632" y="8"/>
                        </a:lnTo>
                        <a:lnTo>
                          <a:pt x="1727" y="8"/>
                        </a:lnTo>
                        <a:lnTo>
                          <a:pt x="1749" y="8"/>
                        </a:lnTo>
                        <a:lnTo>
                          <a:pt x="1843" y="6"/>
                        </a:lnTo>
                        <a:lnTo>
                          <a:pt x="1866" y="6"/>
                        </a:lnTo>
                        <a:lnTo>
                          <a:pt x="1958" y="5"/>
                        </a:lnTo>
                        <a:lnTo>
                          <a:pt x="1983" y="5"/>
                        </a:lnTo>
                        <a:lnTo>
                          <a:pt x="2075" y="4"/>
                        </a:lnTo>
                        <a:lnTo>
                          <a:pt x="2100" y="4"/>
                        </a:lnTo>
                        <a:lnTo>
                          <a:pt x="2191" y="2"/>
                        </a:lnTo>
                        <a:lnTo>
                          <a:pt x="2216" y="2"/>
                        </a:lnTo>
                        <a:lnTo>
                          <a:pt x="2306" y="1"/>
                        </a:lnTo>
                        <a:lnTo>
                          <a:pt x="2332" y="1"/>
                        </a:lnTo>
                        <a:lnTo>
                          <a:pt x="2423" y="1"/>
                        </a:lnTo>
                        <a:lnTo>
                          <a:pt x="2449" y="1"/>
                        </a:lnTo>
                        <a:lnTo>
                          <a:pt x="2539" y="0"/>
                        </a:lnTo>
                        <a:lnTo>
                          <a:pt x="2566" y="0"/>
                        </a:lnTo>
                        <a:lnTo>
                          <a:pt x="2566" y="40"/>
                        </a:lnTo>
                        <a:lnTo>
                          <a:pt x="2566" y="218"/>
                        </a:lnTo>
                        <a:lnTo>
                          <a:pt x="2566" y="395"/>
                        </a:lnTo>
                        <a:lnTo>
                          <a:pt x="2449" y="395"/>
                        </a:lnTo>
                        <a:lnTo>
                          <a:pt x="2332" y="395"/>
                        </a:lnTo>
                        <a:lnTo>
                          <a:pt x="2216" y="395"/>
                        </a:lnTo>
                        <a:lnTo>
                          <a:pt x="2100" y="395"/>
                        </a:lnTo>
                        <a:lnTo>
                          <a:pt x="1983" y="395"/>
                        </a:lnTo>
                        <a:lnTo>
                          <a:pt x="1866" y="395"/>
                        </a:lnTo>
                        <a:lnTo>
                          <a:pt x="1749" y="395"/>
                        </a:lnTo>
                        <a:lnTo>
                          <a:pt x="1632" y="395"/>
                        </a:lnTo>
                        <a:lnTo>
                          <a:pt x="1517" y="395"/>
                        </a:lnTo>
                        <a:lnTo>
                          <a:pt x="1400" y="395"/>
                        </a:lnTo>
                        <a:lnTo>
                          <a:pt x="1283" y="395"/>
                        </a:lnTo>
                        <a:lnTo>
                          <a:pt x="1166" y="395"/>
                        </a:lnTo>
                        <a:lnTo>
                          <a:pt x="1049" y="395"/>
                        </a:lnTo>
                        <a:lnTo>
                          <a:pt x="934" y="395"/>
                        </a:lnTo>
                        <a:lnTo>
                          <a:pt x="817" y="395"/>
                        </a:lnTo>
                        <a:lnTo>
                          <a:pt x="700" y="395"/>
                        </a:lnTo>
                        <a:lnTo>
                          <a:pt x="583" y="395"/>
                        </a:lnTo>
                        <a:lnTo>
                          <a:pt x="466" y="395"/>
                        </a:lnTo>
                        <a:lnTo>
                          <a:pt x="349" y="395"/>
                        </a:lnTo>
                        <a:lnTo>
                          <a:pt x="234" y="395"/>
                        </a:lnTo>
                        <a:lnTo>
                          <a:pt x="117" y="395"/>
                        </a:lnTo>
                        <a:lnTo>
                          <a:pt x="0" y="395"/>
                        </a:lnTo>
                        <a:lnTo>
                          <a:pt x="0" y="218"/>
                        </a:lnTo>
                        <a:lnTo>
                          <a:pt x="0" y="4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9" name="Freeform 96"/>
                  <p:cNvSpPr>
                    <a:spLocks/>
                  </p:cNvSpPr>
                  <p:nvPr/>
                </p:nvSpPr>
                <p:spPr bwMode="auto">
                  <a:xfrm>
                    <a:off x="1665" y="2478"/>
                    <a:ext cx="2566" cy="40"/>
                  </a:xfrm>
                  <a:custGeom>
                    <a:avLst/>
                    <a:gdLst>
                      <a:gd name="T0" fmla="*/ 0 w 2566"/>
                      <a:gd name="T1" fmla="*/ 27 h 40"/>
                      <a:gd name="T2" fmla="*/ 106 w 2566"/>
                      <a:gd name="T3" fmla="*/ 25 h 40"/>
                      <a:gd name="T4" fmla="*/ 117 w 2566"/>
                      <a:gd name="T5" fmla="*/ 25 h 40"/>
                      <a:gd name="T6" fmla="*/ 221 w 2566"/>
                      <a:gd name="T7" fmla="*/ 24 h 40"/>
                      <a:gd name="T8" fmla="*/ 234 w 2566"/>
                      <a:gd name="T9" fmla="*/ 24 h 40"/>
                      <a:gd name="T10" fmla="*/ 337 w 2566"/>
                      <a:gd name="T11" fmla="*/ 23 h 40"/>
                      <a:gd name="T12" fmla="*/ 349 w 2566"/>
                      <a:gd name="T13" fmla="*/ 23 h 40"/>
                      <a:gd name="T14" fmla="*/ 454 w 2566"/>
                      <a:gd name="T15" fmla="*/ 21 h 40"/>
                      <a:gd name="T16" fmla="*/ 466 w 2566"/>
                      <a:gd name="T17" fmla="*/ 21 h 40"/>
                      <a:gd name="T18" fmla="*/ 569 w 2566"/>
                      <a:gd name="T19" fmla="*/ 20 h 40"/>
                      <a:gd name="T20" fmla="*/ 583 w 2566"/>
                      <a:gd name="T21" fmla="*/ 20 h 40"/>
                      <a:gd name="T22" fmla="*/ 685 w 2566"/>
                      <a:gd name="T23" fmla="*/ 18 h 40"/>
                      <a:gd name="T24" fmla="*/ 700 w 2566"/>
                      <a:gd name="T25" fmla="*/ 18 h 40"/>
                      <a:gd name="T26" fmla="*/ 800 w 2566"/>
                      <a:gd name="T27" fmla="*/ 17 h 40"/>
                      <a:gd name="T28" fmla="*/ 817 w 2566"/>
                      <a:gd name="T29" fmla="*/ 17 h 40"/>
                      <a:gd name="T30" fmla="*/ 916 w 2566"/>
                      <a:gd name="T31" fmla="*/ 16 h 40"/>
                      <a:gd name="T32" fmla="*/ 934 w 2566"/>
                      <a:gd name="T33" fmla="*/ 16 h 40"/>
                      <a:gd name="T34" fmla="*/ 1033 w 2566"/>
                      <a:gd name="T35" fmla="*/ 14 h 40"/>
                      <a:gd name="T36" fmla="*/ 1049 w 2566"/>
                      <a:gd name="T37" fmla="*/ 14 h 40"/>
                      <a:gd name="T38" fmla="*/ 1148 w 2566"/>
                      <a:gd name="T39" fmla="*/ 13 h 40"/>
                      <a:gd name="T40" fmla="*/ 1166 w 2566"/>
                      <a:gd name="T41" fmla="*/ 13 h 40"/>
                      <a:gd name="T42" fmla="*/ 1264 w 2566"/>
                      <a:gd name="T43" fmla="*/ 12 h 40"/>
                      <a:gd name="T44" fmla="*/ 1283 w 2566"/>
                      <a:gd name="T45" fmla="*/ 12 h 40"/>
                      <a:gd name="T46" fmla="*/ 1379 w 2566"/>
                      <a:gd name="T47" fmla="*/ 10 h 40"/>
                      <a:gd name="T48" fmla="*/ 1400 w 2566"/>
                      <a:gd name="T49" fmla="*/ 10 h 40"/>
                      <a:gd name="T50" fmla="*/ 1495 w 2566"/>
                      <a:gd name="T51" fmla="*/ 9 h 40"/>
                      <a:gd name="T52" fmla="*/ 1517 w 2566"/>
                      <a:gd name="T53" fmla="*/ 9 h 40"/>
                      <a:gd name="T54" fmla="*/ 1612 w 2566"/>
                      <a:gd name="T55" fmla="*/ 8 h 40"/>
                      <a:gd name="T56" fmla="*/ 1632 w 2566"/>
                      <a:gd name="T57" fmla="*/ 8 h 40"/>
                      <a:gd name="T58" fmla="*/ 1727 w 2566"/>
                      <a:gd name="T59" fmla="*/ 8 h 40"/>
                      <a:gd name="T60" fmla="*/ 1749 w 2566"/>
                      <a:gd name="T61" fmla="*/ 8 h 40"/>
                      <a:gd name="T62" fmla="*/ 1843 w 2566"/>
                      <a:gd name="T63" fmla="*/ 6 h 40"/>
                      <a:gd name="T64" fmla="*/ 1866 w 2566"/>
                      <a:gd name="T65" fmla="*/ 6 h 40"/>
                      <a:gd name="T66" fmla="*/ 1958 w 2566"/>
                      <a:gd name="T67" fmla="*/ 5 h 40"/>
                      <a:gd name="T68" fmla="*/ 1983 w 2566"/>
                      <a:gd name="T69" fmla="*/ 5 h 40"/>
                      <a:gd name="T70" fmla="*/ 2075 w 2566"/>
                      <a:gd name="T71" fmla="*/ 4 h 40"/>
                      <a:gd name="T72" fmla="*/ 2100 w 2566"/>
                      <a:gd name="T73" fmla="*/ 4 h 40"/>
                      <a:gd name="T74" fmla="*/ 2191 w 2566"/>
                      <a:gd name="T75" fmla="*/ 2 h 40"/>
                      <a:gd name="T76" fmla="*/ 2216 w 2566"/>
                      <a:gd name="T77" fmla="*/ 2 h 40"/>
                      <a:gd name="T78" fmla="*/ 2306 w 2566"/>
                      <a:gd name="T79" fmla="*/ 1 h 40"/>
                      <a:gd name="T80" fmla="*/ 2332 w 2566"/>
                      <a:gd name="T81" fmla="*/ 1 h 40"/>
                      <a:gd name="T82" fmla="*/ 2423 w 2566"/>
                      <a:gd name="T83" fmla="*/ 1 h 40"/>
                      <a:gd name="T84" fmla="*/ 2449 w 2566"/>
                      <a:gd name="T85" fmla="*/ 1 h 40"/>
                      <a:gd name="T86" fmla="*/ 2539 w 2566"/>
                      <a:gd name="T87" fmla="*/ 0 h 40"/>
                      <a:gd name="T88" fmla="*/ 2566 w 2566"/>
                      <a:gd name="T89" fmla="*/ 0 h 40"/>
                      <a:gd name="T90" fmla="*/ 2566 w 2566"/>
                      <a:gd name="T91" fmla="*/ 4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40">
                        <a:moveTo>
                          <a:pt x="0" y="27"/>
                        </a:moveTo>
                        <a:lnTo>
                          <a:pt x="106" y="25"/>
                        </a:lnTo>
                        <a:lnTo>
                          <a:pt x="117" y="25"/>
                        </a:lnTo>
                        <a:lnTo>
                          <a:pt x="221" y="24"/>
                        </a:lnTo>
                        <a:lnTo>
                          <a:pt x="234" y="24"/>
                        </a:lnTo>
                        <a:lnTo>
                          <a:pt x="337" y="23"/>
                        </a:lnTo>
                        <a:lnTo>
                          <a:pt x="349" y="23"/>
                        </a:lnTo>
                        <a:lnTo>
                          <a:pt x="454" y="21"/>
                        </a:lnTo>
                        <a:lnTo>
                          <a:pt x="466" y="21"/>
                        </a:lnTo>
                        <a:lnTo>
                          <a:pt x="569" y="20"/>
                        </a:lnTo>
                        <a:lnTo>
                          <a:pt x="583" y="20"/>
                        </a:lnTo>
                        <a:lnTo>
                          <a:pt x="685" y="18"/>
                        </a:lnTo>
                        <a:lnTo>
                          <a:pt x="700" y="18"/>
                        </a:lnTo>
                        <a:lnTo>
                          <a:pt x="800" y="17"/>
                        </a:lnTo>
                        <a:lnTo>
                          <a:pt x="817" y="17"/>
                        </a:lnTo>
                        <a:lnTo>
                          <a:pt x="916" y="16"/>
                        </a:lnTo>
                        <a:lnTo>
                          <a:pt x="934" y="16"/>
                        </a:lnTo>
                        <a:lnTo>
                          <a:pt x="1033" y="14"/>
                        </a:lnTo>
                        <a:lnTo>
                          <a:pt x="1049" y="14"/>
                        </a:lnTo>
                        <a:lnTo>
                          <a:pt x="1148" y="13"/>
                        </a:lnTo>
                        <a:lnTo>
                          <a:pt x="1166" y="13"/>
                        </a:lnTo>
                        <a:lnTo>
                          <a:pt x="1264" y="12"/>
                        </a:lnTo>
                        <a:lnTo>
                          <a:pt x="1283" y="12"/>
                        </a:lnTo>
                        <a:lnTo>
                          <a:pt x="1379" y="10"/>
                        </a:lnTo>
                        <a:lnTo>
                          <a:pt x="1400" y="10"/>
                        </a:lnTo>
                        <a:lnTo>
                          <a:pt x="1495" y="9"/>
                        </a:lnTo>
                        <a:lnTo>
                          <a:pt x="1517" y="9"/>
                        </a:lnTo>
                        <a:lnTo>
                          <a:pt x="1612" y="8"/>
                        </a:lnTo>
                        <a:lnTo>
                          <a:pt x="1632" y="8"/>
                        </a:lnTo>
                        <a:lnTo>
                          <a:pt x="1727" y="8"/>
                        </a:lnTo>
                        <a:lnTo>
                          <a:pt x="1749" y="8"/>
                        </a:lnTo>
                        <a:lnTo>
                          <a:pt x="1843" y="6"/>
                        </a:lnTo>
                        <a:lnTo>
                          <a:pt x="1866" y="6"/>
                        </a:lnTo>
                        <a:lnTo>
                          <a:pt x="1958" y="5"/>
                        </a:lnTo>
                        <a:lnTo>
                          <a:pt x="1983" y="5"/>
                        </a:lnTo>
                        <a:lnTo>
                          <a:pt x="2075" y="4"/>
                        </a:lnTo>
                        <a:lnTo>
                          <a:pt x="2100" y="4"/>
                        </a:lnTo>
                        <a:lnTo>
                          <a:pt x="2191" y="2"/>
                        </a:lnTo>
                        <a:lnTo>
                          <a:pt x="2216" y="2"/>
                        </a:lnTo>
                        <a:lnTo>
                          <a:pt x="2306" y="1"/>
                        </a:lnTo>
                        <a:lnTo>
                          <a:pt x="2332" y="1"/>
                        </a:lnTo>
                        <a:lnTo>
                          <a:pt x="2423" y="1"/>
                        </a:lnTo>
                        <a:lnTo>
                          <a:pt x="2449" y="1"/>
                        </a:lnTo>
                        <a:lnTo>
                          <a:pt x="2539" y="0"/>
                        </a:lnTo>
                        <a:lnTo>
                          <a:pt x="2566" y="0"/>
                        </a:lnTo>
                        <a:lnTo>
                          <a:pt x="2566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0" name="Freeform 97"/>
                  <p:cNvSpPr>
                    <a:spLocks/>
                  </p:cNvSpPr>
                  <p:nvPr/>
                </p:nvSpPr>
                <p:spPr bwMode="auto">
                  <a:xfrm>
                    <a:off x="1665" y="2498"/>
                    <a:ext cx="2566" cy="375"/>
                  </a:xfrm>
                  <a:custGeom>
                    <a:avLst/>
                    <a:gdLst>
                      <a:gd name="T0" fmla="*/ 7 w 2566"/>
                      <a:gd name="T1" fmla="*/ 32 h 375"/>
                      <a:gd name="T2" fmla="*/ 122 w 2566"/>
                      <a:gd name="T3" fmla="*/ 30 h 375"/>
                      <a:gd name="T4" fmla="*/ 238 w 2566"/>
                      <a:gd name="T5" fmla="*/ 28 h 375"/>
                      <a:gd name="T6" fmla="*/ 353 w 2566"/>
                      <a:gd name="T7" fmla="*/ 27 h 375"/>
                      <a:gd name="T8" fmla="*/ 469 w 2566"/>
                      <a:gd name="T9" fmla="*/ 26 h 375"/>
                      <a:gd name="T10" fmla="*/ 584 w 2566"/>
                      <a:gd name="T11" fmla="*/ 23 h 375"/>
                      <a:gd name="T12" fmla="*/ 700 w 2566"/>
                      <a:gd name="T13" fmla="*/ 22 h 375"/>
                      <a:gd name="T14" fmla="*/ 815 w 2566"/>
                      <a:gd name="T15" fmla="*/ 20 h 375"/>
                      <a:gd name="T16" fmla="*/ 931 w 2566"/>
                      <a:gd name="T17" fmla="*/ 17 h 375"/>
                      <a:gd name="T18" fmla="*/ 1046 w 2566"/>
                      <a:gd name="T19" fmla="*/ 16 h 375"/>
                      <a:gd name="T20" fmla="*/ 1162 w 2566"/>
                      <a:gd name="T21" fmla="*/ 15 h 375"/>
                      <a:gd name="T22" fmla="*/ 1279 w 2566"/>
                      <a:gd name="T23" fmla="*/ 13 h 375"/>
                      <a:gd name="T24" fmla="*/ 1394 w 2566"/>
                      <a:gd name="T25" fmla="*/ 12 h 375"/>
                      <a:gd name="T26" fmla="*/ 1510 w 2566"/>
                      <a:gd name="T27" fmla="*/ 11 h 375"/>
                      <a:gd name="T28" fmla="*/ 1625 w 2566"/>
                      <a:gd name="T29" fmla="*/ 9 h 375"/>
                      <a:gd name="T30" fmla="*/ 1741 w 2566"/>
                      <a:gd name="T31" fmla="*/ 8 h 375"/>
                      <a:gd name="T32" fmla="*/ 1856 w 2566"/>
                      <a:gd name="T33" fmla="*/ 7 h 375"/>
                      <a:gd name="T34" fmla="*/ 1973 w 2566"/>
                      <a:gd name="T35" fmla="*/ 5 h 375"/>
                      <a:gd name="T36" fmla="*/ 2089 w 2566"/>
                      <a:gd name="T37" fmla="*/ 4 h 375"/>
                      <a:gd name="T38" fmla="*/ 2204 w 2566"/>
                      <a:gd name="T39" fmla="*/ 3 h 375"/>
                      <a:gd name="T40" fmla="*/ 2320 w 2566"/>
                      <a:gd name="T41" fmla="*/ 3 h 375"/>
                      <a:gd name="T42" fmla="*/ 2435 w 2566"/>
                      <a:gd name="T43" fmla="*/ 1 h 375"/>
                      <a:gd name="T44" fmla="*/ 2552 w 2566"/>
                      <a:gd name="T45" fmla="*/ 0 h 375"/>
                      <a:gd name="T46" fmla="*/ 2566 w 2566"/>
                      <a:gd name="T47" fmla="*/ 20 h 375"/>
                      <a:gd name="T48" fmla="*/ 2566 w 2566"/>
                      <a:gd name="T49" fmla="*/ 375 h 375"/>
                      <a:gd name="T50" fmla="*/ 2332 w 2566"/>
                      <a:gd name="T51" fmla="*/ 375 h 375"/>
                      <a:gd name="T52" fmla="*/ 2100 w 2566"/>
                      <a:gd name="T53" fmla="*/ 375 h 375"/>
                      <a:gd name="T54" fmla="*/ 1866 w 2566"/>
                      <a:gd name="T55" fmla="*/ 375 h 375"/>
                      <a:gd name="T56" fmla="*/ 1632 w 2566"/>
                      <a:gd name="T57" fmla="*/ 375 h 375"/>
                      <a:gd name="T58" fmla="*/ 1400 w 2566"/>
                      <a:gd name="T59" fmla="*/ 375 h 375"/>
                      <a:gd name="T60" fmla="*/ 1166 w 2566"/>
                      <a:gd name="T61" fmla="*/ 375 h 375"/>
                      <a:gd name="T62" fmla="*/ 934 w 2566"/>
                      <a:gd name="T63" fmla="*/ 375 h 375"/>
                      <a:gd name="T64" fmla="*/ 700 w 2566"/>
                      <a:gd name="T65" fmla="*/ 375 h 375"/>
                      <a:gd name="T66" fmla="*/ 466 w 2566"/>
                      <a:gd name="T67" fmla="*/ 375 h 375"/>
                      <a:gd name="T68" fmla="*/ 234 w 2566"/>
                      <a:gd name="T69" fmla="*/ 375 h 375"/>
                      <a:gd name="T70" fmla="*/ 0 w 2566"/>
                      <a:gd name="T71" fmla="*/ 375 h 375"/>
                      <a:gd name="T72" fmla="*/ 0 w 2566"/>
                      <a:gd name="T73" fmla="*/ 32 h 3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66" h="375">
                        <a:moveTo>
                          <a:pt x="0" y="32"/>
                        </a:moveTo>
                        <a:lnTo>
                          <a:pt x="7" y="32"/>
                        </a:lnTo>
                        <a:lnTo>
                          <a:pt x="117" y="30"/>
                        </a:lnTo>
                        <a:lnTo>
                          <a:pt x="122" y="30"/>
                        </a:lnTo>
                        <a:lnTo>
                          <a:pt x="234" y="28"/>
                        </a:lnTo>
                        <a:lnTo>
                          <a:pt x="238" y="28"/>
                        </a:lnTo>
                        <a:lnTo>
                          <a:pt x="349" y="27"/>
                        </a:lnTo>
                        <a:lnTo>
                          <a:pt x="353" y="27"/>
                        </a:lnTo>
                        <a:lnTo>
                          <a:pt x="466" y="26"/>
                        </a:lnTo>
                        <a:lnTo>
                          <a:pt x="469" y="26"/>
                        </a:lnTo>
                        <a:lnTo>
                          <a:pt x="583" y="23"/>
                        </a:lnTo>
                        <a:lnTo>
                          <a:pt x="584" y="23"/>
                        </a:lnTo>
                        <a:lnTo>
                          <a:pt x="700" y="22"/>
                        </a:lnTo>
                        <a:lnTo>
                          <a:pt x="700" y="22"/>
                        </a:lnTo>
                        <a:lnTo>
                          <a:pt x="724" y="20"/>
                        </a:lnTo>
                        <a:lnTo>
                          <a:pt x="815" y="20"/>
                        </a:lnTo>
                        <a:lnTo>
                          <a:pt x="817" y="20"/>
                        </a:lnTo>
                        <a:lnTo>
                          <a:pt x="931" y="17"/>
                        </a:lnTo>
                        <a:lnTo>
                          <a:pt x="934" y="17"/>
                        </a:lnTo>
                        <a:lnTo>
                          <a:pt x="1046" y="16"/>
                        </a:lnTo>
                        <a:lnTo>
                          <a:pt x="1049" y="16"/>
                        </a:lnTo>
                        <a:lnTo>
                          <a:pt x="1162" y="15"/>
                        </a:lnTo>
                        <a:lnTo>
                          <a:pt x="1166" y="15"/>
                        </a:lnTo>
                        <a:lnTo>
                          <a:pt x="1279" y="13"/>
                        </a:lnTo>
                        <a:lnTo>
                          <a:pt x="1283" y="13"/>
                        </a:lnTo>
                        <a:lnTo>
                          <a:pt x="1394" y="12"/>
                        </a:lnTo>
                        <a:lnTo>
                          <a:pt x="1400" y="12"/>
                        </a:lnTo>
                        <a:lnTo>
                          <a:pt x="1510" y="11"/>
                        </a:lnTo>
                        <a:lnTo>
                          <a:pt x="1517" y="11"/>
                        </a:lnTo>
                        <a:lnTo>
                          <a:pt x="1625" y="9"/>
                        </a:lnTo>
                        <a:lnTo>
                          <a:pt x="1632" y="9"/>
                        </a:lnTo>
                        <a:lnTo>
                          <a:pt x="1741" y="8"/>
                        </a:lnTo>
                        <a:lnTo>
                          <a:pt x="1749" y="8"/>
                        </a:lnTo>
                        <a:lnTo>
                          <a:pt x="1856" y="7"/>
                        </a:lnTo>
                        <a:lnTo>
                          <a:pt x="1866" y="7"/>
                        </a:lnTo>
                        <a:lnTo>
                          <a:pt x="1973" y="5"/>
                        </a:lnTo>
                        <a:lnTo>
                          <a:pt x="1983" y="5"/>
                        </a:lnTo>
                        <a:lnTo>
                          <a:pt x="2089" y="4"/>
                        </a:lnTo>
                        <a:lnTo>
                          <a:pt x="2100" y="4"/>
                        </a:lnTo>
                        <a:lnTo>
                          <a:pt x="2204" y="3"/>
                        </a:lnTo>
                        <a:lnTo>
                          <a:pt x="2216" y="3"/>
                        </a:lnTo>
                        <a:lnTo>
                          <a:pt x="2320" y="3"/>
                        </a:lnTo>
                        <a:lnTo>
                          <a:pt x="2332" y="3"/>
                        </a:lnTo>
                        <a:lnTo>
                          <a:pt x="2435" y="1"/>
                        </a:lnTo>
                        <a:lnTo>
                          <a:pt x="2449" y="1"/>
                        </a:lnTo>
                        <a:lnTo>
                          <a:pt x="2552" y="0"/>
                        </a:lnTo>
                        <a:lnTo>
                          <a:pt x="2566" y="0"/>
                        </a:lnTo>
                        <a:lnTo>
                          <a:pt x="2566" y="20"/>
                        </a:lnTo>
                        <a:lnTo>
                          <a:pt x="2566" y="198"/>
                        </a:lnTo>
                        <a:lnTo>
                          <a:pt x="2566" y="375"/>
                        </a:lnTo>
                        <a:lnTo>
                          <a:pt x="2449" y="375"/>
                        </a:lnTo>
                        <a:lnTo>
                          <a:pt x="2332" y="375"/>
                        </a:lnTo>
                        <a:lnTo>
                          <a:pt x="2216" y="375"/>
                        </a:lnTo>
                        <a:lnTo>
                          <a:pt x="2100" y="375"/>
                        </a:lnTo>
                        <a:lnTo>
                          <a:pt x="1983" y="375"/>
                        </a:lnTo>
                        <a:lnTo>
                          <a:pt x="1866" y="375"/>
                        </a:lnTo>
                        <a:lnTo>
                          <a:pt x="1749" y="375"/>
                        </a:lnTo>
                        <a:lnTo>
                          <a:pt x="1632" y="375"/>
                        </a:lnTo>
                        <a:lnTo>
                          <a:pt x="1517" y="375"/>
                        </a:lnTo>
                        <a:lnTo>
                          <a:pt x="1400" y="375"/>
                        </a:lnTo>
                        <a:lnTo>
                          <a:pt x="1283" y="375"/>
                        </a:lnTo>
                        <a:lnTo>
                          <a:pt x="1166" y="375"/>
                        </a:lnTo>
                        <a:lnTo>
                          <a:pt x="1049" y="375"/>
                        </a:lnTo>
                        <a:lnTo>
                          <a:pt x="934" y="375"/>
                        </a:lnTo>
                        <a:lnTo>
                          <a:pt x="817" y="375"/>
                        </a:lnTo>
                        <a:lnTo>
                          <a:pt x="700" y="375"/>
                        </a:lnTo>
                        <a:lnTo>
                          <a:pt x="583" y="375"/>
                        </a:lnTo>
                        <a:lnTo>
                          <a:pt x="466" y="375"/>
                        </a:lnTo>
                        <a:lnTo>
                          <a:pt x="349" y="375"/>
                        </a:lnTo>
                        <a:lnTo>
                          <a:pt x="234" y="375"/>
                        </a:lnTo>
                        <a:lnTo>
                          <a:pt x="117" y="375"/>
                        </a:lnTo>
                        <a:lnTo>
                          <a:pt x="0" y="375"/>
                        </a:lnTo>
                        <a:lnTo>
                          <a:pt x="0" y="19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1" name="Freeform 98"/>
                  <p:cNvSpPr>
                    <a:spLocks/>
                  </p:cNvSpPr>
                  <p:nvPr/>
                </p:nvSpPr>
                <p:spPr bwMode="auto">
                  <a:xfrm>
                    <a:off x="1665" y="2498"/>
                    <a:ext cx="2566" cy="32"/>
                  </a:xfrm>
                  <a:custGeom>
                    <a:avLst/>
                    <a:gdLst>
                      <a:gd name="T0" fmla="*/ 0 w 2566"/>
                      <a:gd name="T1" fmla="*/ 32 h 32"/>
                      <a:gd name="T2" fmla="*/ 7 w 2566"/>
                      <a:gd name="T3" fmla="*/ 32 h 32"/>
                      <a:gd name="T4" fmla="*/ 117 w 2566"/>
                      <a:gd name="T5" fmla="*/ 30 h 32"/>
                      <a:gd name="T6" fmla="*/ 122 w 2566"/>
                      <a:gd name="T7" fmla="*/ 30 h 32"/>
                      <a:gd name="T8" fmla="*/ 234 w 2566"/>
                      <a:gd name="T9" fmla="*/ 28 h 32"/>
                      <a:gd name="T10" fmla="*/ 238 w 2566"/>
                      <a:gd name="T11" fmla="*/ 28 h 32"/>
                      <a:gd name="T12" fmla="*/ 349 w 2566"/>
                      <a:gd name="T13" fmla="*/ 27 h 32"/>
                      <a:gd name="T14" fmla="*/ 353 w 2566"/>
                      <a:gd name="T15" fmla="*/ 27 h 32"/>
                      <a:gd name="T16" fmla="*/ 466 w 2566"/>
                      <a:gd name="T17" fmla="*/ 26 h 32"/>
                      <a:gd name="T18" fmla="*/ 469 w 2566"/>
                      <a:gd name="T19" fmla="*/ 26 h 32"/>
                      <a:gd name="T20" fmla="*/ 583 w 2566"/>
                      <a:gd name="T21" fmla="*/ 23 h 32"/>
                      <a:gd name="T22" fmla="*/ 584 w 2566"/>
                      <a:gd name="T23" fmla="*/ 23 h 32"/>
                      <a:gd name="T24" fmla="*/ 700 w 2566"/>
                      <a:gd name="T25" fmla="*/ 22 h 32"/>
                      <a:gd name="T26" fmla="*/ 700 w 2566"/>
                      <a:gd name="T27" fmla="*/ 22 h 32"/>
                      <a:gd name="T28" fmla="*/ 724 w 2566"/>
                      <a:gd name="T29" fmla="*/ 20 h 32"/>
                      <a:gd name="T30" fmla="*/ 815 w 2566"/>
                      <a:gd name="T31" fmla="*/ 20 h 32"/>
                      <a:gd name="T32" fmla="*/ 817 w 2566"/>
                      <a:gd name="T33" fmla="*/ 20 h 32"/>
                      <a:gd name="T34" fmla="*/ 931 w 2566"/>
                      <a:gd name="T35" fmla="*/ 17 h 32"/>
                      <a:gd name="T36" fmla="*/ 934 w 2566"/>
                      <a:gd name="T37" fmla="*/ 17 h 32"/>
                      <a:gd name="T38" fmla="*/ 1046 w 2566"/>
                      <a:gd name="T39" fmla="*/ 16 h 32"/>
                      <a:gd name="T40" fmla="*/ 1049 w 2566"/>
                      <a:gd name="T41" fmla="*/ 16 h 32"/>
                      <a:gd name="T42" fmla="*/ 1162 w 2566"/>
                      <a:gd name="T43" fmla="*/ 15 h 32"/>
                      <a:gd name="T44" fmla="*/ 1166 w 2566"/>
                      <a:gd name="T45" fmla="*/ 15 h 32"/>
                      <a:gd name="T46" fmla="*/ 1279 w 2566"/>
                      <a:gd name="T47" fmla="*/ 13 h 32"/>
                      <a:gd name="T48" fmla="*/ 1283 w 2566"/>
                      <a:gd name="T49" fmla="*/ 13 h 32"/>
                      <a:gd name="T50" fmla="*/ 1394 w 2566"/>
                      <a:gd name="T51" fmla="*/ 12 h 32"/>
                      <a:gd name="T52" fmla="*/ 1400 w 2566"/>
                      <a:gd name="T53" fmla="*/ 12 h 32"/>
                      <a:gd name="T54" fmla="*/ 1510 w 2566"/>
                      <a:gd name="T55" fmla="*/ 11 h 32"/>
                      <a:gd name="T56" fmla="*/ 1517 w 2566"/>
                      <a:gd name="T57" fmla="*/ 11 h 32"/>
                      <a:gd name="T58" fmla="*/ 1625 w 2566"/>
                      <a:gd name="T59" fmla="*/ 9 h 32"/>
                      <a:gd name="T60" fmla="*/ 1632 w 2566"/>
                      <a:gd name="T61" fmla="*/ 9 h 32"/>
                      <a:gd name="T62" fmla="*/ 1741 w 2566"/>
                      <a:gd name="T63" fmla="*/ 8 h 32"/>
                      <a:gd name="T64" fmla="*/ 1749 w 2566"/>
                      <a:gd name="T65" fmla="*/ 8 h 32"/>
                      <a:gd name="T66" fmla="*/ 1856 w 2566"/>
                      <a:gd name="T67" fmla="*/ 7 h 32"/>
                      <a:gd name="T68" fmla="*/ 1866 w 2566"/>
                      <a:gd name="T69" fmla="*/ 7 h 32"/>
                      <a:gd name="T70" fmla="*/ 1973 w 2566"/>
                      <a:gd name="T71" fmla="*/ 5 h 32"/>
                      <a:gd name="T72" fmla="*/ 1983 w 2566"/>
                      <a:gd name="T73" fmla="*/ 5 h 32"/>
                      <a:gd name="T74" fmla="*/ 2089 w 2566"/>
                      <a:gd name="T75" fmla="*/ 4 h 32"/>
                      <a:gd name="T76" fmla="*/ 2100 w 2566"/>
                      <a:gd name="T77" fmla="*/ 4 h 32"/>
                      <a:gd name="T78" fmla="*/ 2204 w 2566"/>
                      <a:gd name="T79" fmla="*/ 3 h 32"/>
                      <a:gd name="T80" fmla="*/ 2216 w 2566"/>
                      <a:gd name="T81" fmla="*/ 3 h 32"/>
                      <a:gd name="T82" fmla="*/ 2320 w 2566"/>
                      <a:gd name="T83" fmla="*/ 3 h 32"/>
                      <a:gd name="T84" fmla="*/ 2332 w 2566"/>
                      <a:gd name="T85" fmla="*/ 3 h 32"/>
                      <a:gd name="T86" fmla="*/ 2435 w 2566"/>
                      <a:gd name="T87" fmla="*/ 1 h 32"/>
                      <a:gd name="T88" fmla="*/ 2449 w 2566"/>
                      <a:gd name="T89" fmla="*/ 1 h 32"/>
                      <a:gd name="T90" fmla="*/ 2552 w 2566"/>
                      <a:gd name="T91" fmla="*/ 0 h 32"/>
                      <a:gd name="T92" fmla="*/ 2566 w 2566"/>
                      <a:gd name="T93" fmla="*/ 0 h 32"/>
                      <a:gd name="T94" fmla="*/ 2566 w 2566"/>
                      <a:gd name="T95" fmla="*/ 2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566" h="32">
                        <a:moveTo>
                          <a:pt x="0" y="32"/>
                        </a:moveTo>
                        <a:lnTo>
                          <a:pt x="7" y="32"/>
                        </a:lnTo>
                        <a:lnTo>
                          <a:pt x="117" y="30"/>
                        </a:lnTo>
                        <a:lnTo>
                          <a:pt x="122" y="30"/>
                        </a:lnTo>
                        <a:lnTo>
                          <a:pt x="234" y="28"/>
                        </a:lnTo>
                        <a:lnTo>
                          <a:pt x="238" y="28"/>
                        </a:lnTo>
                        <a:lnTo>
                          <a:pt x="349" y="27"/>
                        </a:lnTo>
                        <a:lnTo>
                          <a:pt x="353" y="27"/>
                        </a:lnTo>
                        <a:lnTo>
                          <a:pt x="466" y="26"/>
                        </a:lnTo>
                        <a:lnTo>
                          <a:pt x="469" y="26"/>
                        </a:lnTo>
                        <a:lnTo>
                          <a:pt x="583" y="23"/>
                        </a:lnTo>
                        <a:lnTo>
                          <a:pt x="584" y="23"/>
                        </a:lnTo>
                        <a:lnTo>
                          <a:pt x="700" y="22"/>
                        </a:lnTo>
                        <a:lnTo>
                          <a:pt x="700" y="22"/>
                        </a:lnTo>
                        <a:lnTo>
                          <a:pt x="724" y="20"/>
                        </a:lnTo>
                        <a:lnTo>
                          <a:pt x="815" y="20"/>
                        </a:lnTo>
                        <a:lnTo>
                          <a:pt x="817" y="20"/>
                        </a:lnTo>
                        <a:lnTo>
                          <a:pt x="931" y="17"/>
                        </a:lnTo>
                        <a:lnTo>
                          <a:pt x="934" y="17"/>
                        </a:lnTo>
                        <a:lnTo>
                          <a:pt x="1046" y="16"/>
                        </a:lnTo>
                        <a:lnTo>
                          <a:pt x="1049" y="16"/>
                        </a:lnTo>
                        <a:lnTo>
                          <a:pt x="1162" y="15"/>
                        </a:lnTo>
                        <a:lnTo>
                          <a:pt x="1166" y="15"/>
                        </a:lnTo>
                        <a:lnTo>
                          <a:pt x="1279" y="13"/>
                        </a:lnTo>
                        <a:lnTo>
                          <a:pt x="1283" y="13"/>
                        </a:lnTo>
                        <a:lnTo>
                          <a:pt x="1394" y="12"/>
                        </a:lnTo>
                        <a:lnTo>
                          <a:pt x="1400" y="12"/>
                        </a:lnTo>
                        <a:lnTo>
                          <a:pt x="1510" y="11"/>
                        </a:lnTo>
                        <a:lnTo>
                          <a:pt x="1517" y="11"/>
                        </a:lnTo>
                        <a:lnTo>
                          <a:pt x="1625" y="9"/>
                        </a:lnTo>
                        <a:lnTo>
                          <a:pt x="1632" y="9"/>
                        </a:lnTo>
                        <a:lnTo>
                          <a:pt x="1741" y="8"/>
                        </a:lnTo>
                        <a:lnTo>
                          <a:pt x="1749" y="8"/>
                        </a:lnTo>
                        <a:lnTo>
                          <a:pt x="1856" y="7"/>
                        </a:lnTo>
                        <a:lnTo>
                          <a:pt x="1866" y="7"/>
                        </a:lnTo>
                        <a:lnTo>
                          <a:pt x="1973" y="5"/>
                        </a:lnTo>
                        <a:lnTo>
                          <a:pt x="1983" y="5"/>
                        </a:lnTo>
                        <a:lnTo>
                          <a:pt x="2089" y="4"/>
                        </a:lnTo>
                        <a:lnTo>
                          <a:pt x="2100" y="4"/>
                        </a:lnTo>
                        <a:lnTo>
                          <a:pt x="2204" y="3"/>
                        </a:lnTo>
                        <a:lnTo>
                          <a:pt x="2216" y="3"/>
                        </a:lnTo>
                        <a:lnTo>
                          <a:pt x="2320" y="3"/>
                        </a:lnTo>
                        <a:lnTo>
                          <a:pt x="2332" y="3"/>
                        </a:lnTo>
                        <a:lnTo>
                          <a:pt x="2435" y="1"/>
                        </a:lnTo>
                        <a:lnTo>
                          <a:pt x="2449" y="1"/>
                        </a:lnTo>
                        <a:lnTo>
                          <a:pt x="2552" y="0"/>
                        </a:lnTo>
                        <a:lnTo>
                          <a:pt x="2566" y="0"/>
                        </a:lnTo>
                        <a:lnTo>
                          <a:pt x="256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2" name="Freeform 99"/>
                  <p:cNvSpPr>
                    <a:spLocks/>
                  </p:cNvSpPr>
                  <p:nvPr/>
                </p:nvSpPr>
                <p:spPr bwMode="auto">
                  <a:xfrm>
                    <a:off x="1665" y="2534"/>
                    <a:ext cx="2566" cy="339"/>
                  </a:xfrm>
                  <a:custGeom>
                    <a:avLst/>
                    <a:gdLst>
                      <a:gd name="T0" fmla="*/ 35 w 2566"/>
                      <a:gd name="T1" fmla="*/ 37 h 339"/>
                      <a:gd name="T2" fmla="*/ 151 w 2566"/>
                      <a:gd name="T3" fmla="*/ 36 h 339"/>
                      <a:gd name="T4" fmla="*/ 266 w 2566"/>
                      <a:gd name="T5" fmla="*/ 34 h 339"/>
                      <a:gd name="T6" fmla="*/ 382 w 2566"/>
                      <a:gd name="T7" fmla="*/ 33 h 339"/>
                      <a:gd name="T8" fmla="*/ 497 w 2566"/>
                      <a:gd name="T9" fmla="*/ 32 h 339"/>
                      <a:gd name="T10" fmla="*/ 613 w 2566"/>
                      <a:gd name="T11" fmla="*/ 30 h 339"/>
                      <a:gd name="T12" fmla="*/ 730 w 2566"/>
                      <a:gd name="T13" fmla="*/ 29 h 339"/>
                      <a:gd name="T14" fmla="*/ 845 w 2566"/>
                      <a:gd name="T15" fmla="*/ 28 h 339"/>
                      <a:gd name="T16" fmla="*/ 961 w 2566"/>
                      <a:gd name="T17" fmla="*/ 26 h 339"/>
                      <a:gd name="T18" fmla="*/ 1076 w 2566"/>
                      <a:gd name="T19" fmla="*/ 25 h 339"/>
                      <a:gd name="T20" fmla="*/ 1192 w 2566"/>
                      <a:gd name="T21" fmla="*/ 23 h 339"/>
                      <a:gd name="T22" fmla="*/ 1307 w 2566"/>
                      <a:gd name="T23" fmla="*/ 22 h 339"/>
                      <a:gd name="T24" fmla="*/ 1423 w 2566"/>
                      <a:gd name="T25" fmla="*/ 19 h 339"/>
                      <a:gd name="T26" fmla="*/ 1538 w 2566"/>
                      <a:gd name="T27" fmla="*/ 18 h 339"/>
                      <a:gd name="T28" fmla="*/ 1654 w 2566"/>
                      <a:gd name="T29" fmla="*/ 17 h 339"/>
                      <a:gd name="T30" fmla="*/ 1769 w 2566"/>
                      <a:gd name="T31" fmla="*/ 15 h 339"/>
                      <a:gd name="T32" fmla="*/ 1885 w 2566"/>
                      <a:gd name="T33" fmla="*/ 13 h 339"/>
                      <a:gd name="T34" fmla="*/ 2000 w 2566"/>
                      <a:gd name="T35" fmla="*/ 11 h 339"/>
                      <a:gd name="T36" fmla="*/ 2116 w 2566"/>
                      <a:gd name="T37" fmla="*/ 9 h 339"/>
                      <a:gd name="T38" fmla="*/ 2230 w 2566"/>
                      <a:gd name="T39" fmla="*/ 7 h 339"/>
                      <a:gd name="T40" fmla="*/ 2346 w 2566"/>
                      <a:gd name="T41" fmla="*/ 5 h 339"/>
                      <a:gd name="T42" fmla="*/ 2461 w 2566"/>
                      <a:gd name="T43" fmla="*/ 3 h 339"/>
                      <a:gd name="T44" fmla="*/ 2566 w 2566"/>
                      <a:gd name="T45" fmla="*/ 162 h 339"/>
                      <a:gd name="T46" fmla="*/ 2449 w 2566"/>
                      <a:gd name="T47" fmla="*/ 339 h 339"/>
                      <a:gd name="T48" fmla="*/ 2216 w 2566"/>
                      <a:gd name="T49" fmla="*/ 339 h 339"/>
                      <a:gd name="T50" fmla="*/ 1983 w 2566"/>
                      <a:gd name="T51" fmla="*/ 339 h 339"/>
                      <a:gd name="T52" fmla="*/ 1749 w 2566"/>
                      <a:gd name="T53" fmla="*/ 339 h 339"/>
                      <a:gd name="T54" fmla="*/ 1517 w 2566"/>
                      <a:gd name="T55" fmla="*/ 339 h 339"/>
                      <a:gd name="T56" fmla="*/ 1283 w 2566"/>
                      <a:gd name="T57" fmla="*/ 339 h 339"/>
                      <a:gd name="T58" fmla="*/ 1049 w 2566"/>
                      <a:gd name="T59" fmla="*/ 339 h 339"/>
                      <a:gd name="T60" fmla="*/ 817 w 2566"/>
                      <a:gd name="T61" fmla="*/ 339 h 339"/>
                      <a:gd name="T62" fmla="*/ 583 w 2566"/>
                      <a:gd name="T63" fmla="*/ 339 h 339"/>
                      <a:gd name="T64" fmla="*/ 349 w 2566"/>
                      <a:gd name="T65" fmla="*/ 339 h 339"/>
                      <a:gd name="T66" fmla="*/ 117 w 2566"/>
                      <a:gd name="T67" fmla="*/ 339 h 339"/>
                      <a:gd name="T68" fmla="*/ 0 w 2566"/>
                      <a:gd name="T69" fmla="*/ 162 h 3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66" h="339">
                        <a:moveTo>
                          <a:pt x="0" y="37"/>
                        </a:moveTo>
                        <a:lnTo>
                          <a:pt x="35" y="37"/>
                        </a:lnTo>
                        <a:lnTo>
                          <a:pt x="117" y="36"/>
                        </a:lnTo>
                        <a:lnTo>
                          <a:pt x="151" y="36"/>
                        </a:lnTo>
                        <a:lnTo>
                          <a:pt x="234" y="34"/>
                        </a:lnTo>
                        <a:lnTo>
                          <a:pt x="266" y="34"/>
                        </a:lnTo>
                        <a:lnTo>
                          <a:pt x="349" y="33"/>
                        </a:lnTo>
                        <a:lnTo>
                          <a:pt x="382" y="33"/>
                        </a:lnTo>
                        <a:lnTo>
                          <a:pt x="466" y="32"/>
                        </a:lnTo>
                        <a:lnTo>
                          <a:pt x="497" y="32"/>
                        </a:lnTo>
                        <a:lnTo>
                          <a:pt x="583" y="30"/>
                        </a:lnTo>
                        <a:lnTo>
                          <a:pt x="613" y="30"/>
                        </a:lnTo>
                        <a:lnTo>
                          <a:pt x="700" y="29"/>
                        </a:lnTo>
                        <a:lnTo>
                          <a:pt x="730" y="29"/>
                        </a:lnTo>
                        <a:lnTo>
                          <a:pt x="817" y="28"/>
                        </a:lnTo>
                        <a:lnTo>
                          <a:pt x="845" y="28"/>
                        </a:lnTo>
                        <a:lnTo>
                          <a:pt x="934" y="26"/>
                        </a:lnTo>
                        <a:lnTo>
                          <a:pt x="961" y="26"/>
                        </a:lnTo>
                        <a:lnTo>
                          <a:pt x="1049" y="25"/>
                        </a:lnTo>
                        <a:lnTo>
                          <a:pt x="1076" y="25"/>
                        </a:lnTo>
                        <a:lnTo>
                          <a:pt x="1166" y="23"/>
                        </a:lnTo>
                        <a:lnTo>
                          <a:pt x="1192" y="23"/>
                        </a:lnTo>
                        <a:lnTo>
                          <a:pt x="1283" y="22"/>
                        </a:lnTo>
                        <a:lnTo>
                          <a:pt x="1307" y="22"/>
                        </a:lnTo>
                        <a:lnTo>
                          <a:pt x="1400" y="19"/>
                        </a:lnTo>
                        <a:lnTo>
                          <a:pt x="1423" y="19"/>
                        </a:lnTo>
                        <a:lnTo>
                          <a:pt x="1517" y="18"/>
                        </a:lnTo>
                        <a:lnTo>
                          <a:pt x="1538" y="18"/>
                        </a:lnTo>
                        <a:lnTo>
                          <a:pt x="1632" y="17"/>
                        </a:lnTo>
                        <a:lnTo>
                          <a:pt x="1654" y="17"/>
                        </a:lnTo>
                        <a:lnTo>
                          <a:pt x="1749" y="15"/>
                        </a:lnTo>
                        <a:lnTo>
                          <a:pt x="1769" y="15"/>
                        </a:lnTo>
                        <a:lnTo>
                          <a:pt x="1866" y="13"/>
                        </a:lnTo>
                        <a:lnTo>
                          <a:pt x="1885" y="13"/>
                        </a:lnTo>
                        <a:lnTo>
                          <a:pt x="1983" y="11"/>
                        </a:lnTo>
                        <a:lnTo>
                          <a:pt x="2000" y="11"/>
                        </a:lnTo>
                        <a:lnTo>
                          <a:pt x="2100" y="9"/>
                        </a:lnTo>
                        <a:lnTo>
                          <a:pt x="2116" y="9"/>
                        </a:lnTo>
                        <a:lnTo>
                          <a:pt x="2216" y="7"/>
                        </a:lnTo>
                        <a:lnTo>
                          <a:pt x="2230" y="7"/>
                        </a:lnTo>
                        <a:lnTo>
                          <a:pt x="2332" y="5"/>
                        </a:lnTo>
                        <a:lnTo>
                          <a:pt x="2346" y="5"/>
                        </a:lnTo>
                        <a:lnTo>
                          <a:pt x="2449" y="3"/>
                        </a:lnTo>
                        <a:lnTo>
                          <a:pt x="2461" y="3"/>
                        </a:lnTo>
                        <a:lnTo>
                          <a:pt x="2566" y="0"/>
                        </a:lnTo>
                        <a:lnTo>
                          <a:pt x="2566" y="162"/>
                        </a:lnTo>
                        <a:lnTo>
                          <a:pt x="2566" y="339"/>
                        </a:lnTo>
                        <a:lnTo>
                          <a:pt x="2449" y="339"/>
                        </a:lnTo>
                        <a:lnTo>
                          <a:pt x="2332" y="339"/>
                        </a:lnTo>
                        <a:lnTo>
                          <a:pt x="2216" y="339"/>
                        </a:lnTo>
                        <a:lnTo>
                          <a:pt x="2100" y="339"/>
                        </a:lnTo>
                        <a:lnTo>
                          <a:pt x="1983" y="339"/>
                        </a:lnTo>
                        <a:lnTo>
                          <a:pt x="1866" y="339"/>
                        </a:lnTo>
                        <a:lnTo>
                          <a:pt x="1749" y="339"/>
                        </a:lnTo>
                        <a:lnTo>
                          <a:pt x="1632" y="339"/>
                        </a:lnTo>
                        <a:lnTo>
                          <a:pt x="1517" y="339"/>
                        </a:lnTo>
                        <a:lnTo>
                          <a:pt x="1400" y="339"/>
                        </a:lnTo>
                        <a:lnTo>
                          <a:pt x="1283" y="339"/>
                        </a:lnTo>
                        <a:lnTo>
                          <a:pt x="1166" y="339"/>
                        </a:lnTo>
                        <a:lnTo>
                          <a:pt x="1049" y="339"/>
                        </a:lnTo>
                        <a:lnTo>
                          <a:pt x="934" y="339"/>
                        </a:lnTo>
                        <a:lnTo>
                          <a:pt x="817" y="339"/>
                        </a:lnTo>
                        <a:lnTo>
                          <a:pt x="700" y="339"/>
                        </a:lnTo>
                        <a:lnTo>
                          <a:pt x="583" y="339"/>
                        </a:lnTo>
                        <a:lnTo>
                          <a:pt x="466" y="339"/>
                        </a:lnTo>
                        <a:lnTo>
                          <a:pt x="349" y="339"/>
                        </a:lnTo>
                        <a:lnTo>
                          <a:pt x="234" y="339"/>
                        </a:lnTo>
                        <a:lnTo>
                          <a:pt x="117" y="339"/>
                        </a:lnTo>
                        <a:lnTo>
                          <a:pt x="0" y="339"/>
                        </a:lnTo>
                        <a:lnTo>
                          <a:pt x="0" y="162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3" name="Freeform 100"/>
                  <p:cNvSpPr>
                    <a:spLocks/>
                  </p:cNvSpPr>
                  <p:nvPr/>
                </p:nvSpPr>
                <p:spPr bwMode="auto">
                  <a:xfrm>
                    <a:off x="1665" y="2534"/>
                    <a:ext cx="2566" cy="162"/>
                  </a:xfrm>
                  <a:custGeom>
                    <a:avLst/>
                    <a:gdLst>
                      <a:gd name="T0" fmla="*/ 0 w 2566"/>
                      <a:gd name="T1" fmla="*/ 37 h 162"/>
                      <a:gd name="T2" fmla="*/ 35 w 2566"/>
                      <a:gd name="T3" fmla="*/ 37 h 162"/>
                      <a:gd name="T4" fmla="*/ 117 w 2566"/>
                      <a:gd name="T5" fmla="*/ 36 h 162"/>
                      <a:gd name="T6" fmla="*/ 151 w 2566"/>
                      <a:gd name="T7" fmla="*/ 36 h 162"/>
                      <a:gd name="T8" fmla="*/ 234 w 2566"/>
                      <a:gd name="T9" fmla="*/ 34 h 162"/>
                      <a:gd name="T10" fmla="*/ 266 w 2566"/>
                      <a:gd name="T11" fmla="*/ 34 h 162"/>
                      <a:gd name="T12" fmla="*/ 349 w 2566"/>
                      <a:gd name="T13" fmla="*/ 33 h 162"/>
                      <a:gd name="T14" fmla="*/ 382 w 2566"/>
                      <a:gd name="T15" fmla="*/ 33 h 162"/>
                      <a:gd name="T16" fmla="*/ 466 w 2566"/>
                      <a:gd name="T17" fmla="*/ 32 h 162"/>
                      <a:gd name="T18" fmla="*/ 497 w 2566"/>
                      <a:gd name="T19" fmla="*/ 32 h 162"/>
                      <a:gd name="T20" fmla="*/ 583 w 2566"/>
                      <a:gd name="T21" fmla="*/ 30 h 162"/>
                      <a:gd name="T22" fmla="*/ 613 w 2566"/>
                      <a:gd name="T23" fmla="*/ 30 h 162"/>
                      <a:gd name="T24" fmla="*/ 700 w 2566"/>
                      <a:gd name="T25" fmla="*/ 29 h 162"/>
                      <a:gd name="T26" fmla="*/ 730 w 2566"/>
                      <a:gd name="T27" fmla="*/ 29 h 162"/>
                      <a:gd name="T28" fmla="*/ 817 w 2566"/>
                      <a:gd name="T29" fmla="*/ 28 h 162"/>
                      <a:gd name="T30" fmla="*/ 845 w 2566"/>
                      <a:gd name="T31" fmla="*/ 28 h 162"/>
                      <a:gd name="T32" fmla="*/ 934 w 2566"/>
                      <a:gd name="T33" fmla="*/ 26 h 162"/>
                      <a:gd name="T34" fmla="*/ 961 w 2566"/>
                      <a:gd name="T35" fmla="*/ 26 h 162"/>
                      <a:gd name="T36" fmla="*/ 1049 w 2566"/>
                      <a:gd name="T37" fmla="*/ 25 h 162"/>
                      <a:gd name="T38" fmla="*/ 1076 w 2566"/>
                      <a:gd name="T39" fmla="*/ 25 h 162"/>
                      <a:gd name="T40" fmla="*/ 1166 w 2566"/>
                      <a:gd name="T41" fmla="*/ 23 h 162"/>
                      <a:gd name="T42" fmla="*/ 1192 w 2566"/>
                      <a:gd name="T43" fmla="*/ 23 h 162"/>
                      <a:gd name="T44" fmla="*/ 1283 w 2566"/>
                      <a:gd name="T45" fmla="*/ 22 h 162"/>
                      <a:gd name="T46" fmla="*/ 1307 w 2566"/>
                      <a:gd name="T47" fmla="*/ 22 h 162"/>
                      <a:gd name="T48" fmla="*/ 1400 w 2566"/>
                      <a:gd name="T49" fmla="*/ 19 h 162"/>
                      <a:gd name="T50" fmla="*/ 1423 w 2566"/>
                      <a:gd name="T51" fmla="*/ 19 h 162"/>
                      <a:gd name="T52" fmla="*/ 1517 w 2566"/>
                      <a:gd name="T53" fmla="*/ 18 h 162"/>
                      <a:gd name="T54" fmla="*/ 1538 w 2566"/>
                      <a:gd name="T55" fmla="*/ 18 h 162"/>
                      <a:gd name="T56" fmla="*/ 1632 w 2566"/>
                      <a:gd name="T57" fmla="*/ 17 h 162"/>
                      <a:gd name="T58" fmla="*/ 1654 w 2566"/>
                      <a:gd name="T59" fmla="*/ 17 h 162"/>
                      <a:gd name="T60" fmla="*/ 1749 w 2566"/>
                      <a:gd name="T61" fmla="*/ 15 h 162"/>
                      <a:gd name="T62" fmla="*/ 1769 w 2566"/>
                      <a:gd name="T63" fmla="*/ 15 h 162"/>
                      <a:gd name="T64" fmla="*/ 1866 w 2566"/>
                      <a:gd name="T65" fmla="*/ 13 h 162"/>
                      <a:gd name="T66" fmla="*/ 1885 w 2566"/>
                      <a:gd name="T67" fmla="*/ 13 h 162"/>
                      <a:gd name="T68" fmla="*/ 1983 w 2566"/>
                      <a:gd name="T69" fmla="*/ 11 h 162"/>
                      <a:gd name="T70" fmla="*/ 2000 w 2566"/>
                      <a:gd name="T71" fmla="*/ 11 h 162"/>
                      <a:gd name="T72" fmla="*/ 2100 w 2566"/>
                      <a:gd name="T73" fmla="*/ 9 h 162"/>
                      <a:gd name="T74" fmla="*/ 2116 w 2566"/>
                      <a:gd name="T75" fmla="*/ 9 h 162"/>
                      <a:gd name="T76" fmla="*/ 2216 w 2566"/>
                      <a:gd name="T77" fmla="*/ 7 h 162"/>
                      <a:gd name="T78" fmla="*/ 2230 w 2566"/>
                      <a:gd name="T79" fmla="*/ 7 h 162"/>
                      <a:gd name="T80" fmla="*/ 2332 w 2566"/>
                      <a:gd name="T81" fmla="*/ 5 h 162"/>
                      <a:gd name="T82" fmla="*/ 2346 w 2566"/>
                      <a:gd name="T83" fmla="*/ 5 h 162"/>
                      <a:gd name="T84" fmla="*/ 2449 w 2566"/>
                      <a:gd name="T85" fmla="*/ 3 h 162"/>
                      <a:gd name="T86" fmla="*/ 2461 w 2566"/>
                      <a:gd name="T87" fmla="*/ 3 h 162"/>
                      <a:gd name="T88" fmla="*/ 2566 w 2566"/>
                      <a:gd name="T89" fmla="*/ 0 h 162"/>
                      <a:gd name="T90" fmla="*/ 2566 w 2566"/>
                      <a:gd name="T91" fmla="*/ 162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62">
                        <a:moveTo>
                          <a:pt x="0" y="37"/>
                        </a:moveTo>
                        <a:lnTo>
                          <a:pt x="35" y="37"/>
                        </a:lnTo>
                        <a:lnTo>
                          <a:pt x="117" y="36"/>
                        </a:lnTo>
                        <a:lnTo>
                          <a:pt x="151" y="36"/>
                        </a:lnTo>
                        <a:lnTo>
                          <a:pt x="234" y="34"/>
                        </a:lnTo>
                        <a:lnTo>
                          <a:pt x="266" y="34"/>
                        </a:lnTo>
                        <a:lnTo>
                          <a:pt x="349" y="33"/>
                        </a:lnTo>
                        <a:lnTo>
                          <a:pt x="382" y="33"/>
                        </a:lnTo>
                        <a:lnTo>
                          <a:pt x="466" y="32"/>
                        </a:lnTo>
                        <a:lnTo>
                          <a:pt x="497" y="32"/>
                        </a:lnTo>
                        <a:lnTo>
                          <a:pt x="583" y="30"/>
                        </a:lnTo>
                        <a:lnTo>
                          <a:pt x="613" y="30"/>
                        </a:lnTo>
                        <a:lnTo>
                          <a:pt x="700" y="29"/>
                        </a:lnTo>
                        <a:lnTo>
                          <a:pt x="730" y="29"/>
                        </a:lnTo>
                        <a:lnTo>
                          <a:pt x="817" y="28"/>
                        </a:lnTo>
                        <a:lnTo>
                          <a:pt x="845" y="28"/>
                        </a:lnTo>
                        <a:lnTo>
                          <a:pt x="934" y="26"/>
                        </a:lnTo>
                        <a:lnTo>
                          <a:pt x="961" y="26"/>
                        </a:lnTo>
                        <a:lnTo>
                          <a:pt x="1049" y="25"/>
                        </a:lnTo>
                        <a:lnTo>
                          <a:pt x="1076" y="25"/>
                        </a:lnTo>
                        <a:lnTo>
                          <a:pt x="1166" y="23"/>
                        </a:lnTo>
                        <a:lnTo>
                          <a:pt x="1192" y="23"/>
                        </a:lnTo>
                        <a:lnTo>
                          <a:pt x="1283" y="22"/>
                        </a:lnTo>
                        <a:lnTo>
                          <a:pt x="1307" y="22"/>
                        </a:lnTo>
                        <a:lnTo>
                          <a:pt x="1400" y="19"/>
                        </a:lnTo>
                        <a:lnTo>
                          <a:pt x="1423" y="19"/>
                        </a:lnTo>
                        <a:lnTo>
                          <a:pt x="1517" y="18"/>
                        </a:lnTo>
                        <a:lnTo>
                          <a:pt x="1538" y="18"/>
                        </a:lnTo>
                        <a:lnTo>
                          <a:pt x="1632" y="17"/>
                        </a:lnTo>
                        <a:lnTo>
                          <a:pt x="1654" y="17"/>
                        </a:lnTo>
                        <a:lnTo>
                          <a:pt x="1749" y="15"/>
                        </a:lnTo>
                        <a:lnTo>
                          <a:pt x="1769" y="15"/>
                        </a:lnTo>
                        <a:lnTo>
                          <a:pt x="1866" y="13"/>
                        </a:lnTo>
                        <a:lnTo>
                          <a:pt x="1885" y="13"/>
                        </a:lnTo>
                        <a:lnTo>
                          <a:pt x="1983" y="11"/>
                        </a:lnTo>
                        <a:lnTo>
                          <a:pt x="2000" y="11"/>
                        </a:lnTo>
                        <a:lnTo>
                          <a:pt x="2100" y="9"/>
                        </a:lnTo>
                        <a:lnTo>
                          <a:pt x="2116" y="9"/>
                        </a:lnTo>
                        <a:lnTo>
                          <a:pt x="2216" y="7"/>
                        </a:lnTo>
                        <a:lnTo>
                          <a:pt x="2230" y="7"/>
                        </a:lnTo>
                        <a:lnTo>
                          <a:pt x="2332" y="5"/>
                        </a:lnTo>
                        <a:lnTo>
                          <a:pt x="2346" y="5"/>
                        </a:lnTo>
                        <a:lnTo>
                          <a:pt x="2449" y="3"/>
                        </a:lnTo>
                        <a:lnTo>
                          <a:pt x="2461" y="3"/>
                        </a:lnTo>
                        <a:lnTo>
                          <a:pt x="2566" y="0"/>
                        </a:lnTo>
                        <a:lnTo>
                          <a:pt x="2566" y="16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4" name="Freeform 101"/>
                  <p:cNvSpPr>
                    <a:spLocks/>
                  </p:cNvSpPr>
                  <p:nvPr/>
                </p:nvSpPr>
                <p:spPr bwMode="auto">
                  <a:xfrm>
                    <a:off x="2469" y="392"/>
                    <a:ext cx="1762" cy="757"/>
                  </a:xfrm>
                  <a:custGeom>
                    <a:avLst/>
                    <a:gdLst>
                      <a:gd name="T0" fmla="*/ 1762 w 1762"/>
                      <a:gd name="T1" fmla="*/ 76 h 757"/>
                      <a:gd name="T2" fmla="*/ 1720 w 1762"/>
                      <a:gd name="T3" fmla="*/ 112 h 757"/>
                      <a:gd name="T4" fmla="*/ 1646 w 1762"/>
                      <a:gd name="T5" fmla="*/ 177 h 757"/>
                      <a:gd name="T6" fmla="*/ 1646 w 1762"/>
                      <a:gd name="T7" fmla="*/ 177 h 757"/>
                      <a:gd name="T8" fmla="*/ 1645 w 1762"/>
                      <a:gd name="T9" fmla="*/ 177 h 757"/>
                      <a:gd name="T10" fmla="*/ 1571 w 1762"/>
                      <a:gd name="T11" fmla="*/ 242 h 757"/>
                      <a:gd name="T12" fmla="*/ 1528 w 1762"/>
                      <a:gd name="T13" fmla="*/ 280 h 757"/>
                      <a:gd name="T14" fmla="*/ 1498 w 1762"/>
                      <a:gd name="T15" fmla="*/ 307 h 757"/>
                      <a:gd name="T16" fmla="*/ 1445 w 1762"/>
                      <a:gd name="T17" fmla="*/ 355 h 757"/>
                      <a:gd name="T18" fmla="*/ 1423 w 1762"/>
                      <a:gd name="T19" fmla="*/ 372 h 757"/>
                      <a:gd name="T20" fmla="*/ 1412 w 1762"/>
                      <a:gd name="T21" fmla="*/ 383 h 757"/>
                      <a:gd name="T22" fmla="*/ 1350 w 1762"/>
                      <a:gd name="T23" fmla="*/ 437 h 757"/>
                      <a:gd name="T24" fmla="*/ 1296 w 1762"/>
                      <a:gd name="T25" fmla="*/ 486 h 757"/>
                      <a:gd name="T26" fmla="*/ 1277 w 1762"/>
                      <a:gd name="T27" fmla="*/ 503 h 757"/>
                      <a:gd name="T28" fmla="*/ 1244 w 1762"/>
                      <a:gd name="T29" fmla="*/ 531 h 757"/>
                      <a:gd name="T30" fmla="*/ 1202 w 1762"/>
                      <a:gd name="T31" fmla="*/ 568 h 757"/>
                      <a:gd name="T32" fmla="*/ 1179 w 1762"/>
                      <a:gd name="T33" fmla="*/ 589 h 757"/>
                      <a:gd name="T34" fmla="*/ 1128 w 1762"/>
                      <a:gd name="T35" fmla="*/ 633 h 757"/>
                      <a:gd name="T36" fmla="*/ 1062 w 1762"/>
                      <a:gd name="T37" fmla="*/ 691 h 757"/>
                      <a:gd name="T38" fmla="*/ 1050 w 1762"/>
                      <a:gd name="T39" fmla="*/ 690 h 757"/>
                      <a:gd name="T40" fmla="*/ 1024 w 1762"/>
                      <a:gd name="T41" fmla="*/ 709 h 757"/>
                      <a:gd name="T42" fmla="*/ 963 w 1762"/>
                      <a:gd name="T43" fmla="*/ 736 h 757"/>
                      <a:gd name="T44" fmla="*/ 945 w 1762"/>
                      <a:gd name="T45" fmla="*/ 757 h 757"/>
                      <a:gd name="T46" fmla="*/ 834 w 1762"/>
                      <a:gd name="T47" fmla="*/ 715 h 757"/>
                      <a:gd name="T48" fmla="*/ 828 w 1762"/>
                      <a:gd name="T49" fmla="*/ 714 h 757"/>
                      <a:gd name="T50" fmla="*/ 817 w 1762"/>
                      <a:gd name="T51" fmla="*/ 709 h 757"/>
                      <a:gd name="T52" fmla="*/ 713 w 1762"/>
                      <a:gd name="T53" fmla="*/ 657 h 757"/>
                      <a:gd name="T54" fmla="*/ 657 w 1762"/>
                      <a:gd name="T55" fmla="*/ 626 h 757"/>
                      <a:gd name="T56" fmla="*/ 596 w 1762"/>
                      <a:gd name="T57" fmla="*/ 591 h 757"/>
                      <a:gd name="T58" fmla="*/ 503 w 1762"/>
                      <a:gd name="T59" fmla="*/ 531 h 757"/>
                      <a:gd name="T60" fmla="*/ 479 w 1762"/>
                      <a:gd name="T61" fmla="*/ 515 h 757"/>
                      <a:gd name="T62" fmla="*/ 457 w 1762"/>
                      <a:gd name="T63" fmla="*/ 497 h 757"/>
                      <a:gd name="T64" fmla="*/ 362 w 1762"/>
                      <a:gd name="T65" fmla="*/ 425 h 757"/>
                      <a:gd name="T66" fmla="*/ 283 w 1762"/>
                      <a:gd name="T67" fmla="*/ 355 h 757"/>
                      <a:gd name="T68" fmla="*/ 245 w 1762"/>
                      <a:gd name="T69" fmla="*/ 318 h 757"/>
                      <a:gd name="T70" fmla="*/ 151 w 1762"/>
                      <a:gd name="T71" fmla="*/ 211 h 757"/>
                      <a:gd name="T72" fmla="*/ 130 w 1762"/>
                      <a:gd name="T73" fmla="*/ 187 h 757"/>
                      <a:gd name="T74" fmla="*/ 123 w 1762"/>
                      <a:gd name="T75" fmla="*/ 177 h 757"/>
                      <a:gd name="T76" fmla="*/ 13 w 1762"/>
                      <a:gd name="T77" fmla="*/ 19 h 757"/>
                      <a:gd name="T78" fmla="*/ 0 w 1762"/>
                      <a:gd name="T79" fmla="*/ 0 h 757"/>
                      <a:gd name="T80" fmla="*/ 13 w 1762"/>
                      <a:gd name="T81" fmla="*/ 0 h 757"/>
                      <a:gd name="T82" fmla="*/ 130 w 1762"/>
                      <a:gd name="T83" fmla="*/ 0 h 757"/>
                      <a:gd name="T84" fmla="*/ 245 w 1762"/>
                      <a:gd name="T85" fmla="*/ 0 h 757"/>
                      <a:gd name="T86" fmla="*/ 362 w 1762"/>
                      <a:gd name="T87" fmla="*/ 0 h 757"/>
                      <a:gd name="T88" fmla="*/ 479 w 1762"/>
                      <a:gd name="T89" fmla="*/ 0 h 757"/>
                      <a:gd name="T90" fmla="*/ 596 w 1762"/>
                      <a:gd name="T91" fmla="*/ 0 h 757"/>
                      <a:gd name="T92" fmla="*/ 713 w 1762"/>
                      <a:gd name="T93" fmla="*/ 0 h 757"/>
                      <a:gd name="T94" fmla="*/ 828 w 1762"/>
                      <a:gd name="T95" fmla="*/ 0 h 757"/>
                      <a:gd name="T96" fmla="*/ 945 w 1762"/>
                      <a:gd name="T97" fmla="*/ 0 h 757"/>
                      <a:gd name="T98" fmla="*/ 1062 w 1762"/>
                      <a:gd name="T99" fmla="*/ 0 h 757"/>
                      <a:gd name="T100" fmla="*/ 1179 w 1762"/>
                      <a:gd name="T101" fmla="*/ 0 h 757"/>
                      <a:gd name="T102" fmla="*/ 1296 w 1762"/>
                      <a:gd name="T103" fmla="*/ 0 h 757"/>
                      <a:gd name="T104" fmla="*/ 1412 w 1762"/>
                      <a:gd name="T105" fmla="*/ 0 h 757"/>
                      <a:gd name="T106" fmla="*/ 1528 w 1762"/>
                      <a:gd name="T107" fmla="*/ 0 h 757"/>
                      <a:gd name="T108" fmla="*/ 1645 w 1762"/>
                      <a:gd name="T109" fmla="*/ 0 h 757"/>
                      <a:gd name="T110" fmla="*/ 1762 w 1762"/>
                      <a:gd name="T111" fmla="*/ 0 h 757"/>
                      <a:gd name="T112" fmla="*/ 1762 w 1762"/>
                      <a:gd name="T113" fmla="*/ 76 h 7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762" h="757">
                        <a:moveTo>
                          <a:pt x="1762" y="76"/>
                        </a:moveTo>
                        <a:lnTo>
                          <a:pt x="1720" y="112"/>
                        </a:lnTo>
                        <a:lnTo>
                          <a:pt x="1646" y="177"/>
                        </a:lnTo>
                        <a:lnTo>
                          <a:pt x="1646" y="177"/>
                        </a:lnTo>
                        <a:lnTo>
                          <a:pt x="1645" y="177"/>
                        </a:lnTo>
                        <a:lnTo>
                          <a:pt x="1571" y="242"/>
                        </a:lnTo>
                        <a:lnTo>
                          <a:pt x="1528" y="280"/>
                        </a:lnTo>
                        <a:lnTo>
                          <a:pt x="1498" y="307"/>
                        </a:lnTo>
                        <a:lnTo>
                          <a:pt x="1445" y="355"/>
                        </a:lnTo>
                        <a:lnTo>
                          <a:pt x="1423" y="372"/>
                        </a:lnTo>
                        <a:lnTo>
                          <a:pt x="1412" y="383"/>
                        </a:lnTo>
                        <a:lnTo>
                          <a:pt x="1350" y="437"/>
                        </a:lnTo>
                        <a:lnTo>
                          <a:pt x="1296" y="486"/>
                        </a:lnTo>
                        <a:lnTo>
                          <a:pt x="1277" y="503"/>
                        </a:lnTo>
                        <a:lnTo>
                          <a:pt x="1244" y="531"/>
                        </a:lnTo>
                        <a:lnTo>
                          <a:pt x="1202" y="568"/>
                        </a:lnTo>
                        <a:lnTo>
                          <a:pt x="1179" y="589"/>
                        </a:lnTo>
                        <a:lnTo>
                          <a:pt x="1128" y="633"/>
                        </a:lnTo>
                        <a:lnTo>
                          <a:pt x="1062" y="691"/>
                        </a:lnTo>
                        <a:lnTo>
                          <a:pt x="1050" y="690"/>
                        </a:lnTo>
                        <a:lnTo>
                          <a:pt x="1024" y="709"/>
                        </a:lnTo>
                        <a:lnTo>
                          <a:pt x="963" y="736"/>
                        </a:lnTo>
                        <a:lnTo>
                          <a:pt x="945" y="757"/>
                        </a:lnTo>
                        <a:lnTo>
                          <a:pt x="834" y="715"/>
                        </a:lnTo>
                        <a:lnTo>
                          <a:pt x="828" y="714"/>
                        </a:lnTo>
                        <a:lnTo>
                          <a:pt x="817" y="709"/>
                        </a:lnTo>
                        <a:lnTo>
                          <a:pt x="713" y="657"/>
                        </a:lnTo>
                        <a:lnTo>
                          <a:pt x="657" y="626"/>
                        </a:lnTo>
                        <a:lnTo>
                          <a:pt x="596" y="591"/>
                        </a:lnTo>
                        <a:lnTo>
                          <a:pt x="503" y="531"/>
                        </a:lnTo>
                        <a:lnTo>
                          <a:pt x="479" y="515"/>
                        </a:lnTo>
                        <a:lnTo>
                          <a:pt x="457" y="497"/>
                        </a:lnTo>
                        <a:lnTo>
                          <a:pt x="362" y="425"/>
                        </a:lnTo>
                        <a:lnTo>
                          <a:pt x="283" y="355"/>
                        </a:lnTo>
                        <a:lnTo>
                          <a:pt x="245" y="318"/>
                        </a:lnTo>
                        <a:lnTo>
                          <a:pt x="151" y="211"/>
                        </a:lnTo>
                        <a:lnTo>
                          <a:pt x="130" y="187"/>
                        </a:lnTo>
                        <a:lnTo>
                          <a:pt x="123" y="177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lnTo>
                          <a:pt x="13" y="0"/>
                        </a:lnTo>
                        <a:lnTo>
                          <a:pt x="130" y="0"/>
                        </a:lnTo>
                        <a:lnTo>
                          <a:pt x="245" y="0"/>
                        </a:lnTo>
                        <a:lnTo>
                          <a:pt x="362" y="0"/>
                        </a:lnTo>
                        <a:lnTo>
                          <a:pt x="479" y="0"/>
                        </a:lnTo>
                        <a:lnTo>
                          <a:pt x="596" y="0"/>
                        </a:lnTo>
                        <a:lnTo>
                          <a:pt x="713" y="0"/>
                        </a:lnTo>
                        <a:lnTo>
                          <a:pt x="828" y="0"/>
                        </a:lnTo>
                        <a:lnTo>
                          <a:pt x="945" y="0"/>
                        </a:lnTo>
                        <a:lnTo>
                          <a:pt x="1062" y="0"/>
                        </a:lnTo>
                        <a:lnTo>
                          <a:pt x="1179" y="0"/>
                        </a:lnTo>
                        <a:lnTo>
                          <a:pt x="1296" y="0"/>
                        </a:lnTo>
                        <a:lnTo>
                          <a:pt x="1412" y="0"/>
                        </a:lnTo>
                        <a:lnTo>
                          <a:pt x="1528" y="0"/>
                        </a:lnTo>
                        <a:lnTo>
                          <a:pt x="1645" y="0"/>
                        </a:lnTo>
                        <a:lnTo>
                          <a:pt x="1762" y="0"/>
                        </a:lnTo>
                        <a:lnTo>
                          <a:pt x="1762" y="7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5" name="Freeform 102"/>
                  <p:cNvSpPr>
                    <a:spLocks/>
                  </p:cNvSpPr>
                  <p:nvPr/>
                </p:nvSpPr>
                <p:spPr bwMode="auto">
                  <a:xfrm>
                    <a:off x="2469" y="392"/>
                    <a:ext cx="1762" cy="757"/>
                  </a:xfrm>
                  <a:custGeom>
                    <a:avLst/>
                    <a:gdLst>
                      <a:gd name="T0" fmla="*/ 1762 w 1762"/>
                      <a:gd name="T1" fmla="*/ 76 h 757"/>
                      <a:gd name="T2" fmla="*/ 1720 w 1762"/>
                      <a:gd name="T3" fmla="*/ 112 h 757"/>
                      <a:gd name="T4" fmla="*/ 1646 w 1762"/>
                      <a:gd name="T5" fmla="*/ 177 h 757"/>
                      <a:gd name="T6" fmla="*/ 1646 w 1762"/>
                      <a:gd name="T7" fmla="*/ 177 h 757"/>
                      <a:gd name="T8" fmla="*/ 1645 w 1762"/>
                      <a:gd name="T9" fmla="*/ 177 h 757"/>
                      <a:gd name="T10" fmla="*/ 1571 w 1762"/>
                      <a:gd name="T11" fmla="*/ 242 h 757"/>
                      <a:gd name="T12" fmla="*/ 1528 w 1762"/>
                      <a:gd name="T13" fmla="*/ 280 h 757"/>
                      <a:gd name="T14" fmla="*/ 1498 w 1762"/>
                      <a:gd name="T15" fmla="*/ 307 h 757"/>
                      <a:gd name="T16" fmla="*/ 1445 w 1762"/>
                      <a:gd name="T17" fmla="*/ 355 h 757"/>
                      <a:gd name="T18" fmla="*/ 1423 w 1762"/>
                      <a:gd name="T19" fmla="*/ 372 h 757"/>
                      <a:gd name="T20" fmla="*/ 1412 w 1762"/>
                      <a:gd name="T21" fmla="*/ 383 h 757"/>
                      <a:gd name="T22" fmla="*/ 1350 w 1762"/>
                      <a:gd name="T23" fmla="*/ 437 h 757"/>
                      <a:gd name="T24" fmla="*/ 1296 w 1762"/>
                      <a:gd name="T25" fmla="*/ 486 h 757"/>
                      <a:gd name="T26" fmla="*/ 1277 w 1762"/>
                      <a:gd name="T27" fmla="*/ 503 h 757"/>
                      <a:gd name="T28" fmla="*/ 1244 w 1762"/>
                      <a:gd name="T29" fmla="*/ 531 h 757"/>
                      <a:gd name="T30" fmla="*/ 1202 w 1762"/>
                      <a:gd name="T31" fmla="*/ 568 h 757"/>
                      <a:gd name="T32" fmla="*/ 1179 w 1762"/>
                      <a:gd name="T33" fmla="*/ 589 h 757"/>
                      <a:gd name="T34" fmla="*/ 1128 w 1762"/>
                      <a:gd name="T35" fmla="*/ 633 h 757"/>
                      <a:gd name="T36" fmla="*/ 1062 w 1762"/>
                      <a:gd name="T37" fmla="*/ 691 h 757"/>
                      <a:gd name="T38" fmla="*/ 1050 w 1762"/>
                      <a:gd name="T39" fmla="*/ 690 h 757"/>
                      <a:gd name="T40" fmla="*/ 1024 w 1762"/>
                      <a:gd name="T41" fmla="*/ 709 h 757"/>
                      <a:gd name="T42" fmla="*/ 963 w 1762"/>
                      <a:gd name="T43" fmla="*/ 736 h 757"/>
                      <a:gd name="T44" fmla="*/ 945 w 1762"/>
                      <a:gd name="T45" fmla="*/ 757 h 757"/>
                      <a:gd name="T46" fmla="*/ 834 w 1762"/>
                      <a:gd name="T47" fmla="*/ 715 h 757"/>
                      <a:gd name="T48" fmla="*/ 828 w 1762"/>
                      <a:gd name="T49" fmla="*/ 714 h 757"/>
                      <a:gd name="T50" fmla="*/ 817 w 1762"/>
                      <a:gd name="T51" fmla="*/ 709 h 757"/>
                      <a:gd name="T52" fmla="*/ 713 w 1762"/>
                      <a:gd name="T53" fmla="*/ 657 h 757"/>
                      <a:gd name="T54" fmla="*/ 657 w 1762"/>
                      <a:gd name="T55" fmla="*/ 626 h 757"/>
                      <a:gd name="T56" fmla="*/ 596 w 1762"/>
                      <a:gd name="T57" fmla="*/ 591 h 757"/>
                      <a:gd name="T58" fmla="*/ 503 w 1762"/>
                      <a:gd name="T59" fmla="*/ 531 h 757"/>
                      <a:gd name="T60" fmla="*/ 479 w 1762"/>
                      <a:gd name="T61" fmla="*/ 515 h 757"/>
                      <a:gd name="T62" fmla="*/ 457 w 1762"/>
                      <a:gd name="T63" fmla="*/ 497 h 757"/>
                      <a:gd name="T64" fmla="*/ 362 w 1762"/>
                      <a:gd name="T65" fmla="*/ 425 h 757"/>
                      <a:gd name="T66" fmla="*/ 283 w 1762"/>
                      <a:gd name="T67" fmla="*/ 355 h 757"/>
                      <a:gd name="T68" fmla="*/ 245 w 1762"/>
                      <a:gd name="T69" fmla="*/ 318 h 757"/>
                      <a:gd name="T70" fmla="*/ 151 w 1762"/>
                      <a:gd name="T71" fmla="*/ 211 h 757"/>
                      <a:gd name="T72" fmla="*/ 130 w 1762"/>
                      <a:gd name="T73" fmla="*/ 187 h 757"/>
                      <a:gd name="T74" fmla="*/ 123 w 1762"/>
                      <a:gd name="T75" fmla="*/ 177 h 757"/>
                      <a:gd name="T76" fmla="*/ 13 w 1762"/>
                      <a:gd name="T77" fmla="*/ 19 h 757"/>
                      <a:gd name="T78" fmla="*/ 0 w 1762"/>
                      <a:gd name="T79" fmla="*/ 0 h 757"/>
                      <a:gd name="T80" fmla="*/ 13 w 1762"/>
                      <a:gd name="T81" fmla="*/ 0 h 7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762" h="757">
                        <a:moveTo>
                          <a:pt x="1762" y="76"/>
                        </a:moveTo>
                        <a:lnTo>
                          <a:pt x="1720" y="112"/>
                        </a:lnTo>
                        <a:lnTo>
                          <a:pt x="1646" y="177"/>
                        </a:lnTo>
                        <a:lnTo>
                          <a:pt x="1646" y="177"/>
                        </a:lnTo>
                        <a:lnTo>
                          <a:pt x="1645" y="177"/>
                        </a:lnTo>
                        <a:lnTo>
                          <a:pt x="1571" y="242"/>
                        </a:lnTo>
                        <a:lnTo>
                          <a:pt x="1528" y="280"/>
                        </a:lnTo>
                        <a:lnTo>
                          <a:pt x="1498" y="307"/>
                        </a:lnTo>
                        <a:lnTo>
                          <a:pt x="1445" y="355"/>
                        </a:lnTo>
                        <a:lnTo>
                          <a:pt x="1423" y="372"/>
                        </a:lnTo>
                        <a:lnTo>
                          <a:pt x="1412" y="383"/>
                        </a:lnTo>
                        <a:lnTo>
                          <a:pt x="1350" y="437"/>
                        </a:lnTo>
                        <a:lnTo>
                          <a:pt x="1296" y="486"/>
                        </a:lnTo>
                        <a:lnTo>
                          <a:pt x="1277" y="503"/>
                        </a:lnTo>
                        <a:lnTo>
                          <a:pt x="1244" y="531"/>
                        </a:lnTo>
                        <a:lnTo>
                          <a:pt x="1202" y="568"/>
                        </a:lnTo>
                        <a:lnTo>
                          <a:pt x="1179" y="589"/>
                        </a:lnTo>
                        <a:lnTo>
                          <a:pt x="1128" y="633"/>
                        </a:lnTo>
                        <a:lnTo>
                          <a:pt x="1062" y="691"/>
                        </a:lnTo>
                        <a:lnTo>
                          <a:pt x="1050" y="690"/>
                        </a:lnTo>
                        <a:lnTo>
                          <a:pt x="1024" y="709"/>
                        </a:lnTo>
                        <a:lnTo>
                          <a:pt x="963" y="736"/>
                        </a:lnTo>
                        <a:lnTo>
                          <a:pt x="945" y="757"/>
                        </a:lnTo>
                        <a:lnTo>
                          <a:pt x="834" y="715"/>
                        </a:lnTo>
                        <a:lnTo>
                          <a:pt x="828" y="714"/>
                        </a:lnTo>
                        <a:lnTo>
                          <a:pt x="817" y="709"/>
                        </a:lnTo>
                        <a:lnTo>
                          <a:pt x="713" y="657"/>
                        </a:lnTo>
                        <a:lnTo>
                          <a:pt x="657" y="626"/>
                        </a:lnTo>
                        <a:lnTo>
                          <a:pt x="596" y="591"/>
                        </a:lnTo>
                        <a:lnTo>
                          <a:pt x="503" y="531"/>
                        </a:lnTo>
                        <a:lnTo>
                          <a:pt x="479" y="515"/>
                        </a:lnTo>
                        <a:lnTo>
                          <a:pt x="457" y="497"/>
                        </a:lnTo>
                        <a:lnTo>
                          <a:pt x="362" y="425"/>
                        </a:lnTo>
                        <a:lnTo>
                          <a:pt x="283" y="355"/>
                        </a:lnTo>
                        <a:lnTo>
                          <a:pt x="245" y="318"/>
                        </a:lnTo>
                        <a:lnTo>
                          <a:pt x="151" y="211"/>
                        </a:lnTo>
                        <a:lnTo>
                          <a:pt x="130" y="187"/>
                        </a:lnTo>
                        <a:lnTo>
                          <a:pt x="123" y="177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lnTo>
                          <a:pt x="13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6" name="Freeform 103"/>
                  <p:cNvSpPr>
                    <a:spLocks/>
                  </p:cNvSpPr>
                  <p:nvPr/>
                </p:nvSpPr>
                <p:spPr bwMode="auto">
                  <a:xfrm>
                    <a:off x="1665" y="2576"/>
                    <a:ext cx="2566" cy="297"/>
                  </a:xfrm>
                  <a:custGeom>
                    <a:avLst/>
                    <a:gdLst>
                      <a:gd name="T0" fmla="*/ 56 w 2566"/>
                      <a:gd name="T1" fmla="*/ 28 h 297"/>
                      <a:gd name="T2" fmla="*/ 171 w 2566"/>
                      <a:gd name="T3" fmla="*/ 26 h 297"/>
                      <a:gd name="T4" fmla="*/ 288 w 2566"/>
                      <a:gd name="T5" fmla="*/ 25 h 297"/>
                      <a:gd name="T6" fmla="*/ 404 w 2566"/>
                      <a:gd name="T7" fmla="*/ 25 h 297"/>
                      <a:gd name="T8" fmla="*/ 519 w 2566"/>
                      <a:gd name="T9" fmla="*/ 23 h 297"/>
                      <a:gd name="T10" fmla="*/ 636 w 2566"/>
                      <a:gd name="T11" fmla="*/ 22 h 297"/>
                      <a:gd name="T12" fmla="*/ 751 w 2566"/>
                      <a:gd name="T13" fmla="*/ 21 h 297"/>
                      <a:gd name="T14" fmla="*/ 867 w 2566"/>
                      <a:gd name="T15" fmla="*/ 21 h 297"/>
                      <a:gd name="T16" fmla="*/ 982 w 2566"/>
                      <a:gd name="T17" fmla="*/ 19 h 297"/>
                      <a:gd name="T18" fmla="*/ 1099 w 2566"/>
                      <a:gd name="T19" fmla="*/ 18 h 297"/>
                      <a:gd name="T20" fmla="*/ 1215 w 2566"/>
                      <a:gd name="T21" fmla="*/ 17 h 297"/>
                      <a:gd name="T22" fmla="*/ 1330 w 2566"/>
                      <a:gd name="T23" fmla="*/ 15 h 297"/>
                      <a:gd name="T24" fmla="*/ 1446 w 2566"/>
                      <a:gd name="T25" fmla="*/ 14 h 297"/>
                      <a:gd name="T26" fmla="*/ 1563 w 2566"/>
                      <a:gd name="T27" fmla="*/ 13 h 297"/>
                      <a:gd name="T28" fmla="*/ 1678 w 2566"/>
                      <a:gd name="T29" fmla="*/ 11 h 297"/>
                      <a:gd name="T30" fmla="*/ 1794 w 2566"/>
                      <a:gd name="T31" fmla="*/ 10 h 297"/>
                      <a:gd name="T32" fmla="*/ 1909 w 2566"/>
                      <a:gd name="T33" fmla="*/ 9 h 297"/>
                      <a:gd name="T34" fmla="*/ 2025 w 2566"/>
                      <a:gd name="T35" fmla="*/ 7 h 297"/>
                      <a:gd name="T36" fmla="*/ 2140 w 2566"/>
                      <a:gd name="T37" fmla="*/ 6 h 297"/>
                      <a:gd name="T38" fmla="*/ 2257 w 2566"/>
                      <a:gd name="T39" fmla="*/ 5 h 297"/>
                      <a:gd name="T40" fmla="*/ 2373 w 2566"/>
                      <a:gd name="T41" fmla="*/ 3 h 297"/>
                      <a:gd name="T42" fmla="*/ 2488 w 2566"/>
                      <a:gd name="T43" fmla="*/ 2 h 297"/>
                      <a:gd name="T44" fmla="*/ 2566 w 2566"/>
                      <a:gd name="T45" fmla="*/ 120 h 297"/>
                      <a:gd name="T46" fmla="*/ 2449 w 2566"/>
                      <a:gd name="T47" fmla="*/ 297 h 297"/>
                      <a:gd name="T48" fmla="*/ 2216 w 2566"/>
                      <a:gd name="T49" fmla="*/ 297 h 297"/>
                      <a:gd name="T50" fmla="*/ 1983 w 2566"/>
                      <a:gd name="T51" fmla="*/ 297 h 297"/>
                      <a:gd name="T52" fmla="*/ 1749 w 2566"/>
                      <a:gd name="T53" fmla="*/ 297 h 297"/>
                      <a:gd name="T54" fmla="*/ 1517 w 2566"/>
                      <a:gd name="T55" fmla="*/ 297 h 297"/>
                      <a:gd name="T56" fmla="*/ 1283 w 2566"/>
                      <a:gd name="T57" fmla="*/ 297 h 297"/>
                      <a:gd name="T58" fmla="*/ 1049 w 2566"/>
                      <a:gd name="T59" fmla="*/ 297 h 297"/>
                      <a:gd name="T60" fmla="*/ 817 w 2566"/>
                      <a:gd name="T61" fmla="*/ 297 h 297"/>
                      <a:gd name="T62" fmla="*/ 583 w 2566"/>
                      <a:gd name="T63" fmla="*/ 297 h 297"/>
                      <a:gd name="T64" fmla="*/ 349 w 2566"/>
                      <a:gd name="T65" fmla="*/ 297 h 297"/>
                      <a:gd name="T66" fmla="*/ 117 w 2566"/>
                      <a:gd name="T67" fmla="*/ 297 h 297"/>
                      <a:gd name="T68" fmla="*/ 0 w 2566"/>
                      <a:gd name="T69" fmla="*/ 120 h 2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66" h="297">
                        <a:moveTo>
                          <a:pt x="0" y="28"/>
                        </a:moveTo>
                        <a:lnTo>
                          <a:pt x="56" y="28"/>
                        </a:lnTo>
                        <a:lnTo>
                          <a:pt x="117" y="26"/>
                        </a:lnTo>
                        <a:lnTo>
                          <a:pt x="171" y="26"/>
                        </a:lnTo>
                        <a:lnTo>
                          <a:pt x="234" y="25"/>
                        </a:lnTo>
                        <a:lnTo>
                          <a:pt x="288" y="25"/>
                        </a:lnTo>
                        <a:lnTo>
                          <a:pt x="349" y="25"/>
                        </a:lnTo>
                        <a:lnTo>
                          <a:pt x="404" y="25"/>
                        </a:lnTo>
                        <a:lnTo>
                          <a:pt x="466" y="23"/>
                        </a:lnTo>
                        <a:lnTo>
                          <a:pt x="519" y="23"/>
                        </a:lnTo>
                        <a:lnTo>
                          <a:pt x="583" y="22"/>
                        </a:lnTo>
                        <a:lnTo>
                          <a:pt x="636" y="22"/>
                        </a:lnTo>
                        <a:lnTo>
                          <a:pt x="700" y="21"/>
                        </a:lnTo>
                        <a:lnTo>
                          <a:pt x="751" y="21"/>
                        </a:lnTo>
                        <a:lnTo>
                          <a:pt x="817" y="21"/>
                        </a:lnTo>
                        <a:lnTo>
                          <a:pt x="867" y="21"/>
                        </a:lnTo>
                        <a:lnTo>
                          <a:pt x="934" y="19"/>
                        </a:lnTo>
                        <a:lnTo>
                          <a:pt x="982" y="19"/>
                        </a:lnTo>
                        <a:lnTo>
                          <a:pt x="1049" y="18"/>
                        </a:lnTo>
                        <a:lnTo>
                          <a:pt x="1099" y="18"/>
                        </a:lnTo>
                        <a:lnTo>
                          <a:pt x="1166" y="17"/>
                        </a:lnTo>
                        <a:lnTo>
                          <a:pt x="1215" y="17"/>
                        </a:lnTo>
                        <a:lnTo>
                          <a:pt x="1283" y="15"/>
                        </a:lnTo>
                        <a:lnTo>
                          <a:pt x="1330" y="15"/>
                        </a:lnTo>
                        <a:lnTo>
                          <a:pt x="1400" y="14"/>
                        </a:lnTo>
                        <a:lnTo>
                          <a:pt x="1446" y="14"/>
                        </a:lnTo>
                        <a:lnTo>
                          <a:pt x="1517" y="13"/>
                        </a:lnTo>
                        <a:lnTo>
                          <a:pt x="1563" y="13"/>
                        </a:lnTo>
                        <a:lnTo>
                          <a:pt x="1632" y="11"/>
                        </a:lnTo>
                        <a:lnTo>
                          <a:pt x="1678" y="11"/>
                        </a:lnTo>
                        <a:lnTo>
                          <a:pt x="1749" y="10"/>
                        </a:lnTo>
                        <a:lnTo>
                          <a:pt x="1794" y="10"/>
                        </a:lnTo>
                        <a:lnTo>
                          <a:pt x="1866" y="9"/>
                        </a:lnTo>
                        <a:lnTo>
                          <a:pt x="1909" y="9"/>
                        </a:lnTo>
                        <a:lnTo>
                          <a:pt x="1983" y="7"/>
                        </a:lnTo>
                        <a:lnTo>
                          <a:pt x="2025" y="7"/>
                        </a:lnTo>
                        <a:lnTo>
                          <a:pt x="2100" y="6"/>
                        </a:lnTo>
                        <a:lnTo>
                          <a:pt x="2140" y="6"/>
                        </a:lnTo>
                        <a:lnTo>
                          <a:pt x="2216" y="5"/>
                        </a:lnTo>
                        <a:lnTo>
                          <a:pt x="2257" y="5"/>
                        </a:lnTo>
                        <a:lnTo>
                          <a:pt x="2332" y="3"/>
                        </a:lnTo>
                        <a:lnTo>
                          <a:pt x="2373" y="3"/>
                        </a:lnTo>
                        <a:lnTo>
                          <a:pt x="2449" y="2"/>
                        </a:lnTo>
                        <a:lnTo>
                          <a:pt x="2488" y="2"/>
                        </a:lnTo>
                        <a:lnTo>
                          <a:pt x="2566" y="0"/>
                        </a:lnTo>
                        <a:lnTo>
                          <a:pt x="2566" y="120"/>
                        </a:lnTo>
                        <a:lnTo>
                          <a:pt x="2566" y="297"/>
                        </a:lnTo>
                        <a:lnTo>
                          <a:pt x="2449" y="297"/>
                        </a:lnTo>
                        <a:lnTo>
                          <a:pt x="2332" y="297"/>
                        </a:lnTo>
                        <a:lnTo>
                          <a:pt x="2216" y="297"/>
                        </a:lnTo>
                        <a:lnTo>
                          <a:pt x="2100" y="297"/>
                        </a:lnTo>
                        <a:lnTo>
                          <a:pt x="1983" y="297"/>
                        </a:lnTo>
                        <a:lnTo>
                          <a:pt x="1866" y="297"/>
                        </a:lnTo>
                        <a:lnTo>
                          <a:pt x="1749" y="297"/>
                        </a:lnTo>
                        <a:lnTo>
                          <a:pt x="1632" y="297"/>
                        </a:lnTo>
                        <a:lnTo>
                          <a:pt x="1517" y="297"/>
                        </a:lnTo>
                        <a:lnTo>
                          <a:pt x="1400" y="297"/>
                        </a:lnTo>
                        <a:lnTo>
                          <a:pt x="1283" y="297"/>
                        </a:lnTo>
                        <a:lnTo>
                          <a:pt x="1166" y="297"/>
                        </a:lnTo>
                        <a:lnTo>
                          <a:pt x="1049" y="297"/>
                        </a:lnTo>
                        <a:lnTo>
                          <a:pt x="934" y="297"/>
                        </a:lnTo>
                        <a:lnTo>
                          <a:pt x="817" y="297"/>
                        </a:lnTo>
                        <a:lnTo>
                          <a:pt x="700" y="297"/>
                        </a:lnTo>
                        <a:lnTo>
                          <a:pt x="583" y="297"/>
                        </a:lnTo>
                        <a:lnTo>
                          <a:pt x="466" y="297"/>
                        </a:lnTo>
                        <a:lnTo>
                          <a:pt x="349" y="297"/>
                        </a:lnTo>
                        <a:lnTo>
                          <a:pt x="234" y="297"/>
                        </a:lnTo>
                        <a:lnTo>
                          <a:pt x="117" y="297"/>
                        </a:lnTo>
                        <a:lnTo>
                          <a:pt x="0" y="297"/>
                        </a:lnTo>
                        <a:lnTo>
                          <a:pt x="0" y="120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7" name="Freeform 104"/>
                  <p:cNvSpPr>
                    <a:spLocks/>
                  </p:cNvSpPr>
                  <p:nvPr/>
                </p:nvSpPr>
                <p:spPr bwMode="auto">
                  <a:xfrm>
                    <a:off x="1665" y="2576"/>
                    <a:ext cx="2566" cy="120"/>
                  </a:xfrm>
                  <a:custGeom>
                    <a:avLst/>
                    <a:gdLst>
                      <a:gd name="T0" fmla="*/ 0 w 2566"/>
                      <a:gd name="T1" fmla="*/ 28 h 120"/>
                      <a:gd name="T2" fmla="*/ 56 w 2566"/>
                      <a:gd name="T3" fmla="*/ 28 h 120"/>
                      <a:gd name="T4" fmla="*/ 117 w 2566"/>
                      <a:gd name="T5" fmla="*/ 26 h 120"/>
                      <a:gd name="T6" fmla="*/ 171 w 2566"/>
                      <a:gd name="T7" fmla="*/ 26 h 120"/>
                      <a:gd name="T8" fmla="*/ 234 w 2566"/>
                      <a:gd name="T9" fmla="*/ 25 h 120"/>
                      <a:gd name="T10" fmla="*/ 288 w 2566"/>
                      <a:gd name="T11" fmla="*/ 25 h 120"/>
                      <a:gd name="T12" fmla="*/ 349 w 2566"/>
                      <a:gd name="T13" fmla="*/ 25 h 120"/>
                      <a:gd name="T14" fmla="*/ 404 w 2566"/>
                      <a:gd name="T15" fmla="*/ 25 h 120"/>
                      <a:gd name="T16" fmla="*/ 466 w 2566"/>
                      <a:gd name="T17" fmla="*/ 23 h 120"/>
                      <a:gd name="T18" fmla="*/ 519 w 2566"/>
                      <a:gd name="T19" fmla="*/ 23 h 120"/>
                      <a:gd name="T20" fmla="*/ 583 w 2566"/>
                      <a:gd name="T21" fmla="*/ 22 h 120"/>
                      <a:gd name="T22" fmla="*/ 636 w 2566"/>
                      <a:gd name="T23" fmla="*/ 22 h 120"/>
                      <a:gd name="T24" fmla="*/ 700 w 2566"/>
                      <a:gd name="T25" fmla="*/ 21 h 120"/>
                      <a:gd name="T26" fmla="*/ 751 w 2566"/>
                      <a:gd name="T27" fmla="*/ 21 h 120"/>
                      <a:gd name="T28" fmla="*/ 817 w 2566"/>
                      <a:gd name="T29" fmla="*/ 21 h 120"/>
                      <a:gd name="T30" fmla="*/ 867 w 2566"/>
                      <a:gd name="T31" fmla="*/ 21 h 120"/>
                      <a:gd name="T32" fmla="*/ 934 w 2566"/>
                      <a:gd name="T33" fmla="*/ 19 h 120"/>
                      <a:gd name="T34" fmla="*/ 982 w 2566"/>
                      <a:gd name="T35" fmla="*/ 19 h 120"/>
                      <a:gd name="T36" fmla="*/ 1049 w 2566"/>
                      <a:gd name="T37" fmla="*/ 18 h 120"/>
                      <a:gd name="T38" fmla="*/ 1099 w 2566"/>
                      <a:gd name="T39" fmla="*/ 18 h 120"/>
                      <a:gd name="T40" fmla="*/ 1166 w 2566"/>
                      <a:gd name="T41" fmla="*/ 17 h 120"/>
                      <a:gd name="T42" fmla="*/ 1215 w 2566"/>
                      <a:gd name="T43" fmla="*/ 17 h 120"/>
                      <a:gd name="T44" fmla="*/ 1283 w 2566"/>
                      <a:gd name="T45" fmla="*/ 15 h 120"/>
                      <a:gd name="T46" fmla="*/ 1330 w 2566"/>
                      <a:gd name="T47" fmla="*/ 15 h 120"/>
                      <a:gd name="T48" fmla="*/ 1400 w 2566"/>
                      <a:gd name="T49" fmla="*/ 14 h 120"/>
                      <a:gd name="T50" fmla="*/ 1446 w 2566"/>
                      <a:gd name="T51" fmla="*/ 14 h 120"/>
                      <a:gd name="T52" fmla="*/ 1517 w 2566"/>
                      <a:gd name="T53" fmla="*/ 13 h 120"/>
                      <a:gd name="T54" fmla="*/ 1563 w 2566"/>
                      <a:gd name="T55" fmla="*/ 13 h 120"/>
                      <a:gd name="T56" fmla="*/ 1632 w 2566"/>
                      <a:gd name="T57" fmla="*/ 11 h 120"/>
                      <a:gd name="T58" fmla="*/ 1678 w 2566"/>
                      <a:gd name="T59" fmla="*/ 11 h 120"/>
                      <a:gd name="T60" fmla="*/ 1749 w 2566"/>
                      <a:gd name="T61" fmla="*/ 10 h 120"/>
                      <a:gd name="T62" fmla="*/ 1794 w 2566"/>
                      <a:gd name="T63" fmla="*/ 10 h 120"/>
                      <a:gd name="T64" fmla="*/ 1866 w 2566"/>
                      <a:gd name="T65" fmla="*/ 9 h 120"/>
                      <a:gd name="T66" fmla="*/ 1909 w 2566"/>
                      <a:gd name="T67" fmla="*/ 9 h 120"/>
                      <a:gd name="T68" fmla="*/ 1983 w 2566"/>
                      <a:gd name="T69" fmla="*/ 7 h 120"/>
                      <a:gd name="T70" fmla="*/ 2025 w 2566"/>
                      <a:gd name="T71" fmla="*/ 7 h 120"/>
                      <a:gd name="T72" fmla="*/ 2100 w 2566"/>
                      <a:gd name="T73" fmla="*/ 6 h 120"/>
                      <a:gd name="T74" fmla="*/ 2140 w 2566"/>
                      <a:gd name="T75" fmla="*/ 6 h 120"/>
                      <a:gd name="T76" fmla="*/ 2216 w 2566"/>
                      <a:gd name="T77" fmla="*/ 5 h 120"/>
                      <a:gd name="T78" fmla="*/ 2257 w 2566"/>
                      <a:gd name="T79" fmla="*/ 5 h 120"/>
                      <a:gd name="T80" fmla="*/ 2332 w 2566"/>
                      <a:gd name="T81" fmla="*/ 3 h 120"/>
                      <a:gd name="T82" fmla="*/ 2373 w 2566"/>
                      <a:gd name="T83" fmla="*/ 3 h 120"/>
                      <a:gd name="T84" fmla="*/ 2449 w 2566"/>
                      <a:gd name="T85" fmla="*/ 2 h 120"/>
                      <a:gd name="T86" fmla="*/ 2488 w 2566"/>
                      <a:gd name="T87" fmla="*/ 2 h 120"/>
                      <a:gd name="T88" fmla="*/ 2566 w 2566"/>
                      <a:gd name="T89" fmla="*/ 0 h 120"/>
                      <a:gd name="T90" fmla="*/ 2566 w 2566"/>
                      <a:gd name="T91" fmla="*/ 12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66" h="120">
                        <a:moveTo>
                          <a:pt x="0" y="28"/>
                        </a:moveTo>
                        <a:lnTo>
                          <a:pt x="56" y="28"/>
                        </a:lnTo>
                        <a:lnTo>
                          <a:pt x="117" y="26"/>
                        </a:lnTo>
                        <a:lnTo>
                          <a:pt x="171" y="26"/>
                        </a:lnTo>
                        <a:lnTo>
                          <a:pt x="234" y="25"/>
                        </a:lnTo>
                        <a:lnTo>
                          <a:pt x="288" y="25"/>
                        </a:lnTo>
                        <a:lnTo>
                          <a:pt x="349" y="25"/>
                        </a:lnTo>
                        <a:lnTo>
                          <a:pt x="404" y="25"/>
                        </a:lnTo>
                        <a:lnTo>
                          <a:pt x="466" y="23"/>
                        </a:lnTo>
                        <a:lnTo>
                          <a:pt x="519" y="23"/>
                        </a:lnTo>
                        <a:lnTo>
                          <a:pt x="583" y="22"/>
                        </a:lnTo>
                        <a:lnTo>
                          <a:pt x="636" y="22"/>
                        </a:lnTo>
                        <a:lnTo>
                          <a:pt x="700" y="21"/>
                        </a:lnTo>
                        <a:lnTo>
                          <a:pt x="751" y="21"/>
                        </a:lnTo>
                        <a:lnTo>
                          <a:pt x="817" y="21"/>
                        </a:lnTo>
                        <a:lnTo>
                          <a:pt x="867" y="21"/>
                        </a:lnTo>
                        <a:lnTo>
                          <a:pt x="934" y="19"/>
                        </a:lnTo>
                        <a:lnTo>
                          <a:pt x="982" y="19"/>
                        </a:lnTo>
                        <a:lnTo>
                          <a:pt x="1049" y="18"/>
                        </a:lnTo>
                        <a:lnTo>
                          <a:pt x="1099" y="18"/>
                        </a:lnTo>
                        <a:lnTo>
                          <a:pt x="1166" y="17"/>
                        </a:lnTo>
                        <a:lnTo>
                          <a:pt x="1215" y="17"/>
                        </a:lnTo>
                        <a:lnTo>
                          <a:pt x="1283" y="15"/>
                        </a:lnTo>
                        <a:lnTo>
                          <a:pt x="1330" y="15"/>
                        </a:lnTo>
                        <a:lnTo>
                          <a:pt x="1400" y="14"/>
                        </a:lnTo>
                        <a:lnTo>
                          <a:pt x="1446" y="14"/>
                        </a:lnTo>
                        <a:lnTo>
                          <a:pt x="1517" y="13"/>
                        </a:lnTo>
                        <a:lnTo>
                          <a:pt x="1563" y="13"/>
                        </a:lnTo>
                        <a:lnTo>
                          <a:pt x="1632" y="11"/>
                        </a:lnTo>
                        <a:lnTo>
                          <a:pt x="1678" y="11"/>
                        </a:lnTo>
                        <a:lnTo>
                          <a:pt x="1749" y="10"/>
                        </a:lnTo>
                        <a:lnTo>
                          <a:pt x="1794" y="10"/>
                        </a:lnTo>
                        <a:lnTo>
                          <a:pt x="1866" y="9"/>
                        </a:lnTo>
                        <a:lnTo>
                          <a:pt x="1909" y="9"/>
                        </a:lnTo>
                        <a:lnTo>
                          <a:pt x="1983" y="7"/>
                        </a:lnTo>
                        <a:lnTo>
                          <a:pt x="2025" y="7"/>
                        </a:lnTo>
                        <a:lnTo>
                          <a:pt x="2100" y="6"/>
                        </a:lnTo>
                        <a:lnTo>
                          <a:pt x="2140" y="6"/>
                        </a:lnTo>
                        <a:lnTo>
                          <a:pt x="2216" y="5"/>
                        </a:lnTo>
                        <a:lnTo>
                          <a:pt x="2257" y="5"/>
                        </a:lnTo>
                        <a:lnTo>
                          <a:pt x="2332" y="3"/>
                        </a:lnTo>
                        <a:lnTo>
                          <a:pt x="2373" y="3"/>
                        </a:lnTo>
                        <a:lnTo>
                          <a:pt x="2449" y="2"/>
                        </a:lnTo>
                        <a:lnTo>
                          <a:pt x="2488" y="2"/>
                        </a:lnTo>
                        <a:lnTo>
                          <a:pt x="2566" y="0"/>
                        </a:lnTo>
                        <a:lnTo>
                          <a:pt x="2566" y="1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8" name="Freeform 10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174" cy="898"/>
                  </a:xfrm>
                  <a:custGeom>
                    <a:avLst/>
                    <a:gdLst>
                      <a:gd name="T0" fmla="*/ 0 w 1174"/>
                      <a:gd name="T1" fmla="*/ 894 h 898"/>
                      <a:gd name="T2" fmla="*/ 5 w 1174"/>
                      <a:gd name="T3" fmla="*/ 894 h 898"/>
                      <a:gd name="T4" fmla="*/ 117 w 1174"/>
                      <a:gd name="T5" fmla="*/ 896 h 898"/>
                      <a:gd name="T6" fmla="*/ 122 w 1174"/>
                      <a:gd name="T7" fmla="*/ 896 h 898"/>
                      <a:gd name="T8" fmla="*/ 234 w 1174"/>
                      <a:gd name="T9" fmla="*/ 896 h 898"/>
                      <a:gd name="T10" fmla="*/ 239 w 1174"/>
                      <a:gd name="T11" fmla="*/ 896 h 898"/>
                      <a:gd name="T12" fmla="*/ 349 w 1174"/>
                      <a:gd name="T13" fmla="*/ 896 h 898"/>
                      <a:gd name="T14" fmla="*/ 356 w 1174"/>
                      <a:gd name="T15" fmla="*/ 896 h 898"/>
                      <a:gd name="T16" fmla="*/ 466 w 1174"/>
                      <a:gd name="T17" fmla="*/ 896 h 898"/>
                      <a:gd name="T18" fmla="*/ 473 w 1174"/>
                      <a:gd name="T19" fmla="*/ 896 h 898"/>
                      <a:gd name="T20" fmla="*/ 583 w 1174"/>
                      <a:gd name="T21" fmla="*/ 896 h 898"/>
                      <a:gd name="T22" fmla="*/ 590 w 1174"/>
                      <a:gd name="T23" fmla="*/ 897 h 898"/>
                      <a:gd name="T24" fmla="*/ 700 w 1174"/>
                      <a:gd name="T25" fmla="*/ 897 h 898"/>
                      <a:gd name="T26" fmla="*/ 707 w 1174"/>
                      <a:gd name="T27" fmla="*/ 897 h 898"/>
                      <a:gd name="T28" fmla="*/ 817 w 1174"/>
                      <a:gd name="T29" fmla="*/ 897 h 898"/>
                      <a:gd name="T30" fmla="*/ 823 w 1174"/>
                      <a:gd name="T31" fmla="*/ 897 h 898"/>
                      <a:gd name="T32" fmla="*/ 934 w 1174"/>
                      <a:gd name="T33" fmla="*/ 897 h 898"/>
                      <a:gd name="T34" fmla="*/ 940 w 1174"/>
                      <a:gd name="T35" fmla="*/ 897 h 898"/>
                      <a:gd name="T36" fmla="*/ 1049 w 1174"/>
                      <a:gd name="T37" fmla="*/ 897 h 898"/>
                      <a:gd name="T38" fmla="*/ 1057 w 1174"/>
                      <a:gd name="T39" fmla="*/ 898 h 898"/>
                      <a:gd name="T40" fmla="*/ 1166 w 1174"/>
                      <a:gd name="T41" fmla="*/ 898 h 898"/>
                      <a:gd name="T42" fmla="*/ 1174 w 1174"/>
                      <a:gd name="T43" fmla="*/ 898 h 898"/>
                      <a:gd name="T44" fmla="*/ 1166 w 1174"/>
                      <a:gd name="T45" fmla="*/ 886 h 898"/>
                      <a:gd name="T46" fmla="*/ 1166 w 1174"/>
                      <a:gd name="T47" fmla="*/ 886 h 898"/>
                      <a:gd name="T48" fmla="*/ 1166 w 1174"/>
                      <a:gd name="T49" fmla="*/ 886 h 898"/>
                      <a:gd name="T50" fmla="*/ 1049 w 1174"/>
                      <a:gd name="T51" fmla="*/ 886 h 898"/>
                      <a:gd name="T52" fmla="*/ 936 w 1174"/>
                      <a:gd name="T53" fmla="*/ 709 h 898"/>
                      <a:gd name="T54" fmla="*/ 934 w 1174"/>
                      <a:gd name="T55" fmla="*/ 706 h 898"/>
                      <a:gd name="T56" fmla="*/ 908 w 1174"/>
                      <a:gd name="T57" fmla="*/ 671 h 898"/>
                      <a:gd name="T58" fmla="*/ 817 w 1174"/>
                      <a:gd name="T59" fmla="*/ 671 h 898"/>
                      <a:gd name="T60" fmla="*/ 738 w 1174"/>
                      <a:gd name="T61" fmla="*/ 531 h 898"/>
                      <a:gd name="T62" fmla="*/ 700 w 1174"/>
                      <a:gd name="T63" fmla="*/ 500 h 898"/>
                      <a:gd name="T64" fmla="*/ 610 w 1174"/>
                      <a:gd name="T65" fmla="*/ 355 h 898"/>
                      <a:gd name="T66" fmla="*/ 616 w 1174"/>
                      <a:gd name="T67" fmla="*/ 225 h 898"/>
                      <a:gd name="T68" fmla="*/ 587 w 1174"/>
                      <a:gd name="T69" fmla="*/ 177 h 898"/>
                      <a:gd name="T70" fmla="*/ 583 w 1174"/>
                      <a:gd name="T71" fmla="*/ 169 h 898"/>
                      <a:gd name="T72" fmla="*/ 473 w 1174"/>
                      <a:gd name="T73" fmla="*/ 0 h 898"/>
                      <a:gd name="T74" fmla="*/ 466 w 1174"/>
                      <a:gd name="T75" fmla="*/ 0 h 898"/>
                      <a:gd name="T76" fmla="*/ 349 w 1174"/>
                      <a:gd name="T77" fmla="*/ 0 h 898"/>
                      <a:gd name="T78" fmla="*/ 234 w 1174"/>
                      <a:gd name="T79" fmla="*/ 0 h 898"/>
                      <a:gd name="T80" fmla="*/ 117 w 1174"/>
                      <a:gd name="T81" fmla="*/ 0 h 898"/>
                      <a:gd name="T82" fmla="*/ 0 w 1174"/>
                      <a:gd name="T83" fmla="*/ 0 h 898"/>
                      <a:gd name="T84" fmla="*/ 0 w 1174"/>
                      <a:gd name="T85" fmla="*/ 177 h 898"/>
                      <a:gd name="T86" fmla="*/ 0 w 1174"/>
                      <a:gd name="T87" fmla="*/ 355 h 898"/>
                      <a:gd name="T88" fmla="*/ 0 w 1174"/>
                      <a:gd name="T89" fmla="*/ 531 h 898"/>
                      <a:gd name="T90" fmla="*/ 0 w 1174"/>
                      <a:gd name="T91" fmla="*/ 709 h 898"/>
                      <a:gd name="T92" fmla="*/ 0 w 1174"/>
                      <a:gd name="T93" fmla="*/ 886 h 898"/>
                      <a:gd name="T94" fmla="*/ 0 w 1174"/>
                      <a:gd name="T95" fmla="*/ 894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74" h="898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886"/>
                        </a:lnTo>
                        <a:lnTo>
                          <a:pt x="0" y="894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9" name="Freeform 10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1174" cy="898"/>
                  </a:xfrm>
                  <a:custGeom>
                    <a:avLst/>
                    <a:gdLst>
                      <a:gd name="T0" fmla="*/ 0 w 1174"/>
                      <a:gd name="T1" fmla="*/ 894 h 898"/>
                      <a:gd name="T2" fmla="*/ 5 w 1174"/>
                      <a:gd name="T3" fmla="*/ 894 h 898"/>
                      <a:gd name="T4" fmla="*/ 117 w 1174"/>
                      <a:gd name="T5" fmla="*/ 896 h 898"/>
                      <a:gd name="T6" fmla="*/ 122 w 1174"/>
                      <a:gd name="T7" fmla="*/ 896 h 898"/>
                      <a:gd name="T8" fmla="*/ 234 w 1174"/>
                      <a:gd name="T9" fmla="*/ 896 h 898"/>
                      <a:gd name="T10" fmla="*/ 239 w 1174"/>
                      <a:gd name="T11" fmla="*/ 896 h 898"/>
                      <a:gd name="T12" fmla="*/ 349 w 1174"/>
                      <a:gd name="T13" fmla="*/ 896 h 898"/>
                      <a:gd name="T14" fmla="*/ 356 w 1174"/>
                      <a:gd name="T15" fmla="*/ 896 h 898"/>
                      <a:gd name="T16" fmla="*/ 466 w 1174"/>
                      <a:gd name="T17" fmla="*/ 896 h 898"/>
                      <a:gd name="T18" fmla="*/ 473 w 1174"/>
                      <a:gd name="T19" fmla="*/ 896 h 898"/>
                      <a:gd name="T20" fmla="*/ 583 w 1174"/>
                      <a:gd name="T21" fmla="*/ 896 h 898"/>
                      <a:gd name="T22" fmla="*/ 590 w 1174"/>
                      <a:gd name="T23" fmla="*/ 897 h 898"/>
                      <a:gd name="T24" fmla="*/ 700 w 1174"/>
                      <a:gd name="T25" fmla="*/ 897 h 898"/>
                      <a:gd name="T26" fmla="*/ 707 w 1174"/>
                      <a:gd name="T27" fmla="*/ 897 h 898"/>
                      <a:gd name="T28" fmla="*/ 817 w 1174"/>
                      <a:gd name="T29" fmla="*/ 897 h 898"/>
                      <a:gd name="T30" fmla="*/ 823 w 1174"/>
                      <a:gd name="T31" fmla="*/ 897 h 898"/>
                      <a:gd name="T32" fmla="*/ 934 w 1174"/>
                      <a:gd name="T33" fmla="*/ 897 h 898"/>
                      <a:gd name="T34" fmla="*/ 940 w 1174"/>
                      <a:gd name="T35" fmla="*/ 897 h 898"/>
                      <a:gd name="T36" fmla="*/ 1049 w 1174"/>
                      <a:gd name="T37" fmla="*/ 897 h 898"/>
                      <a:gd name="T38" fmla="*/ 1057 w 1174"/>
                      <a:gd name="T39" fmla="*/ 898 h 898"/>
                      <a:gd name="T40" fmla="*/ 1166 w 1174"/>
                      <a:gd name="T41" fmla="*/ 898 h 898"/>
                      <a:gd name="T42" fmla="*/ 1174 w 1174"/>
                      <a:gd name="T43" fmla="*/ 898 h 898"/>
                      <a:gd name="T44" fmla="*/ 1166 w 1174"/>
                      <a:gd name="T45" fmla="*/ 886 h 898"/>
                      <a:gd name="T46" fmla="*/ 1166 w 1174"/>
                      <a:gd name="T47" fmla="*/ 886 h 898"/>
                      <a:gd name="T48" fmla="*/ 1166 w 1174"/>
                      <a:gd name="T49" fmla="*/ 886 h 898"/>
                      <a:gd name="T50" fmla="*/ 1049 w 1174"/>
                      <a:gd name="T51" fmla="*/ 886 h 898"/>
                      <a:gd name="T52" fmla="*/ 936 w 1174"/>
                      <a:gd name="T53" fmla="*/ 709 h 898"/>
                      <a:gd name="T54" fmla="*/ 934 w 1174"/>
                      <a:gd name="T55" fmla="*/ 706 h 898"/>
                      <a:gd name="T56" fmla="*/ 908 w 1174"/>
                      <a:gd name="T57" fmla="*/ 671 h 898"/>
                      <a:gd name="T58" fmla="*/ 817 w 1174"/>
                      <a:gd name="T59" fmla="*/ 671 h 898"/>
                      <a:gd name="T60" fmla="*/ 738 w 1174"/>
                      <a:gd name="T61" fmla="*/ 531 h 898"/>
                      <a:gd name="T62" fmla="*/ 700 w 1174"/>
                      <a:gd name="T63" fmla="*/ 500 h 898"/>
                      <a:gd name="T64" fmla="*/ 610 w 1174"/>
                      <a:gd name="T65" fmla="*/ 355 h 898"/>
                      <a:gd name="T66" fmla="*/ 616 w 1174"/>
                      <a:gd name="T67" fmla="*/ 225 h 898"/>
                      <a:gd name="T68" fmla="*/ 587 w 1174"/>
                      <a:gd name="T69" fmla="*/ 177 h 898"/>
                      <a:gd name="T70" fmla="*/ 583 w 1174"/>
                      <a:gd name="T71" fmla="*/ 169 h 898"/>
                      <a:gd name="T72" fmla="*/ 473 w 1174"/>
                      <a:gd name="T73" fmla="*/ 0 h 898"/>
                      <a:gd name="T74" fmla="*/ 466 w 1174"/>
                      <a:gd name="T75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174" h="898">
                        <a:moveTo>
                          <a:pt x="0" y="894"/>
                        </a:moveTo>
                        <a:lnTo>
                          <a:pt x="5" y="894"/>
                        </a:lnTo>
                        <a:lnTo>
                          <a:pt x="117" y="896"/>
                        </a:lnTo>
                        <a:lnTo>
                          <a:pt x="122" y="896"/>
                        </a:lnTo>
                        <a:lnTo>
                          <a:pt x="234" y="896"/>
                        </a:lnTo>
                        <a:lnTo>
                          <a:pt x="239" y="896"/>
                        </a:lnTo>
                        <a:lnTo>
                          <a:pt x="349" y="896"/>
                        </a:lnTo>
                        <a:lnTo>
                          <a:pt x="356" y="896"/>
                        </a:lnTo>
                        <a:lnTo>
                          <a:pt x="466" y="896"/>
                        </a:lnTo>
                        <a:lnTo>
                          <a:pt x="473" y="896"/>
                        </a:lnTo>
                        <a:lnTo>
                          <a:pt x="583" y="896"/>
                        </a:lnTo>
                        <a:lnTo>
                          <a:pt x="590" y="897"/>
                        </a:lnTo>
                        <a:lnTo>
                          <a:pt x="700" y="897"/>
                        </a:lnTo>
                        <a:lnTo>
                          <a:pt x="707" y="897"/>
                        </a:lnTo>
                        <a:lnTo>
                          <a:pt x="817" y="897"/>
                        </a:lnTo>
                        <a:lnTo>
                          <a:pt x="823" y="897"/>
                        </a:lnTo>
                        <a:lnTo>
                          <a:pt x="934" y="897"/>
                        </a:lnTo>
                        <a:lnTo>
                          <a:pt x="940" y="897"/>
                        </a:lnTo>
                        <a:lnTo>
                          <a:pt x="1049" y="897"/>
                        </a:lnTo>
                        <a:lnTo>
                          <a:pt x="1057" y="898"/>
                        </a:lnTo>
                        <a:lnTo>
                          <a:pt x="1166" y="898"/>
                        </a:lnTo>
                        <a:lnTo>
                          <a:pt x="1174" y="898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166" y="886"/>
                        </a:lnTo>
                        <a:lnTo>
                          <a:pt x="1049" y="886"/>
                        </a:lnTo>
                        <a:lnTo>
                          <a:pt x="936" y="709"/>
                        </a:lnTo>
                        <a:lnTo>
                          <a:pt x="934" y="706"/>
                        </a:lnTo>
                        <a:lnTo>
                          <a:pt x="908" y="671"/>
                        </a:lnTo>
                        <a:lnTo>
                          <a:pt x="817" y="671"/>
                        </a:lnTo>
                        <a:lnTo>
                          <a:pt x="738" y="531"/>
                        </a:lnTo>
                        <a:lnTo>
                          <a:pt x="700" y="500"/>
                        </a:lnTo>
                        <a:lnTo>
                          <a:pt x="610" y="355"/>
                        </a:lnTo>
                        <a:lnTo>
                          <a:pt x="616" y="225"/>
                        </a:lnTo>
                        <a:lnTo>
                          <a:pt x="587" y="177"/>
                        </a:lnTo>
                        <a:lnTo>
                          <a:pt x="583" y="169"/>
                        </a:lnTo>
                        <a:lnTo>
                          <a:pt x="473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0" name="Freeform 107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947" cy="730"/>
                  </a:xfrm>
                  <a:custGeom>
                    <a:avLst/>
                    <a:gdLst>
                      <a:gd name="T0" fmla="*/ 0 w 947"/>
                      <a:gd name="T1" fmla="*/ 727 h 730"/>
                      <a:gd name="T2" fmla="*/ 12 w 947"/>
                      <a:gd name="T3" fmla="*/ 727 h 730"/>
                      <a:gd name="T4" fmla="*/ 117 w 947"/>
                      <a:gd name="T5" fmla="*/ 727 h 730"/>
                      <a:gd name="T6" fmla="*/ 129 w 947"/>
                      <a:gd name="T7" fmla="*/ 727 h 730"/>
                      <a:gd name="T8" fmla="*/ 234 w 947"/>
                      <a:gd name="T9" fmla="*/ 727 h 730"/>
                      <a:gd name="T10" fmla="*/ 246 w 947"/>
                      <a:gd name="T11" fmla="*/ 727 h 730"/>
                      <a:gd name="T12" fmla="*/ 349 w 947"/>
                      <a:gd name="T13" fmla="*/ 727 h 730"/>
                      <a:gd name="T14" fmla="*/ 363 w 947"/>
                      <a:gd name="T15" fmla="*/ 727 h 730"/>
                      <a:gd name="T16" fmla="*/ 466 w 947"/>
                      <a:gd name="T17" fmla="*/ 729 h 730"/>
                      <a:gd name="T18" fmla="*/ 480 w 947"/>
                      <a:gd name="T19" fmla="*/ 729 h 730"/>
                      <a:gd name="T20" fmla="*/ 583 w 947"/>
                      <a:gd name="T21" fmla="*/ 729 h 730"/>
                      <a:gd name="T22" fmla="*/ 596 w 947"/>
                      <a:gd name="T23" fmla="*/ 729 h 730"/>
                      <a:gd name="T24" fmla="*/ 700 w 947"/>
                      <a:gd name="T25" fmla="*/ 729 h 730"/>
                      <a:gd name="T26" fmla="*/ 713 w 947"/>
                      <a:gd name="T27" fmla="*/ 729 h 730"/>
                      <a:gd name="T28" fmla="*/ 817 w 947"/>
                      <a:gd name="T29" fmla="*/ 729 h 730"/>
                      <a:gd name="T30" fmla="*/ 830 w 947"/>
                      <a:gd name="T31" fmla="*/ 729 h 730"/>
                      <a:gd name="T32" fmla="*/ 934 w 947"/>
                      <a:gd name="T33" fmla="*/ 730 h 730"/>
                      <a:gd name="T34" fmla="*/ 947 w 947"/>
                      <a:gd name="T35" fmla="*/ 730 h 730"/>
                      <a:gd name="T36" fmla="*/ 934 w 947"/>
                      <a:gd name="T37" fmla="*/ 709 h 730"/>
                      <a:gd name="T38" fmla="*/ 934 w 947"/>
                      <a:gd name="T39" fmla="*/ 709 h 730"/>
                      <a:gd name="T40" fmla="*/ 929 w 947"/>
                      <a:gd name="T41" fmla="*/ 704 h 730"/>
                      <a:gd name="T42" fmla="*/ 817 w 947"/>
                      <a:gd name="T43" fmla="*/ 704 h 730"/>
                      <a:gd name="T44" fmla="*/ 719 w 947"/>
                      <a:gd name="T45" fmla="*/ 531 h 730"/>
                      <a:gd name="T46" fmla="*/ 700 w 947"/>
                      <a:gd name="T47" fmla="*/ 516 h 730"/>
                      <a:gd name="T48" fmla="*/ 601 w 947"/>
                      <a:gd name="T49" fmla="*/ 355 h 730"/>
                      <a:gd name="T50" fmla="*/ 606 w 947"/>
                      <a:gd name="T51" fmla="*/ 211 h 730"/>
                      <a:gd name="T52" fmla="*/ 586 w 947"/>
                      <a:gd name="T53" fmla="*/ 177 h 730"/>
                      <a:gd name="T54" fmla="*/ 583 w 947"/>
                      <a:gd name="T55" fmla="*/ 172 h 730"/>
                      <a:gd name="T56" fmla="*/ 471 w 947"/>
                      <a:gd name="T57" fmla="*/ 0 h 730"/>
                      <a:gd name="T58" fmla="*/ 466 w 947"/>
                      <a:gd name="T59" fmla="*/ 0 h 730"/>
                      <a:gd name="T60" fmla="*/ 349 w 947"/>
                      <a:gd name="T61" fmla="*/ 0 h 730"/>
                      <a:gd name="T62" fmla="*/ 234 w 947"/>
                      <a:gd name="T63" fmla="*/ 0 h 730"/>
                      <a:gd name="T64" fmla="*/ 117 w 947"/>
                      <a:gd name="T65" fmla="*/ 0 h 730"/>
                      <a:gd name="T66" fmla="*/ 0 w 947"/>
                      <a:gd name="T67" fmla="*/ 0 h 730"/>
                      <a:gd name="T68" fmla="*/ 0 w 947"/>
                      <a:gd name="T69" fmla="*/ 177 h 730"/>
                      <a:gd name="T70" fmla="*/ 0 w 947"/>
                      <a:gd name="T71" fmla="*/ 355 h 730"/>
                      <a:gd name="T72" fmla="*/ 0 w 947"/>
                      <a:gd name="T73" fmla="*/ 531 h 730"/>
                      <a:gd name="T74" fmla="*/ 0 w 947"/>
                      <a:gd name="T75" fmla="*/ 709 h 730"/>
                      <a:gd name="T76" fmla="*/ 0 w 947"/>
                      <a:gd name="T77" fmla="*/ 727 h 7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47" h="730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31"/>
                        </a:lnTo>
                        <a:lnTo>
                          <a:pt x="0" y="709"/>
                        </a:lnTo>
                        <a:lnTo>
                          <a:pt x="0" y="727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1" name="Freeform 108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947" cy="730"/>
                  </a:xfrm>
                  <a:custGeom>
                    <a:avLst/>
                    <a:gdLst>
                      <a:gd name="T0" fmla="*/ 0 w 947"/>
                      <a:gd name="T1" fmla="*/ 727 h 730"/>
                      <a:gd name="T2" fmla="*/ 12 w 947"/>
                      <a:gd name="T3" fmla="*/ 727 h 730"/>
                      <a:gd name="T4" fmla="*/ 117 w 947"/>
                      <a:gd name="T5" fmla="*/ 727 h 730"/>
                      <a:gd name="T6" fmla="*/ 129 w 947"/>
                      <a:gd name="T7" fmla="*/ 727 h 730"/>
                      <a:gd name="T8" fmla="*/ 234 w 947"/>
                      <a:gd name="T9" fmla="*/ 727 h 730"/>
                      <a:gd name="T10" fmla="*/ 246 w 947"/>
                      <a:gd name="T11" fmla="*/ 727 h 730"/>
                      <a:gd name="T12" fmla="*/ 349 w 947"/>
                      <a:gd name="T13" fmla="*/ 727 h 730"/>
                      <a:gd name="T14" fmla="*/ 363 w 947"/>
                      <a:gd name="T15" fmla="*/ 727 h 730"/>
                      <a:gd name="T16" fmla="*/ 466 w 947"/>
                      <a:gd name="T17" fmla="*/ 729 h 730"/>
                      <a:gd name="T18" fmla="*/ 480 w 947"/>
                      <a:gd name="T19" fmla="*/ 729 h 730"/>
                      <a:gd name="T20" fmla="*/ 583 w 947"/>
                      <a:gd name="T21" fmla="*/ 729 h 730"/>
                      <a:gd name="T22" fmla="*/ 596 w 947"/>
                      <a:gd name="T23" fmla="*/ 729 h 730"/>
                      <a:gd name="T24" fmla="*/ 700 w 947"/>
                      <a:gd name="T25" fmla="*/ 729 h 730"/>
                      <a:gd name="T26" fmla="*/ 713 w 947"/>
                      <a:gd name="T27" fmla="*/ 729 h 730"/>
                      <a:gd name="T28" fmla="*/ 817 w 947"/>
                      <a:gd name="T29" fmla="*/ 729 h 730"/>
                      <a:gd name="T30" fmla="*/ 830 w 947"/>
                      <a:gd name="T31" fmla="*/ 729 h 730"/>
                      <a:gd name="T32" fmla="*/ 934 w 947"/>
                      <a:gd name="T33" fmla="*/ 730 h 730"/>
                      <a:gd name="T34" fmla="*/ 947 w 947"/>
                      <a:gd name="T35" fmla="*/ 730 h 730"/>
                      <a:gd name="T36" fmla="*/ 934 w 947"/>
                      <a:gd name="T37" fmla="*/ 709 h 730"/>
                      <a:gd name="T38" fmla="*/ 934 w 947"/>
                      <a:gd name="T39" fmla="*/ 709 h 730"/>
                      <a:gd name="T40" fmla="*/ 929 w 947"/>
                      <a:gd name="T41" fmla="*/ 704 h 730"/>
                      <a:gd name="T42" fmla="*/ 817 w 947"/>
                      <a:gd name="T43" fmla="*/ 704 h 730"/>
                      <a:gd name="T44" fmla="*/ 719 w 947"/>
                      <a:gd name="T45" fmla="*/ 531 h 730"/>
                      <a:gd name="T46" fmla="*/ 700 w 947"/>
                      <a:gd name="T47" fmla="*/ 516 h 730"/>
                      <a:gd name="T48" fmla="*/ 601 w 947"/>
                      <a:gd name="T49" fmla="*/ 355 h 730"/>
                      <a:gd name="T50" fmla="*/ 606 w 947"/>
                      <a:gd name="T51" fmla="*/ 211 h 730"/>
                      <a:gd name="T52" fmla="*/ 586 w 947"/>
                      <a:gd name="T53" fmla="*/ 177 h 730"/>
                      <a:gd name="T54" fmla="*/ 583 w 947"/>
                      <a:gd name="T55" fmla="*/ 172 h 730"/>
                      <a:gd name="T56" fmla="*/ 471 w 947"/>
                      <a:gd name="T57" fmla="*/ 0 h 730"/>
                      <a:gd name="T58" fmla="*/ 466 w 947"/>
                      <a:gd name="T59" fmla="*/ 0 h 7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947" h="730">
                        <a:moveTo>
                          <a:pt x="0" y="727"/>
                        </a:moveTo>
                        <a:lnTo>
                          <a:pt x="12" y="727"/>
                        </a:lnTo>
                        <a:lnTo>
                          <a:pt x="117" y="727"/>
                        </a:lnTo>
                        <a:lnTo>
                          <a:pt x="129" y="727"/>
                        </a:lnTo>
                        <a:lnTo>
                          <a:pt x="234" y="727"/>
                        </a:lnTo>
                        <a:lnTo>
                          <a:pt x="246" y="727"/>
                        </a:lnTo>
                        <a:lnTo>
                          <a:pt x="349" y="727"/>
                        </a:lnTo>
                        <a:lnTo>
                          <a:pt x="363" y="727"/>
                        </a:lnTo>
                        <a:lnTo>
                          <a:pt x="466" y="729"/>
                        </a:lnTo>
                        <a:lnTo>
                          <a:pt x="480" y="729"/>
                        </a:lnTo>
                        <a:lnTo>
                          <a:pt x="583" y="729"/>
                        </a:lnTo>
                        <a:lnTo>
                          <a:pt x="596" y="729"/>
                        </a:lnTo>
                        <a:lnTo>
                          <a:pt x="700" y="729"/>
                        </a:lnTo>
                        <a:lnTo>
                          <a:pt x="713" y="729"/>
                        </a:lnTo>
                        <a:lnTo>
                          <a:pt x="817" y="729"/>
                        </a:lnTo>
                        <a:lnTo>
                          <a:pt x="830" y="729"/>
                        </a:lnTo>
                        <a:lnTo>
                          <a:pt x="934" y="730"/>
                        </a:lnTo>
                        <a:lnTo>
                          <a:pt x="947" y="730"/>
                        </a:lnTo>
                        <a:lnTo>
                          <a:pt x="934" y="709"/>
                        </a:lnTo>
                        <a:lnTo>
                          <a:pt x="934" y="709"/>
                        </a:lnTo>
                        <a:lnTo>
                          <a:pt x="929" y="704"/>
                        </a:lnTo>
                        <a:lnTo>
                          <a:pt x="817" y="704"/>
                        </a:lnTo>
                        <a:lnTo>
                          <a:pt x="719" y="531"/>
                        </a:lnTo>
                        <a:lnTo>
                          <a:pt x="700" y="516"/>
                        </a:lnTo>
                        <a:lnTo>
                          <a:pt x="601" y="355"/>
                        </a:lnTo>
                        <a:lnTo>
                          <a:pt x="606" y="211"/>
                        </a:lnTo>
                        <a:lnTo>
                          <a:pt x="586" y="177"/>
                        </a:lnTo>
                        <a:lnTo>
                          <a:pt x="583" y="172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2" name="Freeform 109"/>
                  <p:cNvSpPr>
                    <a:spLocks/>
                  </p:cNvSpPr>
                  <p:nvPr/>
                </p:nvSpPr>
                <p:spPr bwMode="auto">
                  <a:xfrm>
                    <a:off x="1665" y="2696"/>
                    <a:ext cx="2566" cy="177"/>
                  </a:xfrm>
                  <a:custGeom>
                    <a:avLst/>
                    <a:gdLst>
                      <a:gd name="T0" fmla="*/ 0 w 2566"/>
                      <a:gd name="T1" fmla="*/ 0 h 177"/>
                      <a:gd name="T2" fmla="*/ 117 w 2566"/>
                      <a:gd name="T3" fmla="*/ 0 h 177"/>
                      <a:gd name="T4" fmla="*/ 234 w 2566"/>
                      <a:gd name="T5" fmla="*/ 0 h 177"/>
                      <a:gd name="T6" fmla="*/ 349 w 2566"/>
                      <a:gd name="T7" fmla="*/ 0 h 177"/>
                      <a:gd name="T8" fmla="*/ 466 w 2566"/>
                      <a:gd name="T9" fmla="*/ 0 h 177"/>
                      <a:gd name="T10" fmla="*/ 583 w 2566"/>
                      <a:gd name="T11" fmla="*/ 0 h 177"/>
                      <a:gd name="T12" fmla="*/ 700 w 2566"/>
                      <a:gd name="T13" fmla="*/ 0 h 177"/>
                      <a:gd name="T14" fmla="*/ 817 w 2566"/>
                      <a:gd name="T15" fmla="*/ 0 h 177"/>
                      <a:gd name="T16" fmla="*/ 934 w 2566"/>
                      <a:gd name="T17" fmla="*/ 0 h 177"/>
                      <a:gd name="T18" fmla="*/ 1049 w 2566"/>
                      <a:gd name="T19" fmla="*/ 0 h 177"/>
                      <a:gd name="T20" fmla="*/ 1166 w 2566"/>
                      <a:gd name="T21" fmla="*/ 0 h 177"/>
                      <a:gd name="T22" fmla="*/ 1283 w 2566"/>
                      <a:gd name="T23" fmla="*/ 0 h 177"/>
                      <a:gd name="T24" fmla="*/ 1400 w 2566"/>
                      <a:gd name="T25" fmla="*/ 0 h 177"/>
                      <a:gd name="T26" fmla="*/ 1517 w 2566"/>
                      <a:gd name="T27" fmla="*/ 0 h 177"/>
                      <a:gd name="T28" fmla="*/ 1632 w 2566"/>
                      <a:gd name="T29" fmla="*/ 0 h 177"/>
                      <a:gd name="T30" fmla="*/ 1749 w 2566"/>
                      <a:gd name="T31" fmla="*/ 0 h 177"/>
                      <a:gd name="T32" fmla="*/ 1866 w 2566"/>
                      <a:gd name="T33" fmla="*/ 0 h 177"/>
                      <a:gd name="T34" fmla="*/ 1983 w 2566"/>
                      <a:gd name="T35" fmla="*/ 0 h 177"/>
                      <a:gd name="T36" fmla="*/ 2100 w 2566"/>
                      <a:gd name="T37" fmla="*/ 0 h 177"/>
                      <a:gd name="T38" fmla="*/ 2216 w 2566"/>
                      <a:gd name="T39" fmla="*/ 0 h 177"/>
                      <a:gd name="T40" fmla="*/ 2332 w 2566"/>
                      <a:gd name="T41" fmla="*/ 0 h 177"/>
                      <a:gd name="T42" fmla="*/ 2449 w 2566"/>
                      <a:gd name="T43" fmla="*/ 0 h 177"/>
                      <a:gd name="T44" fmla="*/ 2566 w 2566"/>
                      <a:gd name="T45" fmla="*/ 0 h 177"/>
                      <a:gd name="T46" fmla="*/ 2566 w 2566"/>
                      <a:gd name="T47" fmla="*/ 177 h 177"/>
                      <a:gd name="T48" fmla="*/ 2449 w 2566"/>
                      <a:gd name="T49" fmla="*/ 177 h 177"/>
                      <a:gd name="T50" fmla="*/ 2332 w 2566"/>
                      <a:gd name="T51" fmla="*/ 177 h 177"/>
                      <a:gd name="T52" fmla="*/ 2216 w 2566"/>
                      <a:gd name="T53" fmla="*/ 177 h 177"/>
                      <a:gd name="T54" fmla="*/ 2100 w 2566"/>
                      <a:gd name="T55" fmla="*/ 177 h 177"/>
                      <a:gd name="T56" fmla="*/ 1983 w 2566"/>
                      <a:gd name="T57" fmla="*/ 177 h 177"/>
                      <a:gd name="T58" fmla="*/ 1866 w 2566"/>
                      <a:gd name="T59" fmla="*/ 177 h 177"/>
                      <a:gd name="T60" fmla="*/ 1749 w 2566"/>
                      <a:gd name="T61" fmla="*/ 177 h 177"/>
                      <a:gd name="T62" fmla="*/ 1632 w 2566"/>
                      <a:gd name="T63" fmla="*/ 177 h 177"/>
                      <a:gd name="T64" fmla="*/ 1517 w 2566"/>
                      <a:gd name="T65" fmla="*/ 177 h 177"/>
                      <a:gd name="T66" fmla="*/ 1400 w 2566"/>
                      <a:gd name="T67" fmla="*/ 177 h 177"/>
                      <a:gd name="T68" fmla="*/ 1283 w 2566"/>
                      <a:gd name="T69" fmla="*/ 177 h 177"/>
                      <a:gd name="T70" fmla="*/ 1166 w 2566"/>
                      <a:gd name="T71" fmla="*/ 177 h 177"/>
                      <a:gd name="T72" fmla="*/ 1049 w 2566"/>
                      <a:gd name="T73" fmla="*/ 177 h 177"/>
                      <a:gd name="T74" fmla="*/ 934 w 2566"/>
                      <a:gd name="T75" fmla="*/ 177 h 177"/>
                      <a:gd name="T76" fmla="*/ 817 w 2566"/>
                      <a:gd name="T77" fmla="*/ 177 h 177"/>
                      <a:gd name="T78" fmla="*/ 700 w 2566"/>
                      <a:gd name="T79" fmla="*/ 177 h 177"/>
                      <a:gd name="T80" fmla="*/ 583 w 2566"/>
                      <a:gd name="T81" fmla="*/ 177 h 177"/>
                      <a:gd name="T82" fmla="*/ 466 w 2566"/>
                      <a:gd name="T83" fmla="*/ 177 h 177"/>
                      <a:gd name="T84" fmla="*/ 349 w 2566"/>
                      <a:gd name="T85" fmla="*/ 177 h 177"/>
                      <a:gd name="T86" fmla="*/ 234 w 2566"/>
                      <a:gd name="T87" fmla="*/ 177 h 177"/>
                      <a:gd name="T88" fmla="*/ 117 w 2566"/>
                      <a:gd name="T89" fmla="*/ 177 h 177"/>
                      <a:gd name="T90" fmla="*/ 0 w 2566"/>
                      <a:gd name="T91" fmla="*/ 177 h 177"/>
                      <a:gd name="T92" fmla="*/ 0 w 2566"/>
                      <a:gd name="T93" fmla="*/ 0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566" h="177">
                        <a:moveTo>
                          <a:pt x="0" y="0"/>
                        </a:move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  <a:lnTo>
                          <a:pt x="2449" y="177"/>
                        </a:lnTo>
                        <a:lnTo>
                          <a:pt x="2332" y="177"/>
                        </a:lnTo>
                        <a:lnTo>
                          <a:pt x="2216" y="177"/>
                        </a:lnTo>
                        <a:lnTo>
                          <a:pt x="2100" y="177"/>
                        </a:lnTo>
                        <a:lnTo>
                          <a:pt x="1983" y="177"/>
                        </a:lnTo>
                        <a:lnTo>
                          <a:pt x="1866" y="177"/>
                        </a:lnTo>
                        <a:lnTo>
                          <a:pt x="1749" y="177"/>
                        </a:lnTo>
                        <a:lnTo>
                          <a:pt x="1632" y="177"/>
                        </a:lnTo>
                        <a:lnTo>
                          <a:pt x="1517" y="177"/>
                        </a:lnTo>
                        <a:lnTo>
                          <a:pt x="1400" y="177"/>
                        </a:lnTo>
                        <a:lnTo>
                          <a:pt x="1283" y="177"/>
                        </a:lnTo>
                        <a:lnTo>
                          <a:pt x="1166" y="177"/>
                        </a:lnTo>
                        <a:lnTo>
                          <a:pt x="1049" y="177"/>
                        </a:lnTo>
                        <a:lnTo>
                          <a:pt x="934" y="177"/>
                        </a:lnTo>
                        <a:lnTo>
                          <a:pt x="817" y="177"/>
                        </a:lnTo>
                        <a:lnTo>
                          <a:pt x="700" y="177"/>
                        </a:lnTo>
                        <a:lnTo>
                          <a:pt x="583" y="177"/>
                        </a:lnTo>
                        <a:lnTo>
                          <a:pt x="466" y="177"/>
                        </a:lnTo>
                        <a:lnTo>
                          <a:pt x="349" y="177"/>
                        </a:lnTo>
                        <a:lnTo>
                          <a:pt x="234" y="177"/>
                        </a:lnTo>
                        <a:lnTo>
                          <a:pt x="117" y="177"/>
                        </a:lnTo>
                        <a:lnTo>
                          <a:pt x="0" y="17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3" name="Freeform 110"/>
                  <p:cNvSpPr>
                    <a:spLocks/>
                  </p:cNvSpPr>
                  <p:nvPr/>
                </p:nvSpPr>
                <p:spPr bwMode="auto">
                  <a:xfrm>
                    <a:off x="1665" y="2696"/>
                    <a:ext cx="2566" cy="177"/>
                  </a:xfrm>
                  <a:custGeom>
                    <a:avLst/>
                    <a:gdLst>
                      <a:gd name="T0" fmla="*/ 0 w 2566"/>
                      <a:gd name="T1" fmla="*/ 0 h 177"/>
                      <a:gd name="T2" fmla="*/ 117 w 2566"/>
                      <a:gd name="T3" fmla="*/ 0 h 177"/>
                      <a:gd name="T4" fmla="*/ 234 w 2566"/>
                      <a:gd name="T5" fmla="*/ 0 h 177"/>
                      <a:gd name="T6" fmla="*/ 349 w 2566"/>
                      <a:gd name="T7" fmla="*/ 0 h 177"/>
                      <a:gd name="T8" fmla="*/ 466 w 2566"/>
                      <a:gd name="T9" fmla="*/ 0 h 177"/>
                      <a:gd name="T10" fmla="*/ 583 w 2566"/>
                      <a:gd name="T11" fmla="*/ 0 h 177"/>
                      <a:gd name="T12" fmla="*/ 700 w 2566"/>
                      <a:gd name="T13" fmla="*/ 0 h 177"/>
                      <a:gd name="T14" fmla="*/ 817 w 2566"/>
                      <a:gd name="T15" fmla="*/ 0 h 177"/>
                      <a:gd name="T16" fmla="*/ 934 w 2566"/>
                      <a:gd name="T17" fmla="*/ 0 h 177"/>
                      <a:gd name="T18" fmla="*/ 1049 w 2566"/>
                      <a:gd name="T19" fmla="*/ 0 h 177"/>
                      <a:gd name="T20" fmla="*/ 1166 w 2566"/>
                      <a:gd name="T21" fmla="*/ 0 h 177"/>
                      <a:gd name="T22" fmla="*/ 1283 w 2566"/>
                      <a:gd name="T23" fmla="*/ 0 h 177"/>
                      <a:gd name="T24" fmla="*/ 1400 w 2566"/>
                      <a:gd name="T25" fmla="*/ 0 h 177"/>
                      <a:gd name="T26" fmla="*/ 1517 w 2566"/>
                      <a:gd name="T27" fmla="*/ 0 h 177"/>
                      <a:gd name="T28" fmla="*/ 1632 w 2566"/>
                      <a:gd name="T29" fmla="*/ 0 h 177"/>
                      <a:gd name="T30" fmla="*/ 1749 w 2566"/>
                      <a:gd name="T31" fmla="*/ 0 h 177"/>
                      <a:gd name="T32" fmla="*/ 1866 w 2566"/>
                      <a:gd name="T33" fmla="*/ 0 h 177"/>
                      <a:gd name="T34" fmla="*/ 1983 w 2566"/>
                      <a:gd name="T35" fmla="*/ 0 h 177"/>
                      <a:gd name="T36" fmla="*/ 2100 w 2566"/>
                      <a:gd name="T37" fmla="*/ 0 h 177"/>
                      <a:gd name="T38" fmla="*/ 2216 w 2566"/>
                      <a:gd name="T39" fmla="*/ 0 h 177"/>
                      <a:gd name="T40" fmla="*/ 2332 w 2566"/>
                      <a:gd name="T41" fmla="*/ 0 h 177"/>
                      <a:gd name="T42" fmla="*/ 2449 w 2566"/>
                      <a:gd name="T43" fmla="*/ 0 h 177"/>
                      <a:gd name="T44" fmla="*/ 2566 w 2566"/>
                      <a:gd name="T45" fmla="*/ 0 h 177"/>
                      <a:gd name="T46" fmla="*/ 2566 w 2566"/>
                      <a:gd name="T47" fmla="*/ 177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566" h="177">
                        <a:moveTo>
                          <a:pt x="0" y="0"/>
                        </a:moveTo>
                        <a:lnTo>
                          <a:pt x="117" y="0"/>
                        </a:lnTo>
                        <a:lnTo>
                          <a:pt x="234" y="0"/>
                        </a:lnTo>
                        <a:lnTo>
                          <a:pt x="349" y="0"/>
                        </a:lnTo>
                        <a:lnTo>
                          <a:pt x="466" y="0"/>
                        </a:lnTo>
                        <a:lnTo>
                          <a:pt x="583" y="0"/>
                        </a:lnTo>
                        <a:lnTo>
                          <a:pt x="700" y="0"/>
                        </a:lnTo>
                        <a:lnTo>
                          <a:pt x="817" y="0"/>
                        </a:lnTo>
                        <a:lnTo>
                          <a:pt x="934" y="0"/>
                        </a:lnTo>
                        <a:lnTo>
                          <a:pt x="1049" y="0"/>
                        </a:lnTo>
                        <a:lnTo>
                          <a:pt x="1166" y="0"/>
                        </a:lnTo>
                        <a:lnTo>
                          <a:pt x="1283" y="0"/>
                        </a:lnTo>
                        <a:lnTo>
                          <a:pt x="1400" y="0"/>
                        </a:lnTo>
                        <a:lnTo>
                          <a:pt x="1517" y="0"/>
                        </a:lnTo>
                        <a:lnTo>
                          <a:pt x="1632" y="0"/>
                        </a:lnTo>
                        <a:lnTo>
                          <a:pt x="1749" y="0"/>
                        </a:lnTo>
                        <a:lnTo>
                          <a:pt x="1866" y="0"/>
                        </a:lnTo>
                        <a:lnTo>
                          <a:pt x="1983" y="0"/>
                        </a:lnTo>
                        <a:lnTo>
                          <a:pt x="2100" y="0"/>
                        </a:lnTo>
                        <a:lnTo>
                          <a:pt x="2216" y="0"/>
                        </a:lnTo>
                        <a:lnTo>
                          <a:pt x="2332" y="0"/>
                        </a:lnTo>
                        <a:lnTo>
                          <a:pt x="2449" y="0"/>
                        </a:lnTo>
                        <a:lnTo>
                          <a:pt x="2566" y="0"/>
                        </a:lnTo>
                        <a:lnTo>
                          <a:pt x="2566" y="177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4" name="Freeform 111"/>
                  <p:cNvSpPr>
                    <a:spLocks/>
                  </p:cNvSpPr>
                  <p:nvPr/>
                </p:nvSpPr>
                <p:spPr bwMode="auto">
                  <a:xfrm>
                    <a:off x="2806" y="392"/>
                    <a:ext cx="1259" cy="447"/>
                  </a:xfrm>
                  <a:custGeom>
                    <a:avLst/>
                    <a:gdLst>
                      <a:gd name="T0" fmla="*/ 1259 w 1259"/>
                      <a:gd name="T1" fmla="*/ 0 h 447"/>
                      <a:gd name="T2" fmla="*/ 1217 w 1259"/>
                      <a:gd name="T3" fmla="*/ 38 h 447"/>
                      <a:gd name="T4" fmla="*/ 1191 w 1259"/>
                      <a:gd name="T5" fmla="*/ 59 h 447"/>
                      <a:gd name="T6" fmla="*/ 1142 w 1259"/>
                      <a:gd name="T7" fmla="*/ 103 h 447"/>
                      <a:gd name="T8" fmla="*/ 1075 w 1259"/>
                      <a:gd name="T9" fmla="*/ 162 h 447"/>
                      <a:gd name="T10" fmla="*/ 1069 w 1259"/>
                      <a:gd name="T11" fmla="*/ 168 h 447"/>
                      <a:gd name="T12" fmla="*/ 1058 w 1259"/>
                      <a:gd name="T13" fmla="*/ 177 h 447"/>
                      <a:gd name="T14" fmla="*/ 995 w 1259"/>
                      <a:gd name="T15" fmla="*/ 233 h 447"/>
                      <a:gd name="T16" fmla="*/ 959 w 1259"/>
                      <a:gd name="T17" fmla="*/ 265 h 447"/>
                      <a:gd name="T18" fmla="*/ 921 w 1259"/>
                      <a:gd name="T19" fmla="*/ 298 h 447"/>
                      <a:gd name="T20" fmla="*/ 857 w 1259"/>
                      <a:gd name="T21" fmla="*/ 355 h 447"/>
                      <a:gd name="T22" fmla="*/ 847 w 1259"/>
                      <a:gd name="T23" fmla="*/ 363 h 447"/>
                      <a:gd name="T24" fmla="*/ 842 w 1259"/>
                      <a:gd name="T25" fmla="*/ 367 h 447"/>
                      <a:gd name="T26" fmla="*/ 759 w 1259"/>
                      <a:gd name="T27" fmla="*/ 405 h 447"/>
                      <a:gd name="T28" fmla="*/ 725 w 1259"/>
                      <a:gd name="T29" fmla="*/ 447 h 447"/>
                      <a:gd name="T30" fmla="*/ 650 w 1259"/>
                      <a:gd name="T31" fmla="*/ 418 h 447"/>
                      <a:gd name="T32" fmla="*/ 608 w 1259"/>
                      <a:gd name="T33" fmla="*/ 410 h 447"/>
                      <a:gd name="T34" fmla="*/ 492 w 1259"/>
                      <a:gd name="T35" fmla="*/ 355 h 447"/>
                      <a:gd name="T36" fmla="*/ 491 w 1259"/>
                      <a:gd name="T37" fmla="*/ 355 h 447"/>
                      <a:gd name="T38" fmla="*/ 491 w 1259"/>
                      <a:gd name="T39" fmla="*/ 355 h 447"/>
                      <a:gd name="T40" fmla="*/ 376 w 1259"/>
                      <a:gd name="T41" fmla="*/ 290 h 447"/>
                      <a:gd name="T42" fmla="*/ 302 w 1259"/>
                      <a:gd name="T43" fmla="*/ 244 h 447"/>
                      <a:gd name="T44" fmla="*/ 259 w 1259"/>
                      <a:gd name="T45" fmla="*/ 217 h 447"/>
                      <a:gd name="T46" fmla="*/ 204 w 1259"/>
                      <a:gd name="T47" fmla="*/ 177 h 447"/>
                      <a:gd name="T48" fmla="*/ 142 w 1259"/>
                      <a:gd name="T49" fmla="*/ 128 h 447"/>
                      <a:gd name="T50" fmla="*/ 64 w 1259"/>
                      <a:gd name="T51" fmla="*/ 59 h 447"/>
                      <a:gd name="T52" fmla="*/ 25 w 1259"/>
                      <a:gd name="T53" fmla="*/ 25 h 447"/>
                      <a:gd name="T54" fmla="*/ 0 w 1259"/>
                      <a:gd name="T55" fmla="*/ 0 h 447"/>
                      <a:gd name="T56" fmla="*/ 25 w 1259"/>
                      <a:gd name="T57" fmla="*/ 0 h 447"/>
                      <a:gd name="T58" fmla="*/ 142 w 1259"/>
                      <a:gd name="T59" fmla="*/ 0 h 447"/>
                      <a:gd name="T60" fmla="*/ 259 w 1259"/>
                      <a:gd name="T61" fmla="*/ 0 h 447"/>
                      <a:gd name="T62" fmla="*/ 376 w 1259"/>
                      <a:gd name="T63" fmla="*/ 0 h 447"/>
                      <a:gd name="T64" fmla="*/ 491 w 1259"/>
                      <a:gd name="T65" fmla="*/ 0 h 447"/>
                      <a:gd name="T66" fmla="*/ 608 w 1259"/>
                      <a:gd name="T67" fmla="*/ 0 h 447"/>
                      <a:gd name="T68" fmla="*/ 725 w 1259"/>
                      <a:gd name="T69" fmla="*/ 0 h 447"/>
                      <a:gd name="T70" fmla="*/ 842 w 1259"/>
                      <a:gd name="T71" fmla="*/ 0 h 447"/>
                      <a:gd name="T72" fmla="*/ 959 w 1259"/>
                      <a:gd name="T73" fmla="*/ 0 h 447"/>
                      <a:gd name="T74" fmla="*/ 1075 w 1259"/>
                      <a:gd name="T75" fmla="*/ 0 h 447"/>
                      <a:gd name="T76" fmla="*/ 1191 w 1259"/>
                      <a:gd name="T77" fmla="*/ 0 h 447"/>
                      <a:gd name="T78" fmla="*/ 1259 w 1259"/>
                      <a:gd name="T79" fmla="*/ 0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259" h="447">
                        <a:moveTo>
                          <a:pt x="1259" y="0"/>
                        </a:moveTo>
                        <a:lnTo>
                          <a:pt x="1217" y="38"/>
                        </a:lnTo>
                        <a:lnTo>
                          <a:pt x="1191" y="59"/>
                        </a:lnTo>
                        <a:lnTo>
                          <a:pt x="1142" y="103"/>
                        </a:lnTo>
                        <a:lnTo>
                          <a:pt x="1075" y="162"/>
                        </a:lnTo>
                        <a:lnTo>
                          <a:pt x="1069" y="168"/>
                        </a:lnTo>
                        <a:lnTo>
                          <a:pt x="1058" y="177"/>
                        </a:lnTo>
                        <a:lnTo>
                          <a:pt x="995" y="233"/>
                        </a:lnTo>
                        <a:lnTo>
                          <a:pt x="959" y="265"/>
                        </a:lnTo>
                        <a:lnTo>
                          <a:pt x="921" y="298"/>
                        </a:lnTo>
                        <a:lnTo>
                          <a:pt x="857" y="355"/>
                        </a:lnTo>
                        <a:lnTo>
                          <a:pt x="847" y="363"/>
                        </a:lnTo>
                        <a:lnTo>
                          <a:pt x="842" y="367"/>
                        </a:lnTo>
                        <a:lnTo>
                          <a:pt x="759" y="405"/>
                        </a:lnTo>
                        <a:lnTo>
                          <a:pt x="725" y="447"/>
                        </a:lnTo>
                        <a:lnTo>
                          <a:pt x="650" y="418"/>
                        </a:lnTo>
                        <a:lnTo>
                          <a:pt x="608" y="410"/>
                        </a:lnTo>
                        <a:lnTo>
                          <a:pt x="492" y="355"/>
                        </a:lnTo>
                        <a:lnTo>
                          <a:pt x="491" y="355"/>
                        </a:lnTo>
                        <a:lnTo>
                          <a:pt x="491" y="355"/>
                        </a:lnTo>
                        <a:lnTo>
                          <a:pt x="376" y="290"/>
                        </a:lnTo>
                        <a:lnTo>
                          <a:pt x="302" y="244"/>
                        </a:lnTo>
                        <a:lnTo>
                          <a:pt x="259" y="217"/>
                        </a:lnTo>
                        <a:lnTo>
                          <a:pt x="204" y="177"/>
                        </a:lnTo>
                        <a:lnTo>
                          <a:pt x="142" y="128"/>
                        </a:lnTo>
                        <a:lnTo>
                          <a:pt x="64" y="59"/>
                        </a:lnTo>
                        <a:lnTo>
                          <a:pt x="25" y="25"/>
                        </a:lnTo>
                        <a:lnTo>
                          <a:pt x="0" y="0"/>
                        </a:lnTo>
                        <a:lnTo>
                          <a:pt x="25" y="0"/>
                        </a:lnTo>
                        <a:lnTo>
                          <a:pt x="142" y="0"/>
                        </a:lnTo>
                        <a:lnTo>
                          <a:pt x="259" y="0"/>
                        </a:lnTo>
                        <a:lnTo>
                          <a:pt x="376" y="0"/>
                        </a:lnTo>
                        <a:lnTo>
                          <a:pt x="491" y="0"/>
                        </a:lnTo>
                        <a:lnTo>
                          <a:pt x="608" y="0"/>
                        </a:lnTo>
                        <a:lnTo>
                          <a:pt x="725" y="0"/>
                        </a:lnTo>
                        <a:lnTo>
                          <a:pt x="842" y="0"/>
                        </a:lnTo>
                        <a:lnTo>
                          <a:pt x="959" y="0"/>
                        </a:lnTo>
                        <a:lnTo>
                          <a:pt x="1075" y="0"/>
                        </a:lnTo>
                        <a:lnTo>
                          <a:pt x="1191" y="0"/>
                        </a:lnTo>
                        <a:lnTo>
                          <a:pt x="1259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5" name="Freeform 112"/>
                  <p:cNvSpPr>
                    <a:spLocks/>
                  </p:cNvSpPr>
                  <p:nvPr/>
                </p:nvSpPr>
                <p:spPr bwMode="auto">
                  <a:xfrm>
                    <a:off x="2806" y="392"/>
                    <a:ext cx="1259" cy="447"/>
                  </a:xfrm>
                  <a:custGeom>
                    <a:avLst/>
                    <a:gdLst>
                      <a:gd name="T0" fmla="*/ 1259 w 1259"/>
                      <a:gd name="T1" fmla="*/ 0 h 447"/>
                      <a:gd name="T2" fmla="*/ 1217 w 1259"/>
                      <a:gd name="T3" fmla="*/ 38 h 447"/>
                      <a:gd name="T4" fmla="*/ 1191 w 1259"/>
                      <a:gd name="T5" fmla="*/ 59 h 447"/>
                      <a:gd name="T6" fmla="*/ 1142 w 1259"/>
                      <a:gd name="T7" fmla="*/ 103 h 447"/>
                      <a:gd name="T8" fmla="*/ 1075 w 1259"/>
                      <a:gd name="T9" fmla="*/ 162 h 447"/>
                      <a:gd name="T10" fmla="*/ 1069 w 1259"/>
                      <a:gd name="T11" fmla="*/ 168 h 447"/>
                      <a:gd name="T12" fmla="*/ 1058 w 1259"/>
                      <a:gd name="T13" fmla="*/ 177 h 447"/>
                      <a:gd name="T14" fmla="*/ 995 w 1259"/>
                      <a:gd name="T15" fmla="*/ 233 h 447"/>
                      <a:gd name="T16" fmla="*/ 959 w 1259"/>
                      <a:gd name="T17" fmla="*/ 265 h 447"/>
                      <a:gd name="T18" fmla="*/ 921 w 1259"/>
                      <a:gd name="T19" fmla="*/ 298 h 447"/>
                      <a:gd name="T20" fmla="*/ 857 w 1259"/>
                      <a:gd name="T21" fmla="*/ 355 h 447"/>
                      <a:gd name="T22" fmla="*/ 847 w 1259"/>
                      <a:gd name="T23" fmla="*/ 363 h 447"/>
                      <a:gd name="T24" fmla="*/ 842 w 1259"/>
                      <a:gd name="T25" fmla="*/ 367 h 447"/>
                      <a:gd name="T26" fmla="*/ 759 w 1259"/>
                      <a:gd name="T27" fmla="*/ 405 h 447"/>
                      <a:gd name="T28" fmla="*/ 725 w 1259"/>
                      <a:gd name="T29" fmla="*/ 447 h 447"/>
                      <a:gd name="T30" fmla="*/ 650 w 1259"/>
                      <a:gd name="T31" fmla="*/ 418 h 447"/>
                      <a:gd name="T32" fmla="*/ 608 w 1259"/>
                      <a:gd name="T33" fmla="*/ 410 h 447"/>
                      <a:gd name="T34" fmla="*/ 492 w 1259"/>
                      <a:gd name="T35" fmla="*/ 355 h 447"/>
                      <a:gd name="T36" fmla="*/ 491 w 1259"/>
                      <a:gd name="T37" fmla="*/ 355 h 447"/>
                      <a:gd name="T38" fmla="*/ 491 w 1259"/>
                      <a:gd name="T39" fmla="*/ 355 h 447"/>
                      <a:gd name="T40" fmla="*/ 376 w 1259"/>
                      <a:gd name="T41" fmla="*/ 290 h 447"/>
                      <a:gd name="T42" fmla="*/ 302 w 1259"/>
                      <a:gd name="T43" fmla="*/ 244 h 447"/>
                      <a:gd name="T44" fmla="*/ 259 w 1259"/>
                      <a:gd name="T45" fmla="*/ 217 h 447"/>
                      <a:gd name="T46" fmla="*/ 204 w 1259"/>
                      <a:gd name="T47" fmla="*/ 177 h 447"/>
                      <a:gd name="T48" fmla="*/ 142 w 1259"/>
                      <a:gd name="T49" fmla="*/ 128 h 447"/>
                      <a:gd name="T50" fmla="*/ 64 w 1259"/>
                      <a:gd name="T51" fmla="*/ 59 h 447"/>
                      <a:gd name="T52" fmla="*/ 25 w 1259"/>
                      <a:gd name="T53" fmla="*/ 25 h 447"/>
                      <a:gd name="T54" fmla="*/ 0 w 1259"/>
                      <a:gd name="T55" fmla="*/ 0 h 447"/>
                      <a:gd name="T56" fmla="*/ 25 w 1259"/>
                      <a:gd name="T57" fmla="*/ 0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259" h="447">
                        <a:moveTo>
                          <a:pt x="1259" y="0"/>
                        </a:moveTo>
                        <a:lnTo>
                          <a:pt x="1217" y="38"/>
                        </a:lnTo>
                        <a:lnTo>
                          <a:pt x="1191" y="59"/>
                        </a:lnTo>
                        <a:lnTo>
                          <a:pt x="1142" y="103"/>
                        </a:lnTo>
                        <a:lnTo>
                          <a:pt x="1075" y="162"/>
                        </a:lnTo>
                        <a:lnTo>
                          <a:pt x="1069" y="168"/>
                        </a:lnTo>
                        <a:lnTo>
                          <a:pt x="1058" y="177"/>
                        </a:lnTo>
                        <a:lnTo>
                          <a:pt x="995" y="233"/>
                        </a:lnTo>
                        <a:lnTo>
                          <a:pt x="959" y="265"/>
                        </a:lnTo>
                        <a:lnTo>
                          <a:pt x="921" y="298"/>
                        </a:lnTo>
                        <a:lnTo>
                          <a:pt x="857" y="355"/>
                        </a:lnTo>
                        <a:lnTo>
                          <a:pt x="847" y="363"/>
                        </a:lnTo>
                        <a:lnTo>
                          <a:pt x="842" y="367"/>
                        </a:lnTo>
                        <a:lnTo>
                          <a:pt x="759" y="405"/>
                        </a:lnTo>
                        <a:lnTo>
                          <a:pt x="725" y="447"/>
                        </a:lnTo>
                        <a:lnTo>
                          <a:pt x="650" y="418"/>
                        </a:lnTo>
                        <a:lnTo>
                          <a:pt x="608" y="410"/>
                        </a:lnTo>
                        <a:lnTo>
                          <a:pt x="492" y="355"/>
                        </a:lnTo>
                        <a:lnTo>
                          <a:pt x="491" y="355"/>
                        </a:lnTo>
                        <a:lnTo>
                          <a:pt x="491" y="355"/>
                        </a:lnTo>
                        <a:lnTo>
                          <a:pt x="376" y="290"/>
                        </a:lnTo>
                        <a:lnTo>
                          <a:pt x="302" y="244"/>
                        </a:lnTo>
                        <a:lnTo>
                          <a:pt x="259" y="217"/>
                        </a:lnTo>
                        <a:lnTo>
                          <a:pt x="204" y="177"/>
                        </a:lnTo>
                        <a:lnTo>
                          <a:pt x="142" y="128"/>
                        </a:lnTo>
                        <a:lnTo>
                          <a:pt x="64" y="59"/>
                        </a:lnTo>
                        <a:lnTo>
                          <a:pt x="25" y="25"/>
                        </a:lnTo>
                        <a:lnTo>
                          <a:pt x="0" y="0"/>
                        </a:lnTo>
                        <a:lnTo>
                          <a:pt x="25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6" name="Freeform 113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98" cy="531"/>
                  </a:xfrm>
                  <a:custGeom>
                    <a:avLst/>
                    <a:gdLst>
                      <a:gd name="T0" fmla="*/ 0 w 698"/>
                      <a:gd name="T1" fmla="*/ 528 h 531"/>
                      <a:gd name="T2" fmla="*/ 114 w 698"/>
                      <a:gd name="T3" fmla="*/ 528 h 531"/>
                      <a:gd name="T4" fmla="*/ 117 w 698"/>
                      <a:gd name="T5" fmla="*/ 528 h 531"/>
                      <a:gd name="T6" fmla="*/ 231 w 698"/>
                      <a:gd name="T7" fmla="*/ 528 h 531"/>
                      <a:gd name="T8" fmla="*/ 234 w 698"/>
                      <a:gd name="T9" fmla="*/ 528 h 531"/>
                      <a:gd name="T10" fmla="*/ 348 w 698"/>
                      <a:gd name="T11" fmla="*/ 530 h 531"/>
                      <a:gd name="T12" fmla="*/ 349 w 698"/>
                      <a:gd name="T13" fmla="*/ 530 h 531"/>
                      <a:gd name="T14" fmla="*/ 465 w 698"/>
                      <a:gd name="T15" fmla="*/ 530 h 531"/>
                      <a:gd name="T16" fmla="*/ 466 w 698"/>
                      <a:gd name="T17" fmla="*/ 530 h 531"/>
                      <a:gd name="T18" fmla="*/ 582 w 698"/>
                      <a:gd name="T19" fmla="*/ 530 h 531"/>
                      <a:gd name="T20" fmla="*/ 583 w 698"/>
                      <a:gd name="T21" fmla="*/ 530 h 531"/>
                      <a:gd name="T22" fmla="*/ 698 w 698"/>
                      <a:gd name="T23" fmla="*/ 531 h 531"/>
                      <a:gd name="T24" fmla="*/ 590 w 698"/>
                      <a:gd name="T25" fmla="*/ 355 h 531"/>
                      <a:gd name="T26" fmla="*/ 596 w 698"/>
                      <a:gd name="T27" fmla="*/ 196 h 531"/>
                      <a:gd name="T28" fmla="*/ 584 w 698"/>
                      <a:gd name="T29" fmla="*/ 177 h 531"/>
                      <a:gd name="T30" fmla="*/ 583 w 698"/>
                      <a:gd name="T31" fmla="*/ 173 h 531"/>
                      <a:gd name="T32" fmla="*/ 469 w 698"/>
                      <a:gd name="T33" fmla="*/ 0 h 531"/>
                      <a:gd name="T34" fmla="*/ 466 w 698"/>
                      <a:gd name="T35" fmla="*/ 0 h 531"/>
                      <a:gd name="T36" fmla="*/ 349 w 698"/>
                      <a:gd name="T37" fmla="*/ 0 h 531"/>
                      <a:gd name="T38" fmla="*/ 234 w 698"/>
                      <a:gd name="T39" fmla="*/ 0 h 531"/>
                      <a:gd name="T40" fmla="*/ 117 w 698"/>
                      <a:gd name="T41" fmla="*/ 0 h 531"/>
                      <a:gd name="T42" fmla="*/ 0 w 698"/>
                      <a:gd name="T43" fmla="*/ 0 h 531"/>
                      <a:gd name="T44" fmla="*/ 0 w 698"/>
                      <a:gd name="T45" fmla="*/ 177 h 531"/>
                      <a:gd name="T46" fmla="*/ 0 w 698"/>
                      <a:gd name="T47" fmla="*/ 355 h 531"/>
                      <a:gd name="T48" fmla="*/ 0 w 698"/>
                      <a:gd name="T49" fmla="*/ 528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98" h="53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528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7" name="Freeform 114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98" cy="531"/>
                  </a:xfrm>
                  <a:custGeom>
                    <a:avLst/>
                    <a:gdLst>
                      <a:gd name="T0" fmla="*/ 0 w 698"/>
                      <a:gd name="T1" fmla="*/ 528 h 531"/>
                      <a:gd name="T2" fmla="*/ 114 w 698"/>
                      <a:gd name="T3" fmla="*/ 528 h 531"/>
                      <a:gd name="T4" fmla="*/ 117 w 698"/>
                      <a:gd name="T5" fmla="*/ 528 h 531"/>
                      <a:gd name="T6" fmla="*/ 231 w 698"/>
                      <a:gd name="T7" fmla="*/ 528 h 531"/>
                      <a:gd name="T8" fmla="*/ 234 w 698"/>
                      <a:gd name="T9" fmla="*/ 528 h 531"/>
                      <a:gd name="T10" fmla="*/ 348 w 698"/>
                      <a:gd name="T11" fmla="*/ 530 h 531"/>
                      <a:gd name="T12" fmla="*/ 349 w 698"/>
                      <a:gd name="T13" fmla="*/ 530 h 531"/>
                      <a:gd name="T14" fmla="*/ 465 w 698"/>
                      <a:gd name="T15" fmla="*/ 530 h 531"/>
                      <a:gd name="T16" fmla="*/ 466 w 698"/>
                      <a:gd name="T17" fmla="*/ 530 h 531"/>
                      <a:gd name="T18" fmla="*/ 582 w 698"/>
                      <a:gd name="T19" fmla="*/ 530 h 531"/>
                      <a:gd name="T20" fmla="*/ 583 w 698"/>
                      <a:gd name="T21" fmla="*/ 530 h 531"/>
                      <a:gd name="T22" fmla="*/ 698 w 698"/>
                      <a:gd name="T23" fmla="*/ 531 h 531"/>
                      <a:gd name="T24" fmla="*/ 590 w 698"/>
                      <a:gd name="T25" fmla="*/ 355 h 531"/>
                      <a:gd name="T26" fmla="*/ 596 w 698"/>
                      <a:gd name="T27" fmla="*/ 196 h 531"/>
                      <a:gd name="T28" fmla="*/ 584 w 698"/>
                      <a:gd name="T29" fmla="*/ 177 h 531"/>
                      <a:gd name="T30" fmla="*/ 583 w 698"/>
                      <a:gd name="T31" fmla="*/ 173 h 531"/>
                      <a:gd name="T32" fmla="*/ 469 w 698"/>
                      <a:gd name="T33" fmla="*/ 0 h 531"/>
                      <a:gd name="T34" fmla="*/ 466 w 698"/>
                      <a:gd name="T35" fmla="*/ 0 h 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98" h="531">
                        <a:moveTo>
                          <a:pt x="0" y="528"/>
                        </a:moveTo>
                        <a:lnTo>
                          <a:pt x="114" y="528"/>
                        </a:lnTo>
                        <a:lnTo>
                          <a:pt x="117" y="528"/>
                        </a:lnTo>
                        <a:lnTo>
                          <a:pt x="231" y="528"/>
                        </a:lnTo>
                        <a:lnTo>
                          <a:pt x="234" y="528"/>
                        </a:lnTo>
                        <a:lnTo>
                          <a:pt x="348" y="530"/>
                        </a:lnTo>
                        <a:lnTo>
                          <a:pt x="349" y="530"/>
                        </a:lnTo>
                        <a:lnTo>
                          <a:pt x="465" y="530"/>
                        </a:lnTo>
                        <a:lnTo>
                          <a:pt x="466" y="530"/>
                        </a:lnTo>
                        <a:lnTo>
                          <a:pt x="582" y="530"/>
                        </a:lnTo>
                        <a:lnTo>
                          <a:pt x="583" y="530"/>
                        </a:lnTo>
                        <a:lnTo>
                          <a:pt x="698" y="531"/>
                        </a:lnTo>
                        <a:lnTo>
                          <a:pt x="590" y="355"/>
                        </a:lnTo>
                        <a:lnTo>
                          <a:pt x="596" y="196"/>
                        </a:lnTo>
                        <a:lnTo>
                          <a:pt x="584" y="177"/>
                        </a:lnTo>
                        <a:lnTo>
                          <a:pt x="583" y="173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8" name="Freeform 115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05" cy="387"/>
                  </a:xfrm>
                  <a:custGeom>
                    <a:avLst/>
                    <a:gdLst>
                      <a:gd name="T0" fmla="*/ 0 w 605"/>
                      <a:gd name="T1" fmla="*/ 386 h 387"/>
                      <a:gd name="T2" fmla="*/ 20 w 605"/>
                      <a:gd name="T3" fmla="*/ 386 h 387"/>
                      <a:gd name="T4" fmla="*/ 117 w 605"/>
                      <a:gd name="T5" fmla="*/ 386 h 387"/>
                      <a:gd name="T6" fmla="*/ 137 w 605"/>
                      <a:gd name="T7" fmla="*/ 386 h 387"/>
                      <a:gd name="T8" fmla="*/ 234 w 605"/>
                      <a:gd name="T9" fmla="*/ 386 h 387"/>
                      <a:gd name="T10" fmla="*/ 254 w 605"/>
                      <a:gd name="T11" fmla="*/ 386 h 387"/>
                      <a:gd name="T12" fmla="*/ 349 w 605"/>
                      <a:gd name="T13" fmla="*/ 387 h 387"/>
                      <a:gd name="T14" fmla="*/ 371 w 605"/>
                      <a:gd name="T15" fmla="*/ 387 h 387"/>
                      <a:gd name="T16" fmla="*/ 466 w 605"/>
                      <a:gd name="T17" fmla="*/ 387 h 387"/>
                      <a:gd name="T18" fmla="*/ 488 w 605"/>
                      <a:gd name="T19" fmla="*/ 387 h 387"/>
                      <a:gd name="T20" fmla="*/ 583 w 605"/>
                      <a:gd name="T21" fmla="*/ 387 h 387"/>
                      <a:gd name="T22" fmla="*/ 605 w 605"/>
                      <a:gd name="T23" fmla="*/ 387 h 387"/>
                      <a:gd name="T24" fmla="*/ 584 w 605"/>
                      <a:gd name="T25" fmla="*/ 355 h 387"/>
                      <a:gd name="T26" fmla="*/ 591 w 605"/>
                      <a:gd name="T27" fmla="*/ 188 h 387"/>
                      <a:gd name="T28" fmla="*/ 584 w 605"/>
                      <a:gd name="T29" fmla="*/ 177 h 387"/>
                      <a:gd name="T30" fmla="*/ 583 w 605"/>
                      <a:gd name="T31" fmla="*/ 175 h 387"/>
                      <a:gd name="T32" fmla="*/ 469 w 605"/>
                      <a:gd name="T33" fmla="*/ 0 h 387"/>
                      <a:gd name="T34" fmla="*/ 466 w 605"/>
                      <a:gd name="T35" fmla="*/ 0 h 387"/>
                      <a:gd name="T36" fmla="*/ 349 w 605"/>
                      <a:gd name="T37" fmla="*/ 0 h 387"/>
                      <a:gd name="T38" fmla="*/ 234 w 605"/>
                      <a:gd name="T39" fmla="*/ 0 h 387"/>
                      <a:gd name="T40" fmla="*/ 117 w 605"/>
                      <a:gd name="T41" fmla="*/ 0 h 387"/>
                      <a:gd name="T42" fmla="*/ 0 w 605"/>
                      <a:gd name="T43" fmla="*/ 0 h 387"/>
                      <a:gd name="T44" fmla="*/ 0 w 605"/>
                      <a:gd name="T45" fmla="*/ 177 h 387"/>
                      <a:gd name="T46" fmla="*/ 0 w 605"/>
                      <a:gd name="T47" fmla="*/ 355 h 387"/>
                      <a:gd name="T48" fmla="*/ 0 w 605"/>
                      <a:gd name="T49" fmla="*/ 386 h 3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05" h="387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7"/>
                        </a:lnTo>
                        <a:lnTo>
                          <a:pt x="0" y="355"/>
                        </a:lnTo>
                        <a:lnTo>
                          <a:pt x="0" y="38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9" name="Freeform 116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605" cy="387"/>
                  </a:xfrm>
                  <a:custGeom>
                    <a:avLst/>
                    <a:gdLst>
                      <a:gd name="T0" fmla="*/ 0 w 605"/>
                      <a:gd name="T1" fmla="*/ 386 h 387"/>
                      <a:gd name="T2" fmla="*/ 20 w 605"/>
                      <a:gd name="T3" fmla="*/ 386 h 387"/>
                      <a:gd name="T4" fmla="*/ 117 w 605"/>
                      <a:gd name="T5" fmla="*/ 386 h 387"/>
                      <a:gd name="T6" fmla="*/ 137 w 605"/>
                      <a:gd name="T7" fmla="*/ 386 h 387"/>
                      <a:gd name="T8" fmla="*/ 234 w 605"/>
                      <a:gd name="T9" fmla="*/ 386 h 387"/>
                      <a:gd name="T10" fmla="*/ 254 w 605"/>
                      <a:gd name="T11" fmla="*/ 386 h 387"/>
                      <a:gd name="T12" fmla="*/ 349 w 605"/>
                      <a:gd name="T13" fmla="*/ 387 h 387"/>
                      <a:gd name="T14" fmla="*/ 371 w 605"/>
                      <a:gd name="T15" fmla="*/ 387 h 387"/>
                      <a:gd name="T16" fmla="*/ 466 w 605"/>
                      <a:gd name="T17" fmla="*/ 387 h 387"/>
                      <a:gd name="T18" fmla="*/ 488 w 605"/>
                      <a:gd name="T19" fmla="*/ 387 h 387"/>
                      <a:gd name="T20" fmla="*/ 583 w 605"/>
                      <a:gd name="T21" fmla="*/ 387 h 387"/>
                      <a:gd name="T22" fmla="*/ 605 w 605"/>
                      <a:gd name="T23" fmla="*/ 387 h 387"/>
                      <a:gd name="T24" fmla="*/ 584 w 605"/>
                      <a:gd name="T25" fmla="*/ 355 h 387"/>
                      <a:gd name="T26" fmla="*/ 591 w 605"/>
                      <a:gd name="T27" fmla="*/ 188 h 387"/>
                      <a:gd name="T28" fmla="*/ 584 w 605"/>
                      <a:gd name="T29" fmla="*/ 177 h 387"/>
                      <a:gd name="T30" fmla="*/ 583 w 605"/>
                      <a:gd name="T31" fmla="*/ 175 h 387"/>
                      <a:gd name="T32" fmla="*/ 469 w 605"/>
                      <a:gd name="T33" fmla="*/ 0 h 387"/>
                      <a:gd name="T34" fmla="*/ 466 w 605"/>
                      <a:gd name="T35" fmla="*/ 0 h 3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05" h="387">
                        <a:moveTo>
                          <a:pt x="0" y="386"/>
                        </a:moveTo>
                        <a:lnTo>
                          <a:pt x="20" y="386"/>
                        </a:lnTo>
                        <a:lnTo>
                          <a:pt x="117" y="386"/>
                        </a:lnTo>
                        <a:lnTo>
                          <a:pt x="137" y="386"/>
                        </a:lnTo>
                        <a:lnTo>
                          <a:pt x="234" y="386"/>
                        </a:lnTo>
                        <a:lnTo>
                          <a:pt x="254" y="386"/>
                        </a:lnTo>
                        <a:lnTo>
                          <a:pt x="349" y="387"/>
                        </a:lnTo>
                        <a:lnTo>
                          <a:pt x="371" y="387"/>
                        </a:lnTo>
                        <a:lnTo>
                          <a:pt x="466" y="387"/>
                        </a:lnTo>
                        <a:lnTo>
                          <a:pt x="488" y="387"/>
                        </a:lnTo>
                        <a:lnTo>
                          <a:pt x="583" y="387"/>
                        </a:lnTo>
                        <a:lnTo>
                          <a:pt x="605" y="387"/>
                        </a:lnTo>
                        <a:lnTo>
                          <a:pt x="584" y="355"/>
                        </a:lnTo>
                        <a:lnTo>
                          <a:pt x="591" y="188"/>
                        </a:lnTo>
                        <a:lnTo>
                          <a:pt x="584" y="177"/>
                        </a:lnTo>
                        <a:lnTo>
                          <a:pt x="583" y="175"/>
                        </a:lnTo>
                        <a:lnTo>
                          <a:pt x="469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0" name="Freeform 117"/>
                  <p:cNvSpPr>
                    <a:spLocks/>
                  </p:cNvSpPr>
                  <p:nvPr/>
                </p:nvSpPr>
                <p:spPr bwMode="auto">
                  <a:xfrm>
                    <a:off x="2938" y="392"/>
                    <a:ext cx="1049" cy="351"/>
                  </a:xfrm>
                  <a:custGeom>
                    <a:avLst/>
                    <a:gdLst>
                      <a:gd name="T0" fmla="*/ 1049 w 1049"/>
                      <a:gd name="T1" fmla="*/ 0 h 351"/>
                      <a:gd name="T2" fmla="*/ 982 w 1049"/>
                      <a:gd name="T3" fmla="*/ 59 h 351"/>
                      <a:gd name="T4" fmla="*/ 943 w 1049"/>
                      <a:gd name="T5" fmla="*/ 95 h 351"/>
                      <a:gd name="T6" fmla="*/ 908 w 1049"/>
                      <a:gd name="T7" fmla="*/ 124 h 351"/>
                      <a:gd name="T8" fmla="*/ 848 w 1049"/>
                      <a:gd name="T9" fmla="*/ 177 h 351"/>
                      <a:gd name="T10" fmla="*/ 835 w 1049"/>
                      <a:gd name="T11" fmla="*/ 189 h 351"/>
                      <a:gd name="T12" fmla="*/ 827 w 1049"/>
                      <a:gd name="T13" fmla="*/ 196 h 351"/>
                      <a:gd name="T14" fmla="*/ 760 w 1049"/>
                      <a:gd name="T15" fmla="*/ 254 h 351"/>
                      <a:gd name="T16" fmla="*/ 710 w 1049"/>
                      <a:gd name="T17" fmla="*/ 299 h 351"/>
                      <a:gd name="T18" fmla="*/ 670 w 1049"/>
                      <a:gd name="T19" fmla="*/ 295 h 351"/>
                      <a:gd name="T20" fmla="*/ 593 w 1049"/>
                      <a:gd name="T21" fmla="*/ 351 h 351"/>
                      <a:gd name="T22" fmla="*/ 590 w 1049"/>
                      <a:gd name="T23" fmla="*/ 351 h 351"/>
                      <a:gd name="T24" fmla="*/ 476 w 1049"/>
                      <a:gd name="T25" fmla="*/ 301 h 351"/>
                      <a:gd name="T26" fmla="*/ 423 w 1049"/>
                      <a:gd name="T27" fmla="*/ 273 h 351"/>
                      <a:gd name="T28" fmla="*/ 359 w 1049"/>
                      <a:gd name="T29" fmla="*/ 242 h 351"/>
                      <a:gd name="T30" fmla="*/ 244 w 1049"/>
                      <a:gd name="T31" fmla="*/ 177 h 351"/>
                      <a:gd name="T32" fmla="*/ 244 w 1049"/>
                      <a:gd name="T33" fmla="*/ 176 h 351"/>
                      <a:gd name="T34" fmla="*/ 242 w 1049"/>
                      <a:gd name="T35" fmla="*/ 176 h 351"/>
                      <a:gd name="T36" fmla="*/ 127 w 1049"/>
                      <a:gd name="T37" fmla="*/ 99 h 351"/>
                      <a:gd name="T38" fmla="*/ 21 w 1049"/>
                      <a:gd name="T39" fmla="*/ 17 h 351"/>
                      <a:gd name="T40" fmla="*/ 10 w 1049"/>
                      <a:gd name="T41" fmla="*/ 8 h 351"/>
                      <a:gd name="T42" fmla="*/ 0 w 1049"/>
                      <a:gd name="T43" fmla="*/ 0 h 351"/>
                      <a:gd name="T44" fmla="*/ 10 w 1049"/>
                      <a:gd name="T45" fmla="*/ 0 h 351"/>
                      <a:gd name="T46" fmla="*/ 127 w 1049"/>
                      <a:gd name="T47" fmla="*/ 0 h 351"/>
                      <a:gd name="T48" fmla="*/ 244 w 1049"/>
                      <a:gd name="T49" fmla="*/ 0 h 351"/>
                      <a:gd name="T50" fmla="*/ 359 w 1049"/>
                      <a:gd name="T51" fmla="*/ 0 h 351"/>
                      <a:gd name="T52" fmla="*/ 476 w 1049"/>
                      <a:gd name="T53" fmla="*/ 0 h 351"/>
                      <a:gd name="T54" fmla="*/ 593 w 1049"/>
                      <a:gd name="T55" fmla="*/ 0 h 351"/>
                      <a:gd name="T56" fmla="*/ 710 w 1049"/>
                      <a:gd name="T57" fmla="*/ 0 h 351"/>
                      <a:gd name="T58" fmla="*/ 827 w 1049"/>
                      <a:gd name="T59" fmla="*/ 0 h 351"/>
                      <a:gd name="T60" fmla="*/ 943 w 1049"/>
                      <a:gd name="T61" fmla="*/ 0 h 351"/>
                      <a:gd name="T62" fmla="*/ 1049 w 1049"/>
                      <a:gd name="T63" fmla="*/ 0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049" h="351">
                        <a:moveTo>
                          <a:pt x="1049" y="0"/>
                        </a:moveTo>
                        <a:lnTo>
                          <a:pt x="982" y="59"/>
                        </a:lnTo>
                        <a:lnTo>
                          <a:pt x="943" y="95"/>
                        </a:lnTo>
                        <a:lnTo>
                          <a:pt x="908" y="124"/>
                        </a:lnTo>
                        <a:lnTo>
                          <a:pt x="848" y="177"/>
                        </a:lnTo>
                        <a:lnTo>
                          <a:pt x="835" y="189"/>
                        </a:lnTo>
                        <a:lnTo>
                          <a:pt x="827" y="196"/>
                        </a:lnTo>
                        <a:lnTo>
                          <a:pt x="760" y="254"/>
                        </a:lnTo>
                        <a:lnTo>
                          <a:pt x="710" y="299"/>
                        </a:lnTo>
                        <a:lnTo>
                          <a:pt x="670" y="295"/>
                        </a:lnTo>
                        <a:lnTo>
                          <a:pt x="593" y="351"/>
                        </a:lnTo>
                        <a:lnTo>
                          <a:pt x="590" y="351"/>
                        </a:lnTo>
                        <a:lnTo>
                          <a:pt x="476" y="301"/>
                        </a:lnTo>
                        <a:lnTo>
                          <a:pt x="423" y="273"/>
                        </a:lnTo>
                        <a:lnTo>
                          <a:pt x="359" y="242"/>
                        </a:lnTo>
                        <a:lnTo>
                          <a:pt x="244" y="177"/>
                        </a:lnTo>
                        <a:lnTo>
                          <a:pt x="244" y="176"/>
                        </a:lnTo>
                        <a:lnTo>
                          <a:pt x="242" y="176"/>
                        </a:lnTo>
                        <a:lnTo>
                          <a:pt x="127" y="99"/>
                        </a:lnTo>
                        <a:lnTo>
                          <a:pt x="21" y="17"/>
                        </a:lnTo>
                        <a:lnTo>
                          <a:pt x="10" y="8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  <a:lnTo>
                          <a:pt x="127" y="0"/>
                        </a:lnTo>
                        <a:lnTo>
                          <a:pt x="244" y="0"/>
                        </a:lnTo>
                        <a:lnTo>
                          <a:pt x="359" y="0"/>
                        </a:lnTo>
                        <a:lnTo>
                          <a:pt x="476" y="0"/>
                        </a:lnTo>
                        <a:lnTo>
                          <a:pt x="593" y="0"/>
                        </a:lnTo>
                        <a:lnTo>
                          <a:pt x="710" y="0"/>
                        </a:lnTo>
                        <a:lnTo>
                          <a:pt x="827" y="0"/>
                        </a:lnTo>
                        <a:lnTo>
                          <a:pt x="943" y="0"/>
                        </a:lnTo>
                        <a:lnTo>
                          <a:pt x="1049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1" name="Freeform 118"/>
                  <p:cNvSpPr>
                    <a:spLocks/>
                  </p:cNvSpPr>
                  <p:nvPr/>
                </p:nvSpPr>
                <p:spPr bwMode="auto">
                  <a:xfrm>
                    <a:off x="2938" y="392"/>
                    <a:ext cx="1049" cy="351"/>
                  </a:xfrm>
                  <a:custGeom>
                    <a:avLst/>
                    <a:gdLst>
                      <a:gd name="T0" fmla="*/ 1049 w 1049"/>
                      <a:gd name="T1" fmla="*/ 0 h 351"/>
                      <a:gd name="T2" fmla="*/ 982 w 1049"/>
                      <a:gd name="T3" fmla="*/ 59 h 351"/>
                      <a:gd name="T4" fmla="*/ 943 w 1049"/>
                      <a:gd name="T5" fmla="*/ 95 h 351"/>
                      <a:gd name="T6" fmla="*/ 908 w 1049"/>
                      <a:gd name="T7" fmla="*/ 124 h 351"/>
                      <a:gd name="T8" fmla="*/ 848 w 1049"/>
                      <a:gd name="T9" fmla="*/ 177 h 351"/>
                      <a:gd name="T10" fmla="*/ 835 w 1049"/>
                      <a:gd name="T11" fmla="*/ 189 h 351"/>
                      <a:gd name="T12" fmla="*/ 827 w 1049"/>
                      <a:gd name="T13" fmla="*/ 196 h 351"/>
                      <a:gd name="T14" fmla="*/ 760 w 1049"/>
                      <a:gd name="T15" fmla="*/ 254 h 351"/>
                      <a:gd name="T16" fmla="*/ 710 w 1049"/>
                      <a:gd name="T17" fmla="*/ 299 h 351"/>
                      <a:gd name="T18" fmla="*/ 670 w 1049"/>
                      <a:gd name="T19" fmla="*/ 295 h 351"/>
                      <a:gd name="T20" fmla="*/ 593 w 1049"/>
                      <a:gd name="T21" fmla="*/ 351 h 351"/>
                      <a:gd name="T22" fmla="*/ 590 w 1049"/>
                      <a:gd name="T23" fmla="*/ 351 h 351"/>
                      <a:gd name="T24" fmla="*/ 476 w 1049"/>
                      <a:gd name="T25" fmla="*/ 301 h 351"/>
                      <a:gd name="T26" fmla="*/ 423 w 1049"/>
                      <a:gd name="T27" fmla="*/ 273 h 351"/>
                      <a:gd name="T28" fmla="*/ 359 w 1049"/>
                      <a:gd name="T29" fmla="*/ 242 h 351"/>
                      <a:gd name="T30" fmla="*/ 244 w 1049"/>
                      <a:gd name="T31" fmla="*/ 177 h 351"/>
                      <a:gd name="T32" fmla="*/ 244 w 1049"/>
                      <a:gd name="T33" fmla="*/ 176 h 351"/>
                      <a:gd name="T34" fmla="*/ 242 w 1049"/>
                      <a:gd name="T35" fmla="*/ 176 h 351"/>
                      <a:gd name="T36" fmla="*/ 127 w 1049"/>
                      <a:gd name="T37" fmla="*/ 99 h 351"/>
                      <a:gd name="T38" fmla="*/ 21 w 1049"/>
                      <a:gd name="T39" fmla="*/ 17 h 351"/>
                      <a:gd name="T40" fmla="*/ 10 w 1049"/>
                      <a:gd name="T41" fmla="*/ 8 h 351"/>
                      <a:gd name="T42" fmla="*/ 0 w 1049"/>
                      <a:gd name="T43" fmla="*/ 0 h 351"/>
                      <a:gd name="T44" fmla="*/ 10 w 1049"/>
                      <a:gd name="T45" fmla="*/ 0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049" h="351">
                        <a:moveTo>
                          <a:pt x="1049" y="0"/>
                        </a:moveTo>
                        <a:lnTo>
                          <a:pt x="982" y="59"/>
                        </a:lnTo>
                        <a:lnTo>
                          <a:pt x="943" y="95"/>
                        </a:lnTo>
                        <a:lnTo>
                          <a:pt x="908" y="124"/>
                        </a:lnTo>
                        <a:lnTo>
                          <a:pt x="848" y="177"/>
                        </a:lnTo>
                        <a:lnTo>
                          <a:pt x="835" y="189"/>
                        </a:lnTo>
                        <a:lnTo>
                          <a:pt x="827" y="196"/>
                        </a:lnTo>
                        <a:lnTo>
                          <a:pt x="760" y="254"/>
                        </a:lnTo>
                        <a:lnTo>
                          <a:pt x="710" y="299"/>
                        </a:lnTo>
                        <a:lnTo>
                          <a:pt x="670" y="295"/>
                        </a:lnTo>
                        <a:lnTo>
                          <a:pt x="593" y="351"/>
                        </a:lnTo>
                        <a:lnTo>
                          <a:pt x="590" y="351"/>
                        </a:lnTo>
                        <a:lnTo>
                          <a:pt x="476" y="301"/>
                        </a:lnTo>
                        <a:lnTo>
                          <a:pt x="423" y="273"/>
                        </a:lnTo>
                        <a:lnTo>
                          <a:pt x="359" y="242"/>
                        </a:lnTo>
                        <a:lnTo>
                          <a:pt x="244" y="177"/>
                        </a:lnTo>
                        <a:lnTo>
                          <a:pt x="244" y="176"/>
                        </a:lnTo>
                        <a:lnTo>
                          <a:pt x="242" y="176"/>
                        </a:lnTo>
                        <a:lnTo>
                          <a:pt x="127" y="99"/>
                        </a:lnTo>
                        <a:lnTo>
                          <a:pt x="21" y="17"/>
                        </a:lnTo>
                        <a:lnTo>
                          <a:pt x="10" y="8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2" name="Freeform 119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580" cy="173"/>
                  </a:xfrm>
                  <a:custGeom>
                    <a:avLst/>
                    <a:gdLst>
                      <a:gd name="T0" fmla="*/ 0 w 580"/>
                      <a:gd name="T1" fmla="*/ 170 h 173"/>
                      <a:gd name="T2" fmla="*/ 113 w 580"/>
                      <a:gd name="T3" fmla="*/ 172 h 173"/>
                      <a:gd name="T4" fmla="*/ 117 w 580"/>
                      <a:gd name="T5" fmla="*/ 172 h 173"/>
                      <a:gd name="T6" fmla="*/ 230 w 580"/>
                      <a:gd name="T7" fmla="*/ 172 h 173"/>
                      <a:gd name="T8" fmla="*/ 234 w 580"/>
                      <a:gd name="T9" fmla="*/ 172 h 173"/>
                      <a:gd name="T10" fmla="*/ 346 w 580"/>
                      <a:gd name="T11" fmla="*/ 172 h 173"/>
                      <a:gd name="T12" fmla="*/ 349 w 580"/>
                      <a:gd name="T13" fmla="*/ 172 h 173"/>
                      <a:gd name="T14" fmla="*/ 463 w 580"/>
                      <a:gd name="T15" fmla="*/ 173 h 173"/>
                      <a:gd name="T16" fmla="*/ 466 w 580"/>
                      <a:gd name="T17" fmla="*/ 173 h 173"/>
                      <a:gd name="T18" fmla="*/ 580 w 580"/>
                      <a:gd name="T19" fmla="*/ 173 h 173"/>
                      <a:gd name="T20" fmla="*/ 467 w 580"/>
                      <a:gd name="T21" fmla="*/ 0 h 173"/>
                      <a:gd name="T22" fmla="*/ 466 w 580"/>
                      <a:gd name="T23" fmla="*/ 0 h 173"/>
                      <a:gd name="T24" fmla="*/ 349 w 580"/>
                      <a:gd name="T25" fmla="*/ 0 h 173"/>
                      <a:gd name="T26" fmla="*/ 234 w 580"/>
                      <a:gd name="T27" fmla="*/ 0 h 173"/>
                      <a:gd name="T28" fmla="*/ 117 w 580"/>
                      <a:gd name="T29" fmla="*/ 0 h 173"/>
                      <a:gd name="T30" fmla="*/ 0 w 580"/>
                      <a:gd name="T31" fmla="*/ 0 h 173"/>
                      <a:gd name="T32" fmla="*/ 0 w 580"/>
                      <a:gd name="T33" fmla="*/ 17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0" h="173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466" y="0"/>
                        </a:lnTo>
                        <a:lnTo>
                          <a:pt x="349" y="0"/>
                        </a:lnTo>
                        <a:lnTo>
                          <a:pt x="234" y="0"/>
                        </a:lnTo>
                        <a:lnTo>
                          <a:pt x="117" y="0"/>
                        </a:lnTo>
                        <a:lnTo>
                          <a:pt x="0" y="0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3" name="Freeform 120"/>
                  <p:cNvSpPr>
                    <a:spLocks/>
                  </p:cNvSpPr>
                  <p:nvPr/>
                </p:nvSpPr>
                <p:spPr bwMode="auto">
                  <a:xfrm>
                    <a:off x="1665" y="392"/>
                    <a:ext cx="580" cy="173"/>
                  </a:xfrm>
                  <a:custGeom>
                    <a:avLst/>
                    <a:gdLst>
                      <a:gd name="T0" fmla="*/ 0 w 580"/>
                      <a:gd name="T1" fmla="*/ 170 h 173"/>
                      <a:gd name="T2" fmla="*/ 113 w 580"/>
                      <a:gd name="T3" fmla="*/ 172 h 173"/>
                      <a:gd name="T4" fmla="*/ 117 w 580"/>
                      <a:gd name="T5" fmla="*/ 172 h 173"/>
                      <a:gd name="T6" fmla="*/ 230 w 580"/>
                      <a:gd name="T7" fmla="*/ 172 h 173"/>
                      <a:gd name="T8" fmla="*/ 234 w 580"/>
                      <a:gd name="T9" fmla="*/ 172 h 173"/>
                      <a:gd name="T10" fmla="*/ 346 w 580"/>
                      <a:gd name="T11" fmla="*/ 172 h 173"/>
                      <a:gd name="T12" fmla="*/ 349 w 580"/>
                      <a:gd name="T13" fmla="*/ 172 h 173"/>
                      <a:gd name="T14" fmla="*/ 463 w 580"/>
                      <a:gd name="T15" fmla="*/ 173 h 173"/>
                      <a:gd name="T16" fmla="*/ 466 w 580"/>
                      <a:gd name="T17" fmla="*/ 173 h 173"/>
                      <a:gd name="T18" fmla="*/ 580 w 580"/>
                      <a:gd name="T19" fmla="*/ 173 h 173"/>
                      <a:gd name="T20" fmla="*/ 467 w 580"/>
                      <a:gd name="T21" fmla="*/ 0 h 173"/>
                      <a:gd name="T22" fmla="*/ 466 w 580"/>
                      <a:gd name="T23" fmla="*/ 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80" h="173">
                        <a:moveTo>
                          <a:pt x="0" y="170"/>
                        </a:moveTo>
                        <a:lnTo>
                          <a:pt x="113" y="172"/>
                        </a:lnTo>
                        <a:lnTo>
                          <a:pt x="117" y="172"/>
                        </a:lnTo>
                        <a:lnTo>
                          <a:pt x="230" y="172"/>
                        </a:lnTo>
                        <a:lnTo>
                          <a:pt x="234" y="172"/>
                        </a:lnTo>
                        <a:lnTo>
                          <a:pt x="346" y="172"/>
                        </a:lnTo>
                        <a:lnTo>
                          <a:pt x="349" y="172"/>
                        </a:lnTo>
                        <a:lnTo>
                          <a:pt x="463" y="173"/>
                        </a:lnTo>
                        <a:lnTo>
                          <a:pt x="466" y="173"/>
                        </a:lnTo>
                        <a:lnTo>
                          <a:pt x="580" y="173"/>
                        </a:lnTo>
                        <a:lnTo>
                          <a:pt x="467" y="0"/>
                        </a:lnTo>
                        <a:lnTo>
                          <a:pt x="466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4" name="Freeform 121"/>
                  <p:cNvSpPr>
                    <a:spLocks/>
                  </p:cNvSpPr>
                  <p:nvPr/>
                </p:nvSpPr>
                <p:spPr bwMode="auto">
                  <a:xfrm>
                    <a:off x="3175" y="392"/>
                    <a:ext cx="697" cy="198"/>
                  </a:xfrm>
                  <a:custGeom>
                    <a:avLst/>
                    <a:gdLst>
                      <a:gd name="T0" fmla="*/ 697 w 697"/>
                      <a:gd name="T1" fmla="*/ 0 h 198"/>
                      <a:gd name="T2" fmla="*/ 629 w 697"/>
                      <a:gd name="T3" fmla="*/ 59 h 198"/>
                      <a:gd name="T4" fmla="*/ 590 w 697"/>
                      <a:gd name="T5" fmla="*/ 95 h 198"/>
                      <a:gd name="T6" fmla="*/ 547 w 697"/>
                      <a:gd name="T7" fmla="*/ 114 h 198"/>
                      <a:gd name="T8" fmla="*/ 496 w 697"/>
                      <a:gd name="T9" fmla="*/ 177 h 198"/>
                      <a:gd name="T10" fmla="*/ 481 w 697"/>
                      <a:gd name="T11" fmla="*/ 189 h 198"/>
                      <a:gd name="T12" fmla="*/ 473 w 697"/>
                      <a:gd name="T13" fmla="*/ 198 h 198"/>
                      <a:gd name="T14" fmla="*/ 361 w 697"/>
                      <a:gd name="T15" fmla="*/ 184 h 198"/>
                      <a:gd name="T16" fmla="*/ 356 w 697"/>
                      <a:gd name="T17" fmla="*/ 188 h 198"/>
                      <a:gd name="T18" fmla="*/ 331 w 697"/>
                      <a:gd name="T19" fmla="*/ 177 h 198"/>
                      <a:gd name="T20" fmla="*/ 239 w 697"/>
                      <a:gd name="T21" fmla="*/ 135 h 198"/>
                      <a:gd name="T22" fmla="*/ 197 w 697"/>
                      <a:gd name="T23" fmla="*/ 112 h 198"/>
                      <a:gd name="T24" fmla="*/ 122 w 697"/>
                      <a:gd name="T25" fmla="*/ 74 h 198"/>
                      <a:gd name="T26" fmla="*/ 11 w 697"/>
                      <a:gd name="T27" fmla="*/ 6 h 198"/>
                      <a:gd name="T28" fmla="*/ 7 w 697"/>
                      <a:gd name="T29" fmla="*/ 4 h 198"/>
                      <a:gd name="T30" fmla="*/ 0 w 697"/>
                      <a:gd name="T31" fmla="*/ 0 h 198"/>
                      <a:gd name="T32" fmla="*/ 7 w 697"/>
                      <a:gd name="T33" fmla="*/ 0 h 198"/>
                      <a:gd name="T34" fmla="*/ 122 w 697"/>
                      <a:gd name="T35" fmla="*/ 0 h 198"/>
                      <a:gd name="T36" fmla="*/ 239 w 697"/>
                      <a:gd name="T37" fmla="*/ 0 h 198"/>
                      <a:gd name="T38" fmla="*/ 356 w 697"/>
                      <a:gd name="T39" fmla="*/ 0 h 198"/>
                      <a:gd name="T40" fmla="*/ 473 w 697"/>
                      <a:gd name="T41" fmla="*/ 0 h 198"/>
                      <a:gd name="T42" fmla="*/ 590 w 697"/>
                      <a:gd name="T43" fmla="*/ 0 h 198"/>
                      <a:gd name="T44" fmla="*/ 697 w 697"/>
                      <a:gd name="T45" fmla="*/ 0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697" h="198">
                        <a:moveTo>
                          <a:pt x="697" y="0"/>
                        </a:moveTo>
                        <a:lnTo>
                          <a:pt x="629" y="59"/>
                        </a:lnTo>
                        <a:lnTo>
                          <a:pt x="590" y="95"/>
                        </a:lnTo>
                        <a:lnTo>
                          <a:pt x="547" y="114"/>
                        </a:lnTo>
                        <a:lnTo>
                          <a:pt x="496" y="177"/>
                        </a:lnTo>
                        <a:lnTo>
                          <a:pt x="481" y="189"/>
                        </a:lnTo>
                        <a:lnTo>
                          <a:pt x="473" y="198"/>
                        </a:lnTo>
                        <a:lnTo>
                          <a:pt x="361" y="184"/>
                        </a:lnTo>
                        <a:lnTo>
                          <a:pt x="356" y="188"/>
                        </a:lnTo>
                        <a:lnTo>
                          <a:pt x="331" y="177"/>
                        </a:lnTo>
                        <a:lnTo>
                          <a:pt x="239" y="135"/>
                        </a:lnTo>
                        <a:lnTo>
                          <a:pt x="197" y="112"/>
                        </a:lnTo>
                        <a:lnTo>
                          <a:pt x="122" y="74"/>
                        </a:lnTo>
                        <a:lnTo>
                          <a:pt x="11" y="6"/>
                        </a:lnTo>
                        <a:lnTo>
                          <a:pt x="7" y="4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22" y="0"/>
                        </a:lnTo>
                        <a:lnTo>
                          <a:pt x="239" y="0"/>
                        </a:lnTo>
                        <a:lnTo>
                          <a:pt x="356" y="0"/>
                        </a:lnTo>
                        <a:lnTo>
                          <a:pt x="473" y="0"/>
                        </a:lnTo>
                        <a:lnTo>
                          <a:pt x="590" y="0"/>
                        </a:lnTo>
                        <a:lnTo>
                          <a:pt x="697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5" name="Freeform 122"/>
                  <p:cNvSpPr>
                    <a:spLocks/>
                  </p:cNvSpPr>
                  <p:nvPr/>
                </p:nvSpPr>
                <p:spPr bwMode="auto">
                  <a:xfrm>
                    <a:off x="3175" y="392"/>
                    <a:ext cx="697" cy="198"/>
                  </a:xfrm>
                  <a:custGeom>
                    <a:avLst/>
                    <a:gdLst>
                      <a:gd name="T0" fmla="*/ 697 w 697"/>
                      <a:gd name="T1" fmla="*/ 0 h 198"/>
                      <a:gd name="T2" fmla="*/ 629 w 697"/>
                      <a:gd name="T3" fmla="*/ 59 h 198"/>
                      <a:gd name="T4" fmla="*/ 590 w 697"/>
                      <a:gd name="T5" fmla="*/ 95 h 198"/>
                      <a:gd name="T6" fmla="*/ 547 w 697"/>
                      <a:gd name="T7" fmla="*/ 114 h 198"/>
                      <a:gd name="T8" fmla="*/ 496 w 697"/>
                      <a:gd name="T9" fmla="*/ 177 h 198"/>
                      <a:gd name="T10" fmla="*/ 481 w 697"/>
                      <a:gd name="T11" fmla="*/ 189 h 198"/>
                      <a:gd name="T12" fmla="*/ 473 w 697"/>
                      <a:gd name="T13" fmla="*/ 198 h 198"/>
                      <a:gd name="T14" fmla="*/ 361 w 697"/>
                      <a:gd name="T15" fmla="*/ 184 h 198"/>
                      <a:gd name="T16" fmla="*/ 356 w 697"/>
                      <a:gd name="T17" fmla="*/ 188 h 198"/>
                      <a:gd name="T18" fmla="*/ 331 w 697"/>
                      <a:gd name="T19" fmla="*/ 177 h 198"/>
                      <a:gd name="T20" fmla="*/ 239 w 697"/>
                      <a:gd name="T21" fmla="*/ 135 h 198"/>
                      <a:gd name="T22" fmla="*/ 197 w 697"/>
                      <a:gd name="T23" fmla="*/ 112 h 198"/>
                      <a:gd name="T24" fmla="*/ 122 w 697"/>
                      <a:gd name="T25" fmla="*/ 74 h 198"/>
                      <a:gd name="T26" fmla="*/ 11 w 697"/>
                      <a:gd name="T27" fmla="*/ 6 h 198"/>
                      <a:gd name="T28" fmla="*/ 7 w 697"/>
                      <a:gd name="T29" fmla="*/ 4 h 198"/>
                      <a:gd name="T30" fmla="*/ 0 w 697"/>
                      <a:gd name="T31" fmla="*/ 0 h 198"/>
                      <a:gd name="T32" fmla="*/ 7 w 697"/>
                      <a:gd name="T33" fmla="*/ 0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7" h="198">
                        <a:moveTo>
                          <a:pt x="697" y="0"/>
                        </a:moveTo>
                        <a:lnTo>
                          <a:pt x="629" y="59"/>
                        </a:lnTo>
                        <a:lnTo>
                          <a:pt x="590" y="95"/>
                        </a:lnTo>
                        <a:lnTo>
                          <a:pt x="547" y="114"/>
                        </a:lnTo>
                        <a:lnTo>
                          <a:pt x="496" y="177"/>
                        </a:lnTo>
                        <a:lnTo>
                          <a:pt x="481" y="189"/>
                        </a:lnTo>
                        <a:lnTo>
                          <a:pt x="473" y="198"/>
                        </a:lnTo>
                        <a:lnTo>
                          <a:pt x="361" y="184"/>
                        </a:lnTo>
                        <a:lnTo>
                          <a:pt x="356" y="188"/>
                        </a:lnTo>
                        <a:lnTo>
                          <a:pt x="331" y="177"/>
                        </a:lnTo>
                        <a:lnTo>
                          <a:pt x="239" y="135"/>
                        </a:lnTo>
                        <a:lnTo>
                          <a:pt x="197" y="112"/>
                        </a:lnTo>
                        <a:lnTo>
                          <a:pt x="122" y="74"/>
                        </a:lnTo>
                        <a:lnTo>
                          <a:pt x="11" y="6"/>
                        </a:lnTo>
                        <a:lnTo>
                          <a:pt x="7" y="4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6" name="Freeform 123"/>
                  <p:cNvSpPr>
                    <a:spLocks/>
                  </p:cNvSpPr>
                  <p:nvPr/>
                </p:nvSpPr>
                <p:spPr bwMode="auto">
                  <a:xfrm>
                    <a:off x="3400" y="392"/>
                    <a:ext cx="384" cy="97"/>
                  </a:xfrm>
                  <a:custGeom>
                    <a:avLst/>
                    <a:gdLst>
                      <a:gd name="T0" fmla="*/ 384 w 384"/>
                      <a:gd name="T1" fmla="*/ 0 h 97"/>
                      <a:gd name="T2" fmla="*/ 371 w 384"/>
                      <a:gd name="T3" fmla="*/ 11 h 97"/>
                      <a:gd name="T4" fmla="*/ 365 w 384"/>
                      <a:gd name="T5" fmla="*/ 16 h 97"/>
                      <a:gd name="T6" fmla="*/ 283 w 384"/>
                      <a:gd name="T7" fmla="*/ 54 h 97"/>
                      <a:gd name="T8" fmla="*/ 248 w 384"/>
                      <a:gd name="T9" fmla="*/ 97 h 97"/>
                      <a:gd name="T10" fmla="*/ 178 w 384"/>
                      <a:gd name="T11" fmla="*/ 72 h 97"/>
                      <a:gd name="T12" fmla="*/ 131 w 384"/>
                      <a:gd name="T13" fmla="*/ 62 h 97"/>
                      <a:gd name="T14" fmla="*/ 21 w 384"/>
                      <a:gd name="T15" fmla="*/ 11 h 97"/>
                      <a:gd name="T16" fmla="*/ 14 w 384"/>
                      <a:gd name="T17" fmla="*/ 6 h 97"/>
                      <a:gd name="T18" fmla="*/ 0 w 384"/>
                      <a:gd name="T19" fmla="*/ 0 h 97"/>
                      <a:gd name="T20" fmla="*/ 14 w 384"/>
                      <a:gd name="T21" fmla="*/ 0 h 97"/>
                      <a:gd name="T22" fmla="*/ 131 w 384"/>
                      <a:gd name="T23" fmla="*/ 0 h 97"/>
                      <a:gd name="T24" fmla="*/ 248 w 384"/>
                      <a:gd name="T25" fmla="*/ 0 h 97"/>
                      <a:gd name="T26" fmla="*/ 365 w 384"/>
                      <a:gd name="T27" fmla="*/ 0 h 97"/>
                      <a:gd name="T28" fmla="*/ 384 w 384"/>
                      <a:gd name="T29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84" h="97">
                        <a:moveTo>
                          <a:pt x="384" y="0"/>
                        </a:moveTo>
                        <a:lnTo>
                          <a:pt x="371" y="11"/>
                        </a:lnTo>
                        <a:lnTo>
                          <a:pt x="365" y="16"/>
                        </a:lnTo>
                        <a:lnTo>
                          <a:pt x="283" y="54"/>
                        </a:lnTo>
                        <a:lnTo>
                          <a:pt x="248" y="97"/>
                        </a:lnTo>
                        <a:lnTo>
                          <a:pt x="178" y="72"/>
                        </a:lnTo>
                        <a:lnTo>
                          <a:pt x="131" y="62"/>
                        </a:lnTo>
                        <a:lnTo>
                          <a:pt x="21" y="11"/>
                        </a:lnTo>
                        <a:lnTo>
                          <a:pt x="14" y="6"/>
                        </a:lnTo>
                        <a:lnTo>
                          <a:pt x="0" y="0"/>
                        </a:lnTo>
                        <a:lnTo>
                          <a:pt x="14" y="0"/>
                        </a:lnTo>
                        <a:lnTo>
                          <a:pt x="131" y="0"/>
                        </a:lnTo>
                        <a:lnTo>
                          <a:pt x="248" y="0"/>
                        </a:lnTo>
                        <a:lnTo>
                          <a:pt x="365" y="0"/>
                        </a:lnTo>
                        <a:lnTo>
                          <a:pt x="384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7" name="Freeform 124"/>
                  <p:cNvSpPr>
                    <a:spLocks/>
                  </p:cNvSpPr>
                  <p:nvPr/>
                </p:nvSpPr>
                <p:spPr bwMode="auto">
                  <a:xfrm>
                    <a:off x="3400" y="392"/>
                    <a:ext cx="384" cy="97"/>
                  </a:xfrm>
                  <a:custGeom>
                    <a:avLst/>
                    <a:gdLst>
                      <a:gd name="T0" fmla="*/ 384 w 384"/>
                      <a:gd name="T1" fmla="*/ 0 h 97"/>
                      <a:gd name="T2" fmla="*/ 371 w 384"/>
                      <a:gd name="T3" fmla="*/ 11 h 97"/>
                      <a:gd name="T4" fmla="*/ 365 w 384"/>
                      <a:gd name="T5" fmla="*/ 16 h 97"/>
                      <a:gd name="T6" fmla="*/ 283 w 384"/>
                      <a:gd name="T7" fmla="*/ 54 h 97"/>
                      <a:gd name="T8" fmla="*/ 248 w 384"/>
                      <a:gd name="T9" fmla="*/ 97 h 97"/>
                      <a:gd name="T10" fmla="*/ 178 w 384"/>
                      <a:gd name="T11" fmla="*/ 72 h 97"/>
                      <a:gd name="T12" fmla="*/ 131 w 384"/>
                      <a:gd name="T13" fmla="*/ 62 h 97"/>
                      <a:gd name="T14" fmla="*/ 21 w 384"/>
                      <a:gd name="T15" fmla="*/ 11 h 97"/>
                      <a:gd name="T16" fmla="*/ 14 w 384"/>
                      <a:gd name="T17" fmla="*/ 6 h 97"/>
                      <a:gd name="T18" fmla="*/ 0 w 384"/>
                      <a:gd name="T19" fmla="*/ 0 h 97"/>
                      <a:gd name="T20" fmla="*/ 14 w 384"/>
                      <a:gd name="T21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84" h="97">
                        <a:moveTo>
                          <a:pt x="384" y="0"/>
                        </a:moveTo>
                        <a:lnTo>
                          <a:pt x="371" y="11"/>
                        </a:lnTo>
                        <a:lnTo>
                          <a:pt x="365" y="16"/>
                        </a:lnTo>
                        <a:lnTo>
                          <a:pt x="283" y="54"/>
                        </a:lnTo>
                        <a:lnTo>
                          <a:pt x="248" y="97"/>
                        </a:lnTo>
                        <a:lnTo>
                          <a:pt x="178" y="72"/>
                        </a:lnTo>
                        <a:lnTo>
                          <a:pt x="131" y="62"/>
                        </a:lnTo>
                        <a:lnTo>
                          <a:pt x="21" y="11"/>
                        </a:lnTo>
                        <a:lnTo>
                          <a:pt x="14" y="6"/>
                        </a:lnTo>
                        <a:lnTo>
                          <a:pt x="0" y="0"/>
                        </a:lnTo>
                        <a:lnTo>
                          <a:pt x="14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8" name="Freeform 125"/>
                  <p:cNvSpPr>
                    <a:spLocks/>
                  </p:cNvSpPr>
                  <p:nvPr/>
                </p:nvSpPr>
                <p:spPr bwMode="auto">
                  <a:xfrm>
                    <a:off x="3414" y="1456"/>
                    <a:ext cx="42" cy="35"/>
                  </a:xfrm>
                  <a:custGeom>
                    <a:avLst/>
                    <a:gdLst>
                      <a:gd name="T0" fmla="*/ 0 w 42"/>
                      <a:gd name="T1" fmla="*/ 0 h 35"/>
                      <a:gd name="T2" fmla="*/ 0 w 42"/>
                      <a:gd name="T3" fmla="*/ 0 h 35"/>
                      <a:gd name="T4" fmla="*/ 0 w 42"/>
                      <a:gd name="T5" fmla="*/ 35 h 35"/>
                      <a:gd name="T6" fmla="*/ 15 w 42"/>
                      <a:gd name="T7" fmla="*/ 21 h 35"/>
                      <a:gd name="T8" fmla="*/ 42 w 42"/>
                      <a:gd name="T9" fmla="*/ 0 h 35"/>
                      <a:gd name="T10" fmla="*/ 0 w 42"/>
                      <a:gd name="T11" fmla="*/ 0 h 35"/>
                      <a:gd name="T12" fmla="*/ 0 w 42"/>
                      <a:gd name="T1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2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5"/>
                        </a:lnTo>
                        <a:lnTo>
                          <a:pt x="15" y="21"/>
                        </a:ln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9" name="Freeform 126"/>
                  <p:cNvSpPr>
                    <a:spLocks/>
                  </p:cNvSpPr>
                  <p:nvPr/>
                </p:nvSpPr>
                <p:spPr bwMode="auto">
                  <a:xfrm>
                    <a:off x="3414" y="1456"/>
                    <a:ext cx="42" cy="35"/>
                  </a:xfrm>
                  <a:custGeom>
                    <a:avLst/>
                    <a:gdLst>
                      <a:gd name="T0" fmla="*/ 0 w 42"/>
                      <a:gd name="T1" fmla="*/ 0 h 35"/>
                      <a:gd name="T2" fmla="*/ 0 w 42"/>
                      <a:gd name="T3" fmla="*/ 0 h 35"/>
                      <a:gd name="T4" fmla="*/ 0 w 42"/>
                      <a:gd name="T5" fmla="*/ 35 h 35"/>
                      <a:gd name="T6" fmla="*/ 15 w 42"/>
                      <a:gd name="T7" fmla="*/ 21 h 35"/>
                      <a:gd name="T8" fmla="*/ 42 w 42"/>
                      <a:gd name="T9" fmla="*/ 0 h 35"/>
                      <a:gd name="T10" fmla="*/ 0 w 42"/>
                      <a:gd name="T11" fmla="*/ 0 h 35"/>
                      <a:gd name="T12" fmla="*/ 0 w 42"/>
                      <a:gd name="T1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2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5"/>
                        </a:lnTo>
                        <a:lnTo>
                          <a:pt x="15" y="21"/>
                        </a:ln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0" name="Freeform 127"/>
                  <p:cNvSpPr>
                    <a:spLocks/>
                  </p:cNvSpPr>
                  <p:nvPr/>
                </p:nvSpPr>
                <p:spPr bwMode="auto">
                  <a:xfrm>
                    <a:off x="3648" y="1278"/>
                    <a:ext cx="12" cy="11"/>
                  </a:xfrm>
                  <a:custGeom>
                    <a:avLst/>
                    <a:gdLst>
                      <a:gd name="T0" fmla="*/ 0 w 12"/>
                      <a:gd name="T1" fmla="*/ 0 h 11"/>
                      <a:gd name="T2" fmla="*/ 0 w 12"/>
                      <a:gd name="T3" fmla="*/ 0 h 11"/>
                      <a:gd name="T4" fmla="*/ 0 w 12"/>
                      <a:gd name="T5" fmla="*/ 11 h 11"/>
                      <a:gd name="T6" fmla="*/ 4 w 12"/>
                      <a:gd name="T7" fmla="*/ 7 h 11"/>
                      <a:gd name="T8" fmla="*/ 12 w 12"/>
                      <a:gd name="T9" fmla="*/ 0 h 11"/>
                      <a:gd name="T10" fmla="*/ 0 w 12"/>
                      <a:gd name="T11" fmla="*/ 0 h 11"/>
                      <a:gd name="T12" fmla="*/ 0 w 12"/>
                      <a:gd name="T1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4" y="7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1" name="Freeform 128"/>
                  <p:cNvSpPr>
                    <a:spLocks/>
                  </p:cNvSpPr>
                  <p:nvPr/>
                </p:nvSpPr>
                <p:spPr bwMode="auto">
                  <a:xfrm>
                    <a:off x="3648" y="1278"/>
                    <a:ext cx="12" cy="11"/>
                  </a:xfrm>
                  <a:custGeom>
                    <a:avLst/>
                    <a:gdLst>
                      <a:gd name="T0" fmla="*/ 0 w 12"/>
                      <a:gd name="T1" fmla="*/ 0 h 11"/>
                      <a:gd name="T2" fmla="*/ 0 w 12"/>
                      <a:gd name="T3" fmla="*/ 0 h 11"/>
                      <a:gd name="T4" fmla="*/ 0 w 12"/>
                      <a:gd name="T5" fmla="*/ 11 h 11"/>
                      <a:gd name="T6" fmla="*/ 4 w 12"/>
                      <a:gd name="T7" fmla="*/ 7 h 11"/>
                      <a:gd name="T8" fmla="*/ 12 w 12"/>
                      <a:gd name="T9" fmla="*/ 0 h 11"/>
                      <a:gd name="T10" fmla="*/ 0 w 12"/>
                      <a:gd name="T11" fmla="*/ 0 h 11"/>
                      <a:gd name="T12" fmla="*/ 0 w 12"/>
                      <a:gd name="T1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4" y="7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2" name="Freeform 129"/>
                  <p:cNvSpPr>
                    <a:spLocks/>
                  </p:cNvSpPr>
                  <p:nvPr/>
                </p:nvSpPr>
                <p:spPr bwMode="auto">
                  <a:xfrm>
                    <a:off x="4231" y="745"/>
                    <a:ext cx="0" cy="37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2 h 37"/>
                      <a:gd name="T3" fmla="*/ 37 h 37"/>
                      <a:gd name="T4" fmla="*/ 2 h 37"/>
                      <a:gd name="T5" fmla="*/ 0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37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3" name="Freeform 130"/>
                  <p:cNvSpPr>
                    <a:spLocks/>
                  </p:cNvSpPr>
                  <p:nvPr/>
                </p:nvSpPr>
                <p:spPr bwMode="auto">
                  <a:xfrm>
                    <a:off x="4231" y="745"/>
                    <a:ext cx="0" cy="37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2 h 37"/>
                      <a:gd name="T3" fmla="*/ 37 h 37"/>
                      <a:gd name="T4" fmla="*/ 2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37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4" name="Rectangle 131"/>
                  <p:cNvSpPr>
                    <a:spLocks noChangeArrowheads="1"/>
                  </p:cNvSpPr>
                  <p:nvPr/>
                </p:nvSpPr>
                <p:spPr bwMode="auto">
                  <a:xfrm>
                    <a:off x="1600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5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66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0.2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6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2533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0.4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7" name="Rectangle 134"/>
                  <p:cNvSpPr>
                    <a:spLocks noChangeArrowheads="1"/>
                  </p:cNvSpPr>
                  <p:nvPr/>
                </p:nvSpPr>
                <p:spPr bwMode="auto">
                  <a:xfrm>
                    <a:off x="2999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0.6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8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466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0.8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9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932" y="294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1.0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0" name="Rectangle 137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2815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1" name="Rectangle 138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2460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0.1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2" name="Rectangle 139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2106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0.2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3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1751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0.3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4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1397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0.4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5" name="Rectangle 142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1042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0.5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6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689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0.6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7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1458" y="333"/>
                    <a:ext cx="121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0.7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8" name="Line 14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65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9" name="Line 14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899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0" name="Line 14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131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1" name="Line 14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65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2" name="Line 14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599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3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31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4" name="Line 15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65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5" name="Line 15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297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6" name="Line 15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31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7" name="Line 15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65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8" name="Line 15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97" y="2873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9" name="Line 15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31" y="2873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0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1665" y="2873"/>
                    <a:ext cx="256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1" name="Line 158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2873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2" name="Line 159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2696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3" name="Line 160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2518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4" name="Line 161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2342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5" name="Line 162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2164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" name="Line 163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1987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" name="Line 164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1809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8" name="Line 165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163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9" name="Line 166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1456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" name="Line 167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1278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1" name="Line 168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1101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2" name="Line 169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92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3" name="Line 170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747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4" name="Line 171"/>
                  <p:cNvSpPr>
                    <a:spLocks noChangeShapeType="1"/>
                  </p:cNvSpPr>
                  <p:nvPr/>
                </p:nvSpPr>
                <p:spPr bwMode="auto">
                  <a:xfrm>
                    <a:off x="1642" y="569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5" name="Line 172"/>
                  <p:cNvSpPr>
                    <a:spLocks noChangeShapeType="1"/>
                  </p:cNvSpPr>
                  <p:nvPr/>
                </p:nvSpPr>
                <p:spPr bwMode="auto">
                  <a:xfrm>
                    <a:off x="1619" y="392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6" name="Line 1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65" y="392"/>
                    <a:ext cx="0" cy="2481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7" name="Line 174"/>
                  <p:cNvSpPr>
                    <a:spLocks noChangeShapeType="1"/>
                  </p:cNvSpPr>
                  <p:nvPr/>
                </p:nvSpPr>
                <p:spPr bwMode="auto">
                  <a:xfrm>
                    <a:off x="1665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8" name="Line 175"/>
                  <p:cNvSpPr>
                    <a:spLocks noChangeShapeType="1"/>
                  </p:cNvSpPr>
                  <p:nvPr/>
                </p:nvSpPr>
                <p:spPr bwMode="auto">
                  <a:xfrm>
                    <a:off x="1899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9" name="Line 176"/>
                  <p:cNvSpPr>
                    <a:spLocks noChangeShapeType="1"/>
                  </p:cNvSpPr>
                  <p:nvPr/>
                </p:nvSpPr>
                <p:spPr bwMode="auto">
                  <a:xfrm>
                    <a:off x="2131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0" name="Line 177"/>
                  <p:cNvSpPr>
                    <a:spLocks noChangeShapeType="1"/>
                  </p:cNvSpPr>
                  <p:nvPr/>
                </p:nvSpPr>
                <p:spPr bwMode="auto">
                  <a:xfrm>
                    <a:off x="2365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1" name="Line 178"/>
                  <p:cNvSpPr>
                    <a:spLocks noChangeShapeType="1"/>
                  </p:cNvSpPr>
                  <p:nvPr/>
                </p:nvSpPr>
                <p:spPr bwMode="auto">
                  <a:xfrm>
                    <a:off x="2599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2" name="Line 179"/>
                  <p:cNvSpPr>
                    <a:spLocks noChangeShapeType="1"/>
                  </p:cNvSpPr>
                  <p:nvPr/>
                </p:nvSpPr>
                <p:spPr bwMode="auto">
                  <a:xfrm>
                    <a:off x="2831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3" name="Line 180"/>
                  <p:cNvSpPr>
                    <a:spLocks noChangeShapeType="1"/>
                  </p:cNvSpPr>
                  <p:nvPr/>
                </p:nvSpPr>
                <p:spPr bwMode="auto">
                  <a:xfrm>
                    <a:off x="3065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4" name="Line 181"/>
                  <p:cNvSpPr>
                    <a:spLocks noChangeShapeType="1"/>
                  </p:cNvSpPr>
                  <p:nvPr/>
                </p:nvSpPr>
                <p:spPr bwMode="auto">
                  <a:xfrm>
                    <a:off x="3297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5" name="Line 182"/>
                  <p:cNvSpPr>
                    <a:spLocks noChangeShapeType="1"/>
                  </p:cNvSpPr>
                  <p:nvPr/>
                </p:nvSpPr>
                <p:spPr bwMode="auto">
                  <a:xfrm>
                    <a:off x="3531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6" name="Line 183"/>
                  <p:cNvSpPr>
                    <a:spLocks noChangeShapeType="1"/>
                  </p:cNvSpPr>
                  <p:nvPr/>
                </p:nvSpPr>
                <p:spPr bwMode="auto">
                  <a:xfrm>
                    <a:off x="3765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7" name="Line 184"/>
                  <p:cNvSpPr>
                    <a:spLocks noChangeShapeType="1"/>
                  </p:cNvSpPr>
                  <p:nvPr/>
                </p:nvSpPr>
                <p:spPr bwMode="auto">
                  <a:xfrm>
                    <a:off x="3997" y="392"/>
                    <a:ext cx="0" cy="46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8" name="Line 185"/>
                  <p:cNvSpPr>
                    <a:spLocks noChangeShapeType="1"/>
                  </p:cNvSpPr>
                  <p:nvPr/>
                </p:nvSpPr>
                <p:spPr bwMode="auto">
                  <a:xfrm>
                    <a:off x="4231" y="392"/>
                    <a:ext cx="0" cy="2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9" name="Line 186"/>
                  <p:cNvSpPr>
                    <a:spLocks noChangeShapeType="1"/>
                  </p:cNvSpPr>
                  <p:nvPr/>
                </p:nvSpPr>
                <p:spPr bwMode="auto">
                  <a:xfrm>
                    <a:off x="1665" y="392"/>
                    <a:ext cx="256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0" name="Line 1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2873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1" name="Line 18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2696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2" name="Line 18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2518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3" name="Line 19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2342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4" name="Line 19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2164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5" name="Line 19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1987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6" name="Line 19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1809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7" name="Line 19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163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8" name="Line 19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1456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9" name="Line 19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1278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0" name="Line 19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1101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1" name="Line 19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923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2" name="Line 19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747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3" name="Line 20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8" y="569"/>
                    <a:ext cx="2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4" name="Line 20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85" y="392"/>
                    <a:ext cx="46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5" name="Line 20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31" y="392"/>
                    <a:ext cx="0" cy="2481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6" name="Rectangle 203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4376" y="1618"/>
                    <a:ext cx="24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 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7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2933" y="166"/>
                    <a:ext cx="24" cy="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 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6" name="Rectangle 206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Rectangle 207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209" name="Group 208"/>
                <p:cNvGrpSpPr/>
                <p:nvPr/>
              </p:nvGrpSpPr>
              <p:grpSpPr>
                <a:xfrm>
                  <a:off x="2570163" y="263525"/>
                  <a:ext cx="4530726" cy="4370388"/>
                  <a:chOff x="2570163" y="263525"/>
                  <a:chExt cx="4530726" cy="4370388"/>
                </a:xfrm>
              </p:grpSpPr>
              <p:grpSp>
                <p:nvGrpSpPr>
                  <p:cNvPr id="210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4159" name="Line 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0" name="Line 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1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6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2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3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4" name="Line 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5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5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6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4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7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8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9" name="Line 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0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1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5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2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22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3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4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5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1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6" name="Line 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8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7" name="Line 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8" name="Line 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01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9" name="Line 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7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0" name="Line 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3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1" name="Line 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9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2" name="Line 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3" name="Line 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8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4" name="Line 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9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5" name="Line 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6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6" name="Line 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7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7" name="Line 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8" name="Line 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9" name="Line 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6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0" name="Line 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1" name="Line 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2" name="Line 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5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3" name="Line 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8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4" name="Line 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5" name="Line 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4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6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7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8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3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9" name="Line 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0" name="Line 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2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1" name="Line 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9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2" name="Line 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3" name="Line 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1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4" name="Line 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5" name="Line 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6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10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7" name="Line 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8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9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91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0" name="Line 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8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1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2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8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3" name="Line 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7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4" name="Line 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4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5" name="Line 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7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6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7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3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8" name="Line 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6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9" name="Line 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0" name="Line 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5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1" name="Line 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2" name="Line 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3" name="Line 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4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4" name="Line 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392"/>
                      <a:ext cx="3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5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6" name="Line 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7" name="Line 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5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8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9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9" name="Line 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0" name="Line 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1" name="Line 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9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2" name="Line 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3" name="Line 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6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4" name="Line 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5" name="Line 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4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6" name="Line 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7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7" name="Line 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1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8" name="Line 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9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0" name="Line 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1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2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3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4" name="Line 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5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6" name="Line 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7" name="Line 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8" name="Line 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9" name="Line 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0" name="Line 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1" name="Line 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2" name="Line 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4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3" name="Line 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4" name="Line 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1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5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6" name="Line 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8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7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8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5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9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0" name="Line 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1" name="Line 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5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2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3" name="Line 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2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4" name="Line 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5" name="Line 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6" name="Line 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7" name="Line 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8" name="Line 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0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9" name="Line 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0" name="Line 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7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1" name="Line 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1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2" name="Line 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3" name="Line 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4" name="Line 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5" name="Line 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5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6" name="Line 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8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7" name="Line 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8" name="Line 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5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9" name="Line 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0" name="Line 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1" name="Line 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2" name="Line 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0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3" name="Line 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3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4" name="Line 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7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5" name="Line 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6" name="Line 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4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7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8" name="Line 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1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9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4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0" name="Line 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1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1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2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54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3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9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4" name="Line 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5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6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7" name="Line 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3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8" name="Line 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2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9" name="Line 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0" name="Line 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49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1" name="Line 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2" name="Line 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3" name="Line 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0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4" name="Line 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3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5" name="Line 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6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6" name="Line 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7" name="Line 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8" name="Line 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7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9" name="Line 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0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1" name="Line 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2" name="Line 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2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3" name="Line 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5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4" name="Line 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9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5" name="Line 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6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7" name="Line 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0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8" name="Line 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3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9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6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0" name="Line 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0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1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3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2" name="Line 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3" name="Line 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0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4" name="Line 1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4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5" name="Line 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37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6" name="Line 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1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7" name="Line 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4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8" name="Line 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9" name="Line 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1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0" name="Line 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5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1" name="Line 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5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2" name="Line 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3" name="Line 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4" name="Line 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5" name="Line 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6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7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0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8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9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8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0" name="Line 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0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1" name="Line 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4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2" name="Line 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97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3" name="Line 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4" name="Line 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4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5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0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6" name="Line 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7" name="Line 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8" name="Line 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8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9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2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0" name="Line 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5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1" name="Line 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2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2" name="Line 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3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3" name="Line 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6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4" name="Line 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0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5" name="Line 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3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6" name="Line 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7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7" name="Line 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0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8" name="Line 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1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938588"/>
                    <a:chOff x="1665" y="392"/>
                    <a:chExt cx="2566" cy="2481"/>
                  </a:xfrm>
                </p:grpSpPr>
                <p:sp>
                  <p:nvSpPr>
                    <p:cNvPr id="3959" name="Line 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0" name="Line 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1" name="Line 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2" name="Line 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8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3" name="Line 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1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4" name="Line 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5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5" name="Line 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6" name="Line 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7" name="Line 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9" y="2858"/>
                      <a:ext cx="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8" name="Line 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9" name="Line 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0" name="Line 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1" name="Line 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2" name="Line 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5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3" name="Line 2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4" name="Line 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5" name="Line 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6" name="Line 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7" name="Line 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8" name="Line 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9" name="Line 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0" name="Line 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1" name="Line 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2" name="Line 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3" name="Line 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4" name="Line 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5" name="Line 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6" name="Line 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5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7" name="Line 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8" name="Line 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8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9" name="Line 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5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0" name="Line 2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1" name="Line 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2" name="Line 2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3" name="Line 2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4" name="Line 2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7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5" name="Line 2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4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6" name="Line 2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20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7" name="Line 2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8" name="Line 2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9" name="Line 2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0" name="Line 2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1" name="Line 2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2" name="Line 2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3" name="Line 2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4" name="Line 2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2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5" name="Line 2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8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6" name="Line 2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7" name="Line 2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1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8" name="Line 2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9" name="Line 2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0" name="Line 2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1" name="Line 2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7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2" name="Line 2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3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3" name="Line 2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60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4" name="Line 2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6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5" name="Line 2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3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6" name="Line 2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9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7" name="Line 2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6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8" name="Line 2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2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9" name="Line 2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9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0" name="Line 2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5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1" name="Line 2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2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2" name="Line 2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3" name="Line 2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5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4" name="Line 2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1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5" name="Line 2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80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6" name="Line 2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5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7" name="Line 2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09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8" name="Line 2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74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9" name="Line 2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39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0" name="Line 2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003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1" name="Line 2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68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2" name="Line 2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933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3" name="Line 2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97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4" name="Line 2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62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5" name="Line 2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827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6" name="Line 2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91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7" name="Line 2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56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8" name="Line 2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721" y="28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9" name="Line 2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685" y="28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0" name="Line 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4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1" name="Line 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7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2" name="Line 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1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3" name="Line 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5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4" name="Line 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88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5" name="Line 2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8" y="392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6" name="Line 2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3" y="412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7" name="Line 2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8" y="432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8" name="Line 2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5" y="462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9" name="Line 2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10" y="464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0" name="Line 2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74" y="451"/>
                      <a:ext cx="17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1" name="Line 2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9" y="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2" name="Line 2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04" y="436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3" name="Line 3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68" y="420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4" name="Line 3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33" y="404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5" name="Line 3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98" y="39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6" name="Line 3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2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7" name="Line 3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8" name="Line 3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8" y="3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9" name="Line 3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3" y="42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0" name="Line 3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7" y="454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1" name="Line 3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2" y="480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2" name="Line 3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8" y="501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3" name="Line 3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7" y="537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4" name="Line 3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3" y="57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5" name="Line 3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7" y="57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6" name="Line 3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62" y="5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7" name="Line 3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7" y="57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8" name="Line 3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91" y="558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9" name="Line 3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6" y="54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0" name="Line 3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21" y="52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1" name="Line 3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5" y="507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2" name="Line 3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50" y="488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3" name="Line 3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5" y="47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4" name="Line 3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9" y="450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5" name="Line 3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4" y="430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6" name="Line 3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9" y="408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7" name="Line 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8" name="Line 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54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9" name="Line 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0" name="Line 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1" name="Line 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54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2" name="Line 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3" name="Line 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4" name="Line 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54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5" name="Line 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54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6" name="Line 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5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7" name="Line 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5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8" name="Line 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5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9" name="Line 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5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0" name="Line 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5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1" name="Line 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5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2" name="Line 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5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3" name="Line 3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9" y="539"/>
                      <a:ext cx="1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4" name="Line 3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6" y="50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5" name="Line 3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3" y="46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6" name="Line 3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0" y="43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7" name="Line 3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6" y="39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8" name="Line 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9" name="Line 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0" name="Line 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5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1" name="Line 3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3" y="39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2" name="Line 3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8" y="42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3" name="Line 3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3" y="45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4" name="Line 3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7" y="485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5" name="Line 3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2" y="51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6" name="Line 3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7" y="54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7" name="Line 3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1" y="577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8" name="Line 3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6" y="60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9" name="Line 3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1" y="64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0" name="Line 3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5" y="671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1" name="Line 3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0" y="67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2" name="Line 3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65" y="69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3" name="Line 3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9" y="725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4" name="Line 3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94" y="722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5" name="Line 3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9" y="707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6" name="Line 3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23" y="693"/>
                      <a:ext cx="17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7" name="Line 3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8" y="67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8" name="Line 3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53" y="65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9" name="Line 3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7" y="640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0" name="Line 3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2" y="622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1" name="Line 3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7" y="602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2" name="Line 3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1" y="581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3" name="Line 3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6" y="561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4" name="Line 3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41" y="537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5" name="Line 3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5" y="514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6" name="Line 3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70" y="491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7" name="Line 3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35" y="464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8" name="Line 3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9" y="435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9" name="Line 3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64" y="408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0" name="Line 3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9" y="39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1" name="Line 3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93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2" name="Line 3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85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3" name="Line 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4" name="Line 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7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5" name="Line 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6" name="Line 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7" name="Line 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7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8" name="Line 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9" name="Line 3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0" name="Line 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7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1" name="Line 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2" name="Line 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3" name="Line 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7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4" name="Line 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5" name="Line 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6" name="Line 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7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7" name="Line 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8" name="Line 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9" name="Line 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7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0" name="Line 3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1" y="749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1" name="Line 3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1" y="71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2" name="Line 3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2" y="67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3" name="Line 4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3" y="644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4" name="Line 4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5" y="60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5" name="Line 4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2" y="573"/>
                      <a:ext cx="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6" name="Line 4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9" y="5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7" name="Line 4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6" y="50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8" name="Line 4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3" y="46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2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657600"/>
                    <a:chOff x="1665" y="392"/>
                    <a:chExt cx="2566" cy="2304"/>
                  </a:xfrm>
                </p:grpSpPr>
                <p:sp>
                  <p:nvSpPr>
                    <p:cNvPr id="3759" name="Line 4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1" y="432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0" name="Line 4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8" y="39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1" name="Line 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2" name="Line 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3" name="Line 4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4" name="Line 4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1" y="39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5" name="Line 4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6" y="42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6" name="Line 4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0" y="45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7" name="Line 4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5" y="48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8" name="Line 4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0" y="51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9" name="Line 4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4" y="54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0" name="Line 4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9" y="57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1" name="Line 4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4" y="6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2" name="Line 4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8" y="641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3" name="Line 4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3" y="671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4" name="Line 4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8" y="70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5" name="Line 4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4" y="733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6" name="Line 4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8" y="756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7" name="Line 4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3" y="777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8" name="Line 4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9" y="801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9" name="Line 4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05" y="817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0" name="Line 4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70" y="806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1" name="Line 4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34" y="79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2" name="Line 43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99" y="792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3" name="Line 43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4" y="774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4" name="Line 4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28" y="758"/>
                      <a:ext cx="17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5" name="Line 4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3" y="74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6" name="Line 4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8" y="720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7" name="Line 4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2" y="701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8" name="Line 4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7" y="680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9" name="Line 4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2" y="659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0" name="Line 43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6" y="636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1" name="Line 43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1" y="614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2" name="Line 4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6" y="59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3" name="Line 4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10" y="564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4" name="Line 4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75" y="537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5" name="Line 4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0" y="5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6" name="Line 4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4" y="477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7" name="Line 4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9" y="44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8" name="Line 4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4" y="41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9" name="Line 4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0" y="392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0" name="Line 4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4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1" name="Line 4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2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2" name="Line 4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3" name="Line 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9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4" name="Line 4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5" name="Line 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6" name="Line 4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9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7" name="Line 4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8" name="Line 4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9" name="Line 4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9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0" name="Line 4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1" name="Line 4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2" name="Line 4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9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3" name="Line 4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4" name="Line 4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5" name="Line 4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9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6" name="Line 4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7" name="Line 4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9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8" name="Line 4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9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9" name="Line 4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9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0" name="Line 4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9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1" name="Line 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9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2" name="Line 4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8" y="88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3" name="Line 4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6" y="84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4" name="Line 4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5" y="80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5" name="Line 4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4" y="77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6" name="Line 4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739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7" name="Line 4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9" y="703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8" name="Line 4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0" y="66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9" name="Line 4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3" y="63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0" name="Line 47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4" y="598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1" name="Line 4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7" y="562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2" name="Line 4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3" y="52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3" name="Line 4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0" y="49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4" name="Line 4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7" y="45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5" name="Line 4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4" y="4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6" name="Line 4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1" y="392"/>
                      <a:ext cx="1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7" name="Line 4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8" name="Line 4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9" name="Line 4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0" name="Line 4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1" name="Line 4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2" name="Line 4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3" name="Line 4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4" name="Line 4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5" name="Line 4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6" name="Line 4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7" name="Line 4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8" name="Line 4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9" name="Line 4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0" name="Line 4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1" name="Line 4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2" name="Line 5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3" name="Line 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4" name="Line 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5" name="Line 5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6" name="Line 5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7" name="Line 5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8" name="Line 5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9" name="Line 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0" name="Line 5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1" name="Line 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2" name="Line 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3" name="Line 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4" name="Line 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5" name="Line 5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6" name="Line 5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7" name="Line 5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8" name="Line 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9" name="Line 5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0" name="Line 5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1" name="Line 5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2" name="Line 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3" name="Line 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4" name="Line 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5" name="Line 5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6" name="Line 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7" name="Line 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8" name="Line 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9" name="Line 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0" name="Line 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1" name="Line 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2" name="Line 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3" name="Line 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4" name="Line 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5" name="Line 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6" name="Line 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7" name="Line 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8" name="Line 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9" name="Line 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0" name="Line 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1" name="Line 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2" name="Line 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3" name="Line 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4" name="Line 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5" name="Line 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6" name="Line 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7" name="Line 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8" name="Line 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9" name="Line 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0" name="Line 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1" name="Line 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2" name="Line 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3" name="Line 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4" name="Line 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5" name="Line 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6" name="Line 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7" name="Line 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8" name="Line 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9" name="Line 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0" name="Line 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1" name="Line 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2" name="Line 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3" name="Line 5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4" name="Line 5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6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5" name="Line 5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6" name="Line 5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7" name="Line 5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8" name="Line 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1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9" name="Line 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1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0" name="Line 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1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1" name="Line 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11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2" name="Line 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1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3" name="Line 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4" name="Line 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5" name="Line 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1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6" name="Line 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7" name="Line 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8" name="Line 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1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9" name="Line 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0" name="Line 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1" name="Line 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1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2" name="Line 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3" name="Line 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4" name="Line 5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1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5" name="Line 5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6" name="Line 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11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7" name="Line 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1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8" name="Line 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1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9" name="Line 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1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0" name="Line 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1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1" name="Line 5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1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2" name="Line 5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1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3" name="Line 5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1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4" name="Line 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1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5" name="Line 5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5" y="1092"/>
                      <a:ext cx="14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6" name="Line 5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0" y="10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7" name="Line 5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4" y="10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8" name="Line 5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0" y="1090"/>
                      <a:ext cx="15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9" name="Line 5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5" y="1054"/>
                      <a:ext cx="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0" name="Line 5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0" y="1019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1" name="Line 5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5" y="984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2" name="Line 6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0" y="949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3" name="Line 6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0" y="919"/>
                      <a:ext cx="12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4" name="Line 6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5" y="90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5" name="Line 6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3" y="86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6" name="Line 6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3" y="83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7" name="Line 6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1" y="7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8" name="Line 6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1" y="760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3" name="Group 808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506788"/>
                    <a:chOff x="1665" y="392"/>
                    <a:chExt cx="2566" cy="2209"/>
                  </a:xfrm>
                </p:grpSpPr>
                <p:sp>
                  <p:nvSpPr>
                    <p:cNvPr id="3559" name="Line 60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2" y="72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0" name="Line 6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5" y="6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1" name="Line 6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6" y="65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2" name="Line 6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8" y="619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3" name="Line 6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0" y="58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4" name="Line 6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8" y="5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5" name="Line 6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5" y="5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6" name="Line 6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2" y="47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7" name="Line 6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0" y="44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8" name="Line 6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7" y="40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69" name="Line 6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39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0" name="Line 6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7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1" name="Line 6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2" name="Line 6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3" name="Line 6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2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4" name="Line 6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5" name="Line 6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6" name="Line 6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2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7" name="Line 6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8" name="Line 6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79" name="Line 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2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0" name="Line 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1" name="Line 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2" name="Line 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2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3" name="Line 6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4" name="Line 6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5" name="Line 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2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6" name="Line 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7" name="Line 6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8" name="Line 6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2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89" name="Line 6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0" name="Line 6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1" name="Line 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2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2" name="Line 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3" name="Line 6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4" name="Line 6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2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5" name="Line 6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6" name="Line 6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7" name="Line 6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8" name="Line 6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99" name="Line 6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0" name="Line 6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1" name="Line 6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2" name="Line 6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3" name="Line 6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4" name="Line 6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5" name="Line 6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1" y="1278"/>
                      <a:ext cx="10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6" name="Line 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6" y="12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7" name="Line 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51" y="12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8" name="Line 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5" y="12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9" name="Line 6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2" y="124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0" name="Line 6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1" y="120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1" name="Line 6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7" y="117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2" name="Line 6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6" y="113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3" name="Line 6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3" y="110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4" name="Line 6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8" y="106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5" name="Line 6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4" y="1033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6" name="Line 6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1" y="99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7" name="Line 6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01" y="9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8" name="Line 6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5" y="964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9" name="Line 6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0" y="928"/>
                      <a:ext cx="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0" name="Line 6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7" y="908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1" name="Line 6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2" y="890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2" name="Line 6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9" y="869"/>
                      <a:ext cx="14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3" name="Line 6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9" y="83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4" name="Line 6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9" y="79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5" name="Line 6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7" y="76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6" name="Line 6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87" y="728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7" name="Line 6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89" y="69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8" name="Line 6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91" y="65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9" name="Line 6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3" y="62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0" name="Line 6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3" y="58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1" name="Line 6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1" y="55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2" name="Line 6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9" y="516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3" name="Line 6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6" y="4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4" name="Line 6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3" y="44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5" name="Line 6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0" y="41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6" name="Line 6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3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7" name="Line 6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7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8" name="Line 6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08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9" name="Line 6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0" name="Line 6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1" name="Line 6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36" y="25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2" name="Line 6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3" name="Line 6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4" name="Line 6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5" name="Line 6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6" name="Line 6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7" name="Line 6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8" name="Line 6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9" name="Line 6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0" name="Line 6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1" name="Line 7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9" y="259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2" name="Line 7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3" name="Line 7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4" name="Line 7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5" name="Line 7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6" name="Line 7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7" name="Line 7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8" name="Line 7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9" name="Line 7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0" name="Line 7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1" name="Line 7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42" y="259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2" name="Line 7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3" name="Line 7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4" name="Line 7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8" y="259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5" name="Line 7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6" name="Line 7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7" name="Line 7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8" name="Line 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9" name="Line 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0" name="Line 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1" name="Line 7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58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2" name="Line 7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3" name="Line 7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4" name="Line 7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02" y="258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5" name="Line 7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6" name="Line 7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7" name="Line 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8" name="Line 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9" name="Line 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0" name="Line 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1" name="Line 7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2" name="Line 7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3" name="Line 7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4" name="Line 7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5" y="258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5" name="Line 7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6" name="Line 7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7" name="Line 7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8" name="Line 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9" name="Line 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0" name="Line 7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1" name="Line 7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2" name="Line 7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3" name="Line 7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4" name="Line 7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579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5" name="Line 7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6" name="Line 7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7" name="Line 7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257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8" name="Line 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9" name="Line 7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0" name="Line 7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257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1" name="Line 7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257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2" name="Line 7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3" name="Line 7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4" name="Line 7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5" name="Line 7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6" name="Line 7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7" name="Line 7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257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8" name="Line 7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9" name="Line 7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0" name="Line 7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1" name="Line 7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57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2" name="Line 7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54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3" name="Line 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451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4" name="Line 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48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5" name="Line 7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51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6" name="Line 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54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7" name="Line 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57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8" name="Line 76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60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9" name="Line 76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637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0" name="Line 7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66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1" name="Line 7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701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2" name="Line 77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73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3" name="Line 77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763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4" name="Line 7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79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5" name="Line 7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825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6" name="Line 7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857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7" name="Line 77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888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8" name="Line 77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918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9" name="Line 77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947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0" name="Line 7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98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1" name="Line 78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101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2" name="Line 7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104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3" name="Line 7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106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4" name="Line 7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108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5" name="Line 7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1111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6" name="Line 7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3" y="113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7" name="Line 7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8" y="1126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8" name="Line 7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2" y="1114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9" name="Line 7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7" y="1102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0" name="Line 7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2" y="1084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1" name="Line 7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6" y="1067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2" name="Line 7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1" y="104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3" name="Line 7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6" y="1030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4" name="Line 7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0" y="1010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5" name="Line 7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5" y="99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6" name="Line 7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0" y="969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7" name="Line 7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14" y="946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8" name="Line 7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79" y="923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9" name="Line 7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4" y="900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0" name="Line 7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8" y="87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1" name="Line 8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3" y="84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2" name="Line 8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8" y="817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3" name="Line 8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2" y="78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4" name="Line 8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67" y="75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5" name="Line 8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2" y="72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6" name="Line 8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9" y="68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7" name="Line 8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8" y="652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8" name="Line 8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7" y="617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4" name="Group 1009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452813"/>
                    <a:chOff x="1665" y="392"/>
                    <a:chExt cx="2566" cy="2175"/>
                  </a:xfrm>
                </p:grpSpPr>
                <p:sp>
                  <p:nvSpPr>
                    <p:cNvPr id="3359" name="Line 8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7" y="581"/>
                      <a:ext cx="1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0" name="Line 8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0" y="54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1" name="Line 8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5" y="511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2" name="Line 8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1" y="47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3" name="Line 8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7" y="44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4" name="Line 8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3" y="40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5" name="Line 8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5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6" name="Line 8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6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7" name="Line 8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381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8" name="Line 8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69" name="Line 8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0" name="Line 8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36" y="256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1" name="Line 8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2" name="Line 8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3" name="Line 8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56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4" name="Line 8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5" name="Line 8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6" name="Line 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7" name="Line 8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8" name="Line 8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79" name="Line 8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0" name="Line 8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1" name="Line 8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2" name="Line 8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3" name="Line 8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95" y="256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4" name="Line 8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5" name="Line 8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6" name="Line 8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7" name="Line 8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8" name="Line 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89" name="Line 8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0" name="Line 8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1" name="Line 8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2" name="Line 8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3" name="Line 8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4" name="Line 8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5" name="Line 8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6" name="Line 8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54" y="255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7" name="Line 8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8" name="Line 8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99" name="Line 8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0" name="Line 8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1" name="Line 8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2" name="Line 8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3" name="Line 8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4" name="Line 8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5" name="Line 8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6" name="Line 8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7" name="Line 8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8" name="Line 8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09" name="Line 8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0" name="Line 8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1" name="Line 8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2" name="Line 8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54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3" name="Line 8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4" name="Line 8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5" name="Line 8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6" name="Line 8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61" y="254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7" name="Line 8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8" name="Line 8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19" name="Line 8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254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0" name="Line 8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1" name="Line 8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2" name="Line 8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3" name="Line 8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53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4" name="Line 8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5" name="Line 8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53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6" name="Line 8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7" name="Line 8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8" name="Line 8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29" name="Line 87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253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0" name="Line 8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1" name="Line 8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2" name="Line 8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3" name="Line 8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253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4" name="Line 8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5" name="Line 88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53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6" name="Line 8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7" name="Line 8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8" name="Line 8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39" name="Line 8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52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0" name="Line 8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1" name="Line 8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2" name="Line 8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3" name="Line 8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4" name="Line 8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5" name="Line 8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6" name="Line 8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52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7" name="Line 8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8" name="Line 8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49" name="Line 8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48" y="252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0" name="Line 9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1" name="Line 9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18" y="251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2" name="Line 9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3" name="Line 9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4" name="Line 9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5" name="Line 9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6" name="Line 9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7" name="Line 9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8" name="Line 9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59" name="Line 9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01" y="251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0" name="Line 9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1" name="Line 9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2" name="Line 9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51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3" name="Line 9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4" name="Line 9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5" name="Line 9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6" name="Line 9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7" name="Line 9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8" name="Line 9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69" name="Line 9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0" name="Line 9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1" name="Line 9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2" name="Line 9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50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3" name="Line 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4" name="Line 9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5" name="Line 9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6" name="Line 9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7" name="Line 9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8" name="Line 9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79" name="Line 9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0" name="Line 9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1" name="Line 9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2" name="Line 9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4" y="250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3" name="Line 9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4" name="Line 9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5" name="Line 9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50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6" name="Line 9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7" name="Line 9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8" name="Line 9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89" name="Line 9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0" name="Line 9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1" name="Line 9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2" name="Line 9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3" name="Line 9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4" name="Line 9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5" name="Line 9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4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6" name="Line 9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7" name="Line 9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8" name="Line 9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499" name="Line 9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0" name="Line 9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1" name="Line 9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2" name="Line 9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3" name="Line 9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4" name="Line 9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5" name="Line 9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249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6" name="Line 9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7" name="Line 9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8" name="Line 9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49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09" name="Line 9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0" name="Line 9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1" name="Line 9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2" name="Line 9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3" name="Line 9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4" name="Line 9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4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5" name="Line 9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42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6" name="Line 9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9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7" name="Line 9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5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8" name="Line 9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19" name="Line 9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0" name="Line 9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1" name="Line 9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2" name="Line 9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3" name="Line 9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4" name="Line 9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5" name="Line 9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6" name="Line 9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48" y="249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7" name="Line 9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8" name="Line 9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29" name="Line 97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49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0" name="Line 9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1" name="Line 9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2" name="Line 9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3" name="Line 9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4" name="Line 9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5" name="Line 9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6" name="Line 9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7" name="Line 9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8" name="Line 9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39" name="Line 9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49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0" name="Line 9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1" name="Line 9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2" name="Line 9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3" name="Line 9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4" name="Line 9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5" name="Line 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6" name="Line 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7" name="Line 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8" name="Line 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49" name="Line 9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48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0" name="Line 10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1" name="Line 10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2" name="Line 10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48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3" name="Line 10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4" name="Line 10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5" name="Line 10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4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6" name="Line 10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7" name="Line 10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558" name="Line 10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5" name="Group 1210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321050"/>
                    <a:chOff x="1665" y="392"/>
                    <a:chExt cx="2566" cy="2092"/>
                  </a:xfrm>
                </p:grpSpPr>
                <p:sp>
                  <p:nvSpPr>
                    <p:cNvPr id="3159" name="Line 10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0" name="Line 10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1" name="Line 10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2" name="Line 10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48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3" name="Line 10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4" name="Line 10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5" name="Line 10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6" name="Line 10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7" name="Line 10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8" name="Line 10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69" name="Line 10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0" name="Line 10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1" name="Line 10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2" name="Line 10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47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3" name="Line 10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4" name="Line 10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5" name="Line 10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47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6" name="Line 10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7" name="Line 10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8" name="Line 10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79" name="Line 10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0" name="Line 10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1" name="Line 10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2" name="Line 10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3" name="Line 10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4" name="Line 10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5" name="Line 10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47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6" name="Line 10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7" name="Line 10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8" name="Line 10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89" name="Line 10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0" name="Line 10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1" name="Line 10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4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2" name="Line 10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40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3" name="Line 10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7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4" name="Line 10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5" name="Line 1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6" name="Line 10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7" name="Line 10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8" name="Line 10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99" name="Line 10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0" name="Line 10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1" name="Line 10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2" name="Line 10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3" name="Line 10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4" name="Line 10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5" name="Line 10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6" name="Line 10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7" name="Line 10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8" name="Line 10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09" name="Line 10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0" name="Line 10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1" name="Line 10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2" name="Line 10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3" name="Line 10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4" name="Line 10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5" name="Line 10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6" name="Line 10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7" name="Line 10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8" name="Line 10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19" name="Line 10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0" name="Line 10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1" name="Line 10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2" name="Line 10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3" name="Line 10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4" name="Line 10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5" name="Line 10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6" name="Line 10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7" name="Line 10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8" name="Line 10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29" name="Line 10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0" name="Line 10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1" name="Line 10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2" name="Line 10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3" name="Line 10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4" name="Line 10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5" name="Line 10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4" y="1530"/>
                      <a:ext cx="8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6" name="Line 10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26" y="1495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7" name="Line 10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31" y="1460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8" name="Line 10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04" y="14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39" name="Line 10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9" y="14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0" name="Line 10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33" y="1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1" name="Line 10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8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2" name="Line 10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3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3" name="Line 10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6" y="143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4" name="Line 10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2" y="13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5" name="Line 10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1" y="136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6" name="Line 10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8" y="132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7" name="Line 10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6" y="1290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8" name="Line 10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5" y="1270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49" name="Line 11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79" y="12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0" name="Line 11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4" y="12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1" name="Line 11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10" y="1265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2" name="Line 11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8" y="122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3" name="Line 11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6" y="119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4" name="Line 11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3" y="115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5" name="Line 11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2" y="112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6" name="Line 11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6" y="1090"/>
                      <a:ext cx="1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7" name="Line 11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1" y="1054"/>
                      <a:ext cx="1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8" name="Line 11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8" y="101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59" name="Line 11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4" y="98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0" name="Line 11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1" y="9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1" name="Line 11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6" y="91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2" name="Line 11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2" y="878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3" name="Line 11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9" y="85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4" name="Line 11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4" y="838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5" name="Line 11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5" y="81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6" name="Line 11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4" y="77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7" name="Line 11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6" y="741"/>
                      <a:ext cx="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8" name="Line 11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17" y="706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69" name="Line 11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6" y="671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0" name="Line 11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4" y="63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1" name="Line 11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2" y="600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2" name="Line 11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2" y="565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3" name="Line 11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2" y="53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4" name="Line 11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8" y="49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5" name="Line 11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5" y="459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6" name="Line 11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2" y="42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7" name="Line 11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3" y="392"/>
                      <a:ext cx="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8" name="Line 1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2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79" name="Line 1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0" name="Line 11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7" y="571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1" name="Line 11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6" y="606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2" name="Line 11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5" y="641"/>
                      <a:ext cx="15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3" name="Line 11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9" y="661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4" name="Line 11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4" y="68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5" name="Line 11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9" y="71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6" name="Line 11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24" y="748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7" name="Line 11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7" y="7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8" name="Line 11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2" y="79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89" name="Line 11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6" y="83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0" name="Line 11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1" y="859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1" name="Line 11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6" y="88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2" name="Line 11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4" y="918"/>
                      <a:ext cx="13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3" name="Line 11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951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4" name="Line 11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4" y="97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5" name="Line 11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9" y="98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6" name="Line 11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3" y="102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7" name="Line 11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8" y="105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8" name="Line 11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3" y="108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299" name="Line 11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6" y="1115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0" name="Line 11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1151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1" name="Line 11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4" y="1175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2" name="Line 11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9" y="1189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3" name="Line 11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5" y="1210"/>
                      <a:ext cx="15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4" name="Line 11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2" y="1244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5" name="Line 11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9" y="1279"/>
                      <a:ext cx="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6" name="Line 11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4" y="12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7" name="Line 11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9" y="129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8" name="Line 11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3" y="12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09" name="Line 11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8" y="1286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0" name="Line 11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3" y="126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1" name="Line 11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7" y="1252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2" name="Line 11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2" y="123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3" name="Line 11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7" y="121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4" name="Line 11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1" y="1197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5" name="Line 11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6" y="117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6" name="Line 11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31" y="1157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7" name="Line 11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5" y="1136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8" name="Line 11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60" y="1113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19" name="Line 11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5" y="109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0" name="Line 11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9" y="1065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1" name="Line 11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4" y="104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2" name="Line 11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9" y="101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3" name="Line 11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3" y="983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4" name="Line 11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8" y="95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5" name="Line 11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14" y="923"/>
                      <a:ext cx="15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6" name="Line 11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0" y="888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7" name="Line 11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6" y="852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8" name="Line 11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2" y="817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29" name="Line 11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1" y="782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0" name="Line 11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1" y="74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1" name="Line 11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5" y="712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2" name="Line 11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9" y="676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3" name="Line 11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3" y="64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4" name="Line 11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0" y="60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5" name="Line 11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9" y="57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6" name="Line 11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8" y="53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7" name="Line 11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50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8" name="Line 11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7" y="46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39" name="Line 11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0" y="430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0" name="Line 11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2" y="394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1" name="Line 11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98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2" name="Line 11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6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3" name="Line 1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4" name="Line 1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42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5" name="Line 1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6" name="Line 1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7" name="Line 11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06" y="242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8" name="Line 1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49" name="Line 1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0" name="Line 1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1" name="Line 1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2" name="Line 1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3" name="Line 1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4" name="Line 12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5" name="Line 1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6" name="Line 1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7" name="Line 1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358" name="Line 1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6" name="Group 1411"/>
                  <p:cNvGrpSpPr>
                    <a:grpSpLocks/>
                  </p:cNvGrpSpPr>
                  <p:nvPr/>
                </p:nvGrpSpPr>
                <p:grpSpPr bwMode="auto">
                  <a:xfrm>
                    <a:off x="2643188" y="3717925"/>
                    <a:ext cx="4073525" cy="125413"/>
                    <a:chOff x="1665" y="2342"/>
                    <a:chExt cx="2566" cy="79"/>
                  </a:xfrm>
                </p:grpSpPr>
                <p:sp>
                  <p:nvSpPr>
                    <p:cNvPr id="2959" name="Line 1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0" name="Line 12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241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1" name="Line 1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2" name="Line 12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3" name="Line 12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4" name="Line 12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5" name="Line 12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6" name="Line 12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7" name="Line 12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8" name="Line 12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69" name="Line 12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0" name="Line 1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1" name="Line 1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2" name="Line 12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3" name="Line 12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41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4" name="Line 12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5" name="Line 12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6" name="Line 12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7" name="Line 1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8" name="Line 12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79" name="Line 12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0" name="Line 12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72" y="241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1" name="Line 12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2" name="Line 12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3" name="Line 12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4" name="Line 12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5" name="Line 12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6" name="Line 12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7" name="Line 12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8" name="Line 12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89" name="Line 12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0" name="Line 12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1" name="Line 12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2" name="Line 12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3" name="Line 12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4" name="Line 12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5" name="Line 12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6" name="Line 12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7" name="Line 12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8" name="Line 12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99" name="Line 12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0" name="Line 12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1" name="Line 12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2" name="Line 12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3" name="Line 12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41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4" name="Line 12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5" name="Line 12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6" name="Line 12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7" name="Line 12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8" name="Line 12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09" name="Line 12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0" name="Line 12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1" name="Line 12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2" name="Line 12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3" name="Line 12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4" name="Line 12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5" name="Line 12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6" name="Line 12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8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7" name="Line 12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8" name="Line 12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8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19" name="Line 1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0" name="Line 1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1" name="Line 1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2" name="Line 1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3" name="Line 1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4" name="Line 1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5" name="Line 12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6" name="Line 1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7" name="Line 12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8" name="Line 1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29" name="Line 1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0" name="Line 12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1" name="Line 1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2" name="Line 12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3" name="Line 1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4" name="Line 1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5" name="Line 1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6" name="Line 1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7" name="Line 1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8" name="Line 1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39" name="Line 1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0" name="Line 1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1" name="Line 1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2" name="Line 1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3" name="Line 1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4" name="Line 1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5" name="Line 1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6" name="Line 1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7" name="Line 1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8" name="Line 13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37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49" name="Line 1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0" name="Line 1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1" name="Line 1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2" name="Line 1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3" name="Line 1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4" name="Line 1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5" name="Line 1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6" name="Line 1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7" name="Line 1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8" name="Line 1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59" name="Line 1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0" name="Line 1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1" name="Line 13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84" y="237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2" name="Line 1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3" name="Line 1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4" name="Line 1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5" name="Line 1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6" name="Line 1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7" name="Line 1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8" name="Line 1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69" name="Line 1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0" name="Line 1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1" name="Line 13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2" name="Line 1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3" name="Line 1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4" name="Line 1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5" name="Line 1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6" name="Line 1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7" name="Line 1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8" name="Line 13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79" name="Line 13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0" name="Line 13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1" name="Line 13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2" name="Line 13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3" name="Line 13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4" name="Line 13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5" name="Line 13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6" name="Line 13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7" name="Line 13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8" name="Line 13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89" name="Line 1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0" name="Line 1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1" name="Line 13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3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2" name="Line 1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3" name="Line 1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4" name="Line 1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5" name="Line 1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6" name="Line 1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7" name="Line 1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8" name="Line 1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099" name="Line 1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0" name="Line 1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1" name="Line 1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2" name="Line 1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3" name="Line 1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4" name="Line 1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5" name="Line 1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6" name="Line 1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7" name="Line 1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8" name="Line 13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09" name="Line 1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0" name="Line 13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1" name="Line 13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2" name="Line 13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3" name="Line 1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4" name="Line 1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5" name="Line 1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6" name="Line 1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7" name="Line 1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8" name="Line 1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19" name="Line 1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0" name="Line 1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1" name="Line 1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2" name="Line 1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3" name="Line 1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4" name="Line 1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5" name="Line 1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6" name="Line 1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7" name="Line 1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8" name="Line 1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29" name="Line 1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0" name="Line 1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1" name="Line 1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2" name="Line 1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3" name="Line 1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4" name="Line 13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5" name="Line 1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6" name="Line 1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7" name="Line 1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8" name="Line 1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39" name="Line 1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0" name="Line 1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1" name="Line 1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2" name="Line 1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3" name="Line 1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4" name="Line 1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5" name="Line 13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6" name="Line 1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7" name="Line 1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8" name="Line 1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49" name="Line 1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0" name="Line 1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1" name="Line 1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2" name="Line 1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3" name="Line 1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4" name="Line 14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5" name="Line 1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6" name="Line 1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7" name="Line 1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158" name="Line 14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7" name="Group 1612"/>
                  <p:cNvGrpSpPr>
                    <a:grpSpLocks/>
                  </p:cNvGrpSpPr>
                  <p:nvPr/>
                </p:nvGrpSpPr>
                <p:grpSpPr bwMode="auto">
                  <a:xfrm>
                    <a:off x="3406776" y="622300"/>
                    <a:ext cx="3309938" cy="3095625"/>
                    <a:chOff x="2146" y="392"/>
                    <a:chExt cx="2085" cy="1950"/>
                  </a:xfrm>
                </p:grpSpPr>
                <p:sp>
                  <p:nvSpPr>
                    <p:cNvPr id="2759" name="Line 1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0" name="Line 14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1" name="Line 1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2" name="Line 1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3" name="Line 14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4" name="Line 14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5" name="Line 14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726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6" name="Line 1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1" y="7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7" name="Line 1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1" y="78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8" name="Line 14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2" y="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69" name="Line 1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2" y="8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0" name="Line 14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2" y="8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1" name="Line 14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7" y="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2" name="Line 14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0" y="878"/>
                      <a:ext cx="8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3" name="Line 14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4" y="9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4" name="Line 14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9" y="9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5" name="Line 14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3" y="9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6" name="Line 14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8" y="90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7" name="Line 1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7" y="9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8" name="Line 1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7" y="9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79" name="Line 1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8" y="10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0" name="Line 1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8" y="104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1" name="Line 14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1" y="10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2" name="Line 14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15" y="1069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3" name="Line 14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0" y="106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4" name="Line 14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3" y="108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5" name="Line 14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8" y="109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6" name="Line 14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2" y="109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7" name="Line 14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1" y="1099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8" name="Line 14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8" y="1134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89" name="Line 14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1170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0" name="Line 14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2" y="120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1" name="Line 14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8" y="1240"/>
                      <a:ext cx="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2" name="Line 14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3" y="12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3" name="Line 14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8" y="12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4" name="Line 14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4" y="1255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5" name="Line 14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0" y="1270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6" name="Line 14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4" y="1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7" name="Line 14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4" y="1327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8" name="Line 1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6" y="13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99" name="Line 14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4" y="1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0" name="Line 14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8" y="1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1" name="Line 14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7" y="1392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2" name="Line 14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2" y="1427"/>
                      <a:ext cx="9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3" name="Line 14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6" y="1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4" name="Line 14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1" y="1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5" name="Line 14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6" y="1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6" name="Line 14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70" y="1443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7" name="Line 14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0" y="14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8" name="Line 14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0" y="149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09" name="Line 14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5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0" name="Line 14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7" y="1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1" name="Line 14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3" y="1546"/>
                      <a:ext cx="15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2" name="Line 14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1" y="151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3" name="Line 14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8" y="147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4" name="Line 14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0" y="144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5" name="Line 14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4" y="1433"/>
                      <a:ext cx="17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6" name="Line 14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49" y="1419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7" name="Line 1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4" y="1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8" name="Line 14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78" y="141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19" name="Line 14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3" y="139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0" name="Line 14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08" y="136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1" name="Line 14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2" y="1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2" name="Line 14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1" y="1357"/>
                      <a:ext cx="12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3" name="Line 14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8" y="132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4" name="Line 14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6" y="128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5" name="Line 14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4" y="1263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6" name="Line 14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8" y="1241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7" name="Line 14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93" y="121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8" name="Line 14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58" y="11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29" name="Line 14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22" y="11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0" name="Line 14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6" y="116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1" name="Line 14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5" y="113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2" name="Line 14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2" y="109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3" name="Line 14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6" y="107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4" name="Line 14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6" y="104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5" name="Line 14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3" y="100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6" name="Line 14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0" y="96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7" name="Line 14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6" y="93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8" name="Line 14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8" y="899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39" name="Line 14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3" y="863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0" name="Line 14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8" y="82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1" name="Line 14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4" y="793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2" name="Line 14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1" y="75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3" name="Line 14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6" y="722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4" name="Line 14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6" y="68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5" name="Line 14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4" y="65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6" name="Line 14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2" y="61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7" name="Line 15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1" y="58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8" name="Line 15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3" y="546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49" name="Line 150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7" y="511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0" name="Line 150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3" y="47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1" name="Line 15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0" y="44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2" name="Line 15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9" y="40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3" name="Line 15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147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4" name="Line 15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6" y="735"/>
                      <a:ext cx="15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5" name="Line 15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4" y="76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6" name="Line 1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4" y="80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7" name="Line 1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6" y="8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8" name="Line 1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6" y="8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59" name="Line 15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9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0" name="Line 15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159" y="89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1" name="Line 15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8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2" name="Line 15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99" y="908"/>
                      <a:ext cx="12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3" name="Line 15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64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4" name="Line 15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28" y="9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5" name="Line 15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4" y="913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6" name="Line 15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6" y="9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7" name="Line 1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6" y="9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8" name="Line 1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100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69" name="Line 1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104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0" name="Line 15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1" y="1075"/>
                      <a:ext cx="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1" name="Line 15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5" y="10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2" name="Line 15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0" y="10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3" name="Line 15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7" y="1084"/>
                      <a:ext cx="14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4" name="Line 15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2" y="109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5" name="Line 15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7" y="1098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6" name="Line 1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4" y="1117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7" name="Line 15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4" y="1152"/>
                      <a:ext cx="3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8" name="Line 153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69" y="116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79" name="Line 15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2" y="117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0" name="Line 15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9" y="1213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1" name="Line 15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6" y="1248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2" name="Line 15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2" y="12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3" name="Line 15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87" y="126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4" name="Line 15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2" y="12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5" name="Line 15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3" y="1274"/>
                      <a:ext cx="12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6" name="Line 1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3" y="1301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7" name="Line 1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5" y="13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8" name="Line 1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5" y="137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89" name="Line 15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5" y="1407"/>
                      <a:ext cx="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0" name="Line 15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89" y="142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1" name="Line 15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4" y="141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2" name="Line 15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8" y="1419"/>
                      <a:ext cx="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3" name="Line 15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2" y="14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4" name="Line 15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7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5" name="Line 15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2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6" name="Line 15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6" y="1445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7" name="Line 1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4" y="14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8" name="Line 1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4" y="14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899" name="Line 1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5" y="1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0" name="Line 1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5" y="1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1" name="Line 15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6" y="1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2" name="Line 15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0" y="15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3" name="Line 15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9" y="1576"/>
                      <a:ext cx="12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4" name="Line 15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6" y="154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5" name="Line 15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3" y="150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6" name="Line 15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0" y="147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7" name="Line 15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0" y="144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8" name="Line 15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4" y="143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09" name="Line 15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1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0" name="Line 15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4" y="143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1" name="Line 15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8" y="1419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2" name="Line 15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1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3" name="Line 15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1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4" name="Line 15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4" y="1399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5" name="Line 15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2" y="136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6" name="Line 15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9" y="132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7" name="Line 15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7" y="129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8" name="Line 15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7" y="1267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19" name="Line 15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2" y="124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0" name="Line 15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77" y="12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1" name="Line 157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1" y="12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2" name="Line 15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9" y="1220"/>
                      <a:ext cx="13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3" name="Line 15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7" y="1185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4" name="Line 15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4" y="114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5" name="Line 15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1" y="11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6" name="Line 15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1" y="108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7" name="Line 15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4" y="1050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8" name="Line 15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9" y="10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29" name="Line 15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6" y="98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0" name="Line 15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3" y="94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1" name="Line 15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6" y="909"/>
                      <a:ext cx="1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2" name="Line 15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87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3" name="Line 15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7" y="83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4" name="Line 15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2" y="80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5" name="Line 15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76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6" name="Line 15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3" y="73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7" name="Line 15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3" y="69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8" name="Line 15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1" y="6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39" name="Line 15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1" y="62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0" name="Line 15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9" y="59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1" name="Line 15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0" y="557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2" name="Line 15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1" y="52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3" name="Line 15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9" y="48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4" name="Line 15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6" y="45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5" name="Line 15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3" y="41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6" name="Line 15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6" y="392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7" name="Line 16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0" y="739"/>
                      <a:ext cx="11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8" name="Line 16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0" y="7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49" name="Line 16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1" y="8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0" name="Line 16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1" y="8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1" name="Line 16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3" y="8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2" name="Line 16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6" y="9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3" name="Line 16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1" y="9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4" name="Line 16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6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5" name="Line 16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6" y="909"/>
                      <a:ext cx="11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6" name="Line 16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0" y="9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7" name="Line 16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5" y="9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958" name="Line 16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0" y="9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8" name="Group 1813"/>
                  <p:cNvGrpSpPr>
                    <a:grpSpLocks/>
                  </p:cNvGrpSpPr>
                  <p:nvPr/>
                </p:nvGrpSpPr>
                <p:grpSpPr bwMode="auto">
                  <a:xfrm>
                    <a:off x="3406776" y="622300"/>
                    <a:ext cx="3309938" cy="1946275"/>
                    <a:chOff x="2146" y="392"/>
                    <a:chExt cx="2085" cy="1226"/>
                  </a:xfrm>
                </p:grpSpPr>
                <p:sp>
                  <p:nvSpPr>
                    <p:cNvPr id="2559" name="Line 16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0" y="9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0" name="Line 16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0" y="96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1" name="Line 16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0" y="1002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2" name="Line 16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10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3" name="Line 16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10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4" name="Line 16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9" y="10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5" name="Line 16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4" y="10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6" name="Line 16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8" y="10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7" name="Line 16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4" y="1096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8" name="Line 16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35" y="1101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69" name="Line 16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37" y="1136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0" name="Line 16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38" y="1171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1" name="Line 1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4" y="1206"/>
                      <a:ext cx="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2" name="Line 16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99" y="121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3" name="Line 1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5" y="1213"/>
                      <a:ext cx="15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4" name="Line 16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2" y="123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5" name="Line 16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7" y="1267"/>
                      <a:ext cx="12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6" name="Line 16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2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7" name="Line 16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6" y="12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8" name="Line 16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2" y="1270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79" name="Line 16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3" y="12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0" name="Line 1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4" y="13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1" name="Line 1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4" y="13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2" name="Line 16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4" y="1393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3" name="Line 1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7" y="1429"/>
                      <a:ext cx="8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4" name="Line 1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2" y="1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5" name="Line 163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7" y="143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6" name="Line 16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8" y="1434"/>
                      <a:ext cx="10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7" name="Line 16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7" y="1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8" name="Line 16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2" y="1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89" name="Line 16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6" y="1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0" name="Line 1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6" y="1450"/>
                      <a:ext cx="11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1" name="Line 16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480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2" name="Line 16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8" y="151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3" name="Line 16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8" y="155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4" name="Line 16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9" y="15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5" name="Line 1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70" y="16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6" name="Line 16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5" y="160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7" name="Line 16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00" y="16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8" name="Line 16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5" y="15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99" name="Line 16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2" y="154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0" name="Line 16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9" y="150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1" name="Line 16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7" y="146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2" name="Line 16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6" y="144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3" name="Line 16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41" y="144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4" name="Line 16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05" y="14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5" name="Line 16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70" y="1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6" name="Line 16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35" y="1423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7" name="Line 166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9" y="142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8" name="Line 16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4" y="1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09" name="Line 16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6" y="140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0" name="Line 16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4" y="136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1" name="Line 16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1" y="133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2" name="Line 16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9" y="129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3" name="Line 16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0" y="1270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4" name="Line 16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5" y="124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5" name="Line 166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70" y="12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6" name="Line 16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4" y="12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7" name="Line 16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5" y="1229"/>
                      <a:ext cx="10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8" name="Line 16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1" y="119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19" name="Line 16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0" y="115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0" name="Line 16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7" y="112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1" name="Line 16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9" y="1091"/>
                      <a:ext cx="15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2" name="Line 16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2" y="105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3" name="Line 16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8" y="10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4" name="Line 16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5" y="98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5" name="Line 16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0" y="95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6" name="Line 16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6" y="91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7" name="Line 16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8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8" name="Line 16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7" y="84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29" name="Line 16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2" y="81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0" name="Line 16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77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1" name="Line 16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3" y="74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2" name="Line 16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3" y="70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3" name="Line 16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1" y="67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4" name="Line 16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0" y="634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5" name="Line 16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8" y="59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6" name="Line 16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56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7" name="Line 16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0" y="52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8" name="Line 169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7" y="49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39" name="Line 169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45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0" name="Line 169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0" y="42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1" name="Line 169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6" y="392"/>
                      <a:ext cx="12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2" name="Line 16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4" y="741"/>
                      <a:ext cx="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3" name="Line 16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7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4" name="Line 16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8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5" name="Line 16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84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6" name="Line 17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88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7" name="Line 17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9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8" name="Line 17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4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49" name="Line 17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8" y="9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0" name="Line 17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913"/>
                      <a:ext cx="11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1" name="Line 17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2" name="Line 17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3" name="Line 17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9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4" name="Line 17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9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5" name="Line 17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96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6" name="Line 17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100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7" name="Line 17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10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8" name="Line 17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10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59" name="Line 1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6" y="10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0" name="Line 17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30" y="109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1" name="Line 17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5" y="10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2" name="Line 17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10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3" name="Line 1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0" y="1109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4" name="Line 1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3" y="11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5" name="Line 1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4" y="117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6" name="Line 1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1214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7" name="Line 17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33" y="124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8" name="Line 17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97" y="123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69" name="Line 1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5" y="1237"/>
                      <a:ext cx="13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0" name="Line 1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2" y="125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1" name="Line 17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7" y="12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2" name="Line 17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91" y="127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3" name="Line 17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6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4" name="Line 1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8" y="127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5" name="Line 1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8" y="131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6" name="Line 17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8" y="1349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7" name="Line 17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0" y="13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8" name="Line 17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0" y="141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79" name="Line 1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2" y="14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0" name="Line 17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77" y="144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1" name="Line 1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2" y="1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2" name="Line 17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3" y="1450"/>
                      <a:ext cx="15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3" name="Line 17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8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4" name="Line 17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2" y="1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5" name="Line 17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7" y="145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6" name="Line 17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2" y="14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7" name="Line 17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3" y="150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8" name="Line 17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3" y="154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89" name="Line 17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3" y="1575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0" name="Line 1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6" y="1610"/>
                      <a:ext cx="8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1" name="Line 17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1" y="1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2" name="Line 17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6" y="1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3" name="Line 17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3" y="1610"/>
                      <a:ext cx="14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4" name="Line 17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0" y="15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5" name="Line 17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7" y="154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6" name="Line 17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4" y="150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7" name="Line 17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1" y="146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8" name="Line 17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1" y="1447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699" name="Line 17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5" y="144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0" name="Line 1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00" y="1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1" name="Line 1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5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2" name="Line 17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9" y="1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3" name="Line 17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4" y="1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4" name="Line 17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9" y="1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5" name="Line 17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1" y="140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6" name="Line 17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0" y="13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7" name="Line 17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7" y="13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8" name="Line 17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5" y="1302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09" name="Line 17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8" y="1271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0" name="Line 17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2" y="1254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1" name="Line 17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7" y="12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2" name="Line 17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2" y="12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3" name="Line 17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3" y="123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4" name="Line 17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0" y="120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5" name="Line 17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8" y="116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6" name="Line 17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5" y="113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7" name="Line 17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1" y="1096"/>
                      <a:ext cx="1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8" name="Line 17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4" y="10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19" name="Line 17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9" y="1027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0" name="Line 17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5" y="992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1" name="Line 17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2" y="95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2" name="Line 17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7" y="9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3" name="Line 17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3" y="886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4" name="Line 17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8" y="85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5" name="Line 17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4" y="81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6" name="Line 17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781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7" name="Line 17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5" y="74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8" name="Line 17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3" y="71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29" name="Line 17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3" y="675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0" name="Line 17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1" y="64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1" name="Line 17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1" y="604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2" name="Line 17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9" y="56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3" name="Line 17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0" y="53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4" name="Line 17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7" y="49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5" name="Line 17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46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6" name="Line 17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2" y="42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7" name="Line 17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9" y="39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8" name="Line 17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7" y="744"/>
                      <a:ext cx="4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39" name="Line 17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77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0" name="Line 17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8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1" name="Line 17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84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2" name="Line 17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9" y="8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3" name="Line 17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919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4" name="Line 17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5" name="Line 1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6" name="Line 18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0" y="919"/>
                      <a:ext cx="15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7" name="Line 18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4" y="9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8" name="Line 1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9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49" name="Line 18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4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0" name="Line 18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93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1" name="Line 18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9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2" name="Line 18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1003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3" name="Line 18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10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4" name="Line 18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107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5" name="Line 18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0" y="10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6" name="Line 18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34" y="109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7" name="Line 18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9" y="10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758" name="Line 18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7" y="1099"/>
                      <a:ext cx="13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19" name="Group 2014"/>
                  <p:cNvGrpSpPr>
                    <a:grpSpLocks/>
                  </p:cNvGrpSpPr>
                  <p:nvPr/>
                </p:nvGrpSpPr>
                <p:grpSpPr bwMode="auto">
                  <a:xfrm>
                    <a:off x="2643188" y="649288"/>
                    <a:ext cx="4073525" cy="2789238"/>
                    <a:chOff x="1665" y="409"/>
                    <a:chExt cx="2566" cy="1757"/>
                  </a:xfrm>
                </p:grpSpPr>
                <p:sp>
                  <p:nvSpPr>
                    <p:cNvPr id="2359" name="Line 18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8" y="112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0" name="Line 18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9" y="115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1" name="Line 18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1" y="11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2" name="Line 18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2" y="12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3" name="Line 18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1263"/>
                      <a:ext cx="12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4" name="Line 18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26" y="126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5" name="Line 18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90" y="126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6" name="Line 18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3" y="1260"/>
                      <a:ext cx="8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7" name="Line 18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12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8" name="Line 18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99" y="127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69" name="Line 18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12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0" name="Line 18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2" y="1277"/>
                      <a:ext cx="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1" name="Line 1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2" y="1311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2" name="Line 18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3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3" name="Line 18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3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4" name="Line 18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41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5" name="Line 18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6" name="Line 18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14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7" name="Line 18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8" y="144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8" name="Line 18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7" y="1449"/>
                      <a:ext cx="12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79" name="Line 18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1" y="14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0" name="Line 18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6" y="145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1" name="Line 18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1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2" name="Line 18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9" y="14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3" name="Line 1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9" y="149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4" name="Line 18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0" y="1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5" name="Line 18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0" y="1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6" name="Line 18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1" y="16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7" name="Line 18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4" y="16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8" name="Line 18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9" y="162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89" name="Line 18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3" y="16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0" name="Line 18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5" y="1607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1" name="Line 18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2" y="157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2" name="Line 18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9" y="153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3" name="Line 18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6" y="150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4" name="Line 18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2" y="1466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5" name="Line 18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1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6" name="Line 18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26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7" name="Line 18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1" y="1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8" name="Line 18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5" y="1442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99" name="Line 18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0" y="1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0" name="Line 18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84" y="14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1" name="Line 18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9" y="1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2" name="Line 18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6" y="140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3" name="Line 18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4" y="137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4" name="Line 18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1" y="13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5" name="Line 18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8" y="1302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6" name="Line 18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2" y="1273"/>
                      <a:ext cx="15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7" name="Line 18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97" y="12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8" name="Line 18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2" y="12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09" name="Line 18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26" y="12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0" name="Line 18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9" y="123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1" name="Line 18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7" y="120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2" name="Line 18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4" y="116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3" name="Line 18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1" y="113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4" name="Line 18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8" y="109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5" name="Line 18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1" y="106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6" name="Line 18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8" y="102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7" name="Line 18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3" y="99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8" name="Line 18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0" y="95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19" name="Line 18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6" y="92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0" name="Line 18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88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1" name="Line 18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7" y="852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2" name="Line 18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1" y="817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3" name="Line 18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2" y="789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4" name="Line 18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4" y="76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5" name="Line 188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44" y="726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6" name="Line 18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9" y="69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7" name="Line 18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8" y="65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8" name="Line 18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7" y="62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29" name="Line 18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6" y="58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0" name="Line 18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8" y="550"/>
                      <a:ext cx="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1" name="Line 18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5" y="5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2" name="Line 18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2" y="48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3" name="Line 18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9" y="44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4" name="Line 18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5" y="40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5" name="Line 18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1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6" name="Line 18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1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7" name="Line 18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8" name="Line 18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39" name="Line 18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0" name="Line 18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1" name="Line 18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2" name="Line 18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3" name="Line 18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4" name="Line 18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5" name="Line 19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6" name="Line 19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7" name="Line 19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8" name="Line 19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49" name="Line 19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0" name="Line 19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1" name="Line 19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2" name="Line 19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3" name="Line 19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4" name="Line 19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5" name="Line 19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6" name="Line 19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7" name="Line 19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8" name="Line 19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59" name="Line 19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0" name="Line 19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1" name="Line 19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2" name="Line 19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3" name="Line 19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4" name="Line 19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5" name="Line 19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6" name="Line 19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7" name="Line 19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8" name="Line 1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69" name="Line 19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0" name="Line 19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1" name="Line 19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2" name="Line 19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3" name="Line 19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4" name="Line 19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5" name="Line 19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6" name="Line 19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7" name="Line 19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8" name="Line 19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79" name="Line 19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0" name="Line 19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1" name="Line 19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2" name="Line 19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3" name="Line 19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4" name="Line 19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5" name="Line 19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6" name="Line 19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7" name="Line 19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8" name="Line 19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89" name="Line 19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0" name="Line 19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1" name="Line 19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2" name="Line 19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3" name="Line 19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4" name="Line 19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5" name="Line 19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6" name="Line 19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7" name="Line 19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8" name="Line 19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499" name="Line 19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16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0" name="Line 19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1" name="Line 19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2" name="Line 19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1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3" name="Line 19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4" name="Line 19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216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5" name="Line 19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143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6" name="Line 19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121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7" name="Line 19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09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8" name="Line 19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0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09" name="Line 19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20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0" name="Line 19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9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1" name="Line 19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2" name="Line 19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3" name="Line 19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4" name="Line 19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5" name="Line 19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6" name="Line 19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7" name="Line 19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8" name="Line 19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19" name="Line 19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0" name="Line 19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1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2" name="Line 19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3" name="Line 19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4" name="Line 19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5" name="Line 19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6" name="Line 19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7" name="Line 19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8" name="Line 19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29" name="Line 19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99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0" name="Line 19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1" name="Line 19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2" name="Line 19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3" name="Line 19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4" name="Line 19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5" name="Line 19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6" name="Line 19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7" name="Line 19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8" name="Line 19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39" name="Line 19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0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1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2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3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4" name="Line 19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5" name="Line 20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6" name="Line 20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7" name="Line 20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8" name="Line 20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49" name="Line 20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0" name="Line 20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1" name="Line 20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2" name="Line 20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99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3" name="Line 20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4" name="Line 20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5" name="Line 20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6" name="Line 20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7" name="Line 20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558" name="Line 20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0" name="Group 2215"/>
                  <p:cNvGrpSpPr>
                    <a:grpSpLocks/>
                  </p:cNvGrpSpPr>
                  <p:nvPr/>
                </p:nvGrpSpPr>
                <p:grpSpPr bwMode="auto">
                  <a:xfrm>
                    <a:off x="2643188" y="1757363"/>
                    <a:ext cx="4073525" cy="1414463"/>
                    <a:chOff x="1665" y="1107"/>
                    <a:chExt cx="2566" cy="891"/>
                  </a:xfrm>
                </p:grpSpPr>
                <p:sp>
                  <p:nvSpPr>
                    <p:cNvPr id="2159" name="Line 20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0" name="Line 20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1" name="Line 20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2" name="Line 20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3" name="Line 20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4" name="Line 20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5" name="Line 20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6" name="Line 20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7" name="Line 20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8" name="Line 20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69" name="Line 20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0" name="Line 20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1" name="Line 20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991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2" name="Line 20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979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3" name="Line 20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958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4" name="Line 20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92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5" name="Line 20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895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6" name="Line 20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86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7" name="Line 20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83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8" name="Line 20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804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79" name="Line 20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77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0" name="Line 20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74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1" name="Line 20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71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2" name="Line 20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681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3" name="Line 20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651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4" name="Line 20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8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5" name="Line 20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8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6" name="Line 20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87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7" name="Line 20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8" name="Line 20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89" name="Line 20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0" name="Line 2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1" name="Line 20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2" name="Line 20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3" name="Line 20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4" name="Line 20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5" name="Line 20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6" name="Line 20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7" name="Line 20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8" name="Line 20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99" name="Line 20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0" name="Line 20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1" name="Line 20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2" name="Line 20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3" name="Line 20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4" name="Line 20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5" name="Line 20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6" name="Line 20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7" name="Line 20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8" name="Line 20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09" name="Line 20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0" name="Line 20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1" name="Line 20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2" name="Line 20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3" name="Line 20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4" name="Line 20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5" name="Line 20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6" name="Line 20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7" name="Line 20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8" name="Line 20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19" name="Line 20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0" name="Line 20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1" name="Line 20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2" name="Line 20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3" name="Line 20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4" name="Line 20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5" name="Line 20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6" name="Line 20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7" name="Line 20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8" name="Line 20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29" name="Line 20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0" name="Line 20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1" name="Line 20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2" name="Line 20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3" name="Line 20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4" name="Line 20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5" name="Line 20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6" name="Line 20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7" name="Line 20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8" name="Line 209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1874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39" name="Line 20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865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0" name="Line 20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85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1" name="Line 209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847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2" name="Line 20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823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3" name="Line 20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79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4" name="Line 21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76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5" name="Line 210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732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6" name="Line 21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704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7" name="Line 210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670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8" name="Line 210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643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49" name="Line 210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610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0" name="Line 21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57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1" name="Line 21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54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2" name="Line 210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517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3" name="Line 21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48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4" name="Line 21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458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5" name="Line 21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42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6" name="Line 21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39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7" name="Line 21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36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8" name="Line 21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32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59" name="Line 21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31" y="129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0" name="Line 2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1" name="Line 2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7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2" name="Line 2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3" name="Line 2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4" name="Line 2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7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5" name="Line 2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6" name="Line 2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7" name="Line 2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7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8" name="Line 2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69" name="Line 2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0" name="Line 2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7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1" name="Line 2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2" name="Line 2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3" name="Line 2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7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4" name="Line 2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72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5" name="Line 2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6" name="Line 2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7" name="Line 2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8" name="Line 2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79" name="Line 2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0" name="Line 2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1" name="Line 2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2" name="Line 2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3" name="Line 2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4" name="Line 2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5" name="Line 2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6" name="Line 2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7" name="Line 2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8" name="Line 2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89" name="Line 2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0" name="Line 2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1" name="Line 2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2" name="Line 2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3" name="Line 2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4" name="Line 21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5" name="Line 2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6" name="Line 2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7" name="Line 2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8" name="Line 2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299" name="Line 2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0" name="Line 2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1" name="Line 2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2" name="Line 2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3" name="Line 2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4" name="Line 2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5" name="Line 2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6" name="Line 2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7" name="Line 21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8" name="Line 21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61" y="173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09" name="Line 21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96" y="173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0" name="Line 2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1" name="Line 21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1728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2" name="Line 21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1705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3" name="Line 21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168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4" name="Line 21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166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5" name="Line 217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63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6" name="Line 217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59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7" name="Line 21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565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8" name="Line 21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536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19" name="Line 21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50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0" name="Line 21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47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1" name="Line 21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445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2" name="Line 217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41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3" name="Line 217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38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4" name="Line 218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35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5" name="Line 218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321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6" name="Line 218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2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7" name="Line 218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26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8" name="Line 21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22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29" name="Line 218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19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0" name="Line 21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166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1" name="Line 21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137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2" name="Line 21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10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3" name="Line 2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4" name="Line 2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7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5" name="Line 2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6" name="Line 2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7" name="Line 21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7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8" name="Line 2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39" name="Line 2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0" name="Line 2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7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1" name="Line 2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2" name="Line 2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3" name="Line 2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7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4" name="Line 2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5" name="Line 2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7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6" name="Line 2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7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7" name="Line 2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72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8" name="Line 2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49" name="Line 22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0" name="Line 2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1" name="Line 2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2" name="Line 2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3" name="Line 2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4" name="Line 22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5" name="Line 22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6" name="Line 22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7" name="Line 22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358" name="Line 22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1" name="Group 2416"/>
                  <p:cNvGrpSpPr>
                    <a:grpSpLocks/>
                  </p:cNvGrpSpPr>
                  <p:nvPr/>
                </p:nvGrpSpPr>
                <p:grpSpPr bwMode="auto">
                  <a:xfrm>
                    <a:off x="2643188" y="1757363"/>
                    <a:ext cx="4073525" cy="1414463"/>
                    <a:chOff x="1665" y="1107"/>
                    <a:chExt cx="2566" cy="891"/>
                  </a:xfrm>
                </p:grpSpPr>
                <p:sp>
                  <p:nvSpPr>
                    <p:cNvPr id="1959" name="Line 22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0" name="Line 22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1" name="Line 22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73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2" name="Line 22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3" name="Line 22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4" name="Line 22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5" name="Line 2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6" name="Line 2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7" name="Line 22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8" name="Line 22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69" name="Line 22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0" name="Line 22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1" name="Line 22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2" name="Line 2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3" name="Line 22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4" name="Line 22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5" name="Line 22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7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6" name="Line 22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73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7" name="Line 22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8" name="Line 22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79" name="Line 22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7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0" name="Line 22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7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1" name="Line 22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61" y="173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2" name="Line 22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96" y="1731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3" name="Line 22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73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4" name="Line 22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1728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5" name="Line 22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02" y="1705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6" name="Line 22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38" y="168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7" name="Line 22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166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8" name="Line 224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63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89" name="Line 22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59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0" name="Line 224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565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1" name="Line 22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536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2" name="Line 22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50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3" name="Line 22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47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4" name="Line 225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445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5" name="Line 22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41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6" name="Line 22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38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7" name="Line 22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35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8" name="Line 22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321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99" name="Line 22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29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0" name="Line 22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26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1" name="Line 22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22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2" name="Line 22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19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3" name="Line 226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166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4" name="Line 22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137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5" name="Line 22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10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6" name="Line 22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1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7" name="Line 22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8" name="Line 22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18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09" name="Line 22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2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0" name="Line 22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2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1" name="Line 22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8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2" name="Line 22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8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3" name="Line 22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87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4" name="Line 2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5" name="Line 2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6" name="Line 2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7" name="Line 2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8" name="Line 2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19" name="Line 2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0" name="Line 22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1" name="Line 2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2" name="Line 22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3" name="Line 2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4" name="Line 2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5" name="Line 22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6" name="Line 2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7" name="Line 22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8" name="Line 2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29" name="Line 2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0" name="Line 2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1" name="Line 2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2" name="Line 2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3" name="Line 2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8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4" name="Line 2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8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5" name="Line 2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6" name="Line 2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7" name="Line 2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8" name="Line 2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39" name="Line 2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0" name="Line 2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1" name="Line 2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2" name="Line 2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3" name="Line 2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4" name="Line 2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5" name="Line 2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6" name="Line 2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7" name="Line 2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8" name="Line 2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49" name="Line 2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0" name="Line 2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1" name="Line 2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8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2" name="Line 2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8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3" name="Line 2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4" name="Line 2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5" name="Line 2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6" name="Line 2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7" name="Line 2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8" name="Line 2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59" name="Line 2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0" name="Line 23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1" name="Line 23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2" name="Line 2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3" name="Line 2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18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4" name="Line 2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1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5" name="Line 23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1874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6" name="Line 23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1865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7" name="Line 23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4" y="185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8" name="Line 23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1847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69" name="Line 23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1823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0" name="Line 232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50" y="179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1" name="Line 232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76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2" name="Line 23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732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3" name="Line 23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704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4" name="Line 23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670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5" name="Line 23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643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6" name="Line 233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610"/>
                      <a:ext cx="1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7" name="Line 23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579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8" name="Line 233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54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79" name="Line 23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517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0" name="Line 23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48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1" name="Line 23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458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2" name="Line 23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42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3" name="Line 234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39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4" name="Line 23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40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5" name="Line 23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6" name="Line 23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7" name="Line 23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8" name="Line 23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89" name="Line 23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0" name="Line 23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1" name="Line 23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2" name="Line 23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3" name="Line 23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4" name="Line 23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5" name="Line 23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6" name="Line 23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7" name="Line 23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8" name="Line 23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099" name="Line 2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0" name="Line 2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1" name="Line 2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9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2" name="Line 2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9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3" name="Line 23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99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4" name="Line 2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5" name="Line 23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6" name="Line 23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7" name="Line 23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8" name="Line 2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09" name="Line 2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0" name="Line 23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1" name="Line 2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2" name="Line 2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3" name="Line 2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4" name="Line 2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5" name="Line 2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6" name="Line 2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7" name="Line 2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8" name="Line 2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19" name="Line 2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0" name="Line 23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1" name="Line 2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2" name="Line 2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3" name="Line 2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4" name="Line 2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9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5" name="Line 2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9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6" name="Line 2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199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7" name="Line 2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8" name="Line 2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29" name="Line 23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0" name="Line 23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1" name="Line 2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2" name="Line 2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3" name="Line 23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4" name="Line 2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5" name="Line 2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6" name="Line 2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7" name="Line 2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8" name="Line 2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39" name="Line 2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0" name="Line 23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1" name="Line 2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2" name="Line 2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3" name="Line 2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19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4" name="Line 2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19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5" name="Line 24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1991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6" name="Line 240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1979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7" name="Line 240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1958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8" name="Line 240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91" y="192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49" name="Line 24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1895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0" name="Line 24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186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1" name="Line 240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97" y="183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2" name="Line 24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1804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3" name="Line 24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1773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4" name="Line 24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174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5" name="Line 24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171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6" name="Line 24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1681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7" name="Line 24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1651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2158" name="Line 2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6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2" name="Group 2617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2816225"/>
                    <a:chOff x="1665" y="392"/>
                    <a:chExt cx="2566" cy="1774"/>
                  </a:xfrm>
                </p:grpSpPr>
                <p:sp>
                  <p:nvSpPr>
                    <p:cNvPr id="1759" name="Line 24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69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0" name="Line 24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1" name="Line 2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176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2" name="Line 2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1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3" name="Line 24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1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4" name="Line 2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5" name="Line 24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6" name="Line 24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7" name="Line 24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8" name="Line 24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69" name="Line 24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0" name="Line 24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1" name="Line 2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2" name="Line 2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3" name="Line 2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4" name="Line 2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5" name="Line 2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6" name="Line 24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7" name="Line 24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8" name="Line 24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79" name="Line 24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0" name="Line 24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1" name="Line 24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2" name="Line 24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3" name="Line 24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4" name="Line 24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1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5" name="Line 24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6" name="Line 24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1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7" name="Line 24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8" name="Line 24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89" name="Line 24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0" name="Line 24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1" name="Line 24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2" name="Line 24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3" name="Line 2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4" name="Line 24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5" name="Line 2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6" name="Line 24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7" name="Line 24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8" name="Line 24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99" name="Line 24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0" name="Line 24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1" name="Line 24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2" name="Line 24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3" name="Line 24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4" name="Line 24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5" name="Line 24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1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6" name="Line 24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1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7" name="Line 24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8" name="Line 24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09" name="Line 24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0" name="Line 24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1" name="Line 2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2" name="Line 24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3" name="Line 24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4" name="Line 24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5" name="Line 24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6" name="Line 24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7" name="Line 24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8" name="Line 24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19" name="Line 24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0" name="Line 24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1" name="Line 24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2" name="Line 24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3" name="Line 24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1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4" name="Line 24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5" name="Line 24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1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6" name="Line 24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16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7" name="Line 24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8" name="Line 24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29" name="Line 24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1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0" name="Line 24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1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1" name="Line 24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03" y="216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2" name="Line 24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38" y="2143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3" name="Line 24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121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4" name="Line 24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09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5" name="Line 24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6" name="Line 24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13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7" name="Line 24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7" y="744"/>
                      <a:ext cx="4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8" name="Line 24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7" y="77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39" name="Line 24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81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0" name="Line 24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8" y="84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1" name="Line 24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9" y="8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2" name="Line 25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919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3" name="Line 25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4" name="Line 25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5" name="Line 25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0" y="919"/>
                      <a:ext cx="15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6" name="Line 25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4" y="9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7" name="Line 25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9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8" name="Line 25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4" y="9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49" name="Line 2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93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0" name="Line 25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9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1" name="Line 2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1003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2" name="Line 2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103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3" name="Line 2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6" y="107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4" name="Line 25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0" y="10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5" name="Line 25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34" y="109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6" name="Line 25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9" y="10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7" name="Line 25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7" y="1099"/>
                      <a:ext cx="13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8" name="Line 2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8" y="112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59" name="Line 25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69" y="115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0" name="Line 25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1" y="119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1" name="Line 25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72" y="122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2" name="Line 25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1263"/>
                      <a:ext cx="12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3" name="Line 25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26" y="126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4" name="Line 25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90" y="126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5" name="Line 25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3" y="1260"/>
                      <a:ext cx="8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6" name="Line 25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5" y="12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7" name="Line 25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99" y="127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8" name="Line 25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4" y="12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69" name="Line 25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2" y="1277"/>
                      <a:ext cx="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0" name="Line 2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2" y="1311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1" name="Line 2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34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2" name="Line 2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138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3" name="Line 2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5" y="141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4" name="Line 25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9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5" name="Line 25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3" y="145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6" name="Line 25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8" y="144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7" name="Line 25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7" y="1449"/>
                      <a:ext cx="12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8" name="Line 25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1" y="145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79" name="Line 25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6" y="145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0" name="Line 25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1" y="14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1" name="Line 2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9" y="14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2" name="Line 2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9" y="149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3" name="Line 2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0" y="1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4" name="Line 2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0" y="1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5" name="Line 2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1" y="160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6" name="Line 25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4" y="16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7" name="Line 25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9" y="162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8" name="Line 25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3" y="162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89" name="Line 25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5" y="1607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0" name="Line 25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2" y="157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1" name="Line 25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39" y="153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2" name="Line 25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6" y="150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3" name="Line 25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2" y="1466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4" name="Line 25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61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5" name="Line 255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26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6" name="Line 25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91" y="145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7" name="Line 25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5" y="1442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8" name="Line 25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0" y="1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899" name="Line 25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84" y="14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0" name="Line 25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49" y="1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1" name="Line 25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6" y="140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2" name="Line 25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4" y="137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3" name="Line 25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1" y="13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4" name="Line 25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8" y="1302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5" name="Line 25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2" y="1273"/>
                      <a:ext cx="15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6" name="Line 25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97" y="12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7" name="Line 25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2" y="12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8" name="Line 25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26" y="12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09" name="Line 25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9" y="123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0" name="Line 25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7" y="120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1" name="Line 25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4" y="116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2" name="Line 25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1" y="113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3" name="Line 25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8" y="109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4" name="Line 25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1" y="106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5" name="Line 25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8" y="102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6" name="Line 25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3" y="99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7" name="Line 25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0" y="95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8" name="Line 25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6" y="92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19" name="Line 25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88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0" name="Line 25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7" y="852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1" name="Line 25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1" y="817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2" name="Line 25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2" y="789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3" name="Line 25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4" y="762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4" name="Line 258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44" y="726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5" name="Line 25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9" y="69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6" name="Line 25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8" y="65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7" name="Line 25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7" y="62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8" name="Line 25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6" y="58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29" name="Line 25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8" y="550"/>
                      <a:ext cx="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0" name="Line 25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5" y="5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1" name="Line 25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2" y="48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2" name="Line 25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9" y="44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3" name="Line 25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5" y="40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4" name="Line 2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46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5" name="Line 25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1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6" name="Line 25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7" name="Line 25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4" y="741"/>
                      <a:ext cx="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8" name="Line 25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77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39" name="Line 25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4" y="80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0" name="Line 25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84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1" name="Line 25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5" y="88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2" name="Line 26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9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3" name="Line 26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4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4" name="Line 26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8" y="9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5" name="Line 26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913"/>
                      <a:ext cx="11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6" name="Line 26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9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7" name="Line 26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9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8" name="Line 26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9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49" name="Line 26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9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0" name="Line 26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96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1" name="Line 2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3" y="100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2" name="Line 2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10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3" name="Line 26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4" y="10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4" name="Line 26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6" y="10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5" name="Line 26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30" y="1094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6" name="Line 26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5" y="10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7" name="Line 26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109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958" name="Line 26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0" y="1109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3" name="Group 2818"/>
                  <p:cNvGrpSpPr>
                    <a:grpSpLocks/>
                  </p:cNvGrpSpPr>
                  <p:nvPr/>
                </p:nvGrpSpPr>
                <p:grpSpPr bwMode="auto">
                  <a:xfrm>
                    <a:off x="3411538" y="622300"/>
                    <a:ext cx="3305175" cy="1946275"/>
                    <a:chOff x="2149" y="392"/>
                    <a:chExt cx="2082" cy="1226"/>
                  </a:xfrm>
                </p:grpSpPr>
                <p:sp>
                  <p:nvSpPr>
                    <p:cNvPr id="1559" name="Line 26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3" y="114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0" name="Line 26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4" y="117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1" name="Line 26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1214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2" name="Line 26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833" y="124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3" name="Line 26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97" y="123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4" name="Line 26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5" y="1237"/>
                      <a:ext cx="13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5" name="Line 26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2" y="125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6" name="Line 2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7" y="12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7" name="Line 26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91" y="127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8" name="Line 26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6" y="12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69" name="Line 2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8" y="127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0" name="Line 2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8" y="131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1" name="Line 2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8" y="1349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2" name="Line 2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0" y="138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3" name="Line 26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0" y="141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4" name="Line 26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2" y="14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5" name="Line 26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77" y="144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6" name="Line 26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2" y="14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7" name="Line 26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3" y="1450"/>
                      <a:ext cx="15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8" name="Line 26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8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79" name="Line 26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2" y="1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0" name="Line 26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7" y="145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1" name="Line 2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2" y="14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2" name="Line 2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3" y="150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3" name="Line 26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3" y="154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4" name="Line 26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03" y="1575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5" name="Line 26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6" y="1610"/>
                      <a:ext cx="8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6" name="Line 26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61" y="16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7" name="Line 26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6" y="16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8" name="Line 26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3" y="1610"/>
                      <a:ext cx="14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89" name="Line 26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0" y="15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0" name="Line 26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7" y="154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1" name="Line 26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4" y="150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2" name="Line 26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1" y="146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3" name="Line 26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1" y="1447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4" name="Line 26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5" y="144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5" name="Line 26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00" y="144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6" name="Line 26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5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7" name="Line 265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29" y="14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8" name="Line 2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4" y="1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99" name="Line 26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59" y="143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0" name="Line 26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1" y="140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1" name="Line 26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0" y="137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2" name="Line 26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7" y="13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3" name="Line 26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5" y="1302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4" name="Line 26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8" y="1271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5" name="Line 26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2" y="1254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6" name="Line 26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67" y="12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7" name="Line 26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2" y="12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8" name="Line 26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3" y="123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09" name="Line 26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0" y="120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0" name="Line 26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8" y="116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1" name="Line 26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5" y="113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2" name="Line 26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1" y="1096"/>
                      <a:ext cx="12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3" name="Line 26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4" y="10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4" name="Line 26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9" y="1027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5" name="Line 26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5" y="992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6" name="Line 26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2" y="95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7" name="Line 26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7" y="9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8" name="Line 26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3" y="886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19" name="Line 26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8" y="85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0" name="Line 26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4" y="81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1" name="Line 26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781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2" name="Line 26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5" y="74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3" name="Line 26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3" y="71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4" name="Line 26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3" y="675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5" name="Line 26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1" y="64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6" name="Line 26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1" y="604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7" name="Line 26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9" y="56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8" name="Line 26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0" y="53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29" name="Line 26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7" y="49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0" name="Line 26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46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1" name="Line 269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2" y="42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2" name="Line 26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9" y="39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3" name="Line 26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4" name="Line 26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00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5" name="Line 26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20" y="739"/>
                      <a:ext cx="11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6" name="Line 26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0" y="7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7" name="Line 26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1" y="80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8" name="Line 26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1" y="84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39" name="Line 26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3" y="8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0" name="Line 26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6" y="9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1" name="Line 27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1" y="9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2" name="Line 27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6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3" name="Line 27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6" y="909"/>
                      <a:ext cx="11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4" name="Line 27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0" y="9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5" name="Line 27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5" y="9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6" name="Line 27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0" y="9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7" name="Line 27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0" y="93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8" name="Line 27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0" y="96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49" name="Line 27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0" y="1002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0" name="Line 27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103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1" name="Line 27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2" y="107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2" name="Line 27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9" y="10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3" name="Line 27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4" y="10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4" name="Line 27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8" y="10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5" name="Line 27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4" y="1096"/>
                      <a:ext cx="17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6" name="Line 27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35" y="1101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7" name="Line 27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37" y="1136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8" name="Line 2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38" y="1171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59" name="Line 27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34" y="1206"/>
                      <a:ext cx="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0" name="Line 27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99" y="121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1" name="Line 27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5" y="1213"/>
                      <a:ext cx="15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2" name="Line 27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2" y="123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3" name="Line 27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7" y="1267"/>
                      <a:ext cx="12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4" name="Line 27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2" y="12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5" name="Line 27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6" y="12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6" name="Line 27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2" y="1270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7" name="Line 2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3" y="128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8" name="Line 2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4" y="13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69" name="Line 2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4" y="13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0" name="Line 2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4" y="1393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1" name="Line 27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7" y="1429"/>
                      <a:ext cx="8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2" name="Line 27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2" y="143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3" name="Line 27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7" y="143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4" name="Line 27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8" y="1434"/>
                      <a:ext cx="10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5" name="Line 27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97" y="1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6" name="Line 27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2" y="1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7" name="Line 27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26" y="14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8" name="Line 273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6" y="1450"/>
                      <a:ext cx="11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79" name="Line 2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1480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0" name="Line 27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8" y="1515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1" name="Line 27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8" y="1550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2" name="Line 27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9" y="158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3" name="Line 27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70" y="16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4" name="Line 27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5" y="160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5" name="Line 2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00" y="16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6" name="Line 27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5" y="157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7" name="Line 27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2" y="154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8" name="Line 27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9" y="150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89" name="Line 27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7" y="146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0" name="Line 27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6" y="144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1" name="Line 27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41" y="144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2" name="Line 2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05" y="14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3" name="Line 2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70" y="14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4" name="Line 27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35" y="1423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5" name="Line 275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9" y="142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6" name="Line 2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4" y="1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7" name="Line 27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6" y="140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8" name="Line 27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4" y="136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699" name="Line 27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1" y="133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0" name="Line 27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9" y="129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1" name="Line 27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0" y="1270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2" name="Line 27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5" y="1244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3" name="Line 27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70" y="12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4" name="Line 276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34" y="12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5" name="Line 27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5" y="1229"/>
                      <a:ext cx="10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6" name="Line 27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1" y="119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7" name="Line 27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0" y="115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8" name="Line 27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7" y="112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09" name="Line 27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9" y="1091"/>
                      <a:ext cx="15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0" name="Line 27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2" y="105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1" name="Line 27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8" y="10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2" name="Line 27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5" y="98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3" name="Line 27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0" y="95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4" name="Line 27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6" y="91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5" name="Line 27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8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6" name="Line 27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7" y="84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7" name="Line 27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2" y="81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8" name="Line 27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77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19" name="Line 27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3" y="74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0" name="Line 27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3" y="70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1" name="Line 27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1" y="670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2" name="Line 27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0" y="634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3" name="Line 27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8" y="59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4" name="Line 27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56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5" name="Line 278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0" y="52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6" name="Line 278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7" y="49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7" name="Line 27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4" y="45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8" name="Line 278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0" y="42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29" name="Line 278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4" y="392"/>
                      <a:ext cx="4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0" name="Line 27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73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1" name="Line 27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08" y="3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2" name="Line 27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6" y="735"/>
                      <a:ext cx="15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3" name="Line 27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4" y="76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4" name="Line 27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4" y="80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5" name="Line 27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6" y="83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6" name="Line 27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16" y="87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7" name="Line 27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94" y="90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8" name="Line 27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159" y="89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39" name="Line 27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23" y="8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0" name="Line 27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99" y="908"/>
                      <a:ext cx="12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1" name="Line 28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64" y="9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2" name="Line 28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28" y="9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3" name="Line 2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4" y="913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4" name="Line 28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6" y="9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5" name="Line 28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6" y="96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6" name="Line 28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100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7" name="Line 28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7" y="104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8" name="Line 28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81" y="1075"/>
                      <a:ext cx="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49" name="Line 28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45" y="10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0" name="Line 28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0" y="10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1" name="Line 28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77" y="1084"/>
                      <a:ext cx="14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2" name="Line 28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2" y="109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3" name="Line 28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7" y="1098"/>
                      <a:ext cx="16" cy="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4" name="Line 28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4" y="1117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5" name="Line 28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4" y="1152"/>
                      <a:ext cx="3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6" name="Line 28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769" y="116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7" name="Line 28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2" y="117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758" name="Line 28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9" y="1213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4" name="Group 3019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095625"/>
                    <a:chOff x="1665" y="392"/>
                    <a:chExt cx="2566" cy="1950"/>
                  </a:xfrm>
                </p:grpSpPr>
                <p:sp>
                  <p:nvSpPr>
                    <p:cNvPr id="1359" name="Line 28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6" y="1248"/>
                      <a:ext cx="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0" name="Line 28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2" y="12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1" name="Line 28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687" y="126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2" name="Line 28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52" y="126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3" name="Line 28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3" y="1274"/>
                      <a:ext cx="12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4" name="Line 28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3" y="1301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5" name="Line 28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5" y="133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6" name="Line 2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5" y="1372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7" name="Line 28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25" y="1407"/>
                      <a:ext cx="1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8" name="Line 28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89" y="142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69" name="Line 28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54" y="141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0" name="Line 28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8" y="1419"/>
                      <a:ext cx="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1" name="Line 28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2" y="144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2" name="Line 28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67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3" name="Line 28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2" y="14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4" name="Line 28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96" y="1445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5" name="Line 28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4" y="1462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6" name="Line 28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4" y="149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7" name="Line 28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5" y="153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8" name="Line 2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85" y="156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79" name="Line 28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56" y="1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0" name="Line 28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0" y="15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1" name="Line 28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9" y="1576"/>
                      <a:ext cx="12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2" name="Line 28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6" y="154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3" name="Line 28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3" y="150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4" name="Line 28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0" y="147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5" name="Line 28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0" y="144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6" name="Line 28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4" y="143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7" name="Line 28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9" y="14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8" name="Line 28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4" y="143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89" name="Line 28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8" y="1419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0" name="Line 28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13" y="1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1" name="Line 28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8" y="140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2" name="Line 28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4" y="1399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3" name="Line 28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2" y="136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4" name="Line 28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9" y="132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5" name="Line 28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7" y="129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6" name="Line 28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7" y="1267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7" name="Line 28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2" y="124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8" name="Line 28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77" y="12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99" name="Line 285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1" y="122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0" name="Line 28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09" y="1220"/>
                      <a:ext cx="13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1" name="Line 28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7" y="1185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2" name="Line 28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4" y="114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3" name="Line 28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1" y="11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4" name="Line 28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1" y="108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5" name="Line 28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4" y="1050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6" name="Line 28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9" y="101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7" name="Line 28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6" y="98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8" name="Line 28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3" y="945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09" name="Line 28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6" y="909"/>
                      <a:ext cx="1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0" name="Line 28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1" y="87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1" name="Line 28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7" y="83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2" name="Line 28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2" y="80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3" name="Line 28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76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4" name="Line 28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3" y="73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5" name="Line 287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3" y="69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6" name="Line 287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1" y="66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7" name="Line 287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1" y="628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8" name="Line 287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9" y="592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19" name="Line 287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0" y="557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0" name="Line 288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1" y="52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1" name="Line 288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9" y="48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2" name="Line 288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6" y="45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3" name="Line 288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3" y="41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4" name="Line 288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61" y="392"/>
                      <a:ext cx="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5" name="Line 28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8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6" name="Line 28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22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7" name="Line 28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726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8" name="Line 28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1" y="75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29" name="Line 28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1" y="78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0" name="Line 28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2" y="82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1" name="Line 28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2" y="858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2" name="Line 28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2" y="8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3" name="Line 28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37" y="8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4" name="Line 28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0" y="878"/>
                      <a:ext cx="8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5" name="Line 28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4" y="9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6" name="Line 28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9" y="9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7" name="Line 28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13" y="9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8" name="Line 28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78" y="90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39" name="Line 28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7" y="9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0" name="Line 29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7" y="97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1" name="Line 29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8" y="101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2" name="Line 29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8" y="104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3" name="Line 29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1" y="10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4" name="Line 29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915" y="1069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5" name="Line 29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0" y="106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6" name="Line 29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3" y="108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7" name="Line 29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8" y="109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8" name="Line 29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2" y="109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49" name="Line 29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61" y="1099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0" name="Line 29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8" y="1134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1" name="Line 29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1170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2" name="Line 29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2" y="120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3" name="Line 29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8" y="1240"/>
                      <a:ext cx="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4" name="Line 29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3" y="12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5" name="Line 29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8" y="12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6" name="Line 29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4" y="1255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7" name="Line 29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0" y="1270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8" name="Line 29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4" y="129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59" name="Line 29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4" y="1327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0" name="Line 29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6" y="136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1" name="Line 29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84" y="1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2" name="Line 29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8" y="13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3" name="Line 29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7" y="1392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4" name="Line 29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12" y="1427"/>
                      <a:ext cx="9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5" name="Line 29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6" y="14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6" name="Line 29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1" y="1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7" name="Line 29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6" y="14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8" name="Line 29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70" y="1443"/>
                      <a:ext cx="17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69" name="Line 29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0" y="146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0" name="Line 29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0" y="149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1" name="Line 29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153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2" name="Line 29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27" y="1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3" name="Line 29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3" y="1546"/>
                      <a:ext cx="15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4" name="Line 29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1" y="1511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5" name="Line 29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8" y="147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6" name="Line 29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0" y="144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7" name="Line 29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4" y="1433"/>
                      <a:ext cx="17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8" name="Line 293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49" y="1419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79" name="Line 29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14" y="1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0" name="Line 29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78" y="141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1" name="Line 29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3" y="139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2" name="Line 29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08" y="136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3" name="Line 29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2" y="13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4" name="Line 29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1" y="1357"/>
                      <a:ext cx="12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5" name="Line 29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8" y="1321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6" name="Line 29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6" y="128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7" name="Line 29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4" y="1263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8" name="Line 29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8" y="1241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89" name="Line 29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93" y="121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0" name="Line 29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58" y="11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1" name="Line 29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22" y="11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2" name="Line 29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6" y="116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3" name="Line 29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5" y="113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4" name="Line 29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52" y="109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5" name="Line 29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6" y="107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6" name="Line 29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6" y="1040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7" name="Line 29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63" y="100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8" name="Line 29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0" y="96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499" name="Line 29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16" y="93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0" name="Line 29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8" y="899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1" name="Line 29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3" y="863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2" name="Line 29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8" y="828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3" name="Line 29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4" y="793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4" name="Line 29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1" y="75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5" name="Line 29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6" y="722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6" name="Line 29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6" y="68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7" name="Line 29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4" y="65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8" name="Line 29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2" y="617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09" name="Line 29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1" y="581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0" name="Line 29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3" y="546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1" name="Line 29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7" y="511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2" name="Line 29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3" y="47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3" name="Line 29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0" y="44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4" name="Line 29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9" y="405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5" name="Line 29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75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6" name="Line 2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10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7" name="Line 29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8" name="Line 29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19" name="Line 29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0" name="Line 29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1" name="Line 29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2" name="Line 29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3" name="Line 29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4" name="Line 29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5" name="Line 29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6" name="Line 29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7" name="Line 29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8" name="Line 29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29" name="Line 29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0" name="Line 29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1" name="Line 29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2" name="Line 29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3" name="Line 29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4" name="Line 29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5" name="Line 2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6" name="Line 2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7" name="Line 2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8" name="Line 2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39" name="Line 29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0" name="Line 30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1" name="Line 30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2" name="Line 30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3" name="Line 30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4" name="Line 30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5" name="Line 30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6" name="Line 30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7" name="Line 30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8" name="Line 30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49" name="Line 30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0" name="Line 30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1" name="Line 30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2" name="Line 30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3" name="Line 30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4" name="Line 30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5" name="Line 30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6" name="Line 30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7" name="Line 30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558" name="Line 30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5" name="Group 3220"/>
                  <p:cNvGrpSpPr>
                    <a:grpSpLocks/>
                  </p:cNvGrpSpPr>
                  <p:nvPr/>
                </p:nvGrpSpPr>
                <p:grpSpPr bwMode="auto">
                  <a:xfrm>
                    <a:off x="2643188" y="906463"/>
                    <a:ext cx="4073525" cy="3082925"/>
                    <a:chOff x="1665" y="571"/>
                    <a:chExt cx="2566" cy="1942"/>
                  </a:xfrm>
                </p:grpSpPr>
                <p:sp>
                  <p:nvSpPr>
                    <p:cNvPr id="1159" name="Line 30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0" name="Line 30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1" name="Line 30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2" name="Line 30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3" name="Line 30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4" name="Line 30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5" name="Line 30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6" name="Line 30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7" name="Line 30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8" name="Line 30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69" name="Line 30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0" name="Line 30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1" name="Line 30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2" name="Line 30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3" name="Line 30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4" name="Line 30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5" name="Line 30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6" name="Line 30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7" name="Line 30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8" name="Line 30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79" name="Line 30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0" name="Line 30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1" name="Line 30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2" name="Line 30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3" name="Line 30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4" name="Line 30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5" name="Line 3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6" name="Line 30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7" name="Line 30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4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8" name="Line 30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89" name="Line 30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4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0" name="Line 30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5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1" name="Line 30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9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2" name="Line 30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26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3" name="Line 30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61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4" name="Line 30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9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5" name="Line 30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65" y="238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6" name="Line 30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7" name="Line 30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8" name="Line 30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99" name="Line 30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0" name="Line 30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1" name="Line 30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2" name="Line 30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3" name="Line 30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4" name="Line 30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5" name="Line 30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6" name="Line 30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7" name="Line 30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3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8" name="Line 30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3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09" name="Line 30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0" name="Line 30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1" name="Line 30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2" name="Line 30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3" name="Line 30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4" name="Line 30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5" name="Line 30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6" name="Line 30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7" name="Line 30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8" name="Line 30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19" name="Line 30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0" name="Line 30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1" name="Line 30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2" name="Line 30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3" name="Line 30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3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4" name="Line 30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3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5" name="Line 30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37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6" name="Line 30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7" name="Line 30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8" name="Line 30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29" name="Line 30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0" name="Line 30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1" name="Line 30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2" name="Line 30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3" name="Line 30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4" name="Line 30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5" name="Line 30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3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6" name="Line 30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7" name="Line 30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3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8" name="Line 309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84" y="2377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39" name="Line 31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0" name="Line 3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1" name="Line 31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2" name="Line 3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3" name="Line 3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4" name="Line 3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5" name="Line 31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6" name="Line 31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7" name="Line 3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8" name="Line 31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49" name="Line 31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0" name="Line 31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1" name="Line 3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2" name="Line 31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3" name="Line 3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37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4" name="Line 3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37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5" name="Line 31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6" name="Line 31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7" name="Line 31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8" name="Line 31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59" name="Line 3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0" name="Line 3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1" name="Line 3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2" name="Line 3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3" name="Line 3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4" name="Line 3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5" name="Line 3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3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6" name="Line 3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7" name="Line 3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3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8" name="Line 3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38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69" name="Line 31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2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0" name="Line 31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6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1" name="Line 3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9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2" name="Line 3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3" name="Line 3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42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4" name="Line 3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5" name="Line 31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2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6" name="Line 31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06" y="2422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7" name="Line 3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8" name="Line 3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79" name="Line 3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0" name="Line 3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1" name="Line 3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2" name="Line 31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3" name="Line 31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4" name="Line 31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5" name="Line 31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6" name="Line 31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7" name="Line 31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8" name="Line 31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89" name="Line 31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6" y="241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0" name="Line 31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1" name="Line 31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2" name="Line 31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3" name="Line 31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4" name="Line 31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1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5" name="Line 3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1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6" name="Line 31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7" name="Line 31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8" name="Line 31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299" name="Line 31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0" name="Line 31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1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1" name="Line 3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2" name="Line 31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5" y="241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3" name="Line 31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4" name="Line 3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5" name="Line 31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6" name="Line 3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4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7" name="Line 31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8" name="Line 31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09" name="Line 31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72" y="2415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0" name="Line 31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1" name="Line 31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2" name="Line 31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3" name="Line 31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4" name="Line 31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5" name="Line 31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6" name="Line 31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7" name="Line 31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8" name="Line 31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19" name="Line 31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0" name="Line 31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1" name="Line 3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2" name="Line 3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3" name="Line 3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4" name="Line 3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5" name="Line 31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6" name="Line 31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7" name="Line 31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8" name="Line 31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29" name="Line 31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0" name="Line 3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1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1" name="Line 31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1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2" name="Line 31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85" y="241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3" name="Line 31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4" name="Line 3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5" name="Line 31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6" name="Line 31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7" name="Line 31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8" name="Line 31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39" name="Line 32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4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0" name="Line 32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1" name="Line 32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2" name="Line 32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3" name="Line 32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4" name="Line 32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5" name="Line 3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23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6" name="Line 32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5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7" name="Line 3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9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8" name="Line 32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7" y="571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49" name="Line 32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86" y="606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0" name="Line 32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55" y="641"/>
                      <a:ext cx="15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1" name="Line 32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19" y="661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2" name="Line 32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84" y="68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3" name="Line 32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49" y="71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4" name="Line 321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24" y="748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5" name="Line 32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7" y="7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6" name="Line 32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2" y="797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7" name="Line 32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6" y="83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358" name="Line 32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1" y="859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6" name="Group 3421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3616325" cy="3348038"/>
                    <a:chOff x="1665" y="392"/>
                    <a:chExt cx="2278" cy="2109"/>
                  </a:xfrm>
                </p:grpSpPr>
                <p:sp>
                  <p:nvSpPr>
                    <p:cNvPr id="959" name="Line 322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6" y="886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0" name="Line 32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4" y="918"/>
                      <a:ext cx="13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1" name="Line 322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05" y="951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2" name="Line 32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4" y="97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3" name="Line 32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39" y="989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4" name="Line 32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3" y="102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5" name="Line 32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68" y="105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6" name="Line 32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3" y="108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7" name="Line 322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6" y="1115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8" name="Line 323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1151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69" name="Line 32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4" y="1175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0" name="Line 32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9" y="1189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1" name="Line 323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5" y="1210"/>
                      <a:ext cx="15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2" name="Line 323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42" y="1244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3" name="Line 323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19" y="1279"/>
                      <a:ext cx="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4" name="Line 323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84" y="12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5" name="Line 32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49" y="129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6" name="Line 32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13" y="12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7" name="Line 323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78" y="1286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8" name="Line 32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3" y="126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79" name="Line 32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07" y="1252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0" name="Line 32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72" y="123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1" name="Line 32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37" y="1216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2" name="Line 32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01" y="1197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3" name="Line 32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66" y="117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4" name="Line 324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31" y="1157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5" name="Line 32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95" y="1136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6" name="Line 32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60" y="1113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7" name="Line 32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25" y="109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8" name="Line 32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89" y="1065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89" name="Line 32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54" y="104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0" name="Line 32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9" y="101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1" name="Line 32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83" y="983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2" name="Line 32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48" y="95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3" name="Line 32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14" y="923"/>
                      <a:ext cx="15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4" name="Line 32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0" y="888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5" name="Line 32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6" y="852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6" name="Line 32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12" y="817"/>
                      <a:ext cx="1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7" name="Line 32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1" y="782"/>
                      <a:ext cx="1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8" name="Line 32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1" y="74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99" name="Line 32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5" y="712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0" name="Line 32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99" y="676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1" name="Line 32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3" y="64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2" name="Line 32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0" y="60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3" name="Line 32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9" y="57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4" name="Line 32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8" y="53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5" name="Line 32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8" y="50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6" name="Line 32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7" y="46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7" name="Line 32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0" y="430"/>
                      <a:ext cx="8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8" name="Line 32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2" y="394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09" name="Line 3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47" y="3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0" name="Line 3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1" name="Line 3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2" name="Line 3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3" name="Line 3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4" name="Line 3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5" name="Line 32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6" name="Line 3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7" name="Line 32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8" name="Line 3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19" name="Line 3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0" name="Line 32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1" name="Line 3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2" name="Line 32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53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3" name="Line 3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4" name="Line 3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5" name="Line 3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6" name="Line 3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7" name="Line 3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8" name="Line 3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29" name="Line 3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0" name="Line 3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1" name="Line 3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2" name="Line 3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3" name="Line 3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4" name="Line 3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5" name="Line 3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6" name="Line 3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7" name="Line 3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53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8" name="Line 3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53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39" name="Line 3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0" name="Line 3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1" name="Line 3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2" name="Line 3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3" name="Line 3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4" name="Line 3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5" name="Line 3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6" name="Line 3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7" name="Line 3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8" name="Line 3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49" name="Line 3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1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0" name="Line 3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154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1" name="Line 33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4" y="1530"/>
                      <a:ext cx="8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2" name="Line 33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26" y="1495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3" name="Line 33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31" y="1460"/>
                      <a:ext cx="3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4" name="Line 331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04" y="145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5" name="Line 331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69" y="145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6" name="Line 33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033" y="14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7" name="Line 33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98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8" name="Line 332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63" y="14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59" name="Line 33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36" y="143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0" name="Line 33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12" y="13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1" name="Line 33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91" y="136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2" name="Line 33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8" y="1325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3" name="Line 33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46" y="1290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4" name="Line 33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15" y="1270"/>
                      <a:ext cx="16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5" name="Line 332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79" y="127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6" name="Line 332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44" y="127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7" name="Line 33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10" y="1265"/>
                      <a:ext cx="15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8" name="Line 333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88" y="1229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69" name="Line 333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6" y="119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0" name="Line 33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3" y="115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1" name="Line 33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2" y="112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2" name="Line 33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96" y="1090"/>
                      <a:ext cx="13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3" name="Line 33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1" y="1054"/>
                      <a:ext cx="1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4" name="Line 33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48" y="101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5" name="Line 33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24" y="98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6" name="Line 333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1" y="9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7" name="Line 333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6" y="913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8" name="Line 334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2" y="878"/>
                      <a:ext cx="12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79" name="Line 334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19" y="85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0" name="Line 334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84" y="838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1" name="Line 33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5" y="81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2" name="Line 33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4" y="77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3" name="Line 334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6" y="741"/>
                      <a:ext cx="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4" name="Line 33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17" y="706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5" name="Line 33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6" y="671"/>
                      <a:ext cx="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6" name="Line 33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4" y="636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7" name="Line 33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2" y="600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8" name="Line 33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2" y="565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89" name="Line 33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2" y="53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0" name="Line 33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8" y="495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1" name="Line 33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5" y="459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2" name="Line 33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2" y="42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3" name="Line 33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8" y="392"/>
                      <a:ext cx="12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4" name="Line 33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5" name="Line 33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6" name="Line 33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7" name="Line 33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8" name="Line 33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099" name="Line 33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0" name="Line 33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1" name="Line 33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2" name="Line 33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48" y="2496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3" name="Line 33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4" name="Line 33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4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5" name="Line 33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49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6" name="Line 33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7" name="Line 33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4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8" name="Line 33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09" name="Line 33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0" name="Line 33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4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1" name="Line 33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2" name="Line 33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3" name="Line 3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4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4" name="Line 3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4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5" name="Line 33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49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6" name="Line 33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4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7" name="Line 33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8" name="Line 33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4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19" name="Line 33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4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0" name="Line 33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1" name="Line 33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4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2" name="Line 3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48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3" name="Line 33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4" name="Line 33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48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5" name="Line 338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487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6" name="Line 33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7" name="Line 3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4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8" name="Line 33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66" y="2486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29" name="Line 33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0" name="Line 33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4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1" name="Line 33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4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2" name="Line 33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3" name="Line 33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4" name="Line 33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5" name="Line 33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6" name="Line 33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48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7" name="Line 33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48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8" name="Line 34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48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39" name="Line 3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0" name="Line 3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4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1" name="Line 34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4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2" name="Line 34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3" name="Line 34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4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4" name="Line 34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4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5" name="Line 34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6" name="Line 34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48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7" name="Line 34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4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8" name="Line 34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47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49" name="Line 34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0" name="Line 34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1" name="Line 34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47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2" name="Line 34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3" name="Line 34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4" name="Line 34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5" name="Line 34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6" name="Line 34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7" name="Line 3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1158" name="Line 3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47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7" name="Group 3622"/>
                  <p:cNvGrpSpPr>
                    <a:grpSpLocks/>
                  </p:cNvGrpSpPr>
                  <p:nvPr/>
                </p:nvGrpSpPr>
                <p:grpSpPr bwMode="auto">
                  <a:xfrm>
                    <a:off x="2643188" y="715963"/>
                    <a:ext cx="4073525" cy="3511550"/>
                    <a:chOff x="1665" y="451"/>
                    <a:chExt cx="2566" cy="2212"/>
                  </a:xfrm>
                </p:grpSpPr>
                <p:sp>
                  <p:nvSpPr>
                    <p:cNvPr id="759" name="Line 34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0" name="Line 34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7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1" name="Line 34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47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2" name="Line 34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3" name="Line 34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4" name="Line 34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5" name="Line 34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6" name="Line 34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7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7" name="Line 34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48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8" name="Line 34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2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69" name="Line 34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2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0" name="Line 34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52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1" name="Line 34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2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2" name="Line 34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2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3" name="Line 34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521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4" name="Line 34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2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5" name="Line 34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2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6" name="Line 34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48" y="252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7" name="Line 34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2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8" name="Line 344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18" y="251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79" name="Line 34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1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0" name="Line 34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1" name="Line 34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1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2" name="Line 34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1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3" name="Line 34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4" name="Line 34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1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5" name="Line 34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1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6" name="Line 34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01" y="2514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7" name="Line 34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1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8" name="Line 34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1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89" name="Line 34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07" y="251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0" name="Line 34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1" name="Line 34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2" name="Line 34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3" name="Line 34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4" name="Line 34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5" name="Line 34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6" name="Line 34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7" name="Line 34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8" name="Line 34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99" name="Line 34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60" y="250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0" name="Line 34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1" name="Line 34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2" name="Line 34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3" name="Line 34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4" name="Line 34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0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5" name="Line 34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0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6" name="Line 3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7" name="Line 34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0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8" name="Line 34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0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09" name="Line 347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4" y="250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0" name="Line 34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0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1" name="Line 34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0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2" name="Line 34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50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3" name="Line 34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4" name="Line 34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0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5" name="Line 34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0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6" name="Line 34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7" name="Line 34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0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8" name="Line 34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0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19" name="Line 34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0" name="Line 34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1" name="Line 34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2" name="Line 348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3" y="24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3" name="Line 34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4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4" name="Line 34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5" name="Line 34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4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6" name="Line 34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7" name="Line 34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8" name="Line 34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29" name="Line 34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4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0" name="Line 34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1" name="Line 34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4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2" name="Line 34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26" y="249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3" name="Line 34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4" name="Line 34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4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5" name="Line 349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495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6" name="Line 34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7" name="Line 35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4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8" name="Line 3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4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39" name="Line 3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0" name="Line 35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4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1" name="Line 35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5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2" name="Line 35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5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3" name="Line 35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36" y="2566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4" name="Line 35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6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5" name="Line 35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6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6" name="Line 35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842" y="2564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7" name="Line 3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8" name="Line 3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6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49" name="Line 3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6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0" name="Line 35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1" name="Line 35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6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2" name="Line 35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6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3" name="Line 3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4" name="Line 35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6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5" name="Line 35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6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6" name="Line 35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195" y="2560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7" name="Line 3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6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8" name="Line 3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59" name="Line 3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6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0" name="Line 35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5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1" name="Line 3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2" name="Line 3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5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3" name="Line 3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55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4" name="Line 3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5" name="Line 3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5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6" name="Line 3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55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7" name="Line 3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8" name="Line 3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5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69" name="Line 35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54" y="2553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0" name="Line 3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1" name="Line 3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5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2" name="Line 3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5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3" name="Line 3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4" name="Line 3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5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5" name="Line 3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5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6" name="Line 3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7" name="Line 3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5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8" name="Line 3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5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79" name="Line 3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4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0" name="Line 3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1" name="Line 3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4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2" name="Line 3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4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3" name="Line 3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4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4" name="Line 3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4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5" name="Line 354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0" y="254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6" name="Line 3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54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7" name="Line 3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4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8" name="Line 3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4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89" name="Line 35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61" y="2543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0" name="Line 3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4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1" name="Line 3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4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2" name="Line 35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67" y="254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3" name="Line 3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4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4" name="Line 3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4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5" name="Line 3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4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6" name="Line 35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539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7" name="Line 3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3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8" name="Line 356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79" y="253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899" name="Line 3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53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0" name="Line 3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1" name="Line 3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3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2" name="Line 35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2534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3" name="Line 3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5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4" name="Line 3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3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5" name="Line 3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3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6" name="Line 35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62" y="2532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7" name="Line 3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3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8" name="Line 357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32" y="2530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09" name="Line 3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53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0" name="Line 3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2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1" name="Line 3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2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2" name="Line 35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74" y="2528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3" name="Line 3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52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4" name="Line 3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41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5" name="Line 3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76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6" name="Line 3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2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7" name="Line 3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47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8" name="Line 358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4" y="451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19" name="Line 35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79" y="482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0" name="Line 358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44" y="51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1" name="Line 358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108" y="54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2" name="Line 35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73" y="57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3" name="Line 358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8" y="607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4" name="Line 35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02" y="637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5" name="Line 358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7" y="668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6" name="Line 35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32" y="701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7" name="Line 35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6" y="73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8" name="Line 359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61" y="763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29" name="Line 359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26" y="79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0" name="Line 359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90" y="825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1" name="Line 359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55" y="857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2" name="Line 359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20" y="888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3" name="Line 359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84" y="918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4" name="Line 35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9" y="947"/>
                      <a:ext cx="16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5" name="Line 359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14" y="98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6" name="Line 359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8" y="1010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7" name="Line 36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43" y="104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8" name="Line 360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08" y="106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39" name="Line 36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72" y="108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0" name="Line 36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37" y="1111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1" name="Line 36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403" y="113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2" name="Line 36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8" y="1126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3" name="Line 36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2" y="1114"/>
                      <a:ext cx="17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4" name="Line 36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7" y="1102"/>
                      <a:ext cx="16" cy="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5" name="Line 36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62" y="1084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6" name="Line 36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6" y="1067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7" name="Line 36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91" y="1049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8" name="Line 36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6" y="1030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49" name="Line 36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20" y="1010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0" name="Line 36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5" y="99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1" name="Line 36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50" y="969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2" name="Line 36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14" y="946"/>
                      <a:ext cx="17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3" name="Line 36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79" y="923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4" name="Line 36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4" y="900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5" name="Line 36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8" y="871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6" name="Line 36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73" y="84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7" name="Line 36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8" y="817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958" name="Line 36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02" y="78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8" name="Group 3823"/>
                  <p:cNvGrpSpPr>
                    <a:grpSpLocks/>
                  </p:cNvGrpSpPr>
                  <p:nvPr/>
                </p:nvGrpSpPr>
                <p:grpSpPr bwMode="auto">
                  <a:xfrm>
                    <a:off x="2643188" y="642938"/>
                    <a:ext cx="4073525" cy="3595688"/>
                    <a:chOff x="1665" y="405"/>
                    <a:chExt cx="2566" cy="2265"/>
                  </a:xfrm>
                </p:grpSpPr>
                <p:sp>
                  <p:nvSpPr>
                    <p:cNvPr id="559" name="Line 36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67" y="754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0" name="Line 36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32" y="721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1" name="Line 36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9" y="687"/>
                      <a:ext cx="14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2" name="Line 36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68" y="652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3" name="Line 36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37" y="617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4" name="Line 36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7" y="581"/>
                      <a:ext cx="13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5" name="Line 362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0" y="54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6" name="Line 363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5" y="511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7" name="Line 363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1" y="476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8" name="Line 363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07" y="440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69" name="Line 36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3" y="405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0" name="Line 3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0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1" name="Line 3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0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2" name="Line 36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36" y="2599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3" name="Line 36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4" name="Line 36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59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5" name="Line 36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59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6" name="Line 3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7" name="Line 3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59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8" name="Line 36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59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79" name="Line 36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0" name="Line 36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59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1" name="Line 36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59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2" name="Line 36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9" y="2595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3" name="Line 36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4" name="Line 36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5" name="Line 36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6" name="Line 36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59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7" name="Line 36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8" name="Line 36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59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89" name="Line 36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59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0" name="Line 36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1" name="Line 36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59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2" name="Line 36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442" y="2593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3" name="Line 36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4" name="Line 36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59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5" name="Line 36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8" y="2591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6" name="Line 36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7" name="Line 36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59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8" name="Line 36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59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99" name="Line 36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0" name="Line 36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59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1" name="Line 36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59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2" name="Line 36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96" y="2589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3" name="Line 36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58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4" name="Line 36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58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5" name="Line 36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02" y="2587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6" name="Line 36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7" name="Line 36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58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8" name="Line 36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58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09" name="Line 36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0" name="Line 36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58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1" name="Line 36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58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2" name="Line 36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3" name="Line 36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58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4" name="Line 36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58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5" name="Line 367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5" y="2583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6" name="Line 36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58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7" name="Line 36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8" name="Line 36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58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19" name="Line 36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5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0" name="Line 36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1" name="Line 36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5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2" name="Line 36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5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3" name="Line 36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4" name="Line 36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5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5" name="Line 36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8" y="2579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6" name="Line 36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7" name="Line 36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5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8" name="Line 36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714" y="2578"/>
                      <a:ext cx="17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29" name="Line 36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0" name="Line 36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5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1" name="Line 36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20" y="2576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2" name="Line 369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856" y="257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3" name="Line 36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575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4" name="Line 36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575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5" name="Line 36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6" name="Line 37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574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7" name="Line 37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574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8" name="Line 370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68" y="2572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39" name="Line 37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57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0" name="Line 37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57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1" name="Line 37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57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2" name="Line 37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9" y="257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3" name="Line 37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583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4" name="Line 37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18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5" name="Line 37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654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6" name="Line 37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7" name="Line 37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2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8" name="Line 37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49" name="Line 37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0" name="Line 37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2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1" name="Line 37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2" name="Line 37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3" name="Line 3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2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4" name="Line 3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5" name="Line 3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6" name="Line 3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27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7" name="Line 37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27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8" name="Line 37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59" name="Line 37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2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0" name="Line 37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1" name="Line 37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2" name="Line 3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2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3" name="Line 3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4" name="Line 3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5" name="Line 3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2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6" name="Line 37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7" name="Line 37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8" name="Line 37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28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69" name="Line 37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0" name="Line 37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28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1" name="Line 37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2" name="Line 37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3" name="Line 3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4" name="Line 3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5" name="Line 37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6" name="Line 37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7" name="Line 37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128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8" name="Line 37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128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79" name="Line 37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21" y="1278"/>
                      <a:ext cx="10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0" name="Line 37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86" y="12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1" name="Line 37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51" y="127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2" name="Line 37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715" y="127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3" name="Line 374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92" y="124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4" name="Line 374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71" y="1209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5" name="Line 374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47" y="117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6" name="Line 375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26" y="113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7" name="Line 375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3" y="110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8" name="Line 37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78" y="106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89" name="Line 37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54" y="1033"/>
                      <a:ext cx="1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0" name="Line 37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31" y="99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1" name="Line 375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01" y="98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2" name="Line 37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75" y="964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3" name="Line 37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0" y="928"/>
                      <a:ext cx="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4" name="Line 37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7" y="908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5" name="Line 37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92" y="890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6" name="Line 37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59" y="869"/>
                      <a:ext cx="14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7" name="Line 37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9" y="83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8" name="Line 37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9" y="798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699" name="Line 37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7" y="763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0" name="Line 37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87" y="728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1" name="Line 376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89" y="69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2" name="Line 37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91" y="657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3" name="Line 37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3" y="622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4" name="Line 37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3" y="58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5" name="Line 37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1" y="55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6" name="Line 37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9" y="516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7" name="Line 37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6" y="48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8" name="Line 37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3" y="44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09" name="Line 377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0" y="411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0" name="Line 37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11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1" name="Line 37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1110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2" name="Line 37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1110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3" name="Line 37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1110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4" name="Line 37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11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5" name="Line 37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6" name="Line 37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7" name="Line 37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11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8" name="Line 37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19" name="Line 37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0" name="Line 37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11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1" name="Line 37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2" name="Line 37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3" name="Line 37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11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4" name="Line 37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5" name="Line 37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6" name="Line 37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11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7" name="Line 37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11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8" name="Line 37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1111"/>
                      <a:ext cx="16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29" name="Line 37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11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0" name="Line 37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11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1" name="Line 37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11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2" name="Line 37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11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3" name="Line 37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11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4" name="Line 37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11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5" name="Line 37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1113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6" name="Line 38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1113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7" name="Line 38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585" y="1092"/>
                      <a:ext cx="14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8" name="Line 38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50" y="1092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39" name="Line 38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14" y="1092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0" name="Line 380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80" y="1090"/>
                      <a:ext cx="15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1" name="Line 380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65" y="1054"/>
                      <a:ext cx="7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2" name="Line 380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50" y="1019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3" name="Line 380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35" y="984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4" name="Line 380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20" y="949"/>
                      <a:ext cx="7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5" name="Line 380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400" y="919"/>
                      <a:ext cx="12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6" name="Line 381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65" y="901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7" name="Line 381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43" y="86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8" name="Line 381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23" y="831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49" name="Line 38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01" y="796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0" name="Line 381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81" y="760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1" name="Line 381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2" y="72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2" name="Line 38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5" y="69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3" name="Line 38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6" y="655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4" name="Line 38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78" y="619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5" name="Line 38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60" y="584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6" name="Line 38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38" y="549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7" name="Line 38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15" y="514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758" name="Line 38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92" y="478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grpSp>
                <p:nvGrpSpPr>
                  <p:cNvPr id="229" name="Group 4024"/>
                  <p:cNvGrpSpPr>
                    <a:grpSpLocks/>
                  </p:cNvGrpSpPr>
                  <p:nvPr/>
                </p:nvGrpSpPr>
                <p:grpSpPr bwMode="auto">
                  <a:xfrm>
                    <a:off x="2643188" y="622300"/>
                    <a:ext cx="4073525" cy="3927475"/>
                    <a:chOff x="1665" y="392"/>
                    <a:chExt cx="2566" cy="2474"/>
                  </a:xfrm>
                </p:grpSpPr>
                <p:sp>
                  <p:nvSpPr>
                    <p:cNvPr id="359" name="Line 38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0" y="443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0" name="Line 38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47" y="408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1" name="Line 3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2" name="Line 38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3" name="Line 38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4" name="Line 38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5" name="Line 38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6" name="Line 38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7" name="Line 38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8" name="Line 38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69" name="Line 38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0" name="Line 38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1" name="Line 38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2" name="Line 38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3" name="Line 3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4" name="Line 38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5" name="Line 38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6" name="Line 38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7" name="Line 38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8" name="Line 38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79" name="Line 38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0" name="Line 38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1" name="Line 38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7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2" name="Line 38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0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3" name="Line 38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4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4" name="Line 38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7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5" name="Line 38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1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6" name="Line 38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7" name="Line 38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8" name="Line 38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89" name="Line 38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5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0" name="Line 38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1" name="Line 38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2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2" name="Line 38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3" name="Line 38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4" name="Line 38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5" name="Line 38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6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6" name="Line 38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0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7" name="Line 38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8" name="Line 38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7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399" name="Line 38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0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0" name="Line 38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4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1" name="Line 38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2" name="Line 38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1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3" name="Line 38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4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4" name="Line 38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5" name="Line 38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6" name="Line 38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5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7" name="Line 38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9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8" name="Line 38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2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09" name="Line 38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6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0" name="Line 38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9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1" name="Line 38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2" name="Line 38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3" name="Line 38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0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4" name="Line 38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3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5" name="Line 38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7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6" name="Line 38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7" name="Line 38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8" name="Line 38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19" name="Line 38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14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0" name="Line 38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50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1" name="Line 38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85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2" name="Line 38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20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3" name="Line 38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56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4" name="Line 38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91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5" name="Line 38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6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6" name="Line 38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2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7" name="Line 38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97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8" name="Line 38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32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29" name="Line 38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68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0" name="Line 38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03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1" name="Line 38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8" y="2696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2" name="Line 38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4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3" name="Line 38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9" y="2696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4" name="Line 38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09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5" name="Line 39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4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6" name="Line 39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78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7" name="Line 39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15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8" name="Line 39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1" y="2850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39" name="Line 39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0" name="Line 39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9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1" name="Line 39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2" name="Line 39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90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3" name="Line 39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90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4" name="Line 39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5" name="Line 39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6" name="Line 39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9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7" name="Line 39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8" name="Line 39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49" name="Line 39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9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0" name="Line 39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1" name="Line 39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2" name="Line 39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909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3" name="Line 39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909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4" name="Line 39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9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5" name="Line 39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9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6" name="Line 39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66" y="9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7" name="Line 39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911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8" name="Line 3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36" y="911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59" name="Line 392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38" y="880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0" name="Line 392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316" y="844"/>
                      <a:ext cx="1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1" name="Line 392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95" y="809"/>
                      <a:ext cx="1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2" name="Line 392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74" y="774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3" name="Line 392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7" y="739"/>
                      <a:ext cx="6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4" name="Line 39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9" y="703"/>
                      <a:ext cx="1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5" name="Line 39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0" y="668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6" name="Line 39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3" y="633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7" name="Line 393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64" y="598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8" name="Line 393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47" y="562"/>
                      <a:ext cx="8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69" name="Line 393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3" y="52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0" name="Line 393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0" y="49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1" name="Line 393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77" y="457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2" name="Line 39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54" y="422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3" name="Line 39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031" y="392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4" name="Line 393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96" y="423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5" name="Line 39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60" y="453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6" name="Line 394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25" y="48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7" name="Line 394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90" y="516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8" name="Line 394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54" y="546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79" name="Line 39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9" y="57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0" name="Line 39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84" y="6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1" name="Line 394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8" y="641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2" name="Line 394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13" y="671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3" name="Line 394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8" y="70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4" name="Line 39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44" y="733"/>
                      <a:ext cx="15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5" name="Line 395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8" y="756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6" name="Line 39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73" y="777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7" name="Line 39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39" y="801"/>
                      <a:ext cx="15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8" name="Line 395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505" y="817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89" name="Line 395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70" y="806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0" name="Line 395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34" y="798"/>
                      <a:ext cx="17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1" name="Line 395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99" y="792"/>
                      <a:ext cx="16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2" name="Line 395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4" y="774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3" name="Line 395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28" y="758"/>
                      <a:ext cx="17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4" name="Line 395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93" y="740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5" name="Line 396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58" y="720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6" name="Line 396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22" y="701"/>
                      <a:ext cx="17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7" name="Line 396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87" y="680"/>
                      <a:ext cx="16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8" name="Line 396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52" y="659"/>
                      <a:ext cx="16" cy="1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499" name="Line 396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116" y="636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0" name="Line 396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81" y="614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1" name="Line 396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46" y="590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2" name="Line 396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010" y="564"/>
                      <a:ext cx="17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3" name="Line 39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75" y="537"/>
                      <a:ext cx="16" cy="1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4" name="Line 39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40" y="510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5" name="Line 397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904" y="477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6" name="Line 397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9" y="446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7" name="Line 39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34" y="415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8" name="Line 397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16" y="392"/>
                      <a:ext cx="8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09" name="Line 39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65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0" name="Line 39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7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1" name="Line 3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6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2" name="Line 39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3" name="Line 39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06" y="7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4" name="Line 39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2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5" name="Line 39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77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6" name="Line 39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2" y="7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7" name="Line 39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48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8" name="Line 39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83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19" name="Line 39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18" y="767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0" name="Line 39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767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1" name="Line 39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89" y="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2" name="Line 39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24" y="7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3" name="Line 39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60" y="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4" name="Line 39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195" y="768"/>
                      <a:ext cx="1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5" name="Line 39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0" y="768"/>
                      <a:ext cx="17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6" name="Line 399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1" y="749"/>
                      <a:ext cx="1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7" name="Line 39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1" y="714"/>
                      <a:ext cx="0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8" name="Line 399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2" y="679"/>
                      <a:ext cx="0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29" name="Line 399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3" y="644"/>
                      <a:ext cx="2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0" name="Line 39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55" y="609"/>
                      <a:ext cx="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1" name="Line 399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52" y="573"/>
                      <a:ext cx="5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2" name="Line 399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29" y="53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3" name="Line 399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206" y="503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4" name="Line 399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83" y="468"/>
                      <a:ext cx="11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5" name="Line 400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61" y="432"/>
                      <a:ext cx="9" cy="1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6" name="Line 400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138" y="397"/>
                      <a:ext cx="9" cy="1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7" name="Line 40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53" y="392"/>
                      <a:ext cx="17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8" name="Line 400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918" y="422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39" name="Line 400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83" y="454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0" name="Line 40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47" y="485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1" name="Line 40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812" y="515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2" name="Line 40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77" y="548"/>
                      <a:ext cx="16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3" name="Line 400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41" y="577"/>
                      <a:ext cx="17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4" name="Line 400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706" y="609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5" name="Line 401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71" y="640"/>
                      <a:ext cx="16" cy="15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6" name="Line 40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35" y="671"/>
                      <a:ext cx="17" cy="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7" name="Line 40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0" y="675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8" name="Line 40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65" y="694"/>
                      <a:ext cx="16" cy="13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49" name="Line 40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29" y="725"/>
                      <a:ext cx="17" cy="1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0" name="Line 4015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94" y="722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1" name="Line 401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59" y="707"/>
                      <a:ext cx="16" cy="7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2" name="Line 401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23" y="693"/>
                      <a:ext cx="17" cy="6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3" name="Line 401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88" y="675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4" name="Line 401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53" y="657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5" name="Line 4020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17" y="640"/>
                      <a:ext cx="17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6" name="Line 40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82" y="622"/>
                      <a:ext cx="1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7" name="Line 402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47" y="602"/>
                      <a:ext cx="16" cy="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  <p:sp>
                  <p:nvSpPr>
                    <p:cNvPr id="558" name="Line 402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211" y="581"/>
                      <a:ext cx="17" cy="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CA"/>
                    </a:p>
                  </p:txBody>
                </p:sp>
              </p:grpSp>
              <p:sp>
                <p:nvSpPr>
                  <p:cNvPr id="230" name="Line 402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041901" y="890588"/>
                    <a:ext cx="25400" cy="158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1" name="Line 402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986338" y="852488"/>
                    <a:ext cx="25400" cy="174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2" name="Line 402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929188" y="815975"/>
                    <a:ext cx="26988" cy="174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3" name="Line 402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873626" y="779463"/>
                    <a:ext cx="25400" cy="158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4" name="Line 402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818063" y="736600"/>
                    <a:ext cx="25400" cy="190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5" name="Line 403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760913" y="690563"/>
                    <a:ext cx="26988" cy="222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6" name="Line 4031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705351" y="647700"/>
                    <a:ext cx="25400" cy="190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7" name="Line 4032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8715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8" name="Line 4033"/>
                  <p:cNvSpPr>
                    <a:spLocks noChangeShapeType="1"/>
                  </p:cNvSpPr>
                  <p:nvPr/>
                </p:nvSpPr>
                <p:spPr bwMode="auto">
                  <a:xfrm>
                    <a:off x="2698751" y="8715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39" name="Line 4034"/>
                  <p:cNvSpPr>
                    <a:spLocks noChangeShapeType="1"/>
                  </p:cNvSpPr>
                  <p:nvPr/>
                </p:nvSpPr>
                <p:spPr bwMode="auto">
                  <a:xfrm>
                    <a:off x="2755901" y="8715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0" name="Line 4035"/>
                  <p:cNvSpPr>
                    <a:spLocks noChangeShapeType="1"/>
                  </p:cNvSpPr>
                  <p:nvPr/>
                </p:nvSpPr>
                <p:spPr bwMode="auto">
                  <a:xfrm>
                    <a:off x="2811463" y="8715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1" name="Line 4036"/>
                  <p:cNvSpPr>
                    <a:spLocks noChangeShapeType="1"/>
                  </p:cNvSpPr>
                  <p:nvPr/>
                </p:nvSpPr>
                <p:spPr bwMode="auto">
                  <a:xfrm>
                    <a:off x="2867026" y="8715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2" name="Line 4037"/>
                  <p:cNvSpPr>
                    <a:spLocks noChangeShapeType="1"/>
                  </p:cNvSpPr>
                  <p:nvPr/>
                </p:nvSpPr>
                <p:spPr bwMode="auto">
                  <a:xfrm>
                    <a:off x="2924176" y="8715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3" name="Line 4038"/>
                  <p:cNvSpPr>
                    <a:spLocks noChangeShapeType="1"/>
                  </p:cNvSpPr>
                  <p:nvPr/>
                </p:nvSpPr>
                <p:spPr bwMode="auto">
                  <a:xfrm>
                    <a:off x="2979738" y="8715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4" name="Line 4039"/>
                  <p:cNvSpPr>
                    <a:spLocks noChangeShapeType="1"/>
                  </p:cNvSpPr>
                  <p:nvPr/>
                </p:nvSpPr>
                <p:spPr bwMode="auto">
                  <a:xfrm>
                    <a:off x="3035301" y="8715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5" name="Line 4040"/>
                  <p:cNvSpPr>
                    <a:spLocks noChangeShapeType="1"/>
                  </p:cNvSpPr>
                  <p:nvPr/>
                </p:nvSpPr>
                <p:spPr bwMode="auto">
                  <a:xfrm>
                    <a:off x="3092451" y="871538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6" name="Line 4041"/>
                  <p:cNvSpPr>
                    <a:spLocks noChangeShapeType="1"/>
                  </p:cNvSpPr>
                  <p:nvPr/>
                </p:nvSpPr>
                <p:spPr bwMode="auto">
                  <a:xfrm>
                    <a:off x="3148013" y="8731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7" name="Line 4042"/>
                  <p:cNvSpPr>
                    <a:spLocks noChangeShapeType="1"/>
                  </p:cNvSpPr>
                  <p:nvPr/>
                </p:nvSpPr>
                <p:spPr bwMode="auto">
                  <a:xfrm>
                    <a:off x="3203576" y="8731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8" name="Line 4043"/>
                  <p:cNvSpPr>
                    <a:spLocks noChangeShapeType="1"/>
                  </p:cNvSpPr>
                  <p:nvPr/>
                </p:nvSpPr>
                <p:spPr bwMode="auto">
                  <a:xfrm>
                    <a:off x="3260726" y="8731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49" name="Line 4044"/>
                  <p:cNvSpPr>
                    <a:spLocks noChangeShapeType="1"/>
                  </p:cNvSpPr>
                  <p:nvPr/>
                </p:nvSpPr>
                <p:spPr bwMode="auto">
                  <a:xfrm>
                    <a:off x="3316288" y="8731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0" name="Line 4045"/>
                  <p:cNvSpPr>
                    <a:spLocks noChangeShapeType="1"/>
                  </p:cNvSpPr>
                  <p:nvPr/>
                </p:nvSpPr>
                <p:spPr bwMode="auto">
                  <a:xfrm>
                    <a:off x="3371851" y="873125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1" name="Line 4046"/>
                  <p:cNvSpPr>
                    <a:spLocks noChangeShapeType="1"/>
                  </p:cNvSpPr>
                  <p:nvPr/>
                </p:nvSpPr>
                <p:spPr bwMode="auto">
                  <a:xfrm>
                    <a:off x="3429001" y="8731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2" name="Line 4047"/>
                  <p:cNvSpPr>
                    <a:spLocks noChangeShapeType="1"/>
                  </p:cNvSpPr>
                  <p:nvPr/>
                </p:nvSpPr>
                <p:spPr bwMode="auto">
                  <a:xfrm>
                    <a:off x="3484563" y="87312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3" name="Line 404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538538" y="855663"/>
                    <a:ext cx="1588" cy="174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4" name="Line 404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502026" y="800100"/>
                    <a:ext cx="17463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5" name="Line 405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65513" y="744538"/>
                    <a:ext cx="17463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6" name="Line 4051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29001" y="688975"/>
                    <a:ext cx="15875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7" name="Line 405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90901" y="631825"/>
                    <a:ext cx="17463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8" name="Line 40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92826" y="622300"/>
                    <a:ext cx="25400" cy="238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59" name="Line 40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037263" y="671513"/>
                    <a:ext cx="25400" cy="206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0" name="Line 40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80113" y="720725"/>
                    <a:ext cx="26988" cy="222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1" name="Line 405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24551" y="762000"/>
                    <a:ext cx="25400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2" name="Line 405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70576" y="795338"/>
                    <a:ext cx="23813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3" name="Line 405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21363" y="852488"/>
                    <a:ext cx="23813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4" name="Line 405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67388" y="908050"/>
                    <a:ext cx="25400" cy="15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5" name="Line 406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0238" y="909638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6" name="Line 40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54676" y="909638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7" name="Line 40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99113" y="909638"/>
                    <a:ext cx="25400" cy="31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8" name="Line 406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541963" y="885825"/>
                    <a:ext cx="26988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69" name="Line 406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486401" y="858838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0" name="Line 406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430838" y="833438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1" name="Line 406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373688" y="804863"/>
                    <a:ext cx="26988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2" name="Line 406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318126" y="774700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3" name="Line 406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262563" y="746125"/>
                    <a:ext cx="2540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4" name="Line 406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205413" y="714375"/>
                    <a:ext cx="26988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5" name="Line 407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149851" y="682625"/>
                    <a:ext cx="25400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6" name="Line 4071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094288" y="647700"/>
                    <a:ext cx="25400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7" name="Line 407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064126" y="622300"/>
                    <a:ext cx="0" cy="79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8" name="Line 4073"/>
                  <p:cNvSpPr>
                    <a:spLocks noChangeShapeType="1"/>
                  </p:cNvSpPr>
                  <p:nvPr/>
                </p:nvSpPr>
                <p:spPr bwMode="auto">
                  <a:xfrm>
                    <a:off x="5094288" y="6223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79" name="Line 4074"/>
                  <p:cNvSpPr>
                    <a:spLocks noChangeShapeType="1"/>
                  </p:cNvSpPr>
                  <p:nvPr/>
                </p:nvSpPr>
                <p:spPr bwMode="auto">
                  <a:xfrm>
                    <a:off x="5149851" y="622300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0" name="Line 4075"/>
                  <p:cNvSpPr>
                    <a:spLocks noChangeShapeType="1"/>
                  </p:cNvSpPr>
                  <p:nvPr/>
                </p:nvSpPr>
                <p:spPr bwMode="auto">
                  <a:xfrm>
                    <a:off x="5205413" y="622300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1" name="Line 407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949951" y="622300"/>
                    <a:ext cx="26988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2" name="Line 407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94388" y="654050"/>
                    <a:ext cx="25400" cy="1587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3" name="Line 407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38826" y="685800"/>
                    <a:ext cx="25400" cy="174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4" name="Line 407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86438" y="733425"/>
                    <a:ext cx="23813" cy="1905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5" name="Line 408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730876" y="736600"/>
                    <a:ext cx="25400" cy="79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6" name="Line 4081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673726" y="715963"/>
                    <a:ext cx="26988" cy="952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7" name="Line 408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618163" y="714375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8" name="Line 408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562601" y="692150"/>
                    <a:ext cx="25400" cy="142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89" name="Line 408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505451" y="666750"/>
                    <a:ext cx="26988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0" name="Line 408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449888" y="641350"/>
                    <a:ext cx="25400" cy="1111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1" name="Line 4086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1465263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2" name="Line 4087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1520825"/>
                    <a:ext cx="6350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3" name="Line 408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81751" y="1487488"/>
                    <a:ext cx="25400" cy="2063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4" name="Line 408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403976" y="1465263"/>
                    <a:ext cx="2540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5" name="Line 409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346826" y="1465263"/>
                    <a:ext cx="26988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6" name="Line 4091"/>
                  <p:cNvSpPr>
                    <a:spLocks noChangeShapeType="1"/>
                  </p:cNvSpPr>
                  <p:nvPr/>
                </p:nvSpPr>
                <p:spPr bwMode="auto">
                  <a:xfrm>
                    <a:off x="5419726" y="2311400"/>
                    <a:ext cx="0" cy="254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7" name="Line 409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43538" y="2311400"/>
                    <a:ext cx="7938" cy="1270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8" name="Line 4093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1182688"/>
                    <a:ext cx="0" cy="2698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299" name="Line 410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0" name="Line 410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466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1" name="Line 411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829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2" name="Line 41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544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3" name="Line 41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2591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4" name="Line 411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942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5" name="Line 411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6568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6" name="Line 41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3398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7" name="Line 41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605463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8" name="Line 41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976938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09" name="Line 41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45238" y="4560888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0" name="Line 41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4560888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1" name="Line 4120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4560888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2" name="Line 4121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3" name="Line 4122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4" name="Line 4123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5" name="Line 4124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6" name="Line 4125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7" name="Line 4126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8" name="Line 4127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19" name="Line 4128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0" name="Line 4129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1" name="Line 4130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2" name="Line 4131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3" name="Line 4132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4" name="Line 4133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5" name="Line 4134"/>
                  <p:cNvSpPr>
                    <a:spLocks noChangeShapeType="1"/>
                  </p:cNvSpPr>
                  <p:nvPr/>
                </p:nvSpPr>
                <p:spPr bwMode="auto">
                  <a:xfrm>
                    <a:off x="2606676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6" name="Line 4135"/>
                  <p:cNvSpPr>
                    <a:spLocks noChangeShapeType="1"/>
                  </p:cNvSpPr>
                  <p:nvPr/>
                </p:nvSpPr>
                <p:spPr bwMode="auto">
                  <a:xfrm>
                    <a:off x="2570163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7" name="Line 413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43188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8" name="Line 4137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29" name="Line 4138"/>
                  <p:cNvSpPr>
                    <a:spLocks noChangeShapeType="1"/>
                  </p:cNvSpPr>
                  <p:nvPr/>
                </p:nvSpPr>
                <p:spPr bwMode="auto">
                  <a:xfrm>
                    <a:off x="301466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0" name="Line 4139"/>
                  <p:cNvSpPr>
                    <a:spLocks noChangeShapeType="1"/>
                  </p:cNvSpPr>
                  <p:nvPr/>
                </p:nvSpPr>
                <p:spPr bwMode="auto">
                  <a:xfrm>
                    <a:off x="33829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1" name="Line 4140"/>
                  <p:cNvSpPr>
                    <a:spLocks noChangeShapeType="1"/>
                  </p:cNvSpPr>
                  <p:nvPr/>
                </p:nvSpPr>
                <p:spPr bwMode="auto">
                  <a:xfrm>
                    <a:off x="37544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2" name="Line 4141"/>
                  <p:cNvSpPr>
                    <a:spLocks noChangeShapeType="1"/>
                  </p:cNvSpPr>
                  <p:nvPr/>
                </p:nvSpPr>
                <p:spPr bwMode="auto">
                  <a:xfrm>
                    <a:off x="412591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3" name="Line 4142"/>
                  <p:cNvSpPr>
                    <a:spLocks noChangeShapeType="1"/>
                  </p:cNvSpPr>
                  <p:nvPr/>
                </p:nvSpPr>
                <p:spPr bwMode="auto">
                  <a:xfrm>
                    <a:off x="44942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4" name="Line 4143"/>
                  <p:cNvSpPr>
                    <a:spLocks noChangeShapeType="1"/>
                  </p:cNvSpPr>
                  <p:nvPr/>
                </p:nvSpPr>
                <p:spPr bwMode="auto">
                  <a:xfrm>
                    <a:off x="486568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5" name="Line 4144"/>
                  <p:cNvSpPr>
                    <a:spLocks noChangeShapeType="1"/>
                  </p:cNvSpPr>
                  <p:nvPr/>
                </p:nvSpPr>
                <p:spPr bwMode="auto">
                  <a:xfrm>
                    <a:off x="523398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6" name="Line 4145"/>
                  <p:cNvSpPr>
                    <a:spLocks noChangeShapeType="1"/>
                  </p:cNvSpPr>
                  <p:nvPr/>
                </p:nvSpPr>
                <p:spPr bwMode="auto">
                  <a:xfrm>
                    <a:off x="5605463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7" name="Line 4146"/>
                  <p:cNvSpPr>
                    <a:spLocks noChangeShapeType="1"/>
                  </p:cNvSpPr>
                  <p:nvPr/>
                </p:nvSpPr>
                <p:spPr bwMode="auto">
                  <a:xfrm>
                    <a:off x="5976938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8" name="Line 4147"/>
                  <p:cNvSpPr>
                    <a:spLocks noChangeShapeType="1"/>
                  </p:cNvSpPr>
                  <p:nvPr/>
                </p:nvSpPr>
                <p:spPr bwMode="auto">
                  <a:xfrm>
                    <a:off x="6345238" y="622300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39" name="Line 4148"/>
                  <p:cNvSpPr>
                    <a:spLocks noChangeShapeType="1"/>
                  </p:cNvSpPr>
                  <p:nvPr/>
                </p:nvSpPr>
                <p:spPr bwMode="auto">
                  <a:xfrm>
                    <a:off x="6716713" y="622300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0" name="Line 4149"/>
                  <p:cNvSpPr>
                    <a:spLocks noChangeShapeType="1"/>
                  </p:cNvSpPr>
                  <p:nvPr/>
                </p:nvSpPr>
                <p:spPr bwMode="auto">
                  <a:xfrm>
                    <a:off x="2643188" y="622300"/>
                    <a:ext cx="40735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1" name="Line 415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45608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2" name="Line 415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4279900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3" name="Line 415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997325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4" name="Line 41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7179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5" name="Line 41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343535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6" name="Line 41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31543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7" name="Line 415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8717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8" name="Line 415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5923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49" name="Line 415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23114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0" name="Line 415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2028825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1" name="Line 416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74783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2" name="Line 41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14652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3" name="Line 41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11858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4" name="Line 416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80201" y="9032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5" name="Line 41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643688" y="622300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6" name="Line 416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16713" y="622300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/>
                  </a:p>
                </p:txBody>
              </p:sp>
              <p:sp>
                <p:nvSpPr>
                  <p:cNvPr id="357" name="Rectangle 4166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6894513" y="2527300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58" name="Rectangle 4167"/>
                  <p:cNvSpPr>
                    <a:spLocks noChangeArrowheads="1"/>
                  </p:cNvSpPr>
                  <p:nvPr/>
                </p:nvSpPr>
                <p:spPr bwMode="auto">
                  <a:xfrm>
                    <a:off x="4656138" y="263525"/>
                    <a:ext cx="144463" cy="268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rPr>
                      <a:t> 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359" name="TextBox 4358"/>
                <p:cNvSpPr txBox="1"/>
                <p:nvPr/>
              </p:nvSpPr>
              <p:spPr>
                <a:xfrm>
                  <a:off x="2648395" y="4304040"/>
                  <a:ext cx="31559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0.02Cr-0.05Cu-0.15Fe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60" name="TextBox 4359"/>
                <p:cNvSpPr txBox="1"/>
                <p:nvPr/>
              </p:nvSpPr>
              <p:spPr>
                <a:xfrm>
                  <a:off x="4197406" y="4291806"/>
                  <a:ext cx="122353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l-GR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β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_</a:t>
                  </a:r>
                  <a:r>
                    <a:rPr lang="en-CA" sz="1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AlFeSi</a:t>
                  </a:r>
                  <a:endParaRPr lang="en-CA" sz="12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cxnSp>
              <p:nvCxnSpPr>
                <p:cNvPr id="4361" name="Straight Connector 4360"/>
                <p:cNvCxnSpPr/>
                <p:nvPr/>
              </p:nvCxnSpPr>
              <p:spPr>
                <a:xfrm>
                  <a:off x="3914656" y="470055"/>
                  <a:ext cx="422275" cy="0"/>
                </a:xfrm>
                <a:prstGeom prst="line">
                  <a:avLst/>
                </a:prstGeom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4362" name="TextBox 4361"/>
                <p:cNvSpPr txBox="1"/>
                <p:nvPr/>
              </p:nvSpPr>
              <p:spPr>
                <a:xfrm>
                  <a:off x="4386935" y="334763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0.10 </a:t>
                  </a:r>
                  <a:r>
                    <a:rPr lang="en-CA" sz="11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Mn</a:t>
                  </a:r>
                  <a:endPara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cxnSp>
              <p:nvCxnSpPr>
                <p:cNvPr id="4363" name="Straight Connector 4362"/>
                <p:cNvCxnSpPr/>
                <p:nvPr/>
              </p:nvCxnSpPr>
              <p:spPr>
                <a:xfrm>
                  <a:off x="2738846" y="470009"/>
                  <a:ext cx="422275" cy="0"/>
                </a:xfrm>
                <a:prstGeom prst="line">
                  <a:avLst/>
                </a:prstGeom>
                <a:ln>
                  <a:prstDash val="sysDash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4364" name="TextBox 4363"/>
                <p:cNvSpPr txBox="1"/>
                <p:nvPr/>
              </p:nvSpPr>
              <p:spPr>
                <a:xfrm>
                  <a:off x="3202783" y="333793"/>
                  <a:ext cx="761207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0.03 </a:t>
                  </a:r>
                  <a:r>
                    <a:rPr lang="en-CA" sz="11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Mn</a:t>
                  </a:r>
                  <a:endPara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65" name="TextBox 4364"/>
                <p:cNvSpPr txBox="1"/>
                <p:nvPr/>
              </p:nvSpPr>
              <p:spPr>
                <a:xfrm>
                  <a:off x="5170489" y="397887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0.134</a:t>
                  </a:r>
                </a:p>
              </p:txBody>
            </p:sp>
            <p:sp>
              <p:nvSpPr>
                <p:cNvPr id="4366" name="TextBox 4365"/>
                <p:cNvSpPr txBox="1"/>
                <p:nvPr/>
              </p:nvSpPr>
              <p:spPr>
                <a:xfrm>
                  <a:off x="5473701" y="714702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0.18</a:t>
                  </a:r>
                </a:p>
              </p:txBody>
            </p:sp>
            <p:sp>
              <p:nvSpPr>
                <p:cNvPr id="4367" name="TextBox 4366"/>
                <p:cNvSpPr txBox="1"/>
                <p:nvPr/>
              </p:nvSpPr>
              <p:spPr>
                <a:xfrm>
                  <a:off x="5363369" y="900270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0.24</a:t>
                  </a:r>
                </a:p>
              </p:txBody>
            </p:sp>
            <p:sp>
              <p:nvSpPr>
                <p:cNvPr id="4368" name="TextBox 4367"/>
                <p:cNvSpPr txBox="1"/>
                <p:nvPr/>
              </p:nvSpPr>
              <p:spPr>
                <a:xfrm>
                  <a:off x="5426870" y="1259024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0.28</a:t>
                  </a:r>
                </a:p>
              </p:txBody>
            </p:sp>
            <p:sp>
              <p:nvSpPr>
                <p:cNvPr id="4369" name="TextBox 4368"/>
                <p:cNvSpPr txBox="1"/>
                <p:nvPr/>
              </p:nvSpPr>
              <p:spPr>
                <a:xfrm>
                  <a:off x="5177632" y="1526984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0.41</a:t>
                  </a:r>
                </a:p>
              </p:txBody>
            </p:sp>
            <p:sp>
              <p:nvSpPr>
                <p:cNvPr id="4370" name="TextBox 4369"/>
                <p:cNvSpPr txBox="1"/>
                <p:nvPr/>
              </p:nvSpPr>
              <p:spPr>
                <a:xfrm>
                  <a:off x="5094288" y="1822093"/>
                  <a:ext cx="5349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0.48</a:t>
                  </a:r>
                </a:p>
              </p:txBody>
            </p:sp>
            <p:sp>
              <p:nvSpPr>
                <p:cNvPr id="4371" name="TextBox 4370"/>
                <p:cNvSpPr txBox="1"/>
                <p:nvPr/>
              </p:nvSpPr>
              <p:spPr>
                <a:xfrm>
                  <a:off x="2793605" y="663109"/>
                  <a:ext cx="70564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0.5607</a:t>
                  </a:r>
                </a:p>
              </p:txBody>
            </p:sp>
            <p:sp>
              <p:nvSpPr>
                <p:cNvPr id="4372" name="TextBox 4371"/>
                <p:cNvSpPr txBox="1"/>
                <p:nvPr/>
              </p:nvSpPr>
              <p:spPr>
                <a:xfrm>
                  <a:off x="2782844" y="996483"/>
                  <a:ext cx="65699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0.5603</a:t>
                  </a:r>
                </a:p>
              </p:txBody>
            </p:sp>
            <p:sp>
              <p:nvSpPr>
                <p:cNvPr id="4373" name="TextBox 4372"/>
                <p:cNvSpPr txBox="1"/>
                <p:nvPr/>
              </p:nvSpPr>
              <p:spPr>
                <a:xfrm>
                  <a:off x="2770937" y="1246687"/>
                  <a:ext cx="662549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0.5600</a:t>
                  </a:r>
                </a:p>
              </p:txBody>
            </p:sp>
            <p:sp>
              <p:nvSpPr>
                <p:cNvPr id="4374" name="TextBox 4373"/>
                <p:cNvSpPr txBox="1"/>
                <p:nvPr/>
              </p:nvSpPr>
              <p:spPr>
                <a:xfrm>
                  <a:off x="2766455" y="1560677"/>
                  <a:ext cx="685566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0.5595</a:t>
                  </a:r>
                </a:p>
              </p:txBody>
            </p:sp>
            <p:sp>
              <p:nvSpPr>
                <p:cNvPr id="4375" name="TextBox 4374"/>
                <p:cNvSpPr txBox="1"/>
                <p:nvPr/>
              </p:nvSpPr>
              <p:spPr>
                <a:xfrm>
                  <a:off x="2767014" y="1820841"/>
                  <a:ext cx="646111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0.5590</a:t>
                  </a:r>
                </a:p>
              </p:txBody>
            </p:sp>
            <p:sp>
              <p:nvSpPr>
                <p:cNvPr id="4376" name="TextBox 4375"/>
                <p:cNvSpPr txBox="1"/>
                <p:nvPr/>
              </p:nvSpPr>
              <p:spPr>
                <a:xfrm>
                  <a:off x="2759868" y="2212509"/>
                  <a:ext cx="6873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0.5580</a:t>
                  </a:r>
                </a:p>
              </p:txBody>
            </p:sp>
            <p:sp>
              <p:nvSpPr>
                <p:cNvPr id="4377" name="TextBox 4376"/>
                <p:cNvSpPr txBox="1"/>
                <p:nvPr/>
              </p:nvSpPr>
              <p:spPr>
                <a:xfrm>
                  <a:off x="2749550" y="2518103"/>
                  <a:ext cx="6873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0.5570</a:t>
                  </a:r>
                </a:p>
              </p:txBody>
            </p:sp>
            <p:sp>
              <p:nvSpPr>
                <p:cNvPr id="4378" name="TextBox 4377"/>
                <p:cNvSpPr txBox="1"/>
                <p:nvPr/>
              </p:nvSpPr>
              <p:spPr>
                <a:xfrm>
                  <a:off x="2747684" y="2763371"/>
                  <a:ext cx="68738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0.5560</a:t>
                  </a:r>
                </a:p>
              </p:txBody>
            </p:sp>
            <p:sp>
              <p:nvSpPr>
                <p:cNvPr id="4379" name="TextBox 4378"/>
                <p:cNvSpPr txBox="1"/>
                <p:nvPr/>
              </p:nvSpPr>
              <p:spPr>
                <a:xfrm>
                  <a:off x="2745818" y="2956444"/>
                  <a:ext cx="64489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0.5550</a:t>
                  </a:r>
                </a:p>
              </p:txBody>
            </p:sp>
            <p:sp>
              <p:nvSpPr>
                <p:cNvPr id="4380" name="TextBox 4379"/>
                <p:cNvSpPr txBox="1"/>
                <p:nvPr/>
              </p:nvSpPr>
              <p:spPr>
                <a:xfrm>
                  <a:off x="2730808" y="3222707"/>
                  <a:ext cx="62696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0.5530</a:t>
                  </a:r>
                </a:p>
              </p:txBody>
            </p:sp>
            <p:sp>
              <p:nvSpPr>
                <p:cNvPr id="4381" name="TextBox 4380"/>
                <p:cNvSpPr txBox="1"/>
                <p:nvPr/>
              </p:nvSpPr>
              <p:spPr>
                <a:xfrm>
                  <a:off x="2725739" y="3503941"/>
                  <a:ext cx="698686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0.5490</a:t>
                  </a:r>
                </a:p>
              </p:txBody>
            </p:sp>
            <p:sp>
              <p:nvSpPr>
                <p:cNvPr id="4382" name="TextBox 4381"/>
                <p:cNvSpPr txBox="1"/>
                <p:nvPr/>
              </p:nvSpPr>
              <p:spPr>
                <a:xfrm>
                  <a:off x="6680200" y="3633158"/>
                  <a:ext cx="698686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0.4800</a:t>
                  </a:r>
                </a:p>
              </p:txBody>
            </p:sp>
            <p:sp>
              <p:nvSpPr>
                <p:cNvPr id="4383" name="TextBox 4382"/>
                <p:cNvSpPr txBox="1"/>
                <p:nvPr/>
              </p:nvSpPr>
              <p:spPr>
                <a:xfrm>
                  <a:off x="6675926" y="3740894"/>
                  <a:ext cx="698686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0.4100</a:t>
                  </a:r>
                </a:p>
              </p:txBody>
            </p:sp>
            <p:sp>
              <p:nvSpPr>
                <p:cNvPr id="4384" name="TextBox 4383"/>
                <p:cNvSpPr txBox="1"/>
                <p:nvPr/>
              </p:nvSpPr>
              <p:spPr>
                <a:xfrm>
                  <a:off x="5909800" y="3755056"/>
                  <a:ext cx="698686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0.2800</a:t>
                  </a:r>
                </a:p>
              </p:txBody>
            </p:sp>
            <p:sp>
              <p:nvSpPr>
                <p:cNvPr id="4385" name="TextBox 4384"/>
                <p:cNvSpPr txBox="1"/>
                <p:nvPr/>
              </p:nvSpPr>
              <p:spPr>
                <a:xfrm>
                  <a:off x="2740868" y="3888909"/>
                  <a:ext cx="698686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0.2400</a:t>
                  </a:r>
                </a:p>
              </p:txBody>
            </p:sp>
            <p:sp>
              <p:nvSpPr>
                <p:cNvPr id="4386" name="TextBox 4385"/>
                <p:cNvSpPr txBox="1"/>
                <p:nvPr/>
              </p:nvSpPr>
              <p:spPr>
                <a:xfrm>
                  <a:off x="6680199" y="3892981"/>
                  <a:ext cx="698686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0.1800</a:t>
                  </a:r>
                </a:p>
              </p:txBody>
            </p:sp>
            <p:sp>
              <p:nvSpPr>
                <p:cNvPr id="4387" name="TextBox 4386"/>
                <p:cNvSpPr txBox="1"/>
                <p:nvPr/>
              </p:nvSpPr>
              <p:spPr>
                <a:xfrm>
                  <a:off x="5909800" y="4048452"/>
                  <a:ext cx="698686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0.1340</a:t>
                  </a:r>
                </a:p>
              </p:txBody>
            </p:sp>
            <p:sp>
              <p:nvSpPr>
                <p:cNvPr id="4388" name="TextBox 4387"/>
                <p:cNvSpPr txBox="1"/>
                <p:nvPr/>
              </p:nvSpPr>
              <p:spPr>
                <a:xfrm>
                  <a:off x="5914139" y="4226844"/>
                  <a:ext cx="698686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</p:txBody>
            </p:sp>
          </p:grpSp>
          <p:sp>
            <p:nvSpPr>
              <p:cNvPr id="4389" name="TextBox 4388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</a:t>
                </a:r>
              </a:p>
            </p:txBody>
          </p:sp>
        </p:grpSp>
        <p:sp>
          <p:nvSpPr>
            <p:cNvPr id="4390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91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92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93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94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95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26603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78026" y="263525"/>
            <a:ext cx="5081051" cy="4876344"/>
            <a:chOff x="1978026" y="263525"/>
            <a:chExt cx="5081051" cy="4876344"/>
          </a:xfrm>
        </p:grpSpPr>
        <p:grpSp>
          <p:nvGrpSpPr>
            <p:cNvPr id="3" name="Group 2"/>
            <p:cNvGrpSpPr/>
            <p:nvPr/>
          </p:nvGrpSpPr>
          <p:grpSpPr>
            <a:xfrm>
              <a:off x="1978026" y="263525"/>
              <a:ext cx="5081051" cy="4876344"/>
              <a:chOff x="1978026" y="263525"/>
              <a:chExt cx="5081051" cy="4876344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33022" y="263525"/>
                <a:ext cx="5026055" cy="4876344"/>
                <a:chOff x="2033022" y="263525"/>
                <a:chExt cx="5026055" cy="4876344"/>
              </a:xfrm>
            </p:grpSpPr>
            <p:sp>
              <p:nvSpPr>
                <p:cNvPr id="5" name="Freeform 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" name="Freeform 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0 w 2566"/>
                    <a:gd name="T1" fmla="*/ 2126 h 2481"/>
                    <a:gd name="T2" fmla="*/ 0 w 2566"/>
                    <a:gd name="T3" fmla="*/ 1772 h 2481"/>
                    <a:gd name="T4" fmla="*/ 0 w 2566"/>
                    <a:gd name="T5" fmla="*/ 1417 h 2481"/>
                    <a:gd name="T6" fmla="*/ 0 w 2566"/>
                    <a:gd name="T7" fmla="*/ 1064 h 2481"/>
                    <a:gd name="T8" fmla="*/ 0 w 2566"/>
                    <a:gd name="T9" fmla="*/ 709 h 2481"/>
                    <a:gd name="T10" fmla="*/ 0 w 2566"/>
                    <a:gd name="T11" fmla="*/ 355 h 2481"/>
                    <a:gd name="T12" fmla="*/ 0 w 2566"/>
                    <a:gd name="T13" fmla="*/ 0 h 2481"/>
                    <a:gd name="T14" fmla="*/ 234 w 2566"/>
                    <a:gd name="T15" fmla="*/ 0 h 2481"/>
                    <a:gd name="T16" fmla="*/ 466 w 2566"/>
                    <a:gd name="T17" fmla="*/ 0 h 2481"/>
                    <a:gd name="T18" fmla="*/ 700 w 2566"/>
                    <a:gd name="T19" fmla="*/ 0 h 2481"/>
                    <a:gd name="T20" fmla="*/ 934 w 2566"/>
                    <a:gd name="T21" fmla="*/ 0 h 2481"/>
                    <a:gd name="T22" fmla="*/ 1166 w 2566"/>
                    <a:gd name="T23" fmla="*/ 0 h 2481"/>
                    <a:gd name="T24" fmla="*/ 1400 w 2566"/>
                    <a:gd name="T25" fmla="*/ 0 h 2481"/>
                    <a:gd name="T26" fmla="*/ 1632 w 2566"/>
                    <a:gd name="T27" fmla="*/ 0 h 2481"/>
                    <a:gd name="T28" fmla="*/ 1866 w 2566"/>
                    <a:gd name="T29" fmla="*/ 0 h 2481"/>
                    <a:gd name="T30" fmla="*/ 2100 w 2566"/>
                    <a:gd name="T31" fmla="*/ 0 h 2481"/>
                    <a:gd name="T32" fmla="*/ 2332 w 2566"/>
                    <a:gd name="T33" fmla="*/ 0 h 2481"/>
                    <a:gd name="T34" fmla="*/ 2566 w 2566"/>
                    <a:gd name="T35" fmla="*/ 0 h 2481"/>
                    <a:gd name="T36" fmla="*/ 2566 w 2566"/>
                    <a:gd name="T37" fmla="*/ 355 h 2481"/>
                    <a:gd name="T38" fmla="*/ 2566 w 2566"/>
                    <a:gd name="T39" fmla="*/ 709 h 2481"/>
                    <a:gd name="T40" fmla="*/ 2566 w 2566"/>
                    <a:gd name="T41" fmla="*/ 1064 h 2481"/>
                    <a:gd name="T42" fmla="*/ 2566 w 2566"/>
                    <a:gd name="T43" fmla="*/ 1417 h 2481"/>
                    <a:gd name="T44" fmla="*/ 2566 w 2566"/>
                    <a:gd name="T45" fmla="*/ 1772 h 2481"/>
                    <a:gd name="T46" fmla="*/ 2566 w 2566"/>
                    <a:gd name="T47" fmla="*/ 2126 h 2481"/>
                    <a:gd name="T48" fmla="*/ 2566 w 2566"/>
                    <a:gd name="T49" fmla="*/ 2481 h 2481"/>
                    <a:gd name="T50" fmla="*/ 2332 w 2566"/>
                    <a:gd name="T51" fmla="*/ 2481 h 2481"/>
                    <a:gd name="T52" fmla="*/ 2100 w 2566"/>
                    <a:gd name="T53" fmla="*/ 2481 h 2481"/>
                    <a:gd name="T54" fmla="*/ 1866 w 2566"/>
                    <a:gd name="T55" fmla="*/ 2481 h 2481"/>
                    <a:gd name="T56" fmla="*/ 1632 w 2566"/>
                    <a:gd name="T57" fmla="*/ 2481 h 2481"/>
                    <a:gd name="T58" fmla="*/ 1400 w 2566"/>
                    <a:gd name="T59" fmla="*/ 2481 h 2481"/>
                    <a:gd name="T60" fmla="*/ 1166 w 2566"/>
                    <a:gd name="T61" fmla="*/ 2481 h 2481"/>
                    <a:gd name="T62" fmla="*/ 934 w 2566"/>
                    <a:gd name="T63" fmla="*/ 2481 h 2481"/>
                    <a:gd name="T64" fmla="*/ 700 w 2566"/>
                    <a:gd name="T65" fmla="*/ 2481 h 2481"/>
                    <a:gd name="T66" fmla="*/ 466 w 2566"/>
                    <a:gd name="T67" fmla="*/ 2481 h 2481"/>
                    <a:gd name="T68" fmla="*/ 234 w 2566"/>
                    <a:gd name="T69" fmla="*/ 2481 h 2481"/>
                    <a:gd name="T70" fmla="*/ 0 w 2566"/>
                    <a:gd name="T71" fmla="*/ 2481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6" h="2481">
                      <a:moveTo>
                        <a:pt x="0" y="2304"/>
                      </a:move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" name="Freeform 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79 w 2566"/>
                    <a:gd name="T1" fmla="*/ 2304 h 2481"/>
                    <a:gd name="T2" fmla="*/ 134 w 2566"/>
                    <a:gd name="T3" fmla="*/ 2331 h 2481"/>
                    <a:gd name="T4" fmla="*/ 307 w 2566"/>
                    <a:gd name="T5" fmla="*/ 2416 h 2481"/>
                    <a:gd name="T6" fmla="*/ 437 w 2566"/>
                    <a:gd name="T7" fmla="*/ 2481 h 2481"/>
                    <a:gd name="T8" fmla="*/ 583 w 2566"/>
                    <a:gd name="T9" fmla="*/ 2481 h 2481"/>
                    <a:gd name="T10" fmla="*/ 817 w 2566"/>
                    <a:gd name="T11" fmla="*/ 2481 h 2481"/>
                    <a:gd name="T12" fmla="*/ 1049 w 2566"/>
                    <a:gd name="T13" fmla="*/ 2481 h 2481"/>
                    <a:gd name="T14" fmla="*/ 1283 w 2566"/>
                    <a:gd name="T15" fmla="*/ 2481 h 2481"/>
                    <a:gd name="T16" fmla="*/ 1517 w 2566"/>
                    <a:gd name="T17" fmla="*/ 2481 h 2481"/>
                    <a:gd name="T18" fmla="*/ 1749 w 2566"/>
                    <a:gd name="T19" fmla="*/ 2481 h 2481"/>
                    <a:gd name="T20" fmla="*/ 1983 w 2566"/>
                    <a:gd name="T21" fmla="*/ 2481 h 2481"/>
                    <a:gd name="T22" fmla="*/ 2216 w 2566"/>
                    <a:gd name="T23" fmla="*/ 2481 h 2481"/>
                    <a:gd name="T24" fmla="*/ 2449 w 2566"/>
                    <a:gd name="T25" fmla="*/ 2481 h 2481"/>
                    <a:gd name="T26" fmla="*/ 2566 w 2566"/>
                    <a:gd name="T27" fmla="*/ 2304 h 2481"/>
                    <a:gd name="T28" fmla="*/ 2566 w 2566"/>
                    <a:gd name="T29" fmla="*/ 1950 h 2481"/>
                    <a:gd name="T30" fmla="*/ 2566 w 2566"/>
                    <a:gd name="T31" fmla="*/ 1595 h 2481"/>
                    <a:gd name="T32" fmla="*/ 2566 w 2566"/>
                    <a:gd name="T33" fmla="*/ 1241 h 2481"/>
                    <a:gd name="T34" fmla="*/ 2566 w 2566"/>
                    <a:gd name="T35" fmla="*/ 886 h 2481"/>
                    <a:gd name="T36" fmla="*/ 2566 w 2566"/>
                    <a:gd name="T37" fmla="*/ 531 h 2481"/>
                    <a:gd name="T38" fmla="*/ 2566 w 2566"/>
                    <a:gd name="T39" fmla="*/ 177 h 2481"/>
                    <a:gd name="T40" fmla="*/ 2449 w 2566"/>
                    <a:gd name="T41" fmla="*/ 0 h 2481"/>
                    <a:gd name="T42" fmla="*/ 2216 w 2566"/>
                    <a:gd name="T43" fmla="*/ 0 h 2481"/>
                    <a:gd name="T44" fmla="*/ 1983 w 2566"/>
                    <a:gd name="T45" fmla="*/ 0 h 2481"/>
                    <a:gd name="T46" fmla="*/ 1749 w 2566"/>
                    <a:gd name="T47" fmla="*/ 0 h 2481"/>
                    <a:gd name="T48" fmla="*/ 1517 w 2566"/>
                    <a:gd name="T49" fmla="*/ 0 h 2481"/>
                    <a:gd name="T50" fmla="*/ 1283 w 2566"/>
                    <a:gd name="T51" fmla="*/ 0 h 2481"/>
                    <a:gd name="T52" fmla="*/ 1049 w 2566"/>
                    <a:gd name="T53" fmla="*/ 0 h 2481"/>
                    <a:gd name="T54" fmla="*/ 817 w 2566"/>
                    <a:gd name="T55" fmla="*/ 0 h 2481"/>
                    <a:gd name="T56" fmla="*/ 583 w 2566"/>
                    <a:gd name="T57" fmla="*/ 0 h 2481"/>
                    <a:gd name="T58" fmla="*/ 349 w 2566"/>
                    <a:gd name="T59" fmla="*/ 0 h 2481"/>
                    <a:gd name="T60" fmla="*/ 117 w 2566"/>
                    <a:gd name="T61" fmla="*/ 0 h 2481"/>
                    <a:gd name="T62" fmla="*/ 0 w 2566"/>
                    <a:gd name="T63" fmla="*/ 177 h 2481"/>
                    <a:gd name="T64" fmla="*/ 0 w 2566"/>
                    <a:gd name="T65" fmla="*/ 531 h 2481"/>
                    <a:gd name="T66" fmla="*/ 0 w 2566"/>
                    <a:gd name="T67" fmla="*/ 886 h 2481"/>
                    <a:gd name="T68" fmla="*/ 0 w 2566"/>
                    <a:gd name="T69" fmla="*/ 1241 h 2481"/>
                    <a:gd name="T70" fmla="*/ 0 w 2566"/>
                    <a:gd name="T71" fmla="*/ 1595 h 2481"/>
                    <a:gd name="T72" fmla="*/ 0 w 2566"/>
                    <a:gd name="T73" fmla="*/ 1950 h 2481"/>
                    <a:gd name="T74" fmla="*/ 0 w 2566"/>
                    <a:gd name="T75" fmla="*/ 2229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66" h="2481">
                      <a:moveTo>
                        <a:pt x="0" y="2229"/>
                      </a:moveTo>
                      <a:lnTo>
                        <a:pt x="79" y="2304"/>
                      </a:lnTo>
                      <a:lnTo>
                        <a:pt x="117" y="2323"/>
                      </a:lnTo>
                      <a:lnTo>
                        <a:pt x="134" y="2331"/>
                      </a:lnTo>
                      <a:lnTo>
                        <a:pt x="234" y="2380"/>
                      </a:lnTo>
                      <a:lnTo>
                        <a:pt x="307" y="2416"/>
                      </a:lnTo>
                      <a:lnTo>
                        <a:pt x="349" y="2438"/>
                      </a:lnTo>
                      <a:lnTo>
                        <a:pt x="437" y="2481"/>
                      </a:lnTo>
                      <a:lnTo>
                        <a:pt x="466" y="2481"/>
                      </a:lnTo>
                      <a:lnTo>
                        <a:pt x="583" y="2481"/>
                      </a:lnTo>
                      <a:lnTo>
                        <a:pt x="700" y="2481"/>
                      </a:lnTo>
                      <a:lnTo>
                        <a:pt x="817" y="2481"/>
                      </a:lnTo>
                      <a:lnTo>
                        <a:pt x="934" y="2481"/>
                      </a:lnTo>
                      <a:lnTo>
                        <a:pt x="1049" y="2481"/>
                      </a:lnTo>
                      <a:lnTo>
                        <a:pt x="1166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2"/>
                      </a:lnTo>
                      <a:lnTo>
                        <a:pt x="0" y="1950"/>
                      </a:lnTo>
                      <a:lnTo>
                        <a:pt x="0" y="2126"/>
                      </a:lnTo>
                      <a:lnTo>
                        <a:pt x="0" y="2229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" name="Freeform 8"/>
                <p:cNvSpPr>
                  <a:spLocks/>
                </p:cNvSpPr>
                <p:nvPr/>
              </p:nvSpPr>
              <p:spPr bwMode="auto">
                <a:xfrm>
                  <a:off x="2643188" y="4160838"/>
                  <a:ext cx="739775" cy="400050"/>
                </a:xfrm>
                <a:custGeom>
                  <a:avLst/>
                  <a:gdLst>
                    <a:gd name="T0" fmla="*/ 0 w 466"/>
                    <a:gd name="T1" fmla="*/ 0 h 252"/>
                    <a:gd name="T2" fmla="*/ 79 w 466"/>
                    <a:gd name="T3" fmla="*/ 75 h 252"/>
                    <a:gd name="T4" fmla="*/ 117 w 466"/>
                    <a:gd name="T5" fmla="*/ 94 h 252"/>
                    <a:gd name="T6" fmla="*/ 134 w 466"/>
                    <a:gd name="T7" fmla="*/ 102 h 252"/>
                    <a:gd name="T8" fmla="*/ 234 w 466"/>
                    <a:gd name="T9" fmla="*/ 151 h 252"/>
                    <a:gd name="T10" fmla="*/ 307 w 466"/>
                    <a:gd name="T11" fmla="*/ 187 h 252"/>
                    <a:gd name="T12" fmla="*/ 349 w 466"/>
                    <a:gd name="T13" fmla="*/ 209 h 252"/>
                    <a:gd name="T14" fmla="*/ 437 w 466"/>
                    <a:gd name="T15" fmla="*/ 252 h 252"/>
                    <a:gd name="T16" fmla="*/ 466 w 466"/>
                    <a:gd name="T17" fmla="*/ 252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66" h="252">
                      <a:moveTo>
                        <a:pt x="0" y="0"/>
                      </a:moveTo>
                      <a:lnTo>
                        <a:pt x="79" y="75"/>
                      </a:lnTo>
                      <a:lnTo>
                        <a:pt x="117" y="94"/>
                      </a:lnTo>
                      <a:lnTo>
                        <a:pt x="134" y="102"/>
                      </a:lnTo>
                      <a:lnTo>
                        <a:pt x="234" y="151"/>
                      </a:lnTo>
                      <a:lnTo>
                        <a:pt x="307" y="187"/>
                      </a:lnTo>
                      <a:lnTo>
                        <a:pt x="349" y="209"/>
                      </a:lnTo>
                      <a:lnTo>
                        <a:pt x="437" y="252"/>
                      </a:lnTo>
                      <a:lnTo>
                        <a:pt x="466" y="2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1866 w 2566"/>
                    <a:gd name="T1" fmla="*/ 47 h 2481"/>
                    <a:gd name="T2" fmla="*/ 1983 w 2566"/>
                    <a:gd name="T3" fmla="*/ 160 h 2481"/>
                    <a:gd name="T4" fmla="*/ 2100 w 2566"/>
                    <a:gd name="T5" fmla="*/ 208 h 2481"/>
                    <a:gd name="T6" fmla="*/ 2216 w 2566"/>
                    <a:gd name="T7" fmla="*/ 254 h 2481"/>
                    <a:gd name="T8" fmla="*/ 2332 w 2566"/>
                    <a:gd name="T9" fmla="*/ 302 h 2481"/>
                    <a:gd name="T10" fmla="*/ 2449 w 2566"/>
                    <a:gd name="T11" fmla="*/ 348 h 2481"/>
                    <a:gd name="T12" fmla="*/ 2566 w 2566"/>
                    <a:gd name="T13" fmla="*/ 296 h 2481"/>
                    <a:gd name="T14" fmla="*/ 2566 w 2566"/>
                    <a:gd name="T15" fmla="*/ 531 h 2481"/>
                    <a:gd name="T16" fmla="*/ 2566 w 2566"/>
                    <a:gd name="T17" fmla="*/ 886 h 2481"/>
                    <a:gd name="T18" fmla="*/ 2566 w 2566"/>
                    <a:gd name="T19" fmla="*/ 1241 h 2481"/>
                    <a:gd name="T20" fmla="*/ 2566 w 2566"/>
                    <a:gd name="T21" fmla="*/ 1595 h 2481"/>
                    <a:gd name="T22" fmla="*/ 2566 w 2566"/>
                    <a:gd name="T23" fmla="*/ 1950 h 2481"/>
                    <a:gd name="T24" fmla="*/ 2566 w 2566"/>
                    <a:gd name="T25" fmla="*/ 2304 h 2481"/>
                    <a:gd name="T26" fmla="*/ 2449 w 2566"/>
                    <a:gd name="T27" fmla="*/ 2481 h 2481"/>
                    <a:gd name="T28" fmla="*/ 2216 w 2566"/>
                    <a:gd name="T29" fmla="*/ 2481 h 2481"/>
                    <a:gd name="T30" fmla="*/ 1983 w 2566"/>
                    <a:gd name="T31" fmla="*/ 2481 h 2481"/>
                    <a:gd name="T32" fmla="*/ 1749 w 2566"/>
                    <a:gd name="T33" fmla="*/ 2481 h 2481"/>
                    <a:gd name="T34" fmla="*/ 1517 w 2566"/>
                    <a:gd name="T35" fmla="*/ 2481 h 2481"/>
                    <a:gd name="T36" fmla="*/ 1283 w 2566"/>
                    <a:gd name="T37" fmla="*/ 2481 h 2481"/>
                    <a:gd name="T38" fmla="*/ 1049 w 2566"/>
                    <a:gd name="T39" fmla="*/ 2481 h 2481"/>
                    <a:gd name="T40" fmla="*/ 817 w 2566"/>
                    <a:gd name="T41" fmla="*/ 2481 h 2481"/>
                    <a:gd name="T42" fmla="*/ 583 w 2566"/>
                    <a:gd name="T43" fmla="*/ 2481 h 2481"/>
                    <a:gd name="T44" fmla="*/ 349 w 2566"/>
                    <a:gd name="T45" fmla="*/ 2481 h 2481"/>
                    <a:gd name="T46" fmla="*/ 117 w 2566"/>
                    <a:gd name="T47" fmla="*/ 2481 h 2481"/>
                    <a:gd name="T48" fmla="*/ 0 w 2566"/>
                    <a:gd name="T49" fmla="*/ 2304 h 2481"/>
                    <a:gd name="T50" fmla="*/ 0 w 2566"/>
                    <a:gd name="T51" fmla="*/ 1950 h 2481"/>
                    <a:gd name="T52" fmla="*/ 0 w 2566"/>
                    <a:gd name="T53" fmla="*/ 1595 h 2481"/>
                    <a:gd name="T54" fmla="*/ 0 w 2566"/>
                    <a:gd name="T55" fmla="*/ 1241 h 2481"/>
                    <a:gd name="T56" fmla="*/ 0 w 2566"/>
                    <a:gd name="T57" fmla="*/ 886 h 2481"/>
                    <a:gd name="T58" fmla="*/ 0 w 2566"/>
                    <a:gd name="T59" fmla="*/ 531 h 2481"/>
                    <a:gd name="T60" fmla="*/ 0 w 2566"/>
                    <a:gd name="T61" fmla="*/ 177 h 2481"/>
                    <a:gd name="T62" fmla="*/ 117 w 2566"/>
                    <a:gd name="T63" fmla="*/ 0 h 2481"/>
                    <a:gd name="T64" fmla="*/ 349 w 2566"/>
                    <a:gd name="T65" fmla="*/ 0 h 2481"/>
                    <a:gd name="T66" fmla="*/ 583 w 2566"/>
                    <a:gd name="T67" fmla="*/ 0 h 2481"/>
                    <a:gd name="T68" fmla="*/ 817 w 2566"/>
                    <a:gd name="T69" fmla="*/ 0 h 2481"/>
                    <a:gd name="T70" fmla="*/ 1049 w 2566"/>
                    <a:gd name="T71" fmla="*/ 0 h 2481"/>
                    <a:gd name="T72" fmla="*/ 1283 w 2566"/>
                    <a:gd name="T73" fmla="*/ 0 h 2481"/>
                    <a:gd name="T74" fmla="*/ 1517 w 2566"/>
                    <a:gd name="T75" fmla="*/ 0 h 2481"/>
                    <a:gd name="T76" fmla="*/ 1749 w 2566"/>
                    <a:gd name="T77" fmla="*/ 0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66" h="2481">
                      <a:moveTo>
                        <a:pt x="1765" y="0"/>
                      </a:moveTo>
                      <a:lnTo>
                        <a:pt x="1866" y="47"/>
                      </a:lnTo>
                      <a:lnTo>
                        <a:pt x="1951" y="128"/>
                      </a:lnTo>
                      <a:lnTo>
                        <a:pt x="1983" y="160"/>
                      </a:lnTo>
                      <a:lnTo>
                        <a:pt x="2022" y="177"/>
                      </a:lnTo>
                      <a:lnTo>
                        <a:pt x="2100" y="208"/>
                      </a:lnTo>
                      <a:lnTo>
                        <a:pt x="2127" y="219"/>
                      </a:lnTo>
                      <a:lnTo>
                        <a:pt x="2216" y="254"/>
                      </a:lnTo>
                      <a:lnTo>
                        <a:pt x="2286" y="283"/>
                      </a:lnTo>
                      <a:lnTo>
                        <a:pt x="2332" y="302"/>
                      </a:lnTo>
                      <a:lnTo>
                        <a:pt x="2443" y="347"/>
                      </a:lnTo>
                      <a:lnTo>
                        <a:pt x="2449" y="348"/>
                      </a:lnTo>
                      <a:lnTo>
                        <a:pt x="2521" y="287"/>
                      </a:lnTo>
                      <a:lnTo>
                        <a:pt x="2566" y="296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0"/>
                      </a:lnTo>
                      <a:lnTo>
                        <a:pt x="117" y="0"/>
                      </a:lnTo>
                      <a:lnTo>
                        <a:pt x="234" y="0"/>
                      </a:lnTo>
                      <a:lnTo>
                        <a:pt x="349" y="0"/>
                      </a:lnTo>
                      <a:lnTo>
                        <a:pt x="466" y="0"/>
                      </a:lnTo>
                      <a:lnTo>
                        <a:pt x="583" y="0"/>
                      </a:lnTo>
                      <a:lnTo>
                        <a:pt x="700" y="0"/>
                      </a:lnTo>
                      <a:lnTo>
                        <a:pt x="817" y="0"/>
                      </a:lnTo>
                      <a:lnTo>
                        <a:pt x="934" y="0"/>
                      </a:lnTo>
                      <a:lnTo>
                        <a:pt x="1049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765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5445126" y="622300"/>
                  <a:ext cx="1271588" cy="563563"/>
                </a:xfrm>
                <a:custGeom>
                  <a:avLst/>
                  <a:gdLst>
                    <a:gd name="T0" fmla="*/ 0 w 801"/>
                    <a:gd name="T1" fmla="*/ 0 h 355"/>
                    <a:gd name="T2" fmla="*/ 101 w 801"/>
                    <a:gd name="T3" fmla="*/ 47 h 355"/>
                    <a:gd name="T4" fmla="*/ 186 w 801"/>
                    <a:gd name="T5" fmla="*/ 128 h 355"/>
                    <a:gd name="T6" fmla="*/ 218 w 801"/>
                    <a:gd name="T7" fmla="*/ 160 h 355"/>
                    <a:gd name="T8" fmla="*/ 257 w 801"/>
                    <a:gd name="T9" fmla="*/ 177 h 355"/>
                    <a:gd name="T10" fmla="*/ 335 w 801"/>
                    <a:gd name="T11" fmla="*/ 208 h 355"/>
                    <a:gd name="T12" fmla="*/ 362 w 801"/>
                    <a:gd name="T13" fmla="*/ 219 h 355"/>
                    <a:gd name="T14" fmla="*/ 451 w 801"/>
                    <a:gd name="T15" fmla="*/ 254 h 355"/>
                    <a:gd name="T16" fmla="*/ 521 w 801"/>
                    <a:gd name="T17" fmla="*/ 283 h 355"/>
                    <a:gd name="T18" fmla="*/ 567 w 801"/>
                    <a:gd name="T19" fmla="*/ 302 h 355"/>
                    <a:gd name="T20" fmla="*/ 678 w 801"/>
                    <a:gd name="T21" fmla="*/ 347 h 355"/>
                    <a:gd name="T22" fmla="*/ 684 w 801"/>
                    <a:gd name="T23" fmla="*/ 348 h 355"/>
                    <a:gd name="T24" fmla="*/ 756 w 801"/>
                    <a:gd name="T25" fmla="*/ 287 h 355"/>
                    <a:gd name="T26" fmla="*/ 801 w 801"/>
                    <a:gd name="T27" fmla="*/ 296 h 355"/>
                    <a:gd name="T28" fmla="*/ 801 w 801"/>
                    <a:gd name="T29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1" h="355">
                      <a:moveTo>
                        <a:pt x="0" y="0"/>
                      </a:moveTo>
                      <a:lnTo>
                        <a:pt x="101" y="47"/>
                      </a:lnTo>
                      <a:lnTo>
                        <a:pt x="186" y="128"/>
                      </a:lnTo>
                      <a:lnTo>
                        <a:pt x="218" y="160"/>
                      </a:lnTo>
                      <a:lnTo>
                        <a:pt x="257" y="177"/>
                      </a:lnTo>
                      <a:lnTo>
                        <a:pt x="335" y="208"/>
                      </a:lnTo>
                      <a:lnTo>
                        <a:pt x="362" y="219"/>
                      </a:lnTo>
                      <a:lnTo>
                        <a:pt x="451" y="254"/>
                      </a:lnTo>
                      <a:lnTo>
                        <a:pt x="521" y="283"/>
                      </a:lnTo>
                      <a:lnTo>
                        <a:pt x="567" y="302"/>
                      </a:lnTo>
                      <a:lnTo>
                        <a:pt x="678" y="347"/>
                      </a:lnTo>
                      <a:lnTo>
                        <a:pt x="684" y="348"/>
                      </a:lnTo>
                      <a:lnTo>
                        <a:pt x="756" y="287"/>
                      </a:lnTo>
                      <a:lnTo>
                        <a:pt x="801" y="296"/>
                      </a:lnTo>
                      <a:lnTo>
                        <a:pt x="801" y="35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47 w 2566"/>
                    <a:gd name="T1" fmla="*/ 177 h 2481"/>
                    <a:gd name="T2" fmla="*/ 145 w 2566"/>
                    <a:gd name="T3" fmla="*/ 221 h 2481"/>
                    <a:gd name="T4" fmla="*/ 311 w 2566"/>
                    <a:gd name="T5" fmla="*/ 296 h 2481"/>
                    <a:gd name="T6" fmla="*/ 437 w 2566"/>
                    <a:gd name="T7" fmla="*/ 355 h 2481"/>
                    <a:gd name="T8" fmla="*/ 478 w 2566"/>
                    <a:gd name="T9" fmla="*/ 372 h 2481"/>
                    <a:gd name="T10" fmla="*/ 645 w 2566"/>
                    <a:gd name="T11" fmla="*/ 450 h 2481"/>
                    <a:gd name="T12" fmla="*/ 811 w 2566"/>
                    <a:gd name="T13" fmla="*/ 523 h 2481"/>
                    <a:gd name="T14" fmla="*/ 870 w 2566"/>
                    <a:gd name="T15" fmla="*/ 435 h 2481"/>
                    <a:gd name="T16" fmla="*/ 923 w 2566"/>
                    <a:gd name="T17" fmla="*/ 339 h 2481"/>
                    <a:gd name="T18" fmla="*/ 982 w 2566"/>
                    <a:gd name="T19" fmla="*/ 252 h 2481"/>
                    <a:gd name="T20" fmla="*/ 1037 w 2566"/>
                    <a:gd name="T21" fmla="*/ 158 h 2481"/>
                    <a:gd name="T22" fmla="*/ 1098 w 2566"/>
                    <a:gd name="T23" fmla="*/ 73 h 2481"/>
                    <a:gd name="T24" fmla="*/ 1166 w 2566"/>
                    <a:gd name="T25" fmla="*/ 0 h 2481"/>
                    <a:gd name="T26" fmla="*/ 1400 w 2566"/>
                    <a:gd name="T27" fmla="*/ 0 h 2481"/>
                    <a:gd name="T28" fmla="*/ 1632 w 2566"/>
                    <a:gd name="T29" fmla="*/ 0 h 2481"/>
                    <a:gd name="T30" fmla="*/ 1866 w 2566"/>
                    <a:gd name="T31" fmla="*/ 0 h 2481"/>
                    <a:gd name="T32" fmla="*/ 2100 w 2566"/>
                    <a:gd name="T33" fmla="*/ 0 h 2481"/>
                    <a:gd name="T34" fmla="*/ 2332 w 2566"/>
                    <a:gd name="T35" fmla="*/ 0 h 2481"/>
                    <a:gd name="T36" fmla="*/ 2566 w 2566"/>
                    <a:gd name="T37" fmla="*/ 0 h 2481"/>
                    <a:gd name="T38" fmla="*/ 2566 w 2566"/>
                    <a:gd name="T39" fmla="*/ 355 h 2481"/>
                    <a:gd name="T40" fmla="*/ 2566 w 2566"/>
                    <a:gd name="T41" fmla="*/ 709 h 2481"/>
                    <a:gd name="T42" fmla="*/ 2566 w 2566"/>
                    <a:gd name="T43" fmla="*/ 1064 h 2481"/>
                    <a:gd name="T44" fmla="*/ 2566 w 2566"/>
                    <a:gd name="T45" fmla="*/ 1417 h 2481"/>
                    <a:gd name="T46" fmla="*/ 2566 w 2566"/>
                    <a:gd name="T47" fmla="*/ 1772 h 2481"/>
                    <a:gd name="T48" fmla="*/ 2566 w 2566"/>
                    <a:gd name="T49" fmla="*/ 2126 h 2481"/>
                    <a:gd name="T50" fmla="*/ 2566 w 2566"/>
                    <a:gd name="T51" fmla="*/ 2481 h 2481"/>
                    <a:gd name="T52" fmla="*/ 2332 w 2566"/>
                    <a:gd name="T53" fmla="*/ 2481 h 2481"/>
                    <a:gd name="T54" fmla="*/ 2100 w 2566"/>
                    <a:gd name="T55" fmla="*/ 2481 h 2481"/>
                    <a:gd name="T56" fmla="*/ 1866 w 2566"/>
                    <a:gd name="T57" fmla="*/ 2481 h 2481"/>
                    <a:gd name="T58" fmla="*/ 1632 w 2566"/>
                    <a:gd name="T59" fmla="*/ 2481 h 2481"/>
                    <a:gd name="T60" fmla="*/ 1400 w 2566"/>
                    <a:gd name="T61" fmla="*/ 2481 h 2481"/>
                    <a:gd name="T62" fmla="*/ 1166 w 2566"/>
                    <a:gd name="T63" fmla="*/ 2481 h 2481"/>
                    <a:gd name="T64" fmla="*/ 934 w 2566"/>
                    <a:gd name="T65" fmla="*/ 2481 h 2481"/>
                    <a:gd name="T66" fmla="*/ 700 w 2566"/>
                    <a:gd name="T67" fmla="*/ 2481 h 2481"/>
                    <a:gd name="T68" fmla="*/ 466 w 2566"/>
                    <a:gd name="T69" fmla="*/ 2481 h 2481"/>
                    <a:gd name="T70" fmla="*/ 234 w 2566"/>
                    <a:gd name="T71" fmla="*/ 2481 h 2481"/>
                    <a:gd name="T72" fmla="*/ 0 w 2566"/>
                    <a:gd name="T73" fmla="*/ 2481 h 2481"/>
                    <a:gd name="T74" fmla="*/ 0 w 2566"/>
                    <a:gd name="T75" fmla="*/ 2126 h 2481"/>
                    <a:gd name="T76" fmla="*/ 0 w 2566"/>
                    <a:gd name="T77" fmla="*/ 1772 h 2481"/>
                    <a:gd name="T78" fmla="*/ 0 w 2566"/>
                    <a:gd name="T79" fmla="*/ 1417 h 2481"/>
                    <a:gd name="T80" fmla="*/ 0 w 2566"/>
                    <a:gd name="T81" fmla="*/ 1064 h 2481"/>
                    <a:gd name="T82" fmla="*/ 0 w 2566"/>
                    <a:gd name="T83" fmla="*/ 709 h 2481"/>
                    <a:gd name="T84" fmla="*/ 0 w 2566"/>
                    <a:gd name="T85" fmla="*/ 355 h 2481"/>
                    <a:gd name="T86" fmla="*/ 0 w 2566"/>
                    <a:gd name="T87" fmla="*/ 156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566" h="2481">
                      <a:moveTo>
                        <a:pt x="0" y="156"/>
                      </a:moveTo>
                      <a:lnTo>
                        <a:pt x="47" y="177"/>
                      </a:lnTo>
                      <a:lnTo>
                        <a:pt x="117" y="208"/>
                      </a:lnTo>
                      <a:lnTo>
                        <a:pt x="145" y="221"/>
                      </a:lnTo>
                      <a:lnTo>
                        <a:pt x="234" y="260"/>
                      </a:lnTo>
                      <a:lnTo>
                        <a:pt x="311" y="296"/>
                      </a:lnTo>
                      <a:lnTo>
                        <a:pt x="349" y="314"/>
                      </a:lnTo>
                      <a:lnTo>
                        <a:pt x="437" y="355"/>
                      </a:lnTo>
                      <a:lnTo>
                        <a:pt x="466" y="367"/>
                      </a:lnTo>
                      <a:lnTo>
                        <a:pt x="478" y="372"/>
                      </a:lnTo>
                      <a:lnTo>
                        <a:pt x="583" y="420"/>
                      </a:lnTo>
                      <a:lnTo>
                        <a:pt x="645" y="450"/>
                      </a:lnTo>
                      <a:lnTo>
                        <a:pt x="700" y="471"/>
                      </a:lnTo>
                      <a:lnTo>
                        <a:pt x="811" y="523"/>
                      </a:lnTo>
                      <a:lnTo>
                        <a:pt x="817" y="512"/>
                      </a:lnTo>
                      <a:lnTo>
                        <a:pt x="870" y="435"/>
                      </a:lnTo>
                      <a:lnTo>
                        <a:pt x="913" y="355"/>
                      </a:lnTo>
                      <a:lnTo>
                        <a:pt x="923" y="339"/>
                      </a:lnTo>
                      <a:lnTo>
                        <a:pt x="934" y="320"/>
                      </a:lnTo>
                      <a:lnTo>
                        <a:pt x="982" y="252"/>
                      </a:lnTo>
                      <a:lnTo>
                        <a:pt x="1025" y="177"/>
                      </a:lnTo>
                      <a:lnTo>
                        <a:pt x="1037" y="158"/>
                      </a:lnTo>
                      <a:lnTo>
                        <a:pt x="1049" y="135"/>
                      </a:lnTo>
                      <a:lnTo>
                        <a:pt x="1098" y="73"/>
                      </a:lnTo>
                      <a:lnTo>
                        <a:pt x="1141" y="0"/>
                      </a:lnTo>
                      <a:lnTo>
                        <a:pt x="1166" y="0"/>
                      </a:lnTo>
                      <a:lnTo>
                        <a:pt x="1283" y="0"/>
                      </a:lnTo>
                      <a:lnTo>
                        <a:pt x="1400" y="0"/>
                      </a:lnTo>
                      <a:lnTo>
                        <a:pt x="1517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177"/>
                      </a:lnTo>
                      <a:lnTo>
                        <a:pt x="0" y="15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Freeform 12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851025" cy="830263"/>
                </a:xfrm>
                <a:custGeom>
                  <a:avLst/>
                  <a:gdLst>
                    <a:gd name="T0" fmla="*/ 0 w 1166"/>
                    <a:gd name="T1" fmla="*/ 156 h 523"/>
                    <a:gd name="T2" fmla="*/ 47 w 1166"/>
                    <a:gd name="T3" fmla="*/ 177 h 523"/>
                    <a:gd name="T4" fmla="*/ 117 w 1166"/>
                    <a:gd name="T5" fmla="*/ 208 h 523"/>
                    <a:gd name="T6" fmla="*/ 145 w 1166"/>
                    <a:gd name="T7" fmla="*/ 221 h 523"/>
                    <a:gd name="T8" fmla="*/ 234 w 1166"/>
                    <a:gd name="T9" fmla="*/ 260 h 523"/>
                    <a:gd name="T10" fmla="*/ 311 w 1166"/>
                    <a:gd name="T11" fmla="*/ 296 h 523"/>
                    <a:gd name="T12" fmla="*/ 349 w 1166"/>
                    <a:gd name="T13" fmla="*/ 314 h 523"/>
                    <a:gd name="T14" fmla="*/ 437 w 1166"/>
                    <a:gd name="T15" fmla="*/ 355 h 523"/>
                    <a:gd name="T16" fmla="*/ 466 w 1166"/>
                    <a:gd name="T17" fmla="*/ 367 h 523"/>
                    <a:gd name="T18" fmla="*/ 478 w 1166"/>
                    <a:gd name="T19" fmla="*/ 372 h 523"/>
                    <a:gd name="T20" fmla="*/ 583 w 1166"/>
                    <a:gd name="T21" fmla="*/ 420 h 523"/>
                    <a:gd name="T22" fmla="*/ 645 w 1166"/>
                    <a:gd name="T23" fmla="*/ 450 h 523"/>
                    <a:gd name="T24" fmla="*/ 700 w 1166"/>
                    <a:gd name="T25" fmla="*/ 471 h 523"/>
                    <a:gd name="T26" fmla="*/ 811 w 1166"/>
                    <a:gd name="T27" fmla="*/ 523 h 523"/>
                    <a:gd name="T28" fmla="*/ 817 w 1166"/>
                    <a:gd name="T29" fmla="*/ 512 h 523"/>
                    <a:gd name="T30" fmla="*/ 870 w 1166"/>
                    <a:gd name="T31" fmla="*/ 435 h 523"/>
                    <a:gd name="T32" fmla="*/ 913 w 1166"/>
                    <a:gd name="T33" fmla="*/ 355 h 523"/>
                    <a:gd name="T34" fmla="*/ 923 w 1166"/>
                    <a:gd name="T35" fmla="*/ 339 h 523"/>
                    <a:gd name="T36" fmla="*/ 934 w 1166"/>
                    <a:gd name="T37" fmla="*/ 320 h 523"/>
                    <a:gd name="T38" fmla="*/ 982 w 1166"/>
                    <a:gd name="T39" fmla="*/ 252 h 523"/>
                    <a:gd name="T40" fmla="*/ 1025 w 1166"/>
                    <a:gd name="T41" fmla="*/ 177 h 523"/>
                    <a:gd name="T42" fmla="*/ 1037 w 1166"/>
                    <a:gd name="T43" fmla="*/ 158 h 523"/>
                    <a:gd name="T44" fmla="*/ 1049 w 1166"/>
                    <a:gd name="T45" fmla="*/ 135 h 523"/>
                    <a:gd name="T46" fmla="*/ 1098 w 1166"/>
                    <a:gd name="T47" fmla="*/ 73 h 523"/>
                    <a:gd name="T48" fmla="*/ 1141 w 1166"/>
                    <a:gd name="T49" fmla="*/ 0 h 523"/>
                    <a:gd name="T50" fmla="*/ 1166 w 1166"/>
                    <a:gd name="T51" fmla="*/ 0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66" h="523">
                      <a:moveTo>
                        <a:pt x="0" y="156"/>
                      </a:moveTo>
                      <a:lnTo>
                        <a:pt x="47" y="177"/>
                      </a:lnTo>
                      <a:lnTo>
                        <a:pt x="117" y="208"/>
                      </a:lnTo>
                      <a:lnTo>
                        <a:pt x="145" y="221"/>
                      </a:lnTo>
                      <a:lnTo>
                        <a:pt x="234" y="260"/>
                      </a:lnTo>
                      <a:lnTo>
                        <a:pt x="311" y="296"/>
                      </a:lnTo>
                      <a:lnTo>
                        <a:pt x="349" y="314"/>
                      </a:lnTo>
                      <a:lnTo>
                        <a:pt x="437" y="355"/>
                      </a:lnTo>
                      <a:lnTo>
                        <a:pt x="466" y="367"/>
                      </a:lnTo>
                      <a:lnTo>
                        <a:pt x="478" y="372"/>
                      </a:lnTo>
                      <a:lnTo>
                        <a:pt x="583" y="420"/>
                      </a:lnTo>
                      <a:lnTo>
                        <a:pt x="645" y="450"/>
                      </a:lnTo>
                      <a:lnTo>
                        <a:pt x="700" y="471"/>
                      </a:lnTo>
                      <a:lnTo>
                        <a:pt x="811" y="523"/>
                      </a:lnTo>
                      <a:lnTo>
                        <a:pt x="817" y="512"/>
                      </a:lnTo>
                      <a:lnTo>
                        <a:pt x="870" y="435"/>
                      </a:lnTo>
                      <a:lnTo>
                        <a:pt x="913" y="355"/>
                      </a:lnTo>
                      <a:lnTo>
                        <a:pt x="923" y="339"/>
                      </a:lnTo>
                      <a:lnTo>
                        <a:pt x="934" y="320"/>
                      </a:lnTo>
                      <a:lnTo>
                        <a:pt x="982" y="252"/>
                      </a:lnTo>
                      <a:lnTo>
                        <a:pt x="1025" y="177"/>
                      </a:lnTo>
                      <a:lnTo>
                        <a:pt x="1037" y="158"/>
                      </a:lnTo>
                      <a:lnTo>
                        <a:pt x="1049" y="135"/>
                      </a:lnTo>
                      <a:lnTo>
                        <a:pt x="1098" y="73"/>
                      </a:lnTo>
                      <a:lnTo>
                        <a:pt x="1141" y="0"/>
                      </a:lnTo>
                      <a:lnTo>
                        <a:pt x="11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Freeform 13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4 w 2566"/>
                    <a:gd name="T1" fmla="*/ 1772 h 2481"/>
                    <a:gd name="T2" fmla="*/ 166 w 2566"/>
                    <a:gd name="T3" fmla="*/ 1848 h 2481"/>
                    <a:gd name="T4" fmla="*/ 336 w 2566"/>
                    <a:gd name="T5" fmla="*/ 1928 h 2481"/>
                    <a:gd name="T6" fmla="*/ 382 w 2566"/>
                    <a:gd name="T7" fmla="*/ 1950 h 2481"/>
                    <a:gd name="T8" fmla="*/ 531 w 2566"/>
                    <a:gd name="T9" fmla="*/ 2048 h 2481"/>
                    <a:gd name="T10" fmla="*/ 651 w 2566"/>
                    <a:gd name="T11" fmla="*/ 2126 h 2481"/>
                    <a:gd name="T12" fmla="*/ 783 w 2566"/>
                    <a:gd name="T13" fmla="*/ 2252 h 2481"/>
                    <a:gd name="T14" fmla="*/ 837 w 2566"/>
                    <a:gd name="T15" fmla="*/ 2304 h 2481"/>
                    <a:gd name="T16" fmla="*/ 980 w 2566"/>
                    <a:gd name="T17" fmla="*/ 2376 h 2481"/>
                    <a:gd name="T18" fmla="*/ 1154 w 2566"/>
                    <a:gd name="T19" fmla="*/ 2464 h 2481"/>
                    <a:gd name="T20" fmla="*/ 1190 w 2566"/>
                    <a:gd name="T21" fmla="*/ 2481 h 2481"/>
                    <a:gd name="T22" fmla="*/ 1400 w 2566"/>
                    <a:gd name="T23" fmla="*/ 2481 h 2481"/>
                    <a:gd name="T24" fmla="*/ 1632 w 2566"/>
                    <a:gd name="T25" fmla="*/ 2481 h 2481"/>
                    <a:gd name="T26" fmla="*/ 1866 w 2566"/>
                    <a:gd name="T27" fmla="*/ 2481 h 2481"/>
                    <a:gd name="T28" fmla="*/ 2100 w 2566"/>
                    <a:gd name="T29" fmla="*/ 2481 h 2481"/>
                    <a:gd name="T30" fmla="*/ 2332 w 2566"/>
                    <a:gd name="T31" fmla="*/ 2481 h 2481"/>
                    <a:gd name="T32" fmla="*/ 2566 w 2566"/>
                    <a:gd name="T33" fmla="*/ 2481 h 2481"/>
                    <a:gd name="T34" fmla="*/ 2566 w 2566"/>
                    <a:gd name="T35" fmla="*/ 2126 h 2481"/>
                    <a:gd name="T36" fmla="*/ 2566 w 2566"/>
                    <a:gd name="T37" fmla="*/ 1772 h 2481"/>
                    <a:gd name="T38" fmla="*/ 2566 w 2566"/>
                    <a:gd name="T39" fmla="*/ 1417 h 2481"/>
                    <a:gd name="T40" fmla="*/ 2566 w 2566"/>
                    <a:gd name="T41" fmla="*/ 1064 h 2481"/>
                    <a:gd name="T42" fmla="*/ 2566 w 2566"/>
                    <a:gd name="T43" fmla="*/ 709 h 2481"/>
                    <a:gd name="T44" fmla="*/ 2566 w 2566"/>
                    <a:gd name="T45" fmla="*/ 355 h 2481"/>
                    <a:gd name="T46" fmla="*/ 2566 w 2566"/>
                    <a:gd name="T47" fmla="*/ 0 h 2481"/>
                    <a:gd name="T48" fmla="*/ 2332 w 2566"/>
                    <a:gd name="T49" fmla="*/ 0 h 2481"/>
                    <a:gd name="T50" fmla="*/ 2100 w 2566"/>
                    <a:gd name="T51" fmla="*/ 0 h 2481"/>
                    <a:gd name="T52" fmla="*/ 1866 w 2566"/>
                    <a:gd name="T53" fmla="*/ 0 h 2481"/>
                    <a:gd name="T54" fmla="*/ 1632 w 2566"/>
                    <a:gd name="T55" fmla="*/ 0 h 2481"/>
                    <a:gd name="T56" fmla="*/ 1400 w 2566"/>
                    <a:gd name="T57" fmla="*/ 0 h 2481"/>
                    <a:gd name="T58" fmla="*/ 1166 w 2566"/>
                    <a:gd name="T59" fmla="*/ 0 h 2481"/>
                    <a:gd name="T60" fmla="*/ 934 w 2566"/>
                    <a:gd name="T61" fmla="*/ 0 h 2481"/>
                    <a:gd name="T62" fmla="*/ 700 w 2566"/>
                    <a:gd name="T63" fmla="*/ 0 h 2481"/>
                    <a:gd name="T64" fmla="*/ 466 w 2566"/>
                    <a:gd name="T65" fmla="*/ 0 h 2481"/>
                    <a:gd name="T66" fmla="*/ 234 w 2566"/>
                    <a:gd name="T67" fmla="*/ 0 h 2481"/>
                    <a:gd name="T68" fmla="*/ 0 w 2566"/>
                    <a:gd name="T69" fmla="*/ 0 h 2481"/>
                    <a:gd name="T70" fmla="*/ 0 w 2566"/>
                    <a:gd name="T71" fmla="*/ 355 h 2481"/>
                    <a:gd name="T72" fmla="*/ 0 w 2566"/>
                    <a:gd name="T73" fmla="*/ 709 h 2481"/>
                    <a:gd name="T74" fmla="*/ 0 w 2566"/>
                    <a:gd name="T75" fmla="*/ 1064 h 2481"/>
                    <a:gd name="T76" fmla="*/ 0 w 2566"/>
                    <a:gd name="T77" fmla="*/ 1417 h 2481"/>
                    <a:gd name="T78" fmla="*/ 0 w 2566"/>
                    <a:gd name="T79" fmla="*/ 1770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566" h="2481">
                      <a:moveTo>
                        <a:pt x="0" y="1770"/>
                      </a:moveTo>
                      <a:lnTo>
                        <a:pt x="4" y="1772"/>
                      </a:lnTo>
                      <a:lnTo>
                        <a:pt x="117" y="1824"/>
                      </a:lnTo>
                      <a:lnTo>
                        <a:pt x="166" y="1848"/>
                      </a:lnTo>
                      <a:lnTo>
                        <a:pt x="234" y="1880"/>
                      </a:lnTo>
                      <a:lnTo>
                        <a:pt x="336" y="1928"/>
                      </a:lnTo>
                      <a:lnTo>
                        <a:pt x="349" y="1935"/>
                      </a:lnTo>
                      <a:lnTo>
                        <a:pt x="382" y="1950"/>
                      </a:lnTo>
                      <a:lnTo>
                        <a:pt x="466" y="2006"/>
                      </a:lnTo>
                      <a:lnTo>
                        <a:pt x="531" y="2048"/>
                      </a:lnTo>
                      <a:lnTo>
                        <a:pt x="583" y="2081"/>
                      </a:lnTo>
                      <a:lnTo>
                        <a:pt x="651" y="2126"/>
                      </a:lnTo>
                      <a:lnTo>
                        <a:pt x="700" y="2174"/>
                      </a:lnTo>
                      <a:lnTo>
                        <a:pt x="783" y="2252"/>
                      </a:lnTo>
                      <a:lnTo>
                        <a:pt x="817" y="2285"/>
                      </a:lnTo>
                      <a:lnTo>
                        <a:pt x="837" y="2304"/>
                      </a:lnTo>
                      <a:lnTo>
                        <a:pt x="934" y="2351"/>
                      </a:lnTo>
                      <a:lnTo>
                        <a:pt x="980" y="2376"/>
                      </a:lnTo>
                      <a:lnTo>
                        <a:pt x="1049" y="2411"/>
                      </a:lnTo>
                      <a:lnTo>
                        <a:pt x="1154" y="2464"/>
                      </a:lnTo>
                      <a:lnTo>
                        <a:pt x="1166" y="2469"/>
                      </a:lnTo>
                      <a:lnTo>
                        <a:pt x="1190" y="2481"/>
                      </a:lnTo>
                      <a:lnTo>
                        <a:pt x="1283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77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" name="Freeform 14"/>
                <p:cNvSpPr>
                  <a:spLocks/>
                </p:cNvSpPr>
                <p:nvPr/>
              </p:nvSpPr>
              <p:spPr bwMode="auto">
                <a:xfrm>
                  <a:off x="2643188" y="3432175"/>
                  <a:ext cx="2036763" cy="1128713"/>
                </a:xfrm>
                <a:custGeom>
                  <a:avLst/>
                  <a:gdLst>
                    <a:gd name="T0" fmla="*/ 0 w 1283"/>
                    <a:gd name="T1" fmla="*/ 0 h 711"/>
                    <a:gd name="T2" fmla="*/ 4 w 1283"/>
                    <a:gd name="T3" fmla="*/ 2 h 711"/>
                    <a:gd name="T4" fmla="*/ 117 w 1283"/>
                    <a:gd name="T5" fmla="*/ 54 h 711"/>
                    <a:gd name="T6" fmla="*/ 166 w 1283"/>
                    <a:gd name="T7" fmla="*/ 78 h 711"/>
                    <a:gd name="T8" fmla="*/ 234 w 1283"/>
                    <a:gd name="T9" fmla="*/ 110 h 711"/>
                    <a:gd name="T10" fmla="*/ 336 w 1283"/>
                    <a:gd name="T11" fmla="*/ 158 h 711"/>
                    <a:gd name="T12" fmla="*/ 349 w 1283"/>
                    <a:gd name="T13" fmla="*/ 165 h 711"/>
                    <a:gd name="T14" fmla="*/ 382 w 1283"/>
                    <a:gd name="T15" fmla="*/ 180 h 711"/>
                    <a:gd name="T16" fmla="*/ 466 w 1283"/>
                    <a:gd name="T17" fmla="*/ 236 h 711"/>
                    <a:gd name="T18" fmla="*/ 531 w 1283"/>
                    <a:gd name="T19" fmla="*/ 278 h 711"/>
                    <a:gd name="T20" fmla="*/ 583 w 1283"/>
                    <a:gd name="T21" fmla="*/ 311 h 711"/>
                    <a:gd name="T22" fmla="*/ 651 w 1283"/>
                    <a:gd name="T23" fmla="*/ 356 h 711"/>
                    <a:gd name="T24" fmla="*/ 700 w 1283"/>
                    <a:gd name="T25" fmla="*/ 404 h 711"/>
                    <a:gd name="T26" fmla="*/ 783 w 1283"/>
                    <a:gd name="T27" fmla="*/ 482 h 711"/>
                    <a:gd name="T28" fmla="*/ 817 w 1283"/>
                    <a:gd name="T29" fmla="*/ 515 h 711"/>
                    <a:gd name="T30" fmla="*/ 837 w 1283"/>
                    <a:gd name="T31" fmla="*/ 534 h 711"/>
                    <a:gd name="T32" fmla="*/ 934 w 1283"/>
                    <a:gd name="T33" fmla="*/ 581 h 711"/>
                    <a:gd name="T34" fmla="*/ 980 w 1283"/>
                    <a:gd name="T35" fmla="*/ 606 h 711"/>
                    <a:gd name="T36" fmla="*/ 1049 w 1283"/>
                    <a:gd name="T37" fmla="*/ 641 h 711"/>
                    <a:gd name="T38" fmla="*/ 1154 w 1283"/>
                    <a:gd name="T39" fmla="*/ 694 h 711"/>
                    <a:gd name="T40" fmla="*/ 1166 w 1283"/>
                    <a:gd name="T41" fmla="*/ 699 h 711"/>
                    <a:gd name="T42" fmla="*/ 1190 w 1283"/>
                    <a:gd name="T43" fmla="*/ 711 h 711"/>
                    <a:gd name="T44" fmla="*/ 1283 w 1283"/>
                    <a:gd name="T45" fmla="*/ 711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283" h="711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117" y="54"/>
                      </a:lnTo>
                      <a:lnTo>
                        <a:pt x="166" y="78"/>
                      </a:lnTo>
                      <a:lnTo>
                        <a:pt x="234" y="110"/>
                      </a:lnTo>
                      <a:lnTo>
                        <a:pt x="336" y="158"/>
                      </a:lnTo>
                      <a:lnTo>
                        <a:pt x="349" y="165"/>
                      </a:lnTo>
                      <a:lnTo>
                        <a:pt x="382" y="180"/>
                      </a:lnTo>
                      <a:lnTo>
                        <a:pt x="466" y="236"/>
                      </a:lnTo>
                      <a:lnTo>
                        <a:pt x="531" y="278"/>
                      </a:lnTo>
                      <a:lnTo>
                        <a:pt x="583" y="311"/>
                      </a:lnTo>
                      <a:lnTo>
                        <a:pt x="651" y="356"/>
                      </a:lnTo>
                      <a:lnTo>
                        <a:pt x="700" y="404"/>
                      </a:lnTo>
                      <a:lnTo>
                        <a:pt x="783" y="482"/>
                      </a:lnTo>
                      <a:lnTo>
                        <a:pt x="817" y="515"/>
                      </a:lnTo>
                      <a:lnTo>
                        <a:pt x="837" y="534"/>
                      </a:lnTo>
                      <a:lnTo>
                        <a:pt x="934" y="581"/>
                      </a:lnTo>
                      <a:lnTo>
                        <a:pt x="980" y="606"/>
                      </a:lnTo>
                      <a:lnTo>
                        <a:pt x="1049" y="641"/>
                      </a:lnTo>
                      <a:lnTo>
                        <a:pt x="1154" y="694"/>
                      </a:lnTo>
                      <a:lnTo>
                        <a:pt x="1166" y="699"/>
                      </a:lnTo>
                      <a:lnTo>
                        <a:pt x="1190" y="711"/>
                      </a:lnTo>
                      <a:lnTo>
                        <a:pt x="1283" y="71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" name="Freeform 1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77 w 2566"/>
                    <a:gd name="T1" fmla="*/ 1714 h 2481"/>
                    <a:gd name="T2" fmla="*/ 202 w 2566"/>
                    <a:gd name="T3" fmla="*/ 1772 h 2481"/>
                    <a:gd name="T4" fmla="*/ 247 w 2566"/>
                    <a:gd name="T5" fmla="*/ 1793 h 2481"/>
                    <a:gd name="T6" fmla="*/ 416 w 2566"/>
                    <a:gd name="T7" fmla="*/ 1873 h 2481"/>
                    <a:gd name="T8" fmla="*/ 576 w 2566"/>
                    <a:gd name="T9" fmla="*/ 1950 h 2481"/>
                    <a:gd name="T10" fmla="*/ 588 w 2566"/>
                    <a:gd name="T11" fmla="*/ 1957 h 2481"/>
                    <a:gd name="T12" fmla="*/ 795 w 2566"/>
                    <a:gd name="T13" fmla="*/ 2095 h 2481"/>
                    <a:gd name="T14" fmla="*/ 842 w 2566"/>
                    <a:gd name="T15" fmla="*/ 2126 h 2481"/>
                    <a:gd name="T16" fmla="*/ 1029 w 2566"/>
                    <a:gd name="T17" fmla="*/ 2304 h 2481"/>
                    <a:gd name="T18" fmla="*/ 1060 w 2566"/>
                    <a:gd name="T19" fmla="*/ 2320 h 2481"/>
                    <a:gd name="T20" fmla="*/ 1234 w 2566"/>
                    <a:gd name="T21" fmla="*/ 2407 h 2481"/>
                    <a:gd name="T22" fmla="*/ 1381 w 2566"/>
                    <a:gd name="T23" fmla="*/ 2481 h 2481"/>
                    <a:gd name="T24" fmla="*/ 1517 w 2566"/>
                    <a:gd name="T25" fmla="*/ 2481 h 2481"/>
                    <a:gd name="T26" fmla="*/ 1749 w 2566"/>
                    <a:gd name="T27" fmla="*/ 2481 h 2481"/>
                    <a:gd name="T28" fmla="*/ 1983 w 2566"/>
                    <a:gd name="T29" fmla="*/ 2481 h 2481"/>
                    <a:gd name="T30" fmla="*/ 2216 w 2566"/>
                    <a:gd name="T31" fmla="*/ 2481 h 2481"/>
                    <a:gd name="T32" fmla="*/ 2449 w 2566"/>
                    <a:gd name="T33" fmla="*/ 2481 h 2481"/>
                    <a:gd name="T34" fmla="*/ 2566 w 2566"/>
                    <a:gd name="T35" fmla="*/ 2304 h 2481"/>
                    <a:gd name="T36" fmla="*/ 2566 w 2566"/>
                    <a:gd name="T37" fmla="*/ 1950 h 2481"/>
                    <a:gd name="T38" fmla="*/ 2566 w 2566"/>
                    <a:gd name="T39" fmla="*/ 1595 h 2481"/>
                    <a:gd name="T40" fmla="*/ 2566 w 2566"/>
                    <a:gd name="T41" fmla="*/ 1241 h 2481"/>
                    <a:gd name="T42" fmla="*/ 2566 w 2566"/>
                    <a:gd name="T43" fmla="*/ 886 h 2481"/>
                    <a:gd name="T44" fmla="*/ 2566 w 2566"/>
                    <a:gd name="T45" fmla="*/ 531 h 2481"/>
                    <a:gd name="T46" fmla="*/ 2566 w 2566"/>
                    <a:gd name="T47" fmla="*/ 177 h 2481"/>
                    <a:gd name="T48" fmla="*/ 2449 w 2566"/>
                    <a:gd name="T49" fmla="*/ 0 h 2481"/>
                    <a:gd name="T50" fmla="*/ 2216 w 2566"/>
                    <a:gd name="T51" fmla="*/ 0 h 2481"/>
                    <a:gd name="T52" fmla="*/ 1983 w 2566"/>
                    <a:gd name="T53" fmla="*/ 0 h 2481"/>
                    <a:gd name="T54" fmla="*/ 1749 w 2566"/>
                    <a:gd name="T55" fmla="*/ 0 h 2481"/>
                    <a:gd name="T56" fmla="*/ 1517 w 2566"/>
                    <a:gd name="T57" fmla="*/ 0 h 2481"/>
                    <a:gd name="T58" fmla="*/ 1283 w 2566"/>
                    <a:gd name="T59" fmla="*/ 0 h 2481"/>
                    <a:gd name="T60" fmla="*/ 1049 w 2566"/>
                    <a:gd name="T61" fmla="*/ 0 h 2481"/>
                    <a:gd name="T62" fmla="*/ 817 w 2566"/>
                    <a:gd name="T63" fmla="*/ 0 h 2481"/>
                    <a:gd name="T64" fmla="*/ 583 w 2566"/>
                    <a:gd name="T65" fmla="*/ 0 h 2481"/>
                    <a:gd name="T66" fmla="*/ 349 w 2566"/>
                    <a:gd name="T67" fmla="*/ 0 h 2481"/>
                    <a:gd name="T68" fmla="*/ 117 w 2566"/>
                    <a:gd name="T69" fmla="*/ 0 h 2481"/>
                    <a:gd name="T70" fmla="*/ 0 w 2566"/>
                    <a:gd name="T71" fmla="*/ 177 h 2481"/>
                    <a:gd name="T72" fmla="*/ 0 w 2566"/>
                    <a:gd name="T73" fmla="*/ 531 h 2481"/>
                    <a:gd name="T74" fmla="*/ 0 w 2566"/>
                    <a:gd name="T75" fmla="*/ 886 h 2481"/>
                    <a:gd name="T76" fmla="*/ 0 w 2566"/>
                    <a:gd name="T77" fmla="*/ 1241 h 2481"/>
                    <a:gd name="T78" fmla="*/ 0 w 2566"/>
                    <a:gd name="T79" fmla="*/ 1595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566" h="2481">
                      <a:moveTo>
                        <a:pt x="0" y="1678"/>
                      </a:moveTo>
                      <a:lnTo>
                        <a:pt x="77" y="1714"/>
                      </a:lnTo>
                      <a:lnTo>
                        <a:pt x="117" y="1732"/>
                      </a:lnTo>
                      <a:lnTo>
                        <a:pt x="202" y="1772"/>
                      </a:lnTo>
                      <a:lnTo>
                        <a:pt x="234" y="1786"/>
                      </a:lnTo>
                      <a:lnTo>
                        <a:pt x="247" y="1793"/>
                      </a:lnTo>
                      <a:lnTo>
                        <a:pt x="349" y="1842"/>
                      </a:lnTo>
                      <a:lnTo>
                        <a:pt x="416" y="1873"/>
                      </a:lnTo>
                      <a:lnTo>
                        <a:pt x="466" y="1897"/>
                      </a:lnTo>
                      <a:lnTo>
                        <a:pt x="576" y="1950"/>
                      </a:lnTo>
                      <a:lnTo>
                        <a:pt x="583" y="1954"/>
                      </a:lnTo>
                      <a:lnTo>
                        <a:pt x="588" y="1957"/>
                      </a:lnTo>
                      <a:lnTo>
                        <a:pt x="700" y="2030"/>
                      </a:lnTo>
                      <a:lnTo>
                        <a:pt x="795" y="2095"/>
                      </a:lnTo>
                      <a:lnTo>
                        <a:pt x="817" y="2109"/>
                      </a:lnTo>
                      <a:lnTo>
                        <a:pt x="842" y="2126"/>
                      </a:lnTo>
                      <a:lnTo>
                        <a:pt x="934" y="2213"/>
                      </a:lnTo>
                      <a:lnTo>
                        <a:pt x="1029" y="2304"/>
                      </a:lnTo>
                      <a:lnTo>
                        <a:pt x="1049" y="2315"/>
                      </a:lnTo>
                      <a:lnTo>
                        <a:pt x="1060" y="2320"/>
                      </a:lnTo>
                      <a:lnTo>
                        <a:pt x="1166" y="2373"/>
                      </a:lnTo>
                      <a:lnTo>
                        <a:pt x="1234" y="2407"/>
                      </a:lnTo>
                      <a:lnTo>
                        <a:pt x="1283" y="2431"/>
                      </a:lnTo>
                      <a:lnTo>
                        <a:pt x="1381" y="2481"/>
                      </a:lnTo>
                      <a:lnTo>
                        <a:pt x="1400" y="2481"/>
                      </a:lnTo>
                      <a:lnTo>
                        <a:pt x="1517" y="2481"/>
                      </a:lnTo>
                      <a:lnTo>
                        <a:pt x="1632" y="2481"/>
                      </a:lnTo>
                      <a:lnTo>
                        <a:pt x="1749" y="2481"/>
                      </a:lnTo>
                      <a:lnTo>
                        <a:pt x="1866" y="2481"/>
                      </a:lnTo>
                      <a:lnTo>
                        <a:pt x="1983" y="2481"/>
                      </a:lnTo>
                      <a:lnTo>
                        <a:pt x="2100" y="2481"/>
                      </a:lnTo>
                      <a:lnTo>
                        <a:pt x="2216" y="2481"/>
                      </a:lnTo>
                      <a:lnTo>
                        <a:pt x="2332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41"/>
                      </a:lnTo>
                      <a:lnTo>
                        <a:pt x="0" y="1417"/>
                      </a:lnTo>
                      <a:lnTo>
                        <a:pt x="0" y="1595"/>
                      </a:lnTo>
                      <a:lnTo>
                        <a:pt x="0" y="167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" name="Freeform 16"/>
                <p:cNvSpPr>
                  <a:spLocks/>
                </p:cNvSpPr>
                <p:nvPr/>
              </p:nvSpPr>
              <p:spPr bwMode="auto">
                <a:xfrm>
                  <a:off x="2643188" y="3286125"/>
                  <a:ext cx="2222500" cy="1274763"/>
                </a:xfrm>
                <a:custGeom>
                  <a:avLst/>
                  <a:gdLst>
                    <a:gd name="T0" fmla="*/ 0 w 1400"/>
                    <a:gd name="T1" fmla="*/ 0 h 803"/>
                    <a:gd name="T2" fmla="*/ 77 w 1400"/>
                    <a:gd name="T3" fmla="*/ 36 h 803"/>
                    <a:gd name="T4" fmla="*/ 117 w 1400"/>
                    <a:gd name="T5" fmla="*/ 54 h 803"/>
                    <a:gd name="T6" fmla="*/ 202 w 1400"/>
                    <a:gd name="T7" fmla="*/ 94 h 803"/>
                    <a:gd name="T8" fmla="*/ 234 w 1400"/>
                    <a:gd name="T9" fmla="*/ 108 h 803"/>
                    <a:gd name="T10" fmla="*/ 247 w 1400"/>
                    <a:gd name="T11" fmla="*/ 115 h 803"/>
                    <a:gd name="T12" fmla="*/ 349 w 1400"/>
                    <a:gd name="T13" fmla="*/ 164 h 803"/>
                    <a:gd name="T14" fmla="*/ 416 w 1400"/>
                    <a:gd name="T15" fmla="*/ 195 h 803"/>
                    <a:gd name="T16" fmla="*/ 466 w 1400"/>
                    <a:gd name="T17" fmla="*/ 219 h 803"/>
                    <a:gd name="T18" fmla="*/ 576 w 1400"/>
                    <a:gd name="T19" fmla="*/ 272 h 803"/>
                    <a:gd name="T20" fmla="*/ 583 w 1400"/>
                    <a:gd name="T21" fmla="*/ 276 h 803"/>
                    <a:gd name="T22" fmla="*/ 588 w 1400"/>
                    <a:gd name="T23" fmla="*/ 279 h 803"/>
                    <a:gd name="T24" fmla="*/ 700 w 1400"/>
                    <a:gd name="T25" fmla="*/ 352 h 803"/>
                    <a:gd name="T26" fmla="*/ 795 w 1400"/>
                    <a:gd name="T27" fmla="*/ 417 h 803"/>
                    <a:gd name="T28" fmla="*/ 817 w 1400"/>
                    <a:gd name="T29" fmla="*/ 431 h 803"/>
                    <a:gd name="T30" fmla="*/ 842 w 1400"/>
                    <a:gd name="T31" fmla="*/ 448 h 803"/>
                    <a:gd name="T32" fmla="*/ 934 w 1400"/>
                    <a:gd name="T33" fmla="*/ 535 h 803"/>
                    <a:gd name="T34" fmla="*/ 1029 w 1400"/>
                    <a:gd name="T35" fmla="*/ 626 h 803"/>
                    <a:gd name="T36" fmla="*/ 1049 w 1400"/>
                    <a:gd name="T37" fmla="*/ 637 h 803"/>
                    <a:gd name="T38" fmla="*/ 1060 w 1400"/>
                    <a:gd name="T39" fmla="*/ 642 h 803"/>
                    <a:gd name="T40" fmla="*/ 1166 w 1400"/>
                    <a:gd name="T41" fmla="*/ 695 h 803"/>
                    <a:gd name="T42" fmla="*/ 1234 w 1400"/>
                    <a:gd name="T43" fmla="*/ 729 h 803"/>
                    <a:gd name="T44" fmla="*/ 1283 w 1400"/>
                    <a:gd name="T45" fmla="*/ 753 h 803"/>
                    <a:gd name="T46" fmla="*/ 1381 w 1400"/>
                    <a:gd name="T47" fmla="*/ 803 h 803"/>
                    <a:gd name="T48" fmla="*/ 1400 w 1400"/>
                    <a:gd name="T49" fmla="*/ 803 h 8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400" h="803">
                      <a:moveTo>
                        <a:pt x="0" y="0"/>
                      </a:moveTo>
                      <a:lnTo>
                        <a:pt x="77" y="36"/>
                      </a:lnTo>
                      <a:lnTo>
                        <a:pt x="117" y="54"/>
                      </a:lnTo>
                      <a:lnTo>
                        <a:pt x="202" y="94"/>
                      </a:lnTo>
                      <a:lnTo>
                        <a:pt x="234" y="108"/>
                      </a:lnTo>
                      <a:lnTo>
                        <a:pt x="247" y="115"/>
                      </a:lnTo>
                      <a:lnTo>
                        <a:pt x="349" y="164"/>
                      </a:lnTo>
                      <a:lnTo>
                        <a:pt x="416" y="195"/>
                      </a:lnTo>
                      <a:lnTo>
                        <a:pt x="466" y="219"/>
                      </a:lnTo>
                      <a:lnTo>
                        <a:pt x="576" y="272"/>
                      </a:lnTo>
                      <a:lnTo>
                        <a:pt x="583" y="276"/>
                      </a:lnTo>
                      <a:lnTo>
                        <a:pt x="588" y="279"/>
                      </a:lnTo>
                      <a:lnTo>
                        <a:pt x="700" y="352"/>
                      </a:lnTo>
                      <a:lnTo>
                        <a:pt x="795" y="417"/>
                      </a:lnTo>
                      <a:lnTo>
                        <a:pt x="817" y="431"/>
                      </a:lnTo>
                      <a:lnTo>
                        <a:pt x="842" y="448"/>
                      </a:lnTo>
                      <a:lnTo>
                        <a:pt x="934" y="535"/>
                      </a:lnTo>
                      <a:lnTo>
                        <a:pt x="1029" y="626"/>
                      </a:lnTo>
                      <a:lnTo>
                        <a:pt x="1049" y="637"/>
                      </a:lnTo>
                      <a:lnTo>
                        <a:pt x="1060" y="642"/>
                      </a:lnTo>
                      <a:lnTo>
                        <a:pt x="1166" y="695"/>
                      </a:lnTo>
                      <a:lnTo>
                        <a:pt x="1234" y="729"/>
                      </a:lnTo>
                      <a:lnTo>
                        <a:pt x="1283" y="753"/>
                      </a:lnTo>
                      <a:lnTo>
                        <a:pt x="1381" y="803"/>
                      </a:lnTo>
                      <a:lnTo>
                        <a:pt x="1400" y="80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" name="Freeform 17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58 w 2566"/>
                    <a:gd name="T1" fmla="*/ 265 h 2481"/>
                    <a:gd name="T2" fmla="*/ 224 w 2566"/>
                    <a:gd name="T3" fmla="*/ 340 h 2481"/>
                    <a:gd name="T4" fmla="*/ 254 w 2566"/>
                    <a:gd name="T5" fmla="*/ 355 h 2481"/>
                    <a:gd name="T6" fmla="*/ 390 w 2566"/>
                    <a:gd name="T7" fmla="*/ 416 h 2481"/>
                    <a:gd name="T8" fmla="*/ 557 w 2566"/>
                    <a:gd name="T9" fmla="*/ 493 h 2481"/>
                    <a:gd name="T10" fmla="*/ 641 w 2566"/>
                    <a:gd name="T11" fmla="*/ 531 h 2481"/>
                    <a:gd name="T12" fmla="*/ 726 w 2566"/>
                    <a:gd name="T13" fmla="*/ 570 h 2481"/>
                    <a:gd name="T14" fmla="*/ 893 w 2566"/>
                    <a:gd name="T15" fmla="*/ 648 h 2481"/>
                    <a:gd name="T16" fmla="*/ 984 w 2566"/>
                    <a:gd name="T17" fmla="*/ 608 h 2481"/>
                    <a:gd name="T18" fmla="*/ 1042 w 2566"/>
                    <a:gd name="T19" fmla="*/ 520 h 2481"/>
                    <a:gd name="T20" fmla="*/ 1109 w 2566"/>
                    <a:gd name="T21" fmla="*/ 444 h 2481"/>
                    <a:gd name="T22" fmla="*/ 1170 w 2566"/>
                    <a:gd name="T23" fmla="*/ 359 h 2481"/>
                    <a:gd name="T24" fmla="*/ 1241 w 2566"/>
                    <a:gd name="T25" fmla="*/ 290 h 2481"/>
                    <a:gd name="T26" fmla="*/ 1309 w 2566"/>
                    <a:gd name="T27" fmla="*/ 217 h 2481"/>
                    <a:gd name="T28" fmla="*/ 1381 w 2566"/>
                    <a:gd name="T29" fmla="*/ 149 h 2481"/>
                    <a:gd name="T30" fmla="*/ 1461 w 2566"/>
                    <a:gd name="T31" fmla="*/ 93 h 2481"/>
                    <a:gd name="T32" fmla="*/ 1544 w 2566"/>
                    <a:gd name="T33" fmla="*/ 40 h 2481"/>
                    <a:gd name="T34" fmla="*/ 1632 w 2566"/>
                    <a:gd name="T35" fmla="*/ 0 h 2481"/>
                    <a:gd name="T36" fmla="*/ 1866 w 2566"/>
                    <a:gd name="T37" fmla="*/ 0 h 2481"/>
                    <a:gd name="T38" fmla="*/ 2100 w 2566"/>
                    <a:gd name="T39" fmla="*/ 0 h 2481"/>
                    <a:gd name="T40" fmla="*/ 2332 w 2566"/>
                    <a:gd name="T41" fmla="*/ 0 h 2481"/>
                    <a:gd name="T42" fmla="*/ 2566 w 2566"/>
                    <a:gd name="T43" fmla="*/ 0 h 2481"/>
                    <a:gd name="T44" fmla="*/ 2566 w 2566"/>
                    <a:gd name="T45" fmla="*/ 355 h 2481"/>
                    <a:gd name="T46" fmla="*/ 2566 w 2566"/>
                    <a:gd name="T47" fmla="*/ 709 h 2481"/>
                    <a:gd name="T48" fmla="*/ 2566 w 2566"/>
                    <a:gd name="T49" fmla="*/ 1064 h 2481"/>
                    <a:gd name="T50" fmla="*/ 2566 w 2566"/>
                    <a:gd name="T51" fmla="*/ 1417 h 2481"/>
                    <a:gd name="T52" fmla="*/ 2566 w 2566"/>
                    <a:gd name="T53" fmla="*/ 1772 h 2481"/>
                    <a:gd name="T54" fmla="*/ 2566 w 2566"/>
                    <a:gd name="T55" fmla="*/ 2126 h 2481"/>
                    <a:gd name="T56" fmla="*/ 2566 w 2566"/>
                    <a:gd name="T57" fmla="*/ 2481 h 2481"/>
                    <a:gd name="T58" fmla="*/ 2332 w 2566"/>
                    <a:gd name="T59" fmla="*/ 2481 h 2481"/>
                    <a:gd name="T60" fmla="*/ 2100 w 2566"/>
                    <a:gd name="T61" fmla="*/ 2481 h 2481"/>
                    <a:gd name="T62" fmla="*/ 1866 w 2566"/>
                    <a:gd name="T63" fmla="*/ 2481 h 2481"/>
                    <a:gd name="T64" fmla="*/ 1632 w 2566"/>
                    <a:gd name="T65" fmla="*/ 2481 h 2481"/>
                    <a:gd name="T66" fmla="*/ 1400 w 2566"/>
                    <a:gd name="T67" fmla="*/ 2481 h 2481"/>
                    <a:gd name="T68" fmla="*/ 1166 w 2566"/>
                    <a:gd name="T69" fmla="*/ 2481 h 2481"/>
                    <a:gd name="T70" fmla="*/ 934 w 2566"/>
                    <a:gd name="T71" fmla="*/ 2481 h 2481"/>
                    <a:gd name="T72" fmla="*/ 700 w 2566"/>
                    <a:gd name="T73" fmla="*/ 2481 h 2481"/>
                    <a:gd name="T74" fmla="*/ 466 w 2566"/>
                    <a:gd name="T75" fmla="*/ 2481 h 2481"/>
                    <a:gd name="T76" fmla="*/ 234 w 2566"/>
                    <a:gd name="T77" fmla="*/ 2481 h 2481"/>
                    <a:gd name="T78" fmla="*/ 0 w 2566"/>
                    <a:gd name="T79" fmla="*/ 2481 h 2481"/>
                    <a:gd name="T80" fmla="*/ 0 w 2566"/>
                    <a:gd name="T81" fmla="*/ 2126 h 2481"/>
                    <a:gd name="T82" fmla="*/ 0 w 2566"/>
                    <a:gd name="T83" fmla="*/ 1772 h 2481"/>
                    <a:gd name="T84" fmla="*/ 0 w 2566"/>
                    <a:gd name="T85" fmla="*/ 1417 h 2481"/>
                    <a:gd name="T86" fmla="*/ 0 w 2566"/>
                    <a:gd name="T87" fmla="*/ 1064 h 2481"/>
                    <a:gd name="T88" fmla="*/ 0 w 2566"/>
                    <a:gd name="T89" fmla="*/ 709 h 2481"/>
                    <a:gd name="T90" fmla="*/ 0 w 2566"/>
                    <a:gd name="T91" fmla="*/ 355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2481">
                      <a:moveTo>
                        <a:pt x="0" y="238"/>
                      </a:moveTo>
                      <a:lnTo>
                        <a:pt x="58" y="265"/>
                      </a:lnTo>
                      <a:lnTo>
                        <a:pt x="117" y="291"/>
                      </a:lnTo>
                      <a:lnTo>
                        <a:pt x="224" y="340"/>
                      </a:lnTo>
                      <a:lnTo>
                        <a:pt x="234" y="344"/>
                      </a:lnTo>
                      <a:lnTo>
                        <a:pt x="254" y="355"/>
                      </a:lnTo>
                      <a:lnTo>
                        <a:pt x="349" y="397"/>
                      </a:lnTo>
                      <a:lnTo>
                        <a:pt x="390" y="416"/>
                      </a:lnTo>
                      <a:lnTo>
                        <a:pt x="466" y="451"/>
                      </a:lnTo>
                      <a:lnTo>
                        <a:pt x="557" y="493"/>
                      </a:lnTo>
                      <a:lnTo>
                        <a:pt x="583" y="504"/>
                      </a:lnTo>
                      <a:lnTo>
                        <a:pt x="641" y="531"/>
                      </a:lnTo>
                      <a:lnTo>
                        <a:pt x="700" y="558"/>
                      </a:lnTo>
                      <a:lnTo>
                        <a:pt x="726" y="570"/>
                      </a:lnTo>
                      <a:lnTo>
                        <a:pt x="817" y="611"/>
                      </a:lnTo>
                      <a:lnTo>
                        <a:pt x="893" y="648"/>
                      </a:lnTo>
                      <a:lnTo>
                        <a:pt x="934" y="607"/>
                      </a:lnTo>
                      <a:lnTo>
                        <a:pt x="984" y="608"/>
                      </a:lnTo>
                      <a:lnTo>
                        <a:pt x="1033" y="531"/>
                      </a:lnTo>
                      <a:lnTo>
                        <a:pt x="1042" y="520"/>
                      </a:lnTo>
                      <a:lnTo>
                        <a:pt x="1049" y="508"/>
                      </a:lnTo>
                      <a:lnTo>
                        <a:pt x="1109" y="444"/>
                      </a:lnTo>
                      <a:lnTo>
                        <a:pt x="1166" y="362"/>
                      </a:lnTo>
                      <a:lnTo>
                        <a:pt x="1170" y="359"/>
                      </a:lnTo>
                      <a:lnTo>
                        <a:pt x="1174" y="355"/>
                      </a:lnTo>
                      <a:lnTo>
                        <a:pt x="1241" y="290"/>
                      </a:lnTo>
                      <a:lnTo>
                        <a:pt x="1283" y="234"/>
                      </a:lnTo>
                      <a:lnTo>
                        <a:pt x="1309" y="217"/>
                      </a:lnTo>
                      <a:lnTo>
                        <a:pt x="1348" y="177"/>
                      </a:lnTo>
                      <a:lnTo>
                        <a:pt x="1381" y="149"/>
                      </a:lnTo>
                      <a:lnTo>
                        <a:pt x="1400" y="127"/>
                      </a:lnTo>
                      <a:lnTo>
                        <a:pt x="1461" y="93"/>
                      </a:lnTo>
                      <a:lnTo>
                        <a:pt x="1517" y="47"/>
                      </a:lnTo>
                      <a:lnTo>
                        <a:pt x="1544" y="40"/>
                      </a:lnTo>
                      <a:lnTo>
                        <a:pt x="1629" y="0"/>
                      </a:lnTo>
                      <a:lnTo>
                        <a:pt x="1632" y="0"/>
                      </a:lnTo>
                      <a:lnTo>
                        <a:pt x="1749" y="0"/>
                      </a:lnTo>
                      <a:lnTo>
                        <a:pt x="1866" y="0"/>
                      </a:lnTo>
                      <a:lnTo>
                        <a:pt x="1983" y="0"/>
                      </a:lnTo>
                      <a:lnTo>
                        <a:pt x="2100" y="0"/>
                      </a:lnTo>
                      <a:lnTo>
                        <a:pt x="2216" y="0"/>
                      </a:lnTo>
                      <a:lnTo>
                        <a:pt x="2332" y="0"/>
                      </a:lnTo>
                      <a:lnTo>
                        <a:pt x="2449" y="0"/>
                      </a:lnTo>
                      <a:lnTo>
                        <a:pt x="2566" y="0"/>
                      </a:lnTo>
                      <a:lnTo>
                        <a:pt x="2566" y="177"/>
                      </a:lnTo>
                      <a:lnTo>
                        <a:pt x="2566" y="355"/>
                      </a:lnTo>
                      <a:lnTo>
                        <a:pt x="2566" y="531"/>
                      </a:lnTo>
                      <a:lnTo>
                        <a:pt x="2566" y="709"/>
                      </a:lnTo>
                      <a:lnTo>
                        <a:pt x="2566" y="886"/>
                      </a:lnTo>
                      <a:lnTo>
                        <a:pt x="2566" y="1064"/>
                      </a:lnTo>
                      <a:lnTo>
                        <a:pt x="2566" y="1241"/>
                      </a:lnTo>
                      <a:lnTo>
                        <a:pt x="2566" y="1417"/>
                      </a:lnTo>
                      <a:lnTo>
                        <a:pt x="2566" y="1595"/>
                      </a:lnTo>
                      <a:lnTo>
                        <a:pt x="2566" y="1772"/>
                      </a:lnTo>
                      <a:lnTo>
                        <a:pt x="2566" y="1950"/>
                      </a:lnTo>
                      <a:lnTo>
                        <a:pt x="2566" y="2126"/>
                      </a:lnTo>
                      <a:lnTo>
                        <a:pt x="2566" y="2304"/>
                      </a:lnTo>
                      <a:lnTo>
                        <a:pt x="2566" y="2481"/>
                      </a:lnTo>
                      <a:lnTo>
                        <a:pt x="2449" y="2481"/>
                      </a:lnTo>
                      <a:lnTo>
                        <a:pt x="2332" y="2481"/>
                      </a:lnTo>
                      <a:lnTo>
                        <a:pt x="2216" y="2481"/>
                      </a:lnTo>
                      <a:lnTo>
                        <a:pt x="2100" y="2481"/>
                      </a:lnTo>
                      <a:lnTo>
                        <a:pt x="1983" y="2481"/>
                      </a:lnTo>
                      <a:lnTo>
                        <a:pt x="1866" y="2481"/>
                      </a:lnTo>
                      <a:lnTo>
                        <a:pt x="1749" y="2481"/>
                      </a:lnTo>
                      <a:lnTo>
                        <a:pt x="1632" y="2481"/>
                      </a:lnTo>
                      <a:lnTo>
                        <a:pt x="1517" y="2481"/>
                      </a:lnTo>
                      <a:lnTo>
                        <a:pt x="1400" y="2481"/>
                      </a:lnTo>
                      <a:lnTo>
                        <a:pt x="1283" y="2481"/>
                      </a:lnTo>
                      <a:lnTo>
                        <a:pt x="1166" y="2481"/>
                      </a:lnTo>
                      <a:lnTo>
                        <a:pt x="1049" y="2481"/>
                      </a:lnTo>
                      <a:lnTo>
                        <a:pt x="934" y="2481"/>
                      </a:lnTo>
                      <a:lnTo>
                        <a:pt x="817" y="2481"/>
                      </a:lnTo>
                      <a:lnTo>
                        <a:pt x="700" y="2481"/>
                      </a:lnTo>
                      <a:lnTo>
                        <a:pt x="583" y="2481"/>
                      </a:lnTo>
                      <a:lnTo>
                        <a:pt x="466" y="2481"/>
                      </a:lnTo>
                      <a:lnTo>
                        <a:pt x="349" y="2481"/>
                      </a:lnTo>
                      <a:lnTo>
                        <a:pt x="234" y="2481"/>
                      </a:lnTo>
                      <a:lnTo>
                        <a:pt x="117" y="2481"/>
                      </a:lnTo>
                      <a:lnTo>
                        <a:pt x="0" y="2481"/>
                      </a:lnTo>
                      <a:lnTo>
                        <a:pt x="0" y="2304"/>
                      </a:lnTo>
                      <a:lnTo>
                        <a:pt x="0" y="2126"/>
                      </a:lnTo>
                      <a:lnTo>
                        <a:pt x="0" y="1950"/>
                      </a:lnTo>
                      <a:lnTo>
                        <a:pt x="0" y="1772"/>
                      </a:lnTo>
                      <a:lnTo>
                        <a:pt x="0" y="1595"/>
                      </a:lnTo>
                      <a:lnTo>
                        <a:pt x="0" y="1417"/>
                      </a:lnTo>
                      <a:lnTo>
                        <a:pt x="0" y="1241"/>
                      </a:lnTo>
                      <a:lnTo>
                        <a:pt x="0" y="1064"/>
                      </a:lnTo>
                      <a:lnTo>
                        <a:pt x="0" y="886"/>
                      </a:lnTo>
                      <a:lnTo>
                        <a:pt x="0" y="709"/>
                      </a:lnTo>
                      <a:lnTo>
                        <a:pt x="0" y="531"/>
                      </a:lnTo>
                      <a:lnTo>
                        <a:pt x="0" y="355"/>
                      </a:lnTo>
                      <a:lnTo>
                        <a:pt x="0" y="23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" name="Freeform 18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2590800" cy="1028700"/>
                </a:xfrm>
                <a:custGeom>
                  <a:avLst/>
                  <a:gdLst>
                    <a:gd name="T0" fmla="*/ 0 w 1632"/>
                    <a:gd name="T1" fmla="*/ 238 h 648"/>
                    <a:gd name="T2" fmla="*/ 58 w 1632"/>
                    <a:gd name="T3" fmla="*/ 265 h 648"/>
                    <a:gd name="T4" fmla="*/ 117 w 1632"/>
                    <a:gd name="T5" fmla="*/ 291 h 648"/>
                    <a:gd name="T6" fmla="*/ 224 w 1632"/>
                    <a:gd name="T7" fmla="*/ 340 h 648"/>
                    <a:gd name="T8" fmla="*/ 234 w 1632"/>
                    <a:gd name="T9" fmla="*/ 344 h 648"/>
                    <a:gd name="T10" fmla="*/ 254 w 1632"/>
                    <a:gd name="T11" fmla="*/ 355 h 648"/>
                    <a:gd name="T12" fmla="*/ 349 w 1632"/>
                    <a:gd name="T13" fmla="*/ 397 h 648"/>
                    <a:gd name="T14" fmla="*/ 390 w 1632"/>
                    <a:gd name="T15" fmla="*/ 416 h 648"/>
                    <a:gd name="T16" fmla="*/ 466 w 1632"/>
                    <a:gd name="T17" fmla="*/ 451 h 648"/>
                    <a:gd name="T18" fmla="*/ 557 w 1632"/>
                    <a:gd name="T19" fmla="*/ 493 h 648"/>
                    <a:gd name="T20" fmla="*/ 583 w 1632"/>
                    <a:gd name="T21" fmla="*/ 504 h 648"/>
                    <a:gd name="T22" fmla="*/ 641 w 1632"/>
                    <a:gd name="T23" fmla="*/ 531 h 648"/>
                    <a:gd name="T24" fmla="*/ 700 w 1632"/>
                    <a:gd name="T25" fmla="*/ 558 h 648"/>
                    <a:gd name="T26" fmla="*/ 726 w 1632"/>
                    <a:gd name="T27" fmla="*/ 570 h 648"/>
                    <a:gd name="T28" fmla="*/ 817 w 1632"/>
                    <a:gd name="T29" fmla="*/ 611 h 648"/>
                    <a:gd name="T30" fmla="*/ 893 w 1632"/>
                    <a:gd name="T31" fmla="*/ 648 h 648"/>
                    <a:gd name="T32" fmla="*/ 934 w 1632"/>
                    <a:gd name="T33" fmla="*/ 607 h 648"/>
                    <a:gd name="T34" fmla="*/ 984 w 1632"/>
                    <a:gd name="T35" fmla="*/ 608 h 648"/>
                    <a:gd name="T36" fmla="*/ 1033 w 1632"/>
                    <a:gd name="T37" fmla="*/ 531 h 648"/>
                    <a:gd name="T38" fmla="*/ 1042 w 1632"/>
                    <a:gd name="T39" fmla="*/ 520 h 648"/>
                    <a:gd name="T40" fmla="*/ 1049 w 1632"/>
                    <a:gd name="T41" fmla="*/ 508 h 648"/>
                    <a:gd name="T42" fmla="*/ 1109 w 1632"/>
                    <a:gd name="T43" fmla="*/ 444 h 648"/>
                    <a:gd name="T44" fmla="*/ 1166 w 1632"/>
                    <a:gd name="T45" fmla="*/ 362 h 648"/>
                    <a:gd name="T46" fmla="*/ 1170 w 1632"/>
                    <a:gd name="T47" fmla="*/ 359 h 648"/>
                    <a:gd name="T48" fmla="*/ 1174 w 1632"/>
                    <a:gd name="T49" fmla="*/ 355 h 648"/>
                    <a:gd name="T50" fmla="*/ 1241 w 1632"/>
                    <a:gd name="T51" fmla="*/ 290 h 648"/>
                    <a:gd name="T52" fmla="*/ 1283 w 1632"/>
                    <a:gd name="T53" fmla="*/ 234 h 648"/>
                    <a:gd name="T54" fmla="*/ 1309 w 1632"/>
                    <a:gd name="T55" fmla="*/ 217 h 648"/>
                    <a:gd name="T56" fmla="*/ 1348 w 1632"/>
                    <a:gd name="T57" fmla="*/ 177 h 648"/>
                    <a:gd name="T58" fmla="*/ 1381 w 1632"/>
                    <a:gd name="T59" fmla="*/ 149 h 648"/>
                    <a:gd name="T60" fmla="*/ 1400 w 1632"/>
                    <a:gd name="T61" fmla="*/ 127 h 648"/>
                    <a:gd name="T62" fmla="*/ 1461 w 1632"/>
                    <a:gd name="T63" fmla="*/ 93 h 648"/>
                    <a:gd name="T64" fmla="*/ 1517 w 1632"/>
                    <a:gd name="T65" fmla="*/ 47 h 648"/>
                    <a:gd name="T66" fmla="*/ 1544 w 1632"/>
                    <a:gd name="T67" fmla="*/ 40 h 648"/>
                    <a:gd name="T68" fmla="*/ 1629 w 1632"/>
                    <a:gd name="T69" fmla="*/ 0 h 648"/>
                    <a:gd name="T70" fmla="*/ 1632 w 1632"/>
                    <a:gd name="T71" fmla="*/ 0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632" h="648">
                      <a:moveTo>
                        <a:pt x="0" y="238"/>
                      </a:moveTo>
                      <a:lnTo>
                        <a:pt x="58" y="265"/>
                      </a:lnTo>
                      <a:lnTo>
                        <a:pt x="117" y="291"/>
                      </a:lnTo>
                      <a:lnTo>
                        <a:pt x="224" y="340"/>
                      </a:lnTo>
                      <a:lnTo>
                        <a:pt x="234" y="344"/>
                      </a:lnTo>
                      <a:lnTo>
                        <a:pt x="254" y="355"/>
                      </a:lnTo>
                      <a:lnTo>
                        <a:pt x="349" y="397"/>
                      </a:lnTo>
                      <a:lnTo>
                        <a:pt x="390" y="416"/>
                      </a:lnTo>
                      <a:lnTo>
                        <a:pt x="466" y="451"/>
                      </a:lnTo>
                      <a:lnTo>
                        <a:pt x="557" y="493"/>
                      </a:lnTo>
                      <a:lnTo>
                        <a:pt x="583" y="504"/>
                      </a:lnTo>
                      <a:lnTo>
                        <a:pt x="641" y="531"/>
                      </a:lnTo>
                      <a:lnTo>
                        <a:pt x="700" y="558"/>
                      </a:lnTo>
                      <a:lnTo>
                        <a:pt x="726" y="570"/>
                      </a:lnTo>
                      <a:lnTo>
                        <a:pt x="817" y="611"/>
                      </a:lnTo>
                      <a:lnTo>
                        <a:pt x="893" y="648"/>
                      </a:lnTo>
                      <a:lnTo>
                        <a:pt x="934" y="607"/>
                      </a:lnTo>
                      <a:lnTo>
                        <a:pt x="984" y="608"/>
                      </a:lnTo>
                      <a:lnTo>
                        <a:pt x="1033" y="531"/>
                      </a:lnTo>
                      <a:lnTo>
                        <a:pt x="1042" y="520"/>
                      </a:lnTo>
                      <a:lnTo>
                        <a:pt x="1049" y="508"/>
                      </a:lnTo>
                      <a:lnTo>
                        <a:pt x="1109" y="444"/>
                      </a:lnTo>
                      <a:lnTo>
                        <a:pt x="1166" y="362"/>
                      </a:lnTo>
                      <a:lnTo>
                        <a:pt x="1170" y="359"/>
                      </a:lnTo>
                      <a:lnTo>
                        <a:pt x="1174" y="355"/>
                      </a:lnTo>
                      <a:lnTo>
                        <a:pt x="1241" y="290"/>
                      </a:lnTo>
                      <a:lnTo>
                        <a:pt x="1283" y="234"/>
                      </a:lnTo>
                      <a:lnTo>
                        <a:pt x="1309" y="217"/>
                      </a:lnTo>
                      <a:lnTo>
                        <a:pt x="1348" y="177"/>
                      </a:lnTo>
                      <a:lnTo>
                        <a:pt x="1381" y="149"/>
                      </a:lnTo>
                      <a:lnTo>
                        <a:pt x="1400" y="127"/>
                      </a:lnTo>
                      <a:lnTo>
                        <a:pt x="1461" y="93"/>
                      </a:lnTo>
                      <a:lnTo>
                        <a:pt x="1517" y="47"/>
                      </a:lnTo>
                      <a:lnTo>
                        <a:pt x="1544" y="40"/>
                      </a:lnTo>
                      <a:lnTo>
                        <a:pt x="1629" y="0"/>
                      </a:lnTo>
                      <a:lnTo>
                        <a:pt x="163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" name="Freeform 1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938588"/>
                </a:xfrm>
                <a:custGeom>
                  <a:avLst/>
                  <a:gdLst>
                    <a:gd name="T0" fmla="*/ 87 w 2566"/>
                    <a:gd name="T1" fmla="*/ 1241 h 2481"/>
                    <a:gd name="T2" fmla="*/ 129 w 2566"/>
                    <a:gd name="T3" fmla="*/ 1260 h 2481"/>
                    <a:gd name="T4" fmla="*/ 296 w 2566"/>
                    <a:gd name="T5" fmla="*/ 1337 h 2481"/>
                    <a:gd name="T6" fmla="*/ 465 w 2566"/>
                    <a:gd name="T7" fmla="*/ 1416 h 2481"/>
                    <a:gd name="T8" fmla="*/ 469 w 2566"/>
                    <a:gd name="T9" fmla="*/ 1417 h 2481"/>
                    <a:gd name="T10" fmla="*/ 635 w 2566"/>
                    <a:gd name="T11" fmla="*/ 1495 h 2481"/>
                    <a:gd name="T12" fmla="*/ 803 w 2566"/>
                    <a:gd name="T13" fmla="*/ 1576 h 2481"/>
                    <a:gd name="T14" fmla="*/ 844 w 2566"/>
                    <a:gd name="T15" fmla="*/ 1595 h 2481"/>
                    <a:gd name="T16" fmla="*/ 974 w 2566"/>
                    <a:gd name="T17" fmla="*/ 1657 h 2481"/>
                    <a:gd name="T18" fmla="*/ 1146 w 2566"/>
                    <a:gd name="T19" fmla="*/ 1740 h 2481"/>
                    <a:gd name="T20" fmla="*/ 1211 w 2566"/>
                    <a:gd name="T21" fmla="*/ 1772 h 2481"/>
                    <a:gd name="T22" fmla="*/ 1317 w 2566"/>
                    <a:gd name="T23" fmla="*/ 1824 h 2481"/>
                    <a:gd name="T24" fmla="*/ 1489 w 2566"/>
                    <a:gd name="T25" fmla="*/ 1909 h 2481"/>
                    <a:gd name="T26" fmla="*/ 1571 w 2566"/>
                    <a:gd name="T27" fmla="*/ 1950 h 2481"/>
                    <a:gd name="T28" fmla="*/ 1685 w 2566"/>
                    <a:gd name="T29" fmla="*/ 2030 h 2481"/>
                    <a:gd name="T30" fmla="*/ 1822 w 2566"/>
                    <a:gd name="T31" fmla="*/ 2126 h 2481"/>
                    <a:gd name="T32" fmla="*/ 1942 w 2566"/>
                    <a:gd name="T33" fmla="*/ 2243 h 2481"/>
                    <a:gd name="T34" fmla="*/ 2006 w 2566"/>
                    <a:gd name="T35" fmla="*/ 2304 h 2481"/>
                    <a:gd name="T36" fmla="*/ 2147 w 2566"/>
                    <a:gd name="T37" fmla="*/ 2377 h 2481"/>
                    <a:gd name="T38" fmla="*/ 2324 w 2566"/>
                    <a:gd name="T39" fmla="*/ 2468 h 2481"/>
                    <a:gd name="T40" fmla="*/ 2350 w 2566"/>
                    <a:gd name="T41" fmla="*/ 2481 h 2481"/>
                    <a:gd name="T42" fmla="*/ 2566 w 2566"/>
                    <a:gd name="T43" fmla="*/ 2481 h 2481"/>
                    <a:gd name="T44" fmla="*/ 2566 w 2566"/>
                    <a:gd name="T45" fmla="*/ 2126 h 2481"/>
                    <a:gd name="T46" fmla="*/ 2566 w 2566"/>
                    <a:gd name="T47" fmla="*/ 1772 h 2481"/>
                    <a:gd name="T48" fmla="*/ 2566 w 2566"/>
                    <a:gd name="T49" fmla="*/ 1417 h 2481"/>
                    <a:gd name="T50" fmla="*/ 2566 w 2566"/>
                    <a:gd name="T51" fmla="*/ 1064 h 2481"/>
                    <a:gd name="T52" fmla="*/ 2566 w 2566"/>
                    <a:gd name="T53" fmla="*/ 709 h 2481"/>
                    <a:gd name="T54" fmla="*/ 2566 w 2566"/>
                    <a:gd name="T55" fmla="*/ 355 h 2481"/>
                    <a:gd name="T56" fmla="*/ 2566 w 2566"/>
                    <a:gd name="T57" fmla="*/ 0 h 2481"/>
                    <a:gd name="T58" fmla="*/ 2332 w 2566"/>
                    <a:gd name="T59" fmla="*/ 0 h 2481"/>
                    <a:gd name="T60" fmla="*/ 2100 w 2566"/>
                    <a:gd name="T61" fmla="*/ 0 h 2481"/>
                    <a:gd name="T62" fmla="*/ 1866 w 2566"/>
                    <a:gd name="T63" fmla="*/ 0 h 2481"/>
                    <a:gd name="T64" fmla="*/ 1632 w 2566"/>
                    <a:gd name="T65" fmla="*/ 0 h 2481"/>
                    <a:gd name="T66" fmla="*/ 1400 w 2566"/>
                    <a:gd name="T67" fmla="*/ 0 h 2481"/>
                    <a:gd name="T68" fmla="*/ 1166 w 2566"/>
                    <a:gd name="T69" fmla="*/ 0 h 2481"/>
                    <a:gd name="T70" fmla="*/ 934 w 2566"/>
                    <a:gd name="T71" fmla="*/ 0 h 2481"/>
                    <a:gd name="T72" fmla="*/ 700 w 2566"/>
                    <a:gd name="T73" fmla="*/ 0 h 2481"/>
                    <a:gd name="T74" fmla="*/ 466 w 2566"/>
                    <a:gd name="T75" fmla="*/ 0 h 2481"/>
                    <a:gd name="T76" fmla="*/ 234 w 2566"/>
                    <a:gd name="T77" fmla="*/ 0 h 2481"/>
                    <a:gd name="T78" fmla="*/ 0 w 2566"/>
                    <a:gd name="T79" fmla="*/ 0 h 2481"/>
                    <a:gd name="T80" fmla="*/ 0 w 2566"/>
                    <a:gd name="T81" fmla="*/ 355 h 2481"/>
                    <a:gd name="T82" fmla="*/ 0 w 2566"/>
                    <a:gd name="T83" fmla="*/ 709 h 2481"/>
                    <a:gd name="T84" fmla="*/ 0 w 2566"/>
                    <a:gd name="T85" fmla="*/ 1064 h 2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66" h="2481">
                      <a:moveTo>
                        <a:pt x="0" y="1200"/>
                      </a:moveTo>
                      <a:lnTo>
                        <a:pt x="87" y="1241"/>
                      </a:lnTo>
                      <a:lnTo>
                        <a:pt x="117" y="1253"/>
                      </a:lnTo>
                      <a:lnTo>
                        <a:pt x="129" y="1260"/>
                      </a:lnTo>
                      <a:lnTo>
                        <a:pt x="234" y="1308"/>
                      </a:lnTo>
                      <a:lnTo>
                        <a:pt x="296" y="1337"/>
                      </a:lnTo>
                      <a:lnTo>
                        <a:pt x="349" y="1362"/>
                      </a:lnTo>
                      <a:lnTo>
                        <a:pt x="465" y="1416"/>
                      </a:lnTo>
                      <a:lnTo>
                        <a:pt x="466" y="1416"/>
                      </a:lnTo>
                      <a:lnTo>
                        <a:pt x="469" y="1417"/>
                      </a:lnTo>
                      <a:lnTo>
                        <a:pt x="583" y="1470"/>
                      </a:lnTo>
                      <a:lnTo>
                        <a:pt x="635" y="1495"/>
                      </a:lnTo>
                      <a:lnTo>
                        <a:pt x="700" y="1526"/>
                      </a:lnTo>
                      <a:lnTo>
                        <a:pt x="803" y="1576"/>
                      </a:lnTo>
                      <a:lnTo>
                        <a:pt x="817" y="1581"/>
                      </a:lnTo>
                      <a:lnTo>
                        <a:pt x="844" y="1595"/>
                      </a:lnTo>
                      <a:lnTo>
                        <a:pt x="934" y="1637"/>
                      </a:lnTo>
                      <a:lnTo>
                        <a:pt x="974" y="1657"/>
                      </a:lnTo>
                      <a:lnTo>
                        <a:pt x="1049" y="1694"/>
                      </a:lnTo>
                      <a:lnTo>
                        <a:pt x="1146" y="1740"/>
                      </a:lnTo>
                      <a:lnTo>
                        <a:pt x="1166" y="1751"/>
                      </a:lnTo>
                      <a:lnTo>
                        <a:pt x="1211" y="1772"/>
                      </a:lnTo>
                      <a:lnTo>
                        <a:pt x="1283" y="1808"/>
                      </a:lnTo>
                      <a:lnTo>
                        <a:pt x="1317" y="1824"/>
                      </a:lnTo>
                      <a:lnTo>
                        <a:pt x="1400" y="1865"/>
                      </a:lnTo>
                      <a:lnTo>
                        <a:pt x="1489" y="1909"/>
                      </a:lnTo>
                      <a:lnTo>
                        <a:pt x="1517" y="1922"/>
                      </a:lnTo>
                      <a:lnTo>
                        <a:pt x="1571" y="1950"/>
                      </a:lnTo>
                      <a:lnTo>
                        <a:pt x="1632" y="1992"/>
                      </a:lnTo>
                      <a:lnTo>
                        <a:pt x="1685" y="2030"/>
                      </a:lnTo>
                      <a:lnTo>
                        <a:pt x="1749" y="2075"/>
                      </a:lnTo>
                      <a:lnTo>
                        <a:pt x="1822" y="2126"/>
                      </a:lnTo>
                      <a:lnTo>
                        <a:pt x="1866" y="2170"/>
                      </a:lnTo>
                      <a:lnTo>
                        <a:pt x="1942" y="2243"/>
                      </a:lnTo>
                      <a:lnTo>
                        <a:pt x="1983" y="2282"/>
                      </a:lnTo>
                      <a:lnTo>
                        <a:pt x="2006" y="2304"/>
                      </a:lnTo>
                      <a:lnTo>
                        <a:pt x="2100" y="2351"/>
                      </a:lnTo>
                      <a:lnTo>
                        <a:pt x="2147" y="2377"/>
                      </a:lnTo>
                      <a:lnTo>
                        <a:pt x="2216" y="2412"/>
                      </a:lnTo>
                      <a:lnTo>
                        <a:pt x="2324" y="2468"/>
                      </a:lnTo>
                      <a:lnTo>
                        <a:pt x="2332" y="2472"/>
                      </a:lnTo>
                      <a:lnTo>
                        <a:pt x="2350" y="2481"/>
                      </a:lnTo>
                      <a:lnTo>
                        <a:pt x="2449" y="2481"/>
                      </a:lnTo>
                      <a:lnTo>
                        <a:pt x="2566" y="2481"/>
                      </a:lnTo>
                      <a:lnTo>
                        <a:pt x="2566" y="2304"/>
                      </a:lnTo>
                      <a:lnTo>
                        <a:pt x="2566" y="2126"/>
                      </a:lnTo>
                      <a:lnTo>
                        <a:pt x="2566" y="1950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709"/>
                      </a:lnTo>
                      <a:lnTo>
                        <a:pt x="0" y="886"/>
                      </a:lnTo>
                      <a:lnTo>
                        <a:pt x="0" y="1064"/>
                      </a:lnTo>
                      <a:lnTo>
                        <a:pt x="0" y="120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Freeform 20"/>
                <p:cNvSpPr>
                  <a:spLocks/>
                </p:cNvSpPr>
                <p:nvPr/>
              </p:nvSpPr>
              <p:spPr bwMode="auto">
                <a:xfrm>
                  <a:off x="2643188" y="2527300"/>
                  <a:ext cx="3887788" cy="2033588"/>
                </a:xfrm>
                <a:custGeom>
                  <a:avLst/>
                  <a:gdLst>
                    <a:gd name="T0" fmla="*/ 0 w 2449"/>
                    <a:gd name="T1" fmla="*/ 0 h 1281"/>
                    <a:gd name="T2" fmla="*/ 87 w 2449"/>
                    <a:gd name="T3" fmla="*/ 41 h 1281"/>
                    <a:gd name="T4" fmla="*/ 117 w 2449"/>
                    <a:gd name="T5" fmla="*/ 53 h 1281"/>
                    <a:gd name="T6" fmla="*/ 129 w 2449"/>
                    <a:gd name="T7" fmla="*/ 60 h 1281"/>
                    <a:gd name="T8" fmla="*/ 234 w 2449"/>
                    <a:gd name="T9" fmla="*/ 108 h 1281"/>
                    <a:gd name="T10" fmla="*/ 296 w 2449"/>
                    <a:gd name="T11" fmla="*/ 137 h 1281"/>
                    <a:gd name="T12" fmla="*/ 349 w 2449"/>
                    <a:gd name="T13" fmla="*/ 162 h 1281"/>
                    <a:gd name="T14" fmla="*/ 465 w 2449"/>
                    <a:gd name="T15" fmla="*/ 216 h 1281"/>
                    <a:gd name="T16" fmla="*/ 466 w 2449"/>
                    <a:gd name="T17" fmla="*/ 216 h 1281"/>
                    <a:gd name="T18" fmla="*/ 469 w 2449"/>
                    <a:gd name="T19" fmla="*/ 217 h 1281"/>
                    <a:gd name="T20" fmla="*/ 583 w 2449"/>
                    <a:gd name="T21" fmla="*/ 270 h 1281"/>
                    <a:gd name="T22" fmla="*/ 635 w 2449"/>
                    <a:gd name="T23" fmla="*/ 295 h 1281"/>
                    <a:gd name="T24" fmla="*/ 700 w 2449"/>
                    <a:gd name="T25" fmla="*/ 326 h 1281"/>
                    <a:gd name="T26" fmla="*/ 803 w 2449"/>
                    <a:gd name="T27" fmla="*/ 376 h 1281"/>
                    <a:gd name="T28" fmla="*/ 817 w 2449"/>
                    <a:gd name="T29" fmla="*/ 381 h 1281"/>
                    <a:gd name="T30" fmla="*/ 844 w 2449"/>
                    <a:gd name="T31" fmla="*/ 395 h 1281"/>
                    <a:gd name="T32" fmla="*/ 934 w 2449"/>
                    <a:gd name="T33" fmla="*/ 437 h 1281"/>
                    <a:gd name="T34" fmla="*/ 974 w 2449"/>
                    <a:gd name="T35" fmla="*/ 457 h 1281"/>
                    <a:gd name="T36" fmla="*/ 1049 w 2449"/>
                    <a:gd name="T37" fmla="*/ 494 h 1281"/>
                    <a:gd name="T38" fmla="*/ 1146 w 2449"/>
                    <a:gd name="T39" fmla="*/ 540 h 1281"/>
                    <a:gd name="T40" fmla="*/ 1166 w 2449"/>
                    <a:gd name="T41" fmla="*/ 551 h 1281"/>
                    <a:gd name="T42" fmla="*/ 1211 w 2449"/>
                    <a:gd name="T43" fmla="*/ 572 h 1281"/>
                    <a:gd name="T44" fmla="*/ 1283 w 2449"/>
                    <a:gd name="T45" fmla="*/ 608 h 1281"/>
                    <a:gd name="T46" fmla="*/ 1317 w 2449"/>
                    <a:gd name="T47" fmla="*/ 624 h 1281"/>
                    <a:gd name="T48" fmla="*/ 1400 w 2449"/>
                    <a:gd name="T49" fmla="*/ 665 h 1281"/>
                    <a:gd name="T50" fmla="*/ 1489 w 2449"/>
                    <a:gd name="T51" fmla="*/ 709 h 1281"/>
                    <a:gd name="T52" fmla="*/ 1517 w 2449"/>
                    <a:gd name="T53" fmla="*/ 722 h 1281"/>
                    <a:gd name="T54" fmla="*/ 1571 w 2449"/>
                    <a:gd name="T55" fmla="*/ 750 h 1281"/>
                    <a:gd name="T56" fmla="*/ 1632 w 2449"/>
                    <a:gd name="T57" fmla="*/ 792 h 1281"/>
                    <a:gd name="T58" fmla="*/ 1685 w 2449"/>
                    <a:gd name="T59" fmla="*/ 830 h 1281"/>
                    <a:gd name="T60" fmla="*/ 1749 w 2449"/>
                    <a:gd name="T61" fmla="*/ 875 h 1281"/>
                    <a:gd name="T62" fmla="*/ 1822 w 2449"/>
                    <a:gd name="T63" fmla="*/ 926 h 1281"/>
                    <a:gd name="T64" fmla="*/ 1866 w 2449"/>
                    <a:gd name="T65" fmla="*/ 970 h 1281"/>
                    <a:gd name="T66" fmla="*/ 1942 w 2449"/>
                    <a:gd name="T67" fmla="*/ 1043 h 1281"/>
                    <a:gd name="T68" fmla="*/ 1983 w 2449"/>
                    <a:gd name="T69" fmla="*/ 1082 h 1281"/>
                    <a:gd name="T70" fmla="*/ 2006 w 2449"/>
                    <a:gd name="T71" fmla="*/ 1104 h 1281"/>
                    <a:gd name="T72" fmla="*/ 2100 w 2449"/>
                    <a:gd name="T73" fmla="*/ 1151 h 1281"/>
                    <a:gd name="T74" fmla="*/ 2147 w 2449"/>
                    <a:gd name="T75" fmla="*/ 1177 h 1281"/>
                    <a:gd name="T76" fmla="*/ 2216 w 2449"/>
                    <a:gd name="T77" fmla="*/ 1212 h 1281"/>
                    <a:gd name="T78" fmla="*/ 2324 w 2449"/>
                    <a:gd name="T79" fmla="*/ 1268 h 1281"/>
                    <a:gd name="T80" fmla="*/ 2332 w 2449"/>
                    <a:gd name="T81" fmla="*/ 1272 h 1281"/>
                    <a:gd name="T82" fmla="*/ 2350 w 2449"/>
                    <a:gd name="T83" fmla="*/ 1281 h 1281"/>
                    <a:gd name="T84" fmla="*/ 2449 w 2449"/>
                    <a:gd name="T85" fmla="*/ 1281 h 1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449" h="1281">
                      <a:moveTo>
                        <a:pt x="0" y="0"/>
                      </a:moveTo>
                      <a:lnTo>
                        <a:pt x="87" y="41"/>
                      </a:lnTo>
                      <a:lnTo>
                        <a:pt x="117" y="53"/>
                      </a:lnTo>
                      <a:lnTo>
                        <a:pt x="129" y="60"/>
                      </a:lnTo>
                      <a:lnTo>
                        <a:pt x="234" y="108"/>
                      </a:lnTo>
                      <a:lnTo>
                        <a:pt x="296" y="137"/>
                      </a:lnTo>
                      <a:lnTo>
                        <a:pt x="349" y="162"/>
                      </a:lnTo>
                      <a:lnTo>
                        <a:pt x="465" y="216"/>
                      </a:lnTo>
                      <a:lnTo>
                        <a:pt x="466" y="216"/>
                      </a:lnTo>
                      <a:lnTo>
                        <a:pt x="469" y="217"/>
                      </a:lnTo>
                      <a:lnTo>
                        <a:pt x="583" y="270"/>
                      </a:lnTo>
                      <a:lnTo>
                        <a:pt x="635" y="295"/>
                      </a:lnTo>
                      <a:lnTo>
                        <a:pt x="700" y="326"/>
                      </a:lnTo>
                      <a:lnTo>
                        <a:pt x="803" y="376"/>
                      </a:lnTo>
                      <a:lnTo>
                        <a:pt x="817" y="381"/>
                      </a:lnTo>
                      <a:lnTo>
                        <a:pt x="844" y="395"/>
                      </a:lnTo>
                      <a:lnTo>
                        <a:pt x="934" y="437"/>
                      </a:lnTo>
                      <a:lnTo>
                        <a:pt x="974" y="457"/>
                      </a:lnTo>
                      <a:lnTo>
                        <a:pt x="1049" y="494"/>
                      </a:lnTo>
                      <a:lnTo>
                        <a:pt x="1146" y="540"/>
                      </a:lnTo>
                      <a:lnTo>
                        <a:pt x="1166" y="551"/>
                      </a:lnTo>
                      <a:lnTo>
                        <a:pt x="1211" y="572"/>
                      </a:lnTo>
                      <a:lnTo>
                        <a:pt x="1283" y="608"/>
                      </a:lnTo>
                      <a:lnTo>
                        <a:pt x="1317" y="624"/>
                      </a:lnTo>
                      <a:lnTo>
                        <a:pt x="1400" y="665"/>
                      </a:lnTo>
                      <a:lnTo>
                        <a:pt x="1489" y="709"/>
                      </a:lnTo>
                      <a:lnTo>
                        <a:pt x="1517" y="722"/>
                      </a:lnTo>
                      <a:lnTo>
                        <a:pt x="1571" y="750"/>
                      </a:lnTo>
                      <a:lnTo>
                        <a:pt x="1632" y="792"/>
                      </a:lnTo>
                      <a:lnTo>
                        <a:pt x="1685" y="830"/>
                      </a:lnTo>
                      <a:lnTo>
                        <a:pt x="1749" y="875"/>
                      </a:lnTo>
                      <a:lnTo>
                        <a:pt x="1822" y="926"/>
                      </a:lnTo>
                      <a:lnTo>
                        <a:pt x="1866" y="970"/>
                      </a:lnTo>
                      <a:lnTo>
                        <a:pt x="1942" y="1043"/>
                      </a:lnTo>
                      <a:lnTo>
                        <a:pt x="1983" y="1082"/>
                      </a:lnTo>
                      <a:lnTo>
                        <a:pt x="2006" y="1104"/>
                      </a:lnTo>
                      <a:lnTo>
                        <a:pt x="2100" y="1151"/>
                      </a:lnTo>
                      <a:lnTo>
                        <a:pt x="2147" y="1177"/>
                      </a:lnTo>
                      <a:lnTo>
                        <a:pt x="2216" y="1212"/>
                      </a:lnTo>
                      <a:lnTo>
                        <a:pt x="2324" y="1268"/>
                      </a:lnTo>
                      <a:lnTo>
                        <a:pt x="2332" y="1272"/>
                      </a:lnTo>
                      <a:lnTo>
                        <a:pt x="2350" y="1281"/>
                      </a:lnTo>
                      <a:lnTo>
                        <a:pt x="2449" y="12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" name="Freeform 21"/>
                <p:cNvSpPr>
                  <a:spLocks/>
                </p:cNvSpPr>
                <p:nvPr/>
              </p:nvSpPr>
              <p:spPr bwMode="auto">
                <a:xfrm>
                  <a:off x="2643188" y="1131888"/>
                  <a:ext cx="4073525" cy="3429000"/>
                </a:xfrm>
                <a:custGeom>
                  <a:avLst/>
                  <a:gdLst>
                    <a:gd name="T0" fmla="*/ 72 w 2566"/>
                    <a:gd name="T1" fmla="*/ 34 h 2160"/>
                    <a:gd name="T2" fmla="*/ 136 w 2566"/>
                    <a:gd name="T3" fmla="*/ 62 h 2160"/>
                    <a:gd name="T4" fmla="*/ 302 w 2566"/>
                    <a:gd name="T5" fmla="*/ 137 h 2160"/>
                    <a:gd name="T6" fmla="*/ 462 w 2566"/>
                    <a:gd name="T7" fmla="*/ 210 h 2160"/>
                    <a:gd name="T8" fmla="*/ 469 w 2566"/>
                    <a:gd name="T9" fmla="*/ 214 h 2160"/>
                    <a:gd name="T10" fmla="*/ 636 w 2566"/>
                    <a:gd name="T11" fmla="*/ 291 h 2160"/>
                    <a:gd name="T12" fmla="*/ 804 w 2566"/>
                    <a:gd name="T13" fmla="*/ 369 h 2160"/>
                    <a:gd name="T14" fmla="*/ 844 w 2566"/>
                    <a:gd name="T15" fmla="*/ 388 h 2160"/>
                    <a:gd name="T16" fmla="*/ 973 w 2566"/>
                    <a:gd name="T17" fmla="*/ 449 h 2160"/>
                    <a:gd name="T18" fmla="*/ 1122 w 2566"/>
                    <a:gd name="T19" fmla="*/ 499 h 2160"/>
                    <a:gd name="T20" fmla="*/ 1230 w 2566"/>
                    <a:gd name="T21" fmla="*/ 484 h 2160"/>
                    <a:gd name="T22" fmla="*/ 1311 w 2566"/>
                    <a:gd name="T23" fmla="*/ 432 h 2160"/>
                    <a:gd name="T24" fmla="*/ 1401 w 2566"/>
                    <a:gd name="T25" fmla="*/ 390 h 2160"/>
                    <a:gd name="T26" fmla="*/ 1515 w 2566"/>
                    <a:gd name="T27" fmla="*/ 386 h 2160"/>
                    <a:gd name="T28" fmla="*/ 1519 w 2566"/>
                    <a:gd name="T29" fmla="*/ 388 h 2160"/>
                    <a:gd name="T30" fmla="*/ 1727 w 2566"/>
                    <a:gd name="T31" fmla="*/ 531 h 2160"/>
                    <a:gd name="T32" fmla="*/ 1777 w 2566"/>
                    <a:gd name="T33" fmla="*/ 565 h 2160"/>
                    <a:gd name="T34" fmla="*/ 1871 w 2566"/>
                    <a:gd name="T35" fmla="*/ 572 h 2160"/>
                    <a:gd name="T36" fmla="*/ 1939 w 2566"/>
                    <a:gd name="T37" fmla="*/ 499 h 2160"/>
                    <a:gd name="T38" fmla="*/ 2028 w 2566"/>
                    <a:gd name="T39" fmla="*/ 457 h 2160"/>
                    <a:gd name="T40" fmla="*/ 2136 w 2566"/>
                    <a:gd name="T41" fmla="*/ 444 h 2160"/>
                    <a:gd name="T42" fmla="*/ 2223 w 2566"/>
                    <a:gd name="T43" fmla="*/ 398 h 2160"/>
                    <a:gd name="T44" fmla="*/ 2299 w 2566"/>
                    <a:gd name="T45" fmla="*/ 336 h 2160"/>
                    <a:gd name="T46" fmla="*/ 2394 w 2566"/>
                    <a:gd name="T47" fmla="*/ 305 h 2160"/>
                    <a:gd name="T48" fmla="*/ 2480 w 2566"/>
                    <a:gd name="T49" fmla="*/ 257 h 2160"/>
                    <a:gd name="T50" fmla="*/ 2562 w 2566"/>
                    <a:gd name="T51" fmla="*/ 205 h 2160"/>
                    <a:gd name="T52" fmla="*/ 2566 w 2566"/>
                    <a:gd name="T53" fmla="*/ 210 h 2160"/>
                    <a:gd name="T54" fmla="*/ 2566 w 2566"/>
                    <a:gd name="T55" fmla="*/ 565 h 2160"/>
                    <a:gd name="T56" fmla="*/ 2566 w 2566"/>
                    <a:gd name="T57" fmla="*/ 920 h 2160"/>
                    <a:gd name="T58" fmla="*/ 2566 w 2566"/>
                    <a:gd name="T59" fmla="*/ 1274 h 2160"/>
                    <a:gd name="T60" fmla="*/ 2566 w 2566"/>
                    <a:gd name="T61" fmla="*/ 1629 h 2160"/>
                    <a:gd name="T62" fmla="*/ 2566 w 2566"/>
                    <a:gd name="T63" fmla="*/ 1983 h 2160"/>
                    <a:gd name="T64" fmla="*/ 2449 w 2566"/>
                    <a:gd name="T65" fmla="*/ 2160 h 2160"/>
                    <a:gd name="T66" fmla="*/ 2216 w 2566"/>
                    <a:gd name="T67" fmla="*/ 2160 h 2160"/>
                    <a:gd name="T68" fmla="*/ 1983 w 2566"/>
                    <a:gd name="T69" fmla="*/ 2160 h 2160"/>
                    <a:gd name="T70" fmla="*/ 1749 w 2566"/>
                    <a:gd name="T71" fmla="*/ 2160 h 2160"/>
                    <a:gd name="T72" fmla="*/ 1517 w 2566"/>
                    <a:gd name="T73" fmla="*/ 2160 h 2160"/>
                    <a:gd name="T74" fmla="*/ 1283 w 2566"/>
                    <a:gd name="T75" fmla="*/ 2160 h 2160"/>
                    <a:gd name="T76" fmla="*/ 1049 w 2566"/>
                    <a:gd name="T77" fmla="*/ 2160 h 2160"/>
                    <a:gd name="T78" fmla="*/ 817 w 2566"/>
                    <a:gd name="T79" fmla="*/ 2160 h 2160"/>
                    <a:gd name="T80" fmla="*/ 583 w 2566"/>
                    <a:gd name="T81" fmla="*/ 2160 h 2160"/>
                    <a:gd name="T82" fmla="*/ 349 w 2566"/>
                    <a:gd name="T83" fmla="*/ 2160 h 2160"/>
                    <a:gd name="T84" fmla="*/ 117 w 2566"/>
                    <a:gd name="T85" fmla="*/ 2160 h 2160"/>
                    <a:gd name="T86" fmla="*/ 0 w 2566"/>
                    <a:gd name="T87" fmla="*/ 1983 h 2160"/>
                    <a:gd name="T88" fmla="*/ 0 w 2566"/>
                    <a:gd name="T89" fmla="*/ 1629 h 2160"/>
                    <a:gd name="T90" fmla="*/ 0 w 2566"/>
                    <a:gd name="T91" fmla="*/ 1274 h 2160"/>
                    <a:gd name="T92" fmla="*/ 0 w 2566"/>
                    <a:gd name="T93" fmla="*/ 920 h 2160"/>
                    <a:gd name="T94" fmla="*/ 0 w 2566"/>
                    <a:gd name="T95" fmla="*/ 565 h 2160"/>
                    <a:gd name="T96" fmla="*/ 0 w 2566"/>
                    <a:gd name="T97" fmla="*/ 210 h 2160"/>
                    <a:gd name="T98" fmla="*/ 0 w 2566"/>
                    <a:gd name="T99" fmla="*/ 0 h 2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566" h="2160">
                      <a:moveTo>
                        <a:pt x="0" y="0"/>
                      </a:moveTo>
                      <a:lnTo>
                        <a:pt x="72" y="34"/>
                      </a:lnTo>
                      <a:lnTo>
                        <a:pt x="117" y="53"/>
                      </a:lnTo>
                      <a:lnTo>
                        <a:pt x="136" y="62"/>
                      </a:lnTo>
                      <a:lnTo>
                        <a:pt x="234" y="106"/>
                      </a:lnTo>
                      <a:lnTo>
                        <a:pt x="302" y="137"/>
                      </a:lnTo>
                      <a:lnTo>
                        <a:pt x="349" y="158"/>
                      </a:lnTo>
                      <a:lnTo>
                        <a:pt x="462" y="210"/>
                      </a:lnTo>
                      <a:lnTo>
                        <a:pt x="466" y="213"/>
                      </a:lnTo>
                      <a:lnTo>
                        <a:pt x="469" y="214"/>
                      </a:lnTo>
                      <a:lnTo>
                        <a:pt x="583" y="266"/>
                      </a:lnTo>
                      <a:lnTo>
                        <a:pt x="636" y="291"/>
                      </a:lnTo>
                      <a:lnTo>
                        <a:pt x="700" y="320"/>
                      </a:lnTo>
                      <a:lnTo>
                        <a:pt x="804" y="369"/>
                      </a:lnTo>
                      <a:lnTo>
                        <a:pt x="817" y="374"/>
                      </a:lnTo>
                      <a:lnTo>
                        <a:pt x="844" y="388"/>
                      </a:lnTo>
                      <a:lnTo>
                        <a:pt x="934" y="430"/>
                      </a:lnTo>
                      <a:lnTo>
                        <a:pt x="973" y="449"/>
                      </a:lnTo>
                      <a:lnTo>
                        <a:pt x="1049" y="449"/>
                      </a:lnTo>
                      <a:lnTo>
                        <a:pt x="1122" y="499"/>
                      </a:lnTo>
                      <a:lnTo>
                        <a:pt x="1166" y="467"/>
                      </a:lnTo>
                      <a:lnTo>
                        <a:pt x="1230" y="484"/>
                      </a:lnTo>
                      <a:lnTo>
                        <a:pt x="1283" y="438"/>
                      </a:lnTo>
                      <a:lnTo>
                        <a:pt x="1311" y="432"/>
                      </a:lnTo>
                      <a:lnTo>
                        <a:pt x="1400" y="390"/>
                      </a:lnTo>
                      <a:lnTo>
                        <a:pt x="1401" y="390"/>
                      </a:lnTo>
                      <a:lnTo>
                        <a:pt x="1484" y="388"/>
                      </a:lnTo>
                      <a:lnTo>
                        <a:pt x="1515" y="386"/>
                      </a:lnTo>
                      <a:lnTo>
                        <a:pt x="1517" y="386"/>
                      </a:lnTo>
                      <a:lnTo>
                        <a:pt x="1519" y="388"/>
                      </a:lnTo>
                      <a:lnTo>
                        <a:pt x="1632" y="442"/>
                      </a:lnTo>
                      <a:lnTo>
                        <a:pt x="1727" y="531"/>
                      </a:lnTo>
                      <a:lnTo>
                        <a:pt x="1749" y="553"/>
                      </a:lnTo>
                      <a:lnTo>
                        <a:pt x="1777" y="565"/>
                      </a:lnTo>
                      <a:lnTo>
                        <a:pt x="1866" y="575"/>
                      </a:lnTo>
                      <a:lnTo>
                        <a:pt x="1871" y="572"/>
                      </a:lnTo>
                      <a:lnTo>
                        <a:pt x="1892" y="565"/>
                      </a:lnTo>
                      <a:lnTo>
                        <a:pt x="1939" y="499"/>
                      </a:lnTo>
                      <a:lnTo>
                        <a:pt x="1983" y="507"/>
                      </a:lnTo>
                      <a:lnTo>
                        <a:pt x="2028" y="457"/>
                      </a:lnTo>
                      <a:lnTo>
                        <a:pt x="2100" y="465"/>
                      </a:lnTo>
                      <a:lnTo>
                        <a:pt x="2136" y="444"/>
                      </a:lnTo>
                      <a:lnTo>
                        <a:pt x="2216" y="401"/>
                      </a:lnTo>
                      <a:lnTo>
                        <a:pt x="2223" y="398"/>
                      </a:lnTo>
                      <a:lnTo>
                        <a:pt x="2240" y="388"/>
                      </a:lnTo>
                      <a:lnTo>
                        <a:pt x="2299" y="336"/>
                      </a:lnTo>
                      <a:lnTo>
                        <a:pt x="2332" y="336"/>
                      </a:lnTo>
                      <a:lnTo>
                        <a:pt x="2394" y="305"/>
                      </a:lnTo>
                      <a:lnTo>
                        <a:pt x="2449" y="271"/>
                      </a:lnTo>
                      <a:lnTo>
                        <a:pt x="2480" y="257"/>
                      </a:lnTo>
                      <a:lnTo>
                        <a:pt x="2555" y="210"/>
                      </a:lnTo>
                      <a:lnTo>
                        <a:pt x="2562" y="205"/>
                      </a:lnTo>
                      <a:lnTo>
                        <a:pt x="2566" y="205"/>
                      </a:lnTo>
                      <a:lnTo>
                        <a:pt x="2566" y="210"/>
                      </a:lnTo>
                      <a:lnTo>
                        <a:pt x="2566" y="388"/>
                      </a:lnTo>
                      <a:lnTo>
                        <a:pt x="2566" y="565"/>
                      </a:lnTo>
                      <a:lnTo>
                        <a:pt x="2566" y="743"/>
                      </a:lnTo>
                      <a:lnTo>
                        <a:pt x="2566" y="920"/>
                      </a:lnTo>
                      <a:lnTo>
                        <a:pt x="2566" y="1096"/>
                      </a:lnTo>
                      <a:lnTo>
                        <a:pt x="2566" y="1274"/>
                      </a:lnTo>
                      <a:lnTo>
                        <a:pt x="2566" y="1451"/>
                      </a:lnTo>
                      <a:lnTo>
                        <a:pt x="2566" y="1629"/>
                      </a:lnTo>
                      <a:lnTo>
                        <a:pt x="2566" y="1805"/>
                      </a:lnTo>
                      <a:lnTo>
                        <a:pt x="2566" y="1983"/>
                      </a:lnTo>
                      <a:lnTo>
                        <a:pt x="2566" y="2160"/>
                      </a:lnTo>
                      <a:lnTo>
                        <a:pt x="2449" y="2160"/>
                      </a:lnTo>
                      <a:lnTo>
                        <a:pt x="2332" y="2160"/>
                      </a:lnTo>
                      <a:lnTo>
                        <a:pt x="2216" y="2160"/>
                      </a:lnTo>
                      <a:lnTo>
                        <a:pt x="2100" y="2160"/>
                      </a:lnTo>
                      <a:lnTo>
                        <a:pt x="1983" y="2160"/>
                      </a:lnTo>
                      <a:lnTo>
                        <a:pt x="1866" y="2160"/>
                      </a:lnTo>
                      <a:lnTo>
                        <a:pt x="1749" y="2160"/>
                      </a:lnTo>
                      <a:lnTo>
                        <a:pt x="1632" y="2160"/>
                      </a:lnTo>
                      <a:lnTo>
                        <a:pt x="1517" y="2160"/>
                      </a:lnTo>
                      <a:lnTo>
                        <a:pt x="1400" y="2160"/>
                      </a:lnTo>
                      <a:lnTo>
                        <a:pt x="1283" y="2160"/>
                      </a:lnTo>
                      <a:lnTo>
                        <a:pt x="1166" y="2160"/>
                      </a:lnTo>
                      <a:lnTo>
                        <a:pt x="1049" y="2160"/>
                      </a:lnTo>
                      <a:lnTo>
                        <a:pt x="934" y="2160"/>
                      </a:lnTo>
                      <a:lnTo>
                        <a:pt x="817" y="2160"/>
                      </a:lnTo>
                      <a:lnTo>
                        <a:pt x="700" y="2160"/>
                      </a:lnTo>
                      <a:lnTo>
                        <a:pt x="583" y="2160"/>
                      </a:lnTo>
                      <a:lnTo>
                        <a:pt x="466" y="2160"/>
                      </a:lnTo>
                      <a:lnTo>
                        <a:pt x="349" y="2160"/>
                      </a:lnTo>
                      <a:lnTo>
                        <a:pt x="234" y="2160"/>
                      </a:lnTo>
                      <a:lnTo>
                        <a:pt x="117" y="2160"/>
                      </a:lnTo>
                      <a:lnTo>
                        <a:pt x="0" y="2160"/>
                      </a:lnTo>
                      <a:lnTo>
                        <a:pt x="0" y="1983"/>
                      </a:lnTo>
                      <a:lnTo>
                        <a:pt x="0" y="1805"/>
                      </a:lnTo>
                      <a:lnTo>
                        <a:pt x="0" y="1629"/>
                      </a:lnTo>
                      <a:lnTo>
                        <a:pt x="0" y="1451"/>
                      </a:lnTo>
                      <a:lnTo>
                        <a:pt x="0" y="1274"/>
                      </a:lnTo>
                      <a:lnTo>
                        <a:pt x="0" y="1096"/>
                      </a:lnTo>
                      <a:lnTo>
                        <a:pt x="0" y="920"/>
                      </a:lnTo>
                      <a:lnTo>
                        <a:pt x="0" y="743"/>
                      </a:lnTo>
                      <a:lnTo>
                        <a:pt x="0" y="565"/>
                      </a:lnTo>
                      <a:lnTo>
                        <a:pt x="0" y="388"/>
                      </a:lnTo>
                      <a:lnTo>
                        <a:pt x="0" y="210"/>
                      </a:lnTo>
                      <a:lnTo>
                        <a:pt x="0" y="3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Freeform 22"/>
                <p:cNvSpPr>
                  <a:spLocks/>
                </p:cNvSpPr>
                <p:nvPr/>
              </p:nvSpPr>
              <p:spPr bwMode="auto">
                <a:xfrm>
                  <a:off x="2643188" y="1131888"/>
                  <a:ext cx="4073525" cy="912813"/>
                </a:xfrm>
                <a:custGeom>
                  <a:avLst/>
                  <a:gdLst>
                    <a:gd name="T0" fmla="*/ 0 w 2566"/>
                    <a:gd name="T1" fmla="*/ 0 h 575"/>
                    <a:gd name="T2" fmla="*/ 72 w 2566"/>
                    <a:gd name="T3" fmla="*/ 34 h 575"/>
                    <a:gd name="T4" fmla="*/ 117 w 2566"/>
                    <a:gd name="T5" fmla="*/ 53 h 575"/>
                    <a:gd name="T6" fmla="*/ 136 w 2566"/>
                    <a:gd name="T7" fmla="*/ 62 h 575"/>
                    <a:gd name="T8" fmla="*/ 234 w 2566"/>
                    <a:gd name="T9" fmla="*/ 106 h 575"/>
                    <a:gd name="T10" fmla="*/ 302 w 2566"/>
                    <a:gd name="T11" fmla="*/ 137 h 575"/>
                    <a:gd name="T12" fmla="*/ 349 w 2566"/>
                    <a:gd name="T13" fmla="*/ 158 h 575"/>
                    <a:gd name="T14" fmla="*/ 462 w 2566"/>
                    <a:gd name="T15" fmla="*/ 210 h 575"/>
                    <a:gd name="T16" fmla="*/ 466 w 2566"/>
                    <a:gd name="T17" fmla="*/ 213 h 575"/>
                    <a:gd name="T18" fmla="*/ 469 w 2566"/>
                    <a:gd name="T19" fmla="*/ 214 h 575"/>
                    <a:gd name="T20" fmla="*/ 583 w 2566"/>
                    <a:gd name="T21" fmla="*/ 266 h 575"/>
                    <a:gd name="T22" fmla="*/ 636 w 2566"/>
                    <a:gd name="T23" fmla="*/ 291 h 575"/>
                    <a:gd name="T24" fmla="*/ 700 w 2566"/>
                    <a:gd name="T25" fmla="*/ 320 h 575"/>
                    <a:gd name="T26" fmla="*/ 804 w 2566"/>
                    <a:gd name="T27" fmla="*/ 369 h 575"/>
                    <a:gd name="T28" fmla="*/ 817 w 2566"/>
                    <a:gd name="T29" fmla="*/ 374 h 575"/>
                    <a:gd name="T30" fmla="*/ 844 w 2566"/>
                    <a:gd name="T31" fmla="*/ 388 h 575"/>
                    <a:gd name="T32" fmla="*/ 934 w 2566"/>
                    <a:gd name="T33" fmla="*/ 430 h 575"/>
                    <a:gd name="T34" fmla="*/ 973 w 2566"/>
                    <a:gd name="T35" fmla="*/ 449 h 575"/>
                    <a:gd name="T36" fmla="*/ 1049 w 2566"/>
                    <a:gd name="T37" fmla="*/ 449 h 575"/>
                    <a:gd name="T38" fmla="*/ 1122 w 2566"/>
                    <a:gd name="T39" fmla="*/ 499 h 575"/>
                    <a:gd name="T40" fmla="*/ 1166 w 2566"/>
                    <a:gd name="T41" fmla="*/ 467 h 575"/>
                    <a:gd name="T42" fmla="*/ 1230 w 2566"/>
                    <a:gd name="T43" fmla="*/ 484 h 575"/>
                    <a:gd name="T44" fmla="*/ 1283 w 2566"/>
                    <a:gd name="T45" fmla="*/ 438 h 575"/>
                    <a:gd name="T46" fmla="*/ 1311 w 2566"/>
                    <a:gd name="T47" fmla="*/ 432 h 575"/>
                    <a:gd name="T48" fmla="*/ 1400 w 2566"/>
                    <a:gd name="T49" fmla="*/ 390 h 575"/>
                    <a:gd name="T50" fmla="*/ 1401 w 2566"/>
                    <a:gd name="T51" fmla="*/ 390 h 575"/>
                    <a:gd name="T52" fmla="*/ 1484 w 2566"/>
                    <a:gd name="T53" fmla="*/ 388 h 575"/>
                    <a:gd name="T54" fmla="*/ 1515 w 2566"/>
                    <a:gd name="T55" fmla="*/ 386 h 575"/>
                    <a:gd name="T56" fmla="*/ 1517 w 2566"/>
                    <a:gd name="T57" fmla="*/ 386 h 575"/>
                    <a:gd name="T58" fmla="*/ 1519 w 2566"/>
                    <a:gd name="T59" fmla="*/ 388 h 575"/>
                    <a:gd name="T60" fmla="*/ 1632 w 2566"/>
                    <a:gd name="T61" fmla="*/ 442 h 575"/>
                    <a:gd name="T62" fmla="*/ 1727 w 2566"/>
                    <a:gd name="T63" fmla="*/ 531 h 575"/>
                    <a:gd name="T64" fmla="*/ 1749 w 2566"/>
                    <a:gd name="T65" fmla="*/ 553 h 575"/>
                    <a:gd name="T66" fmla="*/ 1777 w 2566"/>
                    <a:gd name="T67" fmla="*/ 565 h 575"/>
                    <a:gd name="T68" fmla="*/ 1866 w 2566"/>
                    <a:gd name="T69" fmla="*/ 575 h 575"/>
                    <a:gd name="T70" fmla="*/ 1871 w 2566"/>
                    <a:gd name="T71" fmla="*/ 572 h 575"/>
                    <a:gd name="T72" fmla="*/ 1892 w 2566"/>
                    <a:gd name="T73" fmla="*/ 565 h 575"/>
                    <a:gd name="T74" fmla="*/ 1939 w 2566"/>
                    <a:gd name="T75" fmla="*/ 499 h 575"/>
                    <a:gd name="T76" fmla="*/ 1983 w 2566"/>
                    <a:gd name="T77" fmla="*/ 507 h 575"/>
                    <a:gd name="T78" fmla="*/ 2028 w 2566"/>
                    <a:gd name="T79" fmla="*/ 457 h 575"/>
                    <a:gd name="T80" fmla="*/ 2100 w 2566"/>
                    <a:gd name="T81" fmla="*/ 465 h 575"/>
                    <a:gd name="T82" fmla="*/ 2136 w 2566"/>
                    <a:gd name="T83" fmla="*/ 444 h 575"/>
                    <a:gd name="T84" fmla="*/ 2216 w 2566"/>
                    <a:gd name="T85" fmla="*/ 401 h 575"/>
                    <a:gd name="T86" fmla="*/ 2223 w 2566"/>
                    <a:gd name="T87" fmla="*/ 398 h 575"/>
                    <a:gd name="T88" fmla="*/ 2240 w 2566"/>
                    <a:gd name="T89" fmla="*/ 388 h 575"/>
                    <a:gd name="T90" fmla="*/ 2299 w 2566"/>
                    <a:gd name="T91" fmla="*/ 336 h 575"/>
                    <a:gd name="T92" fmla="*/ 2332 w 2566"/>
                    <a:gd name="T93" fmla="*/ 336 h 575"/>
                    <a:gd name="T94" fmla="*/ 2394 w 2566"/>
                    <a:gd name="T95" fmla="*/ 305 h 575"/>
                    <a:gd name="T96" fmla="*/ 2449 w 2566"/>
                    <a:gd name="T97" fmla="*/ 271 h 575"/>
                    <a:gd name="T98" fmla="*/ 2480 w 2566"/>
                    <a:gd name="T99" fmla="*/ 257 h 575"/>
                    <a:gd name="T100" fmla="*/ 2555 w 2566"/>
                    <a:gd name="T101" fmla="*/ 210 h 575"/>
                    <a:gd name="T102" fmla="*/ 2562 w 2566"/>
                    <a:gd name="T103" fmla="*/ 205 h 575"/>
                    <a:gd name="T104" fmla="*/ 2566 w 2566"/>
                    <a:gd name="T105" fmla="*/ 205 h 575"/>
                    <a:gd name="T106" fmla="*/ 2566 w 2566"/>
                    <a:gd name="T107" fmla="*/ 210 h 5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66" h="575">
                      <a:moveTo>
                        <a:pt x="0" y="0"/>
                      </a:moveTo>
                      <a:lnTo>
                        <a:pt x="72" y="34"/>
                      </a:lnTo>
                      <a:lnTo>
                        <a:pt x="117" y="53"/>
                      </a:lnTo>
                      <a:lnTo>
                        <a:pt x="136" y="62"/>
                      </a:lnTo>
                      <a:lnTo>
                        <a:pt x="234" y="106"/>
                      </a:lnTo>
                      <a:lnTo>
                        <a:pt x="302" y="137"/>
                      </a:lnTo>
                      <a:lnTo>
                        <a:pt x="349" y="158"/>
                      </a:lnTo>
                      <a:lnTo>
                        <a:pt x="462" y="210"/>
                      </a:lnTo>
                      <a:lnTo>
                        <a:pt x="466" y="213"/>
                      </a:lnTo>
                      <a:lnTo>
                        <a:pt x="469" y="214"/>
                      </a:lnTo>
                      <a:lnTo>
                        <a:pt x="583" y="266"/>
                      </a:lnTo>
                      <a:lnTo>
                        <a:pt x="636" y="291"/>
                      </a:lnTo>
                      <a:lnTo>
                        <a:pt x="700" y="320"/>
                      </a:lnTo>
                      <a:lnTo>
                        <a:pt x="804" y="369"/>
                      </a:lnTo>
                      <a:lnTo>
                        <a:pt x="817" y="374"/>
                      </a:lnTo>
                      <a:lnTo>
                        <a:pt x="844" y="388"/>
                      </a:lnTo>
                      <a:lnTo>
                        <a:pt x="934" y="430"/>
                      </a:lnTo>
                      <a:lnTo>
                        <a:pt x="973" y="449"/>
                      </a:lnTo>
                      <a:lnTo>
                        <a:pt x="1049" y="449"/>
                      </a:lnTo>
                      <a:lnTo>
                        <a:pt x="1122" y="499"/>
                      </a:lnTo>
                      <a:lnTo>
                        <a:pt x="1166" y="467"/>
                      </a:lnTo>
                      <a:lnTo>
                        <a:pt x="1230" y="484"/>
                      </a:lnTo>
                      <a:lnTo>
                        <a:pt x="1283" y="438"/>
                      </a:lnTo>
                      <a:lnTo>
                        <a:pt x="1311" y="432"/>
                      </a:lnTo>
                      <a:lnTo>
                        <a:pt x="1400" y="390"/>
                      </a:lnTo>
                      <a:lnTo>
                        <a:pt x="1401" y="390"/>
                      </a:lnTo>
                      <a:lnTo>
                        <a:pt x="1484" y="388"/>
                      </a:lnTo>
                      <a:lnTo>
                        <a:pt x="1515" y="386"/>
                      </a:lnTo>
                      <a:lnTo>
                        <a:pt x="1517" y="386"/>
                      </a:lnTo>
                      <a:lnTo>
                        <a:pt x="1519" y="388"/>
                      </a:lnTo>
                      <a:lnTo>
                        <a:pt x="1632" y="442"/>
                      </a:lnTo>
                      <a:lnTo>
                        <a:pt x="1727" y="531"/>
                      </a:lnTo>
                      <a:lnTo>
                        <a:pt x="1749" y="553"/>
                      </a:lnTo>
                      <a:lnTo>
                        <a:pt x="1777" y="565"/>
                      </a:lnTo>
                      <a:lnTo>
                        <a:pt x="1866" y="575"/>
                      </a:lnTo>
                      <a:lnTo>
                        <a:pt x="1871" y="572"/>
                      </a:lnTo>
                      <a:lnTo>
                        <a:pt x="1892" y="565"/>
                      </a:lnTo>
                      <a:lnTo>
                        <a:pt x="1939" y="499"/>
                      </a:lnTo>
                      <a:lnTo>
                        <a:pt x="1983" y="507"/>
                      </a:lnTo>
                      <a:lnTo>
                        <a:pt x="2028" y="457"/>
                      </a:lnTo>
                      <a:lnTo>
                        <a:pt x="2100" y="465"/>
                      </a:lnTo>
                      <a:lnTo>
                        <a:pt x="2136" y="444"/>
                      </a:lnTo>
                      <a:lnTo>
                        <a:pt x="2216" y="401"/>
                      </a:lnTo>
                      <a:lnTo>
                        <a:pt x="2223" y="398"/>
                      </a:lnTo>
                      <a:lnTo>
                        <a:pt x="2240" y="388"/>
                      </a:lnTo>
                      <a:lnTo>
                        <a:pt x="2299" y="336"/>
                      </a:lnTo>
                      <a:lnTo>
                        <a:pt x="2332" y="336"/>
                      </a:lnTo>
                      <a:lnTo>
                        <a:pt x="2394" y="305"/>
                      </a:lnTo>
                      <a:lnTo>
                        <a:pt x="2449" y="271"/>
                      </a:lnTo>
                      <a:lnTo>
                        <a:pt x="2480" y="257"/>
                      </a:lnTo>
                      <a:lnTo>
                        <a:pt x="2555" y="210"/>
                      </a:lnTo>
                      <a:lnTo>
                        <a:pt x="2562" y="205"/>
                      </a:lnTo>
                      <a:lnTo>
                        <a:pt x="2566" y="205"/>
                      </a:lnTo>
                      <a:lnTo>
                        <a:pt x="2566" y="2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Freeform 23"/>
                <p:cNvSpPr>
                  <a:spLocks/>
                </p:cNvSpPr>
                <p:nvPr/>
              </p:nvSpPr>
              <p:spPr bwMode="auto">
                <a:xfrm>
                  <a:off x="2643188" y="1390650"/>
                  <a:ext cx="4073525" cy="3170238"/>
                </a:xfrm>
                <a:custGeom>
                  <a:avLst/>
                  <a:gdLst>
                    <a:gd name="T0" fmla="*/ 105 w 2566"/>
                    <a:gd name="T1" fmla="*/ 47 h 1997"/>
                    <a:gd name="T2" fmla="*/ 122 w 2566"/>
                    <a:gd name="T3" fmla="*/ 55 h 1997"/>
                    <a:gd name="T4" fmla="*/ 288 w 2566"/>
                    <a:gd name="T5" fmla="*/ 131 h 1997"/>
                    <a:gd name="T6" fmla="*/ 455 w 2566"/>
                    <a:gd name="T7" fmla="*/ 207 h 1997"/>
                    <a:gd name="T8" fmla="*/ 493 w 2566"/>
                    <a:gd name="T9" fmla="*/ 225 h 1997"/>
                    <a:gd name="T10" fmla="*/ 622 w 2566"/>
                    <a:gd name="T11" fmla="*/ 284 h 1997"/>
                    <a:gd name="T12" fmla="*/ 791 w 2566"/>
                    <a:gd name="T13" fmla="*/ 363 h 1997"/>
                    <a:gd name="T14" fmla="*/ 874 w 2566"/>
                    <a:gd name="T15" fmla="*/ 402 h 1997"/>
                    <a:gd name="T16" fmla="*/ 959 w 2566"/>
                    <a:gd name="T17" fmla="*/ 443 h 1997"/>
                    <a:gd name="T18" fmla="*/ 1129 w 2566"/>
                    <a:gd name="T19" fmla="*/ 523 h 1997"/>
                    <a:gd name="T20" fmla="*/ 1247 w 2566"/>
                    <a:gd name="T21" fmla="*/ 580 h 1997"/>
                    <a:gd name="T22" fmla="*/ 1299 w 2566"/>
                    <a:gd name="T23" fmla="*/ 604 h 1997"/>
                    <a:gd name="T24" fmla="*/ 1470 w 2566"/>
                    <a:gd name="T25" fmla="*/ 687 h 1997"/>
                    <a:gd name="T26" fmla="*/ 1613 w 2566"/>
                    <a:gd name="T27" fmla="*/ 757 h 1997"/>
                    <a:gd name="T28" fmla="*/ 1642 w 2566"/>
                    <a:gd name="T29" fmla="*/ 771 h 1997"/>
                    <a:gd name="T30" fmla="*/ 1810 w 2566"/>
                    <a:gd name="T31" fmla="*/ 849 h 1997"/>
                    <a:gd name="T32" fmla="*/ 1917 w 2566"/>
                    <a:gd name="T33" fmla="*/ 836 h 1997"/>
                    <a:gd name="T34" fmla="*/ 2006 w 2566"/>
                    <a:gd name="T35" fmla="*/ 791 h 1997"/>
                    <a:gd name="T36" fmla="*/ 2093 w 2566"/>
                    <a:gd name="T37" fmla="*/ 746 h 1997"/>
                    <a:gd name="T38" fmla="*/ 2185 w 2566"/>
                    <a:gd name="T39" fmla="*/ 710 h 1997"/>
                    <a:gd name="T40" fmla="*/ 2278 w 2566"/>
                    <a:gd name="T41" fmla="*/ 673 h 1997"/>
                    <a:gd name="T42" fmla="*/ 2370 w 2566"/>
                    <a:gd name="T43" fmla="*/ 637 h 1997"/>
                    <a:gd name="T44" fmla="*/ 2460 w 2566"/>
                    <a:gd name="T45" fmla="*/ 596 h 1997"/>
                    <a:gd name="T46" fmla="*/ 2555 w 2566"/>
                    <a:gd name="T47" fmla="*/ 563 h 1997"/>
                    <a:gd name="T48" fmla="*/ 2566 w 2566"/>
                    <a:gd name="T49" fmla="*/ 580 h 1997"/>
                    <a:gd name="T50" fmla="*/ 2566 w 2566"/>
                    <a:gd name="T51" fmla="*/ 933 h 1997"/>
                    <a:gd name="T52" fmla="*/ 2566 w 2566"/>
                    <a:gd name="T53" fmla="*/ 1288 h 1997"/>
                    <a:gd name="T54" fmla="*/ 2566 w 2566"/>
                    <a:gd name="T55" fmla="*/ 1642 h 1997"/>
                    <a:gd name="T56" fmla="*/ 2566 w 2566"/>
                    <a:gd name="T57" fmla="*/ 1997 h 1997"/>
                    <a:gd name="T58" fmla="*/ 2332 w 2566"/>
                    <a:gd name="T59" fmla="*/ 1997 h 1997"/>
                    <a:gd name="T60" fmla="*/ 2100 w 2566"/>
                    <a:gd name="T61" fmla="*/ 1997 h 1997"/>
                    <a:gd name="T62" fmla="*/ 1866 w 2566"/>
                    <a:gd name="T63" fmla="*/ 1997 h 1997"/>
                    <a:gd name="T64" fmla="*/ 1632 w 2566"/>
                    <a:gd name="T65" fmla="*/ 1997 h 1997"/>
                    <a:gd name="T66" fmla="*/ 1400 w 2566"/>
                    <a:gd name="T67" fmla="*/ 1997 h 1997"/>
                    <a:gd name="T68" fmla="*/ 1166 w 2566"/>
                    <a:gd name="T69" fmla="*/ 1997 h 1997"/>
                    <a:gd name="T70" fmla="*/ 934 w 2566"/>
                    <a:gd name="T71" fmla="*/ 1997 h 1997"/>
                    <a:gd name="T72" fmla="*/ 700 w 2566"/>
                    <a:gd name="T73" fmla="*/ 1997 h 1997"/>
                    <a:gd name="T74" fmla="*/ 466 w 2566"/>
                    <a:gd name="T75" fmla="*/ 1997 h 1997"/>
                    <a:gd name="T76" fmla="*/ 234 w 2566"/>
                    <a:gd name="T77" fmla="*/ 1997 h 1997"/>
                    <a:gd name="T78" fmla="*/ 0 w 2566"/>
                    <a:gd name="T79" fmla="*/ 1997 h 1997"/>
                    <a:gd name="T80" fmla="*/ 0 w 2566"/>
                    <a:gd name="T81" fmla="*/ 1642 h 1997"/>
                    <a:gd name="T82" fmla="*/ 0 w 2566"/>
                    <a:gd name="T83" fmla="*/ 1288 h 1997"/>
                    <a:gd name="T84" fmla="*/ 0 w 2566"/>
                    <a:gd name="T85" fmla="*/ 933 h 1997"/>
                    <a:gd name="T86" fmla="*/ 0 w 2566"/>
                    <a:gd name="T87" fmla="*/ 580 h 1997"/>
                    <a:gd name="T88" fmla="*/ 0 w 2566"/>
                    <a:gd name="T89" fmla="*/ 225 h 1997"/>
                    <a:gd name="T90" fmla="*/ 0 w 2566"/>
                    <a:gd name="T91" fmla="*/ 0 h 19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997">
                      <a:moveTo>
                        <a:pt x="0" y="0"/>
                      </a:moveTo>
                      <a:lnTo>
                        <a:pt x="105" y="47"/>
                      </a:lnTo>
                      <a:lnTo>
                        <a:pt x="117" y="52"/>
                      </a:lnTo>
                      <a:lnTo>
                        <a:pt x="122" y="55"/>
                      </a:lnTo>
                      <a:lnTo>
                        <a:pt x="234" y="105"/>
                      </a:lnTo>
                      <a:lnTo>
                        <a:pt x="288" y="131"/>
                      </a:lnTo>
                      <a:lnTo>
                        <a:pt x="349" y="158"/>
                      </a:lnTo>
                      <a:lnTo>
                        <a:pt x="455" y="207"/>
                      </a:lnTo>
                      <a:lnTo>
                        <a:pt x="466" y="212"/>
                      </a:lnTo>
                      <a:lnTo>
                        <a:pt x="493" y="225"/>
                      </a:lnTo>
                      <a:lnTo>
                        <a:pt x="583" y="267"/>
                      </a:lnTo>
                      <a:lnTo>
                        <a:pt x="622" y="284"/>
                      </a:lnTo>
                      <a:lnTo>
                        <a:pt x="700" y="321"/>
                      </a:lnTo>
                      <a:lnTo>
                        <a:pt x="791" y="363"/>
                      </a:lnTo>
                      <a:lnTo>
                        <a:pt x="817" y="375"/>
                      </a:lnTo>
                      <a:lnTo>
                        <a:pt x="874" y="402"/>
                      </a:lnTo>
                      <a:lnTo>
                        <a:pt x="934" y="429"/>
                      </a:lnTo>
                      <a:lnTo>
                        <a:pt x="959" y="443"/>
                      </a:lnTo>
                      <a:lnTo>
                        <a:pt x="1049" y="485"/>
                      </a:lnTo>
                      <a:lnTo>
                        <a:pt x="1129" y="523"/>
                      </a:lnTo>
                      <a:lnTo>
                        <a:pt x="1166" y="540"/>
                      </a:lnTo>
                      <a:lnTo>
                        <a:pt x="1247" y="580"/>
                      </a:lnTo>
                      <a:lnTo>
                        <a:pt x="1283" y="596"/>
                      </a:lnTo>
                      <a:lnTo>
                        <a:pt x="1299" y="604"/>
                      </a:lnTo>
                      <a:lnTo>
                        <a:pt x="1400" y="651"/>
                      </a:lnTo>
                      <a:lnTo>
                        <a:pt x="1470" y="687"/>
                      </a:lnTo>
                      <a:lnTo>
                        <a:pt x="1517" y="708"/>
                      </a:lnTo>
                      <a:lnTo>
                        <a:pt x="1613" y="757"/>
                      </a:lnTo>
                      <a:lnTo>
                        <a:pt x="1632" y="765"/>
                      </a:lnTo>
                      <a:lnTo>
                        <a:pt x="1642" y="771"/>
                      </a:lnTo>
                      <a:lnTo>
                        <a:pt x="1749" y="817"/>
                      </a:lnTo>
                      <a:lnTo>
                        <a:pt x="1810" y="849"/>
                      </a:lnTo>
                      <a:lnTo>
                        <a:pt x="1866" y="825"/>
                      </a:lnTo>
                      <a:lnTo>
                        <a:pt x="1917" y="836"/>
                      </a:lnTo>
                      <a:lnTo>
                        <a:pt x="1983" y="798"/>
                      </a:lnTo>
                      <a:lnTo>
                        <a:pt x="2006" y="791"/>
                      </a:lnTo>
                      <a:lnTo>
                        <a:pt x="2068" y="757"/>
                      </a:lnTo>
                      <a:lnTo>
                        <a:pt x="2093" y="746"/>
                      </a:lnTo>
                      <a:lnTo>
                        <a:pt x="2100" y="742"/>
                      </a:lnTo>
                      <a:lnTo>
                        <a:pt x="2185" y="710"/>
                      </a:lnTo>
                      <a:lnTo>
                        <a:pt x="2216" y="693"/>
                      </a:lnTo>
                      <a:lnTo>
                        <a:pt x="2278" y="673"/>
                      </a:lnTo>
                      <a:lnTo>
                        <a:pt x="2332" y="645"/>
                      </a:lnTo>
                      <a:lnTo>
                        <a:pt x="2370" y="637"/>
                      </a:lnTo>
                      <a:lnTo>
                        <a:pt x="2449" y="597"/>
                      </a:lnTo>
                      <a:lnTo>
                        <a:pt x="2460" y="596"/>
                      </a:lnTo>
                      <a:lnTo>
                        <a:pt x="2499" y="580"/>
                      </a:lnTo>
                      <a:lnTo>
                        <a:pt x="2555" y="563"/>
                      </a:lnTo>
                      <a:lnTo>
                        <a:pt x="2566" y="558"/>
                      </a:lnTo>
                      <a:lnTo>
                        <a:pt x="2566" y="580"/>
                      </a:lnTo>
                      <a:lnTo>
                        <a:pt x="2566" y="757"/>
                      </a:lnTo>
                      <a:lnTo>
                        <a:pt x="2566" y="933"/>
                      </a:lnTo>
                      <a:lnTo>
                        <a:pt x="2566" y="1111"/>
                      </a:lnTo>
                      <a:lnTo>
                        <a:pt x="2566" y="1288"/>
                      </a:lnTo>
                      <a:lnTo>
                        <a:pt x="2566" y="1466"/>
                      </a:lnTo>
                      <a:lnTo>
                        <a:pt x="2566" y="1642"/>
                      </a:lnTo>
                      <a:lnTo>
                        <a:pt x="2566" y="1820"/>
                      </a:lnTo>
                      <a:lnTo>
                        <a:pt x="2566" y="1997"/>
                      </a:lnTo>
                      <a:lnTo>
                        <a:pt x="2449" y="1997"/>
                      </a:lnTo>
                      <a:lnTo>
                        <a:pt x="2332" y="1997"/>
                      </a:lnTo>
                      <a:lnTo>
                        <a:pt x="2216" y="1997"/>
                      </a:lnTo>
                      <a:lnTo>
                        <a:pt x="2100" y="1997"/>
                      </a:lnTo>
                      <a:lnTo>
                        <a:pt x="1983" y="1997"/>
                      </a:lnTo>
                      <a:lnTo>
                        <a:pt x="1866" y="1997"/>
                      </a:lnTo>
                      <a:lnTo>
                        <a:pt x="1749" y="1997"/>
                      </a:lnTo>
                      <a:lnTo>
                        <a:pt x="1632" y="1997"/>
                      </a:lnTo>
                      <a:lnTo>
                        <a:pt x="1517" y="1997"/>
                      </a:lnTo>
                      <a:lnTo>
                        <a:pt x="1400" y="1997"/>
                      </a:lnTo>
                      <a:lnTo>
                        <a:pt x="1283" y="1997"/>
                      </a:lnTo>
                      <a:lnTo>
                        <a:pt x="1166" y="1997"/>
                      </a:lnTo>
                      <a:lnTo>
                        <a:pt x="1049" y="1997"/>
                      </a:lnTo>
                      <a:lnTo>
                        <a:pt x="934" y="1997"/>
                      </a:lnTo>
                      <a:lnTo>
                        <a:pt x="817" y="1997"/>
                      </a:lnTo>
                      <a:lnTo>
                        <a:pt x="700" y="1997"/>
                      </a:lnTo>
                      <a:lnTo>
                        <a:pt x="583" y="1997"/>
                      </a:lnTo>
                      <a:lnTo>
                        <a:pt x="466" y="1997"/>
                      </a:lnTo>
                      <a:lnTo>
                        <a:pt x="349" y="1997"/>
                      </a:lnTo>
                      <a:lnTo>
                        <a:pt x="234" y="1997"/>
                      </a:lnTo>
                      <a:lnTo>
                        <a:pt x="117" y="1997"/>
                      </a:lnTo>
                      <a:lnTo>
                        <a:pt x="0" y="1997"/>
                      </a:lnTo>
                      <a:lnTo>
                        <a:pt x="0" y="1820"/>
                      </a:lnTo>
                      <a:lnTo>
                        <a:pt x="0" y="1642"/>
                      </a:lnTo>
                      <a:lnTo>
                        <a:pt x="0" y="1466"/>
                      </a:lnTo>
                      <a:lnTo>
                        <a:pt x="0" y="1288"/>
                      </a:lnTo>
                      <a:lnTo>
                        <a:pt x="0" y="1111"/>
                      </a:lnTo>
                      <a:lnTo>
                        <a:pt x="0" y="933"/>
                      </a:lnTo>
                      <a:lnTo>
                        <a:pt x="0" y="757"/>
                      </a:lnTo>
                      <a:lnTo>
                        <a:pt x="0" y="580"/>
                      </a:lnTo>
                      <a:lnTo>
                        <a:pt x="0" y="402"/>
                      </a:lnTo>
                      <a:lnTo>
                        <a:pt x="0" y="225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" name="Freeform 24"/>
                <p:cNvSpPr>
                  <a:spLocks/>
                </p:cNvSpPr>
                <p:nvPr/>
              </p:nvSpPr>
              <p:spPr bwMode="auto">
                <a:xfrm>
                  <a:off x="2643188" y="1390650"/>
                  <a:ext cx="4073525" cy="1347788"/>
                </a:xfrm>
                <a:custGeom>
                  <a:avLst/>
                  <a:gdLst>
                    <a:gd name="T0" fmla="*/ 0 w 2566"/>
                    <a:gd name="T1" fmla="*/ 0 h 849"/>
                    <a:gd name="T2" fmla="*/ 105 w 2566"/>
                    <a:gd name="T3" fmla="*/ 47 h 849"/>
                    <a:gd name="T4" fmla="*/ 117 w 2566"/>
                    <a:gd name="T5" fmla="*/ 52 h 849"/>
                    <a:gd name="T6" fmla="*/ 122 w 2566"/>
                    <a:gd name="T7" fmla="*/ 55 h 849"/>
                    <a:gd name="T8" fmla="*/ 234 w 2566"/>
                    <a:gd name="T9" fmla="*/ 105 h 849"/>
                    <a:gd name="T10" fmla="*/ 288 w 2566"/>
                    <a:gd name="T11" fmla="*/ 131 h 849"/>
                    <a:gd name="T12" fmla="*/ 349 w 2566"/>
                    <a:gd name="T13" fmla="*/ 158 h 849"/>
                    <a:gd name="T14" fmla="*/ 455 w 2566"/>
                    <a:gd name="T15" fmla="*/ 207 h 849"/>
                    <a:gd name="T16" fmla="*/ 466 w 2566"/>
                    <a:gd name="T17" fmla="*/ 212 h 849"/>
                    <a:gd name="T18" fmla="*/ 493 w 2566"/>
                    <a:gd name="T19" fmla="*/ 225 h 849"/>
                    <a:gd name="T20" fmla="*/ 583 w 2566"/>
                    <a:gd name="T21" fmla="*/ 267 h 849"/>
                    <a:gd name="T22" fmla="*/ 622 w 2566"/>
                    <a:gd name="T23" fmla="*/ 284 h 849"/>
                    <a:gd name="T24" fmla="*/ 700 w 2566"/>
                    <a:gd name="T25" fmla="*/ 321 h 849"/>
                    <a:gd name="T26" fmla="*/ 791 w 2566"/>
                    <a:gd name="T27" fmla="*/ 363 h 849"/>
                    <a:gd name="T28" fmla="*/ 817 w 2566"/>
                    <a:gd name="T29" fmla="*/ 375 h 849"/>
                    <a:gd name="T30" fmla="*/ 874 w 2566"/>
                    <a:gd name="T31" fmla="*/ 402 h 849"/>
                    <a:gd name="T32" fmla="*/ 934 w 2566"/>
                    <a:gd name="T33" fmla="*/ 429 h 849"/>
                    <a:gd name="T34" fmla="*/ 959 w 2566"/>
                    <a:gd name="T35" fmla="*/ 443 h 849"/>
                    <a:gd name="T36" fmla="*/ 1049 w 2566"/>
                    <a:gd name="T37" fmla="*/ 485 h 849"/>
                    <a:gd name="T38" fmla="*/ 1129 w 2566"/>
                    <a:gd name="T39" fmla="*/ 523 h 849"/>
                    <a:gd name="T40" fmla="*/ 1166 w 2566"/>
                    <a:gd name="T41" fmla="*/ 540 h 849"/>
                    <a:gd name="T42" fmla="*/ 1247 w 2566"/>
                    <a:gd name="T43" fmla="*/ 580 h 849"/>
                    <a:gd name="T44" fmla="*/ 1283 w 2566"/>
                    <a:gd name="T45" fmla="*/ 596 h 849"/>
                    <a:gd name="T46" fmla="*/ 1299 w 2566"/>
                    <a:gd name="T47" fmla="*/ 604 h 849"/>
                    <a:gd name="T48" fmla="*/ 1400 w 2566"/>
                    <a:gd name="T49" fmla="*/ 651 h 849"/>
                    <a:gd name="T50" fmla="*/ 1470 w 2566"/>
                    <a:gd name="T51" fmla="*/ 687 h 849"/>
                    <a:gd name="T52" fmla="*/ 1517 w 2566"/>
                    <a:gd name="T53" fmla="*/ 708 h 849"/>
                    <a:gd name="T54" fmla="*/ 1613 w 2566"/>
                    <a:gd name="T55" fmla="*/ 757 h 849"/>
                    <a:gd name="T56" fmla="*/ 1632 w 2566"/>
                    <a:gd name="T57" fmla="*/ 765 h 849"/>
                    <a:gd name="T58" fmla="*/ 1642 w 2566"/>
                    <a:gd name="T59" fmla="*/ 771 h 849"/>
                    <a:gd name="T60" fmla="*/ 1749 w 2566"/>
                    <a:gd name="T61" fmla="*/ 817 h 849"/>
                    <a:gd name="T62" fmla="*/ 1810 w 2566"/>
                    <a:gd name="T63" fmla="*/ 849 h 849"/>
                    <a:gd name="T64" fmla="*/ 1866 w 2566"/>
                    <a:gd name="T65" fmla="*/ 825 h 849"/>
                    <a:gd name="T66" fmla="*/ 1917 w 2566"/>
                    <a:gd name="T67" fmla="*/ 836 h 849"/>
                    <a:gd name="T68" fmla="*/ 1983 w 2566"/>
                    <a:gd name="T69" fmla="*/ 798 h 849"/>
                    <a:gd name="T70" fmla="*/ 2006 w 2566"/>
                    <a:gd name="T71" fmla="*/ 791 h 849"/>
                    <a:gd name="T72" fmla="*/ 2068 w 2566"/>
                    <a:gd name="T73" fmla="*/ 757 h 849"/>
                    <a:gd name="T74" fmla="*/ 2093 w 2566"/>
                    <a:gd name="T75" fmla="*/ 746 h 849"/>
                    <a:gd name="T76" fmla="*/ 2100 w 2566"/>
                    <a:gd name="T77" fmla="*/ 742 h 849"/>
                    <a:gd name="T78" fmla="*/ 2185 w 2566"/>
                    <a:gd name="T79" fmla="*/ 710 h 849"/>
                    <a:gd name="T80" fmla="*/ 2216 w 2566"/>
                    <a:gd name="T81" fmla="*/ 693 h 849"/>
                    <a:gd name="T82" fmla="*/ 2278 w 2566"/>
                    <a:gd name="T83" fmla="*/ 673 h 849"/>
                    <a:gd name="T84" fmla="*/ 2332 w 2566"/>
                    <a:gd name="T85" fmla="*/ 645 h 849"/>
                    <a:gd name="T86" fmla="*/ 2370 w 2566"/>
                    <a:gd name="T87" fmla="*/ 637 h 849"/>
                    <a:gd name="T88" fmla="*/ 2449 w 2566"/>
                    <a:gd name="T89" fmla="*/ 597 h 849"/>
                    <a:gd name="T90" fmla="*/ 2460 w 2566"/>
                    <a:gd name="T91" fmla="*/ 596 h 849"/>
                    <a:gd name="T92" fmla="*/ 2499 w 2566"/>
                    <a:gd name="T93" fmla="*/ 580 h 849"/>
                    <a:gd name="T94" fmla="*/ 2555 w 2566"/>
                    <a:gd name="T95" fmla="*/ 563 h 849"/>
                    <a:gd name="T96" fmla="*/ 2566 w 2566"/>
                    <a:gd name="T97" fmla="*/ 558 h 849"/>
                    <a:gd name="T98" fmla="*/ 2566 w 2566"/>
                    <a:gd name="T99" fmla="*/ 580 h 8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566" h="849">
                      <a:moveTo>
                        <a:pt x="0" y="0"/>
                      </a:moveTo>
                      <a:lnTo>
                        <a:pt x="105" y="47"/>
                      </a:lnTo>
                      <a:lnTo>
                        <a:pt x="117" y="52"/>
                      </a:lnTo>
                      <a:lnTo>
                        <a:pt x="122" y="55"/>
                      </a:lnTo>
                      <a:lnTo>
                        <a:pt x="234" y="105"/>
                      </a:lnTo>
                      <a:lnTo>
                        <a:pt x="288" y="131"/>
                      </a:lnTo>
                      <a:lnTo>
                        <a:pt x="349" y="158"/>
                      </a:lnTo>
                      <a:lnTo>
                        <a:pt x="455" y="207"/>
                      </a:lnTo>
                      <a:lnTo>
                        <a:pt x="466" y="212"/>
                      </a:lnTo>
                      <a:lnTo>
                        <a:pt x="493" y="225"/>
                      </a:lnTo>
                      <a:lnTo>
                        <a:pt x="583" y="267"/>
                      </a:lnTo>
                      <a:lnTo>
                        <a:pt x="622" y="284"/>
                      </a:lnTo>
                      <a:lnTo>
                        <a:pt x="700" y="321"/>
                      </a:lnTo>
                      <a:lnTo>
                        <a:pt x="791" y="363"/>
                      </a:lnTo>
                      <a:lnTo>
                        <a:pt x="817" y="375"/>
                      </a:lnTo>
                      <a:lnTo>
                        <a:pt x="874" y="402"/>
                      </a:lnTo>
                      <a:lnTo>
                        <a:pt x="934" y="429"/>
                      </a:lnTo>
                      <a:lnTo>
                        <a:pt x="959" y="443"/>
                      </a:lnTo>
                      <a:lnTo>
                        <a:pt x="1049" y="485"/>
                      </a:lnTo>
                      <a:lnTo>
                        <a:pt x="1129" y="523"/>
                      </a:lnTo>
                      <a:lnTo>
                        <a:pt x="1166" y="540"/>
                      </a:lnTo>
                      <a:lnTo>
                        <a:pt x="1247" y="580"/>
                      </a:lnTo>
                      <a:lnTo>
                        <a:pt x="1283" y="596"/>
                      </a:lnTo>
                      <a:lnTo>
                        <a:pt x="1299" y="604"/>
                      </a:lnTo>
                      <a:lnTo>
                        <a:pt x="1400" y="651"/>
                      </a:lnTo>
                      <a:lnTo>
                        <a:pt x="1470" y="687"/>
                      </a:lnTo>
                      <a:lnTo>
                        <a:pt x="1517" y="708"/>
                      </a:lnTo>
                      <a:lnTo>
                        <a:pt x="1613" y="757"/>
                      </a:lnTo>
                      <a:lnTo>
                        <a:pt x="1632" y="765"/>
                      </a:lnTo>
                      <a:lnTo>
                        <a:pt x="1642" y="771"/>
                      </a:lnTo>
                      <a:lnTo>
                        <a:pt x="1749" y="817"/>
                      </a:lnTo>
                      <a:lnTo>
                        <a:pt x="1810" y="849"/>
                      </a:lnTo>
                      <a:lnTo>
                        <a:pt x="1866" y="825"/>
                      </a:lnTo>
                      <a:lnTo>
                        <a:pt x="1917" y="836"/>
                      </a:lnTo>
                      <a:lnTo>
                        <a:pt x="1983" y="798"/>
                      </a:lnTo>
                      <a:lnTo>
                        <a:pt x="2006" y="791"/>
                      </a:lnTo>
                      <a:lnTo>
                        <a:pt x="2068" y="757"/>
                      </a:lnTo>
                      <a:lnTo>
                        <a:pt x="2093" y="746"/>
                      </a:lnTo>
                      <a:lnTo>
                        <a:pt x="2100" y="742"/>
                      </a:lnTo>
                      <a:lnTo>
                        <a:pt x="2185" y="710"/>
                      </a:lnTo>
                      <a:lnTo>
                        <a:pt x="2216" y="693"/>
                      </a:lnTo>
                      <a:lnTo>
                        <a:pt x="2278" y="673"/>
                      </a:lnTo>
                      <a:lnTo>
                        <a:pt x="2332" y="645"/>
                      </a:lnTo>
                      <a:lnTo>
                        <a:pt x="2370" y="637"/>
                      </a:lnTo>
                      <a:lnTo>
                        <a:pt x="2449" y="597"/>
                      </a:lnTo>
                      <a:lnTo>
                        <a:pt x="2460" y="596"/>
                      </a:lnTo>
                      <a:lnTo>
                        <a:pt x="2499" y="580"/>
                      </a:lnTo>
                      <a:lnTo>
                        <a:pt x="2555" y="563"/>
                      </a:lnTo>
                      <a:lnTo>
                        <a:pt x="2566" y="558"/>
                      </a:lnTo>
                      <a:lnTo>
                        <a:pt x="2566" y="58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" name="Freeform 2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3065463"/>
                </a:xfrm>
                <a:custGeom>
                  <a:avLst/>
                  <a:gdLst>
                    <a:gd name="T0" fmla="*/ 30 w 2566"/>
                    <a:gd name="T1" fmla="*/ 709 h 1931"/>
                    <a:gd name="T2" fmla="*/ 153 w 2566"/>
                    <a:gd name="T3" fmla="*/ 765 h 1931"/>
                    <a:gd name="T4" fmla="*/ 321 w 2566"/>
                    <a:gd name="T5" fmla="*/ 841 h 1931"/>
                    <a:gd name="T6" fmla="*/ 417 w 2566"/>
                    <a:gd name="T7" fmla="*/ 886 h 1931"/>
                    <a:gd name="T8" fmla="*/ 488 w 2566"/>
                    <a:gd name="T9" fmla="*/ 919 h 1931"/>
                    <a:gd name="T10" fmla="*/ 656 w 2566"/>
                    <a:gd name="T11" fmla="*/ 997 h 1931"/>
                    <a:gd name="T12" fmla="*/ 798 w 2566"/>
                    <a:gd name="T13" fmla="*/ 1064 h 1931"/>
                    <a:gd name="T14" fmla="*/ 825 w 2566"/>
                    <a:gd name="T15" fmla="*/ 1076 h 1931"/>
                    <a:gd name="T16" fmla="*/ 993 w 2566"/>
                    <a:gd name="T17" fmla="*/ 1156 h 1931"/>
                    <a:gd name="T18" fmla="*/ 1165 w 2566"/>
                    <a:gd name="T19" fmla="*/ 1237 h 1931"/>
                    <a:gd name="T20" fmla="*/ 1171 w 2566"/>
                    <a:gd name="T21" fmla="*/ 1241 h 1931"/>
                    <a:gd name="T22" fmla="*/ 1334 w 2566"/>
                    <a:gd name="T23" fmla="*/ 1320 h 1931"/>
                    <a:gd name="T24" fmla="*/ 1506 w 2566"/>
                    <a:gd name="T25" fmla="*/ 1402 h 1931"/>
                    <a:gd name="T26" fmla="*/ 1537 w 2566"/>
                    <a:gd name="T27" fmla="*/ 1417 h 1931"/>
                    <a:gd name="T28" fmla="*/ 1678 w 2566"/>
                    <a:gd name="T29" fmla="*/ 1486 h 1931"/>
                    <a:gd name="T30" fmla="*/ 1851 w 2566"/>
                    <a:gd name="T31" fmla="*/ 1572 h 1931"/>
                    <a:gd name="T32" fmla="*/ 1897 w 2566"/>
                    <a:gd name="T33" fmla="*/ 1595 h 1931"/>
                    <a:gd name="T34" fmla="*/ 2025 w 2566"/>
                    <a:gd name="T35" fmla="*/ 1659 h 1931"/>
                    <a:gd name="T36" fmla="*/ 2199 w 2566"/>
                    <a:gd name="T37" fmla="*/ 1747 h 1931"/>
                    <a:gd name="T38" fmla="*/ 2249 w 2566"/>
                    <a:gd name="T39" fmla="*/ 1772 h 1931"/>
                    <a:gd name="T40" fmla="*/ 2374 w 2566"/>
                    <a:gd name="T41" fmla="*/ 1836 h 1931"/>
                    <a:gd name="T42" fmla="*/ 2551 w 2566"/>
                    <a:gd name="T43" fmla="*/ 1927 h 1931"/>
                    <a:gd name="T44" fmla="*/ 2566 w 2566"/>
                    <a:gd name="T45" fmla="*/ 1772 h 1931"/>
                    <a:gd name="T46" fmla="*/ 2566 w 2566"/>
                    <a:gd name="T47" fmla="*/ 1417 h 1931"/>
                    <a:gd name="T48" fmla="*/ 2566 w 2566"/>
                    <a:gd name="T49" fmla="*/ 1064 h 1931"/>
                    <a:gd name="T50" fmla="*/ 2566 w 2566"/>
                    <a:gd name="T51" fmla="*/ 709 h 1931"/>
                    <a:gd name="T52" fmla="*/ 2566 w 2566"/>
                    <a:gd name="T53" fmla="*/ 355 h 1931"/>
                    <a:gd name="T54" fmla="*/ 2566 w 2566"/>
                    <a:gd name="T55" fmla="*/ 0 h 1931"/>
                    <a:gd name="T56" fmla="*/ 2332 w 2566"/>
                    <a:gd name="T57" fmla="*/ 0 h 1931"/>
                    <a:gd name="T58" fmla="*/ 2100 w 2566"/>
                    <a:gd name="T59" fmla="*/ 0 h 1931"/>
                    <a:gd name="T60" fmla="*/ 1866 w 2566"/>
                    <a:gd name="T61" fmla="*/ 0 h 1931"/>
                    <a:gd name="T62" fmla="*/ 1632 w 2566"/>
                    <a:gd name="T63" fmla="*/ 0 h 1931"/>
                    <a:gd name="T64" fmla="*/ 1400 w 2566"/>
                    <a:gd name="T65" fmla="*/ 0 h 1931"/>
                    <a:gd name="T66" fmla="*/ 1166 w 2566"/>
                    <a:gd name="T67" fmla="*/ 0 h 1931"/>
                    <a:gd name="T68" fmla="*/ 934 w 2566"/>
                    <a:gd name="T69" fmla="*/ 0 h 1931"/>
                    <a:gd name="T70" fmla="*/ 700 w 2566"/>
                    <a:gd name="T71" fmla="*/ 0 h 1931"/>
                    <a:gd name="T72" fmla="*/ 466 w 2566"/>
                    <a:gd name="T73" fmla="*/ 0 h 1931"/>
                    <a:gd name="T74" fmla="*/ 234 w 2566"/>
                    <a:gd name="T75" fmla="*/ 0 h 1931"/>
                    <a:gd name="T76" fmla="*/ 0 w 2566"/>
                    <a:gd name="T77" fmla="*/ 0 h 1931"/>
                    <a:gd name="T78" fmla="*/ 0 w 2566"/>
                    <a:gd name="T79" fmla="*/ 355 h 1931"/>
                    <a:gd name="T80" fmla="*/ 0 w 2566"/>
                    <a:gd name="T81" fmla="*/ 695 h 19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66" h="1931">
                      <a:moveTo>
                        <a:pt x="0" y="695"/>
                      </a:moveTo>
                      <a:lnTo>
                        <a:pt x="30" y="709"/>
                      </a:lnTo>
                      <a:lnTo>
                        <a:pt x="117" y="748"/>
                      </a:lnTo>
                      <a:lnTo>
                        <a:pt x="153" y="765"/>
                      </a:lnTo>
                      <a:lnTo>
                        <a:pt x="234" y="801"/>
                      </a:lnTo>
                      <a:lnTo>
                        <a:pt x="321" y="841"/>
                      </a:lnTo>
                      <a:lnTo>
                        <a:pt x="349" y="855"/>
                      </a:lnTo>
                      <a:lnTo>
                        <a:pt x="417" y="886"/>
                      </a:lnTo>
                      <a:lnTo>
                        <a:pt x="466" y="909"/>
                      </a:lnTo>
                      <a:lnTo>
                        <a:pt x="488" y="919"/>
                      </a:lnTo>
                      <a:lnTo>
                        <a:pt x="583" y="962"/>
                      </a:lnTo>
                      <a:lnTo>
                        <a:pt x="656" y="997"/>
                      </a:lnTo>
                      <a:lnTo>
                        <a:pt x="700" y="1018"/>
                      </a:lnTo>
                      <a:lnTo>
                        <a:pt x="798" y="1064"/>
                      </a:lnTo>
                      <a:lnTo>
                        <a:pt x="817" y="1072"/>
                      </a:lnTo>
                      <a:lnTo>
                        <a:pt x="825" y="1076"/>
                      </a:lnTo>
                      <a:lnTo>
                        <a:pt x="934" y="1127"/>
                      </a:lnTo>
                      <a:lnTo>
                        <a:pt x="993" y="1156"/>
                      </a:lnTo>
                      <a:lnTo>
                        <a:pt x="1049" y="1182"/>
                      </a:lnTo>
                      <a:lnTo>
                        <a:pt x="1165" y="1237"/>
                      </a:lnTo>
                      <a:lnTo>
                        <a:pt x="1166" y="1238"/>
                      </a:lnTo>
                      <a:lnTo>
                        <a:pt x="1171" y="1241"/>
                      </a:lnTo>
                      <a:lnTo>
                        <a:pt x="1283" y="1294"/>
                      </a:lnTo>
                      <a:lnTo>
                        <a:pt x="1334" y="1320"/>
                      </a:lnTo>
                      <a:lnTo>
                        <a:pt x="1400" y="1350"/>
                      </a:lnTo>
                      <a:lnTo>
                        <a:pt x="1506" y="1402"/>
                      </a:lnTo>
                      <a:lnTo>
                        <a:pt x="1517" y="1408"/>
                      </a:lnTo>
                      <a:lnTo>
                        <a:pt x="1537" y="1417"/>
                      </a:lnTo>
                      <a:lnTo>
                        <a:pt x="1632" y="1465"/>
                      </a:lnTo>
                      <a:lnTo>
                        <a:pt x="1678" y="1486"/>
                      </a:lnTo>
                      <a:lnTo>
                        <a:pt x="1749" y="1522"/>
                      </a:lnTo>
                      <a:lnTo>
                        <a:pt x="1851" y="1572"/>
                      </a:lnTo>
                      <a:lnTo>
                        <a:pt x="1866" y="1580"/>
                      </a:lnTo>
                      <a:lnTo>
                        <a:pt x="1897" y="1595"/>
                      </a:lnTo>
                      <a:lnTo>
                        <a:pt x="1983" y="1638"/>
                      </a:lnTo>
                      <a:lnTo>
                        <a:pt x="2025" y="1659"/>
                      </a:lnTo>
                      <a:lnTo>
                        <a:pt x="2100" y="1697"/>
                      </a:lnTo>
                      <a:lnTo>
                        <a:pt x="2199" y="1747"/>
                      </a:lnTo>
                      <a:lnTo>
                        <a:pt x="2216" y="1751"/>
                      </a:lnTo>
                      <a:lnTo>
                        <a:pt x="2249" y="1772"/>
                      </a:lnTo>
                      <a:lnTo>
                        <a:pt x="2332" y="1814"/>
                      </a:lnTo>
                      <a:lnTo>
                        <a:pt x="2374" y="1836"/>
                      </a:lnTo>
                      <a:lnTo>
                        <a:pt x="2449" y="1874"/>
                      </a:lnTo>
                      <a:lnTo>
                        <a:pt x="2551" y="1927"/>
                      </a:lnTo>
                      <a:lnTo>
                        <a:pt x="2566" y="1931"/>
                      </a:lnTo>
                      <a:lnTo>
                        <a:pt x="2566" y="1772"/>
                      </a:lnTo>
                      <a:lnTo>
                        <a:pt x="2566" y="1595"/>
                      </a:lnTo>
                      <a:lnTo>
                        <a:pt x="2566" y="1417"/>
                      </a:lnTo>
                      <a:lnTo>
                        <a:pt x="2566" y="1241"/>
                      </a:lnTo>
                      <a:lnTo>
                        <a:pt x="2566" y="1064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531"/>
                      </a:lnTo>
                      <a:lnTo>
                        <a:pt x="0" y="69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Freeform 26"/>
                <p:cNvSpPr>
                  <a:spLocks/>
                </p:cNvSpPr>
                <p:nvPr/>
              </p:nvSpPr>
              <p:spPr bwMode="auto">
                <a:xfrm>
                  <a:off x="2643188" y="1725613"/>
                  <a:ext cx="4073525" cy="1962150"/>
                </a:xfrm>
                <a:custGeom>
                  <a:avLst/>
                  <a:gdLst>
                    <a:gd name="T0" fmla="*/ 0 w 2566"/>
                    <a:gd name="T1" fmla="*/ 0 h 1236"/>
                    <a:gd name="T2" fmla="*/ 30 w 2566"/>
                    <a:gd name="T3" fmla="*/ 14 h 1236"/>
                    <a:gd name="T4" fmla="*/ 117 w 2566"/>
                    <a:gd name="T5" fmla="*/ 53 h 1236"/>
                    <a:gd name="T6" fmla="*/ 153 w 2566"/>
                    <a:gd name="T7" fmla="*/ 70 h 1236"/>
                    <a:gd name="T8" fmla="*/ 234 w 2566"/>
                    <a:gd name="T9" fmla="*/ 106 h 1236"/>
                    <a:gd name="T10" fmla="*/ 321 w 2566"/>
                    <a:gd name="T11" fmla="*/ 146 h 1236"/>
                    <a:gd name="T12" fmla="*/ 349 w 2566"/>
                    <a:gd name="T13" fmla="*/ 160 h 1236"/>
                    <a:gd name="T14" fmla="*/ 417 w 2566"/>
                    <a:gd name="T15" fmla="*/ 191 h 1236"/>
                    <a:gd name="T16" fmla="*/ 466 w 2566"/>
                    <a:gd name="T17" fmla="*/ 214 h 1236"/>
                    <a:gd name="T18" fmla="*/ 488 w 2566"/>
                    <a:gd name="T19" fmla="*/ 224 h 1236"/>
                    <a:gd name="T20" fmla="*/ 583 w 2566"/>
                    <a:gd name="T21" fmla="*/ 267 h 1236"/>
                    <a:gd name="T22" fmla="*/ 656 w 2566"/>
                    <a:gd name="T23" fmla="*/ 302 h 1236"/>
                    <a:gd name="T24" fmla="*/ 700 w 2566"/>
                    <a:gd name="T25" fmla="*/ 323 h 1236"/>
                    <a:gd name="T26" fmla="*/ 798 w 2566"/>
                    <a:gd name="T27" fmla="*/ 369 h 1236"/>
                    <a:gd name="T28" fmla="*/ 817 w 2566"/>
                    <a:gd name="T29" fmla="*/ 377 h 1236"/>
                    <a:gd name="T30" fmla="*/ 825 w 2566"/>
                    <a:gd name="T31" fmla="*/ 381 h 1236"/>
                    <a:gd name="T32" fmla="*/ 934 w 2566"/>
                    <a:gd name="T33" fmla="*/ 432 h 1236"/>
                    <a:gd name="T34" fmla="*/ 993 w 2566"/>
                    <a:gd name="T35" fmla="*/ 461 h 1236"/>
                    <a:gd name="T36" fmla="*/ 1049 w 2566"/>
                    <a:gd name="T37" fmla="*/ 487 h 1236"/>
                    <a:gd name="T38" fmla="*/ 1165 w 2566"/>
                    <a:gd name="T39" fmla="*/ 542 h 1236"/>
                    <a:gd name="T40" fmla="*/ 1166 w 2566"/>
                    <a:gd name="T41" fmla="*/ 543 h 1236"/>
                    <a:gd name="T42" fmla="*/ 1171 w 2566"/>
                    <a:gd name="T43" fmla="*/ 546 h 1236"/>
                    <a:gd name="T44" fmla="*/ 1283 w 2566"/>
                    <a:gd name="T45" fmla="*/ 599 h 1236"/>
                    <a:gd name="T46" fmla="*/ 1334 w 2566"/>
                    <a:gd name="T47" fmla="*/ 625 h 1236"/>
                    <a:gd name="T48" fmla="*/ 1400 w 2566"/>
                    <a:gd name="T49" fmla="*/ 655 h 1236"/>
                    <a:gd name="T50" fmla="*/ 1506 w 2566"/>
                    <a:gd name="T51" fmla="*/ 707 h 1236"/>
                    <a:gd name="T52" fmla="*/ 1517 w 2566"/>
                    <a:gd name="T53" fmla="*/ 713 h 1236"/>
                    <a:gd name="T54" fmla="*/ 1537 w 2566"/>
                    <a:gd name="T55" fmla="*/ 722 h 1236"/>
                    <a:gd name="T56" fmla="*/ 1632 w 2566"/>
                    <a:gd name="T57" fmla="*/ 770 h 1236"/>
                    <a:gd name="T58" fmla="*/ 1678 w 2566"/>
                    <a:gd name="T59" fmla="*/ 791 h 1236"/>
                    <a:gd name="T60" fmla="*/ 1749 w 2566"/>
                    <a:gd name="T61" fmla="*/ 827 h 1236"/>
                    <a:gd name="T62" fmla="*/ 1851 w 2566"/>
                    <a:gd name="T63" fmla="*/ 877 h 1236"/>
                    <a:gd name="T64" fmla="*/ 1866 w 2566"/>
                    <a:gd name="T65" fmla="*/ 885 h 1236"/>
                    <a:gd name="T66" fmla="*/ 1897 w 2566"/>
                    <a:gd name="T67" fmla="*/ 900 h 1236"/>
                    <a:gd name="T68" fmla="*/ 1983 w 2566"/>
                    <a:gd name="T69" fmla="*/ 943 h 1236"/>
                    <a:gd name="T70" fmla="*/ 2025 w 2566"/>
                    <a:gd name="T71" fmla="*/ 964 h 1236"/>
                    <a:gd name="T72" fmla="*/ 2100 w 2566"/>
                    <a:gd name="T73" fmla="*/ 1002 h 1236"/>
                    <a:gd name="T74" fmla="*/ 2199 w 2566"/>
                    <a:gd name="T75" fmla="*/ 1052 h 1236"/>
                    <a:gd name="T76" fmla="*/ 2216 w 2566"/>
                    <a:gd name="T77" fmla="*/ 1056 h 1236"/>
                    <a:gd name="T78" fmla="*/ 2249 w 2566"/>
                    <a:gd name="T79" fmla="*/ 1077 h 1236"/>
                    <a:gd name="T80" fmla="*/ 2332 w 2566"/>
                    <a:gd name="T81" fmla="*/ 1119 h 1236"/>
                    <a:gd name="T82" fmla="*/ 2374 w 2566"/>
                    <a:gd name="T83" fmla="*/ 1141 h 1236"/>
                    <a:gd name="T84" fmla="*/ 2449 w 2566"/>
                    <a:gd name="T85" fmla="*/ 1179 h 1236"/>
                    <a:gd name="T86" fmla="*/ 2551 w 2566"/>
                    <a:gd name="T87" fmla="*/ 1232 h 1236"/>
                    <a:gd name="T88" fmla="*/ 2566 w 2566"/>
                    <a:gd name="T89" fmla="*/ 1236 h 1236"/>
                    <a:gd name="T90" fmla="*/ 2566 w 2566"/>
                    <a:gd name="T91" fmla="*/ 1077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236">
                      <a:moveTo>
                        <a:pt x="0" y="0"/>
                      </a:moveTo>
                      <a:lnTo>
                        <a:pt x="30" y="14"/>
                      </a:lnTo>
                      <a:lnTo>
                        <a:pt x="117" y="53"/>
                      </a:lnTo>
                      <a:lnTo>
                        <a:pt x="153" y="70"/>
                      </a:lnTo>
                      <a:lnTo>
                        <a:pt x="234" y="106"/>
                      </a:lnTo>
                      <a:lnTo>
                        <a:pt x="321" y="146"/>
                      </a:lnTo>
                      <a:lnTo>
                        <a:pt x="349" y="160"/>
                      </a:lnTo>
                      <a:lnTo>
                        <a:pt x="417" y="191"/>
                      </a:lnTo>
                      <a:lnTo>
                        <a:pt x="466" y="214"/>
                      </a:lnTo>
                      <a:lnTo>
                        <a:pt x="488" y="224"/>
                      </a:lnTo>
                      <a:lnTo>
                        <a:pt x="583" y="267"/>
                      </a:lnTo>
                      <a:lnTo>
                        <a:pt x="656" y="302"/>
                      </a:lnTo>
                      <a:lnTo>
                        <a:pt x="700" y="323"/>
                      </a:lnTo>
                      <a:lnTo>
                        <a:pt x="798" y="369"/>
                      </a:lnTo>
                      <a:lnTo>
                        <a:pt x="817" y="377"/>
                      </a:lnTo>
                      <a:lnTo>
                        <a:pt x="825" y="381"/>
                      </a:lnTo>
                      <a:lnTo>
                        <a:pt x="934" y="432"/>
                      </a:lnTo>
                      <a:lnTo>
                        <a:pt x="993" y="461"/>
                      </a:lnTo>
                      <a:lnTo>
                        <a:pt x="1049" y="487"/>
                      </a:lnTo>
                      <a:lnTo>
                        <a:pt x="1165" y="542"/>
                      </a:lnTo>
                      <a:lnTo>
                        <a:pt x="1166" y="543"/>
                      </a:lnTo>
                      <a:lnTo>
                        <a:pt x="1171" y="546"/>
                      </a:lnTo>
                      <a:lnTo>
                        <a:pt x="1283" y="599"/>
                      </a:lnTo>
                      <a:lnTo>
                        <a:pt x="1334" y="625"/>
                      </a:lnTo>
                      <a:lnTo>
                        <a:pt x="1400" y="655"/>
                      </a:lnTo>
                      <a:lnTo>
                        <a:pt x="1506" y="707"/>
                      </a:lnTo>
                      <a:lnTo>
                        <a:pt x="1517" y="713"/>
                      </a:lnTo>
                      <a:lnTo>
                        <a:pt x="1537" y="722"/>
                      </a:lnTo>
                      <a:lnTo>
                        <a:pt x="1632" y="770"/>
                      </a:lnTo>
                      <a:lnTo>
                        <a:pt x="1678" y="791"/>
                      </a:lnTo>
                      <a:lnTo>
                        <a:pt x="1749" y="827"/>
                      </a:lnTo>
                      <a:lnTo>
                        <a:pt x="1851" y="877"/>
                      </a:lnTo>
                      <a:lnTo>
                        <a:pt x="1866" y="885"/>
                      </a:lnTo>
                      <a:lnTo>
                        <a:pt x="1897" y="900"/>
                      </a:lnTo>
                      <a:lnTo>
                        <a:pt x="1983" y="943"/>
                      </a:lnTo>
                      <a:lnTo>
                        <a:pt x="2025" y="964"/>
                      </a:lnTo>
                      <a:lnTo>
                        <a:pt x="2100" y="1002"/>
                      </a:lnTo>
                      <a:lnTo>
                        <a:pt x="2199" y="1052"/>
                      </a:lnTo>
                      <a:lnTo>
                        <a:pt x="2216" y="1056"/>
                      </a:lnTo>
                      <a:lnTo>
                        <a:pt x="2249" y="1077"/>
                      </a:lnTo>
                      <a:lnTo>
                        <a:pt x="2332" y="1119"/>
                      </a:lnTo>
                      <a:lnTo>
                        <a:pt x="2374" y="1141"/>
                      </a:lnTo>
                      <a:lnTo>
                        <a:pt x="2449" y="1179"/>
                      </a:lnTo>
                      <a:lnTo>
                        <a:pt x="2551" y="1232"/>
                      </a:lnTo>
                      <a:lnTo>
                        <a:pt x="2566" y="1236"/>
                      </a:lnTo>
                      <a:lnTo>
                        <a:pt x="2566" y="107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" name="Freeform 27"/>
                <p:cNvSpPr>
                  <a:spLocks/>
                </p:cNvSpPr>
                <p:nvPr/>
              </p:nvSpPr>
              <p:spPr bwMode="auto">
                <a:xfrm>
                  <a:off x="2643188" y="1725613"/>
                  <a:ext cx="4073525" cy="2835275"/>
                </a:xfrm>
                <a:custGeom>
                  <a:avLst/>
                  <a:gdLst>
                    <a:gd name="T0" fmla="*/ 30 w 2566"/>
                    <a:gd name="T1" fmla="*/ 14 h 1786"/>
                    <a:gd name="T2" fmla="*/ 153 w 2566"/>
                    <a:gd name="T3" fmla="*/ 70 h 1786"/>
                    <a:gd name="T4" fmla="*/ 321 w 2566"/>
                    <a:gd name="T5" fmla="*/ 146 h 1786"/>
                    <a:gd name="T6" fmla="*/ 417 w 2566"/>
                    <a:gd name="T7" fmla="*/ 191 h 1786"/>
                    <a:gd name="T8" fmla="*/ 488 w 2566"/>
                    <a:gd name="T9" fmla="*/ 224 h 1786"/>
                    <a:gd name="T10" fmla="*/ 656 w 2566"/>
                    <a:gd name="T11" fmla="*/ 302 h 1786"/>
                    <a:gd name="T12" fmla="*/ 798 w 2566"/>
                    <a:gd name="T13" fmla="*/ 369 h 1786"/>
                    <a:gd name="T14" fmla="*/ 825 w 2566"/>
                    <a:gd name="T15" fmla="*/ 381 h 1786"/>
                    <a:gd name="T16" fmla="*/ 993 w 2566"/>
                    <a:gd name="T17" fmla="*/ 461 h 1786"/>
                    <a:gd name="T18" fmla="*/ 1165 w 2566"/>
                    <a:gd name="T19" fmla="*/ 542 h 1786"/>
                    <a:gd name="T20" fmla="*/ 1171 w 2566"/>
                    <a:gd name="T21" fmla="*/ 546 h 1786"/>
                    <a:gd name="T22" fmla="*/ 1334 w 2566"/>
                    <a:gd name="T23" fmla="*/ 625 h 1786"/>
                    <a:gd name="T24" fmla="*/ 1506 w 2566"/>
                    <a:gd name="T25" fmla="*/ 707 h 1786"/>
                    <a:gd name="T26" fmla="*/ 1537 w 2566"/>
                    <a:gd name="T27" fmla="*/ 722 h 1786"/>
                    <a:gd name="T28" fmla="*/ 1678 w 2566"/>
                    <a:gd name="T29" fmla="*/ 791 h 1786"/>
                    <a:gd name="T30" fmla="*/ 1851 w 2566"/>
                    <a:gd name="T31" fmla="*/ 877 h 1786"/>
                    <a:gd name="T32" fmla="*/ 1897 w 2566"/>
                    <a:gd name="T33" fmla="*/ 900 h 1786"/>
                    <a:gd name="T34" fmla="*/ 2025 w 2566"/>
                    <a:gd name="T35" fmla="*/ 964 h 1786"/>
                    <a:gd name="T36" fmla="*/ 2199 w 2566"/>
                    <a:gd name="T37" fmla="*/ 1052 h 1786"/>
                    <a:gd name="T38" fmla="*/ 2249 w 2566"/>
                    <a:gd name="T39" fmla="*/ 1077 h 1786"/>
                    <a:gd name="T40" fmla="*/ 2374 w 2566"/>
                    <a:gd name="T41" fmla="*/ 1141 h 1786"/>
                    <a:gd name="T42" fmla="*/ 2551 w 2566"/>
                    <a:gd name="T43" fmla="*/ 1232 h 1786"/>
                    <a:gd name="T44" fmla="*/ 2566 w 2566"/>
                    <a:gd name="T45" fmla="*/ 1255 h 1786"/>
                    <a:gd name="T46" fmla="*/ 2566 w 2566"/>
                    <a:gd name="T47" fmla="*/ 1609 h 1786"/>
                    <a:gd name="T48" fmla="*/ 2449 w 2566"/>
                    <a:gd name="T49" fmla="*/ 1786 h 1786"/>
                    <a:gd name="T50" fmla="*/ 2216 w 2566"/>
                    <a:gd name="T51" fmla="*/ 1786 h 1786"/>
                    <a:gd name="T52" fmla="*/ 1983 w 2566"/>
                    <a:gd name="T53" fmla="*/ 1786 h 1786"/>
                    <a:gd name="T54" fmla="*/ 1749 w 2566"/>
                    <a:gd name="T55" fmla="*/ 1786 h 1786"/>
                    <a:gd name="T56" fmla="*/ 1517 w 2566"/>
                    <a:gd name="T57" fmla="*/ 1786 h 1786"/>
                    <a:gd name="T58" fmla="*/ 1283 w 2566"/>
                    <a:gd name="T59" fmla="*/ 1786 h 1786"/>
                    <a:gd name="T60" fmla="*/ 1049 w 2566"/>
                    <a:gd name="T61" fmla="*/ 1786 h 1786"/>
                    <a:gd name="T62" fmla="*/ 817 w 2566"/>
                    <a:gd name="T63" fmla="*/ 1786 h 1786"/>
                    <a:gd name="T64" fmla="*/ 583 w 2566"/>
                    <a:gd name="T65" fmla="*/ 1786 h 1786"/>
                    <a:gd name="T66" fmla="*/ 349 w 2566"/>
                    <a:gd name="T67" fmla="*/ 1786 h 1786"/>
                    <a:gd name="T68" fmla="*/ 117 w 2566"/>
                    <a:gd name="T69" fmla="*/ 1786 h 1786"/>
                    <a:gd name="T70" fmla="*/ 0 w 2566"/>
                    <a:gd name="T71" fmla="*/ 1609 h 1786"/>
                    <a:gd name="T72" fmla="*/ 0 w 2566"/>
                    <a:gd name="T73" fmla="*/ 1255 h 1786"/>
                    <a:gd name="T74" fmla="*/ 0 w 2566"/>
                    <a:gd name="T75" fmla="*/ 900 h 1786"/>
                    <a:gd name="T76" fmla="*/ 0 w 2566"/>
                    <a:gd name="T77" fmla="*/ 546 h 1786"/>
                    <a:gd name="T78" fmla="*/ 0 w 2566"/>
                    <a:gd name="T79" fmla="*/ 191 h 1786"/>
                    <a:gd name="T80" fmla="*/ 0 w 2566"/>
                    <a:gd name="T81" fmla="*/ 0 h 17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66" h="1786">
                      <a:moveTo>
                        <a:pt x="0" y="0"/>
                      </a:moveTo>
                      <a:lnTo>
                        <a:pt x="30" y="14"/>
                      </a:lnTo>
                      <a:lnTo>
                        <a:pt x="117" y="53"/>
                      </a:lnTo>
                      <a:lnTo>
                        <a:pt x="153" y="70"/>
                      </a:lnTo>
                      <a:lnTo>
                        <a:pt x="234" y="106"/>
                      </a:lnTo>
                      <a:lnTo>
                        <a:pt x="321" y="146"/>
                      </a:lnTo>
                      <a:lnTo>
                        <a:pt x="349" y="160"/>
                      </a:lnTo>
                      <a:lnTo>
                        <a:pt x="417" y="191"/>
                      </a:lnTo>
                      <a:lnTo>
                        <a:pt x="466" y="214"/>
                      </a:lnTo>
                      <a:lnTo>
                        <a:pt x="488" y="224"/>
                      </a:lnTo>
                      <a:lnTo>
                        <a:pt x="583" y="267"/>
                      </a:lnTo>
                      <a:lnTo>
                        <a:pt x="656" y="302"/>
                      </a:lnTo>
                      <a:lnTo>
                        <a:pt x="700" y="323"/>
                      </a:lnTo>
                      <a:lnTo>
                        <a:pt x="798" y="369"/>
                      </a:lnTo>
                      <a:lnTo>
                        <a:pt x="817" y="377"/>
                      </a:lnTo>
                      <a:lnTo>
                        <a:pt x="825" y="381"/>
                      </a:lnTo>
                      <a:lnTo>
                        <a:pt x="934" y="432"/>
                      </a:lnTo>
                      <a:lnTo>
                        <a:pt x="993" y="461"/>
                      </a:lnTo>
                      <a:lnTo>
                        <a:pt x="1049" y="487"/>
                      </a:lnTo>
                      <a:lnTo>
                        <a:pt x="1165" y="542"/>
                      </a:lnTo>
                      <a:lnTo>
                        <a:pt x="1166" y="543"/>
                      </a:lnTo>
                      <a:lnTo>
                        <a:pt x="1171" y="546"/>
                      </a:lnTo>
                      <a:lnTo>
                        <a:pt x="1283" y="599"/>
                      </a:lnTo>
                      <a:lnTo>
                        <a:pt x="1334" y="625"/>
                      </a:lnTo>
                      <a:lnTo>
                        <a:pt x="1400" y="655"/>
                      </a:lnTo>
                      <a:lnTo>
                        <a:pt x="1506" y="707"/>
                      </a:lnTo>
                      <a:lnTo>
                        <a:pt x="1517" y="713"/>
                      </a:lnTo>
                      <a:lnTo>
                        <a:pt x="1537" y="722"/>
                      </a:lnTo>
                      <a:lnTo>
                        <a:pt x="1632" y="770"/>
                      </a:lnTo>
                      <a:lnTo>
                        <a:pt x="1678" y="791"/>
                      </a:lnTo>
                      <a:lnTo>
                        <a:pt x="1749" y="827"/>
                      </a:lnTo>
                      <a:lnTo>
                        <a:pt x="1851" y="877"/>
                      </a:lnTo>
                      <a:lnTo>
                        <a:pt x="1866" y="885"/>
                      </a:lnTo>
                      <a:lnTo>
                        <a:pt x="1897" y="900"/>
                      </a:lnTo>
                      <a:lnTo>
                        <a:pt x="1983" y="943"/>
                      </a:lnTo>
                      <a:lnTo>
                        <a:pt x="2025" y="964"/>
                      </a:lnTo>
                      <a:lnTo>
                        <a:pt x="2100" y="1002"/>
                      </a:lnTo>
                      <a:lnTo>
                        <a:pt x="2199" y="1052"/>
                      </a:lnTo>
                      <a:lnTo>
                        <a:pt x="2216" y="1056"/>
                      </a:lnTo>
                      <a:lnTo>
                        <a:pt x="2249" y="1077"/>
                      </a:lnTo>
                      <a:lnTo>
                        <a:pt x="2332" y="1119"/>
                      </a:lnTo>
                      <a:lnTo>
                        <a:pt x="2374" y="1141"/>
                      </a:lnTo>
                      <a:lnTo>
                        <a:pt x="2449" y="1179"/>
                      </a:lnTo>
                      <a:lnTo>
                        <a:pt x="2551" y="1232"/>
                      </a:lnTo>
                      <a:lnTo>
                        <a:pt x="2566" y="1236"/>
                      </a:lnTo>
                      <a:lnTo>
                        <a:pt x="2566" y="1255"/>
                      </a:lnTo>
                      <a:lnTo>
                        <a:pt x="2566" y="1431"/>
                      </a:lnTo>
                      <a:lnTo>
                        <a:pt x="2566" y="1609"/>
                      </a:lnTo>
                      <a:lnTo>
                        <a:pt x="2566" y="1786"/>
                      </a:lnTo>
                      <a:lnTo>
                        <a:pt x="2449" y="1786"/>
                      </a:lnTo>
                      <a:lnTo>
                        <a:pt x="2332" y="1786"/>
                      </a:lnTo>
                      <a:lnTo>
                        <a:pt x="2216" y="1786"/>
                      </a:lnTo>
                      <a:lnTo>
                        <a:pt x="2100" y="1786"/>
                      </a:lnTo>
                      <a:lnTo>
                        <a:pt x="1983" y="1786"/>
                      </a:lnTo>
                      <a:lnTo>
                        <a:pt x="1866" y="1786"/>
                      </a:lnTo>
                      <a:lnTo>
                        <a:pt x="1749" y="1786"/>
                      </a:lnTo>
                      <a:lnTo>
                        <a:pt x="1632" y="1786"/>
                      </a:lnTo>
                      <a:lnTo>
                        <a:pt x="1517" y="1786"/>
                      </a:lnTo>
                      <a:lnTo>
                        <a:pt x="1400" y="1786"/>
                      </a:lnTo>
                      <a:lnTo>
                        <a:pt x="1283" y="1786"/>
                      </a:lnTo>
                      <a:lnTo>
                        <a:pt x="1166" y="1786"/>
                      </a:lnTo>
                      <a:lnTo>
                        <a:pt x="1049" y="1786"/>
                      </a:lnTo>
                      <a:lnTo>
                        <a:pt x="934" y="1786"/>
                      </a:lnTo>
                      <a:lnTo>
                        <a:pt x="817" y="1786"/>
                      </a:lnTo>
                      <a:lnTo>
                        <a:pt x="700" y="1786"/>
                      </a:lnTo>
                      <a:lnTo>
                        <a:pt x="583" y="1786"/>
                      </a:lnTo>
                      <a:lnTo>
                        <a:pt x="466" y="1786"/>
                      </a:lnTo>
                      <a:lnTo>
                        <a:pt x="349" y="1786"/>
                      </a:lnTo>
                      <a:lnTo>
                        <a:pt x="234" y="1786"/>
                      </a:lnTo>
                      <a:lnTo>
                        <a:pt x="117" y="1786"/>
                      </a:lnTo>
                      <a:lnTo>
                        <a:pt x="0" y="1786"/>
                      </a:lnTo>
                      <a:lnTo>
                        <a:pt x="0" y="1609"/>
                      </a:lnTo>
                      <a:lnTo>
                        <a:pt x="0" y="1431"/>
                      </a:lnTo>
                      <a:lnTo>
                        <a:pt x="0" y="1255"/>
                      </a:lnTo>
                      <a:lnTo>
                        <a:pt x="0" y="1077"/>
                      </a:lnTo>
                      <a:lnTo>
                        <a:pt x="0" y="900"/>
                      </a:lnTo>
                      <a:lnTo>
                        <a:pt x="0" y="722"/>
                      </a:lnTo>
                      <a:lnTo>
                        <a:pt x="0" y="546"/>
                      </a:lnTo>
                      <a:lnTo>
                        <a:pt x="0" y="369"/>
                      </a:lnTo>
                      <a:lnTo>
                        <a:pt x="0" y="191"/>
                      </a:lnTo>
                      <a:lnTo>
                        <a:pt x="0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" name="Freeform 28"/>
                <p:cNvSpPr>
                  <a:spLocks/>
                </p:cNvSpPr>
                <p:nvPr/>
              </p:nvSpPr>
              <p:spPr bwMode="auto">
                <a:xfrm>
                  <a:off x="2643188" y="1725613"/>
                  <a:ext cx="4073525" cy="1992313"/>
                </a:xfrm>
                <a:custGeom>
                  <a:avLst/>
                  <a:gdLst>
                    <a:gd name="T0" fmla="*/ 0 w 2566"/>
                    <a:gd name="T1" fmla="*/ 0 h 1255"/>
                    <a:gd name="T2" fmla="*/ 30 w 2566"/>
                    <a:gd name="T3" fmla="*/ 14 h 1255"/>
                    <a:gd name="T4" fmla="*/ 117 w 2566"/>
                    <a:gd name="T5" fmla="*/ 53 h 1255"/>
                    <a:gd name="T6" fmla="*/ 153 w 2566"/>
                    <a:gd name="T7" fmla="*/ 70 h 1255"/>
                    <a:gd name="T8" fmla="*/ 234 w 2566"/>
                    <a:gd name="T9" fmla="*/ 106 h 1255"/>
                    <a:gd name="T10" fmla="*/ 321 w 2566"/>
                    <a:gd name="T11" fmla="*/ 146 h 1255"/>
                    <a:gd name="T12" fmla="*/ 349 w 2566"/>
                    <a:gd name="T13" fmla="*/ 160 h 1255"/>
                    <a:gd name="T14" fmla="*/ 417 w 2566"/>
                    <a:gd name="T15" fmla="*/ 191 h 1255"/>
                    <a:gd name="T16" fmla="*/ 466 w 2566"/>
                    <a:gd name="T17" fmla="*/ 214 h 1255"/>
                    <a:gd name="T18" fmla="*/ 488 w 2566"/>
                    <a:gd name="T19" fmla="*/ 224 h 1255"/>
                    <a:gd name="T20" fmla="*/ 583 w 2566"/>
                    <a:gd name="T21" fmla="*/ 267 h 1255"/>
                    <a:gd name="T22" fmla="*/ 656 w 2566"/>
                    <a:gd name="T23" fmla="*/ 302 h 1255"/>
                    <a:gd name="T24" fmla="*/ 700 w 2566"/>
                    <a:gd name="T25" fmla="*/ 323 h 1255"/>
                    <a:gd name="T26" fmla="*/ 798 w 2566"/>
                    <a:gd name="T27" fmla="*/ 369 h 1255"/>
                    <a:gd name="T28" fmla="*/ 817 w 2566"/>
                    <a:gd name="T29" fmla="*/ 377 h 1255"/>
                    <a:gd name="T30" fmla="*/ 825 w 2566"/>
                    <a:gd name="T31" fmla="*/ 381 h 1255"/>
                    <a:gd name="T32" fmla="*/ 934 w 2566"/>
                    <a:gd name="T33" fmla="*/ 432 h 1255"/>
                    <a:gd name="T34" fmla="*/ 993 w 2566"/>
                    <a:gd name="T35" fmla="*/ 461 h 1255"/>
                    <a:gd name="T36" fmla="*/ 1049 w 2566"/>
                    <a:gd name="T37" fmla="*/ 487 h 1255"/>
                    <a:gd name="T38" fmla="*/ 1165 w 2566"/>
                    <a:gd name="T39" fmla="*/ 542 h 1255"/>
                    <a:gd name="T40" fmla="*/ 1166 w 2566"/>
                    <a:gd name="T41" fmla="*/ 543 h 1255"/>
                    <a:gd name="T42" fmla="*/ 1171 w 2566"/>
                    <a:gd name="T43" fmla="*/ 546 h 1255"/>
                    <a:gd name="T44" fmla="*/ 1283 w 2566"/>
                    <a:gd name="T45" fmla="*/ 599 h 1255"/>
                    <a:gd name="T46" fmla="*/ 1334 w 2566"/>
                    <a:gd name="T47" fmla="*/ 625 h 1255"/>
                    <a:gd name="T48" fmla="*/ 1400 w 2566"/>
                    <a:gd name="T49" fmla="*/ 655 h 1255"/>
                    <a:gd name="T50" fmla="*/ 1506 w 2566"/>
                    <a:gd name="T51" fmla="*/ 707 h 1255"/>
                    <a:gd name="T52" fmla="*/ 1517 w 2566"/>
                    <a:gd name="T53" fmla="*/ 713 h 1255"/>
                    <a:gd name="T54" fmla="*/ 1537 w 2566"/>
                    <a:gd name="T55" fmla="*/ 722 h 1255"/>
                    <a:gd name="T56" fmla="*/ 1632 w 2566"/>
                    <a:gd name="T57" fmla="*/ 770 h 1255"/>
                    <a:gd name="T58" fmla="*/ 1678 w 2566"/>
                    <a:gd name="T59" fmla="*/ 791 h 1255"/>
                    <a:gd name="T60" fmla="*/ 1749 w 2566"/>
                    <a:gd name="T61" fmla="*/ 827 h 1255"/>
                    <a:gd name="T62" fmla="*/ 1851 w 2566"/>
                    <a:gd name="T63" fmla="*/ 877 h 1255"/>
                    <a:gd name="T64" fmla="*/ 1866 w 2566"/>
                    <a:gd name="T65" fmla="*/ 885 h 1255"/>
                    <a:gd name="T66" fmla="*/ 1897 w 2566"/>
                    <a:gd name="T67" fmla="*/ 900 h 1255"/>
                    <a:gd name="T68" fmla="*/ 1983 w 2566"/>
                    <a:gd name="T69" fmla="*/ 943 h 1255"/>
                    <a:gd name="T70" fmla="*/ 2025 w 2566"/>
                    <a:gd name="T71" fmla="*/ 964 h 1255"/>
                    <a:gd name="T72" fmla="*/ 2100 w 2566"/>
                    <a:gd name="T73" fmla="*/ 1002 h 1255"/>
                    <a:gd name="T74" fmla="*/ 2199 w 2566"/>
                    <a:gd name="T75" fmla="*/ 1052 h 1255"/>
                    <a:gd name="T76" fmla="*/ 2216 w 2566"/>
                    <a:gd name="T77" fmla="*/ 1056 h 1255"/>
                    <a:gd name="T78" fmla="*/ 2249 w 2566"/>
                    <a:gd name="T79" fmla="*/ 1077 h 1255"/>
                    <a:gd name="T80" fmla="*/ 2332 w 2566"/>
                    <a:gd name="T81" fmla="*/ 1119 h 1255"/>
                    <a:gd name="T82" fmla="*/ 2374 w 2566"/>
                    <a:gd name="T83" fmla="*/ 1141 h 1255"/>
                    <a:gd name="T84" fmla="*/ 2449 w 2566"/>
                    <a:gd name="T85" fmla="*/ 1179 h 1255"/>
                    <a:gd name="T86" fmla="*/ 2551 w 2566"/>
                    <a:gd name="T87" fmla="*/ 1232 h 1255"/>
                    <a:gd name="T88" fmla="*/ 2566 w 2566"/>
                    <a:gd name="T89" fmla="*/ 1236 h 1255"/>
                    <a:gd name="T90" fmla="*/ 2566 w 2566"/>
                    <a:gd name="T91" fmla="*/ 1255 h 1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66" h="1255">
                      <a:moveTo>
                        <a:pt x="0" y="0"/>
                      </a:moveTo>
                      <a:lnTo>
                        <a:pt x="30" y="14"/>
                      </a:lnTo>
                      <a:lnTo>
                        <a:pt x="117" y="53"/>
                      </a:lnTo>
                      <a:lnTo>
                        <a:pt x="153" y="70"/>
                      </a:lnTo>
                      <a:lnTo>
                        <a:pt x="234" y="106"/>
                      </a:lnTo>
                      <a:lnTo>
                        <a:pt x="321" y="146"/>
                      </a:lnTo>
                      <a:lnTo>
                        <a:pt x="349" y="160"/>
                      </a:lnTo>
                      <a:lnTo>
                        <a:pt x="417" y="191"/>
                      </a:lnTo>
                      <a:lnTo>
                        <a:pt x="466" y="214"/>
                      </a:lnTo>
                      <a:lnTo>
                        <a:pt x="488" y="224"/>
                      </a:lnTo>
                      <a:lnTo>
                        <a:pt x="583" y="267"/>
                      </a:lnTo>
                      <a:lnTo>
                        <a:pt x="656" y="302"/>
                      </a:lnTo>
                      <a:lnTo>
                        <a:pt x="700" y="323"/>
                      </a:lnTo>
                      <a:lnTo>
                        <a:pt x="798" y="369"/>
                      </a:lnTo>
                      <a:lnTo>
                        <a:pt x="817" y="377"/>
                      </a:lnTo>
                      <a:lnTo>
                        <a:pt x="825" y="381"/>
                      </a:lnTo>
                      <a:lnTo>
                        <a:pt x="934" y="432"/>
                      </a:lnTo>
                      <a:lnTo>
                        <a:pt x="993" y="461"/>
                      </a:lnTo>
                      <a:lnTo>
                        <a:pt x="1049" y="487"/>
                      </a:lnTo>
                      <a:lnTo>
                        <a:pt x="1165" y="542"/>
                      </a:lnTo>
                      <a:lnTo>
                        <a:pt x="1166" y="543"/>
                      </a:lnTo>
                      <a:lnTo>
                        <a:pt x="1171" y="546"/>
                      </a:lnTo>
                      <a:lnTo>
                        <a:pt x="1283" y="599"/>
                      </a:lnTo>
                      <a:lnTo>
                        <a:pt x="1334" y="625"/>
                      </a:lnTo>
                      <a:lnTo>
                        <a:pt x="1400" y="655"/>
                      </a:lnTo>
                      <a:lnTo>
                        <a:pt x="1506" y="707"/>
                      </a:lnTo>
                      <a:lnTo>
                        <a:pt x="1517" y="713"/>
                      </a:lnTo>
                      <a:lnTo>
                        <a:pt x="1537" y="722"/>
                      </a:lnTo>
                      <a:lnTo>
                        <a:pt x="1632" y="770"/>
                      </a:lnTo>
                      <a:lnTo>
                        <a:pt x="1678" y="791"/>
                      </a:lnTo>
                      <a:lnTo>
                        <a:pt x="1749" y="827"/>
                      </a:lnTo>
                      <a:lnTo>
                        <a:pt x="1851" y="877"/>
                      </a:lnTo>
                      <a:lnTo>
                        <a:pt x="1866" y="885"/>
                      </a:lnTo>
                      <a:lnTo>
                        <a:pt x="1897" y="900"/>
                      </a:lnTo>
                      <a:lnTo>
                        <a:pt x="1983" y="943"/>
                      </a:lnTo>
                      <a:lnTo>
                        <a:pt x="2025" y="964"/>
                      </a:lnTo>
                      <a:lnTo>
                        <a:pt x="2100" y="1002"/>
                      </a:lnTo>
                      <a:lnTo>
                        <a:pt x="2199" y="1052"/>
                      </a:lnTo>
                      <a:lnTo>
                        <a:pt x="2216" y="1056"/>
                      </a:lnTo>
                      <a:lnTo>
                        <a:pt x="2249" y="1077"/>
                      </a:lnTo>
                      <a:lnTo>
                        <a:pt x="2332" y="1119"/>
                      </a:lnTo>
                      <a:lnTo>
                        <a:pt x="2374" y="1141"/>
                      </a:lnTo>
                      <a:lnTo>
                        <a:pt x="2449" y="1179"/>
                      </a:lnTo>
                      <a:lnTo>
                        <a:pt x="2551" y="1232"/>
                      </a:lnTo>
                      <a:lnTo>
                        <a:pt x="2566" y="1236"/>
                      </a:lnTo>
                      <a:lnTo>
                        <a:pt x="2566" y="125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" name="Freeform 29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2116138"/>
                </a:xfrm>
                <a:custGeom>
                  <a:avLst/>
                  <a:gdLst>
                    <a:gd name="T0" fmla="*/ 105 w 2566"/>
                    <a:gd name="T1" fmla="*/ 531 h 1333"/>
                    <a:gd name="T2" fmla="*/ 122 w 2566"/>
                    <a:gd name="T3" fmla="*/ 539 h 1333"/>
                    <a:gd name="T4" fmla="*/ 288 w 2566"/>
                    <a:gd name="T5" fmla="*/ 615 h 1333"/>
                    <a:gd name="T6" fmla="*/ 455 w 2566"/>
                    <a:gd name="T7" fmla="*/ 691 h 1333"/>
                    <a:gd name="T8" fmla="*/ 493 w 2566"/>
                    <a:gd name="T9" fmla="*/ 709 h 1333"/>
                    <a:gd name="T10" fmla="*/ 622 w 2566"/>
                    <a:gd name="T11" fmla="*/ 768 h 1333"/>
                    <a:gd name="T12" fmla="*/ 791 w 2566"/>
                    <a:gd name="T13" fmla="*/ 847 h 1333"/>
                    <a:gd name="T14" fmla="*/ 874 w 2566"/>
                    <a:gd name="T15" fmla="*/ 886 h 1333"/>
                    <a:gd name="T16" fmla="*/ 959 w 2566"/>
                    <a:gd name="T17" fmla="*/ 927 h 1333"/>
                    <a:gd name="T18" fmla="*/ 1129 w 2566"/>
                    <a:gd name="T19" fmla="*/ 1007 h 1333"/>
                    <a:gd name="T20" fmla="*/ 1247 w 2566"/>
                    <a:gd name="T21" fmla="*/ 1064 h 1333"/>
                    <a:gd name="T22" fmla="*/ 1299 w 2566"/>
                    <a:gd name="T23" fmla="*/ 1088 h 1333"/>
                    <a:gd name="T24" fmla="*/ 1470 w 2566"/>
                    <a:gd name="T25" fmla="*/ 1171 h 1333"/>
                    <a:gd name="T26" fmla="*/ 1613 w 2566"/>
                    <a:gd name="T27" fmla="*/ 1241 h 1333"/>
                    <a:gd name="T28" fmla="*/ 1642 w 2566"/>
                    <a:gd name="T29" fmla="*/ 1255 h 1333"/>
                    <a:gd name="T30" fmla="*/ 1810 w 2566"/>
                    <a:gd name="T31" fmla="*/ 1333 h 1333"/>
                    <a:gd name="T32" fmla="*/ 1917 w 2566"/>
                    <a:gd name="T33" fmla="*/ 1320 h 1333"/>
                    <a:gd name="T34" fmla="*/ 2006 w 2566"/>
                    <a:gd name="T35" fmla="*/ 1275 h 1333"/>
                    <a:gd name="T36" fmla="*/ 2093 w 2566"/>
                    <a:gd name="T37" fmla="*/ 1230 h 1333"/>
                    <a:gd name="T38" fmla="*/ 2185 w 2566"/>
                    <a:gd name="T39" fmla="*/ 1194 h 1333"/>
                    <a:gd name="T40" fmla="*/ 2278 w 2566"/>
                    <a:gd name="T41" fmla="*/ 1157 h 1333"/>
                    <a:gd name="T42" fmla="*/ 2370 w 2566"/>
                    <a:gd name="T43" fmla="*/ 1121 h 1333"/>
                    <a:gd name="T44" fmla="*/ 2460 w 2566"/>
                    <a:gd name="T45" fmla="*/ 1080 h 1333"/>
                    <a:gd name="T46" fmla="*/ 2555 w 2566"/>
                    <a:gd name="T47" fmla="*/ 1047 h 1333"/>
                    <a:gd name="T48" fmla="*/ 2566 w 2566"/>
                    <a:gd name="T49" fmla="*/ 886 h 1333"/>
                    <a:gd name="T50" fmla="*/ 2566 w 2566"/>
                    <a:gd name="T51" fmla="*/ 531 h 1333"/>
                    <a:gd name="T52" fmla="*/ 2566 w 2566"/>
                    <a:gd name="T53" fmla="*/ 177 h 1333"/>
                    <a:gd name="T54" fmla="*/ 2449 w 2566"/>
                    <a:gd name="T55" fmla="*/ 0 h 1333"/>
                    <a:gd name="T56" fmla="*/ 2216 w 2566"/>
                    <a:gd name="T57" fmla="*/ 0 h 1333"/>
                    <a:gd name="T58" fmla="*/ 1983 w 2566"/>
                    <a:gd name="T59" fmla="*/ 0 h 1333"/>
                    <a:gd name="T60" fmla="*/ 1749 w 2566"/>
                    <a:gd name="T61" fmla="*/ 0 h 1333"/>
                    <a:gd name="T62" fmla="*/ 1517 w 2566"/>
                    <a:gd name="T63" fmla="*/ 0 h 1333"/>
                    <a:gd name="T64" fmla="*/ 1283 w 2566"/>
                    <a:gd name="T65" fmla="*/ 0 h 1333"/>
                    <a:gd name="T66" fmla="*/ 1049 w 2566"/>
                    <a:gd name="T67" fmla="*/ 0 h 1333"/>
                    <a:gd name="T68" fmla="*/ 817 w 2566"/>
                    <a:gd name="T69" fmla="*/ 0 h 1333"/>
                    <a:gd name="T70" fmla="*/ 583 w 2566"/>
                    <a:gd name="T71" fmla="*/ 0 h 1333"/>
                    <a:gd name="T72" fmla="*/ 349 w 2566"/>
                    <a:gd name="T73" fmla="*/ 0 h 1333"/>
                    <a:gd name="T74" fmla="*/ 117 w 2566"/>
                    <a:gd name="T75" fmla="*/ 0 h 1333"/>
                    <a:gd name="T76" fmla="*/ 0 w 2566"/>
                    <a:gd name="T77" fmla="*/ 177 h 1333"/>
                    <a:gd name="T78" fmla="*/ 0 w 2566"/>
                    <a:gd name="T79" fmla="*/ 484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566" h="1333">
                      <a:moveTo>
                        <a:pt x="0" y="484"/>
                      </a:moveTo>
                      <a:lnTo>
                        <a:pt x="105" y="531"/>
                      </a:lnTo>
                      <a:lnTo>
                        <a:pt x="117" y="536"/>
                      </a:lnTo>
                      <a:lnTo>
                        <a:pt x="122" y="539"/>
                      </a:lnTo>
                      <a:lnTo>
                        <a:pt x="234" y="589"/>
                      </a:lnTo>
                      <a:lnTo>
                        <a:pt x="288" y="615"/>
                      </a:lnTo>
                      <a:lnTo>
                        <a:pt x="349" y="642"/>
                      </a:lnTo>
                      <a:lnTo>
                        <a:pt x="455" y="691"/>
                      </a:lnTo>
                      <a:lnTo>
                        <a:pt x="466" y="696"/>
                      </a:lnTo>
                      <a:lnTo>
                        <a:pt x="493" y="709"/>
                      </a:lnTo>
                      <a:lnTo>
                        <a:pt x="583" y="751"/>
                      </a:lnTo>
                      <a:lnTo>
                        <a:pt x="622" y="768"/>
                      </a:lnTo>
                      <a:lnTo>
                        <a:pt x="700" y="805"/>
                      </a:lnTo>
                      <a:lnTo>
                        <a:pt x="791" y="847"/>
                      </a:lnTo>
                      <a:lnTo>
                        <a:pt x="817" y="859"/>
                      </a:lnTo>
                      <a:lnTo>
                        <a:pt x="874" y="886"/>
                      </a:lnTo>
                      <a:lnTo>
                        <a:pt x="934" y="913"/>
                      </a:lnTo>
                      <a:lnTo>
                        <a:pt x="959" y="927"/>
                      </a:lnTo>
                      <a:lnTo>
                        <a:pt x="1049" y="969"/>
                      </a:lnTo>
                      <a:lnTo>
                        <a:pt x="1129" y="1007"/>
                      </a:lnTo>
                      <a:lnTo>
                        <a:pt x="1166" y="1024"/>
                      </a:lnTo>
                      <a:lnTo>
                        <a:pt x="1247" y="1064"/>
                      </a:lnTo>
                      <a:lnTo>
                        <a:pt x="1283" y="1080"/>
                      </a:lnTo>
                      <a:lnTo>
                        <a:pt x="1299" y="1088"/>
                      </a:lnTo>
                      <a:lnTo>
                        <a:pt x="1400" y="1135"/>
                      </a:lnTo>
                      <a:lnTo>
                        <a:pt x="1470" y="1171"/>
                      </a:lnTo>
                      <a:lnTo>
                        <a:pt x="1517" y="1192"/>
                      </a:lnTo>
                      <a:lnTo>
                        <a:pt x="1613" y="1241"/>
                      </a:lnTo>
                      <a:lnTo>
                        <a:pt x="1632" y="1249"/>
                      </a:lnTo>
                      <a:lnTo>
                        <a:pt x="1642" y="1255"/>
                      </a:lnTo>
                      <a:lnTo>
                        <a:pt x="1749" y="1301"/>
                      </a:lnTo>
                      <a:lnTo>
                        <a:pt x="1810" y="1333"/>
                      </a:lnTo>
                      <a:lnTo>
                        <a:pt x="1866" y="1309"/>
                      </a:lnTo>
                      <a:lnTo>
                        <a:pt x="1917" y="1320"/>
                      </a:lnTo>
                      <a:lnTo>
                        <a:pt x="1983" y="1282"/>
                      </a:lnTo>
                      <a:lnTo>
                        <a:pt x="2006" y="1275"/>
                      </a:lnTo>
                      <a:lnTo>
                        <a:pt x="2068" y="1241"/>
                      </a:lnTo>
                      <a:lnTo>
                        <a:pt x="2093" y="1230"/>
                      </a:lnTo>
                      <a:lnTo>
                        <a:pt x="2100" y="1226"/>
                      </a:lnTo>
                      <a:lnTo>
                        <a:pt x="2185" y="1194"/>
                      </a:lnTo>
                      <a:lnTo>
                        <a:pt x="2216" y="1177"/>
                      </a:lnTo>
                      <a:lnTo>
                        <a:pt x="2278" y="1157"/>
                      </a:lnTo>
                      <a:lnTo>
                        <a:pt x="2332" y="1129"/>
                      </a:lnTo>
                      <a:lnTo>
                        <a:pt x="2370" y="1121"/>
                      </a:lnTo>
                      <a:lnTo>
                        <a:pt x="2449" y="1081"/>
                      </a:lnTo>
                      <a:lnTo>
                        <a:pt x="2460" y="1080"/>
                      </a:lnTo>
                      <a:lnTo>
                        <a:pt x="2499" y="1064"/>
                      </a:lnTo>
                      <a:lnTo>
                        <a:pt x="2555" y="1047"/>
                      </a:lnTo>
                      <a:lnTo>
                        <a:pt x="2566" y="1042"/>
                      </a:lnTo>
                      <a:lnTo>
                        <a:pt x="2566" y="886"/>
                      </a:lnTo>
                      <a:lnTo>
                        <a:pt x="2566" y="709"/>
                      </a:lnTo>
                      <a:lnTo>
                        <a:pt x="2566" y="531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55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2643188" y="1390650"/>
                  <a:ext cx="4073525" cy="1347788"/>
                </a:xfrm>
                <a:custGeom>
                  <a:avLst/>
                  <a:gdLst>
                    <a:gd name="T0" fmla="*/ 0 w 2566"/>
                    <a:gd name="T1" fmla="*/ 0 h 849"/>
                    <a:gd name="T2" fmla="*/ 105 w 2566"/>
                    <a:gd name="T3" fmla="*/ 47 h 849"/>
                    <a:gd name="T4" fmla="*/ 117 w 2566"/>
                    <a:gd name="T5" fmla="*/ 52 h 849"/>
                    <a:gd name="T6" fmla="*/ 122 w 2566"/>
                    <a:gd name="T7" fmla="*/ 55 h 849"/>
                    <a:gd name="T8" fmla="*/ 234 w 2566"/>
                    <a:gd name="T9" fmla="*/ 105 h 849"/>
                    <a:gd name="T10" fmla="*/ 288 w 2566"/>
                    <a:gd name="T11" fmla="*/ 131 h 849"/>
                    <a:gd name="T12" fmla="*/ 349 w 2566"/>
                    <a:gd name="T13" fmla="*/ 158 h 849"/>
                    <a:gd name="T14" fmla="*/ 455 w 2566"/>
                    <a:gd name="T15" fmla="*/ 207 h 849"/>
                    <a:gd name="T16" fmla="*/ 466 w 2566"/>
                    <a:gd name="T17" fmla="*/ 212 h 849"/>
                    <a:gd name="T18" fmla="*/ 493 w 2566"/>
                    <a:gd name="T19" fmla="*/ 225 h 849"/>
                    <a:gd name="T20" fmla="*/ 583 w 2566"/>
                    <a:gd name="T21" fmla="*/ 267 h 849"/>
                    <a:gd name="T22" fmla="*/ 622 w 2566"/>
                    <a:gd name="T23" fmla="*/ 284 h 849"/>
                    <a:gd name="T24" fmla="*/ 700 w 2566"/>
                    <a:gd name="T25" fmla="*/ 321 h 849"/>
                    <a:gd name="T26" fmla="*/ 791 w 2566"/>
                    <a:gd name="T27" fmla="*/ 363 h 849"/>
                    <a:gd name="T28" fmla="*/ 817 w 2566"/>
                    <a:gd name="T29" fmla="*/ 375 h 849"/>
                    <a:gd name="T30" fmla="*/ 874 w 2566"/>
                    <a:gd name="T31" fmla="*/ 402 h 849"/>
                    <a:gd name="T32" fmla="*/ 934 w 2566"/>
                    <a:gd name="T33" fmla="*/ 429 h 849"/>
                    <a:gd name="T34" fmla="*/ 959 w 2566"/>
                    <a:gd name="T35" fmla="*/ 443 h 849"/>
                    <a:gd name="T36" fmla="*/ 1049 w 2566"/>
                    <a:gd name="T37" fmla="*/ 485 h 849"/>
                    <a:gd name="T38" fmla="*/ 1129 w 2566"/>
                    <a:gd name="T39" fmla="*/ 523 h 849"/>
                    <a:gd name="T40" fmla="*/ 1166 w 2566"/>
                    <a:gd name="T41" fmla="*/ 540 h 849"/>
                    <a:gd name="T42" fmla="*/ 1247 w 2566"/>
                    <a:gd name="T43" fmla="*/ 580 h 849"/>
                    <a:gd name="T44" fmla="*/ 1283 w 2566"/>
                    <a:gd name="T45" fmla="*/ 596 h 849"/>
                    <a:gd name="T46" fmla="*/ 1299 w 2566"/>
                    <a:gd name="T47" fmla="*/ 604 h 849"/>
                    <a:gd name="T48" fmla="*/ 1400 w 2566"/>
                    <a:gd name="T49" fmla="*/ 651 h 849"/>
                    <a:gd name="T50" fmla="*/ 1470 w 2566"/>
                    <a:gd name="T51" fmla="*/ 687 h 849"/>
                    <a:gd name="T52" fmla="*/ 1517 w 2566"/>
                    <a:gd name="T53" fmla="*/ 708 h 849"/>
                    <a:gd name="T54" fmla="*/ 1613 w 2566"/>
                    <a:gd name="T55" fmla="*/ 757 h 849"/>
                    <a:gd name="T56" fmla="*/ 1632 w 2566"/>
                    <a:gd name="T57" fmla="*/ 765 h 849"/>
                    <a:gd name="T58" fmla="*/ 1642 w 2566"/>
                    <a:gd name="T59" fmla="*/ 771 h 849"/>
                    <a:gd name="T60" fmla="*/ 1749 w 2566"/>
                    <a:gd name="T61" fmla="*/ 817 h 849"/>
                    <a:gd name="T62" fmla="*/ 1810 w 2566"/>
                    <a:gd name="T63" fmla="*/ 849 h 849"/>
                    <a:gd name="T64" fmla="*/ 1866 w 2566"/>
                    <a:gd name="T65" fmla="*/ 825 h 849"/>
                    <a:gd name="T66" fmla="*/ 1917 w 2566"/>
                    <a:gd name="T67" fmla="*/ 836 h 849"/>
                    <a:gd name="T68" fmla="*/ 1983 w 2566"/>
                    <a:gd name="T69" fmla="*/ 798 h 849"/>
                    <a:gd name="T70" fmla="*/ 2006 w 2566"/>
                    <a:gd name="T71" fmla="*/ 791 h 849"/>
                    <a:gd name="T72" fmla="*/ 2068 w 2566"/>
                    <a:gd name="T73" fmla="*/ 757 h 849"/>
                    <a:gd name="T74" fmla="*/ 2093 w 2566"/>
                    <a:gd name="T75" fmla="*/ 746 h 849"/>
                    <a:gd name="T76" fmla="*/ 2100 w 2566"/>
                    <a:gd name="T77" fmla="*/ 742 h 849"/>
                    <a:gd name="T78" fmla="*/ 2185 w 2566"/>
                    <a:gd name="T79" fmla="*/ 710 h 849"/>
                    <a:gd name="T80" fmla="*/ 2216 w 2566"/>
                    <a:gd name="T81" fmla="*/ 693 h 849"/>
                    <a:gd name="T82" fmla="*/ 2278 w 2566"/>
                    <a:gd name="T83" fmla="*/ 673 h 849"/>
                    <a:gd name="T84" fmla="*/ 2332 w 2566"/>
                    <a:gd name="T85" fmla="*/ 645 h 849"/>
                    <a:gd name="T86" fmla="*/ 2370 w 2566"/>
                    <a:gd name="T87" fmla="*/ 637 h 849"/>
                    <a:gd name="T88" fmla="*/ 2449 w 2566"/>
                    <a:gd name="T89" fmla="*/ 597 h 849"/>
                    <a:gd name="T90" fmla="*/ 2460 w 2566"/>
                    <a:gd name="T91" fmla="*/ 596 h 849"/>
                    <a:gd name="T92" fmla="*/ 2499 w 2566"/>
                    <a:gd name="T93" fmla="*/ 580 h 849"/>
                    <a:gd name="T94" fmla="*/ 2555 w 2566"/>
                    <a:gd name="T95" fmla="*/ 563 h 849"/>
                    <a:gd name="T96" fmla="*/ 2566 w 2566"/>
                    <a:gd name="T97" fmla="*/ 558 h 849"/>
                    <a:gd name="T98" fmla="*/ 2566 w 2566"/>
                    <a:gd name="T99" fmla="*/ 402 h 8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566" h="849">
                      <a:moveTo>
                        <a:pt x="0" y="0"/>
                      </a:moveTo>
                      <a:lnTo>
                        <a:pt x="105" y="47"/>
                      </a:lnTo>
                      <a:lnTo>
                        <a:pt x="117" y="52"/>
                      </a:lnTo>
                      <a:lnTo>
                        <a:pt x="122" y="55"/>
                      </a:lnTo>
                      <a:lnTo>
                        <a:pt x="234" y="105"/>
                      </a:lnTo>
                      <a:lnTo>
                        <a:pt x="288" y="131"/>
                      </a:lnTo>
                      <a:lnTo>
                        <a:pt x="349" y="158"/>
                      </a:lnTo>
                      <a:lnTo>
                        <a:pt x="455" y="207"/>
                      </a:lnTo>
                      <a:lnTo>
                        <a:pt x="466" y="212"/>
                      </a:lnTo>
                      <a:lnTo>
                        <a:pt x="493" y="225"/>
                      </a:lnTo>
                      <a:lnTo>
                        <a:pt x="583" y="267"/>
                      </a:lnTo>
                      <a:lnTo>
                        <a:pt x="622" y="284"/>
                      </a:lnTo>
                      <a:lnTo>
                        <a:pt x="700" y="321"/>
                      </a:lnTo>
                      <a:lnTo>
                        <a:pt x="791" y="363"/>
                      </a:lnTo>
                      <a:lnTo>
                        <a:pt x="817" y="375"/>
                      </a:lnTo>
                      <a:lnTo>
                        <a:pt x="874" y="402"/>
                      </a:lnTo>
                      <a:lnTo>
                        <a:pt x="934" y="429"/>
                      </a:lnTo>
                      <a:lnTo>
                        <a:pt x="959" y="443"/>
                      </a:lnTo>
                      <a:lnTo>
                        <a:pt x="1049" y="485"/>
                      </a:lnTo>
                      <a:lnTo>
                        <a:pt x="1129" y="523"/>
                      </a:lnTo>
                      <a:lnTo>
                        <a:pt x="1166" y="540"/>
                      </a:lnTo>
                      <a:lnTo>
                        <a:pt x="1247" y="580"/>
                      </a:lnTo>
                      <a:lnTo>
                        <a:pt x="1283" y="596"/>
                      </a:lnTo>
                      <a:lnTo>
                        <a:pt x="1299" y="604"/>
                      </a:lnTo>
                      <a:lnTo>
                        <a:pt x="1400" y="651"/>
                      </a:lnTo>
                      <a:lnTo>
                        <a:pt x="1470" y="687"/>
                      </a:lnTo>
                      <a:lnTo>
                        <a:pt x="1517" y="708"/>
                      </a:lnTo>
                      <a:lnTo>
                        <a:pt x="1613" y="757"/>
                      </a:lnTo>
                      <a:lnTo>
                        <a:pt x="1632" y="765"/>
                      </a:lnTo>
                      <a:lnTo>
                        <a:pt x="1642" y="771"/>
                      </a:lnTo>
                      <a:lnTo>
                        <a:pt x="1749" y="817"/>
                      </a:lnTo>
                      <a:lnTo>
                        <a:pt x="1810" y="849"/>
                      </a:lnTo>
                      <a:lnTo>
                        <a:pt x="1866" y="825"/>
                      </a:lnTo>
                      <a:lnTo>
                        <a:pt x="1917" y="836"/>
                      </a:lnTo>
                      <a:lnTo>
                        <a:pt x="1983" y="798"/>
                      </a:lnTo>
                      <a:lnTo>
                        <a:pt x="2006" y="791"/>
                      </a:lnTo>
                      <a:lnTo>
                        <a:pt x="2068" y="757"/>
                      </a:lnTo>
                      <a:lnTo>
                        <a:pt x="2093" y="746"/>
                      </a:lnTo>
                      <a:lnTo>
                        <a:pt x="2100" y="742"/>
                      </a:lnTo>
                      <a:lnTo>
                        <a:pt x="2185" y="710"/>
                      </a:lnTo>
                      <a:lnTo>
                        <a:pt x="2216" y="693"/>
                      </a:lnTo>
                      <a:lnTo>
                        <a:pt x="2278" y="673"/>
                      </a:lnTo>
                      <a:lnTo>
                        <a:pt x="2332" y="645"/>
                      </a:lnTo>
                      <a:lnTo>
                        <a:pt x="2370" y="637"/>
                      </a:lnTo>
                      <a:lnTo>
                        <a:pt x="2449" y="597"/>
                      </a:lnTo>
                      <a:lnTo>
                        <a:pt x="2460" y="596"/>
                      </a:lnTo>
                      <a:lnTo>
                        <a:pt x="2499" y="580"/>
                      </a:lnTo>
                      <a:lnTo>
                        <a:pt x="2555" y="563"/>
                      </a:lnTo>
                      <a:lnTo>
                        <a:pt x="2566" y="558"/>
                      </a:lnTo>
                      <a:lnTo>
                        <a:pt x="2566" y="40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" name="Freeform 3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4073525" cy="1422400"/>
                </a:xfrm>
                <a:custGeom>
                  <a:avLst/>
                  <a:gdLst>
                    <a:gd name="T0" fmla="*/ 72 w 2566"/>
                    <a:gd name="T1" fmla="*/ 355 h 896"/>
                    <a:gd name="T2" fmla="*/ 136 w 2566"/>
                    <a:gd name="T3" fmla="*/ 383 h 896"/>
                    <a:gd name="T4" fmla="*/ 302 w 2566"/>
                    <a:gd name="T5" fmla="*/ 458 h 896"/>
                    <a:gd name="T6" fmla="*/ 462 w 2566"/>
                    <a:gd name="T7" fmla="*/ 531 h 896"/>
                    <a:gd name="T8" fmla="*/ 469 w 2566"/>
                    <a:gd name="T9" fmla="*/ 535 h 896"/>
                    <a:gd name="T10" fmla="*/ 636 w 2566"/>
                    <a:gd name="T11" fmla="*/ 612 h 896"/>
                    <a:gd name="T12" fmla="*/ 804 w 2566"/>
                    <a:gd name="T13" fmla="*/ 690 h 896"/>
                    <a:gd name="T14" fmla="*/ 844 w 2566"/>
                    <a:gd name="T15" fmla="*/ 709 h 896"/>
                    <a:gd name="T16" fmla="*/ 973 w 2566"/>
                    <a:gd name="T17" fmla="*/ 770 h 896"/>
                    <a:gd name="T18" fmla="*/ 1122 w 2566"/>
                    <a:gd name="T19" fmla="*/ 820 h 896"/>
                    <a:gd name="T20" fmla="*/ 1230 w 2566"/>
                    <a:gd name="T21" fmla="*/ 805 h 896"/>
                    <a:gd name="T22" fmla="*/ 1311 w 2566"/>
                    <a:gd name="T23" fmla="*/ 753 h 896"/>
                    <a:gd name="T24" fmla="*/ 1401 w 2566"/>
                    <a:gd name="T25" fmla="*/ 711 h 896"/>
                    <a:gd name="T26" fmla="*/ 1515 w 2566"/>
                    <a:gd name="T27" fmla="*/ 707 h 896"/>
                    <a:gd name="T28" fmla="*/ 1519 w 2566"/>
                    <a:gd name="T29" fmla="*/ 709 h 896"/>
                    <a:gd name="T30" fmla="*/ 1727 w 2566"/>
                    <a:gd name="T31" fmla="*/ 852 h 896"/>
                    <a:gd name="T32" fmla="*/ 1777 w 2566"/>
                    <a:gd name="T33" fmla="*/ 886 h 896"/>
                    <a:gd name="T34" fmla="*/ 1871 w 2566"/>
                    <a:gd name="T35" fmla="*/ 893 h 896"/>
                    <a:gd name="T36" fmla="*/ 1939 w 2566"/>
                    <a:gd name="T37" fmla="*/ 820 h 896"/>
                    <a:gd name="T38" fmla="*/ 2028 w 2566"/>
                    <a:gd name="T39" fmla="*/ 778 h 896"/>
                    <a:gd name="T40" fmla="*/ 2136 w 2566"/>
                    <a:gd name="T41" fmla="*/ 765 h 896"/>
                    <a:gd name="T42" fmla="*/ 2223 w 2566"/>
                    <a:gd name="T43" fmla="*/ 719 h 896"/>
                    <a:gd name="T44" fmla="*/ 2299 w 2566"/>
                    <a:gd name="T45" fmla="*/ 657 h 896"/>
                    <a:gd name="T46" fmla="*/ 2394 w 2566"/>
                    <a:gd name="T47" fmla="*/ 626 h 896"/>
                    <a:gd name="T48" fmla="*/ 2480 w 2566"/>
                    <a:gd name="T49" fmla="*/ 578 h 896"/>
                    <a:gd name="T50" fmla="*/ 2562 w 2566"/>
                    <a:gd name="T51" fmla="*/ 526 h 896"/>
                    <a:gd name="T52" fmla="*/ 2566 w 2566"/>
                    <a:gd name="T53" fmla="*/ 355 h 896"/>
                    <a:gd name="T54" fmla="*/ 2566 w 2566"/>
                    <a:gd name="T55" fmla="*/ 0 h 896"/>
                    <a:gd name="T56" fmla="*/ 2332 w 2566"/>
                    <a:gd name="T57" fmla="*/ 0 h 896"/>
                    <a:gd name="T58" fmla="*/ 2100 w 2566"/>
                    <a:gd name="T59" fmla="*/ 0 h 896"/>
                    <a:gd name="T60" fmla="*/ 1866 w 2566"/>
                    <a:gd name="T61" fmla="*/ 0 h 896"/>
                    <a:gd name="T62" fmla="*/ 1632 w 2566"/>
                    <a:gd name="T63" fmla="*/ 0 h 896"/>
                    <a:gd name="T64" fmla="*/ 1400 w 2566"/>
                    <a:gd name="T65" fmla="*/ 0 h 896"/>
                    <a:gd name="T66" fmla="*/ 1166 w 2566"/>
                    <a:gd name="T67" fmla="*/ 0 h 896"/>
                    <a:gd name="T68" fmla="*/ 934 w 2566"/>
                    <a:gd name="T69" fmla="*/ 0 h 896"/>
                    <a:gd name="T70" fmla="*/ 700 w 2566"/>
                    <a:gd name="T71" fmla="*/ 0 h 896"/>
                    <a:gd name="T72" fmla="*/ 466 w 2566"/>
                    <a:gd name="T73" fmla="*/ 0 h 896"/>
                    <a:gd name="T74" fmla="*/ 234 w 2566"/>
                    <a:gd name="T75" fmla="*/ 0 h 896"/>
                    <a:gd name="T76" fmla="*/ 0 w 2566"/>
                    <a:gd name="T77" fmla="*/ 0 h 896"/>
                    <a:gd name="T78" fmla="*/ 0 w 2566"/>
                    <a:gd name="T79" fmla="*/ 321 h 8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566" h="896">
                      <a:moveTo>
                        <a:pt x="0" y="321"/>
                      </a:moveTo>
                      <a:lnTo>
                        <a:pt x="72" y="355"/>
                      </a:lnTo>
                      <a:lnTo>
                        <a:pt x="117" y="374"/>
                      </a:lnTo>
                      <a:lnTo>
                        <a:pt x="136" y="383"/>
                      </a:lnTo>
                      <a:lnTo>
                        <a:pt x="234" y="427"/>
                      </a:lnTo>
                      <a:lnTo>
                        <a:pt x="302" y="458"/>
                      </a:lnTo>
                      <a:lnTo>
                        <a:pt x="349" y="479"/>
                      </a:lnTo>
                      <a:lnTo>
                        <a:pt x="462" y="531"/>
                      </a:lnTo>
                      <a:lnTo>
                        <a:pt x="466" y="534"/>
                      </a:lnTo>
                      <a:lnTo>
                        <a:pt x="469" y="535"/>
                      </a:lnTo>
                      <a:lnTo>
                        <a:pt x="583" y="587"/>
                      </a:lnTo>
                      <a:lnTo>
                        <a:pt x="636" y="612"/>
                      </a:lnTo>
                      <a:lnTo>
                        <a:pt x="700" y="641"/>
                      </a:lnTo>
                      <a:lnTo>
                        <a:pt x="804" y="690"/>
                      </a:lnTo>
                      <a:lnTo>
                        <a:pt x="817" y="695"/>
                      </a:lnTo>
                      <a:lnTo>
                        <a:pt x="844" y="709"/>
                      </a:lnTo>
                      <a:lnTo>
                        <a:pt x="934" y="751"/>
                      </a:lnTo>
                      <a:lnTo>
                        <a:pt x="973" y="770"/>
                      </a:lnTo>
                      <a:lnTo>
                        <a:pt x="1049" y="770"/>
                      </a:lnTo>
                      <a:lnTo>
                        <a:pt x="1122" y="820"/>
                      </a:lnTo>
                      <a:lnTo>
                        <a:pt x="1166" y="788"/>
                      </a:lnTo>
                      <a:lnTo>
                        <a:pt x="1230" y="805"/>
                      </a:lnTo>
                      <a:lnTo>
                        <a:pt x="1283" y="759"/>
                      </a:lnTo>
                      <a:lnTo>
                        <a:pt x="1311" y="753"/>
                      </a:lnTo>
                      <a:lnTo>
                        <a:pt x="1400" y="711"/>
                      </a:lnTo>
                      <a:lnTo>
                        <a:pt x="1401" y="711"/>
                      </a:lnTo>
                      <a:lnTo>
                        <a:pt x="1484" y="709"/>
                      </a:lnTo>
                      <a:lnTo>
                        <a:pt x="1515" y="707"/>
                      </a:lnTo>
                      <a:lnTo>
                        <a:pt x="1517" y="707"/>
                      </a:lnTo>
                      <a:lnTo>
                        <a:pt x="1519" y="709"/>
                      </a:lnTo>
                      <a:lnTo>
                        <a:pt x="1632" y="763"/>
                      </a:lnTo>
                      <a:lnTo>
                        <a:pt x="1727" y="852"/>
                      </a:lnTo>
                      <a:lnTo>
                        <a:pt x="1749" y="874"/>
                      </a:lnTo>
                      <a:lnTo>
                        <a:pt x="1777" y="886"/>
                      </a:lnTo>
                      <a:lnTo>
                        <a:pt x="1866" y="896"/>
                      </a:lnTo>
                      <a:lnTo>
                        <a:pt x="1871" y="893"/>
                      </a:lnTo>
                      <a:lnTo>
                        <a:pt x="1892" y="886"/>
                      </a:lnTo>
                      <a:lnTo>
                        <a:pt x="1939" y="820"/>
                      </a:lnTo>
                      <a:lnTo>
                        <a:pt x="1983" y="828"/>
                      </a:lnTo>
                      <a:lnTo>
                        <a:pt x="2028" y="778"/>
                      </a:lnTo>
                      <a:lnTo>
                        <a:pt x="2100" y="786"/>
                      </a:lnTo>
                      <a:lnTo>
                        <a:pt x="2136" y="765"/>
                      </a:lnTo>
                      <a:lnTo>
                        <a:pt x="2216" y="722"/>
                      </a:lnTo>
                      <a:lnTo>
                        <a:pt x="2223" y="719"/>
                      </a:lnTo>
                      <a:lnTo>
                        <a:pt x="2240" y="709"/>
                      </a:lnTo>
                      <a:lnTo>
                        <a:pt x="2299" y="657"/>
                      </a:lnTo>
                      <a:lnTo>
                        <a:pt x="2332" y="657"/>
                      </a:lnTo>
                      <a:lnTo>
                        <a:pt x="2394" y="626"/>
                      </a:lnTo>
                      <a:lnTo>
                        <a:pt x="2449" y="592"/>
                      </a:lnTo>
                      <a:lnTo>
                        <a:pt x="2480" y="578"/>
                      </a:lnTo>
                      <a:lnTo>
                        <a:pt x="2555" y="531"/>
                      </a:lnTo>
                      <a:lnTo>
                        <a:pt x="2562" y="526"/>
                      </a:lnTo>
                      <a:lnTo>
                        <a:pt x="2566" y="526"/>
                      </a:lnTo>
                      <a:lnTo>
                        <a:pt x="2566" y="355"/>
                      </a:lnTo>
                      <a:lnTo>
                        <a:pt x="2566" y="177"/>
                      </a:lnTo>
                      <a:lnTo>
                        <a:pt x="2566" y="0"/>
                      </a:lnTo>
                      <a:lnTo>
                        <a:pt x="2449" y="0"/>
                      </a:lnTo>
                      <a:lnTo>
                        <a:pt x="2332" y="0"/>
                      </a:lnTo>
                      <a:lnTo>
                        <a:pt x="2216" y="0"/>
                      </a:lnTo>
                      <a:lnTo>
                        <a:pt x="2100" y="0"/>
                      </a:lnTo>
                      <a:lnTo>
                        <a:pt x="1983" y="0"/>
                      </a:lnTo>
                      <a:lnTo>
                        <a:pt x="1866" y="0"/>
                      </a:lnTo>
                      <a:lnTo>
                        <a:pt x="1749" y="0"/>
                      </a:lnTo>
                      <a:lnTo>
                        <a:pt x="1632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32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" name="Freeform 32"/>
                <p:cNvSpPr>
                  <a:spLocks/>
                </p:cNvSpPr>
                <p:nvPr/>
              </p:nvSpPr>
              <p:spPr bwMode="auto">
                <a:xfrm>
                  <a:off x="2643188" y="1131888"/>
                  <a:ext cx="4073525" cy="912813"/>
                </a:xfrm>
                <a:custGeom>
                  <a:avLst/>
                  <a:gdLst>
                    <a:gd name="T0" fmla="*/ 0 w 2566"/>
                    <a:gd name="T1" fmla="*/ 0 h 575"/>
                    <a:gd name="T2" fmla="*/ 72 w 2566"/>
                    <a:gd name="T3" fmla="*/ 34 h 575"/>
                    <a:gd name="T4" fmla="*/ 117 w 2566"/>
                    <a:gd name="T5" fmla="*/ 53 h 575"/>
                    <a:gd name="T6" fmla="*/ 136 w 2566"/>
                    <a:gd name="T7" fmla="*/ 62 h 575"/>
                    <a:gd name="T8" fmla="*/ 234 w 2566"/>
                    <a:gd name="T9" fmla="*/ 106 h 575"/>
                    <a:gd name="T10" fmla="*/ 302 w 2566"/>
                    <a:gd name="T11" fmla="*/ 137 h 575"/>
                    <a:gd name="T12" fmla="*/ 349 w 2566"/>
                    <a:gd name="T13" fmla="*/ 158 h 575"/>
                    <a:gd name="T14" fmla="*/ 462 w 2566"/>
                    <a:gd name="T15" fmla="*/ 210 h 575"/>
                    <a:gd name="T16" fmla="*/ 466 w 2566"/>
                    <a:gd name="T17" fmla="*/ 213 h 575"/>
                    <a:gd name="T18" fmla="*/ 469 w 2566"/>
                    <a:gd name="T19" fmla="*/ 214 h 575"/>
                    <a:gd name="T20" fmla="*/ 583 w 2566"/>
                    <a:gd name="T21" fmla="*/ 266 h 575"/>
                    <a:gd name="T22" fmla="*/ 636 w 2566"/>
                    <a:gd name="T23" fmla="*/ 291 h 575"/>
                    <a:gd name="T24" fmla="*/ 700 w 2566"/>
                    <a:gd name="T25" fmla="*/ 320 h 575"/>
                    <a:gd name="T26" fmla="*/ 804 w 2566"/>
                    <a:gd name="T27" fmla="*/ 369 h 575"/>
                    <a:gd name="T28" fmla="*/ 817 w 2566"/>
                    <a:gd name="T29" fmla="*/ 374 h 575"/>
                    <a:gd name="T30" fmla="*/ 844 w 2566"/>
                    <a:gd name="T31" fmla="*/ 388 h 575"/>
                    <a:gd name="T32" fmla="*/ 934 w 2566"/>
                    <a:gd name="T33" fmla="*/ 430 h 575"/>
                    <a:gd name="T34" fmla="*/ 973 w 2566"/>
                    <a:gd name="T35" fmla="*/ 449 h 575"/>
                    <a:gd name="T36" fmla="*/ 1049 w 2566"/>
                    <a:gd name="T37" fmla="*/ 449 h 575"/>
                    <a:gd name="T38" fmla="*/ 1122 w 2566"/>
                    <a:gd name="T39" fmla="*/ 499 h 575"/>
                    <a:gd name="T40" fmla="*/ 1166 w 2566"/>
                    <a:gd name="T41" fmla="*/ 467 h 575"/>
                    <a:gd name="T42" fmla="*/ 1230 w 2566"/>
                    <a:gd name="T43" fmla="*/ 484 h 575"/>
                    <a:gd name="T44" fmla="*/ 1283 w 2566"/>
                    <a:gd name="T45" fmla="*/ 438 h 575"/>
                    <a:gd name="T46" fmla="*/ 1311 w 2566"/>
                    <a:gd name="T47" fmla="*/ 432 h 575"/>
                    <a:gd name="T48" fmla="*/ 1400 w 2566"/>
                    <a:gd name="T49" fmla="*/ 390 h 575"/>
                    <a:gd name="T50" fmla="*/ 1401 w 2566"/>
                    <a:gd name="T51" fmla="*/ 390 h 575"/>
                    <a:gd name="T52" fmla="*/ 1484 w 2566"/>
                    <a:gd name="T53" fmla="*/ 388 h 575"/>
                    <a:gd name="T54" fmla="*/ 1515 w 2566"/>
                    <a:gd name="T55" fmla="*/ 386 h 575"/>
                    <a:gd name="T56" fmla="*/ 1517 w 2566"/>
                    <a:gd name="T57" fmla="*/ 386 h 575"/>
                    <a:gd name="T58" fmla="*/ 1519 w 2566"/>
                    <a:gd name="T59" fmla="*/ 388 h 575"/>
                    <a:gd name="T60" fmla="*/ 1632 w 2566"/>
                    <a:gd name="T61" fmla="*/ 442 h 575"/>
                    <a:gd name="T62" fmla="*/ 1727 w 2566"/>
                    <a:gd name="T63" fmla="*/ 531 h 575"/>
                    <a:gd name="T64" fmla="*/ 1749 w 2566"/>
                    <a:gd name="T65" fmla="*/ 553 h 575"/>
                    <a:gd name="T66" fmla="*/ 1777 w 2566"/>
                    <a:gd name="T67" fmla="*/ 565 h 575"/>
                    <a:gd name="T68" fmla="*/ 1866 w 2566"/>
                    <a:gd name="T69" fmla="*/ 575 h 575"/>
                    <a:gd name="T70" fmla="*/ 1871 w 2566"/>
                    <a:gd name="T71" fmla="*/ 572 h 575"/>
                    <a:gd name="T72" fmla="*/ 1892 w 2566"/>
                    <a:gd name="T73" fmla="*/ 565 h 575"/>
                    <a:gd name="T74" fmla="*/ 1939 w 2566"/>
                    <a:gd name="T75" fmla="*/ 499 h 575"/>
                    <a:gd name="T76" fmla="*/ 1983 w 2566"/>
                    <a:gd name="T77" fmla="*/ 507 h 575"/>
                    <a:gd name="T78" fmla="*/ 2028 w 2566"/>
                    <a:gd name="T79" fmla="*/ 457 h 575"/>
                    <a:gd name="T80" fmla="*/ 2100 w 2566"/>
                    <a:gd name="T81" fmla="*/ 465 h 575"/>
                    <a:gd name="T82" fmla="*/ 2136 w 2566"/>
                    <a:gd name="T83" fmla="*/ 444 h 575"/>
                    <a:gd name="T84" fmla="*/ 2216 w 2566"/>
                    <a:gd name="T85" fmla="*/ 401 h 575"/>
                    <a:gd name="T86" fmla="*/ 2223 w 2566"/>
                    <a:gd name="T87" fmla="*/ 398 h 575"/>
                    <a:gd name="T88" fmla="*/ 2240 w 2566"/>
                    <a:gd name="T89" fmla="*/ 388 h 575"/>
                    <a:gd name="T90" fmla="*/ 2299 w 2566"/>
                    <a:gd name="T91" fmla="*/ 336 h 575"/>
                    <a:gd name="T92" fmla="*/ 2332 w 2566"/>
                    <a:gd name="T93" fmla="*/ 336 h 575"/>
                    <a:gd name="T94" fmla="*/ 2394 w 2566"/>
                    <a:gd name="T95" fmla="*/ 305 h 575"/>
                    <a:gd name="T96" fmla="*/ 2449 w 2566"/>
                    <a:gd name="T97" fmla="*/ 271 h 575"/>
                    <a:gd name="T98" fmla="*/ 2480 w 2566"/>
                    <a:gd name="T99" fmla="*/ 257 h 575"/>
                    <a:gd name="T100" fmla="*/ 2555 w 2566"/>
                    <a:gd name="T101" fmla="*/ 210 h 575"/>
                    <a:gd name="T102" fmla="*/ 2562 w 2566"/>
                    <a:gd name="T103" fmla="*/ 205 h 575"/>
                    <a:gd name="T104" fmla="*/ 2566 w 2566"/>
                    <a:gd name="T105" fmla="*/ 205 h 575"/>
                    <a:gd name="T106" fmla="*/ 2566 w 2566"/>
                    <a:gd name="T107" fmla="*/ 34 h 5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66" h="575">
                      <a:moveTo>
                        <a:pt x="0" y="0"/>
                      </a:moveTo>
                      <a:lnTo>
                        <a:pt x="72" y="34"/>
                      </a:lnTo>
                      <a:lnTo>
                        <a:pt x="117" y="53"/>
                      </a:lnTo>
                      <a:lnTo>
                        <a:pt x="136" y="62"/>
                      </a:lnTo>
                      <a:lnTo>
                        <a:pt x="234" y="106"/>
                      </a:lnTo>
                      <a:lnTo>
                        <a:pt x="302" y="137"/>
                      </a:lnTo>
                      <a:lnTo>
                        <a:pt x="349" y="158"/>
                      </a:lnTo>
                      <a:lnTo>
                        <a:pt x="462" y="210"/>
                      </a:lnTo>
                      <a:lnTo>
                        <a:pt x="466" y="213"/>
                      </a:lnTo>
                      <a:lnTo>
                        <a:pt x="469" y="214"/>
                      </a:lnTo>
                      <a:lnTo>
                        <a:pt x="583" y="266"/>
                      </a:lnTo>
                      <a:lnTo>
                        <a:pt x="636" y="291"/>
                      </a:lnTo>
                      <a:lnTo>
                        <a:pt x="700" y="320"/>
                      </a:lnTo>
                      <a:lnTo>
                        <a:pt x="804" y="369"/>
                      </a:lnTo>
                      <a:lnTo>
                        <a:pt x="817" y="374"/>
                      </a:lnTo>
                      <a:lnTo>
                        <a:pt x="844" y="388"/>
                      </a:lnTo>
                      <a:lnTo>
                        <a:pt x="934" y="430"/>
                      </a:lnTo>
                      <a:lnTo>
                        <a:pt x="973" y="449"/>
                      </a:lnTo>
                      <a:lnTo>
                        <a:pt x="1049" y="449"/>
                      </a:lnTo>
                      <a:lnTo>
                        <a:pt x="1122" y="499"/>
                      </a:lnTo>
                      <a:lnTo>
                        <a:pt x="1166" y="467"/>
                      </a:lnTo>
                      <a:lnTo>
                        <a:pt x="1230" y="484"/>
                      </a:lnTo>
                      <a:lnTo>
                        <a:pt x="1283" y="438"/>
                      </a:lnTo>
                      <a:lnTo>
                        <a:pt x="1311" y="432"/>
                      </a:lnTo>
                      <a:lnTo>
                        <a:pt x="1400" y="390"/>
                      </a:lnTo>
                      <a:lnTo>
                        <a:pt x="1401" y="390"/>
                      </a:lnTo>
                      <a:lnTo>
                        <a:pt x="1484" y="388"/>
                      </a:lnTo>
                      <a:lnTo>
                        <a:pt x="1515" y="386"/>
                      </a:lnTo>
                      <a:lnTo>
                        <a:pt x="1517" y="386"/>
                      </a:lnTo>
                      <a:lnTo>
                        <a:pt x="1519" y="388"/>
                      </a:lnTo>
                      <a:lnTo>
                        <a:pt x="1632" y="442"/>
                      </a:lnTo>
                      <a:lnTo>
                        <a:pt x="1727" y="531"/>
                      </a:lnTo>
                      <a:lnTo>
                        <a:pt x="1749" y="553"/>
                      </a:lnTo>
                      <a:lnTo>
                        <a:pt x="1777" y="565"/>
                      </a:lnTo>
                      <a:lnTo>
                        <a:pt x="1866" y="575"/>
                      </a:lnTo>
                      <a:lnTo>
                        <a:pt x="1871" y="572"/>
                      </a:lnTo>
                      <a:lnTo>
                        <a:pt x="1892" y="565"/>
                      </a:lnTo>
                      <a:lnTo>
                        <a:pt x="1939" y="499"/>
                      </a:lnTo>
                      <a:lnTo>
                        <a:pt x="1983" y="507"/>
                      </a:lnTo>
                      <a:lnTo>
                        <a:pt x="2028" y="457"/>
                      </a:lnTo>
                      <a:lnTo>
                        <a:pt x="2100" y="465"/>
                      </a:lnTo>
                      <a:lnTo>
                        <a:pt x="2136" y="444"/>
                      </a:lnTo>
                      <a:lnTo>
                        <a:pt x="2216" y="401"/>
                      </a:lnTo>
                      <a:lnTo>
                        <a:pt x="2223" y="398"/>
                      </a:lnTo>
                      <a:lnTo>
                        <a:pt x="2240" y="388"/>
                      </a:lnTo>
                      <a:lnTo>
                        <a:pt x="2299" y="336"/>
                      </a:lnTo>
                      <a:lnTo>
                        <a:pt x="2332" y="336"/>
                      </a:lnTo>
                      <a:lnTo>
                        <a:pt x="2394" y="305"/>
                      </a:lnTo>
                      <a:lnTo>
                        <a:pt x="2449" y="271"/>
                      </a:lnTo>
                      <a:lnTo>
                        <a:pt x="2480" y="257"/>
                      </a:lnTo>
                      <a:lnTo>
                        <a:pt x="2555" y="210"/>
                      </a:lnTo>
                      <a:lnTo>
                        <a:pt x="2562" y="205"/>
                      </a:lnTo>
                      <a:lnTo>
                        <a:pt x="2566" y="205"/>
                      </a:lnTo>
                      <a:lnTo>
                        <a:pt x="256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Freeform 33"/>
                <p:cNvSpPr>
                  <a:spLocks/>
                </p:cNvSpPr>
                <p:nvPr/>
              </p:nvSpPr>
              <p:spPr bwMode="auto">
                <a:xfrm>
                  <a:off x="2643188" y="2527300"/>
                  <a:ext cx="3730625" cy="2033588"/>
                </a:xfrm>
                <a:custGeom>
                  <a:avLst/>
                  <a:gdLst>
                    <a:gd name="T0" fmla="*/ 87 w 2350"/>
                    <a:gd name="T1" fmla="*/ 41 h 1281"/>
                    <a:gd name="T2" fmla="*/ 129 w 2350"/>
                    <a:gd name="T3" fmla="*/ 60 h 1281"/>
                    <a:gd name="T4" fmla="*/ 296 w 2350"/>
                    <a:gd name="T5" fmla="*/ 137 h 1281"/>
                    <a:gd name="T6" fmla="*/ 465 w 2350"/>
                    <a:gd name="T7" fmla="*/ 216 h 1281"/>
                    <a:gd name="T8" fmla="*/ 469 w 2350"/>
                    <a:gd name="T9" fmla="*/ 217 h 1281"/>
                    <a:gd name="T10" fmla="*/ 635 w 2350"/>
                    <a:gd name="T11" fmla="*/ 295 h 1281"/>
                    <a:gd name="T12" fmla="*/ 803 w 2350"/>
                    <a:gd name="T13" fmla="*/ 376 h 1281"/>
                    <a:gd name="T14" fmla="*/ 844 w 2350"/>
                    <a:gd name="T15" fmla="*/ 395 h 1281"/>
                    <a:gd name="T16" fmla="*/ 974 w 2350"/>
                    <a:gd name="T17" fmla="*/ 457 h 1281"/>
                    <a:gd name="T18" fmla="*/ 1146 w 2350"/>
                    <a:gd name="T19" fmla="*/ 540 h 1281"/>
                    <a:gd name="T20" fmla="*/ 1211 w 2350"/>
                    <a:gd name="T21" fmla="*/ 572 h 1281"/>
                    <a:gd name="T22" fmla="*/ 1317 w 2350"/>
                    <a:gd name="T23" fmla="*/ 624 h 1281"/>
                    <a:gd name="T24" fmla="*/ 1489 w 2350"/>
                    <a:gd name="T25" fmla="*/ 709 h 1281"/>
                    <a:gd name="T26" fmla="*/ 1571 w 2350"/>
                    <a:gd name="T27" fmla="*/ 750 h 1281"/>
                    <a:gd name="T28" fmla="*/ 1685 w 2350"/>
                    <a:gd name="T29" fmla="*/ 830 h 1281"/>
                    <a:gd name="T30" fmla="*/ 1822 w 2350"/>
                    <a:gd name="T31" fmla="*/ 926 h 1281"/>
                    <a:gd name="T32" fmla="*/ 1942 w 2350"/>
                    <a:gd name="T33" fmla="*/ 1043 h 1281"/>
                    <a:gd name="T34" fmla="*/ 2006 w 2350"/>
                    <a:gd name="T35" fmla="*/ 1104 h 1281"/>
                    <a:gd name="T36" fmla="*/ 2147 w 2350"/>
                    <a:gd name="T37" fmla="*/ 1177 h 1281"/>
                    <a:gd name="T38" fmla="*/ 2324 w 2350"/>
                    <a:gd name="T39" fmla="*/ 1268 h 1281"/>
                    <a:gd name="T40" fmla="*/ 2350 w 2350"/>
                    <a:gd name="T41" fmla="*/ 1281 h 1281"/>
                    <a:gd name="T42" fmla="*/ 2216 w 2350"/>
                    <a:gd name="T43" fmla="*/ 1281 h 1281"/>
                    <a:gd name="T44" fmla="*/ 1983 w 2350"/>
                    <a:gd name="T45" fmla="*/ 1281 h 1281"/>
                    <a:gd name="T46" fmla="*/ 1749 w 2350"/>
                    <a:gd name="T47" fmla="*/ 1281 h 1281"/>
                    <a:gd name="T48" fmla="*/ 1517 w 2350"/>
                    <a:gd name="T49" fmla="*/ 1281 h 1281"/>
                    <a:gd name="T50" fmla="*/ 1283 w 2350"/>
                    <a:gd name="T51" fmla="*/ 1281 h 1281"/>
                    <a:gd name="T52" fmla="*/ 1049 w 2350"/>
                    <a:gd name="T53" fmla="*/ 1281 h 1281"/>
                    <a:gd name="T54" fmla="*/ 817 w 2350"/>
                    <a:gd name="T55" fmla="*/ 1281 h 1281"/>
                    <a:gd name="T56" fmla="*/ 583 w 2350"/>
                    <a:gd name="T57" fmla="*/ 1281 h 1281"/>
                    <a:gd name="T58" fmla="*/ 349 w 2350"/>
                    <a:gd name="T59" fmla="*/ 1281 h 1281"/>
                    <a:gd name="T60" fmla="*/ 117 w 2350"/>
                    <a:gd name="T61" fmla="*/ 1281 h 1281"/>
                    <a:gd name="T62" fmla="*/ 0 w 2350"/>
                    <a:gd name="T63" fmla="*/ 1104 h 1281"/>
                    <a:gd name="T64" fmla="*/ 0 w 2350"/>
                    <a:gd name="T65" fmla="*/ 750 h 1281"/>
                    <a:gd name="T66" fmla="*/ 0 w 2350"/>
                    <a:gd name="T67" fmla="*/ 395 h 1281"/>
                    <a:gd name="T68" fmla="*/ 0 w 2350"/>
                    <a:gd name="T69" fmla="*/ 41 h 1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50" h="1281">
                      <a:moveTo>
                        <a:pt x="0" y="0"/>
                      </a:moveTo>
                      <a:lnTo>
                        <a:pt x="87" y="41"/>
                      </a:lnTo>
                      <a:lnTo>
                        <a:pt x="117" y="53"/>
                      </a:lnTo>
                      <a:lnTo>
                        <a:pt x="129" y="60"/>
                      </a:lnTo>
                      <a:lnTo>
                        <a:pt x="234" y="108"/>
                      </a:lnTo>
                      <a:lnTo>
                        <a:pt x="296" y="137"/>
                      </a:lnTo>
                      <a:lnTo>
                        <a:pt x="349" y="162"/>
                      </a:lnTo>
                      <a:lnTo>
                        <a:pt x="465" y="216"/>
                      </a:lnTo>
                      <a:lnTo>
                        <a:pt x="466" y="216"/>
                      </a:lnTo>
                      <a:lnTo>
                        <a:pt x="469" y="217"/>
                      </a:lnTo>
                      <a:lnTo>
                        <a:pt x="583" y="270"/>
                      </a:lnTo>
                      <a:lnTo>
                        <a:pt x="635" y="295"/>
                      </a:lnTo>
                      <a:lnTo>
                        <a:pt x="700" y="326"/>
                      </a:lnTo>
                      <a:lnTo>
                        <a:pt x="803" y="376"/>
                      </a:lnTo>
                      <a:lnTo>
                        <a:pt x="817" y="381"/>
                      </a:lnTo>
                      <a:lnTo>
                        <a:pt x="844" y="395"/>
                      </a:lnTo>
                      <a:lnTo>
                        <a:pt x="934" y="437"/>
                      </a:lnTo>
                      <a:lnTo>
                        <a:pt x="974" y="457"/>
                      </a:lnTo>
                      <a:lnTo>
                        <a:pt x="1049" y="494"/>
                      </a:lnTo>
                      <a:lnTo>
                        <a:pt x="1146" y="540"/>
                      </a:lnTo>
                      <a:lnTo>
                        <a:pt x="1166" y="551"/>
                      </a:lnTo>
                      <a:lnTo>
                        <a:pt x="1211" y="572"/>
                      </a:lnTo>
                      <a:lnTo>
                        <a:pt x="1283" y="608"/>
                      </a:lnTo>
                      <a:lnTo>
                        <a:pt x="1317" y="624"/>
                      </a:lnTo>
                      <a:lnTo>
                        <a:pt x="1400" y="665"/>
                      </a:lnTo>
                      <a:lnTo>
                        <a:pt x="1489" y="709"/>
                      </a:lnTo>
                      <a:lnTo>
                        <a:pt x="1517" y="722"/>
                      </a:lnTo>
                      <a:lnTo>
                        <a:pt x="1571" y="750"/>
                      </a:lnTo>
                      <a:lnTo>
                        <a:pt x="1632" y="792"/>
                      </a:lnTo>
                      <a:lnTo>
                        <a:pt x="1685" y="830"/>
                      </a:lnTo>
                      <a:lnTo>
                        <a:pt x="1749" y="875"/>
                      </a:lnTo>
                      <a:lnTo>
                        <a:pt x="1822" y="926"/>
                      </a:lnTo>
                      <a:lnTo>
                        <a:pt x="1866" y="970"/>
                      </a:lnTo>
                      <a:lnTo>
                        <a:pt x="1942" y="1043"/>
                      </a:lnTo>
                      <a:lnTo>
                        <a:pt x="1983" y="1082"/>
                      </a:lnTo>
                      <a:lnTo>
                        <a:pt x="2006" y="1104"/>
                      </a:lnTo>
                      <a:lnTo>
                        <a:pt x="2100" y="1151"/>
                      </a:lnTo>
                      <a:lnTo>
                        <a:pt x="2147" y="1177"/>
                      </a:lnTo>
                      <a:lnTo>
                        <a:pt x="2216" y="1212"/>
                      </a:lnTo>
                      <a:lnTo>
                        <a:pt x="2324" y="1268"/>
                      </a:lnTo>
                      <a:lnTo>
                        <a:pt x="2332" y="1272"/>
                      </a:lnTo>
                      <a:lnTo>
                        <a:pt x="2350" y="1281"/>
                      </a:lnTo>
                      <a:lnTo>
                        <a:pt x="2332" y="1281"/>
                      </a:lnTo>
                      <a:lnTo>
                        <a:pt x="2216" y="1281"/>
                      </a:lnTo>
                      <a:lnTo>
                        <a:pt x="2100" y="1281"/>
                      </a:lnTo>
                      <a:lnTo>
                        <a:pt x="1983" y="1281"/>
                      </a:lnTo>
                      <a:lnTo>
                        <a:pt x="1866" y="1281"/>
                      </a:lnTo>
                      <a:lnTo>
                        <a:pt x="1749" y="1281"/>
                      </a:lnTo>
                      <a:lnTo>
                        <a:pt x="1632" y="1281"/>
                      </a:lnTo>
                      <a:lnTo>
                        <a:pt x="1517" y="1281"/>
                      </a:lnTo>
                      <a:lnTo>
                        <a:pt x="1400" y="1281"/>
                      </a:lnTo>
                      <a:lnTo>
                        <a:pt x="1283" y="1281"/>
                      </a:lnTo>
                      <a:lnTo>
                        <a:pt x="1166" y="1281"/>
                      </a:lnTo>
                      <a:lnTo>
                        <a:pt x="1049" y="1281"/>
                      </a:lnTo>
                      <a:lnTo>
                        <a:pt x="934" y="1281"/>
                      </a:lnTo>
                      <a:lnTo>
                        <a:pt x="817" y="1281"/>
                      </a:lnTo>
                      <a:lnTo>
                        <a:pt x="700" y="1281"/>
                      </a:lnTo>
                      <a:lnTo>
                        <a:pt x="583" y="1281"/>
                      </a:lnTo>
                      <a:lnTo>
                        <a:pt x="466" y="1281"/>
                      </a:lnTo>
                      <a:lnTo>
                        <a:pt x="349" y="1281"/>
                      </a:lnTo>
                      <a:lnTo>
                        <a:pt x="234" y="1281"/>
                      </a:lnTo>
                      <a:lnTo>
                        <a:pt x="117" y="1281"/>
                      </a:lnTo>
                      <a:lnTo>
                        <a:pt x="0" y="1281"/>
                      </a:lnTo>
                      <a:lnTo>
                        <a:pt x="0" y="1104"/>
                      </a:lnTo>
                      <a:lnTo>
                        <a:pt x="0" y="926"/>
                      </a:lnTo>
                      <a:lnTo>
                        <a:pt x="0" y="750"/>
                      </a:lnTo>
                      <a:lnTo>
                        <a:pt x="0" y="572"/>
                      </a:lnTo>
                      <a:lnTo>
                        <a:pt x="0" y="395"/>
                      </a:lnTo>
                      <a:lnTo>
                        <a:pt x="0" y="217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Freeform 34"/>
                <p:cNvSpPr>
                  <a:spLocks/>
                </p:cNvSpPr>
                <p:nvPr/>
              </p:nvSpPr>
              <p:spPr bwMode="auto">
                <a:xfrm>
                  <a:off x="2643188" y="2527300"/>
                  <a:ext cx="3730625" cy="2033588"/>
                </a:xfrm>
                <a:custGeom>
                  <a:avLst/>
                  <a:gdLst>
                    <a:gd name="T0" fmla="*/ 0 w 2350"/>
                    <a:gd name="T1" fmla="*/ 0 h 1281"/>
                    <a:gd name="T2" fmla="*/ 87 w 2350"/>
                    <a:gd name="T3" fmla="*/ 41 h 1281"/>
                    <a:gd name="T4" fmla="*/ 117 w 2350"/>
                    <a:gd name="T5" fmla="*/ 53 h 1281"/>
                    <a:gd name="T6" fmla="*/ 129 w 2350"/>
                    <a:gd name="T7" fmla="*/ 60 h 1281"/>
                    <a:gd name="T8" fmla="*/ 234 w 2350"/>
                    <a:gd name="T9" fmla="*/ 108 h 1281"/>
                    <a:gd name="T10" fmla="*/ 296 w 2350"/>
                    <a:gd name="T11" fmla="*/ 137 h 1281"/>
                    <a:gd name="T12" fmla="*/ 349 w 2350"/>
                    <a:gd name="T13" fmla="*/ 162 h 1281"/>
                    <a:gd name="T14" fmla="*/ 465 w 2350"/>
                    <a:gd name="T15" fmla="*/ 216 h 1281"/>
                    <a:gd name="T16" fmla="*/ 466 w 2350"/>
                    <a:gd name="T17" fmla="*/ 216 h 1281"/>
                    <a:gd name="T18" fmla="*/ 469 w 2350"/>
                    <a:gd name="T19" fmla="*/ 217 h 1281"/>
                    <a:gd name="T20" fmla="*/ 583 w 2350"/>
                    <a:gd name="T21" fmla="*/ 270 h 1281"/>
                    <a:gd name="T22" fmla="*/ 635 w 2350"/>
                    <a:gd name="T23" fmla="*/ 295 h 1281"/>
                    <a:gd name="T24" fmla="*/ 700 w 2350"/>
                    <a:gd name="T25" fmla="*/ 326 h 1281"/>
                    <a:gd name="T26" fmla="*/ 803 w 2350"/>
                    <a:gd name="T27" fmla="*/ 376 h 1281"/>
                    <a:gd name="T28" fmla="*/ 817 w 2350"/>
                    <a:gd name="T29" fmla="*/ 381 h 1281"/>
                    <a:gd name="T30" fmla="*/ 844 w 2350"/>
                    <a:gd name="T31" fmla="*/ 395 h 1281"/>
                    <a:gd name="T32" fmla="*/ 934 w 2350"/>
                    <a:gd name="T33" fmla="*/ 437 h 1281"/>
                    <a:gd name="T34" fmla="*/ 974 w 2350"/>
                    <a:gd name="T35" fmla="*/ 457 h 1281"/>
                    <a:gd name="T36" fmla="*/ 1049 w 2350"/>
                    <a:gd name="T37" fmla="*/ 494 h 1281"/>
                    <a:gd name="T38" fmla="*/ 1146 w 2350"/>
                    <a:gd name="T39" fmla="*/ 540 h 1281"/>
                    <a:gd name="T40" fmla="*/ 1166 w 2350"/>
                    <a:gd name="T41" fmla="*/ 551 h 1281"/>
                    <a:gd name="T42" fmla="*/ 1211 w 2350"/>
                    <a:gd name="T43" fmla="*/ 572 h 1281"/>
                    <a:gd name="T44" fmla="*/ 1283 w 2350"/>
                    <a:gd name="T45" fmla="*/ 608 h 1281"/>
                    <a:gd name="T46" fmla="*/ 1317 w 2350"/>
                    <a:gd name="T47" fmla="*/ 624 h 1281"/>
                    <a:gd name="T48" fmla="*/ 1400 w 2350"/>
                    <a:gd name="T49" fmla="*/ 665 h 1281"/>
                    <a:gd name="T50" fmla="*/ 1489 w 2350"/>
                    <a:gd name="T51" fmla="*/ 709 h 1281"/>
                    <a:gd name="T52" fmla="*/ 1517 w 2350"/>
                    <a:gd name="T53" fmla="*/ 722 h 1281"/>
                    <a:gd name="T54" fmla="*/ 1571 w 2350"/>
                    <a:gd name="T55" fmla="*/ 750 h 1281"/>
                    <a:gd name="T56" fmla="*/ 1632 w 2350"/>
                    <a:gd name="T57" fmla="*/ 792 h 1281"/>
                    <a:gd name="T58" fmla="*/ 1685 w 2350"/>
                    <a:gd name="T59" fmla="*/ 830 h 1281"/>
                    <a:gd name="T60" fmla="*/ 1749 w 2350"/>
                    <a:gd name="T61" fmla="*/ 875 h 1281"/>
                    <a:gd name="T62" fmla="*/ 1822 w 2350"/>
                    <a:gd name="T63" fmla="*/ 926 h 1281"/>
                    <a:gd name="T64" fmla="*/ 1866 w 2350"/>
                    <a:gd name="T65" fmla="*/ 970 h 1281"/>
                    <a:gd name="T66" fmla="*/ 1942 w 2350"/>
                    <a:gd name="T67" fmla="*/ 1043 h 1281"/>
                    <a:gd name="T68" fmla="*/ 1983 w 2350"/>
                    <a:gd name="T69" fmla="*/ 1082 h 1281"/>
                    <a:gd name="T70" fmla="*/ 2006 w 2350"/>
                    <a:gd name="T71" fmla="*/ 1104 h 1281"/>
                    <a:gd name="T72" fmla="*/ 2100 w 2350"/>
                    <a:gd name="T73" fmla="*/ 1151 h 1281"/>
                    <a:gd name="T74" fmla="*/ 2147 w 2350"/>
                    <a:gd name="T75" fmla="*/ 1177 h 1281"/>
                    <a:gd name="T76" fmla="*/ 2216 w 2350"/>
                    <a:gd name="T77" fmla="*/ 1212 h 1281"/>
                    <a:gd name="T78" fmla="*/ 2324 w 2350"/>
                    <a:gd name="T79" fmla="*/ 1268 h 1281"/>
                    <a:gd name="T80" fmla="*/ 2332 w 2350"/>
                    <a:gd name="T81" fmla="*/ 1272 h 1281"/>
                    <a:gd name="T82" fmla="*/ 2350 w 2350"/>
                    <a:gd name="T83" fmla="*/ 1281 h 1281"/>
                    <a:gd name="T84" fmla="*/ 2332 w 2350"/>
                    <a:gd name="T85" fmla="*/ 1281 h 1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50" h="1281">
                      <a:moveTo>
                        <a:pt x="0" y="0"/>
                      </a:moveTo>
                      <a:lnTo>
                        <a:pt x="87" y="41"/>
                      </a:lnTo>
                      <a:lnTo>
                        <a:pt x="117" y="53"/>
                      </a:lnTo>
                      <a:lnTo>
                        <a:pt x="129" y="60"/>
                      </a:lnTo>
                      <a:lnTo>
                        <a:pt x="234" y="108"/>
                      </a:lnTo>
                      <a:lnTo>
                        <a:pt x="296" y="137"/>
                      </a:lnTo>
                      <a:lnTo>
                        <a:pt x="349" y="162"/>
                      </a:lnTo>
                      <a:lnTo>
                        <a:pt x="465" y="216"/>
                      </a:lnTo>
                      <a:lnTo>
                        <a:pt x="466" y="216"/>
                      </a:lnTo>
                      <a:lnTo>
                        <a:pt x="469" y="217"/>
                      </a:lnTo>
                      <a:lnTo>
                        <a:pt x="583" y="270"/>
                      </a:lnTo>
                      <a:lnTo>
                        <a:pt x="635" y="295"/>
                      </a:lnTo>
                      <a:lnTo>
                        <a:pt x="700" y="326"/>
                      </a:lnTo>
                      <a:lnTo>
                        <a:pt x="803" y="376"/>
                      </a:lnTo>
                      <a:lnTo>
                        <a:pt x="817" y="381"/>
                      </a:lnTo>
                      <a:lnTo>
                        <a:pt x="844" y="395"/>
                      </a:lnTo>
                      <a:lnTo>
                        <a:pt x="934" y="437"/>
                      </a:lnTo>
                      <a:lnTo>
                        <a:pt x="974" y="457"/>
                      </a:lnTo>
                      <a:lnTo>
                        <a:pt x="1049" y="494"/>
                      </a:lnTo>
                      <a:lnTo>
                        <a:pt x="1146" y="540"/>
                      </a:lnTo>
                      <a:lnTo>
                        <a:pt x="1166" y="551"/>
                      </a:lnTo>
                      <a:lnTo>
                        <a:pt x="1211" y="572"/>
                      </a:lnTo>
                      <a:lnTo>
                        <a:pt x="1283" y="608"/>
                      </a:lnTo>
                      <a:lnTo>
                        <a:pt x="1317" y="624"/>
                      </a:lnTo>
                      <a:lnTo>
                        <a:pt x="1400" y="665"/>
                      </a:lnTo>
                      <a:lnTo>
                        <a:pt x="1489" y="709"/>
                      </a:lnTo>
                      <a:lnTo>
                        <a:pt x="1517" y="722"/>
                      </a:lnTo>
                      <a:lnTo>
                        <a:pt x="1571" y="750"/>
                      </a:lnTo>
                      <a:lnTo>
                        <a:pt x="1632" y="792"/>
                      </a:lnTo>
                      <a:lnTo>
                        <a:pt x="1685" y="830"/>
                      </a:lnTo>
                      <a:lnTo>
                        <a:pt x="1749" y="875"/>
                      </a:lnTo>
                      <a:lnTo>
                        <a:pt x="1822" y="926"/>
                      </a:lnTo>
                      <a:lnTo>
                        <a:pt x="1866" y="970"/>
                      </a:lnTo>
                      <a:lnTo>
                        <a:pt x="1942" y="1043"/>
                      </a:lnTo>
                      <a:lnTo>
                        <a:pt x="1983" y="1082"/>
                      </a:lnTo>
                      <a:lnTo>
                        <a:pt x="2006" y="1104"/>
                      </a:lnTo>
                      <a:lnTo>
                        <a:pt x="2100" y="1151"/>
                      </a:lnTo>
                      <a:lnTo>
                        <a:pt x="2147" y="1177"/>
                      </a:lnTo>
                      <a:lnTo>
                        <a:pt x="2216" y="1212"/>
                      </a:lnTo>
                      <a:lnTo>
                        <a:pt x="2324" y="1268"/>
                      </a:lnTo>
                      <a:lnTo>
                        <a:pt x="2332" y="1272"/>
                      </a:lnTo>
                      <a:lnTo>
                        <a:pt x="2350" y="1281"/>
                      </a:lnTo>
                      <a:lnTo>
                        <a:pt x="2332" y="128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" name="Freeform 35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2586038" cy="1028700"/>
                </a:xfrm>
                <a:custGeom>
                  <a:avLst/>
                  <a:gdLst>
                    <a:gd name="T0" fmla="*/ 0 w 1629"/>
                    <a:gd name="T1" fmla="*/ 238 h 648"/>
                    <a:gd name="T2" fmla="*/ 58 w 1629"/>
                    <a:gd name="T3" fmla="*/ 265 h 648"/>
                    <a:gd name="T4" fmla="*/ 117 w 1629"/>
                    <a:gd name="T5" fmla="*/ 291 h 648"/>
                    <a:gd name="T6" fmla="*/ 224 w 1629"/>
                    <a:gd name="T7" fmla="*/ 340 h 648"/>
                    <a:gd name="T8" fmla="*/ 234 w 1629"/>
                    <a:gd name="T9" fmla="*/ 344 h 648"/>
                    <a:gd name="T10" fmla="*/ 254 w 1629"/>
                    <a:gd name="T11" fmla="*/ 355 h 648"/>
                    <a:gd name="T12" fmla="*/ 349 w 1629"/>
                    <a:gd name="T13" fmla="*/ 397 h 648"/>
                    <a:gd name="T14" fmla="*/ 390 w 1629"/>
                    <a:gd name="T15" fmla="*/ 416 h 648"/>
                    <a:gd name="T16" fmla="*/ 466 w 1629"/>
                    <a:gd name="T17" fmla="*/ 451 h 648"/>
                    <a:gd name="T18" fmla="*/ 557 w 1629"/>
                    <a:gd name="T19" fmla="*/ 493 h 648"/>
                    <a:gd name="T20" fmla="*/ 583 w 1629"/>
                    <a:gd name="T21" fmla="*/ 504 h 648"/>
                    <a:gd name="T22" fmla="*/ 641 w 1629"/>
                    <a:gd name="T23" fmla="*/ 531 h 648"/>
                    <a:gd name="T24" fmla="*/ 700 w 1629"/>
                    <a:gd name="T25" fmla="*/ 558 h 648"/>
                    <a:gd name="T26" fmla="*/ 726 w 1629"/>
                    <a:gd name="T27" fmla="*/ 570 h 648"/>
                    <a:gd name="T28" fmla="*/ 817 w 1629"/>
                    <a:gd name="T29" fmla="*/ 611 h 648"/>
                    <a:gd name="T30" fmla="*/ 893 w 1629"/>
                    <a:gd name="T31" fmla="*/ 648 h 648"/>
                    <a:gd name="T32" fmla="*/ 934 w 1629"/>
                    <a:gd name="T33" fmla="*/ 607 h 648"/>
                    <a:gd name="T34" fmla="*/ 984 w 1629"/>
                    <a:gd name="T35" fmla="*/ 608 h 648"/>
                    <a:gd name="T36" fmla="*/ 1033 w 1629"/>
                    <a:gd name="T37" fmla="*/ 531 h 648"/>
                    <a:gd name="T38" fmla="*/ 1042 w 1629"/>
                    <a:gd name="T39" fmla="*/ 520 h 648"/>
                    <a:gd name="T40" fmla="*/ 1049 w 1629"/>
                    <a:gd name="T41" fmla="*/ 508 h 648"/>
                    <a:gd name="T42" fmla="*/ 1109 w 1629"/>
                    <a:gd name="T43" fmla="*/ 444 h 648"/>
                    <a:gd name="T44" fmla="*/ 1166 w 1629"/>
                    <a:gd name="T45" fmla="*/ 362 h 648"/>
                    <a:gd name="T46" fmla="*/ 1170 w 1629"/>
                    <a:gd name="T47" fmla="*/ 359 h 648"/>
                    <a:gd name="T48" fmla="*/ 1174 w 1629"/>
                    <a:gd name="T49" fmla="*/ 355 h 648"/>
                    <a:gd name="T50" fmla="*/ 1241 w 1629"/>
                    <a:gd name="T51" fmla="*/ 290 h 648"/>
                    <a:gd name="T52" fmla="*/ 1283 w 1629"/>
                    <a:gd name="T53" fmla="*/ 234 h 648"/>
                    <a:gd name="T54" fmla="*/ 1309 w 1629"/>
                    <a:gd name="T55" fmla="*/ 217 h 648"/>
                    <a:gd name="T56" fmla="*/ 1348 w 1629"/>
                    <a:gd name="T57" fmla="*/ 177 h 648"/>
                    <a:gd name="T58" fmla="*/ 1381 w 1629"/>
                    <a:gd name="T59" fmla="*/ 149 h 648"/>
                    <a:gd name="T60" fmla="*/ 1400 w 1629"/>
                    <a:gd name="T61" fmla="*/ 127 h 648"/>
                    <a:gd name="T62" fmla="*/ 1461 w 1629"/>
                    <a:gd name="T63" fmla="*/ 93 h 648"/>
                    <a:gd name="T64" fmla="*/ 1517 w 1629"/>
                    <a:gd name="T65" fmla="*/ 47 h 648"/>
                    <a:gd name="T66" fmla="*/ 1544 w 1629"/>
                    <a:gd name="T67" fmla="*/ 40 h 648"/>
                    <a:gd name="T68" fmla="*/ 1629 w 1629"/>
                    <a:gd name="T69" fmla="*/ 0 h 648"/>
                    <a:gd name="T70" fmla="*/ 1517 w 1629"/>
                    <a:gd name="T71" fmla="*/ 0 h 648"/>
                    <a:gd name="T72" fmla="*/ 1400 w 1629"/>
                    <a:gd name="T73" fmla="*/ 0 h 648"/>
                    <a:gd name="T74" fmla="*/ 1283 w 1629"/>
                    <a:gd name="T75" fmla="*/ 0 h 648"/>
                    <a:gd name="T76" fmla="*/ 1166 w 1629"/>
                    <a:gd name="T77" fmla="*/ 0 h 648"/>
                    <a:gd name="T78" fmla="*/ 1049 w 1629"/>
                    <a:gd name="T79" fmla="*/ 0 h 648"/>
                    <a:gd name="T80" fmla="*/ 934 w 1629"/>
                    <a:gd name="T81" fmla="*/ 0 h 648"/>
                    <a:gd name="T82" fmla="*/ 817 w 1629"/>
                    <a:gd name="T83" fmla="*/ 0 h 648"/>
                    <a:gd name="T84" fmla="*/ 700 w 1629"/>
                    <a:gd name="T85" fmla="*/ 0 h 648"/>
                    <a:gd name="T86" fmla="*/ 583 w 1629"/>
                    <a:gd name="T87" fmla="*/ 0 h 648"/>
                    <a:gd name="T88" fmla="*/ 466 w 1629"/>
                    <a:gd name="T89" fmla="*/ 0 h 648"/>
                    <a:gd name="T90" fmla="*/ 349 w 1629"/>
                    <a:gd name="T91" fmla="*/ 0 h 648"/>
                    <a:gd name="T92" fmla="*/ 234 w 1629"/>
                    <a:gd name="T93" fmla="*/ 0 h 648"/>
                    <a:gd name="T94" fmla="*/ 117 w 1629"/>
                    <a:gd name="T95" fmla="*/ 0 h 648"/>
                    <a:gd name="T96" fmla="*/ 0 w 1629"/>
                    <a:gd name="T97" fmla="*/ 0 h 648"/>
                    <a:gd name="T98" fmla="*/ 0 w 1629"/>
                    <a:gd name="T99" fmla="*/ 177 h 648"/>
                    <a:gd name="T100" fmla="*/ 0 w 1629"/>
                    <a:gd name="T101" fmla="*/ 238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629" h="648">
                      <a:moveTo>
                        <a:pt x="0" y="238"/>
                      </a:moveTo>
                      <a:lnTo>
                        <a:pt x="58" y="265"/>
                      </a:lnTo>
                      <a:lnTo>
                        <a:pt x="117" y="291"/>
                      </a:lnTo>
                      <a:lnTo>
                        <a:pt x="224" y="340"/>
                      </a:lnTo>
                      <a:lnTo>
                        <a:pt x="234" y="344"/>
                      </a:lnTo>
                      <a:lnTo>
                        <a:pt x="254" y="355"/>
                      </a:lnTo>
                      <a:lnTo>
                        <a:pt x="349" y="397"/>
                      </a:lnTo>
                      <a:lnTo>
                        <a:pt x="390" y="416"/>
                      </a:lnTo>
                      <a:lnTo>
                        <a:pt x="466" y="451"/>
                      </a:lnTo>
                      <a:lnTo>
                        <a:pt x="557" y="493"/>
                      </a:lnTo>
                      <a:lnTo>
                        <a:pt x="583" y="504"/>
                      </a:lnTo>
                      <a:lnTo>
                        <a:pt x="641" y="531"/>
                      </a:lnTo>
                      <a:lnTo>
                        <a:pt x="700" y="558"/>
                      </a:lnTo>
                      <a:lnTo>
                        <a:pt x="726" y="570"/>
                      </a:lnTo>
                      <a:lnTo>
                        <a:pt x="817" y="611"/>
                      </a:lnTo>
                      <a:lnTo>
                        <a:pt x="893" y="648"/>
                      </a:lnTo>
                      <a:lnTo>
                        <a:pt x="934" y="607"/>
                      </a:lnTo>
                      <a:lnTo>
                        <a:pt x="984" y="608"/>
                      </a:lnTo>
                      <a:lnTo>
                        <a:pt x="1033" y="531"/>
                      </a:lnTo>
                      <a:lnTo>
                        <a:pt x="1042" y="520"/>
                      </a:lnTo>
                      <a:lnTo>
                        <a:pt x="1049" y="508"/>
                      </a:lnTo>
                      <a:lnTo>
                        <a:pt x="1109" y="444"/>
                      </a:lnTo>
                      <a:lnTo>
                        <a:pt x="1166" y="362"/>
                      </a:lnTo>
                      <a:lnTo>
                        <a:pt x="1170" y="359"/>
                      </a:lnTo>
                      <a:lnTo>
                        <a:pt x="1174" y="355"/>
                      </a:lnTo>
                      <a:lnTo>
                        <a:pt x="1241" y="290"/>
                      </a:lnTo>
                      <a:lnTo>
                        <a:pt x="1283" y="234"/>
                      </a:lnTo>
                      <a:lnTo>
                        <a:pt x="1309" y="217"/>
                      </a:lnTo>
                      <a:lnTo>
                        <a:pt x="1348" y="177"/>
                      </a:lnTo>
                      <a:lnTo>
                        <a:pt x="1381" y="149"/>
                      </a:lnTo>
                      <a:lnTo>
                        <a:pt x="1400" y="127"/>
                      </a:lnTo>
                      <a:lnTo>
                        <a:pt x="1461" y="93"/>
                      </a:lnTo>
                      <a:lnTo>
                        <a:pt x="1517" y="47"/>
                      </a:lnTo>
                      <a:lnTo>
                        <a:pt x="1544" y="40"/>
                      </a:lnTo>
                      <a:lnTo>
                        <a:pt x="1629" y="0"/>
                      </a:lnTo>
                      <a:lnTo>
                        <a:pt x="1517" y="0"/>
                      </a:lnTo>
                      <a:lnTo>
                        <a:pt x="1400" y="0"/>
                      </a:lnTo>
                      <a:lnTo>
                        <a:pt x="1283" y="0"/>
                      </a:lnTo>
                      <a:lnTo>
                        <a:pt x="1166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77"/>
                      </a:lnTo>
                      <a:lnTo>
                        <a:pt x="0" y="23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" name="Freeform 36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2586038" cy="1028700"/>
                </a:xfrm>
                <a:custGeom>
                  <a:avLst/>
                  <a:gdLst>
                    <a:gd name="T0" fmla="*/ 0 w 1629"/>
                    <a:gd name="T1" fmla="*/ 238 h 648"/>
                    <a:gd name="T2" fmla="*/ 58 w 1629"/>
                    <a:gd name="T3" fmla="*/ 265 h 648"/>
                    <a:gd name="T4" fmla="*/ 117 w 1629"/>
                    <a:gd name="T5" fmla="*/ 291 h 648"/>
                    <a:gd name="T6" fmla="*/ 224 w 1629"/>
                    <a:gd name="T7" fmla="*/ 340 h 648"/>
                    <a:gd name="T8" fmla="*/ 234 w 1629"/>
                    <a:gd name="T9" fmla="*/ 344 h 648"/>
                    <a:gd name="T10" fmla="*/ 254 w 1629"/>
                    <a:gd name="T11" fmla="*/ 355 h 648"/>
                    <a:gd name="T12" fmla="*/ 349 w 1629"/>
                    <a:gd name="T13" fmla="*/ 397 h 648"/>
                    <a:gd name="T14" fmla="*/ 390 w 1629"/>
                    <a:gd name="T15" fmla="*/ 416 h 648"/>
                    <a:gd name="T16" fmla="*/ 466 w 1629"/>
                    <a:gd name="T17" fmla="*/ 451 h 648"/>
                    <a:gd name="T18" fmla="*/ 557 w 1629"/>
                    <a:gd name="T19" fmla="*/ 493 h 648"/>
                    <a:gd name="T20" fmla="*/ 583 w 1629"/>
                    <a:gd name="T21" fmla="*/ 504 h 648"/>
                    <a:gd name="T22" fmla="*/ 641 w 1629"/>
                    <a:gd name="T23" fmla="*/ 531 h 648"/>
                    <a:gd name="T24" fmla="*/ 700 w 1629"/>
                    <a:gd name="T25" fmla="*/ 558 h 648"/>
                    <a:gd name="T26" fmla="*/ 726 w 1629"/>
                    <a:gd name="T27" fmla="*/ 570 h 648"/>
                    <a:gd name="T28" fmla="*/ 817 w 1629"/>
                    <a:gd name="T29" fmla="*/ 611 h 648"/>
                    <a:gd name="T30" fmla="*/ 893 w 1629"/>
                    <a:gd name="T31" fmla="*/ 648 h 648"/>
                    <a:gd name="T32" fmla="*/ 934 w 1629"/>
                    <a:gd name="T33" fmla="*/ 607 h 648"/>
                    <a:gd name="T34" fmla="*/ 984 w 1629"/>
                    <a:gd name="T35" fmla="*/ 608 h 648"/>
                    <a:gd name="T36" fmla="*/ 1033 w 1629"/>
                    <a:gd name="T37" fmla="*/ 531 h 648"/>
                    <a:gd name="T38" fmla="*/ 1042 w 1629"/>
                    <a:gd name="T39" fmla="*/ 520 h 648"/>
                    <a:gd name="T40" fmla="*/ 1049 w 1629"/>
                    <a:gd name="T41" fmla="*/ 508 h 648"/>
                    <a:gd name="T42" fmla="*/ 1109 w 1629"/>
                    <a:gd name="T43" fmla="*/ 444 h 648"/>
                    <a:gd name="T44" fmla="*/ 1166 w 1629"/>
                    <a:gd name="T45" fmla="*/ 362 h 648"/>
                    <a:gd name="T46" fmla="*/ 1170 w 1629"/>
                    <a:gd name="T47" fmla="*/ 359 h 648"/>
                    <a:gd name="T48" fmla="*/ 1174 w 1629"/>
                    <a:gd name="T49" fmla="*/ 355 h 648"/>
                    <a:gd name="T50" fmla="*/ 1241 w 1629"/>
                    <a:gd name="T51" fmla="*/ 290 h 648"/>
                    <a:gd name="T52" fmla="*/ 1283 w 1629"/>
                    <a:gd name="T53" fmla="*/ 234 h 648"/>
                    <a:gd name="T54" fmla="*/ 1309 w 1629"/>
                    <a:gd name="T55" fmla="*/ 217 h 648"/>
                    <a:gd name="T56" fmla="*/ 1348 w 1629"/>
                    <a:gd name="T57" fmla="*/ 177 h 648"/>
                    <a:gd name="T58" fmla="*/ 1381 w 1629"/>
                    <a:gd name="T59" fmla="*/ 149 h 648"/>
                    <a:gd name="T60" fmla="*/ 1400 w 1629"/>
                    <a:gd name="T61" fmla="*/ 127 h 648"/>
                    <a:gd name="T62" fmla="*/ 1461 w 1629"/>
                    <a:gd name="T63" fmla="*/ 93 h 648"/>
                    <a:gd name="T64" fmla="*/ 1517 w 1629"/>
                    <a:gd name="T65" fmla="*/ 47 h 648"/>
                    <a:gd name="T66" fmla="*/ 1544 w 1629"/>
                    <a:gd name="T67" fmla="*/ 40 h 648"/>
                    <a:gd name="T68" fmla="*/ 1629 w 1629"/>
                    <a:gd name="T69" fmla="*/ 0 h 648"/>
                    <a:gd name="T70" fmla="*/ 1517 w 1629"/>
                    <a:gd name="T71" fmla="*/ 0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629" h="648">
                      <a:moveTo>
                        <a:pt x="0" y="238"/>
                      </a:moveTo>
                      <a:lnTo>
                        <a:pt x="58" y="265"/>
                      </a:lnTo>
                      <a:lnTo>
                        <a:pt x="117" y="291"/>
                      </a:lnTo>
                      <a:lnTo>
                        <a:pt x="224" y="340"/>
                      </a:lnTo>
                      <a:lnTo>
                        <a:pt x="234" y="344"/>
                      </a:lnTo>
                      <a:lnTo>
                        <a:pt x="254" y="355"/>
                      </a:lnTo>
                      <a:lnTo>
                        <a:pt x="349" y="397"/>
                      </a:lnTo>
                      <a:lnTo>
                        <a:pt x="390" y="416"/>
                      </a:lnTo>
                      <a:lnTo>
                        <a:pt x="466" y="451"/>
                      </a:lnTo>
                      <a:lnTo>
                        <a:pt x="557" y="493"/>
                      </a:lnTo>
                      <a:lnTo>
                        <a:pt x="583" y="504"/>
                      </a:lnTo>
                      <a:lnTo>
                        <a:pt x="641" y="531"/>
                      </a:lnTo>
                      <a:lnTo>
                        <a:pt x="700" y="558"/>
                      </a:lnTo>
                      <a:lnTo>
                        <a:pt x="726" y="570"/>
                      </a:lnTo>
                      <a:lnTo>
                        <a:pt x="817" y="611"/>
                      </a:lnTo>
                      <a:lnTo>
                        <a:pt x="893" y="648"/>
                      </a:lnTo>
                      <a:lnTo>
                        <a:pt x="934" y="607"/>
                      </a:lnTo>
                      <a:lnTo>
                        <a:pt x="984" y="608"/>
                      </a:lnTo>
                      <a:lnTo>
                        <a:pt x="1033" y="531"/>
                      </a:lnTo>
                      <a:lnTo>
                        <a:pt x="1042" y="520"/>
                      </a:lnTo>
                      <a:lnTo>
                        <a:pt x="1049" y="508"/>
                      </a:lnTo>
                      <a:lnTo>
                        <a:pt x="1109" y="444"/>
                      </a:lnTo>
                      <a:lnTo>
                        <a:pt x="1166" y="362"/>
                      </a:lnTo>
                      <a:lnTo>
                        <a:pt x="1170" y="359"/>
                      </a:lnTo>
                      <a:lnTo>
                        <a:pt x="1174" y="355"/>
                      </a:lnTo>
                      <a:lnTo>
                        <a:pt x="1241" y="290"/>
                      </a:lnTo>
                      <a:lnTo>
                        <a:pt x="1283" y="234"/>
                      </a:lnTo>
                      <a:lnTo>
                        <a:pt x="1309" y="217"/>
                      </a:lnTo>
                      <a:lnTo>
                        <a:pt x="1348" y="177"/>
                      </a:lnTo>
                      <a:lnTo>
                        <a:pt x="1381" y="149"/>
                      </a:lnTo>
                      <a:lnTo>
                        <a:pt x="1400" y="127"/>
                      </a:lnTo>
                      <a:lnTo>
                        <a:pt x="1461" y="93"/>
                      </a:lnTo>
                      <a:lnTo>
                        <a:pt x="1517" y="47"/>
                      </a:lnTo>
                      <a:lnTo>
                        <a:pt x="1544" y="40"/>
                      </a:lnTo>
                      <a:lnTo>
                        <a:pt x="1629" y="0"/>
                      </a:lnTo>
                      <a:lnTo>
                        <a:pt x="1517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" name="Freeform 37"/>
                <p:cNvSpPr>
                  <a:spLocks/>
                </p:cNvSpPr>
                <p:nvPr/>
              </p:nvSpPr>
              <p:spPr bwMode="auto">
                <a:xfrm>
                  <a:off x="2643188" y="3286125"/>
                  <a:ext cx="2192338" cy="1274763"/>
                </a:xfrm>
                <a:custGeom>
                  <a:avLst/>
                  <a:gdLst>
                    <a:gd name="T0" fmla="*/ 0 w 1381"/>
                    <a:gd name="T1" fmla="*/ 0 h 803"/>
                    <a:gd name="T2" fmla="*/ 77 w 1381"/>
                    <a:gd name="T3" fmla="*/ 36 h 803"/>
                    <a:gd name="T4" fmla="*/ 117 w 1381"/>
                    <a:gd name="T5" fmla="*/ 54 h 803"/>
                    <a:gd name="T6" fmla="*/ 202 w 1381"/>
                    <a:gd name="T7" fmla="*/ 94 h 803"/>
                    <a:gd name="T8" fmla="*/ 234 w 1381"/>
                    <a:gd name="T9" fmla="*/ 108 h 803"/>
                    <a:gd name="T10" fmla="*/ 247 w 1381"/>
                    <a:gd name="T11" fmla="*/ 115 h 803"/>
                    <a:gd name="T12" fmla="*/ 349 w 1381"/>
                    <a:gd name="T13" fmla="*/ 164 h 803"/>
                    <a:gd name="T14" fmla="*/ 416 w 1381"/>
                    <a:gd name="T15" fmla="*/ 195 h 803"/>
                    <a:gd name="T16" fmla="*/ 466 w 1381"/>
                    <a:gd name="T17" fmla="*/ 219 h 803"/>
                    <a:gd name="T18" fmla="*/ 576 w 1381"/>
                    <a:gd name="T19" fmla="*/ 272 h 803"/>
                    <a:gd name="T20" fmla="*/ 583 w 1381"/>
                    <a:gd name="T21" fmla="*/ 276 h 803"/>
                    <a:gd name="T22" fmla="*/ 588 w 1381"/>
                    <a:gd name="T23" fmla="*/ 279 h 803"/>
                    <a:gd name="T24" fmla="*/ 700 w 1381"/>
                    <a:gd name="T25" fmla="*/ 352 h 803"/>
                    <a:gd name="T26" fmla="*/ 795 w 1381"/>
                    <a:gd name="T27" fmla="*/ 417 h 803"/>
                    <a:gd name="T28" fmla="*/ 817 w 1381"/>
                    <a:gd name="T29" fmla="*/ 431 h 803"/>
                    <a:gd name="T30" fmla="*/ 842 w 1381"/>
                    <a:gd name="T31" fmla="*/ 448 h 803"/>
                    <a:gd name="T32" fmla="*/ 934 w 1381"/>
                    <a:gd name="T33" fmla="*/ 535 h 803"/>
                    <a:gd name="T34" fmla="*/ 1029 w 1381"/>
                    <a:gd name="T35" fmla="*/ 626 h 803"/>
                    <a:gd name="T36" fmla="*/ 1049 w 1381"/>
                    <a:gd name="T37" fmla="*/ 637 h 803"/>
                    <a:gd name="T38" fmla="*/ 1060 w 1381"/>
                    <a:gd name="T39" fmla="*/ 642 h 803"/>
                    <a:gd name="T40" fmla="*/ 1166 w 1381"/>
                    <a:gd name="T41" fmla="*/ 695 h 803"/>
                    <a:gd name="T42" fmla="*/ 1234 w 1381"/>
                    <a:gd name="T43" fmla="*/ 729 h 803"/>
                    <a:gd name="T44" fmla="*/ 1283 w 1381"/>
                    <a:gd name="T45" fmla="*/ 753 h 803"/>
                    <a:gd name="T46" fmla="*/ 1381 w 1381"/>
                    <a:gd name="T47" fmla="*/ 803 h 803"/>
                    <a:gd name="T48" fmla="*/ 1283 w 1381"/>
                    <a:gd name="T49" fmla="*/ 803 h 803"/>
                    <a:gd name="T50" fmla="*/ 1166 w 1381"/>
                    <a:gd name="T51" fmla="*/ 803 h 803"/>
                    <a:gd name="T52" fmla="*/ 1049 w 1381"/>
                    <a:gd name="T53" fmla="*/ 803 h 803"/>
                    <a:gd name="T54" fmla="*/ 934 w 1381"/>
                    <a:gd name="T55" fmla="*/ 803 h 803"/>
                    <a:gd name="T56" fmla="*/ 817 w 1381"/>
                    <a:gd name="T57" fmla="*/ 803 h 803"/>
                    <a:gd name="T58" fmla="*/ 700 w 1381"/>
                    <a:gd name="T59" fmla="*/ 803 h 803"/>
                    <a:gd name="T60" fmla="*/ 583 w 1381"/>
                    <a:gd name="T61" fmla="*/ 803 h 803"/>
                    <a:gd name="T62" fmla="*/ 466 w 1381"/>
                    <a:gd name="T63" fmla="*/ 803 h 803"/>
                    <a:gd name="T64" fmla="*/ 349 w 1381"/>
                    <a:gd name="T65" fmla="*/ 803 h 803"/>
                    <a:gd name="T66" fmla="*/ 234 w 1381"/>
                    <a:gd name="T67" fmla="*/ 803 h 803"/>
                    <a:gd name="T68" fmla="*/ 117 w 1381"/>
                    <a:gd name="T69" fmla="*/ 803 h 803"/>
                    <a:gd name="T70" fmla="*/ 0 w 1381"/>
                    <a:gd name="T71" fmla="*/ 803 h 803"/>
                    <a:gd name="T72" fmla="*/ 0 w 1381"/>
                    <a:gd name="T73" fmla="*/ 626 h 803"/>
                    <a:gd name="T74" fmla="*/ 0 w 1381"/>
                    <a:gd name="T75" fmla="*/ 448 h 803"/>
                    <a:gd name="T76" fmla="*/ 0 w 1381"/>
                    <a:gd name="T77" fmla="*/ 272 h 803"/>
                    <a:gd name="T78" fmla="*/ 0 w 1381"/>
                    <a:gd name="T79" fmla="*/ 94 h 803"/>
                    <a:gd name="T80" fmla="*/ 0 w 1381"/>
                    <a:gd name="T81" fmla="*/ 0 h 8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381" h="803">
                      <a:moveTo>
                        <a:pt x="0" y="0"/>
                      </a:moveTo>
                      <a:lnTo>
                        <a:pt x="77" y="36"/>
                      </a:lnTo>
                      <a:lnTo>
                        <a:pt x="117" y="54"/>
                      </a:lnTo>
                      <a:lnTo>
                        <a:pt x="202" y="94"/>
                      </a:lnTo>
                      <a:lnTo>
                        <a:pt x="234" y="108"/>
                      </a:lnTo>
                      <a:lnTo>
                        <a:pt x="247" y="115"/>
                      </a:lnTo>
                      <a:lnTo>
                        <a:pt x="349" y="164"/>
                      </a:lnTo>
                      <a:lnTo>
                        <a:pt x="416" y="195"/>
                      </a:lnTo>
                      <a:lnTo>
                        <a:pt x="466" y="219"/>
                      </a:lnTo>
                      <a:lnTo>
                        <a:pt x="576" y="272"/>
                      </a:lnTo>
                      <a:lnTo>
                        <a:pt x="583" y="276"/>
                      </a:lnTo>
                      <a:lnTo>
                        <a:pt x="588" y="279"/>
                      </a:lnTo>
                      <a:lnTo>
                        <a:pt x="700" y="352"/>
                      </a:lnTo>
                      <a:lnTo>
                        <a:pt x="795" y="417"/>
                      </a:lnTo>
                      <a:lnTo>
                        <a:pt x="817" y="431"/>
                      </a:lnTo>
                      <a:lnTo>
                        <a:pt x="842" y="448"/>
                      </a:lnTo>
                      <a:lnTo>
                        <a:pt x="934" y="535"/>
                      </a:lnTo>
                      <a:lnTo>
                        <a:pt x="1029" y="626"/>
                      </a:lnTo>
                      <a:lnTo>
                        <a:pt x="1049" y="637"/>
                      </a:lnTo>
                      <a:lnTo>
                        <a:pt x="1060" y="642"/>
                      </a:lnTo>
                      <a:lnTo>
                        <a:pt x="1166" y="695"/>
                      </a:lnTo>
                      <a:lnTo>
                        <a:pt x="1234" y="729"/>
                      </a:lnTo>
                      <a:lnTo>
                        <a:pt x="1283" y="753"/>
                      </a:lnTo>
                      <a:lnTo>
                        <a:pt x="1381" y="803"/>
                      </a:lnTo>
                      <a:lnTo>
                        <a:pt x="1283" y="803"/>
                      </a:lnTo>
                      <a:lnTo>
                        <a:pt x="1166" y="803"/>
                      </a:lnTo>
                      <a:lnTo>
                        <a:pt x="1049" y="803"/>
                      </a:lnTo>
                      <a:lnTo>
                        <a:pt x="934" y="803"/>
                      </a:lnTo>
                      <a:lnTo>
                        <a:pt x="817" y="803"/>
                      </a:lnTo>
                      <a:lnTo>
                        <a:pt x="700" y="803"/>
                      </a:lnTo>
                      <a:lnTo>
                        <a:pt x="583" y="803"/>
                      </a:lnTo>
                      <a:lnTo>
                        <a:pt x="466" y="803"/>
                      </a:lnTo>
                      <a:lnTo>
                        <a:pt x="349" y="803"/>
                      </a:lnTo>
                      <a:lnTo>
                        <a:pt x="234" y="803"/>
                      </a:lnTo>
                      <a:lnTo>
                        <a:pt x="117" y="803"/>
                      </a:lnTo>
                      <a:lnTo>
                        <a:pt x="0" y="803"/>
                      </a:lnTo>
                      <a:lnTo>
                        <a:pt x="0" y="626"/>
                      </a:lnTo>
                      <a:lnTo>
                        <a:pt x="0" y="448"/>
                      </a:lnTo>
                      <a:lnTo>
                        <a:pt x="0" y="272"/>
                      </a:lnTo>
                      <a:lnTo>
                        <a:pt x="0" y="9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Freeform 38"/>
                <p:cNvSpPr>
                  <a:spLocks/>
                </p:cNvSpPr>
                <p:nvPr/>
              </p:nvSpPr>
              <p:spPr bwMode="auto">
                <a:xfrm>
                  <a:off x="2643188" y="3286125"/>
                  <a:ext cx="2192338" cy="1274763"/>
                </a:xfrm>
                <a:custGeom>
                  <a:avLst/>
                  <a:gdLst>
                    <a:gd name="T0" fmla="*/ 0 w 1381"/>
                    <a:gd name="T1" fmla="*/ 0 h 803"/>
                    <a:gd name="T2" fmla="*/ 77 w 1381"/>
                    <a:gd name="T3" fmla="*/ 36 h 803"/>
                    <a:gd name="T4" fmla="*/ 117 w 1381"/>
                    <a:gd name="T5" fmla="*/ 54 h 803"/>
                    <a:gd name="T6" fmla="*/ 202 w 1381"/>
                    <a:gd name="T7" fmla="*/ 94 h 803"/>
                    <a:gd name="T8" fmla="*/ 234 w 1381"/>
                    <a:gd name="T9" fmla="*/ 108 h 803"/>
                    <a:gd name="T10" fmla="*/ 247 w 1381"/>
                    <a:gd name="T11" fmla="*/ 115 h 803"/>
                    <a:gd name="T12" fmla="*/ 349 w 1381"/>
                    <a:gd name="T13" fmla="*/ 164 h 803"/>
                    <a:gd name="T14" fmla="*/ 416 w 1381"/>
                    <a:gd name="T15" fmla="*/ 195 h 803"/>
                    <a:gd name="T16" fmla="*/ 466 w 1381"/>
                    <a:gd name="T17" fmla="*/ 219 h 803"/>
                    <a:gd name="T18" fmla="*/ 576 w 1381"/>
                    <a:gd name="T19" fmla="*/ 272 h 803"/>
                    <a:gd name="T20" fmla="*/ 583 w 1381"/>
                    <a:gd name="T21" fmla="*/ 276 h 803"/>
                    <a:gd name="T22" fmla="*/ 588 w 1381"/>
                    <a:gd name="T23" fmla="*/ 279 h 803"/>
                    <a:gd name="T24" fmla="*/ 700 w 1381"/>
                    <a:gd name="T25" fmla="*/ 352 h 803"/>
                    <a:gd name="T26" fmla="*/ 795 w 1381"/>
                    <a:gd name="T27" fmla="*/ 417 h 803"/>
                    <a:gd name="T28" fmla="*/ 817 w 1381"/>
                    <a:gd name="T29" fmla="*/ 431 h 803"/>
                    <a:gd name="T30" fmla="*/ 842 w 1381"/>
                    <a:gd name="T31" fmla="*/ 448 h 803"/>
                    <a:gd name="T32" fmla="*/ 934 w 1381"/>
                    <a:gd name="T33" fmla="*/ 535 h 803"/>
                    <a:gd name="T34" fmla="*/ 1029 w 1381"/>
                    <a:gd name="T35" fmla="*/ 626 h 803"/>
                    <a:gd name="T36" fmla="*/ 1049 w 1381"/>
                    <a:gd name="T37" fmla="*/ 637 h 803"/>
                    <a:gd name="T38" fmla="*/ 1060 w 1381"/>
                    <a:gd name="T39" fmla="*/ 642 h 803"/>
                    <a:gd name="T40" fmla="*/ 1166 w 1381"/>
                    <a:gd name="T41" fmla="*/ 695 h 803"/>
                    <a:gd name="T42" fmla="*/ 1234 w 1381"/>
                    <a:gd name="T43" fmla="*/ 729 h 803"/>
                    <a:gd name="T44" fmla="*/ 1283 w 1381"/>
                    <a:gd name="T45" fmla="*/ 753 h 803"/>
                    <a:gd name="T46" fmla="*/ 1381 w 1381"/>
                    <a:gd name="T47" fmla="*/ 803 h 803"/>
                    <a:gd name="T48" fmla="*/ 1283 w 1381"/>
                    <a:gd name="T49" fmla="*/ 803 h 8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81" h="803">
                      <a:moveTo>
                        <a:pt x="0" y="0"/>
                      </a:moveTo>
                      <a:lnTo>
                        <a:pt x="77" y="36"/>
                      </a:lnTo>
                      <a:lnTo>
                        <a:pt x="117" y="54"/>
                      </a:lnTo>
                      <a:lnTo>
                        <a:pt x="202" y="94"/>
                      </a:lnTo>
                      <a:lnTo>
                        <a:pt x="234" y="108"/>
                      </a:lnTo>
                      <a:lnTo>
                        <a:pt x="247" y="115"/>
                      </a:lnTo>
                      <a:lnTo>
                        <a:pt x="349" y="164"/>
                      </a:lnTo>
                      <a:lnTo>
                        <a:pt x="416" y="195"/>
                      </a:lnTo>
                      <a:lnTo>
                        <a:pt x="466" y="219"/>
                      </a:lnTo>
                      <a:lnTo>
                        <a:pt x="576" y="272"/>
                      </a:lnTo>
                      <a:lnTo>
                        <a:pt x="583" y="276"/>
                      </a:lnTo>
                      <a:lnTo>
                        <a:pt x="588" y="279"/>
                      </a:lnTo>
                      <a:lnTo>
                        <a:pt x="700" y="352"/>
                      </a:lnTo>
                      <a:lnTo>
                        <a:pt x="795" y="417"/>
                      </a:lnTo>
                      <a:lnTo>
                        <a:pt x="817" y="431"/>
                      </a:lnTo>
                      <a:lnTo>
                        <a:pt x="842" y="448"/>
                      </a:lnTo>
                      <a:lnTo>
                        <a:pt x="934" y="535"/>
                      </a:lnTo>
                      <a:lnTo>
                        <a:pt x="1029" y="626"/>
                      </a:lnTo>
                      <a:lnTo>
                        <a:pt x="1049" y="637"/>
                      </a:lnTo>
                      <a:lnTo>
                        <a:pt x="1060" y="642"/>
                      </a:lnTo>
                      <a:lnTo>
                        <a:pt x="1166" y="695"/>
                      </a:lnTo>
                      <a:lnTo>
                        <a:pt x="1234" y="729"/>
                      </a:lnTo>
                      <a:lnTo>
                        <a:pt x="1283" y="753"/>
                      </a:lnTo>
                      <a:lnTo>
                        <a:pt x="1381" y="803"/>
                      </a:lnTo>
                      <a:lnTo>
                        <a:pt x="1283" y="80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" name="Freeform 39"/>
                <p:cNvSpPr>
                  <a:spLocks/>
                </p:cNvSpPr>
                <p:nvPr/>
              </p:nvSpPr>
              <p:spPr bwMode="auto">
                <a:xfrm>
                  <a:off x="2643188" y="3432175"/>
                  <a:ext cx="1889125" cy="1128713"/>
                </a:xfrm>
                <a:custGeom>
                  <a:avLst/>
                  <a:gdLst>
                    <a:gd name="T0" fmla="*/ 0 w 1190"/>
                    <a:gd name="T1" fmla="*/ 0 h 711"/>
                    <a:gd name="T2" fmla="*/ 4 w 1190"/>
                    <a:gd name="T3" fmla="*/ 2 h 711"/>
                    <a:gd name="T4" fmla="*/ 117 w 1190"/>
                    <a:gd name="T5" fmla="*/ 54 h 711"/>
                    <a:gd name="T6" fmla="*/ 166 w 1190"/>
                    <a:gd name="T7" fmla="*/ 78 h 711"/>
                    <a:gd name="T8" fmla="*/ 234 w 1190"/>
                    <a:gd name="T9" fmla="*/ 110 h 711"/>
                    <a:gd name="T10" fmla="*/ 336 w 1190"/>
                    <a:gd name="T11" fmla="*/ 158 h 711"/>
                    <a:gd name="T12" fmla="*/ 349 w 1190"/>
                    <a:gd name="T13" fmla="*/ 165 h 711"/>
                    <a:gd name="T14" fmla="*/ 382 w 1190"/>
                    <a:gd name="T15" fmla="*/ 180 h 711"/>
                    <a:gd name="T16" fmla="*/ 466 w 1190"/>
                    <a:gd name="T17" fmla="*/ 236 h 711"/>
                    <a:gd name="T18" fmla="*/ 531 w 1190"/>
                    <a:gd name="T19" fmla="*/ 278 h 711"/>
                    <a:gd name="T20" fmla="*/ 583 w 1190"/>
                    <a:gd name="T21" fmla="*/ 311 h 711"/>
                    <a:gd name="T22" fmla="*/ 651 w 1190"/>
                    <a:gd name="T23" fmla="*/ 356 h 711"/>
                    <a:gd name="T24" fmla="*/ 700 w 1190"/>
                    <a:gd name="T25" fmla="*/ 404 h 711"/>
                    <a:gd name="T26" fmla="*/ 783 w 1190"/>
                    <a:gd name="T27" fmla="*/ 482 h 711"/>
                    <a:gd name="T28" fmla="*/ 817 w 1190"/>
                    <a:gd name="T29" fmla="*/ 515 h 711"/>
                    <a:gd name="T30" fmla="*/ 837 w 1190"/>
                    <a:gd name="T31" fmla="*/ 534 h 711"/>
                    <a:gd name="T32" fmla="*/ 934 w 1190"/>
                    <a:gd name="T33" fmla="*/ 581 h 711"/>
                    <a:gd name="T34" fmla="*/ 980 w 1190"/>
                    <a:gd name="T35" fmla="*/ 606 h 711"/>
                    <a:gd name="T36" fmla="*/ 1049 w 1190"/>
                    <a:gd name="T37" fmla="*/ 641 h 711"/>
                    <a:gd name="T38" fmla="*/ 1154 w 1190"/>
                    <a:gd name="T39" fmla="*/ 694 h 711"/>
                    <a:gd name="T40" fmla="*/ 1166 w 1190"/>
                    <a:gd name="T41" fmla="*/ 699 h 711"/>
                    <a:gd name="T42" fmla="*/ 1190 w 1190"/>
                    <a:gd name="T43" fmla="*/ 711 h 711"/>
                    <a:gd name="T44" fmla="*/ 1166 w 1190"/>
                    <a:gd name="T45" fmla="*/ 711 h 711"/>
                    <a:gd name="T46" fmla="*/ 1049 w 1190"/>
                    <a:gd name="T47" fmla="*/ 711 h 711"/>
                    <a:gd name="T48" fmla="*/ 934 w 1190"/>
                    <a:gd name="T49" fmla="*/ 711 h 711"/>
                    <a:gd name="T50" fmla="*/ 817 w 1190"/>
                    <a:gd name="T51" fmla="*/ 711 h 711"/>
                    <a:gd name="T52" fmla="*/ 700 w 1190"/>
                    <a:gd name="T53" fmla="*/ 711 h 711"/>
                    <a:gd name="T54" fmla="*/ 583 w 1190"/>
                    <a:gd name="T55" fmla="*/ 711 h 711"/>
                    <a:gd name="T56" fmla="*/ 466 w 1190"/>
                    <a:gd name="T57" fmla="*/ 711 h 711"/>
                    <a:gd name="T58" fmla="*/ 349 w 1190"/>
                    <a:gd name="T59" fmla="*/ 711 h 711"/>
                    <a:gd name="T60" fmla="*/ 234 w 1190"/>
                    <a:gd name="T61" fmla="*/ 711 h 711"/>
                    <a:gd name="T62" fmla="*/ 117 w 1190"/>
                    <a:gd name="T63" fmla="*/ 711 h 711"/>
                    <a:gd name="T64" fmla="*/ 0 w 1190"/>
                    <a:gd name="T65" fmla="*/ 711 h 711"/>
                    <a:gd name="T66" fmla="*/ 0 w 1190"/>
                    <a:gd name="T67" fmla="*/ 534 h 711"/>
                    <a:gd name="T68" fmla="*/ 0 w 1190"/>
                    <a:gd name="T69" fmla="*/ 356 h 711"/>
                    <a:gd name="T70" fmla="*/ 0 w 1190"/>
                    <a:gd name="T71" fmla="*/ 180 h 711"/>
                    <a:gd name="T72" fmla="*/ 0 w 1190"/>
                    <a:gd name="T73" fmla="*/ 2 h 711"/>
                    <a:gd name="T74" fmla="*/ 0 w 1190"/>
                    <a:gd name="T75" fmla="*/ 0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90" h="711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117" y="54"/>
                      </a:lnTo>
                      <a:lnTo>
                        <a:pt x="166" y="78"/>
                      </a:lnTo>
                      <a:lnTo>
                        <a:pt x="234" y="110"/>
                      </a:lnTo>
                      <a:lnTo>
                        <a:pt x="336" y="158"/>
                      </a:lnTo>
                      <a:lnTo>
                        <a:pt x="349" y="165"/>
                      </a:lnTo>
                      <a:lnTo>
                        <a:pt x="382" y="180"/>
                      </a:lnTo>
                      <a:lnTo>
                        <a:pt x="466" y="236"/>
                      </a:lnTo>
                      <a:lnTo>
                        <a:pt x="531" y="278"/>
                      </a:lnTo>
                      <a:lnTo>
                        <a:pt x="583" y="311"/>
                      </a:lnTo>
                      <a:lnTo>
                        <a:pt x="651" y="356"/>
                      </a:lnTo>
                      <a:lnTo>
                        <a:pt x="700" y="404"/>
                      </a:lnTo>
                      <a:lnTo>
                        <a:pt x="783" y="482"/>
                      </a:lnTo>
                      <a:lnTo>
                        <a:pt x="817" y="515"/>
                      </a:lnTo>
                      <a:lnTo>
                        <a:pt x="837" y="534"/>
                      </a:lnTo>
                      <a:lnTo>
                        <a:pt x="934" y="581"/>
                      </a:lnTo>
                      <a:lnTo>
                        <a:pt x="980" y="606"/>
                      </a:lnTo>
                      <a:lnTo>
                        <a:pt x="1049" y="641"/>
                      </a:lnTo>
                      <a:lnTo>
                        <a:pt x="1154" y="694"/>
                      </a:lnTo>
                      <a:lnTo>
                        <a:pt x="1166" y="699"/>
                      </a:lnTo>
                      <a:lnTo>
                        <a:pt x="1190" y="711"/>
                      </a:lnTo>
                      <a:lnTo>
                        <a:pt x="1166" y="711"/>
                      </a:lnTo>
                      <a:lnTo>
                        <a:pt x="1049" y="711"/>
                      </a:lnTo>
                      <a:lnTo>
                        <a:pt x="934" y="711"/>
                      </a:lnTo>
                      <a:lnTo>
                        <a:pt x="817" y="711"/>
                      </a:lnTo>
                      <a:lnTo>
                        <a:pt x="700" y="711"/>
                      </a:lnTo>
                      <a:lnTo>
                        <a:pt x="583" y="711"/>
                      </a:lnTo>
                      <a:lnTo>
                        <a:pt x="466" y="711"/>
                      </a:lnTo>
                      <a:lnTo>
                        <a:pt x="349" y="711"/>
                      </a:lnTo>
                      <a:lnTo>
                        <a:pt x="234" y="711"/>
                      </a:lnTo>
                      <a:lnTo>
                        <a:pt x="117" y="711"/>
                      </a:lnTo>
                      <a:lnTo>
                        <a:pt x="0" y="711"/>
                      </a:lnTo>
                      <a:lnTo>
                        <a:pt x="0" y="534"/>
                      </a:lnTo>
                      <a:lnTo>
                        <a:pt x="0" y="356"/>
                      </a:lnTo>
                      <a:lnTo>
                        <a:pt x="0" y="18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Freeform 40"/>
                <p:cNvSpPr>
                  <a:spLocks/>
                </p:cNvSpPr>
                <p:nvPr/>
              </p:nvSpPr>
              <p:spPr bwMode="auto">
                <a:xfrm>
                  <a:off x="2643188" y="3432175"/>
                  <a:ext cx="1889125" cy="1128713"/>
                </a:xfrm>
                <a:custGeom>
                  <a:avLst/>
                  <a:gdLst>
                    <a:gd name="T0" fmla="*/ 0 w 1190"/>
                    <a:gd name="T1" fmla="*/ 0 h 711"/>
                    <a:gd name="T2" fmla="*/ 4 w 1190"/>
                    <a:gd name="T3" fmla="*/ 2 h 711"/>
                    <a:gd name="T4" fmla="*/ 117 w 1190"/>
                    <a:gd name="T5" fmla="*/ 54 h 711"/>
                    <a:gd name="T6" fmla="*/ 166 w 1190"/>
                    <a:gd name="T7" fmla="*/ 78 h 711"/>
                    <a:gd name="T8" fmla="*/ 234 w 1190"/>
                    <a:gd name="T9" fmla="*/ 110 h 711"/>
                    <a:gd name="T10" fmla="*/ 336 w 1190"/>
                    <a:gd name="T11" fmla="*/ 158 h 711"/>
                    <a:gd name="T12" fmla="*/ 349 w 1190"/>
                    <a:gd name="T13" fmla="*/ 165 h 711"/>
                    <a:gd name="T14" fmla="*/ 382 w 1190"/>
                    <a:gd name="T15" fmla="*/ 180 h 711"/>
                    <a:gd name="T16" fmla="*/ 466 w 1190"/>
                    <a:gd name="T17" fmla="*/ 236 h 711"/>
                    <a:gd name="T18" fmla="*/ 531 w 1190"/>
                    <a:gd name="T19" fmla="*/ 278 h 711"/>
                    <a:gd name="T20" fmla="*/ 583 w 1190"/>
                    <a:gd name="T21" fmla="*/ 311 h 711"/>
                    <a:gd name="T22" fmla="*/ 651 w 1190"/>
                    <a:gd name="T23" fmla="*/ 356 h 711"/>
                    <a:gd name="T24" fmla="*/ 700 w 1190"/>
                    <a:gd name="T25" fmla="*/ 404 h 711"/>
                    <a:gd name="T26" fmla="*/ 783 w 1190"/>
                    <a:gd name="T27" fmla="*/ 482 h 711"/>
                    <a:gd name="T28" fmla="*/ 817 w 1190"/>
                    <a:gd name="T29" fmla="*/ 515 h 711"/>
                    <a:gd name="T30" fmla="*/ 837 w 1190"/>
                    <a:gd name="T31" fmla="*/ 534 h 711"/>
                    <a:gd name="T32" fmla="*/ 934 w 1190"/>
                    <a:gd name="T33" fmla="*/ 581 h 711"/>
                    <a:gd name="T34" fmla="*/ 980 w 1190"/>
                    <a:gd name="T35" fmla="*/ 606 h 711"/>
                    <a:gd name="T36" fmla="*/ 1049 w 1190"/>
                    <a:gd name="T37" fmla="*/ 641 h 711"/>
                    <a:gd name="T38" fmla="*/ 1154 w 1190"/>
                    <a:gd name="T39" fmla="*/ 694 h 711"/>
                    <a:gd name="T40" fmla="*/ 1166 w 1190"/>
                    <a:gd name="T41" fmla="*/ 699 h 711"/>
                    <a:gd name="T42" fmla="*/ 1190 w 1190"/>
                    <a:gd name="T43" fmla="*/ 711 h 711"/>
                    <a:gd name="T44" fmla="*/ 1166 w 1190"/>
                    <a:gd name="T45" fmla="*/ 711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90" h="711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117" y="54"/>
                      </a:lnTo>
                      <a:lnTo>
                        <a:pt x="166" y="78"/>
                      </a:lnTo>
                      <a:lnTo>
                        <a:pt x="234" y="110"/>
                      </a:lnTo>
                      <a:lnTo>
                        <a:pt x="336" y="158"/>
                      </a:lnTo>
                      <a:lnTo>
                        <a:pt x="349" y="165"/>
                      </a:lnTo>
                      <a:lnTo>
                        <a:pt x="382" y="180"/>
                      </a:lnTo>
                      <a:lnTo>
                        <a:pt x="466" y="236"/>
                      </a:lnTo>
                      <a:lnTo>
                        <a:pt x="531" y="278"/>
                      </a:lnTo>
                      <a:lnTo>
                        <a:pt x="583" y="311"/>
                      </a:lnTo>
                      <a:lnTo>
                        <a:pt x="651" y="356"/>
                      </a:lnTo>
                      <a:lnTo>
                        <a:pt x="700" y="404"/>
                      </a:lnTo>
                      <a:lnTo>
                        <a:pt x="783" y="482"/>
                      </a:lnTo>
                      <a:lnTo>
                        <a:pt x="817" y="515"/>
                      </a:lnTo>
                      <a:lnTo>
                        <a:pt x="837" y="534"/>
                      </a:lnTo>
                      <a:lnTo>
                        <a:pt x="934" y="581"/>
                      </a:lnTo>
                      <a:lnTo>
                        <a:pt x="980" y="606"/>
                      </a:lnTo>
                      <a:lnTo>
                        <a:pt x="1049" y="641"/>
                      </a:lnTo>
                      <a:lnTo>
                        <a:pt x="1154" y="694"/>
                      </a:lnTo>
                      <a:lnTo>
                        <a:pt x="1166" y="699"/>
                      </a:lnTo>
                      <a:lnTo>
                        <a:pt x="1190" y="711"/>
                      </a:lnTo>
                      <a:lnTo>
                        <a:pt x="1166" y="71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" name="Freeform 41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811338" cy="830263"/>
                </a:xfrm>
                <a:custGeom>
                  <a:avLst/>
                  <a:gdLst>
                    <a:gd name="T0" fmla="*/ 0 w 1141"/>
                    <a:gd name="T1" fmla="*/ 156 h 523"/>
                    <a:gd name="T2" fmla="*/ 47 w 1141"/>
                    <a:gd name="T3" fmla="*/ 177 h 523"/>
                    <a:gd name="T4" fmla="*/ 117 w 1141"/>
                    <a:gd name="T5" fmla="*/ 208 h 523"/>
                    <a:gd name="T6" fmla="*/ 145 w 1141"/>
                    <a:gd name="T7" fmla="*/ 221 h 523"/>
                    <a:gd name="T8" fmla="*/ 234 w 1141"/>
                    <a:gd name="T9" fmla="*/ 260 h 523"/>
                    <a:gd name="T10" fmla="*/ 311 w 1141"/>
                    <a:gd name="T11" fmla="*/ 296 h 523"/>
                    <a:gd name="T12" fmla="*/ 349 w 1141"/>
                    <a:gd name="T13" fmla="*/ 314 h 523"/>
                    <a:gd name="T14" fmla="*/ 437 w 1141"/>
                    <a:gd name="T15" fmla="*/ 355 h 523"/>
                    <a:gd name="T16" fmla="*/ 466 w 1141"/>
                    <a:gd name="T17" fmla="*/ 367 h 523"/>
                    <a:gd name="T18" fmla="*/ 478 w 1141"/>
                    <a:gd name="T19" fmla="*/ 372 h 523"/>
                    <a:gd name="T20" fmla="*/ 583 w 1141"/>
                    <a:gd name="T21" fmla="*/ 420 h 523"/>
                    <a:gd name="T22" fmla="*/ 645 w 1141"/>
                    <a:gd name="T23" fmla="*/ 450 h 523"/>
                    <a:gd name="T24" fmla="*/ 700 w 1141"/>
                    <a:gd name="T25" fmla="*/ 471 h 523"/>
                    <a:gd name="T26" fmla="*/ 811 w 1141"/>
                    <a:gd name="T27" fmla="*/ 523 h 523"/>
                    <a:gd name="T28" fmla="*/ 817 w 1141"/>
                    <a:gd name="T29" fmla="*/ 512 h 523"/>
                    <a:gd name="T30" fmla="*/ 870 w 1141"/>
                    <a:gd name="T31" fmla="*/ 435 h 523"/>
                    <a:gd name="T32" fmla="*/ 913 w 1141"/>
                    <a:gd name="T33" fmla="*/ 355 h 523"/>
                    <a:gd name="T34" fmla="*/ 923 w 1141"/>
                    <a:gd name="T35" fmla="*/ 339 h 523"/>
                    <a:gd name="T36" fmla="*/ 934 w 1141"/>
                    <a:gd name="T37" fmla="*/ 320 h 523"/>
                    <a:gd name="T38" fmla="*/ 982 w 1141"/>
                    <a:gd name="T39" fmla="*/ 252 h 523"/>
                    <a:gd name="T40" fmla="*/ 1025 w 1141"/>
                    <a:gd name="T41" fmla="*/ 177 h 523"/>
                    <a:gd name="T42" fmla="*/ 1037 w 1141"/>
                    <a:gd name="T43" fmla="*/ 158 h 523"/>
                    <a:gd name="T44" fmla="*/ 1049 w 1141"/>
                    <a:gd name="T45" fmla="*/ 135 h 523"/>
                    <a:gd name="T46" fmla="*/ 1098 w 1141"/>
                    <a:gd name="T47" fmla="*/ 73 h 523"/>
                    <a:gd name="T48" fmla="*/ 1141 w 1141"/>
                    <a:gd name="T49" fmla="*/ 0 h 523"/>
                    <a:gd name="T50" fmla="*/ 1049 w 1141"/>
                    <a:gd name="T51" fmla="*/ 0 h 523"/>
                    <a:gd name="T52" fmla="*/ 934 w 1141"/>
                    <a:gd name="T53" fmla="*/ 0 h 523"/>
                    <a:gd name="T54" fmla="*/ 817 w 1141"/>
                    <a:gd name="T55" fmla="*/ 0 h 523"/>
                    <a:gd name="T56" fmla="*/ 700 w 1141"/>
                    <a:gd name="T57" fmla="*/ 0 h 523"/>
                    <a:gd name="T58" fmla="*/ 583 w 1141"/>
                    <a:gd name="T59" fmla="*/ 0 h 523"/>
                    <a:gd name="T60" fmla="*/ 466 w 1141"/>
                    <a:gd name="T61" fmla="*/ 0 h 523"/>
                    <a:gd name="T62" fmla="*/ 349 w 1141"/>
                    <a:gd name="T63" fmla="*/ 0 h 523"/>
                    <a:gd name="T64" fmla="*/ 234 w 1141"/>
                    <a:gd name="T65" fmla="*/ 0 h 523"/>
                    <a:gd name="T66" fmla="*/ 117 w 1141"/>
                    <a:gd name="T67" fmla="*/ 0 h 523"/>
                    <a:gd name="T68" fmla="*/ 0 w 1141"/>
                    <a:gd name="T69" fmla="*/ 0 h 523"/>
                    <a:gd name="T70" fmla="*/ 0 w 1141"/>
                    <a:gd name="T71" fmla="*/ 156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41" h="523">
                      <a:moveTo>
                        <a:pt x="0" y="156"/>
                      </a:moveTo>
                      <a:lnTo>
                        <a:pt x="47" y="177"/>
                      </a:lnTo>
                      <a:lnTo>
                        <a:pt x="117" y="208"/>
                      </a:lnTo>
                      <a:lnTo>
                        <a:pt x="145" y="221"/>
                      </a:lnTo>
                      <a:lnTo>
                        <a:pt x="234" y="260"/>
                      </a:lnTo>
                      <a:lnTo>
                        <a:pt x="311" y="296"/>
                      </a:lnTo>
                      <a:lnTo>
                        <a:pt x="349" y="314"/>
                      </a:lnTo>
                      <a:lnTo>
                        <a:pt x="437" y="355"/>
                      </a:lnTo>
                      <a:lnTo>
                        <a:pt x="466" y="367"/>
                      </a:lnTo>
                      <a:lnTo>
                        <a:pt x="478" y="372"/>
                      </a:lnTo>
                      <a:lnTo>
                        <a:pt x="583" y="420"/>
                      </a:lnTo>
                      <a:lnTo>
                        <a:pt x="645" y="450"/>
                      </a:lnTo>
                      <a:lnTo>
                        <a:pt x="700" y="471"/>
                      </a:lnTo>
                      <a:lnTo>
                        <a:pt x="811" y="523"/>
                      </a:lnTo>
                      <a:lnTo>
                        <a:pt x="817" y="512"/>
                      </a:lnTo>
                      <a:lnTo>
                        <a:pt x="870" y="435"/>
                      </a:lnTo>
                      <a:lnTo>
                        <a:pt x="913" y="355"/>
                      </a:lnTo>
                      <a:lnTo>
                        <a:pt x="923" y="339"/>
                      </a:lnTo>
                      <a:lnTo>
                        <a:pt x="934" y="320"/>
                      </a:lnTo>
                      <a:lnTo>
                        <a:pt x="982" y="252"/>
                      </a:lnTo>
                      <a:lnTo>
                        <a:pt x="1025" y="177"/>
                      </a:lnTo>
                      <a:lnTo>
                        <a:pt x="1037" y="158"/>
                      </a:lnTo>
                      <a:lnTo>
                        <a:pt x="1049" y="135"/>
                      </a:lnTo>
                      <a:lnTo>
                        <a:pt x="1098" y="73"/>
                      </a:lnTo>
                      <a:lnTo>
                        <a:pt x="1141" y="0"/>
                      </a:lnTo>
                      <a:lnTo>
                        <a:pt x="1049" y="0"/>
                      </a:lnTo>
                      <a:lnTo>
                        <a:pt x="934" y="0"/>
                      </a:lnTo>
                      <a:lnTo>
                        <a:pt x="817" y="0"/>
                      </a:lnTo>
                      <a:lnTo>
                        <a:pt x="700" y="0"/>
                      </a:lnTo>
                      <a:lnTo>
                        <a:pt x="583" y="0"/>
                      </a:lnTo>
                      <a:lnTo>
                        <a:pt x="466" y="0"/>
                      </a:lnTo>
                      <a:lnTo>
                        <a:pt x="349" y="0"/>
                      </a:lnTo>
                      <a:lnTo>
                        <a:pt x="234" y="0"/>
                      </a:lnTo>
                      <a:lnTo>
                        <a:pt x="117" y="0"/>
                      </a:lnTo>
                      <a:lnTo>
                        <a:pt x="0" y="0"/>
                      </a:lnTo>
                      <a:lnTo>
                        <a:pt x="0" y="15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Freeform 42"/>
                <p:cNvSpPr>
                  <a:spLocks/>
                </p:cNvSpPr>
                <p:nvPr/>
              </p:nvSpPr>
              <p:spPr bwMode="auto">
                <a:xfrm>
                  <a:off x="2643188" y="622300"/>
                  <a:ext cx="1811338" cy="830263"/>
                </a:xfrm>
                <a:custGeom>
                  <a:avLst/>
                  <a:gdLst>
                    <a:gd name="T0" fmla="*/ 0 w 1141"/>
                    <a:gd name="T1" fmla="*/ 156 h 523"/>
                    <a:gd name="T2" fmla="*/ 47 w 1141"/>
                    <a:gd name="T3" fmla="*/ 177 h 523"/>
                    <a:gd name="T4" fmla="*/ 117 w 1141"/>
                    <a:gd name="T5" fmla="*/ 208 h 523"/>
                    <a:gd name="T6" fmla="*/ 145 w 1141"/>
                    <a:gd name="T7" fmla="*/ 221 h 523"/>
                    <a:gd name="T8" fmla="*/ 234 w 1141"/>
                    <a:gd name="T9" fmla="*/ 260 h 523"/>
                    <a:gd name="T10" fmla="*/ 311 w 1141"/>
                    <a:gd name="T11" fmla="*/ 296 h 523"/>
                    <a:gd name="T12" fmla="*/ 349 w 1141"/>
                    <a:gd name="T13" fmla="*/ 314 h 523"/>
                    <a:gd name="T14" fmla="*/ 437 w 1141"/>
                    <a:gd name="T15" fmla="*/ 355 h 523"/>
                    <a:gd name="T16" fmla="*/ 466 w 1141"/>
                    <a:gd name="T17" fmla="*/ 367 h 523"/>
                    <a:gd name="T18" fmla="*/ 478 w 1141"/>
                    <a:gd name="T19" fmla="*/ 372 h 523"/>
                    <a:gd name="T20" fmla="*/ 583 w 1141"/>
                    <a:gd name="T21" fmla="*/ 420 h 523"/>
                    <a:gd name="T22" fmla="*/ 645 w 1141"/>
                    <a:gd name="T23" fmla="*/ 450 h 523"/>
                    <a:gd name="T24" fmla="*/ 700 w 1141"/>
                    <a:gd name="T25" fmla="*/ 471 h 523"/>
                    <a:gd name="T26" fmla="*/ 811 w 1141"/>
                    <a:gd name="T27" fmla="*/ 523 h 523"/>
                    <a:gd name="T28" fmla="*/ 817 w 1141"/>
                    <a:gd name="T29" fmla="*/ 512 h 523"/>
                    <a:gd name="T30" fmla="*/ 870 w 1141"/>
                    <a:gd name="T31" fmla="*/ 435 h 523"/>
                    <a:gd name="T32" fmla="*/ 913 w 1141"/>
                    <a:gd name="T33" fmla="*/ 355 h 523"/>
                    <a:gd name="T34" fmla="*/ 923 w 1141"/>
                    <a:gd name="T35" fmla="*/ 339 h 523"/>
                    <a:gd name="T36" fmla="*/ 934 w 1141"/>
                    <a:gd name="T37" fmla="*/ 320 h 523"/>
                    <a:gd name="T38" fmla="*/ 982 w 1141"/>
                    <a:gd name="T39" fmla="*/ 252 h 523"/>
                    <a:gd name="T40" fmla="*/ 1025 w 1141"/>
                    <a:gd name="T41" fmla="*/ 177 h 523"/>
                    <a:gd name="T42" fmla="*/ 1037 w 1141"/>
                    <a:gd name="T43" fmla="*/ 158 h 523"/>
                    <a:gd name="T44" fmla="*/ 1049 w 1141"/>
                    <a:gd name="T45" fmla="*/ 135 h 523"/>
                    <a:gd name="T46" fmla="*/ 1098 w 1141"/>
                    <a:gd name="T47" fmla="*/ 73 h 523"/>
                    <a:gd name="T48" fmla="*/ 1141 w 1141"/>
                    <a:gd name="T49" fmla="*/ 0 h 523"/>
                    <a:gd name="T50" fmla="*/ 1049 w 1141"/>
                    <a:gd name="T51" fmla="*/ 0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41" h="523">
                      <a:moveTo>
                        <a:pt x="0" y="156"/>
                      </a:moveTo>
                      <a:lnTo>
                        <a:pt x="47" y="177"/>
                      </a:lnTo>
                      <a:lnTo>
                        <a:pt x="117" y="208"/>
                      </a:lnTo>
                      <a:lnTo>
                        <a:pt x="145" y="221"/>
                      </a:lnTo>
                      <a:lnTo>
                        <a:pt x="234" y="260"/>
                      </a:lnTo>
                      <a:lnTo>
                        <a:pt x="311" y="296"/>
                      </a:lnTo>
                      <a:lnTo>
                        <a:pt x="349" y="314"/>
                      </a:lnTo>
                      <a:lnTo>
                        <a:pt x="437" y="355"/>
                      </a:lnTo>
                      <a:lnTo>
                        <a:pt x="466" y="367"/>
                      </a:lnTo>
                      <a:lnTo>
                        <a:pt x="478" y="372"/>
                      </a:lnTo>
                      <a:lnTo>
                        <a:pt x="583" y="420"/>
                      </a:lnTo>
                      <a:lnTo>
                        <a:pt x="645" y="450"/>
                      </a:lnTo>
                      <a:lnTo>
                        <a:pt x="700" y="471"/>
                      </a:lnTo>
                      <a:lnTo>
                        <a:pt x="811" y="523"/>
                      </a:lnTo>
                      <a:lnTo>
                        <a:pt x="817" y="512"/>
                      </a:lnTo>
                      <a:lnTo>
                        <a:pt x="870" y="435"/>
                      </a:lnTo>
                      <a:lnTo>
                        <a:pt x="913" y="355"/>
                      </a:lnTo>
                      <a:lnTo>
                        <a:pt x="923" y="339"/>
                      </a:lnTo>
                      <a:lnTo>
                        <a:pt x="934" y="320"/>
                      </a:lnTo>
                      <a:lnTo>
                        <a:pt x="982" y="252"/>
                      </a:lnTo>
                      <a:lnTo>
                        <a:pt x="1025" y="177"/>
                      </a:lnTo>
                      <a:lnTo>
                        <a:pt x="1037" y="158"/>
                      </a:lnTo>
                      <a:lnTo>
                        <a:pt x="1049" y="135"/>
                      </a:lnTo>
                      <a:lnTo>
                        <a:pt x="1098" y="73"/>
                      </a:lnTo>
                      <a:lnTo>
                        <a:pt x="1141" y="0"/>
                      </a:lnTo>
                      <a:lnTo>
                        <a:pt x="1049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" name="Freeform 43"/>
                <p:cNvSpPr>
                  <a:spLocks/>
                </p:cNvSpPr>
                <p:nvPr/>
              </p:nvSpPr>
              <p:spPr bwMode="auto">
                <a:xfrm>
                  <a:off x="5445126" y="622300"/>
                  <a:ext cx="1271588" cy="552450"/>
                </a:xfrm>
                <a:custGeom>
                  <a:avLst/>
                  <a:gdLst>
                    <a:gd name="T0" fmla="*/ 0 w 801"/>
                    <a:gd name="T1" fmla="*/ 0 h 348"/>
                    <a:gd name="T2" fmla="*/ 101 w 801"/>
                    <a:gd name="T3" fmla="*/ 47 h 348"/>
                    <a:gd name="T4" fmla="*/ 186 w 801"/>
                    <a:gd name="T5" fmla="*/ 128 h 348"/>
                    <a:gd name="T6" fmla="*/ 218 w 801"/>
                    <a:gd name="T7" fmla="*/ 160 h 348"/>
                    <a:gd name="T8" fmla="*/ 257 w 801"/>
                    <a:gd name="T9" fmla="*/ 177 h 348"/>
                    <a:gd name="T10" fmla="*/ 335 w 801"/>
                    <a:gd name="T11" fmla="*/ 208 h 348"/>
                    <a:gd name="T12" fmla="*/ 362 w 801"/>
                    <a:gd name="T13" fmla="*/ 219 h 348"/>
                    <a:gd name="T14" fmla="*/ 451 w 801"/>
                    <a:gd name="T15" fmla="*/ 254 h 348"/>
                    <a:gd name="T16" fmla="*/ 521 w 801"/>
                    <a:gd name="T17" fmla="*/ 283 h 348"/>
                    <a:gd name="T18" fmla="*/ 567 w 801"/>
                    <a:gd name="T19" fmla="*/ 302 h 348"/>
                    <a:gd name="T20" fmla="*/ 678 w 801"/>
                    <a:gd name="T21" fmla="*/ 347 h 348"/>
                    <a:gd name="T22" fmla="*/ 684 w 801"/>
                    <a:gd name="T23" fmla="*/ 348 h 348"/>
                    <a:gd name="T24" fmla="*/ 756 w 801"/>
                    <a:gd name="T25" fmla="*/ 287 h 348"/>
                    <a:gd name="T26" fmla="*/ 801 w 801"/>
                    <a:gd name="T27" fmla="*/ 296 h 348"/>
                    <a:gd name="T28" fmla="*/ 801 w 801"/>
                    <a:gd name="T29" fmla="*/ 177 h 348"/>
                    <a:gd name="T30" fmla="*/ 801 w 801"/>
                    <a:gd name="T31" fmla="*/ 0 h 348"/>
                    <a:gd name="T32" fmla="*/ 684 w 801"/>
                    <a:gd name="T33" fmla="*/ 0 h 348"/>
                    <a:gd name="T34" fmla="*/ 567 w 801"/>
                    <a:gd name="T35" fmla="*/ 0 h 348"/>
                    <a:gd name="T36" fmla="*/ 451 w 801"/>
                    <a:gd name="T37" fmla="*/ 0 h 348"/>
                    <a:gd name="T38" fmla="*/ 335 w 801"/>
                    <a:gd name="T39" fmla="*/ 0 h 348"/>
                    <a:gd name="T40" fmla="*/ 218 w 801"/>
                    <a:gd name="T41" fmla="*/ 0 h 348"/>
                    <a:gd name="T42" fmla="*/ 101 w 801"/>
                    <a:gd name="T43" fmla="*/ 0 h 348"/>
                    <a:gd name="T44" fmla="*/ 0 w 801"/>
                    <a:gd name="T45" fmla="*/ 0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01" h="348">
                      <a:moveTo>
                        <a:pt x="0" y="0"/>
                      </a:moveTo>
                      <a:lnTo>
                        <a:pt x="101" y="47"/>
                      </a:lnTo>
                      <a:lnTo>
                        <a:pt x="186" y="128"/>
                      </a:lnTo>
                      <a:lnTo>
                        <a:pt x="218" y="160"/>
                      </a:lnTo>
                      <a:lnTo>
                        <a:pt x="257" y="177"/>
                      </a:lnTo>
                      <a:lnTo>
                        <a:pt x="335" y="208"/>
                      </a:lnTo>
                      <a:lnTo>
                        <a:pt x="362" y="219"/>
                      </a:lnTo>
                      <a:lnTo>
                        <a:pt x="451" y="254"/>
                      </a:lnTo>
                      <a:lnTo>
                        <a:pt x="521" y="283"/>
                      </a:lnTo>
                      <a:lnTo>
                        <a:pt x="567" y="302"/>
                      </a:lnTo>
                      <a:lnTo>
                        <a:pt x="678" y="347"/>
                      </a:lnTo>
                      <a:lnTo>
                        <a:pt x="684" y="348"/>
                      </a:lnTo>
                      <a:lnTo>
                        <a:pt x="756" y="287"/>
                      </a:lnTo>
                      <a:lnTo>
                        <a:pt x="801" y="296"/>
                      </a:lnTo>
                      <a:lnTo>
                        <a:pt x="801" y="177"/>
                      </a:lnTo>
                      <a:lnTo>
                        <a:pt x="801" y="0"/>
                      </a:lnTo>
                      <a:lnTo>
                        <a:pt x="684" y="0"/>
                      </a:lnTo>
                      <a:lnTo>
                        <a:pt x="567" y="0"/>
                      </a:lnTo>
                      <a:lnTo>
                        <a:pt x="451" y="0"/>
                      </a:lnTo>
                      <a:lnTo>
                        <a:pt x="335" y="0"/>
                      </a:lnTo>
                      <a:lnTo>
                        <a:pt x="218" y="0"/>
                      </a:lnTo>
                      <a:lnTo>
                        <a:pt x="10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" name="Freeform 44"/>
                <p:cNvSpPr>
                  <a:spLocks/>
                </p:cNvSpPr>
                <p:nvPr/>
              </p:nvSpPr>
              <p:spPr bwMode="auto">
                <a:xfrm>
                  <a:off x="5445126" y="622300"/>
                  <a:ext cx="1271588" cy="552450"/>
                </a:xfrm>
                <a:custGeom>
                  <a:avLst/>
                  <a:gdLst>
                    <a:gd name="T0" fmla="*/ 0 w 801"/>
                    <a:gd name="T1" fmla="*/ 0 h 348"/>
                    <a:gd name="T2" fmla="*/ 101 w 801"/>
                    <a:gd name="T3" fmla="*/ 47 h 348"/>
                    <a:gd name="T4" fmla="*/ 186 w 801"/>
                    <a:gd name="T5" fmla="*/ 128 h 348"/>
                    <a:gd name="T6" fmla="*/ 218 w 801"/>
                    <a:gd name="T7" fmla="*/ 160 h 348"/>
                    <a:gd name="T8" fmla="*/ 257 w 801"/>
                    <a:gd name="T9" fmla="*/ 177 h 348"/>
                    <a:gd name="T10" fmla="*/ 335 w 801"/>
                    <a:gd name="T11" fmla="*/ 208 h 348"/>
                    <a:gd name="T12" fmla="*/ 362 w 801"/>
                    <a:gd name="T13" fmla="*/ 219 h 348"/>
                    <a:gd name="T14" fmla="*/ 451 w 801"/>
                    <a:gd name="T15" fmla="*/ 254 h 348"/>
                    <a:gd name="T16" fmla="*/ 521 w 801"/>
                    <a:gd name="T17" fmla="*/ 283 h 348"/>
                    <a:gd name="T18" fmla="*/ 567 w 801"/>
                    <a:gd name="T19" fmla="*/ 302 h 348"/>
                    <a:gd name="T20" fmla="*/ 678 w 801"/>
                    <a:gd name="T21" fmla="*/ 347 h 348"/>
                    <a:gd name="T22" fmla="*/ 684 w 801"/>
                    <a:gd name="T23" fmla="*/ 348 h 348"/>
                    <a:gd name="T24" fmla="*/ 756 w 801"/>
                    <a:gd name="T25" fmla="*/ 287 h 348"/>
                    <a:gd name="T26" fmla="*/ 801 w 801"/>
                    <a:gd name="T27" fmla="*/ 296 h 348"/>
                    <a:gd name="T28" fmla="*/ 801 w 801"/>
                    <a:gd name="T29" fmla="*/ 177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1" h="348">
                      <a:moveTo>
                        <a:pt x="0" y="0"/>
                      </a:moveTo>
                      <a:lnTo>
                        <a:pt x="101" y="47"/>
                      </a:lnTo>
                      <a:lnTo>
                        <a:pt x="186" y="128"/>
                      </a:lnTo>
                      <a:lnTo>
                        <a:pt x="218" y="160"/>
                      </a:lnTo>
                      <a:lnTo>
                        <a:pt x="257" y="177"/>
                      </a:lnTo>
                      <a:lnTo>
                        <a:pt x="335" y="208"/>
                      </a:lnTo>
                      <a:lnTo>
                        <a:pt x="362" y="219"/>
                      </a:lnTo>
                      <a:lnTo>
                        <a:pt x="451" y="254"/>
                      </a:lnTo>
                      <a:lnTo>
                        <a:pt x="521" y="283"/>
                      </a:lnTo>
                      <a:lnTo>
                        <a:pt x="567" y="302"/>
                      </a:lnTo>
                      <a:lnTo>
                        <a:pt x="678" y="347"/>
                      </a:lnTo>
                      <a:lnTo>
                        <a:pt x="684" y="348"/>
                      </a:lnTo>
                      <a:lnTo>
                        <a:pt x="756" y="287"/>
                      </a:lnTo>
                      <a:lnTo>
                        <a:pt x="801" y="296"/>
                      </a:lnTo>
                      <a:lnTo>
                        <a:pt x="801" y="17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" name="Freeform 45"/>
                <p:cNvSpPr>
                  <a:spLocks/>
                </p:cNvSpPr>
                <p:nvPr/>
              </p:nvSpPr>
              <p:spPr bwMode="auto">
                <a:xfrm>
                  <a:off x="2643188" y="4160838"/>
                  <a:ext cx="693738" cy="400050"/>
                </a:xfrm>
                <a:custGeom>
                  <a:avLst/>
                  <a:gdLst>
                    <a:gd name="T0" fmla="*/ 0 w 437"/>
                    <a:gd name="T1" fmla="*/ 0 h 252"/>
                    <a:gd name="T2" fmla="*/ 79 w 437"/>
                    <a:gd name="T3" fmla="*/ 75 h 252"/>
                    <a:gd name="T4" fmla="*/ 117 w 437"/>
                    <a:gd name="T5" fmla="*/ 94 h 252"/>
                    <a:gd name="T6" fmla="*/ 134 w 437"/>
                    <a:gd name="T7" fmla="*/ 102 h 252"/>
                    <a:gd name="T8" fmla="*/ 234 w 437"/>
                    <a:gd name="T9" fmla="*/ 151 h 252"/>
                    <a:gd name="T10" fmla="*/ 307 w 437"/>
                    <a:gd name="T11" fmla="*/ 187 h 252"/>
                    <a:gd name="T12" fmla="*/ 349 w 437"/>
                    <a:gd name="T13" fmla="*/ 209 h 252"/>
                    <a:gd name="T14" fmla="*/ 437 w 437"/>
                    <a:gd name="T15" fmla="*/ 252 h 252"/>
                    <a:gd name="T16" fmla="*/ 349 w 437"/>
                    <a:gd name="T17" fmla="*/ 252 h 252"/>
                    <a:gd name="T18" fmla="*/ 234 w 437"/>
                    <a:gd name="T19" fmla="*/ 252 h 252"/>
                    <a:gd name="T20" fmla="*/ 117 w 437"/>
                    <a:gd name="T21" fmla="*/ 252 h 252"/>
                    <a:gd name="T22" fmla="*/ 0 w 437"/>
                    <a:gd name="T23" fmla="*/ 252 h 252"/>
                    <a:gd name="T24" fmla="*/ 0 w 437"/>
                    <a:gd name="T25" fmla="*/ 75 h 252"/>
                    <a:gd name="T26" fmla="*/ 0 w 437"/>
                    <a:gd name="T27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37" h="252">
                      <a:moveTo>
                        <a:pt x="0" y="0"/>
                      </a:moveTo>
                      <a:lnTo>
                        <a:pt x="79" y="75"/>
                      </a:lnTo>
                      <a:lnTo>
                        <a:pt x="117" y="94"/>
                      </a:lnTo>
                      <a:lnTo>
                        <a:pt x="134" y="102"/>
                      </a:lnTo>
                      <a:lnTo>
                        <a:pt x="234" y="151"/>
                      </a:lnTo>
                      <a:lnTo>
                        <a:pt x="307" y="187"/>
                      </a:lnTo>
                      <a:lnTo>
                        <a:pt x="349" y="209"/>
                      </a:lnTo>
                      <a:lnTo>
                        <a:pt x="437" y="252"/>
                      </a:lnTo>
                      <a:lnTo>
                        <a:pt x="349" y="252"/>
                      </a:lnTo>
                      <a:lnTo>
                        <a:pt x="234" y="252"/>
                      </a:lnTo>
                      <a:lnTo>
                        <a:pt x="117" y="252"/>
                      </a:lnTo>
                      <a:lnTo>
                        <a:pt x="0" y="252"/>
                      </a:lnTo>
                      <a:lnTo>
                        <a:pt x="0" y="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" name="Freeform 46"/>
                <p:cNvSpPr>
                  <a:spLocks/>
                </p:cNvSpPr>
                <p:nvPr/>
              </p:nvSpPr>
              <p:spPr bwMode="auto">
                <a:xfrm>
                  <a:off x="2643188" y="4160838"/>
                  <a:ext cx="693738" cy="400050"/>
                </a:xfrm>
                <a:custGeom>
                  <a:avLst/>
                  <a:gdLst>
                    <a:gd name="T0" fmla="*/ 0 w 437"/>
                    <a:gd name="T1" fmla="*/ 0 h 252"/>
                    <a:gd name="T2" fmla="*/ 79 w 437"/>
                    <a:gd name="T3" fmla="*/ 75 h 252"/>
                    <a:gd name="T4" fmla="*/ 117 w 437"/>
                    <a:gd name="T5" fmla="*/ 94 h 252"/>
                    <a:gd name="T6" fmla="*/ 134 w 437"/>
                    <a:gd name="T7" fmla="*/ 102 h 252"/>
                    <a:gd name="T8" fmla="*/ 234 w 437"/>
                    <a:gd name="T9" fmla="*/ 151 h 252"/>
                    <a:gd name="T10" fmla="*/ 307 w 437"/>
                    <a:gd name="T11" fmla="*/ 187 h 252"/>
                    <a:gd name="T12" fmla="*/ 349 w 437"/>
                    <a:gd name="T13" fmla="*/ 209 h 252"/>
                    <a:gd name="T14" fmla="*/ 437 w 437"/>
                    <a:gd name="T15" fmla="*/ 252 h 252"/>
                    <a:gd name="T16" fmla="*/ 349 w 437"/>
                    <a:gd name="T17" fmla="*/ 252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7" h="252">
                      <a:moveTo>
                        <a:pt x="0" y="0"/>
                      </a:moveTo>
                      <a:lnTo>
                        <a:pt x="79" y="75"/>
                      </a:lnTo>
                      <a:lnTo>
                        <a:pt x="117" y="94"/>
                      </a:lnTo>
                      <a:lnTo>
                        <a:pt x="134" y="102"/>
                      </a:lnTo>
                      <a:lnTo>
                        <a:pt x="234" y="151"/>
                      </a:lnTo>
                      <a:lnTo>
                        <a:pt x="307" y="187"/>
                      </a:lnTo>
                      <a:lnTo>
                        <a:pt x="349" y="209"/>
                      </a:lnTo>
                      <a:lnTo>
                        <a:pt x="437" y="252"/>
                      </a:lnTo>
                      <a:lnTo>
                        <a:pt x="349" y="2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" name="Rectangle 47"/>
                <p:cNvSpPr>
                  <a:spLocks noChangeArrowheads="1"/>
                </p:cNvSpPr>
                <p:nvPr/>
              </p:nvSpPr>
              <p:spPr bwMode="auto">
                <a:xfrm>
                  <a:off x="254000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" name="Rectangle 48"/>
                <p:cNvSpPr>
                  <a:spLocks noChangeArrowheads="1"/>
                </p:cNvSpPr>
                <p:nvPr/>
              </p:nvSpPr>
              <p:spPr bwMode="auto">
                <a:xfrm>
                  <a:off x="32797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" name="Rectangle 49"/>
                <p:cNvSpPr>
                  <a:spLocks noChangeArrowheads="1"/>
                </p:cNvSpPr>
                <p:nvPr/>
              </p:nvSpPr>
              <p:spPr bwMode="auto">
                <a:xfrm>
                  <a:off x="4021138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Rectangle 50"/>
                <p:cNvSpPr>
                  <a:spLocks noChangeArrowheads="1"/>
                </p:cNvSpPr>
                <p:nvPr/>
              </p:nvSpPr>
              <p:spPr bwMode="auto">
                <a:xfrm>
                  <a:off x="4760913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Rectangle 51"/>
                <p:cNvSpPr>
                  <a:spLocks noChangeArrowheads="1"/>
                </p:cNvSpPr>
                <p:nvPr/>
              </p:nvSpPr>
              <p:spPr bwMode="auto">
                <a:xfrm>
                  <a:off x="5502276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0.8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Rectangle 52"/>
                <p:cNvSpPr>
                  <a:spLocks noChangeArrowheads="1"/>
                </p:cNvSpPr>
                <p:nvPr/>
              </p:nvSpPr>
              <p:spPr bwMode="auto">
                <a:xfrm>
                  <a:off x="6242051" y="4667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Rectangle 53"/>
                <p:cNvSpPr>
                  <a:spLocks noChangeArrowheads="1"/>
                </p:cNvSpPr>
                <p:nvPr/>
              </p:nvSpPr>
              <p:spPr bwMode="auto">
                <a:xfrm>
                  <a:off x="2314576" y="44688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Rectangle 54"/>
                <p:cNvSpPr>
                  <a:spLocks noChangeArrowheads="1"/>
                </p:cNvSpPr>
                <p:nvPr/>
              </p:nvSpPr>
              <p:spPr bwMode="auto">
                <a:xfrm>
                  <a:off x="2314576" y="3905250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Rectangle 55"/>
                <p:cNvSpPr>
                  <a:spLocks noChangeArrowheads="1"/>
                </p:cNvSpPr>
                <p:nvPr/>
              </p:nvSpPr>
              <p:spPr bwMode="auto">
                <a:xfrm>
                  <a:off x="2314576" y="33432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Rectangle 56"/>
                <p:cNvSpPr>
                  <a:spLocks noChangeArrowheads="1"/>
                </p:cNvSpPr>
                <p:nvPr/>
              </p:nvSpPr>
              <p:spPr bwMode="auto">
                <a:xfrm>
                  <a:off x="2314576" y="277971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0.3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Rectangle 57"/>
                <p:cNvSpPr>
                  <a:spLocks noChangeArrowheads="1"/>
                </p:cNvSpPr>
                <p:nvPr/>
              </p:nvSpPr>
              <p:spPr bwMode="auto">
                <a:xfrm>
                  <a:off x="2314576" y="22177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Rectangle 58"/>
                <p:cNvSpPr>
                  <a:spLocks noChangeArrowheads="1"/>
                </p:cNvSpPr>
                <p:nvPr/>
              </p:nvSpPr>
              <p:spPr bwMode="auto">
                <a:xfrm>
                  <a:off x="2314576" y="1654175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0.5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Rectangle 59"/>
                <p:cNvSpPr>
                  <a:spLocks noChangeArrowheads="1"/>
                </p:cNvSpPr>
                <p:nvPr/>
              </p:nvSpPr>
              <p:spPr bwMode="auto">
                <a:xfrm>
                  <a:off x="2314576" y="109378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Rectangle 60"/>
                <p:cNvSpPr>
                  <a:spLocks noChangeArrowheads="1"/>
                </p:cNvSpPr>
                <p:nvPr/>
              </p:nvSpPr>
              <p:spPr bwMode="auto">
                <a:xfrm>
                  <a:off x="2314576" y="528638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0.7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Line 61"/>
                <p:cNvSpPr>
                  <a:spLocks noChangeShapeType="1"/>
                </p:cNvSpPr>
                <p:nvPr/>
              </p:nvSpPr>
              <p:spPr bwMode="auto">
                <a:xfrm flipV="1">
                  <a:off x="26431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Line 62"/>
                <p:cNvSpPr>
                  <a:spLocks noChangeShapeType="1"/>
                </p:cNvSpPr>
                <p:nvPr/>
              </p:nvSpPr>
              <p:spPr bwMode="auto">
                <a:xfrm flipV="1">
                  <a:off x="301466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33829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37544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412591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Line 66"/>
                <p:cNvSpPr>
                  <a:spLocks noChangeShapeType="1"/>
                </p:cNvSpPr>
                <p:nvPr/>
              </p:nvSpPr>
              <p:spPr bwMode="auto">
                <a:xfrm flipV="1">
                  <a:off x="44942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Line 67"/>
                <p:cNvSpPr>
                  <a:spLocks noChangeShapeType="1"/>
                </p:cNvSpPr>
                <p:nvPr/>
              </p:nvSpPr>
              <p:spPr bwMode="auto">
                <a:xfrm flipV="1">
                  <a:off x="486568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Line 68"/>
                <p:cNvSpPr>
                  <a:spLocks noChangeShapeType="1"/>
                </p:cNvSpPr>
                <p:nvPr/>
              </p:nvSpPr>
              <p:spPr bwMode="auto">
                <a:xfrm flipV="1">
                  <a:off x="523398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5605463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5976938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Line 71"/>
                <p:cNvSpPr>
                  <a:spLocks noChangeShapeType="1"/>
                </p:cNvSpPr>
                <p:nvPr/>
              </p:nvSpPr>
              <p:spPr bwMode="auto">
                <a:xfrm flipV="1">
                  <a:off x="6345238" y="4560888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Line 72"/>
                <p:cNvSpPr>
                  <a:spLocks noChangeShapeType="1"/>
                </p:cNvSpPr>
                <p:nvPr/>
              </p:nvSpPr>
              <p:spPr bwMode="auto">
                <a:xfrm flipV="1">
                  <a:off x="6716713" y="4560888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Line 73"/>
                <p:cNvSpPr>
                  <a:spLocks noChangeShapeType="1"/>
                </p:cNvSpPr>
                <p:nvPr/>
              </p:nvSpPr>
              <p:spPr bwMode="auto">
                <a:xfrm>
                  <a:off x="2643188" y="4560888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Line 74"/>
                <p:cNvSpPr>
                  <a:spLocks noChangeShapeType="1"/>
                </p:cNvSpPr>
                <p:nvPr/>
              </p:nvSpPr>
              <p:spPr bwMode="auto">
                <a:xfrm>
                  <a:off x="2570163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Line 75"/>
                <p:cNvSpPr>
                  <a:spLocks noChangeShapeType="1"/>
                </p:cNvSpPr>
                <p:nvPr/>
              </p:nvSpPr>
              <p:spPr bwMode="auto">
                <a:xfrm>
                  <a:off x="2606676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Line 76"/>
                <p:cNvSpPr>
                  <a:spLocks noChangeShapeType="1"/>
                </p:cNvSpPr>
                <p:nvPr/>
              </p:nvSpPr>
              <p:spPr bwMode="auto">
                <a:xfrm>
                  <a:off x="2570163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Line 77"/>
                <p:cNvSpPr>
                  <a:spLocks noChangeShapeType="1"/>
                </p:cNvSpPr>
                <p:nvPr/>
              </p:nvSpPr>
              <p:spPr bwMode="auto">
                <a:xfrm>
                  <a:off x="2606676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Line 78"/>
                <p:cNvSpPr>
                  <a:spLocks noChangeShapeType="1"/>
                </p:cNvSpPr>
                <p:nvPr/>
              </p:nvSpPr>
              <p:spPr bwMode="auto">
                <a:xfrm>
                  <a:off x="2570163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Line 79"/>
                <p:cNvSpPr>
                  <a:spLocks noChangeShapeType="1"/>
                </p:cNvSpPr>
                <p:nvPr/>
              </p:nvSpPr>
              <p:spPr bwMode="auto">
                <a:xfrm>
                  <a:off x="2606676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Line 80"/>
                <p:cNvSpPr>
                  <a:spLocks noChangeShapeType="1"/>
                </p:cNvSpPr>
                <p:nvPr/>
              </p:nvSpPr>
              <p:spPr bwMode="auto">
                <a:xfrm>
                  <a:off x="2570163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Line 81"/>
                <p:cNvSpPr>
                  <a:spLocks noChangeShapeType="1"/>
                </p:cNvSpPr>
                <p:nvPr/>
              </p:nvSpPr>
              <p:spPr bwMode="auto">
                <a:xfrm>
                  <a:off x="2606676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Line 82"/>
                <p:cNvSpPr>
                  <a:spLocks noChangeShapeType="1"/>
                </p:cNvSpPr>
                <p:nvPr/>
              </p:nvSpPr>
              <p:spPr bwMode="auto">
                <a:xfrm>
                  <a:off x="2570163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Line 83"/>
                <p:cNvSpPr>
                  <a:spLocks noChangeShapeType="1"/>
                </p:cNvSpPr>
                <p:nvPr/>
              </p:nvSpPr>
              <p:spPr bwMode="auto">
                <a:xfrm>
                  <a:off x="2606676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Line 84"/>
                <p:cNvSpPr>
                  <a:spLocks noChangeShapeType="1"/>
                </p:cNvSpPr>
                <p:nvPr/>
              </p:nvSpPr>
              <p:spPr bwMode="auto">
                <a:xfrm>
                  <a:off x="2570163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Line 85"/>
                <p:cNvSpPr>
                  <a:spLocks noChangeShapeType="1"/>
                </p:cNvSpPr>
                <p:nvPr/>
              </p:nvSpPr>
              <p:spPr bwMode="auto">
                <a:xfrm>
                  <a:off x="2606676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Line 86"/>
                <p:cNvSpPr>
                  <a:spLocks noChangeShapeType="1"/>
                </p:cNvSpPr>
                <p:nvPr/>
              </p:nvSpPr>
              <p:spPr bwMode="auto">
                <a:xfrm>
                  <a:off x="2570163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Line 87"/>
                <p:cNvSpPr>
                  <a:spLocks noChangeShapeType="1"/>
                </p:cNvSpPr>
                <p:nvPr/>
              </p:nvSpPr>
              <p:spPr bwMode="auto">
                <a:xfrm>
                  <a:off x="2606676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Line 88"/>
                <p:cNvSpPr>
                  <a:spLocks noChangeShapeType="1"/>
                </p:cNvSpPr>
                <p:nvPr/>
              </p:nvSpPr>
              <p:spPr bwMode="auto">
                <a:xfrm>
                  <a:off x="2570163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643188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Line 90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Line 91"/>
                <p:cNvSpPr>
                  <a:spLocks noChangeShapeType="1"/>
                </p:cNvSpPr>
                <p:nvPr/>
              </p:nvSpPr>
              <p:spPr bwMode="auto">
                <a:xfrm>
                  <a:off x="301466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Line 92"/>
                <p:cNvSpPr>
                  <a:spLocks noChangeShapeType="1"/>
                </p:cNvSpPr>
                <p:nvPr/>
              </p:nvSpPr>
              <p:spPr bwMode="auto">
                <a:xfrm>
                  <a:off x="33829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Line 93"/>
                <p:cNvSpPr>
                  <a:spLocks noChangeShapeType="1"/>
                </p:cNvSpPr>
                <p:nvPr/>
              </p:nvSpPr>
              <p:spPr bwMode="auto">
                <a:xfrm>
                  <a:off x="37544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Line 94"/>
                <p:cNvSpPr>
                  <a:spLocks noChangeShapeType="1"/>
                </p:cNvSpPr>
                <p:nvPr/>
              </p:nvSpPr>
              <p:spPr bwMode="auto">
                <a:xfrm>
                  <a:off x="412591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" name="Line 95"/>
                <p:cNvSpPr>
                  <a:spLocks noChangeShapeType="1"/>
                </p:cNvSpPr>
                <p:nvPr/>
              </p:nvSpPr>
              <p:spPr bwMode="auto">
                <a:xfrm>
                  <a:off x="44942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" name="Line 96"/>
                <p:cNvSpPr>
                  <a:spLocks noChangeShapeType="1"/>
                </p:cNvSpPr>
                <p:nvPr/>
              </p:nvSpPr>
              <p:spPr bwMode="auto">
                <a:xfrm>
                  <a:off x="486568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" name="Line 97"/>
                <p:cNvSpPr>
                  <a:spLocks noChangeShapeType="1"/>
                </p:cNvSpPr>
                <p:nvPr/>
              </p:nvSpPr>
              <p:spPr bwMode="auto">
                <a:xfrm>
                  <a:off x="523398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" name="Line 98"/>
                <p:cNvSpPr>
                  <a:spLocks noChangeShapeType="1"/>
                </p:cNvSpPr>
                <p:nvPr/>
              </p:nvSpPr>
              <p:spPr bwMode="auto">
                <a:xfrm>
                  <a:off x="5605463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" name="Line 99"/>
                <p:cNvSpPr>
                  <a:spLocks noChangeShapeType="1"/>
                </p:cNvSpPr>
                <p:nvPr/>
              </p:nvSpPr>
              <p:spPr bwMode="auto">
                <a:xfrm>
                  <a:off x="5976938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" name="Line 100"/>
                <p:cNvSpPr>
                  <a:spLocks noChangeShapeType="1"/>
                </p:cNvSpPr>
                <p:nvPr/>
              </p:nvSpPr>
              <p:spPr bwMode="auto">
                <a:xfrm>
                  <a:off x="6345238" y="622300"/>
                  <a:ext cx="0" cy="73025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" name="Line 101"/>
                <p:cNvSpPr>
                  <a:spLocks noChangeShapeType="1"/>
                </p:cNvSpPr>
                <p:nvPr/>
              </p:nvSpPr>
              <p:spPr bwMode="auto">
                <a:xfrm>
                  <a:off x="6716713" y="622300"/>
                  <a:ext cx="0" cy="36513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" name="Line 102"/>
                <p:cNvSpPr>
                  <a:spLocks noChangeShapeType="1"/>
                </p:cNvSpPr>
                <p:nvPr/>
              </p:nvSpPr>
              <p:spPr bwMode="auto">
                <a:xfrm>
                  <a:off x="2643188" y="622300"/>
                  <a:ext cx="40735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" name="Line 103"/>
                <p:cNvSpPr>
                  <a:spLocks noChangeShapeType="1"/>
                </p:cNvSpPr>
                <p:nvPr/>
              </p:nvSpPr>
              <p:spPr bwMode="auto">
                <a:xfrm flipH="1">
                  <a:off x="6643688" y="45608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" name="Line 104"/>
                <p:cNvSpPr>
                  <a:spLocks noChangeShapeType="1"/>
                </p:cNvSpPr>
                <p:nvPr/>
              </p:nvSpPr>
              <p:spPr bwMode="auto">
                <a:xfrm flipH="1">
                  <a:off x="6680201" y="4279900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" name="Line 105"/>
                <p:cNvSpPr>
                  <a:spLocks noChangeShapeType="1"/>
                </p:cNvSpPr>
                <p:nvPr/>
              </p:nvSpPr>
              <p:spPr bwMode="auto">
                <a:xfrm flipH="1">
                  <a:off x="6643688" y="3997325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" name="Line 106"/>
                <p:cNvSpPr>
                  <a:spLocks noChangeShapeType="1"/>
                </p:cNvSpPr>
                <p:nvPr/>
              </p:nvSpPr>
              <p:spPr bwMode="auto">
                <a:xfrm flipH="1">
                  <a:off x="6680201" y="37179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" name="Line 107"/>
                <p:cNvSpPr>
                  <a:spLocks noChangeShapeType="1"/>
                </p:cNvSpPr>
                <p:nvPr/>
              </p:nvSpPr>
              <p:spPr bwMode="auto">
                <a:xfrm flipH="1">
                  <a:off x="6643688" y="343535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" name="Line 108"/>
                <p:cNvSpPr>
                  <a:spLocks noChangeShapeType="1"/>
                </p:cNvSpPr>
                <p:nvPr/>
              </p:nvSpPr>
              <p:spPr bwMode="auto">
                <a:xfrm flipH="1">
                  <a:off x="6680201" y="31543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" name="Line 109"/>
                <p:cNvSpPr>
                  <a:spLocks noChangeShapeType="1"/>
                </p:cNvSpPr>
                <p:nvPr/>
              </p:nvSpPr>
              <p:spPr bwMode="auto">
                <a:xfrm flipH="1">
                  <a:off x="6643688" y="287178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6680201" y="25923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" name="Line 111"/>
                <p:cNvSpPr>
                  <a:spLocks noChangeShapeType="1"/>
                </p:cNvSpPr>
                <p:nvPr/>
              </p:nvSpPr>
              <p:spPr bwMode="auto">
                <a:xfrm flipH="1">
                  <a:off x="6643688" y="23114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" name="Line 112"/>
                <p:cNvSpPr>
                  <a:spLocks noChangeShapeType="1"/>
                </p:cNvSpPr>
                <p:nvPr/>
              </p:nvSpPr>
              <p:spPr bwMode="auto">
                <a:xfrm flipH="1">
                  <a:off x="6680201" y="2028825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" name="Line 113"/>
                <p:cNvSpPr>
                  <a:spLocks noChangeShapeType="1"/>
                </p:cNvSpPr>
                <p:nvPr/>
              </p:nvSpPr>
              <p:spPr bwMode="auto">
                <a:xfrm flipH="1">
                  <a:off x="6643688" y="1747838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" name="Line 114"/>
                <p:cNvSpPr>
                  <a:spLocks noChangeShapeType="1"/>
                </p:cNvSpPr>
                <p:nvPr/>
              </p:nvSpPr>
              <p:spPr bwMode="auto">
                <a:xfrm flipH="1">
                  <a:off x="6680201" y="1465263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" name="Line 115"/>
                <p:cNvSpPr>
                  <a:spLocks noChangeShapeType="1"/>
                </p:cNvSpPr>
                <p:nvPr/>
              </p:nvSpPr>
              <p:spPr bwMode="auto">
                <a:xfrm flipH="1">
                  <a:off x="6643688" y="1185863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" name="Line 116"/>
                <p:cNvSpPr>
                  <a:spLocks noChangeShapeType="1"/>
                </p:cNvSpPr>
                <p:nvPr/>
              </p:nvSpPr>
              <p:spPr bwMode="auto">
                <a:xfrm flipH="1">
                  <a:off x="6680201" y="903288"/>
                  <a:ext cx="36513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" name="Line 117"/>
                <p:cNvSpPr>
                  <a:spLocks noChangeShapeType="1"/>
                </p:cNvSpPr>
                <p:nvPr/>
              </p:nvSpPr>
              <p:spPr bwMode="auto">
                <a:xfrm flipH="1">
                  <a:off x="6643688" y="622300"/>
                  <a:ext cx="73025" cy="0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" name="Line 118"/>
                <p:cNvSpPr>
                  <a:spLocks noChangeShapeType="1"/>
                </p:cNvSpPr>
                <p:nvPr/>
              </p:nvSpPr>
              <p:spPr bwMode="auto">
                <a:xfrm flipV="1">
                  <a:off x="6716713" y="622300"/>
                  <a:ext cx="0" cy="3938588"/>
                </a:xfrm>
                <a:prstGeom prst="line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sz="12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" name="Rectangle 119"/>
                <p:cNvSpPr>
                  <a:spLocks noChangeArrowheads="1"/>
                </p:cNvSpPr>
                <p:nvPr/>
              </p:nvSpPr>
              <p:spPr bwMode="auto">
                <a:xfrm rot="16200000">
                  <a:off x="6947508" y="2569111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" name="Rectangle 120"/>
                <p:cNvSpPr>
                  <a:spLocks noChangeArrowheads="1"/>
                </p:cNvSpPr>
                <p:nvPr/>
              </p:nvSpPr>
              <p:spPr bwMode="auto">
                <a:xfrm>
                  <a:off x="4656138" y="263525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" name="Rectangle 121"/>
                <p:cNvSpPr>
                  <a:spLocks noChangeArrowheads="1"/>
                </p:cNvSpPr>
                <p:nvPr/>
              </p:nvSpPr>
              <p:spPr bwMode="auto">
                <a:xfrm rot="16200000">
                  <a:off x="1459628" y="2472760"/>
                  <a:ext cx="1362232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Si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" name="Rectangle 122"/>
                <p:cNvSpPr>
                  <a:spLocks noChangeArrowheads="1"/>
                </p:cNvSpPr>
                <p:nvPr/>
              </p:nvSpPr>
              <p:spPr bwMode="auto">
                <a:xfrm>
                  <a:off x="3916363" y="4924425"/>
                  <a:ext cx="147283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Weight percent Mg</a:t>
                  </a:r>
                  <a:endParaRPr kumimoji="0" lang="en-US" altLang="en-US" sz="1400" b="1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" name="TextBox 122"/>
                <p:cNvSpPr txBox="1"/>
                <p:nvPr/>
              </p:nvSpPr>
              <p:spPr>
                <a:xfrm>
                  <a:off x="5012653" y="1087348"/>
                  <a:ext cx="1577962" cy="63094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0.02Cr-0.05Cu-0.15Fe</a:t>
                  </a:r>
                </a:p>
                <a:p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Al</a:t>
                  </a:r>
                  <a:r>
                    <a:rPr lang="en-CA" sz="1200" baseline="-250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12</a:t>
                  </a:r>
                  <a:r>
                    <a:rPr lang="en-CA" sz="1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Mn</a:t>
                  </a:r>
                </a:p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0.10 </a:t>
                  </a:r>
                  <a:r>
                    <a:rPr lang="en-CA" sz="11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Mn</a:t>
                  </a:r>
                  <a:endPara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" name="TextBox 123"/>
                <p:cNvSpPr txBox="1"/>
                <p:nvPr/>
              </p:nvSpPr>
              <p:spPr>
                <a:xfrm>
                  <a:off x="2993091" y="862247"/>
                  <a:ext cx="70564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0.2300</a:t>
                  </a:r>
                </a:p>
              </p:txBody>
            </p:sp>
            <p:sp>
              <p:nvSpPr>
                <p:cNvPr id="125" name="TextBox 124"/>
                <p:cNvSpPr txBox="1"/>
                <p:nvPr/>
              </p:nvSpPr>
              <p:spPr>
                <a:xfrm>
                  <a:off x="5159772" y="670066"/>
                  <a:ext cx="70564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0.2285</a:t>
                  </a:r>
                </a:p>
              </p:txBody>
            </p:sp>
            <p:sp>
              <p:nvSpPr>
                <p:cNvPr id="126" name="TextBox 125"/>
                <p:cNvSpPr txBox="1"/>
                <p:nvPr/>
              </p:nvSpPr>
              <p:spPr>
                <a:xfrm>
                  <a:off x="5567243" y="1953583"/>
                  <a:ext cx="70564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0.2270</a:t>
                  </a:r>
                </a:p>
              </p:txBody>
            </p:sp>
            <p:sp>
              <p:nvSpPr>
                <p:cNvPr id="127" name="TextBox 126"/>
                <p:cNvSpPr txBox="1"/>
                <p:nvPr/>
              </p:nvSpPr>
              <p:spPr>
                <a:xfrm>
                  <a:off x="5789156" y="2645428"/>
                  <a:ext cx="70564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0.2240</a:t>
                  </a:r>
                </a:p>
              </p:txBody>
            </p:sp>
            <p:sp>
              <p:nvSpPr>
                <p:cNvPr id="128" name="TextBox 127"/>
                <p:cNvSpPr txBox="1"/>
                <p:nvPr/>
              </p:nvSpPr>
              <p:spPr>
                <a:xfrm>
                  <a:off x="5544351" y="3294154"/>
                  <a:ext cx="70564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0.2200</a:t>
                  </a:r>
                </a:p>
              </p:txBody>
            </p:sp>
            <p:sp>
              <p:nvSpPr>
                <p:cNvPr id="129" name="TextBox 128"/>
                <p:cNvSpPr txBox="1"/>
                <p:nvPr/>
              </p:nvSpPr>
              <p:spPr>
                <a:xfrm>
                  <a:off x="4687738" y="3684915"/>
                  <a:ext cx="70564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0.2100</a:t>
                  </a:r>
                </a:p>
              </p:txBody>
            </p:sp>
            <p:sp>
              <p:nvSpPr>
                <p:cNvPr id="130" name="TextBox 129"/>
                <p:cNvSpPr txBox="1"/>
                <p:nvPr/>
              </p:nvSpPr>
              <p:spPr>
                <a:xfrm>
                  <a:off x="4345782" y="4142744"/>
                  <a:ext cx="70564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0.2000</a:t>
                  </a:r>
                </a:p>
              </p:txBody>
            </p:sp>
            <p:sp>
              <p:nvSpPr>
                <p:cNvPr id="131" name="TextBox 130"/>
                <p:cNvSpPr txBox="1"/>
                <p:nvPr/>
              </p:nvSpPr>
              <p:spPr>
                <a:xfrm>
                  <a:off x="3203973" y="3946525"/>
                  <a:ext cx="70564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0.1980</a:t>
                  </a:r>
                </a:p>
              </p:txBody>
            </p:sp>
            <p:sp>
              <p:nvSpPr>
                <p:cNvPr id="132" name="TextBox 131"/>
                <p:cNvSpPr txBox="1"/>
                <p:nvPr/>
              </p:nvSpPr>
              <p:spPr>
                <a:xfrm>
                  <a:off x="2864205" y="4170362"/>
                  <a:ext cx="705643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0.1900</a:t>
                  </a:r>
                </a:p>
              </p:txBody>
            </p:sp>
          </p:grpSp>
          <p:sp>
            <p:nvSpPr>
              <p:cNvPr id="133" name="TextBox 132"/>
              <p:cNvSpPr txBox="1"/>
              <p:nvPr/>
            </p:nvSpPr>
            <p:spPr>
              <a:xfrm>
                <a:off x="1978026" y="476363"/>
                <a:ext cx="7000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</a:t>
                </a:r>
              </a:p>
            </p:txBody>
          </p:sp>
        </p:grpSp>
        <p:sp>
          <p:nvSpPr>
            <p:cNvPr id="134" name="Rectangle 23"/>
            <p:cNvSpPr>
              <a:spLocks noChangeArrowheads="1"/>
            </p:cNvSpPr>
            <p:nvPr/>
          </p:nvSpPr>
          <p:spPr bwMode="auto">
            <a:xfrm>
              <a:off x="291124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Rectangle 24"/>
            <p:cNvSpPr>
              <a:spLocks noChangeArrowheads="1"/>
            </p:cNvSpPr>
            <p:nvPr/>
          </p:nvSpPr>
          <p:spPr bwMode="auto">
            <a:xfrm>
              <a:off x="36510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kumimoji="0" lang="en-US" altLang="zh-CN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Rectangle 25"/>
            <p:cNvSpPr>
              <a:spLocks noChangeArrowheads="1"/>
            </p:cNvSpPr>
            <p:nvPr/>
          </p:nvSpPr>
          <p:spPr bwMode="auto">
            <a:xfrm>
              <a:off x="4392380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Rectangle 26"/>
            <p:cNvSpPr>
              <a:spLocks noChangeArrowheads="1"/>
            </p:cNvSpPr>
            <p:nvPr/>
          </p:nvSpPr>
          <p:spPr bwMode="auto">
            <a:xfrm>
              <a:off x="5132155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Rectangle 27"/>
            <p:cNvSpPr>
              <a:spLocks noChangeArrowheads="1"/>
            </p:cNvSpPr>
            <p:nvPr/>
          </p:nvSpPr>
          <p:spPr bwMode="auto">
            <a:xfrm>
              <a:off x="5873518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Rectangle 28"/>
            <p:cNvSpPr>
              <a:spLocks noChangeArrowheads="1"/>
            </p:cNvSpPr>
            <p:nvPr/>
          </p:nvSpPr>
          <p:spPr bwMode="auto">
            <a:xfrm>
              <a:off x="6613293" y="4663350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35347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831214" y="903288"/>
            <a:ext cx="5443171" cy="4909001"/>
            <a:chOff x="1831214" y="903288"/>
            <a:chExt cx="5443171" cy="4909001"/>
          </a:xfrm>
        </p:grpSpPr>
        <p:grpSp>
          <p:nvGrpSpPr>
            <p:cNvPr id="155" name="Group 154"/>
            <p:cNvGrpSpPr/>
            <p:nvPr/>
          </p:nvGrpSpPr>
          <p:grpSpPr>
            <a:xfrm>
              <a:off x="1831214" y="903288"/>
              <a:ext cx="5443171" cy="4909001"/>
              <a:chOff x="1831214" y="903288"/>
              <a:chExt cx="5443171" cy="4909001"/>
            </a:xfrm>
          </p:grpSpPr>
          <p:sp>
            <p:nvSpPr>
              <p:cNvPr id="154" name="Freeform 153"/>
              <p:cNvSpPr/>
              <p:nvPr/>
            </p:nvSpPr>
            <p:spPr>
              <a:xfrm>
                <a:off x="4601095" y="1845425"/>
                <a:ext cx="1188720" cy="1421477"/>
              </a:xfrm>
              <a:custGeom>
                <a:avLst/>
                <a:gdLst>
                  <a:gd name="connsiteX0" fmla="*/ 399010 w 1188720"/>
                  <a:gd name="connsiteY0" fmla="*/ 0 h 1421477"/>
                  <a:gd name="connsiteX1" fmla="*/ 166254 w 1188720"/>
                  <a:gd name="connsiteY1" fmla="*/ 714895 h 1421477"/>
                  <a:gd name="connsiteX2" fmla="*/ 103909 w 1188720"/>
                  <a:gd name="connsiteY2" fmla="*/ 893619 h 1421477"/>
                  <a:gd name="connsiteX3" fmla="*/ 41563 w 1188720"/>
                  <a:gd name="connsiteY3" fmla="*/ 1068186 h 1421477"/>
                  <a:gd name="connsiteX4" fmla="*/ 8312 w 1188720"/>
                  <a:gd name="connsiteY4" fmla="*/ 1276004 h 1421477"/>
                  <a:gd name="connsiteX5" fmla="*/ 0 w 1188720"/>
                  <a:gd name="connsiteY5" fmla="*/ 1346662 h 1421477"/>
                  <a:gd name="connsiteX6" fmla="*/ 58189 w 1188720"/>
                  <a:gd name="connsiteY6" fmla="*/ 1392382 h 1421477"/>
                  <a:gd name="connsiteX7" fmla="*/ 128847 w 1188720"/>
                  <a:gd name="connsiteY7" fmla="*/ 1421477 h 1421477"/>
                  <a:gd name="connsiteX8" fmla="*/ 374072 w 1188720"/>
                  <a:gd name="connsiteY8" fmla="*/ 1417320 h 1421477"/>
                  <a:gd name="connsiteX9" fmla="*/ 1188720 w 1188720"/>
                  <a:gd name="connsiteY9" fmla="*/ 1409008 h 1421477"/>
                  <a:gd name="connsiteX10" fmla="*/ 1188720 w 1188720"/>
                  <a:gd name="connsiteY10" fmla="*/ 0 h 1421477"/>
                  <a:gd name="connsiteX11" fmla="*/ 399010 w 1188720"/>
                  <a:gd name="connsiteY11" fmla="*/ 0 h 142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88720" h="1421477">
                    <a:moveTo>
                      <a:pt x="399010" y="0"/>
                    </a:moveTo>
                    <a:lnTo>
                      <a:pt x="166254" y="714895"/>
                    </a:lnTo>
                    <a:lnTo>
                      <a:pt x="103909" y="893619"/>
                    </a:lnTo>
                    <a:lnTo>
                      <a:pt x="41563" y="1068186"/>
                    </a:lnTo>
                    <a:lnTo>
                      <a:pt x="8312" y="1276004"/>
                    </a:lnTo>
                    <a:lnTo>
                      <a:pt x="0" y="1346662"/>
                    </a:lnTo>
                    <a:lnTo>
                      <a:pt x="58189" y="1392382"/>
                    </a:lnTo>
                    <a:lnTo>
                      <a:pt x="128847" y="1421477"/>
                    </a:lnTo>
                    <a:lnTo>
                      <a:pt x="374072" y="1417320"/>
                    </a:lnTo>
                    <a:lnTo>
                      <a:pt x="1188720" y="1409008"/>
                    </a:lnTo>
                    <a:lnTo>
                      <a:pt x="1188720" y="0"/>
                    </a:lnTo>
                    <a:lnTo>
                      <a:pt x="399010" y="0"/>
                    </a:lnTo>
                    <a:close/>
                  </a:path>
                </a:pathLst>
              </a:custGeom>
              <a:pattFill prst="lgGrid">
                <a:fgClr>
                  <a:schemeClr val="accent1"/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Freeform 11"/>
              <p:cNvSpPr>
                <a:spLocks/>
              </p:cNvSpPr>
              <p:nvPr/>
            </p:nvSpPr>
            <p:spPr bwMode="auto">
              <a:xfrm>
                <a:off x="3276889" y="1292804"/>
                <a:ext cx="3244850" cy="1766888"/>
              </a:xfrm>
              <a:custGeom>
                <a:avLst/>
                <a:gdLst>
                  <a:gd name="T0" fmla="*/ 814 w 814"/>
                  <a:gd name="T1" fmla="*/ 91 h 319"/>
                  <a:gd name="T2" fmla="*/ 813 w 814"/>
                  <a:gd name="T3" fmla="*/ 91 h 319"/>
                  <a:gd name="T4" fmla="*/ 794 w 814"/>
                  <a:gd name="T5" fmla="*/ 103 h 319"/>
                  <a:gd name="T6" fmla="*/ 775 w 814"/>
                  <a:gd name="T7" fmla="*/ 115 h 319"/>
                  <a:gd name="T8" fmla="*/ 756 w 814"/>
                  <a:gd name="T9" fmla="*/ 127 h 319"/>
                  <a:gd name="T10" fmla="*/ 737 w 814"/>
                  <a:gd name="T11" fmla="*/ 139 h 319"/>
                  <a:gd name="T12" fmla="*/ 718 w 814"/>
                  <a:gd name="T13" fmla="*/ 151 h 319"/>
                  <a:gd name="T14" fmla="*/ 700 w 814"/>
                  <a:gd name="T15" fmla="*/ 163 h 319"/>
                  <a:gd name="T16" fmla="*/ 681 w 814"/>
                  <a:gd name="T17" fmla="*/ 175 h 319"/>
                  <a:gd name="T18" fmla="*/ 662 w 814"/>
                  <a:gd name="T19" fmla="*/ 187 h 319"/>
                  <a:gd name="T20" fmla="*/ 643 w 814"/>
                  <a:gd name="T21" fmla="*/ 199 h 319"/>
                  <a:gd name="T22" fmla="*/ 624 w 814"/>
                  <a:gd name="T23" fmla="*/ 211 h 319"/>
                  <a:gd name="T24" fmla="*/ 605 w 814"/>
                  <a:gd name="T25" fmla="*/ 222 h 319"/>
                  <a:gd name="T26" fmla="*/ 586 w 814"/>
                  <a:gd name="T27" fmla="*/ 234 h 319"/>
                  <a:gd name="T28" fmla="*/ 567 w 814"/>
                  <a:gd name="T29" fmla="*/ 246 h 319"/>
                  <a:gd name="T30" fmla="*/ 548 w 814"/>
                  <a:gd name="T31" fmla="*/ 258 h 319"/>
                  <a:gd name="T32" fmla="*/ 529 w 814"/>
                  <a:gd name="T33" fmla="*/ 270 h 319"/>
                  <a:gd name="T34" fmla="*/ 510 w 814"/>
                  <a:gd name="T35" fmla="*/ 282 h 319"/>
                  <a:gd name="T36" fmla="*/ 491 w 814"/>
                  <a:gd name="T37" fmla="*/ 294 h 319"/>
                  <a:gd name="T38" fmla="*/ 472 w 814"/>
                  <a:gd name="T39" fmla="*/ 306 h 319"/>
                  <a:gd name="T40" fmla="*/ 453 w 814"/>
                  <a:gd name="T41" fmla="*/ 318 h 319"/>
                  <a:gd name="T42" fmla="*/ 452 w 814"/>
                  <a:gd name="T43" fmla="*/ 319 h 319"/>
                  <a:gd name="T44" fmla="*/ 451 w 814"/>
                  <a:gd name="T45" fmla="*/ 319 h 319"/>
                  <a:gd name="T46" fmla="*/ 427 w 814"/>
                  <a:gd name="T47" fmla="*/ 312 h 319"/>
                  <a:gd name="T48" fmla="*/ 404 w 814"/>
                  <a:gd name="T49" fmla="*/ 304 h 319"/>
                  <a:gd name="T50" fmla="*/ 381 w 814"/>
                  <a:gd name="T51" fmla="*/ 296 h 319"/>
                  <a:gd name="T52" fmla="*/ 358 w 814"/>
                  <a:gd name="T53" fmla="*/ 288 h 319"/>
                  <a:gd name="T54" fmla="*/ 336 w 814"/>
                  <a:gd name="T55" fmla="*/ 280 h 319"/>
                  <a:gd name="T56" fmla="*/ 314 w 814"/>
                  <a:gd name="T57" fmla="*/ 271 h 319"/>
                  <a:gd name="T58" fmla="*/ 292 w 814"/>
                  <a:gd name="T59" fmla="*/ 261 h 319"/>
                  <a:gd name="T60" fmla="*/ 271 w 814"/>
                  <a:gd name="T61" fmla="*/ 251 h 319"/>
                  <a:gd name="T62" fmla="*/ 250 w 814"/>
                  <a:gd name="T63" fmla="*/ 241 h 319"/>
                  <a:gd name="T64" fmla="*/ 230 w 814"/>
                  <a:gd name="T65" fmla="*/ 230 h 319"/>
                  <a:gd name="T66" fmla="*/ 210 w 814"/>
                  <a:gd name="T67" fmla="*/ 219 h 319"/>
                  <a:gd name="T68" fmla="*/ 191 w 814"/>
                  <a:gd name="T69" fmla="*/ 207 h 319"/>
                  <a:gd name="T70" fmla="*/ 173 w 814"/>
                  <a:gd name="T71" fmla="*/ 194 h 319"/>
                  <a:gd name="T72" fmla="*/ 155 w 814"/>
                  <a:gd name="T73" fmla="*/ 182 h 319"/>
                  <a:gd name="T74" fmla="*/ 138 w 814"/>
                  <a:gd name="T75" fmla="*/ 168 h 319"/>
                  <a:gd name="T76" fmla="*/ 122 w 814"/>
                  <a:gd name="T77" fmla="*/ 155 h 319"/>
                  <a:gd name="T78" fmla="*/ 106 w 814"/>
                  <a:gd name="T79" fmla="*/ 140 h 319"/>
                  <a:gd name="T80" fmla="*/ 92 w 814"/>
                  <a:gd name="T81" fmla="*/ 126 h 319"/>
                  <a:gd name="T82" fmla="*/ 78 w 814"/>
                  <a:gd name="T83" fmla="*/ 111 h 319"/>
                  <a:gd name="T84" fmla="*/ 65 w 814"/>
                  <a:gd name="T85" fmla="*/ 96 h 319"/>
                  <a:gd name="T86" fmla="*/ 52 w 814"/>
                  <a:gd name="T87" fmla="*/ 80 h 319"/>
                  <a:gd name="T88" fmla="*/ 40 w 814"/>
                  <a:gd name="T89" fmla="*/ 65 h 319"/>
                  <a:gd name="T90" fmla="*/ 29 w 814"/>
                  <a:gd name="T91" fmla="*/ 49 h 319"/>
                  <a:gd name="T92" fmla="*/ 19 w 814"/>
                  <a:gd name="T93" fmla="*/ 32 h 319"/>
                  <a:gd name="T94" fmla="*/ 9 w 814"/>
                  <a:gd name="T95" fmla="*/ 16 h 319"/>
                  <a:gd name="T96" fmla="*/ 0 w 814"/>
                  <a:gd name="T9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14" h="319">
                    <a:moveTo>
                      <a:pt x="814" y="91"/>
                    </a:moveTo>
                    <a:lnTo>
                      <a:pt x="813" y="91"/>
                    </a:lnTo>
                    <a:lnTo>
                      <a:pt x="794" y="103"/>
                    </a:lnTo>
                    <a:lnTo>
                      <a:pt x="775" y="115"/>
                    </a:lnTo>
                    <a:lnTo>
                      <a:pt x="756" y="127"/>
                    </a:lnTo>
                    <a:lnTo>
                      <a:pt x="737" y="139"/>
                    </a:lnTo>
                    <a:lnTo>
                      <a:pt x="718" y="151"/>
                    </a:lnTo>
                    <a:lnTo>
                      <a:pt x="700" y="163"/>
                    </a:lnTo>
                    <a:lnTo>
                      <a:pt x="681" y="175"/>
                    </a:lnTo>
                    <a:lnTo>
                      <a:pt x="662" y="187"/>
                    </a:lnTo>
                    <a:lnTo>
                      <a:pt x="643" y="199"/>
                    </a:lnTo>
                    <a:lnTo>
                      <a:pt x="624" y="211"/>
                    </a:lnTo>
                    <a:lnTo>
                      <a:pt x="605" y="222"/>
                    </a:lnTo>
                    <a:lnTo>
                      <a:pt x="586" y="234"/>
                    </a:lnTo>
                    <a:lnTo>
                      <a:pt x="567" y="246"/>
                    </a:lnTo>
                    <a:lnTo>
                      <a:pt x="548" y="258"/>
                    </a:lnTo>
                    <a:lnTo>
                      <a:pt x="529" y="270"/>
                    </a:lnTo>
                    <a:lnTo>
                      <a:pt x="510" y="282"/>
                    </a:lnTo>
                    <a:lnTo>
                      <a:pt x="491" y="294"/>
                    </a:lnTo>
                    <a:lnTo>
                      <a:pt x="472" y="306"/>
                    </a:lnTo>
                    <a:lnTo>
                      <a:pt x="453" y="318"/>
                    </a:lnTo>
                    <a:lnTo>
                      <a:pt x="452" y="319"/>
                    </a:lnTo>
                    <a:lnTo>
                      <a:pt x="451" y="319"/>
                    </a:lnTo>
                    <a:lnTo>
                      <a:pt x="427" y="312"/>
                    </a:lnTo>
                    <a:lnTo>
                      <a:pt x="404" y="304"/>
                    </a:lnTo>
                    <a:lnTo>
                      <a:pt x="381" y="296"/>
                    </a:lnTo>
                    <a:lnTo>
                      <a:pt x="358" y="288"/>
                    </a:lnTo>
                    <a:lnTo>
                      <a:pt x="336" y="280"/>
                    </a:lnTo>
                    <a:lnTo>
                      <a:pt x="314" y="271"/>
                    </a:lnTo>
                    <a:lnTo>
                      <a:pt x="292" y="261"/>
                    </a:lnTo>
                    <a:lnTo>
                      <a:pt x="271" y="251"/>
                    </a:lnTo>
                    <a:lnTo>
                      <a:pt x="250" y="241"/>
                    </a:lnTo>
                    <a:lnTo>
                      <a:pt x="230" y="230"/>
                    </a:lnTo>
                    <a:lnTo>
                      <a:pt x="210" y="219"/>
                    </a:lnTo>
                    <a:lnTo>
                      <a:pt x="191" y="207"/>
                    </a:lnTo>
                    <a:lnTo>
                      <a:pt x="173" y="194"/>
                    </a:lnTo>
                    <a:lnTo>
                      <a:pt x="155" y="182"/>
                    </a:lnTo>
                    <a:lnTo>
                      <a:pt x="138" y="168"/>
                    </a:lnTo>
                    <a:lnTo>
                      <a:pt x="122" y="155"/>
                    </a:lnTo>
                    <a:lnTo>
                      <a:pt x="106" y="140"/>
                    </a:lnTo>
                    <a:lnTo>
                      <a:pt x="92" y="126"/>
                    </a:lnTo>
                    <a:lnTo>
                      <a:pt x="78" y="111"/>
                    </a:lnTo>
                    <a:lnTo>
                      <a:pt x="65" y="96"/>
                    </a:lnTo>
                    <a:lnTo>
                      <a:pt x="52" y="80"/>
                    </a:lnTo>
                    <a:lnTo>
                      <a:pt x="40" y="65"/>
                    </a:lnTo>
                    <a:lnTo>
                      <a:pt x="29" y="49"/>
                    </a:lnTo>
                    <a:lnTo>
                      <a:pt x="19" y="32"/>
                    </a:lnTo>
                    <a:lnTo>
                      <a:pt x="9" y="16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1" name="Rectangle 23"/>
              <p:cNvSpPr>
                <a:spLocks noChangeArrowheads="1"/>
              </p:cNvSpPr>
              <p:nvPr/>
            </p:nvSpPr>
            <p:spPr bwMode="auto">
              <a:xfrm>
                <a:off x="2723683" y="5327664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" name="Rectangle 24"/>
              <p:cNvSpPr>
                <a:spLocks noChangeArrowheads="1"/>
              </p:cNvSpPr>
              <p:nvPr/>
            </p:nvSpPr>
            <p:spPr bwMode="auto">
              <a:xfrm>
                <a:off x="3463458" y="5327664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kumimoji="0" lang="en-US" altLang="zh-CN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.3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" name="Rectangle 25"/>
              <p:cNvSpPr>
                <a:spLocks noChangeArrowheads="1"/>
              </p:cNvSpPr>
              <p:nvPr/>
            </p:nvSpPr>
            <p:spPr bwMode="auto">
              <a:xfrm>
                <a:off x="4204820" y="5327664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" name="Rectangle 26"/>
              <p:cNvSpPr>
                <a:spLocks noChangeArrowheads="1"/>
              </p:cNvSpPr>
              <p:nvPr/>
            </p:nvSpPr>
            <p:spPr bwMode="auto">
              <a:xfrm>
                <a:off x="4944595" y="5327664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" name="Rectangle 27"/>
              <p:cNvSpPr>
                <a:spLocks noChangeArrowheads="1"/>
              </p:cNvSpPr>
              <p:nvPr/>
            </p:nvSpPr>
            <p:spPr bwMode="auto">
              <a:xfrm>
                <a:off x="5685958" y="5327664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0.9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" name="Rectangle 28"/>
              <p:cNvSpPr>
                <a:spLocks noChangeArrowheads="1"/>
              </p:cNvSpPr>
              <p:nvPr/>
            </p:nvSpPr>
            <p:spPr bwMode="auto">
              <a:xfrm>
                <a:off x="6425733" y="5327664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1.1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2" name="Group 1"/>
              <p:cNvGrpSpPr/>
              <p:nvPr/>
            </p:nvGrpSpPr>
            <p:grpSpPr>
              <a:xfrm>
                <a:off x="1831214" y="903288"/>
                <a:ext cx="5443171" cy="4909001"/>
                <a:chOff x="1831214" y="903288"/>
                <a:chExt cx="5443171" cy="4909001"/>
              </a:xfrm>
            </p:grpSpPr>
            <p:sp>
              <p:nvSpPr>
                <p:cNvPr id="127" name="Rectangle 124"/>
                <p:cNvSpPr>
                  <a:spLocks noChangeArrowheads="1"/>
                </p:cNvSpPr>
                <p:nvPr/>
              </p:nvSpPr>
              <p:spPr bwMode="auto">
                <a:xfrm>
                  <a:off x="5603875" y="903288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grpSp>
              <p:nvGrpSpPr>
                <p:cNvPr id="140" name="Group 139"/>
                <p:cNvGrpSpPr/>
                <p:nvPr/>
              </p:nvGrpSpPr>
              <p:grpSpPr>
                <a:xfrm>
                  <a:off x="1831214" y="1201058"/>
                  <a:ext cx="5026055" cy="4611231"/>
                  <a:chOff x="2980759" y="1168401"/>
                  <a:chExt cx="5026055" cy="4611231"/>
                </a:xfrm>
              </p:grpSpPr>
              <p:sp>
                <p:nvSpPr>
                  <p:cNvPr id="8" name="Freeform 5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0 w 2565"/>
                      <a:gd name="T1" fmla="*/ 2207 h 2481"/>
                      <a:gd name="T2" fmla="*/ 0 w 2565"/>
                      <a:gd name="T3" fmla="*/ 2000 h 2481"/>
                      <a:gd name="T4" fmla="*/ 0 w 2565"/>
                      <a:gd name="T5" fmla="*/ 1793 h 2481"/>
                      <a:gd name="T6" fmla="*/ 0 w 2565"/>
                      <a:gd name="T7" fmla="*/ 1587 h 2481"/>
                      <a:gd name="T8" fmla="*/ 0 w 2565"/>
                      <a:gd name="T9" fmla="*/ 1379 h 2481"/>
                      <a:gd name="T10" fmla="*/ 0 w 2565"/>
                      <a:gd name="T11" fmla="*/ 1172 h 2481"/>
                      <a:gd name="T12" fmla="*/ 0 w 2565"/>
                      <a:gd name="T13" fmla="*/ 966 h 2481"/>
                      <a:gd name="T14" fmla="*/ 0 w 2565"/>
                      <a:gd name="T15" fmla="*/ 759 h 2481"/>
                      <a:gd name="T16" fmla="*/ 0 w 2565"/>
                      <a:gd name="T17" fmla="*/ 551 h 2481"/>
                      <a:gd name="T18" fmla="*/ 0 w 2565"/>
                      <a:gd name="T19" fmla="*/ 345 h 2481"/>
                      <a:gd name="T20" fmla="*/ 0 w 2565"/>
                      <a:gd name="T21" fmla="*/ 138 h 2481"/>
                      <a:gd name="T22" fmla="*/ 45 w 2565"/>
                      <a:gd name="T23" fmla="*/ 0 h 2481"/>
                      <a:gd name="T24" fmla="*/ 182 w 2565"/>
                      <a:gd name="T25" fmla="*/ 0 h 2481"/>
                      <a:gd name="T26" fmla="*/ 318 w 2565"/>
                      <a:gd name="T27" fmla="*/ 0 h 2481"/>
                      <a:gd name="T28" fmla="*/ 454 w 2565"/>
                      <a:gd name="T29" fmla="*/ 0 h 2481"/>
                      <a:gd name="T30" fmla="*/ 589 w 2565"/>
                      <a:gd name="T31" fmla="*/ 0 h 2481"/>
                      <a:gd name="T32" fmla="*/ 725 w 2565"/>
                      <a:gd name="T33" fmla="*/ 0 h 2481"/>
                      <a:gd name="T34" fmla="*/ 863 w 2565"/>
                      <a:gd name="T35" fmla="*/ 0 h 2481"/>
                      <a:gd name="T36" fmla="*/ 998 w 2565"/>
                      <a:gd name="T37" fmla="*/ 0 h 2481"/>
                      <a:gd name="T38" fmla="*/ 1134 w 2565"/>
                      <a:gd name="T39" fmla="*/ 0 h 2481"/>
                      <a:gd name="T40" fmla="*/ 1270 w 2565"/>
                      <a:gd name="T41" fmla="*/ 0 h 2481"/>
                      <a:gd name="T42" fmla="*/ 1406 w 2565"/>
                      <a:gd name="T43" fmla="*/ 0 h 2481"/>
                      <a:gd name="T44" fmla="*/ 1543 w 2565"/>
                      <a:gd name="T45" fmla="*/ 0 h 2481"/>
                      <a:gd name="T46" fmla="*/ 1679 w 2565"/>
                      <a:gd name="T47" fmla="*/ 0 h 2481"/>
                      <a:gd name="T48" fmla="*/ 1815 w 2565"/>
                      <a:gd name="T49" fmla="*/ 0 h 2481"/>
                      <a:gd name="T50" fmla="*/ 1951 w 2565"/>
                      <a:gd name="T51" fmla="*/ 0 h 2481"/>
                      <a:gd name="T52" fmla="*/ 2087 w 2565"/>
                      <a:gd name="T53" fmla="*/ 0 h 2481"/>
                      <a:gd name="T54" fmla="*/ 2224 w 2565"/>
                      <a:gd name="T55" fmla="*/ 0 h 2481"/>
                      <a:gd name="T56" fmla="*/ 2360 w 2565"/>
                      <a:gd name="T57" fmla="*/ 0 h 2481"/>
                      <a:gd name="T58" fmla="*/ 2496 w 2565"/>
                      <a:gd name="T59" fmla="*/ 0 h 2481"/>
                      <a:gd name="T60" fmla="*/ 2565 w 2565"/>
                      <a:gd name="T61" fmla="*/ 101 h 2481"/>
                      <a:gd name="T62" fmla="*/ 2565 w 2565"/>
                      <a:gd name="T63" fmla="*/ 309 h 2481"/>
                      <a:gd name="T64" fmla="*/ 2565 w 2565"/>
                      <a:gd name="T65" fmla="*/ 515 h 2481"/>
                      <a:gd name="T66" fmla="*/ 2565 w 2565"/>
                      <a:gd name="T67" fmla="*/ 722 h 2481"/>
                      <a:gd name="T68" fmla="*/ 2565 w 2565"/>
                      <a:gd name="T69" fmla="*/ 929 h 2481"/>
                      <a:gd name="T70" fmla="*/ 2565 w 2565"/>
                      <a:gd name="T71" fmla="*/ 1135 h 2481"/>
                      <a:gd name="T72" fmla="*/ 2565 w 2565"/>
                      <a:gd name="T73" fmla="*/ 1343 h 2481"/>
                      <a:gd name="T74" fmla="*/ 2565 w 2565"/>
                      <a:gd name="T75" fmla="*/ 1550 h 2481"/>
                      <a:gd name="T76" fmla="*/ 2565 w 2565"/>
                      <a:gd name="T77" fmla="*/ 1758 h 2481"/>
                      <a:gd name="T78" fmla="*/ 2565 w 2565"/>
                      <a:gd name="T79" fmla="*/ 1964 h 2481"/>
                      <a:gd name="T80" fmla="*/ 2565 w 2565"/>
                      <a:gd name="T81" fmla="*/ 2171 h 2481"/>
                      <a:gd name="T82" fmla="*/ 2565 w 2565"/>
                      <a:gd name="T83" fmla="*/ 2378 h 2481"/>
                      <a:gd name="T84" fmla="*/ 2497 w 2565"/>
                      <a:gd name="T85" fmla="*/ 2481 h 2481"/>
                      <a:gd name="T86" fmla="*/ 2361 w 2565"/>
                      <a:gd name="T87" fmla="*/ 2481 h 2481"/>
                      <a:gd name="T88" fmla="*/ 2225 w 2565"/>
                      <a:gd name="T89" fmla="*/ 2481 h 2481"/>
                      <a:gd name="T90" fmla="*/ 2088 w 2565"/>
                      <a:gd name="T91" fmla="*/ 2481 h 2481"/>
                      <a:gd name="T92" fmla="*/ 1952 w 2565"/>
                      <a:gd name="T93" fmla="*/ 2481 h 2481"/>
                      <a:gd name="T94" fmla="*/ 1816 w 2565"/>
                      <a:gd name="T95" fmla="*/ 2481 h 2481"/>
                      <a:gd name="T96" fmla="*/ 1681 w 2565"/>
                      <a:gd name="T97" fmla="*/ 2481 h 2481"/>
                      <a:gd name="T98" fmla="*/ 1545 w 2565"/>
                      <a:gd name="T99" fmla="*/ 2481 h 2481"/>
                      <a:gd name="T100" fmla="*/ 1407 w 2565"/>
                      <a:gd name="T101" fmla="*/ 2481 h 2481"/>
                      <a:gd name="T102" fmla="*/ 1272 w 2565"/>
                      <a:gd name="T103" fmla="*/ 2481 h 2481"/>
                      <a:gd name="T104" fmla="*/ 1136 w 2565"/>
                      <a:gd name="T105" fmla="*/ 2481 h 2481"/>
                      <a:gd name="T106" fmla="*/ 1000 w 2565"/>
                      <a:gd name="T107" fmla="*/ 2481 h 2481"/>
                      <a:gd name="T108" fmla="*/ 864 w 2565"/>
                      <a:gd name="T109" fmla="*/ 2481 h 2481"/>
                      <a:gd name="T110" fmla="*/ 727 w 2565"/>
                      <a:gd name="T111" fmla="*/ 2481 h 2481"/>
                      <a:gd name="T112" fmla="*/ 591 w 2565"/>
                      <a:gd name="T113" fmla="*/ 2481 h 2481"/>
                      <a:gd name="T114" fmla="*/ 455 w 2565"/>
                      <a:gd name="T115" fmla="*/ 2481 h 2481"/>
                      <a:gd name="T116" fmla="*/ 319 w 2565"/>
                      <a:gd name="T117" fmla="*/ 2481 h 2481"/>
                      <a:gd name="T118" fmla="*/ 183 w 2565"/>
                      <a:gd name="T119" fmla="*/ 2481 h 2481"/>
                      <a:gd name="T120" fmla="*/ 46 w 2565"/>
                      <a:gd name="T121" fmla="*/ 2481 h 2481"/>
                      <a:gd name="T122" fmla="*/ 0 w 2565"/>
                      <a:gd name="T123" fmla="*/ 2346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565" h="2481">
                        <a:moveTo>
                          <a:pt x="0" y="2346"/>
                        </a:move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25"/>
                        </a:lnTo>
                        <a:lnTo>
                          <a:pt x="0" y="1656"/>
                        </a:lnTo>
                        <a:lnTo>
                          <a:pt x="0" y="1587"/>
                        </a:lnTo>
                        <a:lnTo>
                          <a:pt x="0" y="1518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45" y="0"/>
                        </a:lnTo>
                        <a:lnTo>
                          <a:pt x="91" y="0"/>
                        </a:lnTo>
                        <a:lnTo>
                          <a:pt x="136" y="0"/>
                        </a:lnTo>
                        <a:lnTo>
                          <a:pt x="182" y="0"/>
                        </a:lnTo>
                        <a:lnTo>
                          <a:pt x="227" y="0"/>
                        </a:lnTo>
                        <a:lnTo>
                          <a:pt x="272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98" y="0"/>
                        </a:lnTo>
                        <a:lnTo>
                          <a:pt x="545" y="0"/>
                        </a:lnTo>
                        <a:lnTo>
                          <a:pt x="589" y="0"/>
                        </a:lnTo>
                        <a:lnTo>
                          <a:pt x="636" y="0"/>
                        </a:lnTo>
                        <a:lnTo>
                          <a:pt x="681" y="0"/>
                        </a:lnTo>
                        <a:lnTo>
                          <a:pt x="725" y="0"/>
                        </a:lnTo>
                        <a:lnTo>
                          <a:pt x="772" y="0"/>
                        </a:lnTo>
                        <a:lnTo>
                          <a:pt x="816" y="0"/>
                        </a:lnTo>
                        <a:lnTo>
                          <a:pt x="863" y="0"/>
                        </a:lnTo>
                        <a:lnTo>
                          <a:pt x="907" y="0"/>
                        </a:lnTo>
                        <a:lnTo>
                          <a:pt x="952" y="0"/>
                        </a:lnTo>
                        <a:lnTo>
                          <a:pt x="998" y="0"/>
                        </a:lnTo>
                        <a:lnTo>
                          <a:pt x="1043" y="0"/>
                        </a:lnTo>
                        <a:lnTo>
                          <a:pt x="1090" y="0"/>
                        </a:lnTo>
                        <a:lnTo>
                          <a:pt x="1134" y="0"/>
                        </a:lnTo>
                        <a:lnTo>
                          <a:pt x="1179" y="0"/>
                        </a:lnTo>
                        <a:lnTo>
                          <a:pt x="1225" y="0"/>
                        </a:lnTo>
                        <a:lnTo>
                          <a:pt x="1270" y="0"/>
                        </a:lnTo>
                        <a:lnTo>
                          <a:pt x="1316" y="0"/>
                        </a:lnTo>
                        <a:lnTo>
                          <a:pt x="1361" y="0"/>
                        </a:lnTo>
                        <a:lnTo>
                          <a:pt x="1406" y="0"/>
                        </a:lnTo>
                        <a:lnTo>
                          <a:pt x="1452" y="0"/>
                        </a:lnTo>
                        <a:lnTo>
                          <a:pt x="1497" y="0"/>
                        </a:lnTo>
                        <a:lnTo>
                          <a:pt x="1543" y="0"/>
                        </a:lnTo>
                        <a:lnTo>
                          <a:pt x="1588" y="0"/>
                        </a:lnTo>
                        <a:lnTo>
                          <a:pt x="1633" y="0"/>
                        </a:lnTo>
                        <a:lnTo>
                          <a:pt x="1679" y="0"/>
                        </a:lnTo>
                        <a:lnTo>
                          <a:pt x="1724" y="0"/>
                        </a:lnTo>
                        <a:lnTo>
                          <a:pt x="1770" y="0"/>
                        </a:lnTo>
                        <a:lnTo>
                          <a:pt x="1815" y="0"/>
                        </a:lnTo>
                        <a:lnTo>
                          <a:pt x="1860" y="0"/>
                        </a:lnTo>
                        <a:lnTo>
                          <a:pt x="1906" y="0"/>
                        </a:lnTo>
                        <a:lnTo>
                          <a:pt x="1951" y="0"/>
                        </a:lnTo>
                        <a:lnTo>
                          <a:pt x="1997" y="0"/>
                        </a:lnTo>
                        <a:lnTo>
                          <a:pt x="2042" y="0"/>
                        </a:lnTo>
                        <a:lnTo>
                          <a:pt x="2087" y="0"/>
                        </a:lnTo>
                        <a:lnTo>
                          <a:pt x="2133" y="0"/>
                        </a:lnTo>
                        <a:lnTo>
                          <a:pt x="2178" y="0"/>
                        </a:lnTo>
                        <a:lnTo>
                          <a:pt x="2224" y="0"/>
                        </a:lnTo>
                        <a:lnTo>
                          <a:pt x="2269" y="0"/>
                        </a:lnTo>
                        <a:lnTo>
                          <a:pt x="2314" y="0"/>
                        </a:lnTo>
                        <a:lnTo>
                          <a:pt x="2360" y="0"/>
                        </a:lnTo>
                        <a:lnTo>
                          <a:pt x="2405" y="0"/>
                        </a:lnTo>
                        <a:lnTo>
                          <a:pt x="2451" y="0"/>
                        </a:lnTo>
                        <a:lnTo>
                          <a:pt x="2496" y="0"/>
                        </a:lnTo>
                        <a:lnTo>
                          <a:pt x="2541" y="0"/>
                        </a:lnTo>
                        <a:lnTo>
                          <a:pt x="2565" y="32"/>
                        </a:lnTo>
                        <a:lnTo>
                          <a:pt x="2565" y="101"/>
                        </a:lnTo>
                        <a:lnTo>
                          <a:pt x="2565" y="170"/>
                        </a:lnTo>
                        <a:lnTo>
                          <a:pt x="2565" y="240"/>
                        </a:lnTo>
                        <a:lnTo>
                          <a:pt x="2565" y="309"/>
                        </a:lnTo>
                        <a:lnTo>
                          <a:pt x="2565" y="378"/>
                        </a:lnTo>
                        <a:lnTo>
                          <a:pt x="2565" y="446"/>
                        </a:lnTo>
                        <a:lnTo>
                          <a:pt x="2565" y="515"/>
                        </a:lnTo>
                        <a:lnTo>
                          <a:pt x="2565" y="584"/>
                        </a:lnTo>
                        <a:lnTo>
                          <a:pt x="2565" y="653"/>
                        </a:lnTo>
                        <a:lnTo>
                          <a:pt x="2565" y="722"/>
                        </a:lnTo>
                        <a:lnTo>
                          <a:pt x="2565" y="791"/>
                        </a:lnTo>
                        <a:lnTo>
                          <a:pt x="2565" y="860"/>
                        </a:lnTo>
                        <a:lnTo>
                          <a:pt x="2565" y="929"/>
                        </a:lnTo>
                        <a:lnTo>
                          <a:pt x="2565" y="999"/>
                        </a:lnTo>
                        <a:lnTo>
                          <a:pt x="2565" y="1068"/>
                        </a:lnTo>
                        <a:lnTo>
                          <a:pt x="2565" y="1135"/>
                        </a:lnTo>
                        <a:lnTo>
                          <a:pt x="2565" y="1205"/>
                        </a:lnTo>
                        <a:lnTo>
                          <a:pt x="2565" y="1274"/>
                        </a:lnTo>
                        <a:lnTo>
                          <a:pt x="2565" y="1343"/>
                        </a:lnTo>
                        <a:lnTo>
                          <a:pt x="2565" y="1412"/>
                        </a:lnTo>
                        <a:lnTo>
                          <a:pt x="2565" y="1481"/>
                        </a:lnTo>
                        <a:lnTo>
                          <a:pt x="2565" y="1550"/>
                        </a:lnTo>
                        <a:lnTo>
                          <a:pt x="2565" y="1619"/>
                        </a:lnTo>
                        <a:lnTo>
                          <a:pt x="2565" y="1688"/>
                        </a:lnTo>
                        <a:lnTo>
                          <a:pt x="2565" y="1758"/>
                        </a:lnTo>
                        <a:lnTo>
                          <a:pt x="2565" y="1825"/>
                        </a:lnTo>
                        <a:lnTo>
                          <a:pt x="2565" y="1894"/>
                        </a:lnTo>
                        <a:lnTo>
                          <a:pt x="2565" y="1964"/>
                        </a:lnTo>
                        <a:lnTo>
                          <a:pt x="2565" y="2033"/>
                        </a:lnTo>
                        <a:lnTo>
                          <a:pt x="2565" y="2102"/>
                        </a:lnTo>
                        <a:lnTo>
                          <a:pt x="2565" y="2171"/>
                        </a:lnTo>
                        <a:lnTo>
                          <a:pt x="2565" y="2240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92" y="2481"/>
                        </a:lnTo>
                        <a:lnTo>
                          <a:pt x="46" y="2481"/>
                        </a:lnTo>
                        <a:lnTo>
                          <a:pt x="1" y="2481"/>
                        </a:lnTo>
                        <a:lnTo>
                          <a:pt x="0" y="2415"/>
                        </a:lnTo>
                        <a:lnTo>
                          <a:pt x="0" y="2346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" name="Freeform 6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0 w 2565"/>
                      <a:gd name="T1" fmla="*/ 2207 h 2481"/>
                      <a:gd name="T2" fmla="*/ 0 w 2565"/>
                      <a:gd name="T3" fmla="*/ 2000 h 2481"/>
                      <a:gd name="T4" fmla="*/ 0 w 2565"/>
                      <a:gd name="T5" fmla="*/ 1793 h 2481"/>
                      <a:gd name="T6" fmla="*/ 0 w 2565"/>
                      <a:gd name="T7" fmla="*/ 1587 h 2481"/>
                      <a:gd name="T8" fmla="*/ 0 w 2565"/>
                      <a:gd name="T9" fmla="*/ 1379 h 2481"/>
                      <a:gd name="T10" fmla="*/ 0 w 2565"/>
                      <a:gd name="T11" fmla="*/ 1172 h 2481"/>
                      <a:gd name="T12" fmla="*/ 0 w 2565"/>
                      <a:gd name="T13" fmla="*/ 966 h 2481"/>
                      <a:gd name="T14" fmla="*/ 0 w 2565"/>
                      <a:gd name="T15" fmla="*/ 759 h 2481"/>
                      <a:gd name="T16" fmla="*/ 0 w 2565"/>
                      <a:gd name="T17" fmla="*/ 551 h 2481"/>
                      <a:gd name="T18" fmla="*/ 0 w 2565"/>
                      <a:gd name="T19" fmla="*/ 345 h 2481"/>
                      <a:gd name="T20" fmla="*/ 0 w 2565"/>
                      <a:gd name="T21" fmla="*/ 138 h 2481"/>
                      <a:gd name="T22" fmla="*/ 45 w 2565"/>
                      <a:gd name="T23" fmla="*/ 0 h 2481"/>
                      <a:gd name="T24" fmla="*/ 182 w 2565"/>
                      <a:gd name="T25" fmla="*/ 0 h 2481"/>
                      <a:gd name="T26" fmla="*/ 318 w 2565"/>
                      <a:gd name="T27" fmla="*/ 0 h 2481"/>
                      <a:gd name="T28" fmla="*/ 454 w 2565"/>
                      <a:gd name="T29" fmla="*/ 0 h 2481"/>
                      <a:gd name="T30" fmla="*/ 589 w 2565"/>
                      <a:gd name="T31" fmla="*/ 0 h 2481"/>
                      <a:gd name="T32" fmla="*/ 725 w 2565"/>
                      <a:gd name="T33" fmla="*/ 0 h 2481"/>
                      <a:gd name="T34" fmla="*/ 863 w 2565"/>
                      <a:gd name="T35" fmla="*/ 0 h 2481"/>
                      <a:gd name="T36" fmla="*/ 998 w 2565"/>
                      <a:gd name="T37" fmla="*/ 0 h 2481"/>
                      <a:gd name="T38" fmla="*/ 1134 w 2565"/>
                      <a:gd name="T39" fmla="*/ 0 h 2481"/>
                      <a:gd name="T40" fmla="*/ 1270 w 2565"/>
                      <a:gd name="T41" fmla="*/ 0 h 2481"/>
                      <a:gd name="T42" fmla="*/ 1406 w 2565"/>
                      <a:gd name="T43" fmla="*/ 0 h 2481"/>
                      <a:gd name="T44" fmla="*/ 1543 w 2565"/>
                      <a:gd name="T45" fmla="*/ 0 h 2481"/>
                      <a:gd name="T46" fmla="*/ 1679 w 2565"/>
                      <a:gd name="T47" fmla="*/ 0 h 2481"/>
                      <a:gd name="T48" fmla="*/ 1815 w 2565"/>
                      <a:gd name="T49" fmla="*/ 0 h 2481"/>
                      <a:gd name="T50" fmla="*/ 1951 w 2565"/>
                      <a:gd name="T51" fmla="*/ 0 h 2481"/>
                      <a:gd name="T52" fmla="*/ 2087 w 2565"/>
                      <a:gd name="T53" fmla="*/ 0 h 2481"/>
                      <a:gd name="T54" fmla="*/ 2224 w 2565"/>
                      <a:gd name="T55" fmla="*/ 0 h 2481"/>
                      <a:gd name="T56" fmla="*/ 2360 w 2565"/>
                      <a:gd name="T57" fmla="*/ 0 h 2481"/>
                      <a:gd name="T58" fmla="*/ 2496 w 2565"/>
                      <a:gd name="T59" fmla="*/ 0 h 2481"/>
                      <a:gd name="T60" fmla="*/ 2565 w 2565"/>
                      <a:gd name="T61" fmla="*/ 101 h 2481"/>
                      <a:gd name="T62" fmla="*/ 2565 w 2565"/>
                      <a:gd name="T63" fmla="*/ 309 h 2481"/>
                      <a:gd name="T64" fmla="*/ 2565 w 2565"/>
                      <a:gd name="T65" fmla="*/ 515 h 2481"/>
                      <a:gd name="T66" fmla="*/ 2565 w 2565"/>
                      <a:gd name="T67" fmla="*/ 722 h 2481"/>
                      <a:gd name="T68" fmla="*/ 2565 w 2565"/>
                      <a:gd name="T69" fmla="*/ 929 h 2481"/>
                      <a:gd name="T70" fmla="*/ 2565 w 2565"/>
                      <a:gd name="T71" fmla="*/ 1135 h 2481"/>
                      <a:gd name="T72" fmla="*/ 2565 w 2565"/>
                      <a:gd name="T73" fmla="*/ 1343 h 2481"/>
                      <a:gd name="T74" fmla="*/ 2565 w 2565"/>
                      <a:gd name="T75" fmla="*/ 1550 h 2481"/>
                      <a:gd name="T76" fmla="*/ 2565 w 2565"/>
                      <a:gd name="T77" fmla="*/ 1758 h 2481"/>
                      <a:gd name="T78" fmla="*/ 2565 w 2565"/>
                      <a:gd name="T79" fmla="*/ 1964 h 2481"/>
                      <a:gd name="T80" fmla="*/ 2565 w 2565"/>
                      <a:gd name="T81" fmla="*/ 2171 h 2481"/>
                      <a:gd name="T82" fmla="*/ 2565 w 2565"/>
                      <a:gd name="T83" fmla="*/ 2378 h 2481"/>
                      <a:gd name="T84" fmla="*/ 2497 w 2565"/>
                      <a:gd name="T85" fmla="*/ 2481 h 2481"/>
                      <a:gd name="T86" fmla="*/ 2361 w 2565"/>
                      <a:gd name="T87" fmla="*/ 2481 h 2481"/>
                      <a:gd name="T88" fmla="*/ 2225 w 2565"/>
                      <a:gd name="T89" fmla="*/ 2481 h 2481"/>
                      <a:gd name="T90" fmla="*/ 2088 w 2565"/>
                      <a:gd name="T91" fmla="*/ 2481 h 2481"/>
                      <a:gd name="T92" fmla="*/ 1952 w 2565"/>
                      <a:gd name="T93" fmla="*/ 2481 h 2481"/>
                      <a:gd name="T94" fmla="*/ 1816 w 2565"/>
                      <a:gd name="T95" fmla="*/ 2481 h 2481"/>
                      <a:gd name="T96" fmla="*/ 1681 w 2565"/>
                      <a:gd name="T97" fmla="*/ 2481 h 2481"/>
                      <a:gd name="T98" fmla="*/ 1545 w 2565"/>
                      <a:gd name="T99" fmla="*/ 2481 h 2481"/>
                      <a:gd name="T100" fmla="*/ 1407 w 2565"/>
                      <a:gd name="T101" fmla="*/ 2481 h 2481"/>
                      <a:gd name="T102" fmla="*/ 1272 w 2565"/>
                      <a:gd name="T103" fmla="*/ 2481 h 2481"/>
                      <a:gd name="T104" fmla="*/ 1136 w 2565"/>
                      <a:gd name="T105" fmla="*/ 2481 h 2481"/>
                      <a:gd name="T106" fmla="*/ 1000 w 2565"/>
                      <a:gd name="T107" fmla="*/ 2481 h 2481"/>
                      <a:gd name="T108" fmla="*/ 864 w 2565"/>
                      <a:gd name="T109" fmla="*/ 2481 h 2481"/>
                      <a:gd name="T110" fmla="*/ 727 w 2565"/>
                      <a:gd name="T111" fmla="*/ 2481 h 2481"/>
                      <a:gd name="T112" fmla="*/ 591 w 2565"/>
                      <a:gd name="T113" fmla="*/ 2481 h 2481"/>
                      <a:gd name="T114" fmla="*/ 455 w 2565"/>
                      <a:gd name="T115" fmla="*/ 2481 h 2481"/>
                      <a:gd name="T116" fmla="*/ 319 w 2565"/>
                      <a:gd name="T117" fmla="*/ 2481 h 2481"/>
                      <a:gd name="T118" fmla="*/ 183 w 2565"/>
                      <a:gd name="T119" fmla="*/ 2481 h 2481"/>
                      <a:gd name="T120" fmla="*/ 46 w 2565"/>
                      <a:gd name="T121" fmla="*/ 248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565" h="2481">
                        <a:moveTo>
                          <a:pt x="0" y="2346"/>
                        </a:move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25"/>
                        </a:lnTo>
                        <a:lnTo>
                          <a:pt x="0" y="1656"/>
                        </a:lnTo>
                        <a:lnTo>
                          <a:pt x="0" y="1587"/>
                        </a:lnTo>
                        <a:lnTo>
                          <a:pt x="0" y="1518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45" y="0"/>
                        </a:lnTo>
                        <a:lnTo>
                          <a:pt x="91" y="0"/>
                        </a:lnTo>
                        <a:lnTo>
                          <a:pt x="136" y="0"/>
                        </a:lnTo>
                        <a:lnTo>
                          <a:pt x="182" y="0"/>
                        </a:lnTo>
                        <a:lnTo>
                          <a:pt x="227" y="0"/>
                        </a:lnTo>
                        <a:lnTo>
                          <a:pt x="272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98" y="0"/>
                        </a:lnTo>
                        <a:lnTo>
                          <a:pt x="545" y="0"/>
                        </a:lnTo>
                        <a:lnTo>
                          <a:pt x="589" y="0"/>
                        </a:lnTo>
                        <a:lnTo>
                          <a:pt x="636" y="0"/>
                        </a:lnTo>
                        <a:lnTo>
                          <a:pt x="681" y="0"/>
                        </a:lnTo>
                        <a:lnTo>
                          <a:pt x="725" y="0"/>
                        </a:lnTo>
                        <a:lnTo>
                          <a:pt x="772" y="0"/>
                        </a:lnTo>
                        <a:lnTo>
                          <a:pt x="816" y="0"/>
                        </a:lnTo>
                        <a:lnTo>
                          <a:pt x="863" y="0"/>
                        </a:lnTo>
                        <a:lnTo>
                          <a:pt x="907" y="0"/>
                        </a:lnTo>
                        <a:lnTo>
                          <a:pt x="952" y="0"/>
                        </a:lnTo>
                        <a:lnTo>
                          <a:pt x="998" y="0"/>
                        </a:lnTo>
                        <a:lnTo>
                          <a:pt x="1043" y="0"/>
                        </a:lnTo>
                        <a:lnTo>
                          <a:pt x="1090" y="0"/>
                        </a:lnTo>
                        <a:lnTo>
                          <a:pt x="1134" y="0"/>
                        </a:lnTo>
                        <a:lnTo>
                          <a:pt x="1179" y="0"/>
                        </a:lnTo>
                        <a:lnTo>
                          <a:pt x="1225" y="0"/>
                        </a:lnTo>
                        <a:lnTo>
                          <a:pt x="1270" y="0"/>
                        </a:lnTo>
                        <a:lnTo>
                          <a:pt x="1316" y="0"/>
                        </a:lnTo>
                        <a:lnTo>
                          <a:pt x="1361" y="0"/>
                        </a:lnTo>
                        <a:lnTo>
                          <a:pt x="1406" y="0"/>
                        </a:lnTo>
                        <a:lnTo>
                          <a:pt x="1452" y="0"/>
                        </a:lnTo>
                        <a:lnTo>
                          <a:pt x="1497" y="0"/>
                        </a:lnTo>
                        <a:lnTo>
                          <a:pt x="1543" y="0"/>
                        </a:lnTo>
                        <a:lnTo>
                          <a:pt x="1588" y="0"/>
                        </a:lnTo>
                        <a:lnTo>
                          <a:pt x="1633" y="0"/>
                        </a:lnTo>
                        <a:lnTo>
                          <a:pt x="1679" y="0"/>
                        </a:lnTo>
                        <a:lnTo>
                          <a:pt x="1724" y="0"/>
                        </a:lnTo>
                        <a:lnTo>
                          <a:pt x="1770" y="0"/>
                        </a:lnTo>
                        <a:lnTo>
                          <a:pt x="1815" y="0"/>
                        </a:lnTo>
                        <a:lnTo>
                          <a:pt x="1860" y="0"/>
                        </a:lnTo>
                        <a:lnTo>
                          <a:pt x="1906" y="0"/>
                        </a:lnTo>
                        <a:lnTo>
                          <a:pt x="1951" y="0"/>
                        </a:lnTo>
                        <a:lnTo>
                          <a:pt x="1997" y="0"/>
                        </a:lnTo>
                        <a:lnTo>
                          <a:pt x="2042" y="0"/>
                        </a:lnTo>
                        <a:lnTo>
                          <a:pt x="2087" y="0"/>
                        </a:lnTo>
                        <a:lnTo>
                          <a:pt x="2133" y="0"/>
                        </a:lnTo>
                        <a:lnTo>
                          <a:pt x="2178" y="0"/>
                        </a:lnTo>
                        <a:lnTo>
                          <a:pt x="2224" y="0"/>
                        </a:lnTo>
                        <a:lnTo>
                          <a:pt x="2269" y="0"/>
                        </a:lnTo>
                        <a:lnTo>
                          <a:pt x="2314" y="0"/>
                        </a:lnTo>
                        <a:lnTo>
                          <a:pt x="2360" y="0"/>
                        </a:lnTo>
                        <a:lnTo>
                          <a:pt x="2405" y="0"/>
                        </a:lnTo>
                        <a:lnTo>
                          <a:pt x="2451" y="0"/>
                        </a:lnTo>
                        <a:lnTo>
                          <a:pt x="2496" y="0"/>
                        </a:lnTo>
                        <a:lnTo>
                          <a:pt x="2541" y="0"/>
                        </a:lnTo>
                        <a:lnTo>
                          <a:pt x="2565" y="32"/>
                        </a:lnTo>
                        <a:lnTo>
                          <a:pt x="2565" y="101"/>
                        </a:lnTo>
                        <a:lnTo>
                          <a:pt x="2565" y="170"/>
                        </a:lnTo>
                        <a:lnTo>
                          <a:pt x="2565" y="240"/>
                        </a:lnTo>
                        <a:lnTo>
                          <a:pt x="2565" y="309"/>
                        </a:lnTo>
                        <a:lnTo>
                          <a:pt x="2565" y="378"/>
                        </a:lnTo>
                        <a:lnTo>
                          <a:pt x="2565" y="446"/>
                        </a:lnTo>
                        <a:lnTo>
                          <a:pt x="2565" y="515"/>
                        </a:lnTo>
                        <a:lnTo>
                          <a:pt x="2565" y="584"/>
                        </a:lnTo>
                        <a:lnTo>
                          <a:pt x="2565" y="653"/>
                        </a:lnTo>
                        <a:lnTo>
                          <a:pt x="2565" y="722"/>
                        </a:lnTo>
                        <a:lnTo>
                          <a:pt x="2565" y="791"/>
                        </a:lnTo>
                        <a:lnTo>
                          <a:pt x="2565" y="860"/>
                        </a:lnTo>
                        <a:lnTo>
                          <a:pt x="2565" y="929"/>
                        </a:lnTo>
                        <a:lnTo>
                          <a:pt x="2565" y="999"/>
                        </a:lnTo>
                        <a:lnTo>
                          <a:pt x="2565" y="1068"/>
                        </a:lnTo>
                        <a:lnTo>
                          <a:pt x="2565" y="1135"/>
                        </a:lnTo>
                        <a:lnTo>
                          <a:pt x="2565" y="1205"/>
                        </a:lnTo>
                        <a:lnTo>
                          <a:pt x="2565" y="1274"/>
                        </a:lnTo>
                        <a:lnTo>
                          <a:pt x="2565" y="1343"/>
                        </a:lnTo>
                        <a:lnTo>
                          <a:pt x="2565" y="1412"/>
                        </a:lnTo>
                        <a:lnTo>
                          <a:pt x="2565" y="1481"/>
                        </a:lnTo>
                        <a:lnTo>
                          <a:pt x="2565" y="1550"/>
                        </a:lnTo>
                        <a:lnTo>
                          <a:pt x="2565" y="1619"/>
                        </a:lnTo>
                        <a:lnTo>
                          <a:pt x="2565" y="1688"/>
                        </a:lnTo>
                        <a:lnTo>
                          <a:pt x="2565" y="1758"/>
                        </a:lnTo>
                        <a:lnTo>
                          <a:pt x="2565" y="1825"/>
                        </a:lnTo>
                        <a:lnTo>
                          <a:pt x="2565" y="1894"/>
                        </a:lnTo>
                        <a:lnTo>
                          <a:pt x="2565" y="1964"/>
                        </a:lnTo>
                        <a:lnTo>
                          <a:pt x="2565" y="2033"/>
                        </a:lnTo>
                        <a:lnTo>
                          <a:pt x="2565" y="2102"/>
                        </a:lnTo>
                        <a:lnTo>
                          <a:pt x="2565" y="2171"/>
                        </a:lnTo>
                        <a:lnTo>
                          <a:pt x="2565" y="2240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92" y="2481"/>
                        </a:lnTo>
                        <a:lnTo>
                          <a:pt x="46" y="2481"/>
                        </a:lnTo>
                        <a:lnTo>
                          <a:pt x="1" y="2481"/>
                        </a:lnTo>
                        <a:lnTo>
                          <a:pt x="0" y="2415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" name="Freeform 7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91 w 2565"/>
                      <a:gd name="T1" fmla="*/ 2477 h 2481"/>
                      <a:gd name="T2" fmla="*/ 36 w 2565"/>
                      <a:gd name="T3" fmla="*/ 2466 h 2481"/>
                      <a:gd name="T4" fmla="*/ 0 w 2565"/>
                      <a:gd name="T5" fmla="*/ 2346 h 2481"/>
                      <a:gd name="T6" fmla="*/ 0 w 2565"/>
                      <a:gd name="T7" fmla="*/ 2138 h 2481"/>
                      <a:gd name="T8" fmla="*/ 0 w 2565"/>
                      <a:gd name="T9" fmla="*/ 1931 h 2481"/>
                      <a:gd name="T10" fmla="*/ 0 w 2565"/>
                      <a:gd name="T11" fmla="*/ 1725 h 2481"/>
                      <a:gd name="T12" fmla="*/ 0 w 2565"/>
                      <a:gd name="T13" fmla="*/ 1518 h 2481"/>
                      <a:gd name="T14" fmla="*/ 0 w 2565"/>
                      <a:gd name="T15" fmla="*/ 1310 h 2481"/>
                      <a:gd name="T16" fmla="*/ 0 w 2565"/>
                      <a:gd name="T17" fmla="*/ 1103 h 2481"/>
                      <a:gd name="T18" fmla="*/ 0 w 2565"/>
                      <a:gd name="T19" fmla="*/ 897 h 2481"/>
                      <a:gd name="T20" fmla="*/ 0 w 2565"/>
                      <a:gd name="T21" fmla="*/ 690 h 2481"/>
                      <a:gd name="T22" fmla="*/ 0 w 2565"/>
                      <a:gd name="T23" fmla="*/ 482 h 2481"/>
                      <a:gd name="T24" fmla="*/ 0 w 2565"/>
                      <a:gd name="T25" fmla="*/ 276 h 2481"/>
                      <a:gd name="T26" fmla="*/ 0 w 2565"/>
                      <a:gd name="T27" fmla="*/ 69 h 2481"/>
                      <a:gd name="T28" fmla="*/ 91 w 2565"/>
                      <a:gd name="T29" fmla="*/ 0 h 2481"/>
                      <a:gd name="T30" fmla="*/ 227 w 2565"/>
                      <a:gd name="T31" fmla="*/ 0 h 2481"/>
                      <a:gd name="T32" fmla="*/ 363 w 2565"/>
                      <a:gd name="T33" fmla="*/ 0 h 2481"/>
                      <a:gd name="T34" fmla="*/ 498 w 2565"/>
                      <a:gd name="T35" fmla="*/ 0 h 2481"/>
                      <a:gd name="T36" fmla="*/ 636 w 2565"/>
                      <a:gd name="T37" fmla="*/ 0 h 2481"/>
                      <a:gd name="T38" fmla="*/ 772 w 2565"/>
                      <a:gd name="T39" fmla="*/ 0 h 2481"/>
                      <a:gd name="T40" fmla="*/ 907 w 2565"/>
                      <a:gd name="T41" fmla="*/ 0 h 2481"/>
                      <a:gd name="T42" fmla="*/ 1043 w 2565"/>
                      <a:gd name="T43" fmla="*/ 0 h 2481"/>
                      <a:gd name="T44" fmla="*/ 1179 w 2565"/>
                      <a:gd name="T45" fmla="*/ 0 h 2481"/>
                      <a:gd name="T46" fmla="*/ 1316 w 2565"/>
                      <a:gd name="T47" fmla="*/ 0 h 2481"/>
                      <a:gd name="T48" fmla="*/ 1452 w 2565"/>
                      <a:gd name="T49" fmla="*/ 0 h 2481"/>
                      <a:gd name="T50" fmla="*/ 1588 w 2565"/>
                      <a:gd name="T51" fmla="*/ 0 h 2481"/>
                      <a:gd name="T52" fmla="*/ 1724 w 2565"/>
                      <a:gd name="T53" fmla="*/ 0 h 2481"/>
                      <a:gd name="T54" fmla="*/ 1860 w 2565"/>
                      <a:gd name="T55" fmla="*/ 0 h 2481"/>
                      <a:gd name="T56" fmla="*/ 1997 w 2565"/>
                      <a:gd name="T57" fmla="*/ 0 h 2481"/>
                      <a:gd name="T58" fmla="*/ 2133 w 2565"/>
                      <a:gd name="T59" fmla="*/ 0 h 2481"/>
                      <a:gd name="T60" fmla="*/ 2269 w 2565"/>
                      <a:gd name="T61" fmla="*/ 0 h 2481"/>
                      <a:gd name="T62" fmla="*/ 2405 w 2565"/>
                      <a:gd name="T63" fmla="*/ 0 h 2481"/>
                      <a:gd name="T64" fmla="*/ 2541 w 2565"/>
                      <a:gd name="T65" fmla="*/ 0 h 2481"/>
                      <a:gd name="T66" fmla="*/ 2565 w 2565"/>
                      <a:gd name="T67" fmla="*/ 170 h 2481"/>
                      <a:gd name="T68" fmla="*/ 2565 w 2565"/>
                      <a:gd name="T69" fmla="*/ 378 h 2481"/>
                      <a:gd name="T70" fmla="*/ 2565 w 2565"/>
                      <a:gd name="T71" fmla="*/ 584 h 2481"/>
                      <a:gd name="T72" fmla="*/ 2565 w 2565"/>
                      <a:gd name="T73" fmla="*/ 791 h 2481"/>
                      <a:gd name="T74" fmla="*/ 2565 w 2565"/>
                      <a:gd name="T75" fmla="*/ 999 h 2481"/>
                      <a:gd name="T76" fmla="*/ 2565 w 2565"/>
                      <a:gd name="T77" fmla="*/ 1205 h 2481"/>
                      <a:gd name="T78" fmla="*/ 2565 w 2565"/>
                      <a:gd name="T79" fmla="*/ 1412 h 2481"/>
                      <a:gd name="T80" fmla="*/ 2565 w 2565"/>
                      <a:gd name="T81" fmla="*/ 1619 h 2481"/>
                      <a:gd name="T82" fmla="*/ 2565 w 2565"/>
                      <a:gd name="T83" fmla="*/ 1825 h 2481"/>
                      <a:gd name="T84" fmla="*/ 2565 w 2565"/>
                      <a:gd name="T85" fmla="*/ 2033 h 2481"/>
                      <a:gd name="T86" fmla="*/ 2565 w 2565"/>
                      <a:gd name="T87" fmla="*/ 2240 h 2481"/>
                      <a:gd name="T88" fmla="*/ 2565 w 2565"/>
                      <a:gd name="T89" fmla="*/ 2447 h 2481"/>
                      <a:gd name="T90" fmla="*/ 2452 w 2565"/>
                      <a:gd name="T91" fmla="*/ 2481 h 2481"/>
                      <a:gd name="T92" fmla="*/ 2315 w 2565"/>
                      <a:gd name="T93" fmla="*/ 2481 h 2481"/>
                      <a:gd name="T94" fmla="*/ 2179 w 2565"/>
                      <a:gd name="T95" fmla="*/ 2481 h 2481"/>
                      <a:gd name="T96" fmla="*/ 2043 w 2565"/>
                      <a:gd name="T97" fmla="*/ 2481 h 2481"/>
                      <a:gd name="T98" fmla="*/ 1908 w 2565"/>
                      <a:gd name="T99" fmla="*/ 2481 h 2481"/>
                      <a:gd name="T100" fmla="*/ 1772 w 2565"/>
                      <a:gd name="T101" fmla="*/ 2481 h 2481"/>
                      <a:gd name="T102" fmla="*/ 1634 w 2565"/>
                      <a:gd name="T103" fmla="*/ 2481 h 2481"/>
                      <a:gd name="T104" fmla="*/ 1499 w 2565"/>
                      <a:gd name="T105" fmla="*/ 2481 h 2481"/>
                      <a:gd name="T106" fmla="*/ 1363 w 2565"/>
                      <a:gd name="T107" fmla="*/ 2481 h 2481"/>
                      <a:gd name="T108" fmla="*/ 1227 w 2565"/>
                      <a:gd name="T109" fmla="*/ 2481 h 2481"/>
                      <a:gd name="T110" fmla="*/ 1091 w 2565"/>
                      <a:gd name="T111" fmla="*/ 2481 h 2481"/>
                      <a:gd name="T112" fmla="*/ 954 w 2565"/>
                      <a:gd name="T113" fmla="*/ 2481 h 2481"/>
                      <a:gd name="T114" fmla="*/ 818 w 2565"/>
                      <a:gd name="T115" fmla="*/ 2481 h 2481"/>
                      <a:gd name="T116" fmla="*/ 682 w 2565"/>
                      <a:gd name="T117" fmla="*/ 2481 h 2481"/>
                      <a:gd name="T118" fmla="*/ 546 w 2565"/>
                      <a:gd name="T119" fmla="*/ 2481 h 2481"/>
                      <a:gd name="T120" fmla="*/ 410 w 2565"/>
                      <a:gd name="T121" fmla="*/ 2481 h 2481"/>
                      <a:gd name="T122" fmla="*/ 273 w 2565"/>
                      <a:gd name="T123" fmla="*/ 2481 h 2481"/>
                      <a:gd name="T124" fmla="*/ 137 w 2565"/>
                      <a:gd name="T125" fmla="*/ 2481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565" h="2481">
                        <a:moveTo>
                          <a:pt x="121" y="2481"/>
                        </a:moveTo>
                        <a:lnTo>
                          <a:pt x="92" y="2479"/>
                        </a:lnTo>
                        <a:lnTo>
                          <a:pt x="91" y="2477"/>
                        </a:lnTo>
                        <a:lnTo>
                          <a:pt x="50" y="2474"/>
                        </a:lnTo>
                        <a:lnTo>
                          <a:pt x="45" y="2469"/>
                        </a:lnTo>
                        <a:lnTo>
                          <a:pt x="36" y="2466"/>
                        </a:lnTo>
                        <a:lnTo>
                          <a:pt x="1" y="2480"/>
                        </a:lnTo>
                        <a:lnTo>
                          <a:pt x="0" y="2415"/>
                        </a:lnTo>
                        <a:lnTo>
                          <a:pt x="0" y="2346"/>
                        </a:ln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25"/>
                        </a:lnTo>
                        <a:lnTo>
                          <a:pt x="0" y="1656"/>
                        </a:lnTo>
                        <a:lnTo>
                          <a:pt x="0" y="1587"/>
                        </a:lnTo>
                        <a:lnTo>
                          <a:pt x="0" y="1518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45" y="0"/>
                        </a:lnTo>
                        <a:lnTo>
                          <a:pt x="91" y="0"/>
                        </a:lnTo>
                        <a:lnTo>
                          <a:pt x="136" y="0"/>
                        </a:lnTo>
                        <a:lnTo>
                          <a:pt x="182" y="0"/>
                        </a:lnTo>
                        <a:lnTo>
                          <a:pt x="227" y="0"/>
                        </a:lnTo>
                        <a:lnTo>
                          <a:pt x="272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98" y="0"/>
                        </a:lnTo>
                        <a:lnTo>
                          <a:pt x="545" y="0"/>
                        </a:lnTo>
                        <a:lnTo>
                          <a:pt x="589" y="0"/>
                        </a:lnTo>
                        <a:lnTo>
                          <a:pt x="636" y="0"/>
                        </a:lnTo>
                        <a:lnTo>
                          <a:pt x="681" y="0"/>
                        </a:lnTo>
                        <a:lnTo>
                          <a:pt x="725" y="0"/>
                        </a:lnTo>
                        <a:lnTo>
                          <a:pt x="772" y="0"/>
                        </a:lnTo>
                        <a:lnTo>
                          <a:pt x="816" y="0"/>
                        </a:lnTo>
                        <a:lnTo>
                          <a:pt x="863" y="0"/>
                        </a:lnTo>
                        <a:lnTo>
                          <a:pt x="907" y="0"/>
                        </a:lnTo>
                        <a:lnTo>
                          <a:pt x="952" y="0"/>
                        </a:lnTo>
                        <a:lnTo>
                          <a:pt x="998" y="0"/>
                        </a:lnTo>
                        <a:lnTo>
                          <a:pt x="1043" y="0"/>
                        </a:lnTo>
                        <a:lnTo>
                          <a:pt x="1090" y="0"/>
                        </a:lnTo>
                        <a:lnTo>
                          <a:pt x="1134" y="0"/>
                        </a:lnTo>
                        <a:lnTo>
                          <a:pt x="1179" y="0"/>
                        </a:lnTo>
                        <a:lnTo>
                          <a:pt x="1225" y="0"/>
                        </a:lnTo>
                        <a:lnTo>
                          <a:pt x="1270" y="0"/>
                        </a:lnTo>
                        <a:lnTo>
                          <a:pt x="1316" y="0"/>
                        </a:lnTo>
                        <a:lnTo>
                          <a:pt x="1361" y="0"/>
                        </a:lnTo>
                        <a:lnTo>
                          <a:pt x="1406" y="0"/>
                        </a:lnTo>
                        <a:lnTo>
                          <a:pt x="1452" y="0"/>
                        </a:lnTo>
                        <a:lnTo>
                          <a:pt x="1497" y="0"/>
                        </a:lnTo>
                        <a:lnTo>
                          <a:pt x="1543" y="0"/>
                        </a:lnTo>
                        <a:lnTo>
                          <a:pt x="1588" y="0"/>
                        </a:lnTo>
                        <a:lnTo>
                          <a:pt x="1633" y="0"/>
                        </a:lnTo>
                        <a:lnTo>
                          <a:pt x="1679" y="0"/>
                        </a:lnTo>
                        <a:lnTo>
                          <a:pt x="1724" y="0"/>
                        </a:lnTo>
                        <a:lnTo>
                          <a:pt x="1770" y="0"/>
                        </a:lnTo>
                        <a:lnTo>
                          <a:pt x="1815" y="0"/>
                        </a:lnTo>
                        <a:lnTo>
                          <a:pt x="1860" y="0"/>
                        </a:lnTo>
                        <a:lnTo>
                          <a:pt x="1906" y="0"/>
                        </a:lnTo>
                        <a:lnTo>
                          <a:pt x="1951" y="0"/>
                        </a:lnTo>
                        <a:lnTo>
                          <a:pt x="1997" y="0"/>
                        </a:lnTo>
                        <a:lnTo>
                          <a:pt x="2042" y="0"/>
                        </a:lnTo>
                        <a:lnTo>
                          <a:pt x="2087" y="0"/>
                        </a:lnTo>
                        <a:lnTo>
                          <a:pt x="2133" y="0"/>
                        </a:lnTo>
                        <a:lnTo>
                          <a:pt x="2178" y="0"/>
                        </a:lnTo>
                        <a:lnTo>
                          <a:pt x="2224" y="0"/>
                        </a:lnTo>
                        <a:lnTo>
                          <a:pt x="2269" y="0"/>
                        </a:lnTo>
                        <a:lnTo>
                          <a:pt x="2314" y="0"/>
                        </a:lnTo>
                        <a:lnTo>
                          <a:pt x="2360" y="0"/>
                        </a:lnTo>
                        <a:lnTo>
                          <a:pt x="2405" y="0"/>
                        </a:lnTo>
                        <a:lnTo>
                          <a:pt x="2451" y="0"/>
                        </a:lnTo>
                        <a:lnTo>
                          <a:pt x="2496" y="0"/>
                        </a:lnTo>
                        <a:lnTo>
                          <a:pt x="2541" y="0"/>
                        </a:lnTo>
                        <a:lnTo>
                          <a:pt x="2565" y="32"/>
                        </a:lnTo>
                        <a:lnTo>
                          <a:pt x="2565" y="101"/>
                        </a:lnTo>
                        <a:lnTo>
                          <a:pt x="2565" y="170"/>
                        </a:lnTo>
                        <a:lnTo>
                          <a:pt x="2565" y="240"/>
                        </a:lnTo>
                        <a:lnTo>
                          <a:pt x="2565" y="309"/>
                        </a:lnTo>
                        <a:lnTo>
                          <a:pt x="2565" y="378"/>
                        </a:lnTo>
                        <a:lnTo>
                          <a:pt x="2565" y="446"/>
                        </a:lnTo>
                        <a:lnTo>
                          <a:pt x="2565" y="515"/>
                        </a:lnTo>
                        <a:lnTo>
                          <a:pt x="2565" y="584"/>
                        </a:lnTo>
                        <a:lnTo>
                          <a:pt x="2565" y="653"/>
                        </a:lnTo>
                        <a:lnTo>
                          <a:pt x="2565" y="722"/>
                        </a:lnTo>
                        <a:lnTo>
                          <a:pt x="2565" y="791"/>
                        </a:lnTo>
                        <a:lnTo>
                          <a:pt x="2565" y="860"/>
                        </a:lnTo>
                        <a:lnTo>
                          <a:pt x="2565" y="929"/>
                        </a:lnTo>
                        <a:lnTo>
                          <a:pt x="2565" y="999"/>
                        </a:lnTo>
                        <a:lnTo>
                          <a:pt x="2565" y="1068"/>
                        </a:lnTo>
                        <a:lnTo>
                          <a:pt x="2565" y="1135"/>
                        </a:lnTo>
                        <a:lnTo>
                          <a:pt x="2565" y="1205"/>
                        </a:lnTo>
                        <a:lnTo>
                          <a:pt x="2565" y="1274"/>
                        </a:lnTo>
                        <a:lnTo>
                          <a:pt x="2565" y="1343"/>
                        </a:lnTo>
                        <a:lnTo>
                          <a:pt x="2565" y="1412"/>
                        </a:lnTo>
                        <a:lnTo>
                          <a:pt x="2565" y="1481"/>
                        </a:lnTo>
                        <a:lnTo>
                          <a:pt x="2565" y="1550"/>
                        </a:lnTo>
                        <a:lnTo>
                          <a:pt x="2565" y="1619"/>
                        </a:lnTo>
                        <a:lnTo>
                          <a:pt x="2565" y="1688"/>
                        </a:lnTo>
                        <a:lnTo>
                          <a:pt x="2565" y="1758"/>
                        </a:lnTo>
                        <a:lnTo>
                          <a:pt x="2565" y="1825"/>
                        </a:lnTo>
                        <a:lnTo>
                          <a:pt x="2565" y="1894"/>
                        </a:lnTo>
                        <a:lnTo>
                          <a:pt x="2565" y="1964"/>
                        </a:lnTo>
                        <a:lnTo>
                          <a:pt x="2565" y="2033"/>
                        </a:lnTo>
                        <a:lnTo>
                          <a:pt x="2565" y="2102"/>
                        </a:lnTo>
                        <a:lnTo>
                          <a:pt x="2565" y="2171"/>
                        </a:lnTo>
                        <a:lnTo>
                          <a:pt x="2565" y="2240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121" y="2481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" name="Freeform 8"/>
                  <p:cNvSpPr>
                    <a:spLocks/>
                  </p:cNvSpPr>
                  <p:nvPr/>
                </p:nvSpPr>
                <p:spPr bwMode="auto">
                  <a:xfrm>
                    <a:off x="3590925" y="5095876"/>
                    <a:ext cx="192088" cy="104775"/>
                  </a:xfrm>
                  <a:custGeom>
                    <a:avLst/>
                    <a:gdLst>
                      <a:gd name="T0" fmla="*/ 121 w 121"/>
                      <a:gd name="T1" fmla="*/ 66 h 66"/>
                      <a:gd name="T2" fmla="*/ 92 w 121"/>
                      <a:gd name="T3" fmla="*/ 64 h 66"/>
                      <a:gd name="T4" fmla="*/ 91 w 121"/>
                      <a:gd name="T5" fmla="*/ 62 h 66"/>
                      <a:gd name="T6" fmla="*/ 50 w 121"/>
                      <a:gd name="T7" fmla="*/ 59 h 66"/>
                      <a:gd name="T8" fmla="*/ 45 w 121"/>
                      <a:gd name="T9" fmla="*/ 54 h 66"/>
                      <a:gd name="T10" fmla="*/ 36 w 121"/>
                      <a:gd name="T11" fmla="*/ 51 h 66"/>
                      <a:gd name="T12" fmla="*/ 1 w 121"/>
                      <a:gd name="T13" fmla="*/ 65 h 66"/>
                      <a:gd name="T14" fmla="*/ 0 w 121"/>
                      <a:gd name="T1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1" h="66">
                        <a:moveTo>
                          <a:pt x="121" y="66"/>
                        </a:moveTo>
                        <a:lnTo>
                          <a:pt x="92" y="64"/>
                        </a:lnTo>
                        <a:lnTo>
                          <a:pt x="91" y="62"/>
                        </a:lnTo>
                        <a:lnTo>
                          <a:pt x="50" y="59"/>
                        </a:lnTo>
                        <a:lnTo>
                          <a:pt x="45" y="54"/>
                        </a:lnTo>
                        <a:lnTo>
                          <a:pt x="36" y="51"/>
                        </a:lnTo>
                        <a:lnTo>
                          <a:pt x="1" y="6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Freeform 9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28 w 2565"/>
                      <a:gd name="T1" fmla="*/ 86 h 2481"/>
                      <a:gd name="T2" fmla="*/ 8 w 2565"/>
                      <a:gd name="T3" fmla="*/ 214 h 2481"/>
                      <a:gd name="T4" fmla="*/ 9 w 2565"/>
                      <a:gd name="T5" fmla="*/ 352 h 2481"/>
                      <a:gd name="T6" fmla="*/ 15 w 2565"/>
                      <a:gd name="T7" fmla="*/ 496 h 2481"/>
                      <a:gd name="T8" fmla="*/ 16 w 2565"/>
                      <a:gd name="T9" fmla="*/ 634 h 2481"/>
                      <a:gd name="T10" fmla="*/ 15 w 2565"/>
                      <a:gd name="T11" fmla="*/ 772 h 2481"/>
                      <a:gd name="T12" fmla="*/ 9 w 2565"/>
                      <a:gd name="T13" fmla="*/ 905 h 2481"/>
                      <a:gd name="T14" fmla="*/ 12 w 2565"/>
                      <a:gd name="T15" fmla="*/ 1045 h 2481"/>
                      <a:gd name="T16" fmla="*/ 15 w 2565"/>
                      <a:gd name="T17" fmla="*/ 1186 h 2481"/>
                      <a:gd name="T18" fmla="*/ 4 w 2565"/>
                      <a:gd name="T19" fmla="*/ 1314 h 2481"/>
                      <a:gd name="T20" fmla="*/ 1 w 2565"/>
                      <a:gd name="T21" fmla="*/ 1450 h 2481"/>
                      <a:gd name="T22" fmla="*/ 0 w 2565"/>
                      <a:gd name="T23" fmla="*/ 1656 h 2481"/>
                      <a:gd name="T24" fmla="*/ 0 w 2565"/>
                      <a:gd name="T25" fmla="*/ 1931 h 2481"/>
                      <a:gd name="T26" fmla="*/ 0 w 2565"/>
                      <a:gd name="T27" fmla="*/ 2207 h 2481"/>
                      <a:gd name="T28" fmla="*/ 1 w 2565"/>
                      <a:gd name="T29" fmla="*/ 2481 h 2481"/>
                      <a:gd name="T30" fmla="*/ 183 w 2565"/>
                      <a:gd name="T31" fmla="*/ 2481 h 2481"/>
                      <a:gd name="T32" fmla="*/ 364 w 2565"/>
                      <a:gd name="T33" fmla="*/ 2481 h 2481"/>
                      <a:gd name="T34" fmla="*/ 546 w 2565"/>
                      <a:gd name="T35" fmla="*/ 2481 h 2481"/>
                      <a:gd name="T36" fmla="*/ 727 w 2565"/>
                      <a:gd name="T37" fmla="*/ 2481 h 2481"/>
                      <a:gd name="T38" fmla="*/ 909 w 2565"/>
                      <a:gd name="T39" fmla="*/ 2481 h 2481"/>
                      <a:gd name="T40" fmla="*/ 1091 w 2565"/>
                      <a:gd name="T41" fmla="*/ 2481 h 2481"/>
                      <a:gd name="T42" fmla="*/ 1272 w 2565"/>
                      <a:gd name="T43" fmla="*/ 2481 h 2481"/>
                      <a:gd name="T44" fmla="*/ 1454 w 2565"/>
                      <a:gd name="T45" fmla="*/ 2481 h 2481"/>
                      <a:gd name="T46" fmla="*/ 1634 w 2565"/>
                      <a:gd name="T47" fmla="*/ 2481 h 2481"/>
                      <a:gd name="T48" fmla="*/ 1816 w 2565"/>
                      <a:gd name="T49" fmla="*/ 2481 h 2481"/>
                      <a:gd name="T50" fmla="*/ 1999 w 2565"/>
                      <a:gd name="T51" fmla="*/ 2481 h 2481"/>
                      <a:gd name="T52" fmla="*/ 2179 w 2565"/>
                      <a:gd name="T53" fmla="*/ 2481 h 2481"/>
                      <a:gd name="T54" fmla="*/ 2361 w 2565"/>
                      <a:gd name="T55" fmla="*/ 2481 h 2481"/>
                      <a:gd name="T56" fmla="*/ 2542 w 2565"/>
                      <a:gd name="T57" fmla="*/ 2481 h 2481"/>
                      <a:gd name="T58" fmla="*/ 2565 w 2565"/>
                      <a:gd name="T59" fmla="*/ 2240 h 2481"/>
                      <a:gd name="T60" fmla="*/ 2565 w 2565"/>
                      <a:gd name="T61" fmla="*/ 1964 h 2481"/>
                      <a:gd name="T62" fmla="*/ 2565 w 2565"/>
                      <a:gd name="T63" fmla="*/ 1688 h 2481"/>
                      <a:gd name="T64" fmla="*/ 2565 w 2565"/>
                      <a:gd name="T65" fmla="*/ 1412 h 2481"/>
                      <a:gd name="T66" fmla="*/ 2565 w 2565"/>
                      <a:gd name="T67" fmla="*/ 1135 h 2481"/>
                      <a:gd name="T68" fmla="*/ 2565 w 2565"/>
                      <a:gd name="T69" fmla="*/ 860 h 2481"/>
                      <a:gd name="T70" fmla="*/ 2565 w 2565"/>
                      <a:gd name="T71" fmla="*/ 584 h 2481"/>
                      <a:gd name="T72" fmla="*/ 2565 w 2565"/>
                      <a:gd name="T73" fmla="*/ 309 h 2481"/>
                      <a:gd name="T74" fmla="*/ 2565 w 2565"/>
                      <a:gd name="T75" fmla="*/ 32 h 2481"/>
                      <a:gd name="T76" fmla="*/ 2405 w 2565"/>
                      <a:gd name="T77" fmla="*/ 0 h 2481"/>
                      <a:gd name="T78" fmla="*/ 2224 w 2565"/>
                      <a:gd name="T79" fmla="*/ 0 h 2481"/>
                      <a:gd name="T80" fmla="*/ 2042 w 2565"/>
                      <a:gd name="T81" fmla="*/ 0 h 2481"/>
                      <a:gd name="T82" fmla="*/ 1860 w 2565"/>
                      <a:gd name="T83" fmla="*/ 0 h 2481"/>
                      <a:gd name="T84" fmla="*/ 1679 w 2565"/>
                      <a:gd name="T85" fmla="*/ 0 h 2481"/>
                      <a:gd name="T86" fmla="*/ 1497 w 2565"/>
                      <a:gd name="T87" fmla="*/ 0 h 2481"/>
                      <a:gd name="T88" fmla="*/ 1316 w 2565"/>
                      <a:gd name="T89" fmla="*/ 0 h 2481"/>
                      <a:gd name="T90" fmla="*/ 1134 w 2565"/>
                      <a:gd name="T91" fmla="*/ 0 h 2481"/>
                      <a:gd name="T92" fmla="*/ 952 w 2565"/>
                      <a:gd name="T93" fmla="*/ 0 h 2481"/>
                      <a:gd name="T94" fmla="*/ 772 w 2565"/>
                      <a:gd name="T95" fmla="*/ 0 h 2481"/>
                      <a:gd name="T96" fmla="*/ 589 w 2565"/>
                      <a:gd name="T97" fmla="*/ 0 h 2481"/>
                      <a:gd name="T98" fmla="*/ 409 w 2565"/>
                      <a:gd name="T99" fmla="*/ 0 h 2481"/>
                      <a:gd name="T100" fmla="*/ 227 w 2565"/>
                      <a:gd name="T101" fmla="*/ 0 h 2481"/>
                      <a:gd name="T102" fmla="*/ 45 w 2565"/>
                      <a:gd name="T103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565" h="2481">
                        <a:moveTo>
                          <a:pt x="16" y="0"/>
                        </a:moveTo>
                        <a:lnTo>
                          <a:pt x="26" y="31"/>
                        </a:lnTo>
                        <a:lnTo>
                          <a:pt x="30" y="77"/>
                        </a:lnTo>
                        <a:lnTo>
                          <a:pt x="28" y="86"/>
                        </a:lnTo>
                        <a:lnTo>
                          <a:pt x="57" y="131"/>
                        </a:lnTo>
                        <a:lnTo>
                          <a:pt x="19" y="154"/>
                        </a:lnTo>
                        <a:lnTo>
                          <a:pt x="9" y="199"/>
                        </a:lnTo>
                        <a:lnTo>
                          <a:pt x="8" y="214"/>
                        </a:lnTo>
                        <a:lnTo>
                          <a:pt x="11" y="265"/>
                        </a:lnTo>
                        <a:lnTo>
                          <a:pt x="12" y="287"/>
                        </a:lnTo>
                        <a:lnTo>
                          <a:pt x="8" y="339"/>
                        </a:lnTo>
                        <a:lnTo>
                          <a:pt x="9" y="352"/>
                        </a:lnTo>
                        <a:lnTo>
                          <a:pt x="16" y="400"/>
                        </a:lnTo>
                        <a:lnTo>
                          <a:pt x="17" y="429"/>
                        </a:lnTo>
                        <a:lnTo>
                          <a:pt x="16" y="469"/>
                        </a:lnTo>
                        <a:lnTo>
                          <a:pt x="15" y="496"/>
                        </a:lnTo>
                        <a:lnTo>
                          <a:pt x="9" y="543"/>
                        </a:lnTo>
                        <a:lnTo>
                          <a:pt x="9" y="561"/>
                        </a:lnTo>
                        <a:lnTo>
                          <a:pt x="15" y="607"/>
                        </a:lnTo>
                        <a:lnTo>
                          <a:pt x="16" y="634"/>
                        </a:lnTo>
                        <a:lnTo>
                          <a:pt x="9" y="681"/>
                        </a:lnTo>
                        <a:lnTo>
                          <a:pt x="9" y="698"/>
                        </a:lnTo>
                        <a:lnTo>
                          <a:pt x="13" y="746"/>
                        </a:lnTo>
                        <a:lnTo>
                          <a:pt x="15" y="772"/>
                        </a:lnTo>
                        <a:lnTo>
                          <a:pt x="16" y="813"/>
                        </a:lnTo>
                        <a:lnTo>
                          <a:pt x="15" y="841"/>
                        </a:lnTo>
                        <a:lnTo>
                          <a:pt x="8" y="889"/>
                        </a:lnTo>
                        <a:lnTo>
                          <a:pt x="9" y="905"/>
                        </a:lnTo>
                        <a:lnTo>
                          <a:pt x="16" y="951"/>
                        </a:lnTo>
                        <a:lnTo>
                          <a:pt x="16" y="980"/>
                        </a:lnTo>
                        <a:lnTo>
                          <a:pt x="12" y="1024"/>
                        </a:lnTo>
                        <a:lnTo>
                          <a:pt x="12" y="1045"/>
                        </a:lnTo>
                        <a:lnTo>
                          <a:pt x="12" y="1092"/>
                        </a:lnTo>
                        <a:lnTo>
                          <a:pt x="13" y="1115"/>
                        </a:lnTo>
                        <a:lnTo>
                          <a:pt x="16" y="1158"/>
                        </a:lnTo>
                        <a:lnTo>
                          <a:pt x="15" y="1186"/>
                        </a:lnTo>
                        <a:lnTo>
                          <a:pt x="7" y="1236"/>
                        </a:lnTo>
                        <a:lnTo>
                          <a:pt x="5" y="1247"/>
                        </a:lnTo>
                        <a:lnTo>
                          <a:pt x="5" y="1306"/>
                        </a:lnTo>
                        <a:lnTo>
                          <a:pt x="4" y="1314"/>
                        </a:lnTo>
                        <a:lnTo>
                          <a:pt x="2" y="1377"/>
                        </a:lnTo>
                        <a:lnTo>
                          <a:pt x="2" y="1382"/>
                        </a:lnTo>
                        <a:lnTo>
                          <a:pt x="1" y="1447"/>
                        </a:lnTo>
                        <a:lnTo>
                          <a:pt x="1" y="1450"/>
                        </a:lnTo>
                        <a:lnTo>
                          <a:pt x="0" y="1462"/>
                        </a:lnTo>
                        <a:lnTo>
                          <a:pt x="0" y="1518"/>
                        </a:lnTo>
                        <a:lnTo>
                          <a:pt x="0" y="1587"/>
                        </a:lnTo>
                        <a:lnTo>
                          <a:pt x="0" y="1656"/>
                        </a:lnTo>
                        <a:lnTo>
                          <a:pt x="0" y="1725"/>
                        </a:lnTo>
                        <a:lnTo>
                          <a:pt x="0" y="1793"/>
                        </a:lnTo>
                        <a:lnTo>
                          <a:pt x="0" y="1862"/>
                        </a:lnTo>
                        <a:lnTo>
                          <a:pt x="0" y="1931"/>
                        </a:lnTo>
                        <a:lnTo>
                          <a:pt x="0" y="2000"/>
                        </a:lnTo>
                        <a:lnTo>
                          <a:pt x="0" y="2069"/>
                        </a:lnTo>
                        <a:lnTo>
                          <a:pt x="0" y="2138"/>
                        </a:lnTo>
                        <a:lnTo>
                          <a:pt x="0" y="2207"/>
                        </a:lnTo>
                        <a:lnTo>
                          <a:pt x="0" y="2277"/>
                        </a:lnTo>
                        <a:lnTo>
                          <a:pt x="0" y="2346"/>
                        </a:lnTo>
                        <a:lnTo>
                          <a:pt x="0" y="2415"/>
                        </a:lnTo>
                        <a:lnTo>
                          <a:pt x="1" y="2481"/>
                        </a:lnTo>
                        <a:lnTo>
                          <a:pt x="46" y="2481"/>
                        </a:lnTo>
                        <a:lnTo>
                          <a:pt x="92" y="2481"/>
                        </a:lnTo>
                        <a:lnTo>
                          <a:pt x="137" y="2481"/>
                        </a:lnTo>
                        <a:lnTo>
                          <a:pt x="183" y="2481"/>
                        </a:lnTo>
                        <a:lnTo>
                          <a:pt x="228" y="2481"/>
                        </a:lnTo>
                        <a:lnTo>
                          <a:pt x="273" y="2481"/>
                        </a:lnTo>
                        <a:lnTo>
                          <a:pt x="319" y="2481"/>
                        </a:lnTo>
                        <a:lnTo>
                          <a:pt x="364" y="2481"/>
                        </a:lnTo>
                        <a:lnTo>
                          <a:pt x="410" y="2481"/>
                        </a:lnTo>
                        <a:lnTo>
                          <a:pt x="455" y="2481"/>
                        </a:lnTo>
                        <a:lnTo>
                          <a:pt x="500" y="2481"/>
                        </a:lnTo>
                        <a:lnTo>
                          <a:pt x="546" y="2481"/>
                        </a:lnTo>
                        <a:lnTo>
                          <a:pt x="591" y="2481"/>
                        </a:lnTo>
                        <a:lnTo>
                          <a:pt x="637" y="2481"/>
                        </a:lnTo>
                        <a:lnTo>
                          <a:pt x="682" y="2481"/>
                        </a:lnTo>
                        <a:lnTo>
                          <a:pt x="727" y="2481"/>
                        </a:lnTo>
                        <a:lnTo>
                          <a:pt x="773" y="2481"/>
                        </a:lnTo>
                        <a:lnTo>
                          <a:pt x="818" y="2481"/>
                        </a:lnTo>
                        <a:lnTo>
                          <a:pt x="864" y="2481"/>
                        </a:lnTo>
                        <a:lnTo>
                          <a:pt x="909" y="2481"/>
                        </a:lnTo>
                        <a:lnTo>
                          <a:pt x="954" y="2481"/>
                        </a:lnTo>
                        <a:lnTo>
                          <a:pt x="1000" y="2481"/>
                        </a:lnTo>
                        <a:lnTo>
                          <a:pt x="1045" y="2481"/>
                        </a:lnTo>
                        <a:lnTo>
                          <a:pt x="1091" y="2481"/>
                        </a:lnTo>
                        <a:lnTo>
                          <a:pt x="1136" y="2481"/>
                        </a:lnTo>
                        <a:lnTo>
                          <a:pt x="1181" y="2481"/>
                        </a:lnTo>
                        <a:lnTo>
                          <a:pt x="1227" y="2481"/>
                        </a:lnTo>
                        <a:lnTo>
                          <a:pt x="1272" y="2481"/>
                        </a:lnTo>
                        <a:lnTo>
                          <a:pt x="1318" y="2481"/>
                        </a:lnTo>
                        <a:lnTo>
                          <a:pt x="1363" y="2481"/>
                        </a:lnTo>
                        <a:lnTo>
                          <a:pt x="1407" y="2481"/>
                        </a:lnTo>
                        <a:lnTo>
                          <a:pt x="1454" y="2481"/>
                        </a:lnTo>
                        <a:lnTo>
                          <a:pt x="1499" y="2481"/>
                        </a:lnTo>
                        <a:lnTo>
                          <a:pt x="1545" y="2481"/>
                        </a:lnTo>
                        <a:lnTo>
                          <a:pt x="1590" y="2481"/>
                        </a:lnTo>
                        <a:lnTo>
                          <a:pt x="1634" y="2481"/>
                        </a:lnTo>
                        <a:lnTo>
                          <a:pt x="1681" y="2481"/>
                        </a:lnTo>
                        <a:lnTo>
                          <a:pt x="1725" y="2481"/>
                        </a:lnTo>
                        <a:lnTo>
                          <a:pt x="1772" y="2481"/>
                        </a:lnTo>
                        <a:lnTo>
                          <a:pt x="1816" y="2481"/>
                        </a:lnTo>
                        <a:lnTo>
                          <a:pt x="1861" y="2481"/>
                        </a:lnTo>
                        <a:lnTo>
                          <a:pt x="1908" y="2481"/>
                        </a:lnTo>
                        <a:lnTo>
                          <a:pt x="1952" y="2481"/>
                        </a:lnTo>
                        <a:lnTo>
                          <a:pt x="1999" y="2481"/>
                        </a:lnTo>
                        <a:lnTo>
                          <a:pt x="2043" y="2481"/>
                        </a:lnTo>
                        <a:lnTo>
                          <a:pt x="2088" y="2481"/>
                        </a:lnTo>
                        <a:lnTo>
                          <a:pt x="2134" y="2481"/>
                        </a:lnTo>
                        <a:lnTo>
                          <a:pt x="2179" y="2481"/>
                        </a:lnTo>
                        <a:lnTo>
                          <a:pt x="2225" y="2481"/>
                        </a:lnTo>
                        <a:lnTo>
                          <a:pt x="2270" y="2481"/>
                        </a:lnTo>
                        <a:lnTo>
                          <a:pt x="2315" y="2481"/>
                        </a:lnTo>
                        <a:lnTo>
                          <a:pt x="2361" y="2481"/>
                        </a:lnTo>
                        <a:lnTo>
                          <a:pt x="2406" y="2481"/>
                        </a:lnTo>
                        <a:lnTo>
                          <a:pt x="2452" y="2481"/>
                        </a:lnTo>
                        <a:lnTo>
                          <a:pt x="2497" y="2481"/>
                        </a:lnTo>
                        <a:lnTo>
                          <a:pt x="2542" y="2481"/>
                        </a:lnTo>
                        <a:lnTo>
                          <a:pt x="2565" y="2447"/>
                        </a:lnTo>
                        <a:lnTo>
                          <a:pt x="2565" y="2378"/>
                        </a:lnTo>
                        <a:lnTo>
                          <a:pt x="2565" y="2309"/>
                        </a:lnTo>
                        <a:lnTo>
                          <a:pt x="2565" y="2240"/>
                        </a:lnTo>
                        <a:lnTo>
                          <a:pt x="2565" y="2171"/>
                        </a:lnTo>
                        <a:lnTo>
                          <a:pt x="2565" y="2102"/>
                        </a:lnTo>
                        <a:lnTo>
                          <a:pt x="2565" y="2033"/>
                        </a:lnTo>
                        <a:lnTo>
                          <a:pt x="2565" y="1964"/>
                        </a:lnTo>
                        <a:lnTo>
                          <a:pt x="2565" y="1894"/>
                        </a:lnTo>
                        <a:lnTo>
                          <a:pt x="2565" y="1825"/>
                        </a:lnTo>
                        <a:lnTo>
                          <a:pt x="2565" y="1758"/>
                        </a:lnTo>
                        <a:lnTo>
                          <a:pt x="2565" y="1688"/>
                        </a:lnTo>
                        <a:lnTo>
                          <a:pt x="2565" y="1619"/>
                        </a:lnTo>
                        <a:lnTo>
                          <a:pt x="2565" y="1550"/>
                        </a:lnTo>
                        <a:lnTo>
                          <a:pt x="2565" y="1481"/>
                        </a:lnTo>
                        <a:lnTo>
                          <a:pt x="2565" y="1412"/>
                        </a:lnTo>
                        <a:lnTo>
                          <a:pt x="2565" y="1343"/>
                        </a:lnTo>
                        <a:lnTo>
                          <a:pt x="2565" y="1274"/>
                        </a:lnTo>
                        <a:lnTo>
                          <a:pt x="2565" y="1205"/>
                        </a:lnTo>
                        <a:lnTo>
                          <a:pt x="2565" y="1135"/>
                        </a:lnTo>
                        <a:lnTo>
                          <a:pt x="2565" y="1068"/>
                        </a:lnTo>
                        <a:lnTo>
                          <a:pt x="2565" y="999"/>
                        </a:lnTo>
                        <a:lnTo>
                          <a:pt x="2565" y="929"/>
                        </a:lnTo>
                        <a:lnTo>
                          <a:pt x="2565" y="860"/>
                        </a:lnTo>
                        <a:lnTo>
                          <a:pt x="2565" y="791"/>
                        </a:lnTo>
                        <a:lnTo>
                          <a:pt x="2565" y="722"/>
                        </a:lnTo>
                        <a:lnTo>
                          <a:pt x="2565" y="653"/>
                        </a:lnTo>
                        <a:lnTo>
                          <a:pt x="2565" y="584"/>
                        </a:lnTo>
                        <a:lnTo>
                          <a:pt x="2565" y="515"/>
                        </a:lnTo>
                        <a:lnTo>
                          <a:pt x="2565" y="446"/>
                        </a:lnTo>
                        <a:lnTo>
                          <a:pt x="2565" y="378"/>
                        </a:lnTo>
                        <a:lnTo>
                          <a:pt x="2565" y="309"/>
                        </a:lnTo>
                        <a:lnTo>
                          <a:pt x="2565" y="240"/>
                        </a:lnTo>
                        <a:lnTo>
                          <a:pt x="2565" y="170"/>
                        </a:lnTo>
                        <a:lnTo>
                          <a:pt x="2565" y="101"/>
                        </a:lnTo>
                        <a:lnTo>
                          <a:pt x="2565" y="32"/>
                        </a:lnTo>
                        <a:lnTo>
                          <a:pt x="2541" y="0"/>
                        </a:lnTo>
                        <a:lnTo>
                          <a:pt x="2496" y="0"/>
                        </a:lnTo>
                        <a:lnTo>
                          <a:pt x="2451" y="0"/>
                        </a:lnTo>
                        <a:lnTo>
                          <a:pt x="2405" y="0"/>
                        </a:lnTo>
                        <a:lnTo>
                          <a:pt x="2360" y="0"/>
                        </a:lnTo>
                        <a:lnTo>
                          <a:pt x="2314" y="0"/>
                        </a:lnTo>
                        <a:lnTo>
                          <a:pt x="2269" y="0"/>
                        </a:lnTo>
                        <a:lnTo>
                          <a:pt x="2224" y="0"/>
                        </a:lnTo>
                        <a:lnTo>
                          <a:pt x="2178" y="0"/>
                        </a:lnTo>
                        <a:lnTo>
                          <a:pt x="2133" y="0"/>
                        </a:lnTo>
                        <a:lnTo>
                          <a:pt x="2087" y="0"/>
                        </a:lnTo>
                        <a:lnTo>
                          <a:pt x="2042" y="0"/>
                        </a:lnTo>
                        <a:lnTo>
                          <a:pt x="1997" y="0"/>
                        </a:lnTo>
                        <a:lnTo>
                          <a:pt x="1951" y="0"/>
                        </a:lnTo>
                        <a:lnTo>
                          <a:pt x="1906" y="0"/>
                        </a:lnTo>
                        <a:lnTo>
                          <a:pt x="1860" y="0"/>
                        </a:lnTo>
                        <a:lnTo>
                          <a:pt x="1815" y="0"/>
                        </a:lnTo>
                        <a:lnTo>
                          <a:pt x="1770" y="0"/>
                        </a:lnTo>
                        <a:lnTo>
                          <a:pt x="1724" y="0"/>
                        </a:lnTo>
                        <a:lnTo>
                          <a:pt x="1679" y="0"/>
                        </a:lnTo>
                        <a:lnTo>
                          <a:pt x="1633" y="0"/>
                        </a:lnTo>
                        <a:lnTo>
                          <a:pt x="1588" y="0"/>
                        </a:lnTo>
                        <a:lnTo>
                          <a:pt x="1543" y="0"/>
                        </a:lnTo>
                        <a:lnTo>
                          <a:pt x="1497" y="0"/>
                        </a:lnTo>
                        <a:lnTo>
                          <a:pt x="1452" y="0"/>
                        </a:lnTo>
                        <a:lnTo>
                          <a:pt x="1406" y="0"/>
                        </a:lnTo>
                        <a:lnTo>
                          <a:pt x="1361" y="0"/>
                        </a:lnTo>
                        <a:lnTo>
                          <a:pt x="1316" y="0"/>
                        </a:lnTo>
                        <a:lnTo>
                          <a:pt x="1270" y="0"/>
                        </a:lnTo>
                        <a:lnTo>
                          <a:pt x="1225" y="0"/>
                        </a:lnTo>
                        <a:lnTo>
                          <a:pt x="1179" y="0"/>
                        </a:lnTo>
                        <a:lnTo>
                          <a:pt x="1134" y="0"/>
                        </a:lnTo>
                        <a:lnTo>
                          <a:pt x="1090" y="0"/>
                        </a:lnTo>
                        <a:lnTo>
                          <a:pt x="1043" y="0"/>
                        </a:lnTo>
                        <a:lnTo>
                          <a:pt x="998" y="0"/>
                        </a:lnTo>
                        <a:lnTo>
                          <a:pt x="952" y="0"/>
                        </a:lnTo>
                        <a:lnTo>
                          <a:pt x="907" y="0"/>
                        </a:lnTo>
                        <a:lnTo>
                          <a:pt x="863" y="0"/>
                        </a:lnTo>
                        <a:lnTo>
                          <a:pt x="816" y="0"/>
                        </a:lnTo>
                        <a:lnTo>
                          <a:pt x="772" y="0"/>
                        </a:lnTo>
                        <a:lnTo>
                          <a:pt x="725" y="0"/>
                        </a:lnTo>
                        <a:lnTo>
                          <a:pt x="681" y="0"/>
                        </a:lnTo>
                        <a:lnTo>
                          <a:pt x="636" y="0"/>
                        </a:lnTo>
                        <a:lnTo>
                          <a:pt x="589" y="0"/>
                        </a:lnTo>
                        <a:lnTo>
                          <a:pt x="545" y="0"/>
                        </a:lnTo>
                        <a:lnTo>
                          <a:pt x="498" y="0"/>
                        </a:lnTo>
                        <a:lnTo>
                          <a:pt x="454" y="0"/>
                        </a:lnTo>
                        <a:lnTo>
                          <a:pt x="409" y="0"/>
                        </a:lnTo>
                        <a:lnTo>
                          <a:pt x="363" y="0"/>
                        </a:lnTo>
                        <a:lnTo>
                          <a:pt x="318" y="0"/>
                        </a:lnTo>
                        <a:lnTo>
                          <a:pt x="272" y="0"/>
                        </a:lnTo>
                        <a:lnTo>
                          <a:pt x="227" y="0"/>
                        </a:lnTo>
                        <a:lnTo>
                          <a:pt x="182" y="0"/>
                        </a:lnTo>
                        <a:lnTo>
                          <a:pt x="136" y="0"/>
                        </a:lnTo>
                        <a:lnTo>
                          <a:pt x="91" y="0"/>
                        </a:lnTo>
                        <a:lnTo>
                          <a:pt x="45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" name="Freeform 11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2348 w 2565"/>
                      <a:gd name="T1" fmla="*/ 86 h 2481"/>
                      <a:gd name="T2" fmla="*/ 2303 w 2565"/>
                      <a:gd name="T3" fmla="*/ 210 h 2481"/>
                      <a:gd name="T4" fmla="*/ 2261 w 2565"/>
                      <a:gd name="T5" fmla="*/ 339 h 2481"/>
                      <a:gd name="T6" fmla="*/ 2291 w 2565"/>
                      <a:gd name="T7" fmla="*/ 431 h 2481"/>
                      <a:gd name="T8" fmla="*/ 2368 w 2565"/>
                      <a:gd name="T9" fmla="*/ 452 h 2481"/>
                      <a:gd name="T10" fmla="*/ 2447 w 2565"/>
                      <a:gd name="T11" fmla="*/ 447 h 2481"/>
                      <a:gd name="T12" fmla="*/ 2526 w 2565"/>
                      <a:gd name="T13" fmla="*/ 440 h 2481"/>
                      <a:gd name="T14" fmla="*/ 2565 w 2565"/>
                      <a:gd name="T15" fmla="*/ 515 h 2481"/>
                      <a:gd name="T16" fmla="*/ 2565 w 2565"/>
                      <a:gd name="T17" fmla="*/ 791 h 2481"/>
                      <a:gd name="T18" fmla="*/ 2565 w 2565"/>
                      <a:gd name="T19" fmla="*/ 1068 h 2481"/>
                      <a:gd name="T20" fmla="*/ 2565 w 2565"/>
                      <a:gd name="T21" fmla="*/ 1343 h 2481"/>
                      <a:gd name="T22" fmla="*/ 2565 w 2565"/>
                      <a:gd name="T23" fmla="*/ 1619 h 2481"/>
                      <a:gd name="T24" fmla="*/ 2565 w 2565"/>
                      <a:gd name="T25" fmla="*/ 1894 h 2481"/>
                      <a:gd name="T26" fmla="*/ 2565 w 2565"/>
                      <a:gd name="T27" fmla="*/ 2171 h 2481"/>
                      <a:gd name="T28" fmla="*/ 2565 w 2565"/>
                      <a:gd name="T29" fmla="*/ 2447 h 2481"/>
                      <a:gd name="T30" fmla="*/ 2406 w 2565"/>
                      <a:gd name="T31" fmla="*/ 2481 h 2481"/>
                      <a:gd name="T32" fmla="*/ 2225 w 2565"/>
                      <a:gd name="T33" fmla="*/ 2481 h 2481"/>
                      <a:gd name="T34" fmla="*/ 2043 w 2565"/>
                      <a:gd name="T35" fmla="*/ 2481 h 2481"/>
                      <a:gd name="T36" fmla="*/ 1861 w 2565"/>
                      <a:gd name="T37" fmla="*/ 2481 h 2481"/>
                      <a:gd name="T38" fmla="*/ 1681 w 2565"/>
                      <a:gd name="T39" fmla="*/ 2481 h 2481"/>
                      <a:gd name="T40" fmla="*/ 1499 w 2565"/>
                      <a:gd name="T41" fmla="*/ 2481 h 2481"/>
                      <a:gd name="T42" fmla="*/ 1318 w 2565"/>
                      <a:gd name="T43" fmla="*/ 2481 h 2481"/>
                      <a:gd name="T44" fmla="*/ 1136 w 2565"/>
                      <a:gd name="T45" fmla="*/ 2481 h 2481"/>
                      <a:gd name="T46" fmla="*/ 954 w 2565"/>
                      <a:gd name="T47" fmla="*/ 2481 h 2481"/>
                      <a:gd name="T48" fmla="*/ 773 w 2565"/>
                      <a:gd name="T49" fmla="*/ 2481 h 2481"/>
                      <a:gd name="T50" fmla="*/ 591 w 2565"/>
                      <a:gd name="T51" fmla="*/ 2481 h 2481"/>
                      <a:gd name="T52" fmla="*/ 410 w 2565"/>
                      <a:gd name="T53" fmla="*/ 2481 h 2481"/>
                      <a:gd name="T54" fmla="*/ 228 w 2565"/>
                      <a:gd name="T55" fmla="*/ 2481 h 2481"/>
                      <a:gd name="T56" fmla="*/ 46 w 2565"/>
                      <a:gd name="T57" fmla="*/ 2481 h 2481"/>
                      <a:gd name="T58" fmla="*/ 0 w 2565"/>
                      <a:gd name="T59" fmla="*/ 2277 h 2481"/>
                      <a:gd name="T60" fmla="*/ 0 w 2565"/>
                      <a:gd name="T61" fmla="*/ 2000 h 2481"/>
                      <a:gd name="T62" fmla="*/ 0 w 2565"/>
                      <a:gd name="T63" fmla="*/ 1725 h 2481"/>
                      <a:gd name="T64" fmla="*/ 0 w 2565"/>
                      <a:gd name="T65" fmla="*/ 1449 h 2481"/>
                      <a:gd name="T66" fmla="*/ 0 w 2565"/>
                      <a:gd name="T67" fmla="*/ 1172 h 2481"/>
                      <a:gd name="T68" fmla="*/ 0 w 2565"/>
                      <a:gd name="T69" fmla="*/ 897 h 2481"/>
                      <a:gd name="T70" fmla="*/ 0 w 2565"/>
                      <a:gd name="T71" fmla="*/ 620 h 2481"/>
                      <a:gd name="T72" fmla="*/ 0 w 2565"/>
                      <a:gd name="T73" fmla="*/ 345 h 2481"/>
                      <a:gd name="T74" fmla="*/ 0 w 2565"/>
                      <a:gd name="T75" fmla="*/ 69 h 2481"/>
                      <a:gd name="T76" fmla="*/ 136 w 2565"/>
                      <a:gd name="T77" fmla="*/ 0 h 2481"/>
                      <a:gd name="T78" fmla="*/ 318 w 2565"/>
                      <a:gd name="T79" fmla="*/ 0 h 2481"/>
                      <a:gd name="T80" fmla="*/ 498 w 2565"/>
                      <a:gd name="T81" fmla="*/ 0 h 2481"/>
                      <a:gd name="T82" fmla="*/ 681 w 2565"/>
                      <a:gd name="T83" fmla="*/ 0 h 2481"/>
                      <a:gd name="T84" fmla="*/ 863 w 2565"/>
                      <a:gd name="T85" fmla="*/ 0 h 2481"/>
                      <a:gd name="T86" fmla="*/ 1043 w 2565"/>
                      <a:gd name="T87" fmla="*/ 0 h 2481"/>
                      <a:gd name="T88" fmla="*/ 1225 w 2565"/>
                      <a:gd name="T89" fmla="*/ 0 h 2481"/>
                      <a:gd name="T90" fmla="*/ 1406 w 2565"/>
                      <a:gd name="T91" fmla="*/ 0 h 2481"/>
                      <a:gd name="T92" fmla="*/ 1588 w 2565"/>
                      <a:gd name="T93" fmla="*/ 0 h 2481"/>
                      <a:gd name="T94" fmla="*/ 1770 w 2565"/>
                      <a:gd name="T95" fmla="*/ 0 h 2481"/>
                      <a:gd name="T96" fmla="*/ 1951 w 2565"/>
                      <a:gd name="T97" fmla="*/ 0 h 2481"/>
                      <a:gd name="T98" fmla="*/ 2133 w 2565"/>
                      <a:gd name="T99" fmla="*/ 0 h 2481"/>
                      <a:gd name="T100" fmla="*/ 2314 w 2565"/>
                      <a:gd name="T101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565" h="2481">
                        <a:moveTo>
                          <a:pt x="2375" y="0"/>
                        </a:moveTo>
                        <a:lnTo>
                          <a:pt x="2368" y="21"/>
                        </a:lnTo>
                        <a:lnTo>
                          <a:pt x="2356" y="59"/>
                        </a:lnTo>
                        <a:lnTo>
                          <a:pt x="2348" y="86"/>
                        </a:lnTo>
                        <a:lnTo>
                          <a:pt x="2337" y="119"/>
                        </a:lnTo>
                        <a:lnTo>
                          <a:pt x="2326" y="151"/>
                        </a:lnTo>
                        <a:lnTo>
                          <a:pt x="2317" y="179"/>
                        </a:lnTo>
                        <a:lnTo>
                          <a:pt x="2303" y="210"/>
                        </a:lnTo>
                        <a:lnTo>
                          <a:pt x="2289" y="238"/>
                        </a:lnTo>
                        <a:lnTo>
                          <a:pt x="2280" y="264"/>
                        </a:lnTo>
                        <a:lnTo>
                          <a:pt x="2266" y="301"/>
                        </a:lnTo>
                        <a:lnTo>
                          <a:pt x="2261" y="339"/>
                        </a:lnTo>
                        <a:lnTo>
                          <a:pt x="2258" y="357"/>
                        </a:lnTo>
                        <a:lnTo>
                          <a:pt x="2262" y="383"/>
                        </a:lnTo>
                        <a:lnTo>
                          <a:pt x="2276" y="420"/>
                        </a:lnTo>
                        <a:lnTo>
                          <a:pt x="2291" y="431"/>
                        </a:lnTo>
                        <a:lnTo>
                          <a:pt x="2326" y="448"/>
                        </a:lnTo>
                        <a:lnTo>
                          <a:pt x="2329" y="450"/>
                        </a:lnTo>
                        <a:lnTo>
                          <a:pt x="2333" y="450"/>
                        </a:lnTo>
                        <a:lnTo>
                          <a:pt x="2368" y="452"/>
                        </a:lnTo>
                        <a:lnTo>
                          <a:pt x="2401" y="452"/>
                        </a:lnTo>
                        <a:lnTo>
                          <a:pt x="2408" y="452"/>
                        </a:lnTo>
                        <a:lnTo>
                          <a:pt x="2414" y="452"/>
                        </a:lnTo>
                        <a:lnTo>
                          <a:pt x="2447" y="447"/>
                        </a:lnTo>
                        <a:lnTo>
                          <a:pt x="2484" y="444"/>
                        </a:lnTo>
                        <a:lnTo>
                          <a:pt x="2486" y="444"/>
                        </a:lnTo>
                        <a:lnTo>
                          <a:pt x="2489" y="444"/>
                        </a:lnTo>
                        <a:lnTo>
                          <a:pt x="2526" y="440"/>
                        </a:lnTo>
                        <a:lnTo>
                          <a:pt x="2560" y="442"/>
                        </a:lnTo>
                        <a:lnTo>
                          <a:pt x="2565" y="442"/>
                        </a:lnTo>
                        <a:lnTo>
                          <a:pt x="2565" y="446"/>
                        </a:lnTo>
                        <a:lnTo>
                          <a:pt x="2565" y="515"/>
                        </a:lnTo>
                        <a:lnTo>
                          <a:pt x="2565" y="584"/>
                        </a:lnTo>
                        <a:lnTo>
                          <a:pt x="2565" y="653"/>
                        </a:lnTo>
                        <a:lnTo>
                          <a:pt x="2565" y="722"/>
                        </a:lnTo>
                        <a:lnTo>
                          <a:pt x="2565" y="791"/>
                        </a:lnTo>
                        <a:lnTo>
                          <a:pt x="2565" y="860"/>
                        </a:lnTo>
                        <a:lnTo>
                          <a:pt x="2565" y="929"/>
                        </a:lnTo>
                        <a:lnTo>
                          <a:pt x="2565" y="999"/>
                        </a:lnTo>
                        <a:lnTo>
                          <a:pt x="2565" y="1068"/>
                        </a:lnTo>
                        <a:lnTo>
                          <a:pt x="2565" y="1135"/>
                        </a:lnTo>
                        <a:lnTo>
                          <a:pt x="2565" y="1205"/>
                        </a:lnTo>
                        <a:lnTo>
                          <a:pt x="2565" y="1274"/>
                        </a:lnTo>
                        <a:lnTo>
                          <a:pt x="2565" y="1343"/>
                        </a:lnTo>
                        <a:lnTo>
                          <a:pt x="2565" y="1412"/>
                        </a:lnTo>
                        <a:lnTo>
                          <a:pt x="2565" y="1481"/>
                        </a:lnTo>
                        <a:lnTo>
                          <a:pt x="2565" y="1550"/>
                        </a:lnTo>
                        <a:lnTo>
                          <a:pt x="2565" y="1619"/>
                        </a:lnTo>
                        <a:lnTo>
                          <a:pt x="2565" y="1688"/>
                        </a:lnTo>
                        <a:lnTo>
                          <a:pt x="2565" y="1758"/>
                        </a:lnTo>
                        <a:lnTo>
                          <a:pt x="2565" y="1825"/>
                        </a:lnTo>
                        <a:lnTo>
                          <a:pt x="2565" y="1894"/>
                        </a:lnTo>
                        <a:lnTo>
                          <a:pt x="2565" y="1964"/>
                        </a:lnTo>
                        <a:lnTo>
                          <a:pt x="2565" y="2033"/>
                        </a:lnTo>
                        <a:lnTo>
                          <a:pt x="2565" y="2102"/>
                        </a:lnTo>
                        <a:lnTo>
                          <a:pt x="2565" y="2171"/>
                        </a:lnTo>
                        <a:lnTo>
                          <a:pt x="2565" y="2240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92" y="2481"/>
                        </a:lnTo>
                        <a:lnTo>
                          <a:pt x="46" y="2481"/>
                        </a:lnTo>
                        <a:lnTo>
                          <a:pt x="1" y="2481"/>
                        </a:lnTo>
                        <a:lnTo>
                          <a:pt x="0" y="2415"/>
                        </a:lnTo>
                        <a:lnTo>
                          <a:pt x="0" y="2346"/>
                        </a:ln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25"/>
                        </a:lnTo>
                        <a:lnTo>
                          <a:pt x="0" y="1656"/>
                        </a:lnTo>
                        <a:lnTo>
                          <a:pt x="0" y="1587"/>
                        </a:lnTo>
                        <a:lnTo>
                          <a:pt x="0" y="1518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45" y="0"/>
                        </a:lnTo>
                        <a:lnTo>
                          <a:pt x="91" y="0"/>
                        </a:lnTo>
                        <a:lnTo>
                          <a:pt x="136" y="0"/>
                        </a:lnTo>
                        <a:lnTo>
                          <a:pt x="182" y="0"/>
                        </a:lnTo>
                        <a:lnTo>
                          <a:pt x="227" y="0"/>
                        </a:lnTo>
                        <a:lnTo>
                          <a:pt x="272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98" y="0"/>
                        </a:lnTo>
                        <a:lnTo>
                          <a:pt x="545" y="0"/>
                        </a:lnTo>
                        <a:lnTo>
                          <a:pt x="589" y="0"/>
                        </a:lnTo>
                        <a:lnTo>
                          <a:pt x="636" y="0"/>
                        </a:lnTo>
                        <a:lnTo>
                          <a:pt x="681" y="0"/>
                        </a:lnTo>
                        <a:lnTo>
                          <a:pt x="725" y="0"/>
                        </a:lnTo>
                        <a:lnTo>
                          <a:pt x="772" y="0"/>
                        </a:lnTo>
                        <a:lnTo>
                          <a:pt x="816" y="0"/>
                        </a:lnTo>
                        <a:lnTo>
                          <a:pt x="863" y="0"/>
                        </a:lnTo>
                        <a:lnTo>
                          <a:pt x="907" y="0"/>
                        </a:lnTo>
                        <a:lnTo>
                          <a:pt x="952" y="0"/>
                        </a:lnTo>
                        <a:lnTo>
                          <a:pt x="998" y="0"/>
                        </a:lnTo>
                        <a:lnTo>
                          <a:pt x="1043" y="0"/>
                        </a:lnTo>
                        <a:lnTo>
                          <a:pt x="1090" y="0"/>
                        </a:lnTo>
                        <a:lnTo>
                          <a:pt x="1134" y="0"/>
                        </a:lnTo>
                        <a:lnTo>
                          <a:pt x="1179" y="0"/>
                        </a:lnTo>
                        <a:lnTo>
                          <a:pt x="1225" y="0"/>
                        </a:lnTo>
                        <a:lnTo>
                          <a:pt x="1270" y="0"/>
                        </a:lnTo>
                        <a:lnTo>
                          <a:pt x="1316" y="0"/>
                        </a:lnTo>
                        <a:lnTo>
                          <a:pt x="1361" y="0"/>
                        </a:lnTo>
                        <a:lnTo>
                          <a:pt x="1406" y="0"/>
                        </a:lnTo>
                        <a:lnTo>
                          <a:pt x="1452" y="0"/>
                        </a:lnTo>
                        <a:lnTo>
                          <a:pt x="1497" y="0"/>
                        </a:lnTo>
                        <a:lnTo>
                          <a:pt x="1543" y="0"/>
                        </a:lnTo>
                        <a:lnTo>
                          <a:pt x="1588" y="0"/>
                        </a:lnTo>
                        <a:lnTo>
                          <a:pt x="1633" y="0"/>
                        </a:lnTo>
                        <a:lnTo>
                          <a:pt x="1679" y="0"/>
                        </a:lnTo>
                        <a:lnTo>
                          <a:pt x="1724" y="0"/>
                        </a:lnTo>
                        <a:lnTo>
                          <a:pt x="1770" y="0"/>
                        </a:lnTo>
                        <a:lnTo>
                          <a:pt x="1815" y="0"/>
                        </a:lnTo>
                        <a:lnTo>
                          <a:pt x="1860" y="0"/>
                        </a:lnTo>
                        <a:lnTo>
                          <a:pt x="1906" y="0"/>
                        </a:lnTo>
                        <a:lnTo>
                          <a:pt x="1951" y="0"/>
                        </a:lnTo>
                        <a:lnTo>
                          <a:pt x="1997" y="0"/>
                        </a:lnTo>
                        <a:lnTo>
                          <a:pt x="2042" y="0"/>
                        </a:lnTo>
                        <a:lnTo>
                          <a:pt x="2087" y="0"/>
                        </a:lnTo>
                        <a:lnTo>
                          <a:pt x="2133" y="0"/>
                        </a:lnTo>
                        <a:lnTo>
                          <a:pt x="2178" y="0"/>
                        </a:lnTo>
                        <a:lnTo>
                          <a:pt x="2224" y="0"/>
                        </a:lnTo>
                        <a:lnTo>
                          <a:pt x="2269" y="0"/>
                        </a:lnTo>
                        <a:lnTo>
                          <a:pt x="2314" y="0"/>
                        </a:lnTo>
                        <a:lnTo>
                          <a:pt x="2360" y="0"/>
                        </a:lnTo>
                        <a:lnTo>
                          <a:pt x="2375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" name="Freeform 12"/>
                  <p:cNvSpPr>
                    <a:spLocks/>
                  </p:cNvSpPr>
                  <p:nvPr/>
                </p:nvSpPr>
                <p:spPr bwMode="auto">
                  <a:xfrm>
                    <a:off x="7175500" y="1262063"/>
                    <a:ext cx="487363" cy="717550"/>
                  </a:xfrm>
                  <a:custGeom>
                    <a:avLst/>
                    <a:gdLst>
                      <a:gd name="T0" fmla="*/ 117 w 307"/>
                      <a:gd name="T1" fmla="*/ 0 h 452"/>
                      <a:gd name="T2" fmla="*/ 110 w 307"/>
                      <a:gd name="T3" fmla="*/ 21 h 452"/>
                      <a:gd name="T4" fmla="*/ 98 w 307"/>
                      <a:gd name="T5" fmla="*/ 59 h 452"/>
                      <a:gd name="T6" fmla="*/ 90 w 307"/>
                      <a:gd name="T7" fmla="*/ 86 h 452"/>
                      <a:gd name="T8" fmla="*/ 79 w 307"/>
                      <a:gd name="T9" fmla="*/ 119 h 452"/>
                      <a:gd name="T10" fmla="*/ 68 w 307"/>
                      <a:gd name="T11" fmla="*/ 151 h 452"/>
                      <a:gd name="T12" fmla="*/ 59 w 307"/>
                      <a:gd name="T13" fmla="*/ 179 h 452"/>
                      <a:gd name="T14" fmla="*/ 45 w 307"/>
                      <a:gd name="T15" fmla="*/ 210 h 452"/>
                      <a:gd name="T16" fmla="*/ 31 w 307"/>
                      <a:gd name="T17" fmla="*/ 238 h 452"/>
                      <a:gd name="T18" fmla="*/ 22 w 307"/>
                      <a:gd name="T19" fmla="*/ 264 h 452"/>
                      <a:gd name="T20" fmla="*/ 8 w 307"/>
                      <a:gd name="T21" fmla="*/ 301 h 452"/>
                      <a:gd name="T22" fmla="*/ 3 w 307"/>
                      <a:gd name="T23" fmla="*/ 339 h 452"/>
                      <a:gd name="T24" fmla="*/ 0 w 307"/>
                      <a:gd name="T25" fmla="*/ 357 h 452"/>
                      <a:gd name="T26" fmla="*/ 4 w 307"/>
                      <a:gd name="T27" fmla="*/ 383 h 452"/>
                      <a:gd name="T28" fmla="*/ 18 w 307"/>
                      <a:gd name="T29" fmla="*/ 420 h 452"/>
                      <a:gd name="T30" fmla="*/ 33 w 307"/>
                      <a:gd name="T31" fmla="*/ 431 h 452"/>
                      <a:gd name="T32" fmla="*/ 68 w 307"/>
                      <a:gd name="T33" fmla="*/ 448 h 452"/>
                      <a:gd name="T34" fmla="*/ 71 w 307"/>
                      <a:gd name="T35" fmla="*/ 450 h 452"/>
                      <a:gd name="T36" fmla="*/ 75 w 307"/>
                      <a:gd name="T37" fmla="*/ 450 h 452"/>
                      <a:gd name="T38" fmla="*/ 110 w 307"/>
                      <a:gd name="T39" fmla="*/ 452 h 452"/>
                      <a:gd name="T40" fmla="*/ 143 w 307"/>
                      <a:gd name="T41" fmla="*/ 452 h 452"/>
                      <a:gd name="T42" fmla="*/ 150 w 307"/>
                      <a:gd name="T43" fmla="*/ 452 h 452"/>
                      <a:gd name="T44" fmla="*/ 156 w 307"/>
                      <a:gd name="T45" fmla="*/ 452 h 452"/>
                      <a:gd name="T46" fmla="*/ 189 w 307"/>
                      <a:gd name="T47" fmla="*/ 447 h 452"/>
                      <a:gd name="T48" fmla="*/ 226 w 307"/>
                      <a:gd name="T49" fmla="*/ 444 h 452"/>
                      <a:gd name="T50" fmla="*/ 228 w 307"/>
                      <a:gd name="T51" fmla="*/ 444 h 452"/>
                      <a:gd name="T52" fmla="*/ 231 w 307"/>
                      <a:gd name="T53" fmla="*/ 444 h 452"/>
                      <a:gd name="T54" fmla="*/ 268 w 307"/>
                      <a:gd name="T55" fmla="*/ 440 h 452"/>
                      <a:gd name="T56" fmla="*/ 302 w 307"/>
                      <a:gd name="T57" fmla="*/ 442 h 452"/>
                      <a:gd name="T58" fmla="*/ 307 w 307"/>
                      <a:gd name="T59" fmla="*/ 442 h 452"/>
                      <a:gd name="T60" fmla="*/ 307 w 307"/>
                      <a:gd name="T61" fmla="*/ 446 h 4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7" h="452">
                        <a:moveTo>
                          <a:pt x="117" y="0"/>
                        </a:moveTo>
                        <a:lnTo>
                          <a:pt x="110" y="21"/>
                        </a:lnTo>
                        <a:lnTo>
                          <a:pt x="98" y="59"/>
                        </a:lnTo>
                        <a:lnTo>
                          <a:pt x="90" y="86"/>
                        </a:lnTo>
                        <a:lnTo>
                          <a:pt x="79" y="119"/>
                        </a:lnTo>
                        <a:lnTo>
                          <a:pt x="68" y="151"/>
                        </a:lnTo>
                        <a:lnTo>
                          <a:pt x="59" y="179"/>
                        </a:lnTo>
                        <a:lnTo>
                          <a:pt x="45" y="210"/>
                        </a:lnTo>
                        <a:lnTo>
                          <a:pt x="31" y="238"/>
                        </a:lnTo>
                        <a:lnTo>
                          <a:pt x="22" y="264"/>
                        </a:lnTo>
                        <a:lnTo>
                          <a:pt x="8" y="301"/>
                        </a:lnTo>
                        <a:lnTo>
                          <a:pt x="3" y="339"/>
                        </a:lnTo>
                        <a:lnTo>
                          <a:pt x="0" y="357"/>
                        </a:lnTo>
                        <a:lnTo>
                          <a:pt x="4" y="383"/>
                        </a:lnTo>
                        <a:lnTo>
                          <a:pt x="18" y="420"/>
                        </a:lnTo>
                        <a:lnTo>
                          <a:pt x="33" y="431"/>
                        </a:lnTo>
                        <a:lnTo>
                          <a:pt x="68" y="448"/>
                        </a:lnTo>
                        <a:lnTo>
                          <a:pt x="71" y="450"/>
                        </a:lnTo>
                        <a:lnTo>
                          <a:pt x="75" y="450"/>
                        </a:lnTo>
                        <a:lnTo>
                          <a:pt x="110" y="452"/>
                        </a:lnTo>
                        <a:lnTo>
                          <a:pt x="143" y="452"/>
                        </a:lnTo>
                        <a:lnTo>
                          <a:pt x="150" y="452"/>
                        </a:lnTo>
                        <a:lnTo>
                          <a:pt x="156" y="452"/>
                        </a:lnTo>
                        <a:lnTo>
                          <a:pt x="189" y="447"/>
                        </a:lnTo>
                        <a:lnTo>
                          <a:pt x="226" y="444"/>
                        </a:lnTo>
                        <a:lnTo>
                          <a:pt x="228" y="444"/>
                        </a:lnTo>
                        <a:lnTo>
                          <a:pt x="231" y="444"/>
                        </a:lnTo>
                        <a:lnTo>
                          <a:pt x="268" y="440"/>
                        </a:lnTo>
                        <a:lnTo>
                          <a:pt x="302" y="442"/>
                        </a:lnTo>
                        <a:lnTo>
                          <a:pt x="307" y="442"/>
                        </a:lnTo>
                        <a:lnTo>
                          <a:pt x="307" y="44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Freeform 13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2126 w 2565"/>
                      <a:gd name="T1" fmla="*/ 103 h 2481"/>
                      <a:gd name="T2" fmla="*/ 2084 w 2565"/>
                      <a:gd name="T3" fmla="*/ 230 h 2481"/>
                      <a:gd name="T4" fmla="*/ 2042 w 2565"/>
                      <a:gd name="T5" fmla="*/ 357 h 2481"/>
                      <a:gd name="T6" fmla="*/ 2008 w 2565"/>
                      <a:gd name="T7" fmla="*/ 448 h 2481"/>
                      <a:gd name="T8" fmla="*/ 1982 w 2565"/>
                      <a:gd name="T9" fmla="*/ 559 h 2481"/>
                      <a:gd name="T10" fmla="*/ 1970 w 2565"/>
                      <a:gd name="T11" fmla="*/ 668 h 2481"/>
                      <a:gd name="T12" fmla="*/ 2054 w 2565"/>
                      <a:gd name="T13" fmla="*/ 710 h 2481"/>
                      <a:gd name="T14" fmla="*/ 2136 w 2565"/>
                      <a:gd name="T15" fmla="*/ 709 h 2481"/>
                      <a:gd name="T16" fmla="*/ 2212 w 2565"/>
                      <a:gd name="T17" fmla="*/ 709 h 2481"/>
                      <a:gd name="T18" fmla="*/ 2291 w 2565"/>
                      <a:gd name="T19" fmla="*/ 707 h 2481"/>
                      <a:gd name="T20" fmla="*/ 2368 w 2565"/>
                      <a:gd name="T21" fmla="*/ 706 h 2481"/>
                      <a:gd name="T22" fmla="*/ 2447 w 2565"/>
                      <a:gd name="T23" fmla="*/ 706 h 2481"/>
                      <a:gd name="T24" fmla="*/ 2526 w 2565"/>
                      <a:gd name="T25" fmla="*/ 706 h 2481"/>
                      <a:gd name="T26" fmla="*/ 2565 w 2565"/>
                      <a:gd name="T27" fmla="*/ 791 h 2481"/>
                      <a:gd name="T28" fmla="*/ 2565 w 2565"/>
                      <a:gd name="T29" fmla="*/ 1068 h 2481"/>
                      <a:gd name="T30" fmla="*/ 2565 w 2565"/>
                      <a:gd name="T31" fmla="*/ 1343 h 2481"/>
                      <a:gd name="T32" fmla="*/ 2565 w 2565"/>
                      <a:gd name="T33" fmla="*/ 1619 h 2481"/>
                      <a:gd name="T34" fmla="*/ 2565 w 2565"/>
                      <a:gd name="T35" fmla="*/ 1894 h 2481"/>
                      <a:gd name="T36" fmla="*/ 2565 w 2565"/>
                      <a:gd name="T37" fmla="*/ 2171 h 2481"/>
                      <a:gd name="T38" fmla="*/ 2565 w 2565"/>
                      <a:gd name="T39" fmla="*/ 2447 h 2481"/>
                      <a:gd name="T40" fmla="*/ 2406 w 2565"/>
                      <a:gd name="T41" fmla="*/ 2481 h 2481"/>
                      <a:gd name="T42" fmla="*/ 2225 w 2565"/>
                      <a:gd name="T43" fmla="*/ 2481 h 2481"/>
                      <a:gd name="T44" fmla="*/ 2043 w 2565"/>
                      <a:gd name="T45" fmla="*/ 2481 h 2481"/>
                      <a:gd name="T46" fmla="*/ 1861 w 2565"/>
                      <a:gd name="T47" fmla="*/ 2481 h 2481"/>
                      <a:gd name="T48" fmla="*/ 1681 w 2565"/>
                      <a:gd name="T49" fmla="*/ 2481 h 2481"/>
                      <a:gd name="T50" fmla="*/ 1499 w 2565"/>
                      <a:gd name="T51" fmla="*/ 2481 h 2481"/>
                      <a:gd name="T52" fmla="*/ 1318 w 2565"/>
                      <a:gd name="T53" fmla="*/ 2481 h 2481"/>
                      <a:gd name="T54" fmla="*/ 1136 w 2565"/>
                      <a:gd name="T55" fmla="*/ 2481 h 2481"/>
                      <a:gd name="T56" fmla="*/ 954 w 2565"/>
                      <a:gd name="T57" fmla="*/ 2481 h 2481"/>
                      <a:gd name="T58" fmla="*/ 773 w 2565"/>
                      <a:gd name="T59" fmla="*/ 2481 h 2481"/>
                      <a:gd name="T60" fmla="*/ 591 w 2565"/>
                      <a:gd name="T61" fmla="*/ 2481 h 2481"/>
                      <a:gd name="T62" fmla="*/ 410 w 2565"/>
                      <a:gd name="T63" fmla="*/ 2481 h 2481"/>
                      <a:gd name="T64" fmla="*/ 228 w 2565"/>
                      <a:gd name="T65" fmla="*/ 2481 h 2481"/>
                      <a:gd name="T66" fmla="*/ 46 w 2565"/>
                      <a:gd name="T67" fmla="*/ 2481 h 2481"/>
                      <a:gd name="T68" fmla="*/ 0 w 2565"/>
                      <a:gd name="T69" fmla="*/ 2277 h 2481"/>
                      <a:gd name="T70" fmla="*/ 0 w 2565"/>
                      <a:gd name="T71" fmla="*/ 2000 h 2481"/>
                      <a:gd name="T72" fmla="*/ 0 w 2565"/>
                      <a:gd name="T73" fmla="*/ 1725 h 2481"/>
                      <a:gd name="T74" fmla="*/ 0 w 2565"/>
                      <a:gd name="T75" fmla="*/ 1449 h 2481"/>
                      <a:gd name="T76" fmla="*/ 0 w 2565"/>
                      <a:gd name="T77" fmla="*/ 1172 h 2481"/>
                      <a:gd name="T78" fmla="*/ 0 w 2565"/>
                      <a:gd name="T79" fmla="*/ 897 h 2481"/>
                      <a:gd name="T80" fmla="*/ 0 w 2565"/>
                      <a:gd name="T81" fmla="*/ 620 h 2481"/>
                      <a:gd name="T82" fmla="*/ 0 w 2565"/>
                      <a:gd name="T83" fmla="*/ 345 h 2481"/>
                      <a:gd name="T84" fmla="*/ 0 w 2565"/>
                      <a:gd name="T85" fmla="*/ 69 h 2481"/>
                      <a:gd name="T86" fmla="*/ 136 w 2565"/>
                      <a:gd name="T87" fmla="*/ 0 h 2481"/>
                      <a:gd name="T88" fmla="*/ 318 w 2565"/>
                      <a:gd name="T89" fmla="*/ 0 h 2481"/>
                      <a:gd name="T90" fmla="*/ 498 w 2565"/>
                      <a:gd name="T91" fmla="*/ 0 h 2481"/>
                      <a:gd name="T92" fmla="*/ 681 w 2565"/>
                      <a:gd name="T93" fmla="*/ 0 h 2481"/>
                      <a:gd name="T94" fmla="*/ 863 w 2565"/>
                      <a:gd name="T95" fmla="*/ 0 h 2481"/>
                      <a:gd name="T96" fmla="*/ 1043 w 2565"/>
                      <a:gd name="T97" fmla="*/ 0 h 2481"/>
                      <a:gd name="T98" fmla="*/ 1225 w 2565"/>
                      <a:gd name="T99" fmla="*/ 0 h 2481"/>
                      <a:gd name="T100" fmla="*/ 1406 w 2565"/>
                      <a:gd name="T101" fmla="*/ 0 h 2481"/>
                      <a:gd name="T102" fmla="*/ 1588 w 2565"/>
                      <a:gd name="T103" fmla="*/ 0 h 2481"/>
                      <a:gd name="T104" fmla="*/ 1770 w 2565"/>
                      <a:gd name="T105" fmla="*/ 0 h 2481"/>
                      <a:gd name="T106" fmla="*/ 1951 w 2565"/>
                      <a:gd name="T107" fmla="*/ 0 h 2481"/>
                      <a:gd name="T108" fmla="*/ 2133 w 2565"/>
                      <a:gd name="T109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565" h="2481">
                        <a:moveTo>
                          <a:pt x="2158" y="0"/>
                        </a:moveTo>
                        <a:lnTo>
                          <a:pt x="2147" y="38"/>
                        </a:lnTo>
                        <a:lnTo>
                          <a:pt x="2141" y="59"/>
                        </a:lnTo>
                        <a:lnTo>
                          <a:pt x="2126" y="103"/>
                        </a:lnTo>
                        <a:lnTo>
                          <a:pt x="2122" y="119"/>
                        </a:lnTo>
                        <a:lnTo>
                          <a:pt x="2105" y="166"/>
                        </a:lnTo>
                        <a:lnTo>
                          <a:pt x="2100" y="179"/>
                        </a:lnTo>
                        <a:lnTo>
                          <a:pt x="2084" y="230"/>
                        </a:lnTo>
                        <a:lnTo>
                          <a:pt x="2081" y="238"/>
                        </a:lnTo>
                        <a:lnTo>
                          <a:pt x="2064" y="295"/>
                        </a:lnTo>
                        <a:lnTo>
                          <a:pt x="2062" y="298"/>
                        </a:lnTo>
                        <a:lnTo>
                          <a:pt x="2042" y="357"/>
                        </a:lnTo>
                        <a:lnTo>
                          <a:pt x="2042" y="357"/>
                        </a:lnTo>
                        <a:lnTo>
                          <a:pt x="2019" y="416"/>
                        </a:lnTo>
                        <a:lnTo>
                          <a:pt x="2018" y="418"/>
                        </a:lnTo>
                        <a:lnTo>
                          <a:pt x="2008" y="448"/>
                        </a:lnTo>
                        <a:lnTo>
                          <a:pt x="1999" y="478"/>
                        </a:lnTo>
                        <a:lnTo>
                          <a:pt x="1997" y="481"/>
                        </a:lnTo>
                        <a:lnTo>
                          <a:pt x="1985" y="538"/>
                        </a:lnTo>
                        <a:lnTo>
                          <a:pt x="1982" y="559"/>
                        </a:lnTo>
                        <a:lnTo>
                          <a:pt x="1973" y="597"/>
                        </a:lnTo>
                        <a:lnTo>
                          <a:pt x="1970" y="645"/>
                        </a:lnTo>
                        <a:lnTo>
                          <a:pt x="1967" y="657"/>
                        </a:lnTo>
                        <a:lnTo>
                          <a:pt x="1970" y="668"/>
                        </a:lnTo>
                        <a:lnTo>
                          <a:pt x="1984" y="681"/>
                        </a:lnTo>
                        <a:lnTo>
                          <a:pt x="2001" y="704"/>
                        </a:lnTo>
                        <a:lnTo>
                          <a:pt x="2037" y="703"/>
                        </a:lnTo>
                        <a:lnTo>
                          <a:pt x="2054" y="710"/>
                        </a:lnTo>
                        <a:lnTo>
                          <a:pt x="2095" y="709"/>
                        </a:lnTo>
                        <a:lnTo>
                          <a:pt x="2095" y="709"/>
                        </a:lnTo>
                        <a:lnTo>
                          <a:pt x="2095" y="709"/>
                        </a:lnTo>
                        <a:lnTo>
                          <a:pt x="2136" y="709"/>
                        </a:lnTo>
                        <a:lnTo>
                          <a:pt x="2159" y="709"/>
                        </a:lnTo>
                        <a:lnTo>
                          <a:pt x="2172" y="709"/>
                        </a:lnTo>
                        <a:lnTo>
                          <a:pt x="2189" y="709"/>
                        </a:lnTo>
                        <a:lnTo>
                          <a:pt x="2212" y="709"/>
                        </a:lnTo>
                        <a:lnTo>
                          <a:pt x="2234" y="707"/>
                        </a:lnTo>
                        <a:lnTo>
                          <a:pt x="2251" y="707"/>
                        </a:lnTo>
                        <a:lnTo>
                          <a:pt x="2268" y="707"/>
                        </a:lnTo>
                        <a:lnTo>
                          <a:pt x="2291" y="707"/>
                        </a:lnTo>
                        <a:lnTo>
                          <a:pt x="2312" y="707"/>
                        </a:lnTo>
                        <a:lnTo>
                          <a:pt x="2329" y="706"/>
                        </a:lnTo>
                        <a:lnTo>
                          <a:pt x="2348" y="706"/>
                        </a:lnTo>
                        <a:lnTo>
                          <a:pt x="2368" y="706"/>
                        </a:lnTo>
                        <a:lnTo>
                          <a:pt x="2390" y="706"/>
                        </a:lnTo>
                        <a:lnTo>
                          <a:pt x="2408" y="706"/>
                        </a:lnTo>
                        <a:lnTo>
                          <a:pt x="2427" y="706"/>
                        </a:lnTo>
                        <a:lnTo>
                          <a:pt x="2447" y="706"/>
                        </a:lnTo>
                        <a:lnTo>
                          <a:pt x="2467" y="706"/>
                        </a:lnTo>
                        <a:lnTo>
                          <a:pt x="2486" y="706"/>
                        </a:lnTo>
                        <a:lnTo>
                          <a:pt x="2505" y="706"/>
                        </a:lnTo>
                        <a:lnTo>
                          <a:pt x="2526" y="706"/>
                        </a:lnTo>
                        <a:lnTo>
                          <a:pt x="2546" y="706"/>
                        </a:lnTo>
                        <a:lnTo>
                          <a:pt x="2565" y="706"/>
                        </a:lnTo>
                        <a:lnTo>
                          <a:pt x="2565" y="722"/>
                        </a:lnTo>
                        <a:lnTo>
                          <a:pt x="2565" y="791"/>
                        </a:lnTo>
                        <a:lnTo>
                          <a:pt x="2565" y="860"/>
                        </a:lnTo>
                        <a:lnTo>
                          <a:pt x="2565" y="929"/>
                        </a:lnTo>
                        <a:lnTo>
                          <a:pt x="2565" y="999"/>
                        </a:lnTo>
                        <a:lnTo>
                          <a:pt x="2565" y="1068"/>
                        </a:lnTo>
                        <a:lnTo>
                          <a:pt x="2565" y="1135"/>
                        </a:lnTo>
                        <a:lnTo>
                          <a:pt x="2565" y="1205"/>
                        </a:lnTo>
                        <a:lnTo>
                          <a:pt x="2565" y="1274"/>
                        </a:lnTo>
                        <a:lnTo>
                          <a:pt x="2565" y="1343"/>
                        </a:lnTo>
                        <a:lnTo>
                          <a:pt x="2565" y="1412"/>
                        </a:lnTo>
                        <a:lnTo>
                          <a:pt x="2565" y="1481"/>
                        </a:lnTo>
                        <a:lnTo>
                          <a:pt x="2565" y="1550"/>
                        </a:lnTo>
                        <a:lnTo>
                          <a:pt x="2565" y="1619"/>
                        </a:lnTo>
                        <a:lnTo>
                          <a:pt x="2565" y="1688"/>
                        </a:lnTo>
                        <a:lnTo>
                          <a:pt x="2565" y="1758"/>
                        </a:lnTo>
                        <a:lnTo>
                          <a:pt x="2565" y="1825"/>
                        </a:lnTo>
                        <a:lnTo>
                          <a:pt x="2565" y="1894"/>
                        </a:lnTo>
                        <a:lnTo>
                          <a:pt x="2565" y="1964"/>
                        </a:lnTo>
                        <a:lnTo>
                          <a:pt x="2565" y="2033"/>
                        </a:lnTo>
                        <a:lnTo>
                          <a:pt x="2565" y="2102"/>
                        </a:lnTo>
                        <a:lnTo>
                          <a:pt x="2565" y="2171"/>
                        </a:lnTo>
                        <a:lnTo>
                          <a:pt x="2565" y="2240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92" y="2481"/>
                        </a:lnTo>
                        <a:lnTo>
                          <a:pt x="46" y="2481"/>
                        </a:lnTo>
                        <a:lnTo>
                          <a:pt x="1" y="2481"/>
                        </a:lnTo>
                        <a:lnTo>
                          <a:pt x="0" y="2415"/>
                        </a:lnTo>
                        <a:lnTo>
                          <a:pt x="0" y="2346"/>
                        </a:ln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25"/>
                        </a:lnTo>
                        <a:lnTo>
                          <a:pt x="0" y="1656"/>
                        </a:lnTo>
                        <a:lnTo>
                          <a:pt x="0" y="1587"/>
                        </a:lnTo>
                        <a:lnTo>
                          <a:pt x="0" y="1518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45" y="0"/>
                        </a:lnTo>
                        <a:lnTo>
                          <a:pt x="91" y="0"/>
                        </a:lnTo>
                        <a:lnTo>
                          <a:pt x="136" y="0"/>
                        </a:lnTo>
                        <a:lnTo>
                          <a:pt x="182" y="0"/>
                        </a:lnTo>
                        <a:lnTo>
                          <a:pt x="227" y="0"/>
                        </a:lnTo>
                        <a:lnTo>
                          <a:pt x="272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98" y="0"/>
                        </a:lnTo>
                        <a:lnTo>
                          <a:pt x="545" y="0"/>
                        </a:lnTo>
                        <a:lnTo>
                          <a:pt x="589" y="0"/>
                        </a:lnTo>
                        <a:lnTo>
                          <a:pt x="636" y="0"/>
                        </a:lnTo>
                        <a:lnTo>
                          <a:pt x="681" y="0"/>
                        </a:lnTo>
                        <a:lnTo>
                          <a:pt x="725" y="0"/>
                        </a:lnTo>
                        <a:lnTo>
                          <a:pt x="772" y="0"/>
                        </a:lnTo>
                        <a:lnTo>
                          <a:pt x="816" y="0"/>
                        </a:lnTo>
                        <a:lnTo>
                          <a:pt x="863" y="0"/>
                        </a:lnTo>
                        <a:lnTo>
                          <a:pt x="907" y="0"/>
                        </a:lnTo>
                        <a:lnTo>
                          <a:pt x="952" y="0"/>
                        </a:lnTo>
                        <a:lnTo>
                          <a:pt x="998" y="0"/>
                        </a:lnTo>
                        <a:lnTo>
                          <a:pt x="1043" y="0"/>
                        </a:lnTo>
                        <a:lnTo>
                          <a:pt x="1090" y="0"/>
                        </a:lnTo>
                        <a:lnTo>
                          <a:pt x="1134" y="0"/>
                        </a:lnTo>
                        <a:lnTo>
                          <a:pt x="1179" y="0"/>
                        </a:lnTo>
                        <a:lnTo>
                          <a:pt x="1225" y="0"/>
                        </a:lnTo>
                        <a:lnTo>
                          <a:pt x="1270" y="0"/>
                        </a:lnTo>
                        <a:lnTo>
                          <a:pt x="1316" y="0"/>
                        </a:lnTo>
                        <a:lnTo>
                          <a:pt x="1361" y="0"/>
                        </a:lnTo>
                        <a:lnTo>
                          <a:pt x="1406" y="0"/>
                        </a:lnTo>
                        <a:lnTo>
                          <a:pt x="1452" y="0"/>
                        </a:lnTo>
                        <a:lnTo>
                          <a:pt x="1497" y="0"/>
                        </a:lnTo>
                        <a:lnTo>
                          <a:pt x="1543" y="0"/>
                        </a:lnTo>
                        <a:lnTo>
                          <a:pt x="1588" y="0"/>
                        </a:lnTo>
                        <a:lnTo>
                          <a:pt x="1633" y="0"/>
                        </a:lnTo>
                        <a:lnTo>
                          <a:pt x="1679" y="0"/>
                        </a:lnTo>
                        <a:lnTo>
                          <a:pt x="1724" y="0"/>
                        </a:lnTo>
                        <a:lnTo>
                          <a:pt x="1770" y="0"/>
                        </a:lnTo>
                        <a:lnTo>
                          <a:pt x="1815" y="0"/>
                        </a:lnTo>
                        <a:lnTo>
                          <a:pt x="1860" y="0"/>
                        </a:lnTo>
                        <a:lnTo>
                          <a:pt x="1906" y="0"/>
                        </a:lnTo>
                        <a:lnTo>
                          <a:pt x="1951" y="0"/>
                        </a:lnTo>
                        <a:lnTo>
                          <a:pt x="1997" y="0"/>
                        </a:lnTo>
                        <a:lnTo>
                          <a:pt x="2042" y="0"/>
                        </a:lnTo>
                        <a:lnTo>
                          <a:pt x="2087" y="0"/>
                        </a:lnTo>
                        <a:lnTo>
                          <a:pt x="2133" y="0"/>
                        </a:lnTo>
                        <a:lnTo>
                          <a:pt x="2158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Freeform 14"/>
                  <p:cNvSpPr>
                    <a:spLocks/>
                  </p:cNvSpPr>
                  <p:nvPr/>
                </p:nvSpPr>
                <p:spPr bwMode="auto">
                  <a:xfrm>
                    <a:off x="6713538" y="1262063"/>
                    <a:ext cx="949325" cy="1146175"/>
                  </a:xfrm>
                  <a:custGeom>
                    <a:avLst/>
                    <a:gdLst>
                      <a:gd name="T0" fmla="*/ 191 w 598"/>
                      <a:gd name="T1" fmla="*/ 0 h 722"/>
                      <a:gd name="T2" fmla="*/ 180 w 598"/>
                      <a:gd name="T3" fmla="*/ 38 h 722"/>
                      <a:gd name="T4" fmla="*/ 174 w 598"/>
                      <a:gd name="T5" fmla="*/ 59 h 722"/>
                      <a:gd name="T6" fmla="*/ 159 w 598"/>
                      <a:gd name="T7" fmla="*/ 103 h 722"/>
                      <a:gd name="T8" fmla="*/ 155 w 598"/>
                      <a:gd name="T9" fmla="*/ 119 h 722"/>
                      <a:gd name="T10" fmla="*/ 138 w 598"/>
                      <a:gd name="T11" fmla="*/ 166 h 722"/>
                      <a:gd name="T12" fmla="*/ 133 w 598"/>
                      <a:gd name="T13" fmla="*/ 179 h 722"/>
                      <a:gd name="T14" fmla="*/ 117 w 598"/>
                      <a:gd name="T15" fmla="*/ 230 h 722"/>
                      <a:gd name="T16" fmla="*/ 114 w 598"/>
                      <a:gd name="T17" fmla="*/ 238 h 722"/>
                      <a:gd name="T18" fmla="*/ 97 w 598"/>
                      <a:gd name="T19" fmla="*/ 295 h 722"/>
                      <a:gd name="T20" fmla="*/ 95 w 598"/>
                      <a:gd name="T21" fmla="*/ 298 h 722"/>
                      <a:gd name="T22" fmla="*/ 75 w 598"/>
                      <a:gd name="T23" fmla="*/ 357 h 722"/>
                      <a:gd name="T24" fmla="*/ 75 w 598"/>
                      <a:gd name="T25" fmla="*/ 357 h 722"/>
                      <a:gd name="T26" fmla="*/ 52 w 598"/>
                      <a:gd name="T27" fmla="*/ 416 h 722"/>
                      <a:gd name="T28" fmla="*/ 51 w 598"/>
                      <a:gd name="T29" fmla="*/ 418 h 722"/>
                      <a:gd name="T30" fmla="*/ 41 w 598"/>
                      <a:gd name="T31" fmla="*/ 448 h 722"/>
                      <a:gd name="T32" fmla="*/ 32 w 598"/>
                      <a:gd name="T33" fmla="*/ 478 h 722"/>
                      <a:gd name="T34" fmla="*/ 30 w 598"/>
                      <a:gd name="T35" fmla="*/ 481 h 722"/>
                      <a:gd name="T36" fmla="*/ 18 w 598"/>
                      <a:gd name="T37" fmla="*/ 538 h 722"/>
                      <a:gd name="T38" fmla="*/ 15 w 598"/>
                      <a:gd name="T39" fmla="*/ 559 h 722"/>
                      <a:gd name="T40" fmla="*/ 6 w 598"/>
                      <a:gd name="T41" fmla="*/ 597 h 722"/>
                      <a:gd name="T42" fmla="*/ 3 w 598"/>
                      <a:gd name="T43" fmla="*/ 645 h 722"/>
                      <a:gd name="T44" fmla="*/ 0 w 598"/>
                      <a:gd name="T45" fmla="*/ 657 h 722"/>
                      <a:gd name="T46" fmla="*/ 3 w 598"/>
                      <a:gd name="T47" fmla="*/ 668 h 722"/>
                      <a:gd name="T48" fmla="*/ 17 w 598"/>
                      <a:gd name="T49" fmla="*/ 681 h 722"/>
                      <a:gd name="T50" fmla="*/ 34 w 598"/>
                      <a:gd name="T51" fmla="*/ 704 h 722"/>
                      <a:gd name="T52" fmla="*/ 70 w 598"/>
                      <a:gd name="T53" fmla="*/ 703 h 722"/>
                      <a:gd name="T54" fmla="*/ 87 w 598"/>
                      <a:gd name="T55" fmla="*/ 710 h 722"/>
                      <a:gd name="T56" fmla="*/ 128 w 598"/>
                      <a:gd name="T57" fmla="*/ 709 h 722"/>
                      <a:gd name="T58" fmla="*/ 128 w 598"/>
                      <a:gd name="T59" fmla="*/ 709 h 722"/>
                      <a:gd name="T60" fmla="*/ 128 w 598"/>
                      <a:gd name="T61" fmla="*/ 709 h 722"/>
                      <a:gd name="T62" fmla="*/ 169 w 598"/>
                      <a:gd name="T63" fmla="*/ 709 h 722"/>
                      <a:gd name="T64" fmla="*/ 192 w 598"/>
                      <a:gd name="T65" fmla="*/ 709 h 722"/>
                      <a:gd name="T66" fmla="*/ 205 w 598"/>
                      <a:gd name="T67" fmla="*/ 709 h 722"/>
                      <a:gd name="T68" fmla="*/ 222 w 598"/>
                      <a:gd name="T69" fmla="*/ 709 h 722"/>
                      <a:gd name="T70" fmla="*/ 245 w 598"/>
                      <a:gd name="T71" fmla="*/ 709 h 722"/>
                      <a:gd name="T72" fmla="*/ 267 w 598"/>
                      <a:gd name="T73" fmla="*/ 707 h 722"/>
                      <a:gd name="T74" fmla="*/ 284 w 598"/>
                      <a:gd name="T75" fmla="*/ 707 h 722"/>
                      <a:gd name="T76" fmla="*/ 301 w 598"/>
                      <a:gd name="T77" fmla="*/ 707 h 722"/>
                      <a:gd name="T78" fmla="*/ 324 w 598"/>
                      <a:gd name="T79" fmla="*/ 707 h 722"/>
                      <a:gd name="T80" fmla="*/ 345 w 598"/>
                      <a:gd name="T81" fmla="*/ 707 h 722"/>
                      <a:gd name="T82" fmla="*/ 362 w 598"/>
                      <a:gd name="T83" fmla="*/ 706 h 722"/>
                      <a:gd name="T84" fmla="*/ 381 w 598"/>
                      <a:gd name="T85" fmla="*/ 706 h 722"/>
                      <a:gd name="T86" fmla="*/ 401 w 598"/>
                      <a:gd name="T87" fmla="*/ 706 h 722"/>
                      <a:gd name="T88" fmla="*/ 423 w 598"/>
                      <a:gd name="T89" fmla="*/ 706 h 722"/>
                      <a:gd name="T90" fmla="*/ 441 w 598"/>
                      <a:gd name="T91" fmla="*/ 706 h 722"/>
                      <a:gd name="T92" fmla="*/ 460 w 598"/>
                      <a:gd name="T93" fmla="*/ 706 h 722"/>
                      <a:gd name="T94" fmla="*/ 480 w 598"/>
                      <a:gd name="T95" fmla="*/ 706 h 722"/>
                      <a:gd name="T96" fmla="*/ 500 w 598"/>
                      <a:gd name="T97" fmla="*/ 706 h 722"/>
                      <a:gd name="T98" fmla="*/ 519 w 598"/>
                      <a:gd name="T99" fmla="*/ 706 h 722"/>
                      <a:gd name="T100" fmla="*/ 538 w 598"/>
                      <a:gd name="T101" fmla="*/ 706 h 722"/>
                      <a:gd name="T102" fmla="*/ 559 w 598"/>
                      <a:gd name="T103" fmla="*/ 706 h 722"/>
                      <a:gd name="T104" fmla="*/ 579 w 598"/>
                      <a:gd name="T105" fmla="*/ 706 h 722"/>
                      <a:gd name="T106" fmla="*/ 598 w 598"/>
                      <a:gd name="T107" fmla="*/ 706 h 722"/>
                      <a:gd name="T108" fmla="*/ 598 w 598"/>
                      <a:gd name="T109" fmla="*/ 722 h 7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598" h="722">
                        <a:moveTo>
                          <a:pt x="191" y="0"/>
                        </a:moveTo>
                        <a:lnTo>
                          <a:pt x="180" y="38"/>
                        </a:lnTo>
                        <a:lnTo>
                          <a:pt x="174" y="59"/>
                        </a:lnTo>
                        <a:lnTo>
                          <a:pt x="159" y="103"/>
                        </a:lnTo>
                        <a:lnTo>
                          <a:pt x="155" y="119"/>
                        </a:lnTo>
                        <a:lnTo>
                          <a:pt x="138" y="166"/>
                        </a:lnTo>
                        <a:lnTo>
                          <a:pt x="133" y="179"/>
                        </a:lnTo>
                        <a:lnTo>
                          <a:pt x="117" y="230"/>
                        </a:lnTo>
                        <a:lnTo>
                          <a:pt x="114" y="238"/>
                        </a:lnTo>
                        <a:lnTo>
                          <a:pt x="97" y="295"/>
                        </a:lnTo>
                        <a:lnTo>
                          <a:pt x="95" y="298"/>
                        </a:lnTo>
                        <a:lnTo>
                          <a:pt x="75" y="357"/>
                        </a:lnTo>
                        <a:lnTo>
                          <a:pt x="75" y="357"/>
                        </a:lnTo>
                        <a:lnTo>
                          <a:pt x="52" y="416"/>
                        </a:lnTo>
                        <a:lnTo>
                          <a:pt x="51" y="418"/>
                        </a:lnTo>
                        <a:lnTo>
                          <a:pt x="41" y="448"/>
                        </a:lnTo>
                        <a:lnTo>
                          <a:pt x="32" y="478"/>
                        </a:lnTo>
                        <a:lnTo>
                          <a:pt x="30" y="481"/>
                        </a:lnTo>
                        <a:lnTo>
                          <a:pt x="18" y="538"/>
                        </a:lnTo>
                        <a:lnTo>
                          <a:pt x="15" y="559"/>
                        </a:lnTo>
                        <a:lnTo>
                          <a:pt x="6" y="597"/>
                        </a:lnTo>
                        <a:lnTo>
                          <a:pt x="3" y="645"/>
                        </a:lnTo>
                        <a:lnTo>
                          <a:pt x="0" y="657"/>
                        </a:lnTo>
                        <a:lnTo>
                          <a:pt x="3" y="668"/>
                        </a:lnTo>
                        <a:lnTo>
                          <a:pt x="17" y="681"/>
                        </a:lnTo>
                        <a:lnTo>
                          <a:pt x="34" y="704"/>
                        </a:lnTo>
                        <a:lnTo>
                          <a:pt x="70" y="703"/>
                        </a:lnTo>
                        <a:lnTo>
                          <a:pt x="87" y="710"/>
                        </a:lnTo>
                        <a:lnTo>
                          <a:pt x="128" y="709"/>
                        </a:lnTo>
                        <a:lnTo>
                          <a:pt x="128" y="709"/>
                        </a:lnTo>
                        <a:lnTo>
                          <a:pt x="128" y="709"/>
                        </a:lnTo>
                        <a:lnTo>
                          <a:pt x="169" y="709"/>
                        </a:lnTo>
                        <a:lnTo>
                          <a:pt x="192" y="709"/>
                        </a:lnTo>
                        <a:lnTo>
                          <a:pt x="205" y="709"/>
                        </a:lnTo>
                        <a:lnTo>
                          <a:pt x="222" y="709"/>
                        </a:lnTo>
                        <a:lnTo>
                          <a:pt x="245" y="709"/>
                        </a:lnTo>
                        <a:lnTo>
                          <a:pt x="267" y="707"/>
                        </a:lnTo>
                        <a:lnTo>
                          <a:pt x="284" y="707"/>
                        </a:lnTo>
                        <a:lnTo>
                          <a:pt x="301" y="707"/>
                        </a:lnTo>
                        <a:lnTo>
                          <a:pt x="324" y="707"/>
                        </a:lnTo>
                        <a:lnTo>
                          <a:pt x="345" y="707"/>
                        </a:lnTo>
                        <a:lnTo>
                          <a:pt x="362" y="706"/>
                        </a:lnTo>
                        <a:lnTo>
                          <a:pt x="381" y="706"/>
                        </a:lnTo>
                        <a:lnTo>
                          <a:pt x="401" y="706"/>
                        </a:lnTo>
                        <a:lnTo>
                          <a:pt x="423" y="706"/>
                        </a:lnTo>
                        <a:lnTo>
                          <a:pt x="441" y="706"/>
                        </a:lnTo>
                        <a:lnTo>
                          <a:pt x="460" y="706"/>
                        </a:lnTo>
                        <a:lnTo>
                          <a:pt x="480" y="706"/>
                        </a:lnTo>
                        <a:lnTo>
                          <a:pt x="500" y="706"/>
                        </a:lnTo>
                        <a:lnTo>
                          <a:pt x="519" y="706"/>
                        </a:lnTo>
                        <a:lnTo>
                          <a:pt x="538" y="706"/>
                        </a:lnTo>
                        <a:lnTo>
                          <a:pt x="559" y="706"/>
                        </a:lnTo>
                        <a:lnTo>
                          <a:pt x="579" y="706"/>
                        </a:lnTo>
                        <a:lnTo>
                          <a:pt x="598" y="706"/>
                        </a:lnTo>
                        <a:lnTo>
                          <a:pt x="598" y="7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" name="Freeform 15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51 w 2565"/>
                      <a:gd name="T1" fmla="*/ 1770 h 2481"/>
                      <a:gd name="T2" fmla="*/ 79 w 2565"/>
                      <a:gd name="T3" fmla="*/ 1676 h 2481"/>
                      <a:gd name="T4" fmla="*/ 92 w 2565"/>
                      <a:gd name="T5" fmla="*/ 1599 h 2481"/>
                      <a:gd name="T6" fmla="*/ 100 w 2565"/>
                      <a:gd name="T7" fmla="*/ 1469 h 2481"/>
                      <a:gd name="T8" fmla="*/ 189 w 2565"/>
                      <a:gd name="T9" fmla="*/ 1407 h 2481"/>
                      <a:gd name="T10" fmla="*/ 175 w 2565"/>
                      <a:gd name="T11" fmla="*/ 1257 h 2481"/>
                      <a:gd name="T12" fmla="*/ 206 w 2565"/>
                      <a:gd name="T13" fmla="*/ 1146 h 2481"/>
                      <a:gd name="T14" fmla="*/ 257 w 2565"/>
                      <a:gd name="T15" fmla="*/ 1085 h 2481"/>
                      <a:gd name="T16" fmla="*/ 297 w 2565"/>
                      <a:gd name="T17" fmla="*/ 1020 h 2481"/>
                      <a:gd name="T18" fmla="*/ 315 w 2565"/>
                      <a:gd name="T19" fmla="*/ 897 h 2481"/>
                      <a:gd name="T20" fmla="*/ 274 w 2565"/>
                      <a:gd name="T21" fmla="*/ 797 h 2481"/>
                      <a:gd name="T22" fmla="*/ 286 w 2565"/>
                      <a:gd name="T23" fmla="*/ 734 h 2481"/>
                      <a:gd name="T24" fmla="*/ 248 w 2565"/>
                      <a:gd name="T25" fmla="*/ 633 h 2481"/>
                      <a:gd name="T26" fmla="*/ 289 w 2565"/>
                      <a:gd name="T27" fmla="*/ 526 h 2481"/>
                      <a:gd name="T28" fmla="*/ 239 w 2565"/>
                      <a:gd name="T29" fmla="*/ 416 h 2481"/>
                      <a:gd name="T30" fmla="*/ 276 w 2565"/>
                      <a:gd name="T31" fmla="*/ 298 h 2481"/>
                      <a:gd name="T32" fmla="*/ 297 w 2565"/>
                      <a:gd name="T33" fmla="*/ 179 h 2481"/>
                      <a:gd name="T34" fmla="*/ 244 w 2565"/>
                      <a:gd name="T35" fmla="*/ 165 h 2481"/>
                      <a:gd name="T36" fmla="*/ 147 w 2565"/>
                      <a:gd name="T37" fmla="*/ 161 h 2481"/>
                      <a:gd name="T38" fmla="*/ 84 w 2565"/>
                      <a:gd name="T39" fmla="*/ 55 h 2481"/>
                      <a:gd name="T40" fmla="*/ 180 w 2565"/>
                      <a:gd name="T41" fmla="*/ 2 h 2481"/>
                      <a:gd name="T42" fmla="*/ 272 w 2565"/>
                      <a:gd name="T43" fmla="*/ 2 h 2481"/>
                      <a:gd name="T44" fmla="*/ 363 w 2565"/>
                      <a:gd name="T45" fmla="*/ 0 h 2481"/>
                      <a:gd name="T46" fmla="*/ 545 w 2565"/>
                      <a:gd name="T47" fmla="*/ 0 h 2481"/>
                      <a:gd name="T48" fmla="*/ 725 w 2565"/>
                      <a:gd name="T49" fmla="*/ 0 h 2481"/>
                      <a:gd name="T50" fmla="*/ 907 w 2565"/>
                      <a:gd name="T51" fmla="*/ 0 h 2481"/>
                      <a:gd name="T52" fmla="*/ 1090 w 2565"/>
                      <a:gd name="T53" fmla="*/ 0 h 2481"/>
                      <a:gd name="T54" fmla="*/ 1270 w 2565"/>
                      <a:gd name="T55" fmla="*/ 0 h 2481"/>
                      <a:gd name="T56" fmla="*/ 1452 w 2565"/>
                      <a:gd name="T57" fmla="*/ 0 h 2481"/>
                      <a:gd name="T58" fmla="*/ 1633 w 2565"/>
                      <a:gd name="T59" fmla="*/ 0 h 2481"/>
                      <a:gd name="T60" fmla="*/ 1815 w 2565"/>
                      <a:gd name="T61" fmla="*/ 0 h 2481"/>
                      <a:gd name="T62" fmla="*/ 1997 w 2565"/>
                      <a:gd name="T63" fmla="*/ 0 h 2481"/>
                      <a:gd name="T64" fmla="*/ 2178 w 2565"/>
                      <a:gd name="T65" fmla="*/ 0 h 2481"/>
                      <a:gd name="T66" fmla="*/ 2360 w 2565"/>
                      <a:gd name="T67" fmla="*/ 0 h 2481"/>
                      <a:gd name="T68" fmla="*/ 2541 w 2565"/>
                      <a:gd name="T69" fmla="*/ 0 h 2481"/>
                      <a:gd name="T70" fmla="*/ 2565 w 2565"/>
                      <a:gd name="T71" fmla="*/ 240 h 2481"/>
                      <a:gd name="T72" fmla="*/ 2565 w 2565"/>
                      <a:gd name="T73" fmla="*/ 515 h 2481"/>
                      <a:gd name="T74" fmla="*/ 2565 w 2565"/>
                      <a:gd name="T75" fmla="*/ 791 h 2481"/>
                      <a:gd name="T76" fmla="*/ 2565 w 2565"/>
                      <a:gd name="T77" fmla="*/ 1068 h 2481"/>
                      <a:gd name="T78" fmla="*/ 2565 w 2565"/>
                      <a:gd name="T79" fmla="*/ 1343 h 2481"/>
                      <a:gd name="T80" fmla="*/ 2565 w 2565"/>
                      <a:gd name="T81" fmla="*/ 1619 h 2481"/>
                      <a:gd name="T82" fmla="*/ 2565 w 2565"/>
                      <a:gd name="T83" fmla="*/ 1894 h 2481"/>
                      <a:gd name="T84" fmla="*/ 2565 w 2565"/>
                      <a:gd name="T85" fmla="*/ 2171 h 2481"/>
                      <a:gd name="T86" fmla="*/ 2565 w 2565"/>
                      <a:gd name="T87" fmla="*/ 2447 h 2481"/>
                      <a:gd name="T88" fmla="*/ 2406 w 2565"/>
                      <a:gd name="T89" fmla="*/ 2481 h 2481"/>
                      <a:gd name="T90" fmla="*/ 2225 w 2565"/>
                      <a:gd name="T91" fmla="*/ 2481 h 2481"/>
                      <a:gd name="T92" fmla="*/ 2043 w 2565"/>
                      <a:gd name="T93" fmla="*/ 2481 h 2481"/>
                      <a:gd name="T94" fmla="*/ 1861 w 2565"/>
                      <a:gd name="T95" fmla="*/ 2481 h 2481"/>
                      <a:gd name="T96" fmla="*/ 1681 w 2565"/>
                      <a:gd name="T97" fmla="*/ 2481 h 2481"/>
                      <a:gd name="T98" fmla="*/ 1499 w 2565"/>
                      <a:gd name="T99" fmla="*/ 2481 h 2481"/>
                      <a:gd name="T100" fmla="*/ 1318 w 2565"/>
                      <a:gd name="T101" fmla="*/ 2481 h 2481"/>
                      <a:gd name="T102" fmla="*/ 1136 w 2565"/>
                      <a:gd name="T103" fmla="*/ 2481 h 2481"/>
                      <a:gd name="T104" fmla="*/ 954 w 2565"/>
                      <a:gd name="T105" fmla="*/ 2481 h 2481"/>
                      <a:gd name="T106" fmla="*/ 773 w 2565"/>
                      <a:gd name="T107" fmla="*/ 2481 h 2481"/>
                      <a:gd name="T108" fmla="*/ 591 w 2565"/>
                      <a:gd name="T109" fmla="*/ 2481 h 2481"/>
                      <a:gd name="T110" fmla="*/ 410 w 2565"/>
                      <a:gd name="T111" fmla="*/ 2481 h 2481"/>
                      <a:gd name="T112" fmla="*/ 228 w 2565"/>
                      <a:gd name="T113" fmla="*/ 2481 h 2481"/>
                      <a:gd name="T114" fmla="*/ 46 w 2565"/>
                      <a:gd name="T115" fmla="*/ 2481 h 2481"/>
                      <a:gd name="T116" fmla="*/ 0 w 2565"/>
                      <a:gd name="T117" fmla="*/ 2277 h 2481"/>
                      <a:gd name="T118" fmla="*/ 0 w 2565"/>
                      <a:gd name="T119" fmla="*/ 2000 h 2481"/>
                      <a:gd name="T120" fmla="*/ 0 w 2565"/>
                      <a:gd name="T121" fmla="*/ 1789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565" h="2481">
                        <a:moveTo>
                          <a:pt x="0" y="1789"/>
                        </a:moveTo>
                        <a:lnTo>
                          <a:pt x="2" y="1791"/>
                        </a:lnTo>
                        <a:lnTo>
                          <a:pt x="39" y="1778"/>
                        </a:lnTo>
                        <a:lnTo>
                          <a:pt x="51" y="1770"/>
                        </a:lnTo>
                        <a:lnTo>
                          <a:pt x="79" y="1734"/>
                        </a:lnTo>
                        <a:lnTo>
                          <a:pt x="83" y="1728"/>
                        </a:lnTo>
                        <a:lnTo>
                          <a:pt x="83" y="1721"/>
                        </a:lnTo>
                        <a:lnTo>
                          <a:pt x="79" y="1676"/>
                        </a:lnTo>
                        <a:lnTo>
                          <a:pt x="73" y="1660"/>
                        </a:lnTo>
                        <a:lnTo>
                          <a:pt x="70" y="1649"/>
                        </a:lnTo>
                        <a:lnTo>
                          <a:pt x="79" y="1641"/>
                        </a:lnTo>
                        <a:lnTo>
                          <a:pt x="92" y="1599"/>
                        </a:lnTo>
                        <a:lnTo>
                          <a:pt x="110" y="1558"/>
                        </a:lnTo>
                        <a:lnTo>
                          <a:pt x="108" y="1543"/>
                        </a:lnTo>
                        <a:lnTo>
                          <a:pt x="103" y="1496"/>
                        </a:lnTo>
                        <a:lnTo>
                          <a:pt x="100" y="1469"/>
                        </a:lnTo>
                        <a:lnTo>
                          <a:pt x="118" y="1451"/>
                        </a:lnTo>
                        <a:lnTo>
                          <a:pt x="130" y="1425"/>
                        </a:lnTo>
                        <a:lnTo>
                          <a:pt x="157" y="1415"/>
                        </a:lnTo>
                        <a:lnTo>
                          <a:pt x="189" y="1407"/>
                        </a:lnTo>
                        <a:lnTo>
                          <a:pt x="174" y="1366"/>
                        </a:lnTo>
                        <a:lnTo>
                          <a:pt x="164" y="1317"/>
                        </a:lnTo>
                        <a:lnTo>
                          <a:pt x="171" y="1298"/>
                        </a:lnTo>
                        <a:lnTo>
                          <a:pt x="175" y="1257"/>
                        </a:lnTo>
                        <a:lnTo>
                          <a:pt x="197" y="1243"/>
                        </a:lnTo>
                        <a:lnTo>
                          <a:pt x="213" y="1222"/>
                        </a:lnTo>
                        <a:lnTo>
                          <a:pt x="213" y="1191"/>
                        </a:lnTo>
                        <a:lnTo>
                          <a:pt x="206" y="1146"/>
                        </a:lnTo>
                        <a:lnTo>
                          <a:pt x="214" y="1122"/>
                        </a:lnTo>
                        <a:lnTo>
                          <a:pt x="216" y="1087"/>
                        </a:lnTo>
                        <a:lnTo>
                          <a:pt x="236" y="1085"/>
                        </a:lnTo>
                        <a:lnTo>
                          <a:pt x="257" y="1085"/>
                        </a:lnTo>
                        <a:lnTo>
                          <a:pt x="274" y="1074"/>
                        </a:lnTo>
                        <a:lnTo>
                          <a:pt x="277" y="1070"/>
                        </a:lnTo>
                        <a:lnTo>
                          <a:pt x="289" y="1057"/>
                        </a:lnTo>
                        <a:lnTo>
                          <a:pt x="297" y="1020"/>
                        </a:lnTo>
                        <a:lnTo>
                          <a:pt x="284" y="992"/>
                        </a:lnTo>
                        <a:lnTo>
                          <a:pt x="282" y="938"/>
                        </a:lnTo>
                        <a:lnTo>
                          <a:pt x="314" y="901"/>
                        </a:lnTo>
                        <a:lnTo>
                          <a:pt x="315" y="897"/>
                        </a:lnTo>
                        <a:lnTo>
                          <a:pt x="316" y="894"/>
                        </a:lnTo>
                        <a:lnTo>
                          <a:pt x="314" y="890"/>
                        </a:lnTo>
                        <a:lnTo>
                          <a:pt x="284" y="854"/>
                        </a:lnTo>
                        <a:lnTo>
                          <a:pt x="274" y="797"/>
                        </a:lnTo>
                        <a:lnTo>
                          <a:pt x="272" y="795"/>
                        </a:lnTo>
                        <a:lnTo>
                          <a:pt x="273" y="791"/>
                        </a:lnTo>
                        <a:lnTo>
                          <a:pt x="274" y="790"/>
                        </a:lnTo>
                        <a:lnTo>
                          <a:pt x="286" y="734"/>
                        </a:lnTo>
                        <a:lnTo>
                          <a:pt x="291" y="710"/>
                        </a:lnTo>
                        <a:lnTo>
                          <a:pt x="274" y="684"/>
                        </a:lnTo>
                        <a:lnTo>
                          <a:pt x="251" y="676"/>
                        </a:lnTo>
                        <a:lnTo>
                          <a:pt x="248" y="633"/>
                        </a:lnTo>
                        <a:lnTo>
                          <a:pt x="251" y="607"/>
                        </a:lnTo>
                        <a:lnTo>
                          <a:pt x="257" y="570"/>
                        </a:lnTo>
                        <a:lnTo>
                          <a:pt x="274" y="553"/>
                        </a:lnTo>
                        <a:lnTo>
                          <a:pt x="289" y="526"/>
                        </a:lnTo>
                        <a:lnTo>
                          <a:pt x="278" y="513"/>
                        </a:lnTo>
                        <a:lnTo>
                          <a:pt x="240" y="482"/>
                        </a:lnTo>
                        <a:lnTo>
                          <a:pt x="242" y="477"/>
                        </a:lnTo>
                        <a:lnTo>
                          <a:pt x="239" y="416"/>
                        </a:lnTo>
                        <a:lnTo>
                          <a:pt x="272" y="381"/>
                        </a:lnTo>
                        <a:lnTo>
                          <a:pt x="292" y="363"/>
                        </a:lnTo>
                        <a:lnTo>
                          <a:pt x="281" y="330"/>
                        </a:lnTo>
                        <a:lnTo>
                          <a:pt x="276" y="298"/>
                        </a:lnTo>
                        <a:lnTo>
                          <a:pt x="282" y="267"/>
                        </a:lnTo>
                        <a:lnTo>
                          <a:pt x="280" y="238"/>
                        </a:lnTo>
                        <a:lnTo>
                          <a:pt x="296" y="181"/>
                        </a:lnTo>
                        <a:lnTo>
                          <a:pt x="297" y="179"/>
                        </a:lnTo>
                        <a:lnTo>
                          <a:pt x="295" y="177"/>
                        </a:lnTo>
                        <a:lnTo>
                          <a:pt x="293" y="176"/>
                        </a:lnTo>
                        <a:lnTo>
                          <a:pt x="252" y="172"/>
                        </a:lnTo>
                        <a:lnTo>
                          <a:pt x="244" y="165"/>
                        </a:lnTo>
                        <a:lnTo>
                          <a:pt x="208" y="170"/>
                        </a:lnTo>
                        <a:lnTo>
                          <a:pt x="200" y="166"/>
                        </a:lnTo>
                        <a:lnTo>
                          <a:pt x="163" y="173"/>
                        </a:lnTo>
                        <a:lnTo>
                          <a:pt x="147" y="161"/>
                        </a:lnTo>
                        <a:lnTo>
                          <a:pt x="121" y="160"/>
                        </a:lnTo>
                        <a:lnTo>
                          <a:pt x="102" y="124"/>
                        </a:lnTo>
                        <a:lnTo>
                          <a:pt x="94" y="103"/>
                        </a:lnTo>
                        <a:lnTo>
                          <a:pt x="84" y="55"/>
                        </a:lnTo>
                        <a:lnTo>
                          <a:pt x="103" y="31"/>
                        </a:lnTo>
                        <a:lnTo>
                          <a:pt x="132" y="9"/>
                        </a:lnTo>
                        <a:lnTo>
                          <a:pt x="137" y="4"/>
                        </a:lnTo>
                        <a:lnTo>
                          <a:pt x="180" y="2"/>
                        </a:lnTo>
                        <a:lnTo>
                          <a:pt x="182" y="2"/>
                        </a:lnTo>
                        <a:lnTo>
                          <a:pt x="225" y="4"/>
                        </a:lnTo>
                        <a:lnTo>
                          <a:pt x="228" y="1"/>
                        </a:lnTo>
                        <a:lnTo>
                          <a:pt x="272" y="2"/>
                        </a:lnTo>
                        <a:lnTo>
                          <a:pt x="273" y="1"/>
                        </a:lnTo>
                        <a:lnTo>
                          <a:pt x="277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98" y="0"/>
                        </a:lnTo>
                        <a:lnTo>
                          <a:pt x="545" y="0"/>
                        </a:lnTo>
                        <a:lnTo>
                          <a:pt x="589" y="0"/>
                        </a:lnTo>
                        <a:lnTo>
                          <a:pt x="636" y="0"/>
                        </a:lnTo>
                        <a:lnTo>
                          <a:pt x="681" y="0"/>
                        </a:lnTo>
                        <a:lnTo>
                          <a:pt x="725" y="0"/>
                        </a:lnTo>
                        <a:lnTo>
                          <a:pt x="772" y="0"/>
                        </a:lnTo>
                        <a:lnTo>
                          <a:pt x="816" y="0"/>
                        </a:lnTo>
                        <a:lnTo>
                          <a:pt x="863" y="0"/>
                        </a:lnTo>
                        <a:lnTo>
                          <a:pt x="907" y="0"/>
                        </a:lnTo>
                        <a:lnTo>
                          <a:pt x="952" y="0"/>
                        </a:lnTo>
                        <a:lnTo>
                          <a:pt x="998" y="0"/>
                        </a:lnTo>
                        <a:lnTo>
                          <a:pt x="1043" y="0"/>
                        </a:lnTo>
                        <a:lnTo>
                          <a:pt x="1090" y="0"/>
                        </a:lnTo>
                        <a:lnTo>
                          <a:pt x="1134" y="0"/>
                        </a:lnTo>
                        <a:lnTo>
                          <a:pt x="1179" y="0"/>
                        </a:lnTo>
                        <a:lnTo>
                          <a:pt x="1225" y="0"/>
                        </a:lnTo>
                        <a:lnTo>
                          <a:pt x="1270" y="0"/>
                        </a:lnTo>
                        <a:lnTo>
                          <a:pt x="1316" y="0"/>
                        </a:lnTo>
                        <a:lnTo>
                          <a:pt x="1361" y="0"/>
                        </a:lnTo>
                        <a:lnTo>
                          <a:pt x="1406" y="0"/>
                        </a:lnTo>
                        <a:lnTo>
                          <a:pt x="1452" y="0"/>
                        </a:lnTo>
                        <a:lnTo>
                          <a:pt x="1497" y="0"/>
                        </a:lnTo>
                        <a:lnTo>
                          <a:pt x="1543" y="0"/>
                        </a:lnTo>
                        <a:lnTo>
                          <a:pt x="1588" y="0"/>
                        </a:lnTo>
                        <a:lnTo>
                          <a:pt x="1633" y="0"/>
                        </a:lnTo>
                        <a:lnTo>
                          <a:pt x="1679" y="0"/>
                        </a:lnTo>
                        <a:lnTo>
                          <a:pt x="1724" y="0"/>
                        </a:lnTo>
                        <a:lnTo>
                          <a:pt x="1770" y="0"/>
                        </a:lnTo>
                        <a:lnTo>
                          <a:pt x="1815" y="0"/>
                        </a:lnTo>
                        <a:lnTo>
                          <a:pt x="1860" y="0"/>
                        </a:lnTo>
                        <a:lnTo>
                          <a:pt x="1906" y="0"/>
                        </a:lnTo>
                        <a:lnTo>
                          <a:pt x="1951" y="0"/>
                        </a:lnTo>
                        <a:lnTo>
                          <a:pt x="1997" y="0"/>
                        </a:lnTo>
                        <a:lnTo>
                          <a:pt x="2042" y="0"/>
                        </a:lnTo>
                        <a:lnTo>
                          <a:pt x="2087" y="0"/>
                        </a:lnTo>
                        <a:lnTo>
                          <a:pt x="2133" y="0"/>
                        </a:lnTo>
                        <a:lnTo>
                          <a:pt x="2178" y="0"/>
                        </a:lnTo>
                        <a:lnTo>
                          <a:pt x="2224" y="0"/>
                        </a:lnTo>
                        <a:lnTo>
                          <a:pt x="2269" y="0"/>
                        </a:lnTo>
                        <a:lnTo>
                          <a:pt x="2314" y="0"/>
                        </a:lnTo>
                        <a:lnTo>
                          <a:pt x="2360" y="0"/>
                        </a:lnTo>
                        <a:lnTo>
                          <a:pt x="2405" y="0"/>
                        </a:lnTo>
                        <a:lnTo>
                          <a:pt x="2451" y="0"/>
                        </a:lnTo>
                        <a:lnTo>
                          <a:pt x="2496" y="0"/>
                        </a:lnTo>
                        <a:lnTo>
                          <a:pt x="2541" y="0"/>
                        </a:lnTo>
                        <a:lnTo>
                          <a:pt x="2565" y="32"/>
                        </a:lnTo>
                        <a:lnTo>
                          <a:pt x="2565" y="101"/>
                        </a:lnTo>
                        <a:lnTo>
                          <a:pt x="2565" y="170"/>
                        </a:lnTo>
                        <a:lnTo>
                          <a:pt x="2565" y="240"/>
                        </a:lnTo>
                        <a:lnTo>
                          <a:pt x="2565" y="309"/>
                        </a:lnTo>
                        <a:lnTo>
                          <a:pt x="2565" y="378"/>
                        </a:lnTo>
                        <a:lnTo>
                          <a:pt x="2565" y="446"/>
                        </a:lnTo>
                        <a:lnTo>
                          <a:pt x="2565" y="515"/>
                        </a:lnTo>
                        <a:lnTo>
                          <a:pt x="2565" y="584"/>
                        </a:lnTo>
                        <a:lnTo>
                          <a:pt x="2565" y="653"/>
                        </a:lnTo>
                        <a:lnTo>
                          <a:pt x="2565" y="722"/>
                        </a:lnTo>
                        <a:lnTo>
                          <a:pt x="2565" y="791"/>
                        </a:lnTo>
                        <a:lnTo>
                          <a:pt x="2565" y="860"/>
                        </a:lnTo>
                        <a:lnTo>
                          <a:pt x="2565" y="929"/>
                        </a:lnTo>
                        <a:lnTo>
                          <a:pt x="2565" y="999"/>
                        </a:lnTo>
                        <a:lnTo>
                          <a:pt x="2565" y="1068"/>
                        </a:lnTo>
                        <a:lnTo>
                          <a:pt x="2565" y="1135"/>
                        </a:lnTo>
                        <a:lnTo>
                          <a:pt x="2565" y="1205"/>
                        </a:lnTo>
                        <a:lnTo>
                          <a:pt x="2565" y="1274"/>
                        </a:lnTo>
                        <a:lnTo>
                          <a:pt x="2565" y="1343"/>
                        </a:lnTo>
                        <a:lnTo>
                          <a:pt x="2565" y="1412"/>
                        </a:lnTo>
                        <a:lnTo>
                          <a:pt x="2565" y="1481"/>
                        </a:lnTo>
                        <a:lnTo>
                          <a:pt x="2565" y="1550"/>
                        </a:lnTo>
                        <a:lnTo>
                          <a:pt x="2565" y="1619"/>
                        </a:lnTo>
                        <a:lnTo>
                          <a:pt x="2565" y="1688"/>
                        </a:lnTo>
                        <a:lnTo>
                          <a:pt x="2565" y="1758"/>
                        </a:lnTo>
                        <a:lnTo>
                          <a:pt x="2565" y="1825"/>
                        </a:lnTo>
                        <a:lnTo>
                          <a:pt x="2565" y="1894"/>
                        </a:lnTo>
                        <a:lnTo>
                          <a:pt x="2565" y="1964"/>
                        </a:lnTo>
                        <a:lnTo>
                          <a:pt x="2565" y="2033"/>
                        </a:lnTo>
                        <a:lnTo>
                          <a:pt x="2565" y="2102"/>
                        </a:lnTo>
                        <a:lnTo>
                          <a:pt x="2565" y="2171"/>
                        </a:lnTo>
                        <a:lnTo>
                          <a:pt x="2565" y="2240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92" y="2481"/>
                        </a:lnTo>
                        <a:lnTo>
                          <a:pt x="46" y="2481"/>
                        </a:lnTo>
                        <a:lnTo>
                          <a:pt x="1" y="2481"/>
                        </a:lnTo>
                        <a:lnTo>
                          <a:pt x="0" y="2415"/>
                        </a:lnTo>
                        <a:lnTo>
                          <a:pt x="0" y="2346"/>
                        </a:ln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89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0" name="Freeform 17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1905 w 2565"/>
                      <a:gd name="T1" fmla="*/ 116 h 2481"/>
                      <a:gd name="T2" fmla="*/ 1882 w 2565"/>
                      <a:gd name="T3" fmla="*/ 184 h 2481"/>
                      <a:gd name="T4" fmla="*/ 1841 w 2565"/>
                      <a:gd name="T5" fmla="*/ 307 h 2481"/>
                      <a:gd name="T6" fmla="*/ 1800 w 2565"/>
                      <a:gd name="T7" fmla="*/ 439 h 2481"/>
                      <a:gd name="T8" fmla="*/ 1758 w 2565"/>
                      <a:gd name="T9" fmla="*/ 565 h 2481"/>
                      <a:gd name="T10" fmla="*/ 1716 w 2565"/>
                      <a:gd name="T11" fmla="*/ 695 h 2481"/>
                      <a:gd name="T12" fmla="*/ 1671 w 2565"/>
                      <a:gd name="T13" fmla="*/ 817 h 2481"/>
                      <a:gd name="T14" fmla="*/ 1681 w 2565"/>
                      <a:gd name="T15" fmla="*/ 951 h 2481"/>
                      <a:gd name="T16" fmla="*/ 1759 w 2565"/>
                      <a:gd name="T17" fmla="*/ 982 h 2481"/>
                      <a:gd name="T18" fmla="*/ 1853 w 2565"/>
                      <a:gd name="T19" fmla="*/ 980 h 2481"/>
                      <a:gd name="T20" fmla="*/ 1958 w 2565"/>
                      <a:gd name="T21" fmla="*/ 973 h 2481"/>
                      <a:gd name="T22" fmla="*/ 2045 w 2565"/>
                      <a:gd name="T23" fmla="*/ 971 h 2481"/>
                      <a:gd name="T24" fmla="*/ 2124 w 2565"/>
                      <a:gd name="T25" fmla="*/ 971 h 2481"/>
                      <a:gd name="T26" fmla="*/ 2202 w 2565"/>
                      <a:gd name="T27" fmla="*/ 971 h 2481"/>
                      <a:gd name="T28" fmla="*/ 2280 w 2565"/>
                      <a:gd name="T29" fmla="*/ 973 h 2481"/>
                      <a:gd name="T30" fmla="*/ 2359 w 2565"/>
                      <a:gd name="T31" fmla="*/ 973 h 2481"/>
                      <a:gd name="T32" fmla="*/ 2437 w 2565"/>
                      <a:gd name="T33" fmla="*/ 971 h 2481"/>
                      <a:gd name="T34" fmla="*/ 2516 w 2565"/>
                      <a:gd name="T35" fmla="*/ 971 h 2481"/>
                      <a:gd name="T36" fmla="*/ 2565 w 2565"/>
                      <a:gd name="T37" fmla="*/ 999 h 2481"/>
                      <a:gd name="T38" fmla="*/ 2565 w 2565"/>
                      <a:gd name="T39" fmla="*/ 1274 h 2481"/>
                      <a:gd name="T40" fmla="*/ 2565 w 2565"/>
                      <a:gd name="T41" fmla="*/ 1550 h 2481"/>
                      <a:gd name="T42" fmla="*/ 2565 w 2565"/>
                      <a:gd name="T43" fmla="*/ 1825 h 2481"/>
                      <a:gd name="T44" fmla="*/ 2565 w 2565"/>
                      <a:gd name="T45" fmla="*/ 2102 h 2481"/>
                      <a:gd name="T46" fmla="*/ 2565 w 2565"/>
                      <a:gd name="T47" fmla="*/ 2378 h 2481"/>
                      <a:gd name="T48" fmla="*/ 2452 w 2565"/>
                      <a:gd name="T49" fmla="*/ 2481 h 2481"/>
                      <a:gd name="T50" fmla="*/ 2270 w 2565"/>
                      <a:gd name="T51" fmla="*/ 2481 h 2481"/>
                      <a:gd name="T52" fmla="*/ 2088 w 2565"/>
                      <a:gd name="T53" fmla="*/ 2481 h 2481"/>
                      <a:gd name="T54" fmla="*/ 1908 w 2565"/>
                      <a:gd name="T55" fmla="*/ 2481 h 2481"/>
                      <a:gd name="T56" fmla="*/ 1725 w 2565"/>
                      <a:gd name="T57" fmla="*/ 2481 h 2481"/>
                      <a:gd name="T58" fmla="*/ 1545 w 2565"/>
                      <a:gd name="T59" fmla="*/ 2481 h 2481"/>
                      <a:gd name="T60" fmla="*/ 1363 w 2565"/>
                      <a:gd name="T61" fmla="*/ 2481 h 2481"/>
                      <a:gd name="T62" fmla="*/ 1181 w 2565"/>
                      <a:gd name="T63" fmla="*/ 2481 h 2481"/>
                      <a:gd name="T64" fmla="*/ 1000 w 2565"/>
                      <a:gd name="T65" fmla="*/ 2481 h 2481"/>
                      <a:gd name="T66" fmla="*/ 818 w 2565"/>
                      <a:gd name="T67" fmla="*/ 2481 h 2481"/>
                      <a:gd name="T68" fmla="*/ 637 w 2565"/>
                      <a:gd name="T69" fmla="*/ 2481 h 2481"/>
                      <a:gd name="T70" fmla="*/ 455 w 2565"/>
                      <a:gd name="T71" fmla="*/ 2481 h 2481"/>
                      <a:gd name="T72" fmla="*/ 273 w 2565"/>
                      <a:gd name="T73" fmla="*/ 2481 h 2481"/>
                      <a:gd name="T74" fmla="*/ 92 w 2565"/>
                      <a:gd name="T75" fmla="*/ 2481 h 2481"/>
                      <a:gd name="T76" fmla="*/ 0 w 2565"/>
                      <a:gd name="T77" fmla="*/ 2346 h 2481"/>
                      <a:gd name="T78" fmla="*/ 0 w 2565"/>
                      <a:gd name="T79" fmla="*/ 2069 h 2481"/>
                      <a:gd name="T80" fmla="*/ 0 w 2565"/>
                      <a:gd name="T81" fmla="*/ 1793 h 2481"/>
                      <a:gd name="T82" fmla="*/ 0 w 2565"/>
                      <a:gd name="T83" fmla="*/ 1518 h 2481"/>
                      <a:gd name="T84" fmla="*/ 0 w 2565"/>
                      <a:gd name="T85" fmla="*/ 1241 h 2481"/>
                      <a:gd name="T86" fmla="*/ 0 w 2565"/>
                      <a:gd name="T87" fmla="*/ 966 h 2481"/>
                      <a:gd name="T88" fmla="*/ 0 w 2565"/>
                      <a:gd name="T89" fmla="*/ 690 h 2481"/>
                      <a:gd name="T90" fmla="*/ 0 w 2565"/>
                      <a:gd name="T91" fmla="*/ 413 h 2481"/>
                      <a:gd name="T92" fmla="*/ 0 w 2565"/>
                      <a:gd name="T93" fmla="*/ 138 h 2481"/>
                      <a:gd name="T94" fmla="*/ 91 w 2565"/>
                      <a:gd name="T95" fmla="*/ 0 h 2481"/>
                      <a:gd name="T96" fmla="*/ 272 w 2565"/>
                      <a:gd name="T97" fmla="*/ 0 h 2481"/>
                      <a:gd name="T98" fmla="*/ 454 w 2565"/>
                      <a:gd name="T99" fmla="*/ 0 h 2481"/>
                      <a:gd name="T100" fmla="*/ 636 w 2565"/>
                      <a:gd name="T101" fmla="*/ 0 h 2481"/>
                      <a:gd name="T102" fmla="*/ 816 w 2565"/>
                      <a:gd name="T103" fmla="*/ 0 h 2481"/>
                      <a:gd name="T104" fmla="*/ 998 w 2565"/>
                      <a:gd name="T105" fmla="*/ 0 h 2481"/>
                      <a:gd name="T106" fmla="*/ 1179 w 2565"/>
                      <a:gd name="T107" fmla="*/ 0 h 2481"/>
                      <a:gd name="T108" fmla="*/ 1361 w 2565"/>
                      <a:gd name="T109" fmla="*/ 0 h 2481"/>
                      <a:gd name="T110" fmla="*/ 1543 w 2565"/>
                      <a:gd name="T111" fmla="*/ 0 h 2481"/>
                      <a:gd name="T112" fmla="*/ 1724 w 2565"/>
                      <a:gd name="T113" fmla="*/ 0 h 2481"/>
                      <a:gd name="T114" fmla="*/ 1906 w 2565"/>
                      <a:gd name="T115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565" h="2481">
                        <a:moveTo>
                          <a:pt x="1940" y="0"/>
                        </a:moveTo>
                        <a:lnTo>
                          <a:pt x="1925" y="51"/>
                        </a:lnTo>
                        <a:lnTo>
                          <a:pt x="1922" y="59"/>
                        </a:lnTo>
                        <a:lnTo>
                          <a:pt x="1905" y="116"/>
                        </a:lnTo>
                        <a:lnTo>
                          <a:pt x="1903" y="119"/>
                        </a:lnTo>
                        <a:lnTo>
                          <a:pt x="1883" y="179"/>
                        </a:lnTo>
                        <a:lnTo>
                          <a:pt x="1883" y="179"/>
                        </a:lnTo>
                        <a:lnTo>
                          <a:pt x="1882" y="184"/>
                        </a:lnTo>
                        <a:lnTo>
                          <a:pt x="1863" y="238"/>
                        </a:lnTo>
                        <a:lnTo>
                          <a:pt x="1863" y="242"/>
                        </a:lnTo>
                        <a:lnTo>
                          <a:pt x="1845" y="298"/>
                        </a:lnTo>
                        <a:lnTo>
                          <a:pt x="1841" y="307"/>
                        </a:lnTo>
                        <a:lnTo>
                          <a:pt x="1826" y="357"/>
                        </a:lnTo>
                        <a:lnTo>
                          <a:pt x="1821" y="374"/>
                        </a:lnTo>
                        <a:lnTo>
                          <a:pt x="1807" y="418"/>
                        </a:lnTo>
                        <a:lnTo>
                          <a:pt x="1800" y="439"/>
                        </a:lnTo>
                        <a:lnTo>
                          <a:pt x="1788" y="478"/>
                        </a:lnTo>
                        <a:lnTo>
                          <a:pt x="1780" y="503"/>
                        </a:lnTo>
                        <a:lnTo>
                          <a:pt x="1768" y="538"/>
                        </a:lnTo>
                        <a:lnTo>
                          <a:pt x="1758" y="565"/>
                        </a:lnTo>
                        <a:lnTo>
                          <a:pt x="1747" y="597"/>
                        </a:lnTo>
                        <a:lnTo>
                          <a:pt x="1736" y="630"/>
                        </a:lnTo>
                        <a:lnTo>
                          <a:pt x="1728" y="657"/>
                        </a:lnTo>
                        <a:lnTo>
                          <a:pt x="1716" y="695"/>
                        </a:lnTo>
                        <a:lnTo>
                          <a:pt x="1709" y="717"/>
                        </a:lnTo>
                        <a:lnTo>
                          <a:pt x="1694" y="755"/>
                        </a:lnTo>
                        <a:lnTo>
                          <a:pt x="1685" y="776"/>
                        </a:lnTo>
                        <a:lnTo>
                          <a:pt x="1671" y="817"/>
                        </a:lnTo>
                        <a:lnTo>
                          <a:pt x="1666" y="836"/>
                        </a:lnTo>
                        <a:lnTo>
                          <a:pt x="1660" y="886"/>
                        </a:lnTo>
                        <a:lnTo>
                          <a:pt x="1659" y="896"/>
                        </a:lnTo>
                        <a:lnTo>
                          <a:pt x="1681" y="951"/>
                        </a:lnTo>
                        <a:lnTo>
                          <a:pt x="1686" y="955"/>
                        </a:lnTo>
                        <a:lnTo>
                          <a:pt x="1717" y="974"/>
                        </a:lnTo>
                        <a:lnTo>
                          <a:pt x="1732" y="976"/>
                        </a:lnTo>
                        <a:lnTo>
                          <a:pt x="1759" y="982"/>
                        </a:lnTo>
                        <a:lnTo>
                          <a:pt x="1780" y="984"/>
                        </a:lnTo>
                        <a:lnTo>
                          <a:pt x="1804" y="984"/>
                        </a:lnTo>
                        <a:lnTo>
                          <a:pt x="1826" y="982"/>
                        </a:lnTo>
                        <a:lnTo>
                          <a:pt x="1853" y="980"/>
                        </a:lnTo>
                        <a:lnTo>
                          <a:pt x="1872" y="980"/>
                        </a:lnTo>
                        <a:lnTo>
                          <a:pt x="1901" y="976"/>
                        </a:lnTo>
                        <a:lnTo>
                          <a:pt x="1922" y="976"/>
                        </a:lnTo>
                        <a:lnTo>
                          <a:pt x="1958" y="973"/>
                        </a:lnTo>
                        <a:lnTo>
                          <a:pt x="1974" y="973"/>
                        </a:lnTo>
                        <a:lnTo>
                          <a:pt x="1989" y="973"/>
                        </a:lnTo>
                        <a:lnTo>
                          <a:pt x="2015" y="971"/>
                        </a:lnTo>
                        <a:lnTo>
                          <a:pt x="2045" y="971"/>
                        </a:lnTo>
                        <a:lnTo>
                          <a:pt x="2054" y="971"/>
                        </a:lnTo>
                        <a:lnTo>
                          <a:pt x="2062" y="971"/>
                        </a:lnTo>
                        <a:lnTo>
                          <a:pt x="2094" y="971"/>
                        </a:lnTo>
                        <a:lnTo>
                          <a:pt x="2124" y="971"/>
                        </a:lnTo>
                        <a:lnTo>
                          <a:pt x="2133" y="971"/>
                        </a:lnTo>
                        <a:lnTo>
                          <a:pt x="2143" y="971"/>
                        </a:lnTo>
                        <a:lnTo>
                          <a:pt x="2172" y="971"/>
                        </a:lnTo>
                        <a:lnTo>
                          <a:pt x="2202" y="971"/>
                        </a:lnTo>
                        <a:lnTo>
                          <a:pt x="2212" y="971"/>
                        </a:lnTo>
                        <a:lnTo>
                          <a:pt x="2221" y="971"/>
                        </a:lnTo>
                        <a:lnTo>
                          <a:pt x="2251" y="973"/>
                        </a:lnTo>
                        <a:lnTo>
                          <a:pt x="2280" y="973"/>
                        </a:lnTo>
                        <a:lnTo>
                          <a:pt x="2291" y="973"/>
                        </a:lnTo>
                        <a:lnTo>
                          <a:pt x="2300" y="973"/>
                        </a:lnTo>
                        <a:lnTo>
                          <a:pt x="2329" y="973"/>
                        </a:lnTo>
                        <a:lnTo>
                          <a:pt x="2359" y="973"/>
                        </a:lnTo>
                        <a:lnTo>
                          <a:pt x="2368" y="973"/>
                        </a:lnTo>
                        <a:lnTo>
                          <a:pt x="2379" y="973"/>
                        </a:lnTo>
                        <a:lnTo>
                          <a:pt x="2408" y="973"/>
                        </a:lnTo>
                        <a:lnTo>
                          <a:pt x="2437" y="971"/>
                        </a:lnTo>
                        <a:lnTo>
                          <a:pt x="2447" y="971"/>
                        </a:lnTo>
                        <a:lnTo>
                          <a:pt x="2456" y="971"/>
                        </a:lnTo>
                        <a:lnTo>
                          <a:pt x="2486" y="971"/>
                        </a:lnTo>
                        <a:lnTo>
                          <a:pt x="2516" y="971"/>
                        </a:lnTo>
                        <a:lnTo>
                          <a:pt x="2526" y="971"/>
                        </a:lnTo>
                        <a:lnTo>
                          <a:pt x="2535" y="971"/>
                        </a:lnTo>
                        <a:lnTo>
                          <a:pt x="2565" y="973"/>
                        </a:lnTo>
                        <a:lnTo>
                          <a:pt x="2565" y="999"/>
                        </a:lnTo>
                        <a:lnTo>
                          <a:pt x="2565" y="1068"/>
                        </a:lnTo>
                        <a:lnTo>
                          <a:pt x="2565" y="1135"/>
                        </a:lnTo>
                        <a:lnTo>
                          <a:pt x="2565" y="1205"/>
                        </a:lnTo>
                        <a:lnTo>
                          <a:pt x="2565" y="1274"/>
                        </a:lnTo>
                        <a:lnTo>
                          <a:pt x="2565" y="1343"/>
                        </a:lnTo>
                        <a:lnTo>
                          <a:pt x="2565" y="1412"/>
                        </a:lnTo>
                        <a:lnTo>
                          <a:pt x="2565" y="1481"/>
                        </a:lnTo>
                        <a:lnTo>
                          <a:pt x="2565" y="1550"/>
                        </a:lnTo>
                        <a:lnTo>
                          <a:pt x="2565" y="1619"/>
                        </a:lnTo>
                        <a:lnTo>
                          <a:pt x="2565" y="1688"/>
                        </a:lnTo>
                        <a:lnTo>
                          <a:pt x="2565" y="1758"/>
                        </a:lnTo>
                        <a:lnTo>
                          <a:pt x="2565" y="1825"/>
                        </a:lnTo>
                        <a:lnTo>
                          <a:pt x="2565" y="1894"/>
                        </a:lnTo>
                        <a:lnTo>
                          <a:pt x="2565" y="1964"/>
                        </a:lnTo>
                        <a:lnTo>
                          <a:pt x="2565" y="2033"/>
                        </a:lnTo>
                        <a:lnTo>
                          <a:pt x="2565" y="2102"/>
                        </a:lnTo>
                        <a:lnTo>
                          <a:pt x="2565" y="2171"/>
                        </a:lnTo>
                        <a:lnTo>
                          <a:pt x="2565" y="2240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92" y="2481"/>
                        </a:lnTo>
                        <a:lnTo>
                          <a:pt x="46" y="2481"/>
                        </a:lnTo>
                        <a:lnTo>
                          <a:pt x="1" y="2481"/>
                        </a:lnTo>
                        <a:lnTo>
                          <a:pt x="0" y="2415"/>
                        </a:lnTo>
                        <a:lnTo>
                          <a:pt x="0" y="2346"/>
                        </a:ln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25"/>
                        </a:lnTo>
                        <a:lnTo>
                          <a:pt x="0" y="1656"/>
                        </a:lnTo>
                        <a:lnTo>
                          <a:pt x="0" y="1587"/>
                        </a:lnTo>
                        <a:lnTo>
                          <a:pt x="0" y="1518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45" y="0"/>
                        </a:lnTo>
                        <a:lnTo>
                          <a:pt x="91" y="0"/>
                        </a:lnTo>
                        <a:lnTo>
                          <a:pt x="136" y="0"/>
                        </a:lnTo>
                        <a:lnTo>
                          <a:pt x="182" y="0"/>
                        </a:lnTo>
                        <a:lnTo>
                          <a:pt x="227" y="0"/>
                        </a:lnTo>
                        <a:lnTo>
                          <a:pt x="272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98" y="0"/>
                        </a:lnTo>
                        <a:lnTo>
                          <a:pt x="545" y="0"/>
                        </a:lnTo>
                        <a:lnTo>
                          <a:pt x="589" y="0"/>
                        </a:lnTo>
                        <a:lnTo>
                          <a:pt x="636" y="0"/>
                        </a:lnTo>
                        <a:lnTo>
                          <a:pt x="681" y="0"/>
                        </a:lnTo>
                        <a:lnTo>
                          <a:pt x="725" y="0"/>
                        </a:lnTo>
                        <a:lnTo>
                          <a:pt x="772" y="0"/>
                        </a:lnTo>
                        <a:lnTo>
                          <a:pt x="816" y="0"/>
                        </a:lnTo>
                        <a:lnTo>
                          <a:pt x="863" y="0"/>
                        </a:lnTo>
                        <a:lnTo>
                          <a:pt x="907" y="0"/>
                        </a:lnTo>
                        <a:lnTo>
                          <a:pt x="952" y="0"/>
                        </a:lnTo>
                        <a:lnTo>
                          <a:pt x="998" y="0"/>
                        </a:lnTo>
                        <a:lnTo>
                          <a:pt x="1043" y="0"/>
                        </a:lnTo>
                        <a:lnTo>
                          <a:pt x="1090" y="0"/>
                        </a:lnTo>
                        <a:lnTo>
                          <a:pt x="1134" y="0"/>
                        </a:lnTo>
                        <a:lnTo>
                          <a:pt x="1179" y="0"/>
                        </a:lnTo>
                        <a:lnTo>
                          <a:pt x="1225" y="0"/>
                        </a:lnTo>
                        <a:lnTo>
                          <a:pt x="1270" y="0"/>
                        </a:lnTo>
                        <a:lnTo>
                          <a:pt x="1316" y="0"/>
                        </a:lnTo>
                        <a:lnTo>
                          <a:pt x="1361" y="0"/>
                        </a:lnTo>
                        <a:lnTo>
                          <a:pt x="1406" y="0"/>
                        </a:lnTo>
                        <a:lnTo>
                          <a:pt x="1452" y="0"/>
                        </a:lnTo>
                        <a:lnTo>
                          <a:pt x="1497" y="0"/>
                        </a:lnTo>
                        <a:lnTo>
                          <a:pt x="1543" y="0"/>
                        </a:lnTo>
                        <a:lnTo>
                          <a:pt x="1588" y="0"/>
                        </a:lnTo>
                        <a:lnTo>
                          <a:pt x="1633" y="0"/>
                        </a:lnTo>
                        <a:lnTo>
                          <a:pt x="1679" y="0"/>
                        </a:lnTo>
                        <a:lnTo>
                          <a:pt x="1724" y="0"/>
                        </a:lnTo>
                        <a:lnTo>
                          <a:pt x="1770" y="0"/>
                        </a:lnTo>
                        <a:lnTo>
                          <a:pt x="1815" y="0"/>
                        </a:lnTo>
                        <a:lnTo>
                          <a:pt x="1860" y="0"/>
                        </a:lnTo>
                        <a:lnTo>
                          <a:pt x="1906" y="0"/>
                        </a:lnTo>
                        <a:lnTo>
                          <a:pt x="1940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" name="Freeform 18"/>
                  <p:cNvSpPr>
                    <a:spLocks/>
                  </p:cNvSpPr>
                  <p:nvPr/>
                </p:nvSpPr>
                <p:spPr bwMode="auto">
                  <a:xfrm>
                    <a:off x="6224588" y="1262063"/>
                    <a:ext cx="1438275" cy="1585913"/>
                  </a:xfrm>
                  <a:custGeom>
                    <a:avLst/>
                    <a:gdLst>
                      <a:gd name="T0" fmla="*/ 266 w 906"/>
                      <a:gd name="T1" fmla="*/ 51 h 999"/>
                      <a:gd name="T2" fmla="*/ 246 w 906"/>
                      <a:gd name="T3" fmla="*/ 116 h 999"/>
                      <a:gd name="T4" fmla="*/ 224 w 906"/>
                      <a:gd name="T5" fmla="*/ 179 h 999"/>
                      <a:gd name="T6" fmla="*/ 223 w 906"/>
                      <a:gd name="T7" fmla="*/ 184 h 999"/>
                      <a:gd name="T8" fmla="*/ 204 w 906"/>
                      <a:gd name="T9" fmla="*/ 242 h 999"/>
                      <a:gd name="T10" fmla="*/ 182 w 906"/>
                      <a:gd name="T11" fmla="*/ 307 h 999"/>
                      <a:gd name="T12" fmla="*/ 162 w 906"/>
                      <a:gd name="T13" fmla="*/ 374 h 999"/>
                      <a:gd name="T14" fmla="*/ 141 w 906"/>
                      <a:gd name="T15" fmla="*/ 439 h 999"/>
                      <a:gd name="T16" fmla="*/ 121 w 906"/>
                      <a:gd name="T17" fmla="*/ 503 h 999"/>
                      <a:gd name="T18" fmla="*/ 99 w 906"/>
                      <a:gd name="T19" fmla="*/ 565 h 999"/>
                      <a:gd name="T20" fmla="*/ 77 w 906"/>
                      <a:gd name="T21" fmla="*/ 630 h 999"/>
                      <a:gd name="T22" fmla="*/ 57 w 906"/>
                      <a:gd name="T23" fmla="*/ 695 h 999"/>
                      <a:gd name="T24" fmla="*/ 35 w 906"/>
                      <a:gd name="T25" fmla="*/ 755 h 999"/>
                      <a:gd name="T26" fmla="*/ 12 w 906"/>
                      <a:gd name="T27" fmla="*/ 817 h 999"/>
                      <a:gd name="T28" fmla="*/ 1 w 906"/>
                      <a:gd name="T29" fmla="*/ 886 h 999"/>
                      <a:gd name="T30" fmla="*/ 22 w 906"/>
                      <a:gd name="T31" fmla="*/ 951 h 999"/>
                      <a:gd name="T32" fmla="*/ 58 w 906"/>
                      <a:gd name="T33" fmla="*/ 974 h 999"/>
                      <a:gd name="T34" fmla="*/ 100 w 906"/>
                      <a:gd name="T35" fmla="*/ 982 h 999"/>
                      <a:gd name="T36" fmla="*/ 145 w 906"/>
                      <a:gd name="T37" fmla="*/ 984 h 999"/>
                      <a:gd name="T38" fmla="*/ 194 w 906"/>
                      <a:gd name="T39" fmla="*/ 980 h 999"/>
                      <a:gd name="T40" fmla="*/ 242 w 906"/>
                      <a:gd name="T41" fmla="*/ 976 h 999"/>
                      <a:gd name="T42" fmla="*/ 299 w 906"/>
                      <a:gd name="T43" fmla="*/ 973 h 999"/>
                      <a:gd name="T44" fmla="*/ 330 w 906"/>
                      <a:gd name="T45" fmla="*/ 973 h 999"/>
                      <a:gd name="T46" fmla="*/ 386 w 906"/>
                      <a:gd name="T47" fmla="*/ 971 h 999"/>
                      <a:gd name="T48" fmla="*/ 403 w 906"/>
                      <a:gd name="T49" fmla="*/ 971 h 999"/>
                      <a:gd name="T50" fmla="*/ 465 w 906"/>
                      <a:gd name="T51" fmla="*/ 971 h 999"/>
                      <a:gd name="T52" fmla="*/ 484 w 906"/>
                      <a:gd name="T53" fmla="*/ 971 h 999"/>
                      <a:gd name="T54" fmla="*/ 543 w 906"/>
                      <a:gd name="T55" fmla="*/ 971 h 999"/>
                      <a:gd name="T56" fmla="*/ 562 w 906"/>
                      <a:gd name="T57" fmla="*/ 971 h 999"/>
                      <a:gd name="T58" fmla="*/ 621 w 906"/>
                      <a:gd name="T59" fmla="*/ 973 h 999"/>
                      <a:gd name="T60" fmla="*/ 641 w 906"/>
                      <a:gd name="T61" fmla="*/ 973 h 999"/>
                      <a:gd name="T62" fmla="*/ 700 w 906"/>
                      <a:gd name="T63" fmla="*/ 973 h 999"/>
                      <a:gd name="T64" fmla="*/ 720 w 906"/>
                      <a:gd name="T65" fmla="*/ 973 h 999"/>
                      <a:gd name="T66" fmla="*/ 778 w 906"/>
                      <a:gd name="T67" fmla="*/ 971 h 999"/>
                      <a:gd name="T68" fmla="*/ 797 w 906"/>
                      <a:gd name="T69" fmla="*/ 971 h 999"/>
                      <a:gd name="T70" fmla="*/ 857 w 906"/>
                      <a:gd name="T71" fmla="*/ 971 h 999"/>
                      <a:gd name="T72" fmla="*/ 876 w 906"/>
                      <a:gd name="T73" fmla="*/ 971 h 999"/>
                      <a:gd name="T74" fmla="*/ 906 w 906"/>
                      <a:gd name="T75" fmla="*/ 999 h 9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906" h="999">
                        <a:moveTo>
                          <a:pt x="281" y="0"/>
                        </a:moveTo>
                        <a:lnTo>
                          <a:pt x="266" y="51"/>
                        </a:lnTo>
                        <a:lnTo>
                          <a:pt x="263" y="59"/>
                        </a:lnTo>
                        <a:lnTo>
                          <a:pt x="246" y="116"/>
                        </a:lnTo>
                        <a:lnTo>
                          <a:pt x="244" y="119"/>
                        </a:lnTo>
                        <a:lnTo>
                          <a:pt x="224" y="179"/>
                        </a:lnTo>
                        <a:lnTo>
                          <a:pt x="224" y="179"/>
                        </a:lnTo>
                        <a:lnTo>
                          <a:pt x="223" y="184"/>
                        </a:lnTo>
                        <a:lnTo>
                          <a:pt x="204" y="238"/>
                        </a:lnTo>
                        <a:lnTo>
                          <a:pt x="204" y="242"/>
                        </a:lnTo>
                        <a:lnTo>
                          <a:pt x="186" y="298"/>
                        </a:lnTo>
                        <a:lnTo>
                          <a:pt x="182" y="307"/>
                        </a:lnTo>
                        <a:lnTo>
                          <a:pt x="167" y="357"/>
                        </a:lnTo>
                        <a:lnTo>
                          <a:pt x="162" y="374"/>
                        </a:lnTo>
                        <a:lnTo>
                          <a:pt x="148" y="418"/>
                        </a:lnTo>
                        <a:lnTo>
                          <a:pt x="141" y="439"/>
                        </a:lnTo>
                        <a:lnTo>
                          <a:pt x="129" y="478"/>
                        </a:lnTo>
                        <a:lnTo>
                          <a:pt x="121" y="503"/>
                        </a:lnTo>
                        <a:lnTo>
                          <a:pt x="109" y="538"/>
                        </a:lnTo>
                        <a:lnTo>
                          <a:pt x="99" y="565"/>
                        </a:lnTo>
                        <a:lnTo>
                          <a:pt x="88" y="597"/>
                        </a:lnTo>
                        <a:lnTo>
                          <a:pt x="77" y="630"/>
                        </a:lnTo>
                        <a:lnTo>
                          <a:pt x="69" y="657"/>
                        </a:lnTo>
                        <a:lnTo>
                          <a:pt x="57" y="695"/>
                        </a:lnTo>
                        <a:lnTo>
                          <a:pt x="50" y="717"/>
                        </a:lnTo>
                        <a:lnTo>
                          <a:pt x="35" y="755"/>
                        </a:lnTo>
                        <a:lnTo>
                          <a:pt x="26" y="776"/>
                        </a:lnTo>
                        <a:lnTo>
                          <a:pt x="12" y="817"/>
                        </a:lnTo>
                        <a:lnTo>
                          <a:pt x="7" y="836"/>
                        </a:lnTo>
                        <a:lnTo>
                          <a:pt x="1" y="886"/>
                        </a:lnTo>
                        <a:lnTo>
                          <a:pt x="0" y="896"/>
                        </a:lnTo>
                        <a:lnTo>
                          <a:pt x="22" y="951"/>
                        </a:lnTo>
                        <a:lnTo>
                          <a:pt x="27" y="955"/>
                        </a:lnTo>
                        <a:lnTo>
                          <a:pt x="58" y="974"/>
                        </a:lnTo>
                        <a:lnTo>
                          <a:pt x="73" y="976"/>
                        </a:lnTo>
                        <a:lnTo>
                          <a:pt x="100" y="982"/>
                        </a:lnTo>
                        <a:lnTo>
                          <a:pt x="121" y="984"/>
                        </a:lnTo>
                        <a:lnTo>
                          <a:pt x="145" y="984"/>
                        </a:lnTo>
                        <a:lnTo>
                          <a:pt x="167" y="982"/>
                        </a:lnTo>
                        <a:lnTo>
                          <a:pt x="194" y="980"/>
                        </a:lnTo>
                        <a:lnTo>
                          <a:pt x="213" y="980"/>
                        </a:lnTo>
                        <a:lnTo>
                          <a:pt x="242" y="976"/>
                        </a:lnTo>
                        <a:lnTo>
                          <a:pt x="263" y="976"/>
                        </a:lnTo>
                        <a:lnTo>
                          <a:pt x="299" y="973"/>
                        </a:lnTo>
                        <a:lnTo>
                          <a:pt x="315" y="973"/>
                        </a:lnTo>
                        <a:lnTo>
                          <a:pt x="330" y="973"/>
                        </a:lnTo>
                        <a:lnTo>
                          <a:pt x="356" y="971"/>
                        </a:lnTo>
                        <a:lnTo>
                          <a:pt x="386" y="971"/>
                        </a:lnTo>
                        <a:lnTo>
                          <a:pt x="395" y="971"/>
                        </a:lnTo>
                        <a:lnTo>
                          <a:pt x="403" y="971"/>
                        </a:lnTo>
                        <a:lnTo>
                          <a:pt x="435" y="971"/>
                        </a:lnTo>
                        <a:lnTo>
                          <a:pt x="465" y="971"/>
                        </a:lnTo>
                        <a:lnTo>
                          <a:pt x="474" y="971"/>
                        </a:lnTo>
                        <a:lnTo>
                          <a:pt x="484" y="971"/>
                        </a:lnTo>
                        <a:lnTo>
                          <a:pt x="513" y="971"/>
                        </a:lnTo>
                        <a:lnTo>
                          <a:pt x="543" y="971"/>
                        </a:lnTo>
                        <a:lnTo>
                          <a:pt x="553" y="971"/>
                        </a:lnTo>
                        <a:lnTo>
                          <a:pt x="562" y="971"/>
                        </a:lnTo>
                        <a:lnTo>
                          <a:pt x="592" y="973"/>
                        </a:lnTo>
                        <a:lnTo>
                          <a:pt x="621" y="973"/>
                        </a:lnTo>
                        <a:lnTo>
                          <a:pt x="632" y="973"/>
                        </a:lnTo>
                        <a:lnTo>
                          <a:pt x="641" y="973"/>
                        </a:lnTo>
                        <a:lnTo>
                          <a:pt x="670" y="973"/>
                        </a:lnTo>
                        <a:lnTo>
                          <a:pt x="700" y="973"/>
                        </a:lnTo>
                        <a:lnTo>
                          <a:pt x="709" y="973"/>
                        </a:lnTo>
                        <a:lnTo>
                          <a:pt x="720" y="973"/>
                        </a:lnTo>
                        <a:lnTo>
                          <a:pt x="749" y="973"/>
                        </a:lnTo>
                        <a:lnTo>
                          <a:pt x="778" y="971"/>
                        </a:lnTo>
                        <a:lnTo>
                          <a:pt x="788" y="971"/>
                        </a:lnTo>
                        <a:lnTo>
                          <a:pt x="797" y="971"/>
                        </a:lnTo>
                        <a:lnTo>
                          <a:pt x="827" y="971"/>
                        </a:lnTo>
                        <a:lnTo>
                          <a:pt x="857" y="971"/>
                        </a:lnTo>
                        <a:lnTo>
                          <a:pt x="867" y="971"/>
                        </a:lnTo>
                        <a:lnTo>
                          <a:pt x="876" y="971"/>
                        </a:lnTo>
                        <a:lnTo>
                          <a:pt x="906" y="973"/>
                        </a:lnTo>
                        <a:lnTo>
                          <a:pt x="906" y="999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2" name="Freeform 19"/>
                  <p:cNvSpPr>
                    <a:spLocks/>
                  </p:cNvSpPr>
                  <p:nvPr/>
                </p:nvSpPr>
                <p:spPr bwMode="auto">
                  <a:xfrm>
                    <a:off x="3719513" y="1262063"/>
                    <a:ext cx="3943350" cy="3681413"/>
                  </a:xfrm>
                  <a:custGeom>
                    <a:avLst/>
                    <a:gdLst>
                      <a:gd name="T0" fmla="*/ 374 w 2484"/>
                      <a:gd name="T1" fmla="*/ 119 h 2319"/>
                      <a:gd name="T2" fmla="*/ 363 w 2484"/>
                      <a:gd name="T3" fmla="*/ 263 h 2319"/>
                      <a:gd name="T4" fmla="*/ 363 w 2484"/>
                      <a:gd name="T5" fmla="*/ 418 h 2319"/>
                      <a:gd name="T6" fmla="*/ 362 w 2484"/>
                      <a:gd name="T7" fmla="*/ 573 h 2319"/>
                      <a:gd name="T8" fmla="*/ 363 w 2484"/>
                      <a:gd name="T9" fmla="*/ 718 h 2319"/>
                      <a:gd name="T10" fmla="*/ 389 w 2484"/>
                      <a:gd name="T11" fmla="*/ 829 h 2319"/>
                      <a:gd name="T12" fmla="*/ 398 w 2484"/>
                      <a:gd name="T13" fmla="*/ 971 h 2319"/>
                      <a:gd name="T14" fmla="*/ 356 w 2484"/>
                      <a:gd name="T15" fmla="*/ 1134 h 2319"/>
                      <a:gd name="T16" fmla="*/ 318 w 2484"/>
                      <a:gd name="T17" fmla="*/ 1248 h 2319"/>
                      <a:gd name="T18" fmla="*/ 272 w 2484"/>
                      <a:gd name="T19" fmla="*/ 1348 h 2319"/>
                      <a:gd name="T20" fmla="*/ 241 w 2484"/>
                      <a:gd name="T21" fmla="*/ 1523 h 2319"/>
                      <a:gd name="T22" fmla="*/ 193 w 2484"/>
                      <a:gd name="T23" fmla="*/ 1634 h 2319"/>
                      <a:gd name="T24" fmla="*/ 139 w 2484"/>
                      <a:gd name="T25" fmla="*/ 1779 h 2319"/>
                      <a:gd name="T26" fmla="*/ 116 w 2484"/>
                      <a:gd name="T27" fmla="*/ 1949 h 2319"/>
                      <a:gd name="T28" fmla="*/ 10 w 2484"/>
                      <a:gd name="T29" fmla="*/ 2011 h 2319"/>
                      <a:gd name="T30" fmla="*/ 2 w 2484"/>
                      <a:gd name="T31" fmla="*/ 2203 h 2319"/>
                      <a:gd name="T32" fmla="*/ 49 w 2484"/>
                      <a:gd name="T33" fmla="*/ 2304 h 2319"/>
                      <a:gd name="T34" fmla="*/ 165 w 2484"/>
                      <a:gd name="T35" fmla="*/ 2315 h 2319"/>
                      <a:gd name="T36" fmla="*/ 264 w 2484"/>
                      <a:gd name="T37" fmla="*/ 2313 h 2319"/>
                      <a:gd name="T38" fmla="*/ 393 w 2484"/>
                      <a:gd name="T39" fmla="*/ 2310 h 2319"/>
                      <a:gd name="T40" fmla="*/ 489 w 2484"/>
                      <a:gd name="T41" fmla="*/ 2309 h 2319"/>
                      <a:gd name="T42" fmla="*/ 621 w 2484"/>
                      <a:gd name="T43" fmla="*/ 2309 h 2319"/>
                      <a:gd name="T44" fmla="*/ 718 w 2484"/>
                      <a:gd name="T45" fmla="*/ 2309 h 2319"/>
                      <a:gd name="T46" fmla="*/ 848 w 2484"/>
                      <a:gd name="T47" fmla="*/ 2309 h 2319"/>
                      <a:gd name="T48" fmla="*/ 945 w 2484"/>
                      <a:gd name="T49" fmla="*/ 2310 h 2319"/>
                      <a:gd name="T50" fmla="*/ 1075 w 2484"/>
                      <a:gd name="T51" fmla="*/ 2309 h 2319"/>
                      <a:gd name="T52" fmla="*/ 1172 w 2484"/>
                      <a:gd name="T53" fmla="*/ 2310 h 2319"/>
                      <a:gd name="T54" fmla="*/ 1302 w 2484"/>
                      <a:gd name="T55" fmla="*/ 2309 h 2319"/>
                      <a:gd name="T56" fmla="*/ 1398 w 2484"/>
                      <a:gd name="T57" fmla="*/ 2310 h 2319"/>
                      <a:gd name="T58" fmla="*/ 1528 w 2484"/>
                      <a:gd name="T59" fmla="*/ 2309 h 2319"/>
                      <a:gd name="T60" fmla="*/ 1625 w 2484"/>
                      <a:gd name="T61" fmla="*/ 2310 h 2319"/>
                      <a:gd name="T62" fmla="*/ 1754 w 2484"/>
                      <a:gd name="T63" fmla="*/ 2310 h 2319"/>
                      <a:gd name="T64" fmla="*/ 1852 w 2484"/>
                      <a:gd name="T65" fmla="*/ 2310 h 2319"/>
                      <a:gd name="T66" fmla="*/ 1981 w 2484"/>
                      <a:gd name="T67" fmla="*/ 2310 h 2319"/>
                      <a:gd name="T68" fmla="*/ 2079 w 2484"/>
                      <a:gd name="T69" fmla="*/ 2310 h 2319"/>
                      <a:gd name="T70" fmla="*/ 2208 w 2484"/>
                      <a:gd name="T71" fmla="*/ 2310 h 2319"/>
                      <a:gd name="T72" fmla="*/ 2306 w 2484"/>
                      <a:gd name="T73" fmla="*/ 2312 h 2319"/>
                      <a:gd name="T74" fmla="*/ 2409 w 2484"/>
                      <a:gd name="T75" fmla="*/ 2305 h 2319"/>
                      <a:gd name="T76" fmla="*/ 2484 w 2484"/>
                      <a:gd name="T77" fmla="*/ 2240 h 2319"/>
                      <a:gd name="T78" fmla="*/ 2484 w 2484"/>
                      <a:gd name="T79" fmla="*/ 1894 h 2319"/>
                      <a:gd name="T80" fmla="*/ 2484 w 2484"/>
                      <a:gd name="T81" fmla="*/ 1550 h 2319"/>
                      <a:gd name="T82" fmla="*/ 2484 w 2484"/>
                      <a:gd name="T83" fmla="*/ 1205 h 2319"/>
                      <a:gd name="T84" fmla="*/ 2484 w 2484"/>
                      <a:gd name="T85" fmla="*/ 860 h 2319"/>
                      <a:gd name="T86" fmla="*/ 2484 w 2484"/>
                      <a:gd name="T87" fmla="*/ 515 h 2319"/>
                      <a:gd name="T88" fmla="*/ 2484 w 2484"/>
                      <a:gd name="T89" fmla="*/ 170 h 2319"/>
                      <a:gd name="T90" fmla="*/ 2370 w 2484"/>
                      <a:gd name="T91" fmla="*/ 0 h 2319"/>
                      <a:gd name="T92" fmla="*/ 2143 w 2484"/>
                      <a:gd name="T93" fmla="*/ 0 h 2319"/>
                      <a:gd name="T94" fmla="*/ 1916 w 2484"/>
                      <a:gd name="T95" fmla="*/ 0 h 2319"/>
                      <a:gd name="T96" fmla="*/ 1689 w 2484"/>
                      <a:gd name="T97" fmla="*/ 0 h 2319"/>
                      <a:gd name="T98" fmla="*/ 1462 w 2484"/>
                      <a:gd name="T99" fmla="*/ 0 h 2319"/>
                      <a:gd name="T100" fmla="*/ 1235 w 2484"/>
                      <a:gd name="T101" fmla="*/ 0 h 2319"/>
                      <a:gd name="T102" fmla="*/ 1009 w 2484"/>
                      <a:gd name="T103" fmla="*/ 0 h 2319"/>
                      <a:gd name="T104" fmla="*/ 782 w 2484"/>
                      <a:gd name="T105" fmla="*/ 0 h 2319"/>
                      <a:gd name="T106" fmla="*/ 555 w 2484"/>
                      <a:gd name="T107" fmla="*/ 0 h 23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484" h="2319">
                        <a:moveTo>
                          <a:pt x="374" y="0"/>
                        </a:moveTo>
                        <a:lnTo>
                          <a:pt x="375" y="6"/>
                        </a:lnTo>
                        <a:lnTo>
                          <a:pt x="371" y="59"/>
                        </a:lnTo>
                        <a:lnTo>
                          <a:pt x="374" y="115"/>
                        </a:lnTo>
                        <a:lnTo>
                          <a:pt x="374" y="119"/>
                        </a:lnTo>
                        <a:lnTo>
                          <a:pt x="374" y="123"/>
                        </a:lnTo>
                        <a:lnTo>
                          <a:pt x="370" y="179"/>
                        </a:lnTo>
                        <a:lnTo>
                          <a:pt x="366" y="222"/>
                        </a:lnTo>
                        <a:lnTo>
                          <a:pt x="359" y="238"/>
                        </a:lnTo>
                        <a:lnTo>
                          <a:pt x="363" y="263"/>
                        </a:lnTo>
                        <a:lnTo>
                          <a:pt x="360" y="298"/>
                        </a:lnTo>
                        <a:lnTo>
                          <a:pt x="375" y="351"/>
                        </a:lnTo>
                        <a:lnTo>
                          <a:pt x="375" y="357"/>
                        </a:lnTo>
                        <a:lnTo>
                          <a:pt x="375" y="366"/>
                        </a:lnTo>
                        <a:lnTo>
                          <a:pt x="363" y="418"/>
                        </a:lnTo>
                        <a:lnTo>
                          <a:pt x="369" y="467"/>
                        </a:lnTo>
                        <a:lnTo>
                          <a:pt x="367" y="478"/>
                        </a:lnTo>
                        <a:lnTo>
                          <a:pt x="370" y="486"/>
                        </a:lnTo>
                        <a:lnTo>
                          <a:pt x="366" y="540"/>
                        </a:lnTo>
                        <a:lnTo>
                          <a:pt x="362" y="573"/>
                        </a:lnTo>
                        <a:lnTo>
                          <a:pt x="348" y="601"/>
                        </a:lnTo>
                        <a:lnTo>
                          <a:pt x="358" y="635"/>
                        </a:lnTo>
                        <a:lnTo>
                          <a:pt x="356" y="657"/>
                        </a:lnTo>
                        <a:lnTo>
                          <a:pt x="364" y="703"/>
                        </a:lnTo>
                        <a:lnTo>
                          <a:pt x="363" y="718"/>
                        </a:lnTo>
                        <a:lnTo>
                          <a:pt x="373" y="738"/>
                        </a:lnTo>
                        <a:lnTo>
                          <a:pt x="356" y="755"/>
                        </a:lnTo>
                        <a:lnTo>
                          <a:pt x="370" y="772"/>
                        </a:lnTo>
                        <a:lnTo>
                          <a:pt x="389" y="826"/>
                        </a:lnTo>
                        <a:lnTo>
                          <a:pt x="389" y="829"/>
                        </a:lnTo>
                        <a:lnTo>
                          <a:pt x="390" y="830"/>
                        </a:lnTo>
                        <a:lnTo>
                          <a:pt x="412" y="878"/>
                        </a:lnTo>
                        <a:lnTo>
                          <a:pt x="416" y="919"/>
                        </a:lnTo>
                        <a:lnTo>
                          <a:pt x="419" y="940"/>
                        </a:lnTo>
                        <a:lnTo>
                          <a:pt x="398" y="971"/>
                        </a:lnTo>
                        <a:lnTo>
                          <a:pt x="390" y="1016"/>
                        </a:lnTo>
                        <a:lnTo>
                          <a:pt x="385" y="1030"/>
                        </a:lnTo>
                        <a:lnTo>
                          <a:pt x="383" y="1041"/>
                        </a:lnTo>
                        <a:lnTo>
                          <a:pt x="364" y="1081"/>
                        </a:lnTo>
                        <a:lnTo>
                          <a:pt x="356" y="1134"/>
                        </a:lnTo>
                        <a:lnTo>
                          <a:pt x="354" y="1141"/>
                        </a:lnTo>
                        <a:lnTo>
                          <a:pt x="351" y="1206"/>
                        </a:lnTo>
                        <a:lnTo>
                          <a:pt x="351" y="1207"/>
                        </a:lnTo>
                        <a:lnTo>
                          <a:pt x="351" y="1207"/>
                        </a:lnTo>
                        <a:lnTo>
                          <a:pt x="318" y="1248"/>
                        </a:lnTo>
                        <a:lnTo>
                          <a:pt x="311" y="1261"/>
                        </a:lnTo>
                        <a:lnTo>
                          <a:pt x="280" y="1283"/>
                        </a:lnTo>
                        <a:lnTo>
                          <a:pt x="273" y="1344"/>
                        </a:lnTo>
                        <a:lnTo>
                          <a:pt x="273" y="1346"/>
                        </a:lnTo>
                        <a:lnTo>
                          <a:pt x="272" y="1348"/>
                        </a:lnTo>
                        <a:lnTo>
                          <a:pt x="260" y="1402"/>
                        </a:lnTo>
                        <a:lnTo>
                          <a:pt x="258" y="1427"/>
                        </a:lnTo>
                        <a:lnTo>
                          <a:pt x="245" y="1459"/>
                        </a:lnTo>
                        <a:lnTo>
                          <a:pt x="242" y="1510"/>
                        </a:lnTo>
                        <a:lnTo>
                          <a:pt x="241" y="1523"/>
                        </a:lnTo>
                        <a:lnTo>
                          <a:pt x="237" y="1583"/>
                        </a:lnTo>
                        <a:lnTo>
                          <a:pt x="235" y="1588"/>
                        </a:lnTo>
                        <a:lnTo>
                          <a:pt x="233" y="1592"/>
                        </a:lnTo>
                        <a:lnTo>
                          <a:pt x="197" y="1625"/>
                        </a:lnTo>
                        <a:lnTo>
                          <a:pt x="193" y="1634"/>
                        </a:lnTo>
                        <a:lnTo>
                          <a:pt x="163" y="1663"/>
                        </a:lnTo>
                        <a:lnTo>
                          <a:pt x="155" y="1724"/>
                        </a:lnTo>
                        <a:lnTo>
                          <a:pt x="155" y="1725"/>
                        </a:lnTo>
                        <a:lnTo>
                          <a:pt x="155" y="1726"/>
                        </a:lnTo>
                        <a:lnTo>
                          <a:pt x="139" y="1779"/>
                        </a:lnTo>
                        <a:lnTo>
                          <a:pt x="140" y="1806"/>
                        </a:lnTo>
                        <a:lnTo>
                          <a:pt x="132" y="1843"/>
                        </a:lnTo>
                        <a:lnTo>
                          <a:pt x="135" y="1880"/>
                        </a:lnTo>
                        <a:lnTo>
                          <a:pt x="132" y="1911"/>
                        </a:lnTo>
                        <a:lnTo>
                          <a:pt x="116" y="1949"/>
                        </a:lnTo>
                        <a:lnTo>
                          <a:pt x="106" y="1957"/>
                        </a:lnTo>
                        <a:lnTo>
                          <a:pt x="76" y="1973"/>
                        </a:lnTo>
                        <a:lnTo>
                          <a:pt x="44" y="1973"/>
                        </a:lnTo>
                        <a:lnTo>
                          <a:pt x="37" y="1989"/>
                        </a:lnTo>
                        <a:lnTo>
                          <a:pt x="10" y="2011"/>
                        </a:lnTo>
                        <a:lnTo>
                          <a:pt x="17" y="2052"/>
                        </a:lnTo>
                        <a:lnTo>
                          <a:pt x="14" y="2084"/>
                        </a:lnTo>
                        <a:lnTo>
                          <a:pt x="17" y="2121"/>
                        </a:lnTo>
                        <a:lnTo>
                          <a:pt x="13" y="2152"/>
                        </a:lnTo>
                        <a:lnTo>
                          <a:pt x="2" y="2203"/>
                        </a:lnTo>
                        <a:lnTo>
                          <a:pt x="0" y="2207"/>
                        </a:lnTo>
                        <a:lnTo>
                          <a:pt x="3" y="2213"/>
                        </a:lnTo>
                        <a:lnTo>
                          <a:pt x="0" y="2274"/>
                        </a:lnTo>
                        <a:lnTo>
                          <a:pt x="37" y="2297"/>
                        </a:lnTo>
                        <a:lnTo>
                          <a:pt x="49" y="2304"/>
                        </a:lnTo>
                        <a:lnTo>
                          <a:pt x="70" y="2310"/>
                        </a:lnTo>
                        <a:lnTo>
                          <a:pt x="82" y="2305"/>
                        </a:lnTo>
                        <a:lnTo>
                          <a:pt x="123" y="2308"/>
                        </a:lnTo>
                        <a:lnTo>
                          <a:pt x="125" y="2306"/>
                        </a:lnTo>
                        <a:lnTo>
                          <a:pt x="165" y="2315"/>
                        </a:lnTo>
                        <a:lnTo>
                          <a:pt x="174" y="2313"/>
                        </a:lnTo>
                        <a:lnTo>
                          <a:pt x="210" y="2319"/>
                        </a:lnTo>
                        <a:lnTo>
                          <a:pt x="220" y="2316"/>
                        </a:lnTo>
                        <a:lnTo>
                          <a:pt x="256" y="2315"/>
                        </a:lnTo>
                        <a:lnTo>
                          <a:pt x="264" y="2313"/>
                        </a:lnTo>
                        <a:lnTo>
                          <a:pt x="301" y="2316"/>
                        </a:lnTo>
                        <a:lnTo>
                          <a:pt x="311" y="2316"/>
                        </a:lnTo>
                        <a:lnTo>
                          <a:pt x="347" y="2315"/>
                        </a:lnTo>
                        <a:lnTo>
                          <a:pt x="356" y="2315"/>
                        </a:lnTo>
                        <a:lnTo>
                          <a:pt x="393" y="2310"/>
                        </a:lnTo>
                        <a:lnTo>
                          <a:pt x="400" y="2310"/>
                        </a:lnTo>
                        <a:lnTo>
                          <a:pt x="439" y="2310"/>
                        </a:lnTo>
                        <a:lnTo>
                          <a:pt x="445" y="2310"/>
                        </a:lnTo>
                        <a:lnTo>
                          <a:pt x="484" y="2309"/>
                        </a:lnTo>
                        <a:lnTo>
                          <a:pt x="489" y="2309"/>
                        </a:lnTo>
                        <a:lnTo>
                          <a:pt x="530" y="2309"/>
                        </a:lnTo>
                        <a:lnTo>
                          <a:pt x="536" y="2309"/>
                        </a:lnTo>
                        <a:lnTo>
                          <a:pt x="575" y="2310"/>
                        </a:lnTo>
                        <a:lnTo>
                          <a:pt x="580" y="2310"/>
                        </a:lnTo>
                        <a:lnTo>
                          <a:pt x="621" y="2309"/>
                        </a:lnTo>
                        <a:lnTo>
                          <a:pt x="627" y="2309"/>
                        </a:lnTo>
                        <a:lnTo>
                          <a:pt x="666" y="2310"/>
                        </a:lnTo>
                        <a:lnTo>
                          <a:pt x="672" y="2310"/>
                        </a:lnTo>
                        <a:lnTo>
                          <a:pt x="711" y="2309"/>
                        </a:lnTo>
                        <a:lnTo>
                          <a:pt x="718" y="2309"/>
                        </a:lnTo>
                        <a:lnTo>
                          <a:pt x="757" y="2310"/>
                        </a:lnTo>
                        <a:lnTo>
                          <a:pt x="763" y="2310"/>
                        </a:lnTo>
                        <a:lnTo>
                          <a:pt x="802" y="2310"/>
                        </a:lnTo>
                        <a:lnTo>
                          <a:pt x="809" y="2310"/>
                        </a:lnTo>
                        <a:lnTo>
                          <a:pt x="848" y="2309"/>
                        </a:lnTo>
                        <a:lnTo>
                          <a:pt x="854" y="2309"/>
                        </a:lnTo>
                        <a:lnTo>
                          <a:pt x="893" y="2310"/>
                        </a:lnTo>
                        <a:lnTo>
                          <a:pt x="898" y="2310"/>
                        </a:lnTo>
                        <a:lnTo>
                          <a:pt x="938" y="2310"/>
                        </a:lnTo>
                        <a:lnTo>
                          <a:pt x="945" y="2310"/>
                        </a:lnTo>
                        <a:lnTo>
                          <a:pt x="984" y="2309"/>
                        </a:lnTo>
                        <a:lnTo>
                          <a:pt x="989" y="2309"/>
                        </a:lnTo>
                        <a:lnTo>
                          <a:pt x="1029" y="2310"/>
                        </a:lnTo>
                        <a:lnTo>
                          <a:pt x="1036" y="2310"/>
                        </a:lnTo>
                        <a:lnTo>
                          <a:pt x="1075" y="2309"/>
                        </a:lnTo>
                        <a:lnTo>
                          <a:pt x="1081" y="2309"/>
                        </a:lnTo>
                        <a:lnTo>
                          <a:pt x="1120" y="2310"/>
                        </a:lnTo>
                        <a:lnTo>
                          <a:pt x="1125" y="2310"/>
                        </a:lnTo>
                        <a:lnTo>
                          <a:pt x="1165" y="2310"/>
                        </a:lnTo>
                        <a:lnTo>
                          <a:pt x="1172" y="2310"/>
                        </a:lnTo>
                        <a:lnTo>
                          <a:pt x="1211" y="2309"/>
                        </a:lnTo>
                        <a:lnTo>
                          <a:pt x="1216" y="2309"/>
                        </a:lnTo>
                        <a:lnTo>
                          <a:pt x="1256" y="2310"/>
                        </a:lnTo>
                        <a:lnTo>
                          <a:pt x="1263" y="2310"/>
                        </a:lnTo>
                        <a:lnTo>
                          <a:pt x="1302" y="2309"/>
                        </a:lnTo>
                        <a:lnTo>
                          <a:pt x="1307" y="2309"/>
                        </a:lnTo>
                        <a:lnTo>
                          <a:pt x="1347" y="2310"/>
                        </a:lnTo>
                        <a:lnTo>
                          <a:pt x="1352" y="2310"/>
                        </a:lnTo>
                        <a:lnTo>
                          <a:pt x="1392" y="2310"/>
                        </a:lnTo>
                        <a:lnTo>
                          <a:pt x="1398" y="2310"/>
                        </a:lnTo>
                        <a:lnTo>
                          <a:pt x="1438" y="2309"/>
                        </a:lnTo>
                        <a:lnTo>
                          <a:pt x="1443" y="2309"/>
                        </a:lnTo>
                        <a:lnTo>
                          <a:pt x="1483" y="2310"/>
                        </a:lnTo>
                        <a:lnTo>
                          <a:pt x="1490" y="2310"/>
                        </a:lnTo>
                        <a:lnTo>
                          <a:pt x="1528" y="2309"/>
                        </a:lnTo>
                        <a:lnTo>
                          <a:pt x="1534" y="2309"/>
                        </a:lnTo>
                        <a:lnTo>
                          <a:pt x="1574" y="2310"/>
                        </a:lnTo>
                        <a:lnTo>
                          <a:pt x="1579" y="2310"/>
                        </a:lnTo>
                        <a:lnTo>
                          <a:pt x="1619" y="2310"/>
                        </a:lnTo>
                        <a:lnTo>
                          <a:pt x="1625" y="2310"/>
                        </a:lnTo>
                        <a:lnTo>
                          <a:pt x="1665" y="2309"/>
                        </a:lnTo>
                        <a:lnTo>
                          <a:pt x="1670" y="2309"/>
                        </a:lnTo>
                        <a:lnTo>
                          <a:pt x="1710" y="2310"/>
                        </a:lnTo>
                        <a:lnTo>
                          <a:pt x="1716" y="2310"/>
                        </a:lnTo>
                        <a:lnTo>
                          <a:pt x="1754" y="2310"/>
                        </a:lnTo>
                        <a:lnTo>
                          <a:pt x="1761" y="2310"/>
                        </a:lnTo>
                        <a:lnTo>
                          <a:pt x="1801" y="2309"/>
                        </a:lnTo>
                        <a:lnTo>
                          <a:pt x="1806" y="2309"/>
                        </a:lnTo>
                        <a:lnTo>
                          <a:pt x="1846" y="2310"/>
                        </a:lnTo>
                        <a:lnTo>
                          <a:pt x="1852" y="2310"/>
                        </a:lnTo>
                        <a:lnTo>
                          <a:pt x="1892" y="2309"/>
                        </a:lnTo>
                        <a:lnTo>
                          <a:pt x="1897" y="2309"/>
                        </a:lnTo>
                        <a:lnTo>
                          <a:pt x="1937" y="2310"/>
                        </a:lnTo>
                        <a:lnTo>
                          <a:pt x="1943" y="2310"/>
                        </a:lnTo>
                        <a:lnTo>
                          <a:pt x="1981" y="2310"/>
                        </a:lnTo>
                        <a:lnTo>
                          <a:pt x="1988" y="2310"/>
                        </a:lnTo>
                        <a:lnTo>
                          <a:pt x="2028" y="2309"/>
                        </a:lnTo>
                        <a:lnTo>
                          <a:pt x="2033" y="2309"/>
                        </a:lnTo>
                        <a:lnTo>
                          <a:pt x="2072" y="2310"/>
                        </a:lnTo>
                        <a:lnTo>
                          <a:pt x="2079" y="2310"/>
                        </a:lnTo>
                        <a:lnTo>
                          <a:pt x="2119" y="2309"/>
                        </a:lnTo>
                        <a:lnTo>
                          <a:pt x="2124" y="2309"/>
                        </a:lnTo>
                        <a:lnTo>
                          <a:pt x="2163" y="2310"/>
                        </a:lnTo>
                        <a:lnTo>
                          <a:pt x="2170" y="2310"/>
                        </a:lnTo>
                        <a:lnTo>
                          <a:pt x="2208" y="2310"/>
                        </a:lnTo>
                        <a:lnTo>
                          <a:pt x="2215" y="2310"/>
                        </a:lnTo>
                        <a:lnTo>
                          <a:pt x="2255" y="2309"/>
                        </a:lnTo>
                        <a:lnTo>
                          <a:pt x="2260" y="2309"/>
                        </a:lnTo>
                        <a:lnTo>
                          <a:pt x="2299" y="2312"/>
                        </a:lnTo>
                        <a:lnTo>
                          <a:pt x="2306" y="2312"/>
                        </a:lnTo>
                        <a:lnTo>
                          <a:pt x="2346" y="2317"/>
                        </a:lnTo>
                        <a:lnTo>
                          <a:pt x="2365" y="2316"/>
                        </a:lnTo>
                        <a:lnTo>
                          <a:pt x="2396" y="2305"/>
                        </a:lnTo>
                        <a:lnTo>
                          <a:pt x="2405" y="2305"/>
                        </a:lnTo>
                        <a:lnTo>
                          <a:pt x="2409" y="2305"/>
                        </a:lnTo>
                        <a:lnTo>
                          <a:pt x="2483" y="2309"/>
                        </a:lnTo>
                        <a:lnTo>
                          <a:pt x="2484" y="2309"/>
                        </a:lnTo>
                        <a:lnTo>
                          <a:pt x="2484" y="2309"/>
                        </a:lnTo>
                        <a:lnTo>
                          <a:pt x="2484" y="2309"/>
                        </a:lnTo>
                        <a:lnTo>
                          <a:pt x="2484" y="2240"/>
                        </a:lnTo>
                        <a:lnTo>
                          <a:pt x="2484" y="2171"/>
                        </a:lnTo>
                        <a:lnTo>
                          <a:pt x="2484" y="2102"/>
                        </a:lnTo>
                        <a:lnTo>
                          <a:pt x="2484" y="2033"/>
                        </a:lnTo>
                        <a:lnTo>
                          <a:pt x="2484" y="1964"/>
                        </a:lnTo>
                        <a:lnTo>
                          <a:pt x="2484" y="1894"/>
                        </a:lnTo>
                        <a:lnTo>
                          <a:pt x="2484" y="1825"/>
                        </a:lnTo>
                        <a:lnTo>
                          <a:pt x="2484" y="1758"/>
                        </a:lnTo>
                        <a:lnTo>
                          <a:pt x="2484" y="1688"/>
                        </a:lnTo>
                        <a:lnTo>
                          <a:pt x="2484" y="1619"/>
                        </a:lnTo>
                        <a:lnTo>
                          <a:pt x="2484" y="1550"/>
                        </a:lnTo>
                        <a:lnTo>
                          <a:pt x="2484" y="1481"/>
                        </a:lnTo>
                        <a:lnTo>
                          <a:pt x="2484" y="1412"/>
                        </a:lnTo>
                        <a:lnTo>
                          <a:pt x="2484" y="1343"/>
                        </a:lnTo>
                        <a:lnTo>
                          <a:pt x="2484" y="1274"/>
                        </a:lnTo>
                        <a:lnTo>
                          <a:pt x="2484" y="1205"/>
                        </a:lnTo>
                        <a:lnTo>
                          <a:pt x="2484" y="1135"/>
                        </a:lnTo>
                        <a:lnTo>
                          <a:pt x="2484" y="1068"/>
                        </a:lnTo>
                        <a:lnTo>
                          <a:pt x="2484" y="999"/>
                        </a:lnTo>
                        <a:lnTo>
                          <a:pt x="2484" y="929"/>
                        </a:lnTo>
                        <a:lnTo>
                          <a:pt x="2484" y="860"/>
                        </a:lnTo>
                        <a:lnTo>
                          <a:pt x="2484" y="791"/>
                        </a:lnTo>
                        <a:lnTo>
                          <a:pt x="2484" y="722"/>
                        </a:lnTo>
                        <a:lnTo>
                          <a:pt x="2484" y="653"/>
                        </a:lnTo>
                        <a:lnTo>
                          <a:pt x="2484" y="584"/>
                        </a:lnTo>
                        <a:lnTo>
                          <a:pt x="2484" y="515"/>
                        </a:lnTo>
                        <a:lnTo>
                          <a:pt x="2484" y="446"/>
                        </a:lnTo>
                        <a:lnTo>
                          <a:pt x="2484" y="378"/>
                        </a:lnTo>
                        <a:lnTo>
                          <a:pt x="2484" y="309"/>
                        </a:lnTo>
                        <a:lnTo>
                          <a:pt x="2484" y="240"/>
                        </a:lnTo>
                        <a:lnTo>
                          <a:pt x="2484" y="170"/>
                        </a:lnTo>
                        <a:lnTo>
                          <a:pt x="2484" y="101"/>
                        </a:lnTo>
                        <a:lnTo>
                          <a:pt x="2484" y="32"/>
                        </a:lnTo>
                        <a:lnTo>
                          <a:pt x="2460" y="0"/>
                        </a:lnTo>
                        <a:lnTo>
                          <a:pt x="2415" y="0"/>
                        </a:lnTo>
                        <a:lnTo>
                          <a:pt x="2370" y="0"/>
                        </a:lnTo>
                        <a:lnTo>
                          <a:pt x="2324" y="0"/>
                        </a:lnTo>
                        <a:lnTo>
                          <a:pt x="2279" y="0"/>
                        </a:lnTo>
                        <a:lnTo>
                          <a:pt x="2233" y="0"/>
                        </a:lnTo>
                        <a:lnTo>
                          <a:pt x="2188" y="0"/>
                        </a:lnTo>
                        <a:lnTo>
                          <a:pt x="2143" y="0"/>
                        </a:lnTo>
                        <a:lnTo>
                          <a:pt x="2097" y="0"/>
                        </a:lnTo>
                        <a:lnTo>
                          <a:pt x="2052" y="0"/>
                        </a:lnTo>
                        <a:lnTo>
                          <a:pt x="2006" y="0"/>
                        </a:lnTo>
                        <a:lnTo>
                          <a:pt x="1961" y="0"/>
                        </a:lnTo>
                        <a:lnTo>
                          <a:pt x="1916" y="0"/>
                        </a:lnTo>
                        <a:lnTo>
                          <a:pt x="1870" y="0"/>
                        </a:lnTo>
                        <a:lnTo>
                          <a:pt x="1825" y="0"/>
                        </a:lnTo>
                        <a:lnTo>
                          <a:pt x="1779" y="0"/>
                        </a:lnTo>
                        <a:lnTo>
                          <a:pt x="1734" y="0"/>
                        </a:lnTo>
                        <a:lnTo>
                          <a:pt x="1689" y="0"/>
                        </a:lnTo>
                        <a:lnTo>
                          <a:pt x="1643" y="0"/>
                        </a:lnTo>
                        <a:lnTo>
                          <a:pt x="1598" y="0"/>
                        </a:lnTo>
                        <a:lnTo>
                          <a:pt x="1552" y="0"/>
                        </a:lnTo>
                        <a:lnTo>
                          <a:pt x="1507" y="0"/>
                        </a:lnTo>
                        <a:lnTo>
                          <a:pt x="1462" y="0"/>
                        </a:lnTo>
                        <a:lnTo>
                          <a:pt x="1416" y="0"/>
                        </a:lnTo>
                        <a:lnTo>
                          <a:pt x="1371" y="0"/>
                        </a:lnTo>
                        <a:lnTo>
                          <a:pt x="1325" y="0"/>
                        </a:lnTo>
                        <a:lnTo>
                          <a:pt x="1280" y="0"/>
                        </a:lnTo>
                        <a:lnTo>
                          <a:pt x="1235" y="0"/>
                        </a:lnTo>
                        <a:lnTo>
                          <a:pt x="1189" y="0"/>
                        </a:lnTo>
                        <a:lnTo>
                          <a:pt x="1144" y="0"/>
                        </a:lnTo>
                        <a:lnTo>
                          <a:pt x="1098" y="0"/>
                        </a:lnTo>
                        <a:lnTo>
                          <a:pt x="1053" y="0"/>
                        </a:lnTo>
                        <a:lnTo>
                          <a:pt x="1009" y="0"/>
                        </a:lnTo>
                        <a:lnTo>
                          <a:pt x="962" y="0"/>
                        </a:lnTo>
                        <a:lnTo>
                          <a:pt x="917" y="0"/>
                        </a:lnTo>
                        <a:lnTo>
                          <a:pt x="871" y="0"/>
                        </a:lnTo>
                        <a:lnTo>
                          <a:pt x="826" y="0"/>
                        </a:lnTo>
                        <a:lnTo>
                          <a:pt x="782" y="0"/>
                        </a:lnTo>
                        <a:lnTo>
                          <a:pt x="735" y="0"/>
                        </a:lnTo>
                        <a:lnTo>
                          <a:pt x="691" y="0"/>
                        </a:lnTo>
                        <a:lnTo>
                          <a:pt x="644" y="0"/>
                        </a:lnTo>
                        <a:lnTo>
                          <a:pt x="600" y="0"/>
                        </a:lnTo>
                        <a:lnTo>
                          <a:pt x="555" y="0"/>
                        </a:lnTo>
                        <a:lnTo>
                          <a:pt x="508" y="0"/>
                        </a:lnTo>
                        <a:lnTo>
                          <a:pt x="464" y="0"/>
                        </a:lnTo>
                        <a:lnTo>
                          <a:pt x="417" y="0"/>
                        </a:lnTo>
                        <a:lnTo>
                          <a:pt x="374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Freeform 21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1705 w 2565"/>
                      <a:gd name="T1" fmla="*/ 70 h 2481"/>
                      <a:gd name="T2" fmla="*/ 1662 w 2565"/>
                      <a:gd name="T3" fmla="*/ 192 h 2481"/>
                      <a:gd name="T4" fmla="*/ 1619 w 2565"/>
                      <a:gd name="T5" fmla="*/ 322 h 2481"/>
                      <a:gd name="T6" fmla="*/ 1577 w 2565"/>
                      <a:gd name="T7" fmla="*/ 450 h 2481"/>
                      <a:gd name="T8" fmla="*/ 1537 w 2565"/>
                      <a:gd name="T9" fmla="*/ 581 h 2481"/>
                      <a:gd name="T10" fmla="*/ 1496 w 2565"/>
                      <a:gd name="T11" fmla="*/ 711 h 2481"/>
                      <a:gd name="T12" fmla="*/ 1473 w 2565"/>
                      <a:gd name="T13" fmla="*/ 780 h 2481"/>
                      <a:gd name="T14" fmla="*/ 1432 w 2565"/>
                      <a:gd name="T15" fmla="*/ 901 h 2481"/>
                      <a:gd name="T16" fmla="*/ 1390 w 2565"/>
                      <a:gd name="T17" fmla="*/ 1028 h 2481"/>
                      <a:gd name="T18" fmla="*/ 1363 w 2565"/>
                      <a:gd name="T19" fmla="*/ 1190 h 2481"/>
                      <a:gd name="T20" fmla="*/ 1431 w 2565"/>
                      <a:gd name="T21" fmla="*/ 1240 h 2481"/>
                      <a:gd name="T22" fmla="*/ 1520 w 2565"/>
                      <a:gd name="T23" fmla="*/ 1243 h 2481"/>
                      <a:gd name="T24" fmla="*/ 1613 w 2565"/>
                      <a:gd name="T25" fmla="*/ 1241 h 2481"/>
                      <a:gd name="T26" fmla="*/ 1705 w 2565"/>
                      <a:gd name="T27" fmla="*/ 1238 h 2481"/>
                      <a:gd name="T28" fmla="*/ 1789 w 2565"/>
                      <a:gd name="T29" fmla="*/ 1238 h 2481"/>
                      <a:gd name="T30" fmla="*/ 1857 w 2565"/>
                      <a:gd name="T31" fmla="*/ 1238 h 2481"/>
                      <a:gd name="T32" fmla="*/ 1936 w 2565"/>
                      <a:gd name="T33" fmla="*/ 1238 h 2481"/>
                      <a:gd name="T34" fmla="*/ 2015 w 2565"/>
                      <a:gd name="T35" fmla="*/ 1238 h 2481"/>
                      <a:gd name="T36" fmla="*/ 2094 w 2565"/>
                      <a:gd name="T37" fmla="*/ 1238 h 2481"/>
                      <a:gd name="T38" fmla="*/ 2172 w 2565"/>
                      <a:gd name="T39" fmla="*/ 1238 h 2481"/>
                      <a:gd name="T40" fmla="*/ 2251 w 2565"/>
                      <a:gd name="T41" fmla="*/ 1238 h 2481"/>
                      <a:gd name="T42" fmla="*/ 2329 w 2565"/>
                      <a:gd name="T43" fmla="*/ 1238 h 2481"/>
                      <a:gd name="T44" fmla="*/ 2408 w 2565"/>
                      <a:gd name="T45" fmla="*/ 1238 h 2481"/>
                      <a:gd name="T46" fmla="*/ 2486 w 2565"/>
                      <a:gd name="T47" fmla="*/ 1238 h 2481"/>
                      <a:gd name="T48" fmla="*/ 2565 w 2565"/>
                      <a:gd name="T49" fmla="*/ 1238 h 2481"/>
                      <a:gd name="T50" fmla="*/ 2565 w 2565"/>
                      <a:gd name="T51" fmla="*/ 1481 h 2481"/>
                      <a:gd name="T52" fmla="*/ 2565 w 2565"/>
                      <a:gd name="T53" fmla="*/ 1758 h 2481"/>
                      <a:gd name="T54" fmla="*/ 2565 w 2565"/>
                      <a:gd name="T55" fmla="*/ 2033 h 2481"/>
                      <a:gd name="T56" fmla="*/ 2565 w 2565"/>
                      <a:gd name="T57" fmla="*/ 2309 h 2481"/>
                      <a:gd name="T58" fmla="*/ 2497 w 2565"/>
                      <a:gd name="T59" fmla="*/ 2481 h 2481"/>
                      <a:gd name="T60" fmla="*/ 2315 w 2565"/>
                      <a:gd name="T61" fmla="*/ 2481 h 2481"/>
                      <a:gd name="T62" fmla="*/ 2134 w 2565"/>
                      <a:gd name="T63" fmla="*/ 2481 h 2481"/>
                      <a:gd name="T64" fmla="*/ 1952 w 2565"/>
                      <a:gd name="T65" fmla="*/ 2481 h 2481"/>
                      <a:gd name="T66" fmla="*/ 1772 w 2565"/>
                      <a:gd name="T67" fmla="*/ 2481 h 2481"/>
                      <a:gd name="T68" fmla="*/ 1590 w 2565"/>
                      <a:gd name="T69" fmla="*/ 2481 h 2481"/>
                      <a:gd name="T70" fmla="*/ 1407 w 2565"/>
                      <a:gd name="T71" fmla="*/ 2481 h 2481"/>
                      <a:gd name="T72" fmla="*/ 1227 w 2565"/>
                      <a:gd name="T73" fmla="*/ 2481 h 2481"/>
                      <a:gd name="T74" fmla="*/ 1045 w 2565"/>
                      <a:gd name="T75" fmla="*/ 2481 h 2481"/>
                      <a:gd name="T76" fmla="*/ 864 w 2565"/>
                      <a:gd name="T77" fmla="*/ 2481 h 2481"/>
                      <a:gd name="T78" fmla="*/ 682 w 2565"/>
                      <a:gd name="T79" fmla="*/ 2481 h 2481"/>
                      <a:gd name="T80" fmla="*/ 500 w 2565"/>
                      <a:gd name="T81" fmla="*/ 2481 h 2481"/>
                      <a:gd name="T82" fmla="*/ 319 w 2565"/>
                      <a:gd name="T83" fmla="*/ 2481 h 2481"/>
                      <a:gd name="T84" fmla="*/ 137 w 2565"/>
                      <a:gd name="T85" fmla="*/ 2481 h 2481"/>
                      <a:gd name="T86" fmla="*/ 0 w 2565"/>
                      <a:gd name="T87" fmla="*/ 2415 h 2481"/>
                      <a:gd name="T88" fmla="*/ 0 w 2565"/>
                      <a:gd name="T89" fmla="*/ 2138 h 2481"/>
                      <a:gd name="T90" fmla="*/ 0 w 2565"/>
                      <a:gd name="T91" fmla="*/ 1862 h 2481"/>
                      <a:gd name="T92" fmla="*/ 0 w 2565"/>
                      <a:gd name="T93" fmla="*/ 1587 h 2481"/>
                      <a:gd name="T94" fmla="*/ 0 w 2565"/>
                      <a:gd name="T95" fmla="*/ 1310 h 2481"/>
                      <a:gd name="T96" fmla="*/ 0 w 2565"/>
                      <a:gd name="T97" fmla="*/ 1035 h 2481"/>
                      <a:gd name="T98" fmla="*/ 0 w 2565"/>
                      <a:gd name="T99" fmla="*/ 759 h 2481"/>
                      <a:gd name="T100" fmla="*/ 0 w 2565"/>
                      <a:gd name="T101" fmla="*/ 482 h 2481"/>
                      <a:gd name="T102" fmla="*/ 0 w 2565"/>
                      <a:gd name="T103" fmla="*/ 207 h 2481"/>
                      <a:gd name="T104" fmla="*/ 45 w 2565"/>
                      <a:gd name="T105" fmla="*/ 0 h 2481"/>
                      <a:gd name="T106" fmla="*/ 227 w 2565"/>
                      <a:gd name="T107" fmla="*/ 0 h 2481"/>
                      <a:gd name="T108" fmla="*/ 409 w 2565"/>
                      <a:gd name="T109" fmla="*/ 0 h 2481"/>
                      <a:gd name="T110" fmla="*/ 589 w 2565"/>
                      <a:gd name="T111" fmla="*/ 0 h 2481"/>
                      <a:gd name="T112" fmla="*/ 772 w 2565"/>
                      <a:gd name="T113" fmla="*/ 0 h 2481"/>
                      <a:gd name="T114" fmla="*/ 952 w 2565"/>
                      <a:gd name="T115" fmla="*/ 0 h 2481"/>
                      <a:gd name="T116" fmla="*/ 1134 w 2565"/>
                      <a:gd name="T117" fmla="*/ 0 h 2481"/>
                      <a:gd name="T118" fmla="*/ 1316 w 2565"/>
                      <a:gd name="T119" fmla="*/ 0 h 2481"/>
                      <a:gd name="T120" fmla="*/ 1497 w 2565"/>
                      <a:gd name="T121" fmla="*/ 0 h 2481"/>
                      <a:gd name="T122" fmla="*/ 1679 w 2565"/>
                      <a:gd name="T123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565" h="2481">
                        <a:moveTo>
                          <a:pt x="1724" y="0"/>
                        </a:moveTo>
                        <a:lnTo>
                          <a:pt x="1723" y="4"/>
                        </a:lnTo>
                        <a:lnTo>
                          <a:pt x="1709" y="59"/>
                        </a:lnTo>
                        <a:lnTo>
                          <a:pt x="1705" y="70"/>
                        </a:lnTo>
                        <a:lnTo>
                          <a:pt x="1689" y="119"/>
                        </a:lnTo>
                        <a:lnTo>
                          <a:pt x="1683" y="131"/>
                        </a:lnTo>
                        <a:lnTo>
                          <a:pt x="1666" y="179"/>
                        </a:lnTo>
                        <a:lnTo>
                          <a:pt x="1662" y="192"/>
                        </a:lnTo>
                        <a:lnTo>
                          <a:pt x="1647" y="238"/>
                        </a:lnTo>
                        <a:lnTo>
                          <a:pt x="1640" y="257"/>
                        </a:lnTo>
                        <a:lnTo>
                          <a:pt x="1628" y="298"/>
                        </a:lnTo>
                        <a:lnTo>
                          <a:pt x="1619" y="322"/>
                        </a:lnTo>
                        <a:lnTo>
                          <a:pt x="1607" y="357"/>
                        </a:lnTo>
                        <a:lnTo>
                          <a:pt x="1599" y="386"/>
                        </a:lnTo>
                        <a:lnTo>
                          <a:pt x="1588" y="418"/>
                        </a:lnTo>
                        <a:lnTo>
                          <a:pt x="1577" y="450"/>
                        </a:lnTo>
                        <a:lnTo>
                          <a:pt x="1569" y="478"/>
                        </a:lnTo>
                        <a:lnTo>
                          <a:pt x="1557" y="516"/>
                        </a:lnTo>
                        <a:lnTo>
                          <a:pt x="1550" y="538"/>
                        </a:lnTo>
                        <a:lnTo>
                          <a:pt x="1537" y="581"/>
                        </a:lnTo>
                        <a:lnTo>
                          <a:pt x="1532" y="597"/>
                        </a:lnTo>
                        <a:lnTo>
                          <a:pt x="1516" y="646"/>
                        </a:lnTo>
                        <a:lnTo>
                          <a:pt x="1513" y="657"/>
                        </a:lnTo>
                        <a:lnTo>
                          <a:pt x="1496" y="711"/>
                        </a:lnTo>
                        <a:lnTo>
                          <a:pt x="1493" y="717"/>
                        </a:lnTo>
                        <a:lnTo>
                          <a:pt x="1474" y="776"/>
                        </a:lnTo>
                        <a:lnTo>
                          <a:pt x="1474" y="776"/>
                        </a:lnTo>
                        <a:lnTo>
                          <a:pt x="1473" y="780"/>
                        </a:lnTo>
                        <a:lnTo>
                          <a:pt x="1455" y="836"/>
                        </a:lnTo>
                        <a:lnTo>
                          <a:pt x="1454" y="841"/>
                        </a:lnTo>
                        <a:lnTo>
                          <a:pt x="1433" y="896"/>
                        </a:lnTo>
                        <a:lnTo>
                          <a:pt x="1432" y="901"/>
                        </a:lnTo>
                        <a:lnTo>
                          <a:pt x="1410" y="955"/>
                        </a:lnTo>
                        <a:lnTo>
                          <a:pt x="1409" y="961"/>
                        </a:lnTo>
                        <a:lnTo>
                          <a:pt x="1391" y="1015"/>
                        </a:lnTo>
                        <a:lnTo>
                          <a:pt x="1390" y="1028"/>
                        </a:lnTo>
                        <a:lnTo>
                          <a:pt x="1379" y="1074"/>
                        </a:lnTo>
                        <a:lnTo>
                          <a:pt x="1374" y="1108"/>
                        </a:lnTo>
                        <a:lnTo>
                          <a:pt x="1367" y="1135"/>
                        </a:lnTo>
                        <a:lnTo>
                          <a:pt x="1363" y="1190"/>
                        </a:lnTo>
                        <a:lnTo>
                          <a:pt x="1364" y="1195"/>
                        </a:lnTo>
                        <a:lnTo>
                          <a:pt x="1393" y="1226"/>
                        </a:lnTo>
                        <a:lnTo>
                          <a:pt x="1412" y="1230"/>
                        </a:lnTo>
                        <a:lnTo>
                          <a:pt x="1431" y="1240"/>
                        </a:lnTo>
                        <a:lnTo>
                          <a:pt x="1458" y="1240"/>
                        </a:lnTo>
                        <a:lnTo>
                          <a:pt x="1475" y="1244"/>
                        </a:lnTo>
                        <a:lnTo>
                          <a:pt x="1503" y="1241"/>
                        </a:lnTo>
                        <a:lnTo>
                          <a:pt x="1520" y="1243"/>
                        </a:lnTo>
                        <a:lnTo>
                          <a:pt x="1549" y="1241"/>
                        </a:lnTo>
                        <a:lnTo>
                          <a:pt x="1566" y="1243"/>
                        </a:lnTo>
                        <a:lnTo>
                          <a:pt x="1594" y="1241"/>
                        </a:lnTo>
                        <a:lnTo>
                          <a:pt x="1613" y="1241"/>
                        </a:lnTo>
                        <a:lnTo>
                          <a:pt x="1640" y="1240"/>
                        </a:lnTo>
                        <a:lnTo>
                          <a:pt x="1659" y="1240"/>
                        </a:lnTo>
                        <a:lnTo>
                          <a:pt x="1685" y="1240"/>
                        </a:lnTo>
                        <a:lnTo>
                          <a:pt x="1705" y="1238"/>
                        </a:lnTo>
                        <a:lnTo>
                          <a:pt x="1749" y="1238"/>
                        </a:lnTo>
                        <a:lnTo>
                          <a:pt x="1750" y="1238"/>
                        </a:lnTo>
                        <a:lnTo>
                          <a:pt x="1753" y="1238"/>
                        </a:lnTo>
                        <a:lnTo>
                          <a:pt x="1789" y="1238"/>
                        </a:lnTo>
                        <a:lnTo>
                          <a:pt x="1816" y="1238"/>
                        </a:lnTo>
                        <a:lnTo>
                          <a:pt x="1818" y="1238"/>
                        </a:lnTo>
                        <a:lnTo>
                          <a:pt x="1821" y="1238"/>
                        </a:lnTo>
                        <a:lnTo>
                          <a:pt x="1857" y="1238"/>
                        </a:lnTo>
                        <a:lnTo>
                          <a:pt x="1895" y="1238"/>
                        </a:lnTo>
                        <a:lnTo>
                          <a:pt x="1897" y="1238"/>
                        </a:lnTo>
                        <a:lnTo>
                          <a:pt x="1898" y="1238"/>
                        </a:lnTo>
                        <a:lnTo>
                          <a:pt x="1936" y="1238"/>
                        </a:lnTo>
                        <a:lnTo>
                          <a:pt x="1974" y="1238"/>
                        </a:lnTo>
                        <a:lnTo>
                          <a:pt x="1975" y="1238"/>
                        </a:lnTo>
                        <a:lnTo>
                          <a:pt x="1977" y="1238"/>
                        </a:lnTo>
                        <a:lnTo>
                          <a:pt x="2015" y="1238"/>
                        </a:lnTo>
                        <a:lnTo>
                          <a:pt x="2053" y="1238"/>
                        </a:lnTo>
                        <a:lnTo>
                          <a:pt x="2054" y="1238"/>
                        </a:lnTo>
                        <a:lnTo>
                          <a:pt x="2056" y="1238"/>
                        </a:lnTo>
                        <a:lnTo>
                          <a:pt x="2094" y="1238"/>
                        </a:lnTo>
                        <a:lnTo>
                          <a:pt x="2132" y="1238"/>
                        </a:lnTo>
                        <a:lnTo>
                          <a:pt x="2133" y="1238"/>
                        </a:lnTo>
                        <a:lnTo>
                          <a:pt x="2134" y="1238"/>
                        </a:lnTo>
                        <a:lnTo>
                          <a:pt x="2172" y="1238"/>
                        </a:lnTo>
                        <a:lnTo>
                          <a:pt x="2211" y="1238"/>
                        </a:lnTo>
                        <a:lnTo>
                          <a:pt x="2212" y="1238"/>
                        </a:lnTo>
                        <a:lnTo>
                          <a:pt x="2213" y="1238"/>
                        </a:lnTo>
                        <a:lnTo>
                          <a:pt x="2251" y="1238"/>
                        </a:lnTo>
                        <a:lnTo>
                          <a:pt x="2289" y="1238"/>
                        </a:lnTo>
                        <a:lnTo>
                          <a:pt x="2291" y="1238"/>
                        </a:lnTo>
                        <a:lnTo>
                          <a:pt x="2291" y="1238"/>
                        </a:lnTo>
                        <a:lnTo>
                          <a:pt x="2329" y="1238"/>
                        </a:lnTo>
                        <a:lnTo>
                          <a:pt x="2367" y="1238"/>
                        </a:lnTo>
                        <a:lnTo>
                          <a:pt x="2368" y="1238"/>
                        </a:lnTo>
                        <a:lnTo>
                          <a:pt x="2369" y="1238"/>
                        </a:lnTo>
                        <a:lnTo>
                          <a:pt x="2408" y="1238"/>
                        </a:lnTo>
                        <a:lnTo>
                          <a:pt x="2446" y="1238"/>
                        </a:lnTo>
                        <a:lnTo>
                          <a:pt x="2447" y="1238"/>
                        </a:lnTo>
                        <a:lnTo>
                          <a:pt x="2448" y="1238"/>
                        </a:lnTo>
                        <a:lnTo>
                          <a:pt x="2486" y="1238"/>
                        </a:lnTo>
                        <a:lnTo>
                          <a:pt x="2524" y="1238"/>
                        </a:lnTo>
                        <a:lnTo>
                          <a:pt x="2526" y="1238"/>
                        </a:lnTo>
                        <a:lnTo>
                          <a:pt x="2527" y="1238"/>
                        </a:lnTo>
                        <a:lnTo>
                          <a:pt x="2565" y="1238"/>
                        </a:lnTo>
                        <a:lnTo>
                          <a:pt x="2565" y="1274"/>
                        </a:lnTo>
                        <a:lnTo>
                          <a:pt x="2565" y="1343"/>
                        </a:lnTo>
                        <a:lnTo>
                          <a:pt x="2565" y="1412"/>
                        </a:lnTo>
                        <a:lnTo>
                          <a:pt x="2565" y="1481"/>
                        </a:lnTo>
                        <a:lnTo>
                          <a:pt x="2565" y="1550"/>
                        </a:lnTo>
                        <a:lnTo>
                          <a:pt x="2565" y="1619"/>
                        </a:lnTo>
                        <a:lnTo>
                          <a:pt x="2565" y="1688"/>
                        </a:lnTo>
                        <a:lnTo>
                          <a:pt x="2565" y="1758"/>
                        </a:lnTo>
                        <a:lnTo>
                          <a:pt x="2565" y="1825"/>
                        </a:lnTo>
                        <a:lnTo>
                          <a:pt x="2565" y="1894"/>
                        </a:lnTo>
                        <a:lnTo>
                          <a:pt x="2565" y="1964"/>
                        </a:lnTo>
                        <a:lnTo>
                          <a:pt x="2565" y="2033"/>
                        </a:lnTo>
                        <a:lnTo>
                          <a:pt x="2565" y="2102"/>
                        </a:lnTo>
                        <a:lnTo>
                          <a:pt x="2565" y="2171"/>
                        </a:lnTo>
                        <a:lnTo>
                          <a:pt x="2565" y="2240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92" y="2481"/>
                        </a:lnTo>
                        <a:lnTo>
                          <a:pt x="46" y="2481"/>
                        </a:lnTo>
                        <a:lnTo>
                          <a:pt x="1" y="2481"/>
                        </a:lnTo>
                        <a:lnTo>
                          <a:pt x="0" y="2415"/>
                        </a:lnTo>
                        <a:lnTo>
                          <a:pt x="0" y="2346"/>
                        </a:ln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25"/>
                        </a:lnTo>
                        <a:lnTo>
                          <a:pt x="0" y="1656"/>
                        </a:lnTo>
                        <a:lnTo>
                          <a:pt x="0" y="1587"/>
                        </a:lnTo>
                        <a:lnTo>
                          <a:pt x="0" y="1518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45" y="0"/>
                        </a:lnTo>
                        <a:lnTo>
                          <a:pt x="91" y="0"/>
                        </a:lnTo>
                        <a:lnTo>
                          <a:pt x="136" y="0"/>
                        </a:lnTo>
                        <a:lnTo>
                          <a:pt x="182" y="0"/>
                        </a:lnTo>
                        <a:lnTo>
                          <a:pt x="227" y="0"/>
                        </a:lnTo>
                        <a:lnTo>
                          <a:pt x="272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98" y="0"/>
                        </a:lnTo>
                        <a:lnTo>
                          <a:pt x="545" y="0"/>
                        </a:lnTo>
                        <a:lnTo>
                          <a:pt x="589" y="0"/>
                        </a:lnTo>
                        <a:lnTo>
                          <a:pt x="636" y="0"/>
                        </a:lnTo>
                        <a:lnTo>
                          <a:pt x="681" y="0"/>
                        </a:lnTo>
                        <a:lnTo>
                          <a:pt x="725" y="0"/>
                        </a:lnTo>
                        <a:lnTo>
                          <a:pt x="772" y="0"/>
                        </a:lnTo>
                        <a:lnTo>
                          <a:pt x="816" y="0"/>
                        </a:lnTo>
                        <a:lnTo>
                          <a:pt x="863" y="0"/>
                        </a:lnTo>
                        <a:lnTo>
                          <a:pt x="907" y="0"/>
                        </a:lnTo>
                        <a:lnTo>
                          <a:pt x="952" y="0"/>
                        </a:lnTo>
                        <a:lnTo>
                          <a:pt x="998" y="0"/>
                        </a:lnTo>
                        <a:lnTo>
                          <a:pt x="1043" y="0"/>
                        </a:lnTo>
                        <a:lnTo>
                          <a:pt x="1090" y="0"/>
                        </a:lnTo>
                        <a:lnTo>
                          <a:pt x="1134" y="0"/>
                        </a:lnTo>
                        <a:lnTo>
                          <a:pt x="1179" y="0"/>
                        </a:lnTo>
                        <a:lnTo>
                          <a:pt x="1225" y="0"/>
                        </a:lnTo>
                        <a:lnTo>
                          <a:pt x="1270" y="0"/>
                        </a:lnTo>
                        <a:lnTo>
                          <a:pt x="1316" y="0"/>
                        </a:lnTo>
                        <a:lnTo>
                          <a:pt x="1361" y="0"/>
                        </a:lnTo>
                        <a:lnTo>
                          <a:pt x="1406" y="0"/>
                        </a:lnTo>
                        <a:lnTo>
                          <a:pt x="1452" y="0"/>
                        </a:lnTo>
                        <a:lnTo>
                          <a:pt x="1497" y="0"/>
                        </a:lnTo>
                        <a:lnTo>
                          <a:pt x="1543" y="0"/>
                        </a:lnTo>
                        <a:lnTo>
                          <a:pt x="1588" y="0"/>
                        </a:lnTo>
                        <a:lnTo>
                          <a:pt x="1633" y="0"/>
                        </a:lnTo>
                        <a:lnTo>
                          <a:pt x="1679" y="0"/>
                        </a:lnTo>
                        <a:lnTo>
                          <a:pt x="1724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Freeform 22"/>
                  <p:cNvSpPr>
                    <a:spLocks/>
                  </p:cNvSpPr>
                  <p:nvPr/>
                </p:nvSpPr>
                <p:spPr bwMode="auto">
                  <a:xfrm>
                    <a:off x="5754688" y="1262063"/>
                    <a:ext cx="1908175" cy="2022475"/>
                  </a:xfrm>
                  <a:custGeom>
                    <a:avLst/>
                    <a:gdLst>
                      <a:gd name="T0" fmla="*/ 360 w 1202"/>
                      <a:gd name="T1" fmla="*/ 4 h 1274"/>
                      <a:gd name="T2" fmla="*/ 342 w 1202"/>
                      <a:gd name="T3" fmla="*/ 70 h 1274"/>
                      <a:gd name="T4" fmla="*/ 320 w 1202"/>
                      <a:gd name="T5" fmla="*/ 131 h 1274"/>
                      <a:gd name="T6" fmla="*/ 299 w 1202"/>
                      <a:gd name="T7" fmla="*/ 192 h 1274"/>
                      <a:gd name="T8" fmla="*/ 277 w 1202"/>
                      <a:gd name="T9" fmla="*/ 257 h 1274"/>
                      <a:gd name="T10" fmla="*/ 256 w 1202"/>
                      <a:gd name="T11" fmla="*/ 322 h 1274"/>
                      <a:gd name="T12" fmla="*/ 236 w 1202"/>
                      <a:gd name="T13" fmla="*/ 386 h 1274"/>
                      <a:gd name="T14" fmla="*/ 214 w 1202"/>
                      <a:gd name="T15" fmla="*/ 450 h 1274"/>
                      <a:gd name="T16" fmla="*/ 194 w 1202"/>
                      <a:gd name="T17" fmla="*/ 516 h 1274"/>
                      <a:gd name="T18" fmla="*/ 174 w 1202"/>
                      <a:gd name="T19" fmla="*/ 581 h 1274"/>
                      <a:gd name="T20" fmla="*/ 153 w 1202"/>
                      <a:gd name="T21" fmla="*/ 646 h 1274"/>
                      <a:gd name="T22" fmla="*/ 133 w 1202"/>
                      <a:gd name="T23" fmla="*/ 711 h 1274"/>
                      <a:gd name="T24" fmla="*/ 111 w 1202"/>
                      <a:gd name="T25" fmla="*/ 776 h 1274"/>
                      <a:gd name="T26" fmla="*/ 110 w 1202"/>
                      <a:gd name="T27" fmla="*/ 780 h 1274"/>
                      <a:gd name="T28" fmla="*/ 91 w 1202"/>
                      <a:gd name="T29" fmla="*/ 841 h 1274"/>
                      <a:gd name="T30" fmla="*/ 69 w 1202"/>
                      <a:gd name="T31" fmla="*/ 901 h 1274"/>
                      <a:gd name="T32" fmla="*/ 46 w 1202"/>
                      <a:gd name="T33" fmla="*/ 961 h 1274"/>
                      <a:gd name="T34" fmla="*/ 27 w 1202"/>
                      <a:gd name="T35" fmla="*/ 1028 h 1274"/>
                      <a:gd name="T36" fmla="*/ 11 w 1202"/>
                      <a:gd name="T37" fmla="*/ 1108 h 1274"/>
                      <a:gd name="T38" fmla="*/ 0 w 1202"/>
                      <a:gd name="T39" fmla="*/ 1190 h 1274"/>
                      <a:gd name="T40" fmla="*/ 30 w 1202"/>
                      <a:gd name="T41" fmla="*/ 1226 h 1274"/>
                      <a:gd name="T42" fmla="*/ 68 w 1202"/>
                      <a:gd name="T43" fmla="*/ 1240 h 1274"/>
                      <a:gd name="T44" fmla="*/ 112 w 1202"/>
                      <a:gd name="T45" fmla="*/ 1244 h 1274"/>
                      <a:gd name="T46" fmla="*/ 157 w 1202"/>
                      <a:gd name="T47" fmla="*/ 1243 h 1274"/>
                      <a:gd name="T48" fmla="*/ 203 w 1202"/>
                      <a:gd name="T49" fmla="*/ 1243 h 1274"/>
                      <a:gd name="T50" fmla="*/ 250 w 1202"/>
                      <a:gd name="T51" fmla="*/ 1241 h 1274"/>
                      <a:gd name="T52" fmla="*/ 296 w 1202"/>
                      <a:gd name="T53" fmla="*/ 1240 h 1274"/>
                      <a:gd name="T54" fmla="*/ 342 w 1202"/>
                      <a:gd name="T55" fmla="*/ 1238 h 1274"/>
                      <a:gd name="T56" fmla="*/ 387 w 1202"/>
                      <a:gd name="T57" fmla="*/ 1238 h 1274"/>
                      <a:gd name="T58" fmla="*/ 426 w 1202"/>
                      <a:gd name="T59" fmla="*/ 1238 h 1274"/>
                      <a:gd name="T60" fmla="*/ 455 w 1202"/>
                      <a:gd name="T61" fmla="*/ 1238 h 1274"/>
                      <a:gd name="T62" fmla="*/ 494 w 1202"/>
                      <a:gd name="T63" fmla="*/ 1238 h 1274"/>
                      <a:gd name="T64" fmla="*/ 534 w 1202"/>
                      <a:gd name="T65" fmla="*/ 1238 h 1274"/>
                      <a:gd name="T66" fmla="*/ 573 w 1202"/>
                      <a:gd name="T67" fmla="*/ 1238 h 1274"/>
                      <a:gd name="T68" fmla="*/ 612 w 1202"/>
                      <a:gd name="T69" fmla="*/ 1238 h 1274"/>
                      <a:gd name="T70" fmla="*/ 652 w 1202"/>
                      <a:gd name="T71" fmla="*/ 1238 h 1274"/>
                      <a:gd name="T72" fmla="*/ 691 w 1202"/>
                      <a:gd name="T73" fmla="*/ 1238 h 1274"/>
                      <a:gd name="T74" fmla="*/ 731 w 1202"/>
                      <a:gd name="T75" fmla="*/ 1238 h 1274"/>
                      <a:gd name="T76" fmla="*/ 770 w 1202"/>
                      <a:gd name="T77" fmla="*/ 1238 h 1274"/>
                      <a:gd name="T78" fmla="*/ 809 w 1202"/>
                      <a:gd name="T79" fmla="*/ 1238 h 1274"/>
                      <a:gd name="T80" fmla="*/ 849 w 1202"/>
                      <a:gd name="T81" fmla="*/ 1238 h 1274"/>
                      <a:gd name="T82" fmla="*/ 888 w 1202"/>
                      <a:gd name="T83" fmla="*/ 1238 h 1274"/>
                      <a:gd name="T84" fmla="*/ 928 w 1202"/>
                      <a:gd name="T85" fmla="*/ 1238 h 1274"/>
                      <a:gd name="T86" fmla="*/ 966 w 1202"/>
                      <a:gd name="T87" fmla="*/ 1238 h 1274"/>
                      <a:gd name="T88" fmla="*/ 1005 w 1202"/>
                      <a:gd name="T89" fmla="*/ 1238 h 1274"/>
                      <a:gd name="T90" fmla="*/ 1045 w 1202"/>
                      <a:gd name="T91" fmla="*/ 1238 h 1274"/>
                      <a:gd name="T92" fmla="*/ 1084 w 1202"/>
                      <a:gd name="T93" fmla="*/ 1238 h 1274"/>
                      <a:gd name="T94" fmla="*/ 1123 w 1202"/>
                      <a:gd name="T95" fmla="*/ 1238 h 1274"/>
                      <a:gd name="T96" fmla="*/ 1163 w 1202"/>
                      <a:gd name="T97" fmla="*/ 1238 h 1274"/>
                      <a:gd name="T98" fmla="*/ 1202 w 1202"/>
                      <a:gd name="T99" fmla="*/ 1238 h 12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202" h="1274">
                        <a:moveTo>
                          <a:pt x="361" y="0"/>
                        </a:moveTo>
                        <a:lnTo>
                          <a:pt x="360" y="4"/>
                        </a:lnTo>
                        <a:lnTo>
                          <a:pt x="346" y="59"/>
                        </a:lnTo>
                        <a:lnTo>
                          <a:pt x="342" y="70"/>
                        </a:lnTo>
                        <a:lnTo>
                          <a:pt x="326" y="119"/>
                        </a:lnTo>
                        <a:lnTo>
                          <a:pt x="320" y="131"/>
                        </a:lnTo>
                        <a:lnTo>
                          <a:pt x="303" y="179"/>
                        </a:lnTo>
                        <a:lnTo>
                          <a:pt x="299" y="192"/>
                        </a:lnTo>
                        <a:lnTo>
                          <a:pt x="284" y="238"/>
                        </a:lnTo>
                        <a:lnTo>
                          <a:pt x="277" y="257"/>
                        </a:lnTo>
                        <a:lnTo>
                          <a:pt x="265" y="298"/>
                        </a:lnTo>
                        <a:lnTo>
                          <a:pt x="256" y="322"/>
                        </a:lnTo>
                        <a:lnTo>
                          <a:pt x="244" y="357"/>
                        </a:lnTo>
                        <a:lnTo>
                          <a:pt x="236" y="386"/>
                        </a:lnTo>
                        <a:lnTo>
                          <a:pt x="225" y="418"/>
                        </a:lnTo>
                        <a:lnTo>
                          <a:pt x="214" y="450"/>
                        </a:lnTo>
                        <a:lnTo>
                          <a:pt x="206" y="478"/>
                        </a:lnTo>
                        <a:lnTo>
                          <a:pt x="194" y="516"/>
                        </a:lnTo>
                        <a:lnTo>
                          <a:pt x="187" y="538"/>
                        </a:lnTo>
                        <a:lnTo>
                          <a:pt x="174" y="581"/>
                        </a:lnTo>
                        <a:lnTo>
                          <a:pt x="169" y="597"/>
                        </a:lnTo>
                        <a:lnTo>
                          <a:pt x="153" y="646"/>
                        </a:lnTo>
                        <a:lnTo>
                          <a:pt x="150" y="657"/>
                        </a:lnTo>
                        <a:lnTo>
                          <a:pt x="133" y="711"/>
                        </a:lnTo>
                        <a:lnTo>
                          <a:pt x="130" y="717"/>
                        </a:lnTo>
                        <a:lnTo>
                          <a:pt x="111" y="776"/>
                        </a:lnTo>
                        <a:lnTo>
                          <a:pt x="111" y="776"/>
                        </a:lnTo>
                        <a:lnTo>
                          <a:pt x="110" y="780"/>
                        </a:lnTo>
                        <a:lnTo>
                          <a:pt x="92" y="836"/>
                        </a:lnTo>
                        <a:lnTo>
                          <a:pt x="91" y="841"/>
                        </a:lnTo>
                        <a:lnTo>
                          <a:pt x="70" y="896"/>
                        </a:lnTo>
                        <a:lnTo>
                          <a:pt x="69" y="901"/>
                        </a:lnTo>
                        <a:lnTo>
                          <a:pt x="47" y="955"/>
                        </a:lnTo>
                        <a:lnTo>
                          <a:pt x="46" y="961"/>
                        </a:lnTo>
                        <a:lnTo>
                          <a:pt x="28" y="1015"/>
                        </a:lnTo>
                        <a:lnTo>
                          <a:pt x="27" y="1028"/>
                        </a:lnTo>
                        <a:lnTo>
                          <a:pt x="16" y="1074"/>
                        </a:lnTo>
                        <a:lnTo>
                          <a:pt x="11" y="1108"/>
                        </a:lnTo>
                        <a:lnTo>
                          <a:pt x="4" y="1135"/>
                        </a:lnTo>
                        <a:lnTo>
                          <a:pt x="0" y="1190"/>
                        </a:lnTo>
                        <a:lnTo>
                          <a:pt x="1" y="1195"/>
                        </a:lnTo>
                        <a:lnTo>
                          <a:pt x="30" y="1226"/>
                        </a:lnTo>
                        <a:lnTo>
                          <a:pt x="49" y="1230"/>
                        </a:lnTo>
                        <a:lnTo>
                          <a:pt x="68" y="1240"/>
                        </a:lnTo>
                        <a:lnTo>
                          <a:pt x="95" y="1240"/>
                        </a:lnTo>
                        <a:lnTo>
                          <a:pt x="112" y="1244"/>
                        </a:lnTo>
                        <a:lnTo>
                          <a:pt x="140" y="1241"/>
                        </a:lnTo>
                        <a:lnTo>
                          <a:pt x="157" y="1243"/>
                        </a:lnTo>
                        <a:lnTo>
                          <a:pt x="186" y="1241"/>
                        </a:lnTo>
                        <a:lnTo>
                          <a:pt x="203" y="1243"/>
                        </a:lnTo>
                        <a:lnTo>
                          <a:pt x="231" y="1241"/>
                        </a:lnTo>
                        <a:lnTo>
                          <a:pt x="250" y="1241"/>
                        </a:lnTo>
                        <a:lnTo>
                          <a:pt x="277" y="1240"/>
                        </a:lnTo>
                        <a:lnTo>
                          <a:pt x="296" y="1240"/>
                        </a:lnTo>
                        <a:lnTo>
                          <a:pt x="322" y="1240"/>
                        </a:lnTo>
                        <a:lnTo>
                          <a:pt x="342" y="1238"/>
                        </a:lnTo>
                        <a:lnTo>
                          <a:pt x="386" y="1238"/>
                        </a:lnTo>
                        <a:lnTo>
                          <a:pt x="387" y="1238"/>
                        </a:lnTo>
                        <a:lnTo>
                          <a:pt x="390" y="1238"/>
                        </a:lnTo>
                        <a:lnTo>
                          <a:pt x="426" y="1238"/>
                        </a:lnTo>
                        <a:lnTo>
                          <a:pt x="453" y="1238"/>
                        </a:lnTo>
                        <a:lnTo>
                          <a:pt x="455" y="1238"/>
                        </a:lnTo>
                        <a:lnTo>
                          <a:pt x="458" y="1238"/>
                        </a:lnTo>
                        <a:lnTo>
                          <a:pt x="494" y="1238"/>
                        </a:lnTo>
                        <a:lnTo>
                          <a:pt x="532" y="1238"/>
                        </a:lnTo>
                        <a:lnTo>
                          <a:pt x="534" y="1238"/>
                        </a:lnTo>
                        <a:lnTo>
                          <a:pt x="535" y="1238"/>
                        </a:lnTo>
                        <a:lnTo>
                          <a:pt x="573" y="1238"/>
                        </a:lnTo>
                        <a:lnTo>
                          <a:pt x="611" y="1238"/>
                        </a:lnTo>
                        <a:lnTo>
                          <a:pt x="612" y="1238"/>
                        </a:lnTo>
                        <a:lnTo>
                          <a:pt x="614" y="1238"/>
                        </a:lnTo>
                        <a:lnTo>
                          <a:pt x="652" y="1238"/>
                        </a:lnTo>
                        <a:lnTo>
                          <a:pt x="690" y="1238"/>
                        </a:lnTo>
                        <a:lnTo>
                          <a:pt x="691" y="1238"/>
                        </a:lnTo>
                        <a:lnTo>
                          <a:pt x="693" y="1238"/>
                        </a:lnTo>
                        <a:lnTo>
                          <a:pt x="731" y="1238"/>
                        </a:lnTo>
                        <a:lnTo>
                          <a:pt x="769" y="1238"/>
                        </a:lnTo>
                        <a:lnTo>
                          <a:pt x="770" y="1238"/>
                        </a:lnTo>
                        <a:lnTo>
                          <a:pt x="771" y="1238"/>
                        </a:lnTo>
                        <a:lnTo>
                          <a:pt x="809" y="1238"/>
                        </a:lnTo>
                        <a:lnTo>
                          <a:pt x="848" y="1238"/>
                        </a:lnTo>
                        <a:lnTo>
                          <a:pt x="849" y="1238"/>
                        </a:lnTo>
                        <a:lnTo>
                          <a:pt x="850" y="1238"/>
                        </a:lnTo>
                        <a:lnTo>
                          <a:pt x="888" y="1238"/>
                        </a:lnTo>
                        <a:lnTo>
                          <a:pt x="926" y="1238"/>
                        </a:lnTo>
                        <a:lnTo>
                          <a:pt x="928" y="1238"/>
                        </a:lnTo>
                        <a:lnTo>
                          <a:pt x="928" y="1238"/>
                        </a:lnTo>
                        <a:lnTo>
                          <a:pt x="966" y="1238"/>
                        </a:lnTo>
                        <a:lnTo>
                          <a:pt x="1004" y="1238"/>
                        </a:lnTo>
                        <a:lnTo>
                          <a:pt x="1005" y="1238"/>
                        </a:lnTo>
                        <a:lnTo>
                          <a:pt x="1006" y="1238"/>
                        </a:lnTo>
                        <a:lnTo>
                          <a:pt x="1045" y="1238"/>
                        </a:lnTo>
                        <a:lnTo>
                          <a:pt x="1083" y="1238"/>
                        </a:lnTo>
                        <a:lnTo>
                          <a:pt x="1084" y="1238"/>
                        </a:lnTo>
                        <a:lnTo>
                          <a:pt x="1085" y="1238"/>
                        </a:lnTo>
                        <a:lnTo>
                          <a:pt x="1123" y="1238"/>
                        </a:lnTo>
                        <a:lnTo>
                          <a:pt x="1161" y="1238"/>
                        </a:lnTo>
                        <a:lnTo>
                          <a:pt x="1163" y="1238"/>
                        </a:lnTo>
                        <a:lnTo>
                          <a:pt x="1164" y="1238"/>
                        </a:lnTo>
                        <a:lnTo>
                          <a:pt x="1202" y="1238"/>
                        </a:lnTo>
                        <a:lnTo>
                          <a:pt x="1202" y="127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Freeform 23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1441 w 2565"/>
                      <a:gd name="T1" fmla="*/ 119 h 2481"/>
                      <a:gd name="T2" fmla="*/ 1421 w 2565"/>
                      <a:gd name="T3" fmla="*/ 276 h 2481"/>
                      <a:gd name="T4" fmla="*/ 1374 w 2565"/>
                      <a:gd name="T5" fmla="*/ 418 h 2481"/>
                      <a:gd name="T6" fmla="*/ 1314 w 2565"/>
                      <a:gd name="T7" fmla="*/ 593 h 2481"/>
                      <a:gd name="T8" fmla="*/ 1276 w 2565"/>
                      <a:gd name="T9" fmla="*/ 717 h 2481"/>
                      <a:gd name="T10" fmla="*/ 1232 w 2565"/>
                      <a:gd name="T11" fmla="*/ 854 h 2481"/>
                      <a:gd name="T12" fmla="*/ 1181 w 2565"/>
                      <a:gd name="T13" fmla="*/ 1015 h 2481"/>
                      <a:gd name="T14" fmla="*/ 1128 w 2565"/>
                      <a:gd name="T15" fmla="*/ 1175 h 2481"/>
                      <a:gd name="T16" fmla="*/ 1068 w 2565"/>
                      <a:gd name="T17" fmla="*/ 1346 h 2481"/>
                      <a:gd name="T18" fmla="*/ 1066 w 2565"/>
                      <a:gd name="T19" fmla="*/ 1467 h 2481"/>
                      <a:gd name="T20" fmla="*/ 1176 w 2565"/>
                      <a:gd name="T21" fmla="*/ 1514 h 2481"/>
                      <a:gd name="T22" fmla="*/ 1277 w 2565"/>
                      <a:gd name="T23" fmla="*/ 1510 h 2481"/>
                      <a:gd name="T24" fmla="*/ 1399 w 2565"/>
                      <a:gd name="T25" fmla="*/ 1504 h 2481"/>
                      <a:gd name="T26" fmla="*/ 1507 w 2565"/>
                      <a:gd name="T27" fmla="*/ 1504 h 2481"/>
                      <a:gd name="T28" fmla="*/ 1626 w 2565"/>
                      <a:gd name="T29" fmla="*/ 1504 h 2481"/>
                      <a:gd name="T30" fmla="*/ 1734 w 2565"/>
                      <a:gd name="T31" fmla="*/ 1504 h 2481"/>
                      <a:gd name="T32" fmla="*/ 1853 w 2565"/>
                      <a:gd name="T33" fmla="*/ 1504 h 2481"/>
                      <a:gd name="T34" fmla="*/ 1967 w 2565"/>
                      <a:gd name="T35" fmla="*/ 1504 h 2481"/>
                      <a:gd name="T36" fmla="*/ 2066 w 2565"/>
                      <a:gd name="T37" fmla="*/ 1504 h 2481"/>
                      <a:gd name="T38" fmla="*/ 2172 w 2565"/>
                      <a:gd name="T39" fmla="*/ 1504 h 2481"/>
                      <a:gd name="T40" fmla="*/ 2277 w 2565"/>
                      <a:gd name="T41" fmla="*/ 1504 h 2481"/>
                      <a:gd name="T42" fmla="*/ 2368 w 2565"/>
                      <a:gd name="T43" fmla="*/ 1504 h 2481"/>
                      <a:gd name="T44" fmla="*/ 2461 w 2565"/>
                      <a:gd name="T45" fmla="*/ 1504 h 2481"/>
                      <a:gd name="T46" fmla="*/ 2565 w 2565"/>
                      <a:gd name="T47" fmla="*/ 1504 h 2481"/>
                      <a:gd name="T48" fmla="*/ 2565 w 2565"/>
                      <a:gd name="T49" fmla="*/ 1825 h 2481"/>
                      <a:gd name="T50" fmla="*/ 2565 w 2565"/>
                      <a:gd name="T51" fmla="*/ 2171 h 2481"/>
                      <a:gd name="T52" fmla="*/ 2542 w 2565"/>
                      <a:gd name="T53" fmla="*/ 2481 h 2481"/>
                      <a:gd name="T54" fmla="*/ 2315 w 2565"/>
                      <a:gd name="T55" fmla="*/ 2481 h 2481"/>
                      <a:gd name="T56" fmla="*/ 2088 w 2565"/>
                      <a:gd name="T57" fmla="*/ 2481 h 2481"/>
                      <a:gd name="T58" fmla="*/ 1861 w 2565"/>
                      <a:gd name="T59" fmla="*/ 2481 h 2481"/>
                      <a:gd name="T60" fmla="*/ 1634 w 2565"/>
                      <a:gd name="T61" fmla="*/ 2481 h 2481"/>
                      <a:gd name="T62" fmla="*/ 1407 w 2565"/>
                      <a:gd name="T63" fmla="*/ 2481 h 2481"/>
                      <a:gd name="T64" fmla="*/ 1181 w 2565"/>
                      <a:gd name="T65" fmla="*/ 2481 h 2481"/>
                      <a:gd name="T66" fmla="*/ 954 w 2565"/>
                      <a:gd name="T67" fmla="*/ 2481 h 2481"/>
                      <a:gd name="T68" fmla="*/ 727 w 2565"/>
                      <a:gd name="T69" fmla="*/ 2481 h 2481"/>
                      <a:gd name="T70" fmla="*/ 500 w 2565"/>
                      <a:gd name="T71" fmla="*/ 2481 h 2481"/>
                      <a:gd name="T72" fmla="*/ 273 w 2565"/>
                      <a:gd name="T73" fmla="*/ 2481 h 2481"/>
                      <a:gd name="T74" fmla="*/ 46 w 2565"/>
                      <a:gd name="T75" fmla="*/ 2481 h 2481"/>
                      <a:gd name="T76" fmla="*/ 0 w 2565"/>
                      <a:gd name="T77" fmla="*/ 2207 h 2481"/>
                      <a:gd name="T78" fmla="*/ 0 w 2565"/>
                      <a:gd name="T79" fmla="*/ 1862 h 2481"/>
                      <a:gd name="T80" fmla="*/ 0 w 2565"/>
                      <a:gd name="T81" fmla="*/ 1518 h 2481"/>
                      <a:gd name="T82" fmla="*/ 0 w 2565"/>
                      <a:gd name="T83" fmla="*/ 1172 h 2481"/>
                      <a:gd name="T84" fmla="*/ 0 w 2565"/>
                      <a:gd name="T85" fmla="*/ 828 h 2481"/>
                      <a:gd name="T86" fmla="*/ 0 w 2565"/>
                      <a:gd name="T87" fmla="*/ 482 h 2481"/>
                      <a:gd name="T88" fmla="*/ 0 w 2565"/>
                      <a:gd name="T89" fmla="*/ 138 h 2481"/>
                      <a:gd name="T90" fmla="*/ 136 w 2565"/>
                      <a:gd name="T91" fmla="*/ 0 h 2481"/>
                      <a:gd name="T92" fmla="*/ 363 w 2565"/>
                      <a:gd name="T93" fmla="*/ 0 h 2481"/>
                      <a:gd name="T94" fmla="*/ 589 w 2565"/>
                      <a:gd name="T95" fmla="*/ 0 h 2481"/>
                      <a:gd name="T96" fmla="*/ 816 w 2565"/>
                      <a:gd name="T97" fmla="*/ 0 h 2481"/>
                      <a:gd name="T98" fmla="*/ 1043 w 2565"/>
                      <a:gd name="T99" fmla="*/ 0 h 2481"/>
                      <a:gd name="T100" fmla="*/ 1270 w 2565"/>
                      <a:gd name="T101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565" h="2481">
                        <a:moveTo>
                          <a:pt x="1382" y="0"/>
                        </a:moveTo>
                        <a:lnTo>
                          <a:pt x="1395" y="31"/>
                        </a:lnTo>
                        <a:lnTo>
                          <a:pt x="1410" y="59"/>
                        </a:lnTo>
                        <a:lnTo>
                          <a:pt x="1422" y="77"/>
                        </a:lnTo>
                        <a:lnTo>
                          <a:pt x="1441" y="119"/>
                        </a:lnTo>
                        <a:lnTo>
                          <a:pt x="1446" y="135"/>
                        </a:lnTo>
                        <a:lnTo>
                          <a:pt x="1450" y="179"/>
                        </a:lnTo>
                        <a:lnTo>
                          <a:pt x="1443" y="214"/>
                        </a:lnTo>
                        <a:lnTo>
                          <a:pt x="1436" y="238"/>
                        </a:lnTo>
                        <a:lnTo>
                          <a:pt x="1421" y="276"/>
                        </a:lnTo>
                        <a:lnTo>
                          <a:pt x="1413" y="298"/>
                        </a:lnTo>
                        <a:lnTo>
                          <a:pt x="1398" y="336"/>
                        </a:lnTo>
                        <a:lnTo>
                          <a:pt x="1391" y="357"/>
                        </a:lnTo>
                        <a:lnTo>
                          <a:pt x="1378" y="401"/>
                        </a:lnTo>
                        <a:lnTo>
                          <a:pt x="1374" y="418"/>
                        </a:lnTo>
                        <a:lnTo>
                          <a:pt x="1357" y="467"/>
                        </a:lnTo>
                        <a:lnTo>
                          <a:pt x="1354" y="478"/>
                        </a:lnTo>
                        <a:lnTo>
                          <a:pt x="1335" y="530"/>
                        </a:lnTo>
                        <a:lnTo>
                          <a:pt x="1333" y="538"/>
                        </a:lnTo>
                        <a:lnTo>
                          <a:pt x="1314" y="593"/>
                        </a:lnTo>
                        <a:lnTo>
                          <a:pt x="1312" y="597"/>
                        </a:lnTo>
                        <a:lnTo>
                          <a:pt x="1297" y="645"/>
                        </a:lnTo>
                        <a:lnTo>
                          <a:pt x="1293" y="657"/>
                        </a:lnTo>
                        <a:lnTo>
                          <a:pt x="1293" y="658"/>
                        </a:lnTo>
                        <a:lnTo>
                          <a:pt x="1276" y="717"/>
                        </a:lnTo>
                        <a:lnTo>
                          <a:pt x="1273" y="723"/>
                        </a:lnTo>
                        <a:lnTo>
                          <a:pt x="1257" y="776"/>
                        </a:lnTo>
                        <a:lnTo>
                          <a:pt x="1253" y="788"/>
                        </a:lnTo>
                        <a:lnTo>
                          <a:pt x="1238" y="836"/>
                        </a:lnTo>
                        <a:lnTo>
                          <a:pt x="1232" y="854"/>
                        </a:lnTo>
                        <a:lnTo>
                          <a:pt x="1219" y="896"/>
                        </a:lnTo>
                        <a:lnTo>
                          <a:pt x="1212" y="919"/>
                        </a:lnTo>
                        <a:lnTo>
                          <a:pt x="1200" y="955"/>
                        </a:lnTo>
                        <a:lnTo>
                          <a:pt x="1190" y="985"/>
                        </a:lnTo>
                        <a:lnTo>
                          <a:pt x="1181" y="1015"/>
                        </a:lnTo>
                        <a:lnTo>
                          <a:pt x="1170" y="1047"/>
                        </a:lnTo>
                        <a:lnTo>
                          <a:pt x="1160" y="1074"/>
                        </a:lnTo>
                        <a:lnTo>
                          <a:pt x="1148" y="1110"/>
                        </a:lnTo>
                        <a:lnTo>
                          <a:pt x="1138" y="1135"/>
                        </a:lnTo>
                        <a:lnTo>
                          <a:pt x="1128" y="1175"/>
                        </a:lnTo>
                        <a:lnTo>
                          <a:pt x="1121" y="1195"/>
                        </a:lnTo>
                        <a:lnTo>
                          <a:pt x="1098" y="1264"/>
                        </a:lnTo>
                        <a:lnTo>
                          <a:pt x="1095" y="1272"/>
                        </a:lnTo>
                        <a:lnTo>
                          <a:pt x="1068" y="1346"/>
                        </a:lnTo>
                        <a:lnTo>
                          <a:pt x="1068" y="1346"/>
                        </a:lnTo>
                        <a:lnTo>
                          <a:pt x="1066" y="1348"/>
                        </a:lnTo>
                        <a:lnTo>
                          <a:pt x="1054" y="1407"/>
                        </a:lnTo>
                        <a:lnTo>
                          <a:pt x="1064" y="1457"/>
                        </a:lnTo>
                        <a:lnTo>
                          <a:pt x="1065" y="1466"/>
                        </a:lnTo>
                        <a:lnTo>
                          <a:pt x="1066" y="1467"/>
                        </a:lnTo>
                        <a:lnTo>
                          <a:pt x="1069" y="1469"/>
                        </a:lnTo>
                        <a:lnTo>
                          <a:pt x="1100" y="1497"/>
                        </a:lnTo>
                        <a:lnTo>
                          <a:pt x="1128" y="1504"/>
                        </a:lnTo>
                        <a:lnTo>
                          <a:pt x="1141" y="1510"/>
                        </a:lnTo>
                        <a:lnTo>
                          <a:pt x="1176" y="1514"/>
                        </a:lnTo>
                        <a:lnTo>
                          <a:pt x="1185" y="1514"/>
                        </a:lnTo>
                        <a:lnTo>
                          <a:pt x="1221" y="1514"/>
                        </a:lnTo>
                        <a:lnTo>
                          <a:pt x="1231" y="1514"/>
                        </a:lnTo>
                        <a:lnTo>
                          <a:pt x="1266" y="1511"/>
                        </a:lnTo>
                        <a:lnTo>
                          <a:pt x="1277" y="1510"/>
                        </a:lnTo>
                        <a:lnTo>
                          <a:pt x="1311" y="1508"/>
                        </a:lnTo>
                        <a:lnTo>
                          <a:pt x="1325" y="1507"/>
                        </a:lnTo>
                        <a:lnTo>
                          <a:pt x="1354" y="1505"/>
                        </a:lnTo>
                        <a:lnTo>
                          <a:pt x="1371" y="1505"/>
                        </a:lnTo>
                        <a:lnTo>
                          <a:pt x="1399" y="1504"/>
                        </a:lnTo>
                        <a:lnTo>
                          <a:pt x="1416" y="1504"/>
                        </a:lnTo>
                        <a:lnTo>
                          <a:pt x="1446" y="1504"/>
                        </a:lnTo>
                        <a:lnTo>
                          <a:pt x="1462" y="1504"/>
                        </a:lnTo>
                        <a:lnTo>
                          <a:pt x="1490" y="1504"/>
                        </a:lnTo>
                        <a:lnTo>
                          <a:pt x="1507" y="1504"/>
                        </a:lnTo>
                        <a:lnTo>
                          <a:pt x="1537" y="1504"/>
                        </a:lnTo>
                        <a:lnTo>
                          <a:pt x="1552" y="1504"/>
                        </a:lnTo>
                        <a:lnTo>
                          <a:pt x="1581" y="1504"/>
                        </a:lnTo>
                        <a:lnTo>
                          <a:pt x="1598" y="1504"/>
                        </a:lnTo>
                        <a:lnTo>
                          <a:pt x="1626" y="1504"/>
                        </a:lnTo>
                        <a:lnTo>
                          <a:pt x="1643" y="1504"/>
                        </a:lnTo>
                        <a:lnTo>
                          <a:pt x="1672" y="1504"/>
                        </a:lnTo>
                        <a:lnTo>
                          <a:pt x="1689" y="1504"/>
                        </a:lnTo>
                        <a:lnTo>
                          <a:pt x="1717" y="1504"/>
                        </a:lnTo>
                        <a:lnTo>
                          <a:pt x="1734" y="1504"/>
                        </a:lnTo>
                        <a:lnTo>
                          <a:pt x="1763" y="1504"/>
                        </a:lnTo>
                        <a:lnTo>
                          <a:pt x="1778" y="1504"/>
                        </a:lnTo>
                        <a:lnTo>
                          <a:pt x="1808" y="1504"/>
                        </a:lnTo>
                        <a:lnTo>
                          <a:pt x="1825" y="1504"/>
                        </a:lnTo>
                        <a:lnTo>
                          <a:pt x="1853" y="1504"/>
                        </a:lnTo>
                        <a:lnTo>
                          <a:pt x="1871" y="1504"/>
                        </a:lnTo>
                        <a:lnTo>
                          <a:pt x="1905" y="1504"/>
                        </a:lnTo>
                        <a:lnTo>
                          <a:pt x="1922" y="1504"/>
                        </a:lnTo>
                        <a:lnTo>
                          <a:pt x="1952" y="1504"/>
                        </a:lnTo>
                        <a:lnTo>
                          <a:pt x="1967" y="1504"/>
                        </a:lnTo>
                        <a:lnTo>
                          <a:pt x="1986" y="1504"/>
                        </a:lnTo>
                        <a:lnTo>
                          <a:pt x="2015" y="1504"/>
                        </a:lnTo>
                        <a:lnTo>
                          <a:pt x="2042" y="1504"/>
                        </a:lnTo>
                        <a:lnTo>
                          <a:pt x="2054" y="1504"/>
                        </a:lnTo>
                        <a:lnTo>
                          <a:pt x="2066" y="1504"/>
                        </a:lnTo>
                        <a:lnTo>
                          <a:pt x="2094" y="1504"/>
                        </a:lnTo>
                        <a:lnTo>
                          <a:pt x="2121" y="1504"/>
                        </a:lnTo>
                        <a:lnTo>
                          <a:pt x="2133" y="1504"/>
                        </a:lnTo>
                        <a:lnTo>
                          <a:pt x="2145" y="1504"/>
                        </a:lnTo>
                        <a:lnTo>
                          <a:pt x="2172" y="1504"/>
                        </a:lnTo>
                        <a:lnTo>
                          <a:pt x="2198" y="1504"/>
                        </a:lnTo>
                        <a:lnTo>
                          <a:pt x="2212" y="1504"/>
                        </a:lnTo>
                        <a:lnTo>
                          <a:pt x="2224" y="1504"/>
                        </a:lnTo>
                        <a:lnTo>
                          <a:pt x="2251" y="1504"/>
                        </a:lnTo>
                        <a:lnTo>
                          <a:pt x="2277" y="1504"/>
                        </a:lnTo>
                        <a:lnTo>
                          <a:pt x="2291" y="1504"/>
                        </a:lnTo>
                        <a:lnTo>
                          <a:pt x="2303" y="1504"/>
                        </a:lnTo>
                        <a:lnTo>
                          <a:pt x="2329" y="1504"/>
                        </a:lnTo>
                        <a:lnTo>
                          <a:pt x="2356" y="1504"/>
                        </a:lnTo>
                        <a:lnTo>
                          <a:pt x="2368" y="1504"/>
                        </a:lnTo>
                        <a:lnTo>
                          <a:pt x="2382" y="1504"/>
                        </a:lnTo>
                        <a:lnTo>
                          <a:pt x="2408" y="1504"/>
                        </a:lnTo>
                        <a:lnTo>
                          <a:pt x="2435" y="1504"/>
                        </a:lnTo>
                        <a:lnTo>
                          <a:pt x="2447" y="1504"/>
                        </a:lnTo>
                        <a:lnTo>
                          <a:pt x="2461" y="1504"/>
                        </a:lnTo>
                        <a:lnTo>
                          <a:pt x="2486" y="1504"/>
                        </a:lnTo>
                        <a:lnTo>
                          <a:pt x="2514" y="1504"/>
                        </a:lnTo>
                        <a:lnTo>
                          <a:pt x="2526" y="1504"/>
                        </a:lnTo>
                        <a:lnTo>
                          <a:pt x="2538" y="1504"/>
                        </a:lnTo>
                        <a:lnTo>
                          <a:pt x="2565" y="1504"/>
                        </a:lnTo>
                        <a:lnTo>
                          <a:pt x="2565" y="1550"/>
                        </a:lnTo>
                        <a:lnTo>
                          <a:pt x="2565" y="1619"/>
                        </a:lnTo>
                        <a:lnTo>
                          <a:pt x="2565" y="1688"/>
                        </a:lnTo>
                        <a:lnTo>
                          <a:pt x="2565" y="1758"/>
                        </a:lnTo>
                        <a:lnTo>
                          <a:pt x="2565" y="1825"/>
                        </a:lnTo>
                        <a:lnTo>
                          <a:pt x="2565" y="1894"/>
                        </a:lnTo>
                        <a:lnTo>
                          <a:pt x="2565" y="1964"/>
                        </a:lnTo>
                        <a:lnTo>
                          <a:pt x="2565" y="2033"/>
                        </a:lnTo>
                        <a:lnTo>
                          <a:pt x="2565" y="2102"/>
                        </a:lnTo>
                        <a:lnTo>
                          <a:pt x="2565" y="2171"/>
                        </a:lnTo>
                        <a:lnTo>
                          <a:pt x="2565" y="2240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92" y="2481"/>
                        </a:lnTo>
                        <a:lnTo>
                          <a:pt x="46" y="2481"/>
                        </a:lnTo>
                        <a:lnTo>
                          <a:pt x="1" y="2481"/>
                        </a:lnTo>
                        <a:lnTo>
                          <a:pt x="0" y="2415"/>
                        </a:lnTo>
                        <a:lnTo>
                          <a:pt x="0" y="2346"/>
                        </a:ln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25"/>
                        </a:lnTo>
                        <a:lnTo>
                          <a:pt x="0" y="1656"/>
                        </a:lnTo>
                        <a:lnTo>
                          <a:pt x="0" y="1587"/>
                        </a:lnTo>
                        <a:lnTo>
                          <a:pt x="0" y="1518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45" y="0"/>
                        </a:lnTo>
                        <a:lnTo>
                          <a:pt x="91" y="0"/>
                        </a:lnTo>
                        <a:lnTo>
                          <a:pt x="136" y="0"/>
                        </a:lnTo>
                        <a:lnTo>
                          <a:pt x="182" y="0"/>
                        </a:lnTo>
                        <a:lnTo>
                          <a:pt x="227" y="0"/>
                        </a:lnTo>
                        <a:lnTo>
                          <a:pt x="272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98" y="0"/>
                        </a:lnTo>
                        <a:lnTo>
                          <a:pt x="545" y="0"/>
                        </a:lnTo>
                        <a:lnTo>
                          <a:pt x="589" y="0"/>
                        </a:lnTo>
                        <a:lnTo>
                          <a:pt x="636" y="0"/>
                        </a:lnTo>
                        <a:lnTo>
                          <a:pt x="681" y="0"/>
                        </a:lnTo>
                        <a:lnTo>
                          <a:pt x="725" y="0"/>
                        </a:lnTo>
                        <a:lnTo>
                          <a:pt x="772" y="0"/>
                        </a:lnTo>
                        <a:lnTo>
                          <a:pt x="816" y="0"/>
                        </a:lnTo>
                        <a:lnTo>
                          <a:pt x="863" y="0"/>
                        </a:lnTo>
                        <a:lnTo>
                          <a:pt x="907" y="0"/>
                        </a:lnTo>
                        <a:lnTo>
                          <a:pt x="952" y="0"/>
                        </a:lnTo>
                        <a:lnTo>
                          <a:pt x="998" y="0"/>
                        </a:lnTo>
                        <a:lnTo>
                          <a:pt x="1043" y="0"/>
                        </a:lnTo>
                        <a:lnTo>
                          <a:pt x="1090" y="0"/>
                        </a:lnTo>
                        <a:lnTo>
                          <a:pt x="1134" y="0"/>
                        </a:lnTo>
                        <a:lnTo>
                          <a:pt x="1179" y="0"/>
                        </a:lnTo>
                        <a:lnTo>
                          <a:pt x="1225" y="0"/>
                        </a:lnTo>
                        <a:lnTo>
                          <a:pt x="1270" y="0"/>
                        </a:lnTo>
                        <a:lnTo>
                          <a:pt x="1316" y="0"/>
                        </a:lnTo>
                        <a:lnTo>
                          <a:pt x="1361" y="0"/>
                        </a:lnTo>
                        <a:lnTo>
                          <a:pt x="1382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" name="Freeform 24"/>
                  <p:cNvSpPr>
                    <a:spLocks/>
                  </p:cNvSpPr>
                  <p:nvPr/>
                </p:nvSpPr>
                <p:spPr bwMode="auto">
                  <a:xfrm>
                    <a:off x="5264150" y="1262063"/>
                    <a:ext cx="2398713" cy="2460625"/>
                  </a:xfrm>
                  <a:custGeom>
                    <a:avLst/>
                    <a:gdLst>
                      <a:gd name="T0" fmla="*/ 341 w 1511"/>
                      <a:gd name="T1" fmla="*/ 31 h 1550"/>
                      <a:gd name="T2" fmla="*/ 368 w 1511"/>
                      <a:gd name="T3" fmla="*/ 77 h 1550"/>
                      <a:gd name="T4" fmla="*/ 392 w 1511"/>
                      <a:gd name="T5" fmla="*/ 135 h 1550"/>
                      <a:gd name="T6" fmla="*/ 389 w 1511"/>
                      <a:gd name="T7" fmla="*/ 214 h 1550"/>
                      <a:gd name="T8" fmla="*/ 367 w 1511"/>
                      <a:gd name="T9" fmla="*/ 276 h 1550"/>
                      <a:gd name="T10" fmla="*/ 344 w 1511"/>
                      <a:gd name="T11" fmla="*/ 336 h 1550"/>
                      <a:gd name="T12" fmla="*/ 324 w 1511"/>
                      <a:gd name="T13" fmla="*/ 401 h 1550"/>
                      <a:gd name="T14" fmla="*/ 303 w 1511"/>
                      <a:gd name="T15" fmla="*/ 467 h 1550"/>
                      <a:gd name="T16" fmla="*/ 281 w 1511"/>
                      <a:gd name="T17" fmla="*/ 530 h 1550"/>
                      <a:gd name="T18" fmla="*/ 260 w 1511"/>
                      <a:gd name="T19" fmla="*/ 593 h 1550"/>
                      <a:gd name="T20" fmla="*/ 243 w 1511"/>
                      <a:gd name="T21" fmla="*/ 645 h 1550"/>
                      <a:gd name="T22" fmla="*/ 239 w 1511"/>
                      <a:gd name="T23" fmla="*/ 658 h 1550"/>
                      <a:gd name="T24" fmla="*/ 219 w 1511"/>
                      <a:gd name="T25" fmla="*/ 723 h 1550"/>
                      <a:gd name="T26" fmla="*/ 199 w 1511"/>
                      <a:gd name="T27" fmla="*/ 788 h 1550"/>
                      <a:gd name="T28" fmla="*/ 178 w 1511"/>
                      <a:gd name="T29" fmla="*/ 854 h 1550"/>
                      <a:gd name="T30" fmla="*/ 158 w 1511"/>
                      <a:gd name="T31" fmla="*/ 919 h 1550"/>
                      <a:gd name="T32" fmla="*/ 136 w 1511"/>
                      <a:gd name="T33" fmla="*/ 985 h 1550"/>
                      <a:gd name="T34" fmla="*/ 116 w 1511"/>
                      <a:gd name="T35" fmla="*/ 1047 h 1550"/>
                      <a:gd name="T36" fmla="*/ 94 w 1511"/>
                      <a:gd name="T37" fmla="*/ 1110 h 1550"/>
                      <a:gd name="T38" fmla="*/ 74 w 1511"/>
                      <a:gd name="T39" fmla="*/ 1175 h 1550"/>
                      <a:gd name="T40" fmla="*/ 44 w 1511"/>
                      <a:gd name="T41" fmla="*/ 1264 h 1550"/>
                      <a:gd name="T42" fmla="*/ 14 w 1511"/>
                      <a:gd name="T43" fmla="*/ 1346 h 1550"/>
                      <a:gd name="T44" fmla="*/ 12 w 1511"/>
                      <a:gd name="T45" fmla="*/ 1348 h 1550"/>
                      <a:gd name="T46" fmla="*/ 10 w 1511"/>
                      <a:gd name="T47" fmla="*/ 1457 h 1550"/>
                      <a:gd name="T48" fmla="*/ 12 w 1511"/>
                      <a:gd name="T49" fmla="*/ 1467 h 1550"/>
                      <a:gd name="T50" fmla="*/ 46 w 1511"/>
                      <a:gd name="T51" fmla="*/ 1497 h 1550"/>
                      <a:gd name="T52" fmla="*/ 87 w 1511"/>
                      <a:gd name="T53" fmla="*/ 1510 h 1550"/>
                      <a:gd name="T54" fmla="*/ 131 w 1511"/>
                      <a:gd name="T55" fmla="*/ 1514 h 1550"/>
                      <a:gd name="T56" fmla="*/ 177 w 1511"/>
                      <a:gd name="T57" fmla="*/ 1514 h 1550"/>
                      <a:gd name="T58" fmla="*/ 223 w 1511"/>
                      <a:gd name="T59" fmla="*/ 1510 h 1550"/>
                      <a:gd name="T60" fmla="*/ 271 w 1511"/>
                      <a:gd name="T61" fmla="*/ 1507 h 1550"/>
                      <a:gd name="T62" fmla="*/ 317 w 1511"/>
                      <a:gd name="T63" fmla="*/ 1505 h 1550"/>
                      <a:gd name="T64" fmla="*/ 362 w 1511"/>
                      <a:gd name="T65" fmla="*/ 1504 h 1550"/>
                      <a:gd name="T66" fmla="*/ 408 w 1511"/>
                      <a:gd name="T67" fmla="*/ 1504 h 1550"/>
                      <a:gd name="T68" fmla="*/ 453 w 1511"/>
                      <a:gd name="T69" fmla="*/ 1504 h 1550"/>
                      <a:gd name="T70" fmla="*/ 498 w 1511"/>
                      <a:gd name="T71" fmla="*/ 1504 h 1550"/>
                      <a:gd name="T72" fmla="*/ 544 w 1511"/>
                      <a:gd name="T73" fmla="*/ 1504 h 1550"/>
                      <a:gd name="T74" fmla="*/ 589 w 1511"/>
                      <a:gd name="T75" fmla="*/ 1504 h 1550"/>
                      <a:gd name="T76" fmla="*/ 635 w 1511"/>
                      <a:gd name="T77" fmla="*/ 1504 h 1550"/>
                      <a:gd name="T78" fmla="*/ 680 w 1511"/>
                      <a:gd name="T79" fmla="*/ 1504 h 1550"/>
                      <a:gd name="T80" fmla="*/ 724 w 1511"/>
                      <a:gd name="T81" fmla="*/ 1504 h 1550"/>
                      <a:gd name="T82" fmla="*/ 771 w 1511"/>
                      <a:gd name="T83" fmla="*/ 1504 h 1550"/>
                      <a:gd name="T84" fmla="*/ 817 w 1511"/>
                      <a:gd name="T85" fmla="*/ 1504 h 1550"/>
                      <a:gd name="T86" fmla="*/ 868 w 1511"/>
                      <a:gd name="T87" fmla="*/ 1504 h 1550"/>
                      <a:gd name="T88" fmla="*/ 913 w 1511"/>
                      <a:gd name="T89" fmla="*/ 1504 h 1550"/>
                      <a:gd name="T90" fmla="*/ 961 w 1511"/>
                      <a:gd name="T91" fmla="*/ 1504 h 1550"/>
                      <a:gd name="T92" fmla="*/ 1000 w 1511"/>
                      <a:gd name="T93" fmla="*/ 1504 h 1550"/>
                      <a:gd name="T94" fmla="*/ 1040 w 1511"/>
                      <a:gd name="T95" fmla="*/ 1504 h 1550"/>
                      <a:gd name="T96" fmla="*/ 1079 w 1511"/>
                      <a:gd name="T97" fmla="*/ 1504 h 1550"/>
                      <a:gd name="T98" fmla="*/ 1118 w 1511"/>
                      <a:gd name="T99" fmla="*/ 1504 h 1550"/>
                      <a:gd name="T100" fmla="*/ 1158 w 1511"/>
                      <a:gd name="T101" fmla="*/ 1504 h 1550"/>
                      <a:gd name="T102" fmla="*/ 1197 w 1511"/>
                      <a:gd name="T103" fmla="*/ 1504 h 1550"/>
                      <a:gd name="T104" fmla="*/ 1237 w 1511"/>
                      <a:gd name="T105" fmla="*/ 1504 h 1550"/>
                      <a:gd name="T106" fmla="*/ 1275 w 1511"/>
                      <a:gd name="T107" fmla="*/ 1504 h 1550"/>
                      <a:gd name="T108" fmla="*/ 1314 w 1511"/>
                      <a:gd name="T109" fmla="*/ 1504 h 1550"/>
                      <a:gd name="T110" fmla="*/ 1354 w 1511"/>
                      <a:gd name="T111" fmla="*/ 1504 h 1550"/>
                      <a:gd name="T112" fmla="*/ 1393 w 1511"/>
                      <a:gd name="T113" fmla="*/ 1504 h 1550"/>
                      <a:gd name="T114" fmla="*/ 1432 w 1511"/>
                      <a:gd name="T115" fmla="*/ 1504 h 1550"/>
                      <a:gd name="T116" fmla="*/ 1472 w 1511"/>
                      <a:gd name="T117" fmla="*/ 1504 h 1550"/>
                      <a:gd name="T118" fmla="*/ 1511 w 1511"/>
                      <a:gd name="T119" fmla="*/ 1504 h 15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511" h="1550">
                        <a:moveTo>
                          <a:pt x="328" y="0"/>
                        </a:moveTo>
                        <a:lnTo>
                          <a:pt x="341" y="31"/>
                        </a:lnTo>
                        <a:lnTo>
                          <a:pt x="356" y="59"/>
                        </a:lnTo>
                        <a:lnTo>
                          <a:pt x="368" y="77"/>
                        </a:lnTo>
                        <a:lnTo>
                          <a:pt x="387" y="119"/>
                        </a:lnTo>
                        <a:lnTo>
                          <a:pt x="392" y="135"/>
                        </a:lnTo>
                        <a:lnTo>
                          <a:pt x="396" y="179"/>
                        </a:lnTo>
                        <a:lnTo>
                          <a:pt x="389" y="214"/>
                        </a:lnTo>
                        <a:lnTo>
                          <a:pt x="382" y="238"/>
                        </a:lnTo>
                        <a:lnTo>
                          <a:pt x="367" y="276"/>
                        </a:lnTo>
                        <a:lnTo>
                          <a:pt x="359" y="298"/>
                        </a:lnTo>
                        <a:lnTo>
                          <a:pt x="344" y="336"/>
                        </a:lnTo>
                        <a:lnTo>
                          <a:pt x="337" y="357"/>
                        </a:lnTo>
                        <a:lnTo>
                          <a:pt x="324" y="401"/>
                        </a:lnTo>
                        <a:lnTo>
                          <a:pt x="320" y="418"/>
                        </a:lnTo>
                        <a:lnTo>
                          <a:pt x="303" y="467"/>
                        </a:lnTo>
                        <a:lnTo>
                          <a:pt x="300" y="478"/>
                        </a:lnTo>
                        <a:lnTo>
                          <a:pt x="281" y="530"/>
                        </a:lnTo>
                        <a:lnTo>
                          <a:pt x="279" y="538"/>
                        </a:lnTo>
                        <a:lnTo>
                          <a:pt x="260" y="593"/>
                        </a:lnTo>
                        <a:lnTo>
                          <a:pt x="258" y="597"/>
                        </a:lnTo>
                        <a:lnTo>
                          <a:pt x="243" y="645"/>
                        </a:lnTo>
                        <a:lnTo>
                          <a:pt x="239" y="657"/>
                        </a:lnTo>
                        <a:lnTo>
                          <a:pt x="239" y="658"/>
                        </a:lnTo>
                        <a:lnTo>
                          <a:pt x="222" y="717"/>
                        </a:lnTo>
                        <a:lnTo>
                          <a:pt x="219" y="723"/>
                        </a:lnTo>
                        <a:lnTo>
                          <a:pt x="203" y="776"/>
                        </a:lnTo>
                        <a:lnTo>
                          <a:pt x="199" y="788"/>
                        </a:lnTo>
                        <a:lnTo>
                          <a:pt x="184" y="836"/>
                        </a:lnTo>
                        <a:lnTo>
                          <a:pt x="178" y="854"/>
                        </a:lnTo>
                        <a:lnTo>
                          <a:pt x="165" y="896"/>
                        </a:lnTo>
                        <a:lnTo>
                          <a:pt x="158" y="919"/>
                        </a:lnTo>
                        <a:lnTo>
                          <a:pt x="146" y="955"/>
                        </a:lnTo>
                        <a:lnTo>
                          <a:pt x="136" y="985"/>
                        </a:lnTo>
                        <a:lnTo>
                          <a:pt x="127" y="1015"/>
                        </a:lnTo>
                        <a:lnTo>
                          <a:pt x="116" y="1047"/>
                        </a:lnTo>
                        <a:lnTo>
                          <a:pt x="106" y="1074"/>
                        </a:lnTo>
                        <a:lnTo>
                          <a:pt x="94" y="1110"/>
                        </a:lnTo>
                        <a:lnTo>
                          <a:pt x="84" y="1135"/>
                        </a:lnTo>
                        <a:lnTo>
                          <a:pt x="74" y="1175"/>
                        </a:lnTo>
                        <a:lnTo>
                          <a:pt x="67" y="1195"/>
                        </a:lnTo>
                        <a:lnTo>
                          <a:pt x="44" y="1264"/>
                        </a:lnTo>
                        <a:lnTo>
                          <a:pt x="41" y="1272"/>
                        </a:lnTo>
                        <a:lnTo>
                          <a:pt x="14" y="1346"/>
                        </a:lnTo>
                        <a:lnTo>
                          <a:pt x="14" y="1346"/>
                        </a:lnTo>
                        <a:lnTo>
                          <a:pt x="12" y="1348"/>
                        </a:lnTo>
                        <a:lnTo>
                          <a:pt x="0" y="1407"/>
                        </a:lnTo>
                        <a:lnTo>
                          <a:pt x="10" y="1457"/>
                        </a:lnTo>
                        <a:lnTo>
                          <a:pt x="11" y="1466"/>
                        </a:lnTo>
                        <a:lnTo>
                          <a:pt x="12" y="1467"/>
                        </a:lnTo>
                        <a:lnTo>
                          <a:pt x="15" y="1469"/>
                        </a:lnTo>
                        <a:lnTo>
                          <a:pt x="46" y="1497"/>
                        </a:lnTo>
                        <a:lnTo>
                          <a:pt x="74" y="1504"/>
                        </a:lnTo>
                        <a:lnTo>
                          <a:pt x="87" y="1510"/>
                        </a:lnTo>
                        <a:lnTo>
                          <a:pt x="122" y="1514"/>
                        </a:lnTo>
                        <a:lnTo>
                          <a:pt x="131" y="1514"/>
                        </a:lnTo>
                        <a:lnTo>
                          <a:pt x="167" y="1514"/>
                        </a:lnTo>
                        <a:lnTo>
                          <a:pt x="177" y="1514"/>
                        </a:lnTo>
                        <a:lnTo>
                          <a:pt x="212" y="1511"/>
                        </a:lnTo>
                        <a:lnTo>
                          <a:pt x="223" y="1510"/>
                        </a:lnTo>
                        <a:lnTo>
                          <a:pt x="257" y="1508"/>
                        </a:lnTo>
                        <a:lnTo>
                          <a:pt x="271" y="1507"/>
                        </a:lnTo>
                        <a:lnTo>
                          <a:pt x="300" y="1505"/>
                        </a:lnTo>
                        <a:lnTo>
                          <a:pt x="317" y="1505"/>
                        </a:lnTo>
                        <a:lnTo>
                          <a:pt x="345" y="1504"/>
                        </a:lnTo>
                        <a:lnTo>
                          <a:pt x="362" y="1504"/>
                        </a:lnTo>
                        <a:lnTo>
                          <a:pt x="392" y="1504"/>
                        </a:lnTo>
                        <a:lnTo>
                          <a:pt x="408" y="1504"/>
                        </a:lnTo>
                        <a:lnTo>
                          <a:pt x="436" y="1504"/>
                        </a:lnTo>
                        <a:lnTo>
                          <a:pt x="453" y="1504"/>
                        </a:lnTo>
                        <a:lnTo>
                          <a:pt x="483" y="1504"/>
                        </a:lnTo>
                        <a:lnTo>
                          <a:pt x="498" y="1504"/>
                        </a:lnTo>
                        <a:lnTo>
                          <a:pt x="527" y="1504"/>
                        </a:lnTo>
                        <a:lnTo>
                          <a:pt x="544" y="1504"/>
                        </a:lnTo>
                        <a:lnTo>
                          <a:pt x="572" y="1504"/>
                        </a:lnTo>
                        <a:lnTo>
                          <a:pt x="589" y="1504"/>
                        </a:lnTo>
                        <a:lnTo>
                          <a:pt x="618" y="1504"/>
                        </a:lnTo>
                        <a:lnTo>
                          <a:pt x="635" y="1504"/>
                        </a:lnTo>
                        <a:lnTo>
                          <a:pt x="663" y="1504"/>
                        </a:lnTo>
                        <a:lnTo>
                          <a:pt x="680" y="1504"/>
                        </a:lnTo>
                        <a:lnTo>
                          <a:pt x="709" y="1504"/>
                        </a:lnTo>
                        <a:lnTo>
                          <a:pt x="724" y="1504"/>
                        </a:lnTo>
                        <a:lnTo>
                          <a:pt x="754" y="1504"/>
                        </a:lnTo>
                        <a:lnTo>
                          <a:pt x="771" y="1504"/>
                        </a:lnTo>
                        <a:lnTo>
                          <a:pt x="799" y="1504"/>
                        </a:lnTo>
                        <a:lnTo>
                          <a:pt x="817" y="1504"/>
                        </a:lnTo>
                        <a:lnTo>
                          <a:pt x="851" y="1504"/>
                        </a:lnTo>
                        <a:lnTo>
                          <a:pt x="868" y="1504"/>
                        </a:lnTo>
                        <a:lnTo>
                          <a:pt x="898" y="1504"/>
                        </a:lnTo>
                        <a:lnTo>
                          <a:pt x="913" y="1504"/>
                        </a:lnTo>
                        <a:lnTo>
                          <a:pt x="932" y="1504"/>
                        </a:lnTo>
                        <a:lnTo>
                          <a:pt x="961" y="1504"/>
                        </a:lnTo>
                        <a:lnTo>
                          <a:pt x="988" y="1504"/>
                        </a:lnTo>
                        <a:lnTo>
                          <a:pt x="1000" y="1504"/>
                        </a:lnTo>
                        <a:lnTo>
                          <a:pt x="1012" y="1504"/>
                        </a:lnTo>
                        <a:lnTo>
                          <a:pt x="1040" y="1504"/>
                        </a:lnTo>
                        <a:lnTo>
                          <a:pt x="1067" y="1504"/>
                        </a:lnTo>
                        <a:lnTo>
                          <a:pt x="1079" y="1504"/>
                        </a:lnTo>
                        <a:lnTo>
                          <a:pt x="1091" y="1504"/>
                        </a:lnTo>
                        <a:lnTo>
                          <a:pt x="1118" y="1504"/>
                        </a:lnTo>
                        <a:lnTo>
                          <a:pt x="1144" y="1504"/>
                        </a:lnTo>
                        <a:lnTo>
                          <a:pt x="1158" y="1504"/>
                        </a:lnTo>
                        <a:lnTo>
                          <a:pt x="1170" y="1504"/>
                        </a:lnTo>
                        <a:lnTo>
                          <a:pt x="1197" y="1504"/>
                        </a:lnTo>
                        <a:lnTo>
                          <a:pt x="1223" y="1504"/>
                        </a:lnTo>
                        <a:lnTo>
                          <a:pt x="1237" y="1504"/>
                        </a:lnTo>
                        <a:lnTo>
                          <a:pt x="1249" y="1504"/>
                        </a:lnTo>
                        <a:lnTo>
                          <a:pt x="1275" y="1504"/>
                        </a:lnTo>
                        <a:lnTo>
                          <a:pt x="1302" y="1504"/>
                        </a:lnTo>
                        <a:lnTo>
                          <a:pt x="1314" y="1504"/>
                        </a:lnTo>
                        <a:lnTo>
                          <a:pt x="1328" y="1504"/>
                        </a:lnTo>
                        <a:lnTo>
                          <a:pt x="1354" y="1504"/>
                        </a:lnTo>
                        <a:lnTo>
                          <a:pt x="1381" y="1504"/>
                        </a:lnTo>
                        <a:lnTo>
                          <a:pt x="1393" y="1504"/>
                        </a:lnTo>
                        <a:lnTo>
                          <a:pt x="1407" y="1504"/>
                        </a:lnTo>
                        <a:lnTo>
                          <a:pt x="1432" y="1504"/>
                        </a:lnTo>
                        <a:lnTo>
                          <a:pt x="1460" y="1504"/>
                        </a:lnTo>
                        <a:lnTo>
                          <a:pt x="1472" y="1504"/>
                        </a:lnTo>
                        <a:lnTo>
                          <a:pt x="1484" y="1504"/>
                        </a:lnTo>
                        <a:lnTo>
                          <a:pt x="1511" y="1504"/>
                        </a:lnTo>
                        <a:lnTo>
                          <a:pt x="1511" y="155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Freeform 25"/>
                  <p:cNvSpPr>
                    <a:spLocks/>
                  </p:cNvSpPr>
                  <p:nvPr/>
                </p:nvSpPr>
                <p:spPr bwMode="auto">
                  <a:xfrm>
                    <a:off x="4300538" y="1262063"/>
                    <a:ext cx="3362325" cy="3251200"/>
                  </a:xfrm>
                  <a:custGeom>
                    <a:avLst/>
                    <a:gdLst>
                      <a:gd name="T0" fmla="*/ 327 w 2118"/>
                      <a:gd name="T1" fmla="*/ 111 h 2048"/>
                      <a:gd name="T2" fmla="*/ 326 w 2118"/>
                      <a:gd name="T3" fmla="*/ 234 h 2048"/>
                      <a:gd name="T4" fmla="*/ 326 w 2118"/>
                      <a:gd name="T5" fmla="*/ 356 h 2048"/>
                      <a:gd name="T6" fmla="*/ 320 w 2118"/>
                      <a:gd name="T7" fmla="*/ 469 h 2048"/>
                      <a:gd name="T8" fmla="*/ 338 w 2118"/>
                      <a:gd name="T9" fmla="*/ 562 h 2048"/>
                      <a:gd name="T10" fmla="*/ 391 w 2118"/>
                      <a:gd name="T11" fmla="*/ 661 h 2048"/>
                      <a:gd name="T12" fmla="*/ 363 w 2118"/>
                      <a:gd name="T13" fmla="*/ 817 h 2048"/>
                      <a:gd name="T14" fmla="*/ 322 w 2118"/>
                      <a:gd name="T15" fmla="*/ 947 h 2048"/>
                      <a:gd name="T16" fmla="*/ 296 w 2118"/>
                      <a:gd name="T17" fmla="*/ 1027 h 2048"/>
                      <a:gd name="T18" fmla="*/ 250 w 2118"/>
                      <a:gd name="T19" fmla="*/ 1164 h 2048"/>
                      <a:gd name="T20" fmla="*/ 216 w 2118"/>
                      <a:gd name="T21" fmla="*/ 1271 h 2048"/>
                      <a:gd name="T22" fmla="*/ 182 w 2118"/>
                      <a:gd name="T23" fmla="*/ 1379 h 2048"/>
                      <a:gd name="T24" fmla="*/ 148 w 2118"/>
                      <a:gd name="T25" fmla="*/ 1488 h 2048"/>
                      <a:gd name="T26" fmla="*/ 115 w 2118"/>
                      <a:gd name="T27" fmla="*/ 1587 h 2048"/>
                      <a:gd name="T28" fmla="*/ 91 w 2118"/>
                      <a:gd name="T29" fmla="*/ 1656 h 2048"/>
                      <a:gd name="T30" fmla="*/ 57 w 2118"/>
                      <a:gd name="T31" fmla="*/ 1764 h 2048"/>
                      <a:gd name="T32" fmla="*/ 13 w 2118"/>
                      <a:gd name="T33" fmla="*/ 1884 h 2048"/>
                      <a:gd name="T34" fmla="*/ 11 w 2118"/>
                      <a:gd name="T35" fmla="*/ 2003 h 2048"/>
                      <a:gd name="T36" fmla="*/ 114 w 2118"/>
                      <a:gd name="T37" fmla="*/ 2045 h 2048"/>
                      <a:gd name="T38" fmla="*/ 205 w 2118"/>
                      <a:gd name="T39" fmla="*/ 2046 h 2048"/>
                      <a:gd name="T40" fmla="*/ 295 w 2118"/>
                      <a:gd name="T41" fmla="*/ 2041 h 2048"/>
                      <a:gd name="T42" fmla="*/ 384 w 2118"/>
                      <a:gd name="T43" fmla="*/ 2038 h 2048"/>
                      <a:gd name="T44" fmla="*/ 475 w 2118"/>
                      <a:gd name="T45" fmla="*/ 2038 h 2048"/>
                      <a:gd name="T46" fmla="*/ 566 w 2118"/>
                      <a:gd name="T47" fmla="*/ 2039 h 2048"/>
                      <a:gd name="T48" fmla="*/ 657 w 2118"/>
                      <a:gd name="T49" fmla="*/ 2039 h 2048"/>
                      <a:gd name="T50" fmla="*/ 747 w 2118"/>
                      <a:gd name="T51" fmla="*/ 2039 h 2048"/>
                      <a:gd name="T52" fmla="*/ 838 w 2118"/>
                      <a:gd name="T53" fmla="*/ 2039 h 2048"/>
                      <a:gd name="T54" fmla="*/ 929 w 2118"/>
                      <a:gd name="T55" fmla="*/ 2039 h 2048"/>
                      <a:gd name="T56" fmla="*/ 1020 w 2118"/>
                      <a:gd name="T57" fmla="*/ 2039 h 2048"/>
                      <a:gd name="T58" fmla="*/ 1111 w 2118"/>
                      <a:gd name="T59" fmla="*/ 2039 h 2048"/>
                      <a:gd name="T60" fmla="*/ 1201 w 2118"/>
                      <a:gd name="T61" fmla="*/ 2039 h 2048"/>
                      <a:gd name="T62" fmla="*/ 1292 w 2118"/>
                      <a:gd name="T63" fmla="*/ 2039 h 2048"/>
                      <a:gd name="T64" fmla="*/ 1383 w 2118"/>
                      <a:gd name="T65" fmla="*/ 2039 h 2048"/>
                      <a:gd name="T66" fmla="*/ 1474 w 2118"/>
                      <a:gd name="T67" fmla="*/ 2039 h 2048"/>
                      <a:gd name="T68" fmla="*/ 1565 w 2118"/>
                      <a:gd name="T69" fmla="*/ 2039 h 2048"/>
                      <a:gd name="T70" fmla="*/ 1655 w 2118"/>
                      <a:gd name="T71" fmla="*/ 2039 h 2048"/>
                      <a:gd name="T72" fmla="*/ 1746 w 2118"/>
                      <a:gd name="T73" fmla="*/ 2039 h 2048"/>
                      <a:gd name="T74" fmla="*/ 1841 w 2118"/>
                      <a:gd name="T75" fmla="*/ 2039 h 2048"/>
                      <a:gd name="T76" fmla="*/ 1954 w 2118"/>
                      <a:gd name="T77" fmla="*/ 2039 h 2048"/>
                      <a:gd name="T78" fmla="*/ 2033 w 2118"/>
                      <a:gd name="T79" fmla="*/ 2039 h 2048"/>
                      <a:gd name="T80" fmla="*/ 2111 w 2118"/>
                      <a:gd name="T81" fmla="*/ 2038 h 2048"/>
                      <a:gd name="T82" fmla="*/ 2118 w 2118"/>
                      <a:gd name="T83" fmla="*/ 1894 h 2048"/>
                      <a:gd name="T84" fmla="*/ 2118 w 2118"/>
                      <a:gd name="T85" fmla="*/ 1619 h 2048"/>
                      <a:gd name="T86" fmla="*/ 2118 w 2118"/>
                      <a:gd name="T87" fmla="*/ 1343 h 2048"/>
                      <a:gd name="T88" fmla="*/ 2118 w 2118"/>
                      <a:gd name="T89" fmla="*/ 1068 h 2048"/>
                      <a:gd name="T90" fmla="*/ 2118 w 2118"/>
                      <a:gd name="T91" fmla="*/ 791 h 2048"/>
                      <a:gd name="T92" fmla="*/ 2118 w 2118"/>
                      <a:gd name="T93" fmla="*/ 515 h 2048"/>
                      <a:gd name="T94" fmla="*/ 2118 w 2118"/>
                      <a:gd name="T95" fmla="*/ 240 h 2048"/>
                      <a:gd name="T96" fmla="*/ 2094 w 2118"/>
                      <a:gd name="T97" fmla="*/ 0 h 2048"/>
                      <a:gd name="T98" fmla="*/ 1913 w 2118"/>
                      <a:gd name="T99" fmla="*/ 0 h 2048"/>
                      <a:gd name="T100" fmla="*/ 1731 w 2118"/>
                      <a:gd name="T101" fmla="*/ 0 h 2048"/>
                      <a:gd name="T102" fmla="*/ 1550 w 2118"/>
                      <a:gd name="T103" fmla="*/ 0 h 2048"/>
                      <a:gd name="T104" fmla="*/ 1368 w 2118"/>
                      <a:gd name="T105" fmla="*/ 0 h 2048"/>
                      <a:gd name="T106" fmla="*/ 1186 w 2118"/>
                      <a:gd name="T107" fmla="*/ 0 h 2048"/>
                      <a:gd name="T108" fmla="*/ 1005 w 2118"/>
                      <a:gd name="T109" fmla="*/ 0 h 2048"/>
                      <a:gd name="T110" fmla="*/ 823 w 2118"/>
                      <a:gd name="T111" fmla="*/ 0 h 2048"/>
                      <a:gd name="T112" fmla="*/ 643 w 2118"/>
                      <a:gd name="T113" fmla="*/ 0 h 2048"/>
                      <a:gd name="T114" fmla="*/ 460 w 2118"/>
                      <a:gd name="T115" fmla="*/ 0 h 20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118" h="2048">
                        <a:moveTo>
                          <a:pt x="326" y="0"/>
                        </a:moveTo>
                        <a:lnTo>
                          <a:pt x="327" y="6"/>
                        </a:lnTo>
                        <a:lnTo>
                          <a:pt x="327" y="59"/>
                        </a:lnTo>
                        <a:lnTo>
                          <a:pt x="327" y="111"/>
                        </a:lnTo>
                        <a:lnTo>
                          <a:pt x="327" y="119"/>
                        </a:lnTo>
                        <a:lnTo>
                          <a:pt x="327" y="127"/>
                        </a:lnTo>
                        <a:lnTo>
                          <a:pt x="326" y="179"/>
                        </a:lnTo>
                        <a:lnTo>
                          <a:pt x="326" y="234"/>
                        </a:lnTo>
                        <a:lnTo>
                          <a:pt x="326" y="238"/>
                        </a:lnTo>
                        <a:lnTo>
                          <a:pt x="326" y="242"/>
                        </a:lnTo>
                        <a:lnTo>
                          <a:pt x="326" y="298"/>
                        </a:lnTo>
                        <a:lnTo>
                          <a:pt x="326" y="356"/>
                        </a:lnTo>
                        <a:lnTo>
                          <a:pt x="326" y="357"/>
                        </a:lnTo>
                        <a:lnTo>
                          <a:pt x="325" y="360"/>
                        </a:lnTo>
                        <a:lnTo>
                          <a:pt x="323" y="418"/>
                        </a:lnTo>
                        <a:lnTo>
                          <a:pt x="320" y="469"/>
                        </a:lnTo>
                        <a:lnTo>
                          <a:pt x="320" y="478"/>
                        </a:lnTo>
                        <a:lnTo>
                          <a:pt x="322" y="486"/>
                        </a:lnTo>
                        <a:lnTo>
                          <a:pt x="327" y="538"/>
                        </a:lnTo>
                        <a:lnTo>
                          <a:pt x="338" y="562"/>
                        </a:lnTo>
                        <a:lnTo>
                          <a:pt x="359" y="597"/>
                        </a:lnTo>
                        <a:lnTo>
                          <a:pt x="365" y="608"/>
                        </a:lnTo>
                        <a:lnTo>
                          <a:pt x="390" y="657"/>
                        </a:lnTo>
                        <a:lnTo>
                          <a:pt x="391" y="661"/>
                        </a:lnTo>
                        <a:lnTo>
                          <a:pt x="395" y="717"/>
                        </a:lnTo>
                        <a:lnTo>
                          <a:pt x="384" y="756"/>
                        </a:lnTo>
                        <a:lnTo>
                          <a:pt x="379" y="776"/>
                        </a:lnTo>
                        <a:lnTo>
                          <a:pt x="363" y="817"/>
                        </a:lnTo>
                        <a:lnTo>
                          <a:pt x="356" y="836"/>
                        </a:lnTo>
                        <a:lnTo>
                          <a:pt x="341" y="881"/>
                        </a:lnTo>
                        <a:lnTo>
                          <a:pt x="337" y="896"/>
                        </a:lnTo>
                        <a:lnTo>
                          <a:pt x="322" y="947"/>
                        </a:lnTo>
                        <a:lnTo>
                          <a:pt x="319" y="955"/>
                        </a:lnTo>
                        <a:lnTo>
                          <a:pt x="297" y="1020"/>
                        </a:lnTo>
                        <a:lnTo>
                          <a:pt x="297" y="1022"/>
                        </a:lnTo>
                        <a:lnTo>
                          <a:pt x="296" y="1027"/>
                        </a:lnTo>
                        <a:lnTo>
                          <a:pt x="274" y="1088"/>
                        </a:lnTo>
                        <a:lnTo>
                          <a:pt x="272" y="1096"/>
                        </a:lnTo>
                        <a:lnTo>
                          <a:pt x="259" y="1137"/>
                        </a:lnTo>
                        <a:lnTo>
                          <a:pt x="250" y="1164"/>
                        </a:lnTo>
                        <a:lnTo>
                          <a:pt x="242" y="1188"/>
                        </a:lnTo>
                        <a:lnTo>
                          <a:pt x="234" y="1218"/>
                        </a:lnTo>
                        <a:lnTo>
                          <a:pt x="221" y="1256"/>
                        </a:lnTo>
                        <a:lnTo>
                          <a:pt x="216" y="1271"/>
                        </a:lnTo>
                        <a:lnTo>
                          <a:pt x="213" y="1283"/>
                        </a:lnTo>
                        <a:lnTo>
                          <a:pt x="200" y="1327"/>
                        </a:lnTo>
                        <a:lnTo>
                          <a:pt x="182" y="1379"/>
                        </a:lnTo>
                        <a:lnTo>
                          <a:pt x="182" y="1379"/>
                        </a:lnTo>
                        <a:lnTo>
                          <a:pt x="182" y="1381"/>
                        </a:lnTo>
                        <a:lnTo>
                          <a:pt x="164" y="1434"/>
                        </a:lnTo>
                        <a:lnTo>
                          <a:pt x="152" y="1474"/>
                        </a:lnTo>
                        <a:lnTo>
                          <a:pt x="148" y="1488"/>
                        </a:lnTo>
                        <a:lnTo>
                          <a:pt x="141" y="1510"/>
                        </a:lnTo>
                        <a:lnTo>
                          <a:pt x="130" y="1545"/>
                        </a:lnTo>
                        <a:lnTo>
                          <a:pt x="121" y="1570"/>
                        </a:lnTo>
                        <a:lnTo>
                          <a:pt x="115" y="1587"/>
                        </a:lnTo>
                        <a:lnTo>
                          <a:pt x="111" y="1596"/>
                        </a:lnTo>
                        <a:lnTo>
                          <a:pt x="103" y="1621"/>
                        </a:lnTo>
                        <a:lnTo>
                          <a:pt x="94" y="1646"/>
                        </a:lnTo>
                        <a:lnTo>
                          <a:pt x="91" y="1656"/>
                        </a:lnTo>
                        <a:lnTo>
                          <a:pt x="83" y="1683"/>
                        </a:lnTo>
                        <a:lnTo>
                          <a:pt x="77" y="1701"/>
                        </a:lnTo>
                        <a:lnTo>
                          <a:pt x="75" y="1710"/>
                        </a:lnTo>
                        <a:lnTo>
                          <a:pt x="57" y="1764"/>
                        </a:lnTo>
                        <a:lnTo>
                          <a:pt x="57" y="1767"/>
                        </a:lnTo>
                        <a:lnTo>
                          <a:pt x="41" y="1813"/>
                        </a:lnTo>
                        <a:lnTo>
                          <a:pt x="34" y="1832"/>
                        </a:lnTo>
                        <a:lnTo>
                          <a:pt x="13" y="1884"/>
                        </a:lnTo>
                        <a:lnTo>
                          <a:pt x="12" y="1893"/>
                        </a:lnTo>
                        <a:lnTo>
                          <a:pt x="0" y="1940"/>
                        </a:lnTo>
                        <a:lnTo>
                          <a:pt x="9" y="2001"/>
                        </a:lnTo>
                        <a:lnTo>
                          <a:pt x="11" y="2003"/>
                        </a:lnTo>
                        <a:lnTo>
                          <a:pt x="43" y="2031"/>
                        </a:lnTo>
                        <a:lnTo>
                          <a:pt x="65" y="2035"/>
                        </a:lnTo>
                        <a:lnTo>
                          <a:pt x="84" y="2042"/>
                        </a:lnTo>
                        <a:lnTo>
                          <a:pt x="114" y="2045"/>
                        </a:lnTo>
                        <a:lnTo>
                          <a:pt x="128" y="2048"/>
                        </a:lnTo>
                        <a:lnTo>
                          <a:pt x="160" y="2048"/>
                        </a:lnTo>
                        <a:lnTo>
                          <a:pt x="172" y="2048"/>
                        </a:lnTo>
                        <a:lnTo>
                          <a:pt x="205" y="2046"/>
                        </a:lnTo>
                        <a:lnTo>
                          <a:pt x="219" y="2045"/>
                        </a:lnTo>
                        <a:lnTo>
                          <a:pt x="250" y="2043"/>
                        </a:lnTo>
                        <a:lnTo>
                          <a:pt x="266" y="2042"/>
                        </a:lnTo>
                        <a:lnTo>
                          <a:pt x="295" y="2041"/>
                        </a:lnTo>
                        <a:lnTo>
                          <a:pt x="312" y="2039"/>
                        </a:lnTo>
                        <a:lnTo>
                          <a:pt x="340" y="2039"/>
                        </a:lnTo>
                        <a:lnTo>
                          <a:pt x="357" y="2038"/>
                        </a:lnTo>
                        <a:lnTo>
                          <a:pt x="384" y="2038"/>
                        </a:lnTo>
                        <a:lnTo>
                          <a:pt x="403" y="2038"/>
                        </a:lnTo>
                        <a:lnTo>
                          <a:pt x="429" y="2038"/>
                        </a:lnTo>
                        <a:lnTo>
                          <a:pt x="448" y="2038"/>
                        </a:lnTo>
                        <a:lnTo>
                          <a:pt x="475" y="2038"/>
                        </a:lnTo>
                        <a:lnTo>
                          <a:pt x="493" y="2039"/>
                        </a:lnTo>
                        <a:lnTo>
                          <a:pt x="520" y="2039"/>
                        </a:lnTo>
                        <a:lnTo>
                          <a:pt x="539" y="2039"/>
                        </a:lnTo>
                        <a:lnTo>
                          <a:pt x="566" y="2039"/>
                        </a:lnTo>
                        <a:lnTo>
                          <a:pt x="584" y="2039"/>
                        </a:lnTo>
                        <a:lnTo>
                          <a:pt x="611" y="2039"/>
                        </a:lnTo>
                        <a:lnTo>
                          <a:pt x="629" y="2039"/>
                        </a:lnTo>
                        <a:lnTo>
                          <a:pt x="657" y="2039"/>
                        </a:lnTo>
                        <a:lnTo>
                          <a:pt x="675" y="2039"/>
                        </a:lnTo>
                        <a:lnTo>
                          <a:pt x="702" y="2039"/>
                        </a:lnTo>
                        <a:lnTo>
                          <a:pt x="720" y="2039"/>
                        </a:lnTo>
                        <a:lnTo>
                          <a:pt x="747" y="2039"/>
                        </a:lnTo>
                        <a:lnTo>
                          <a:pt x="766" y="2039"/>
                        </a:lnTo>
                        <a:lnTo>
                          <a:pt x="793" y="2039"/>
                        </a:lnTo>
                        <a:lnTo>
                          <a:pt x="811" y="2039"/>
                        </a:lnTo>
                        <a:lnTo>
                          <a:pt x="838" y="2039"/>
                        </a:lnTo>
                        <a:lnTo>
                          <a:pt x="856" y="2039"/>
                        </a:lnTo>
                        <a:lnTo>
                          <a:pt x="884" y="2039"/>
                        </a:lnTo>
                        <a:lnTo>
                          <a:pt x="902" y="2039"/>
                        </a:lnTo>
                        <a:lnTo>
                          <a:pt x="929" y="2039"/>
                        </a:lnTo>
                        <a:lnTo>
                          <a:pt x="947" y="2039"/>
                        </a:lnTo>
                        <a:lnTo>
                          <a:pt x="974" y="2039"/>
                        </a:lnTo>
                        <a:lnTo>
                          <a:pt x="993" y="2039"/>
                        </a:lnTo>
                        <a:lnTo>
                          <a:pt x="1020" y="2039"/>
                        </a:lnTo>
                        <a:lnTo>
                          <a:pt x="1038" y="2039"/>
                        </a:lnTo>
                        <a:lnTo>
                          <a:pt x="1065" y="2039"/>
                        </a:lnTo>
                        <a:lnTo>
                          <a:pt x="1083" y="2039"/>
                        </a:lnTo>
                        <a:lnTo>
                          <a:pt x="1111" y="2039"/>
                        </a:lnTo>
                        <a:lnTo>
                          <a:pt x="1129" y="2039"/>
                        </a:lnTo>
                        <a:lnTo>
                          <a:pt x="1156" y="2039"/>
                        </a:lnTo>
                        <a:lnTo>
                          <a:pt x="1174" y="2039"/>
                        </a:lnTo>
                        <a:lnTo>
                          <a:pt x="1201" y="2039"/>
                        </a:lnTo>
                        <a:lnTo>
                          <a:pt x="1220" y="2039"/>
                        </a:lnTo>
                        <a:lnTo>
                          <a:pt x="1247" y="2039"/>
                        </a:lnTo>
                        <a:lnTo>
                          <a:pt x="1265" y="2039"/>
                        </a:lnTo>
                        <a:lnTo>
                          <a:pt x="1292" y="2039"/>
                        </a:lnTo>
                        <a:lnTo>
                          <a:pt x="1310" y="2039"/>
                        </a:lnTo>
                        <a:lnTo>
                          <a:pt x="1338" y="2039"/>
                        </a:lnTo>
                        <a:lnTo>
                          <a:pt x="1356" y="2039"/>
                        </a:lnTo>
                        <a:lnTo>
                          <a:pt x="1383" y="2039"/>
                        </a:lnTo>
                        <a:lnTo>
                          <a:pt x="1401" y="2039"/>
                        </a:lnTo>
                        <a:lnTo>
                          <a:pt x="1428" y="2039"/>
                        </a:lnTo>
                        <a:lnTo>
                          <a:pt x="1447" y="2039"/>
                        </a:lnTo>
                        <a:lnTo>
                          <a:pt x="1474" y="2039"/>
                        </a:lnTo>
                        <a:lnTo>
                          <a:pt x="1492" y="2039"/>
                        </a:lnTo>
                        <a:lnTo>
                          <a:pt x="1519" y="2039"/>
                        </a:lnTo>
                        <a:lnTo>
                          <a:pt x="1537" y="2039"/>
                        </a:lnTo>
                        <a:lnTo>
                          <a:pt x="1565" y="2039"/>
                        </a:lnTo>
                        <a:lnTo>
                          <a:pt x="1583" y="2039"/>
                        </a:lnTo>
                        <a:lnTo>
                          <a:pt x="1610" y="2039"/>
                        </a:lnTo>
                        <a:lnTo>
                          <a:pt x="1628" y="2039"/>
                        </a:lnTo>
                        <a:lnTo>
                          <a:pt x="1655" y="2039"/>
                        </a:lnTo>
                        <a:lnTo>
                          <a:pt x="1674" y="2039"/>
                        </a:lnTo>
                        <a:lnTo>
                          <a:pt x="1701" y="2039"/>
                        </a:lnTo>
                        <a:lnTo>
                          <a:pt x="1719" y="2039"/>
                        </a:lnTo>
                        <a:lnTo>
                          <a:pt x="1746" y="2039"/>
                        </a:lnTo>
                        <a:lnTo>
                          <a:pt x="1766" y="2039"/>
                        </a:lnTo>
                        <a:lnTo>
                          <a:pt x="1795" y="2039"/>
                        </a:lnTo>
                        <a:lnTo>
                          <a:pt x="1815" y="2039"/>
                        </a:lnTo>
                        <a:lnTo>
                          <a:pt x="1841" y="2039"/>
                        </a:lnTo>
                        <a:lnTo>
                          <a:pt x="1875" y="2039"/>
                        </a:lnTo>
                        <a:lnTo>
                          <a:pt x="1889" y="2039"/>
                        </a:lnTo>
                        <a:lnTo>
                          <a:pt x="1920" y="2039"/>
                        </a:lnTo>
                        <a:lnTo>
                          <a:pt x="1954" y="2039"/>
                        </a:lnTo>
                        <a:lnTo>
                          <a:pt x="1961" y="2039"/>
                        </a:lnTo>
                        <a:lnTo>
                          <a:pt x="1969" y="2039"/>
                        </a:lnTo>
                        <a:lnTo>
                          <a:pt x="2000" y="2039"/>
                        </a:lnTo>
                        <a:lnTo>
                          <a:pt x="2033" y="2039"/>
                        </a:lnTo>
                        <a:lnTo>
                          <a:pt x="2039" y="2039"/>
                        </a:lnTo>
                        <a:lnTo>
                          <a:pt x="2046" y="2039"/>
                        </a:lnTo>
                        <a:lnTo>
                          <a:pt x="2079" y="2038"/>
                        </a:lnTo>
                        <a:lnTo>
                          <a:pt x="2111" y="2038"/>
                        </a:lnTo>
                        <a:lnTo>
                          <a:pt x="2118" y="2038"/>
                        </a:lnTo>
                        <a:lnTo>
                          <a:pt x="2118" y="2033"/>
                        </a:lnTo>
                        <a:lnTo>
                          <a:pt x="2118" y="1964"/>
                        </a:lnTo>
                        <a:lnTo>
                          <a:pt x="2118" y="1894"/>
                        </a:lnTo>
                        <a:lnTo>
                          <a:pt x="2118" y="1825"/>
                        </a:lnTo>
                        <a:lnTo>
                          <a:pt x="2118" y="1758"/>
                        </a:lnTo>
                        <a:lnTo>
                          <a:pt x="2118" y="1688"/>
                        </a:lnTo>
                        <a:lnTo>
                          <a:pt x="2118" y="1619"/>
                        </a:lnTo>
                        <a:lnTo>
                          <a:pt x="2118" y="1550"/>
                        </a:lnTo>
                        <a:lnTo>
                          <a:pt x="2118" y="1481"/>
                        </a:lnTo>
                        <a:lnTo>
                          <a:pt x="2118" y="1412"/>
                        </a:lnTo>
                        <a:lnTo>
                          <a:pt x="2118" y="1343"/>
                        </a:lnTo>
                        <a:lnTo>
                          <a:pt x="2118" y="1274"/>
                        </a:lnTo>
                        <a:lnTo>
                          <a:pt x="2118" y="1205"/>
                        </a:lnTo>
                        <a:lnTo>
                          <a:pt x="2118" y="1135"/>
                        </a:lnTo>
                        <a:lnTo>
                          <a:pt x="2118" y="1068"/>
                        </a:lnTo>
                        <a:lnTo>
                          <a:pt x="2118" y="999"/>
                        </a:lnTo>
                        <a:lnTo>
                          <a:pt x="2118" y="929"/>
                        </a:lnTo>
                        <a:lnTo>
                          <a:pt x="2118" y="860"/>
                        </a:lnTo>
                        <a:lnTo>
                          <a:pt x="2118" y="791"/>
                        </a:lnTo>
                        <a:lnTo>
                          <a:pt x="2118" y="722"/>
                        </a:lnTo>
                        <a:lnTo>
                          <a:pt x="2118" y="653"/>
                        </a:lnTo>
                        <a:lnTo>
                          <a:pt x="2118" y="584"/>
                        </a:lnTo>
                        <a:lnTo>
                          <a:pt x="2118" y="515"/>
                        </a:lnTo>
                        <a:lnTo>
                          <a:pt x="2118" y="446"/>
                        </a:lnTo>
                        <a:lnTo>
                          <a:pt x="2118" y="378"/>
                        </a:lnTo>
                        <a:lnTo>
                          <a:pt x="2118" y="309"/>
                        </a:lnTo>
                        <a:lnTo>
                          <a:pt x="2118" y="240"/>
                        </a:lnTo>
                        <a:lnTo>
                          <a:pt x="2118" y="170"/>
                        </a:lnTo>
                        <a:lnTo>
                          <a:pt x="2118" y="101"/>
                        </a:lnTo>
                        <a:lnTo>
                          <a:pt x="2118" y="32"/>
                        </a:lnTo>
                        <a:lnTo>
                          <a:pt x="2094" y="0"/>
                        </a:lnTo>
                        <a:lnTo>
                          <a:pt x="2049" y="0"/>
                        </a:lnTo>
                        <a:lnTo>
                          <a:pt x="2004" y="0"/>
                        </a:lnTo>
                        <a:lnTo>
                          <a:pt x="1958" y="0"/>
                        </a:lnTo>
                        <a:lnTo>
                          <a:pt x="1913" y="0"/>
                        </a:lnTo>
                        <a:lnTo>
                          <a:pt x="1867" y="0"/>
                        </a:lnTo>
                        <a:lnTo>
                          <a:pt x="1822" y="0"/>
                        </a:lnTo>
                        <a:lnTo>
                          <a:pt x="1777" y="0"/>
                        </a:lnTo>
                        <a:lnTo>
                          <a:pt x="1731" y="0"/>
                        </a:lnTo>
                        <a:lnTo>
                          <a:pt x="1686" y="0"/>
                        </a:lnTo>
                        <a:lnTo>
                          <a:pt x="1640" y="0"/>
                        </a:lnTo>
                        <a:lnTo>
                          <a:pt x="1595" y="0"/>
                        </a:lnTo>
                        <a:lnTo>
                          <a:pt x="1550" y="0"/>
                        </a:lnTo>
                        <a:lnTo>
                          <a:pt x="1504" y="0"/>
                        </a:lnTo>
                        <a:lnTo>
                          <a:pt x="1459" y="0"/>
                        </a:lnTo>
                        <a:lnTo>
                          <a:pt x="1413" y="0"/>
                        </a:lnTo>
                        <a:lnTo>
                          <a:pt x="1368" y="0"/>
                        </a:lnTo>
                        <a:lnTo>
                          <a:pt x="1323" y="0"/>
                        </a:lnTo>
                        <a:lnTo>
                          <a:pt x="1277" y="0"/>
                        </a:lnTo>
                        <a:lnTo>
                          <a:pt x="1232" y="0"/>
                        </a:lnTo>
                        <a:lnTo>
                          <a:pt x="1186" y="0"/>
                        </a:lnTo>
                        <a:lnTo>
                          <a:pt x="1141" y="0"/>
                        </a:lnTo>
                        <a:lnTo>
                          <a:pt x="1096" y="0"/>
                        </a:lnTo>
                        <a:lnTo>
                          <a:pt x="1050" y="0"/>
                        </a:lnTo>
                        <a:lnTo>
                          <a:pt x="1005" y="0"/>
                        </a:lnTo>
                        <a:lnTo>
                          <a:pt x="959" y="0"/>
                        </a:lnTo>
                        <a:lnTo>
                          <a:pt x="914" y="0"/>
                        </a:lnTo>
                        <a:lnTo>
                          <a:pt x="869" y="0"/>
                        </a:lnTo>
                        <a:lnTo>
                          <a:pt x="823" y="0"/>
                        </a:lnTo>
                        <a:lnTo>
                          <a:pt x="778" y="0"/>
                        </a:lnTo>
                        <a:lnTo>
                          <a:pt x="732" y="0"/>
                        </a:lnTo>
                        <a:lnTo>
                          <a:pt x="687" y="0"/>
                        </a:lnTo>
                        <a:lnTo>
                          <a:pt x="643" y="0"/>
                        </a:lnTo>
                        <a:lnTo>
                          <a:pt x="596" y="0"/>
                        </a:lnTo>
                        <a:lnTo>
                          <a:pt x="551" y="0"/>
                        </a:lnTo>
                        <a:lnTo>
                          <a:pt x="505" y="0"/>
                        </a:lnTo>
                        <a:lnTo>
                          <a:pt x="460" y="0"/>
                        </a:lnTo>
                        <a:lnTo>
                          <a:pt x="416" y="0"/>
                        </a:lnTo>
                        <a:lnTo>
                          <a:pt x="369" y="0"/>
                        </a:lnTo>
                        <a:lnTo>
                          <a:pt x="326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Freeform 26"/>
                  <p:cNvSpPr>
                    <a:spLocks/>
                  </p:cNvSpPr>
                  <p:nvPr/>
                </p:nvSpPr>
                <p:spPr bwMode="auto">
                  <a:xfrm>
                    <a:off x="4300538" y="1262063"/>
                    <a:ext cx="3362325" cy="3251200"/>
                  </a:xfrm>
                  <a:custGeom>
                    <a:avLst/>
                    <a:gdLst>
                      <a:gd name="T0" fmla="*/ 327 w 2118"/>
                      <a:gd name="T1" fmla="*/ 59 h 2048"/>
                      <a:gd name="T2" fmla="*/ 327 w 2118"/>
                      <a:gd name="T3" fmla="*/ 127 h 2048"/>
                      <a:gd name="T4" fmla="*/ 326 w 2118"/>
                      <a:gd name="T5" fmla="*/ 238 h 2048"/>
                      <a:gd name="T6" fmla="*/ 326 w 2118"/>
                      <a:gd name="T7" fmla="*/ 356 h 2048"/>
                      <a:gd name="T8" fmla="*/ 323 w 2118"/>
                      <a:gd name="T9" fmla="*/ 418 h 2048"/>
                      <a:gd name="T10" fmla="*/ 322 w 2118"/>
                      <a:gd name="T11" fmla="*/ 486 h 2048"/>
                      <a:gd name="T12" fmla="*/ 359 w 2118"/>
                      <a:gd name="T13" fmla="*/ 597 h 2048"/>
                      <a:gd name="T14" fmla="*/ 391 w 2118"/>
                      <a:gd name="T15" fmla="*/ 661 h 2048"/>
                      <a:gd name="T16" fmla="*/ 379 w 2118"/>
                      <a:gd name="T17" fmla="*/ 776 h 2048"/>
                      <a:gd name="T18" fmla="*/ 341 w 2118"/>
                      <a:gd name="T19" fmla="*/ 881 h 2048"/>
                      <a:gd name="T20" fmla="*/ 319 w 2118"/>
                      <a:gd name="T21" fmla="*/ 955 h 2048"/>
                      <a:gd name="T22" fmla="*/ 296 w 2118"/>
                      <a:gd name="T23" fmla="*/ 1027 h 2048"/>
                      <a:gd name="T24" fmla="*/ 259 w 2118"/>
                      <a:gd name="T25" fmla="*/ 1137 h 2048"/>
                      <a:gd name="T26" fmla="*/ 234 w 2118"/>
                      <a:gd name="T27" fmla="*/ 1218 h 2048"/>
                      <a:gd name="T28" fmla="*/ 213 w 2118"/>
                      <a:gd name="T29" fmla="*/ 1283 h 2048"/>
                      <a:gd name="T30" fmla="*/ 182 w 2118"/>
                      <a:gd name="T31" fmla="*/ 1379 h 2048"/>
                      <a:gd name="T32" fmla="*/ 152 w 2118"/>
                      <a:gd name="T33" fmla="*/ 1474 h 2048"/>
                      <a:gd name="T34" fmla="*/ 130 w 2118"/>
                      <a:gd name="T35" fmla="*/ 1545 h 2048"/>
                      <a:gd name="T36" fmla="*/ 111 w 2118"/>
                      <a:gd name="T37" fmla="*/ 1596 h 2048"/>
                      <a:gd name="T38" fmla="*/ 91 w 2118"/>
                      <a:gd name="T39" fmla="*/ 1656 h 2048"/>
                      <a:gd name="T40" fmla="*/ 75 w 2118"/>
                      <a:gd name="T41" fmla="*/ 1710 h 2048"/>
                      <a:gd name="T42" fmla="*/ 41 w 2118"/>
                      <a:gd name="T43" fmla="*/ 1813 h 2048"/>
                      <a:gd name="T44" fmla="*/ 12 w 2118"/>
                      <a:gd name="T45" fmla="*/ 1893 h 2048"/>
                      <a:gd name="T46" fmla="*/ 11 w 2118"/>
                      <a:gd name="T47" fmla="*/ 2003 h 2048"/>
                      <a:gd name="T48" fmla="*/ 84 w 2118"/>
                      <a:gd name="T49" fmla="*/ 2042 h 2048"/>
                      <a:gd name="T50" fmla="*/ 160 w 2118"/>
                      <a:gd name="T51" fmla="*/ 2048 h 2048"/>
                      <a:gd name="T52" fmla="*/ 219 w 2118"/>
                      <a:gd name="T53" fmla="*/ 2045 h 2048"/>
                      <a:gd name="T54" fmla="*/ 295 w 2118"/>
                      <a:gd name="T55" fmla="*/ 2041 h 2048"/>
                      <a:gd name="T56" fmla="*/ 357 w 2118"/>
                      <a:gd name="T57" fmla="*/ 2038 h 2048"/>
                      <a:gd name="T58" fmla="*/ 429 w 2118"/>
                      <a:gd name="T59" fmla="*/ 2038 h 2048"/>
                      <a:gd name="T60" fmla="*/ 493 w 2118"/>
                      <a:gd name="T61" fmla="*/ 2039 h 2048"/>
                      <a:gd name="T62" fmla="*/ 566 w 2118"/>
                      <a:gd name="T63" fmla="*/ 2039 h 2048"/>
                      <a:gd name="T64" fmla="*/ 629 w 2118"/>
                      <a:gd name="T65" fmla="*/ 2039 h 2048"/>
                      <a:gd name="T66" fmla="*/ 702 w 2118"/>
                      <a:gd name="T67" fmla="*/ 2039 h 2048"/>
                      <a:gd name="T68" fmla="*/ 766 w 2118"/>
                      <a:gd name="T69" fmla="*/ 2039 h 2048"/>
                      <a:gd name="T70" fmla="*/ 838 w 2118"/>
                      <a:gd name="T71" fmla="*/ 2039 h 2048"/>
                      <a:gd name="T72" fmla="*/ 902 w 2118"/>
                      <a:gd name="T73" fmla="*/ 2039 h 2048"/>
                      <a:gd name="T74" fmla="*/ 974 w 2118"/>
                      <a:gd name="T75" fmla="*/ 2039 h 2048"/>
                      <a:gd name="T76" fmla="*/ 1038 w 2118"/>
                      <a:gd name="T77" fmla="*/ 2039 h 2048"/>
                      <a:gd name="T78" fmla="*/ 1111 w 2118"/>
                      <a:gd name="T79" fmla="*/ 2039 h 2048"/>
                      <a:gd name="T80" fmla="*/ 1174 w 2118"/>
                      <a:gd name="T81" fmla="*/ 2039 h 2048"/>
                      <a:gd name="T82" fmla="*/ 1247 w 2118"/>
                      <a:gd name="T83" fmla="*/ 2039 h 2048"/>
                      <a:gd name="T84" fmla="*/ 1310 w 2118"/>
                      <a:gd name="T85" fmla="*/ 2039 h 2048"/>
                      <a:gd name="T86" fmla="*/ 1383 w 2118"/>
                      <a:gd name="T87" fmla="*/ 2039 h 2048"/>
                      <a:gd name="T88" fmla="*/ 1447 w 2118"/>
                      <a:gd name="T89" fmla="*/ 2039 h 2048"/>
                      <a:gd name="T90" fmla="*/ 1519 w 2118"/>
                      <a:gd name="T91" fmla="*/ 2039 h 2048"/>
                      <a:gd name="T92" fmla="*/ 1583 w 2118"/>
                      <a:gd name="T93" fmla="*/ 2039 h 2048"/>
                      <a:gd name="T94" fmla="*/ 1655 w 2118"/>
                      <a:gd name="T95" fmla="*/ 2039 h 2048"/>
                      <a:gd name="T96" fmla="*/ 1719 w 2118"/>
                      <a:gd name="T97" fmla="*/ 2039 h 2048"/>
                      <a:gd name="T98" fmla="*/ 1795 w 2118"/>
                      <a:gd name="T99" fmla="*/ 2039 h 2048"/>
                      <a:gd name="T100" fmla="*/ 1875 w 2118"/>
                      <a:gd name="T101" fmla="*/ 2039 h 2048"/>
                      <a:gd name="T102" fmla="*/ 1954 w 2118"/>
                      <a:gd name="T103" fmla="*/ 2039 h 2048"/>
                      <a:gd name="T104" fmla="*/ 2000 w 2118"/>
                      <a:gd name="T105" fmla="*/ 2039 h 2048"/>
                      <a:gd name="T106" fmla="*/ 2046 w 2118"/>
                      <a:gd name="T107" fmla="*/ 2039 h 2048"/>
                      <a:gd name="T108" fmla="*/ 2118 w 2118"/>
                      <a:gd name="T109" fmla="*/ 2038 h 20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118" h="2048">
                        <a:moveTo>
                          <a:pt x="326" y="0"/>
                        </a:moveTo>
                        <a:lnTo>
                          <a:pt x="327" y="6"/>
                        </a:lnTo>
                        <a:lnTo>
                          <a:pt x="327" y="59"/>
                        </a:lnTo>
                        <a:lnTo>
                          <a:pt x="327" y="111"/>
                        </a:lnTo>
                        <a:lnTo>
                          <a:pt x="327" y="119"/>
                        </a:lnTo>
                        <a:lnTo>
                          <a:pt x="327" y="127"/>
                        </a:lnTo>
                        <a:lnTo>
                          <a:pt x="326" y="179"/>
                        </a:lnTo>
                        <a:lnTo>
                          <a:pt x="326" y="234"/>
                        </a:lnTo>
                        <a:lnTo>
                          <a:pt x="326" y="238"/>
                        </a:lnTo>
                        <a:lnTo>
                          <a:pt x="326" y="242"/>
                        </a:lnTo>
                        <a:lnTo>
                          <a:pt x="326" y="298"/>
                        </a:lnTo>
                        <a:lnTo>
                          <a:pt x="326" y="356"/>
                        </a:lnTo>
                        <a:lnTo>
                          <a:pt x="326" y="357"/>
                        </a:lnTo>
                        <a:lnTo>
                          <a:pt x="325" y="360"/>
                        </a:lnTo>
                        <a:lnTo>
                          <a:pt x="323" y="418"/>
                        </a:lnTo>
                        <a:lnTo>
                          <a:pt x="320" y="469"/>
                        </a:lnTo>
                        <a:lnTo>
                          <a:pt x="320" y="478"/>
                        </a:lnTo>
                        <a:lnTo>
                          <a:pt x="322" y="486"/>
                        </a:lnTo>
                        <a:lnTo>
                          <a:pt x="327" y="538"/>
                        </a:lnTo>
                        <a:lnTo>
                          <a:pt x="338" y="562"/>
                        </a:lnTo>
                        <a:lnTo>
                          <a:pt x="359" y="597"/>
                        </a:lnTo>
                        <a:lnTo>
                          <a:pt x="365" y="608"/>
                        </a:lnTo>
                        <a:lnTo>
                          <a:pt x="390" y="657"/>
                        </a:lnTo>
                        <a:lnTo>
                          <a:pt x="391" y="661"/>
                        </a:lnTo>
                        <a:lnTo>
                          <a:pt x="395" y="717"/>
                        </a:lnTo>
                        <a:lnTo>
                          <a:pt x="384" y="756"/>
                        </a:lnTo>
                        <a:lnTo>
                          <a:pt x="379" y="776"/>
                        </a:lnTo>
                        <a:lnTo>
                          <a:pt x="363" y="817"/>
                        </a:lnTo>
                        <a:lnTo>
                          <a:pt x="356" y="836"/>
                        </a:lnTo>
                        <a:lnTo>
                          <a:pt x="341" y="881"/>
                        </a:lnTo>
                        <a:lnTo>
                          <a:pt x="337" y="896"/>
                        </a:lnTo>
                        <a:lnTo>
                          <a:pt x="322" y="947"/>
                        </a:lnTo>
                        <a:lnTo>
                          <a:pt x="319" y="955"/>
                        </a:lnTo>
                        <a:lnTo>
                          <a:pt x="297" y="1020"/>
                        </a:lnTo>
                        <a:lnTo>
                          <a:pt x="297" y="1022"/>
                        </a:lnTo>
                        <a:lnTo>
                          <a:pt x="296" y="1027"/>
                        </a:lnTo>
                        <a:lnTo>
                          <a:pt x="274" y="1088"/>
                        </a:lnTo>
                        <a:lnTo>
                          <a:pt x="272" y="1096"/>
                        </a:lnTo>
                        <a:lnTo>
                          <a:pt x="259" y="1137"/>
                        </a:lnTo>
                        <a:lnTo>
                          <a:pt x="250" y="1164"/>
                        </a:lnTo>
                        <a:lnTo>
                          <a:pt x="242" y="1188"/>
                        </a:lnTo>
                        <a:lnTo>
                          <a:pt x="234" y="1218"/>
                        </a:lnTo>
                        <a:lnTo>
                          <a:pt x="221" y="1256"/>
                        </a:lnTo>
                        <a:lnTo>
                          <a:pt x="216" y="1271"/>
                        </a:lnTo>
                        <a:lnTo>
                          <a:pt x="213" y="1283"/>
                        </a:lnTo>
                        <a:lnTo>
                          <a:pt x="200" y="1327"/>
                        </a:lnTo>
                        <a:lnTo>
                          <a:pt x="182" y="1379"/>
                        </a:lnTo>
                        <a:lnTo>
                          <a:pt x="182" y="1379"/>
                        </a:lnTo>
                        <a:lnTo>
                          <a:pt x="182" y="1381"/>
                        </a:lnTo>
                        <a:lnTo>
                          <a:pt x="164" y="1434"/>
                        </a:lnTo>
                        <a:lnTo>
                          <a:pt x="152" y="1474"/>
                        </a:lnTo>
                        <a:lnTo>
                          <a:pt x="148" y="1488"/>
                        </a:lnTo>
                        <a:lnTo>
                          <a:pt x="141" y="1510"/>
                        </a:lnTo>
                        <a:lnTo>
                          <a:pt x="130" y="1545"/>
                        </a:lnTo>
                        <a:lnTo>
                          <a:pt x="121" y="1570"/>
                        </a:lnTo>
                        <a:lnTo>
                          <a:pt x="115" y="1587"/>
                        </a:lnTo>
                        <a:lnTo>
                          <a:pt x="111" y="1596"/>
                        </a:lnTo>
                        <a:lnTo>
                          <a:pt x="103" y="1621"/>
                        </a:lnTo>
                        <a:lnTo>
                          <a:pt x="94" y="1646"/>
                        </a:lnTo>
                        <a:lnTo>
                          <a:pt x="91" y="1656"/>
                        </a:lnTo>
                        <a:lnTo>
                          <a:pt x="83" y="1683"/>
                        </a:lnTo>
                        <a:lnTo>
                          <a:pt x="77" y="1701"/>
                        </a:lnTo>
                        <a:lnTo>
                          <a:pt x="75" y="1710"/>
                        </a:lnTo>
                        <a:lnTo>
                          <a:pt x="57" y="1764"/>
                        </a:lnTo>
                        <a:lnTo>
                          <a:pt x="57" y="1767"/>
                        </a:lnTo>
                        <a:lnTo>
                          <a:pt x="41" y="1813"/>
                        </a:lnTo>
                        <a:lnTo>
                          <a:pt x="34" y="1832"/>
                        </a:lnTo>
                        <a:lnTo>
                          <a:pt x="13" y="1884"/>
                        </a:lnTo>
                        <a:lnTo>
                          <a:pt x="12" y="1893"/>
                        </a:lnTo>
                        <a:lnTo>
                          <a:pt x="0" y="1940"/>
                        </a:lnTo>
                        <a:lnTo>
                          <a:pt x="9" y="2001"/>
                        </a:lnTo>
                        <a:lnTo>
                          <a:pt x="11" y="2003"/>
                        </a:lnTo>
                        <a:lnTo>
                          <a:pt x="43" y="2031"/>
                        </a:lnTo>
                        <a:lnTo>
                          <a:pt x="65" y="2035"/>
                        </a:lnTo>
                        <a:lnTo>
                          <a:pt x="84" y="2042"/>
                        </a:lnTo>
                        <a:lnTo>
                          <a:pt x="114" y="2045"/>
                        </a:lnTo>
                        <a:lnTo>
                          <a:pt x="128" y="2048"/>
                        </a:lnTo>
                        <a:lnTo>
                          <a:pt x="160" y="2048"/>
                        </a:lnTo>
                        <a:lnTo>
                          <a:pt x="172" y="2048"/>
                        </a:lnTo>
                        <a:lnTo>
                          <a:pt x="205" y="2046"/>
                        </a:lnTo>
                        <a:lnTo>
                          <a:pt x="219" y="2045"/>
                        </a:lnTo>
                        <a:lnTo>
                          <a:pt x="250" y="2043"/>
                        </a:lnTo>
                        <a:lnTo>
                          <a:pt x="266" y="2042"/>
                        </a:lnTo>
                        <a:lnTo>
                          <a:pt x="295" y="2041"/>
                        </a:lnTo>
                        <a:lnTo>
                          <a:pt x="312" y="2039"/>
                        </a:lnTo>
                        <a:lnTo>
                          <a:pt x="340" y="2039"/>
                        </a:lnTo>
                        <a:lnTo>
                          <a:pt x="357" y="2038"/>
                        </a:lnTo>
                        <a:lnTo>
                          <a:pt x="384" y="2038"/>
                        </a:lnTo>
                        <a:lnTo>
                          <a:pt x="403" y="2038"/>
                        </a:lnTo>
                        <a:lnTo>
                          <a:pt x="429" y="2038"/>
                        </a:lnTo>
                        <a:lnTo>
                          <a:pt x="448" y="2038"/>
                        </a:lnTo>
                        <a:lnTo>
                          <a:pt x="475" y="2038"/>
                        </a:lnTo>
                        <a:lnTo>
                          <a:pt x="493" y="2039"/>
                        </a:lnTo>
                        <a:lnTo>
                          <a:pt x="520" y="2039"/>
                        </a:lnTo>
                        <a:lnTo>
                          <a:pt x="539" y="2039"/>
                        </a:lnTo>
                        <a:lnTo>
                          <a:pt x="566" y="2039"/>
                        </a:lnTo>
                        <a:lnTo>
                          <a:pt x="584" y="2039"/>
                        </a:lnTo>
                        <a:lnTo>
                          <a:pt x="611" y="2039"/>
                        </a:lnTo>
                        <a:lnTo>
                          <a:pt x="629" y="2039"/>
                        </a:lnTo>
                        <a:lnTo>
                          <a:pt x="657" y="2039"/>
                        </a:lnTo>
                        <a:lnTo>
                          <a:pt x="675" y="2039"/>
                        </a:lnTo>
                        <a:lnTo>
                          <a:pt x="702" y="2039"/>
                        </a:lnTo>
                        <a:lnTo>
                          <a:pt x="720" y="2039"/>
                        </a:lnTo>
                        <a:lnTo>
                          <a:pt x="747" y="2039"/>
                        </a:lnTo>
                        <a:lnTo>
                          <a:pt x="766" y="2039"/>
                        </a:lnTo>
                        <a:lnTo>
                          <a:pt x="793" y="2039"/>
                        </a:lnTo>
                        <a:lnTo>
                          <a:pt x="811" y="2039"/>
                        </a:lnTo>
                        <a:lnTo>
                          <a:pt x="838" y="2039"/>
                        </a:lnTo>
                        <a:lnTo>
                          <a:pt x="856" y="2039"/>
                        </a:lnTo>
                        <a:lnTo>
                          <a:pt x="884" y="2039"/>
                        </a:lnTo>
                        <a:lnTo>
                          <a:pt x="902" y="2039"/>
                        </a:lnTo>
                        <a:lnTo>
                          <a:pt x="929" y="2039"/>
                        </a:lnTo>
                        <a:lnTo>
                          <a:pt x="947" y="2039"/>
                        </a:lnTo>
                        <a:lnTo>
                          <a:pt x="974" y="2039"/>
                        </a:lnTo>
                        <a:lnTo>
                          <a:pt x="993" y="2039"/>
                        </a:lnTo>
                        <a:lnTo>
                          <a:pt x="1020" y="2039"/>
                        </a:lnTo>
                        <a:lnTo>
                          <a:pt x="1038" y="2039"/>
                        </a:lnTo>
                        <a:lnTo>
                          <a:pt x="1065" y="2039"/>
                        </a:lnTo>
                        <a:lnTo>
                          <a:pt x="1083" y="2039"/>
                        </a:lnTo>
                        <a:lnTo>
                          <a:pt x="1111" y="2039"/>
                        </a:lnTo>
                        <a:lnTo>
                          <a:pt x="1129" y="2039"/>
                        </a:lnTo>
                        <a:lnTo>
                          <a:pt x="1156" y="2039"/>
                        </a:lnTo>
                        <a:lnTo>
                          <a:pt x="1174" y="2039"/>
                        </a:lnTo>
                        <a:lnTo>
                          <a:pt x="1201" y="2039"/>
                        </a:lnTo>
                        <a:lnTo>
                          <a:pt x="1220" y="2039"/>
                        </a:lnTo>
                        <a:lnTo>
                          <a:pt x="1247" y="2039"/>
                        </a:lnTo>
                        <a:lnTo>
                          <a:pt x="1265" y="2039"/>
                        </a:lnTo>
                        <a:lnTo>
                          <a:pt x="1292" y="2039"/>
                        </a:lnTo>
                        <a:lnTo>
                          <a:pt x="1310" y="2039"/>
                        </a:lnTo>
                        <a:lnTo>
                          <a:pt x="1338" y="2039"/>
                        </a:lnTo>
                        <a:lnTo>
                          <a:pt x="1356" y="2039"/>
                        </a:lnTo>
                        <a:lnTo>
                          <a:pt x="1383" y="2039"/>
                        </a:lnTo>
                        <a:lnTo>
                          <a:pt x="1401" y="2039"/>
                        </a:lnTo>
                        <a:lnTo>
                          <a:pt x="1428" y="2039"/>
                        </a:lnTo>
                        <a:lnTo>
                          <a:pt x="1447" y="2039"/>
                        </a:lnTo>
                        <a:lnTo>
                          <a:pt x="1474" y="2039"/>
                        </a:lnTo>
                        <a:lnTo>
                          <a:pt x="1492" y="2039"/>
                        </a:lnTo>
                        <a:lnTo>
                          <a:pt x="1519" y="2039"/>
                        </a:lnTo>
                        <a:lnTo>
                          <a:pt x="1537" y="2039"/>
                        </a:lnTo>
                        <a:lnTo>
                          <a:pt x="1565" y="2039"/>
                        </a:lnTo>
                        <a:lnTo>
                          <a:pt x="1583" y="2039"/>
                        </a:lnTo>
                        <a:lnTo>
                          <a:pt x="1610" y="2039"/>
                        </a:lnTo>
                        <a:lnTo>
                          <a:pt x="1628" y="2039"/>
                        </a:lnTo>
                        <a:lnTo>
                          <a:pt x="1655" y="2039"/>
                        </a:lnTo>
                        <a:lnTo>
                          <a:pt x="1674" y="2039"/>
                        </a:lnTo>
                        <a:lnTo>
                          <a:pt x="1701" y="2039"/>
                        </a:lnTo>
                        <a:lnTo>
                          <a:pt x="1719" y="2039"/>
                        </a:lnTo>
                        <a:lnTo>
                          <a:pt x="1746" y="2039"/>
                        </a:lnTo>
                        <a:lnTo>
                          <a:pt x="1766" y="2039"/>
                        </a:lnTo>
                        <a:lnTo>
                          <a:pt x="1795" y="2039"/>
                        </a:lnTo>
                        <a:lnTo>
                          <a:pt x="1815" y="2039"/>
                        </a:lnTo>
                        <a:lnTo>
                          <a:pt x="1841" y="2039"/>
                        </a:lnTo>
                        <a:lnTo>
                          <a:pt x="1875" y="2039"/>
                        </a:lnTo>
                        <a:lnTo>
                          <a:pt x="1889" y="2039"/>
                        </a:lnTo>
                        <a:lnTo>
                          <a:pt x="1920" y="2039"/>
                        </a:lnTo>
                        <a:lnTo>
                          <a:pt x="1954" y="2039"/>
                        </a:lnTo>
                        <a:lnTo>
                          <a:pt x="1961" y="2039"/>
                        </a:lnTo>
                        <a:lnTo>
                          <a:pt x="1969" y="2039"/>
                        </a:lnTo>
                        <a:lnTo>
                          <a:pt x="2000" y="2039"/>
                        </a:lnTo>
                        <a:lnTo>
                          <a:pt x="2033" y="2039"/>
                        </a:lnTo>
                        <a:lnTo>
                          <a:pt x="2039" y="2039"/>
                        </a:lnTo>
                        <a:lnTo>
                          <a:pt x="2046" y="2039"/>
                        </a:lnTo>
                        <a:lnTo>
                          <a:pt x="2079" y="2038"/>
                        </a:lnTo>
                        <a:lnTo>
                          <a:pt x="2111" y="2038"/>
                        </a:lnTo>
                        <a:lnTo>
                          <a:pt x="2118" y="2038"/>
                        </a:lnTo>
                        <a:lnTo>
                          <a:pt x="2118" y="2033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Freeform 27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1073 w 2565"/>
                      <a:gd name="T1" fmla="*/ 119 h 2481"/>
                      <a:gd name="T2" fmla="*/ 1088 w 2565"/>
                      <a:gd name="T3" fmla="*/ 242 h 2481"/>
                      <a:gd name="T4" fmla="*/ 1163 w 2565"/>
                      <a:gd name="T5" fmla="*/ 357 h 2481"/>
                      <a:gd name="T6" fmla="*/ 1128 w 2565"/>
                      <a:gd name="T7" fmla="*/ 497 h 2481"/>
                      <a:gd name="T8" fmla="*/ 1080 w 2565"/>
                      <a:gd name="T9" fmla="*/ 657 h 2481"/>
                      <a:gd name="T10" fmla="*/ 1031 w 2565"/>
                      <a:gd name="T11" fmla="*/ 802 h 2481"/>
                      <a:gd name="T12" fmla="*/ 981 w 2565"/>
                      <a:gd name="T13" fmla="*/ 955 h 2481"/>
                      <a:gd name="T14" fmla="*/ 926 w 2565"/>
                      <a:gd name="T15" fmla="*/ 1127 h 2481"/>
                      <a:gd name="T16" fmla="*/ 880 w 2565"/>
                      <a:gd name="T17" fmla="*/ 1272 h 2481"/>
                      <a:gd name="T18" fmla="*/ 827 w 2565"/>
                      <a:gd name="T19" fmla="*/ 1431 h 2481"/>
                      <a:gd name="T20" fmla="*/ 777 w 2565"/>
                      <a:gd name="T21" fmla="*/ 1585 h 2481"/>
                      <a:gd name="T22" fmla="*/ 774 w 2565"/>
                      <a:gd name="T23" fmla="*/ 1760 h 2481"/>
                      <a:gd name="T24" fmla="*/ 867 w 2565"/>
                      <a:gd name="T25" fmla="*/ 1772 h 2481"/>
                      <a:gd name="T26" fmla="*/ 996 w 2565"/>
                      <a:gd name="T27" fmla="*/ 1772 h 2481"/>
                      <a:gd name="T28" fmla="*/ 1092 w 2565"/>
                      <a:gd name="T29" fmla="*/ 1771 h 2481"/>
                      <a:gd name="T30" fmla="*/ 1224 w 2565"/>
                      <a:gd name="T31" fmla="*/ 1770 h 2481"/>
                      <a:gd name="T32" fmla="*/ 1319 w 2565"/>
                      <a:gd name="T33" fmla="*/ 1771 h 2481"/>
                      <a:gd name="T34" fmla="*/ 1451 w 2565"/>
                      <a:gd name="T35" fmla="*/ 1771 h 2481"/>
                      <a:gd name="T36" fmla="*/ 1546 w 2565"/>
                      <a:gd name="T37" fmla="*/ 1771 h 2481"/>
                      <a:gd name="T38" fmla="*/ 1678 w 2565"/>
                      <a:gd name="T39" fmla="*/ 1771 h 2481"/>
                      <a:gd name="T40" fmla="*/ 1773 w 2565"/>
                      <a:gd name="T41" fmla="*/ 1771 h 2481"/>
                      <a:gd name="T42" fmla="*/ 1905 w 2565"/>
                      <a:gd name="T43" fmla="*/ 1771 h 2481"/>
                      <a:gd name="T44" fmla="*/ 2000 w 2565"/>
                      <a:gd name="T45" fmla="*/ 1771 h 2481"/>
                      <a:gd name="T46" fmla="*/ 2162 w 2565"/>
                      <a:gd name="T47" fmla="*/ 1771 h 2481"/>
                      <a:gd name="T48" fmla="*/ 2251 w 2565"/>
                      <a:gd name="T49" fmla="*/ 1771 h 2481"/>
                      <a:gd name="T50" fmla="*/ 2345 w 2565"/>
                      <a:gd name="T51" fmla="*/ 1771 h 2481"/>
                      <a:gd name="T52" fmla="*/ 2447 w 2565"/>
                      <a:gd name="T53" fmla="*/ 1771 h 2481"/>
                      <a:gd name="T54" fmla="*/ 2550 w 2565"/>
                      <a:gd name="T55" fmla="*/ 1771 h 2481"/>
                      <a:gd name="T56" fmla="*/ 2565 w 2565"/>
                      <a:gd name="T57" fmla="*/ 2033 h 2481"/>
                      <a:gd name="T58" fmla="*/ 2565 w 2565"/>
                      <a:gd name="T59" fmla="*/ 2378 h 2481"/>
                      <a:gd name="T60" fmla="*/ 2406 w 2565"/>
                      <a:gd name="T61" fmla="*/ 2481 h 2481"/>
                      <a:gd name="T62" fmla="*/ 2179 w 2565"/>
                      <a:gd name="T63" fmla="*/ 2481 h 2481"/>
                      <a:gd name="T64" fmla="*/ 1952 w 2565"/>
                      <a:gd name="T65" fmla="*/ 2481 h 2481"/>
                      <a:gd name="T66" fmla="*/ 1725 w 2565"/>
                      <a:gd name="T67" fmla="*/ 2481 h 2481"/>
                      <a:gd name="T68" fmla="*/ 1499 w 2565"/>
                      <a:gd name="T69" fmla="*/ 2481 h 2481"/>
                      <a:gd name="T70" fmla="*/ 1272 w 2565"/>
                      <a:gd name="T71" fmla="*/ 2481 h 2481"/>
                      <a:gd name="T72" fmla="*/ 1045 w 2565"/>
                      <a:gd name="T73" fmla="*/ 2481 h 2481"/>
                      <a:gd name="T74" fmla="*/ 818 w 2565"/>
                      <a:gd name="T75" fmla="*/ 2481 h 2481"/>
                      <a:gd name="T76" fmla="*/ 591 w 2565"/>
                      <a:gd name="T77" fmla="*/ 2481 h 2481"/>
                      <a:gd name="T78" fmla="*/ 364 w 2565"/>
                      <a:gd name="T79" fmla="*/ 2481 h 2481"/>
                      <a:gd name="T80" fmla="*/ 137 w 2565"/>
                      <a:gd name="T81" fmla="*/ 2481 h 2481"/>
                      <a:gd name="T82" fmla="*/ 0 w 2565"/>
                      <a:gd name="T83" fmla="*/ 2346 h 2481"/>
                      <a:gd name="T84" fmla="*/ 0 w 2565"/>
                      <a:gd name="T85" fmla="*/ 2000 h 2481"/>
                      <a:gd name="T86" fmla="*/ 0 w 2565"/>
                      <a:gd name="T87" fmla="*/ 1656 h 2481"/>
                      <a:gd name="T88" fmla="*/ 0 w 2565"/>
                      <a:gd name="T89" fmla="*/ 1310 h 2481"/>
                      <a:gd name="T90" fmla="*/ 0 w 2565"/>
                      <a:gd name="T91" fmla="*/ 966 h 2481"/>
                      <a:gd name="T92" fmla="*/ 0 w 2565"/>
                      <a:gd name="T93" fmla="*/ 620 h 2481"/>
                      <a:gd name="T94" fmla="*/ 0 w 2565"/>
                      <a:gd name="T95" fmla="*/ 276 h 2481"/>
                      <a:gd name="T96" fmla="*/ 45 w 2565"/>
                      <a:gd name="T97" fmla="*/ 0 h 2481"/>
                      <a:gd name="T98" fmla="*/ 272 w 2565"/>
                      <a:gd name="T99" fmla="*/ 0 h 2481"/>
                      <a:gd name="T100" fmla="*/ 498 w 2565"/>
                      <a:gd name="T101" fmla="*/ 0 h 2481"/>
                      <a:gd name="T102" fmla="*/ 725 w 2565"/>
                      <a:gd name="T103" fmla="*/ 0 h 2481"/>
                      <a:gd name="T104" fmla="*/ 952 w 2565"/>
                      <a:gd name="T105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565" h="2481">
                        <a:moveTo>
                          <a:pt x="1076" y="0"/>
                        </a:moveTo>
                        <a:lnTo>
                          <a:pt x="1075" y="36"/>
                        </a:lnTo>
                        <a:lnTo>
                          <a:pt x="1075" y="59"/>
                        </a:lnTo>
                        <a:lnTo>
                          <a:pt x="1073" y="80"/>
                        </a:lnTo>
                        <a:lnTo>
                          <a:pt x="1073" y="119"/>
                        </a:lnTo>
                        <a:lnTo>
                          <a:pt x="1075" y="156"/>
                        </a:lnTo>
                        <a:lnTo>
                          <a:pt x="1077" y="179"/>
                        </a:lnTo>
                        <a:lnTo>
                          <a:pt x="1087" y="233"/>
                        </a:lnTo>
                        <a:lnTo>
                          <a:pt x="1087" y="238"/>
                        </a:lnTo>
                        <a:lnTo>
                          <a:pt x="1088" y="242"/>
                        </a:lnTo>
                        <a:lnTo>
                          <a:pt x="1095" y="253"/>
                        </a:lnTo>
                        <a:lnTo>
                          <a:pt x="1114" y="292"/>
                        </a:lnTo>
                        <a:lnTo>
                          <a:pt x="1119" y="298"/>
                        </a:lnTo>
                        <a:lnTo>
                          <a:pt x="1145" y="329"/>
                        </a:lnTo>
                        <a:lnTo>
                          <a:pt x="1163" y="357"/>
                        </a:lnTo>
                        <a:lnTo>
                          <a:pt x="1151" y="402"/>
                        </a:lnTo>
                        <a:lnTo>
                          <a:pt x="1149" y="418"/>
                        </a:lnTo>
                        <a:lnTo>
                          <a:pt x="1132" y="470"/>
                        </a:lnTo>
                        <a:lnTo>
                          <a:pt x="1130" y="478"/>
                        </a:lnTo>
                        <a:lnTo>
                          <a:pt x="1128" y="497"/>
                        </a:lnTo>
                        <a:lnTo>
                          <a:pt x="1117" y="538"/>
                        </a:lnTo>
                        <a:lnTo>
                          <a:pt x="1115" y="546"/>
                        </a:lnTo>
                        <a:lnTo>
                          <a:pt x="1102" y="597"/>
                        </a:lnTo>
                        <a:lnTo>
                          <a:pt x="1095" y="614"/>
                        </a:lnTo>
                        <a:lnTo>
                          <a:pt x="1080" y="657"/>
                        </a:lnTo>
                        <a:lnTo>
                          <a:pt x="1073" y="676"/>
                        </a:lnTo>
                        <a:lnTo>
                          <a:pt x="1058" y="717"/>
                        </a:lnTo>
                        <a:lnTo>
                          <a:pt x="1051" y="737"/>
                        </a:lnTo>
                        <a:lnTo>
                          <a:pt x="1039" y="776"/>
                        </a:lnTo>
                        <a:lnTo>
                          <a:pt x="1031" y="802"/>
                        </a:lnTo>
                        <a:lnTo>
                          <a:pt x="1020" y="836"/>
                        </a:lnTo>
                        <a:lnTo>
                          <a:pt x="1009" y="867"/>
                        </a:lnTo>
                        <a:lnTo>
                          <a:pt x="1000" y="896"/>
                        </a:lnTo>
                        <a:lnTo>
                          <a:pt x="989" y="931"/>
                        </a:lnTo>
                        <a:lnTo>
                          <a:pt x="981" y="955"/>
                        </a:lnTo>
                        <a:lnTo>
                          <a:pt x="969" y="996"/>
                        </a:lnTo>
                        <a:lnTo>
                          <a:pt x="962" y="1015"/>
                        </a:lnTo>
                        <a:lnTo>
                          <a:pt x="948" y="1061"/>
                        </a:lnTo>
                        <a:lnTo>
                          <a:pt x="943" y="1074"/>
                        </a:lnTo>
                        <a:lnTo>
                          <a:pt x="926" y="1127"/>
                        </a:lnTo>
                        <a:lnTo>
                          <a:pt x="925" y="1135"/>
                        </a:lnTo>
                        <a:lnTo>
                          <a:pt x="906" y="1192"/>
                        </a:lnTo>
                        <a:lnTo>
                          <a:pt x="906" y="1195"/>
                        </a:lnTo>
                        <a:lnTo>
                          <a:pt x="901" y="1209"/>
                        </a:lnTo>
                        <a:lnTo>
                          <a:pt x="880" y="1272"/>
                        </a:lnTo>
                        <a:lnTo>
                          <a:pt x="875" y="1289"/>
                        </a:lnTo>
                        <a:lnTo>
                          <a:pt x="857" y="1346"/>
                        </a:lnTo>
                        <a:lnTo>
                          <a:pt x="849" y="1369"/>
                        </a:lnTo>
                        <a:lnTo>
                          <a:pt x="837" y="1407"/>
                        </a:lnTo>
                        <a:lnTo>
                          <a:pt x="827" y="1431"/>
                        </a:lnTo>
                        <a:lnTo>
                          <a:pt x="814" y="1466"/>
                        </a:lnTo>
                        <a:lnTo>
                          <a:pt x="804" y="1491"/>
                        </a:lnTo>
                        <a:lnTo>
                          <a:pt x="793" y="1526"/>
                        </a:lnTo>
                        <a:lnTo>
                          <a:pt x="785" y="1558"/>
                        </a:lnTo>
                        <a:lnTo>
                          <a:pt x="777" y="1585"/>
                        </a:lnTo>
                        <a:lnTo>
                          <a:pt x="767" y="1633"/>
                        </a:lnTo>
                        <a:lnTo>
                          <a:pt x="763" y="1645"/>
                        </a:lnTo>
                        <a:lnTo>
                          <a:pt x="751" y="1701"/>
                        </a:lnTo>
                        <a:lnTo>
                          <a:pt x="751" y="1705"/>
                        </a:lnTo>
                        <a:lnTo>
                          <a:pt x="774" y="1760"/>
                        </a:lnTo>
                        <a:lnTo>
                          <a:pt x="785" y="1764"/>
                        </a:lnTo>
                        <a:lnTo>
                          <a:pt x="816" y="1770"/>
                        </a:lnTo>
                        <a:lnTo>
                          <a:pt x="820" y="1770"/>
                        </a:lnTo>
                        <a:lnTo>
                          <a:pt x="860" y="1774"/>
                        </a:lnTo>
                        <a:lnTo>
                          <a:pt x="867" y="1772"/>
                        </a:lnTo>
                        <a:lnTo>
                          <a:pt x="905" y="1774"/>
                        </a:lnTo>
                        <a:lnTo>
                          <a:pt x="912" y="1772"/>
                        </a:lnTo>
                        <a:lnTo>
                          <a:pt x="951" y="1772"/>
                        </a:lnTo>
                        <a:lnTo>
                          <a:pt x="958" y="1772"/>
                        </a:lnTo>
                        <a:lnTo>
                          <a:pt x="996" y="1772"/>
                        </a:lnTo>
                        <a:lnTo>
                          <a:pt x="1003" y="1772"/>
                        </a:lnTo>
                        <a:lnTo>
                          <a:pt x="1042" y="1771"/>
                        </a:lnTo>
                        <a:lnTo>
                          <a:pt x="1047" y="1771"/>
                        </a:lnTo>
                        <a:lnTo>
                          <a:pt x="1088" y="1771"/>
                        </a:lnTo>
                        <a:lnTo>
                          <a:pt x="1092" y="1771"/>
                        </a:lnTo>
                        <a:lnTo>
                          <a:pt x="1133" y="1771"/>
                        </a:lnTo>
                        <a:lnTo>
                          <a:pt x="1138" y="1771"/>
                        </a:lnTo>
                        <a:lnTo>
                          <a:pt x="1179" y="1771"/>
                        </a:lnTo>
                        <a:lnTo>
                          <a:pt x="1183" y="1771"/>
                        </a:lnTo>
                        <a:lnTo>
                          <a:pt x="1224" y="1770"/>
                        </a:lnTo>
                        <a:lnTo>
                          <a:pt x="1228" y="1770"/>
                        </a:lnTo>
                        <a:lnTo>
                          <a:pt x="1269" y="1771"/>
                        </a:lnTo>
                        <a:lnTo>
                          <a:pt x="1274" y="1771"/>
                        </a:lnTo>
                        <a:lnTo>
                          <a:pt x="1315" y="1771"/>
                        </a:lnTo>
                        <a:lnTo>
                          <a:pt x="1319" y="1771"/>
                        </a:lnTo>
                        <a:lnTo>
                          <a:pt x="1360" y="1771"/>
                        </a:lnTo>
                        <a:lnTo>
                          <a:pt x="1365" y="1771"/>
                        </a:lnTo>
                        <a:lnTo>
                          <a:pt x="1406" y="1771"/>
                        </a:lnTo>
                        <a:lnTo>
                          <a:pt x="1410" y="1771"/>
                        </a:lnTo>
                        <a:lnTo>
                          <a:pt x="1451" y="1771"/>
                        </a:lnTo>
                        <a:lnTo>
                          <a:pt x="1455" y="1771"/>
                        </a:lnTo>
                        <a:lnTo>
                          <a:pt x="1496" y="1771"/>
                        </a:lnTo>
                        <a:lnTo>
                          <a:pt x="1501" y="1771"/>
                        </a:lnTo>
                        <a:lnTo>
                          <a:pt x="1542" y="1771"/>
                        </a:lnTo>
                        <a:lnTo>
                          <a:pt x="1546" y="1771"/>
                        </a:lnTo>
                        <a:lnTo>
                          <a:pt x="1587" y="1771"/>
                        </a:lnTo>
                        <a:lnTo>
                          <a:pt x="1592" y="1771"/>
                        </a:lnTo>
                        <a:lnTo>
                          <a:pt x="1633" y="1771"/>
                        </a:lnTo>
                        <a:lnTo>
                          <a:pt x="1637" y="1771"/>
                        </a:lnTo>
                        <a:lnTo>
                          <a:pt x="1678" y="1771"/>
                        </a:lnTo>
                        <a:lnTo>
                          <a:pt x="1682" y="1771"/>
                        </a:lnTo>
                        <a:lnTo>
                          <a:pt x="1723" y="1771"/>
                        </a:lnTo>
                        <a:lnTo>
                          <a:pt x="1728" y="1771"/>
                        </a:lnTo>
                        <a:lnTo>
                          <a:pt x="1769" y="1771"/>
                        </a:lnTo>
                        <a:lnTo>
                          <a:pt x="1773" y="1771"/>
                        </a:lnTo>
                        <a:lnTo>
                          <a:pt x="1814" y="1771"/>
                        </a:lnTo>
                        <a:lnTo>
                          <a:pt x="1819" y="1771"/>
                        </a:lnTo>
                        <a:lnTo>
                          <a:pt x="1860" y="1771"/>
                        </a:lnTo>
                        <a:lnTo>
                          <a:pt x="1864" y="1771"/>
                        </a:lnTo>
                        <a:lnTo>
                          <a:pt x="1905" y="1771"/>
                        </a:lnTo>
                        <a:lnTo>
                          <a:pt x="1909" y="1771"/>
                        </a:lnTo>
                        <a:lnTo>
                          <a:pt x="1950" y="1771"/>
                        </a:lnTo>
                        <a:lnTo>
                          <a:pt x="1955" y="1771"/>
                        </a:lnTo>
                        <a:lnTo>
                          <a:pt x="1996" y="1771"/>
                        </a:lnTo>
                        <a:lnTo>
                          <a:pt x="2000" y="1771"/>
                        </a:lnTo>
                        <a:lnTo>
                          <a:pt x="2043" y="1771"/>
                        </a:lnTo>
                        <a:lnTo>
                          <a:pt x="2052" y="1771"/>
                        </a:lnTo>
                        <a:lnTo>
                          <a:pt x="2090" y="1771"/>
                        </a:lnTo>
                        <a:lnTo>
                          <a:pt x="2098" y="1771"/>
                        </a:lnTo>
                        <a:lnTo>
                          <a:pt x="2162" y="1771"/>
                        </a:lnTo>
                        <a:lnTo>
                          <a:pt x="2168" y="1771"/>
                        </a:lnTo>
                        <a:lnTo>
                          <a:pt x="2177" y="1771"/>
                        </a:lnTo>
                        <a:lnTo>
                          <a:pt x="2212" y="1771"/>
                        </a:lnTo>
                        <a:lnTo>
                          <a:pt x="2235" y="1771"/>
                        </a:lnTo>
                        <a:lnTo>
                          <a:pt x="2251" y="1771"/>
                        </a:lnTo>
                        <a:lnTo>
                          <a:pt x="2266" y="1771"/>
                        </a:lnTo>
                        <a:lnTo>
                          <a:pt x="2291" y="1771"/>
                        </a:lnTo>
                        <a:lnTo>
                          <a:pt x="2314" y="1771"/>
                        </a:lnTo>
                        <a:lnTo>
                          <a:pt x="2329" y="1771"/>
                        </a:lnTo>
                        <a:lnTo>
                          <a:pt x="2345" y="1771"/>
                        </a:lnTo>
                        <a:lnTo>
                          <a:pt x="2368" y="1771"/>
                        </a:lnTo>
                        <a:lnTo>
                          <a:pt x="2393" y="1771"/>
                        </a:lnTo>
                        <a:lnTo>
                          <a:pt x="2408" y="1771"/>
                        </a:lnTo>
                        <a:lnTo>
                          <a:pt x="2424" y="1771"/>
                        </a:lnTo>
                        <a:lnTo>
                          <a:pt x="2447" y="1771"/>
                        </a:lnTo>
                        <a:lnTo>
                          <a:pt x="2471" y="1771"/>
                        </a:lnTo>
                        <a:lnTo>
                          <a:pt x="2486" y="1770"/>
                        </a:lnTo>
                        <a:lnTo>
                          <a:pt x="2501" y="1770"/>
                        </a:lnTo>
                        <a:lnTo>
                          <a:pt x="2526" y="1770"/>
                        </a:lnTo>
                        <a:lnTo>
                          <a:pt x="2550" y="1771"/>
                        </a:lnTo>
                        <a:lnTo>
                          <a:pt x="2565" y="1771"/>
                        </a:lnTo>
                        <a:lnTo>
                          <a:pt x="2565" y="1825"/>
                        </a:lnTo>
                        <a:lnTo>
                          <a:pt x="2565" y="1894"/>
                        </a:lnTo>
                        <a:lnTo>
                          <a:pt x="2565" y="1964"/>
                        </a:lnTo>
                        <a:lnTo>
                          <a:pt x="2565" y="2033"/>
                        </a:lnTo>
                        <a:lnTo>
                          <a:pt x="2565" y="2102"/>
                        </a:lnTo>
                        <a:lnTo>
                          <a:pt x="2565" y="2171"/>
                        </a:lnTo>
                        <a:lnTo>
                          <a:pt x="2565" y="2240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92" y="2481"/>
                        </a:lnTo>
                        <a:lnTo>
                          <a:pt x="46" y="2481"/>
                        </a:lnTo>
                        <a:lnTo>
                          <a:pt x="1" y="2481"/>
                        </a:lnTo>
                        <a:lnTo>
                          <a:pt x="0" y="2415"/>
                        </a:lnTo>
                        <a:lnTo>
                          <a:pt x="0" y="2346"/>
                        </a:ln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25"/>
                        </a:lnTo>
                        <a:lnTo>
                          <a:pt x="0" y="1656"/>
                        </a:lnTo>
                        <a:lnTo>
                          <a:pt x="0" y="1587"/>
                        </a:lnTo>
                        <a:lnTo>
                          <a:pt x="0" y="1518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45" y="0"/>
                        </a:lnTo>
                        <a:lnTo>
                          <a:pt x="91" y="0"/>
                        </a:lnTo>
                        <a:lnTo>
                          <a:pt x="136" y="0"/>
                        </a:lnTo>
                        <a:lnTo>
                          <a:pt x="182" y="0"/>
                        </a:lnTo>
                        <a:lnTo>
                          <a:pt x="227" y="0"/>
                        </a:lnTo>
                        <a:lnTo>
                          <a:pt x="272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98" y="0"/>
                        </a:lnTo>
                        <a:lnTo>
                          <a:pt x="545" y="0"/>
                        </a:lnTo>
                        <a:lnTo>
                          <a:pt x="589" y="0"/>
                        </a:lnTo>
                        <a:lnTo>
                          <a:pt x="636" y="0"/>
                        </a:lnTo>
                        <a:lnTo>
                          <a:pt x="681" y="0"/>
                        </a:lnTo>
                        <a:lnTo>
                          <a:pt x="725" y="0"/>
                        </a:lnTo>
                        <a:lnTo>
                          <a:pt x="772" y="0"/>
                        </a:lnTo>
                        <a:lnTo>
                          <a:pt x="816" y="0"/>
                        </a:lnTo>
                        <a:lnTo>
                          <a:pt x="863" y="0"/>
                        </a:lnTo>
                        <a:lnTo>
                          <a:pt x="907" y="0"/>
                        </a:lnTo>
                        <a:lnTo>
                          <a:pt x="952" y="0"/>
                        </a:lnTo>
                        <a:lnTo>
                          <a:pt x="998" y="0"/>
                        </a:lnTo>
                        <a:lnTo>
                          <a:pt x="1043" y="0"/>
                        </a:lnTo>
                        <a:lnTo>
                          <a:pt x="1076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" name="Freeform 28"/>
                  <p:cNvSpPr>
                    <a:spLocks/>
                  </p:cNvSpPr>
                  <p:nvPr/>
                </p:nvSpPr>
                <p:spPr bwMode="auto">
                  <a:xfrm>
                    <a:off x="4783138" y="1262063"/>
                    <a:ext cx="2879725" cy="2897188"/>
                  </a:xfrm>
                  <a:custGeom>
                    <a:avLst/>
                    <a:gdLst>
                      <a:gd name="T0" fmla="*/ 324 w 1814"/>
                      <a:gd name="T1" fmla="*/ 59 h 1825"/>
                      <a:gd name="T2" fmla="*/ 324 w 1814"/>
                      <a:gd name="T3" fmla="*/ 156 h 1825"/>
                      <a:gd name="T4" fmla="*/ 336 w 1814"/>
                      <a:gd name="T5" fmla="*/ 238 h 1825"/>
                      <a:gd name="T6" fmla="*/ 363 w 1814"/>
                      <a:gd name="T7" fmla="*/ 292 h 1825"/>
                      <a:gd name="T8" fmla="*/ 412 w 1814"/>
                      <a:gd name="T9" fmla="*/ 357 h 1825"/>
                      <a:gd name="T10" fmla="*/ 381 w 1814"/>
                      <a:gd name="T11" fmla="*/ 470 h 1825"/>
                      <a:gd name="T12" fmla="*/ 366 w 1814"/>
                      <a:gd name="T13" fmla="*/ 538 h 1825"/>
                      <a:gd name="T14" fmla="*/ 344 w 1814"/>
                      <a:gd name="T15" fmla="*/ 614 h 1825"/>
                      <a:gd name="T16" fmla="*/ 307 w 1814"/>
                      <a:gd name="T17" fmla="*/ 717 h 1825"/>
                      <a:gd name="T18" fmla="*/ 280 w 1814"/>
                      <a:gd name="T19" fmla="*/ 802 h 1825"/>
                      <a:gd name="T20" fmla="*/ 249 w 1814"/>
                      <a:gd name="T21" fmla="*/ 896 h 1825"/>
                      <a:gd name="T22" fmla="*/ 218 w 1814"/>
                      <a:gd name="T23" fmla="*/ 996 h 1825"/>
                      <a:gd name="T24" fmla="*/ 192 w 1814"/>
                      <a:gd name="T25" fmla="*/ 1074 h 1825"/>
                      <a:gd name="T26" fmla="*/ 155 w 1814"/>
                      <a:gd name="T27" fmla="*/ 1192 h 1825"/>
                      <a:gd name="T28" fmla="*/ 129 w 1814"/>
                      <a:gd name="T29" fmla="*/ 1272 h 1825"/>
                      <a:gd name="T30" fmla="*/ 98 w 1814"/>
                      <a:gd name="T31" fmla="*/ 1369 h 1825"/>
                      <a:gd name="T32" fmla="*/ 63 w 1814"/>
                      <a:gd name="T33" fmla="*/ 1466 h 1825"/>
                      <a:gd name="T34" fmla="*/ 34 w 1814"/>
                      <a:gd name="T35" fmla="*/ 1558 h 1825"/>
                      <a:gd name="T36" fmla="*/ 12 w 1814"/>
                      <a:gd name="T37" fmla="*/ 1645 h 1825"/>
                      <a:gd name="T38" fmla="*/ 23 w 1814"/>
                      <a:gd name="T39" fmla="*/ 1760 h 1825"/>
                      <a:gd name="T40" fmla="*/ 69 w 1814"/>
                      <a:gd name="T41" fmla="*/ 1770 h 1825"/>
                      <a:gd name="T42" fmla="*/ 154 w 1814"/>
                      <a:gd name="T43" fmla="*/ 1774 h 1825"/>
                      <a:gd name="T44" fmla="*/ 207 w 1814"/>
                      <a:gd name="T45" fmla="*/ 1772 h 1825"/>
                      <a:gd name="T46" fmla="*/ 291 w 1814"/>
                      <a:gd name="T47" fmla="*/ 1771 h 1825"/>
                      <a:gd name="T48" fmla="*/ 341 w 1814"/>
                      <a:gd name="T49" fmla="*/ 1771 h 1825"/>
                      <a:gd name="T50" fmla="*/ 428 w 1814"/>
                      <a:gd name="T51" fmla="*/ 1771 h 1825"/>
                      <a:gd name="T52" fmla="*/ 477 w 1814"/>
                      <a:gd name="T53" fmla="*/ 1770 h 1825"/>
                      <a:gd name="T54" fmla="*/ 564 w 1814"/>
                      <a:gd name="T55" fmla="*/ 1771 h 1825"/>
                      <a:gd name="T56" fmla="*/ 614 w 1814"/>
                      <a:gd name="T57" fmla="*/ 1771 h 1825"/>
                      <a:gd name="T58" fmla="*/ 700 w 1814"/>
                      <a:gd name="T59" fmla="*/ 1771 h 1825"/>
                      <a:gd name="T60" fmla="*/ 750 w 1814"/>
                      <a:gd name="T61" fmla="*/ 1771 h 1825"/>
                      <a:gd name="T62" fmla="*/ 836 w 1814"/>
                      <a:gd name="T63" fmla="*/ 1771 h 1825"/>
                      <a:gd name="T64" fmla="*/ 886 w 1814"/>
                      <a:gd name="T65" fmla="*/ 1771 h 1825"/>
                      <a:gd name="T66" fmla="*/ 972 w 1814"/>
                      <a:gd name="T67" fmla="*/ 1771 h 1825"/>
                      <a:gd name="T68" fmla="*/ 1022 w 1814"/>
                      <a:gd name="T69" fmla="*/ 1771 h 1825"/>
                      <a:gd name="T70" fmla="*/ 1109 w 1814"/>
                      <a:gd name="T71" fmla="*/ 1771 h 1825"/>
                      <a:gd name="T72" fmla="*/ 1158 w 1814"/>
                      <a:gd name="T73" fmla="*/ 1771 h 1825"/>
                      <a:gd name="T74" fmla="*/ 1245 w 1814"/>
                      <a:gd name="T75" fmla="*/ 1771 h 1825"/>
                      <a:gd name="T76" fmla="*/ 1301 w 1814"/>
                      <a:gd name="T77" fmla="*/ 1771 h 1825"/>
                      <a:gd name="T78" fmla="*/ 1411 w 1814"/>
                      <a:gd name="T79" fmla="*/ 1771 h 1825"/>
                      <a:gd name="T80" fmla="*/ 1461 w 1814"/>
                      <a:gd name="T81" fmla="*/ 1771 h 1825"/>
                      <a:gd name="T82" fmla="*/ 1515 w 1814"/>
                      <a:gd name="T83" fmla="*/ 1771 h 1825"/>
                      <a:gd name="T84" fmla="*/ 1578 w 1814"/>
                      <a:gd name="T85" fmla="*/ 1771 h 1825"/>
                      <a:gd name="T86" fmla="*/ 1642 w 1814"/>
                      <a:gd name="T87" fmla="*/ 1771 h 1825"/>
                      <a:gd name="T88" fmla="*/ 1696 w 1814"/>
                      <a:gd name="T89" fmla="*/ 1771 h 1825"/>
                      <a:gd name="T90" fmla="*/ 1750 w 1814"/>
                      <a:gd name="T91" fmla="*/ 1770 h 1825"/>
                      <a:gd name="T92" fmla="*/ 1814 w 1814"/>
                      <a:gd name="T93" fmla="*/ 1771 h 18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814" h="1825">
                        <a:moveTo>
                          <a:pt x="325" y="0"/>
                        </a:moveTo>
                        <a:lnTo>
                          <a:pt x="324" y="36"/>
                        </a:lnTo>
                        <a:lnTo>
                          <a:pt x="324" y="59"/>
                        </a:lnTo>
                        <a:lnTo>
                          <a:pt x="322" y="80"/>
                        </a:lnTo>
                        <a:lnTo>
                          <a:pt x="322" y="119"/>
                        </a:lnTo>
                        <a:lnTo>
                          <a:pt x="324" y="156"/>
                        </a:lnTo>
                        <a:lnTo>
                          <a:pt x="326" y="179"/>
                        </a:lnTo>
                        <a:lnTo>
                          <a:pt x="336" y="233"/>
                        </a:lnTo>
                        <a:lnTo>
                          <a:pt x="336" y="238"/>
                        </a:lnTo>
                        <a:lnTo>
                          <a:pt x="337" y="242"/>
                        </a:lnTo>
                        <a:lnTo>
                          <a:pt x="344" y="253"/>
                        </a:lnTo>
                        <a:lnTo>
                          <a:pt x="363" y="292"/>
                        </a:lnTo>
                        <a:lnTo>
                          <a:pt x="368" y="298"/>
                        </a:lnTo>
                        <a:lnTo>
                          <a:pt x="394" y="329"/>
                        </a:lnTo>
                        <a:lnTo>
                          <a:pt x="412" y="357"/>
                        </a:lnTo>
                        <a:lnTo>
                          <a:pt x="400" y="402"/>
                        </a:lnTo>
                        <a:lnTo>
                          <a:pt x="398" y="418"/>
                        </a:lnTo>
                        <a:lnTo>
                          <a:pt x="381" y="470"/>
                        </a:lnTo>
                        <a:lnTo>
                          <a:pt x="379" y="478"/>
                        </a:lnTo>
                        <a:lnTo>
                          <a:pt x="377" y="497"/>
                        </a:lnTo>
                        <a:lnTo>
                          <a:pt x="366" y="538"/>
                        </a:lnTo>
                        <a:lnTo>
                          <a:pt x="364" y="546"/>
                        </a:lnTo>
                        <a:lnTo>
                          <a:pt x="351" y="597"/>
                        </a:lnTo>
                        <a:lnTo>
                          <a:pt x="344" y="614"/>
                        </a:lnTo>
                        <a:lnTo>
                          <a:pt x="329" y="657"/>
                        </a:lnTo>
                        <a:lnTo>
                          <a:pt x="322" y="676"/>
                        </a:lnTo>
                        <a:lnTo>
                          <a:pt x="307" y="717"/>
                        </a:lnTo>
                        <a:lnTo>
                          <a:pt x="300" y="737"/>
                        </a:lnTo>
                        <a:lnTo>
                          <a:pt x="288" y="776"/>
                        </a:lnTo>
                        <a:lnTo>
                          <a:pt x="280" y="802"/>
                        </a:lnTo>
                        <a:lnTo>
                          <a:pt x="269" y="836"/>
                        </a:lnTo>
                        <a:lnTo>
                          <a:pt x="258" y="867"/>
                        </a:lnTo>
                        <a:lnTo>
                          <a:pt x="249" y="896"/>
                        </a:lnTo>
                        <a:lnTo>
                          <a:pt x="238" y="931"/>
                        </a:lnTo>
                        <a:lnTo>
                          <a:pt x="230" y="955"/>
                        </a:lnTo>
                        <a:lnTo>
                          <a:pt x="218" y="996"/>
                        </a:lnTo>
                        <a:lnTo>
                          <a:pt x="211" y="1015"/>
                        </a:lnTo>
                        <a:lnTo>
                          <a:pt x="197" y="1061"/>
                        </a:lnTo>
                        <a:lnTo>
                          <a:pt x="192" y="1074"/>
                        </a:lnTo>
                        <a:lnTo>
                          <a:pt x="175" y="1127"/>
                        </a:lnTo>
                        <a:lnTo>
                          <a:pt x="174" y="1135"/>
                        </a:lnTo>
                        <a:lnTo>
                          <a:pt x="155" y="1192"/>
                        </a:lnTo>
                        <a:lnTo>
                          <a:pt x="155" y="1195"/>
                        </a:lnTo>
                        <a:lnTo>
                          <a:pt x="150" y="1209"/>
                        </a:lnTo>
                        <a:lnTo>
                          <a:pt x="129" y="1272"/>
                        </a:lnTo>
                        <a:lnTo>
                          <a:pt x="124" y="1289"/>
                        </a:lnTo>
                        <a:lnTo>
                          <a:pt x="106" y="1346"/>
                        </a:lnTo>
                        <a:lnTo>
                          <a:pt x="98" y="1369"/>
                        </a:lnTo>
                        <a:lnTo>
                          <a:pt x="86" y="1407"/>
                        </a:lnTo>
                        <a:lnTo>
                          <a:pt x="76" y="1431"/>
                        </a:lnTo>
                        <a:lnTo>
                          <a:pt x="63" y="1466"/>
                        </a:lnTo>
                        <a:lnTo>
                          <a:pt x="53" y="1491"/>
                        </a:lnTo>
                        <a:lnTo>
                          <a:pt x="42" y="1526"/>
                        </a:lnTo>
                        <a:lnTo>
                          <a:pt x="34" y="1558"/>
                        </a:lnTo>
                        <a:lnTo>
                          <a:pt x="26" y="1585"/>
                        </a:lnTo>
                        <a:lnTo>
                          <a:pt x="16" y="1633"/>
                        </a:lnTo>
                        <a:lnTo>
                          <a:pt x="12" y="1645"/>
                        </a:lnTo>
                        <a:lnTo>
                          <a:pt x="0" y="1701"/>
                        </a:lnTo>
                        <a:lnTo>
                          <a:pt x="0" y="1705"/>
                        </a:lnTo>
                        <a:lnTo>
                          <a:pt x="23" y="1760"/>
                        </a:lnTo>
                        <a:lnTo>
                          <a:pt x="34" y="1764"/>
                        </a:lnTo>
                        <a:lnTo>
                          <a:pt x="65" y="1770"/>
                        </a:lnTo>
                        <a:lnTo>
                          <a:pt x="69" y="1770"/>
                        </a:lnTo>
                        <a:lnTo>
                          <a:pt x="109" y="1774"/>
                        </a:lnTo>
                        <a:lnTo>
                          <a:pt x="116" y="1772"/>
                        </a:lnTo>
                        <a:lnTo>
                          <a:pt x="154" y="1774"/>
                        </a:lnTo>
                        <a:lnTo>
                          <a:pt x="161" y="1772"/>
                        </a:lnTo>
                        <a:lnTo>
                          <a:pt x="200" y="1772"/>
                        </a:lnTo>
                        <a:lnTo>
                          <a:pt x="207" y="1772"/>
                        </a:lnTo>
                        <a:lnTo>
                          <a:pt x="245" y="1772"/>
                        </a:lnTo>
                        <a:lnTo>
                          <a:pt x="252" y="1772"/>
                        </a:lnTo>
                        <a:lnTo>
                          <a:pt x="291" y="1771"/>
                        </a:lnTo>
                        <a:lnTo>
                          <a:pt x="296" y="1771"/>
                        </a:lnTo>
                        <a:lnTo>
                          <a:pt x="337" y="1771"/>
                        </a:lnTo>
                        <a:lnTo>
                          <a:pt x="341" y="1771"/>
                        </a:lnTo>
                        <a:lnTo>
                          <a:pt x="382" y="1771"/>
                        </a:lnTo>
                        <a:lnTo>
                          <a:pt x="387" y="1771"/>
                        </a:lnTo>
                        <a:lnTo>
                          <a:pt x="428" y="1771"/>
                        </a:lnTo>
                        <a:lnTo>
                          <a:pt x="432" y="1771"/>
                        </a:lnTo>
                        <a:lnTo>
                          <a:pt x="473" y="1770"/>
                        </a:lnTo>
                        <a:lnTo>
                          <a:pt x="477" y="1770"/>
                        </a:lnTo>
                        <a:lnTo>
                          <a:pt x="518" y="1771"/>
                        </a:lnTo>
                        <a:lnTo>
                          <a:pt x="523" y="1771"/>
                        </a:lnTo>
                        <a:lnTo>
                          <a:pt x="564" y="1771"/>
                        </a:lnTo>
                        <a:lnTo>
                          <a:pt x="568" y="1771"/>
                        </a:lnTo>
                        <a:lnTo>
                          <a:pt x="609" y="1771"/>
                        </a:lnTo>
                        <a:lnTo>
                          <a:pt x="614" y="1771"/>
                        </a:lnTo>
                        <a:lnTo>
                          <a:pt x="655" y="1771"/>
                        </a:lnTo>
                        <a:lnTo>
                          <a:pt x="659" y="1771"/>
                        </a:lnTo>
                        <a:lnTo>
                          <a:pt x="700" y="1771"/>
                        </a:lnTo>
                        <a:lnTo>
                          <a:pt x="704" y="1771"/>
                        </a:lnTo>
                        <a:lnTo>
                          <a:pt x="745" y="1771"/>
                        </a:lnTo>
                        <a:lnTo>
                          <a:pt x="750" y="1771"/>
                        </a:lnTo>
                        <a:lnTo>
                          <a:pt x="791" y="1771"/>
                        </a:lnTo>
                        <a:lnTo>
                          <a:pt x="795" y="1771"/>
                        </a:lnTo>
                        <a:lnTo>
                          <a:pt x="836" y="1771"/>
                        </a:lnTo>
                        <a:lnTo>
                          <a:pt x="841" y="1771"/>
                        </a:lnTo>
                        <a:lnTo>
                          <a:pt x="882" y="1771"/>
                        </a:lnTo>
                        <a:lnTo>
                          <a:pt x="886" y="1771"/>
                        </a:lnTo>
                        <a:lnTo>
                          <a:pt x="927" y="1771"/>
                        </a:lnTo>
                        <a:lnTo>
                          <a:pt x="931" y="1771"/>
                        </a:lnTo>
                        <a:lnTo>
                          <a:pt x="972" y="1771"/>
                        </a:lnTo>
                        <a:lnTo>
                          <a:pt x="977" y="1771"/>
                        </a:lnTo>
                        <a:lnTo>
                          <a:pt x="1018" y="1771"/>
                        </a:lnTo>
                        <a:lnTo>
                          <a:pt x="1022" y="1771"/>
                        </a:lnTo>
                        <a:lnTo>
                          <a:pt x="1063" y="1771"/>
                        </a:lnTo>
                        <a:lnTo>
                          <a:pt x="1068" y="1771"/>
                        </a:lnTo>
                        <a:lnTo>
                          <a:pt x="1109" y="1771"/>
                        </a:lnTo>
                        <a:lnTo>
                          <a:pt x="1113" y="1771"/>
                        </a:lnTo>
                        <a:lnTo>
                          <a:pt x="1154" y="1771"/>
                        </a:lnTo>
                        <a:lnTo>
                          <a:pt x="1158" y="1771"/>
                        </a:lnTo>
                        <a:lnTo>
                          <a:pt x="1199" y="1771"/>
                        </a:lnTo>
                        <a:lnTo>
                          <a:pt x="1204" y="1771"/>
                        </a:lnTo>
                        <a:lnTo>
                          <a:pt x="1245" y="1771"/>
                        </a:lnTo>
                        <a:lnTo>
                          <a:pt x="1249" y="1771"/>
                        </a:lnTo>
                        <a:lnTo>
                          <a:pt x="1292" y="1771"/>
                        </a:lnTo>
                        <a:lnTo>
                          <a:pt x="1301" y="1771"/>
                        </a:lnTo>
                        <a:lnTo>
                          <a:pt x="1339" y="1771"/>
                        </a:lnTo>
                        <a:lnTo>
                          <a:pt x="1347" y="1771"/>
                        </a:lnTo>
                        <a:lnTo>
                          <a:pt x="1411" y="1771"/>
                        </a:lnTo>
                        <a:lnTo>
                          <a:pt x="1417" y="1771"/>
                        </a:lnTo>
                        <a:lnTo>
                          <a:pt x="1426" y="1771"/>
                        </a:lnTo>
                        <a:lnTo>
                          <a:pt x="1461" y="1771"/>
                        </a:lnTo>
                        <a:lnTo>
                          <a:pt x="1484" y="1771"/>
                        </a:lnTo>
                        <a:lnTo>
                          <a:pt x="1500" y="1771"/>
                        </a:lnTo>
                        <a:lnTo>
                          <a:pt x="1515" y="1771"/>
                        </a:lnTo>
                        <a:lnTo>
                          <a:pt x="1540" y="1771"/>
                        </a:lnTo>
                        <a:lnTo>
                          <a:pt x="1563" y="1771"/>
                        </a:lnTo>
                        <a:lnTo>
                          <a:pt x="1578" y="1771"/>
                        </a:lnTo>
                        <a:lnTo>
                          <a:pt x="1594" y="1771"/>
                        </a:lnTo>
                        <a:lnTo>
                          <a:pt x="1617" y="1771"/>
                        </a:lnTo>
                        <a:lnTo>
                          <a:pt x="1642" y="1771"/>
                        </a:lnTo>
                        <a:lnTo>
                          <a:pt x="1657" y="1771"/>
                        </a:lnTo>
                        <a:lnTo>
                          <a:pt x="1673" y="1771"/>
                        </a:lnTo>
                        <a:lnTo>
                          <a:pt x="1696" y="1771"/>
                        </a:lnTo>
                        <a:lnTo>
                          <a:pt x="1720" y="1771"/>
                        </a:lnTo>
                        <a:lnTo>
                          <a:pt x="1735" y="1770"/>
                        </a:lnTo>
                        <a:lnTo>
                          <a:pt x="1750" y="1770"/>
                        </a:lnTo>
                        <a:lnTo>
                          <a:pt x="1775" y="1770"/>
                        </a:lnTo>
                        <a:lnTo>
                          <a:pt x="1799" y="1771"/>
                        </a:lnTo>
                        <a:lnTo>
                          <a:pt x="1814" y="1771"/>
                        </a:lnTo>
                        <a:lnTo>
                          <a:pt x="1814" y="1825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" name="Freeform 29"/>
                  <p:cNvSpPr>
                    <a:spLocks/>
                  </p:cNvSpPr>
                  <p:nvPr/>
                </p:nvSpPr>
                <p:spPr bwMode="auto">
                  <a:xfrm>
                    <a:off x="4783138" y="1262063"/>
                    <a:ext cx="2879725" cy="2816225"/>
                  </a:xfrm>
                  <a:custGeom>
                    <a:avLst/>
                    <a:gdLst>
                      <a:gd name="T0" fmla="*/ 322 w 1814"/>
                      <a:gd name="T1" fmla="*/ 80 h 1774"/>
                      <a:gd name="T2" fmla="*/ 336 w 1814"/>
                      <a:gd name="T3" fmla="*/ 233 h 1774"/>
                      <a:gd name="T4" fmla="*/ 363 w 1814"/>
                      <a:gd name="T5" fmla="*/ 292 h 1774"/>
                      <a:gd name="T6" fmla="*/ 400 w 1814"/>
                      <a:gd name="T7" fmla="*/ 402 h 1774"/>
                      <a:gd name="T8" fmla="*/ 377 w 1814"/>
                      <a:gd name="T9" fmla="*/ 497 h 1774"/>
                      <a:gd name="T10" fmla="*/ 344 w 1814"/>
                      <a:gd name="T11" fmla="*/ 614 h 1774"/>
                      <a:gd name="T12" fmla="*/ 300 w 1814"/>
                      <a:gd name="T13" fmla="*/ 737 h 1774"/>
                      <a:gd name="T14" fmla="*/ 258 w 1814"/>
                      <a:gd name="T15" fmla="*/ 867 h 1774"/>
                      <a:gd name="T16" fmla="*/ 218 w 1814"/>
                      <a:gd name="T17" fmla="*/ 996 h 1774"/>
                      <a:gd name="T18" fmla="*/ 175 w 1814"/>
                      <a:gd name="T19" fmla="*/ 1127 h 1774"/>
                      <a:gd name="T20" fmla="*/ 150 w 1814"/>
                      <a:gd name="T21" fmla="*/ 1209 h 1774"/>
                      <a:gd name="T22" fmla="*/ 98 w 1814"/>
                      <a:gd name="T23" fmla="*/ 1369 h 1774"/>
                      <a:gd name="T24" fmla="*/ 53 w 1814"/>
                      <a:gd name="T25" fmla="*/ 1491 h 1774"/>
                      <a:gd name="T26" fmla="*/ 16 w 1814"/>
                      <a:gd name="T27" fmla="*/ 1633 h 1774"/>
                      <a:gd name="T28" fmla="*/ 23 w 1814"/>
                      <a:gd name="T29" fmla="*/ 1760 h 1774"/>
                      <a:gd name="T30" fmla="*/ 109 w 1814"/>
                      <a:gd name="T31" fmla="*/ 1774 h 1774"/>
                      <a:gd name="T32" fmla="*/ 200 w 1814"/>
                      <a:gd name="T33" fmla="*/ 1772 h 1774"/>
                      <a:gd name="T34" fmla="*/ 291 w 1814"/>
                      <a:gd name="T35" fmla="*/ 1771 h 1774"/>
                      <a:gd name="T36" fmla="*/ 382 w 1814"/>
                      <a:gd name="T37" fmla="*/ 1771 h 1774"/>
                      <a:gd name="T38" fmla="*/ 473 w 1814"/>
                      <a:gd name="T39" fmla="*/ 1770 h 1774"/>
                      <a:gd name="T40" fmla="*/ 564 w 1814"/>
                      <a:gd name="T41" fmla="*/ 1771 h 1774"/>
                      <a:gd name="T42" fmla="*/ 655 w 1814"/>
                      <a:gd name="T43" fmla="*/ 1771 h 1774"/>
                      <a:gd name="T44" fmla="*/ 745 w 1814"/>
                      <a:gd name="T45" fmla="*/ 1771 h 1774"/>
                      <a:gd name="T46" fmla="*/ 836 w 1814"/>
                      <a:gd name="T47" fmla="*/ 1771 h 1774"/>
                      <a:gd name="T48" fmla="*/ 927 w 1814"/>
                      <a:gd name="T49" fmla="*/ 1771 h 1774"/>
                      <a:gd name="T50" fmla="*/ 1018 w 1814"/>
                      <a:gd name="T51" fmla="*/ 1771 h 1774"/>
                      <a:gd name="T52" fmla="*/ 1109 w 1814"/>
                      <a:gd name="T53" fmla="*/ 1771 h 1774"/>
                      <a:gd name="T54" fmla="*/ 1199 w 1814"/>
                      <a:gd name="T55" fmla="*/ 1771 h 1774"/>
                      <a:gd name="T56" fmla="*/ 1292 w 1814"/>
                      <a:gd name="T57" fmla="*/ 1771 h 1774"/>
                      <a:gd name="T58" fmla="*/ 1411 w 1814"/>
                      <a:gd name="T59" fmla="*/ 1771 h 1774"/>
                      <a:gd name="T60" fmla="*/ 1484 w 1814"/>
                      <a:gd name="T61" fmla="*/ 1771 h 1774"/>
                      <a:gd name="T62" fmla="*/ 1563 w 1814"/>
                      <a:gd name="T63" fmla="*/ 1771 h 1774"/>
                      <a:gd name="T64" fmla="*/ 1642 w 1814"/>
                      <a:gd name="T65" fmla="*/ 1771 h 1774"/>
                      <a:gd name="T66" fmla="*/ 1720 w 1814"/>
                      <a:gd name="T67" fmla="*/ 1771 h 1774"/>
                      <a:gd name="T68" fmla="*/ 1799 w 1814"/>
                      <a:gd name="T69" fmla="*/ 1771 h 1774"/>
                      <a:gd name="T70" fmla="*/ 1814 w 1814"/>
                      <a:gd name="T71" fmla="*/ 1619 h 1774"/>
                      <a:gd name="T72" fmla="*/ 1814 w 1814"/>
                      <a:gd name="T73" fmla="*/ 1343 h 1774"/>
                      <a:gd name="T74" fmla="*/ 1814 w 1814"/>
                      <a:gd name="T75" fmla="*/ 1068 h 1774"/>
                      <a:gd name="T76" fmla="*/ 1814 w 1814"/>
                      <a:gd name="T77" fmla="*/ 791 h 1774"/>
                      <a:gd name="T78" fmla="*/ 1814 w 1814"/>
                      <a:gd name="T79" fmla="*/ 515 h 1774"/>
                      <a:gd name="T80" fmla="*/ 1814 w 1814"/>
                      <a:gd name="T81" fmla="*/ 240 h 1774"/>
                      <a:gd name="T82" fmla="*/ 1790 w 1814"/>
                      <a:gd name="T83" fmla="*/ 0 h 1774"/>
                      <a:gd name="T84" fmla="*/ 1609 w 1814"/>
                      <a:gd name="T85" fmla="*/ 0 h 1774"/>
                      <a:gd name="T86" fmla="*/ 1427 w 1814"/>
                      <a:gd name="T87" fmla="*/ 0 h 1774"/>
                      <a:gd name="T88" fmla="*/ 1246 w 1814"/>
                      <a:gd name="T89" fmla="*/ 0 h 1774"/>
                      <a:gd name="T90" fmla="*/ 1064 w 1814"/>
                      <a:gd name="T91" fmla="*/ 0 h 1774"/>
                      <a:gd name="T92" fmla="*/ 882 w 1814"/>
                      <a:gd name="T93" fmla="*/ 0 h 1774"/>
                      <a:gd name="T94" fmla="*/ 701 w 1814"/>
                      <a:gd name="T95" fmla="*/ 0 h 1774"/>
                      <a:gd name="T96" fmla="*/ 519 w 1814"/>
                      <a:gd name="T97" fmla="*/ 0 h 1774"/>
                      <a:gd name="T98" fmla="*/ 339 w 1814"/>
                      <a:gd name="T99" fmla="*/ 0 h 1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814" h="1774">
                        <a:moveTo>
                          <a:pt x="325" y="0"/>
                        </a:moveTo>
                        <a:lnTo>
                          <a:pt x="324" y="36"/>
                        </a:lnTo>
                        <a:lnTo>
                          <a:pt x="324" y="59"/>
                        </a:lnTo>
                        <a:lnTo>
                          <a:pt x="322" y="80"/>
                        </a:lnTo>
                        <a:lnTo>
                          <a:pt x="322" y="119"/>
                        </a:lnTo>
                        <a:lnTo>
                          <a:pt x="324" y="156"/>
                        </a:lnTo>
                        <a:lnTo>
                          <a:pt x="326" y="179"/>
                        </a:lnTo>
                        <a:lnTo>
                          <a:pt x="336" y="233"/>
                        </a:lnTo>
                        <a:lnTo>
                          <a:pt x="336" y="238"/>
                        </a:lnTo>
                        <a:lnTo>
                          <a:pt x="337" y="242"/>
                        </a:lnTo>
                        <a:lnTo>
                          <a:pt x="344" y="253"/>
                        </a:lnTo>
                        <a:lnTo>
                          <a:pt x="363" y="292"/>
                        </a:lnTo>
                        <a:lnTo>
                          <a:pt x="368" y="298"/>
                        </a:lnTo>
                        <a:lnTo>
                          <a:pt x="394" y="329"/>
                        </a:lnTo>
                        <a:lnTo>
                          <a:pt x="412" y="357"/>
                        </a:lnTo>
                        <a:lnTo>
                          <a:pt x="400" y="402"/>
                        </a:lnTo>
                        <a:lnTo>
                          <a:pt x="398" y="418"/>
                        </a:lnTo>
                        <a:lnTo>
                          <a:pt x="381" y="470"/>
                        </a:lnTo>
                        <a:lnTo>
                          <a:pt x="379" y="478"/>
                        </a:lnTo>
                        <a:lnTo>
                          <a:pt x="377" y="497"/>
                        </a:lnTo>
                        <a:lnTo>
                          <a:pt x="366" y="538"/>
                        </a:lnTo>
                        <a:lnTo>
                          <a:pt x="364" y="546"/>
                        </a:lnTo>
                        <a:lnTo>
                          <a:pt x="351" y="597"/>
                        </a:lnTo>
                        <a:lnTo>
                          <a:pt x="344" y="614"/>
                        </a:lnTo>
                        <a:lnTo>
                          <a:pt x="329" y="657"/>
                        </a:lnTo>
                        <a:lnTo>
                          <a:pt x="322" y="676"/>
                        </a:lnTo>
                        <a:lnTo>
                          <a:pt x="307" y="717"/>
                        </a:lnTo>
                        <a:lnTo>
                          <a:pt x="300" y="737"/>
                        </a:lnTo>
                        <a:lnTo>
                          <a:pt x="288" y="776"/>
                        </a:lnTo>
                        <a:lnTo>
                          <a:pt x="280" y="802"/>
                        </a:lnTo>
                        <a:lnTo>
                          <a:pt x="269" y="836"/>
                        </a:lnTo>
                        <a:lnTo>
                          <a:pt x="258" y="867"/>
                        </a:lnTo>
                        <a:lnTo>
                          <a:pt x="249" y="896"/>
                        </a:lnTo>
                        <a:lnTo>
                          <a:pt x="238" y="931"/>
                        </a:lnTo>
                        <a:lnTo>
                          <a:pt x="230" y="955"/>
                        </a:lnTo>
                        <a:lnTo>
                          <a:pt x="218" y="996"/>
                        </a:lnTo>
                        <a:lnTo>
                          <a:pt x="211" y="1015"/>
                        </a:lnTo>
                        <a:lnTo>
                          <a:pt x="197" y="1061"/>
                        </a:lnTo>
                        <a:lnTo>
                          <a:pt x="192" y="1074"/>
                        </a:lnTo>
                        <a:lnTo>
                          <a:pt x="175" y="1127"/>
                        </a:lnTo>
                        <a:lnTo>
                          <a:pt x="174" y="1135"/>
                        </a:lnTo>
                        <a:lnTo>
                          <a:pt x="155" y="1192"/>
                        </a:lnTo>
                        <a:lnTo>
                          <a:pt x="155" y="1195"/>
                        </a:lnTo>
                        <a:lnTo>
                          <a:pt x="150" y="1209"/>
                        </a:lnTo>
                        <a:lnTo>
                          <a:pt x="129" y="1272"/>
                        </a:lnTo>
                        <a:lnTo>
                          <a:pt x="124" y="1289"/>
                        </a:lnTo>
                        <a:lnTo>
                          <a:pt x="106" y="1346"/>
                        </a:lnTo>
                        <a:lnTo>
                          <a:pt x="98" y="1369"/>
                        </a:lnTo>
                        <a:lnTo>
                          <a:pt x="86" y="1407"/>
                        </a:lnTo>
                        <a:lnTo>
                          <a:pt x="76" y="1431"/>
                        </a:lnTo>
                        <a:lnTo>
                          <a:pt x="63" y="1466"/>
                        </a:lnTo>
                        <a:lnTo>
                          <a:pt x="53" y="1491"/>
                        </a:lnTo>
                        <a:lnTo>
                          <a:pt x="42" y="1526"/>
                        </a:lnTo>
                        <a:lnTo>
                          <a:pt x="34" y="1558"/>
                        </a:lnTo>
                        <a:lnTo>
                          <a:pt x="26" y="1585"/>
                        </a:lnTo>
                        <a:lnTo>
                          <a:pt x="16" y="1633"/>
                        </a:lnTo>
                        <a:lnTo>
                          <a:pt x="12" y="1645"/>
                        </a:lnTo>
                        <a:lnTo>
                          <a:pt x="0" y="1701"/>
                        </a:lnTo>
                        <a:lnTo>
                          <a:pt x="0" y="1705"/>
                        </a:lnTo>
                        <a:lnTo>
                          <a:pt x="23" y="1760"/>
                        </a:lnTo>
                        <a:lnTo>
                          <a:pt x="34" y="1764"/>
                        </a:lnTo>
                        <a:lnTo>
                          <a:pt x="65" y="1770"/>
                        </a:lnTo>
                        <a:lnTo>
                          <a:pt x="69" y="1770"/>
                        </a:lnTo>
                        <a:lnTo>
                          <a:pt x="109" y="1774"/>
                        </a:lnTo>
                        <a:lnTo>
                          <a:pt x="116" y="1772"/>
                        </a:lnTo>
                        <a:lnTo>
                          <a:pt x="154" y="1774"/>
                        </a:lnTo>
                        <a:lnTo>
                          <a:pt x="161" y="1772"/>
                        </a:lnTo>
                        <a:lnTo>
                          <a:pt x="200" y="1772"/>
                        </a:lnTo>
                        <a:lnTo>
                          <a:pt x="207" y="1772"/>
                        </a:lnTo>
                        <a:lnTo>
                          <a:pt x="245" y="1772"/>
                        </a:lnTo>
                        <a:lnTo>
                          <a:pt x="252" y="1772"/>
                        </a:lnTo>
                        <a:lnTo>
                          <a:pt x="291" y="1771"/>
                        </a:lnTo>
                        <a:lnTo>
                          <a:pt x="296" y="1771"/>
                        </a:lnTo>
                        <a:lnTo>
                          <a:pt x="337" y="1771"/>
                        </a:lnTo>
                        <a:lnTo>
                          <a:pt x="341" y="1771"/>
                        </a:lnTo>
                        <a:lnTo>
                          <a:pt x="382" y="1771"/>
                        </a:lnTo>
                        <a:lnTo>
                          <a:pt x="387" y="1771"/>
                        </a:lnTo>
                        <a:lnTo>
                          <a:pt x="428" y="1771"/>
                        </a:lnTo>
                        <a:lnTo>
                          <a:pt x="432" y="1771"/>
                        </a:lnTo>
                        <a:lnTo>
                          <a:pt x="473" y="1770"/>
                        </a:lnTo>
                        <a:lnTo>
                          <a:pt x="477" y="1770"/>
                        </a:lnTo>
                        <a:lnTo>
                          <a:pt x="518" y="1771"/>
                        </a:lnTo>
                        <a:lnTo>
                          <a:pt x="523" y="1771"/>
                        </a:lnTo>
                        <a:lnTo>
                          <a:pt x="564" y="1771"/>
                        </a:lnTo>
                        <a:lnTo>
                          <a:pt x="568" y="1771"/>
                        </a:lnTo>
                        <a:lnTo>
                          <a:pt x="609" y="1771"/>
                        </a:lnTo>
                        <a:lnTo>
                          <a:pt x="614" y="1771"/>
                        </a:lnTo>
                        <a:lnTo>
                          <a:pt x="655" y="1771"/>
                        </a:lnTo>
                        <a:lnTo>
                          <a:pt x="659" y="1771"/>
                        </a:lnTo>
                        <a:lnTo>
                          <a:pt x="700" y="1771"/>
                        </a:lnTo>
                        <a:lnTo>
                          <a:pt x="704" y="1771"/>
                        </a:lnTo>
                        <a:lnTo>
                          <a:pt x="745" y="1771"/>
                        </a:lnTo>
                        <a:lnTo>
                          <a:pt x="750" y="1771"/>
                        </a:lnTo>
                        <a:lnTo>
                          <a:pt x="791" y="1771"/>
                        </a:lnTo>
                        <a:lnTo>
                          <a:pt x="795" y="1771"/>
                        </a:lnTo>
                        <a:lnTo>
                          <a:pt x="836" y="1771"/>
                        </a:lnTo>
                        <a:lnTo>
                          <a:pt x="841" y="1771"/>
                        </a:lnTo>
                        <a:lnTo>
                          <a:pt x="882" y="1771"/>
                        </a:lnTo>
                        <a:lnTo>
                          <a:pt x="886" y="1771"/>
                        </a:lnTo>
                        <a:lnTo>
                          <a:pt x="927" y="1771"/>
                        </a:lnTo>
                        <a:lnTo>
                          <a:pt x="931" y="1771"/>
                        </a:lnTo>
                        <a:lnTo>
                          <a:pt x="972" y="1771"/>
                        </a:lnTo>
                        <a:lnTo>
                          <a:pt x="977" y="1771"/>
                        </a:lnTo>
                        <a:lnTo>
                          <a:pt x="1018" y="1771"/>
                        </a:lnTo>
                        <a:lnTo>
                          <a:pt x="1022" y="1771"/>
                        </a:lnTo>
                        <a:lnTo>
                          <a:pt x="1063" y="1771"/>
                        </a:lnTo>
                        <a:lnTo>
                          <a:pt x="1068" y="1771"/>
                        </a:lnTo>
                        <a:lnTo>
                          <a:pt x="1109" y="1771"/>
                        </a:lnTo>
                        <a:lnTo>
                          <a:pt x="1113" y="1771"/>
                        </a:lnTo>
                        <a:lnTo>
                          <a:pt x="1154" y="1771"/>
                        </a:lnTo>
                        <a:lnTo>
                          <a:pt x="1158" y="1771"/>
                        </a:lnTo>
                        <a:lnTo>
                          <a:pt x="1199" y="1771"/>
                        </a:lnTo>
                        <a:lnTo>
                          <a:pt x="1204" y="1771"/>
                        </a:lnTo>
                        <a:lnTo>
                          <a:pt x="1245" y="1771"/>
                        </a:lnTo>
                        <a:lnTo>
                          <a:pt x="1249" y="1771"/>
                        </a:lnTo>
                        <a:lnTo>
                          <a:pt x="1292" y="1771"/>
                        </a:lnTo>
                        <a:lnTo>
                          <a:pt x="1301" y="1771"/>
                        </a:lnTo>
                        <a:lnTo>
                          <a:pt x="1339" y="1771"/>
                        </a:lnTo>
                        <a:lnTo>
                          <a:pt x="1347" y="1771"/>
                        </a:lnTo>
                        <a:lnTo>
                          <a:pt x="1411" y="1771"/>
                        </a:lnTo>
                        <a:lnTo>
                          <a:pt x="1417" y="1771"/>
                        </a:lnTo>
                        <a:lnTo>
                          <a:pt x="1426" y="1771"/>
                        </a:lnTo>
                        <a:lnTo>
                          <a:pt x="1461" y="1771"/>
                        </a:lnTo>
                        <a:lnTo>
                          <a:pt x="1484" y="1771"/>
                        </a:lnTo>
                        <a:lnTo>
                          <a:pt x="1500" y="1771"/>
                        </a:lnTo>
                        <a:lnTo>
                          <a:pt x="1515" y="1771"/>
                        </a:lnTo>
                        <a:lnTo>
                          <a:pt x="1540" y="1771"/>
                        </a:lnTo>
                        <a:lnTo>
                          <a:pt x="1563" y="1771"/>
                        </a:lnTo>
                        <a:lnTo>
                          <a:pt x="1578" y="1771"/>
                        </a:lnTo>
                        <a:lnTo>
                          <a:pt x="1594" y="1771"/>
                        </a:lnTo>
                        <a:lnTo>
                          <a:pt x="1617" y="1771"/>
                        </a:lnTo>
                        <a:lnTo>
                          <a:pt x="1642" y="1771"/>
                        </a:lnTo>
                        <a:lnTo>
                          <a:pt x="1657" y="1771"/>
                        </a:lnTo>
                        <a:lnTo>
                          <a:pt x="1673" y="1771"/>
                        </a:lnTo>
                        <a:lnTo>
                          <a:pt x="1696" y="1771"/>
                        </a:lnTo>
                        <a:lnTo>
                          <a:pt x="1720" y="1771"/>
                        </a:lnTo>
                        <a:lnTo>
                          <a:pt x="1735" y="1770"/>
                        </a:lnTo>
                        <a:lnTo>
                          <a:pt x="1750" y="1770"/>
                        </a:lnTo>
                        <a:lnTo>
                          <a:pt x="1775" y="1770"/>
                        </a:lnTo>
                        <a:lnTo>
                          <a:pt x="1799" y="1771"/>
                        </a:lnTo>
                        <a:lnTo>
                          <a:pt x="1814" y="1771"/>
                        </a:lnTo>
                        <a:lnTo>
                          <a:pt x="1814" y="1758"/>
                        </a:lnTo>
                        <a:lnTo>
                          <a:pt x="1814" y="1688"/>
                        </a:lnTo>
                        <a:lnTo>
                          <a:pt x="1814" y="1619"/>
                        </a:lnTo>
                        <a:lnTo>
                          <a:pt x="1814" y="1550"/>
                        </a:lnTo>
                        <a:lnTo>
                          <a:pt x="1814" y="1481"/>
                        </a:lnTo>
                        <a:lnTo>
                          <a:pt x="1814" y="1412"/>
                        </a:lnTo>
                        <a:lnTo>
                          <a:pt x="1814" y="1343"/>
                        </a:lnTo>
                        <a:lnTo>
                          <a:pt x="1814" y="1274"/>
                        </a:lnTo>
                        <a:lnTo>
                          <a:pt x="1814" y="1205"/>
                        </a:lnTo>
                        <a:lnTo>
                          <a:pt x="1814" y="1135"/>
                        </a:lnTo>
                        <a:lnTo>
                          <a:pt x="1814" y="1068"/>
                        </a:lnTo>
                        <a:lnTo>
                          <a:pt x="1814" y="999"/>
                        </a:lnTo>
                        <a:lnTo>
                          <a:pt x="1814" y="929"/>
                        </a:lnTo>
                        <a:lnTo>
                          <a:pt x="1814" y="860"/>
                        </a:lnTo>
                        <a:lnTo>
                          <a:pt x="1814" y="791"/>
                        </a:lnTo>
                        <a:lnTo>
                          <a:pt x="1814" y="722"/>
                        </a:lnTo>
                        <a:lnTo>
                          <a:pt x="1814" y="653"/>
                        </a:lnTo>
                        <a:lnTo>
                          <a:pt x="1814" y="584"/>
                        </a:lnTo>
                        <a:lnTo>
                          <a:pt x="1814" y="515"/>
                        </a:lnTo>
                        <a:lnTo>
                          <a:pt x="1814" y="446"/>
                        </a:lnTo>
                        <a:lnTo>
                          <a:pt x="1814" y="378"/>
                        </a:lnTo>
                        <a:lnTo>
                          <a:pt x="1814" y="309"/>
                        </a:lnTo>
                        <a:lnTo>
                          <a:pt x="1814" y="240"/>
                        </a:lnTo>
                        <a:lnTo>
                          <a:pt x="1814" y="170"/>
                        </a:lnTo>
                        <a:lnTo>
                          <a:pt x="1814" y="101"/>
                        </a:lnTo>
                        <a:lnTo>
                          <a:pt x="1814" y="32"/>
                        </a:lnTo>
                        <a:lnTo>
                          <a:pt x="1790" y="0"/>
                        </a:lnTo>
                        <a:lnTo>
                          <a:pt x="1745" y="0"/>
                        </a:lnTo>
                        <a:lnTo>
                          <a:pt x="1700" y="0"/>
                        </a:lnTo>
                        <a:lnTo>
                          <a:pt x="1654" y="0"/>
                        </a:lnTo>
                        <a:lnTo>
                          <a:pt x="1609" y="0"/>
                        </a:lnTo>
                        <a:lnTo>
                          <a:pt x="1563" y="0"/>
                        </a:lnTo>
                        <a:lnTo>
                          <a:pt x="1518" y="0"/>
                        </a:lnTo>
                        <a:lnTo>
                          <a:pt x="1473" y="0"/>
                        </a:lnTo>
                        <a:lnTo>
                          <a:pt x="1427" y="0"/>
                        </a:lnTo>
                        <a:lnTo>
                          <a:pt x="1382" y="0"/>
                        </a:lnTo>
                        <a:lnTo>
                          <a:pt x="1336" y="0"/>
                        </a:lnTo>
                        <a:lnTo>
                          <a:pt x="1291" y="0"/>
                        </a:lnTo>
                        <a:lnTo>
                          <a:pt x="1246" y="0"/>
                        </a:lnTo>
                        <a:lnTo>
                          <a:pt x="1200" y="0"/>
                        </a:lnTo>
                        <a:lnTo>
                          <a:pt x="1155" y="0"/>
                        </a:lnTo>
                        <a:lnTo>
                          <a:pt x="1109" y="0"/>
                        </a:lnTo>
                        <a:lnTo>
                          <a:pt x="1064" y="0"/>
                        </a:lnTo>
                        <a:lnTo>
                          <a:pt x="1019" y="0"/>
                        </a:lnTo>
                        <a:lnTo>
                          <a:pt x="973" y="0"/>
                        </a:lnTo>
                        <a:lnTo>
                          <a:pt x="928" y="0"/>
                        </a:lnTo>
                        <a:lnTo>
                          <a:pt x="882" y="0"/>
                        </a:lnTo>
                        <a:lnTo>
                          <a:pt x="837" y="0"/>
                        </a:lnTo>
                        <a:lnTo>
                          <a:pt x="792" y="0"/>
                        </a:lnTo>
                        <a:lnTo>
                          <a:pt x="746" y="0"/>
                        </a:lnTo>
                        <a:lnTo>
                          <a:pt x="701" y="0"/>
                        </a:lnTo>
                        <a:lnTo>
                          <a:pt x="655" y="0"/>
                        </a:lnTo>
                        <a:lnTo>
                          <a:pt x="610" y="0"/>
                        </a:lnTo>
                        <a:lnTo>
                          <a:pt x="565" y="0"/>
                        </a:lnTo>
                        <a:lnTo>
                          <a:pt x="519" y="0"/>
                        </a:lnTo>
                        <a:lnTo>
                          <a:pt x="474" y="0"/>
                        </a:lnTo>
                        <a:lnTo>
                          <a:pt x="428" y="0"/>
                        </a:lnTo>
                        <a:lnTo>
                          <a:pt x="383" y="0"/>
                        </a:lnTo>
                        <a:lnTo>
                          <a:pt x="339" y="0"/>
                        </a:lnTo>
                        <a:lnTo>
                          <a:pt x="325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" name="Freeform 30"/>
                  <p:cNvSpPr>
                    <a:spLocks/>
                  </p:cNvSpPr>
                  <p:nvPr/>
                </p:nvSpPr>
                <p:spPr bwMode="auto">
                  <a:xfrm>
                    <a:off x="4783138" y="1262063"/>
                    <a:ext cx="2879725" cy="2816225"/>
                  </a:xfrm>
                  <a:custGeom>
                    <a:avLst/>
                    <a:gdLst>
                      <a:gd name="T0" fmla="*/ 324 w 1814"/>
                      <a:gd name="T1" fmla="*/ 59 h 1774"/>
                      <a:gd name="T2" fmla="*/ 324 w 1814"/>
                      <a:gd name="T3" fmla="*/ 156 h 1774"/>
                      <a:gd name="T4" fmla="*/ 336 w 1814"/>
                      <a:gd name="T5" fmla="*/ 238 h 1774"/>
                      <a:gd name="T6" fmla="*/ 363 w 1814"/>
                      <a:gd name="T7" fmla="*/ 292 h 1774"/>
                      <a:gd name="T8" fmla="*/ 412 w 1814"/>
                      <a:gd name="T9" fmla="*/ 357 h 1774"/>
                      <a:gd name="T10" fmla="*/ 381 w 1814"/>
                      <a:gd name="T11" fmla="*/ 470 h 1774"/>
                      <a:gd name="T12" fmla="*/ 366 w 1814"/>
                      <a:gd name="T13" fmla="*/ 538 h 1774"/>
                      <a:gd name="T14" fmla="*/ 344 w 1814"/>
                      <a:gd name="T15" fmla="*/ 614 h 1774"/>
                      <a:gd name="T16" fmla="*/ 307 w 1814"/>
                      <a:gd name="T17" fmla="*/ 717 h 1774"/>
                      <a:gd name="T18" fmla="*/ 280 w 1814"/>
                      <a:gd name="T19" fmla="*/ 802 h 1774"/>
                      <a:gd name="T20" fmla="*/ 249 w 1814"/>
                      <a:gd name="T21" fmla="*/ 896 h 1774"/>
                      <a:gd name="T22" fmla="*/ 218 w 1814"/>
                      <a:gd name="T23" fmla="*/ 996 h 1774"/>
                      <a:gd name="T24" fmla="*/ 192 w 1814"/>
                      <a:gd name="T25" fmla="*/ 1074 h 1774"/>
                      <a:gd name="T26" fmla="*/ 155 w 1814"/>
                      <a:gd name="T27" fmla="*/ 1192 h 1774"/>
                      <a:gd name="T28" fmla="*/ 129 w 1814"/>
                      <a:gd name="T29" fmla="*/ 1272 h 1774"/>
                      <a:gd name="T30" fmla="*/ 98 w 1814"/>
                      <a:gd name="T31" fmla="*/ 1369 h 1774"/>
                      <a:gd name="T32" fmla="*/ 63 w 1814"/>
                      <a:gd name="T33" fmla="*/ 1466 h 1774"/>
                      <a:gd name="T34" fmla="*/ 34 w 1814"/>
                      <a:gd name="T35" fmla="*/ 1558 h 1774"/>
                      <a:gd name="T36" fmla="*/ 12 w 1814"/>
                      <a:gd name="T37" fmla="*/ 1645 h 1774"/>
                      <a:gd name="T38" fmla="*/ 23 w 1814"/>
                      <a:gd name="T39" fmla="*/ 1760 h 1774"/>
                      <a:gd name="T40" fmla="*/ 69 w 1814"/>
                      <a:gd name="T41" fmla="*/ 1770 h 1774"/>
                      <a:gd name="T42" fmla="*/ 154 w 1814"/>
                      <a:gd name="T43" fmla="*/ 1774 h 1774"/>
                      <a:gd name="T44" fmla="*/ 207 w 1814"/>
                      <a:gd name="T45" fmla="*/ 1772 h 1774"/>
                      <a:gd name="T46" fmla="*/ 291 w 1814"/>
                      <a:gd name="T47" fmla="*/ 1771 h 1774"/>
                      <a:gd name="T48" fmla="*/ 341 w 1814"/>
                      <a:gd name="T49" fmla="*/ 1771 h 1774"/>
                      <a:gd name="T50" fmla="*/ 428 w 1814"/>
                      <a:gd name="T51" fmla="*/ 1771 h 1774"/>
                      <a:gd name="T52" fmla="*/ 477 w 1814"/>
                      <a:gd name="T53" fmla="*/ 1770 h 1774"/>
                      <a:gd name="T54" fmla="*/ 564 w 1814"/>
                      <a:gd name="T55" fmla="*/ 1771 h 1774"/>
                      <a:gd name="T56" fmla="*/ 614 w 1814"/>
                      <a:gd name="T57" fmla="*/ 1771 h 1774"/>
                      <a:gd name="T58" fmla="*/ 700 w 1814"/>
                      <a:gd name="T59" fmla="*/ 1771 h 1774"/>
                      <a:gd name="T60" fmla="*/ 750 w 1814"/>
                      <a:gd name="T61" fmla="*/ 1771 h 1774"/>
                      <a:gd name="T62" fmla="*/ 836 w 1814"/>
                      <a:gd name="T63" fmla="*/ 1771 h 1774"/>
                      <a:gd name="T64" fmla="*/ 886 w 1814"/>
                      <a:gd name="T65" fmla="*/ 1771 h 1774"/>
                      <a:gd name="T66" fmla="*/ 972 w 1814"/>
                      <a:gd name="T67" fmla="*/ 1771 h 1774"/>
                      <a:gd name="T68" fmla="*/ 1022 w 1814"/>
                      <a:gd name="T69" fmla="*/ 1771 h 1774"/>
                      <a:gd name="T70" fmla="*/ 1109 w 1814"/>
                      <a:gd name="T71" fmla="*/ 1771 h 1774"/>
                      <a:gd name="T72" fmla="*/ 1158 w 1814"/>
                      <a:gd name="T73" fmla="*/ 1771 h 1774"/>
                      <a:gd name="T74" fmla="*/ 1245 w 1814"/>
                      <a:gd name="T75" fmla="*/ 1771 h 1774"/>
                      <a:gd name="T76" fmla="*/ 1301 w 1814"/>
                      <a:gd name="T77" fmla="*/ 1771 h 1774"/>
                      <a:gd name="T78" fmla="*/ 1411 w 1814"/>
                      <a:gd name="T79" fmla="*/ 1771 h 1774"/>
                      <a:gd name="T80" fmla="*/ 1461 w 1814"/>
                      <a:gd name="T81" fmla="*/ 1771 h 1774"/>
                      <a:gd name="T82" fmla="*/ 1515 w 1814"/>
                      <a:gd name="T83" fmla="*/ 1771 h 1774"/>
                      <a:gd name="T84" fmla="*/ 1578 w 1814"/>
                      <a:gd name="T85" fmla="*/ 1771 h 1774"/>
                      <a:gd name="T86" fmla="*/ 1642 w 1814"/>
                      <a:gd name="T87" fmla="*/ 1771 h 1774"/>
                      <a:gd name="T88" fmla="*/ 1696 w 1814"/>
                      <a:gd name="T89" fmla="*/ 1771 h 1774"/>
                      <a:gd name="T90" fmla="*/ 1750 w 1814"/>
                      <a:gd name="T91" fmla="*/ 1770 h 1774"/>
                      <a:gd name="T92" fmla="*/ 1814 w 1814"/>
                      <a:gd name="T93" fmla="*/ 1771 h 1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814" h="1774">
                        <a:moveTo>
                          <a:pt x="325" y="0"/>
                        </a:moveTo>
                        <a:lnTo>
                          <a:pt x="324" y="36"/>
                        </a:lnTo>
                        <a:lnTo>
                          <a:pt x="324" y="59"/>
                        </a:lnTo>
                        <a:lnTo>
                          <a:pt x="322" y="80"/>
                        </a:lnTo>
                        <a:lnTo>
                          <a:pt x="322" y="119"/>
                        </a:lnTo>
                        <a:lnTo>
                          <a:pt x="324" y="156"/>
                        </a:lnTo>
                        <a:lnTo>
                          <a:pt x="326" y="179"/>
                        </a:lnTo>
                        <a:lnTo>
                          <a:pt x="336" y="233"/>
                        </a:lnTo>
                        <a:lnTo>
                          <a:pt x="336" y="238"/>
                        </a:lnTo>
                        <a:lnTo>
                          <a:pt x="337" y="242"/>
                        </a:lnTo>
                        <a:lnTo>
                          <a:pt x="344" y="253"/>
                        </a:lnTo>
                        <a:lnTo>
                          <a:pt x="363" y="292"/>
                        </a:lnTo>
                        <a:lnTo>
                          <a:pt x="368" y="298"/>
                        </a:lnTo>
                        <a:lnTo>
                          <a:pt x="394" y="329"/>
                        </a:lnTo>
                        <a:lnTo>
                          <a:pt x="412" y="357"/>
                        </a:lnTo>
                        <a:lnTo>
                          <a:pt x="400" y="402"/>
                        </a:lnTo>
                        <a:lnTo>
                          <a:pt x="398" y="418"/>
                        </a:lnTo>
                        <a:lnTo>
                          <a:pt x="381" y="470"/>
                        </a:lnTo>
                        <a:lnTo>
                          <a:pt x="379" y="478"/>
                        </a:lnTo>
                        <a:lnTo>
                          <a:pt x="377" y="497"/>
                        </a:lnTo>
                        <a:lnTo>
                          <a:pt x="366" y="538"/>
                        </a:lnTo>
                        <a:lnTo>
                          <a:pt x="364" y="546"/>
                        </a:lnTo>
                        <a:lnTo>
                          <a:pt x="351" y="597"/>
                        </a:lnTo>
                        <a:lnTo>
                          <a:pt x="344" y="614"/>
                        </a:lnTo>
                        <a:lnTo>
                          <a:pt x="329" y="657"/>
                        </a:lnTo>
                        <a:lnTo>
                          <a:pt x="322" y="676"/>
                        </a:lnTo>
                        <a:lnTo>
                          <a:pt x="307" y="717"/>
                        </a:lnTo>
                        <a:lnTo>
                          <a:pt x="300" y="737"/>
                        </a:lnTo>
                        <a:lnTo>
                          <a:pt x="288" y="776"/>
                        </a:lnTo>
                        <a:lnTo>
                          <a:pt x="280" y="802"/>
                        </a:lnTo>
                        <a:lnTo>
                          <a:pt x="269" y="836"/>
                        </a:lnTo>
                        <a:lnTo>
                          <a:pt x="258" y="867"/>
                        </a:lnTo>
                        <a:lnTo>
                          <a:pt x="249" y="896"/>
                        </a:lnTo>
                        <a:lnTo>
                          <a:pt x="238" y="931"/>
                        </a:lnTo>
                        <a:lnTo>
                          <a:pt x="230" y="955"/>
                        </a:lnTo>
                        <a:lnTo>
                          <a:pt x="218" y="996"/>
                        </a:lnTo>
                        <a:lnTo>
                          <a:pt x="211" y="1015"/>
                        </a:lnTo>
                        <a:lnTo>
                          <a:pt x="197" y="1061"/>
                        </a:lnTo>
                        <a:lnTo>
                          <a:pt x="192" y="1074"/>
                        </a:lnTo>
                        <a:lnTo>
                          <a:pt x="175" y="1127"/>
                        </a:lnTo>
                        <a:lnTo>
                          <a:pt x="174" y="1135"/>
                        </a:lnTo>
                        <a:lnTo>
                          <a:pt x="155" y="1192"/>
                        </a:lnTo>
                        <a:lnTo>
                          <a:pt x="155" y="1195"/>
                        </a:lnTo>
                        <a:lnTo>
                          <a:pt x="150" y="1209"/>
                        </a:lnTo>
                        <a:lnTo>
                          <a:pt x="129" y="1272"/>
                        </a:lnTo>
                        <a:lnTo>
                          <a:pt x="124" y="1289"/>
                        </a:lnTo>
                        <a:lnTo>
                          <a:pt x="106" y="1346"/>
                        </a:lnTo>
                        <a:lnTo>
                          <a:pt x="98" y="1369"/>
                        </a:lnTo>
                        <a:lnTo>
                          <a:pt x="86" y="1407"/>
                        </a:lnTo>
                        <a:lnTo>
                          <a:pt x="76" y="1431"/>
                        </a:lnTo>
                        <a:lnTo>
                          <a:pt x="63" y="1466"/>
                        </a:lnTo>
                        <a:lnTo>
                          <a:pt x="53" y="1491"/>
                        </a:lnTo>
                        <a:lnTo>
                          <a:pt x="42" y="1526"/>
                        </a:lnTo>
                        <a:lnTo>
                          <a:pt x="34" y="1558"/>
                        </a:lnTo>
                        <a:lnTo>
                          <a:pt x="26" y="1585"/>
                        </a:lnTo>
                        <a:lnTo>
                          <a:pt x="16" y="1633"/>
                        </a:lnTo>
                        <a:lnTo>
                          <a:pt x="12" y="1645"/>
                        </a:lnTo>
                        <a:lnTo>
                          <a:pt x="0" y="1701"/>
                        </a:lnTo>
                        <a:lnTo>
                          <a:pt x="0" y="1705"/>
                        </a:lnTo>
                        <a:lnTo>
                          <a:pt x="23" y="1760"/>
                        </a:lnTo>
                        <a:lnTo>
                          <a:pt x="34" y="1764"/>
                        </a:lnTo>
                        <a:lnTo>
                          <a:pt x="65" y="1770"/>
                        </a:lnTo>
                        <a:lnTo>
                          <a:pt x="69" y="1770"/>
                        </a:lnTo>
                        <a:lnTo>
                          <a:pt x="109" y="1774"/>
                        </a:lnTo>
                        <a:lnTo>
                          <a:pt x="116" y="1772"/>
                        </a:lnTo>
                        <a:lnTo>
                          <a:pt x="154" y="1774"/>
                        </a:lnTo>
                        <a:lnTo>
                          <a:pt x="161" y="1772"/>
                        </a:lnTo>
                        <a:lnTo>
                          <a:pt x="200" y="1772"/>
                        </a:lnTo>
                        <a:lnTo>
                          <a:pt x="207" y="1772"/>
                        </a:lnTo>
                        <a:lnTo>
                          <a:pt x="245" y="1772"/>
                        </a:lnTo>
                        <a:lnTo>
                          <a:pt x="252" y="1772"/>
                        </a:lnTo>
                        <a:lnTo>
                          <a:pt x="291" y="1771"/>
                        </a:lnTo>
                        <a:lnTo>
                          <a:pt x="296" y="1771"/>
                        </a:lnTo>
                        <a:lnTo>
                          <a:pt x="337" y="1771"/>
                        </a:lnTo>
                        <a:lnTo>
                          <a:pt x="341" y="1771"/>
                        </a:lnTo>
                        <a:lnTo>
                          <a:pt x="382" y="1771"/>
                        </a:lnTo>
                        <a:lnTo>
                          <a:pt x="387" y="1771"/>
                        </a:lnTo>
                        <a:lnTo>
                          <a:pt x="428" y="1771"/>
                        </a:lnTo>
                        <a:lnTo>
                          <a:pt x="432" y="1771"/>
                        </a:lnTo>
                        <a:lnTo>
                          <a:pt x="473" y="1770"/>
                        </a:lnTo>
                        <a:lnTo>
                          <a:pt x="477" y="1770"/>
                        </a:lnTo>
                        <a:lnTo>
                          <a:pt x="518" y="1771"/>
                        </a:lnTo>
                        <a:lnTo>
                          <a:pt x="523" y="1771"/>
                        </a:lnTo>
                        <a:lnTo>
                          <a:pt x="564" y="1771"/>
                        </a:lnTo>
                        <a:lnTo>
                          <a:pt x="568" y="1771"/>
                        </a:lnTo>
                        <a:lnTo>
                          <a:pt x="609" y="1771"/>
                        </a:lnTo>
                        <a:lnTo>
                          <a:pt x="614" y="1771"/>
                        </a:lnTo>
                        <a:lnTo>
                          <a:pt x="655" y="1771"/>
                        </a:lnTo>
                        <a:lnTo>
                          <a:pt x="659" y="1771"/>
                        </a:lnTo>
                        <a:lnTo>
                          <a:pt x="700" y="1771"/>
                        </a:lnTo>
                        <a:lnTo>
                          <a:pt x="704" y="1771"/>
                        </a:lnTo>
                        <a:lnTo>
                          <a:pt x="745" y="1771"/>
                        </a:lnTo>
                        <a:lnTo>
                          <a:pt x="750" y="1771"/>
                        </a:lnTo>
                        <a:lnTo>
                          <a:pt x="791" y="1771"/>
                        </a:lnTo>
                        <a:lnTo>
                          <a:pt x="795" y="1771"/>
                        </a:lnTo>
                        <a:lnTo>
                          <a:pt x="836" y="1771"/>
                        </a:lnTo>
                        <a:lnTo>
                          <a:pt x="841" y="1771"/>
                        </a:lnTo>
                        <a:lnTo>
                          <a:pt x="882" y="1771"/>
                        </a:lnTo>
                        <a:lnTo>
                          <a:pt x="886" y="1771"/>
                        </a:lnTo>
                        <a:lnTo>
                          <a:pt x="927" y="1771"/>
                        </a:lnTo>
                        <a:lnTo>
                          <a:pt x="931" y="1771"/>
                        </a:lnTo>
                        <a:lnTo>
                          <a:pt x="972" y="1771"/>
                        </a:lnTo>
                        <a:lnTo>
                          <a:pt x="977" y="1771"/>
                        </a:lnTo>
                        <a:lnTo>
                          <a:pt x="1018" y="1771"/>
                        </a:lnTo>
                        <a:lnTo>
                          <a:pt x="1022" y="1771"/>
                        </a:lnTo>
                        <a:lnTo>
                          <a:pt x="1063" y="1771"/>
                        </a:lnTo>
                        <a:lnTo>
                          <a:pt x="1068" y="1771"/>
                        </a:lnTo>
                        <a:lnTo>
                          <a:pt x="1109" y="1771"/>
                        </a:lnTo>
                        <a:lnTo>
                          <a:pt x="1113" y="1771"/>
                        </a:lnTo>
                        <a:lnTo>
                          <a:pt x="1154" y="1771"/>
                        </a:lnTo>
                        <a:lnTo>
                          <a:pt x="1158" y="1771"/>
                        </a:lnTo>
                        <a:lnTo>
                          <a:pt x="1199" y="1771"/>
                        </a:lnTo>
                        <a:lnTo>
                          <a:pt x="1204" y="1771"/>
                        </a:lnTo>
                        <a:lnTo>
                          <a:pt x="1245" y="1771"/>
                        </a:lnTo>
                        <a:lnTo>
                          <a:pt x="1249" y="1771"/>
                        </a:lnTo>
                        <a:lnTo>
                          <a:pt x="1292" y="1771"/>
                        </a:lnTo>
                        <a:lnTo>
                          <a:pt x="1301" y="1771"/>
                        </a:lnTo>
                        <a:lnTo>
                          <a:pt x="1339" y="1771"/>
                        </a:lnTo>
                        <a:lnTo>
                          <a:pt x="1347" y="1771"/>
                        </a:lnTo>
                        <a:lnTo>
                          <a:pt x="1411" y="1771"/>
                        </a:lnTo>
                        <a:lnTo>
                          <a:pt x="1417" y="1771"/>
                        </a:lnTo>
                        <a:lnTo>
                          <a:pt x="1426" y="1771"/>
                        </a:lnTo>
                        <a:lnTo>
                          <a:pt x="1461" y="1771"/>
                        </a:lnTo>
                        <a:lnTo>
                          <a:pt x="1484" y="1771"/>
                        </a:lnTo>
                        <a:lnTo>
                          <a:pt x="1500" y="1771"/>
                        </a:lnTo>
                        <a:lnTo>
                          <a:pt x="1515" y="1771"/>
                        </a:lnTo>
                        <a:lnTo>
                          <a:pt x="1540" y="1771"/>
                        </a:lnTo>
                        <a:lnTo>
                          <a:pt x="1563" y="1771"/>
                        </a:lnTo>
                        <a:lnTo>
                          <a:pt x="1578" y="1771"/>
                        </a:lnTo>
                        <a:lnTo>
                          <a:pt x="1594" y="1771"/>
                        </a:lnTo>
                        <a:lnTo>
                          <a:pt x="1617" y="1771"/>
                        </a:lnTo>
                        <a:lnTo>
                          <a:pt x="1642" y="1771"/>
                        </a:lnTo>
                        <a:lnTo>
                          <a:pt x="1657" y="1771"/>
                        </a:lnTo>
                        <a:lnTo>
                          <a:pt x="1673" y="1771"/>
                        </a:lnTo>
                        <a:lnTo>
                          <a:pt x="1696" y="1771"/>
                        </a:lnTo>
                        <a:lnTo>
                          <a:pt x="1720" y="1771"/>
                        </a:lnTo>
                        <a:lnTo>
                          <a:pt x="1735" y="1770"/>
                        </a:lnTo>
                        <a:lnTo>
                          <a:pt x="1750" y="1770"/>
                        </a:lnTo>
                        <a:lnTo>
                          <a:pt x="1775" y="1770"/>
                        </a:lnTo>
                        <a:lnTo>
                          <a:pt x="1799" y="1771"/>
                        </a:lnTo>
                        <a:lnTo>
                          <a:pt x="1814" y="1771"/>
                        </a:lnTo>
                        <a:lnTo>
                          <a:pt x="1814" y="175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" name="Freeform 31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774 w 2565"/>
                      <a:gd name="T1" fmla="*/ 119 h 2481"/>
                      <a:gd name="T2" fmla="*/ 773 w 2565"/>
                      <a:gd name="T3" fmla="*/ 242 h 2481"/>
                      <a:gd name="T4" fmla="*/ 770 w 2565"/>
                      <a:gd name="T5" fmla="*/ 418 h 2481"/>
                      <a:gd name="T6" fmla="*/ 785 w 2565"/>
                      <a:gd name="T7" fmla="*/ 562 h 2481"/>
                      <a:gd name="T8" fmla="*/ 842 w 2565"/>
                      <a:gd name="T9" fmla="*/ 717 h 2481"/>
                      <a:gd name="T10" fmla="*/ 788 w 2565"/>
                      <a:gd name="T11" fmla="*/ 881 h 2481"/>
                      <a:gd name="T12" fmla="*/ 744 w 2565"/>
                      <a:gd name="T13" fmla="*/ 1022 h 2481"/>
                      <a:gd name="T14" fmla="*/ 697 w 2565"/>
                      <a:gd name="T15" fmla="*/ 1164 h 2481"/>
                      <a:gd name="T16" fmla="*/ 660 w 2565"/>
                      <a:gd name="T17" fmla="*/ 1283 h 2481"/>
                      <a:gd name="T18" fmla="*/ 611 w 2565"/>
                      <a:gd name="T19" fmla="*/ 1434 h 2481"/>
                      <a:gd name="T20" fmla="*/ 568 w 2565"/>
                      <a:gd name="T21" fmla="*/ 1570 h 2481"/>
                      <a:gd name="T22" fmla="*/ 538 w 2565"/>
                      <a:gd name="T23" fmla="*/ 1656 h 2481"/>
                      <a:gd name="T24" fmla="*/ 504 w 2565"/>
                      <a:gd name="T25" fmla="*/ 1767 h 2481"/>
                      <a:gd name="T26" fmla="*/ 447 w 2565"/>
                      <a:gd name="T27" fmla="*/ 1940 h 2481"/>
                      <a:gd name="T28" fmla="*/ 531 w 2565"/>
                      <a:gd name="T29" fmla="*/ 2042 h 2481"/>
                      <a:gd name="T30" fmla="*/ 652 w 2565"/>
                      <a:gd name="T31" fmla="*/ 2046 h 2481"/>
                      <a:gd name="T32" fmla="*/ 759 w 2565"/>
                      <a:gd name="T33" fmla="*/ 2039 h 2481"/>
                      <a:gd name="T34" fmla="*/ 876 w 2565"/>
                      <a:gd name="T35" fmla="*/ 2038 h 2481"/>
                      <a:gd name="T36" fmla="*/ 986 w 2565"/>
                      <a:gd name="T37" fmla="*/ 2039 h 2481"/>
                      <a:gd name="T38" fmla="*/ 1104 w 2565"/>
                      <a:gd name="T39" fmla="*/ 2039 h 2481"/>
                      <a:gd name="T40" fmla="*/ 1213 w 2565"/>
                      <a:gd name="T41" fmla="*/ 2039 h 2481"/>
                      <a:gd name="T42" fmla="*/ 1331 w 2565"/>
                      <a:gd name="T43" fmla="*/ 2039 h 2481"/>
                      <a:gd name="T44" fmla="*/ 1440 w 2565"/>
                      <a:gd name="T45" fmla="*/ 2039 h 2481"/>
                      <a:gd name="T46" fmla="*/ 1558 w 2565"/>
                      <a:gd name="T47" fmla="*/ 2039 h 2481"/>
                      <a:gd name="T48" fmla="*/ 1667 w 2565"/>
                      <a:gd name="T49" fmla="*/ 2039 h 2481"/>
                      <a:gd name="T50" fmla="*/ 1785 w 2565"/>
                      <a:gd name="T51" fmla="*/ 2039 h 2481"/>
                      <a:gd name="T52" fmla="*/ 1894 w 2565"/>
                      <a:gd name="T53" fmla="*/ 2039 h 2481"/>
                      <a:gd name="T54" fmla="*/ 2012 w 2565"/>
                      <a:gd name="T55" fmla="*/ 2039 h 2481"/>
                      <a:gd name="T56" fmla="*/ 2121 w 2565"/>
                      <a:gd name="T57" fmla="*/ 2039 h 2481"/>
                      <a:gd name="T58" fmla="*/ 2242 w 2565"/>
                      <a:gd name="T59" fmla="*/ 2039 h 2481"/>
                      <a:gd name="T60" fmla="*/ 2367 w 2565"/>
                      <a:gd name="T61" fmla="*/ 2039 h 2481"/>
                      <a:gd name="T62" fmla="*/ 2480 w 2565"/>
                      <a:gd name="T63" fmla="*/ 2039 h 2481"/>
                      <a:gd name="T64" fmla="*/ 2565 w 2565"/>
                      <a:gd name="T65" fmla="*/ 2038 h 2481"/>
                      <a:gd name="T66" fmla="*/ 2565 w 2565"/>
                      <a:gd name="T67" fmla="*/ 2378 h 2481"/>
                      <a:gd name="T68" fmla="*/ 2406 w 2565"/>
                      <a:gd name="T69" fmla="*/ 2481 h 2481"/>
                      <a:gd name="T70" fmla="*/ 2179 w 2565"/>
                      <a:gd name="T71" fmla="*/ 2481 h 2481"/>
                      <a:gd name="T72" fmla="*/ 1952 w 2565"/>
                      <a:gd name="T73" fmla="*/ 2481 h 2481"/>
                      <a:gd name="T74" fmla="*/ 1725 w 2565"/>
                      <a:gd name="T75" fmla="*/ 2481 h 2481"/>
                      <a:gd name="T76" fmla="*/ 1499 w 2565"/>
                      <a:gd name="T77" fmla="*/ 2481 h 2481"/>
                      <a:gd name="T78" fmla="*/ 1272 w 2565"/>
                      <a:gd name="T79" fmla="*/ 2481 h 2481"/>
                      <a:gd name="T80" fmla="*/ 1045 w 2565"/>
                      <a:gd name="T81" fmla="*/ 2481 h 2481"/>
                      <a:gd name="T82" fmla="*/ 818 w 2565"/>
                      <a:gd name="T83" fmla="*/ 2481 h 2481"/>
                      <a:gd name="T84" fmla="*/ 591 w 2565"/>
                      <a:gd name="T85" fmla="*/ 2481 h 2481"/>
                      <a:gd name="T86" fmla="*/ 364 w 2565"/>
                      <a:gd name="T87" fmla="*/ 2481 h 2481"/>
                      <a:gd name="T88" fmla="*/ 137 w 2565"/>
                      <a:gd name="T89" fmla="*/ 2481 h 2481"/>
                      <a:gd name="T90" fmla="*/ 0 w 2565"/>
                      <a:gd name="T91" fmla="*/ 2346 h 2481"/>
                      <a:gd name="T92" fmla="*/ 0 w 2565"/>
                      <a:gd name="T93" fmla="*/ 2000 h 2481"/>
                      <a:gd name="T94" fmla="*/ 0 w 2565"/>
                      <a:gd name="T95" fmla="*/ 1656 h 2481"/>
                      <a:gd name="T96" fmla="*/ 0 w 2565"/>
                      <a:gd name="T97" fmla="*/ 1310 h 2481"/>
                      <a:gd name="T98" fmla="*/ 0 w 2565"/>
                      <a:gd name="T99" fmla="*/ 966 h 2481"/>
                      <a:gd name="T100" fmla="*/ 0 w 2565"/>
                      <a:gd name="T101" fmla="*/ 620 h 2481"/>
                      <a:gd name="T102" fmla="*/ 0 w 2565"/>
                      <a:gd name="T103" fmla="*/ 276 h 2481"/>
                      <a:gd name="T104" fmla="*/ 45 w 2565"/>
                      <a:gd name="T105" fmla="*/ 0 h 2481"/>
                      <a:gd name="T106" fmla="*/ 272 w 2565"/>
                      <a:gd name="T107" fmla="*/ 0 h 2481"/>
                      <a:gd name="T108" fmla="*/ 498 w 2565"/>
                      <a:gd name="T109" fmla="*/ 0 h 2481"/>
                      <a:gd name="T110" fmla="*/ 725 w 2565"/>
                      <a:gd name="T111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565" h="2481">
                        <a:moveTo>
                          <a:pt x="773" y="0"/>
                        </a:moveTo>
                        <a:lnTo>
                          <a:pt x="774" y="6"/>
                        </a:lnTo>
                        <a:lnTo>
                          <a:pt x="774" y="59"/>
                        </a:lnTo>
                        <a:lnTo>
                          <a:pt x="774" y="111"/>
                        </a:lnTo>
                        <a:lnTo>
                          <a:pt x="774" y="119"/>
                        </a:lnTo>
                        <a:lnTo>
                          <a:pt x="774" y="127"/>
                        </a:lnTo>
                        <a:lnTo>
                          <a:pt x="773" y="179"/>
                        </a:lnTo>
                        <a:lnTo>
                          <a:pt x="773" y="234"/>
                        </a:lnTo>
                        <a:lnTo>
                          <a:pt x="773" y="238"/>
                        </a:lnTo>
                        <a:lnTo>
                          <a:pt x="773" y="242"/>
                        </a:lnTo>
                        <a:lnTo>
                          <a:pt x="773" y="298"/>
                        </a:lnTo>
                        <a:lnTo>
                          <a:pt x="773" y="356"/>
                        </a:lnTo>
                        <a:lnTo>
                          <a:pt x="773" y="357"/>
                        </a:lnTo>
                        <a:lnTo>
                          <a:pt x="772" y="360"/>
                        </a:lnTo>
                        <a:lnTo>
                          <a:pt x="770" y="418"/>
                        </a:lnTo>
                        <a:lnTo>
                          <a:pt x="767" y="469"/>
                        </a:lnTo>
                        <a:lnTo>
                          <a:pt x="767" y="478"/>
                        </a:lnTo>
                        <a:lnTo>
                          <a:pt x="769" y="486"/>
                        </a:lnTo>
                        <a:lnTo>
                          <a:pt x="774" y="538"/>
                        </a:lnTo>
                        <a:lnTo>
                          <a:pt x="785" y="562"/>
                        </a:lnTo>
                        <a:lnTo>
                          <a:pt x="806" y="597"/>
                        </a:lnTo>
                        <a:lnTo>
                          <a:pt x="812" y="608"/>
                        </a:lnTo>
                        <a:lnTo>
                          <a:pt x="837" y="657"/>
                        </a:lnTo>
                        <a:lnTo>
                          <a:pt x="838" y="661"/>
                        </a:lnTo>
                        <a:lnTo>
                          <a:pt x="842" y="717"/>
                        </a:lnTo>
                        <a:lnTo>
                          <a:pt x="831" y="756"/>
                        </a:lnTo>
                        <a:lnTo>
                          <a:pt x="826" y="776"/>
                        </a:lnTo>
                        <a:lnTo>
                          <a:pt x="810" y="817"/>
                        </a:lnTo>
                        <a:lnTo>
                          <a:pt x="803" y="836"/>
                        </a:lnTo>
                        <a:lnTo>
                          <a:pt x="788" y="881"/>
                        </a:lnTo>
                        <a:lnTo>
                          <a:pt x="784" y="896"/>
                        </a:lnTo>
                        <a:lnTo>
                          <a:pt x="769" y="947"/>
                        </a:lnTo>
                        <a:lnTo>
                          <a:pt x="766" y="955"/>
                        </a:lnTo>
                        <a:lnTo>
                          <a:pt x="744" y="1020"/>
                        </a:lnTo>
                        <a:lnTo>
                          <a:pt x="744" y="1022"/>
                        </a:lnTo>
                        <a:lnTo>
                          <a:pt x="743" y="1027"/>
                        </a:lnTo>
                        <a:lnTo>
                          <a:pt x="721" y="1088"/>
                        </a:lnTo>
                        <a:lnTo>
                          <a:pt x="719" y="1096"/>
                        </a:lnTo>
                        <a:lnTo>
                          <a:pt x="706" y="1137"/>
                        </a:lnTo>
                        <a:lnTo>
                          <a:pt x="697" y="1164"/>
                        </a:lnTo>
                        <a:lnTo>
                          <a:pt x="689" y="1188"/>
                        </a:lnTo>
                        <a:lnTo>
                          <a:pt x="681" y="1218"/>
                        </a:lnTo>
                        <a:lnTo>
                          <a:pt x="668" y="1256"/>
                        </a:lnTo>
                        <a:lnTo>
                          <a:pt x="663" y="1271"/>
                        </a:lnTo>
                        <a:lnTo>
                          <a:pt x="660" y="1283"/>
                        </a:lnTo>
                        <a:lnTo>
                          <a:pt x="647" y="1327"/>
                        </a:lnTo>
                        <a:lnTo>
                          <a:pt x="629" y="1379"/>
                        </a:lnTo>
                        <a:lnTo>
                          <a:pt x="629" y="1379"/>
                        </a:lnTo>
                        <a:lnTo>
                          <a:pt x="629" y="1381"/>
                        </a:lnTo>
                        <a:lnTo>
                          <a:pt x="611" y="1434"/>
                        </a:lnTo>
                        <a:lnTo>
                          <a:pt x="599" y="1474"/>
                        </a:lnTo>
                        <a:lnTo>
                          <a:pt x="595" y="1488"/>
                        </a:lnTo>
                        <a:lnTo>
                          <a:pt x="588" y="1510"/>
                        </a:lnTo>
                        <a:lnTo>
                          <a:pt x="577" y="1545"/>
                        </a:lnTo>
                        <a:lnTo>
                          <a:pt x="568" y="1570"/>
                        </a:lnTo>
                        <a:lnTo>
                          <a:pt x="562" y="1587"/>
                        </a:lnTo>
                        <a:lnTo>
                          <a:pt x="558" y="1596"/>
                        </a:lnTo>
                        <a:lnTo>
                          <a:pt x="550" y="1621"/>
                        </a:lnTo>
                        <a:lnTo>
                          <a:pt x="541" y="1646"/>
                        </a:lnTo>
                        <a:lnTo>
                          <a:pt x="538" y="1656"/>
                        </a:lnTo>
                        <a:lnTo>
                          <a:pt x="530" y="1683"/>
                        </a:lnTo>
                        <a:lnTo>
                          <a:pt x="524" y="1701"/>
                        </a:lnTo>
                        <a:lnTo>
                          <a:pt x="522" y="1710"/>
                        </a:lnTo>
                        <a:lnTo>
                          <a:pt x="504" y="1764"/>
                        </a:lnTo>
                        <a:lnTo>
                          <a:pt x="504" y="1767"/>
                        </a:lnTo>
                        <a:lnTo>
                          <a:pt x="488" y="1813"/>
                        </a:lnTo>
                        <a:lnTo>
                          <a:pt x="481" y="1832"/>
                        </a:lnTo>
                        <a:lnTo>
                          <a:pt x="460" y="1884"/>
                        </a:lnTo>
                        <a:lnTo>
                          <a:pt x="459" y="1893"/>
                        </a:lnTo>
                        <a:lnTo>
                          <a:pt x="447" y="1940"/>
                        </a:lnTo>
                        <a:lnTo>
                          <a:pt x="456" y="2001"/>
                        </a:lnTo>
                        <a:lnTo>
                          <a:pt x="458" y="2003"/>
                        </a:lnTo>
                        <a:lnTo>
                          <a:pt x="490" y="2031"/>
                        </a:lnTo>
                        <a:lnTo>
                          <a:pt x="512" y="2035"/>
                        </a:lnTo>
                        <a:lnTo>
                          <a:pt x="531" y="2042"/>
                        </a:lnTo>
                        <a:lnTo>
                          <a:pt x="561" y="2045"/>
                        </a:lnTo>
                        <a:lnTo>
                          <a:pt x="575" y="2048"/>
                        </a:lnTo>
                        <a:lnTo>
                          <a:pt x="607" y="2048"/>
                        </a:lnTo>
                        <a:lnTo>
                          <a:pt x="619" y="2048"/>
                        </a:lnTo>
                        <a:lnTo>
                          <a:pt x="652" y="2046"/>
                        </a:lnTo>
                        <a:lnTo>
                          <a:pt x="666" y="2045"/>
                        </a:lnTo>
                        <a:lnTo>
                          <a:pt x="697" y="2043"/>
                        </a:lnTo>
                        <a:lnTo>
                          <a:pt x="713" y="2042"/>
                        </a:lnTo>
                        <a:lnTo>
                          <a:pt x="742" y="2041"/>
                        </a:lnTo>
                        <a:lnTo>
                          <a:pt x="759" y="2039"/>
                        </a:lnTo>
                        <a:lnTo>
                          <a:pt x="787" y="2039"/>
                        </a:lnTo>
                        <a:lnTo>
                          <a:pt x="804" y="2038"/>
                        </a:lnTo>
                        <a:lnTo>
                          <a:pt x="831" y="2038"/>
                        </a:lnTo>
                        <a:lnTo>
                          <a:pt x="850" y="2038"/>
                        </a:lnTo>
                        <a:lnTo>
                          <a:pt x="876" y="2038"/>
                        </a:lnTo>
                        <a:lnTo>
                          <a:pt x="895" y="2038"/>
                        </a:lnTo>
                        <a:lnTo>
                          <a:pt x="922" y="2038"/>
                        </a:lnTo>
                        <a:lnTo>
                          <a:pt x="940" y="2039"/>
                        </a:lnTo>
                        <a:lnTo>
                          <a:pt x="967" y="2039"/>
                        </a:lnTo>
                        <a:lnTo>
                          <a:pt x="986" y="2039"/>
                        </a:lnTo>
                        <a:lnTo>
                          <a:pt x="1013" y="2039"/>
                        </a:lnTo>
                        <a:lnTo>
                          <a:pt x="1031" y="2039"/>
                        </a:lnTo>
                        <a:lnTo>
                          <a:pt x="1058" y="2039"/>
                        </a:lnTo>
                        <a:lnTo>
                          <a:pt x="1076" y="2039"/>
                        </a:lnTo>
                        <a:lnTo>
                          <a:pt x="1104" y="2039"/>
                        </a:lnTo>
                        <a:lnTo>
                          <a:pt x="1122" y="2039"/>
                        </a:lnTo>
                        <a:lnTo>
                          <a:pt x="1149" y="2039"/>
                        </a:lnTo>
                        <a:lnTo>
                          <a:pt x="1167" y="2039"/>
                        </a:lnTo>
                        <a:lnTo>
                          <a:pt x="1194" y="2039"/>
                        </a:lnTo>
                        <a:lnTo>
                          <a:pt x="1213" y="2039"/>
                        </a:lnTo>
                        <a:lnTo>
                          <a:pt x="1240" y="2039"/>
                        </a:lnTo>
                        <a:lnTo>
                          <a:pt x="1258" y="2039"/>
                        </a:lnTo>
                        <a:lnTo>
                          <a:pt x="1285" y="2039"/>
                        </a:lnTo>
                        <a:lnTo>
                          <a:pt x="1303" y="2039"/>
                        </a:lnTo>
                        <a:lnTo>
                          <a:pt x="1331" y="2039"/>
                        </a:lnTo>
                        <a:lnTo>
                          <a:pt x="1349" y="2039"/>
                        </a:lnTo>
                        <a:lnTo>
                          <a:pt x="1376" y="2039"/>
                        </a:lnTo>
                        <a:lnTo>
                          <a:pt x="1394" y="2039"/>
                        </a:lnTo>
                        <a:lnTo>
                          <a:pt x="1421" y="2039"/>
                        </a:lnTo>
                        <a:lnTo>
                          <a:pt x="1440" y="2039"/>
                        </a:lnTo>
                        <a:lnTo>
                          <a:pt x="1467" y="2039"/>
                        </a:lnTo>
                        <a:lnTo>
                          <a:pt x="1485" y="2039"/>
                        </a:lnTo>
                        <a:lnTo>
                          <a:pt x="1512" y="2039"/>
                        </a:lnTo>
                        <a:lnTo>
                          <a:pt x="1530" y="2039"/>
                        </a:lnTo>
                        <a:lnTo>
                          <a:pt x="1558" y="2039"/>
                        </a:lnTo>
                        <a:lnTo>
                          <a:pt x="1576" y="2039"/>
                        </a:lnTo>
                        <a:lnTo>
                          <a:pt x="1603" y="2039"/>
                        </a:lnTo>
                        <a:lnTo>
                          <a:pt x="1621" y="2039"/>
                        </a:lnTo>
                        <a:lnTo>
                          <a:pt x="1648" y="2039"/>
                        </a:lnTo>
                        <a:lnTo>
                          <a:pt x="1667" y="2039"/>
                        </a:lnTo>
                        <a:lnTo>
                          <a:pt x="1694" y="2039"/>
                        </a:lnTo>
                        <a:lnTo>
                          <a:pt x="1712" y="2039"/>
                        </a:lnTo>
                        <a:lnTo>
                          <a:pt x="1739" y="2039"/>
                        </a:lnTo>
                        <a:lnTo>
                          <a:pt x="1757" y="2039"/>
                        </a:lnTo>
                        <a:lnTo>
                          <a:pt x="1785" y="2039"/>
                        </a:lnTo>
                        <a:lnTo>
                          <a:pt x="1803" y="2039"/>
                        </a:lnTo>
                        <a:lnTo>
                          <a:pt x="1830" y="2039"/>
                        </a:lnTo>
                        <a:lnTo>
                          <a:pt x="1848" y="2039"/>
                        </a:lnTo>
                        <a:lnTo>
                          <a:pt x="1875" y="2039"/>
                        </a:lnTo>
                        <a:lnTo>
                          <a:pt x="1894" y="2039"/>
                        </a:lnTo>
                        <a:lnTo>
                          <a:pt x="1921" y="2039"/>
                        </a:lnTo>
                        <a:lnTo>
                          <a:pt x="1939" y="2039"/>
                        </a:lnTo>
                        <a:lnTo>
                          <a:pt x="1966" y="2039"/>
                        </a:lnTo>
                        <a:lnTo>
                          <a:pt x="1984" y="2039"/>
                        </a:lnTo>
                        <a:lnTo>
                          <a:pt x="2012" y="2039"/>
                        </a:lnTo>
                        <a:lnTo>
                          <a:pt x="2030" y="2039"/>
                        </a:lnTo>
                        <a:lnTo>
                          <a:pt x="2057" y="2039"/>
                        </a:lnTo>
                        <a:lnTo>
                          <a:pt x="2075" y="2039"/>
                        </a:lnTo>
                        <a:lnTo>
                          <a:pt x="2102" y="2039"/>
                        </a:lnTo>
                        <a:lnTo>
                          <a:pt x="2121" y="2039"/>
                        </a:lnTo>
                        <a:lnTo>
                          <a:pt x="2148" y="2039"/>
                        </a:lnTo>
                        <a:lnTo>
                          <a:pt x="2166" y="2039"/>
                        </a:lnTo>
                        <a:lnTo>
                          <a:pt x="2193" y="2039"/>
                        </a:lnTo>
                        <a:lnTo>
                          <a:pt x="2213" y="2039"/>
                        </a:lnTo>
                        <a:lnTo>
                          <a:pt x="2242" y="2039"/>
                        </a:lnTo>
                        <a:lnTo>
                          <a:pt x="2262" y="2039"/>
                        </a:lnTo>
                        <a:lnTo>
                          <a:pt x="2288" y="2039"/>
                        </a:lnTo>
                        <a:lnTo>
                          <a:pt x="2322" y="2039"/>
                        </a:lnTo>
                        <a:lnTo>
                          <a:pt x="2336" y="2039"/>
                        </a:lnTo>
                        <a:lnTo>
                          <a:pt x="2367" y="2039"/>
                        </a:lnTo>
                        <a:lnTo>
                          <a:pt x="2401" y="2039"/>
                        </a:lnTo>
                        <a:lnTo>
                          <a:pt x="2408" y="2039"/>
                        </a:lnTo>
                        <a:lnTo>
                          <a:pt x="2416" y="2039"/>
                        </a:lnTo>
                        <a:lnTo>
                          <a:pt x="2447" y="2039"/>
                        </a:lnTo>
                        <a:lnTo>
                          <a:pt x="2480" y="2039"/>
                        </a:lnTo>
                        <a:lnTo>
                          <a:pt x="2486" y="2039"/>
                        </a:lnTo>
                        <a:lnTo>
                          <a:pt x="2493" y="2039"/>
                        </a:lnTo>
                        <a:lnTo>
                          <a:pt x="2526" y="2038"/>
                        </a:lnTo>
                        <a:lnTo>
                          <a:pt x="2558" y="2038"/>
                        </a:lnTo>
                        <a:lnTo>
                          <a:pt x="2565" y="2038"/>
                        </a:lnTo>
                        <a:lnTo>
                          <a:pt x="2565" y="2102"/>
                        </a:lnTo>
                        <a:lnTo>
                          <a:pt x="2565" y="2171"/>
                        </a:lnTo>
                        <a:lnTo>
                          <a:pt x="2565" y="2240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92" y="2481"/>
                        </a:lnTo>
                        <a:lnTo>
                          <a:pt x="46" y="2481"/>
                        </a:lnTo>
                        <a:lnTo>
                          <a:pt x="1" y="2481"/>
                        </a:lnTo>
                        <a:lnTo>
                          <a:pt x="0" y="2415"/>
                        </a:lnTo>
                        <a:lnTo>
                          <a:pt x="0" y="2346"/>
                        </a:ln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25"/>
                        </a:lnTo>
                        <a:lnTo>
                          <a:pt x="0" y="1656"/>
                        </a:lnTo>
                        <a:lnTo>
                          <a:pt x="0" y="1587"/>
                        </a:lnTo>
                        <a:lnTo>
                          <a:pt x="0" y="1518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45" y="0"/>
                        </a:lnTo>
                        <a:lnTo>
                          <a:pt x="91" y="0"/>
                        </a:lnTo>
                        <a:lnTo>
                          <a:pt x="136" y="0"/>
                        </a:lnTo>
                        <a:lnTo>
                          <a:pt x="182" y="0"/>
                        </a:lnTo>
                        <a:lnTo>
                          <a:pt x="227" y="0"/>
                        </a:lnTo>
                        <a:lnTo>
                          <a:pt x="272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98" y="0"/>
                        </a:lnTo>
                        <a:lnTo>
                          <a:pt x="545" y="0"/>
                        </a:lnTo>
                        <a:lnTo>
                          <a:pt x="589" y="0"/>
                        </a:lnTo>
                        <a:lnTo>
                          <a:pt x="636" y="0"/>
                        </a:lnTo>
                        <a:lnTo>
                          <a:pt x="681" y="0"/>
                        </a:lnTo>
                        <a:lnTo>
                          <a:pt x="725" y="0"/>
                        </a:lnTo>
                        <a:lnTo>
                          <a:pt x="772" y="0"/>
                        </a:lnTo>
                        <a:lnTo>
                          <a:pt x="773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" name="Freeform 32"/>
                  <p:cNvSpPr>
                    <a:spLocks/>
                  </p:cNvSpPr>
                  <p:nvPr/>
                </p:nvSpPr>
                <p:spPr bwMode="auto">
                  <a:xfrm>
                    <a:off x="4300538" y="1262063"/>
                    <a:ext cx="3362325" cy="3336925"/>
                  </a:xfrm>
                  <a:custGeom>
                    <a:avLst/>
                    <a:gdLst>
                      <a:gd name="T0" fmla="*/ 327 w 2118"/>
                      <a:gd name="T1" fmla="*/ 59 h 2102"/>
                      <a:gd name="T2" fmla="*/ 327 w 2118"/>
                      <a:gd name="T3" fmla="*/ 127 h 2102"/>
                      <a:gd name="T4" fmla="*/ 326 w 2118"/>
                      <a:gd name="T5" fmla="*/ 238 h 2102"/>
                      <a:gd name="T6" fmla="*/ 326 w 2118"/>
                      <a:gd name="T7" fmla="*/ 356 h 2102"/>
                      <a:gd name="T8" fmla="*/ 323 w 2118"/>
                      <a:gd name="T9" fmla="*/ 418 h 2102"/>
                      <a:gd name="T10" fmla="*/ 322 w 2118"/>
                      <a:gd name="T11" fmla="*/ 486 h 2102"/>
                      <a:gd name="T12" fmla="*/ 359 w 2118"/>
                      <a:gd name="T13" fmla="*/ 597 h 2102"/>
                      <a:gd name="T14" fmla="*/ 391 w 2118"/>
                      <a:gd name="T15" fmla="*/ 661 h 2102"/>
                      <a:gd name="T16" fmla="*/ 379 w 2118"/>
                      <a:gd name="T17" fmla="*/ 776 h 2102"/>
                      <a:gd name="T18" fmla="*/ 341 w 2118"/>
                      <a:gd name="T19" fmla="*/ 881 h 2102"/>
                      <a:gd name="T20" fmla="*/ 319 w 2118"/>
                      <a:gd name="T21" fmla="*/ 955 h 2102"/>
                      <a:gd name="T22" fmla="*/ 296 w 2118"/>
                      <a:gd name="T23" fmla="*/ 1027 h 2102"/>
                      <a:gd name="T24" fmla="*/ 259 w 2118"/>
                      <a:gd name="T25" fmla="*/ 1137 h 2102"/>
                      <a:gd name="T26" fmla="*/ 234 w 2118"/>
                      <a:gd name="T27" fmla="*/ 1218 h 2102"/>
                      <a:gd name="T28" fmla="*/ 213 w 2118"/>
                      <a:gd name="T29" fmla="*/ 1283 h 2102"/>
                      <a:gd name="T30" fmla="*/ 182 w 2118"/>
                      <a:gd name="T31" fmla="*/ 1379 h 2102"/>
                      <a:gd name="T32" fmla="*/ 152 w 2118"/>
                      <a:gd name="T33" fmla="*/ 1474 h 2102"/>
                      <a:gd name="T34" fmla="*/ 130 w 2118"/>
                      <a:gd name="T35" fmla="*/ 1545 h 2102"/>
                      <a:gd name="T36" fmla="*/ 111 w 2118"/>
                      <a:gd name="T37" fmla="*/ 1596 h 2102"/>
                      <a:gd name="T38" fmla="*/ 91 w 2118"/>
                      <a:gd name="T39" fmla="*/ 1656 h 2102"/>
                      <a:gd name="T40" fmla="*/ 75 w 2118"/>
                      <a:gd name="T41" fmla="*/ 1710 h 2102"/>
                      <a:gd name="T42" fmla="*/ 41 w 2118"/>
                      <a:gd name="T43" fmla="*/ 1813 h 2102"/>
                      <a:gd name="T44" fmla="*/ 12 w 2118"/>
                      <a:gd name="T45" fmla="*/ 1893 h 2102"/>
                      <a:gd name="T46" fmla="*/ 11 w 2118"/>
                      <a:gd name="T47" fmla="*/ 2003 h 2102"/>
                      <a:gd name="T48" fmla="*/ 84 w 2118"/>
                      <a:gd name="T49" fmla="*/ 2042 h 2102"/>
                      <a:gd name="T50" fmla="*/ 160 w 2118"/>
                      <a:gd name="T51" fmla="*/ 2048 h 2102"/>
                      <a:gd name="T52" fmla="*/ 219 w 2118"/>
                      <a:gd name="T53" fmla="*/ 2045 h 2102"/>
                      <a:gd name="T54" fmla="*/ 295 w 2118"/>
                      <a:gd name="T55" fmla="*/ 2041 h 2102"/>
                      <a:gd name="T56" fmla="*/ 357 w 2118"/>
                      <a:gd name="T57" fmla="*/ 2038 h 2102"/>
                      <a:gd name="T58" fmla="*/ 429 w 2118"/>
                      <a:gd name="T59" fmla="*/ 2038 h 2102"/>
                      <a:gd name="T60" fmla="*/ 493 w 2118"/>
                      <a:gd name="T61" fmla="*/ 2039 h 2102"/>
                      <a:gd name="T62" fmla="*/ 566 w 2118"/>
                      <a:gd name="T63" fmla="*/ 2039 h 2102"/>
                      <a:gd name="T64" fmla="*/ 629 w 2118"/>
                      <a:gd name="T65" fmla="*/ 2039 h 2102"/>
                      <a:gd name="T66" fmla="*/ 702 w 2118"/>
                      <a:gd name="T67" fmla="*/ 2039 h 2102"/>
                      <a:gd name="T68" fmla="*/ 766 w 2118"/>
                      <a:gd name="T69" fmla="*/ 2039 h 2102"/>
                      <a:gd name="T70" fmla="*/ 838 w 2118"/>
                      <a:gd name="T71" fmla="*/ 2039 h 2102"/>
                      <a:gd name="T72" fmla="*/ 902 w 2118"/>
                      <a:gd name="T73" fmla="*/ 2039 h 2102"/>
                      <a:gd name="T74" fmla="*/ 974 w 2118"/>
                      <a:gd name="T75" fmla="*/ 2039 h 2102"/>
                      <a:gd name="T76" fmla="*/ 1038 w 2118"/>
                      <a:gd name="T77" fmla="*/ 2039 h 2102"/>
                      <a:gd name="T78" fmla="*/ 1111 w 2118"/>
                      <a:gd name="T79" fmla="*/ 2039 h 2102"/>
                      <a:gd name="T80" fmla="*/ 1174 w 2118"/>
                      <a:gd name="T81" fmla="*/ 2039 h 2102"/>
                      <a:gd name="T82" fmla="*/ 1247 w 2118"/>
                      <a:gd name="T83" fmla="*/ 2039 h 2102"/>
                      <a:gd name="T84" fmla="*/ 1310 w 2118"/>
                      <a:gd name="T85" fmla="*/ 2039 h 2102"/>
                      <a:gd name="T86" fmla="*/ 1383 w 2118"/>
                      <a:gd name="T87" fmla="*/ 2039 h 2102"/>
                      <a:gd name="T88" fmla="*/ 1447 w 2118"/>
                      <a:gd name="T89" fmla="*/ 2039 h 2102"/>
                      <a:gd name="T90" fmla="*/ 1519 w 2118"/>
                      <a:gd name="T91" fmla="*/ 2039 h 2102"/>
                      <a:gd name="T92" fmla="*/ 1583 w 2118"/>
                      <a:gd name="T93" fmla="*/ 2039 h 2102"/>
                      <a:gd name="T94" fmla="*/ 1655 w 2118"/>
                      <a:gd name="T95" fmla="*/ 2039 h 2102"/>
                      <a:gd name="T96" fmla="*/ 1719 w 2118"/>
                      <a:gd name="T97" fmla="*/ 2039 h 2102"/>
                      <a:gd name="T98" fmla="*/ 1795 w 2118"/>
                      <a:gd name="T99" fmla="*/ 2039 h 2102"/>
                      <a:gd name="T100" fmla="*/ 1875 w 2118"/>
                      <a:gd name="T101" fmla="*/ 2039 h 2102"/>
                      <a:gd name="T102" fmla="*/ 1954 w 2118"/>
                      <a:gd name="T103" fmla="*/ 2039 h 2102"/>
                      <a:gd name="T104" fmla="*/ 2000 w 2118"/>
                      <a:gd name="T105" fmla="*/ 2039 h 2102"/>
                      <a:gd name="T106" fmla="*/ 2046 w 2118"/>
                      <a:gd name="T107" fmla="*/ 2039 h 2102"/>
                      <a:gd name="T108" fmla="*/ 2118 w 2118"/>
                      <a:gd name="T109" fmla="*/ 2038 h 2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118" h="2102">
                        <a:moveTo>
                          <a:pt x="326" y="0"/>
                        </a:moveTo>
                        <a:lnTo>
                          <a:pt x="327" y="6"/>
                        </a:lnTo>
                        <a:lnTo>
                          <a:pt x="327" y="59"/>
                        </a:lnTo>
                        <a:lnTo>
                          <a:pt x="327" y="111"/>
                        </a:lnTo>
                        <a:lnTo>
                          <a:pt x="327" y="119"/>
                        </a:lnTo>
                        <a:lnTo>
                          <a:pt x="327" y="127"/>
                        </a:lnTo>
                        <a:lnTo>
                          <a:pt x="326" y="179"/>
                        </a:lnTo>
                        <a:lnTo>
                          <a:pt x="326" y="234"/>
                        </a:lnTo>
                        <a:lnTo>
                          <a:pt x="326" y="238"/>
                        </a:lnTo>
                        <a:lnTo>
                          <a:pt x="326" y="242"/>
                        </a:lnTo>
                        <a:lnTo>
                          <a:pt x="326" y="298"/>
                        </a:lnTo>
                        <a:lnTo>
                          <a:pt x="326" y="356"/>
                        </a:lnTo>
                        <a:lnTo>
                          <a:pt x="326" y="357"/>
                        </a:lnTo>
                        <a:lnTo>
                          <a:pt x="325" y="360"/>
                        </a:lnTo>
                        <a:lnTo>
                          <a:pt x="323" y="418"/>
                        </a:lnTo>
                        <a:lnTo>
                          <a:pt x="320" y="469"/>
                        </a:lnTo>
                        <a:lnTo>
                          <a:pt x="320" y="478"/>
                        </a:lnTo>
                        <a:lnTo>
                          <a:pt x="322" y="486"/>
                        </a:lnTo>
                        <a:lnTo>
                          <a:pt x="327" y="538"/>
                        </a:lnTo>
                        <a:lnTo>
                          <a:pt x="338" y="562"/>
                        </a:lnTo>
                        <a:lnTo>
                          <a:pt x="359" y="597"/>
                        </a:lnTo>
                        <a:lnTo>
                          <a:pt x="365" y="608"/>
                        </a:lnTo>
                        <a:lnTo>
                          <a:pt x="390" y="657"/>
                        </a:lnTo>
                        <a:lnTo>
                          <a:pt x="391" y="661"/>
                        </a:lnTo>
                        <a:lnTo>
                          <a:pt x="395" y="717"/>
                        </a:lnTo>
                        <a:lnTo>
                          <a:pt x="384" y="756"/>
                        </a:lnTo>
                        <a:lnTo>
                          <a:pt x="379" y="776"/>
                        </a:lnTo>
                        <a:lnTo>
                          <a:pt x="363" y="817"/>
                        </a:lnTo>
                        <a:lnTo>
                          <a:pt x="356" y="836"/>
                        </a:lnTo>
                        <a:lnTo>
                          <a:pt x="341" y="881"/>
                        </a:lnTo>
                        <a:lnTo>
                          <a:pt x="337" y="896"/>
                        </a:lnTo>
                        <a:lnTo>
                          <a:pt x="322" y="947"/>
                        </a:lnTo>
                        <a:lnTo>
                          <a:pt x="319" y="955"/>
                        </a:lnTo>
                        <a:lnTo>
                          <a:pt x="297" y="1020"/>
                        </a:lnTo>
                        <a:lnTo>
                          <a:pt x="297" y="1022"/>
                        </a:lnTo>
                        <a:lnTo>
                          <a:pt x="296" y="1027"/>
                        </a:lnTo>
                        <a:lnTo>
                          <a:pt x="274" y="1088"/>
                        </a:lnTo>
                        <a:lnTo>
                          <a:pt x="272" y="1096"/>
                        </a:lnTo>
                        <a:lnTo>
                          <a:pt x="259" y="1137"/>
                        </a:lnTo>
                        <a:lnTo>
                          <a:pt x="250" y="1164"/>
                        </a:lnTo>
                        <a:lnTo>
                          <a:pt x="242" y="1188"/>
                        </a:lnTo>
                        <a:lnTo>
                          <a:pt x="234" y="1218"/>
                        </a:lnTo>
                        <a:lnTo>
                          <a:pt x="221" y="1256"/>
                        </a:lnTo>
                        <a:lnTo>
                          <a:pt x="216" y="1271"/>
                        </a:lnTo>
                        <a:lnTo>
                          <a:pt x="213" y="1283"/>
                        </a:lnTo>
                        <a:lnTo>
                          <a:pt x="200" y="1327"/>
                        </a:lnTo>
                        <a:lnTo>
                          <a:pt x="182" y="1379"/>
                        </a:lnTo>
                        <a:lnTo>
                          <a:pt x="182" y="1379"/>
                        </a:lnTo>
                        <a:lnTo>
                          <a:pt x="182" y="1381"/>
                        </a:lnTo>
                        <a:lnTo>
                          <a:pt x="164" y="1434"/>
                        </a:lnTo>
                        <a:lnTo>
                          <a:pt x="152" y="1474"/>
                        </a:lnTo>
                        <a:lnTo>
                          <a:pt x="148" y="1488"/>
                        </a:lnTo>
                        <a:lnTo>
                          <a:pt x="141" y="1510"/>
                        </a:lnTo>
                        <a:lnTo>
                          <a:pt x="130" y="1545"/>
                        </a:lnTo>
                        <a:lnTo>
                          <a:pt x="121" y="1570"/>
                        </a:lnTo>
                        <a:lnTo>
                          <a:pt x="115" y="1587"/>
                        </a:lnTo>
                        <a:lnTo>
                          <a:pt x="111" y="1596"/>
                        </a:lnTo>
                        <a:lnTo>
                          <a:pt x="103" y="1621"/>
                        </a:lnTo>
                        <a:lnTo>
                          <a:pt x="94" y="1646"/>
                        </a:lnTo>
                        <a:lnTo>
                          <a:pt x="91" y="1656"/>
                        </a:lnTo>
                        <a:lnTo>
                          <a:pt x="83" y="1683"/>
                        </a:lnTo>
                        <a:lnTo>
                          <a:pt x="77" y="1701"/>
                        </a:lnTo>
                        <a:lnTo>
                          <a:pt x="75" y="1710"/>
                        </a:lnTo>
                        <a:lnTo>
                          <a:pt x="57" y="1764"/>
                        </a:lnTo>
                        <a:lnTo>
                          <a:pt x="57" y="1767"/>
                        </a:lnTo>
                        <a:lnTo>
                          <a:pt x="41" y="1813"/>
                        </a:lnTo>
                        <a:lnTo>
                          <a:pt x="34" y="1832"/>
                        </a:lnTo>
                        <a:lnTo>
                          <a:pt x="13" y="1884"/>
                        </a:lnTo>
                        <a:lnTo>
                          <a:pt x="12" y="1893"/>
                        </a:lnTo>
                        <a:lnTo>
                          <a:pt x="0" y="1940"/>
                        </a:lnTo>
                        <a:lnTo>
                          <a:pt x="9" y="2001"/>
                        </a:lnTo>
                        <a:lnTo>
                          <a:pt x="11" y="2003"/>
                        </a:lnTo>
                        <a:lnTo>
                          <a:pt x="43" y="2031"/>
                        </a:lnTo>
                        <a:lnTo>
                          <a:pt x="65" y="2035"/>
                        </a:lnTo>
                        <a:lnTo>
                          <a:pt x="84" y="2042"/>
                        </a:lnTo>
                        <a:lnTo>
                          <a:pt x="114" y="2045"/>
                        </a:lnTo>
                        <a:lnTo>
                          <a:pt x="128" y="2048"/>
                        </a:lnTo>
                        <a:lnTo>
                          <a:pt x="160" y="2048"/>
                        </a:lnTo>
                        <a:lnTo>
                          <a:pt x="172" y="2048"/>
                        </a:lnTo>
                        <a:lnTo>
                          <a:pt x="205" y="2046"/>
                        </a:lnTo>
                        <a:lnTo>
                          <a:pt x="219" y="2045"/>
                        </a:lnTo>
                        <a:lnTo>
                          <a:pt x="250" y="2043"/>
                        </a:lnTo>
                        <a:lnTo>
                          <a:pt x="266" y="2042"/>
                        </a:lnTo>
                        <a:lnTo>
                          <a:pt x="295" y="2041"/>
                        </a:lnTo>
                        <a:lnTo>
                          <a:pt x="312" y="2039"/>
                        </a:lnTo>
                        <a:lnTo>
                          <a:pt x="340" y="2039"/>
                        </a:lnTo>
                        <a:lnTo>
                          <a:pt x="357" y="2038"/>
                        </a:lnTo>
                        <a:lnTo>
                          <a:pt x="384" y="2038"/>
                        </a:lnTo>
                        <a:lnTo>
                          <a:pt x="403" y="2038"/>
                        </a:lnTo>
                        <a:lnTo>
                          <a:pt x="429" y="2038"/>
                        </a:lnTo>
                        <a:lnTo>
                          <a:pt x="448" y="2038"/>
                        </a:lnTo>
                        <a:lnTo>
                          <a:pt x="475" y="2038"/>
                        </a:lnTo>
                        <a:lnTo>
                          <a:pt x="493" y="2039"/>
                        </a:lnTo>
                        <a:lnTo>
                          <a:pt x="520" y="2039"/>
                        </a:lnTo>
                        <a:lnTo>
                          <a:pt x="539" y="2039"/>
                        </a:lnTo>
                        <a:lnTo>
                          <a:pt x="566" y="2039"/>
                        </a:lnTo>
                        <a:lnTo>
                          <a:pt x="584" y="2039"/>
                        </a:lnTo>
                        <a:lnTo>
                          <a:pt x="611" y="2039"/>
                        </a:lnTo>
                        <a:lnTo>
                          <a:pt x="629" y="2039"/>
                        </a:lnTo>
                        <a:lnTo>
                          <a:pt x="657" y="2039"/>
                        </a:lnTo>
                        <a:lnTo>
                          <a:pt x="675" y="2039"/>
                        </a:lnTo>
                        <a:lnTo>
                          <a:pt x="702" y="2039"/>
                        </a:lnTo>
                        <a:lnTo>
                          <a:pt x="720" y="2039"/>
                        </a:lnTo>
                        <a:lnTo>
                          <a:pt x="747" y="2039"/>
                        </a:lnTo>
                        <a:lnTo>
                          <a:pt x="766" y="2039"/>
                        </a:lnTo>
                        <a:lnTo>
                          <a:pt x="793" y="2039"/>
                        </a:lnTo>
                        <a:lnTo>
                          <a:pt x="811" y="2039"/>
                        </a:lnTo>
                        <a:lnTo>
                          <a:pt x="838" y="2039"/>
                        </a:lnTo>
                        <a:lnTo>
                          <a:pt x="856" y="2039"/>
                        </a:lnTo>
                        <a:lnTo>
                          <a:pt x="884" y="2039"/>
                        </a:lnTo>
                        <a:lnTo>
                          <a:pt x="902" y="2039"/>
                        </a:lnTo>
                        <a:lnTo>
                          <a:pt x="929" y="2039"/>
                        </a:lnTo>
                        <a:lnTo>
                          <a:pt x="947" y="2039"/>
                        </a:lnTo>
                        <a:lnTo>
                          <a:pt x="974" y="2039"/>
                        </a:lnTo>
                        <a:lnTo>
                          <a:pt x="993" y="2039"/>
                        </a:lnTo>
                        <a:lnTo>
                          <a:pt x="1020" y="2039"/>
                        </a:lnTo>
                        <a:lnTo>
                          <a:pt x="1038" y="2039"/>
                        </a:lnTo>
                        <a:lnTo>
                          <a:pt x="1065" y="2039"/>
                        </a:lnTo>
                        <a:lnTo>
                          <a:pt x="1083" y="2039"/>
                        </a:lnTo>
                        <a:lnTo>
                          <a:pt x="1111" y="2039"/>
                        </a:lnTo>
                        <a:lnTo>
                          <a:pt x="1129" y="2039"/>
                        </a:lnTo>
                        <a:lnTo>
                          <a:pt x="1156" y="2039"/>
                        </a:lnTo>
                        <a:lnTo>
                          <a:pt x="1174" y="2039"/>
                        </a:lnTo>
                        <a:lnTo>
                          <a:pt x="1201" y="2039"/>
                        </a:lnTo>
                        <a:lnTo>
                          <a:pt x="1220" y="2039"/>
                        </a:lnTo>
                        <a:lnTo>
                          <a:pt x="1247" y="2039"/>
                        </a:lnTo>
                        <a:lnTo>
                          <a:pt x="1265" y="2039"/>
                        </a:lnTo>
                        <a:lnTo>
                          <a:pt x="1292" y="2039"/>
                        </a:lnTo>
                        <a:lnTo>
                          <a:pt x="1310" y="2039"/>
                        </a:lnTo>
                        <a:lnTo>
                          <a:pt x="1338" y="2039"/>
                        </a:lnTo>
                        <a:lnTo>
                          <a:pt x="1356" y="2039"/>
                        </a:lnTo>
                        <a:lnTo>
                          <a:pt x="1383" y="2039"/>
                        </a:lnTo>
                        <a:lnTo>
                          <a:pt x="1401" y="2039"/>
                        </a:lnTo>
                        <a:lnTo>
                          <a:pt x="1428" y="2039"/>
                        </a:lnTo>
                        <a:lnTo>
                          <a:pt x="1447" y="2039"/>
                        </a:lnTo>
                        <a:lnTo>
                          <a:pt x="1474" y="2039"/>
                        </a:lnTo>
                        <a:lnTo>
                          <a:pt x="1492" y="2039"/>
                        </a:lnTo>
                        <a:lnTo>
                          <a:pt x="1519" y="2039"/>
                        </a:lnTo>
                        <a:lnTo>
                          <a:pt x="1537" y="2039"/>
                        </a:lnTo>
                        <a:lnTo>
                          <a:pt x="1565" y="2039"/>
                        </a:lnTo>
                        <a:lnTo>
                          <a:pt x="1583" y="2039"/>
                        </a:lnTo>
                        <a:lnTo>
                          <a:pt x="1610" y="2039"/>
                        </a:lnTo>
                        <a:lnTo>
                          <a:pt x="1628" y="2039"/>
                        </a:lnTo>
                        <a:lnTo>
                          <a:pt x="1655" y="2039"/>
                        </a:lnTo>
                        <a:lnTo>
                          <a:pt x="1674" y="2039"/>
                        </a:lnTo>
                        <a:lnTo>
                          <a:pt x="1701" y="2039"/>
                        </a:lnTo>
                        <a:lnTo>
                          <a:pt x="1719" y="2039"/>
                        </a:lnTo>
                        <a:lnTo>
                          <a:pt x="1746" y="2039"/>
                        </a:lnTo>
                        <a:lnTo>
                          <a:pt x="1766" y="2039"/>
                        </a:lnTo>
                        <a:lnTo>
                          <a:pt x="1795" y="2039"/>
                        </a:lnTo>
                        <a:lnTo>
                          <a:pt x="1815" y="2039"/>
                        </a:lnTo>
                        <a:lnTo>
                          <a:pt x="1841" y="2039"/>
                        </a:lnTo>
                        <a:lnTo>
                          <a:pt x="1875" y="2039"/>
                        </a:lnTo>
                        <a:lnTo>
                          <a:pt x="1889" y="2039"/>
                        </a:lnTo>
                        <a:lnTo>
                          <a:pt x="1920" y="2039"/>
                        </a:lnTo>
                        <a:lnTo>
                          <a:pt x="1954" y="2039"/>
                        </a:lnTo>
                        <a:lnTo>
                          <a:pt x="1961" y="2039"/>
                        </a:lnTo>
                        <a:lnTo>
                          <a:pt x="1969" y="2039"/>
                        </a:lnTo>
                        <a:lnTo>
                          <a:pt x="2000" y="2039"/>
                        </a:lnTo>
                        <a:lnTo>
                          <a:pt x="2033" y="2039"/>
                        </a:lnTo>
                        <a:lnTo>
                          <a:pt x="2039" y="2039"/>
                        </a:lnTo>
                        <a:lnTo>
                          <a:pt x="2046" y="2039"/>
                        </a:lnTo>
                        <a:lnTo>
                          <a:pt x="2079" y="2038"/>
                        </a:lnTo>
                        <a:lnTo>
                          <a:pt x="2111" y="2038"/>
                        </a:lnTo>
                        <a:lnTo>
                          <a:pt x="2118" y="2038"/>
                        </a:lnTo>
                        <a:lnTo>
                          <a:pt x="2118" y="210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6" name="Freeform 33"/>
                  <p:cNvSpPr>
                    <a:spLocks/>
                  </p:cNvSpPr>
                  <p:nvPr/>
                </p:nvSpPr>
                <p:spPr bwMode="auto">
                  <a:xfrm>
                    <a:off x="5264150" y="1262063"/>
                    <a:ext cx="2398713" cy="2403475"/>
                  </a:xfrm>
                  <a:custGeom>
                    <a:avLst/>
                    <a:gdLst>
                      <a:gd name="T0" fmla="*/ 356 w 1511"/>
                      <a:gd name="T1" fmla="*/ 59 h 1514"/>
                      <a:gd name="T2" fmla="*/ 392 w 1511"/>
                      <a:gd name="T3" fmla="*/ 135 h 1514"/>
                      <a:gd name="T4" fmla="*/ 382 w 1511"/>
                      <a:gd name="T5" fmla="*/ 238 h 1514"/>
                      <a:gd name="T6" fmla="*/ 344 w 1511"/>
                      <a:gd name="T7" fmla="*/ 336 h 1514"/>
                      <a:gd name="T8" fmla="*/ 320 w 1511"/>
                      <a:gd name="T9" fmla="*/ 418 h 1514"/>
                      <a:gd name="T10" fmla="*/ 281 w 1511"/>
                      <a:gd name="T11" fmla="*/ 530 h 1514"/>
                      <a:gd name="T12" fmla="*/ 258 w 1511"/>
                      <a:gd name="T13" fmla="*/ 597 h 1514"/>
                      <a:gd name="T14" fmla="*/ 239 w 1511"/>
                      <a:gd name="T15" fmla="*/ 658 h 1514"/>
                      <a:gd name="T16" fmla="*/ 203 w 1511"/>
                      <a:gd name="T17" fmla="*/ 776 h 1514"/>
                      <a:gd name="T18" fmla="*/ 178 w 1511"/>
                      <a:gd name="T19" fmla="*/ 854 h 1514"/>
                      <a:gd name="T20" fmla="*/ 146 w 1511"/>
                      <a:gd name="T21" fmla="*/ 955 h 1514"/>
                      <a:gd name="T22" fmla="*/ 116 w 1511"/>
                      <a:gd name="T23" fmla="*/ 1047 h 1514"/>
                      <a:gd name="T24" fmla="*/ 84 w 1511"/>
                      <a:gd name="T25" fmla="*/ 1135 h 1514"/>
                      <a:gd name="T26" fmla="*/ 44 w 1511"/>
                      <a:gd name="T27" fmla="*/ 1264 h 1514"/>
                      <a:gd name="T28" fmla="*/ 14 w 1511"/>
                      <a:gd name="T29" fmla="*/ 1346 h 1514"/>
                      <a:gd name="T30" fmla="*/ 10 w 1511"/>
                      <a:gd name="T31" fmla="*/ 1457 h 1514"/>
                      <a:gd name="T32" fmla="*/ 15 w 1511"/>
                      <a:gd name="T33" fmla="*/ 1469 h 1514"/>
                      <a:gd name="T34" fmla="*/ 87 w 1511"/>
                      <a:gd name="T35" fmla="*/ 1510 h 1514"/>
                      <a:gd name="T36" fmla="*/ 167 w 1511"/>
                      <a:gd name="T37" fmla="*/ 1514 h 1514"/>
                      <a:gd name="T38" fmla="*/ 223 w 1511"/>
                      <a:gd name="T39" fmla="*/ 1510 h 1514"/>
                      <a:gd name="T40" fmla="*/ 300 w 1511"/>
                      <a:gd name="T41" fmla="*/ 1505 h 1514"/>
                      <a:gd name="T42" fmla="*/ 362 w 1511"/>
                      <a:gd name="T43" fmla="*/ 1504 h 1514"/>
                      <a:gd name="T44" fmla="*/ 436 w 1511"/>
                      <a:gd name="T45" fmla="*/ 1504 h 1514"/>
                      <a:gd name="T46" fmla="*/ 498 w 1511"/>
                      <a:gd name="T47" fmla="*/ 1504 h 1514"/>
                      <a:gd name="T48" fmla="*/ 572 w 1511"/>
                      <a:gd name="T49" fmla="*/ 1504 h 1514"/>
                      <a:gd name="T50" fmla="*/ 635 w 1511"/>
                      <a:gd name="T51" fmla="*/ 1504 h 1514"/>
                      <a:gd name="T52" fmla="*/ 709 w 1511"/>
                      <a:gd name="T53" fmla="*/ 1504 h 1514"/>
                      <a:gd name="T54" fmla="*/ 771 w 1511"/>
                      <a:gd name="T55" fmla="*/ 1504 h 1514"/>
                      <a:gd name="T56" fmla="*/ 851 w 1511"/>
                      <a:gd name="T57" fmla="*/ 1504 h 1514"/>
                      <a:gd name="T58" fmla="*/ 913 w 1511"/>
                      <a:gd name="T59" fmla="*/ 1504 h 1514"/>
                      <a:gd name="T60" fmla="*/ 988 w 1511"/>
                      <a:gd name="T61" fmla="*/ 1504 h 1514"/>
                      <a:gd name="T62" fmla="*/ 1040 w 1511"/>
                      <a:gd name="T63" fmla="*/ 1504 h 1514"/>
                      <a:gd name="T64" fmla="*/ 1091 w 1511"/>
                      <a:gd name="T65" fmla="*/ 1504 h 1514"/>
                      <a:gd name="T66" fmla="*/ 1158 w 1511"/>
                      <a:gd name="T67" fmla="*/ 1504 h 1514"/>
                      <a:gd name="T68" fmla="*/ 1223 w 1511"/>
                      <a:gd name="T69" fmla="*/ 1504 h 1514"/>
                      <a:gd name="T70" fmla="*/ 1275 w 1511"/>
                      <a:gd name="T71" fmla="*/ 1504 h 1514"/>
                      <a:gd name="T72" fmla="*/ 1328 w 1511"/>
                      <a:gd name="T73" fmla="*/ 1504 h 1514"/>
                      <a:gd name="T74" fmla="*/ 1393 w 1511"/>
                      <a:gd name="T75" fmla="*/ 1504 h 1514"/>
                      <a:gd name="T76" fmla="*/ 1460 w 1511"/>
                      <a:gd name="T77" fmla="*/ 1504 h 1514"/>
                      <a:gd name="T78" fmla="*/ 1511 w 1511"/>
                      <a:gd name="T79" fmla="*/ 1504 h 1514"/>
                      <a:gd name="T80" fmla="*/ 1511 w 1511"/>
                      <a:gd name="T81" fmla="*/ 1343 h 1514"/>
                      <a:gd name="T82" fmla="*/ 1511 w 1511"/>
                      <a:gd name="T83" fmla="*/ 1135 h 1514"/>
                      <a:gd name="T84" fmla="*/ 1511 w 1511"/>
                      <a:gd name="T85" fmla="*/ 929 h 1514"/>
                      <a:gd name="T86" fmla="*/ 1511 w 1511"/>
                      <a:gd name="T87" fmla="*/ 722 h 1514"/>
                      <a:gd name="T88" fmla="*/ 1511 w 1511"/>
                      <a:gd name="T89" fmla="*/ 515 h 1514"/>
                      <a:gd name="T90" fmla="*/ 1511 w 1511"/>
                      <a:gd name="T91" fmla="*/ 309 h 1514"/>
                      <a:gd name="T92" fmla="*/ 1511 w 1511"/>
                      <a:gd name="T93" fmla="*/ 101 h 1514"/>
                      <a:gd name="T94" fmla="*/ 1442 w 1511"/>
                      <a:gd name="T95" fmla="*/ 0 h 1514"/>
                      <a:gd name="T96" fmla="*/ 1306 w 1511"/>
                      <a:gd name="T97" fmla="*/ 0 h 1514"/>
                      <a:gd name="T98" fmla="*/ 1170 w 1511"/>
                      <a:gd name="T99" fmla="*/ 0 h 1514"/>
                      <a:gd name="T100" fmla="*/ 1033 w 1511"/>
                      <a:gd name="T101" fmla="*/ 0 h 1514"/>
                      <a:gd name="T102" fmla="*/ 897 w 1511"/>
                      <a:gd name="T103" fmla="*/ 0 h 1514"/>
                      <a:gd name="T104" fmla="*/ 761 w 1511"/>
                      <a:gd name="T105" fmla="*/ 0 h 1514"/>
                      <a:gd name="T106" fmla="*/ 625 w 1511"/>
                      <a:gd name="T107" fmla="*/ 0 h 1514"/>
                      <a:gd name="T108" fmla="*/ 489 w 1511"/>
                      <a:gd name="T109" fmla="*/ 0 h 1514"/>
                      <a:gd name="T110" fmla="*/ 352 w 1511"/>
                      <a:gd name="T111" fmla="*/ 0 h 1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511" h="1514">
                        <a:moveTo>
                          <a:pt x="328" y="0"/>
                        </a:moveTo>
                        <a:lnTo>
                          <a:pt x="341" y="31"/>
                        </a:lnTo>
                        <a:lnTo>
                          <a:pt x="356" y="59"/>
                        </a:lnTo>
                        <a:lnTo>
                          <a:pt x="368" y="77"/>
                        </a:lnTo>
                        <a:lnTo>
                          <a:pt x="387" y="119"/>
                        </a:lnTo>
                        <a:lnTo>
                          <a:pt x="392" y="135"/>
                        </a:lnTo>
                        <a:lnTo>
                          <a:pt x="396" y="179"/>
                        </a:lnTo>
                        <a:lnTo>
                          <a:pt x="389" y="214"/>
                        </a:lnTo>
                        <a:lnTo>
                          <a:pt x="382" y="238"/>
                        </a:lnTo>
                        <a:lnTo>
                          <a:pt x="367" y="276"/>
                        </a:lnTo>
                        <a:lnTo>
                          <a:pt x="359" y="298"/>
                        </a:lnTo>
                        <a:lnTo>
                          <a:pt x="344" y="336"/>
                        </a:lnTo>
                        <a:lnTo>
                          <a:pt x="337" y="357"/>
                        </a:lnTo>
                        <a:lnTo>
                          <a:pt x="324" y="401"/>
                        </a:lnTo>
                        <a:lnTo>
                          <a:pt x="320" y="418"/>
                        </a:lnTo>
                        <a:lnTo>
                          <a:pt x="303" y="467"/>
                        </a:lnTo>
                        <a:lnTo>
                          <a:pt x="300" y="478"/>
                        </a:lnTo>
                        <a:lnTo>
                          <a:pt x="281" y="530"/>
                        </a:lnTo>
                        <a:lnTo>
                          <a:pt x="279" y="538"/>
                        </a:lnTo>
                        <a:lnTo>
                          <a:pt x="260" y="593"/>
                        </a:lnTo>
                        <a:lnTo>
                          <a:pt x="258" y="597"/>
                        </a:lnTo>
                        <a:lnTo>
                          <a:pt x="243" y="645"/>
                        </a:lnTo>
                        <a:lnTo>
                          <a:pt x="239" y="657"/>
                        </a:lnTo>
                        <a:lnTo>
                          <a:pt x="239" y="658"/>
                        </a:lnTo>
                        <a:lnTo>
                          <a:pt x="222" y="717"/>
                        </a:lnTo>
                        <a:lnTo>
                          <a:pt x="219" y="723"/>
                        </a:lnTo>
                        <a:lnTo>
                          <a:pt x="203" y="776"/>
                        </a:lnTo>
                        <a:lnTo>
                          <a:pt x="199" y="788"/>
                        </a:lnTo>
                        <a:lnTo>
                          <a:pt x="184" y="836"/>
                        </a:lnTo>
                        <a:lnTo>
                          <a:pt x="178" y="854"/>
                        </a:lnTo>
                        <a:lnTo>
                          <a:pt x="165" y="896"/>
                        </a:lnTo>
                        <a:lnTo>
                          <a:pt x="158" y="919"/>
                        </a:lnTo>
                        <a:lnTo>
                          <a:pt x="146" y="955"/>
                        </a:lnTo>
                        <a:lnTo>
                          <a:pt x="136" y="985"/>
                        </a:lnTo>
                        <a:lnTo>
                          <a:pt x="127" y="1015"/>
                        </a:lnTo>
                        <a:lnTo>
                          <a:pt x="116" y="1047"/>
                        </a:lnTo>
                        <a:lnTo>
                          <a:pt x="106" y="1074"/>
                        </a:lnTo>
                        <a:lnTo>
                          <a:pt x="94" y="1110"/>
                        </a:lnTo>
                        <a:lnTo>
                          <a:pt x="84" y="1135"/>
                        </a:lnTo>
                        <a:lnTo>
                          <a:pt x="74" y="1175"/>
                        </a:lnTo>
                        <a:lnTo>
                          <a:pt x="67" y="1195"/>
                        </a:lnTo>
                        <a:lnTo>
                          <a:pt x="44" y="1264"/>
                        </a:lnTo>
                        <a:lnTo>
                          <a:pt x="41" y="1272"/>
                        </a:lnTo>
                        <a:lnTo>
                          <a:pt x="14" y="1346"/>
                        </a:lnTo>
                        <a:lnTo>
                          <a:pt x="14" y="1346"/>
                        </a:lnTo>
                        <a:lnTo>
                          <a:pt x="12" y="1348"/>
                        </a:lnTo>
                        <a:lnTo>
                          <a:pt x="0" y="1407"/>
                        </a:lnTo>
                        <a:lnTo>
                          <a:pt x="10" y="1457"/>
                        </a:lnTo>
                        <a:lnTo>
                          <a:pt x="11" y="1466"/>
                        </a:lnTo>
                        <a:lnTo>
                          <a:pt x="12" y="1467"/>
                        </a:lnTo>
                        <a:lnTo>
                          <a:pt x="15" y="1469"/>
                        </a:lnTo>
                        <a:lnTo>
                          <a:pt x="46" y="1497"/>
                        </a:lnTo>
                        <a:lnTo>
                          <a:pt x="74" y="1504"/>
                        </a:lnTo>
                        <a:lnTo>
                          <a:pt x="87" y="1510"/>
                        </a:lnTo>
                        <a:lnTo>
                          <a:pt x="122" y="1514"/>
                        </a:lnTo>
                        <a:lnTo>
                          <a:pt x="131" y="1514"/>
                        </a:lnTo>
                        <a:lnTo>
                          <a:pt x="167" y="1514"/>
                        </a:lnTo>
                        <a:lnTo>
                          <a:pt x="177" y="1514"/>
                        </a:lnTo>
                        <a:lnTo>
                          <a:pt x="212" y="1511"/>
                        </a:lnTo>
                        <a:lnTo>
                          <a:pt x="223" y="1510"/>
                        </a:lnTo>
                        <a:lnTo>
                          <a:pt x="257" y="1508"/>
                        </a:lnTo>
                        <a:lnTo>
                          <a:pt x="271" y="1507"/>
                        </a:lnTo>
                        <a:lnTo>
                          <a:pt x="300" y="1505"/>
                        </a:lnTo>
                        <a:lnTo>
                          <a:pt x="317" y="1505"/>
                        </a:lnTo>
                        <a:lnTo>
                          <a:pt x="345" y="1504"/>
                        </a:lnTo>
                        <a:lnTo>
                          <a:pt x="362" y="1504"/>
                        </a:lnTo>
                        <a:lnTo>
                          <a:pt x="392" y="1504"/>
                        </a:lnTo>
                        <a:lnTo>
                          <a:pt x="408" y="1504"/>
                        </a:lnTo>
                        <a:lnTo>
                          <a:pt x="436" y="1504"/>
                        </a:lnTo>
                        <a:lnTo>
                          <a:pt x="453" y="1504"/>
                        </a:lnTo>
                        <a:lnTo>
                          <a:pt x="483" y="1504"/>
                        </a:lnTo>
                        <a:lnTo>
                          <a:pt x="498" y="1504"/>
                        </a:lnTo>
                        <a:lnTo>
                          <a:pt x="527" y="1504"/>
                        </a:lnTo>
                        <a:lnTo>
                          <a:pt x="544" y="1504"/>
                        </a:lnTo>
                        <a:lnTo>
                          <a:pt x="572" y="1504"/>
                        </a:lnTo>
                        <a:lnTo>
                          <a:pt x="589" y="1504"/>
                        </a:lnTo>
                        <a:lnTo>
                          <a:pt x="618" y="1504"/>
                        </a:lnTo>
                        <a:lnTo>
                          <a:pt x="635" y="1504"/>
                        </a:lnTo>
                        <a:lnTo>
                          <a:pt x="663" y="1504"/>
                        </a:lnTo>
                        <a:lnTo>
                          <a:pt x="680" y="1504"/>
                        </a:lnTo>
                        <a:lnTo>
                          <a:pt x="709" y="1504"/>
                        </a:lnTo>
                        <a:lnTo>
                          <a:pt x="724" y="1504"/>
                        </a:lnTo>
                        <a:lnTo>
                          <a:pt x="754" y="1504"/>
                        </a:lnTo>
                        <a:lnTo>
                          <a:pt x="771" y="1504"/>
                        </a:lnTo>
                        <a:lnTo>
                          <a:pt x="799" y="1504"/>
                        </a:lnTo>
                        <a:lnTo>
                          <a:pt x="817" y="1504"/>
                        </a:lnTo>
                        <a:lnTo>
                          <a:pt x="851" y="1504"/>
                        </a:lnTo>
                        <a:lnTo>
                          <a:pt x="868" y="1504"/>
                        </a:lnTo>
                        <a:lnTo>
                          <a:pt x="898" y="1504"/>
                        </a:lnTo>
                        <a:lnTo>
                          <a:pt x="913" y="1504"/>
                        </a:lnTo>
                        <a:lnTo>
                          <a:pt x="932" y="1504"/>
                        </a:lnTo>
                        <a:lnTo>
                          <a:pt x="961" y="1504"/>
                        </a:lnTo>
                        <a:lnTo>
                          <a:pt x="988" y="1504"/>
                        </a:lnTo>
                        <a:lnTo>
                          <a:pt x="1000" y="1504"/>
                        </a:lnTo>
                        <a:lnTo>
                          <a:pt x="1012" y="1504"/>
                        </a:lnTo>
                        <a:lnTo>
                          <a:pt x="1040" y="1504"/>
                        </a:lnTo>
                        <a:lnTo>
                          <a:pt x="1067" y="1504"/>
                        </a:lnTo>
                        <a:lnTo>
                          <a:pt x="1079" y="1504"/>
                        </a:lnTo>
                        <a:lnTo>
                          <a:pt x="1091" y="1504"/>
                        </a:lnTo>
                        <a:lnTo>
                          <a:pt x="1118" y="1504"/>
                        </a:lnTo>
                        <a:lnTo>
                          <a:pt x="1144" y="1504"/>
                        </a:lnTo>
                        <a:lnTo>
                          <a:pt x="1158" y="1504"/>
                        </a:lnTo>
                        <a:lnTo>
                          <a:pt x="1170" y="1504"/>
                        </a:lnTo>
                        <a:lnTo>
                          <a:pt x="1197" y="1504"/>
                        </a:lnTo>
                        <a:lnTo>
                          <a:pt x="1223" y="1504"/>
                        </a:lnTo>
                        <a:lnTo>
                          <a:pt x="1237" y="1504"/>
                        </a:lnTo>
                        <a:lnTo>
                          <a:pt x="1249" y="1504"/>
                        </a:lnTo>
                        <a:lnTo>
                          <a:pt x="1275" y="1504"/>
                        </a:lnTo>
                        <a:lnTo>
                          <a:pt x="1302" y="1504"/>
                        </a:lnTo>
                        <a:lnTo>
                          <a:pt x="1314" y="1504"/>
                        </a:lnTo>
                        <a:lnTo>
                          <a:pt x="1328" y="1504"/>
                        </a:lnTo>
                        <a:lnTo>
                          <a:pt x="1354" y="1504"/>
                        </a:lnTo>
                        <a:lnTo>
                          <a:pt x="1381" y="1504"/>
                        </a:lnTo>
                        <a:lnTo>
                          <a:pt x="1393" y="1504"/>
                        </a:lnTo>
                        <a:lnTo>
                          <a:pt x="1407" y="1504"/>
                        </a:lnTo>
                        <a:lnTo>
                          <a:pt x="1432" y="1504"/>
                        </a:lnTo>
                        <a:lnTo>
                          <a:pt x="1460" y="1504"/>
                        </a:lnTo>
                        <a:lnTo>
                          <a:pt x="1472" y="1504"/>
                        </a:lnTo>
                        <a:lnTo>
                          <a:pt x="1484" y="1504"/>
                        </a:lnTo>
                        <a:lnTo>
                          <a:pt x="1511" y="1504"/>
                        </a:lnTo>
                        <a:lnTo>
                          <a:pt x="1511" y="1481"/>
                        </a:lnTo>
                        <a:lnTo>
                          <a:pt x="1511" y="1412"/>
                        </a:lnTo>
                        <a:lnTo>
                          <a:pt x="1511" y="1343"/>
                        </a:lnTo>
                        <a:lnTo>
                          <a:pt x="1511" y="1274"/>
                        </a:lnTo>
                        <a:lnTo>
                          <a:pt x="1511" y="1205"/>
                        </a:lnTo>
                        <a:lnTo>
                          <a:pt x="1511" y="1135"/>
                        </a:lnTo>
                        <a:lnTo>
                          <a:pt x="1511" y="1068"/>
                        </a:lnTo>
                        <a:lnTo>
                          <a:pt x="1511" y="999"/>
                        </a:lnTo>
                        <a:lnTo>
                          <a:pt x="1511" y="929"/>
                        </a:lnTo>
                        <a:lnTo>
                          <a:pt x="1511" y="860"/>
                        </a:lnTo>
                        <a:lnTo>
                          <a:pt x="1511" y="791"/>
                        </a:lnTo>
                        <a:lnTo>
                          <a:pt x="1511" y="722"/>
                        </a:lnTo>
                        <a:lnTo>
                          <a:pt x="1511" y="653"/>
                        </a:lnTo>
                        <a:lnTo>
                          <a:pt x="1511" y="584"/>
                        </a:lnTo>
                        <a:lnTo>
                          <a:pt x="1511" y="515"/>
                        </a:lnTo>
                        <a:lnTo>
                          <a:pt x="1511" y="446"/>
                        </a:lnTo>
                        <a:lnTo>
                          <a:pt x="1511" y="378"/>
                        </a:lnTo>
                        <a:lnTo>
                          <a:pt x="1511" y="309"/>
                        </a:lnTo>
                        <a:lnTo>
                          <a:pt x="1511" y="240"/>
                        </a:lnTo>
                        <a:lnTo>
                          <a:pt x="1511" y="170"/>
                        </a:lnTo>
                        <a:lnTo>
                          <a:pt x="1511" y="101"/>
                        </a:lnTo>
                        <a:lnTo>
                          <a:pt x="1511" y="32"/>
                        </a:lnTo>
                        <a:lnTo>
                          <a:pt x="1487" y="0"/>
                        </a:lnTo>
                        <a:lnTo>
                          <a:pt x="1442" y="0"/>
                        </a:lnTo>
                        <a:lnTo>
                          <a:pt x="1397" y="0"/>
                        </a:lnTo>
                        <a:lnTo>
                          <a:pt x="1351" y="0"/>
                        </a:lnTo>
                        <a:lnTo>
                          <a:pt x="1306" y="0"/>
                        </a:lnTo>
                        <a:lnTo>
                          <a:pt x="1260" y="0"/>
                        </a:lnTo>
                        <a:lnTo>
                          <a:pt x="1215" y="0"/>
                        </a:lnTo>
                        <a:lnTo>
                          <a:pt x="1170" y="0"/>
                        </a:lnTo>
                        <a:lnTo>
                          <a:pt x="1124" y="0"/>
                        </a:lnTo>
                        <a:lnTo>
                          <a:pt x="1079" y="0"/>
                        </a:lnTo>
                        <a:lnTo>
                          <a:pt x="1033" y="0"/>
                        </a:lnTo>
                        <a:lnTo>
                          <a:pt x="988" y="0"/>
                        </a:lnTo>
                        <a:lnTo>
                          <a:pt x="943" y="0"/>
                        </a:lnTo>
                        <a:lnTo>
                          <a:pt x="897" y="0"/>
                        </a:lnTo>
                        <a:lnTo>
                          <a:pt x="852" y="0"/>
                        </a:lnTo>
                        <a:lnTo>
                          <a:pt x="806" y="0"/>
                        </a:lnTo>
                        <a:lnTo>
                          <a:pt x="761" y="0"/>
                        </a:lnTo>
                        <a:lnTo>
                          <a:pt x="716" y="0"/>
                        </a:lnTo>
                        <a:lnTo>
                          <a:pt x="670" y="0"/>
                        </a:lnTo>
                        <a:lnTo>
                          <a:pt x="625" y="0"/>
                        </a:lnTo>
                        <a:lnTo>
                          <a:pt x="579" y="0"/>
                        </a:lnTo>
                        <a:lnTo>
                          <a:pt x="534" y="0"/>
                        </a:lnTo>
                        <a:lnTo>
                          <a:pt x="489" y="0"/>
                        </a:lnTo>
                        <a:lnTo>
                          <a:pt x="443" y="0"/>
                        </a:lnTo>
                        <a:lnTo>
                          <a:pt x="398" y="0"/>
                        </a:lnTo>
                        <a:lnTo>
                          <a:pt x="352" y="0"/>
                        </a:lnTo>
                        <a:lnTo>
                          <a:pt x="328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7" name="Freeform 34"/>
                  <p:cNvSpPr>
                    <a:spLocks/>
                  </p:cNvSpPr>
                  <p:nvPr/>
                </p:nvSpPr>
                <p:spPr bwMode="auto">
                  <a:xfrm>
                    <a:off x="5264150" y="1262063"/>
                    <a:ext cx="2398713" cy="2403475"/>
                  </a:xfrm>
                  <a:custGeom>
                    <a:avLst/>
                    <a:gdLst>
                      <a:gd name="T0" fmla="*/ 341 w 1511"/>
                      <a:gd name="T1" fmla="*/ 31 h 1514"/>
                      <a:gd name="T2" fmla="*/ 368 w 1511"/>
                      <a:gd name="T3" fmla="*/ 77 h 1514"/>
                      <a:gd name="T4" fmla="*/ 392 w 1511"/>
                      <a:gd name="T5" fmla="*/ 135 h 1514"/>
                      <a:gd name="T6" fmla="*/ 389 w 1511"/>
                      <a:gd name="T7" fmla="*/ 214 h 1514"/>
                      <a:gd name="T8" fmla="*/ 367 w 1511"/>
                      <a:gd name="T9" fmla="*/ 276 h 1514"/>
                      <a:gd name="T10" fmla="*/ 344 w 1511"/>
                      <a:gd name="T11" fmla="*/ 336 h 1514"/>
                      <a:gd name="T12" fmla="*/ 324 w 1511"/>
                      <a:gd name="T13" fmla="*/ 401 h 1514"/>
                      <a:gd name="T14" fmla="*/ 303 w 1511"/>
                      <a:gd name="T15" fmla="*/ 467 h 1514"/>
                      <a:gd name="T16" fmla="*/ 281 w 1511"/>
                      <a:gd name="T17" fmla="*/ 530 h 1514"/>
                      <a:gd name="T18" fmla="*/ 260 w 1511"/>
                      <a:gd name="T19" fmla="*/ 593 h 1514"/>
                      <a:gd name="T20" fmla="*/ 243 w 1511"/>
                      <a:gd name="T21" fmla="*/ 645 h 1514"/>
                      <a:gd name="T22" fmla="*/ 239 w 1511"/>
                      <a:gd name="T23" fmla="*/ 658 h 1514"/>
                      <a:gd name="T24" fmla="*/ 219 w 1511"/>
                      <a:gd name="T25" fmla="*/ 723 h 1514"/>
                      <a:gd name="T26" fmla="*/ 199 w 1511"/>
                      <a:gd name="T27" fmla="*/ 788 h 1514"/>
                      <a:gd name="T28" fmla="*/ 178 w 1511"/>
                      <a:gd name="T29" fmla="*/ 854 h 1514"/>
                      <a:gd name="T30" fmla="*/ 158 w 1511"/>
                      <a:gd name="T31" fmla="*/ 919 h 1514"/>
                      <a:gd name="T32" fmla="*/ 136 w 1511"/>
                      <a:gd name="T33" fmla="*/ 985 h 1514"/>
                      <a:gd name="T34" fmla="*/ 116 w 1511"/>
                      <a:gd name="T35" fmla="*/ 1047 h 1514"/>
                      <a:gd name="T36" fmla="*/ 94 w 1511"/>
                      <a:gd name="T37" fmla="*/ 1110 h 1514"/>
                      <a:gd name="T38" fmla="*/ 74 w 1511"/>
                      <a:gd name="T39" fmla="*/ 1175 h 1514"/>
                      <a:gd name="T40" fmla="*/ 44 w 1511"/>
                      <a:gd name="T41" fmla="*/ 1264 h 1514"/>
                      <a:gd name="T42" fmla="*/ 14 w 1511"/>
                      <a:gd name="T43" fmla="*/ 1346 h 1514"/>
                      <a:gd name="T44" fmla="*/ 12 w 1511"/>
                      <a:gd name="T45" fmla="*/ 1348 h 1514"/>
                      <a:gd name="T46" fmla="*/ 10 w 1511"/>
                      <a:gd name="T47" fmla="*/ 1457 h 1514"/>
                      <a:gd name="T48" fmla="*/ 12 w 1511"/>
                      <a:gd name="T49" fmla="*/ 1467 h 1514"/>
                      <a:gd name="T50" fmla="*/ 46 w 1511"/>
                      <a:gd name="T51" fmla="*/ 1497 h 1514"/>
                      <a:gd name="T52" fmla="*/ 87 w 1511"/>
                      <a:gd name="T53" fmla="*/ 1510 h 1514"/>
                      <a:gd name="T54" fmla="*/ 131 w 1511"/>
                      <a:gd name="T55" fmla="*/ 1514 h 1514"/>
                      <a:gd name="T56" fmla="*/ 177 w 1511"/>
                      <a:gd name="T57" fmla="*/ 1514 h 1514"/>
                      <a:gd name="T58" fmla="*/ 223 w 1511"/>
                      <a:gd name="T59" fmla="*/ 1510 h 1514"/>
                      <a:gd name="T60" fmla="*/ 271 w 1511"/>
                      <a:gd name="T61" fmla="*/ 1507 h 1514"/>
                      <a:gd name="T62" fmla="*/ 317 w 1511"/>
                      <a:gd name="T63" fmla="*/ 1505 h 1514"/>
                      <a:gd name="T64" fmla="*/ 362 w 1511"/>
                      <a:gd name="T65" fmla="*/ 1504 h 1514"/>
                      <a:gd name="T66" fmla="*/ 408 w 1511"/>
                      <a:gd name="T67" fmla="*/ 1504 h 1514"/>
                      <a:gd name="T68" fmla="*/ 453 w 1511"/>
                      <a:gd name="T69" fmla="*/ 1504 h 1514"/>
                      <a:gd name="T70" fmla="*/ 498 w 1511"/>
                      <a:gd name="T71" fmla="*/ 1504 h 1514"/>
                      <a:gd name="T72" fmla="*/ 544 w 1511"/>
                      <a:gd name="T73" fmla="*/ 1504 h 1514"/>
                      <a:gd name="T74" fmla="*/ 589 w 1511"/>
                      <a:gd name="T75" fmla="*/ 1504 h 1514"/>
                      <a:gd name="T76" fmla="*/ 635 w 1511"/>
                      <a:gd name="T77" fmla="*/ 1504 h 1514"/>
                      <a:gd name="T78" fmla="*/ 680 w 1511"/>
                      <a:gd name="T79" fmla="*/ 1504 h 1514"/>
                      <a:gd name="T80" fmla="*/ 724 w 1511"/>
                      <a:gd name="T81" fmla="*/ 1504 h 1514"/>
                      <a:gd name="T82" fmla="*/ 771 w 1511"/>
                      <a:gd name="T83" fmla="*/ 1504 h 1514"/>
                      <a:gd name="T84" fmla="*/ 817 w 1511"/>
                      <a:gd name="T85" fmla="*/ 1504 h 1514"/>
                      <a:gd name="T86" fmla="*/ 868 w 1511"/>
                      <a:gd name="T87" fmla="*/ 1504 h 1514"/>
                      <a:gd name="T88" fmla="*/ 913 w 1511"/>
                      <a:gd name="T89" fmla="*/ 1504 h 1514"/>
                      <a:gd name="T90" fmla="*/ 961 w 1511"/>
                      <a:gd name="T91" fmla="*/ 1504 h 1514"/>
                      <a:gd name="T92" fmla="*/ 1000 w 1511"/>
                      <a:gd name="T93" fmla="*/ 1504 h 1514"/>
                      <a:gd name="T94" fmla="*/ 1040 w 1511"/>
                      <a:gd name="T95" fmla="*/ 1504 h 1514"/>
                      <a:gd name="T96" fmla="*/ 1079 w 1511"/>
                      <a:gd name="T97" fmla="*/ 1504 h 1514"/>
                      <a:gd name="T98" fmla="*/ 1118 w 1511"/>
                      <a:gd name="T99" fmla="*/ 1504 h 1514"/>
                      <a:gd name="T100" fmla="*/ 1158 w 1511"/>
                      <a:gd name="T101" fmla="*/ 1504 h 1514"/>
                      <a:gd name="T102" fmla="*/ 1197 w 1511"/>
                      <a:gd name="T103" fmla="*/ 1504 h 1514"/>
                      <a:gd name="T104" fmla="*/ 1237 w 1511"/>
                      <a:gd name="T105" fmla="*/ 1504 h 1514"/>
                      <a:gd name="T106" fmla="*/ 1275 w 1511"/>
                      <a:gd name="T107" fmla="*/ 1504 h 1514"/>
                      <a:gd name="T108" fmla="*/ 1314 w 1511"/>
                      <a:gd name="T109" fmla="*/ 1504 h 1514"/>
                      <a:gd name="T110" fmla="*/ 1354 w 1511"/>
                      <a:gd name="T111" fmla="*/ 1504 h 1514"/>
                      <a:gd name="T112" fmla="*/ 1393 w 1511"/>
                      <a:gd name="T113" fmla="*/ 1504 h 1514"/>
                      <a:gd name="T114" fmla="*/ 1432 w 1511"/>
                      <a:gd name="T115" fmla="*/ 1504 h 1514"/>
                      <a:gd name="T116" fmla="*/ 1472 w 1511"/>
                      <a:gd name="T117" fmla="*/ 1504 h 1514"/>
                      <a:gd name="T118" fmla="*/ 1511 w 1511"/>
                      <a:gd name="T119" fmla="*/ 1504 h 1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511" h="1514">
                        <a:moveTo>
                          <a:pt x="328" y="0"/>
                        </a:moveTo>
                        <a:lnTo>
                          <a:pt x="341" y="31"/>
                        </a:lnTo>
                        <a:lnTo>
                          <a:pt x="356" y="59"/>
                        </a:lnTo>
                        <a:lnTo>
                          <a:pt x="368" y="77"/>
                        </a:lnTo>
                        <a:lnTo>
                          <a:pt x="387" y="119"/>
                        </a:lnTo>
                        <a:lnTo>
                          <a:pt x="392" y="135"/>
                        </a:lnTo>
                        <a:lnTo>
                          <a:pt x="396" y="179"/>
                        </a:lnTo>
                        <a:lnTo>
                          <a:pt x="389" y="214"/>
                        </a:lnTo>
                        <a:lnTo>
                          <a:pt x="382" y="238"/>
                        </a:lnTo>
                        <a:lnTo>
                          <a:pt x="367" y="276"/>
                        </a:lnTo>
                        <a:lnTo>
                          <a:pt x="359" y="298"/>
                        </a:lnTo>
                        <a:lnTo>
                          <a:pt x="344" y="336"/>
                        </a:lnTo>
                        <a:lnTo>
                          <a:pt x="337" y="357"/>
                        </a:lnTo>
                        <a:lnTo>
                          <a:pt x="324" y="401"/>
                        </a:lnTo>
                        <a:lnTo>
                          <a:pt x="320" y="418"/>
                        </a:lnTo>
                        <a:lnTo>
                          <a:pt x="303" y="467"/>
                        </a:lnTo>
                        <a:lnTo>
                          <a:pt x="300" y="478"/>
                        </a:lnTo>
                        <a:lnTo>
                          <a:pt x="281" y="530"/>
                        </a:lnTo>
                        <a:lnTo>
                          <a:pt x="279" y="538"/>
                        </a:lnTo>
                        <a:lnTo>
                          <a:pt x="260" y="593"/>
                        </a:lnTo>
                        <a:lnTo>
                          <a:pt x="258" y="597"/>
                        </a:lnTo>
                        <a:lnTo>
                          <a:pt x="243" y="645"/>
                        </a:lnTo>
                        <a:lnTo>
                          <a:pt x="239" y="657"/>
                        </a:lnTo>
                        <a:lnTo>
                          <a:pt x="239" y="658"/>
                        </a:lnTo>
                        <a:lnTo>
                          <a:pt x="222" y="717"/>
                        </a:lnTo>
                        <a:lnTo>
                          <a:pt x="219" y="723"/>
                        </a:lnTo>
                        <a:lnTo>
                          <a:pt x="203" y="776"/>
                        </a:lnTo>
                        <a:lnTo>
                          <a:pt x="199" y="788"/>
                        </a:lnTo>
                        <a:lnTo>
                          <a:pt x="184" y="836"/>
                        </a:lnTo>
                        <a:lnTo>
                          <a:pt x="178" y="854"/>
                        </a:lnTo>
                        <a:lnTo>
                          <a:pt x="165" y="896"/>
                        </a:lnTo>
                        <a:lnTo>
                          <a:pt x="158" y="919"/>
                        </a:lnTo>
                        <a:lnTo>
                          <a:pt x="146" y="955"/>
                        </a:lnTo>
                        <a:lnTo>
                          <a:pt x="136" y="985"/>
                        </a:lnTo>
                        <a:lnTo>
                          <a:pt x="127" y="1015"/>
                        </a:lnTo>
                        <a:lnTo>
                          <a:pt x="116" y="1047"/>
                        </a:lnTo>
                        <a:lnTo>
                          <a:pt x="106" y="1074"/>
                        </a:lnTo>
                        <a:lnTo>
                          <a:pt x="94" y="1110"/>
                        </a:lnTo>
                        <a:lnTo>
                          <a:pt x="84" y="1135"/>
                        </a:lnTo>
                        <a:lnTo>
                          <a:pt x="74" y="1175"/>
                        </a:lnTo>
                        <a:lnTo>
                          <a:pt x="67" y="1195"/>
                        </a:lnTo>
                        <a:lnTo>
                          <a:pt x="44" y="1264"/>
                        </a:lnTo>
                        <a:lnTo>
                          <a:pt x="41" y="1272"/>
                        </a:lnTo>
                        <a:lnTo>
                          <a:pt x="14" y="1346"/>
                        </a:lnTo>
                        <a:lnTo>
                          <a:pt x="14" y="1346"/>
                        </a:lnTo>
                        <a:lnTo>
                          <a:pt x="12" y="1348"/>
                        </a:lnTo>
                        <a:lnTo>
                          <a:pt x="0" y="1407"/>
                        </a:lnTo>
                        <a:lnTo>
                          <a:pt x="10" y="1457"/>
                        </a:lnTo>
                        <a:lnTo>
                          <a:pt x="11" y="1466"/>
                        </a:lnTo>
                        <a:lnTo>
                          <a:pt x="12" y="1467"/>
                        </a:lnTo>
                        <a:lnTo>
                          <a:pt x="15" y="1469"/>
                        </a:lnTo>
                        <a:lnTo>
                          <a:pt x="46" y="1497"/>
                        </a:lnTo>
                        <a:lnTo>
                          <a:pt x="74" y="1504"/>
                        </a:lnTo>
                        <a:lnTo>
                          <a:pt x="87" y="1510"/>
                        </a:lnTo>
                        <a:lnTo>
                          <a:pt x="122" y="1514"/>
                        </a:lnTo>
                        <a:lnTo>
                          <a:pt x="131" y="1514"/>
                        </a:lnTo>
                        <a:lnTo>
                          <a:pt x="167" y="1514"/>
                        </a:lnTo>
                        <a:lnTo>
                          <a:pt x="177" y="1514"/>
                        </a:lnTo>
                        <a:lnTo>
                          <a:pt x="212" y="1511"/>
                        </a:lnTo>
                        <a:lnTo>
                          <a:pt x="223" y="1510"/>
                        </a:lnTo>
                        <a:lnTo>
                          <a:pt x="257" y="1508"/>
                        </a:lnTo>
                        <a:lnTo>
                          <a:pt x="271" y="1507"/>
                        </a:lnTo>
                        <a:lnTo>
                          <a:pt x="300" y="1505"/>
                        </a:lnTo>
                        <a:lnTo>
                          <a:pt x="317" y="1505"/>
                        </a:lnTo>
                        <a:lnTo>
                          <a:pt x="345" y="1504"/>
                        </a:lnTo>
                        <a:lnTo>
                          <a:pt x="362" y="1504"/>
                        </a:lnTo>
                        <a:lnTo>
                          <a:pt x="392" y="1504"/>
                        </a:lnTo>
                        <a:lnTo>
                          <a:pt x="408" y="1504"/>
                        </a:lnTo>
                        <a:lnTo>
                          <a:pt x="436" y="1504"/>
                        </a:lnTo>
                        <a:lnTo>
                          <a:pt x="453" y="1504"/>
                        </a:lnTo>
                        <a:lnTo>
                          <a:pt x="483" y="1504"/>
                        </a:lnTo>
                        <a:lnTo>
                          <a:pt x="498" y="1504"/>
                        </a:lnTo>
                        <a:lnTo>
                          <a:pt x="527" y="1504"/>
                        </a:lnTo>
                        <a:lnTo>
                          <a:pt x="544" y="1504"/>
                        </a:lnTo>
                        <a:lnTo>
                          <a:pt x="572" y="1504"/>
                        </a:lnTo>
                        <a:lnTo>
                          <a:pt x="589" y="1504"/>
                        </a:lnTo>
                        <a:lnTo>
                          <a:pt x="618" y="1504"/>
                        </a:lnTo>
                        <a:lnTo>
                          <a:pt x="635" y="1504"/>
                        </a:lnTo>
                        <a:lnTo>
                          <a:pt x="663" y="1504"/>
                        </a:lnTo>
                        <a:lnTo>
                          <a:pt x="680" y="1504"/>
                        </a:lnTo>
                        <a:lnTo>
                          <a:pt x="709" y="1504"/>
                        </a:lnTo>
                        <a:lnTo>
                          <a:pt x="724" y="1504"/>
                        </a:lnTo>
                        <a:lnTo>
                          <a:pt x="754" y="1504"/>
                        </a:lnTo>
                        <a:lnTo>
                          <a:pt x="771" y="1504"/>
                        </a:lnTo>
                        <a:lnTo>
                          <a:pt x="799" y="1504"/>
                        </a:lnTo>
                        <a:lnTo>
                          <a:pt x="817" y="1504"/>
                        </a:lnTo>
                        <a:lnTo>
                          <a:pt x="851" y="1504"/>
                        </a:lnTo>
                        <a:lnTo>
                          <a:pt x="868" y="1504"/>
                        </a:lnTo>
                        <a:lnTo>
                          <a:pt x="898" y="1504"/>
                        </a:lnTo>
                        <a:lnTo>
                          <a:pt x="913" y="1504"/>
                        </a:lnTo>
                        <a:lnTo>
                          <a:pt x="932" y="1504"/>
                        </a:lnTo>
                        <a:lnTo>
                          <a:pt x="961" y="1504"/>
                        </a:lnTo>
                        <a:lnTo>
                          <a:pt x="988" y="1504"/>
                        </a:lnTo>
                        <a:lnTo>
                          <a:pt x="1000" y="1504"/>
                        </a:lnTo>
                        <a:lnTo>
                          <a:pt x="1012" y="1504"/>
                        </a:lnTo>
                        <a:lnTo>
                          <a:pt x="1040" y="1504"/>
                        </a:lnTo>
                        <a:lnTo>
                          <a:pt x="1067" y="1504"/>
                        </a:lnTo>
                        <a:lnTo>
                          <a:pt x="1079" y="1504"/>
                        </a:lnTo>
                        <a:lnTo>
                          <a:pt x="1091" y="1504"/>
                        </a:lnTo>
                        <a:lnTo>
                          <a:pt x="1118" y="1504"/>
                        </a:lnTo>
                        <a:lnTo>
                          <a:pt x="1144" y="1504"/>
                        </a:lnTo>
                        <a:lnTo>
                          <a:pt x="1158" y="1504"/>
                        </a:lnTo>
                        <a:lnTo>
                          <a:pt x="1170" y="1504"/>
                        </a:lnTo>
                        <a:lnTo>
                          <a:pt x="1197" y="1504"/>
                        </a:lnTo>
                        <a:lnTo>
                          <a:pt x="1223" y="1504"/>
                        </a:lnTo>
                        <a:lnTo>
                          <a:pt x="1237" y="1504"/>
                        </a:lnTo>
                        <a:lnTo>
                          <a:pt x="1249" y="1504"/>
                        </a:lnTo>
                        <a:lnTo>
                          <a:pt x="1275" y="1504"/>
                        </a:lnTo>
                        <a:lnTo>
                          <a:pt x="1302" y="1504"/>
                        </a:lnTo>
                        <a:lnTo>
                          <a:pt x="1314" y="1504"/>
                        </a:lnTo>
                        <a:lnTo>
                          <a:pt x="1328" y="1504"/>
                        </a:lnTo>
                        <a:lnTo>
                          <a:pt x="1354" y="1504"/>
                        </a:lnTo>
                        <a:lnTo>
                          <a:pt x="1381" y="1504"/>
                        </a:lnTo>
                        <a:lnTo>
                          <a:pt x="1393" y="1504"/>
                        </a:lnTo>
                        <a:lnTo>
                          <a:pt x="1407" y="1504"/>
                        </a:lnTo>
                        <a:lnTo>
                          <a:pt x="1432" y="1504"/>
                        </a:lnTo>
                        <a:lnTo>
                          <a:pt x="1460" y="1504"/>
                        </a:lnTo>
                        <a:lnTo>
                          <a:pt x="1472" y="1504"/>
                        </a:lnTo>
                        <a:lnTo>
                          <a:pt x="1484" y="1504"/>
                        </a:lnTo>
                        <a:lnTo>
                          <a:pt x="1511" y="1504"/>
                        </a:lnTo>
                        <a:lnTo>
                          <a:pt x="1511" y="1481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8" name="Freeform 35"/>
                  <p:cNvSpPr>
                    <a:spLocks/>
                  </p:cNvSpPr>
                  <p:nvPr/>
                </p:nvSpPr>
                <p:spPr bwMode="auto">
                  <a:xfrm>
                    <a:off x="5754688" y="1262063"/>
                    <a:ext cx="1908175" cy="1974850"/>
                  </a:xfrm>
                  <a:custGeom>
                    <a:avLst/>
                    <a:gdLst>
                      <a:gd name="T0" fmla="*/ 346 w 1202"/>
                      <a:gd name="T1" fmla="*/ 59 h 1244"/>
                      <a:gd name="T2" fmla="*/ 320 w 1202"/>
                      <a:gd name="T3" fmla="*/ 131 h 1244"/>
                      <a:gd name="T4" fmla="*/ 284 w 1202"/>
                      <a:gd name="T5" fmla="*/ 238 h 1244"/>
                      <a:gd name="T6" fmla="*/ 256 w 1202"/>
                      <a:gd name="T7" fmla="*/ 322 h 1244"/>
                      <a:gd name="T8" fmla="*/ 225 w 1202"/>
                      <a:gd name="T9" fmla="*/ 418 h 1244"/>
                      <a:gd name="T10" fmla="*/ 194 w 1202"/>
                      <a:gd name="T11" fmla="*/ 516 h 1244"/>
                      <a:gd name="T12" fmla="*/ 169 w 1202"/>
                      <a:gd name="T13" fmla="*/ 597 h 1244"/>
                      <a:gd name="T14" fmla="*/ 133 w 1202"/>
                      <a:gd name="T15" fmla="*/ 711 h 1244"/>
                      <a:gd name="T16" fmla="*/ 111 w 1202"/>
                      <a:gd name="T17" fmla="*/ 776 h 1244"/>
                      <a:gd name="T18" fmla="*/ 91 w 1202"/>
                      <a:gd name="T19" fmla="*/ 841 h 1244"/>
                      <a:gd name="T20" fmla="*/ 47 w 1202"/>
                      <a:gd name="T21" fmla="*/ 955 h 1244"/>
                      <a:gd name="T22" fmla="*/ 27 w 1202"/>
                      <a:gd name="T23" fmla="*/ 1028 h 1244"/>
                      <a:gd name="T24" fmla="*/ 4 w 1202"/>
                      <a:gd name="T25" fmla="*/ 1135 h 1244"/>
                      <a:gd name="T26" fmla="*/ 30 w 1202"/>
                      <a:gd name="T27" fmla="*/ 1226 h 1244"/>
                      <a:gd name="T28" fmla="*/ 95 w 1202"/>
                      <a:gd name="T29" fmla="*/ 1240 h 1244"/>
                      <a:gd name="T30" fmla="*/ 157 w 1202"/>
                      <a:gd name="T31" fmla="*/ 1243 h 1244"/>
                      <a:gd name="T32" fmla="*/ 231 w 1202"/>
                      <a:gd name="T33" fmla="*/ 1241 h 1244"/>
                      <a:gd name="T34" fmla="*/ 296 w 1202"/>
                      <a:gd name="T35" fmla="*/ 1240 h 1244"/>
                      <a:gd name="T36" fmla="*/ 386 w 1202"/>
                      <a:gd name="T37" fmla="*/ 1238 h 1244"/>
                      <a:gd name="T38" fmla="*/ 426 w 1202"/>
                      <a:gd name="T39" fmla="*/ 1238 h 1244"/>
                      <a:gd name="T40" fmla="*/ 458 w 1202"/>
                      <a:gd name="T41" fmla="*/ 1238 h 1244"/>
                      <a:gd name="T42" fmla="*/ 534 w 1202"/>
                      <a:gd name="T43" fmla="*/ 1238 h 1244"/>
                      <a:gd name="T44" fmla="*/ 611 w 1202"/>
                      <a:gd name="T45" fmla="*/ 1238 h 1244"/>
                      <a:gd name="T46" fmla="*/ 652 w 1202"/>
                      <a:gd name="T47" fmla="*/ 1238 h 1244"/>
                      <a:gd name="T48" fmla="*/ 693 w 1202"/>
                      <a:gd name="T49" fmla="*/ 1238 h 1244"/>
                      <a:gd name="T50" fmla="*/ 770 w 1202"/>
                      <a:gd name="T51" fmla="*/ 1238 h 1244"/>
                      <a:gd name="T52" fmla="*/ 848 w 1202"/>
                      <a:gd name="T53" fmla="*/ 1238 h 1244"/>
                      <a:gd name="T54" fmla="*/ 888 w 1202"/>
                      <a:gd name="T55" fmla="*/ 1238 h 1244"/>
                      <a:gd name="T56" fmla="*/ 928 w 1202"/>
                      <a:gd name="T57" fmla="*/ 1238 h 1244"/>
                      <a:gd name="T58" fmla="*/ 1005 w 1202"/>
                      <a:gd name="T59" fmla="*/ 1238 h 1244"/>
                      <a:gd name="T60" fmla="*/ 1083 w 1202"/>
                      <a:gd name="T61" fmla="*/ 1238 h 1244"/>
                      <a:gd name="T62" fmla="*/ 1123 w 1202"/>
                      <a:gd name="T63" fmla="*/ 1238 h 1244"/>
                      <a:gd name="T64" fmla="*/ 1164 w 1202"/>
                      <a:gd name="T65" fmla="*/ 1238 h 1244"/>
                      <a:gd name="T66" fmla="*/ 1202 w 1202"/>
                      <a:gd name="T67" fmla="*/ 1135 h 1244"/>
                      <a:gd name="T68" fmla="*/ 1202 w 1202"/>
                      <a:gd name="T69" fmla="*/ 929 h 1244"/>
                      <a:gd name="T70" fmla="*/ 1202 w 1202"/>
                      <a:gd name="T71" fmla="*/ 722 h 1244"/>
                      <a:gd name="T72" fmla="*/ 1202 w 1202"/>
                      <a:gd name="T73" fmla="*/ 515 h 1244"/>
                      <a:gd name="T74" fmla="*/ 1202 w 1202"/>
                      <a:gd name="T75" fmla="*/ 309 h 1244"/>
                      <a:gd name="T76" fmla="*/ 1202 w 1202"/>
                      <a:gd name="T77" fmla="*/ 101 h 1244"/>
                      <a:gd name="T78" fmla="*/ 1133 w 1202"/>
                      <a:gd name="T79" fmla="*/ 0 h 1244"/>
                      <a:gd name="T80" fmla="*/ 997 w 1202"/>
                      <a:gd name="T81" fmla="*/ 0 h 1244"/>
                      <a:gd name="T82" fmla="*/ 861 w 1202"/>
                      <a:gd name="T83" fmla="*/ 0 h 1244"/>
                      <a:gd name="T84" fmla="*/ 724 w 1202"/>
                      <a:gd name="T85" fmla="*/ 0 h 1244"/>
                      <a:gd name="T86" fmla="*/ 588 w 1202"/>
                      <a:gd name="T87" fmla="*/ 0 h 1244"/>
                      <a:gd name="T88" fmla="*/ 452 w 1202"/>
                      <a:gd name="T89" fmla="*/ 0 h 1244"/>
                      <a:gd name="T90" fmla="*/ 361 w 1202"/>
                      <a:gd name="T91" fmla="*/ 0 h 1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02" h="1244">
                        <a:moveTo>
                          <a:pt x="361" y="0"/>
                        </a:moveTo>
                        <a:lnTo>
                          <a:pt x="360" y="4"/>
                        </a:lnTo>
                        <a:lnTo>
                          <a:pt x="346" y="59"/>
                        </a:lnTo>
                        <a:lnTo>
                          <a:pt x="342" y="70"/>
                        </a:lnTo>
                        <a:lnTo>
                          <a:pt x="326" y="119"/>
                        </a:lnTo>
                        <a:lnTo>
                          <a:pt x="320" y="131"/>
                        </a:lnTo>
                        <a:lnTo>
                          <a:pt x="303" y="179"/>
                        </a:lnTo>
                        <a:lnTo>
                          <a:pt x="299" y="192"/>
                        </a:lnTo>
                        <a:lnTo>
                          <a:pt x="284" y="238"/>
                        </a:lnTo>
                        <a:lnTo>
                          <a:pt x="277" y="257"/>
                        </a:lnTo>
                        <a:lnTo>
                          <a:pt x="265" y="298"/>
                        </a:lnTo>
                        <a:lnTo>
                          <a:pt x="256" y="322"/>
                        </a:lnTo>
                        <a:lnTo>
                          <a:pt x="244" y="357"/>
                        </a:lnTo>
                        <a:lnTo>
                          <a:pt x="236" y="386"/>
                        </a:lnTo>
                        <a:lnTo>
                          <a:pt x="225" y="418"/>
                        </a:lnTo>
                        <a:lnTo>
                          <a:pt x="214" y="450"/>
                        </a:lnTo>
                        <a:lnTo>
                          <a:pt x="206" y="478"/>
                        </a:lnTo>
                        <a:lnTo>
                          <a:pt x="194" y="516"/>
                        </a:lnTo>
                        <a:lnTo>
                          <a:pt x="187" y="538"/>
                        </a:lnTo>
                        <a:lnTo>
                          <a:pt x="174" y="581"/>
                        </a:lnTo>
                        <a:lnTo>
                          <a:pt x="169" y="597"/>
                        </a:lnTo>
                        <a:lnTo>
                          <a:pt x="153" y="646"/>
                        </a:lnTo>
                        <a:lnTo>
                          <a:pt x="150" y="657"/>
                        </a:lnTo>
                        <a:lnTo>
                          <a:pt x="133" y="711"/>
                        </a:lnTo>
                        <a:lnTo>
                          <a:pt x="130" y="717"/>
                        </a:lnTo>
                        <a:lnTo>
                          <a:pt x="111" y="776"/>
                        </a:lnTo>
                        <a:lnTo>
                          <a:pt x="111" y="776"/>
                        </a:lnTo>
                        <a:lnTo>
                          <a:pt x="110" y="780"/>
                        </a:lnTo>
                        <a:lnTo>
                          <a:pt x="92" y="836"/>
                        </a:lnTo>
                        <a:lnTo>
                          <a:pt x="91" y="841"/>
                        </a:lnTo>
                        <a:lnTo>
                          <a:pt x="70" y="896"/>
                        </a:lnTo>
                        <a:lnTo>
                          <a:pt x="69" y="901"/>
                        </a:lnTo>
                        <a:lnTo>
                          <a:pt x="47" y="955"/>
                        </a:lnTo>
                        <a:lnTo>
                          <a:pt x="46" y="961"/>
                        </a:lnTo>
                        <a:lnTo>
                          <a:pt x="28" y="1015"/>
                        </a:lnTo>
                        <a:lnTo>
                          <a:pt x="27" y="1028"/>
                        </a:lnTo>
                        <a:lnTo>
                          <a:pt x="16" y="1074"/>
                        </a:lnTo>
                        <a:lnTo>
                          <a:pt x="11" y="1108"/>
                        </a:lnTo>
                        <a:lnTo>
                          <a:pt x="4" y="1135"/>
                        </a:lnTo>
                        <a:lnTo>
                          <a:pt x="0" y="1190"/>
                        </a:lnTo>
                        <a:lnTo>
                          <a:pt x="1" y="1195"/>
                        </a:lnTo>
                        <a:lnTo>
                          <a:pt x="30" y="1226"/>
                        </a:lnTo>
                        <a:lnTo>
                          <a:pt x="49" y="1230"/>
                        </a:lnTo>
                        <a:lnTo>
                          <a:pt x="68" y="1240"/>
                        </a:lnTo>
                        <a:lnTo>
                          <a:pt x="95" y="1240"/>
                        </a:lnTo>
                        <a:lnTo>
                          <a:pt x="112" y="1244"/>
                        </a:lnTo>
                        <a:lnTo>
                          <a:pt x="140" y="1241"/>
                        </a:lnTo>
                        <a:lnTo>
                          <a:pt x="157" y="1243"/>
                        </a:lnTo>
                        <a:lnTo>
                          <a:pt x="186" y="1241"/>
                        </a:lnTo>
                        <a:lnTo>
                          <a:pt x="203" y="1243"/>
                        </a:lnTo>
                        <a:lnTo>
                          <a:pt x="231" y="1241"/>
                        </a:lnTo>
                        <a:lnTo>
                          <a:pt x="250" y="1241"/>
                        </a:lnTo>
                        <a:lnTo>
                          <a:pt x="277" y="1240"/>
                        </a:lnTo>
                        <a:lnTo>
                          <a:pt x="296" y="1240"/>
                        </a:lnTo>
                        <a:lnTo>
                          <a:pt x="322" y="1240"/>
                        </a:lnTo>
                        <a:lnTo>
                          <a:pt x="342" y="1238"/>
                        </a:lnTo>
                        <a:lnTo>
                          <a:pt x="386" y="1238"/>
                        </a:lnTo>
                        <a:lnTo>
                          <a:pt x="387" y="1238"/>
                        </a:lnTo>
                        <a:lnTo>
                          <a:pt x="390" y="1238"/>
                        </a:lnTo>
                        <a:lnTo>
                          <a:pt x="426" y="1238"/>
                        </a:lnTo>
                        <a:lnTo>
                          <a:pt x="453" y="1238"/>
                        </a:lnTo>
                        <a:lnTo>
                          <a:pt x="455" y="1238"/>
                        </a:lnTo>
                        <a:lnTo>
                          <a:pt x="458" y="1238"/>
                        </a:lnTo>
                        <a:lnTo>
                          <a:pt x="494" y="1238"/>
                        </a:lnTo>
                        <a:lnTo>
                          <a:pt x="532" y="1238"/>
                        </a:lnTo>
                        <a:lnTo>
                          <a:pt x="534" y="1238"/>
                        </a:lnTo>
                        <a:lnTo>
                          <a:pt x="535" y="1238"/>
                        </a:lnTo>
                        <a:lnTo>
                          <a:pt x="573" y="1238"/>
                        </a:lnTo>
                        <a:lnTo>
                          <a:pt x="611" y="1238"/>
                        </a:lnTo>
                        <a:lnTo>
                          <a:pt x="612" y="1238"/>
                        </a:lnTo>
                        <a:lnTo>
                          <a:pt x="614" y="1238"/>
                        </a:lnTo>
                        <a:lnTo>
                          <a:pt x="652" y="1238"/>
                        </a:lnTo>
                        <a:lnTo>
                          <a:pt x="690" y="1238"/>
                        </a:lnTo>
                        <a:lnTo>
                          <a:pt x="691" y="1238"/>
                        </a:lnTo>
                        <a:lnTo>
                          <a:pt x="693" y="1238"/>
                        </a:lnTo>
                        <a:lnTo>
                          <a:pt x="731" y="1238"/>
                        </a:lnTo>
                        <a:lnTo>
                          <a:pt x="769" y="1238"/>
                        </a:lnTo>
                        <a:lnTo>
                          <a:pt x="770" y="1238"/>
                        </a:lnTo>
                        <a:lnTo>
                          <a:pt x="771" y="1238"/>
                        </a:lnTo>
                        <a:lnTo>
                          <a:pt x="809" y="1238"/>
                        </a:lnTo>
                        <a:lnTo>
                          <a:pt x="848" y="1238"/>
                        </a:lnTo>
                        <a:lnTo>
                          <a:pt x="849" y="1238"/>
                        </a:lnTo>
                        <a:lnTo>
                          <a:pt x="850" y="1238"/>
                        </a:lnTo>
                        <a:lnTo>
                          <a:pt x="888" y="1238"/>
                        </a:lnTo>
                        <a:lnTo>
                          <a:pt x="926" y="1238"/>
                        </a:lnTo>
                        <a:lnTo>
                          <a:pt x="928" y="1238"/>
                        </a:lnTo>
                        <a:lnTo>
                          <a:pt x="928" y="1238"/>
                        </a:lnTo>
                        <a:lnTo>
                          <a:pt x="966" y="1238"/>
                        </a:lnTo>
                        <a:lnTo>
                          <a:pt x="1004" y="1238"/>
                        </a:lnTo>
                        <a:lnTo>
                          <a:pt x="1005" y="1238"/>
                        </a:lnTo>
                        <a:lnTo>
                          <a:pt x="1006" y="1238"/>
                        </a:lnTo>
                        <a:lnTo>
                          <a:pt x="1045" y="1238"/>
                        </a:lnTo>
                        <a:lnTo>
                          <a:pt x="1083" y="1238"/>
                        </a:lnTo>
                        <a:lnTo>
                          <a:pt x="1084" y="1238"/>
                        </a:lnTo>
                        <a:lnTo>
                          <a:pt x="1085" y="1238"/>
                        </a:lnTo>
                        <a:lnTo>
                          <a:pt x="1123" y="1238"/>
                        </a:lnTo>
                        <a:lnTo>
                          <a:pt x="1161" y="1238"/>
                        </a:lnTo>
                        <a:lnTo>
                          <a:pt x="1163" y="1238"/>
                        </a:lnTo>
                        <a:lnTo>
                          <a:pt x="1164" y="1238"/>
                        </a:lnTo>
                        <a:lnTo>
                          <a:pt x="1202" y="1238"/>
                        </a:lnTo>
                        <a:lnTo>
                          <a:pt x="1202" y="1205"/>
                        </a:lnTo>
                        <a:lnTo>
                          <a:pt x="1202" y="1135"/>
                        </a:lnTo>
                        <a:lnTo>
                          <a:pt x="1202" y="1068"/>
                        </a:lnTo>
                        <a:lnTo>
                          <a:pt x="1202" y="999"/>
                        </a:lnTo>
                        <a:lnTo>
                          <a:pt x="1202" y="929"/>
                        </a:lnTo>
                        <a:lnTo>
                          <a:pt x="1202" y="860"/>
                        </a:lnTo>
                        <a:lnTo>
                          <a:pt x="1202" y="791"/>
                        </a:lnTo>
                        <a:lnTo>
                          <a:pt x="1202" y="722"/>
                        </a:lnTo>
                        <a:lnTo>
                          <a:pt x="1202" y="653"/>
                        </a:lnTo>
                        <a:lnTo>
                          <a:pt x="1202" y="584"/>
                        </a:lnTo>
                        <a:lnTo>
                          <a:pt x="1202" y="515"/>
                        </a:lnTo>
                        <a:lnTo>
                          <a:pt x="1202" y="446"/>
                        </a:lnTo>
                        <a:lnTo>
                          <a:pt x="1202" y="378"/>
                        </a:lnTo>
                        <a:lnTo>
                          <a:pt x="1202" y="309"/>
                        </a:lnTo>
                        <a:lnTo>
                          <a:pt x="1202" y="240"/>
                        </a:lnTo>
                        <a:lnTo>
                          <a:pt x="1202" y="170"/>
                        </a:lnTo>
                        <a:lnTo>
                          <a:pt x="1202" y="101"/>
                        </a:lnTo>
                        <a:lnTo>
                          <a:pt x="1202" y="32"/>
                        </a:lnTo>
                        <a:lnTo>
                          <a:pt x="1178" y="0"/>
                        </a:lnTo>
                        <a:lnTo>
                          <a:pt x="1133" y="0"/>
                        </a:lnTo>
                        <a:lnTo>
                          <a:pt x="1088" y="0"/>
                        </a:lnTo>
                        <a:lnTo>
                          <a:pt x="1042" y="0"/>
                        </a:lnTo>
                        <a:lnTo>
                          <a:pt x="997" y="0"/>
                        </a:lnTo>
                        <a:lnTo>
                          <a:pt x="951" y="0"/>
                        </a:lnTo>
                        <a:lnTo>
                          <a:pt x="906" y="0"/>
                        </a:lnTo>
                        <a:lnTo>
                          <a:pt x="861" y="0"/>
                        </a:lnTo>
                        <a:lnTo>
                          <a:pt x="815" y="0"/>
                        </a:lnTo>
                        <a:lnTo>
                          <a:pt x="770" y="0"/>
                        </a:lnTo>
                        <a:lnTo>
                          <a:pt x="724" y="0"/>
                        </a:lnTo>
                        <a:lnTo>
                          <a:pt x="679" y="0"/>
                        </a:lnTo>
                        <a:lnTo>
                          <a:pt x="634" y="0"/>
                        </a:lnTo>
                        <a:lnTo>
                          <a:pt x="588" y="0"/>
                        </a:lnTo>
                        <a:lnTo>
                          <a:pt x="543" y="0"/>
                        </a:lnTo>
                        <a:lnTo>
                          <a:pt x="497" y="0"/>
                        </a:lnTo>
                        <a:lnTo>
                          <a:pt x="452" y="0"/>
                        </a:lnTo>
                        <a:lnTo>
                          <a:pt x="407" y="0"/>
                        </a:lnTo>
                        <a:lnTo>
                          <a:pt x="361" y="0"/>
                        </a:lnTo>
                        <a:lnTo>
                          <a:pt x="361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9" name="Freeform 36"/>
                  <p:cNvSpPr>
                    <a:spLocks/>
                  </p:cNvSpPr>
                  <p:nvPr/>
                </p:nvSpPr>
                <p:spPr bwMode="auto">
                  <a:xfrm>
                    <a:off x="5754688" y="1262063"/>
                    <a:ext cx="1908175" cy="1974850"/>
                  </a:xfrm>
                  <a:custGeom>
                    <a:avLst/>
                    <a:gdLst>
                      <a:gd name="T0" fmla="*/ 360 w 1202"/>
                      <a:gd name="T1" fmla="*/ 4 h 1244"/>
                      <a:gd name="T2" fmla="*/ 342 w 1202"/>
                      <a:gd name="T3" fmla="*/ 70 h 1244"/>
                      <a:gd name="T4" fmla="*/ 320 w 1202"/>
                      <a:gd name="T5" fmla="*/ 131 h 1244"/>
                      <a:gd name="T6" fmla="*/ 299 w 1202"/>
                      <a:gd name="T7" fmla="*/ 192 h 1244"/>
                      <a:gd name="T8" fmla="*/ 277 w 1202"/>
                      <a:gd name="T9" fmla="*/ 257 h 1244"/>
                      <a:gd name="T10" fmla="*/ 256 w 1202"/>
                      <a:gd name="T11" fmla="*/ 322 h 1244"/>
                      <a:gd name="T12" fmla="*/ 236 w 1202"/>
                      <a:gd name="T13" fmla="*/ 386 h 1244"/>
                      <a:gd name="T14" fmla="*/ 214 w 1202"/>
                      <a:gd name="T15" fmla="*/ 450 h 1244"/>
                      <a:gd name="T16" fmla="*/ 194 w 1202"/>
                      <a:gd name="T17" fmla="*/ 516 h 1244"/>
                      <a:gd name="T18" fmla="*/ 174 w 1202"/>
                      <a:gd name="T19" fmla="*/ 581 h 1244"/>
                      <a:gd name="T20" fmla="*/ 153 w 1202"/>
                      <a:gd name="T21" fmla="*/ 646 h 1244"/>
                      <a:gd name="T22" fmla="*/ 133 w 1202"/>
                      <a:gd name="T23" fmla="*/ 711 h 1244"/>
                      <a:gd name="T24" fmla="*/ 111 w 1202"/>
                      <a:gd name="T25" fmla="*/ 776 h 1244"/>
                      <a:gd name="T26" fmla="*/ 110 w 1202"/>
                      <a:gd name="T27" fmla="*/ 780 h 1244"/>
                      <a:gd name="T28" fmla="*/ 91 w 1202"/>
                      <a:gd name="T29" fmla="*/ 841 h 1244"/>
                      <a:gd name="T30" fmla="*/ 69 w 1202"/>
                      <a:gd name="T31" fmla="*/ 901 h 1244"/>
                      <a:gd name="T32" fmla="*/ 46 w 1202"/>
                      <a:gd name="T33" fmla="*/ 961 h 1244"/>
                      <a:gd name="T34" fmla="*/ 27 w 1202"/>
                      <a:gd name="T35" fmla="*/ 1028 h 1244"/>
                      <a:gd name="T36" fmla="*/ 11 w 1202"/>
                      <a:gd name="T37" fmla="*/ 1108 h 1244"/>
                      <a:gd name="T38" fmla="*/ 0 w 1202"/>
                      <a:gd name="T39" fmla="*/ 1190 h 1244"/>
                      <a:gd name="T40" fmla="*/ 30 w 1202"/>
                      <a:gd name="T41" fmla="*/ 1226 h 1244"/>
                      <a:gd name="T42" fmla="*/ 68 w 1202"/>
                      <a:gd name="T43" fmla="*/ 1240 h 1244"/>
                      <a:gd name="T44" fmla="*/ 112 w 1202"/>
                      <a:gd name="T45" fmla="*/ 1244 h 1244"/>
                      <a:gd name="T46" fmla="*/ 157 w 1202"/>
                      <a:gd name="T47" fmla="*/ 1243 h 1244"/>
                      <a:gd name="T48" fmla="*/ 203 w 1202"/>
                      <a:gd name="T49" fmla="*/ 1243 h 1244"/>
                      <a:gd name="T50" fmla="*/ 250 w 1202"/>
                      <a:gd name="T51" fmla="*/ 1241 h 1244"/>
                      <a:gd name="T52" fmla="*/ 296 w 1202"/>
                      <a:gd name="T53" fmla="*/ 1240 h 1244"/>
                      <a:gd name="T54" fmla="*/ 342 w 1202"/>
                      <a:gd name="T55" fmla="*/ 1238 h 1244"/>
                      <a:gd name="T56" fmla="*/ 387 w 1202"/>
                      <a:gd name="T57" fmla="*/ 1238 h 1244"/>
                      <a:gd name="T58" fmla="*/ 426 w 1202"/>
                      <a:gd name="T59" fmla="*/ 1238 h 1244"/>
                      <a:gd name="T60" fmla="*/ 455 w 1202"/>
                      <a:gd name="T61" fmla="*/ 1238 h 1244"/>
                      <a:gd name="T62" fmla="*/ 494 w 1202"/>
                      <a:gd name="T63" fmla="*/ 1238 h 1244"/>
                      <a:gd name="T64" fmla="*/ 534 w 1202"/>
                      <a:gd name="T65" fmla="*/ 1238 h 1244"/>
                      <a:gd name="T66" fmla="*/ 573 w 1202"/>
                      <a:gd name="T67" fmla="*/ 1238 h 1244"/>
                      <a:gd name="T68" fmla="*/ 612 w 1202"/>
                      <a:gd name="T69" fmla="*/ 1238 h 1244"/>
                      <a:gd name="T70" fmla="*/ 652 w 1202"/>
                      <a:gd name="T71" fmla="*/ 1238 h 1244"/>
                      <a:gd name="T72" fmla="*/ 691 w 1202"/>
                      <a:gd name="T73" fmla="*/ 1238 h 1244"/>
                      <a:gd name="T74" fmla="*/ 731 w 1202"/>
                      <a:gd name="T75" fmla="*/ 1238 h 1244"/>
                      <a:gd name="T76" fmla="*/ 770 w 1202"/>
                      <a:gd name="T77" fmla="*/ 1238 h 1244"/>
                      <a:gd name="T78" fmla="*/ 809 w 1202"/>
                      <a:gd name="T79" fmla="*/ 1238 h 1244"/>
                      <a:gd name="T80" fmla="*/ 849 w 1202"/>
                      <a:gd name="T81" fmla="*/ 1238 h 1244"/>
                      <a:gd name="T82" fmla="*/ 888 w 1202"/>
                      <a:gd name="T83" fmla="*/ 1238 h 1244"/>
                      <a:gd name="T84" fmla="*/ 928 w 1202"/>
                      <a:gd name="T85" fmla="*/ 1238 h 1244"/>
                      <a:gd name="T86" fmla="*/ 966 w 1202"/>
                      <a:gd name="T87" fmla="*/ 1238 h 1244"/>
                      <a:gd name="T88" fmla="*/ 1005 w 1202"/>
                      <a:gd name="T89" fmla="*/ 1238 h 1244"/>
                      <a:gd name="T90" fmla="*/ 1045 w 1202"/>
                      <a:gd name="T91" fmla="*/ 1238 h 1244"/>
                      <a:gd name="T92" fmla="*/ 1084 w 1202"/>
                      <a:gd name="T93" fmla="*/ 1238 h 1244"/>
                      <a:gd name="T94" fmla="*/ 1123 w 1202"/>
                      <a:gd name="T95" fmla="*/ 1238 h 1244"/>
                      <a:gd name="T96" fmla="*/ 1163 w 1202"/>
                      <a:gd name="T97" fmla="*/ 1238 h 1244"/>
                      <a:gd name="T98" fmla="*/ 1202 w 1202"/>
                      <a:gd name="T99" fmla="*/ 1238 h 1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202" h="1244">
                        <a:moveTo>
                          <a:pt x="361" y="0"/>
                        </a:moveTo>
                        <a:lnTo>
                          <a:pt x="360" y="4"/>
                        </a:lnTo>
                        <a:lnTo>
                          <a:pt x="346" y="59"/>
                        </a:lnTo>
                        <a:lnTo>
                          <a:pt x="342" y="70"/>
                        </a:lnTo>
                        <a:lnTo>
                          <a:pt x="326" y="119"/>
                        </a:lnTo>
                        <a:lnTo>
                          <a:pt x="320" y="131"/>
                        </a:lnTo>
                        <a:lnTo>
                          <a:pt x="303" y="179"/>
                        </a:lnTo>
                        <a:lnTo>
                          <a:pt x="299" y="192"/>
                        </a:lnTo>
                        <a:lnTo>
                          <a:pt x="284" y="238"/>
                        </a:lnTo>
                        <a:lnTo>
                          <a:pt x="277" y="257"/>
                        </a:lnTo>
                        <a:lnTo>
                          <a:pt x="265" y="298"/>
                        </a:lnTo>
                        <a:lnTo>
                          <a:pt x="256" y="322"/>
                        </a:lnTo>
                        <a:lnTo>
                          <a:pt x="244" y="357"/>
                        </a:lnTo>
                        <a:lnTo>
                          <a:pt x="236" y="386"/>
                        </a:lnTo>
                        <a:lnTo>
                          <a:pt x="225" y="418"/>
                        </a:lnTo>
                        <a:lnTo>
                          <a:pt x="214" y="450"/>
                        </a:lnTo>
                        <a:lnTo>
                          <a:pt x="206" y="478"/>
                        </a:lnTo>
                        <a:lnTo>
                          <a:pt x="194" y="516"/>
                        </a:lnTo>
                        <a:lnTo>
                          <a:pt x="187" y="538"/>
                        </a:lnTo>
                        <a:lnTo>
                          <a:pt x="174" y="581"/>
                        </a:lnTo>
                        <a:lnTo>
                          <a:pt x="169" y="597"/>
                        </a:lnTo>
                        <a:lnTo>
                          <a:pt x="153" y="646"/>
                        </a:lnTo>
                        <a:lnTo>
                          <a:pt x="150" y="657"/>
                        </a:lnTo>
                        <a:lnTo>
                          <a:pt x="133" y="711"/>
                        </a:lnTo>
                        <a:lnTo>
                          <a:pt x="130" y="717"/>
                        </a:lnTo>
                        <a:lnTo>
                          <a:pt x="111" y="776"/>
                        </a:lnTo>
                        <a:lnTo>
                          <a:pt x="111" y="776"/>
                        </a:lnTo>
                        <a:lnTo>
                          <a:pt x="110" y="780"/>
                        </a:lnTo>
                        <a:lnTo>
                          <a:pt x="92" y="836"/>
                        </a:lnTo>
                        <a:lnTo>
                          <a:pt x="91" y="841"/>
                        </a:lnTo>
                        <a:lnTo>
                          <a:pt x="70" y="896"/>
                        </a:lnTo>
                        <a:lnTo>
                          <a:pt x="69" y="901"/>
                        </a:lnTo>
                        <a:lnTo>
                          <a:pt x="47" y="955"/>
                        </a:lnTo>
                        <a:lnTo>
                          <a:pt x="46" y="961"/>
                        </a:lnTo>
                        <a:lnTo>
                          <a:pt x="28" y="1015"/>
                        </a:lnTo>
                        <a:lnTo>
                          <a:pt x="27" y="1028"/>
                        </a:lnTo>
                        <a:lnTo>
                          <a:pt x="16" y="1074"/>
                        </a:lnTo>
                        <a:lnTo>
                          <a:pt x="11" y="1108"/>
                        </a:lnTo>
                        <a:lnTo>
                          <a:pt x="4" y="1135"/>
                        </a:lnTo>
                        <a:lnTo>
                          <a:pt x="0" y="1190"/>
                        </a:lnTo>
                        <a:lnTo>
                          <a:pt x="1" y="1195"/>
                        </a:lnTo>
                        <a:lnTo>
                          <a:pt x="30" y="1226"/>
                        </a:lnTo>
                        <a:lnTo>
                          <a:pt x="49" y="1230"/>
                        </a:lnTo>
                        <a:lnTo>
                          <a:pt x="68" y="1240"/>
                        </a:lnTo>
                        <a:lnTo>
                          <a:pt x="95" y="1240"/>
                        </a:lnTo>
                        <a:lnTo>
                          <a:pt x="112" y="1244"/>
                        </a:lnTo>
                        <a:lnTo>
                          <a:pt x="140" y="1241"/>
                        </a:lnTo>
                        <a:lnTo>
                          <a:pt x="157" y="1243"/>
                        </a:lnTo>
                        <a:lnTo>
                          <a:pt x="186" y="1241"/>
                        </a:lnTo>
                        <a:lnTo>
                          <a:pt x="203" y="1243"/>
                        </a:lnTo>
                        <a:lnTo>
                          <a:pt x="231" y="1241"/>
                        </a:lnTo>
                        <a:lnTo>
                          <a:pt x="250" y="1241"/>
                        </a:lnTo>
                        <a:lnTo>
                          <a:pt x="277" y="1240"/>
                        </a:lnTo>
                        <a:lnTo>
                          <a:pt x="296" y="1240"/>
                        </a:lnTo>
                        <a:lnTo>
                          <a:pt x="322" y="1240"/>
                        </a:lnTo>
                        <a:lnTo>
                          <a:pt x="342" y="1238"/>
                        </a:lnTo>
                        <a:lnTo>
                          <a:pt x="386" y="1238"/>
                        </a:lnTo>
                        <a:lnTo>
                          <a:pt x="387" y="1238"/>
                        </a:lnTo>
                        <a:lnTo>
                          <a:pt x="390" y="1238"/>
                        </a:lnTo>
                        <a:lnTo>
                          <a:pt x="426" y="1238"/>
                        </a:lnTo>
                        <a:lnTo>
                          <a:pt x="453" y="1238"/>
                        </a:lnTo>
                        <a:lnTo>
                          <a:pt x="455" y="1238"/>
                        </a:lnTo>
                        <a:lnTo>
                          <a:pt x="458" y="1238"/>
                        </a:lnTo>
                        <a:lnTo>
                          <a:pt x="494" y="1238"/>
                        </a:lnTo>
                        <a:lnTo>
                          <a:pt x="532" y="1238"/>
                        </a:lnTo>
                        <a:lnTo>
                          <a:pt x="534" y="1238"/>
                        </a:lnTo>
                        <a:lnTo>
                          <a:pt x="535" y="1238"/>
                        </a:lnTo>
                        <a:lnTo>
                          <a:pt x="573" y="1238"/>
                        </a:lnTo>
                        <a:lnTo>
                          <a:pt x="611" y="1238"/>
                        </a:lnTo>
                        <a:lnTo>
                          <a:pt x="612" y="1238"/>
                        </a:lnTo>
                        <a:lnTo>
                          <a:pt x="614" y="1238"/>
                        </a:lnTo>
                        <a:lnTo>
                          <a:pt x="652" y="1238"/>
                        </a:lnTo>
                        <a:lnTo>
                          <a:pt x="690" y="1238"/>
                        </a:lnTo>
                        <a:lnTo>
                          <a:pt x="691" y="1238"/>
                        </a:lnTo>
                        <a:lnTo>
                          <a:pt x="693" y="1238"/>
                        </a:lnTo>
                        <a:lnTo>
                          <a:pt x="731" y="1238"/>
                        </a:lnTo>
                        <a:lnTo>
                          <a:pt x="769" y="1238"/>
                        </a:lnTo>
                        <a:lnTo>
                          <a:pt x="770" y="1238"/>
                        </a:lnTo>
                        <a:lnTo>
                          <a:pt x="771" y="1238"/>
                        </a:lnTo>
                        <a:lnTo>
                          <a:pt x="809" y="1238"/>
                        </a:lnTo>
                        <a:lnTo>
                          <a:pt x="848" y="1238"/>
                        </a:lnTo>
                        <a:lnTo>
                          <a:pt x="849" y="1238"/>
                        </a:lnTo>
                        <a:lnTo>
                          <a:pt x="850" y="1238"/>
                        </a:lnTo>
                        <a:lnTo>
                          <a:pt x="888" y="1238"/>
                        </a:lnTo>
                        <a:lnTo>
                          <a:pt x="926" y="1238"/>
                        </a:lnTo>
                        <a:lnTo>
                          <a:pt x="928" y="1238"/>
                        </a:lnTo>
                        <a:lnTo>
                          <a:pt x="928" y="1238"/>
                        </a:lnTo>
                        <a:lnTo>
                          <a:pt x="966" y="1238"/>
                        </a:lnTo>
                        <a:lnTo>
                          <a:pt x="1004" y="1238"/>
                        </a:lnTo>
                        <a:lnTo>
                          <a:pt x="1005" y="1238"/>
                        </a:lnTo>
                        <a:lnTo>
                          <a:pt x="1006" y="1238"/>
                        </a:lnTo>
                        <a:lnTo>
                          <a:pt x="1045" y="1238"/>
                        </a:lnTo>
                        <a:lnTo>
                          <a:pt x="1083" y="1238"/>
                        </a:lnTo>
                        <a:lnTo>
                          <a:pt x="1084" y="1238"/>
                        </a:lnTo>
                        <a:lnTo>
                          <a:pt x="1085" y="1238"/>
                        </a:lnTo>
                        <a:lnTo>
                          <a:pt x="1123" y="1238"/>
                        </a:lnTo>
                        <a:lnTo>
                          <a:pt x="1161" y="1238"/>
                        </a:lnTo>
                        <a:lnTo>
                          <a:pt x="1163" y="1238"/>
                        </a:lnTo>
                        <a:lnTo>
                          <a:pt x="1164" y="1238"/>
                        </a:lnTo>
                        <a:lnTo>
                          <a:pt x="1202" y="1238"/>
                        </a:lnTo>
                        <a:lnTo>
                          <a:pt x="1202" y="1205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0" name="Freeform 37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4071938" cy="3938588"/>
                  </a:xfrm>
                  <a:custGeom>
                    <a:avLst/>
                    <a:gdLst>
                      <a:gd name="T0" fmla="*/ 455 w 2565"/>
                      <a:gd name="T1" fmla="*/ 119 h 2481"/>
                      <a:gd name="T2" fmla="*/ 444 w 2565"/>
                      <a:gd name="T3" fmla="*/ 263 h 2481"/>
                      <a:gd name="T4" fmla="*/ 444 w 2565"/>
                      <a:gd name="T5" fmla="*/ 418 h 2481"/>
                      <a:gd name="T6" fmla="*/ 443 w 2565"/>
                      <a:gd name="T7" fmla="*/ 573 h 2481"/>
                      <a:gd name="T8" fmla="*/ 444 w 2565"/>
                      <a:gd name="T9" fmla="*/ 718 h 2481"/>
                      <a:gd name="T10" fmla="*/ 470 w 2565"/>
                      <a:gd name="T11" fmla="*/ 829 h 2481"/>
                      <a:gd name="T12" fmla="*/ 479 w 2565"/>
                      <a:gd name="T13" fmla="*/ 971 h 2481"/>
                      <a:gd name="T14" fmla="*/ 437 w 2565"/>
                      <a:gd name="T15" fmla="*/ 1134 h 2481"/>
                      <a:gd name="T16" fmla="*/ 399 w 2565"/>
                      <a:gd name="T17" fmla="*/ 1248 h 2481"/>
                      <a:gd name="T18" fmla="*/ 353 w 2565"/>
                      <a:gd name="T19" fmla="*/ 1348 h 2481"/>
                      <a:gd name="T20" fmla="*/ 322 w 2565"/>
                      <a:gd name="T21" fmla="*/ 1523 h 2481"/>
                      <a:gd name="T22" fmla="*/ 274 w 2565"/>
                      <a:gd name="T23" fmla="*/ 1634 h 2481"/>
                      <a:gd name="T24" fmla="*/ 220 w 2565"/>
                      <a:gd name="T25" fmla="*/ 1779 h 2481"/>
                      <a:gd name="T26" fmla="*/ 197 w 2565"/>
                      <a:gd name="T27" fmla="*/ 1949 h 2481"/>
                      <a:gd name="T28" fmla="*/ 91 w 2565"/>
                      <a:gd name="T29" fmla="*/ 2011 h 2481"/>
                      <a:gd name="T30" fmla="*/ 83 w 2565"/>
                      <a:gd name="T31" fmla="*/ 2203 h 2481"/>
                      <a:gd name="T32" fmla="*/ 130 w 2565"/>
                      <a:gd name="T33" fmla="*/ 2304 h 2481"/>
                      <a:gd name="T34" fmla="*/ 246 w 2565"/>
                      <a:gd name="T35" fmla="*/ 2315 h 2481"/>
                      <a:gd name="T36" fmla="*/ 345 w 2565"/>
                      <a:gd name="T37" fmla="*/ 2313 h 2481"/>
                      <a:gd name="T38" fmla="*/ 474 w 2565"/>
                      <a:gd name="T39" fmla="*/ 2310 h 2481"/>
                      <a:gd name="T40" fmla="*/ 570 w 2565"/>
                      <a:gd name="T41" fmla="*/ 2309 h 2481"/>
                      <a:gd name="T42" fmla="*/ 702 w 2565"/>
                      <a:gd name="T43" fmla="*/ 2309 h 2481"/>
                      <a:gd name="T44" fmla="*/ 799 w 2565"/>
                      <a:gd name="T45" fmla="*/ 2309 h 2481"/>
                      <a:gd name="T46" fmla="*/ 929 w 2565"/>
                      <a:gd name="T47" fmla="*/ 2309 h 2481"/>
                      <a:gd name="T48" fmla="*/ 1026 w 2565"/>
                      <a:gd name="T49" fmla="*/ 2310 h 2481"/>
                      <a:gd name="T50" fmla="*/ 1156 w 2565"/>
                      <a:gd name="T51" fmla="*/ 2309 h 2481"/>
                      <a:gd name="T52" fmla="*/ 1253 w 2565"/>
                      <a:gd name="T53" fmla="*/ 2310 h 2481"/>
                      <a:gd name="T54" fmla="*/ 1383 w 2565"/>
                      <a:gd name="T55" fmla="*/ 2309 h 2481"/>
                      <a:gd name="T56" fmla="*/ 1479 w 2565"/>
                      <a:gd name="T57" fmla="*/ 2310 h 2481"/>
                      <a:gd name="T58" fmla="*/ 1609 w 2565"/>
                      <a:gd name="T59" fmla="*/ 2309 h 2481"/>
                      <a:gd name="T60" fmla="*/ 1706 w 2565"/>
                      <a:gd name="T61" fmla="*/ 2310 h 2481"/>
                      <a:gd name="T62" fmla="*/ 1835 w 2565"/>
                      <a:gd name="T63" fmla="*/ 2310 h 2481"/>
                      <a:gd name="T64" fmla="*/ 1933 w 2565"/>
                      <a:gd name="T65" fmla="*/ 2310 h 2481"/>
                      <a:gd name="T66" fmla="*/ 2062 w 2565"/>
                      <a:gd name="T67" fmla="*/ 2310 h 2481"/>
                      <a:gd name="T68" fmla="*/ 2160 w 2565"/>
                      <a:gd name="T69" fmla="*/ 2310 h 2481"/>
                      <a:gd name="T70" fmla="*/ 2289 w 2565"/>
                      <a:gd name="T71" fmla="*/ 2310 h 2481"/>
                      <a:gd name="T72" fmla="*/ 2387 w 2565"/>
                      <a:gd name="T73" fmla="*/ 2312 h 2481"/>
                      <a:gd name="T74" fmla="*/ 2490 w 2565"/>
                      <a:gd name="T75" fmla="*/ 2305 h 2481"/>
                      <a:gd name="T76" fmla="*/ 2565 w 2565"/>
                      <a:gd name="T77" fmla="*/ 2447 h 2481"/>
                      <a:gd name="T78" fmla="*/ 2361 w 2565"/>
                      <a:gd name="T79" fmla="*/ 2481 h 2481"/>
                      <a:gd name="T80" fmla="*/ 2134 w 2565"/>
                      <a:gd name="T81" fmla="*/ 2481 h 2481"/>
                      <a:gd name="T82" fmla="*/ 1908 w 2565"/>
                      <a:gd name="T83" fmla="*/ 2481 h 2481"/>
                      <a:gd name="T84" fmla="*/ 1681 w 2565"/>
                      <a:gd name="T85" fmla="*/ 2481 h 2481"/>
                      <a:gd name="T86" fmla="*/ 1454 w 2565"/>
                      <a:gd name="T87" fmla="*/ 2481 h 2481"/>
                      <a:gd name="T88" fmla="*/ 1227 w 2565"/>
                      <a:gd name="T89" fmla="*/ 2481 h 2481"/>
                      <a:gd name="T90" fmla="*/ 1000 w 2565"/>
                      <a:gd name="T91" fmla="*/ 2481 h 2481"/>
                      <a:gd name="T92" fmla="*/ 773 w 2565"/>
                      <a:gd name="T93" fmla="*/ 2481 h 2481"/>
                      <a:gd name="T94" fmla="*/ 546 w 2565"/>
                      <a:gd name="T95" fmla="*/ 2481 h 2481"/>
                      <a:gd name="T96" fmla="*/ 319 w 2565"/>
                      <a:gd name="T97" fmla="*/ 2481 h 2481"/>
                      <a:gd name="T98" fmla="*/ 92 w 2565"/>
                      <a:gd name="T99" fmla="*/ 2481 h 2481"/>
                      <a:gd name="T100" fmla="*/ 0 w 2565"/>
                      <a:gd name="T101" fmla="*/ 2277 h 2481"/>
                      <a:gd name="T102" fmla="*/ 0 w 2565"/>
                      <a:gd name="T103" fmla="*/ 1931 h 2481"/>
                      <a:gd name="T104" fmla="*/ 0 w 2565"/>
                      <a:gd name="T105" fmla="*/ 1587 h 2481"/>
                      <a:gd name="T106" fmla="*/ 0 w 2565"/>
                      <a:gd name="T107" fmla="*/ 1241 h 2481"/>
                      <a:gd name="T108" fmla="*/ 0 w 2565"/>
                      <a:gd name="T109" fmla="*/ 897 h 2481"/>
                      <a:gd name="T110" fmla="*/ 0 w 2565"/>
                      <a:gd name="T111" fmla="*/ 551 h 2481"/>
                      <a:gd name="T112" fmla="*/ 0 w 2565"/>
                      <a:gd name="T113" fmla="*/ 207 h 2481"/>
                      <a:gd name="T114" fmla="*/ 91 w 2565"/>
                      <a:gd name="T115" fmla="*/ 0 h 2481"/>
                      <a:gd name="T116" fmla="*/ 318 w 2565"/>
                      <a:gd name="T117" fmla="*/ 0 h 2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565" h="2481">
                        <a:moveTo>
                          <a:pt x="455" y="0"/>
                        </a:moveTo>
                        <a:lnTo>
                          <a:pt x="456" y="6"/>
                        </a:lnTo>
                        <a:lnTo>
                          <a:pt x="452" y="59"/>
                        </a:lnTo>
                        <a:lnTo>
                          <a:pt x="455" y="115"/>
                        </a:lnTo>
                        <a:lnTo>
                          <a:pt x="455" y="119"/>
                        </a:lnTo>
                        <a:lnTo>
                          <a:pt x="455" y="123"/>
                        </a:lnTo>
                        <a:lnTo>
                          <a:pt x="451" y="179"/>
                        </a:lnTo>
                        <a:lnTo>
                          <a:pt x="447" y="222"/>
                        </a:lnTo>
                        <a:lnTo>
                          <a:pt x="440" y="238"/>
                        </a:lnTo>
                        <a:lnTo>
                          <a:pt x="444" y="263"/>
                        </a:lnTo>
                        <a:lnTo>
                          <a:pt x="441" y="298"/>
                        </a:lnTo>
                        <a:lnTo>
                          <a:pt x="456" y="351"/>
                        </a:lnTo>
                        <a:lnTo>
                          <a:pt x="456" y="357"/>
                        </a:lnTo>
                        <a:lnTo>
                          <a:pt x="456" y="366"/>
                        </a:lnTo>
                        <a:lnTo>
                          <a:pt x="444" y="418"/>
                        </a:lnTo>
                        <a:lnTo>
                          <a:pt x="450" y="467"/>
                        </a:lnTo>
                        <a:lnTo>
                          <a:pt x="448" y="478"/>
                        </a:lnTo>
                        <a:lnTo>
                          <a:pt x="451" y="486"/>
                        </a:lnTo>
                        <a:lnTo>
                          <a:pt x="447" y="540"/>
                        </a:lnTo>
                        <a:lnTo>
                          <a:pt x="443" y="573"/>
                        </a:lnTo>
                        <a:lnTo>
                          <a:pt x="429" y="601"/>
                        </a:lnTo>
                        <a:lnTo>
                          <a:pt x="439" y="635"/>
                        </a:lnTo>
                        <a:lnTo>
                          <a:pt x="437" y="657"/>
                        </a:lnTo>
                        <a:lnTo>
                          <a:pt x="445" y="703"/>
                        </a:lnTo>
                        <a:lnTo>
                          <a:pt x="444" y="718"/>
                        </a:lnTo>
                        <a:lnTo>
                          <a:pt x="454" y="738"/>
                        </a:lnTo>
                        <a:lnTo>
                          <a:pt x="437" y="755"/>
                        </a:lnTo>
                        <a:lnTo>
                          <a:pt x="451" y="772"/>
                        </a:lnTo>
                        <a:lnTo>
                          <a:pt x="470" y="826"/>
                        </a:lnTo>
                        <a:lnTo>
                          <a:pt x="470" y="829"/>
                        </a:lnTo>
                        <a:lnTo>
                          <a:pt x="471" y="830"/>
                        </a:lnTo>
                        <a:lnTo>
                          <a:pt x="493" y="878"/>
                        </a:lnTo>
                        <a:lnTo>
                          <a:pt x="497" y="919"/>
                        </a:lnTo>
                        <a:lnTo>
                          <a:pt x="500" y="940"/>
                        </a:lnTo>
                        <a:lnTo>
                          <a:pt x="479" y="971"/>
                        </a:lnTo>
                        <a:lnTo>
                          <a:pt x="471" y="1016"/>
                        </a:lnTo>
                        <a:lnTo>
                          <a:pt x="466" y="1030"/>
                        </a:lnTo>
                        <a:lnTo>
                          <a:pt x="464" y="1041"/>
                        </a:lnTo>
                        <a:lnTo>
                          <a:pt x="445" y="1081"/>
                        </a:lnTo>
                        <a:lnTo>
                          <a:pt x="437" y="1134"/>
                        </a:lnTo>
                        <a:lnTo>
                          <a:pt x="435" y="1141"/>
                        </a:lnTo>
                        <a:lnTo>
                          <a:pt x="432" y="1206"/>
                        </a:lnTo>
                        <a:lnTo>
                          <a:pt x="432" y="1207"/>
                        </a:lnTo>
                        <a:lnTo>
                          <a:pt x="432" y="1207"/>
                        </a:lnTo>
                        <a:lnTo>
                          <a:pt x="399" y="1248"/>
                        </a:lnTo>
                        <a:lnTo>
                          <a:pt x="392" y="1261"/>
                        </a:lnTo>
                        <a:lnTo>
                          <a:pt x="361" y="1283"/>
                        </a:lnTo>
                        <a:lnTo>
                          <a:pt x="354" y="1344"/>
                        </a:lnTo>
                        <a:lnTo>
                          <a:pt x="354" y="1346"/>
                        </a:lnTo>
                        <a:lnTo>
                          <a:pt x="353" y="1348"/>
                        </a:lnTo>
                        <a:lnTo>
                          <a:pt x="341" y="1402"/>
                        </a:lnTo>
                        <a:lnTo>
                          <a:pt x="339" y="1427"/>
                        </a:lnTo>
                        <a:lnTo>
                          <a:pt x="326" y="1459"/>
                        </a:lnTo>
                        <a:lnTo>
                          <a:pt x="323" y="1510"/>
                        </a:lnTo>
                        <a:lnTo>
                          <a:pt x="322" y="1523"/>
                        </a:lnTo>
                        <a:lnTo>
                          <a:pt x="318" y="1583"/>
                        </a:lnTo>
                        <a:lnTo>
                          <a:pt x="316" y="1588"/>
                        </a:lnTo>
                        <a:lnTo>
                          <a:pt x="314" y="1592"/>
                        </a:lnTo>
                        <a:lnTo>
                          <a:pt x="278" y="1625"/>
                        </a:lnTo>
                        <a:lnTo>
                          <a:pt x="274" y="1634"/>
                        </a:lnTo>
                        <a:lnTo>
                          <a:pt x="244" y="1663"/>
                        </a:lnTo>
                        <a:lnTo>
                          <a:pt x="236" y="1724"/>
                        </a:lnTo>
                        <a:lnTo>
                          <a:pt x="236" y="1725"/>
                        </a:lnTo>
                        <a:lnTo>
                          <a:pt x="236" y="1726"/>
                        </a:lnTo>
                        <a:lnTo>
                          <a:pt x="220" y="1779"/>
                        </a:lnTo>
                        <a:lnTo>
                          <a:pt x="221" y="1806"/>
                        </a:lnTo>
                        <a:lnTo>
                          <a:pt x="213" y="1843"/>
                        </a:lnTo>
                        <a:lnTo>
                          <a:pt x="216" y="1880"/>
                        </a:lnTo>
                        <a:lnTo>
                          <a:pt x="213" y="1911"/>
                        </a:lnTo>
                        <a:lnTo>
                          <a:pt x="197" y="1949"/>
                        </a:lnTo>
                        <a:lnTo>
                          <a:pt x="187" y="1957"/>
                        </a:lnTo>
                        <a:lnTo>
                          <a:pt x="157" y="1973"/>
                        </a:lnTo>
                        <a:lnTo>
                          <a:pt x="125" y="1973"/>
                        </a:lnTo>
                        <a:lnTo>
                          <a:pt x="118" y="1989"/>
                        </a:lnTo>
                        <a:lnTo>
                          <a:pt x="91" y="2011"/>
                        </a:lnTo>
                        <a:lnTo>
                          <a:pt x="98" y="2052"/>
                        </a:lnTo>
                        <a:lnTo>
                          <a:pt x="95" y="2084"/>
                        </a:lnTo>
                        <a:lnTo>
                          <a:pt x="98" y="2121"/>
                        </a:lnTo>
                        <a:lnTo>
                          <a:pt x="94" y="2152"/>
                        </a:lnTo>
                        <a:lnTo>
                          <a:pt x="83" y="2203"/>
                        </a:lnTo>
                        <a:lnTo>
                          <a:pt x="81" y="2207"/>
                        </a:lnTo>
                        <a:lnTo>
                          <a:pt x="84" y="2213"/>
                        </a:lnTo>
                        <a:lnTo>
                          <a:pt x="81" y="2274"/>
                        </a:lnTo>
                        <a:lnTo>
                          <a:pt x="118" y="2297"/>
                        </a:lnTo>
                        <a:lnTo>
                          <a:pt x="130" y="2304"/>
                        </a:lnTo>
                        <a:lnTo>
                          <a:pt x="151" y="2310"/>
                        </a:lnTo>
                        <a:lnTo>
                          <a:pt x="163" y="2305"/>
                        </a:lnTo>
                        <a:lnTo>
                          <a:pt x="204" y="2308"/>
                        </a:lnTo>
                        <a:lnTo>
                          <a:pt x="206" y="2306"/>
                        </a:lnTo>
                        <a:lnTo>
                          <a:pt x="246" y="2315"/>
                        </a:lnTo>
                        <a:lnTo>
                          <a:pt x="255" y="2313"/>
                        </a:lnTo>
                        <a:lnTo>
                          <a:pt x="291" y="2319"/>
                        </a:lnTo>
                        <a:lnTo>
                          <a:pt x="301" y="2316"/>
                        </a:lnTo>
                        <a:lnTo>
                          <a:pt x="337" y="2315"/>
                        </a:lnTo>
                        <a:lnTo>
                          <a:pt x="345" y="2313"/>
                        </a:lnTo>
                        <a:lnTo>
                          <a:pt x="382" y="2316"/>
                        </a:lnTo>
                        <a:lnTo>
                          <a:pt x="392" y="2316"/>
                        </a:lnTo>
                        <a:lnTo>
                          <a:pt x="428" y="2315"/>
                        </a:lnTo>
                        <a:lnTo>
                          <a:pt x="437" y="2315"/>
                        </a:lnTo>
                        <a:lnTo>
                          <a:pt x="474" y="2310"/>
                        </a:lnTo>
                        <a:lnTo>
                          <a:pt x="481" y="2310"/>
                        </a:lnTo>
                        <a:lnTo>
                          <a:pt x="520" y="2310"/>
                        </a:lnTo>
                        <a:lnTo>
                          <a:pt x="526" y="2310"/>
                        </a:lnTo>
                        <a:lnTo>
                          <a:pt x="565" y="2309"/>
                        </a:lnTo>
                        <a:lnTo>
                          <a:pt x="570" y="2309"/>
                        </a:lnTo>
                        <a:lnTo>
                          <a:pt x="611" y="2309"/>
                        </a:lnTo>
                        <a:lnTo>
                          <a:pt x="617" y="2309"/>
                        </a:lnTo>
                        <a:lnTo>
                          <a:pt x="656" y="2310"/>
                        </a:lnTo>
                        <a:lnTo>
                          <a:pt x="661" y="2310"/>
                        </a:lnTo>
                        <a:lnTo>
                          <a:pt x="702" y="2309"/>
                        </a:lnTo>
                        <a:lnTo>
                          <a:pt x="708" y="2309"/>
                        </a:lnTo>
                        <a:lnTo>
                          <a:pt x="747" y="2310"/>
                        </a:lnTo>
                        <a:lnTo>
                          <a:pt x="753" y="2310"/>
                        </a:lnTo>
                        <a:lnTo>
                          <a:pt x="792" y="2309"/>
                        </a:lnTo>
                        <a:lnTo>
                          <a:pt x="799" y="2309"/>
                        </a:lnTo>
                        <a:lnTo>
                          <a:pt x="838" y="2310"/>
                        </a:lnTo>
                        <a:lnTo>
                          <a:pt x="844" y="2310"/>
                        </a:lnTo>
                        <a:lnTo>
                          <a:pt x="883" y="2310"/>
                        </a:lnTo>
                        <a:lnTo>
                          <a:pt x="890" y="2310"/>
                        </a:lnTo>
                        <a:lnTo>
                          <a:pt x="929" y="2309"/>
                        </a:lnTo>
                        <a:lnTo>
                          <a:pt x="935" y="2309"/>
                        </a:lnTo>
                        <a:lnTo>
                          <a:pt x="974" y="2310"/>
                        </a:lnTo>
                        <a:lnTo>
                          <a:pt x="979" y="2310"/>
                        </a:lnTo>
                        <a:lnTo>
                          <a:pt x="1019" y="2310"/>
                        </a:lnTo>
                        <a:lnTo>
                          <a:pt x="1026" y="2310"/>
                        </a:lnTo>
                        <a:lnTo>
                          <a:pt x="1065" y="2309"/>
                        </a:lnTo>
                        <a:lnTo>
                          <a:pt x="1070" y="2309"/>
                        </a:lnTo>
                        <a:lnTo>
                          <a:pt x="1110" y="2310"/>
                        </a:lnTo>
                        <a:lnTo>
                          <a:pt x="1117" y="2310"/>
                        </a:lnTo>
                        <a:lnTo>
                          <a:pt x="1156" y="2309"/>
                        </a:lnTo>
                        <a:lnTo>
                          <a:pt x="1162" y="2309"/>
                        </a:lnTo>
                        <a:lnTo>
                          <a:pt x="1201" y="2310"/>
                        </a:lnTo>
                        <a:lnTo>
                          <a:pt x="1206" y="2310"/>
                        </a:lnTo>
                        <a:lnTo>
                          <a:pt x="1246" y="2310"/>
                        </a:lnTo>
                        <a:lnTo>
                          <a:pt x="1253" y="2310"/>
                        </a:lnTo>
                        <a:lnTo>
                          <a:pt x="1292" y="2309"/>
                        </a:lnTo>
                        <a:lnTo>
                          <a:pt x="1297" y="2309"/>
                        </a:lnTo>
                        <a:lnTo>
                          <a:pt x="1337" y="2310"/>
                        </a:lnTo>
                        <a:lnTo>
                          <a:pt x="1344" y="2310"/>
                        </a:lnTo>
                        <a:lnTo>
                          <a:pt x="1383" y="2309"/>
                        </a:lnTo>
                        <a:lnTo>
                          <a:pt x="1388" y="2309"/>
                        </a:lnTo>
                        <a:lnTo>
                          <a:pt x="1428" y="2310"/>
                        </a:lnTo>
                        <a:lnTo>
                          <a:pt x="1433" y="2310"/>
                        </a:lnTo>
                        <a:lnTo>
                          <a:pt x="1473" y="2310"/>
                        </a:lnTo>
                        <a:lnTo>
                          <a:pt x="1479" y="2310"/>
                        </a:lnTo>
                        <a:lnTo>
                          <a:pt x="1519" y="2309"/>
                        </a:lnTo>
                        <a:lnTo>
                          <a:pt x="1524" y="2309"/>
                        </a:lnTo>
                        <a:lnTo>
                          <a:pt x="1564" y="2310"/>
                        </a:lnTo>
                        <a:lnTo>
                          <a:pt x="1571" y="2310"/>
                        </a:lnTo>
                        <a:lnTo>
                          <a:pt x="1609" y="2309"/>
                        </a:lnTo>
                        <a:lnTo>
                          <a:pt x="1615" y="2309"/>
                        </a:lnTo>
                        <a:lnTo>
                          <a:pt x="1655" y="2310"/>
                        </a:lnTo>
                        <a:lnTo>
                          <a:pt x="1660" y="2310"/>
                        </a:lnTo>
                        <a:lnTo>
                          <a:pt x="1700" y="2310"/>
                        </a:lnTo>
                        <a:lnTo>
                          <a:pt x="1706" y="2310"/>
                        </a:lnTo>
                        <a:lnTo>
                          <a:pt x="1746" y="2309"/>
                        </a:lnTo>
                        <a:lnTo>
                          <a:pt x="1751" y="2309"/>
                        </a:lnTo>
                        <a:lnTo>
                          <a:pt x="1791" y="2310"/>
                        </a:lnTo>
                        <a:lnTo>
                          <a:pt x="1797" y="2310"/>
                        </a:lnTo>
                        <a:lnTo>
                          <a:pt x="1835" y="2310"/>
                        </a:lnTo>
                        <a:lnTo>
                          <a:pt x="1842" y="2310"/>
                        </a:lnTo>
                        <a:lnTo>
                          <a:pt x="1882" y="2309"/>
                        </a:lnTo>
                        <a:lnTo>
                          <a:pt x="1887" y="2309"/>
                        </a:lnTo>
                        <a:lnTo>
                          <a:pt x="1927" y="2310"/>
                        </a:lnTo>
                        <a:lnTo>
                          <a:pt x="1933" y="2310"/>
                        </a:lnTo>
                        <a:lnTo>
                          <a:pt x="1973" y="2309"/>
                        </a:lnTo>
                        <a:lnTo>
                          <a:pt x="1978" y="2309"/>
                        </a:lnTo>
                        <a:lnTo>
                          <a:pt x="2018" y="2310"/>
                        </a:lnTo>
                        <a:lnTo>
                          <a:pt x="2024" y="2310"/>
                        </a:lnTo>
                        <a:lnTo>
                          <a:pt x="2062" y="2310"/>
                        </a:lnTo>
                        <a:lnTo>
                          <a:pt x="2069" y="2310"/>
                        </a:lnTo>
                        <a:lnTo>
                          <a:pt x="2109" y="2309"/>
                        </a:lnTo>
                        <a:lnTo>
                          <a:pt x="2114" y="2309"/>
                        </a:lnTo>
                        <a:lnTo>
                          <a:pt x="2153" y="2310"/>
                        </a:lnTo>
                        <a:lnTo>
                          <a:pt x="2160" y="2310"/>
                        </a:lnTo>
                        <a:lnTo>
                          <a:pt x="2200" y="2309"/>
                        </a:lnTo>
                        <a:lnTo>
                          <a:pt x="2205" y="2309"/>
                        </a:lnTo>
                        <a:lnTo>
                          <a:pt x="2244" y="2310"/>
                        </a:lnTo>
                        <a:lnTo>
                          <a:pt x="2251" y="2310"/>
                        </a:lnTo>
                        <a:lnTo>
                          <a:pt x="2289" y="2310"/>
                        </a:lnTo>
                        <a:lnTo>
                          <a:pt x="2296" y="2310"/>
                        </a:lnTo>
                        <a:lnTo>
                          <a:pt x="2336" y="2309"/>
                        </a:lnTo>
                        <a:lnTo>
                          <a:pt x="2341" y="2309"/>
                        </a:lnTo>
                        <a:lnTo>
                          <a:pt x="2380" y="2312"/>
                        </a:lnTo>
                        <a:lnTo>
                          <a:pt x="2387" y="2312"/>
                        </a:lnTo>
                        <a:lnTo>
                          <a:pt x="2427" y="2317"/>
                        </a:lnTo>
                        <a:lnTo>
                          <a:pt x="2446" y="2316"/>
                        </a:lnTo>
                        <a:lnTo>
                          <a:pt x="2477" y="2305"/>
                        </a:lnTo>
                        <a:lnTo>
                          <a:pt x="2486" y="2305"/>
                        </a:lnTo>
                        <a:lnTo>
                          <a:pt x="2490" y="2305"/>
                        </a:lnTo>
                        <a:lnTo>
                          <a:pt x="2564" y="2309"/>
                        </a:lnTo>
                        <a:lnTo>
                          <a:pt x="2565" y="2309"/>
                        </a:lnTo>
                        <a:lnTo>
                          <a:pt x="2565" y="2309"/>
                        </a:lnTo>
                        <a:lnTo>
                          <a:pt x="2565" y="2378"/>
                        </a:lnTo>
                        <a:lnTo>
                          <a:pt x="2565" y="2447"/>
                        </a:lnTo>
                        <a:lnTo>
                          <a:pt x="2542" y="2481"/>
                        </a:lnTo>
                        <a:lnTo>
                          <a:pt x="2497" y="2481"/>
                        </a:lnTo>
                        <a:lnTo>
                          <a:pt x="2452" y="2481"/>
                        </a:lnTo>
                        <a:lnTo>
                          <a:pt x="2406" y="2481"/>
                        </a:lnTo>
                        <a:lnTo>
                          <a:pt x="2361" y="2481"/>
                        </a:lnTo>
                        <a:lnTo>
                          <a:pt x="2315" y="2481"/>
                        </a:lnTo>
                        <a:lnTo>
                          <a:pt x="2270" y="2481"/>
                        </a:lnTo>
                        <a:lnTo>
                          <a:pt x="2225" y="2481"/>
                        </a:lnTo>
                        <a:lnTo>
                          <a:pt x="2179" y="2481"/>
                        </a:lnTo>
                        <a:lnTo>
                          <a:pt x="2134" y="2481"/>
                        </a:lnTo>
                        <a:lnTo>
                          <a:pt x="2088" y="2481"/>
                        </a:lnTo>
                        <a:lnTo>
                          <a:pt x="2043" y="2481"/>
                        </a:lnTo>
                        <a:lnTo>
                          <a:pt x="1999" y="2481"/>
                        </a:lnTo>
                        <a:lnTo>
                          <a:pt x="1952" y="2481"/>
                        </a:lnTo>
                        <a:lnTo>
                          <a:pt x="1908" y="2481"/>
                        </a:lnTo>
                        <a:lnTo>
                          <a:pt x="1861" y="2481"/>
                        </a:lnTo>
                        <a:lnTo>
                          <a:pt x="1816" y="2481"/>
                        </a:lnTo>
                        <a:lnTo>
                          <a:pt x="1772" y="2481"/>
                        </a:lnTo>
                        <a:lnTo>
                          <a:pt x="1725" y="2481"/>
                        </a:lnTo>
                        <a:lnTo>
                          <a:pt x="1681" y="2481"/>
                        </a:lnTo>
                        <a:lnTo>
                          <a:pt x="1634" y="2481"/>
                        </a:lnTo>
                        <a:lnTo>
                          <a:pt x="1590" y="2481"/>
                        </a:lnTo>
                        <a:lnTo>
                          <a:pt x="1545" y="2481"/>
                        </a:lnTo>
                        <a:lnTo>
                          <a:pt x="1499" y="2481"/>
                        </a:lnTo>
                        <a:lnTo>
                          <a:pt x="1454" y="2481"/>
                        </a:lnTo>
                        <a:lnTo>
                          <a:pt x="1407" y="2481"/>
                        </a:lnTo>
                        <a:lnTo>
                          <a:pt x="1363" y="2481"/>
                        </a:lnTo>
                        <a:lnTo>
                          <a:pt x="1318" y="2481"/>
                        </a:lnTo>
                        <a:lnTo>
                          <a:pt x="1272" y="2481"/>
                        </a:lnTo>
                        <a:lnTo>
                          <a:pt x="1227" y="2481"/>
                        </a:lnTo>
                        <a:lnTo>
                          <a:pt x="1181" y="2481"/>
                        </a:lnTo>
                        <a:lnTo>
                          <a:pt x="1136" y="2481"/>
                        </a:lnTo>
                        <a:lnTo>
                          <a:pt x="1091" y="2481"/>
                        </a:lnTo>
                        <a:lnTo>
                          <a:pt x="1045" y="2481"/>
                        </a:lnTo>
                        <a:lnTo>
                          <a:pt x="1000" y="2481"/>
                        </a:lnTo>
                        <a:lnTo>
                          <a:pt x="954" y="2481"/>
                        </a:lnTo>
                        <a:lnTo>
                          <a:pt x="909" y="2481"/>
                        </a:lnTo>
                        <a:lnTo>
                          <a:pt x="864" y="2481"/>
                        </a:lnTo>
                        <a:lnTo>
                          <a:pt x="818" y="2481"/>
                        </a:lnTo>
                        <a:lnTo>
                          <a:pt x="773" y="2481"/>
                        </a:lnTo>
                        <a:lnTo>
                          <a:pt x="727" y="2481"/>
                        </a:lnTo>
                        <a:lnTo>
                          <a:pt x="682" y="2481"/>
                        </a:lnTo>
                        <a:lnTo>
                          <a:pt x="637" y="2481"/>
                        </a:lnTo>
                        <a:lnTo>
                          <a:pt x="591" y="2481"/>
                        </a:lnTo>
                        <a:lnTo>
                          <a:pt x="546" y="2481"/>
                        </a:lnTo>
                        <a:lnTo>
                          <a:pt x="500" y="2481"/>
                        </a:lnTo>
                        <a:lnTo>
                          <a:pt x="455" y="2481"/>
                        </a:lnTo>
                        <a:lnTo>
                          <a:pt x="410" y="2481"/>
                        </a:lnTo>
                        <a:lnTo>
                          <a:pt x="364" y="2481"/>
                        </a:lnTo>
                        <a:lnTo>
                          <a:pt x="319" y="2481"/>
                        </a:lnTo>
                        <a:lnTo>
                          <a:pt x="273" y="2481"/>
                        </a:lnTo>
                        <a:lnTo>
                          <a:pt x="228" y="2481"/>
                        </a:lnTo>
                        <a:lnTo>
                          <a:pt x="183" y="2481"/>
                        </a:lnTo>
                        <a:lnTo>
                          <a:pt x="137" y="2481"/>
                        </a:lnTo>
                        <a:lnTo>
                          <a:pt x="92" y="2481"/>
                        </a:lnTo>
                        <a:lnTo>
                          <a:pt x="46" y="2481"/>
                        </a:lnTo>
                        <a:lnTo>
                          <a:pt x="1" y="2481"/>
                        </a:lnTo>
                        <a:lnTo>
                          <a:pt x="0" y="2415"/>
                        </a:lnTo>
                        <a:lnTo>
                          <a:pt x="0" y="2346"/>
                        </a:lnTo>
                        <a:lnTo>
                          <a:pt x="0" y="2277"/>
                        </a:lnTo>
                        <a:lnTo>
                          <a:pt x="0" y="2207"/>
                        </a:lnTo>
                        <a:lnTo>
                          <a:pt x="0" y="2138"/>
                        </a:lnTo>
                        <a:lnTo>
                          <a:pt x="0" y="2069"/>
                        </a:lnTo>
                        <a:lnTo>
                          <a:pt x="0" y="2000"/>
                        </a:lnTo>
                        <a:lnTo>
                          <a:pt x="0" y="1931"/>
                        </a:lnTo>
                        <a:lnTo>
                          <a:pt x="0" y="1862"/>
                        </a:lnTo>
                        <a:lnTo>
                          <a:pt x="0" y="1793"/>
                        </a:lnTo>
                        <a:lnTo>
                          <a:pt x="0" y="1725"/>
                        </a:lnTo>
                        <a:lnTo>
                          <a:pt x="0" y="1656"/>
                        </a:lnTo>
                        <a:lnTo>
                          <a:pt x="0" y="1587"/>
                        </a:lnTo>
                        <a:lnTo>
                          <a:pt x="0" y="1518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45" y="0"/>
                        </a:lnTo>
                        <a:lnTo>
                          <a:pt x="91" y="0"/>
                        </a:lnTo>
                        <a:lnTo>
                          <a:pt x="136" y="0"/>
                        </a:lnTo>
                        <a:lnTo>
                          <a:pt x="182" y="0"/>
                        </a:lnTo>
                        <a:lnTo>
                          <a:pt x="227" y="0"/>
                        </a:lnTo>
                        <a:lnTo>
                          <a:pt x="272" y="0"/>
                        </a:lnTo>
                        <a:lnTo>
                          <a:pt x="318" y="0"/>
                        </a:lnTo>
                        <a:lnTo>
                          <a:pt x="363" y="0"/>
                        </a:lnTo>
                        <a:lnTo>
                          <a:pt x="409" y="0"/>
                        </a:lnTo>
                        <a:lnTo>
                          <a:pt x="454" y="0"/>
                        </a:lnTo>
                        <a:lnTo>
                          <a:pt x="455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" name="Freeform 39"/>
                  <p:cNvSpPr>
                    <a:spLocks/>
                  </p:cNvSpPr>
                  <p:nvPr/>
                </p:nvSpPr>
                <p:spPr bwMode="auto">
                  <a:xfrm>
                    <a:off x="6224588" y="1262063"/>
                    <a:ext cx="1438275" cy="1562100"/>
                  </a:xfrm>
                  <a:custGeom>
                    <a:avLst/>
                    <a:gdLst>
                      <a:gd name="T0" fmla="*/ 266 w 906"/>
                      <a:gd name="T1" fmla="*/ 51 h 984"/>
                      <a:gd name="T2" fmla="*/ 246 w 906"/>
                      <a:gd name="T3" fmla="*/ 116 h 984"/>
                      <a:gd name="T4" fmla="*/ 224 w 906"/>
                      <a:gd name="T5" fmla="*/ 179 h 984"/>
                      <a:gd name="T6" fmla="*/ 223 w 906"/>
                      <a:gd name="T7" fmla="*/ 184 h 984"/>
                      <a:gd name="T8" fmla="*/ 204 w 906"/>
                      <a:gd name="T9" fmla="*/ 242 h 984"/>
                      <a:gd name="T10" fmla="*/ 182 w 906"/>
                      <a:gd name="T11" fmla="*/ 307 h 984"/>
                      <a:gd name="T12" fmla="*/ 162 w 906"/>
                      <a:gd name="T13" fmla="*/ 374 h 984"/>
                      <a:gd name="T14" fmla="*/ 141 w 906"/>
                      <a:gd name="T15" fmla="*/ 439 h 984"/>
                      <a:gd name="T16" fmla="*/ 121 w 906"/>
                      <a:gd name="T17" fmla="*/ 503 h 984"/>
                      <a:gd name="T18" fmla="*/ 99 w 906"/>
                      <a:gd name="T19" fmla="*/ 565 h 984"/>
                      <a:gd name="T20" fmla="*/ 77 w 906"/>
                      <a:gd name="T21" fmla="*/ 630 h 984"/>
                      <a:gd name="T22" fmla="*/ 57 w 906"/>
                      <a:gd name="T23" fmla="*/ 695 h 984"/>
                      <a:gd name="T24" fmla="*/ 35 w 906"/>
                      <a:gd name="T25" fmla="*/ 755 h 984"/>
                      <a:gd name="T26" fmla="*/ 12 w 906"/>
                      <a:gd name="T27" fmla="*/ 817 h 984"/>
                      <a:gd name="T28" fmla="*/ 1 w 906"/>
                      <a:gd name="T29" fmla="*/ 886 h 984"/>
                      <a:gd name="T30" fmla="*/ 22 w 906"/>
                      <a:gd name="T31" fmla="*/ 951 h 984"/>
                      <a:gd name="T32" fmla="*/ 58 w 906"/>
                      <a:gd name="T33" fmla="*/ 974 h 984"/>
                      <a:gd name="T34" fmla="*/ 100 w 906"/>
                      <a:gd name="T35" fmla="*/ 982 h 984"/>
                      <a:gd name="T36" fmla="*/ 145 w 906"/>
                      <a:gd name="T37" fmla="*/ 984 h 984"/>
                      <a:gd name="T38" fmla="*/ 194 w 906"/>
                      <a:gd name="T39" fmla="*/ 980 h 984"/>
                      <a:gd name="T40" fmla="*/ 242 w 906"/>
                      <a:gd name="T41" fmla="*/ 976 h 984"/>
                      <a:gd name="T42" fmla="*/ 299 w 906"/>
                      <a:gd name="T43" fmla="*/ 973 h 984"/>
                      <a:gd name="T44" fmla="*/ 330 w 906"/>
                      <a:gd name="T45" fmla="*/ 973 h 984"/>
                      <a:gd name="T46" fmla="*/ 386 w 906"/>
                      <a:gd name="T47" fmla="*/ 971 h 984"/>
                      <a:gd name="T48" fmla="*/ 403 w 906"/>
                      <a:gd name="T49" fmla="*/ 971 h 984"/>
                      <a:gd name="T50" fmla="*/ 465 w 906"/>
                      <a:gd name="T51" fmla="*/ 971 h 984"/>
                      <a:gd name="T52" fmla="*/ 484 w 906"/>
                      <a:gd name="T53" fmla="*/ 971 h 984"/>
                      <a:gd name="T54" fmla="*/ 543 w 906"/>
                      <a:gd name="T55" fmla="*/ 971 h 984"/>
                      <a:gd name="T56" fmla="*/ 562 w 906"/>
                      <a:gd name="T57" fmla="*/ 971 h 984"/>
                      <a:gd name="T58" fmla="*/ 621 w 906"/>
                      <a:gd name="T59" fmla="*/ 973 h 984"/>
                      <a:gd name="T60" fmla="*/ 641 w 906"/>
                      <a:gd name="T61" fmla="*/ 973 h 984"/>
                      <a:gd name="T62" fmla="*/ 700 w 906"/>
                      <a:gd name="T63" fmla="*/ 973 h 984"/>
                      <a:gd name="T64" fmla="*/ 720 w 906"/>
                      <a:gd name="T65" fmla="*/ 973 h 984"/>
                      <a:gd name="T66" fmla="*/ 778 w 906"/>
                      <a:gd name="T67" fmla="*/ 971 h 984"/>
                      <a:gd name="T68" fmla="*/ 797 w 906"/>
                      <a:gd name="T69" fmla="*/ 971 h 984"/>
                      <a:gd name="T70" fmla="*/ 857 w 906"/>
                      <a:gd name="T71" fmla="*/ 971 h 984"/>
                      <a:gd name="T72" fmla="*/ 876 w 906"/>
                      <a:gd name="T73" fmla="*/ 971 h 984"/>
                      <a:gd name="T74" fmla="*/ 906 w 906"/>
                      <a:gd name="T75" fmla="*/ 929 h 984"/>
                      <a:gd name="T76" fmla="*/ 906 w 906"/>
                      <a:gd name="T77" fmla="*/ 791 h 984"/>
                      <a:gd name="T78" fmla="*/ 906 w 906"/>
                      <a:gd name="T79" fmla="*/ 653 h 984"/>
                      <a:gd name="T80" fmla="*/ 906 w 906"/>
                      <a:gd name="T81" fmla="*/ 515 h 984"/>
                      <a:gd name="T82" fmla="*/ 906 w 906"/>
                      <a:gd name="T83" fmla="*/ 378 h 984"/>
                      <a:gd name="T84" fmla="*/ 906 w 906"/>
                      <a:gd name="T85" fmla="*/ 240 h 984"/>
                      <a:gd name="T86" fmla="*/ 906 w 906"/>
                      <a:gd name="T87" fmla="*/ 101 h 984"/>
                      <a:gd name="T88" fmla="*/ 882 w 906"/>
                      <a:gd name="T89" fmla="*/ 0 h 984"/>
                      <a:gd name="T90" fmla="*/ 792 w 906"/>
                      <a:gd name="T91" fmla="*/ 0 h 984"/>
                      <a:gd name="T92" fmla="*/ 701 w 906"/>
                      <a:gd name="T93" fmla="*/ 0 h 984"/>
                      <a:gd name="T94" fmla="*/ 610 w 906"/>
                      <a:gd name="T95" fmla="*/ 0 h 984"/>
                      <a:gd name="T96" fmla="*/ 519 w 906"/>
                      <a:gd name="T97" fmla="*/ 0 h 984"/>
                      <a:gd name="T98" fmla="*/ 428 w 906"/>
                      <a:gd name="T99" fmla="*/ 0 h 984"/>
                      <a:gd name="T100" fmla="*/ 338 w 906"/>
                      <a:gd name="T101" fmla="*/ 0 h 984"/>
                      <a:gd name="T102" fmla="*/ 281 w 906"/>
                      <a:gd name="T103" fmla="*/ 0 h 9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906" h="984">
                        <a:moveTo>
                          <a:pt x="281" y="0"/>
                        </a:moveTo>
                        <a:lnTo>
                          <a:pt x="266" y="51"/>
                        </a:lnTo>
                        <a:lnTo>
                          <a:pt x="263" y="59"/>
                        </a:lnTo>
                        <a:lnTo>
                          <a:pt x="246" y="116"/>
                        </a:lnTo>
                        <a:lnTo>
                          <a:pt x="244" y="119"/>
                        </a:lnTo>
                        <a:lnTo>
                          <a:pt x="224" y="179"/>
                        </a:lnTo>
                        <a:lnTo>
                          <a:pt x="224" y="179"/>
                        </a:lnTo>
                        <a:lnTo>
                          <a:pt x="223" y="184"/>
                        </a:lnTo>
                        <a:lnTo>
                          <a:pt x="204" y="238"/>
                        </a:lnTo>
                        <a:lnTo>
                          <a:pt x="204" y="242"/>
                        </a:lnTo>
                        <a:lnTo>
                          <a:pt x="186" y="298"/>
                        </a:lnTo>
                        <a:lnTo>
                          <a:pt x="182" y="307"/>
                        </a:lnTo>
                        <a:lnTo>
                          <a:pt x="167" y="357"/>
                        </a:lnTo>
                        <a:lnTo>
                          <a:pt x="162" y="374"/>
                        </a:lnTo>
                        <a:lnTo>
                          <a:pt x="148" y="418"/>
                        </a:lnTo>
                        <a:lnTo>
                          <a:pt x="141" y="439"/>
                        </a:lnTo>
                        <a:lnTo>
                          <a:pt x="129" y="478"/>
                        </a:lnTo>
                        <a:lnTo>
                          <a:pt x="121" y="503"/>
                        </a:lnTo>
                        <a:lnTo>
                          <a:pt x="109" y="538"/>
                        </a:lnTo>
                        <a:lnTo>
                          <a:pt x="99" y="565"/>
                        </a:lnTo>
                        <a:lnTo>
                          <a:pt x="88" y="597"/>
                        </a:lnTo>
                        <a:lnTo>
                          <a:pt x="77" y="630"/>
                        </a:lnTo>
                        <a:lnTo>
                          <a:pt x="69" y="657"/>
                        </a:lnTo>
                        <a:lnTo>
                          <a:pt x="57" y="695"/>
                        </a:lnTo>
                        <a:lnTo>
                          <a:pt x="50" y="717"/>
                        </a:lnTo>
                        <a:lnTo>
                          <a:pt x="35" y="755"/>
                        </a:lnTo>
                        <a:lnTo>
                          <a:pt x="26" y="776"/>
                        </a:lnTo>
                        <a:lnTo>
                          <a:pt x="12" y="817"/>
                        </a:lnTo>
                        <a:lnTo>
                          <a:pt x="7" y="836"/>
                        </a:lnTo>
                        <a:lnTo>
                          <a:pt x="1" y="886"/>
                        </a:lnTo>
                        <a:lnTo>
                          <a:pt x="0" y="896"/>
                        </a:lnTo>
                        <a:lnTo>
                          <a:pt x="22" y="951"/>
                        </a:lnTo>
                        <a:lnTo>
                          <a:pt x="27" y="955"/>
                        </a:lnTo>
                        <a:lnTo>
                          <a:pt x="58" y="974"/>
                        </a:lnTo>
                        <a:lnTo>
                          <a:pt x="73" y="976"/>
                        </a:lnTo>
                        <a:lnTo>
                          <a:pt x="100" y="982"/>
                        </a:lnTo>
                        <a:lnTo>
                          <a:pt x="121" y="984"/>
                        </a:lnTo>
                        <a:lnTo>
                          <a:pt x="145" y="984"/>
                        </a:lnTo>
                        <a:lnTo>
                          <a:pt x="167" y="982"/>
                        </a:lnTo>
                        <a:lnTo>
                          <a:pt x="194" y="980"/>
                        </a:lnTo>
                        <a:lnTo>
                          <a:pt x="213" y="980"/>
                        </a:lnTo>
                        <a:lnTo>
                          <a:pt x="242" y="976"/>
                        </a:lnTo>
                        <a:lnTo>
                          <a:pt x="263" y="976"/>
                        </a:lnTo>
                        <a:lnTo>
                          <a:pt x="299" y="973"/>
                        </a:lnTo>
                        <a:lnTo>
                          <a:pt x="315" y="973"/>
                        </a:lnTo>
                        <a:lnTo>
                          <a:pt x="330" y="973"/>
                        </a:lnTo>
                        <a:lnTo>
                          <a:pt x="356" y="971"/>
                        </a:lnTo>
                        <a:lnTo>
                          <a:pt x="386" y="971"/>
                        </a:lnTo>
                        <a:lnTo>
                          <a:pt x="395" y="971"/>
                        </a:lnTo>
                        <a:lnTo>
                          <a:pt x="403" y="971"/>
                        </a:lnTo>
                        <a:lnTo>
                          <a:pt x="435" y="971"/>
                        </a:lnTo>
                        <a:lnTo>
                          <a:pt x="465" y="971"/>
                        </a:lnTo>
                        <a:lnTo>
                          <a:pt x="474" y="971"/>
                        </a:lnTo>
                        <a:lnTo>
                          <a:pt x="484" y="971"/>
                        </a:lnTo>
                        <a:lnTo>
                          <a:pt x="513" y="971"/>
                        </a:lnTo>
                        <a:lnTo>
                          <a:pt x="543" y="971"/>
                        </a:lnTo>
                        <a:lnTo>
                          <a:pt x="553" y="971"/>
                        </a:lnTo>
                        <a:lnTo>
                          <a:pt x="562" y="971"/>
                        </a:lnTo>
                        <a:lnTo>
                          <a:pt x="592" y="973"/>
                        </a:lnTo>
                        <a:lnTo>
                          <a:pt x="621" y="973"/>
                        </a:lnTo>
                        <a:lnTo>
                          <a:pt x="632" y="973"/>
                        </a:lnTo>
                        <a:lnTo>
                          <a:pt x="641" y="973"/>
                        </a:lnTo>
                        <a:lnTo>
                          <a:pt x="670" y="973"/>
                        </a:lnTo>
                        <a:lnTo>
                          <a:pt x="700" y="973"/>
                        </a:lnTo>
                        <a:lnTo>
                          <a:pt x="709" y="973"/>
                        </a:lnTo>
                        <a:lnTo>
                          <a:pt x="720" y="973"/>
                        </a:lnTo>
                        <a:lnTo>
                          <a:pt x="749" y="973"/>
                        </a:lnTo>
                        <a:lnTo>
                          <a:pt x="778" y="971"/>
                        </a:lnTo>
                        <a:lnTo>
                          <a:pt x="788" y="971"/>
                        </a:lnTo>
                        <a:lnTo>
                          <a:pt x="797" y="971"/>
                        </a:lnTo>
                        <a:lnTo>
                          <a:pt x="827" y="971"/>
                        </a:lnTo>
                        <a:lnTo>
                          <a:pt x="857" y="971"/>
                        </a:lnTo>
                        <a:lnTo>
                          <a:pt x="867" y="971"/>
                        </a:lnTo>
                        <a:lnTo>
                          <a:pt x="876" y="971"/>
                        </a:lnTo>
                        <a:lnTo>
                          <a:pt x="906" y="973"/>
                        </a:lnTo>
                        <a:lnTo>
                          <a:pt x="906" y="929"/>
                        </a:lnTo>
                        <a:lnTo>
                          <a:pt x="906" y="860"/>
                        </a:lnTo>
                        <a:lnTo>
                          <a:pt x="906" y="791"/>
                        </a:lnTo>
                        <a:lnTo>
                          <a:pt x="906" y="722"/>
                        </a:lnTo>
                        <a:lnTo>
                          <a:pt x="906" y="653"/>
                        </a:lnTo>
                        <a:lnTo>
                          <a:pt x="906" y="584"/>
                        </a:lnTo>
                        <a:lnTo>
                          <a:pt x="906" y="515"/>
                        </a:lnTo>
                        <a:lnTo>
                          <a:pt x="906" y="446"/>
                        </a:lnTo>
                        <a:lnTo>
                          <a:pt x="906" y="378"/>
                        </a:lnTo>
                        <a:lnTo>
                          <a:pt x="906" y="309"/>
                        </a:lnTo>
                        <a:lnTo>
                          <a:pt x="906" y="240"/>
                        </a:lnTo>
                        <a:lnTo>
                          <a:pt x="906" y="170"/>
                        </a:lnTo>
                        <a:lnTo>
                          <a:pt x="906" y="101"/>
                        </a:lnTo>
                        <a:lnTo>
                          <a:pt x="906" y="32"/>
                        </a:lnTo>
                        <a:lnTo>
                          <a:pt x="882" y="0"/>
                        </a:lnTo>
                        <a:lnTo>
                          <a:pt x="837" y="0"/>
                        </a:lnTo>
                        <a:lnTo>
                          <a:pt x="792" y="0"/>
                        </a:lnTo>
                        <a:lnTo>
                          <a:pt x="746" y="0"/>
                        </a:lnTo>
                        <a:lnTo>
                          <a:pt x="701" y="0"/>
                        </a:lnTo>
                        <a:lnTo>
                          <a:pt x="655" y="0"/>
                        </a:lnTo>
                        <a:lnTo>
                          <a:pt x="610" y="0"/>
                        </a:lnTo>
                        <a:lnTo>
                          <a:pt x="565" y="0"/>
                        </a:lnTo>
                        <a:lnTo>
                          <a:pt x="519" y="0"/>
                        </a:lnTo>
                        <a:lnTo>
                          <a:pt x="474" y="0"/>
                        </a:lnTo>
                        <a:lnTo>
                          <a:pt x="428" y="0"/>
                        </a:lnTo>
                        <a:lnTo>
                          <a:pt x="383" y="0"/>
                        </a:lnTo>
                        <a:lnTo>
                          <a:pt x="338" y="0"/>
                        </a:lnTo>
                        <a:lnTo>
                          <a:pt x="292" y="0"/>
                        </a:lnTo>
                        <a:lnTo>
                          <a:pt x="281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" name="Freeform 40"/>
                  <p:cNvSpPr>
                    <a:spLocks/>
                  </p:cNvSpPr>
                  <p:nvPr/>
                </p:nvSpPr>
                <p:spPr bwMode="auto">
                  <a:xfrm>
                    <a:off x="6224588" y="1262063"/>
                    <a:ext cx="1438275" cy="1562100"/>
                  </a:xfrm>
                  <a:custGeom>
                    <a:avLst/>
                    <a:gdLst>
                      <a:gd name="T0" fmla="*/ 266 w 906"/>
                      <a:gd name="T1" fmla="*/ 51 h 984"/>
                      <a:gd name="T2" fmla="*/ 246 w 906"/>
                      <a:gd name="T3" fmla="*/ 116 h 984"/>
                      <a:gd name="T4" fmla="*/ 224 w 906"/>
                      <a:gd name="T5" fmla="*/ 179 h 984"/>
                      <a:gd name="T6" fmla="*/ 223 w 906"/>
                      <a:gd name="T7" fmla="*/ 184 h 984"/>
                      <a:gd name="T8" fmla="*/ 204 w 906"/>
                      <a:gd name="T9" fmla="*/ 242 h 984"/>
                      <a:gd name="T10" fmla="*/ 182 w 906"/>
                      <a:gd name="T11" fmla="*/ 307 h 984"/>
                      <a:gd name="T12" fmla="*/ 162 w 906"/>
                      <a:gd name="T13" fmla="*/ 374 h 984"/>
                      <a:gd name="T14" fmla="*/ 141 w 906"/>
                      <a:gd name="T15" fmla="*/ 439 h 984"/>
                      <a:gd name="T16" fmla="*/ 121 w 906"/>
                      <a:gd name="T17" fmla="*/ 503 h 984"/>
                      <a:gd name="T18" fmla="*/ 99 w 906"/>
                      <a:gd name="T19" fmla="*/ 565 h 984"/>
                      <a:gd name="T20" fmla="*/ 77 w 906"/>
                      <a:gd name="T21" fmla="*/ 630 h 984"/>
                      <a:gd name="T22" fmla="*/ 57 w 906"/>
                      <a:gd name="T23" fmla="*/ 695 h 984"/>
                      <a:gd name="T24" fmla="*/ 35 w 906"/>
                      <a:gd name="T25" fmla="*/ 755 h 984"/>
                      <a:gd name="T26" fmla="*/ 12 w 906"/>
                      <a:gd name="T27" fmla="*/ 817 h 984"/>
                      <a:gd name="T28" fmla="*/ 1 w 906"/>
                      <a:gd name="T29" fmla="*/ 886 h 984"/>
                      <a:gd name="T30" fmla="*/ 22 w 906"/>
                      <a:gd name="T31" fmla="*/ 951 h 984"/>
                      <a:gd name="T32" fmla="*/ 58 w 906"/>
                      <a:gd name="T33" fmla="*/ 974 h 984"/>
                      <a:gd name="T34" fmla="*/ 100 w 906"/>
                      <a:gd name="T35" fmla="*/ 982 h 984"/>
                      <a:gd name="T36" fmla="*/ 145 w 906"/>
                      <a:gd name="T37" fmla="*/ 984 h 984"/>
                      <a:gd name="T38" fmla="*/ 194 w 906"/>
                      <a:gd name="T39" fmla="*/ 980 h 984"/>
                      <a:gd name="T40" fmla="*/ 242 w 906"/>
                      <a:gd name="T41" fmla="*/ 976 h 984"/>
                      <a:gd name="T42" fmla="*/ 299 w 906"/>
                      <a:gd name="T43" fmla="*/ 973 h 984"/>
                      <a:gd name="T44" fmla="*/ 330 w 906"/>
                      <a:gd name="T45" fmla="*/ 973 h 984"/>
                      <a:gd name="T46" fmla="*/ 386 w 906"/>
                      <a:gd name="T47" fmla="*/ 971 h 984"/>
                      <a:gd name="T48" fmla="*/ 403 w 906"/>
                      <a:gd name="T49" fmla="*/ 971 h 984"/>
                      <a:gd name="T50" fmla="*/ 465 w 906"/>
                      <a:gd name="T51" fmla="*/ 971 h 984"/>
                      <a:gd name="T52" fmla="*/ 484 w 906"/>
                      <a:gd name="T53" fmla="*/ 971 h 984"/>
                      <a:gd name="T54" fmla="*/ 543 w 906"/>
                      <a:gd name="T55" fmla="*/ 971 h 984"/>
                      <a:gd name="T56" fmla="*/ 562 w 906"/>
                      <a:gd name="T57" fmla="*/ 971 h 984"/>
                      <a:gd name="T58" fmla="*/ 621 w 906"/>
                      <a:gd name="T59" fmla="*/ 973 h 984"/>
                      <a:gd name="T60" fmla="*/ 641 w 906"/>
                      <a:gd name="T61" fmla="*/ 973 h 984"/>
                      <a:gd name="T62" fmla="*/ 700 w 906"/>
                      <a:gd name="T63" fmla="*/ 973 h 984"/>
                      <a:gd name="T64" fmla="*/ 720 w 906"/>
                      <a:gd name="T65" fmla="*/ 973 h 984"/>
                      <a:gd name="T66" fmla="*/ 778 w 906"/>
                      <a:gd name="T67" fmla="*/ 971 h 984"/>
                      <a:gd name="T68" fmla="*/ 797 w 906"/>
                      <a:gd name="T69" fmla="*/ 971 h 984"/>
                      <a:gd name="T70" fmla="*/ 857 w 906"/>
                      <a:gd name="T71" fmla="*/ 971 h 984"/>
                      <a:gd name="T72" fmla="*/ 876 w 906"/>
                      <a:gd name="T73" fmla="*/ 971 h 984"/>
                      <a:gd name="T74" fmla="*/ 906 w 906"/>
                      <a:gd name="T75" fmla="*/ 929 h 9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906" h="984">
                        <a:moveTo>
                          <a:pt x="281" y="0"/>
                        </a:moveTo>
                        <a:lnTo>
                          <a:pt x="266" y="51"/>
                        </a:lnTo>
                        <a:lnTo>
                          <a:pt x="263" y="59"/>
                        </a:lnTo>
                        <a:lnTo>
                          <a:pt x="246" y="116"/>
                        </a:lnTo>
                        <a:lnTo>
                          <a:pt x="244" y="119"/>
                        </a:lnTo>
                        <a:lnTo>
                          <a:pt x="224" y="179"/>
                        </a:lnTo>
                        <a:lnTo>
                          <a:pt x="224" y="179"/>
                        </a:lnTo>
                        <a:lnTo>
                          <a:pt x="223" y="184"/>
                        </a:lnTo>
                        <a:lnTo>
                          <a:pt x="204" y="238"/>
                        </a:lnTo>
                        <a:lnTo>
                          <a:pt x="204" y="242"/>
                        </a:lnTo>
                        <a:lnTo>
                          <a:pt x="186" y="298"/>
                        </a:lnTo>
                        <a:lnTo>
                          <a:pt x="182" y="307"/>
                        </a:lnTo>
                        <a:lnTo>
                          <a:pt x="167" y="357"/>
                        </a:lnTo>
                        <a:lnTo>
                          <a:pt x="162" y="374"/>
                        </a:lnTo>
                        <a:lnTo>
                          <a:pt x="148" y="418"/>
                        </a:lnTo>
                        <a:lnTo>
                          <a:pt x="141" y="439"/>
                        </a:lnTo>
                        <a:lnTo>
                          <a:pt x="129" y="478"/>
                        </a:lnTo>
                        <a:lnTo>
                          <a:pt x="121" y="503"/>
                        </a:lnTo>
                        <a:lnTo>
                          <a:pt x="109" y="538"/>
                        </a:lnTo>
                        <a:lnTo>
                          <a:pt x="99" y="565"/>
                        </a:lnTo>
                        <a:lnTo>
                          <a:pt x="88" y="597"/>
                        </a:lnTo>
                        <a:lnTo>
                          <a:pt x="77" y="630"/>
                        </a:lnTo>
                        <a:lnTo>
                          <a:pt x="69" y="657"/>
                        </a:lnTo>
                        <a:lnTo>
                          <a:pt x="57" y="695"/>
                        </a:lnTo>
                        <a:lnTo>
                          <a:pt x="50" y="717"/>
                        </a:lnTo>
                        <a:lnTo>
                          <a:pt x="35" y="755"/>
                        </a:lnTo>
                        <a:lnTo>
                          <a:pt x="26" y="776"/>
                        </a:lnTo>
                        <a:lnTo>
                          <a:pt x="12" y="817"/>
                        </a:lnTo>
                        <a:lnTo>
                          <a:pt x="7" y="836"/>
                        </a:lnTo>
                        <a:lnTo>
                          <a:pt x="1" y="886"/>
                        </a:lnTo>
                        <a:lnTo>
                          <a:pt x="0" y="896"/>
                        </a:lnTo>
                        <a:lnTo>
                          <a:pt x="22" y="951"/>
                        </a:lnTo>
                        <a:lnTo>
                          <a:pt x="27" y="955"/>
                        </a:lnTo>
                        <a:lnTo>
                          <a:pt x="58" y="974"/>
                        </a:lnTo>
                        <a:lnTo>
                          <a:pt x="73" y="976"/>
                        </a:lnTo>
                        <a:lnTo>
                          <a:pt x="100" y="982"/>
                        </a:lnTo>
                        <a:lnTo>
                          <a:pt x="121" y="984"/>
                        </a:lnTo>
                        <a:lnTo>
                          <a:pt x="145" y="984"/>
                        </a:lnTo>
                        <a:lnTo>
                          <a:pt x="167" y="982"/>
                        </a:lnTo>
                        <a:lnTo>
                          <a:pt x="194" y="980"/>
                        </a:lnTo>
                        <a:lnTo>
                          <a:pt x="213" y="980"/>
                        </a:lnTo>
                        <a:lnTo>
                          <a:pt x="242" y="976"/>
                        </a:lnTo>
                        <a:lnTo>
                          <a:pt x="263" y="976"/>
                        </a:lnTo>
                        <a:lnTo>
                          <a:pt x="299" y="973"/>
                        </a:lnTo>
                        <a:lnTo>
                          <a:pt x="315" y="973"/>
                        </a:lnTo>
                        <a:lnTo>
                          <a:pt x="330" y="973"/>
                        </a:lnTo>
                        <a:lnTo>
                          <a:pt x="356" y="971"/>
                        </a:lnTo>
                        <a:lnTo>
                          <a:pt x="386" y="971"/>
                        </a:lnTo>
                        <a:lnTo>
                          <a:pt x="395" y="971"/>
                        </a:lnTo>
                        <a:lnTo>
                          <a:pt x="403" y="971"/>
                        </a:lnTo>
                        <a:lnTo>
                          <a:pt x="435" y="971"/>
                        </a:lnTo>
                        <a:lnTo>
                          <a:pt x="465" y="971"/>
                        </a:lnTo>
                        <a:lnTo>
                          <a:pt x="474" y="971"/>
                        </a:lnTo>
                        <a:lnTo>
                          <a:pt x="484" y="971"/>
                        </a:lnTo>
                        <a:lnTo>
                          <a:pt x="513" y="971"/>
                        </a:lnTo>
                        <a:lnTo>
                          <a:pt x="543" y="971"/>
                        </a:lnTo>
                        <a:lnTo>
                          <a:pt x="553" y="971"/>
                        </a:lnTo>
                        <a:lnTo>
                          <a:pt x="562" y="971"/>
                        </a:lnTo>
                        <a:lnTo>
                          <a:pt x="592" y="973"/>
                        </a:lnTo>
                        <a:lnTo>
                          <a:pt x="621" y="973"/>
                        </a:lnTo>
                        <a:lnTo>
                          <a:pt x="632" y="973"/>
                        </a:lnTo>
                        <a:lnTo>
                          <a:pt x="641" y="973"/>
                        </a:lnTo>
                        <a:lnTo>
                          <a:pt x="670" y="973"/>
                        </a:lnTo>
                        <a:lnTo>
                          <a:pt x="700" y="973"/>
                        </a:lnTo>
                        <a:lnTo>
                          <a:pt x="709" y="973"/>
                        </a:lnTo>
                        <a:lnTo>
                          <a:pt x="720" y="973"/>
                        </a:lnTo>
                        <a:lnTo>
                          <a:pt x="749" y="973"/>
                        </a:lnTo>
                        <a:lnTo>
                          <a:pt x="778" y="971"/>
                        </a:lnTo>
                        <a:lnTo>
                          <a:pt x="788" y="971"/>
                        </a:lnTo>
                        <a:lnTo>
                          <a:pt x="797" y="971"/>
                        </a:lnTo>
                        <a:lnTo>
                          <a:pt x="827" y="971"/>
                        </a:lnTo>
                        <a:lnTo>
                          <a:pt x="857" y="971"/>
                        </a:lnTo>
                        <a:lnTo>
                          <a:pt x="867" y="971"/>
                        </a:lnTo>
                        <a:lnTo>
                          <a:pt x="876" y="971"/>
                        </a:lnTo>
                        <a:lnTo>
                          <a:pt x="906" y="973"/>
                        </a:lnTo>
                        <a:lnTo>
                          <a:pt x="906" y="929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" name="Freeform 41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501650" cy="2843213"/>
                  </a:xfrm>
                  <a:custGeom>
                    <a:avLst/>
                    <a:gdLst>
                      <a:gd name="T0" fmla="*/ 2 w 316"/>
                      <a:gd name="T1" fmla="*/ 1791 h 1791"/>
                      <a:gd name="T2" fmla="*/ 51 w 316"/>
                      <a:gd name="T3" fmla="*/ 1770 h 1791"/>
                      <a:gd name="T4" fmla="*/ 83 w 316"/>
                      <a:gd name="T5" fmla="*/ 1728 h 1791"/>
                      <a:gd name="T6" fmla="*/ 79 w 316"/>
                      <a:gd name="T7" fmla="*/ 1676 h 1791"/>
                      <a:gd name="T8" fmla="*/ 70 w 316"/>
                      <a:gd name="T9" fmla="*/ 1649 h 1791"/>
                      <a:gd name="T10" fmla="*/ 92 w 316"/>
                      <a:gd name="T11" fmla="*/ 1599 h 1791"/>
                      <a:gd name="T12" fmla="*/ 108 w 316"/>
                      <a:gd name="T13" fmla="*/ 1543 h 1791"/>
                      <a:gd name="T14" fmla="*/ 100 w 316"/>
                      <a:gd name="T15" fmla="*/ 1469 h 1791"/>
                      <a:gd name="T16" fmla="*/ 130 w 316"/>
                      <a:gd name="T17" fmla="*/ 1425 h 1791"/>
                      <a:gd name="T18" fmla="*/ 189 w 316"/>
                      <a:gd name="T19" fmla="*/ 1407 h 1791"/>
                      <a:gd name="T20" fmla="*/ 164 w 316"/>
                      <a:gd name="T21" fmla="*/ 1317 h 1791"/>
                      <a:gd name="T22" fmla="*/ 175 w 316"/>
                      <a:gd name="T23" fmla="*/ 1257 h 1791"/>
                      <a:gd name="T24" fmla="*/ 213 w 316"/>
                      <a:gd name="T25" fmla="*/ 1222 h 1791"/>
                      <a:gd name="T26" fmla="*/ 206 w 316"/>
                      <a:gd name="T27" fmla="*/ 1146 h 1791"/>
                      <a:gd name="T28" fmla="*/ 216 w 316"/>
                      <a:gd name="T29" fmla="*/ 1087 h 1791"/>
                      <a:gd name="T30" fmla="*/ 257 w 316"/>
                      <a:gd name="T31" fmla="*/ 1085 h 1791"/>
                      <a:gd name="T32" fmla="*/ 277 w 316"/>
                      <a:gd name="T33" fmla="*/ 1070 h 1791"/>
                      <a:gd name="T34" fmla="*/ 297 w 316"/>
                      <a:gd name="T35" fmla="*/ 1020 h 1791"/>
                      <a:gd name="T36" fmla="*/ 282 w 316"/>
                      <a:gd name="T37" fmla="*/ 938 h 1791"/>
                      <a:gd name="T38" fmla="*/ 315 w 316"/>
                      <a:gd name="T39" fmla="*/ 897 h 1791"/>
                      <a:gd name="T40" fmla="*/ 314 w 316"/>
                      <a:gd name="T41" fmla="*/ 890 h 1791"/>
                      <a:gd name="T42" fmla="*/ 274 w 316"/>
                      <a:gd name="T43" fmla="*/ 797 h 1791"/>
                      <a:gd name="T44" fmla="*/ 273 w 316"/>
                      <a:gd name="T45" fmla="*/ 791 h 1791"/>
                      <a:gd name="T46" fmla="*/ 286 w 316"/>
                      <a:gd name="T47" fmla="*/ 734 h 1791"/>
                      <a:gd name="T48" fmla="*/ 274 w 316"/>
                      <a:gd name="T49" fmla="*/ 684 h 1791"/>
                      <a:gd name="T50" fmla="*/ 248 w 316"/>
                      <a:gd name="T51" fmla="*/ 633 h 1791"/>
                      <a:gd name="T52" fmla="*/ 257 w 316"/>
                      <a:gd name="T53" fmla="*/ 570 h 1791"/>
                      <a:gd name="T54" fmla="*/ 289 w 316"/>
                      <a:gd name="T55" fmla="*/ 526 h 1791"/>
                      <a:gd name="T56" fmla="*/ 240 w 316"/>
                      <a:gd name="T57" fmla="*/ 482 h 1791"/>
                      <a:gd name="T58" fmla="*/ 239 w 316"/>
                      <a:gd name="T59" fmla="*/ 416 h 1791"/>
                      <a:gd name="T60" fmla="*/ 292 w 316"/>
                      <a:gd name="T61" fmla="*/ 363 h 1791"/>
                      <a:gd name="T62" fmla="*/ 276 w 316"/>
                      <a:gd name="T63" fmla="*/ 298 h 1791"/>
                      <a:gd name="T64" fmla="*/ 280 w 316"/>
                      <a:gd name="T65" fmla="*/ 238 h 1791"/>
                      <a:gd name="T66" fmla="*/ 297 w 316"/>
                      <a:gd name="T67" fmla="*/ 179 h 1791"/>
                      <a:gd name="T68" fmla="*/ 293 w 316"/>
                      <a:gd name="T69" fmla="*/ 176 h 1791"/>
                      <a:gd name="T70" fmla="*/ 244 w 316"/>
                      <a:gd name="T71" fmla="*/ 165 h 1791"/>
                      <a:gd name="T72" fmla="*/ 200 w 316"/>
                      <a:gd name="T73" fmla="*/ 166 h 1791"/>
                      <a:gd name="T74" fmla="*/ 147 w 316"/>
                      <a:gd name="T75" fmla="*/ 161 h 1791"/>
                      <a:gd name="T76" fmla="*/ 102 w 316"/>
                      <a:gd name="T77" fmla="*/ 124 h 1791"/>
                      <a:gd name="T78" fmla="*/ 84 w 316"/>
                      <a:gd name="T79" fmla="*/ 55 h 1791"/>
                      <a:gd name="T80" fmla="*/ 132 w 316"/>
                      <a:gd name="T81" fmla="*/ 9 h 1791"/>
                      <a:gd name="T82" fmla="*/ 180 w 316"/>
                      <a:gd name="T83" fmla="*/ 2 h 1791"/>
                      <a:gd name="T84" fmla="*/ 225 w 316"/>
                      <a:gd name="T85" fmla="*/ 4 h 1791"/>
                      <a:gd name="T86" fmla="*/ 272 w 316"/>
                      <a:gd name="T87" fmla="*/ 2 h 1791"/>
                      <a:gd name="T88" fmla="*/ 277 w 316"/>
                      <a:gd name="T89" fmla="*/ 0 h 1791"/>
                      <a:gd name="T90" fmla="*/ 227 w 316"/>
                      <a:gd name="T91" fmla="*/ 0 h 1791"/>
                      <a:gd name="T92" fmla="*/ 136 w 316"/>
                      <a:gd name="T93" fmla="*/ 0 h 1791"/>
                      <a:gd name="T94" fmla="*/ 45 w 316"/>
                      <a:gd name="T95" fmla="*/ 0 h 1791"/>
                      <a:gd name="T96" fmla="*/ 0 w 316"/>
                      <a:gd name="T97" fmla="*/ 69 h 1791"/>
                      <a:gd name="T98" fmla="*/ 0 w 316"/>
                      <a:gd name="T99" fmla="*/ 207 h 1791"/>
                      <a:gd name="T100" fmla="*/ 0 w 316"/>
                      <a:gd name="T101" fmla="*/ 345 h 1791"/>
                      <a:gd name="T102" fmla="*/ 0 w 316"/>
                      <a:gd name="T103" fmla="*/ 482 h 1791"/>
                      <a:gd name="T104" fmla="*/ 0 w 316"/>
                      <a:gd name="T105" fmla="*/ 620 h 1791"/>
                      <a:gd name="T106" fmla="*/ 0 w 316"/>
                      <a:gd name="T107" fmla="*/ 759 h 1791"/>
                      <a:gd name="T108" fmla="*/ 0 w 316"/>
                      <a:gd name="T109" fmla="*/ 897 h 1791"/>
                      <a:gd name="T110" fmla="*/ 0 w 316"/>
                      <a:gd name="T111" fmla="*/ 1035 h 1791"/>
                      <a:gd name="T112" fmla="*/ 0 w 316"/>
                      <a:gd name="T113" fmla="*/ 1172 h 1791"/>
                      <a:gd name="T114" fmla="*/ 0 w 316"/>
                      <a:gd name="T115" fmla="*/ 1310 h 1791"/>
                      <a:gd name="T116" fmla="*/ 0 w 316"/>
                      <a:gd name="T117" fmla="*/ 1449 h 1791"/>
                      <a:gd name="T118" fmla="*/ 0 w 316"/>
                      <a:gd name="T119" fmla="*/ 1587 h 1791"/>
                      <a:gd name="T120" fmla="*/ 0 w 316"/>
                      <a:gd name="T121" fmla="*/ 1725 h 17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316" h="1791">
                        <a:moveTo>
                          <a:pt x="0" y="1789"/>
                        </a:moveTo>
                        <a:lnTo>
                          <a:pt x="2" y="1791"/>
                        </a:lnTo>
                        <a:lnTo>
                          <a:pt x="39" y="1778"/>
                        </a:lnTo>
                        <a:lnTo>
                          <a:pt x="51" y="1770"/>
                        </a:lnTo>
                        <a:lnTo>
                          <a:pt x="79" y="1734"/>
                        </a:lnTo>
                        <a:lnTo>
                          <a:pt x="83" y="1728"/>
                        </a:lnTo>
                        <a:lnTo>
                          <a:pt x="83" y="1721"/>
                        </a:lnTo>
                        <a:lnTo>
                          <a:pt x="79" y="1676"/>
                        </a:lnTo>
                        <a:lnTo>
                          <a:pt x="73" y="1660"/>
                        </a:lnTo>
                        <a:lnTo>
                          <a:pt x="70" y="1649"/>
                        </a:lnTo>
                        <a:lnTo>
                          <a:pt x="79" y="1641"/>
                        </a:lnTo>
                        <a:lnTo>
                          <a:pt x="92" y="1599"/>
                        </a:lnTo>
                        <a:lnTo>
                          <a:pt x="110" y="1558"/>
                        </a:lnTo>
                        <a:lnTo>
                          <a:pt x="108" y="1543"/>
                        </a:lnTo>
                        <a:lnTo>
                          <a:pt x="103" y="1496"/>
                        </a:lnTo>
                        <a:lnTo>
                          <a:pt x="100" y="1469"/>
                        </a:lnTo>
                        <a:lnTo>
                          <a:pt x="118" y="1451"/>
                        </a:lnTo>
                        <a:lnTo>
                          <a:pt x="130" y="1425"/>
                        </a:lnTo>
                        <a:lnTo>
                          <a:pt x="157" y="1415"/>
                        </a:lnTo>
                        <a:lnTo>
                          <a:pt x="189" y="1407"/>
                        </a:lnTo>
                        <a:lnTo>
                          <a:pt x="174" y="1366"/>
                        </a:lnTo>
                        <a:lnTo>
                          <a:pt x="164" y="1317"/>
                        </a:lnTo>
                        <a:lnTo>
                          <a:pt x="171" y="1298"/>
                        </a:lnTo>
                        <a:lnTo>
                          <a:pt x="175" y="1257"/>
                        </a:lnTo>
                        <a:lnTo>
                          <a:pt x="197" y="1243"/>
                        </a:lnTo>
                        <a:lnTo>
                          <a:pt x="213" y="1222"/>
                        </a:lnTo>
                        <a:lnTo>
                          <a:pt x="213" y="1191"/>
                        </a:lnTo>
                        <a:lnTo>
                          <a:pt x="206" y="1146"/>
                        </a:lnTo>
                        <a:lnTo>
                          <a:pt x="214" y="1122"/>
                        </a:lnTo>
                        <a:lnTo>
                          <a:pt x="216" y="1087"/>
                        </a:lnTo>
                        <a:lnTo>
                          <a:pt x="236" y="1085"/>
                        </a:lnTo>
                        <a:lnTo>
                          <a:pt x="257" y="1085"/>
                        </a:lnTo>
                        <a:lnTo>
                          <a:pt x="274" y="1074"/>
                        </a:lnTo>
                        <a:lnTo>
                          <a:pt x="277" y="1070"/>
                        </a:lnTo>
                        <a:lnTo>
                          <a:pt x="289" y="1057"/>
                        </a:lnTo>
                        <a:lnTo>
                          <a:pt x="297" y="1020"/>
                        </a:lnTo>
                        <a:lnTo>
                          <a:pt x="284" y="992"/>
                        </a:lnTo>
                        <a:lnTo>
                          <a:pt x="282" y="938"/>
                        </a:lnTo>
                        <a:lnTo>
                          <a:pt x="314" y="901"/>
                        </a:lnTo>
                        <a:lnTo>
                          <a:pt x="315" y="897"/>
                        </a:lnTo>
                        <a:lnTo>
                          <a:pt x="316" y="894"/>
                        </a:lnTo>
                        <a:lnTo>
                          <a:pt x="314" y="890"/>
                        </a:lnTo>
                        <a:lnTo>
                          <a:pt x="284" y="854"/>
                        </a:lnTo>
                        <a:lnTo>
                          <a:pt x="274" y="797"/>
                        </a:lnTo>
                        <a:lnTo>
                          <a:pt x="272" y="795"/>
                        </a:lnTo>
                        <a:lnTo>
                          <a:pt x="273" y="791"/>
                        </a:lnTo>
                        <a:lnTo>
                          <a:pt x="274" y="790"/>
                        </a:lnTo>
                        <a:lnTo>
                          <a:pt x="286" y="734"/>
                        </a:lnTo>
                        <a:lnTo>
                          <a:pt x="291" y="710"/>
                        </a:lnTo>
                        <a:lnTo>
                          <a:pt x="274" y="684"/>
                        </a:lnTo>
                        <a:lnTo>
                          <a:pt x="251" y="676"/>
                        </a:lnTo>
                        <a:lnTo>
                          <a:pt x="248" y="633"/>
                        </a:lnTo>
                        <a:lnTo>
                          <a:pt x="251" y="607"/>
                        </a:lnTo>
                        <a:lnTo>
                          <a:pt x="257" y="570"/>
                        </a:lnTo>
                        <a:lnTo>
                          <a:pt x="274" y="553"/>
                        </a:lnTo>
                        <a:lnTo>
                          <a:pt x="289" y="526"/>
                        </a:lnTo>
                        <a:lnTo>
                          <a:pt x="278" y="513"/>
                        </a:lnTo>
                        <a:lnTo>
                          <a:pt x="240" y="482"/>
                        </a:lnTo>
                        <a:lnTo>
                          <a:pt x="242" y="477"/>
                        </a:lnTo>
                        <a:lnTo>
                          <a:pt x="239" y="416"/>
                        </a:lnTo>
                        <a:lnTo>
                          <a:pt x="272" y="381"/>
                        </a:lnTo>
                        <a:lnTo>
                          <a:pt x="292" y="363"/>
                        </a:lnTo>
                        <a:lnTo>
                          <a:pt x="281" y="330"/>
                        </a:lnTo>
                        <a:lnTo>
                          <a:pt x="276" y="298"/>
                        </a:lnTo>
                        <a:lnTo>
                          <a:pt x="282" y="267"/>
                        </a:lnTo>
                        <a:lnTo>
                          <a:pt x="280" y="238"/>
                        </a:lnTo>
                        <a:lnTo>
                          <a:pt x="296" y="181"/>
                        </a:lnTo>
                        <a:lnTo>
                          <a:pt x="297" y="179"/>
                        </a:lnTo>
                        <a:lnTo>
                          <a:pt x="295" y="177"/>
                        </a:lnTo>
                        <a:lnTo>
                          <a:pt x="293" y="176"/>
                        </a:lnTo>
                        <a:lnTo>
                          <a:pt x="252" y="172"/>
                        </a:lnTo>
                        <a:lnTo>
                          <a:pt x="244" y="165"/>
                        </a:lnTo>
                        <a:lnTo>
                          <a:pt x="208" y="170"/>
                        </a:lnTo>
                        <a:lnTo>
                          <a:pt x="200" y="166"/>
                        </a:lnTo>
                        <a:lnTo>
                          <a:pt x="163" y="173"/>
                        </a:lnTo>
                        <a:lnTo>
                          <a:pt x="147" y="161"/>
                        </a:lnTo>
                        <a:lnTo>
                          <a:pt x="121" y="160"/>
                        </a:lnTo>
                        <a:lnTo>
                          <a:pt x="102" y="124"/>
                        </a:lnTo>
                        <a:lnTo>
                          <a:pt x="94" y="103"/>
                        </a:lnTo>
                        <a:lnTo>
                          <a:pt x="84" y="55"/>
                        </a:lnTo>
                        <a:lnTo>
                          <a:pt x="103" y="31"/>
                        </a:lnTo>
                        <a:lnTo>
                          <a:pt x="132" y="9"/>
                        </a:lnTo>
                        <a:lnTo>
                          <a:pt x="137" y="4"/>
                        </a:lnTo>
                        <a:lnTo>
                          <a:pt x="180" y="2"/>
                        </a:lnTo>
                        <a:lnTo>
                          <a:pt x="182" y="2"/>
                        </a:lnTo>
                        <a:lnTo>
                          <a:pt x="225" y="4"/>
                        </a:lnTo>
                        <a:lnTo>
                          <a:pt x="228" y="1"/>
                        </a:lnTo>
                        <a:lnTo>
                          <a:pt x="272" y="2"/>
                        </a:lnTo>
                        <a:lnTo>
                          <a:pt x="273" y="1"/>
                        </a:lnTo>
                        <a:lnTo>
                          <a:pt x="277" y="0"/>
                        </a:lnTo>
                        <a:lnTo>
                          <a:pt x="272" y="0"/>
                        </a:lnTo>
                        <a:lnTo>
                          <a:pt x="227" y="0"/>
                        </a:lnTo>
                        <a:lnTo>
                          <a:pt x="182" y="0"/>
                        </a:lnTo>
                        <a:lnTo>
                          <a:pt x="136" y="0"/>
                        </a:lnTo>
                        <a:lnTo>
                          <a:pt x="91" y="0"/>
                        </a:ln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69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0" y="276"/>
                        </a:lnTo>
                        <a:lnTo>
                          <a:pt x="0" y="345"/>
                        </a:lnTo>
                        <a:lnTo>
                          <a:pt x="0" y="413"/>
                        </a:lnTo>
                        <a:lnTo>
                          <a:pt x="0" y="482"/>
                        </a:lnTo>
                        <a:lnTo>
                          <a:pt x="0" y="551"/>
                        </a:lnTo>
                        <a:lnTo>
                          <a:pt x="0" y="620"/>
                        </a:lnTo>
                        <a:lnTo>
                          <a:pt x="0" y="690"/>
                        </a:lnTo>
                        <a:lnTo>
                          <a:pt x="0" y="759"/>
                        </a:lnTo>
                        <a:lnTo>
                          <a:pt x="0" y="828"/>
                        </a:lnTo>
                        <a:lnTo>
                          <a:pt x="0" y="897"/>
                        </a:lnTo>
                        <a:lnTo>
                          <a:pt x="0" y="966"/>
                        </a:lnTo>
                        <a:lnTo>
                          <a:pt x="0" y="1035"/>
                        </a:lnTo>
                        <a:lnTo>
                          <a:pt x="0" y="1103"/>
                        </a:lnTo>
                        <a:lnTo>
                          <a:pt x="0" y="1172"/>
                        </a:lnTo>
                        <a:lnTo>
                          <a:pt x="0" y="1241"/>
                        </a:lnTo>
                        <a:lnTo>
                          <a:pt x="0" y="1310"/>
                        </a:lnTo>
                        <a:lnTo>
                          <a:pt x="0" y="1379"/>
                        </a:lnTo>
                        <a:lnTo>
                          <a:pt x="0" y="1449"/>
                        </a:lnTo>
                        <a:lnTo>
                          <a:pt x="0" y="1518"/>
                        </a:lnTo>
                        <a:lnTo>
                          <a:pt x="0" y="1587"/>
                        </a:lnTo>
                        <a:lnTo>
                          <a:pt x="0" y="1656"/>
                        </a:lnTo>
                        <a:lnTo>
                          <a:pt x="0" y="1725"/>
                        </a:lnTo>
                        <a:lnTo>
                          <a:pt x="0" y="1789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" name="Freeform 43"/>
                  <p:cNvSpPr>
                    <a:spLocks/>
                  </p:cNvSpPr>
                  <p:nvPr/>
                </p:nvSpPr>
                <p:spPr bwMode="auto">
                  <a:xfrm>
                    <a:off x="6713538" y="1262063"/>
                    <a:ext cx="949325" cy="1127125"/>
                  </a:xfrm>
                  <a:custGeom>
                    <a:avLst/>
                    <a:gdLst>
                      <a:gd name="T0" fmla="*/ 180 w 598"/>
                      <a:gd name="T1" fmla="*/ 38 h 710"/>
                      <a:gd name="T2" fmla="*/ 159 w 598"/>
                      <a:gd name="T3" fmla="*/ 103 h 710"/>
                      <a:gd name="T4" fmla="*/ 138 w 598"/>
                      <a:gd name="T5" fmla="*/ 166 h 710"/>
                      <a:gd name="T6" fmla="*/ 117 w 598"/>
                      <a:gd name="T7" fmla="*/ 230 h 710"/>
                      <a:gd name="T8" fmla="*/ 97 w 598"/>
                      <a:gd name="T9" fmla="*/ 295 h 710"/>
                      <a:gd name="T10" fmla="*/ 75 w 598"/>
                      <a:gd name="T11" fmla="*/ 357 h 710"/>
                      <a:gd name="T12" fmla="*/ 52 w 598"/>
                      <a:gd name="T13" fmla="*/ 416 h 710"/>
                      <a:gd name="T14" fmla="*/ 41 w 598"/>
                      <a:gd name="T15" fmla="*/ 448 h 710"/>
                      <a:gd name="T16" fmla="*/ 30 w 598"/>
                      <a:gd name="T17" fmla="*/ 481 h 710"/>
                      <a:gd name="T18" fmla="*/ 15 w 598"/>
                      <a:gd name="T19" fmla="*/ 559 h 710"/>
                      <a:gd name="T20" fmla="*/ 3 w 598"/>
                      <a:gd name="T21" fmla="*/ 645 h 710"/>
                      <a:gd name="T22" fmla="*/ 3 w 598"/>
                      <a:gd name="T23" fmla="*/ 668 h 710"/>
                      <a:gd name="T24" fmla="*/ 34 w 598"/>
                      <a:gd name="T25" fmla="*/ 704 h 710"/>
                      <a:gd name="T26" fmla="*/ 87 w 598"/>
                      <a:gd name="T27" fmla="*/ 710 h 710"/>
                      <a:gd name="T28" fmla="*/ 128 w 598"/>
                      <a:gd name="T29" fmla="*/ 709 h 710"/>
                      <a:gd name="T30" fmla="*/ 169 w 598"/>
                      <a:gd name="T31" fmla="*/ 709 h 710"/>
                      <a:gd name="T32" fmla="*/ 205 w 598"/>
                      <a:gd name="T33" fmla="*/ 709 h 710"/>
                      <a:gd name="T34" fmla="*/ 245 w 598"/>
                      <a:gd name="T35" fmla="*/ 709 h 710"/>
                      <a:gd name="T36" fmla="*/ 284 w 598"/>
                      <a:gd name="T37" fmla="*/ 707 h 710"/>
                      <a:gd name="T38" fmla="*/ 324 w 598"/>
                      <a:gd name="T39" fmla="*/ 707 h 710"/>
                      <a:gd name="T40" fmla="*/ 362 w 598"/>
                      <a:gd name="T41" fmla="*/ 706 h 710"/>
                      <a:gd name="T42" fmla="*/ 401 w 598"/>
                      <a:gd name="T43" fmla="*/ 706 h 710"/>
                      <a:gd name="T44" fmla="*/ 441 w 598"/>
                      <a:gd name="T45" fmla="*/ 706 h 710"/>
                      <a:gd name="T46" fmla="*/ 480 w 598"/>
                      <a:gd name="T47" fmla="*/ 706 h 710"/>
                      <a:gd name="T48" fmla="*/ 519 w 598"/>
                      <a:gd name="T49" fmla="*/ 706 h 710"/>
                      <a:gd name="T50" fmla="*/ 559 w 598"/>
                      <a:gd name="T51" fmla="*/ 706 h 710"/>
                      <a:gd name="T52" fmla="*/ 598 w 598"/>
                      <a:gd name="T53" fmla="*/ 706 h 710"/>
                      <a:gd name="T54" fmla="*/ 598 w 598"/>
                      <a:gd name="T55" fmla="*/ 584 h 710"/>
                      <a:gd name="T56" fmla="*/ 598 w 598"/>
                      <a:gd name="T57" fmla="*/ 446 h 710"/>
                      <a:gd name="T58" fmla="*/ 598 w 598"/>
                      <a:gd name="T59" fmla="*/ 309 h 710"/>
                      <a:gd name="T60" fmla="*/ 598 w 598"/>
                      <a:gd name="T61" fmla="*/ 170 h 710"/>
                      <a:gd name="T62" fmla="*/ 598 w 598"/>
                      <a:gd name="T63" fmla="*/ 32 h 710"/>
                      <a:gd name="T64" fmla="*/ 529 w 598"/>
                      <a:gd name="T65" fmla="*/ 0 h 710"/>
                      <a:gd name="T66" fmla="*/ 438 w 598"/>
                      <a:gd name="T67" fmla="*/ 0 h 710"/>
                      <a:gd name="T68" fmla="*/ 347 w 598"/>
                      <a:gd name="T69" fmla="*/ 0 h 710"/>
                      <a:gd name="T70" fmla="*/ 257 w 598"/>
                      <a:gd name="T71" fmla="*/ 0 h 710"/>
                      <a:gd name="T72" fmla="*/ 191 w 598"/>
                      <a:gd name="T73" fmla="*/ 0 h 7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98" h="710">
                        <a:moveTo>
                          <a:pt x="191" y="0"/>
                        </a:moveTo>
                        <a:lnTo>
                          <a:pt x="180" y="38"/>
                        </a:lnTo>
                        <a:lnTo>
                          <a:pt x="174" y="59"/>
                        </a:lnTo>
                        <a:lnTo>
                          <a:pt x="159" y="103"/>
                        </a:lnTo>
                        <a:lnTo>
                          <a:pt x="155" y="119"/>
                        </a:lnTo>
                        <a:lnTo>
                          <a:pt x="138" y="166"/>
                        </a:lnTo>
                        <a:lnTo>
                          <a:pt x="133" y="179"/>
                        </a:lnTo>
                        <a:lnTo>
                          <a:pt x="117" y="230"/>
                        </a:lnTo>
                        <a:lnTo>
                          <a:pt x="114" y="238"/>
                        </a:lnTo>
                        <a:lnTo>
                          <a:pt x="97" y="295"/>
                        </a:lnTo>
                        <a:lnTo>
                          <a:pt x="95" y="298"/>
                        </a:lnTo>
                        <a:lnTo>
                          <a:pt x="75" y="357"/>
                        </a:lnTo>
                        <a:lnTo>
                          <a:pt x="75" y="357"/>
                        </a:lnTo>
                        <a:lnTo>
                          <a:pt x="52" y="416"/>
                        </a:lnTo>
                        <a:lnTo>
                          <a:pt x="51" y="418"/>
                        </a:lnTo>
                        <a:lnTo>
                          <a:pt x="41" y="448"/>
                        </a:lnTo>
                        <a:lnTo>
                          <a:pt x="32" y="478"/>
                        </a:lnTo>
                        <a:lnTo>
                          <a:pt x="30" y="481"/>
                        </a:lnTo>
                        <a:lnTo>
                          <a:pt x="18" y="538"/>
                        </a:lnTo>
                        <a:lnTo>
                          <a:pt x="15" y="559"/>
                        </a:lnTo>
                        <a:lnTo>
                          <a:pt x="6" y="597"/>
                        </a:lnTo>
                        <a:lnTo>
                          <a:pt x="3" y="645"/>
                        </a:lnTo>
                        <a:lnTo>
                          <a:pt x="0" y="657"/>
                        </a:lnTo>
                        <a:lnTo>
                          <a:pt x="3" y="668"/>
                        </a:lnTo>
                        <a:lnTo>
                          <a:pt x="17" y="681"/>
                        </a:lnTo>
                        <a:lnTo>
                          <a:pt x="34" y="704"/>
                        </a:lnTo>
                        <a:lnTo>
                          <a:pt x="70" y="703"/>
                        </a:lnTo>
                        <a:lnTo>
                          <a:pt x="87" y="710"/>
                        </a:lnTo>
                        <a:lnTo>
                          <a:pt x="128" y="709"/>
                        </a:lnTo>
                        <a:lnTo>
                          <a:pt x="128" y="709"/>
                        </a:lnTo>
                        <a:lnTo>
                          <a:pt x="128" y="709"/>
                        </a:lnTo>
                        <a:lnTo>
                          <a:pt x="169" y="709"/>
                        </a:lnTo>
                        <a:lnTo>
                          <a:pt x="192" y="709"/>
                        </a:lnTo>
                        <a:lnTo>
                          <a:pt x="205" y="709"/>
                        </a:lnTo>
                        <a:lnTo>
                          <a:pt x="222" y="709"/>
                        </a:lnTo>
                        <a:lnTo>
                          <a:pt x="245" y="709"/>
                        </a:lnTo>
                        <a:lnTo>
                          <a:pt x="267" y="707"/>
                        </a:lnTo>
                        <a:lnTo>
                          <a:pt x="284" y="707"/>
                        </a:lnTo>
                        <a:lnTo>
                          <a:pt x="301" y="707"/>
                        </a:lnTo>
                        <a:lnTo>
                          <a:pt x="324" y="707"/>
                        </a:lnTo>
                        <a:lnTo>
                          <a:pt x="345" y="707"/>
                        </a:lnTo>
                        <a:lnTo>
                          <a:pt x="362" y="706"/>
                        </a:lnTo>
                        <a:lnTo>
                          <a:pt x="381" y="706"/>
                        </a:lnTo>
                        <a:lnTo>
                          <a:pt x="401" y="706"/>
                        </a:lnTo>
                        <a:lnTo>
                          <a:pt x="423" y="706"/>
                        </a:lnTo>
                        <a:lnTo>
                          <a:pt x="441" y="706"/>
                        </a:lnTo>
                        <a:lnTo>
                          <a:pt x="460" y="706"/>
                        </a:lnTo>
                        <a:lnTo>
                          <a:pt x="480" y="706"/>
                        </a:lnTo>
                        <a:lnTo>
                          <a:pt x="500" y="706"/>
                        </a:lnTo>
                        <a:lnTo>
                          <a:pt x="519" y="706"/>
                        </a:lnTo>
                        <a:lnTo>
                          <a:pt x="538" y="706"/>
                        </a:lnTo>
                        <a:lnTo>
                          <a:pt x="559" y="706"/>
                        </a:lnTo>
                        <a:lnTo>
                          <a:pt x="579" y="706"/>
                        </a:lnTo>
                        <a:lnTo>
                          <a:pt x="598" y="706"/>
                        </a:lnTo>
                        <a:lnTo>
                          <a:pt x="598" y="653"/>
                        </a:lnTo>
                        <a:lnTo>
                          <a:pt x="598" y="584"/>
                        </a:lnTo>
                        <a:lnTo>
                          <a:pt x="598" y="515"/>
                        </a:lnTo>
                        <a:lnTo>
                          <a:pt x="598" y="446"/>
                        </a:lnTo>
                        <a:lnTo>
                          <a:pt x="598" y="378"/>
                        </a:lnTo>
                        <a:lnTo>
                          <a:pt x="598" y="309"/>
                        </a:lnTo>
                        <a:lnTo>
                          <a:pt x="598" y="240"/>
                        </a:lnTo>
                        <a:lnTo>
                          <a:pt x="598" y="170"/>
                        </a:lnTo>
                        <a:lnTo>
                          <a:pt x="598" y="101"/>
                        </a:lnTo>
                        <a:lnTo>
                          <a:pt x="598" y="32"/>
                        </a:lnTo>
                        <a:lnTo>
                          <a:pt x="574" y="0"/>
                        </a:lnTo>
                        <a:lnTo>
                          <a:pt x="529" y="0"/>
                        </a:lnTo>
                        <a:lnTo>
                          <a:pt x="484" y="0"/>
                        </a:lnTo>
                        <a:lnTo>
                          <a:pt x="438" y="0"/>
                        </a:lnTo>
                        <a:lnTo>
                          <a:pt x="393" y="0"/>
                        </a:lnTo>
                        <a:lnTo>
                          <a:pt x="347" y="0"/>
                        </a:lnTo>
                        <a:lnTo>
                          <a:pt x="302" y="0"/>
                        </a:lnTo>
                        <a:lnTo>
                          <a:pt x="257" y="0"/>
                        </a:lnTo>
                        <a:lnTo>
                          <a:pt x="211" y="0"/>
                        </a:lnTo>
                        <a:lnTo>
                          <a:pt x="191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7" name="Freeform 44"/>
                  <p:cNvSpPr>
                    <a:spLocks/>
                  </p:cNvSpPr>
                  <p:nvPr/>
                </p:nvSpPr>
                <p:spPr bwMode="auto">
                  <a:xfrm>
                    <a:off x="6713538" y="1262063"/>
                    <a:ext cx="949325" cy="1127125"/>
                  </a:xfrm>
                  <a:custGeom>
                    <a:avLst/>
                    <a:gdLst>
                      <a:gd name="T0" fmla="*/ 191 w 598"/>
                      <a:gd name="T1" fmla="*/ 0 h 710"/>
                      <a:gd name="T2" fmla="*/ 180 w 598"/>
                      <a:gd name="T3" fmla="*/ 38 h 710"/>
                      <a:gd name="T4" fmla="*/ 174 w 598"/>
                      <a:gd name="T5" fmla="*/ 59 h 710"/>
                      <a:gd name="T6" fmla="*/ 159 w 598"/>
                      <a:gd name="T7" fmla="*/ 103 h 710"/>
                      <a:gd name="T8" fmla="*/ 155 w 598"/>
                      <a:gd name="T9" fmla="*/ 119 h 710"/>
                      <a:gd name="T10" fmla="*/ 138 w 598"/>
                      <a:gd name="T11" fmla="*/ 166 h 710"/>
                      <a:gd name="T12" fmla="*/ 133 w 598"/>
                      <a:gd name="T13" fmla="*/ 179 h 710"/>
                      <a:gd name="T14" fmla="*/ 117 w 598"/>
                      <a:gd name="T15" fmla="*/ 230 h 710"/>
                      <a:gd name="T16" fmla="*/ 114 w 598"/>
                      <a:gd name="T17" fmla="*/ 238 h 710"/>
                      <a:gd name="T18" fmla="*/ 97 w 598"/>
                      <a:gd name="T19" fmla="*/ 295 h 710"/>
                      <a:gd name="T20" fmla="*/ 95 w 598"/>
                      <a:gd name="T21" fmla="*/ 298 h 710"/>
                      <a:gd name="T22" fmla="*/ 75 w 598"/>
                      <a:gd name="T23" fmla="*/ 357 h 710"/>
                      <a:gd name="T24" fmla="*/ 75 w 598"/>
                      <a:gd name="T25" fmla="*/ 357 h 710"/>
                      <a:gd name="T26" fmla="*/ 52 w 598"/>
                      <a:gd name="T27" fmla="*/ 416 h 710"/>
                      <a:gd name="T28" fmla="*/ 51 w 598"/>
                      <a:gd name="T29" fmla="*/ 418 h 710"/>
                      <a:gd name="T30" fmla="*/ 41 w 598"/>
                      <a:gd name="T31" fmla="*/ 448 h 710"/>
                      <a:gd name="T32" fmla="*/ 32 w 598"/>
                      <a:gd name="T33" fmla="*/ 478 h 710"/>
                      <a:gd name="T34" fmla="*/ 30 w 598"/>
                      <a:gd name="T35" fmla="*/ 481 h 710"/>
                      <a:gd name="T36" fmla="*/ 18 w 598"/>
                      <a:gd name="T37" fmla="*/ 538 h 710"/>
                      <a:gd name="T38" fmla="*/ 15 w 598"/>
                      <a:gd name="T39" fmla="*/ 559 h 710"/>
                      <a:gd name="T40" fmla="*/ 6 w 598"/>
                      <a:gd name="T41" fmla="*/ 597 h 710"/>
                      <a:gd name="T42" fmla="*/ 3 w 598"/>
                      <a:gd name="T43" fmla="*/ 645 h 710"/>
                      <a:gd name="T44" fmla="*/ 0 w 598"/>
                      <a:gd name="T45" fmla="*/ 657 h 710"/>
                      <a:gd name="T46" fmla="*/ 3 w 598"/>
                      <a:gd name="T47" fmla="*/ 668 h 710"/>
                      <a:gd name="T48" fmla="*/ 17 w 598"/>
                      <a:gd name="T49" fmla="*/ 681 h 710"/>
                      <a:gd name="T50" fmla="*/ 34 w 598"/>
                      <a:gd name="T51" fmla="*/ 704 h 710"/>
                      <a:gd name="T52" fmla="*/ 70 w 598"/>
                      <a:gd name="T53" fmla="*/ 703 h 710"/>
                      <a:gd name="T54" fmla="*/ 87 w 598"/>
                      <a:gd name="T55" fmla="*/ 710 h 710"/>
                      <a:gd name="T56" fmla="*/ 128 w 598"/>
                      <a:gd name="T57" fmla="*/ 709 h 710"/>
                      <a:gd name="T58" fmla="*/ 128 w 598"/>
                      <a:gd name="T59" fmla="*/ 709 h 710"/>
                      <a:gd name="T60" fmla="*/ 128 w 598"/>
                      <a:gd name="T61" fmla="*/ 709 h 710"/>
                      <a:gd name="T62" fmla="*/ 169 w 598"/>
                      <a:gd name="T63" fmla="*/ 709 h 710"/>
                      <a:gd name="T64" fmla="*/ 192 w 598"/>
                      <a:gd name="T65" fmla="*/ 709 h 710"/>
                      <a:gd name="T66" fmla="*/ 205 w 598"/>
                      <a:gd name="T67" fmla="*/ 709 h 710"/>
                      <a:gd name="T68" fmla="*/ 222 w 598"/>
                      <a:gd name="T69" fmla="*/ 709 h 710"/>
                      <a:gd name="T70" fmla="*/ 245 w 598"/>
                      <a:gd name="T71" fmla="*/ 709 h 710"/>
                      <a:gd name="T72" fmla="*/ 267 w 598"/>
                      <a:gd name="T73" fmla="*/ 707 h 710"/>
                      <a:gd name="T74" fmla="*/ 284 w 598"/>
                      <a:gd name="T75" fmla="*/ 707 h 710"/>
                      <a:gd name="T76" fmla="*/ 301 w 598"/>
                      <a:gd name="T77" fmla="*/ 707 h 710"/>
                      <a:gd name="T78" fmla="*/ 324 w 598"/>
                      <a:gd name="T79" fmla="*/ 707 h 710"/>
                      <a:gd name="T80" fmla="*/ 345 w 598"/>
                      <a:gd name="T81" fmla="*/ 707 h 710"/>
                      <a:gd name="T82" fmla="*/ 362 w 598"/>
                      <a:gd name="T83" fmla="*/ 706 h 710"/>
                      <a:gd name="T84" fmla="*/ 381 w 598"/>
                      <a:gd name="T85" fmla="*/ 706 h 710"/>
                      <a:gd name="T86" fmla="*/ 401 w 598"/>
                      <a:gd name="T87" fmla="*/ 706 h 710"/>
                      <a:gd name="T88" fmla="*/ 423 w 598"/>
                      <a:gd name="T89" fmla="*/ 706 h 710"/>
                      <a:gd name="T90" fmla="*/ 441 w 598"/>
                      <a:gd name="T91" fmla="*/ 706 h 710"/>
                      <a:gd name="T92" fmla="*/ 460 w 598"/>
                      <a:gd name="T93" fmla="*/ 706 h 710"/>
                      <a:gd name="T94" fmla="*/ 480 w 598"/>
                      <a:gd name="T95" fmla="*/ 706 h 710"/>
                      <a:gd name="T96" fmla="*/ 500 w 598"/>
                      <a:gd name="T97" fmla="*/ 706 h 710"/>
                      <a:gd name="T98" fmla="*/ 519 w 598"/>
                      <a:gd name="T99" fmla="*/ 706 h 710"/>
                      <a:gd name="T100" fmla="*/ 538 w 598"/>
                      <a:gd name="T101" fmla="*/ 706 h 710"/>
                      <a:gd name="T102" fmla="*/ 559 w 598"/>
                      <a:gd name="T103" fmla="*/ 706 h 710"/>
                      <a:gd name="T104" fmla="*/ 579 w 598"/>
                      <a:gd name="T105" fmla="*/ 706 h 710"/>
                      <a:gd name="T106" fmla="*/ 598 w 598"/>
                      <a:gd name="T107" fmla="*/ 706 h 710"/>
                      <a:gd name="T108" fmla="*/ 598 w 598"/>
                      <a:gd name="T109" fmla="*/ 653 h 7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598" h="710">
                        <a:moveTo>
                          <a:pt x="191" y="0"/>
                        </a:moveTo>
                        <a:lnTo>
                          <a:pt x="180" y="38"/>
                        </a:lnTo>
                        <a:lnTo>
                          <a:pt x="174" y="59"/>
                        </a:lnTo>
                        <a:lnTo>
                          <a:pt x="159" y="103"/>
                        </a:lnTo>
                        <a:lnTo>
                          <a:pt x="155" y="119"/>
                        </a:lnTo>
                        <a:lnTo>
                          <a:pt x="138" y="166"/>
                        </a:lnTo>
                        <a:lnTo>
                          <a:pt x="133" y="179"/>
                        </a:lnTo>
                        <a:lnTo>
                          <a:pt x="117" y="230"/>
                        </a:lnTo>
                        <a:lnTo>
                          <a:pt x="114" y="238"/>
                        </a:lnTo>
                        <a:lnTo>
                          <a:pt x="97" y="295"/>
                        </a:lnTo>
                        <a:lnTo>
                          <a:pt x="95" y="298"/>
                        </a:lnTo>
                        <a:lnTo>
                          <a:pt x="75" y="357"/>
                        </a:lnTo>
                        <a:lnTo>
                          <a:pt x="75" y="357"/>
                        </a:lnTo>
                        <a:lnTo>
                          <a:pt x="52" y="416"/>
                        </a:lnTo>
                        <a:lnTo>
                          <a:pt x="51" y="418"/>
                        </a:lnTo>
                        <a:lnTo>
                          <a:pt x="41" y="448"/>
                        </a:lnTo>
                        <a:lnTo>
                          <a:pt x="32" y="478"/>
                        </a:lnTo>
                        <a:lnTo>
                          <a:pt x="30" y="481"/>
                        </a:lnTo>
                        <a:lnTo>
                          <a:pt x="18" y="538"/>
                        </a:lnTo>
                        <a:lnTo>
                          <a:pt x="15" y="559"/>
                        </a:lnTo>
                        <a:lnTo>
                          <a:pt x="6" y="597"/>
                        </a:lnTo>
                        <a:lnTo>
                          <a:pt x="3" y="645"/>
                        </a:lnTo>
                        <a:lnTo>
                          <a:pt x="0" y="657"/>
                        </a:lnTo>
                        <a:lnTo>
                          <a:pt x="3" y="668"/>
                        </a:lnTo>
                        <a:lnTo>
                          <a:pt x="17" y="681"/>
                        </a:lnTo>
                        <a:lnTo>
                          <a:pt x="34" y="704"/>
                        </a:lnTo>
                        <a:lnTo>
                          <a:pt x="70" y="703"/>
                        </a:lnTo>
                        <a:lnTo>
                          <a:pt x="87" y="710"/>
                        </a:lnTo>
                        <a:lnTo>
                          <a:pt x="128" y="709"/>
                        </a:lnTo>
                        <a:lnTo>
                          <a:pt x="128" y="709"/>
                        </a:lnTo>
                        <a:lnTo>
                          <a:pt x="128" y="709"/>
                        </a:lnTo>
                        <a:lnTo>
                          <a:pt x="169" y="709"/>
                        </a:lnTo>
                        <a:lnTo>
                          <a:pt x="192" y="709"/>
                        </a:lnTo>
                        <a:lnTo>
                          <a:pt x="205" y="709"/>
                        </a:lnTo>
                        <a:lnTo>
                          <a:pt x="222" y="709"/>
                        </a:lnTo>
                        <a:lnTo>
                          <a:pt x="245" y="709"/>
                        </a:lnTo>
                        <a:lnTo>
                          <a:pt x="267" y="707"/>
                        </a:lnTo>
                        <a:lnTo>
                          <a:pt x="284" y="707"/>
                        </a:lnTo>
                        <a:lnTo>
                          <a:pt x="301" y="707"/>
                        </a:lnTo>
                        <a:lnTo>
                          <a:pt x="324" y="707"/>
                        </a:lnTo>
                        <a:lnTo>
                          <a:pt x="345" y="707"/>
                        </a:lnTo>
                        <a:lnTo>
                          <a:pt x="362" y="706"/>
                        </a:lnTo>
                        <a:lnTo>
                          <a:pt x="381" y="706"/>
                        </a:lnTo>
                        <a:lnTo>
                          <a:pt x="401" y="706"/>
                        </a:lnTo>
                        <a:lnTo>
                          <a:pt x="423" y="706"/>
                        </a:lnTo>
                        <a:lnTo>
                          <a:pt x="441" y="706"/>
                        </a:lnTo>
                        <a:lnTo>
                          <a:pt x="460" y="706"/>
                        </a:lnTo>
                        <a:lnTo>
                          <a:pt x="480" y="706"/>
                        </a:lnTo>
                        <a:lnTo>
                          <a:pt x="500" y="706"/>
                        </a:lnTo>
                        <a:lnTo>
                          <a:pt x="519" y="706"/>
                        </a:lnTo>
                        <a:lnTo>
                          <a:pt x="538" y="706"/>
                        </a:lnTo>
                        <a:lnTo>
                          <a:pt x="559" y="706"/>
                        </a:lnTo>
                        <a:lnTo>
                          <a:pt x="579" y="706"/>
                        </a:lnTo>
                        <a:lnTo>
                          <a:pt x="598" y="706"/>
                        </a:lnTo>
                        <a:lnTo>
                          <a:pt x="598" y="653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8" name="Freeform 45"/>
                  <p:cNvSpPr>
                    <a:spLocks/>
                  </p:cNvSpPr>
                  <p:nvPr/>
                </p:nvSpPr>
                <p:spPr bwMode="auto">
                  <a:xfrm>
                    <a:off x="7175500" y="1262063"/>
                    <a:ext cx="487363" cy="717550"/>
                  </a:xfrm>
                  <a:custGeom>
                    <a:avLst/>
                    <a:gdLst>
                      <a:gd name="T0" fmla="*/ 117 w 307"/>
                      <a:gd name="T1" fmla="*/ 0 h 452"/>
                      <a:gd name="T2" fmla="*/ 110 w 307"/>
                      <a:gd name="T3" fmla="*/ 21 h 452"/>
                      <a:gd name="T4" fmla="*/ 98 w 307"/>
                      <a:gd name="T5" fmla="*/ 59 h 452"/>
                      <a:gd name="T6" fmla="*/ 90 w 307"/>
                      <a:gd name="T7" fmla="*/ 86 h 452"/>
                      <a:gd name="T8" fmla="*/ 79 w 307"/>
                      <a:gd name="T9" fmla="*/ 119 h 452"/>
                      <a:gd name="T10" fmla="*/ 68 w 307"/>
                      <a:gd name="T11" fmla="*/ 151 h 452"/>
                      <a:gd name="T12" fmla="*/ 59 w 307"/>
                      <a:gd name="T13" fmla="*/ 179 h 452"/>
                      <a:gd name="T14" fmla="*/ 45 w 307"/>
                      <a:gd name="T15" fmla="*/ 210 h 452"/>
                      <a:gd name="T16" fmla="*/ 31 w 307"/>
                      <a:gd name="T17" fmla="*/ 238 h 452"/>
                      <a:gd name="T18" fmla="*/ 22 w 307"/>
                      <a:gd name="T19" fmla="*/ 264 h 452"/>
                      <a:gd name="T20" fmla="*/ 8 w 307"/>
                      <a:gd name="T21" fmla="*/ 301 h 452"/>
                      <a:gd name="T22" fmla="*/ 3 w 307"/>
                      <a:gd name="T23" fmla="*/ 339 h 452"/>
                      <a:gd name="T24" fmla="*/ 0 w 307"/>
                      <a:gd name="T25" fmla="*/ 357 h 452"/>
                      <a:gd name="T26" fmla="*/ 4 w 307"/>
                      <a:gd name="T27" fmla="*/ 383 h 452"/>
                      <a:gd name="T28" fmla="*/ 18 w 307"/>
                      <a:gd name="T29" fmla="*/ 420 h 452"/>
                      <a:gd name="T30" fmla="*/ 33 w 307"/>
                      <a:gd name="T31" fmla="*/ 431 h 452"/>
                      <a:gd name="T32" fmla="*/ 68 w 307"/>
                      <a:gd name="T33" fmla="*/ 448 h 452"/>
                      <a:gd name="T34" fmla="*/ 71 w 307"/>
                      <a:gd name="T35" fmla="*/ 450 h 452"/>
                      <a:gd name="T36" fmla="*/ 75 w 307"/>
                      <a:gd name="T37" fmla="*/ 450 h 452"/>
                      <a:gd name="T38" fmla="*/ 110 w 307"/>
                      <a:gd name="T39" fmla="*/ 452 h 452"/>
                      <a:gd name="T40" fmla="*/ 143 w 307"/>
                      <a:gd name="T41" fmla="*/ 452 h 452"/>
                      <a:gd name="T42" fmla="*/ 150 w 307"/>
                      <a:gd name="T43" fmla="*/ 452 h 452"/>
                      <a:gd name="T44" fmla="*/ 156 w 307"/>
                      <a:gd name="T45" fmla="*/ 452 h 452"/>
                      <a:gd name="T46" fmla="*/ 189 w 307"/>
                      <a:gd name="T47" fmla="*/ 447 h 452"/>
                      <a:gd name="T48" fmla="*/ 226 w 307"/>
                      <a:gd name="T49" fmla="*/ 444 h 452"/>
                      <a:gd name="T50" fmla="*/ 228 w 307"/>
                      <a:gd name="T51" fmla="*/ 444 h 452"/>
                      <a:gd name="T52" fmla="*/ 231 w 307"/>
                      <a:gd name="T53" fmla="*/ 444 h 452"/>
                      <a:gd name="T54" fmla="*/ 268 w 307"/>
                      <a:gd name="T55" fmla="*/ 440 h 452"/>
                      <a:gd name="T56" fmla="*/ 302 w 307"/>
                      <a:gd name="T57" fmla="*/ 442 h 452"/>
                      <a:gd name="T58" fmla="*/ 307 w 307"/>
                      <a:gd name="T59" fmla="*/ 442 h 452"/>
                      <a:gd name="T60" fmla="*/ 307 w 307"/>
                      <a:gd name="T61" fmla="*/ 378 h 452"/>
                      <a:gd name="T62" fmla="*/ 307 w 307"/>
                      <a:gd name="T63" fmla="*/ 309 h 452"/>
                      <a:gd name="T64" fmla="*/ 307 w 307"/>
                      <a:gd name="T65" fmla="*/ 240 h 452"/>
                      <a:gd name="T66" fmla="*/ 307 w 307"/>
                      <a:gd name="T67" fmla="*/ 170 h 452"/>
                      <a:gd name="T68" fmla="*/ 307 w 307"/>
                      <a:gd name="T69" fmla="*/ 101 h 452"/>
                      <a:gd name="T70" fmla="*/ 307 w 307"/>
                      <a:gd name="T71" fmla="*/ 32 h 452"/>
                      <a:gd name="T72" fmla="*/ 283 w 307"/>
                      <a:gd name="T73" fmla="*/ 0 h 452"/>
                      <a:gd name="T74" fmla="*/ 238 w 307"/>
                      <a:gd name="T75" fmla="*/ 0 h 452"/>
                      <a:gd name="T76" fmla="*/ 193 w 307"/>
                      <a:gd name="T77" fmla="*/ 0 h 452"/>
                      <a:gd name="T78" fmla="*/ 147 w 307"/>
                      <a:gd name="T79" fmla="*/ 0 h 452"/>
                      <a:gd name="T80" fmla="*/ 117 w 307"/>
                      <a:gd name="T81" fmla="*/ 0 h 4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07" h="452">
                        <a:moveTo>
                          <a:pt x="117" y="0"/>
                        </a:moveTo>
                        <a:lnTo>
                          <a:pt x="110" y="21"/>
                        </a:lnTo>
                        <a:lnTo>
                          <a:pt x="98" y="59"/>
                        </a:lnTo>
                        <a:lnTo>
                          <a:pt x="90" y="86"/>
                        </a:lnTo>
                        <a:lnTo>
                          <a:pt x="79" y="119"/>
                        </a:lnTo>
                        <a:lnTo>
                          <a:pt x="68" y="151"/>
                        </a:lnTo>
                        <a:lnTo>
                          <a:pt x="59" y="179"/>
                        </a:lnTo>
                        <a:lnTo>
                          <a:pt x="45" y="210"/>
                        </a:lnTo>
                        <a:lnTo>
                          <a:pt x="31" y="238"/>
                        </a:lnTo>
                        <a:lnTo>
                          <a:pt x="22" y="264"/>
                        </a:lnTo>
                        <a:lnTo>
                          <a:pt x="8" y="301"/>
                        </a:lnTo>
                        <a:lnTo>
                          <a:pt x="3" y="339"/>
                        </a:lnTo>
                        <a:lnTo>
                          <a:pt x="0" y="357"/>
                        </a:lnTo>
                        <a:lnTo>
                          <a:pt x="4" y="383"/>
                        </a:lnTo>
                        <a:lnTo>
                          <a:pt x="18" y="420"/>
                        </a:lnTo>
                        <a:lnTo>
                          <a:pt x="33" y="431"/>
                        </a:lnTo>
                        <a:lnTo>
                          <a:pt x="68" y="448"/>
                        </a:lnTo>
                        <a:lnTo>
                          <a:pt x="71" y="450"/>
                        </a:lnTo>
                        <a:lnTo>
                          <a:pt x="75" y="450"/>
                        </a:lnTo>
                        <a:lnTo>
                          <a:pt x="110" y="452"/>
                        </a:lnTo>
                        <a:lnTo>
                          <a:pt x="143" y="452"/>
                        </a:lnTo>
                        <a:lnTo>
                          <a:pt x="150" y="452"/>
                        </a:lnTo>
                        <a:lnTo>
                          <a:pt x="156" y="452"/>
                        </a:lnTo>
                        <a:lnTo>
                          <a:pt x="189" y="447"/>
                        </a:lnTo>
                        <a:lnTo>
                          <a:pt x="226" y="444"/>
                        </a:lnTo>
                        <a:lnTo>
                          <a:pt x="228" y="444"/>
                        </a:lnTo>
                        <a:lnTo>
                          <a:pt x="231" y="444"/>
                        </a:lnTo>
                        <a:lnTo>
                          <a:pt x="268" y="440"/>
                        </a:lnTo>
                        <a:lnTo>
                          <a:pt x="302" y="442"/>
                        </a:lnTo>
                        <a:lnTo>
                          <a:pt x="307" y="442"/>
                        </a:lnTo>
                        <a:lnTo>
                          <a:pt x="307" y="378"/>
                        </a:lnTo>
                        <a:lnTo>
                          <a:pt x="307" y="309"/>
                        </a:lnTo>
                        <a:lnTo>
                          <a:pt x="307" y="240"/>
                        </a:lnTo>
                        <a:lnTo>
                          <a:pt x="307" y="170"/>
                        </a:lnTo>
                        <a:lnTo>
                          <a:pt x="307" y="101"/>
                        </a:lnTo>
                        <a:lnTo>
                          <a:pt x="307" y="32"/>
                        </a:lnTo>
                        <a:lnTo>
                          <a:pt x="283" y="0"/>
                        </a:lnTo>
                        <a:lnTo>
                          <a:pt x="238" y="0"/>
                        </a:lnTo>
                        <a:lnTo>
                          <a:pt x="193" y="0"/>
                        </a:lnTo>
                        <a:lnTo>
                          <a:pt x="147" y="0"/>
                        </a:lnTo>
                        <a:lnTo>
                          <a:pt x="117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9" name="Freeform 46"/>
                  <p:cNvSpPr>
                    <a:spLocks/>
                  </p:cNvSpPr>
                  <p:nvPr/>
                </p:nvSpPr>
                <p:spPr bwMode="auto">
                  <a:xfrm>
                    <a:off x="7175500" y="1262063"/>
                    <a:ext cx="487363" cy="717550"/>
                  </a:xfrm>
                  <a:custGeom>
                    <a:avLst/>
                    <a:gdLst>
                      <a:gd name="T0" fmla="*/ 117 w 307"/>
                      <a:gd name="T1" fmla="*/ 0 h 452"/>
                      <a:gd name="T2" fmla="*/ 110 w 307"/>
                      <a:gd name="T3" fmla="*/ 21 h 452"/>
                      <a:gd name="T4" fmla="*/ 98 w 307"/>
                      <a:gd name="T5" fmla="*/ 59 h 452"/>
                      <a:gd name="T6" fmla="*/ 90 w 307"/>
                      <a:gd name="T7" fmla="*/ 86 h 452"/>
                      <a:gd name="T8" fmla="*/ 79 w 307"/>
                      <a:gd name="T9" fmla="*/ 119 h 452"/>
                      <a:gd name="T10" fmla="*/ 68 w 307"/>
                      <a:gd name="T11" fmla="*/ 151 h 452"/>
                      <a:gd name="T12" fmla="*/ 59 w 307"/>
                      <a:gd name="T13" fmla="*/ 179 h 452"/>
                      <a:gd name="T14" fmla="*/ 45 w 307"/>
                      <a:gd name="T15" fmla="*/ 210 h 452"/>
                      <a:gd name="T16" fmla="*/ 31 w 307"/>
                      <a:gd name="T17" fmla="*/ 238 h 452"/>
                      <a:gd name="T18" fmla="*/ 22 w 307"/>
                      <a:gd name="T19" fmla="*/ 264 h 452"/>
                      <a:gd name="T20" fmla="*/ 8 w 307"/>
                      <a:gd name="T21" fmla="*/ 301 h 452"/>
                      <a:gd name="T22" fmla="*/ 3 w 307"/>
                      <a:gd name="T23" fmla="*/ 339 h 452"/>
                      <a:gd name="T24" fmla="*/ 0 w 307"/>
                      <a:gd name="T25" fmla="*/ 357 h 452"/>
                      <a:gd name="T26" fmla="*/ 4 w 307"/>
                      <a:gd name="T27" fmla="*/ 383 h 452"/>
                      <a:gd name="T28" fmla="*/ 18 w 307"/>
                      <a:gd name="T29" fmla="*/ 420 h 452"/>
                      <a:gd name="T30" fmla="*/ 33 w 307"/>
                      <a:gd name="T31" fmla="*/ 431 h 452"/>
                      <a:gd name="T32" fmla="*/ 68 w 307"/>
                      <a:gd name="T33" fmla="*/ 448 h 452"/>
                      <a:gd name="T34" fmla="*/ 71 w 307"/>
                      <a:gd name="T35" fmla="*/ 450 h 452"/>
                      <a:gd name="T36" fmla="*/ 75 w 307"/>
                      <a:gd name="T37" fmla="*/ 450 h 452"/>
                      <a:gd name="T38" fmla="*/ 110 w 307"/>
                      <a:gd name="T39" fmla="*/ 452 h 452"/>
                      <a:gd name="T40" fmla="*/ 143 w 307"/>
                      <a:gd name="T41" fmla="*/ 452 h 452"/>
                      <a:gd name="T42" fmla="*/ 150 w 307"/>
                      <a:gd name="T43" fmla="*/ 452 h 452"/>
                      <a:gd name="T44" fmla="*/ 156 w 307"/>
                      <a:gd name="T45" fmla="*/ 452 h 452"/>
                      <a:gd name="T46" fmla="*/ 189 w 307"/>
                      <a:gd name="T47" fmla="*/ 447 h 452"/>
                      <a:gd name="T48" fmla="*/ 226 w 307"/>
                      <a:gd name="T49" fmla="*/ 444 h 452"/>
                      <a:gd name="T50" fmla="*/ 228 w 307"/>
                      <a:gd name="T51" fmla="*/ 444 h 452"/>
                      <a:gd name="T52" fmla="*/ 231 w 307"/>
                      <a:gd name="T53" fmla="*/ 444 h 452"/>
                      <a:gd name="T54" fmla="*/ 268 w 307"/>
                      <a:gd name="T55" fmla="*/ 440 h 452"/>
                      <a:gd name="T56" fmla="*/ 302 w 307"/>
                      <a:gd name="T57" fmla="*/ 442 h 452"/>
                      <a:gd name="T58" fmla="*/ 307 w 307"/>
                      <a:gd name="T59" fmla="*/ 442 h 452"/>
                      <a:gd name="T60" fmla="*/ 307 w 307"/>
                      <a:gd name="T61" fmla="*/ 378 h 4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7" h="452">
                        <a:moveTo>
                          <a:pt x="117" y="0"/>
                        </a:moveTo>
                        <a:lnTo>
                          <a:pt x="110" y="21"/>
                        </a:lnTo>
                        <a:lnTo>
                          <a:pt x="98" y="59"/>
                        </a:lnTo>
                        <a:lnTo>
                          <a:pt x="90" y="86"/>
                        </a:lnTo>
                        <a:lnTo>
                          <a:pt x="79" y="119"/>
                        </a:lnTo>
                        <a:lnTo>
                          <a:pt x="68" y="151"/>
                        </a:lnTo>
                        <a:lnTo>
                          <a:pt x="59" y="179"/>
                        </a:lnTo>
                        <a:lnTo>
                          <a:pt x="45" y="210"/>
                        </a:lnTo>
                        <a:lnTo>
                          <a:pt x="31" y="238"/>
                        </a:lnTo>
                        <a:lnTo>
                          <a:pt x="22" y="264"/>
                        </a:lnTo>
                        <a:lnTo>
                          <a:pt x="8" y="301"/>
                        </a:lnTo>
                        <a:lnTo>
                          <a:pt x="3" y="339"/>
                        </a:lnTo>
                        <a:lnTo>
                          <a:pt x="0" y="357"/>
                        </a:lnTo>
                        <a:lnTo>
                          <a:pt x="4" y="383"/>
                        </a:lnTo>
                        <a:lnTo>
                          <a:pt x="18" y="420"/>
                        </a:lnTo>
                        <a:lnTo>
                          <a:pt x="33" y="431"/>
                        </a:lnTo>
                        <a:lnTo>
                          <a:pt x="68" y="448"/>
                        </a:lnTo>
                        <a:lnTo>
                          <a:pt x="71" y="450"/>
                        </a:lnTo>
                        <a:lnTo>
                          <a:pt x="75" y="450"/>
                        </a:lnTo>
                        <a:lnTo>
                          <a:pt x="110" y="452"/>
                        </a:lnTo>
                        <a:lnTo>
                          <a:pt x="143" y="452"/>
                        </a:lnTo>
                        <a:lnTo>
                          <a:pt x="150" y="452"/>
                        </a:lnTo>
                        <a:lnTo>
                          <a:pt x="156" y="452"/>
                        </a:lnTo>
                        <a:lnTo>
                          <a:pt x="189" y="447"/>
                        </a:lnTo>
                        <a:lnTo>
                          <a:pt x="226" y="444"/>
                        </a:lnTo>
                        <a:lnTo>
                          <a:pt x="228" y="444"/>
                        </a:lnTo>
                        <a:lnTo>
                          <a:pt x="231" y="444"/>
                        </a:lnTo>
                        <a:lnTo>
                          <a:pt x="268" y="440"/>
                        </a:lnTo>
                        <a:lnTo>
                          <a:pt x="302" y="442"/>
                        </a:lnTo>
                        <a:lnTo>
                          <a:pt x="307" y="442"/>
                        </a:lnTo>
                        <a:lnTo>
                          <a:pt x="307" y="37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0" name="Freeform 47"/>
                  <p:cNvSpPr>
                    <a:spLocks/>
                  </p:cNvSpPr>
                  <p:nvPr/>
                </p:nvSpPr>
                <p:spPr bwMode="auto">
                  <a:xfrm>
                    <a:off x="3590925" y="1262063"/>
                    <a:ext cx="90488" cy="2320925"/>
                  </a:xfrm>
                  <a:custGeom>
                    <a:avLst/>
                    <a:gdLst>
                      <a:gd name="T0" fmla="*/ 26 w 57"/>
                      <a:gd name="T1" fmla="*/ 31 h 1462"/>
                      <a:gd name="T2" fmla="*/ 28 w 57"/>
                      <a:gd name="T3" fmla="*/ 86 h 1462"/>
                      <a:gd name="T4" fmla="*/ 19 w 57"/>
                      <a:gd name="T5" fmla="*/ 154 h 1462"/>
                      <a:gd name="T6" fmla="*/ 8 w 57"/>
                      <a:gd name="T7" fmla="*/ 214 h 1462"/>
                      <a:gd name="T8" fmla="*/ 12 w 57"/>
                      <a:gd name="T9" fmla="*/ 287 h 1462"/>
                      <a:gd name="T10" fmla="*/ 9 w 57"/>
                      <a:gd name="T11" fmla="*/ 352 h 1462"/>
                      <a:gd name="T12" fmla="*/ 17 w 57"/>
                      <a:gd name="T13" fmla="*/ 429 h 1462"/>
                      <a:gd name="T14" fmla="*/ 15 w 57"/>
                      <a:gd name="T15" fmla="*/ 496 h 1462"/>
                      <a:gd name="T16" fmla="*/ 9 w 57"/>
                      <a:gd name="T17" fmla="*/ 561 h 1462"/>
                      <a:gd name="T18" fmla="*/ 16 w 57"/>
                      <a:gd name="T19" fmla="*/ 634 h 1462"/>
                      <a:gd name="T20" fmla="*/ 9 w 57"/>
                      <a:gd name="T21" fmla="*/ 698 h 1462"/>
                      <a:gd name="T22" fmla="*/ 15 w 57"/>
                      <a:gd name="T23" fmla="*/ 772 h 1462"/>
                      <a:gd name="T24" fmla="*/ 15 w 57"/>
                      <a:gd name="T25" fmla="*/ 841 h 1462"/>
                      <a:gd name="T26" fmla="*/ 9 w 57"/>
                      <a:gd name="T27" fmla="*/ 905 h 1462"/>
                      <a:gd name="T28" fmla="*/ 16 w 57"/>
                      <a:gd name="T29" fmla="*/ 980 h 1462"/>
                      <a:gd name="T30" fmla="*/ 12 w 57"/>
                      <a:gd name="T31" fmla="*/ 1045 h 1462"/>
                      <a:gd name="T32" fmla="*/ 13 w 57"/>
                      <a:gd name="T33" fmla="*/ 1115 h 1462"/>
                      <a:gd name="T34" fmla="*/ 15 w 57"/>
                      <a:gd name="T35" fmla="*/ 1186 h 1462"/>
                      <a:gd name="T36" fmla="*/ 5 w 57"/>
                      <a:gd name="T37" fmla="*/ 1247 h 1462"/>
                      <a:gd name="T38" fmla="*/ 4 w 57"/>
                      <a:gd name="T39" fmla="*/ 1314 h 1462"/>
                      <a:gd name="T40" fmla="*/ 2 w 57"/>
                      <a:gd name="T41" fmla="*/ 1382 h 1462"/>
                      <a:gd name="T42" fmla="*/ 1 w 57"/>
                      <a:gd name="T43" fmla="*/ 1450 h 1462"/>
                      <a:gd name="T44" fmla="*/ 0 w 57"/>
                      <a:gd name="T45" fmla="*/ 1449 h 1462"/>
                      <a:gd name="T46" fmla="*/ 0 w 57"/>
                      <a:gd name="T47" fmla="*/ 1310 h 1462"/>
                      <a:gd name="T48" fmla="*/ 0 w 57"/>
                      <a:gd name="T49" fmla="*/ 1172 h 1462"/>
                      <a:gd name="T50" fmla="*/ 0 w 57"/>
                      <a:gd name="T51" fmla="*/ 1035 h 1462"/>
                      <a:gd name="T52" fmla="*/ 0 w 57"/>
                      <a:gd name="T53" fmla="*/ 897 h 1462"/>
                      <a:gd name="T54" fmla="*/ 0 w 57"/>
                      <a:gd name="T55" fmla="*/ 759 h 1462"/>
                      <a:gd name="T56" fmla="*/ 0 w 57"/>
                      <a:gd name="T57" fmla="*/ 620 h 1462"/>
                      <a:gd name="T58" fmla="*/ 0 w 57"/>
                      <a:gd name="T59" fmla="*/ 482 h 1462"/>
                      <a:gd name="T60" fmla="*/ 0 w 57"/>
                      <a:gd name="T61" fmla="*/ 345 h 1462"/>
                      <a:gd name="T62" fmla="*/ 0 w 57"/>
                      <a:gd name="T63" fmla="*/ 207 h 1462"/>
                      <a:gd name="T64" fmla="*/ 0 w 57"/>
                      <a:gd name="T65" fmla="*/ 69 h 1462"/>
                      <a:gd name="T66" fmla="*/ 16 w 57"/>
                      <a:gd name="T67" fmla="*/ 0 h 14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7" h="1462">
                        <a:moveTo>
                          <a:pt x="16" y="0"/>
                        </a:moveTo>
                        <a:lnTo>
                          <a:pt x="26" y="31"/>
                        </a:lnTo>
                        <a:lnTo>
                          <a:pt x="30" y="77"/>
                        </a:lnTo>
                        <a:lnTo>
                          <a:pt x="28" y="86"/>
                        </a:lnTo>
                        <a:lnTo>
                          <a:pt x="57" y="131"/>
                        </a:lnTo>
                        <a:lnTo>
                          <a:pt x="19" y="154"/>
                        </a:lnTo>
                        <a:lnTo>
                          <a:pt x="9" y="199"/>
                        </a:lnTo>
                        <a:lnTo>
                          <a:pt x="8" y="214"/>
                        </a:lnTo>
                        <a:lnTo>
                          <a:pt x="11" y="265"/>
                        </a:lnTo>
                        <a:lnTo>
                          <a:pt x="12" y="287"/>
                        </a:lnTo>
                        <a:lnTo>
                          <a:pt x="8" y="339"/>
                        </a:lnTo>
                        <a:lnTo>
                          <a:pt x="9" y="352"/>
                        </a:lnTo>
                        <a:lnTo>
                          <a:pt x="16" y="400"/>
                        </a:lnTo>
                        <a:lnTo>
                          <a:pt x="17" y="429"/>
                        </a:lnTo>
                        <a:lnTo>
                          <a:pt x="16" y="469"/>
                        </a:lnTo>
                        <a:lnTo>
                          <a:pt x="15" y="496"/>
                        </a:lnTo>
                        <a:lnTo>
                          <a:pt x="9" y="543"/>
                        </a:lnTo>
                        <a:lnTo>
                          <a:pt x="9" y="561"/>
                        </a:lnTo>
                        <a:lnTo>
                          <a:pt x="15" y="607"/>
                        </a:lnTo>
                        <a:lnTo>
                          <a:pt x="16" y="634"/>
                        </a:lnTo>
                        <a:lnTo>
                          <a:pt x="9" y="681"/>
                        </a:lnTo>
                        <a:lnTo>
                          <a:pt x="9" y="698"/>
                        </a:lnTo>
                        <a:lnTo>
                          <a:pt x="13" y="746"/>
                        </a:lnTo>
                        <a:lnTo>
                          <a:pt x="15" y="772"/>
                        </a:lnTo>
                        <a:lnTo>
                          <a:pt x="16" y="813"/>
                        </a:lnTo>
                        <a:lnTo>
                          <a:pt x="15" y="841"/>
                        </a:lnTo>
                        <a:lnTo>
                          <a:pt x="8" y="889"/>
                        </a:lnTo>
                        <a:lnTo>
                          <a:pt x="9" y="905"/>
                        </a:lnTo>
                        <a:lnTo>
                          <a:pt x="16" y="951"/>
                        </a:lnTo>
                        <a:lnTo>
                          <a:pt x="16" y="980"/>
                        </a:lnTo>
                        <a:lnTo>
                          <a:pt x="12" y="1024"/>
                        </a:lnTo>
                        <a:lnTo>
                          <a:pt x="12" y="1045"/>
                        </a:lnTo>
                        <a:lnTo>
                          <a:pt x="12" y="1092"/>
                        </a:lnTo>
                        <a:lnTo>
                          <a:pt x="13" y="1115"/>
                        </a:lnTo>
                        <a:lnTo>
                          <a:pt x="16" y="1158"/>
                        </a:lnTo>
                        <a:lnTo>
                          <a:pt x="15" y="1186"/>
                        </a:lnTo>
                        <a:lnTo>
                          <a:pt x="7" y="1236"/>
                        </a:lnTo>
                        <a:lnTo>
                          <a:pt x="5" y="1247"/>
                        </a:lnTo>
                        <a:lnTo>
                          <a:pt x="5" y="1306"/>
                        </a:lnTo>
                        <a:lnTo>
                          <a:pt x="4" y="1314"/>
                        </a:lnTo>
                        <a:lnTo>
                          <a:pt x="2" y="1377"/>
                        </a:lnTo>
                        <a:lnTo>
                          <a:pt x="2" y="1382"/>
                        </a:lnTo>
                        <a:lnTo>
                          <a:pt x="1" y="1447"/>
                        </a:lnTo>
                        <a:lnTo>
                          <a:pt x="1" y="1450"/>
                        </a:lnTo>
                        <a:lnTo>
                          <a:pt x="0" y="1462"/>
                        </a:lnTo>
                        <a:lnTo>
                          <a:pt x="0" y="1449"/>
                        </a:lnTo>
                        <a:lnTo>
                          <a:pt x="0" y="1379"/>
                        </a:lnTo>
                        <a:lnTo>
                          <a:pt x="0" y="1310"/>
                        </a:lnTo>
                        <a:lnTo>
                          <a:pt x="0" y="1241"/>
                        </a:lnTo>
                        <a:lnTo>
                          <a:pt x="0" y="1172"/>
                        </a:lnTo>
                        <a:lnTo>
                          <a:pt x="0" y="1103"/>
                        </a:lnTo>
                        <a:lnTo>
                          <a:pt x="0" y="1035"/>
                        </a:lnTo>
                        <a:lnTo>
                          <a:pt x="0" y="966"/>
                        </a:lnTo>
                        <a:lnTo>
                          <a:pt x="0" y="897"/>
                        </a:lnTo>
                        <a:lnTo>
                          <a:pt x="0" y="828"/>
                        </a:lnTo>
                        <a:lnTo>
                          <a:pt x="0" y="759"/>
                        </a:lnTo>
                        <a:lnTo>
                          <a:pt x="0" y="690"/>
                        </a:lnTo>
                        <a:lnTo>
                          <a:pt x="0" y="620"/>
                        </a:lnTo>
                        <a:lnTo>
                          <a:pt x="0" y="551"/>
                        </a:lnTo>
                        <a:lnTo>
                          <a:pt x="0" y="482"/>
                        </a:lnTo>
                        <a:lnTo>
                          <a:pt x="0" y="413"/>
                        </a:lnTo>
                        <a:lnTo>
                          <a:pt x="0" y="345"/>
                        </a:lnTo>
                        <a:lnTo>
                          <a:pt x="0" y="276"/>
                        </a:lnTo>
                        <a:lnTo>
                          <a:pt x="0" y="207"/>
                        </a:lnTo>
                        <a:lnTo>
                          <a:pt x="0" y="138"/>
                        </a:lnTo>
                        <a:lnTo>
                          <a:pt x="0" y="69"/>
                        </a:lnTo>
                        <a:lnTo>
                          <a:pt x="0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2" name="Freeform 49"/>
                  <p:cNvSpPr>
                    <a:spLocks/>
                  </p:cNvSpPr>
                  <p:nvPr/>
                </p:nvSpPr>
                <p:spPr bwMode="auto">
                  <a:xfrm>
                    <a:off x="3592513" y="5176838"/>
                    <a:ext cx="190500" cy="23813"/>
                  </a:xfrm>
                  <a:custGeom>
                    <a:avLst/>
                    <a:gdLst>
                      <a:gd name="T0" fmla="*/ 120 w 120"/>
                      <a:gd name="T1" fmla="*/ 15 h 15"/>
                      <a:gd name="T2" fmla="*/ 91 w 120"/>
                      <a:gd name="T3" fmla="*/ 13 h 15"/>
                      <a:gd name="T4" fmla="*/ 90 w 120"/>
                      <a:gd name="T5" fmla="*/ 11 h 15"/>
                      <a:gd name="T6" fmla="*/ 49 w 120"/>
                      <a:gd name="T7" fmla="*/ 8 h 15"/>
                      <a:gd name="T8" fmla="*/ 44 w 120"/>
                      <a:gd name="T9" fmla="*/ 3 h 15"/>
                      <a:gd name="T10" fmla="*/ 35 w 120"/>
                      <a:gd name="T11" fmla="*/ 0 h 15"/>
                      <a:gd name="T12" fmla="*/ 0 w 120"/>
                      <a:gd name="T13" fmla="*/ 14 h 15"/>
                      <a:gd name="T14" fmla="*/ 0 w 120"/>
                      <a:gd name="T15" fmla="*/ 15 h 15"/>
                      <a:gd name="T16" fmla="*/ 45 w 120"/>
                      <a:gd name="T17" fmla="*/ 15 h 15"/>
                      <a:gd name="T18" fmla="*/ 91 w 120"/>
                      <a:gd name="T19" fmla="*/ 15 h 15"/>
                      <a:gd name="T20" fmla="*/ 120 w 120"/>
                      <a:gd name="T21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0" h="15">
                        <a:moveTo>
                          <a:pt x="120" y="15"/>
                        </a:moveTo>
                        <a:lnTo>
                          <a:pt x="91" y="13"/>
                        </a:lnTo>
                        <a:lnTo>
                          <a:pt x="90" y="11"/>
                        </a:lnTo>
                        <a:lnTo>
                          <a:pt x="49" y="8"/>
                        </a:lnTo>
                        <a:lnTo>
                          <a:pt x="44" y="3"/>
                        </a:lnTo>
                        <a:lnTo>
                          <a:pt x="35" y="0"/>
                        </a:lnTo>
                        <a:lnTo>
                          <a:pt x="0" y="14"/>
                        </a:lnTo>
                        <a:lnTo>
                          <a:pt x="0" y="15"/>
                        </a:lnTo>
                        <a:lnTo>
                          <a:pt x="45" y="15"/>
                        </a:lnTo>
                        <a:lnTo>
                          <a:pt x="91" y="15"/>
                        </a:lnTo>
                        <a:lnTo>
                          <a:pt x="120" y="15"/>
                        </a:ln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3" name="Freeform 50"/>
                  <p:cNvSpPr>
                    <a:spLocks/>
                  </p:cNvSpPr>
                  <p:nvPr/>
                </p:nvSpPr>
                <p:spPr bwMode="auto">
                  <a:xfrm>
                    <a:off x="3592513" y="5176838"/>
                    <a:ext cx="190500" cy="23813"/>
                  </a:xfrm>
                  <a:custGeom>
                    <a:avLst/>
                    <a:gdLst>
                      <a:gd name="T0" fmla="*/ 120 w 120"/>
                      <a:gd name="T1" fmla="*/ 15 h 15"/>
                      <a:gd name="T2" fmla="*/ 91 w 120"/>
                      <a:gd name="T3" fmla="*/ 13 h 15"/>
                      <a:gd name="T4" fmla="*/ 90 w 120"/>
                      <a:gd name="T5" fmla="*/ 11 h 15"/>
                      <a:gd name="T6" fmla="*/ 49 w 120"/>
                      <a:gd name="T7" fmla="*/ 8 h 15"/>
                      <a:gd name="T8" fmla="*/ 44 w 120"/>
                      <a:gd name="T9" fmla="*/ 3 h 15"/>
                      <a:gd name="T10" fmla="*/ 35 w 120"/>
                      <a:gd name="T11" fmla="*/ 0 h 15"/>
                      <a:gd name="T12" fmla="*/ 0 w 120"/>
                      <a:gd name="T13" fmla="*/ 14 h 15"/>
                      <a:gd name="T14" fmla="*/ 0 w 120"/>
                      <a:gd name="T15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0" h="15">
                        <a:moveTo>
                          <a:pt x="120" y="15"/>
                        </a:moveTo>
                        <a:lnTo>
                          <a:pt x="91" y="13"/>
                        </a:lnTo>
                        <a:lnTo>
                          <a:pt x="90" y="11"/>
                        </a:lnTo>
                        <a:lnTo>
                          <a:pt x="49" y="8"/>
                        </a:lnTo>
                        <a:lnTo>
                          <a:pt x="44" y="3"/>
                        </a:lnTo>
                        <a:lnTo>
                          <a:pt x="35" y="0"/>
                        </a:lnTo>
                        <a:lnTo>
                          <a:pt x="0" y="14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4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3487738" y="5307013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5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4227513" y="5307013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0.2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6" name="Rectangle 53"/>
                  <p:cNvSpPr>
                    <a:spLocks noChangeArrowheads="1"/>
                  </p:cNvSpPr>
                  <p:nvPr/>
                </p:nvSpPr>
                <p:spPr bwMode="auto">
                  <a:xfrm>
                    <a:off x="4968875" y="5307013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0.4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7" name="Rectangle 54"/>
                  <p:cNvSpPr>
                    <a:spLocks noChangeArrowheads="1"/>
                  </p:cNvSpPr>
                  <p:nvPr/>
                </p:nvSpPr>
                <p:spPr bwMode="auto">
                  <a:xfrm>
                    <a:off x="5708650" y="5307013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0.6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8" name="Rectangle 55"/>
                  <p:cNvSpPr>
                    <a:spLocks noChangeArrowheads="1"/>
                  </p:cNvSpPr>
                  <p:nvPr/>
                </p:nvSpPr>
                <p:spPr bwMode="auto">
                  <a:xfrm>
                    <a:off x="6448425" y="5307013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0.8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9" name="Rectangle 56"/>
                  <p:cNvSpPr>
                    <a:spLocks noChangeArrowheads="1"/>
                  </p:cNvSpPr>
                  <p:nvPr/>
                </p:nvSpPr>
                <p:spPr bwMode="auto">
                  <a:xfrm>
                    <a:off x="7188200" y="5307013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1.0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0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3262313" y="5108576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1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3262313" y="4545013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0.1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2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3262313" y="3983038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0.2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3" name="Rectangle 60"/>
                  <p:cNvSpPr>
                    <a:spLocks noChangeArrowheads="1"/>
                  </p:cNvSpPr>
                  <p:nvPr/>
                </p:nvSpPr>
                <p:spPr bwMode="auto">
                  <a:xfrm>
                    <a:off x="3262313" y="3419476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0.3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4" name="Rectangle 61"/>
                  <p:cNvSpPr>
                    <a:spLocks noChangeArrowheads="1"/>
                  </p:cNvSpPr>
                  <p:nvPr/>
                </p:nvSpPr>
                <p:spPr bwMode="auto">
                  <a:xfrm>
                    <a:off x="3262313" y="2857501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0.4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5" name="Rectangle 62"/>
                  <p:cNvSpPr>
                    <a:spLocks noChangeArrowheads="1"/>
                  </p:cNvSpPr>
                  <p:nvPr/>
                </p:nvSpPr>
                <p:spPr bwMode="auto">
                  <a:xfrm>
                    <a:off x="3262313" y="2293938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0.5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6" name="Rectangle 63"/>
                  <p:cNvSpPr>
                    <a:spLocks noChangeArrowheads="1"/>
                  </p:cNvSpPr>
                  <p:nvPr/>
                </p:nvSpPr>
                <p:spPr bwMode="auto">
                  <a:xfrm>
                    <a:off x="3262313" y="1733551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0.6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7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3262313" y="1168401"/>
                    <a:ext cx="19236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0.7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" name="Line 6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90925" y="5200651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" name="Line 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60813" y="5200651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0" name="Line 6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30700" y="5200651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1" name="Line 6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702175" y="5200651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2" name="Line 6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072063" y="5200651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3" name="Line 7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41950" y="5200651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4" name="Line 7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811838" y="5200651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5" name="Line 7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181725" y="5200651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6" name="Line 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551613" y="5200651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7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923088" y="5200651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8" name="Line 7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91388" y="5200651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9" name="Line 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662863" y="5200651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0" name="Line 77"/>
                  <p:cNvSpPr>
                    <a:spLocks noChangeShapeType="1"/>
                  </p:cNvSpPr>
                  <p:nvPr/>
                </p:nvSpPr>
                <p:spPr bwMode="auto">
                  <a:xfrm>
                    <a:off x="3590925" y="5200651"/>
                    <a:ext cx="4071938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1" name="Line 78"/>
                  <p:cNvSpPr>
                    <a:spLocks noChangeShapeType="1"/>
                  </p:cNvSpPr>
                  <p:nvPr/>
                </p:nvSpPr>
                <p:spPr bwMode="auto">
                  <a:xfrm>
                    <a:off x="3517900" y="5200651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2" name="Line 79"/>
                  <p:cNvSpPr>
                    <a:spLocks noChangeShapeType="1"/>
                  </p:cNvSpPr>
                  <p:nvPr/>
                </p:nvSpPr>
                <p:spPr bwMode="auto">
                  <a:xfrm>
                    <a:off x="3554413" y="49196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3" name="Line 80"/>
                  <p:cNvSpPr>
                    <a:spLocks noChangeShapeType="1"/>
                  </p:cNvSpPr>
                  <p:nvPr/>
                </p:nvSpPr>
                <p:spPr bwMode="auto">
                  <a:xfrm>
                    <a:off x="3517900" y="46370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4" name="Line 81"/>
                  <p:cNvSpPr>
                    <a:spLocks noChangeShapeType="1"/>
                  </p:cNvSpPr>
                  <p:nvPr/>
                </p:nvSpPr>
                <p:spPr bwMode="auto">
                  <a:xfrm>
                    <a:off x="3554413" y="43576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5" name="Line 82"/>
                  <p:cNvSpPr>
                    <a:spLocks noChangeShapeType="1"/>
                  </p:cNvSpPr>
                  <p:nvPr/>
                </p:nvSpPr>
                <p:spPr bwMode="auto">
                  <a:xfrm>
                    <a:off x="3517900" y="407511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6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3554413" y="3794126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7" name="Line 84"/>
                  <p:cNvSpPr>
                    <a:spLocks noChangeShapeType="1"/>
                  </p:cNvSpPr>
                  <p:nvPr/>
                </p:nvSpPr>
                <p:spPr bwMode="auto">
                  <a:xfrm>
                    <a:off x="3517900" y="3511551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8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3554413" y="3232151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89" name="Line 86"/>
                  <p:cNvSpPr>
                    <a:spLocks noChangeShapeType="1"/>
                  </p:cNvSpPr>
                  <p:nvPr/>
                </p:nvSpPr>
                <p:spPr bwMode="auto">
                  <a:xfrm>
                    <a:off x="3517900" y="29511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0" name="Line 87"/>
                  <p:cNvSpPr>
                    <a:spLocks noChangeShapeType="1"/>
                  </p:cNvSpPr>
                  <p:nvPr/>
                </p:nvSpPr>
                <p:spPr bwMode="auto">
                  <a:xfrm>
                    <a:off x="3554413" y="26685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1" name="Line 88"/>
                  <p:cNvSpPr>
                    <a:spLocks noChangeShapeType="1"/>
                  </p:cNvSpPr>
                  <p:nvPr/>
                </p:nvSpPr>
                <p:spPr bwMode="auto">
                  <a:xfrm>
                    <a:off x="3517900" y="2387601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2" name="Line 89"/>
                  <p:cNvSpPr>
                    <a:spLocks noChangeShapeType="1"/>
                  </p:cNvSpPr>
                  <p:nvPr/>
                </p:nvSpPr>
                <p:spPr bwMode="auto">
                  <a:xfrm>
                    <a:off x="3554413" y="2105026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3" name="Line 90"/>
                  <p:cNvSpPr>
                    <a:spLocks noChangeShapeType="1"/>
                  </p:cNvSpPr>
                  <p:nvPr/>
                </p:nvSpPr>
                <p:spPr bwMode="auto">
                  <a:xfrm>
                    <a:off x="3517900" y="1825626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4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3554413" y="1543051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5" name="Line 92"/>
                  <p:cNvSpPr>
                    <a:spLocks noChangeShapeType="1"/>
                  </p:cNvSpPr>
                  <p:nvPr/>
                </p:nvSpPr>
                <p:spPr bwMode="auto">
                  <a:xfrm>
                    <a:off x="3517900" y="12620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6" name="Line 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90925" y="1262063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7" name="Line 94"/>
                  <p:cNvSpPr>
                    <a:spLocks noChangeShapeType="1"/>
                  </p:cNvSpPr>
                  <p:nvPr/>
                </p:nvSpPr>
                <p:spPr bwMode="auto">
                  <a:xfrm>
                    <a:off x="3590925" y="1262063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8" name="Line 95"/>
                  <p:cNvSpPr>
                    <a:spLocks noChangeShapeType="1"/>
                  </p:cNvSpPr>
                  <p:nvPr/>
                </p:nvSpPr>
                <p:spPr bwMode="auto">
                  <a:xfrm>
                    <a:off x="3960813" y="1262063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9" name="Line 96"/>
                  <p:cNvSpPr>
                    <a:spLocks noChangeShapeType="1"/>
                  </p:cNvSpPr>
                  <p:nvPr/>
                </p:nvSpPr>
                <p:spPr bwMode="auto">
                  <a:xfrm>
                    <a:off x="4330700" y="1262063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0" name="Line 97"/>
                  <p:cNvSpPr>
                    <a:spLocks noChangeShapeType="1"/>
                  </p:cNvSpPr>
                  <p:nvPr/>
                </p:nvSpPr>
                <p:spPr bwMode="auto">
                  <a:xfrm>
                    <a:off x="4702175" y="1262063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1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5072063" y="1262063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2" name="Line 99"/>
                  <p:cNvSpPr>
                    <a:spLocks noChangeShapeType="1"/>
                  </p:cNvSpPr>
                  <p:nvPr/>
                </p:nvSpPr>
                <p:spPr bwMode="auto">
                  <a:xfrm>
                    <a:off x="5441950" y="1262063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3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5811838" y="1262063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4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6181725" y="1262063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5" name="Line 102"/>
                  <p:cNvSpPr>
                    <a:spLocks noChangeShapeType="1"/>
                  </p:cNvSpPr>
                  <p:nvPr/>
                </p:nvSpPr>
                <p:spPr bwMode="auto">
                  <a:xfrm>
                    <a:off x="6551613" y="1262063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6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6923088" y="1262063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7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7291388" y="1262063"/>
                    <a:ext cx="0" cy="73025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8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7662863" y="1262063"/>
                    <a:ext cx="0" cy="36513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9" name="Line 106"/>
                  <p:cNvSpPr>
                    <a:spLocks noChangeShapeType="1"/>
                  </p:cNvSpPr>
                  <p:nvPr/>
                </p:nvSpPr>
                <p:spPr bwMode="auto">
                  <a:xfrm>
                    <a:off x="3590925" y="1262063"/>
                    <a:ext cx="4071938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0" name="Line 10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589838" y="5200651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1" name="Line 10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626350" y="4919663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2" name="Line 10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589838" y="4637088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3" name="Line 1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626350" y="43576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4" name="Line 11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589838" y="407511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5" name="Line 11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626350" y="3794126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6" name="Line 11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589838" y="3511551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7" name="Line 1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626350" y="3232151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8" name="Line 11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589838" y="29511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9" name="Line 11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626350" y="2668588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0" name="Line 11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589838" y="2387601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1" name="Line 11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626350" y="2105026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2" name="Line 1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589838" y="1825626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3" name="Line 12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626350" y="1543051"/>
                    <a:ext cx="36513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4" name="Line 12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589838" y="1262063"/>
                    <a:ext cx="73025" cy="0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5" name="Line 1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662863" y="1262063"/>
                    <a:ext cx="0" cy="3938588"/>
                  </a:xfrm>
                  <a:prstGeom prst="line">
                    <a:avLst/>
                  </a:prstGeom>
                  <a:noFill/>
                  <a:ln w="158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CA" sz="12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6" name="Rectangle 123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7895245" y="3208874"/>
                    <a:ext cx="3847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 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8" name="Rectangle 125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2407365" y="3110935"/>
                    <a:ext cx="1362232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Weight percent Si</a:t>
                    </a:r>
                    <a:endPara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9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862513" y="5564188"/>
                    <a:ext cx="147283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Weight percent Mg</a:t>
                    </a:r>
                    <a:endParaRPr kumimoji="0" lang="en-US" altLang="en-US" sz="1400" b="1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0" name="TextBox 129"/>
                  <p:cNvSpPr txBox="1"/>
                  <p:nvPr/>
                </p:nvSpPr>
                <p:spPr>
                  <a:xfrm>
                    <a:off x="7182045" y="1404290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1.435</a:t>
                    </a:r>
                  </a:p>
                </p:txBody>
              </p:sp>
              <p:sp>
                <p:nvSpPr>
                  <p:cNvPr id="132" name="TextBox 131"/>
                  <p:cNvSpPr txBox="1"/>
                  <p:nvPr/>
                </p:nvSpPr>
                <p:spPr>
                  <a:xfrm>
                    <a:off x="7096038" y="2584128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1.025</a:t>
                    </a:r>
                  </a:p>
                </p:txBody>
              </p: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7156840" y="2170676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1.23</a:t>
                    </a:r>
                  </a:p>
                </p:txBody>
              </p:sp>
              <p:sp>
                <p:nvSpPr>
                  <p:cNvPr id="133" name="TextBox 132"/>
                  <p:cNvSpPr txBox="1"/>
                  <p:nvPr/>
                </p:nvSpPr>
                <p:spPr>
                  <a:xfrm>
                    <a:off x="7111594" y="3022048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0.82</a:t>
                    </a:r>
                  </a:p>
                </p:txBody>
              </p:sp>
              <p:sp>
                <p:nvSpPr>
                  <p:cNvPr id="134" name="TextBox 133"/>
                  <p:cNvSpPr txBox="1"/>
                  <p:nvPr/>
                </p:nvSpPr>
                <p:spPr>
                  <a:xfrm>
                    <a:off x="5565187" y="3378125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0.615</a:t>
                    </a:r>
                  </a:p>
                </p:txBody>
              </p:sp>
              <p:sp>
                <p:nvSpPr>
                  <p:cNvPr id="135" name="TextBox 134"/>
                  <p:cNvSpPr txBox="1"/>
                  <p:nvPr/>
                </p:nvSpPr>
                <p:spPr>
                  <a:xfrm>
                    <a:off x="5125331" y="3809699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0.410</a:t>
                    </a:r>
                  </a:p>
                </p:txBody>
              </p:sp>
              <p:sp>
                <p:nvSpPr>
                  <p:cNvPr id="136" name="TextBox 135"/>
                  <p:cNvSpPr txBox="1"/>
                  <p:nvPr/>
                </p:nvSpPr>
                <p:spPr>
                  <a:xfrm>
                    <a:off x="4702175" y="4243703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0.205</a:t>
                    </a:r>
                  </a:p>
                </p:txBody>
              </p:sp>
              <p:sp>
                <p:nvSpPr>
                  <p:cNvPr id="138" name="TextBox 137"/>
                  <p:cNvSpPr txBox="1"/>
                  <p:nvPr/>
                </p:nvSpPr>
                <p:spPr>
                  <a:xfrm>
                    <a:off x="4056199" y="4651557"/>
                    <a:ext cx="534988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</a:t>
                    </a:r>
                  </a:p>
                </p:txBody>
              </p:sp>
              <p:sp>
                <p:nvSpPr>
                  <p:cNvPr id="139" name="TextBox 138"/>
                  <p:cNvSpPr txBox="1"/>
                  <p:nvPr/>
                </p:nvSpPr>
                <p:spPr>
                  <a:xfrm>
                    <a:off x="3851412" y="4924503"/>
                    <a:ext cx="3253456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CA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0.02Cr-0.05Cu-0.15Fe-0.03Mn    Mg</a:t>
                    </a:r>
                    <a:r>
                      <a:rPr lang="en-CA" sz="1200" baseline="-25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2</a:t>
                    </a:r>
                    <a:r>
                      <a:rPr lang="en-CA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Si    177 ᵒC</a:t>
                    </a:r>
                    <a:endParaRPr lang="en-CA" sz="1200" baseline="-25000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44" name="Line 77"/>
                <p:cNvSpPr>
                  <a:spLocks noChangeShapeType="1"/>
                </p:cNvSpPr>
                <p:nvPr/>
              </p:nvSpPr>
              <p:spPr bwMode="auto">
                <a:xfrm flipV="1">
                  <a:off x="2439988" y="1303338"/>
                  <a:ext cx="2587625" cy="3940175"/>
                </a:xfrm>
                <a:prstGeom prst="line">
                  <a:avLst/>
                </a:prstGeom>
                <a:ln>
                  <a:prstDash val="dashDot"/>
                  <a:headEnd/>
                  <a:tailEnd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45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2439988" y="1665288"/>
                  <a:ext cx="4067175" cy="3578225"/>
                </a:xfrm>
                <a:prstGeom prst="line">
                  <a:avLst/>
                </a:prstGeom>
                <a:ln>
                  <a:prstDash val="dash"/>
                  <a:headEnd/>
                  <a:tailEnd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 dirty="0"/>
                </a:p>
              </p:txBody>
            </p:sp>
            <p:sp>
              <p:nvSpPr>
                <p:cNvPr id="3" name="TextBox 2"/>
                <p:cNvSpPr txBox="1"/>
                <p:nvPr/>
              </p:nvSpPr>
              <p:spPr>
                <a:xfrm>
                  <a:off x="4879919" y="1041404"/>
                  <a:ext cx="797581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1:1</a:t>
                  </a:r>
                </a:p>
              </p:txBody>
            </p:sp>
            <p:sp>
              <p:nvSpPr>
                <p:cNvPr id="147" name="TextBox 146"/>
                <p:cNvSpPr txBox="1"/>
                <p:nvPr/>
              </p:nvSpPr>
              <p:spPr>
                <a:xfrm>
                  <a:off x="6476804" y="1511112"/>
                  <a:ext cx="797581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CA" sz="11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1.731:1</a:t>
                  </a:r>
                </a:p>
              </p:txBody>
            </p:sp>
            <p:sp>
              <p:nvSpPr>
                <p:cNvPr id="4" name="Rectangle 3"/>
                <p:cNvSpPr/>
                <p:nvPr/>
              </p:nvSpPr>
              <p:spPr>
                <a:xfrm>
                  <a:off x="4292405" y="1849296"/>
                  <a:ext cx="1480345" cy="2261649"/>
                </a:xfrm>
                <a:prstGeom prst="rect">
                  <a:avLst/>
                </a:prstGeom>
                <a:noFill/>
                <a:ln w="28575">
                  <a:solidFill>
                    <a:schemeClr val="accent6">
                      <a:lumMod val="50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CA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" name="Line 537"/>
                <p:cNvSpPr>
                  <a:spLocks noChangeShapeType="1"/>
                </p:cNvSpPr>
                <p:nvPr/>
              </p:nvSpPr>
              <p:spPr bwMode="auto">
                <a:xfrm flipH="1">
                  <a:off x="5432426" y="1185863"/>
                  <a:ext cx="25400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  <p:sp>
              <p:nvSpPr>
                <p:cNvPr id="1069" name="Freeform 10"/>
                <p:cNvSpPr>
                  <a:spLocks/>
                </p:cNvSpPr>
                <p:nvPr/>
              </p:nvSpPr>
              <p:spPr bwMode="auto">
                <a:xfrm>
                  <a:off x="5078702" y="1296988"/>
                  <a:ext cx="1443037" cy="2847975"/>
                </a:xfrm>
                <a:custGeom>
                  <a:avLst/>
                  <a:gdLst>
                    <a:gd name="T0" fmla="*/ 362 w 362"/>
                    <a:gd name="T1" fmla="*/ 514 h 514"/>
                    <a:gd name="T2" fmla="*/ 361 w 362"/>
                    <a:gd name="T3" fmla="*/ 514 h 514"/>
                    <a:gd name="T4" fmla="*/ 337 w 362"/>
                    <a:gd name="T5" fmla="*/ 507 h 514"/>
                    <a:gd name="T6" fmla="*/ 314 w 362"/>
                    <a:gd name="T7" fmla="*/ 500 h 514"/>
                    <a:gd name="T8" fmla="*/ 291 w 362"/>
                    <a:gd name="T9" fmla="*/ 492 h 514"/>
                    <a:gd name="T10" fmla="*/ 268 w 362"/>
                    <a:gd name="T11" fmla="*/ 484 h 514"/>
                    <a:gd name="T12" fmla="*/ 246 w 362"/>
                    <a:gd name="T13" fmla="*/ 475 h 514"/>
                    <a:gd name="T14" fmla="*/ 224 w 362"/>
                    <a:gd name="T15" fmla="*/ 466 h 514"/>
                    <a:gd name="T16" fmla="*/ 202 w 362"/>
                    <a:gd name="T17" fmla="*/ 457 h 514"/>
                    <a:gd name="T18" fmla="*/ 181 w 362"/>
                    <a:gd name="T19" fmla="*/ 447 h 514"/>
                    <a:gd name="T20" fmla="*/ 160 w 362"/>
                    <a:gd name="T21" fmla="*/ 436 h 514"/>
                    <a:gd name="T22" fmla="*/ 140 w 362"/>
                    <a:gd name="T23" fmla="*/ 425 h 514"/>
                    <a:gd name="T24" fmla="*/ 121 w 362"/>
                    <a:gd name="T25" fmla="*/ 414 h 514"/>
                    <a:gd name="T26" fmla="*/ 102 w 362"/>
                    <a:gd name="T27" fmla="*/ 402 h 514"/>
                    <a:gd name="T28" fmla="*/ 83 w 362"/>
                    <a:gd name="T29" fmla="*/ 389 h 514"/>
                    <a:gd name="T30" fmla="*/ 66 w 362"/>
                    <a:gd name="T31" fmla="*/ 376 h 514"/>
                    <a:gd name="T32" fmla="*/ 49 w 362"/>
                    <a:gd name="T33" fmla="*/ 363 h 514"/>
                    <a:gd name="T34" fmla="*/ 32 w 362"/>
                    <a:gd name="T35" fmla="*/ 350 h 514"/>
                    <a:gd name="T36" fmla="*/ 17 w 362"/>
                    <a:gd name="T37" fmla="*/ 335 h 514"/>
                    <a:gd name="T38" fmla="*/ 2 w 362"/>
                    <a:gd name="T39" fmla="*/ 321 h 514"/>
                    <a:gd name="T40" fmla="*/ 0 w 362"/>
                    <a:gd name="T41" fmla="*/ 319 h 514"/>
                    <a:gd name="T42" fmla="*/ 0 w 362"/>
                    <a:gd name="T43" fmla="*/ 318 h 514"/>
                    <a:gd name="T44" fmla="*/ 8 w 362"/>
                    <a:gd name="T45" fmla="*/ 301 h 514"/>
                    <a:gd name="T46" fmla="*/ 15 w 362"/>
                    <a:gd name="T47" fmla="*/ 284 h 514"/>
                    <a:gd name="T48" fmla="*/ 23 w 362"/>
                    <a:gd name="T49" fmla="*/ 268 h 514"/>
                    <a:gd name="T50" fmla="*/ 31 w 362"/>
                    <a:gd name="T51" fmla="*/ 251 h 514"/>
                    <a:gd name="T52" fmla="*/ 39 w 362"/>
                    <a:gd name="T53" fmla="*/ 234 h 514"/>
                    <a:gd name="T54" fmla="*/ 46 w 362"/>
                    <a:gd name="T55" fmla="*/ 217 h 514"/>
                    <a:gd name="T56" fmla="*/ 54 w 362"/>
                    <a:gd name="T57" fmla="*/ 200 h 514"/>
                    <a:gd name="T58" fmla="*/ 62 w 362"/>
                    <a:gd name="T59" fmla="*/ 183 h 514"/>
                    <a:gd name="T60" fmla="*/ 70 w 362"/>
                    <a:gd name="T61" fmla="*/ 166 h 514"/>
                    <a:gd name="T62" fmla="*/ 78 w 362"/>
                    <a:gd name="T63" fmla="*/ 149 h 514"/>
                    <a:gd name="T64" fmla="*/ 85 w 362"/>
                    <a:gd name="T65" fmla="*/ 132 h 514"/>
                    <a:gd name="T66" fmla="*/ 93 w 362"/>
                    <a:gd name="T67" fmla="*/ 116 h 514"/>
                    <a:gd name="T68" fmla="*/ 101 w 362"/>
                    <a:gd name="T69" fmla="*/ 99 h 514"/>
                    <a:gd name="T70" fmla="*/ 109 w 362"/>
                    <a:gd name="T71" fmla="*/ 82 h 514"/>
                    <a:gd name="T72" fmla="*/ 116 w 362"/>
                    <a:gd name="T73" fmla="*/ 65 h 514"/>
                    <a:gd name="T74" fmla="*/ 124 w 362"/>
                    <a:gd name="T75" fmla="*/ 48 h 514"/>
                    <a:gd name="T76" fmla="*/ 132 w 362"/>
                    <a:gd name="T77" fmla="*/ 31 h 514"/>
                    <a:gd name="T78" fmla="*/ 140 w 362"/>
                    <a:gd name="T79" fmla="*/ 14 h 514"/>
                    <a:gd name="T80" fmla="*/ 146 w 362"/>
                    <a:gd name="T81" fmla="*/ 0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62" h="514">
                      <a:moveTo>
                        <a:pt x="362" y="514"/>
                      </a:moveTo>
                      <a:lnTo>
                        <a:pt x="361" y="514"/>
                      </a:lnTo>
                      <a:lnTo>
                        <a:pt x="337" y="507"/>
                      </a:lnTo>
                      <a:lnTo>
                        <a:pt x="314" y="500"/>
                      </a:lnTo>
                      <a:lnTo>
                        <a:pt x="291" y="492"/>
                      </a:lnTo>
                      <a:lnTo>
                        <a:pt x="268" y="484"/>
                      </a:lnTo>
                      <a:lnTo>
                        <a:pt x="246" y="475"/>
                      </a:lnTo>
                      <a:lnTo>
                        <a:pt x="224" y="466"/>
                      </a:lnTo>
                      <a:lnTo>
                        <a:pt x="202" y="457"/>
                      </a:lnTo>
                      <a:lnTo>
                        <a:pt x="181" y="447"/>
                      </a:lnTo>
                      <a:lnTo>
                        <a:pt x="160" y="436"/>
                      </a:lnTo>
                      <a:lnTo>
                        <a:pt x="140" y="425"/>
                      </a:lnTo>
                      <a:lnTo>
                        <a:pt x="121" y="414"/>
                      </a:lnTo>
                      <a:lnTo>
                        <a:pt x="102" y="402"/>
                      </a:lnTo>
                      <a:lnTo>
                        <a:pt x="83" y="389"/>
                      </a:lnTo>
                      <a:lnTo>
                        <a:pt x="66" y="376"/>
                      </a:lnTo>
                      <a:lnTo>
                        <a:pt x="49" y="363"/>
                      </a:lnTo>
                      <a:lnTo>
                        <a:pt x="32" y="350"/>
                      </a:lnTo>
                      <a:lnTo>
                        <a:pt x="17" y="335"/>
                      </a:lnTo>
                      <a:lnTo>
                        <a:pt x="2" y="321"/>
                      </a:lnTo>
                      <a:lnTo>
                        <a:pt x="0" y="319"/>
                      </a:lnTo>
                      <a:lnTo>
                        <a:pt x="0" y="318"/>
                      </a:lnTo>
                      <a:lnTo>
                        <a:pt x="8" y="301"/>
                      </a:lnTo>
                      <a:lnTo>
                        <a:pt x="15" y="284"/>
                      </a:lnTo>
                      <a:lnTo>
                        <a:pt x="23" y="268"/>
                      </a:lnTo>
                      <a:lnTo>
                        <a:pt x="31" y="251"/>
                      </a:lnTo>
                      <a:lnTo>
                        <a:pt x="39" y="234"/>
                      </a:lnTo>
                      <a:lnTo>
                        <a:pt x="46" y="217"/>
                      </a:lnTo>
                      <a:lnTo>
                        <a:pt x="54" y="200"/>
                      </a:lnTo>
                      <a:lnTo>
                        <a:pt x="62" y="183"/>
                      </a:lnTo>
                      <a:lnTo>
                        <a:pt x="70" y="166"/>
                      </a:lnTo>
                      <a:lnTo>
                        <a:pt x="78" y="149"/>
                      </a:lnTo>
                      <a:lnTo>
                        <a:pt x="85" y="132"/>
                      </a:lnTo>
                      <a:lnTo>
                        <a:pt x="93" y="116"/>
                      </a:lnTo>
                      <a:lnTo>
                        <a:pt x="101" y="99"/>
                      </a:lnTo>
                      <a:lnTo>
                        <a:pt x="109" y="82"/>
                      </a:lnTo>
                      <a:lnTo>
                        <a:pt x="116" y="65"/>
                      </a:lnTo>
                      <a:lnTo>
                        <a:pt x="124" y="48"/>
                      </a:lnTo>
                      <a:lnTo>
                        <a:pt x="132" y="31"/>
                      </a:lnTo>
                      <a:lnTo>
                        <a:pt x="140" y="14"/>
                      </a:lnTo>
                      <a:lnTo>
                        <a:pt x="146" y="0"/>
                      </a:ln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CA"/>
                </a:p>
              </p:txBody>
            </p:sp>
          </p:grpSp>
        </p:grpSp>
        <p:sp>
          <p:nvSpPr>
            <p:cNvPr id="151" name="Freeform 142"/>
            <p:cNvSpPr>
              <a:spLocks/>
            </p:cNvSpPr>
            <p:nvPr/>
          </p:nvSpPr>
          <p:spPr bwMode="auto">
            <a:xfrm>
              <a:off x="2622550" y="1295400"/>
              <a:ext cx="3892550" cy="3657600"/>
            </a:xfrm>
            <a:custGeom>
              <a:avLst/>
              <a:gdLst>
                <a:gd name="T0" fmla="*/ 142 w 979"/>
                <a:gd name="T1" fmla="*/ 1 h 658"/>
                <a:gd name="T2" fmla="*/ 142 w 979"/>
                <a:gd name="T3" fmla="*/ 36 h 658"/>
                <a:gd name="T4" fmla="*/ 142 w 979"/>
                <a:gd name="T5" fmla="*/ 72 h 658"/>
                <a:gd name="T6" fmla="*/ 142 w 979"/>
                <a:gd name="T7" fmla="*/ 107 h 658"/>
                <a:gd name="T8" fmla="*/ 142 w 979"/>
                <a:gd name="T9" fmla="*/ 143 h 658"/>
                <a:gd name="T10" fmla="*/ 142 w 979"/>
                <a:gd name="T11" fmla="*/ 178 h 658"/>
                <a:gd name="T12" fmla="*/ 142 w 979"/>
                <a:gd name="T13" fmla="*/ 213 h 658"/>
                <a:gd name="T14" fmla="*/ 142 w 979"/>
                <a:gd name="T15" fmla="*/ 247 h 658"/>
                <a:gd name="T16" fmla="*/ 144 w 979"/>
                <a:gd name="T17" fmla="*/ 248 h 658"/>
                <a:gd name="T18" fmla="*/ 146 w 979"/>
                <a:gd name="T19" fmla="*/ 249 h 658"/>
                <a:gd name="T20" fmla="*/ 151 w 979"/>
                <a:gd name="T21" fmla="*/ 250 h 658"/>
                <a:gd name="T22" fmla="*/ 170 w 979"/>
                <a:gd name="T23" fmla="*/ 250 h 658"/>
                <a:gd name="T24" fmla="*/ 182 w 979"/>
                <a:gd name="T25" fmla="*/ 251 h 658"/>
                <a:gd name="T26" fmla="*/ 167 w 979"/>
                <a:gd name="T27" fmla="*/ 285 h 658"/>
                <a:gd name="T28" fmla="*/ 152 w 979"/>
                <a:gd name="T29" fmla="*/ 319 h 658"/>
                <a:gd name="T30" fmla="*/ 137 w 979"/>
                <a:gd name="T31" fmla="*/ 353 h 658"/>
                <a:gd name="T32" fmla="*/ 121 w 979"/>
                <a:gd name="T33" fmla="*/ 387 h 658"/>
                <a:gd name="T34" fmla="*/ 106 w 979"/>
                <a:gd name="T35" fmla="*/ 421 h 658"/>
                <a:gd name="T36" fmla="*/ 91 w 979"/>
                <a:gd name="T37" fmla="*/ 454 h 658"/>
                <a:gd name="T38" fmla="*/ 76 w 979"/>
                <a:gd name="T39" fmla="*/ 488 h 658"/>
                <a:gd name="T40" fmla="*/ 61 w 979"/>
                <a:gd name="T41" fmla="*/ 522 h 658"/>
                <a:gd name="T42" fmla="*/ 46 w 979"/>
                <a:gd name="T43" fmla="*/ 556 h 658"/>
                <a:gd name="T44" fmla="*/ 31 w 979"/>
                <a:gd name="T45" fmla="*/ 590 h 658"/>
                <a:gd name="T46" fmla="*/ 16 w 979"/>
                <a:gd name="T47" fmla="*/ 624 h 658"/>
                <a:gd name="T48" fmla="*/ 0 w 979"/>
                <a:gd name="T49" fmla="*/ 658 h 658"/>
                <a:gd name="T50" fmla="*/ 0 w 979"/>
                <a:gd name="T51" fmla="*/ 658 h 658"/>
                <a:gd name="T52" fmla="*/ 1 w 979"/>
                <a:gd name="T53" fmla="*/ 658 h 658"/>
                <a:gd name="T54" fmla="*/ 52 w 979"/>
                <a:gd name="T55" fmla="*/ 658 h 658"/>
                <a:gd name="T56" fmla="*/ 104 w 979"/>
                <a:gd name="T57" fmla="*/ 658 h 658"/>
                <a:gd name="T58" fmla="*/ 155 w 979"/>
                <a:gd name="T59" fmla="*/ 658 h 658"/>
                <a:gd name="T60" fmla="*/ 206 w 979"/>
                <a:gd name="T61" fmla="*/ 658 h 658"/>
                <a:gd name="T62" fmla="*/ 209 w 979"/>
                <a:gd name="T63" fmla="*/ 658 h 658"/>
                <a:gd name="T64" fmla="*/ 260 w 979"/>
                <a:gd name="T65" fmla="*/ 658 h 658"/>
                <a:gd name="T66" fmla="*/ 311 w 979"/>
                <a:gd name="T67" fmla="*/ 658 h 658"/>
                <a:gd name="T68" fmla="*/ 362 w 979"/>
                <a:gd name="T69" fmla="*/ 658 h 658"/>
                <a:gd name="T70" fmla="*/ 414 w 979"/>
                <a:gd name="T71" fmla="*/ 658 h 658"/>
                <a:gd name="T72" fmla="*/ 465 w 979"/>
                <a:gd name="T73" fmla="*/ 658 h 658"/>
                <a:gd name="T74" fmla="*/ 516 w 979"/>
                <a:gd name="T75" fmla="*/ 658 h 658"/>
                <a:gd name="T76" fmla="*/ 567 w 979"/>
                <a:gd name="T77" fmla="*/ 658 h 658"/>
                <a:gd name="T78" fmla="*/ 619 w 979"/>
                <a:gd name="T79" fmla="*/ 658 h 658"/>
                <a:gd name="T80" fmla="*/ 670 w 979"/>
                <a:gd name="T81" fmla="*/ 658 h 658"/>
                <a:gd name="T82" fmla="*/ 721 w 979"/>
                <a:gd name="T83" fmla="*/ 658 h 658"/>
                <a:gd name="T84" fmla="*/ 735 w 979"/>
                <a:gd name="T85" fmla="*/ 658 h 658"/>
                <a:gd name="T86" fmla="*/ 762 w 979"/>
                <a:gd name="T87" fmla="*/ 658 h 658"/>
                <a:gd name="T88" fmla="*/ 813 w 979"/>
                <a:gd name="T89" fmla="*/ 658 h 658"/>
                <a:gd name="T90" fmla="*/ 865 w 979"/>
                <a:gd name="T91" fmla="*/ 658 h 658"/>
                <a:gd name="T92" fmla="*/ 916 w 979"/>
                <a:gd name="T93" fmla="*/ 658 h 658"/>
                <a:gd name="T94" fmla="*/ 967 w 979"/>
                <a:gd name="T95" fmla="*/ 658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79" h="658">
                  <a:moveTo>
                    <a:pt x="142" y="0"/>
                  </a:moveTo>
                  <a:lnTo>
                    <a:pt x="142" y="1"/>
                  </a:lnTo>
                  <a:lnTo>
                    <a:pt x="142" y="18"/>
                  </a:lnTo>
                  <a:lnTo>
                    <a:pt x="142" y="36"/>
                  </a:lnTo>
                  <a:lnTo>
                    <a:pt x="142" y="54"/>
                  </a:lnTo>
                  <a:lnTo>
                    <a:pt x="142" y="72"/>
                  </a:lnTo>
                  <a:lnTo>
                    <a:pt x="142" y="89"/>
                  </a:lnTo>
                  <a:lnTo>
                    <a:pt x="142" y="107"/>
                  </a:lnTo>
                  <a:lnTo>
                    <a:pt x="142" y="125"/>
                  </a:lnTo>
                  <a:lnTo>
                    <a:pt x="142" y="143"/>
                  </a:lnTo>
                  <a:lnTo>
                    <a:pt x="142" y="160"/>
                  </a:lnTo>
                  <a:lnTo>
                    <a:pt x="142" y="178"/>
                  </a:lnTo>
                  <a:lnTo>
                    <a:pt x="142" y="196"/>
                  </a:lnTo>
                  <a:lnTo>
                    <a:pt x="142" y="213"/>
                  </a:lnTo>
                  <a:lnTo>
                    <a:pt x="142" y="231"/>
                  </a:lnTo>
                  <a:lnTo>
                    <a:pt x="142" y="247"/>
                  </a:lnTo>
                  <a:lnTo>
                    <a:pt x="143" y="247"/>
                  </a:lnTo>
                  <a:lnTo>
                    <a:pt x="144" y="248"/>
                  </a:lnTo>
                  <a:lnTo>
                    <a:pt x="145" y="249"/>
                  </a:lnTo>
                  <a:lnTo>
                    <a:pt x="146" y="249"/>
                  </a:lnTo>
                  <a:lnTo>
                    <a:pt x="148" y="250"/>
                  </a:lnTo>
                  <a:lnTo>
                    <a:pt x="151" y="250"/>
                  </a:lnTo>
                  <a:lnTo>
                    <a:pt x="158" y="250"/>
                  </a:lnTo>
                  <a:lnTo>
                    <a:pt x="170" y="250"/>
                  </a:lnTo>
                  <a:lnTo>
                    <a:pt x="182" y="250"/>
                  </a:lnTo>
                  <a:lnTo>
                    <a:pt x="182" y="251"/>
                  </a:lnTo>
                  <a:lnTo>
                    <a:pt x="174" y="268"/>
                  </a:lnTo>
                  <a:lnTo>
                    <a:pt x="167" y="285"/>
                  </a:lnTo>
                  <a:lnTo>
                    <a:pt x="159" y="302"/>
                  </a:lnTo>
                  <a:lnTo>
                    <a:pt x="152" y="319"/>
                  </a:lnTo>
                  <a:lnTo>
                    <a:pt x="144" y="336"/>
                  </a:lnTo>
                  <a:lnTo>
                    <a:pt x="137" y="353"/>
                  </a:lnTo>
                  <a:lnTo>
                    <a:pt x="129" y="370"/>
                  </a:lnTo>
                  <a:lnTo>
                    <a:pt x="121" y="387"/>
                  </a:lnTo>
                  <a:lnTo>
                    <a:pt x="114" y="404"/>
                  </a:lnTo>
                  <a:lnTo>
                    <a:pt x="106" y="421"/>
                  </a:lnTo>
                  <a:lnTo>
                    <a:pt x="99" y="437"/>
                  </a:lnTo>
                  <a:lnTo>
                    <a:pt x="91" y="454"/>
                  </a:lnTo>
                  <a:lnTo>
                    <a:pt x="84" y="471"/>
                  </a:lnTo>
                  <a:lnTo>
                    <a:pt x="76" y="488"/>
                  </a:lnTo>
                  <a:lnTo>
                    <a:pt x="69" y="505"/>
                  </a:lnTo>
                  <a:lnTo>
                    <a:pt x="61" y="522"/>
                  </a:lnTo>
                  <a:lnTo>
                    <a:pt x="53" y="539"/>
                  </a:lnTo>
                  <a:lnTo>
                    <a:pt x="46" y="556"/>
                  </a:lnTo>
                  <a:lnTo>
                    <a:pt x="38" y="573"/>
                  </a:lnTo>
                  <a:lnTo>
                    <a:pt x="31" y="590"/>
                  </a:lnTo>
                  <a:lnTo>
                    <a:pt x="23" y="607"/>
                  </a:lnTo>
                  <a:lnTo>
                    <a:pt x="16" y="624"/>
                  </a:lnTo>
                  <a:lnTo>
                    <a:pt x="8" y="64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1" y="658"/>
                  </a:lnTo>
                  <a:lnTo>
                    <a:pt x="27" y="658"/>
                  </a:lnTo>
                  <a:lnTo>
                    <a:pt x="52" y="658"/>
                  </a:lnTo>
                  <a:lnTo>
                    <a:pt x="78" y="658"/>
                  </a:lnTo>
                  <a:lnTo>
                    <a:pt x="104" y="658"/>
                  </a:lnTo>
                  <a:lnTo>
                    <a:pt x="129" y="658"/>
                  </a:lnTo>
                  <a:lnTo>
                    <a:pt x="155" y="658"/>
                  </a:lnTo>
                  <a:lnTo>
                    <a:pt x="181" y="658"/>
                  </a:lnTo>
                  <a:lnTo>
                    <a:pt x="206" y="658"/>
                  </a:lnTo>
                  <a:lnTo>
                    <a:pt x="208" y="658"/>
                  </a:lnTo>
                  <a:lnTo>
                    <a:pt x="209" y="658"/>
                  </a:lnTo>
                  <a:lnTo>
                    <a:pt x="234" y="658"/>
                  </a:lnTo>
                  <a:lnTo>
                    <a:pt x="260" y="658"/>
                  </a:lnTo>
                  <a:lnTo>
                    <a:pt x="286" y="658"/>
                  </a:lnTo>
                  <a:lnTo>
                    <a:pt x="311" y="658"/>
                  </a:lnTo>
                  <a:lnTo>
                    <a:pt x="337" y="658"/>
                  </a:lnTo>
                  <a:lnTo>
                    <a:pt x="362" y="658"/>
                  </a:lnTo>
                  <a:lnTo>
                    <a:pt x="388" y="658"/>
                  </a:lnTo>
                  <a:lnTo>
                    <a:pt x="414" y="658"/>
                  </a:lnTo>
                  <a:lnTo>
                    <a:pt x="439" y="658"/>
                  </a:lnTo>
                  <a:lnTo>
                    <a:pt x="465" y="658"/>
                  </a:lnTo>
                  <a:lnTo>
                    <a:pt x="491" y="658"/>
                  </a:lnTo>
                  <a:lnTo>
                    <a:pt x="516" y="658"/>
                  </a:lnTo>
                  <a:lnTo>
                    <a:pt x="542" y="658"/>
                  </a:lnTo>
                  <a:lnTo>
                    <a:pt x="567" y="658"/>
                  </a:lnTo>
                  <a:lnTo>
                    <a:pt x="593" y="658"/>
                  </a:lnTo>
                  <a:lnTo>
                    <a:pt x="619" y="658"/>
                  </a:lnTo>
                  <a:lnTo>
                    <a:pt x="644" y="658"/>
                  </a:lnTo>
                  <a:lnTo>
                    <a:pt x="670" y="658"/>
                  </a:lnTo>
                  <a:lnTo>
                    <a:pt x="696" y="658"/>
                  </a:lnTo>
                  <a:lnTo>
                    <a:pt x="721" y="658"/>
                  </a:lnTo>
                  <a:lnTo>
                    <a:pt x="722" y="658"/>
                  </a:lnTo>
                  <a:lnTo>
                    <a:pt x="735" y="658"/>
                  </a:lnTo>
                  <a:lnTo>
                    <a:pt x="736" y="658"/>
                  </a:lnTo>
                  <a:lnTo>
                    <a:pt x="762" y="658"/>
                  </a:lnTo>
                  <a:lnTo>
                    <a:pt x="788" y="658"/>
                  </a:lnTo>
                  <a:lnTo>
                    <a:pt x="813" y="658"/>
                  </a:lnTo>
                  <a:lnTo>
                    <a:pt x="839" y="658"/>
                  </a:lnTo>
                  <a:lnTo>
                    <a:pt x="865" y="658"/>
                  </a:lnTo>
                  <a:lnTo>
                    <a:pt x="890" y="658"/>
                  </a:lnTo>
                  <a:lnTo>
                    <a:pt x="916" y="658"/>
                  </a:lnTo>
                  <a:lnTo>
                    <a:pt x="941" y="658"/>
                  </a:lnTo>
                  <a:lnTo>
                    <a:pt x="967" y="658"/>
                  </a:lnTo>
                  <a:lnTo>
                    <a:pt x="979" y="65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994053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1" name="Group 750"/>
          <p:cNvGrpSpPr/>
          <p:nvPr/>
        </p:nvGrpSpPr>
        <p:grpSpPr>
          <a:xfrm>
            <a:off x="2101056" y="544513"/>
            <a:ext cx="6396038" cy="4639319"/>
            <a:chOff x="2101056" y="544513"/>
            <a:chExt cx="6396038" cy="4639319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3032126" y="671513"/>
              <a:ext cx="3416300" cy="1362075"/>
              <a:chOff x="1910" y="423"/>
              <a:chExt cx="2152" cy="858"/>
            </a:xfrm>
          </p:grpSpPr>
          <p:sp>
            <p:nvSpPr>
              <p:cNvPr id="550" name="Line 5"/>
              <p:cNvSpPr>
                <a:spLocks noChangeShapeType="1"/>
              </p:cNvSpPr>
              <p:nvPr/>
            </p:nvSpPr>
            <p:spPr bwMode="auto">
              <a:xfrm flipH="1" flipV="1">
                <a:off x="1980" y="560"/>
                <a:ext cx="29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Line 6"/>
              <p:cNvSpPr>
                <a:spLocks noChangeShapeType="1"/>
              </p:cNvSpPr>
              <p:nvPr/>
            </p:nvSpPr>
            <p:spPr bwMode="auto">
              <a:xfrm flipH="1" flipV="1">
                <a:off x="2082" y="567"/>
                <a:ext cx="29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Line 7"/>
              <p:cNvSpPr>
                <a:spLocks noChangeShapeType="1"/>
              </p:cNvSpPr>
              <p:nvPr/>
            </p:nvSpPr>
            <p:spPr bwMode="auto">
              <a:xfrm flipH="1" flipV="1">
                <a:off x="2184" y="573"/>
                <a:ext cx="29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Line 8"/>
              <p:cNvSpPr>
                <a:spLocks noChangeShapeType="1"/>
              </p:cNvSpPr>
              <p:nvPr/>
            </p:nvSpPr>
            <p:spPr bwMode="auto">
              <a:xfrm flipH="1" flipV="1">
                <a:off x="2286" y="579"/>
                <a:ext cx="28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Line 9"/>
              <p:cNvSpPr>
                <a:spLocks noChangeShapeType="1"/>
              </p:cNvSpPr>
              <p:nvPr/>
            </p:nvSpPr>
            <p:spPr bwMode="auto">
              <a:xfrm flipH="1" flipV="1">
                <a:off x="2388" y="584"/>
                <a:ext cx="28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Line 10"/>
              <p:cNvSpPr>
                <a:spLocks noChangeShapeType="1"/>
              </p:cNvSpPr>
              <p:nvPr/>
            </p:nvSpPr>
            <p:spPr bwMode="auto">
              <a:xfrm flipH="1" flipV="1">
                <a:off x="2490" y="590"/>
                <a:ext cx="28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Line 11"/>
              <p:cNvSpPr>
                <a:spLocks noChangeShapeType="1"/>
              </p:cNvSpPr>
              <p:nvPr/>
            </p:nvSpPr>
            <p:spPr bwMode="auto">
              <a:xfrm flipH="1">
                <a:off x="2592" y="595"/>
                <a:ext cx="3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Line 12"/>
              <p:cNvSpPr>
                <a:spLocks noChangeShapeType="1"/>
              </p:cNvSpPr>
              <p:nvPr/>
            </p:nvSpPr>
            <p:spPr bwMode="auto">
              <a:xfrm flipH="1">
                <a:off x="2695" y="598"/>
                <a:ext cx="29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Line 13"/>
              <p:cNvSpPr>
                <a:spLocks noChangeShapeType="1"/>
              </p:cNvSpPr>
              <p:nvPr/>
            </p:nvSpPr>
            <p:spPr bwMode="auto">
              <a:xfrm flipH="1">
                <a:off x="2797" y="600"/>
                <a:ext cx="8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Line 14"/>
              <p:cNvSpPr>
                <a:spLocks noChangeShapeType="1"/>
              </p:cNvSpPr>
              <p:nvPr/>
            </p:nvSpPr>
            <p:spPr bwMode="auto">
              <a:xfrm flipH="1">
                <a:off x="3877" y="619"/>
                <a:ext cx="9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Line 15"/>
              <p:cNvSpPr>
                <a:spLocks noChangeShapeType="1"/>
              </p:cNvSpPr>
              <p:nvPr/>
            </p:nvSpPr>
            <p:spPr bwMode="auto">
              <a:xfrm flipH="1">
                <a:off x="3959" y="614"/>
                <a:ext cx="28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6"/>
              <p:cNvSpPr>
                <a:spLocks/>
              </p:cNvSpPr>
              <p:nvPr/>
            </p:nvSpPr>
            <p:spPr bwMode="auto">
              <a:xfrm>
                <a:off x="1914" y="541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7"/>
              <p:cNvSpPr>
                <a:spLocks/>
              </p:cNvSpPr>
              <p:nvPr/>
            </p:nvSpPr>
            <p:spPr bwMode="auto">
              <a:xfrm>
                <a:off x="2016" y="548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8"/>
              <p:cNvSpPr>
                <a:spLocks/>
              </p:cNvSpPr>
              <p:nvPr/>
            </p:nvSpPr>
            <p:spPr bwMode="auto">
              <a:xfrm>
                <a:off x="2117" y="554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9"/>
              <p:cNvSpPr>
                <a:spLocks/>
              </p:cNvSpPr>
              <p:nvPr/>
            </p:nvSpPr>
            <p:spPr bwMode="auto">
              <a:xfrm>
                <a:off x="2219" y="561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20"/>
              <p:cNvSpPr>
                <a:spLocks/>
              </p:cNvSpPr>
              <p:nvPr/>
            </p:nvSpPr>
            <p:spPr bwMode="auto">
              <a:xfrm>
                <a:off x="2321" y="567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21"/>
              <p:cNvSpPr>
                <a:spLocks/>
              </p:cNvSpPr>
              <p:nvPr/>
            </p:nvSpPr>
            <p:spPr bwMode="auto">
              <a:xfrm>
                <a:off x="2423" y="572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22"/>
              <p:cNvSpPr>
                <a:spLocks/>
              </p:cNvSpPr>
              <p:nvPr/>
            </p:nvSpPr>
            <p:spPr bwMode="auto">
              <a:xfrm>
                <a:off x="2525" y="577"/>
                <a:ext cx="59" cy="51"/>
              </a:xfrm>
              <a:custGeom>
                <a:avLst/>
                <a:gdLst>
                  <a:gd name="T0" fmla="*/ 59 w 59"/>
                  <a:gd name="T1" fmla="*/ 0 h 51"/>
                  <a:gd name="T2" fmla="*/ 30 w 59"/>
                  <a:gd name="T3" fmla="*/ 51 h 51"/>
                  <a:gd name="T4" fmla="*/ 0 w 59"/>
                  <a:gd name="T5" fmla="*/ 0 h 51"/>
                  <a:gd name="T6" fmla="*/ 59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59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23"/>
              <p:cNvSpPr>
                <a:spLocks/>
              </p:cNvSpPr>
              <p:nvPr/>
            </p:nvSpPr>
            <p:spPr bwMode="auto">
              <a:xfrm>
                <a:off x="2628" y="580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24"/>
              <p:cNvSpPr>
                <a:spLocks/>
              </p:cNvSpPr>
              <p:nvPr/>
            </p:nvSpPr>
            <p:spPr bwMode="auto">
              <a:xfrm>
                <a:off x="2730" y="583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25"/>
              <p:cNvSpPr>
                <a:spLocks/>
              </p:cNvSpPr>
              <p:nvPr/>
            </p:nvSpPr>
            <p:spPr bwMode="auto">
              <a:xfrm>
                <a:off x="2812" y="585"/>
                <a:ext cx="58" cy="51"/>
              </a:xfrm>
              <a:custGeom>
                <a:avLst/>
                <a:gdLst>
                  <a:gd name="T0" fmla="*/ 58 w 58"/>
                  <a:gd name="T1" fmla="*/ 0 h 51"/>
                  <a:gd name="T2" fmla="*/ 30 w 58"/>
                  <a:gd name="T3" fmla="*/ 51 h 51"/>
                  <a:gd name="T4" fmla="*/ 0 w 58"/>
                  <a:gd name="T5" fmla="*/ 0 h 51"/>
                  <a:gd name="T6" fmla="*/ 58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58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26"/>
              <p:cNvSpPr>
                <a:spLocks/>
              </p:cNvSpPr>
              <p:nvPr/>
            </p:nvSpPr>
            <p:spPr bwMode="auto">
              <a:xfrm>
                <a:off x="2832" y="587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27"/>
              <p:cNvSpPr>
                <a:spLocks/>
              </p:cNvSpPr>
              <p:nvPr/>
            </p:nvSpPr>
            <p:spPr bwMode="auto">
              <a:xfrm>
                <a:off x="2873" y="588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28"/>
              <p:cNvSpPr>
                <a:spLocks/>
              </p:cNvSpPr>
              <p:nvPr/>
            </p:nvSpPr>
            <p:spPr bwMode="auto">
              <a:xfrm>
                <a:off x="2914" y="590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29"/>
              <p:cNvSpPr>
                <a:spLocks/>
              </p:cNvSpPr>
              <p:nvPr/>
            </p:nvSpPr>
            <p:spPr bwMode="auto">
              <a:xfrm>
                <a:off x="2955" y="590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30"/>
              <p:cNvSpPr>
                <a:spLocks/>
              </p:cNvSpPr>
              <p:nvPr/>
            </p:nvSpPr>
            <p:spPr bwMode="auto">
              <a:xfrm>
                <a:off x="2995" y="591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31"/>
              <p:cNvSpPr>
                <a:spLocks/>
              </p:cNvSpPr>
              <p:nvPr/>
            </p:nvSpPr>
            <p:spPr bwMode="auto">
              <a:xfrm>
                <a:off x="3036" y="592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32"/>
              <p:cNvSpPr>
                <a:spLocks/>
              </p:cNvSpPr>
              <p:nvPr/>
            </p:nvSpPr>
            <p:spPr bwMode="auto">
              <a:xfrm>
                <a:off x="3077" y="594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33"/>
              <p:cNvSpPr>
                <a:spLocks/>
              </p:cNvSpPr>
              <p:nvPr/>
            </p:nvSpPr>
            <p:spPr bwMode="auto">
              <a:xfrm>
                <a:off x="3118" y="595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34"/>
              <p:cNvSpPr>
                <a:spLocks/>
              </p:cNvSpPr>
              <p:nvPr/>
            </p:nvSpPr>
            <p:spPr bwMode="auto">
              <a:xfrm>
                <a:off x="3158" y="596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35"/>
              <p:cNvSpPr>
                <a:spLocks/>
              </p:cNvSpPr>
              <p:nvPr/>
            </p:nvSpPr>
            <p:spPr bwMode="auto">
              <a:xfrm>
                <a:off x="3199" y="598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36"/>
              <p:cNvSpPr>
                <a:spLocks/>
              </p:cNvSpPr>
              <p:nvPr/>
            </p:nvSpPr>
            <p:spPr bwMode="auto">
              <a:xfrm>
                <a:off x="3240" y="599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37"/>
              <p:cNvSpPr>
                <a:spLocks/>
              </p:cNvSpPr>
              <p:nvPr/>
            </p:nvSpPr>
            <p:spPr bwMode="auto">
              <a:xfrm>
                <a:off x="3281" y="600"/>
                <a:ext cx="58" cy="51"/>
              </a:xfrm>
              <a:custGeom>
                <a:avLst/>
                <a:gdLst>
                  <a:gd name="T0" fmla="*/ 58 w 58"/>
                  <a:gd name="T1" fmla="*/ 0 h 51"/>
                  <a:gd name="T2" fmla="*/ 30 w 58"/>
                  <a:gd name="T3" fmla="*/ 51 h 51"/>
                  <a:gd name="T4" fmla="*/ 0 w 58"/>
                  <a:gd name="T5" fmla="*/ 0 h 51"/>
                  <a:gd name="T6" fmla="*/ 58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58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38"/>
              <p:cNvSpPr>
                <a:spLocks/>
              </p:cNvSpPr>
              <p:nvPr/>
            </p:nvSpPr>
            <p:spPr bwMode="auto">
              <a:xfrm>
                <a:off x="3322" y="602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39"/>
              <p:cNvSpPr>
                <a:spLocks/>
              </p:cNvSpPr>
              <p:nvPr/>
            </p:nvSpPr>
            <p:spPr bwMode="auto">
              <a:xfrm>
                <a:off x="3362" y="603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40"/>
              <p:cNvSpPr>
                <a:spLocks/>
              </p:cNvSpPr>
              <p:nvPr/>
            </p:nvSpPr>
            <p:spPr bwMode="auto">
              <a:xfrm>
                <a:off x="3403" y="604"/>
                <a:ext cx="59" cy="51"/>
              </a:xfrm>
              <a:custGeom>
                <a:avLst/>
                <a:gdLst>
                  <a:gd name="T0" fmla="*/ 59 w 59"/>
                  <a:gd name="T1" fmla="*/ 0 h 51"/>
                  <a:gd name="T2" fmla="*/ 30 w 59"/>
                  <a:gd name="T3" fmla="*/ 51 h 51"/>
                  <a:gd name="T4" fmla="*/ 0 w 59"/>
                  <a:gd name="T5" fmla="*/ 0 h 51"/>
                  <a:gd name="T6" fmla="*/ 59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59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41"/>
              <p:cNvSpPr>
                <a:spLocks/>
              </p:cNvSpPr>
              <p:nvPr/>
            </p:nvSpPr>
            <p:spPr bwMode="auto">
              <a:xfrm>
                <a:off x="3444" y="604"/>
                <a:ext cx="58" cy="51"/>
              </a:xfrm>
              <a:custGeom>
                <a:avLst/>
                <a:gdLst>
                  <a:gd name="T0" fmla="*/ 58 w 58"/>
                  <a:gd name="T1" fmla="*/ 0 h 51"/>
                  <a:gd name="T2" fmla="*/ 30 w 58"/>
                  <a:gd name="T3" fmla="*/ 51 h 51"/>
                  <a:gd name="T4" fmla="*/ 0 w 58"/>
                  <a:gd name="T5" fmla="*/ 0 h 51"/>
                  <a:gd name="T6" fmla="*/ 58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58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42"/>
              <p:cNvSpPr>
                <a:spLocks/>
              </p:cNvSpPr>
              <p:nvPr/>
            </p:nvSpPr>
            <p:spPr bwMode="auto">
              <a:xfrm>
                <a:off x="3485" y="606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43"/>
              <p:cNvSpPr>
                <a:spLocks/>
              </p:cNvSpPr>
              <p:nvPr/>
            </p:nvSpPr>
            <p:spPr bwMode="auto">
              <a:xfrm>
                <a:off x="3525" y="607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44"/>
              <p:cNvSpPr>
                <a:spLocks/>
              </p:cNvSpPr>
              <p:nvPr/>
            </p:nvSpPr>
            <p:spPr bwMode="auto">
              <a:xfrm>
                <a:off x="3566" y="609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45"/>
              <p:cNvSpPr>
                <a:spLocks/>
              </p:cNvSpPr>
              <p:nvPr/>
            </p:nvSpPr>
            <p:spPr bwMode="auto">
              <a:xfrm>
                <a:off x="3607" y="610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46"/>
              <p:cNvSpPr>
                <a:spLocks/>
              </p:cNvSpPr>
              <p:nvPr/>
            </p:nvSpPr>
            <p:spPr bwMode="auto">
              <a:xfrm>
                <a:off x="3648" y="613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47"/>
              <p:cNvSpPr>
                <a:spLocks/>
              </p:cNvSpPr>
              <p:nvPr/>
            </p:nvSpPr>
            <p:spPr bwMode="auto">
              <a:xfrm>
                <a:off x="3688" y="613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48"/>
              <p:cNvSpPr>
                <a:spLocks/>
              </p:cNvSpPr>
              <p:nvPr/>
            </p:nvSpPr>
            <p:spPr bwMode="auto">
              <a:xfrm>
                <a:off x="3729" y="610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49"/>
              <p:cNvSpPr>
                <a:spLocks/>
              </p:cNvSpPr>
              <p:nvPr/>
            </p:nvSpPr>
            <p:spPr bwMode="auto">
              <a:xfrm>
                <a:off x="3770" y="60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50"/>
              <p:cNvSpPr>
                <a:spLocks/>
              </p:cNvSpPr>
              <p:nvPr/>
            </p:nvSpPr>
            <p:spPr bwMode="auto">
              <a:xfrm>
                <a:off x="3811" y="606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51"/>
              <p:cNvSpPr>
                <a:spLocks/>
              </p:cNvSpPr>
              <p:nvPr/>
            </p:nvSpPr>
            <p:spPr bwMode="auto">
              <a:xfrm>
                <a:off x="3892" y="602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52"/>
              <p:cNvSpPr>
                <a:spLocks/>
              </p:cNvSpPr>
              <p:nvPr/>
            </p:nvSpPr>
            <p:spPr bwMode="auto">
              <a:xfrm>
                <a:off x="3994" y="596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Line 53"/>
              <p:cNvSpPr>
                <a:spLocks noChangeShapeType="1"/>
              </p:cNvSpPr>
              <p:nvPr/>
            </p:nvSpPr>
            <p:spPr bwMode="auto">
              <a:xfrm flipH="1">
                <a:off x="1984" y="968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Line 54"/>
              <p:cNvSpPr>
                <a:spLocks noChangeShapeType="1"/>
              </p:cNvSpPr>
              <p:nvPr/>
            </p:nvSpPr>
            <p:spPr bwMode="auto">
              <a:xfrm flipH="1">
                <a:off x="2086" y="966"/>
                <a:ext cx="21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Line 55"/>
              <p:cNvSpPr>
                <a:spLocks noChangeShapeType="1"/>
              </p:cNvSpPr>
              <p:nvPr/>
            </p:nvSpPr>
            <p:spPr bwMode="auto">
              <a:xfrm flipH="1" flipV="1">
                <a:off x="2188" y="966"/>
                <a:ext cx="2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Line 56"/>
              <p:cNvSpPr>
                <a:spLocks noChangeShapeType="1"/>
              </p:cNvSpPr>
              <p:nvPr/>
            </p:nvSpPr>
            <p:spPr bwMode="auto">
              <a:xfrm flipH="1" flipV="1">
                <a:off x="2290" y="968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Line 57"/>
              <p:cNvSpPr>
                <a:spLocks noChangeShapeType="1"/>
              </p:cNvSpPr>
              <p:nvPr/>
            </p:nvSpPr>
            <p:spPr bwMode="auto">
              <a:xfrm flipH="1">
                <a:off x="2392" y="968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Line 58"/>
              <p:cNvSpPr>
                <a:spLocks noChangeShapeType="1"/>
              </p:cNvSpPr>
              <p:nvPr/>
            </p:nvSpPr>
            <p:spPr bwMode="auto">
              <a:xfrm flipH="1">
                <a:off x="2494" y="966"/>
                <a:ext cx="2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Line 59"/>
              <p:cNvSpPr>
                <a:spLocks noChangeShapeType="1"/>
              </p:cNvSpPr>
              <p:nvPr/>
            </p:nvSpPr>
            <p:spPr bwMode="auto">
              <a:xfrm flipH="1">
                <a:off x="2596" y="965"/>
                <a:ext cx="2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Line 60"/>
              <p:cNvSpPr>
                <a:spLocks noChangeShapeType="1"/>
              </p:cNvSpPr>
              <p:nvPr/>
            </p:nvSpPr>
            <p:spPr bwMode="auto">
              <a:xfrm flipH="1">
                <a:off x="2699" y="964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Line 61"/>
              <p:cNvSpPr>
                <a:spLocks noChangeShapeType="1"/>
              </p:cNvSpPr>
              <p:nvPr/>
            </p:nvSpPr>
            <p:spPr bwMode="auto">
              <a:xfrm>
                <a:off x="2801" y="962"/>
                <a:ext cx="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Line 62"/>
              <p:cNvSpPr>
                <a:spLocks noChangeShapeType="1"/>
              </p:cNvSpPr>
              <p:nvPr/>
            </p:nvSpPr>
            <p:spPr bwMode="auto">
              <a:xfrm>
                <a:off x="3881" y="953"/>
                <a:ext cx="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Line 63"/>
              <p:cNvSpPr>
                <a:spLocks noChangeShapeType="1"/>
              </p:cNvSpPr>
              <p:nvPr/>
            </p:nvSpPr>
            <p:spPr bwMode="auto">
              <a:xfrm flipH="1">
                <a:off x="3963" y="953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64"/>
              <p:cNvSpPr>
                <a:spLocks/>
              </p:cNvSpPr>
              <p:nvPr/>
            </p:nvSpPr>
            <p:spPr bwMode="auto">
              <a:xfrm>
                <a:off x="1924" y="935"/>
                <a:ext cx="58" cy="67"/>
              </a:xfrm>
              <a:custGeom>
                <a:avLst/>
                <a:gdLst>
                  <a:gd name="T0" fmla="*/ 58 w 58"/>
                  <a:gd name="T1" fmla="*/ 34 h 67"/>
                  <a:gd name="T2" fmla="*/ 0 w 58"/>
                  <a:gd name="T3" fmla="*/ 67 h 67"/>
                  <a:gd name="T4" fmla="*/ 0 w 58"/>
                  <a:gd name="T5" fmla="*/ 0 h 67"/>
                  <a:gd name="T6" fmla="*/ 58 w 58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7">
                    <a:moveTo>
                      <a:pt x="58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65"/>
              <p:cNvSpPr>
                <a:spLocks/>
              </p:cNvSpPr>
              <p:nvPr/>
            </p:nvSpPr>
            <p:spPr bwMode="auto">
              <a:xfrm>
                <a:off x="2026" y="934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66"/>
              <p:cNvSpPr>
                <a:spLocks/>
              </p:cNvSpPr>
              <p:nvPr/>
            </p:nvSpPr>
            <p:spPr bwMode="auto">
              <a:xfrm>
                <a:off x="2128" y="932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67"/>
              <p:cNvSpPr>
                <a:spLocks/>
              </p:cNvSpPr>
              <p:nvPr/>
            </p:nvSpPr>
            <p:spPr bwMode="auto">
              <a:xfrm>
                <a:off x="2230" y="934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68"/>
              <p:cNvSpPr>
                <a:spLocks/>
              </p:cNvSpPr>
              <p:nvPr/>
            </p:nvSpPr>
            <p:spPr bwMode="auto">
              <a:xfrm>
                <a:off x="2332" y="935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69"/>
              <p:cNvSpPr>
                <a:spLocks/>
              </p:cNvSpPr>
              <p:nvPr/>
            </p:nvSpPr>
            <p:spPr bwMode="auto">
              <a:xfrm>
                <a:off x="2434" y="934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70"/>
              <p:cNvSpPr>
                <a:spLocks/>
              </p:cNvSpPr>
              <p:nvPr/>
            </p:nvSpPr>
            <p:spPr bwMode="auto">
              <a:xfrm>
                <a:off x="2536" y="932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71"/>
              <p:cNvSpPr>
                <a:spLocks/>
              </p:cNvSpPr>
              <p:nvPr/>
            </p:nvSpPr>
            <p:spPr bwMode="auto">
              <a:xfrm>
                <a:off x="2639" y="931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Freeform 72"/>
              <p:cNvSpPr>
                <a:spLocks/>
              </p:cNvSpPr>
              <p:nvPr/>
            </p:nvSpPr>
            <p:spPr bwMode="auto">
              <a:xfrm>
                <a:off x="2741" y="930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Freeform 73"/>
              <p:cNvSpPr>
                <a:spLocks/>
              </p:cNvSpPr>
              <p:nvPr/>
            </p:nvSpPr>
            <p:spPr bwMode="auto">
              <a:xfrm>
                <a:off x="2823" y="928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74"/>
              <p:cNvSpPr>
                <a:spLocks/>
              </p:cNvSpPr>
              <p:nvPr/>
            </p:nvSpPr>
            <p:spPr bwMode="auto">
              <a:xfrm>
                <a:off x="2843" y="928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75"/>
              <p:cNvSpPr>
                <a:spLocks/>
              </p:cNvSpPr>
              <p:nvPr/>
            </p:nvSpPr>
            <p:spPr bwMode="auto">
              <a:xfrm>
                <a:off x="2884" y="928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76"/>
              <p:cNvSpPr>
                <a:spLocks/>
              </p:cNvSpPr>
              <p:nvPr/>
            </p:nvSpPr>
            <p:spPr bwMode="auto">
              <a:xfrm>
                <a:off x="2925" y="927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77"/>
              <p:cNvSpPr>
                <a:spLocks/>
              </p:cNvSpPr>
              <p:nvPr/>
            </p:nvSpPr>
            <p:spPr bwMode="auto">
              <a:xfrm>
                <a:off x="2965" y="927"/>
                <a:ext cx="58" cy="66"/>
              </a:xfrm>
              <a:custGeom>
                <a:avLst/>
                <a:gdLst>
                  <a:gd name="T0" fmla="*/ 58 w 58"/>
                  <a:gd name="T1" fmla="*/ 34 h 66"/>
                  <a:gd name="T2" fmla="*/ 0 w 58"/>
                  <a:gd name="T3" fmla="*/ 66 h 66"/>
                  <a:gd name="T4" fmla="*/ 0 w 58"/>
                  <a:gd name="T5" fmla="*/ 0 h 66"/>
                  <a:gd name="T6" fmla="*/ 58 w 58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6">
                    <a:moveTo>
                      <a:pt x="58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78"/>
              <p:cNvSpPr>
                <a:spLocks/>
              </p:cNvSpPr>
              <p:nvPr/>
            </p:nvSpPr>
            <p:spPr bwMode="auto">
              <a:xfrm>
                <a:off x="3006" y="927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79"/>
              <p:cNvSpPr>
                <a:spLocks/>
              </p:cNvSpPr>
              <p:nvPr/>
            </p:nvSpPr>
            <p:spPr bwMode="auto">
              <a:xfrm>
                <a:off x="3047" y="927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80"/>
              <p:cNvSpPr>
                <a:spLocks/>
              </p:cNvSpPr>
              <p:nvPr/>
            </p:nvSpPr>
            <p:spPr bwMode="auto">
              <a:xfrm>
                <a:off x="3088" y="926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81"/>
              <p:cNvSpPr>
                <a:spLocks/>
              </p:cNvSpPr>
              <p:nvPr/>
            </p:nvSpPr>
            <p:spPr bwMode="auto">
              <a:xfrm>
                <a:off x="3129" y="926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82"/>
              <p:cNvSpPr>
                <a:spLocks/>
              </p:cNvSpPr>
              <p:nvPr/>
            </p:nvSpPr>
            <p:spPr bwMode="auto">
              <a:xfrm>
                <a:off x="3169" y="926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83"/>
              <p:cNvSpPr>
                <a:spLocks/>
              </p:cNvSpPr>
              <p:nvPr/>
            </p:nvSpPr>
            <p:spPr bwMode="auto">
              <a:xfrm>
                <a:off x="3210" y="926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84"/>
              <p:cNvSpPr>
                <a:spLocks/>
              </p:cNvSpPr>
              <p:nvPr/>
            </p:nvSpPr>
            <p:spPr bwMode="auto">
              <a:xfrm>
                <a:off x="3251" y="924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85"/>
              <p:cNvSpPr>
                <a:spLocks/>
              </p:cNvSpPr>
              <p:nvPr/>
            </p:nvSpPr>
            <p:spPr bwMode="auto">
              <a:xfrm>
                <a:off x="3292" y="924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86"/>
              <p:cNvSpPr>
                <a:spLocks/>
              </p:cNvSpPr>
              <p:nvPr/>
            </p:nvSpPr>
            <p:spPr bwMode="auto">
              <a:xfrm>
                <a:off x="3332" y="924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87"/>
              <p:cNvSpPr>
                <a:spLocks/>
              </p:cNvSpPr>
              <p:nvPr/>
            </p:nvSpPr>
            <p:spPr bwMode="auto">
              <a:xfrm>
                <a:off x="3373" y="924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88"/>
              <p:cNvSpPr>
                <a:spLocks/>
              </p:cNvSpPr>
              <p:nvPr/>
            </p:nvSpPr>
            <p:spPr bwMode="auto">
              <a:xfrm>
                <a:off x="3414" y="923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89"/>
              <p:cNvSpPr>
                <a:spLocks/>
              </p:cNvSpPr>
              <p:nvPr/>
            </p:nvSpPr>
            <p:spPr bwMode="auto">
              <a:xfrm>
                <a:off x="3455" y="923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90"/>
              <p:cNvSpPr>
                <a:spLocks/>
              </p:cNvSpPr>
              <p:nvPr/>
            </p:nvSpPr>
            <p:spPr bwMode="auto">
              <a:xfrm>
                <a:off x="3495" y="923"/>
                <a:ext cx="58" cy="66"/>
              </a:xfrm>
              <a:custGeom>
                <a:avLst/>
                <a:gdLst>
                  <a:gd name="T0" fmla="*/ 58 w 58"/>
                  <a:gd name="T1" fmla="*/ 34 h 66"/>
                  <a:gd name="T2" fmla="*/ 0 w 58"/>
                  <a:gd name="T3" fmla="*/ 66 h 66"/>
                  <a:gd name="T4" fmla="*/ 0 w 58"/>
                  <a:gd name="T5" fmla="*/ 0 h 66"/>
                  <a:gd name="T6" fmla="*/ 58 w 58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6">
                    <a:moveTo>
                      <a:pt x="58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91"/>
              <p:cNvSpPr>
                <a:spLocks/>
              </p:cNvSpPr>
              <p:nvPr/>
            </p:nvSpPr>
            <p:spPr bwMode="auto">
              <a:xfrm>
                <a:off x="3536" y="923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92"/>
              <p:cNvSpPr>
                <a:spLocks/>
              </p:cNvSpPr>
              <p:nvPr/>
            </p:nvSpPr>
            <p:spPr bwMode="auto">
              <a:xfrm>
                <a:off x="3577" y="923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93"/>
              <p:cNvSpPr>
                <a:spLocks/>
              </p:cNvSpPr>
              <p:nvPr/>
            </p:nvSpPr>
            <p:spPr bwMode="auto">
              <a:xfrm>
                <a:off x="3618" y="923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94"/>
              <p:cNvSpPr>
                <a:spLocks/>
              </p:cNvSpPr>
              <p:nvPr/>
            </p:nvSpPr>
            <p:spPr bwMode="auto">
              <a:xfrm>
                <a:off x="3659" y="923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95"/>
              <p:cNvSpPr>
                <a:spLocks/>
              </p:cNvSpPr>
              <p:nvPr/>
            </p:nvSpPr>
            <p:spPr bwMode="auto">
              <a:xfrm>
                <a:off x="3699" y="922"/>
                <a:ext cx="57" cy="66"/>
              </a:xfrm>
              <a:custGeom>
                <a:avLst/>
                <a:gdLst>
                  <a:gd name="T0" fmla="*/ 57 w 57"/>
                  <a:gd name="T1" fmla="*/ 33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3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96"/>
              <p:cNvSpPr>
                <a:spLocks/>
              </p:cNvSpPr>
              <p:nvPr/>
            </p:nvSpPr>
            <p:spPr bwMode="auto">
              <a:xfrm>
                <a:off x="3740" y="922"/>
                <a:ext cx="57" cy="66"/>
              </a:xfrm>
              <a:custGeom>
                <a:avLst/>
                <a:gdLst>
                  <a:gd name="T0" fmla="*/ 57 w 57"/>
                  <a:gd name="T1" fmla="*/ 33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3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97"/>
              <p:cNvSpPr>
                <a:spLocks/>
              </p:cNvSpPr>
              <p:nvPr/>
            </p:nvSpPr>
            <p:spPr bwMode="auto">
              <a:xfrm>
                <a:off x="3781" y="920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98"/>
              <p:cNvSpPr>
                <a:spLocks/>
              </p:cNvSpPr>
              <p:nvPr/>
            </p:nvSpPr>
            <p:spPr bwMode="auto">
              <a:xfrm>
                <a:off x="3822" y="920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99"/>
              <p:cNvSpPr>
                <a:spLocks/>
              </p:cNvSpPr>
              <p:nvPr/>
            </p:nvSpPr>
            <p:spPr bwMode="auto">
              <a:xfrm>
                <a:off x="3903" y="919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100"/>
              <p:cNvSpPr>
                <a:spLocks/>
              </p:cNvSpPr>
              <p:nvPr/>
            </p:nvSpPr>
            <p:spPr bwMode="auto">
              <a:xfrm>
                <a:off x="4005" y="919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Line 101"/>
              <p:cNvSpPr>
                <a:spLocks noChangeShapeType="1"/>
              </p:cNvSpPr>
              <p:nvPr/>
            </p:nvSpPr>
            <p:spPr bwMode="auto">
              <a:xfrm flipH="1">
                <a:off x="1972" y="798"/>
                <a:ext cx="45" cy="4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Line 102"/>
              <p:cNvSpPr>
                <a:spLocks noChangeShapeType="1"/>
              </p:cNvSpPr>
              <p:nvPr/>
            </p:nvSpPr>
            <p:spPr bwMode="auto">
              <a:xfrm flipH="1">
                <a:off x="2081" y="735"/>
                <a:ext cx="31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Line 103"/>
              <p:cNvSpPr>
                <a:spLocks noChangeShapeType="1"/>
              </p:cNvSpPr>
              <p:nvPr/>
            </p:nvSpPr>
            <p:spPr bwMode="auto">
              <a:xfrm flipH="1">
                <a:off x="2185" y="691"/>
                <a:ext cx="26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Line 104"/>
              <p:cNvSpPr>
                <a:spLocks noChangeShapeType="1"/>
              </p:cNvSpPr>
              <p:nvPr/>
            </p:nvSpPr>
            <p:spPr bwMode="auto">
              <a:xfrm flipH="1">
                <a:off x="2289" y="660"/>
                <a:ext cx="23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Line 105"/>
              <p:cNvSpPr>
                <a:spLocks noChangeShapeType="1"/>
              </p:cNvSpPr>
              <p:nvPr/>
            </p:nvSpPr>
            <p:spPr bwMode="auto">
              <a:xfrm flipH="1">
                <a:off x="2391" y="636"/>
                <a:ext cx="23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Line 106"/>
              <p:cNvSpPr>
                <a:spLocks noChangeShapeType="1"/>
              </p:cNvSpPr>
              <p:nvPr/>
            </p:nvSpPr>
            <p:spPr bwMode="auto">
              <a:xfrm flipH="1">
                <a:off x="2493" y="614"/>
                <a:ext cx="23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Line 107"/>
              <p:cNvSpPr>
                <a:spLocks noChangeShapeType="1"/>
              </p:cNvSpPr>
              <p:nvPr/>
            </p:nvSpPr>
            <p:spPr bwMode="auto">
              <a:xfrm flipH="1">
                <a:off x="2596" y="594"/>
                <a:ext cx="22" cy="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Line 108"/>
              <p:cNvSpPr>
                <a:spLocks noChangeShapeType="1"/>
              </p:cNvSpPr>
              <p:nvPr/>
            </p:nvSpPr>
            <p:spPr bwMode="auto">
              <a:xfrm flipH="1">
                <a:off x="2699" y="577"/>
                <a:ext cx="20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Line 109"/>
              <p:cNvSpPr>
                <a:spLocks noChangeShapeType="1"/>
              </p:cNvSpPr>
              <p:nvPr/>
            </p:nvSpPr>
            <p:spPr bwMode="auto">
              <a:xfrm>
                <a:off x="2801" y="565"/>
                <a:ext cx="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Line 110"/>
              <p:cNvSpPr>
                <a:spLocks noChangeShapeType="1"/>
              </p:cNvSpPr>
              <p:nvPr/>
            </p:nvSpPr>
            <p:spPr bwMode="auto">
              <a:xfrm>
                <a:off x="3881" y="469"/>
                <a:ext cx="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Line 111"/>
              <p:cNvSpPr>
                <a:spLocks noChangeShapeType="1"/>
              </p:cNvSpPr>
              <p:nvPr/>
            </p:nvSpPr>
            <p:spPr bwMode="auto">
              <a:xfrm flipH="1">
                <a:off x="3963" y="464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112"/>
              <p:cNvSpPr>
                <a:spLocks/>
              </p:cNvSpPr>
              <p:nvPr/>
            </p:nvSpPr>
            <p:spPr bwMode="auto">
              <a:xfrm>
                <a:off x="1910" y="831"/>
                <a:ext cx="66" cy="57"/>
              </a:xfrm>
              <a:custGeom>
                <a:avLst/>
                <a:gdLst>
                  <a:gd name="T0" fmla="*/ 33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3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3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113"/>
              <p:cNvSpPr>
                <a:spLocks/>
              </p:cNvSpPr>
              <p:nvPr/>
            </p:nvSpPr>
            <p:spPr bwMode="auto">
              <a:xfrm>
                <a:off x="2011" y="732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114"/>
              <p:cNvSpPr>
                <a:spLocks/>
              </p:cNvSpPr>
              <p:nvPr/>
            </p:nvSpPr>
            <p:spPr bwMode="auto">
              <a:xfrm>
                <a:off x="2113" y="678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115"/>
              <p:cNvSpPr>
                <a:spLocks/>
              </p:cNvSpPr>
              <p:nvPr/>
            </p:nvSpPr>
            <p:spPr bwMode="auto">
              <a:xfrm>
                <a:off x="2215" y="640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116"/>
              <p:cNvSpPr>
                <a:spLocks/>
              </p:cNvSpPr>
              <p:nvPr/>
            </p:nvSpPr>
            <p:spPr bwMode="auto">
              <a:xfrm>
                <a:off x="2317" y="611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117"/>
              <p:cNvSpPr>
                <a:spLocks/>
              </p:cNvSpPr>
              <p:nvPr/>
            </p:nvSpPr>
            <p:spPr bwMode="auto">
              <a:xfrm>
                <a:off x="2419" y="588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118"/>
              <p:cNvSpPr>
                <a:spLocks/>
              </p:cNvSpPr>
              <p:nvPr/>
            </p:nvSpPr>
            <p:spPr bwMode="auto">
              <a:xfrm>
                <a:off x="2521" y="568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119"/>
              <p:cNvSpPr>
                <a:spLocks/>
              </p:cNvSpPr>
              <p:nvPr/>
            </p:nvSpPr>
            <p:spPr bwMode="auto">
              <a:xfrm>
                <a:off x="2624" y="549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120"/>
              <p:cNvSpPr>
                <a:spLocks/>
              </p:cNvSpPr>
              <p:nvPr/>
            </p:nvSpPr>
            <p:spPr bwMode="auto">
              <a:xfrm>
                <a:off x="2726" y="534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121"/>
              <p:cNvSpPr>
                <a:spLocks/>
              </p:cNvSpPr>
              <p:nvPr/>
            </p:nvSpPr>
            <p:spPr bwMode="auto">
              <a:xfrm>
                <a:off x="2808" y="522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122"/>
              <p:cNvSpPr>
                <a:spLocks/>
              </p:cNvSpPr>
              <p:nvPr/>
            </p:nvSpPr>
            <p:spPr bwMode="auto">
              <a:xfrm>
                <a:off x="2828" y="520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123"/>
              <p:cNvSpPr>
                <a:spLocks/>
              </p:cNvSpPr>
              <p:nvPr/>
            </p:nvSpPr>
            <p:spPr bwMode="auto">
              <a:xfrm>
                <a:off x="2869" y="515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124"/>
              <p:cNvSpPr>
                <a:spLocks/>
              </p:cNvSpPr>
              <p:nvPr/>
            </p:nvSpPr>
            <p:spPr bwMode="auto">
              <a:xfrm>
                <a:off x="2910" y="510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125"/>
              <p:cNvSpPr>
                <a:spLocks/>
              </p:cNvSpPr>
              <p:nvPr/>
            </p:nvSpPr>
            <p:spPr bwMode="auto">
              <a:xfrm>
                <a:off x="2951" y="506"/>
                <a:ext cx="66" cy="56"/>
              </a:xfrm>
              <a:custGeom>
                <a:avLst/>
                <a:gdLst>
                  <a:gd name="T0" fmla="*/ 33 w 66"/>
                  <a:gd name="T1" fmla="*/ 0 h 56"/>
                  <a:gd name="T2" fmla="*/ 66 w 66"/>
                  <a:gd name="T3" fmla="*/ 56 h 56"/>
                  <a:gd name="T4" fmla="*/ 0 w 66"/>
                  <a:gd name="T5" fmla="*/ 56 h 56"/>
                  <a:gd name="T6" fmla="*/ 33 w 66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6">
                    <a:moveTo>
                      <a:pt x="33" y="0"/>
                    </a:moveTo>
                    <a:lnTo>
                      <a:pt x="66" y="56"/>
                    </a:lnTo>
                    <a:lnTo>
                      <a:pt x="0" y="5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126"/>
              <p:cNvSpPr>
                <a:spLocks/>
              </p:cNvSpPr>
              <p:nvPr/>
            </p:nvSpPr>
            <p:spPr bwMode="auto">
              <a:xfrm>
                <a:off x="2991" y="500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127"/>
              <p:cNvSpPr>
                <a:spLocks/>
              </p:cNvSpPr>
              <p:nvPr/>
            </p:nvSpPr>
            <p:spPr bwMode="auto">
              <a:xfrm>
                <a:off x="3032" y="49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128"/>
              <p:cNvSpPr>
                <a:spLocks/>
              </p:cNvSpPr>
              <p:nvPr/>
            </p:nvSpPr>
            <p:spPr bwMode="auto">
              <a:xfrm>
                <a:off x="3073" y="492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129"/>
              <p:cNvSpPr>
                <a:spLocks/>
              </p:cNvSpPr>
              <p:nvPr/>
            </p:nvSpPr>
            <p:spPr bwMode="auto">
              <a:xfrm>
                <a:off x="3114" y="488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130"/>
              <p:cNvSpPr>
                <a:spLocks/>
              </p:cNvSpPr>
              <p:nvPr/>
            </p:nvSpPr>
            <p:spPr bwMode="auto">
              <a:xfrm>
                <a:off x="3154" y="484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131"/>
              <p:cNvSpPr>
                <a:spLocks/>
              </p:cNvSpPr>
              <p:nvPr/>
            </p:nvSpPr>
            <p:spPr bwMode="auto">
              <a:xfrm>
                <a:off x="3195" y="481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132"/>
              <p:cNvSpPr>
                <a:spLocks/>
              </p:cNvSpPr>
              <p:nvPr/>
            </p:nvSpPr>
            <p:spPr bwMode="auto">
              <a:xfrm>
                <a:off x="3236" y="477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133"/>
              <p:cNvSpPr>
                <a:spLocks/>
              </p:cNvSpPr>
              <p:nvPr/>
            </p:nvSpPr>
            <p:spPr bwMode="auto">
              <a:xfrm>
                <a:off x="3277" y="473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134"/>
              <p:cNvSpPr>
                <a:spLocks/>
              </p:cNvSpPr>
              <p:nvPr/>
            </p:nvSpPr>
            <p:spPr bwMode="auto">
              <a:xfrm>
                <a:off x="3317" y="469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135"/>
              <p:cNvSpPr>
                <a:spLocks/>
              </p:cNvSpPr>
              <p:nvPr/>
            </p:nvSpPr>
            <p:spPr bwMode="auto">
              <a:xfrm>
                <a:off x="3358" y="46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136"/>
              <p:cNvSpPr>
                <a:spLocks/>
              </p:cNvSpPr>
              <p:nvPr/>
            </p:nvSpPr>
            <p:spPr bwMode="auto">
              <a:xfrm>
                <a:off x="3399" y="462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137"/>
              <p:cNvSpPr>
                <a:spLocks/>
              </p:cNvSpPr>
              <p:nvPr/>
            </p:nvSpPr>
            <p:spPr bwMode="auto">
              <a:xfrm>
                <a:off x="3440" y="459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138"/>
              <p:cNvSpPr>
                <a:spLocks/>
              </p:cNvSpPr>
              <p:nvPr/>
            </p:nvSpPr>
            <p:spPr bwMode="auto">
              <a:xfrm>
                <a:off x="3481" y="457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139"/>
              <p:cNvSpPr>
                <a:spLocks/>
              </p:cNvSpPr>
              <p:nvPr/>
            </p:nvSpPr>
            <p:spPr bwMode="auto">
              <a:xfrm>
                <a:off x="3521" y="453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140"/>
              <p:cNvSpPr>
                <a:spLocks/>
              </p:cNvSpPr>
              <p:nvPr/>
            </p:nvSpPr>
            <p:spPr bwMode="auto">
              <a:xfrm>
                <a:off x="3562" y="450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141"/>
              <p:cNvSpPr>
                <a:spLocks/>
              </p:cNvSpPr>
              <p:nvPr/>
            </p:nvSpPr>
            <p:spPr bwMode="auto">
              <a:xfrm>
                <a:off x="3603" y="447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142"/>
              <p:cNvSpPr>
                <a:spLocks/>
              </p:cNvSpPr>
              <p:nvPr/>
            </p:nvSpPr>
            <p:spPr bwMode="auto">
              <a:xfrm>
                <a:off x="3644" y="445"/>
                <a:ext cx="66" cy="56"/>
              </a:xfrm>
              <a:custGeom>
                <a:avLst/>
                <a:gdLst>
                  <a:gd name="T0" fmla="*/ 34 w 66"/>
                  <a:gd name="T1" fmla="*/ 0 h 56"/>
                  <a:gd name="T2" fmla="*/ 66 w 66"/>
                  <a:gd name="T3" fmla="*/ 56 h 56"/>
                  <a:gd name="T4" fmla="*/ 0 w 66"/>
                  <a:gd name="T5" fmla="*/ 56 h 56"/>
                  <a:gd name="T6" fmla="*/ 34 w 66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6">
                    <a:moveTo>
                      <a:pt x="34" y="0"/>
                    </a:moveTo>
                    <a:lnTo>
                      <a:pt x="66" y="56"/>
                    </a:lnTo>
                    <a:lnTo>
                      <a:pt x="0" y="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143"/>
              <p:cNvSpPr>
                <a:spLocks/>
              </p:cNvSpPr>
              <p:nvPr/>
            </p:nvSpPr>
            <p:spPr bwMode="auto">
              <a:xfrm>
                <a:off x="3684" y="442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144"/>
              <p:cNvSpPr>
                <a:spLocks/>
              </p:cNvSpPr>
              <p:nvPr/>
            </p:nvSpPr>
            <p:spPr bwMode="auto">
              <a:xfrm>
                <a:off x="3725" y="439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145"/>
              <p:cNvSpPr>
                <a:spLocks/>
              </p:cNvSpPr>
              <p:nvPr/>
            </p:nvSpPr>
            <p:spPr bwMode="auto">
              <a:xfrm>
                <a:off x="3766" y="43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146"/>
              <p:cNvSpPr>
                <a:spLocks/>
              </p:cNvSpPr>
              <p:nvPr/>
            </p:nvSpPr>
            <p:spPr bwMode="auto">
              <a:xfrm>
                <a:off x="3807" y="434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147"/>
              <p:cNvSpPr>
                <a:spLocks/>
              </p:cNvSpPr>
              <p:nvPr/>
            </p:nvSpPr>
            <p:spPr bwMode="auto">
              <a:xfrm>
                <a:off x="3888" y="430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148"/>
              <p:cNvSpPr>
                <a:spLocks/>
              </p:cNvSpPr>
              <p:nvPr/>
            </p:nvSpPr>
            <p:spPr bwMode="auto">
              <a:xfrm>
                <a:off x="3990" y="423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Line 149"/>
              <p:cNvSpPr>
                <a:spLocks noChangeShapeType="1"/>
              </p:cNvSpPr>
              <p:nvPr/>
            </p:nvSpPr>
            <p:spPr bwMode="auto">
              <a:xfrm flipH="1">
                <a:off x="1975" y="867"/>
                <a:ext cx="39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Line 150"/>
              <p:cNvSpPr>
                <a:spLocks noChangeShapeType="1"/>
              </p:cNvSpPr>
              <p:nvPr/>
            </p:nvSpPr>
            <p:spPr bwMode="auto">
              <a:xfrm flipH="1">
                <a:off x="2082" y="809"/>
                <a:ext cx="29" cy="1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Line 151"/>
              <p:cNvSpPr>
                <a:spLocks noChangeShapeType="1"/>
              </p:cNvSpPr>
              <p:nvPr/>
            </p:nvSpPr>
            <p:spPr bwMode="auto">
              <a:xfrm flipH="1">
                <a:off x="2187" y="775"/>
                <a:ext cx="23" cy="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Line 152"/>
              <p:cNvSpPr>
                <a:spLocks noChangeShapeType="1"/>
              </p:cNvSpPr>
              <p:nvPr/>
            </p:nvSpPr>
            <p:spPr bwMode="auto">
              <a:xfrm flipH="1">
                <a:off x="2289" y="754"/>
                <a:ext cx="23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Line 153"/>
              <p:cNvSpPr>
                <a:spLocks noChangeShapeType="1"/>
              </p:cNvSpPr>
              <p:nvPr/>
            </p:nvSpPr>
            <p:spPr bwMode="auto">
              <a:xfrm flipH="1">
                <a:off x="2392" y="736"/>
                <a:ext cx="20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Line 154"/>
              <p:cNvSpPr>
                <a:spLocks noChangeShapeType="1"/>
              </p:cNvSpPr>
              <p:nvPr/>
            </p:nvSpPr>
            <p:spPr bwMode="auto">
              <a:xfrm flipH="1">
                <a:off x="2494" y="724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Line 155"/>
              <p:cNvSpPr>
                <a:spLocks noChangeShapeType="1"/>
              </p:cNvSpPr>
              <p:nvPr/>
            </p:nvSpPr>
            <p:spPr bwMode="auto">
              <a:xfrm flipH="1">
                <a:off x="2596" y="721"/>
                <a:ext cx="2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Line 156"/>
              <p:cNvSpPr>
                <a:spLocks noChangeShapeType="1"/>
              </p:cNvSpPr>
              <p:nvPr/>
            </p:nvSpPr>
            <p:spPr bwMode="auto">
              <a:xfrm flipH="1">
                <a:off x="2699" y="726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Line 157"/>
              <p:cNvSpPr>
                <a:spLocks noChangeShapeType="1"/>
              </p:cNvSpPr>
              <p:nvPr/>
            </p:nvSpPr>
            <p:spPr bwMode="auto">
              <a:xfrm flipV="1">
                <a:off x="2801" y="731"/>
                <a:ext cx="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Line 158"/>
              <p:cNvSpPr>
                <a:spLocks noChangeShapeType="1"/>
              </p:cNvSpPr>
              <p:nvPr/>
            </p:nvSpPr>
            <p:spPr bwMode="auto">
              <a:xfrm>
                <a:off x="3881" y="82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Line 159"/>
              <p:cNvSpPr>
                <a:spLocks noChangeShapeType="1"/>
              </p:cNvSpPr>
              <p:nvPr/>
            </p:nvSpPr>
            <p:spPr bwMode="auto">
              <a:xfrm flipH="1" flipV="1">
                <a:off x="3963" y="840"/>
                <a:ext cx="20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Oval 160"/>
              <p:cNvSpPr>
                <a:spLocks noChangeArrowheads="1"/>
              </p:cNvSpPr>
              <p:nvPr/>
            </p:nvSpPr>
            <p:spPr bwMode="auto">
              <a:xfrm>
                <a:off x="1915" y="900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Oval 161"/>
              <p:cNvSpPr>
                <a:spLocks noChangeArrowheads="1"/>
              </p:cNvSpPr>
              <p:nvPr/>
            </p:nvSpPr>
            <p:spPr bwMode="auto">
              <a:xfrm>
                <a:off x="2017" y="813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Oval 162"/>
              <p:cNvSpPr>
                <a:spLocks noChangeArrowheads="1"/>
              </p:cNvSpPr>
              <p:nvPr/>
            </p:nvSpPr>
            <p:spPr bwMode="auto">
              <a:xfrm>
                <a:off x="2119" y="763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Oval 163"/>
              <p:cNvSpPr>
                <a:spLocks noChangeArrowheads="1"/>
              </p:cNvSpPr>
              <p:nvPr/>
            </p:nvSpPr>
            <p:spPr bwMode="auto">
              <a:xfrm>
                <a:off x="2221" y="736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Oval 164"/>
              <p:cNvSpPr>
                <a:spLocks noChangeArrowheads="1"/>
              </p:cNvSpPr>
              <p:nvPr/>
            </p:nvSpPr>
            <p:spPr bwMode="auto">
              <a:xfrm>
                <a:off x="2323" y="717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Oval 165"/>
              <p:cNvSpPr>
                <a:spLocks noChangeArrowheads="1"/>
              </p:cNvSpPr>
              <p:nvPr/>
            </p:nvSpPr>
            <p:spPr bwMode="auto">
              <a:xfrm>
                <a:off x="2425" y="702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Oval 166"/>
              <p:cNvSpPr>
                <a:spLocks noChangeArrowheads="1"/>
              </p:cNvSpPr>
              <p:nvPr/>
            </p:nvSpPr>
            <p:spPr bwMode="auto">
              <a:xfrm>
                <a:off x="2527" y="690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Oval 167"/>
              <p:cNvSpPr>
                <a:spLocks noChangeArrowheads="1"/>
              </p:cNvSpPr>
              <p:nvPr/>
            </p:nvSpPr>
            <p:spPr bwMode="auto">
              <a:xfrm>
                <a:off x="2630" y="695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Oval 168"/>
              <p:cNvSpPr>
                <a:spLocks noChangeArrowheads="1"/>
              </p:cNvSpPr>
              <p:nvPr/>
            </p:nvSpPr>
            <p:spPr bwMode="auto">
              <a:xfrm>
                <a:off x="2732" y="701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Oval 169"/>
              <p:cNvSpPr>
                <a:spLocks noChangeArrowheads="1"/>
              </p:cNvSpPr>
              <p:nvPr/>
            </p:nvSpPr>
            <p:spPr bwMode="auto">
              <a:xfrm>
                <a:off x="2813" y="705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Oval 170"/>
              <p:cNvSpPr>
                <a:spLocks noChangeArrowheads="1"/>
              </p:cNvSpPr>
              <p:nvPr/>
            </p:nvSpPr>
            <p:spPr bwMode="auto">
              <a:xfrm>
                <a:off x="2834" y="706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Oval 171"/>
              <p:cNvSpPr>
                <a:spLocks noChangeArrowheads="1"/>
              </p:cNvSpPr>
              <p:nvPr/>
            </p:nvSpPr>
            <p:spPr bwMode="auto">
              <a:xfrm>
                <a:off x="2874" y="709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Oval 172"/>
              <p:cNvSpPr>
                <a:spLocks noChangeArrowheads="1"/>
              </p:cNvSpPr>
              <p:nvPr/>
            </p:nvSpPr>
            <p:spPr bwMode="auto">
              <a:xfrm>
                <a:off x="2915" y="710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Oval 173"/>
              <p:cNvSpPr>
                <a:spLocks noChangeArrowheads="1"/>
              </p:cNvSpPr>
              <p:nvPr/>
            </p:nvSpPr>
            <p:spPr bwMode="auto">
              <a:xfrm>
                <a:off x="2956" y="713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Oval 174"/>
              <p:cNvSpPr>
                <a:spLocks noChangeArrowheads="1"/>
              </p:cNvSpPr>
              <p:nvPr/>
            </p:nvSpPr>
            <p:spPr bwMode="auto">
              <a:xfrm>
                <a:off x="2997" y="716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Oval 175"/>
              <p:cNvSpPr>
                <a:spLocks noChangeArrowheads="1"/>
              </p:cNvSpPr>
              <p:nvPr/>
            </p:nvSpPr>
            <p:spPr bwMode="auto">
              <a:xfrm>
                <a:off x="3037" y="718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Oval 176"/>
              <p:cNvSpPr>
                <a:spLocks noChangeArrowheads="1"/>
              </p:cNvSpPr>
              <p:nvPr/>
            </p:nvSpPr>
            <p:spPr bwMode="auto">
              <a:xfrm>
                <a:off x="3078" y="721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Oval 177"/>
              <p:cNvSpPr>
                <a:spLocks noChangeArrowheads="1"/>
              </p:cNvSpPr>
              <p:nvPr/>
            </p:nvSpPr>
            <p:spPr bwMode="auto">
              <a:xfrm>
                <a:off x="3119" y="725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Oval 178"/>
              <p:cNvSpPr>
                <a:spLocks noChangeArrowheads="1"/>
              </p:cNvSpPr>
              <p:nvPr/>
            </p:nvSpPr>
            <p:spPr bwMode="auto">
              <a:xfrm>
                <a:off x="3160" y="728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Oval 179"/>
              <p:cNvSpPr>
                <a:spLocks noChangeArrowheads="1"/>
              </p:cNvSpPr>
              <p:nvPr/>
            </p:nvSpPr>
            <p:spPr bwMode="auto">
              <a:xfrm>
                <a:off x="3201" y="731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Oval 180"/>
              <p:cNvSpPr>
                <a:spLocks noChangeArrowheads="1"/>
              </p:cNvSpPr>
              <p:nvPr/>
            </p:nvSpPr>
            <p:spPr bwMode="auto">
              <a:xfrm>
                <a:off x="3241" y="735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Oval 181"/>
              <p:cNvSpPr>
                <a:spLocks noChangeArrowheads="1"/>
              </p:cNvSpPr>
              <p:nvPr/>
            </p:nvSpPr>
            <p:spPr bwMode="auto">
              <a:xfrm>
                <a:off x="3282" y="737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Oval 182"/>
              <p:cNvSpPr>
                <a:spLocks noChangeArrowheads="1"/>
              </p:cNvSpPr>
              <p:nvPr/>
            </p:nvSpPr>
            <p:spPr bwMode="auto">
              <a:xfrm>
                <a:off x="3323" y="741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Oval 183"/>
              <p:cNvSpPr>
                <a:spLocks noChangeArrowheads="1"/>
              </p:cNvSpPr>
              <p:nvPr/>
            </p:nvSpPr>
            <p:spPr bwMode="auto">
              <a:xfrm>
                <a:off x="3364" y="744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Oval 184"/>
              <p:cNvSpPr>
                <a:spLocks noChangeArrowheads="1"/>
              </p:cNvSpPr>
              <p:nvPr/>
            </p:nvSpPr>
            <p:spPr bwMode="auto">
              <a:xfrm>
                <a:off x="3404" y="748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Oval 185"/>
              <p:cNvSpPr>
                <a:spLocks noChangeArrowheads="1"/>
              </p:cNvSpPr>
              <p:nvPr/>
            </p:nvSpPr>
            <p:spPr bwMode="auto">
              <a:xfrm>
                <a:off x="3445" y="752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Oval 186"/>
              <p:cNvSpPr>
                <a:spLocks noChangeArrowheads="1"/>
              </p:cNvSpPr>
              <p:nvPr/>
            </p:nvSpPr>
            <p:spPr bwMode="auto">
              <a:xfrm>
                <a:off x="3486" y="756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Oval 187"/>
              <p:cNvSpPr>
                <a:spLocks noChangeArrowheads="1"/>
              </p:cNvSpPr>
              <p:nvPr/>
            </p:nvSpPr>
            <p:spPr bwMode="auto">
              <a:xfrm>
                <a:off x="3527" y="760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Oval 188"/>
              <p:cNvSpPr>
                <a:spLocks noChangeArrowheads="1"/>
              </p:cNvSpPr>
              <p:nvPr/>
            </p:nvSpPr>
            <p:spPr bwMode="auto">
              <a:xfrm>
                <a:off x="3568" y="766"/>
                <a:ext cx="55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Oval 189"/>
              <p:cNvSpPr>
                <a:spLocks noChangeArrowheads="1"/>
              </p:cNvSpPr>
              <p:nvPr/>
            </p:nvSpPr>
            <p:spPr bwMode="auto">
              <a:xfrm>
                <a:off x="3608" y="770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Oval 190"/>
              <p:cNvSpPr>
                <a:spLocks noChangeArrowheads="1"/>
              </p:cNvSpPr>
              <p:nvPr/>
            </p:nvSpPr>
            <p:spPr bwMode="auto">
              <a:xfrm>
                <a:off x="3649" y="774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Oval 191"/>
              <p:cNvSpPr>
                <a:spLocks noChangeArrowheads="1"/>
              </p:cNvSpPr>
              <p:nvPr/>
            </p:nvSpPr>
            <p:spPr bwMode="auto">
              <a:xfrm>
                <a:off x="3690" y="778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Oval 192"/>
              <p:cNvSpPr>
                <a:spLocks noChangeArrowheads="1"/>
              </p:cNvSpPr>
              <p:nvPr/>
            </p:nvSpPr>
            <p:spPr bwMode="auto">
              <a:xfrm>
                <a:off x="3731" y="783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Oval 193"/>
              <p:cNvSpPr>
                <a:spLocks noChangeArrowheads="1"/>
              </p:cNvSpPr>
              <p:nvPr/>
            </p:nvSpPr>
            <p:spPr bwMode="auto">
              <a:xfrm>
                <a:off x="3771" y="789"/>
                <a:ext cx="56" cy="55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Oval 194"/>
              <p:cNvSpPr>
                <a:spLocks noChangeArrowheads="1"/>
              </p:cNvSpPr>
              <p:nvPr/>
            </p:nvSpPr>
            <p:spPr bwMode="auto">
              <a:xfrm>
                <a:off x="3812" y="794"/>
                <a:ext cx="56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Oval 195"/>
              <p:cNvSpPr>
                <a:spLocks noChangeArrowheads="1"/>
              </p:cNvSpPr>
              <p:nvPr/>
            </p:nvSpPr>
            <p:spPr bwMode="auto">
              <a:xfrm>
                <a:off x="3894" y="805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Oval 196"/>
              <p:cNvSpPr>
                <a:spLocks noChangeArrowheads="1"/>
              </p:cNvSpPr>
              <p:nvPr/>
            </p:nvSpPr>
            <p:spPr bwMode="auto">
              <a:xfrm>
                <a:off x="3996" y="821"/>
                <a:ext cx="55" cy="56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Line 197"/>
              <p:cNvSpPr>
                <a:spLocks noChangeShapeType="1"/>
              </p:cNvSpPr>
              <p:nvPr/>
            </p:nvSpPr>
            <p:spPr bwMode="auto">
              <a:xfrm flipH="1">
                <a:off x="1984" y="1279"/>
                <a:ext cx="21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Line 198"/>
              <p:cNvSpPr>
                <a:spLocks noChangeShapeType="1"/>
              </p:cNvSpPr>
              <p:nvPr/>
            </p:nvSpPr>
            <p:spPr bwMode="auto">
              <a:xfrm flipH="1">
                <a:off x="2086" y="1279"/>
                <a:ext cx="2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Line 199"/>
              <p:cNvSpPr>
                <a:spLocks noChangeShapeType="1"/>
              </p:cNvSpPr>
              <p:nvPr/>
            </p:nvSpPr>
            <p:spPr bwMode="auto">
              <a:xfrm flipH="1">
                <a:off x="2188" y="1279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Line 200"/>
              <p:cNvSpPr>
                <a:spLocks noChangeShapeType="1"/>
              </p:cNvSpPr>
              <p:nvPr/>
            </p:nvSpPr>
            <p:spPr bwMode="auto">
              <a:xfrm flipH="1" flipV="1">
                <a:off x="2290" y="1279"/>
                <a:ext cx="2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Line 201"/>
              <p:cNvSpPr>
                <a:spLocks noChangeShapeType="1"/>
              </p:cNvSpPr>
              <p:nvPr/>
            </p:nvSpPr>
            <p:spPr bwMode="auto">
              <a:xfrm flipH="1">
                <a:off x="2392" y="1279"/>
                <a:ext cx="2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Line 202"/>
              <p:cNvSpPr>
                <a:spLocks noChangeShapeType="1"/>
              </p:cNvSpPr>
              <p:nvPr/>
            </p:nvSpPr>
            <p:spPr bwMode="auto">
              <a:xfrm flipH="1">
                <a:off x="2494" y="1278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Line 203"/>
              <p:cNvSpPr>
                <a:spLocks noChangeShapeType="1"/>
              </p:cNvSpPr>
              <p:nvPr/>
            </p:nvSpPr>
            <p:spPr bwMode="auto">
              <a:xfrm flipH="1">
                <a:off x="2596" y="1277"/>
                <a:ext cx="2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Line 204"/>
              <p:cNvSpPr>
                <a:spLocks noChangeShapeType="1"/>
              </p:cNvSpPr>
              <p:nvPr/>
            </p:nvSpPr>
            <p:spPr bwMode="auto">
              <a:xfrm flipH="1">
                <a:off x="2699" y="1275"/>
                <a:ext cx="20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3024188" y="979488"/>
              <a:ext cx="3409950" cy="3340100"/>
              <a:chOff x="1905" y="617"/>
              <a:chExt cx="2148" cy="2104"/>
            </a:xfrm>
          </p:grpSpPr>
          <p:sp>
            <p:nvSpPr>
              <p:cNvPr id="350" name="Line 206"/>
              <p:cNvSpPr>
                <a:spLocks noChangeShapeType="1"/>
              </p:cNvSpPr>
              <p:nvPr/>
            </p:nvSpPr>
            <p:spPr bwMode="auto">
              <a:xfrm>
                <a:off x="2801" y="1274"/>
                <a:ext cx="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Line 207"/>
              <p:cNvSpPr>
                <a:spLocks noChangeShapeType="1"/>
              </p:cNvSpPr>
              <p:nvPr/>
            </p:nvSpPr>
            <p:spPr bwMode="auto">
              <a:xfrm>
                <a:off x="3881" y="1265"/>
                <a:ext cx="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Line 208"/>
              <p:cNvSpPr>
                <a:spLocks noChangeShapeType="1"/>
              </p:cNvSpPr>
              <p:nvPr/>
            </p:nvSpPr>
            <p:spPr bwMode="auto">
              <a:xfrm flipH="1">
                <a:off x="3963" y="1265"/>
                <a:ext cx="2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209"/>
              <p:cNvSpPr>
                <a:spLocks/>
              </p:cNvSpPr>
              <p:nvPr/>
            </p:nvSpPr>
            <p:spPr bwMode="auto">
              <a:xfrm>
                <a:off x="1905" y="1247"/>
                <a:ext cx="58" cy="66"/>
              </a:xfrm>
              <a:custGeom>
                <a:avLst/>
                <a:gdLst>
                  <a:gd name="T0" fmla="*/ 0 w 58"/>
                  <a:gd name="T1" fmla="*/ 34 h 66"/>
                  <a:gd name="T2" fmla="*/ 58 w 58"/>
                  <a:gd name="T3" fmla="*/ 66 h 66"/>
                  <a:gd name="T4" fmla="*/ 58 w 58"/>
                  <a:gd name="T5" fmla="*/ 0 h 66"/>
                  <a:gd name="T6" fmla="*/ 0 w 58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6">
                    <a:moveTo>
                      <a:pt x="0" y="34"/>
                    </a:moveTo>
                    <a:lnTo>
                      <a:pt x="58" y="66"/>
                    </a:lnTo>
                    <a:lnTo>
                      <a:pt x="5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210"/>
              <p:cNvSpPr>
                <a:spLocks/>
              </p:cNvSpPr>
              <p:nvPr/>
            </p:nvSpPr>
            <p:spPr bwMode="auto">
              <a:xfrm>
                <a:off x="2007" y="1246"/>
                <a:ext cx="57" cy="66"/>
              </a:xfrm>
              <a:custGeom>
                <a:avLst/>
                <a:gdLst>
                  <a:gd name="T0" fmla="*/ 0 w 57"/>
                  <a:gd name="T1" fmla="*/ 33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3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211"/>
              <p:cNvSpPr>
                <a:spLocks/>
              </p:cNvSpPr>
              <p:nvPr/>
            </p:nvSpPr>
            <p:spPr bwMode="auto">
              <a:xfrm>
                <a:off x="2109" y="1246"/>
                <a:ext cx="57" cy="66"/>
              </a:xfrm>
              <a:custGeom>
                <a:avLst/>
                <a:gdLst>
                  <a:gd name="T0" fmla="*/ 0 w 57"/>
                  <a:gd name="T1" fmla="*/ 33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3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212"/>
              <p:cNvSpPr>
                <a:spLocks/>
              </p:cNvSpPr>
              <p:nvPr/>
            </p:nvSpPr>
            <p:spPr bwMode="auto">
              <a:xfrm>
                <a:off x="2211" y="1246"/>
                <a:ext cx="57" cy="66"/>
              </a:xfrm>
              <a:custGeom>
                <a:avLst/>
                <a:gdLst>
                  <a:gd name="T0" fmla="*/ 0 w 57"/>
                  <a:gd name="T1" fmla="*/ 33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3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213"/>
              <p:cNvSpPr>
                <a:spLocks/>
              </p:cNvSpPr>
              <p:nvPr/>
            </p:nvSpPr>
            <p:spPr bwMode="auto">
              <a:xfrm>
                <a:off x="2313" y="1247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214"/>
              <p:cNvSpPr>
                <a:spLocks/>
              </p:cNvSpPr>
              <p:nvPr/>
            </p:nvSpPr>
            <p:spPr bwMode="auto">
              <a:xfrm>
                <a:off x="2415" y="1246"/>
                <a:ext cx="57" cy="66"/>
              </a:xfrm>
              <a:custGeom>
                <a:avLst/>
                <a:gdLst>
                  <a:gd name="T0" fmla="*/ 0 w 57"/>
                  <a:gd name="T1" fmla="*/ 33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3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215"/>
              <p:cNvSpPr>
                <a:spLocks/>
              </p:cNvSpPr>
              <p:nvPr/>
            </p:nvSpPr>
            <p:spPr bwMode="auto">
              <a:xfrm>
                <a:off x="2517" y="1244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216"/>
              <p:cNvSpPr>
                <a:spLocks/>
              </p:cNvSpPr>
              <p:nvPr/>
            </p:nvSpPr>
            <p:spPr bwMode="auto">
              <a:xfrm>
                <a:off x="2620" y="1243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217"/>
              <p:cNvSpPr>
                <a:spLocks/>
              </p:cNvSpPr>
              <p:nvPr/>
            </p:nvSpPr>
            <p:spPr bwMode="auto">
              <a:xfrm>
                <a:off x="2722" y="1241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218"/>
              <p:cNvSpPr>
                <a:spLocks/>
              </p:cNvSpPr>
              <p:nvPr/>
            </p:nvSpPr>
            <p:spPr bwMode="auto">
              <a:xfrm>
                <a:off x="2804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219"/>
              <p:cNvSpPr>
                <a:spLocks/>
              </p:cNvSpPr>
              <p:nvPr/>
            </p:nvSpPr>
            <p:spPr bwMode="auto">
              <a:xfrm>
                <a:off x="2824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220"/>
              <p:cNvSpPr>
                <a:spLocks/>
              </p:cNvSpPr>
              <p:nvPr/>
            </p:nvSpPr>
            <p:spPr bwMode="auto">
              <a:xfrm>
                <a:off x="2865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221"/>
              <p:cNvSpPr>
                <a:spLocks/>
              </p:cNvSpPr>
              <p:nvPr/>
            </p:nvSpPr>
            <p:spPr bwMode="auto">
              <a:xfrm>
                <a:off x="2906" y="1240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222"/>
              <p:cNvSpPr>
                <a:spLocks/>
              </p:cNvSpPr>
              <p:nvPr/>
            </p:nvSpPr>
            <p:spPr bwMode="auto">
              <a:xfrm>
                <a:off x="2946" y="1239"/>
                <a:ext cx="58" cy="66"/>
              </a:xfrm>
              <a:custGeom>
                <a:avLst/>
                <a:gdLst>
                  <a:gd name="T0" fmla="*/ 0 w 58"/>
                  <a:gd name="T1" fmla="*/ 34 h 66"/>
                  <a:gd name="T2" fmla="*/ 58 w 58"/>
                  <a:gd name="T3" fmla="*/ 66 h 66"/>
                  <a:gd name="T4" fmla="*/ 58 w 58"/>
                  <a:gd name="T5" fmla="*/ 0 h 66"/>
                  <a:gd name="T6" fmla="*/ 0 w 58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6">
                    <a:moveTo>
                      <a:pt x="0" y="34"/>
                    </a:moveTo>
                    <a:lnTo>
                      <a:pt x="58" y="66"/>
                    </a:lnTo>
                    <a:lnTo>
                      <a:pt x="5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223"/>
              <p:cNvSpPr>
                <a:spLocks/>
              </p:cNvSpPr>
              <p:nvPr/>
            </p:nvSpPr>
            <p:spPr bwMode="auto">
              <a:xfrm>
                <a:off x="2987" y="1239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224"/>
              <p:cNvSpPr>
                <a:spLocks/>
              </p:cNvSpPr>
              <p:nvPr/>
            </p:nvSpPr>
            <p:spPr bwMode="auto">
              <a:xfrm>
                <a:off x="3028" y="1239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225"/>
              <p:cNvSpPr>
                <a:spLocks/>
              </p:cNvSpPr>
              <p:nvPr/>
            </p:nvSpPr>
            <p:spPr bwMode="auto">
              <a:xfrm>
                <a:off x="3069" y="1237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226"/>
              <p:cNvSpPr>
                <a:spLocks/>
              </p:cNvSpPr>
              <p:nvPr/>
            </p:nvSpPr>
            <p:spPr bwMode="auto">
              <a:xfrm>
                <a:off x="3110" y="1237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227"/>
              <p:cNvSpPr>
                <a:spLocks/>
              </p:cNvSpPr>
              <p:nvPr/>
            </p:nvSpPr>
            <p:spPr bwMode="auto">
              <a:xfrm>
                <a:off x="3150" y="1237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228"/>
              <p:cNvSpPr>
                <a:spLocks/>
              </p:cNvSpPr>
              <p:nvPr/>
            </p:nvSpPr>
            <p:spPr bwMode="auto">
              <a:xfrm>
                <a:off x="3191" y="1237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229"/>
              <p:cNvSpPr>
                <a:spLocks/>
              </p:cNvSpPr>
              <p:nvPr/>
            </p:nvSpPr>
            <p:spPr bwMode="auto">
              <a:xfrm>
                <a:off x="3232" y="1236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230"/>
              <p:cNvSpPr>
                <a:spLocks/>
              </p:cNvSpPr>
              <p:nvPr/>
            </p:nvSpPr>
            <p:spPr bwMode="auto">
              <a:xfrm>
                <a:off x="3273" y="1236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231"/>
              <p:cNvSpPr>
                <a:spLocks/>
              </p:cNvSpPr>
              <p:nvPr/>
            </p:nvSpPr>
            <p:spPr bwMode="auto">
              <a:xfrm>
                <a:off x="3313" y="1236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232"/>
              <p:cNvSpPr>
                <a:spLocks/>
              </p:cNvSpPr>
              <p:nvPr/>
            </p:nvSpPr>
            <p:spPr bwMode="auto">
              <a:xfrm>
                <a:off x="3354" y="1236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233"/>
              <p:cNvSpPr>
                <a:spLocks/>
              </p:cNvSpPr>
              <p:nvPr/>
            </p:nvSpPr>
            <p:spPr bwMode="auto">
              <a:xfrm>
                <a:off x="3395" y="1235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234"/>
              <p:cNvSpPr>
                <a:spLocks/>
              </p:cNvSpPr>
              <p:nvPr/>
            </p:nvSpPr>
            <p:spPr bwMode="auto">
              <a:xfrm>
                <a:off x="3436" y="1235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235"/>
              <p:cNvSpPr>
                <a:spLocks/>
              </p:cNvSpPr>
              <p:nvPr/>
            </p:nvSpPr>
            <p:spPr bwMode="auto">
              <a:xfrm>
                <a:off x="3476" y="1235"/>
                <a:ext cx="58" cy="66"/>
              </a:xfrm>
              <a:custGeom>
                <a:avLst/>
                <a:gdLst>
                  <a:gd name="T0" fmla="*/ 0 w 58"/>
                  <a:gd name="T1" fmla="*/ 34 h 66"/>
                  <a:gd name="T2" fmla="*/ 58 w 58"/>
                  <a:gd name="T3" fmla="*/ 66 h 66"/>
                  <a:gd name="T4" fmla="*/ 58 w 58"/>
                  <a:gd name="T5" fmla="*/ 0 h 66"/>
                  <a:gd name="T6" fmla="*/ 0 w 58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6">
                    <a:moveTo>
                      <a:pt x="0" y="34"/>
                    </a:moveTo>
                    <a:lnTo>
                      <a:pt x="58" y="66"/>
                    </a:lnTo>
                    <a:lnTo>
                      <a:pt x="5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236"/>
              <p:cNvSpPr>
                <a:spLocks/>
              </p:cNvSpPr>
              <p:nvPr/>
            </p:nvSpPr>
            <p:spPr bwMode="auto">
              <a:xfrm>
                <a:off x="3517" y="1235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237"/>
              <p:cNvSpPr>
                <a:spLocks/>
              </p:cNvSpPr>
              <p:nvPr/>
            </p:nvSpPr>
            <p:spPr bwMode="auto">
              <a:xfrm>
                <a:off x="3558" y="1235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238"/>
              <p:cNvSpPr>
                <a:spLocks/>
              </p:cNvSpPr>
              <p:nvPr/>
            </p:nvSpPr>
            <p:spPr bwMode="auto">
              <a:xfrm>
                <a:off x="3599" y="1235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239"/>
              <p:cNvSpPr>
                <a:spLocks/>
              </p:cNvSpPr>
              <p:nvPr/>
            </p:nvSpPr>
            <p:spPr bwMode="auto">
              <a:xfrm>
                <a:off x="3640" y="1235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240"/>
              <p:cNvSpPr>
                <a:spLocks/>
              </p:cNvSpPr>
              <p:nvPr/>
            </p:nvSpPr>
            <p:spPr bwMode="auto">
              <a:xfrm>
                <a:off x="3680" y="1233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241"/>
              <p:cNvSpPr>
                <a:spLocks/>
              </p:cNvSpPr>
              <p:nvPr/>
            </p:nvSpPr>
            <p:spPr bwMode="auto">
              <a:xfrm>
                <a:off x="3721" y="1233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242"/>
              <p:cNvSpPr>
                <a:spLocks/>
              </p:cNvSpPr>
              <p:nvPr/>
            </p:nvSpPr>
            <p:spPr bwMode="auto">
              <a:xfrm>
                <a:off x="3762" y="1232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243"/>
              <p:cNvSpPr>
                <a:spLocks/>
              </p:cNvSpPr>
              <p:nvPr/>
            </p:nvSpPr>
            <p:spPr bwMode="auto">
              <a:xfrm>
                <a:off x="3803" y="1232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244"/>
              <p:cNvSpPr>
                <a:spLocks/>
              </p:cNvSpPr>
              <p:nvPr/>
            </p:nvSpPr>
            <p:spPr bwMode="auto">
              <a:xfrm>
                <a:off x="3884" y="1231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245"/>
              <p:cNvSpPr>
                <a:spLocks/>
              </p:cNvSpPr>
              <p:nvPr/>
            </p:nvSpPr>
            <p:spPr bwMode="auto">
              <a:xfrm>
                <a:off x="3986" y="1231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Line 246"/>
              <p:cNvSpPr>
                <a:spLocks noChangeShapeType="1"/>
              </p:cNvSpPr>
              <p:nvPr/>
            </p:nvSpPr>
            <p:spPr bwMode="auto">
              <a:xfrm flipH="1">
                <a:off x="1973" y="661"/>
                <a:ext cx="43" cy="3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Line 247"/>
              <p:cNvSpPr>
                <a:spLocks noChangeShapeType="1"/>
              </p:cNvSpPr>
              <p:nvPr/>
            </p:nvSpPr>
            <p:spPr bwMode="auto">
              <a:xfrm flipH="1">
                <a:off x="2082" y="638"/>
                <a:ext cx="29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Line 248"/>
              <p:cNvSpPr>
                <a:spLocks noChangeShapeType="1"/>
              </p:cNvSpPr>
              <p:nvPr/>
            </p:nvSpPr>
            <p:spPr bwMode="auto">
              <a:xfrm flipH="1" flipV="1">
                <a:off x="2183" y="651"/>
                <a:ext cx="31" cy="1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Line 249"/>
              <p:cNvSpPr>
                <a:spLocks noChangeShapeType="1"/>
              </p:cNvSpPr>
              <p:nvPr/>
            </p:nvSpPr>
            <p:spPr bwMode="auto">
              <a:xfrm flipH="1" flipV="1">
                <a:off x="2283" y="686"/>
                <a:ext cx="34" cy="1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Line 250"/>
              <p:cNvSpPr>
                <a:spLocks noChangeShapeType="1"/>
              </p:cNvSpPr>
              <p:nvPr/>
            </p:nvSpPr>
            <p:spPr bwMode="auto">
              <a:xfrm flipH="1" flipV="1">
                <a:off x="2387" y="722"/>
                <a:ext cx="31" cy="1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Line 251"/>
              <p:cNvSpPr>
                <a:spLocks noChangeShapeType="1"/>
              </p:cNvSpPr>
              <p:nvPr/>
            </p:nvSpPr>
            <p:spPr bwMode="auto">
              <a:xfrm flipH="1" flipV="1">
                <a:off x="2488" y="755"/>
                <a:ext cx="32" cy="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Line 252"/>
              <p:cNvSpPr>
                <a:spLocks noChangeShapeType="1"/>
              </p:cNvSpPr>
              <p:nvPr/>
            </p:nvSpPr>
            <p:spPr bwMode="auto">
              <a:xfrm flipH="1" flipV="1">
                <a:off x="2590" y="786"/>
                <a:ext cx="33" cy="1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Line 253"/>
              <p:cNvSpPr>
                <a:spLocks noChangeShapeType="1"/>
              </p:cNvSpPr>
              <p:nvPr/>
            </p:nvSpPr>
            <p:spPr bwMode="auto">
              <a:xfrm flipH="1" flipV="1">
                <a:off x="2694" y="817"/>
                <a:ext cx="31" cy="1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Line 254"/>
              <p:cNvSpPr>
                <a:spLocks noChangeShapeType="1"/>
              </p:cNvSpPr>
              <p:nvPr/>
            </p:nvSpPr>
            <p:spPr bwMode="auto">
              <a:xfrm flipH="1" flipV="1">
                <a:off x="2796" y="850"/>
                <a:ext cx="10" cy="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Line 255"/>
              <p:cNvSpPr>
                <a:spLocks noChangeShapeType="1"/>
              </p:cNvSpPr>
              <p:nvPr/>
            </p:nvSpPr>
            <p:spPr bwMode="auto">
              <a:xfrm flipH="1">
                <a:off x="3876" y="1067"/>
                <a:ext cx="11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Line 256"/>
              <p:cNvSpPr>
                <a:spLocks noChangeShapeType="1"/>
              </p:cNvSpPr>
              <p:nvPr/>
            </p:nvSpPr>
            <p:spPr bwMode="auto">
              <a:xfrm flipH="1">
                <a:off x="3958" y="1038"/>
                <a:ext cx="31" cy="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Rectangle 257"/>
              <p:cNvSpPr>
                <a:spLocks noChangeArrowheads="1"/>
              </p:cNvSpPr>
              <p:nvPr/>
            </p:nvSpPr>
            <p:spPr bwMode="auto">
              <a:xfrm>
                <a:off x="1922" y="691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Rectangle 258"/>
              <p:cNvSpPr>
                <a:spLocks noChangeArrowheads="1"/>
              </p:cNvSpPr>
              <p:nvPr/>
            </p:nvSpPr>
            <p:spPr bwMode="auto">
              <a:xfrm>
                <a:off x="2024" y="618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Rectangle 259"/>
              <p:cNvSpPr>
                <a:spLocks noChangeArrowheads="1"/>
              </p:cNvSpPr>
              <p:nvPr/>
            </p:nvSpPr>
            <p:spPr bwMode="auto">
              <a:xfrm>
                <a:off x="2126" y="61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Rectangle 260"/>
              <p:cNvSpPr>
                <a:spLocks noChangeArrowheads="1"/>
              </p:cNvSpPr>
              <p:nvPr/>
            </p:nvSpPr>
            <p:spPr bwMode="auto">
              <a:xfrm>
                <a:off x="2228" y="652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Rectangle 261"/>
              <p:cNvSpPr>
                <a:spLocks noChangeArrowheads="1"/>
              </p:cNvSpPr>
              <p:nvPr/>
            </p:nvSpPr>
            <p:spPr bwMode="auto">
              <a:xfrm>
                <a:off x="2329" y="688"/>
                <a:ext cx="43" cy="43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Rectangle 262"/>
              <p:cNvSpPr>
                <a:spLocks noChangeArrowheads="1"/>
              </p:cNvSpPr>
              <p:nvPr/>
            </p:nvSpPr>
            <p:spPr bwMode="auto">
              <a:xfrm>
                <a:off x="2431" y="722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Rectangle 263"/>
              <p:cNvSpPr>
                <a:spLocks noChangeArrowheads="1"/>
              </p:cNvSpPr>
              <p:nvPr/>
            </p:nvSpPr>
            <p:spPr bwMode="auto">
              <a:xfrm>
                <a:off x="2533" y="754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Rectangle 264"/>
              <p:cNvSpPr>
                <a:spLocks noChangeArrowheads="1"/>
              </p:cNvSpPr>
              <p:nvPr/>
            </p:nvSpPr>
            <p:spPr bwMode="auto">
              <a:xfrm>
                <a:off x="2637" y="785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Rectangle 265"/>
              <p:cNvSpPr>
                <a:spLocks noChangeArrowheads="1"/>
              </p:cNvSpPr>
              <p:nvPr/>
            </p:nvSpPr>
            <p:spPr bwMode="auto">
              <a:xfrm>
                <a:off x="2739" y="81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Rectangle 266"/>
              <p:cNvSpPr>
                <a:spLocks noChangeArrowheads="1"/>
              </p:cNvSpPr>
              <p:nvPr/>
            </p:nvSpPr>
            <p:spPr bwMode="auto">
              <a:xfrm>
                <a:off x="2820" y="843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Rectangle 267"/>
              <p:cNvSpPr>
                <a:spLocks noChangeArrowheads="1"/>
              </p:cNvSpPr>
              <p:nvPr/>
            </p:nvSpPr>
            <p:spPr bwMode="auto">
              <a:xfrm>
                <a:off x="2840" y="850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Rectangle 268"/>
              <p:cNvSpPr>
                <a:spLocks noChangeArrowheads="1"/>
              </p:cNvSpPr>
              <p:nvPr/>
            </p:nvSpPr>
            <p:spPr bwMode="auto">
              <a:xfrm>
                <a:off x="2881" y="863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Rectangle 269"/>
              <p:cNvSpPr>
                <a:spLocks noChangeArrowheads="1"/>
              </p:cNvSpPr>
              <p:nvPr/>
            </p:nvSpPr>
            <p:spPr bwMode="auto">
              <a:xfrm>
                <a:off x="2922" y="87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Rectangle 270"/>
              <p:cNvSpPr>
                <a:spLocks noChangeArrowheads="1"/>
              </p:cNvSpPr>
              <p:nvPr/>
            </p:nvSpPr>
            <p:spPr bwMode="auto">
              <a:xfrm>
                <a:off x="2963" y="88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Rectangle 271"/>
              <p:cNvSpPr>
                <a:spLocks noChangeArrowheads="1"/>
              </p:cNvSpPr>
              <p:nvPr/>
            </p:nvSpPr>
            <p:spPr bwMode="auto">
              <a:xfrm>
                <a:off x="3004" y="903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Rectangle 272"/>
              <p:cNvSpPr>
                <a:spLocks noChangeArrowheads="1"/>
              </p:cNvSpPr>
              <p:nvPr/>
            </p:nvSpPr>
            <p:spPr bwMode="auto">
              <a:xfrm>
                <a:off x="3044" y="915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Rectangle 273"/>
              <p:cNvSpPr>
                <a:spLocks noChangeArrowheads="1"/>
              </p:cNvSpPr>
              <p:nvPr/>
            </p:nvSpPr>
            <p:spPr bwMode="auto">
              <a:xfrm>
                <a:off x="3085" y="928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Rectangle 274"/>
              <p:cNvSpPr>
                <a:spLocks noChangeArrowheads="1"/>
              </p:cNvSpPr>
              <p:nvPr/>
            </p:nvSpPr>
            <p:spPr bwMode="auto">
              <a:xfrm>
                <a:off x="3126" y="942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Rectangle 275"/>
              <p:cNvSpPr>
                <a:spLocks noChangeArrowheads="1"/>
              </p:cNvSpPr>
              <p:nvPr/>
            </p:nvSpPr>
            <p:spPr bwMode="auto">
              <a:xfrm>
                <a:off x="3167" y="955"/>
                <a:ext cx="42" cy="43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Rectangle 276"/>
              <p:cNvSpPr>
                <a:spLocks noChangeArrowheads="1"/>
              </p:cNvSpPr>
              <p:nvPr/>
            </p:nvSpPr>
            <p:spPr bwMode="auto">
              <a:xfrm>
                <a:off x="3207" y="968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Rectangle 277"/>
              <p:cNvSpPr>
                <a:spLocks noChangeArrowheads="1"/>
              </p:cNvSpPr>
              <p:nvPr/>
            </p:nvSpPr>
            <p:spPr bwMode="auto">
              <a:xfrm>
                <a:off x="3248" y="98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Rectangle 278"/>
              <p:cNvSpPr>
                <a:spLocks noChangeArrowheads="1"/>
              </p:cNvSpPr>
              <p:nvPr/>
            </p:nvSpPr>
            <p:spPr bwMode="auto">
              <a:xfrm>
                <a:off x="3289" y="993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Rectangle 279"/>
              <p:cNvSpPr>
                <a:spLocks noChangeArrowheads="1"/>
              </p:cNvSpPr>
              <p:nvPr/>
            </p:nvSpPr>
            <p:spPr bwMode="auto">
              <a:xfrm>
                <a:off x="3330" y="100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Rectangle 280"/>
              <p:cNvSpPr>
                <a:spLocks noChangeArrowheads="1"/>
              </p:cNvSpPr>
              <p:nvPr/>
            </p:nvSpPr>
            <p:spPr bwMode="auto">
              <a:xfrm>
                <a:off x="3370" y="1018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Rectangle 281"/>
              <p:cNvSpPr>
                <a:spLocks noChangeArrowheads="1"/>
              </p:cNvSpPr>
              <p:nvPr/>
            </p:nvSpPr>
            <p:spPr bwMode="auto">
              <a:xfrm>
                <a:off x="3411" y="103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Rectangle 282"/>
              <p:cNvSpPr>
                <a:spLocks noChangeArrowheads="1"/>
              </p:cNvSpPr>
              <p:nvPr/>
            </p:nvSpPr>
            <p:spPr bwMode="auto">
              <a:xfrm>
                <a:off x="3452" y="1042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Rectangle 283"/>
              <p:cNvSpPr>
                <a:spLocks noChangeArrowheads="1"/>
              </p:cNvSpPr>
              <p:nvPr/>
            </p:nvSpPr>
            <p:spPr bwMode="auto">
              <a:xfrm>
                <a:off x="3493" y="105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Rectangle 284"/>
              <p:cNvSpPr>
                <a:spLocks noChangeArrowheads="1"/>
              </p:cNvSpPr>
              <p:nvPr/>
            </p:nvSpPr>
            <p:spPr bwMode="auto">
              <a:xfrm>
                <a:off x="3534" y="1068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Rectangle 285"/>
              <p:cNvSpPr>
                <a:spLocks noChangeArrowheads="1"/>
              </p:cNvSpPr>
              <p:nvPr/>
            </p:nvSpPr>
            <p:spPr bwMode="auto">
              <a:xfrm>
                <a:off x="3574" y="108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Rectangle 286"/>
              <p:cNvSpPr>
                <a:spLocks noChangeArrowheads="1"/>
              </p:cNvSpPr>
              <p:nvPr/>
            </p:nvSpPr>
            <p:spPr bwMode="auto">
              <a:xfrm>
                <a:off x="3615" y="1092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Rectangle 287"/>
              <p:cNvSpPr>
                <a:spLocks noChangeArrowheads="1"/>
              </p:cNvSpPr>
              <p:nvPr/>
            </p:nvSpPr>
            <p:spPr bwMode="auto">
              <a:xfrm>
                <a:off x="3656" y="109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Rectangle 288"/>
              <p:cNvSpPr>
                <a:spLocks noChangeArrowheads="1"/>
              </p:cNvSpPr>
              <p:nvPr/>
            </p:nvSpPr>
            <p:spPr bwMode="auto">
              <a:xfrm>
                <a:off x="3697" y="108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Rectangle 289"/>
              <p:cNvSpPr>
                <a:spLocks noChangeArrowheads="1"/>
              </p:cNvSpPr>
              <p:nvPr/>
            </p:nvSpPr>
            <p:spPr bwMode="auto">
              <a:xfrm>
                <a:off x="3737" y="1077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Rectangle 290"/>
              <p:cNvSpPr>
                <a:spLocks noChangeArrowheads="1"/>
              </p:cNvSpPr>
              <p:nvPr/>
            </p:nvSpPr>
            <p:spPr bwMode="auto">
              <a:xfrm>
                <a:off x="3778" y="1068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Rectangle 291"/>
              <p:cNvSpPr>
                <a:spLocks noChangeArrowheads="1"/>
              </p:cNvSpPr>
              <p:nvPr/>
            </p:nvSpPr>
            <p:spPr bwMode="auto">
              <a:xfrm>
                <a:off x="3819" y="105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Rectangle 292"/>
              <p:cNvSpPr>
                <a:spLocks noChangeArrowheads="1"/>
              </p:cNvSpPr>
              <p:nvPr/>
            </p:nvSpPr>
            <p:spPr bwMode="auto">
              <a:xfrm>
                <a:off x="3900" y="1035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Rectangle 293"/>
              <p:cNvSpPr>
                <a:spLocks noChangeArrowheads="1"/>
              </p:cNvSpPr>
              <p:nvPr/>
            </p:nvSpPr>
            <p:spPr bwMode="auto">
              <a:xfrm>
                <a:off x="4002" y="1006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Line 294"/>
              <p:cNvSpPr>
                <a:spLocks noChangeShapeType="1"/>
              </p:cNvSpPr>
              <p:nvPr/>
            </p:nvSpPr>
            <p:spPr bwMode="auto">
              <a:xfrm flipH="1">
                <a:off x="1980" y="2693"/>
                <a:ext cx="2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Line 295"/>
              <p:cNvSpPr>
                <a:spLocks noChangeShapeType="1"/>
              </p:cNvSpPr>
              <p:nvPr/>
            </p:nvSpPr>
            <p:spPr bwMode="auto">
              <a:xfrm flipH="1">
                <a:off x="2079" y="2663"/>
                <a:ext cx="34" cy="1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Line 296"/>
              <p:cNvSpPr>
                <a:spLocks noChangeShapeType="1"/>
              </p:cNvSpPr>
              <p:nvPr/>
            </p:nvSpPr>
            <p:spPr bwMode="auto">
              <a:xfrm flipH="1">
                <a:off x="2177" y="2598"/>
                <a:ext cx="42" cy="3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Line 297"/>
              <p:cNvSpPr>
                <a:spLocks noChangeShapeType="1"/>
              </p:cNvSpPr>
              <p:nvPr/>
            </p:nvSpPr>
            <p:spPr bwMode="auto">
              <a:xfrm flipH="1">
                <a:off x="2279" y="2530"/>
                <a:ext cx="42" cy="27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Line 298"/>
              <p:cNvSpPr>
                <a:spLocks noChangeShapeType="1"/>
              </p:cNvSpPr>
              <p:nvPr/>
            </p:nvSpPr>
            <p:spPr bwMode="auto">
              <a:xfrm flipH="1">
                <a:off x="2382" y="2465"/>
                <a:ext cx="40" cy="2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Line 299"/>
              <p:cNvSpPr>
                <a:spLocks noChangeShapeType="1"/>
              </p:cNvSpPr>
              <p:nvPr/>
            </p:nvSpPr>
            <p:spPr bwMode="auto">
              <a:xfrm flipH="1">
                <a:off x="2484" y="2406"/>
                <a:ext cx="40" cy="2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Line 300"/>
              <p:cNvSpPr>
                <a:spLocks noChangeShapeType="1"/>
              </p:cNvSpPr>
              <p:nvPr/>
            </p:nvSpPr>
            <p:spPr bwMode="auto">
              <a:xfrm flipH="1">
                <a:off x="2586" y="2346"/>
                <a:ext cx="41" cy="2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Line 301"/>
              <p:cNvSpPr>
                <a:spLocks noChangeShapeType="1"/>
              </p:cNvSpPr>
              <p:nvPr/>
            </p:nvSpPr>
            <p:spPr bwMode="auto">
              <a:xfrm flipH="1">
                <a:off x="2691" y="2289"/>
                <a:ext cx="37" cy="2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Line 302"/>
              <p:cNvSpPr>
                <a:spLocks noChangeShapeType="1"/>
              </p:cNvSpPr>
              <p:nvPr/>
            </p:nvSpPr>
            <p:spPr bwMode="auto">
              <a:xfrm flipH="1">
                <a:off x="2792" y="2243"/>
                <a:ext cx="19" cy="1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Line 303"/>
              <p:cNvSpPr>
                <a:spLocks noChangeShapeType="1"/>
              </p:cNvSpPr>
              <p:nvPr/>
            </p:nvSpPr>
            <p:spPr bwMode="auto">
              <a:xfrm flipH="1" flipV="1">
                <a:off x="3868" y="1946"/>
                <a:ext cx="27" cy="2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Line 304"/>
              <p:cNvSpPr>
                <a:spLocks noChangeShapeType="1"/>
              </p:cNvSpPr>
              <p:nvPr/>
            </p:nvSpPr>
            <p:spPr bwMode="auto">
              <a:xfrm flipH="1" flipV="1">
                <a:off x="3948" y="2023"/>
                <a:ext cx="50" cy="4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305"/>
              <p:cNvSpPr>
                <a:spLocks/>
              </p:cNvSpPr>
              <p:nvPr/>
            </p:nvSpPr>
            <p:spPr bwMode="auto">
              <a:xfrm>
                <a:off x="1910" y="2663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306"/>
              <p:cNvSpPr>
                <a:spLocks/>
              </p:cNvSpPr>
              <p:nvPr/>
            </p:nvSpPr>
            <p:spPr bwMode="auto">
              <a:xfrm>
                <a:off x="2011" y="2663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307"/>
              <p:cNvSpPr>
                <a:spLocks/>
              </p:cNvSpPr>
              <p:nvPr/>
            </p:nvSpPr>
            <p:spPr bwMode="auto">
              <a:xfrm>
                <a:off x="2113" y="2618"/>
                <a:ext cx="51" cy="59"/>
              </a:xfrm>
              <a:custGeom>
                <a:avLst/>
                <a:gdLst>
                  <a:gd name="T0" fmla="*/ 0 w 51"/>
                  <a:gd name="T1" fmla="*/ 30 h 59"/>
                  <a:gd name="T2" fmla="*/ 51 w 51"/>
                  <a:gd name="T3" fmla="*/ 59 h 59"/>
                  <a:gd name="T4" fmla="*/ 51 w 51"/>
                  <a:gd name="T5" fmla="*/ 0 h 59"/>
                  <a:gd name="T6" fmla="*/ 0 w 51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9">
                    <a:moveTo>
                      <a:pt x="0" y="30"/>
                    </a:moveTo>
                    <a:lnTo>
                      <a:pt x="51" y="59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308"/>
              <p:cNvSpPr>
                <a:spLocks/>
              </p:cNvSpPr>
              <p:nvPr/>
            </p:nvSpPr>
            <p:spPr bwMode="auto">
              <a:xfrm>
                <a:off x="2215" y="2548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309"/>
              <p:cNvSpPr>
                <a:spLocks/>
              </p:cNvSpPr>
              <p:nvPr/>
            </p:nvSpPr>
            <p:spPr bwMode="auto">
              <a:xfrm>
                <a:off x="2317" y="2480"/>
                <a:ext cx="50" cy="59"/>
              </a:xfrm>
              <a:custGeom>
                <a:avLst/>
                <a:gdLst>
                  <a:gd name="T0" fmla="*/ 0 w 50"/>
                  <a:gd name="T1" fmla="*/ 30 h 59"/>
                  <a:gd name="T2" fmla="*/ 50 w 50"/>
                  <a:gd name="T3" fmla="*/ 59 h 59"/>
                  <a:gd name="T4" fmla="*/ 50 w 50"/>
                  <a:gd name="T5" fmla="*/ 0 h 59"/>
                  <a:gd name="T6" fmla="*/ 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0" y="30"/>
                    </a:moveTo>
                    <a:lnTo>
                      <a:pt x="50" y="59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310"/>
              <p:cNvSpPr>
                <a:spLocks/>
              </p:cNvSpPr>
              <p:nvPr/>
            </p:nvSpPr>
            <p:spPr bwMode="auto">
              <a:xfrm>
                <a:off x="2419" y="2417"/>
                <a:ext cx="50" cy="58"/>
              </a:xfrm>
              <a:custGeom>
                <a:avLst/>
                <a:gdLst>
                  <a:gd name="T0" fmla="*/ 0 w 50"/>
                  <a:gd name="T1" fmla="*/ 29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29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311"/>
              <p:cNvSpPr>
                <a:spLocks/>
              </p:cNvSpPr>
              <p:nvPr/>
            </p:nvSpPr>
            <p:spPr bwMode="auto">
              <a:xfrm>
                <a:off x="2521" y="2357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312"/>
              <p:cNvSpPr>
                <a:spLocks/>
              </p:cNvSpPr>
              <p:nvPr/>
            </p:nvSpPr>
            <p:spPr bwMode="auto">
              <a:xfrm>
                <a:off x="2624" y="2299"/>
                <a:ext cx="51" cy="58"/>
              </a:xfrm>
              <a:custGeom>
                <a:avLst/>
                <a:gdLst>
                  <a:gd name="T0" fmla="*/ 0 w 51"/>
                  <a:gd name="T1" fmla="*/ 29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29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313"/>
              <p:cNvSpPr>
                <a:spLocks/>
              </p:cNvSpPr>
              <p:nvPr/>
            </p:nvSpPr>
            <p:spPr bwMode="auto">
              <a:xfrm>
                <a:off x="2726" y="2242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314"/>
              <p:cNvSpPr>
                <a:spLocks/>
              </p:cNvSpPr>
              <p:nvPr/>
            </p:nvSpPr>
            <p:spPr bwMode="auto">
              <a:xfrm>
                <a:off x="2808" y="2196"/>
                <a:ext cx="50" cy="58"/>
              </a:xfrm>
              <a:custGeom>
                <a:avLst/>
                <a:gdLst>
                  <a:gd name="T0" fmla="*/ 0 w 50"/>
                  <a:gd name="T1" fmla="*/ 29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29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315"/>
              <p:cNvSpPr>
                <a:spLocks/>
              </p:cNvSpPr>
              <p:nvPr/>
            </p:nvSpPr>
            <p:spPr bwMode="auto">
              <a:xfrm>
                <a:off x="2828" y="2183"/>
                <a:ext cx="50" cy="59"/>
              </a:xfrm>
              <a:custGeom>
                <a:avLst/>
                <a:gdLst>
                  <a:gd name="T0" fmla="*/ 0 w 50"/>
                  <a:gd name="T1" fmla="*/ 30 h 59"/>
                  <a:gd name="T2" fmla="*/ 50 w 50"/>
                  <a:gd name="T3" fmla="*/ 59 h 59"/>
                  <a:gd name="T4" fmla="*/ 50 w 50"/>
                  <a:gd name="T5" fmla="*/ 0 h 59"/>
                  <a:gd name="T6" fmla="*/ 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0" y="30"/>
                    </a:moveTo>
                    <a:lnTo>
                      <a:pt x="50" y="59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316"/>
              <p:cNvSpPr>
                <a:spLocks/>
              </p:cNvSpPr>
              <p:nvPr/>
            </p:nvSpPr>
            <p:spPr bwMode="auto">
              <a:xfrm>
                <a:off x="2869" y="2160"/>
                <a:ext cx="50" cy="59"/>
              </a:xfrm>
              <a:custGeom>
                <a:avLst/>
                <a:gdLst>
                  <a:gd name="T0" fmla="*/ 0 w 50"/>
                  <a:gd name="T1" fmla="*/ 30 h 59"/>
                  <a:gd name="T2" fmla="*/ 50 w 50"/>
                  <a:gd name="T3" fmla="*/ 59 h 59"/>
                  <a:gd name="T4" fmla="*/ 50 w 50"/>
                  <a:gd name="T5" fmla="*/ 0 h 59"/>
                  <a:gd name="T6" fmla="*/ 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0" y="30"/>
                    </a:moveTo>
                    <a:lnTo>
                      <a:pt x="50" y="59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317"/>
              <p:cNvSpPr>
                <a:spLocks/>
              </p:cNvSpPr>
              <p:nvPr/>
            </p:nvSpPr>
            <p:spPr bwMode="auto">
              <a:xfrm>
                <a:off x="2910" y="2139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318"/>
              <p:cNvSpPr>
                <a:spLocks/>
              </p:cNvSpPr>
              <p:nvPr/>
            </p:nvSpPr>
            <p:spPr bwMode="auto">
              <a:xfrm>
                <a:off x="2951" y="2116"/>
                <a:ext cx="50" cy="58"/>
              </a:xfrm>
              <a:custGeom>
                <a:avLst/>
                <a:gdLst>
                  <a:gd name="T0" fmla="*/ 0 w 50"/>
                  <a:gd name="T1" fmla="*/ 29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29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319"/>
              <p:cNvSpPr>
                <a:spLocks/>
              </p:cNvSpPr>
              <p:nvPr/>
            </p:nvSpPr>
            <p:spPr bwMode="auto">
              <a:xfrm>
                <a:off x="2991" y="2094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320"/>
              <p:cNvSpPr>
                <a:spLocks/>
              </p:cNvSpPr>
              <p:nvPr/>
            </p:nvSpPr>
            <p:spPr bwMode="auto">
              <a:xfrm>
                <a:off x="3032" y="2071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321"/>
              <p:cNvSpPr>
                <a:spLocks/>
              </p:cNvSpPr>
              <p:nvPr/>
            </p:nvSpPr>
            <p:spPr bwMode="auto">
              <a:xfrm>
                <a:off x="3073" y="2049"/>
                <a:ext cx="50" cy="59"/>
              </a:xfrm>
              <a:custGeom>
                <a:avLst/>
                <a:gdLst>
                  <a:gd name="T0" fmla="*/ 0 w 50"/>
                  <a:gd name="T1" fmla="*/ 30 h 59"/>
                  <a:gd name="T2" fmla="*/ 50 w 50"/>
                  <a:gd name="T3" fmla="*/ 59 h 59"/>
                  <a:gd name="T4" fmla="*/ 50 w 50"/>
                  <a:gd name="T5" fmla="*/ 0 h 59"/>
                  <a:gd name="T6" fmla="*/ 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0" y="30"/>
                    </a:moveTo>
                    <a:lnTo>
                      <a:pt x="50" y="59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322"/>
              <p:cNvSpPr>
                <a:spLocks/>
              </p:cNvSpPr>
              <p:nvPr/>
            </p:nvSpPr>
            <p:spPr bwMode="auto">
              <a:xfrm>
                <a:off x="3114" y="2028"/>
                <a:ext cx="50" cy="58"/>
              </a:xfrm>
              <a:custGeom>
                <a:avLst/>
                <a:gdLst>
                  <a:gd name="T0" fmla="*/ 0 w 50"/>
                  <a:gd name="T1" fmla="*/ 29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29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323"/>
              <p:cNvSpPr>
                <a:spLocks/>
              </p:cNvSpPr>
              <p:nvPr/>
            </p:nvSpPr>
            <p:spPr bwMode="auto">
              <a:xfrm>
                <a:off x="3154" y="2006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324"/>
              <p:cNvSpPr>
                <a:spLocks/>
              </p:cNvSpPr>
              <p:nvPr/>
            </p:nvSpPr>
            <p:spPr bwMode="auto">
              <a:xfrm>
                <a:off x="3195" y="1984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325"/>
              <p:cNvSpPr>
                <a:spLocks/>
              </p:cNvSpPr>
              <p:nvPr/>
            </p:nvSpPr>
            <p:spPr bwMode="auto">
              <a:xfrm>
                <a:off x="3236" y="1962"/>
                <a:ext cx="50" cy="59"/>
              </a:xfrm>
              <a:custGeom>
                <a:avLst/>
                <a:gdLst>
                  <a:gd name="T0" fmla="*/ 0 w 50"/>
                  <a:gd name="T1" fmla="*/ 30 h 59"/>
                  <a:gd name="T2" fmla="*/ 50 w 50"/>
                  <a:gd name="T3" fmla="*/ 59 h 59"/>
                  <a:gd name="T4" fmla="*/ 50 w 50"/>
                  <a:gd name="T5" fmla="*/ 0 h 59"/>
                  <a:gd name="T6" fmla="*/ 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0" y="30"/>
                    </a:moveTo>
                    <a:lnTo>
                      <a:pt x="50" y="59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326"/>
              <p:cNvSpPr>
                <a:spLocks/>
              </p:cNvSpPr>
              <p:nvPr/>
            </p:nvSpPr>
            <p:spPr bwMode="auto">
              <a:xfrm>
                <a:off x="3277" y="1942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327"/>
              <p:cNvSpPr>
                <a:spLocks/>
              </p:cNvSpPr>
              <p:nvPr/>
            </p:nvSpPr>
            <p:spPr bwMode="auto">
              <a:xfrm>
                <a:off x="3317" y="1920"/>
                <a:ext cx="51" cy="59"/>
              </a:xfrm>
              <a:custGeom>
                <a:avLst/>
                <a:gdLst>
                  <a:gd name="T0" fmla="*/ 0 w 51"/>
                  <a:gd name="T1" fmla="*/ 30 h 59"/>
                  <a:gd name="T2" fmla="*/ 51 w 51"/>
                  <a:gd name="T3" fmla="*/ 59 h 59"/>
                  <a:gd name="T4" fmla="*/ 51 w 51"/>
                  <a:gd name="T5" fmla="*/ 0 h 59"/>
                  <a:gd name="T6" fmla="*/ 0 w 51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9">
                    <a:moveTo>
                      <a:pt x="0" y="30"/>
                    </a:moveTo>
                    <a:lnTo>
                      <a:pt x="51" y="59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328"/>
              <p:cNvSpPr>
                <a:spLocks/>
              </p:cNvSpPr>
              <p:nvPr/>
            </p:nvSpPr>
            <p:spPr bwMode="auto">
              <a:xfrm>
                <a:off x="3358" y="1900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329"/>
              <p:cNvSpPr>
                <a:spLocks/>
              </p:cNvSpPr>
              <p:nvPr/>
            </p:nvSpPr>
            <p:spPr bwMode="auto">
              <a:xfrm>
                <a:off x="3399" y="1880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330"/>
              <p:cNvSpPr>
                <a:spLocks/>
              </p:cNvSpPr>
              <p:nvPr/>
            </p:nvSpPr>
            <p:spPr bwMode="auto">
              <a:xfrm>
                <a:off x="3440" y="1858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331"/>
              <p:cNvSpPr>
                <a:spLocks/>
              </p:cNvSpPr>
              <p:nvPr/>
            </p:nvSpPr>
            <p:spPr bwMode="auto">
              <a:xfrm>
                <a:off x="3481" y="1838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332"/>
              <p:cNvSpPr>
                <a:spLocks/>
              </p:cNvSpPr>
              <p:nvPr/>
            </p:nvSpPr>
            <p:spPr bwMode="auto">
              <a:xfrm>
                <a:off x="3521" y="1817"/>
                <a:ext cx="51" cy="59"/>
              </a:xfrm>
              <a:custGeom>
                <a:avLst/>
                <a:gdLst>
                  <a:gd name="T0" fmla="*/ 0 w 51"/>
                  <a:gd name="T1" fmla="*/ 30 h 59"/>
                  <a:gd name="T2" fmla="*/ 51 w 51"/>
                  <a:gd name="T3" fmla="*/ 59 h 59"/>
                  <a:gd name="T4" fmla="*/ 51 w 51"/>
                  <a:gd name="T5" fmla="*/ 0 h 59"/>
                  <a:gd name="T6" fmla="*/ 0 w 51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9">
                    <a:moveTo>
                      <a:pt x="0" y="30"/>
                    </a:moveTo>
                    <a:lnTo>
                      <a:pt x="51" y="59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333"/>
              <p:cNvSpPr>
                <a:spLocks/>
              </p:cNvSpPr>
              <p:nvPr/>
            </p:nvSpPr>
            <p:spPr bwMode="auto">
              <a:xfrm>
                <a:off x="3562" y="1797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334"/>
              <p:cNvSpPr>
                <a:spLocks/>
              </p:cNvSpPr>
              <p:nvPr/>
            </p:nvSpPr>
            <p:spPr bwMode="auto">
              <a:xfrm>
                <a:off x="3603" y="1777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335"/>
              <p:cNvSpPr>
                <a:spLocks/>
              </p:cNvSpPr>
              <p:nvPr/>
            </p:nvSpPr>
            <p:spPr bwMode="auto">
              <a:xfrm>
                <a:off x="3644" y="1756"/>
                <a:ext cx="50" cy="59"/>
              </a:xfrm>
              <a:custGeom>
                <a:avLst/>
                <a:gdLst>
                  <a:gd name="T0" fmla="*/ 0 w 50"/>
                  <a:gd name="T1" fmla="*/ 30 h 59"/>
                  <a:gd name="T2" fmla="*/ 50 w 50"/>
                  <a:gd name="T3" fmla="*/ 59 h 59"/>
                  <a:gd name="T4" fmla="*/ 50 w 50"/>
                  <a:gd name="T5" fmla="*/ 0 h 59"/>
                  <a:gd name="T6" fmla="*/ 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0" y="30"/>
                    </a:moveTo>
                    <a:lnTo>
                      <a:pt x="50" y="59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336"/>
              <p:cNvSpPr>
                <a:spLocks/>
              </p:cNvSpPr>
              <p:nvPr/>
            </p:nvSpPr>
            <p:spPr bwMode="auto">
              <a:xfrm>
                <a:off x="3684" y="1775"/>
                <a:ext cx="51" cy="59"/>
              </a:xfrm>
              <a:custGeom>
                <a:avLst/>
                <a:gdLst>
                  <a:gd name="T0" fmla="*/ 0 w 51"/>
                  <a:gd name="T1" fmla="*/ 30 h 59"/>
                  <a:gd name="T2" fmla="*/ 51 w 51"/>
                  <a:gd name="T3" fmla="*/ 59 h 59"/>
                  <a:gd name="T4" fmla="*/ 51 w 51"/>
                  <a:gd name="T5" fmla="*/ 0 h 59"/>
                  <a:gd name="T6" fmla="*/ 0 w 51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9">
                    <a:moveTo>
                      <a:pt x="0" y="30"/>
                    </a:moveTo>
                    <a:lnTo>
                      <a:pt x="51" y="59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337"/>
              <p:cNvSpPr>
                <a:spLocks/>
              </p:cNvSpPr>
              <p:nvPr/>
            </p:nvSpPr>
            <p:spPr bwMode="auto">
              <a:xfrm>
                <a:off x="3725" y="1813"/>
                <a:ext cx="50" cy="59"/>
              </a:xfrm>
              <a:custGeom>
                <a:avLst/>
                <a:gdLst>
                  <a:gd name="T0" fmla="*/ 0 w 50"/>
                  <a:gd name="T1" fmla="*/ 30 h 59"/>
                  <a:gd name="T2" fmla="*/ 50 w 50"/>
                  <a:gd name="T3" fmla="*/ 59 h 59"/>
                  <a:gd name="T4" fmla="*/ 50 w 50"/>
                  <a:gd name="T5" fmla="*/ 0 h 59"/>
                  <a:gd name="T6" fmla="*/ 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0" y="30"/>
                    </a:moveTo>
                    <a:lnTo>
                      <a:pt x="50" y="59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338"/>
              <p:cNvSpPr>
                <a:spLocks/>
              </p:cNvSpPr>
              <p:nvPr/>
            </p:nvSpPr>
            <p:spPr bwMode="auto">
              <a:xfrm>
                <a:off x="3766" y="1851"/>
                <a:ext cx="50" cy="59"/>
              </a:xfrm>
              <a:custGeom>
                <a:avLst/>
                <a:gdLst>
                  <a:gd name="T0" fmla="*/ 0 w 50"/>
                  <a:gd name="T1" fmla="*/ 30 h 59"/>
                  <a:gd name="T2" fmla="*/ 50 w 50"/>
                  <a:gd name="T3" fmla="*/ 59 h 59"/>
                  <a:gd name="T4" fmla="*/ 50 w 50"/>
                  <a:gd name="T5" fmla="*/ 0 h 59"/>
                  <a:gd name="T6" fmla="*/ 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0" y="30"/>
                    </a:moveTo>
                    <a:lnTo>
                      <a:pt x="50" y="59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339"/>
              <p:cNvSpPr>
                <a:spLocks/>
              </p:cNvSpPr>
              <p:nvPr/>
            </p:nvSpPr>
            <p:spPr bwMode="auto">
              <a:xfrm>
                <a:off x="3807" y="1891"/>
                <a:ext cx="50" cy="58"/>
              </a:xfrm>
              <a:custGeom>
                <a:avLst/>
                <a:gdLst>
                  <a:gd name="T0" fmla="*/ 0 w 50"/>
                  <a:gd name="T1" fmla="*/ 29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29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340"/>
              <p:cNvSpPr>
                <a:spLocks/>
              </p:cNvSpPr>
              <p:nvPr/>
            </p:nvSpPr>
            <p:spPr bwMode="auto">
              <a:xfrm>
                <a:off x="3888" y="1968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341"/>
              <p:cNvSpPr>
                <a:spLocks/>
              </p:cNvSpPr>
              <p:nvPr/>
            </p:nvSpPr>
            <p:spPr bwMode="auto">
              <a:xfrm>
                <a:off x="3990" y="2067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Line 342"/>
              <p:cNvSpPr>
                <a:spLocks noChangeShapeType="1"/>
              </p:cNvSpPr>
              <p:nvPr/>
            </p:nvSpPr>
            <p:spPr bwMode="auto">
              <a:xfrm flipH="1">
                <a:off x="1980" y="2677"/>
                <a:ext cx="2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Line 343"/>
              <p:cNvSpPr>
                <a:spLocks noChangeShapeType="1"/>
              </p:cNvSpPr>
              <p:nvPr/>
            </p:nvSpPr>
            <p:spPr bwMode="auto">
              <a:xfrm flipH="1" flipV="1">
                <a:off x="2082" y="2678"/>
                <a:ext cx="29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Line 344"/>
              <p:cNvSpPr>
                <a:spLocks noChangeShapeType="1"/>
              </p:cNvSpPr>
              <p:nvPr/>
            </p:nvSpPr>
            <p:spPr bwMode="auto">
              <a:xfrm flipH="1" flipV="1">
                <a:off x="2184" y="2679"/>
                <a:ext cx="29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Line 345"/>
              <p:cNvSpPr>
                <a:spLocks noChangeShapeType="1"/>
              </p:cNvSpPr>
              <p:nvPr/>
            </p:nvSpPr>
            <p:spPr bwMode="auto">
              <a:xfrm flipH="1" flipV="1">
                <a:off x="2286" y="2681"/>
                <a:ext cx="28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Line 346"/>
              <p:cNvSpPr>
                <a:spLocks noChangeShapeType="1"/>
              </p:cNvSpPr>
              <p:nvPr/>
            </p:nvSpPr>
            <p:spPr bwMode="auto">
              <a:xfrm flipH="1">
                <a:off x="2388" y="2682"/>
                <a:ext cx="28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Line 347"/>
              <p:cNvSpPr>
                <a:spLocks noChangeShapeType="1"/>
              </p:cNvSpPr>
              <p:nvPr/>
            </p:nvSpPr>
            <p:spPr bwMode="auto">
              <a:xfrm flipH="1">
                <a:off x="2490" y="2682"/>
                <a:ext cx="28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Line 348"/>
              <p:cNvSpPr>
                <a:spLocks noChangeShapeType="1"/>
              </p:cNvSpPr>
              <p:nvPr/>
            </p:nvSpPr>
            <p:spPr bwMode="auto">
              <a:xfrm flipH="1">
                <a:off x="2592" y="2682"/>
                <a:ext cx="3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Line 349"/>
              <p:cNvSpPr>
                <a:spLocks noChangeShapeType="1"/>
              </p:cNvSpPr>
              <p:nvPr/>
            </p:nvSpPr>
            <p:spPr bwMode="auto">
              <a:xfrm flipH="1">
                <a:off x="2695" y="2682"/>
                <a:ext cx="2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Line 350"/>
              <p:cNvSpPr>
                <a:spLocks noChangeShapeType="1"/>
              </p:cNvSpPr>
              <p:nvPr/>
            </p:nvSpPr>
            <p:spPr bwMode="auto">
              <a:xfrm flipH="1">
                <a:off x="2797" y="2682"/>
                <a:ext cx="8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Line 351"/>
              <p:cNvSpPr>
                <a:spLocks noChangeShapeType="1"/>
              </p:cNvSpPr>
              <p:nvPr/>
            </p:nvSpPr>
            <p:spPr bwMode="auto">
              <a:xfrm flipH="1">
                <a:off x="3877" y="2685"/>
                <a:ext cx="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Line 352"/>
              <p:cNvSpPr>
                <a:spLocks noChangeShapeType="1"/>
              </p:cNvSpPr>
              <p:nvPr/>
            </p:nvSpPr>
            <p:spPr bwMode="auto">
              <a:xfrm flipH="1">
                <a:off x="3959" y="2685"/>
                <a:ext cx="28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353"/>
              <p:cNvSpPr>
                <a:spLocks/>
              </p:cNvSpPr>
              <p:nvPr/>
            </p:nvSpPr>
            <p:spPr bwMode="auto">
              <a:xfrm>
                <a:off x="1914" y="2659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354"/>
              <p:cNvSpPr>
                <a:spLocks/>
              </p:cNvSpPr>
              <p:nvPr/>
            </p:nvSpPr>
            <p:spPr bwMode="auto">
              <a:xfrm>
                <a:off x="2016" y="2662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355"/>
              <p:cNvSpPr>
                <a:spLocks/>
              </p:cNvSpPr>
              <p:nvPr/>
            </p:nvSpPr>
            <p:spPr bwMode="auto">
              <a:xfrm>
                <a:off x="2117" y="2663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356"/>
              <p:cNvSpPr>
                <a:spLocks/>
              </p:cNvSpPr>
              <p:nvPr/>
            </p:nvSpPr>
            <p:spPr bwMode="auto">
              <a:xfrm>
                <a:off x="2219" y="2665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357"/>
              <p:cNvSpPr>
                <a:spLocks/>
              </p:cNvSpPr>
              <p:nvPr/>
            </p:nvSpPr>
            <p:spPr bwMode="auto">
              <a:xfrm>
                <a:off x="2321" y="2666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358"/>
              <p:cNvSpPr>
                <a:spLocks/>
              </p:cNvSpPr>
              <p:nvPr/>
            </p:nvSpPr>
            <p:spPr bwMode="auto">
              <a:xfrm>
                <a:off x="2423" y="2666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359"/>
              <p:cNvSpPr>
                <a:spLocks/>
              </p:cNvSpPr>
              <p:nvPr/>
            </p:nvSpPr>
            <p:spPr bwMode="auto">
              <a:xfrm>
                <a:off x="2525" y="2666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360"/>
              <p:cNvSpPr>
                <a:spLocks/>
              </p:cNvSpPr>
              <p:nvPr/>
            </p:nvSpPr>
            <p:spPr bwMode="auto">
              <a:xfrm>
                <a:off x="2628" y="2666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361"/>
              <p:cNvSpPr>
                <a:spLocks/>
              </p:cNvSpPr>
              <p:nvPr/>
            </p:nvSpPr>
            <p:spPr bwMode="auto">
              <a:xfrm>
                <a:off x="2730" y="2666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362"/>
              <p:cNvSpPr>
                <a:spLocks/>
              </p:cNvSpPr>
              <p:nvPr/>
            </p:nvSpPr>
            <p:spPr bwMode="auto">
              <a:xfrm>
                <a:off x="2812" y="2666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363"/>
              <p:cNvSpPr>
                <a:spLocks/>
              </p:cNvSpPr>
              <p:nvPr/>
            </p:nvSpPr>
            <p:spPr bwMode="auto">
              <a:xfrm>
                <a:off x="2832" y="2666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364"/>
              <p:cNvSpPr>
                <a:spLocks/>
              </p:cNvSpPr>
              <p:nvPr/>
            </p:nvSpPr>
            <p:spPr bwMode="auto">
              <a:xfrm>
                <a:off x="2873" y="266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365"/>
              <p:cNvSpPr>
                <a:spLocks/>
              </p:cNvSpPr>
              <p:nvPr/>
            </p:nvSpPr>
            <p:spPr bwMode="auto">
              <a:xfrm>
                <a:off x="2914" y="266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366"/>
              <p:cNvSpPr>
                <a:spLocks/>
              </p:cNvSpPr>
              <p:nvPr/>
            </p:nvSpPr>
            <p:spPr bwMode="auto">
              <a:xfrm>
                <a:off x="2955" y="266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367"/>
              <p:cNvSpPr>
                <a:spLocks/>
              </p:cNvSpPr>
              <p:nvPr/>
            </p:nvSpPr>
            <p:spPr bwMode="auto">
              <a:xfrm>
                <a:off x="2995" y="2667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368"/>
              <p:cNvSpPr>
                <a:spLocks/>
              </p:cNvSpPr>
              <p:nvPr/>
            </p:nvSpPr>
            <p:spPr bwMode="auto">
              <a:xfrm>
                <a:off x="3036" y="2667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369"/>
              <p:cNvSpPr>
                <a:spLocks/>
              </p:cNvSpPr>
              <p:nvPr/>
            </p:nvSpPr>
            <p:spPr bwMode="auto">
              <a:xfrm>
                <a:off x="3077" y="266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370"/>
              <p:cNvSpPr>
                <a:spLocks/>
              </p:cNvSpPr>
              <p:nvPr/>
            </p:nvSpPr>
            <p:spPr bwMode="auto">
              <a:xfrm>
                <a:off x="3118" y="266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371"/>
              <p:cNvSpPr>
                <a:spLocks/>
              </p:cNvSpPr>
              <p:nvPr/>
            </p:nvSpPr>
            <p:spPr bwMode="auto">
              <a:xfrm>
                <a:off x="3158" y="2667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372"/>
              <p:cNvSpPr>
                <a:spLocks/>
              </p:cNvSpPr>
              <p:nvPr/>
            </p:nvSpPr>
            <p:spPr bwMode="auto">
              <a:xfrm>
                <a:off x="3199" y="2667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373"/>
              <p:cNvSpPr>
                <a:spLocks/>
              </p:cNvSpPr>
              <p:nvPr/>
            </p:nvSpPr>
            <p:spPr bwMode="auto">
              <a:xfrm>
                <a:off x="3240" y="266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374"/>
              <p:cNvSpPr>
                <a:spLocks/>
              </p:cNvSpPr>
              <p:nvPr/>
            </p:nvSpPr>
            <p:spPr bwMode="auto">
              <a:xfrm>
                <a:off x="3281" y="266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375"/>
              <p:cNvSpPr>
                <a:spLocks/>
              </p:cNvSpPr>
              <p:nvPr/>
            </p:nvSpPr>
            <p:spPr bwMode="auto">
              <a:xfrm>
                <a:off x="3322" y="266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376"/>
              <p:cNvSpPr>
                <a:spLocks/>
              </p:cNvSpPr>
              <p:nvPr/>
            </p:nvSpPr>
            <p:spPr bwMode="auto">
              <a:xfrm>
                <a:off x="3362" y="2667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377"/>
              <p:cNvSpPr>
                <a:spLocks/>
              </p:cNvSpPr>
              <p:nvPr/>
            </p:nvSpPr>
            <p:spPr bwMode="auto">
              <a:xfrm>
                <a:off x="3403" y="2667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378"/>
              <p:cNvSpPr>
                <a:spLocks/>
              </p:cNvSpPr>
              <p:nvPr/>
            </p:nvSpPr>
            <p:spPr bwMode="auto">
              <a:xfrm>
                <a:off x="3444" y="266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379"/>
              <p:cNvSpPr>
                <a:spLocks/>
              </p:cNvSpPr>
              <p:nvPr/>
            </p:nvSpPr>
            <p:spPr bwMode="auto">
              <a:xfrm>
                <a:off x="3485" y="266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380"/>
              <p:cNvSpPr>
                <a:spLocks/>
              </p:cNvSpPr>
              <p:nvPr/>
            </p:nvSpPr>
            <p:spPr bwMode="auto">
              <a:xfrm>
                <a:off x="3525" y="2667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381"/>
              <p:cNvSpPr>
                <a:spLocks/>
              </p:cNvSpPr>
              <p:nvPr/>
            </p:nvSpPr>
            <p:spPr bwMode="auto">
              <a:xfrm>
                <a:off x="3566" y="2667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382"/>
              <p:cNvSpPr>
                <a:spLocks/>
              </p:cNvSpPr>
              <p:nvPr/>
            </p:nvSpPr>
            <p:spPr bwMode="auto">
              <a:xfrm>
                <a:off x="3607" y="266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383"/>
              <p:cNvSpPr>
                <a:spLocks/>
              </p:cNvSpPr>
              <p:nvPr/>
            </p:nvSpPr>
            <p:spPr bwMode="auto">
              <a:xfrm>
                <a:off x="3648" y="2669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384"/>
              <p:cNvSpPr>
                <a:spLocks/>
              </p:cNvSpPr>
              <p:nvPr/>
            </p:nvSpPr>
            <p:spPr bwMode="auto">
              <a:xfrm>
                <a:off x="3688" y="2669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385"/>
              <p:cNvSpPr>
                <a:spLocks/>
              </p:cNvSpPr>
              <p:nvPr/>
            </p:nvSpPr>
            <p:spPr bwMode="auto">
              <a:xfrm>
                <a:off x="3729" y="2669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386"/>
              <p:cNvSpPr>
                <a:spLocks/>
              </p:cNvSpPr>
              <p:nvPr/>
            </p:nvSpPr>
            <p:spPr bwMode="auto">
              <a:xfrm>
                <a:off x="3770" y="2669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387"/>
              <p:cNvSpPr>
                <a:spLocks/>
              </p:cNvSpPr>
              <p:nvPr/>
            </p:nvSpPr>
            <p:spPr bwMode="auto">
              <a:xfrm>
                <a:off x="3811" y="2669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388"/>
              <p:cNvSpPr>
                <a:spLocks/>
              </p:cNvSpPr>
              <p:nvPr/>
            </p:nvSpPr>
            <p:spPr bwMode="auto">
              <a:xfrm>
                <a:off x="3892" y="2669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389"/>
              <p:cNvSpPr>
                <a:spLocks/>
              </p:cNvSpPr>
              <p:nvPr/>
            </p:nvSpPr>
            <p:spPr bwMode="auto">
              <a:xfrm>
                <a:off x="3994" y="2669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Line 390"/>
              <p:cNvSpPr>
                <a:spLocks noChangeShapeType="1"/>
              </p:cNvSpPr>
              <p:nvPr/>
            </p:nvSpPr>
            <p:spPr bwMode="auto">
              <a:xfrm flipH="1" flipV="1">
                <a:off x="1977" y="1388"/>
                <a:ext cx="34" cy="1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Line 391"/>
              <p:cNvSpPr>
                <a:spLocks noChangeShapeType="1"/>
              </p:cNvSpPr>
              <p:nvPr/>
            </p:nvSpPr>
            <p:spPr bwMode="auto">
              <a:xfrm flipH="1" flipV="1">
                <a:off x="2079" y="1427"/>
                <a:ext cx="34" cy="1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Line 392"/>
              <p:cNvSpPr>
                <a:spLocks noChangeShapeType="1"/>
              </p:cNvSpPr>
              <p:nvPr/>
            </p:nvSpPr>
            <p:spPr bwMode="auto">
              <a:xfrm flipH="1" flipV="1">
                <a:off x="2181" y="1473"/>
                <a:ext cx="34" cy="1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Line 393"/>
              <p:cNvSpPr>
                <a:spLocks noChangeShapeType="1"/>
              </p:cNvSpPr>
              <p:nvPr/>
            </p:nvSpPr>
            <p:spPr bwMode="auto">
              <a:xfrm flipH="1" flipV="1">
                <a:off x="2282" y="1521"/>
                <a:ext cx="37" cy="17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Line 394"/>
              <p:cNvSpPr>
                <a:spLocks noChangeShapeType="1"/>
              </p:cNvSpPr>
              <p:nvPr/>
            </p:nvSpPr>
            <p:spPr bwMode="auto">
              <a:xfrm flipH="1" flipV="1">
                <a:off x="2384" y="1571"/>
                <a:ext cx="36" cy="1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Line 395"/>
              <p:cNvSpPr>
                <a:spLocks noChangeShapeType="1"/>
              </p:cNvSpPr>
              <p:nvPr/>
            </p:nvSpPr>
            <p:spPr bwMode="auto">
              <a:xfrm flipH="1" flipV="1">
                <a:off x="2486" y="1622"/>
                <a:ext cx="36" cy="2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Line 396"/>
              <p:cNvSpPr>
                <a:spLocks noChangeShapeType="1"/>
              </p:cNvSpPr>
              <p:nvPr/>
            </p:nvSpPr>
            <p:spPr bwMode="auto">
              <a:xfrm flipH="1" flipV="1">
                <a:off x="2589" y="1674"/>
                <a:ext cx="35" cy="1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Line 397"/>
              <p:cNvSpPr>
                <a:spLocks noChangeShapeType="1"/>
              </p:cNvSpPr>
              <p:nvPr/>
            </p:nvSpPr>
            <p:spPr bwMode="auto">
              <a:xfrm flipH="1" flipV="1">
                <a:off x="2691" y="1719"/>
                <a:ext cx="37" cy="17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Line 398"/>
              <p:cNvSpPr>
                <a:spLocks noChangeShapeType="1"/>
              </p:cNvSpPr>
              <p:nvPr/>
            </p:nvSpPr>
            <p:spPr bwMode="auto">
              <a:xfrm flipH="1" flipV="1">
                <a:off x="2793" y="1767"/>
                <a:ext cx="16" cy="7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Line 399"/>
              <p:cNvSpPr>
                <a:spLocks noChangeShapeType="1"/>
              </p:cNvSpPr>
              <p:nvPr/>
            </p:nvSpPr>
            <p:spPr bwMode="auto">
              <a:xfrm flipH="1" flipV="1">
                <a:off x="3873" y="2319"/>
                <a:ext cx="17" cy="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Line 400"/>
              <p:cNvSpPr>
                <a:spLocks noChangeShapeType="1"/>
              </p:cNvSpPr>
              <p:nvPr/>
            </p:nvSpPr>
            <p:spPr bwMode="auto">
              <a:xfrm flipH="1" flipV="1">
                <a:off x="3955" y="2360"/>
                <a:ext cx="37" cy="1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401"/>
              <p:cNvSpPr>
                <a:spLocks/>
              </p:cNvSpPr>
              <p:nvPr/>
            </p:nvSpPr>
            <p:spPr bwMode="auto">
              <a:xfrm>
                <a:off x="1927" y="1346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402"/>
              <p:cNvSpPr>
                <a:spLocks/>
              </p:cNvSpPr>
              <p:nvPr/>
            </p:nvSpPr>
            <p:spPr bwMode="auto">
              <a:xfrm>
                <a:off x="2029" y="1382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403"/>
              <p:cNvSpPr>
                <a:spLocks/>
              </p:cNvSpPr>
              <p:nvPr/>
            </p:nvSpPr>
            <p:spPr bwMode="auto">
              <a:xfrm>
                <a:off x="2131" y="1429"/>
                <a:ext cx="50" cy="58"/>
              </a:xfrm>
              <a:custGeom>
                <a:avLst/>
                <a:gdLst>
                  <a:gd name="T0" fmla="*/ 50 w 50"/>
                  <a:gd name="T1" fmla="*/ 29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404"/>
              <p:cNvSpPr>
                <a:spLocks/>
              </p:cNvSpPr>
              <p:nvPr/>
            </p:nvSpPr>
            <p:spPr bwMode="auto">
              <a:xfrm>
                <a:off x="2233" y="1475"/>
                <a:ext cx="50" cy="58"/>
              </a:xfrm>
              <a:custGeom>
                <a:avLst/>
                <a:gdLst>
                  <a:gd name="T0" fmla="*/ 50 w 50"/>
                  <a:gd name="T1" fmla="*/ 29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405"/>
              <p:cNvSpPr>
                <a:spLocks/>
              </p:cNvSpPr>
              <p:nvPr/>
            </p:nvSpPr>
            <p:spPr bwMode="auto">
              <a:xfrm>
                <a:off x="2335" y="1525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2439988" y="544513"/>
              <a:ext cx="5524500" cy="4362450"/>
              <a:chOff x="1537" y="343"/>
              <a:chExt cx="3480" cy="2748"/>
            </a:xfrm>
          </p:grpSpPr>
          <p:sp>
            <p:nvSpPr>
              <p:cNvPr id="150" name="Freeform 407"/>
              <p:cNvSpPr>
                <a:spLocks/>
              </p:cNvSpPr>
              <p:nvPr/>
            </p:nvSpPr>
            <p:spPr bwMode="auto">
              <a:xfrm>
                <a:off x="2437" y="1576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408"/>
              <p:cNvSpPr>
                <a:spLocks/>
              </p:cNvSpPr>
              <p:nvPr/>
            </p:nvSpPr>
            <p:spPr bwMode="auto">
              <a:xfrm>
                <a:off x="2539" y="1629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409"/>
              <p:cNvSpPr>
                <a:spLocks/>
              </p:cNvSpPr>
              <p:nvPr/>
            </p:nvSpPr>
            <p:spPr bwMode="auto">
              <a:xfrm>
                <a:off x="2642" y="1674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410"/>
              <p:cNvSpPr>
                <a:spLocks/>
              </p:cNvSpPr>
              <p:nvPr/>
            </p:nvSpPr>
            <p:spPr bwMode="auto">
              <a:xfrm>
                <a:off x="2744" y="1721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411"/>
              <p:cNvSpPr>
                <a:spLocks/>
              </p:cNvSpPr>
              <p:nvPr/>
            </p:nvSpPr>
            <p:spPr bwMode="auto">
              <a:xfrm>
                <a:off x="2825" y="1761"/>
                <a:ext cx="51" cy="58"/>
              </a:xfrm>
              <a:custGeom>
                <a:avLst/>
                <a:gdLst>
                  <a:gd name="T0" fmla="*/ 51 w 51"/>
                  <a:gd name="T1" fmla="*/ 29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412"/>
              <p:cNvSpPr>
                <a:spLocks/>
              </p:cNvSpPr>
              <p:nvPr/>
            </p:nvSpPr>
            <p:spPr bwMode="auto">
              <a:xfrm>
                <a:off x="2846" y="1771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413"/>
              <p:cNvSpPr>
                <a:spLocks/>
              </p:cNvSpPr>
              <p:nvPr/>
            </p:nvSpPr>
            <p:spPr bwMode="auto">
              <a:xfrm>
                <a:off x="2887" y="1792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414"/>
              <p:cNvSpPr>
                <a:spLocks/>
              </p:cNvSpPr>
              <p:nvPr/>
            </p:nvSpPr>
            <p:spPr bwMode="auto">
              <a:xfrm>
                <a:off x="2927" y="1811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415"/>
              <p:cNvSpPr>
                <a:spLocks/>
              </p:cNvSpPr>
              <p:nvPr/>
            </p:nvSpPr>
            <p:spPr bwMode="auto">
              <a:xfrm>
                <a:off x="2968" y="1831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416"/>
              <p:cNvSpPr>
                <a:spLocks/>
              </p:cNvSpPr>
              <p:nvPr/>
            </p:nvSpPr>
            <p:spPr bwMode="auto">
              <a:xfrm>
                <a:off x="3009" y="1851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417"/>
              <p:cNvSpPr>
                <a:spLocks/>
              </p:cNvSpPr>
              <p:nvPr/>
            </p:nvSpPr>
            <p:spPr bwMode="auto">
              <a:xfrm>
                <a:off x="3050" y="1873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418"/>
              <p:cNvSpPr>
                <a:spLocks/>
              </p:cNvSpPr>
              <p:nvPr/>
            </p:nvSpPr>
            <p:spPr bwMode="auto">
              <a:xfrm>
                <a:off x="3091" y="1893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419"/>
              <p:cNvSpPr>
                <a:spLocks/>
              </p:cNvSpPr>
              <p:nvPr/>
            </p:nvSpPr>
            <p:spPr bwMode="auto">
              <a:xfrm>
                <a:off x="3131" y="1915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420"/>
              <p:cNvSpPr>
                <a:spLocks/>
              </p:cNvSpPr>
              <p:nvPr/>
            </p:nvSpPr>
            <p:spPr bwMode="auto">
              <a:xfrm>
                <a:off x="3172" y="1935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421"/>
              <p:cNvSpPr>
                <a:spLocks/>
              </p:cNvSpPr>
              <p:nvPr/>
            </p:nvSpPr>
            <p:spPr bwMode="auto">
              <a:xfrm>
                <a:off x="3213" y="1956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422"/>
              <p:cNvSpPr>
                <a:spLocks/>
              </p:cNvSpPr>
              <p:nvPr/>
            </p:nvSpPr>
            <p:spPr bwMode="auto">
              <a:xfrm>
                <a:off x="3254" y="1977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423"/>
              <p:cNvSpPr>
                <a:spLocks/>
              </p:cNvSpPr>
              <p:nvPr/>
            </p:nvSpPr>
            <p:spPr bwMode="auto">
              <a:xfrm>
                <a:off x="3294" y="1999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424"/>
              <p:cNvSpPr>
                <a:spLocks/>
              </p:cNvSpPr>
              <p:nvPr/>
            </p:nvSpPr>
            <p:spPr bwMode="auto">
              <a:xfrm>
                <a:off x="3335" y="2021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425"/>
              <p:cNvSpPr>
                <a:spLocks/>
              </p:cNvSpPr>
              <p:nvPr/>
            </p:nvSpPr>
            <p:spPr bwMode="auto">
              <a:xfrm>
                <a:off x="3376" y="2041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426"/>
              <p:cNvSpPr>
                <a:spLocks/>
              </p:cNvSpPr>
              <p:nvPr/>
            </p:nvSpPr>
            <p:spPr bwMode="auto">
              <a:xfrm>
                <a:off x="3417" y="2063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427"/>
              <p:cNvSpPr>
                <a:spLocks/>
              </p:cNvSpPr>
              <p:nvPr/>
            </p:nvSpPr>
            <p:spPr bwMode="auto">
              <a:xfrm>
                <a:off x="3457" y="2084"/>
                <a:ext cx="51" cy="59"/>
              </a:xfrm>
              <a:custGeom>
                <a:avLst/>
                <a:gdLst>
                  <a:gd name="T0" fmla="*/ 51 w 51"/>
                  <a:gd name="T1" fmla="*/ 30 h 59"/>
                  <a:gd name="T2" fmla="*/ 0 w 51"/>
                  <a:gd name="T3" fmla="*/ 59 h 59"/>
                  <a:gd name="T4" fmla="*/ 0 w 51"/>
                  <a:gd name="T5" fmla="*/ 0 h 59"/>
                  <a:gd name="T6" fmla="*/ 51 w 51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9">
                    <a:moveTo>
                      <a:pt x="51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428"/>
              <p:cNvSpPr>
                <a:spLocks/>
              </p:cNvSpPr>
              <p:nvPr/>
            </p:nvSpPr>
            <p:spPr bwMode="auto">
              <a:xfrm>
                <a:off x="3498" y="2108"/>
                <a:ext cx="50" cy="58"/>
              </a:xfrm>
              <a:custGeom>
                <a:avLst/>
                <a:gdLst>
                  <a:gd name="T0" fmla="*/ 50 w 50"/>
                  <a:gd name="T1" fmla="*/ 29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429"/>
              <p:cNvSpPr>
                <a:spLocks/>
              </p:cNvSpPr>
              <p:nvPr/>
            </p:nvSpPr>
            <p:spPr bwMode="auto">
              <a:xfrm>
                <a:off x="3539" y="2129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430"/>
              <p:cNvSpPr>
                <a:spLocks/>
              </p:cNvSpPr>
              <p:nvPr/>
            </p:nvSpPr>
            <p:spPr bwMode="auto">
              <a:xfrm>
                <a:off x="3580" y="2152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431"/>
              <p:cNvSpPr>
                <a:spLocks/>
              </p:cNvSpPr>
              <p:nvPr/>
            </p:nvSpPr>
            <p:spPr bwMode="auto">
              <a:xfrm>
                <a:off x="3621" y="2173"/>
                <a:ext cx="50" cy="58"/>
              </a:xfrm>
              <a:custGeom>
                <a:avLst/>
                <a:gdLst>
                  <a:gd name="T0" fmla="*/ 50 w 50"/>
                  <a:gd name="T1" fmla="*/ 29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432"/>
              <p:cNvSpPr>
                <a:spLocks/>
              </p:cNvSpPr>
              <p:nvPr/>
            </p:nvSpPr>
            <p:spPr bwMode="auto">
              <a:xfrm>
                <a:off x="3661" y="2193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433"/>
              <p:cNvSpPr>
                <a:spLocks/>
              </p:cNvSpPr>
              <p:nvPr/>
            </p:nvSpPr>
            <p:spPr bwMode="auto">
              <a:xfrm>
                <a:off x="3702" y="2213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434"/>
              <p:cNvSpPr>
                <a:spLocks/>
              </p:cNvSpPr>
              <p:nvPr/>
            </p:nvSpPr>
            <p:spPr bwMode="auto">
              <a:xfrm>
                <a:off x="3743" y="2232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435"/>
              <p:cNvSpPr>
                <a:spLocks/>
              </p:cNvSpPr>
              <p:nvPr/>
            </p:nvSpPr>
            <p:spPr bwMode="auto">
              <a:xfrm>
                <a:off x="3784" y="2253"/>
                <a:ext cx="50" cy="58"/>
              </a:xfrm>
              <a:custGeom>
                <a:avLst/>
                <a:gdLst>
                  <a:gd name="T0" fmla="*/ 50 w 50"/>
                  <a:gd name="T1" fmla="*/ 29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436"/>
              <p:cNvSpPr>
                <a:spLocks/>
              </p:cNvSpPr>
              <p:nvPr/>
            </p:nvSpPr>
            <p:spPr bwMode="auto">
              <a:xfrm>
                <a:off x="3824" y="2273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437"/>
              <p:cNvSpPr>
                <a:spLocks/>
              </p:cNvSpPr>
              <p:nvPr/>
            </p:nvSpPr>
            <p:spPr bwMode="auto">
              <a:xfrm>
                <a:off x="3906" y="2314"/>
                <a:ext cx="50" cy="58"/>
              </a:xfrm>
              <a:custGeom>
                <a:avLst/>
                <a:gdLst>
                  <a:gd name="T0" fmla="*/ 50 w 50"/>
                  <a:gd name="T1" fmla="*/ 29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438"/>
              <p:cNvSpPr>
                <a:spLocks/>
              </p:cNvSpPr>
              <p:nvPr/>
            </p:nvSpPr>
            <p:spPr bwMode="auto">
              <a:xfrm>
                <a:off x="4008" y="2365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Line 439"/>
              <p:cNvSpPr>
                <a:spLocks noChangeShapeType="1"/>
              </p:cNvSpPr>
              <p:nvPr/>
            </p:nvSpPr>
            <p:spPr bwMode="auto">
              <a:xfrm flipH="1">
                <a:off x="1980" y="2646"/>
                <a:ext cx="2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Line 440"/>
              <p:cNvSpPr>
                <a:spLocks noChangeShapeType="1"/>
              </p:cNvSpPr>
              <p:nvPr/>
            </p:nvSpPr>
            <p:spPr bwMode="auto">
              <a:xfrm flipH="1">
                <a:off x="2082" y="2644"/>
                <a:ext cx="29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Line 441"/>
              <p:cNvSpPr>
                <a:spLocks noChangeShapeType="1"/>
              </p:cNvSpPr>
              <p:nvPr/>
            </p:nvSpPr>
            <p:spPr bwMode="auto">
              <a:xfrm flipH="1">
                <a:off x="2184" y="2644"/>
                <a:ext cx="2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Line 442"/>
              <p:cNvSpPr>
                <a:spLocks noChangeShapeType="1"/>
              </p:cNvSpPr>
              <p:nvPr/>
            </p:nvSpPr>
            <p:spPr bwMode="auto">
              <a:xfrm flipH="1" flipV="1">
                <a:off x="2286" y="2644"/>
                <a:ext cx="28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Line 443"/>
              <p:cNvSpPr>
                <a:spLocks noChangeShapeType="1"/>
              </p:cNvSpPr>
              <p:nvPr/>
            </p:nvSpPr>
            <p:spPr bwMode="auto">
              <a:xfrm flipH="1">
                <a:off x="2388" y="2646"/>
                <a:ext cx="28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Line 444"/>
              <p:cNvSpPr>
                <a:spLocks noChangeShapeType="1"/>
              </p:cNvSpPr>
              <p:nvPr/>
            </p:nvSpPr>
            <p:spPr bwMode="auto">
              <a:xfrm flipH="1">
                <a:off x="2490" y="2644"/>
                <a:ext cx="28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Line 445"/>
              <p:cNvSpPr>
                <a:spLocks noChangeShapeType="1"/>
              </p:cNvSpPr>
              <p:nvPr/>
            </p:nvSpPr>
            <p:spPr bwMode="auto">
              <a:xfrm flipH="1">
                <a:off x="2592" y="2644"/>
                <a:ext cx="30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Line 446"/>
              <p:cNvSpPr>
                <a:spLocks noChangeShapeType="1"/>
              </p:cNvSpPr>
              <p:nvPr/>
            </p:nvSpPr>
            <p:spPr bwMode="auto">
              <a:xfrm flipH="1">
                <a:off x="2695" y="2643"/>
                <a:ext cx="29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Line 447"/>
              <p:cNvSpPr>
                <a:spLocks noChangeShapeType="1"/>
              </p:cNvSpPr>
              <p:nvPr/>
            </p:nvSpPr>
            <p:spPr bwMode="auto">
              <a:xfrm flipH="1">
                <a:off x="2797" y="2643"/>
                <a:ext cx="8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Line 448"/>
              <p:cNvSpPr>
                <a:spLocks noChangeShapeType="1"/>
              </p:cNvSpPr>
              <p:nvPr/>
            </p:nvSpPr>
            <p:spPr bwMode="auto">
              <a:xfrm flipH="1">
                <a:off x="3877" y="2637"/>
                <a:ext cx="9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Line 449"/>
              <p:cNvSpPr>
                <a:spLocks noChangeShapeType="1"/>
              </p:cNvSpPr>
              <p:nvPr/>
            </p:nvSpPr>
            <p:spPr bwMode="auto">
              <a:xfrm flipH="1">
                <a:off x="3959" y="2637"/>
                <a:ext cx="28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450"/>
              <p:cNvSpPr>
                <a:spLocks/>
              </p:cNvSpPr>
              <p:nvPr/>
            </p:nvSpPr>
            <p:spPr bwMode="auto">
              <a:xfrm>
                <a:off x="1914" y="2612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451"/>
              <p:cNvSpPr>
                <a:spLocks/>
              </p:cNvSpPr>
              <p:nvPr/>
            </p:nvSpPr>
            <p:spPr bwMode="auto">
              <a:xfrm>
                <a:off x="2016" y="2612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452"/>
              <p:cNvSpPr>
                <a:spLocks/>
              </p:cNvSpPr>
              <p:nvPr/>
            </p:nvSpPr>
            <p:spPr bwMode="auto">
              <a:xfrm>
                <a:off x="2117" y="2610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453"/>
              <p:cNvSpPr>
                <a:spLocks/>
              </p:cNvSpPr>
              <p:nvPr/>
            </p:nvSpPr>
            <p:spPr bwMode="auto">
              <a:xfrm>
                <a:off x="2219" y="2610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454"/>
              <p:cNvSpPr>
                <a:spLocks/>
              </p:cNvSpPr>
              <p:nvPr/>
            </p:nvSpPr>
            <p:spPr bwMode="auto">
              <a:xfrm>
                <a:off x="2321" y="2612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455"/>
              <p:cNvSpPr>
                <a:spLocks/>
              </p:cNvSpPr>
              <p:nvPr/>
            </p:nvSpPr>
            <p:spPr bwMode="auto">
              <a:xfrm>
                <a:off x="2423" y="2612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456"/>
              <p:cNvSpPr>
                <a:spLocks/>
              </p:cNvSpPr>
              <p:nvPr/>
            </p:nvSpPr>
            <p:spPr bwMode="auto">
              <a:xfrm>
                <a:off x="2525" y="2610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457"/>
              <p:cNvSpPr>
                <a:spLocks/>
              </p:cNvSpPr>
              <p:nvPr/>
            </p:nvSpPr>
            <p:spPr bwMode="auto">
              <a:xfrm>
                <a:off x="2628" y="2610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458"/>
              <p:cNvSpPr>
                <a:spLocks/>
              </p:cNvSpPr>
              <p:nvPr/>
            </p:nvSpPr>
            <p:spPr bwMode="auto">
              <a:xfrm>
                <a:off x="2730" y="2609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459"/>
              <p:cNvSpPr>
                <a:spLocks/>
              </p:cNvSpPr>
              <p:nvPr/>
            </p:nvSpPr>
            <p:spPr bwMode="auto">
              <a:xfrm>
                <a:off x="2812" y="2609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460"/>
              <p:cNvSpPr>
                <a:spLocks/>
              </p:cNvSpPr>
              <p:nvPr/>
            </p:nvSpPr>
            <p:spPr bwMode="auto">
              <a:xfrm>
                <a:off x="2832" y="2609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461"/>
              <p:cNvSpPr>
                <a:spLocks/>
              </p:cNvSpPr>
              <p:nvPr/>
            </p:nvSpPr>
            <p:spPr bwMode="auto">
              <a:xfrm>
                <a:off x="2873" y="2609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462"/>
              <p:cNvSpPr>
                <a:spLocks/>
              </p:cNvSpPr>
              <p:nvPr/>
            </p:nvSpPr>
            <p:spPr bwMode="auto">
              <a:xfrm>
                <a:off x="2914" y="2608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463"/>
              <p:cNvSpPr>
                <a:spLocks/>
              </p:cNvSpPr>
              <p:nvPr/>
            </p:nvSpPr>
            <p:spPr bwMode="auto">
              <a:xfrm>
                <a:off x="2955" y="2608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464"/>
              <p:cNvSpPr>
                <a:spLocks/>
              </p:cNvSpPr>
              <p:nvPr/>
            </p:nvSpPr>
            <p:spPr bwMode="auto">
              <a:xfrm>
                <a:off x="2995" y="2608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465"/>
              <p:cNvSpPr>
                <a:spLocks/>
              </p:cNvSpPr>
              <p:nvPr/>
            </p:nvSpPr>
            <p:spPr bwMode="auto">
              <a:xfrm>
                <a:off x="3036" y="2608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466"/>
              <p:cNvSpPr>
                <a:spLocks/>
              </p:cNvSpPr>
              <p:nvPr/>
            </p:nvSpPr>
            <p:spPr bwMode="auto">
              <a:xfrm>
                <a:off x="3077" y="2608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467"/>
              <p:cNvSpPr>
                <a:spLocks/>
              </p:cNvSpPr>
              <p:nvPr/>
            </p:nvSpPr>
            <p:spPr bwMode="auto">
              <a:xfrm>
                <a:off x="3118" y="2608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468"/>
              <p:cNvSpPr>
                <a:spLocks/>
              </p:cNvSpPr>
              <p:nvPr/>
            </p:nvSpPr>
            <p:spPr bwMode="auto">
              <a:xfrm>
                <a:off x="3158" y="2608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469"/>
              <p:cNvSpPr>
                <a:spLocks/>
              </p:cNvSpPr>
              <p:nvPr/>
            </p:nvSpPr>
            <p:spPr bwMode="auto">
              <a:xfrm>
                <a:off x="3199" y="2608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470"/>
              <p:cNvSpPr>
                <a:spLocks/>
              </p:cNvSpPr>
              <p:nvPr/>
            </p:nvSpPr>
            <p:spPr bwMode="auto">
              <a:xfrm>
                <a:off x="3240" y="2606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471"/>
              <p:cNvSpPr>
                <a:spLocks/>
              </p:cNvSpPr>
              <p:nvPr/>
            </p:nvSpPr>
            <p:spPr bwMode="auto">
              <a:xfrm>
                <a:off x="3281" y="2606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472"/>
              <p:cNvSpPr>
                <a:spLocks/>
              </p:cNvSpPr>
              <p:nvPr/>
            </p:nvSpPr>
            <p:spPr bwMode="auto">
              <a:xfrm>
                <a:off x="3322" y="2606"/>
                <a:ext cx="58" cy="50"/>
              </a:xfrm>
              <a:custGeom>
                <a:avLst/>
                <a:gdLst>
                  <a:gd name="T0" fmla="*/ 29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29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29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473"/>
              <p:cNvSpPr>
                <a:spLocks/>
              </p:cNvSpPr>
              <p:nvPr/>
            </p:nvSpPr>
            <p:spPr bwMode="auto">
              <a:xfrm>
                <a:off x="3362" y="2606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474"/>
              <p:cNvSpPr>
                <a:spLocks/>
              </p:cNvSpPr>
              <p:nvPr/>
            </p:nvSpPr>
            <p:spPr bwMode="auto">
              <a:xfrm>
                <a:off x="3403" y="2606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475"/>
              <p:cNvSpPr>
                <a:spLocks/>
              </p:cNvSpPr>
              <p:nvPr/>
            </p:nvSpPr>
            <p:spPr bwMode="auto">
              <a:xfrm>
                <a:off x="3444" y="2606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476"/>
              <p:cNvSpPr>
                <a:spLocks/>
              </p:cNvSpPr>
              <p:nvPr/>
            </p:nvSpPr>
            <p:spPr bwMode="auto">
              <a:xfrm>
                <a:off x="3485" y="2606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477"/>
              <p:cNvSpPr>
                <a:spLocks/>
              </p:cNvSpPr>
              <p:nvPr/>
            </p:nvSpPr>
            <p:spPr bwMode="auto">
              <a:xfrm>
                <a:off x="3525" y="2606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478"/>
              <p:cNvSpPr>
                <a:spLocks/>
              </p:cNvSpPr>
              <p:nvPr/>
            </p:nvSpPr>
            <p:spPr bwMode="auto">
              <a:xfrm>
                <a:off x="3566" y="2606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479"/>
              <p:cNvSpPr>
                <a:spLocks/>
              </p:cNvSpPr>
              <p:nvPr/>
            </p:nvSpPr>
            <p:spPr bwMode="auto">
              <a:xfrm>
                <a:off x="3607" y="2606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480"/>
              <p:cNvSpPr>
                <a:spLocks/>
              </p:cNvSpPr>
              <p:nvPr/>
            </p:nvSpPr>
            <p:spPr bwMode="auto">
              <a:xfrm>
                <a:off x="3648" y="2606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481"/>
              <p:cNvSpPr>
                <a:spLocks/>
              </p:cNvSpPr>
              <p:nvPr/>
            </p:nvSpPr>
            <p:spPr bwMode="auto">
              <a:xfrm>
                <a:off x="3688" y="2605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482"/>
              <p:cNvSpPr>
                <a:spLocks/>
              </p:cNvSpPr>
              <p:nvPr/>
            </p:nvSpPr>
            <p:spPr bwMode="auto">
              <a:xfrm>
                <a:off x="3729" y="2605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483"/>
              <p:cNvSpPr>
                <a:spLocks/>
              </p:cNvSpPr>
              <p:nvPr/>
            </p:nvSpPr>
            <p:spPr bwMode="auto">
              <a:xfrm>
                <a:off x="3770" y="2605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484"/>
              <p:cNvSpPr>
                <a:spLocks/>
              </p:cNvSpPr>
              <p:nvPr/>
            </p:nvSpPr>
            <p:spPr bwMode="auto">
              <a:xfrm>
                <a:off x="3811" y="2605"/>
                <a:ext cx="58" cy="50"/>
              </a:xfrm>
              <a:custGeom>
                <a:avLst/>
                <a:gdLst>
                  <a:gd name="T0" fmla="*/ 30 w 58"/>
                  <a:gd name="T1" fmla="*/ 0 h 50"/>
                  <a:gd name="T2" fmla="*/ 58 w 58"/>
                  <a:gd name="T3" fmla="*/ 50 h 50"/>
                  <a:gd name="T4" fmla="*/ 0 w 58"/>
                  <a:gd name="T5" fmla="*/ 50 h 50"/>
                  <a:gd name="T6" fmla="*/ 30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30" y="0"/>
                    </a:moveTo>
                    <a:lnTo>
                      <a:pt x="58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485"/>
              <p:cNvSpPr>
                <a:spLocks/>
              </p:cNvSpPr>
              <p:nvPr/>
            </p:nvSpPr>
            <p:spPr bwMode="auto">
              <a:xfrm>
                <a:off x="3892" y="2604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486"/>
              <p:cNvSpPr>
                <a:spLocks/>
              </p:cNvSpPr>
              <p:nvPr/>
            </p:nvSpPr>
            <p:spPr bwMode="auto">
              <a:xfrm>
                <a:off x="3994" y="2604"/>
                <a:ext cx="59" cy="50"/>
              </a:xfrm>
              <a:custGeom>
                <a:avLst/>
                <a:gdLst>
                  <a:gd name="T0" fmla="*/ 30 w 59"/>
                  <a:gd name="T1" fmla="*/ 0 h 50"/>
                  <a:gd name="T2" fmla="*/ 59 w 59"/>
                  <a:gd name="T3" fmla="*/ 50 h 50"/>
                  <a:gd name="T4" fmla="*/ 0 w 59"/>
                  <a:gd name="T5" fmla="*/ 50 h 50"/>
                  <a:gd name="T6" fmla="*/ 30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30" y="0"/>
                    </a:moveTo>
                    <a:lnTo>
                      <a:pt x="59" y="50"/>
                    </a:lnTo>
                    <a:lnTo>
                      <a:pt x="0" y="5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Rectangle 487"/>
              <p:cNvSpPr>
                <a:spLocks noChangeArrowheads="1"/>
              </p:cNvSpPr>
              <p:nvPr/>
            </p:nvSpPr>
            <p:spPr bwMode="auto">
              <a:xfrm>
                <a:off x="1783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1" name="Rectangle 488"/>
              <p:cNvSpPr>
                <a:spLocks noChangeArrowheads="1"/>
              </p:cNvSpPr>
              <p:nvPr/>
            </p:nvSpPr>
            <p:spPr bwMode="auto">
              <a:xfrm>
                <a:off x="1987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Rectangle 489"/>
              <p:cNvSpPr>
                <a:spLocks noChangeArrowheads="1"/>
              </p:cNvSpPr>
              <p:nvPr/>
            </p:nvSpPr>
            <p:spPr bwMode="auto">
              <a:xfrm>
                <a:off x="2191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3" name="Rectangle 490"/>
              <p:cNvSpPr>
                <a:spLocks noChangeArrowheads="1"/>
              </p:cNvSpPr>
              <p:nvPr/>
            </p:nvSpPr>
            <p:spPr bwMode="auto">
              <a:xfrm>
                <a:off x="2395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Rectangle 491"/>
              <p:cNvSpPr>
                <a:spLocks noChangeArrowheads="1"/>
              </p:cNvSpPr>
              <p:nvPr/>
            </p:nvSpPr>
            <p:spPr bwMode="auto">
              <a:xfrm>
                <a:off x="2600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" name="Rectangle 492"/>
              <p:cNvSpPr>
                <a:spLocks noChangeArrowheads="1"/>
              </p:cNvSpPr>
              <p:nvPr/>
            </p:nvSpPr>
            <p:spPr bwMode="auto">
              <a:xfrm>
                <a:off x="2804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Rectangle 493"/>
              <p:cNvSpPr>
                <a:spLocks noChangeArrowheads="1"/>
              </p:cNvSpPr>
              <p:nvPr/>
            </p:nvSpPr>
            <p:spPr bwMode="auto">
              <a:xfrm>
                <a:off x="3008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" name="Rectangle 494"/>
              <p:cNvSpPr>
                <a:spLocks noChangeArrowheads="1"/>
              </p:cNvSpPr>
              <p:nvPr/>
            </p:nvSpPr>
            <p:spPr bwMode="auto">
              <a:xfrm>
                <a:off x="3211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Rectangle 495"/>
              <p:cNvSpPr>
                <a:spLocks noChangeArrowheads="1"/>
              </p:cNvSpPr>
              <p:nvPr/>
            </p:nvSpPr>
            <p:spPr bwMode="auto">
              <a:xfrm>
                <a:off x="3415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9" name="Rectangle 496"/>
              <p:cNvSpPr>
                <a:spLocks noChangeArrowheads="1"/>
              </p:cNvSpPr>
              <p:nvPr/>
            </p:nvSpPr>
            <p:spPr bwMode="auto">
              <a:xfrm>
                <a:off x="3619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0" name="Rectangle 497"/>
              <p:cNvSpPr>
                <a:spLocks noChangeArrowheads="1"/>
              </p:cNvSpPr>
              <p:nvPr/>
            </p:nvSpPr>
            <p:spPr bwMode="auto">
              <a:xfrm>
                <a:off x="3823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1.0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1" name="Rectangle 498"/>
              <p:cNvSpPr>
                <a:spLocks noChangeArrowheads="1"/>
              </p:cNvSpPr>
              <p:nvPr/>
            </p:nvSpPr>
            <p:spPr bwMode="auto">
              <a:xfrm>
                <a:off x="4027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2" name="Rectangle 499"/>
              <p:cNvSpPr>
                <a:spLocks noChangeArrowheads="1"/>
              </p:cNvSpPr>
              <p:nvPr/>
            </p:nvSpPr>
            <p:spPr bwMode="auto">
              <a:xfrm>
                <a:off x="4232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1.2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3" name="Rectangle 500"/>
              <p:cNvSpPr>
                <a:spLocks noChangeArrowheads="1"/>
              </p:cNvSpPr>
              <p:nvPr/>
            </p:nvSpPr>
            <p:spPr bwMode="auto">
              <a:xfrm>
                <a:off x="4436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1.3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4" name="Rectangle 501"/>
              <p:cNvSpPr>
                <a:spLocks noChangeArrowheads="1"/>
              </p:cNvSpPr>
              <p:nvPr/>
            </p:nvSpPr>
            <p:spPr bwMode="auto">
              <a:xfrm>
                <a:off x="4640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1.4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5" name="Rectangle 502"/>
              <p:cNvSpPr>
                <a:spLocks noChangeArrowheads="1"/>
              </p:cNvSpPr>
              <p:nvPr/>
            </p:nvSpPr>
            <p:spPr bwMode="auto">
              <a:xfrm>
                <a:off x="4844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1.5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6" name="Rectangle 503"/>
              <p:cNvSpPr>
                <a:spLocks noChangeArrowheads="1"/>
              </p:cNvSpPr>
              <p:nvPr/>
            </p:nvSpPr>
            <p:spPr bwMode="auto">
              <a:xfrm>
                <a:off x="1537" y="2826"/>
                <a:ext cx="298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7" name="Rectangle 504"/>
              <p:cNvSpPr>
                <a:spLocks noChangeArrowheads="1"/>
              </p:cNvSpPr>
              <p:nvPr/>
            </p:nvSpPr>
            <p:spPr bwMode="auto">
              <a:xfrm>
                <a:off x="1583" y="2577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8" name="Rectangle 505"/>
              <p:cNvSpPr>
                <a:spLocks noChangeArrowheads="1"/>
              </p:cNvSpPr>
              <p:nvPr/>
            </p:nvSpPr>
            <p:spPr bwMode="auto">
              <a:xfrm>
                <a:off x="1583" y="2329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9" name="Rectangle 506"/>
              <p:cNvSpPr>
                <a:spLocks noChangeArrowheads="1"/>
              </p:cNvSpPr>
              <p:nvPr/>
            </p:nvSpPr>
            <p:spPr bwMode="auto">
              <a:xfrm>
                <a:off x="1583" y="2080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0" name="Rectangle 507"/>
              <p:cNvSpPr>
                <a:spLocks noChangeArrowheads="1"/>
              </p:cNvSpPr>
              <p:nvPr/>
            </p:nvSpPr>
            <p:spPr bwMode="auto">
              <a:xfrm>
                <a:off x="1583" y="1832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1" name="Rectangle 508"/>
              <p:cNvSpPr>
                <a:spLocks noChangeArrowheads="1"/>
              </p:cNvSpPr>
              <p:nvPr/>
            </p:nvSpPr>
            <p:spPr bwMode="auto">
              <a:xfrm>
                <a:off x="1583" y="1584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2" name="Rectangle 509"/>
              <p:cNvSpPr>
                <a:spLocks noChangeArrowheads="1"/>
              </p:cNvSpPr>
              <p:nvPr/>
            </p:nvSpPr>
            <p:spPr bwMode="auto">
              <a:xfrm>
                <a:off x="1583" y="1336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3" name="Rectangle 510"/>
              <p:cNvSpPr>
                <a:spLocks noChangeArrowheads="1"/>
              </p:cNvSpPr>
              <p:nvPr/>
            </p:nvSpPr>
            <p:spPr bwMode="auto">
              <a:xfrm>
                <a:off x="1583" y="1088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4" name="Rectangle 511"/>
              <p:cNvSpPr>
                <a:spLocks noChangeArrowheads="1"/>
              </p:cNvSpPr>
              <p:nvPr/>
            </p:nvSpPr>
            <p:spPr bwMode="auto">
              <a:xfrm>
                <a:off x="1602" y="83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0.01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5" name="Rectangle 512"/>
              <p:cNvSpPr>
                <a:spLocks noChangeArrowheads="1"/>
              </p:cNvSpPr>
              <p:nvPr/>
            </p:nvSpPr>
            <p:spPr bwMode="auto">
              <a:xfrm>
                <a:off x="1649" y="591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6" name="Rectangle 513"/>
              <p:cNvSpPr>
                <a:spLocks noChangeArrowheads="1"/>
              </p:cNvSpPr>
              <p:nvPr/>
            </p:nvSpPr>
            <p:spPr bwMode="auto">
              <a:xfrm>
                <a:off x="1718" y="343"/>
                <a:ext cx="9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7" name="Line 514"/>
              <p:cNvSpPr>
                <a:spLocks noChangeShapeType="1"/>
              </p:cNvSpPr>
              <p:nvPr/>
            </p:nvSpPr>
            <p:spPr bwMode="auto">
              <a:xfrm flipV="1">
                <a:off x="184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Line 515"/>
              <p:cNvSpPr>
                <a:spLocks noChangeShapeType="1"/>
              </p:cNvSpPr>
              <p:nvPr/>
            </p:nvSpPr>
            <p:spPr bwMode="auto">
              <a:xfrm flipV="1">
                <a:off x="1943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Line 516"/>
              <p:cNvSpPr>
                <a:spLocks noChangeShapeType="1"/>
              </p:cNvSpPr>
              <p:nvPr/>
            </p:nvSpPr>
            <p:spPr bwMode="auto">
              <a:xfrm flipV="1">
                <a:off x="2045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Line 517"/>
              <p:cNvSpPr>
                <a:spLocks noChangeShapeType="1"/>
              </p:cNvSpPr>
              <p:nvPr/>
            </p:nvSpPr>
            <p:spPr bwMode="auto">
              <a:xfrm flipV="1">
                <a:off x="214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Line 518"/>
              <p:cNvSpPr>
                <a:spLocks noChangeShapeType="1"/>
              </p:cNvSpPr>
              <p:nvPr/>
            </p:nvSpPr>
            <p:spPr bwMode="auto">
              <a:xfrm flipV="1">
                <a:off x="2249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Line 519"/>
              <p:cNvSpPr>
                <a:spLocks noChangeShapeType="1"/>
              </p:cNvSpPr>
              <p:nvPr/>
            </p:nvSpPr>
            <p:spPr bwMode="auto">
              <a:xfrm flipV="1">
                <a:off x="2351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Line 520"/>
              <p:cNvSpPr>
                <a:spLocks noChangeShapeType="1"/>
              </p:cNvSpPr>
              <p:nvPr/>
            </p:nvSpPr>
            <p:spPr bwMode="auto">
              <a:xfrm flipV="1">
                <a:off x="2453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Line 521"/>
              <p:cNvSpPr>
                <a:spLocks noChangeShapeType="1"/>
              </p:cNvSpPr>
              <p:nvPr/>
            </p:nvSpPr>
            <p:spPr bwMode="auto">
              <a:xfrm flipV="1">
                <a:off x="2555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Line 522"/>
              <p:cNvSpPr>
                <a:spLocks noChangeShapeType="1"/>
              </p:cNvSpPr>
              <p:nvPr/>
            </p:nvSpPr>
            <p:spPr bwMode="auto">
              <a:xfrm flipV="1">
                <a:off x="2658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Line 523"/>
              <p:cNvSpPr>
                <a:spLocks noChangeShapeType="1"/>
              </p:cNvSpPr>
              <p:nvPr/>
            </p:nvSpPr>
            <p:spPr bwMode="auto">
              <a:xfrm flipV="1">
                <a:off x="2760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Line 524"/>
              <p:cNvSpPr>
                <a:spLocks noChangeShapeType="1"/>
              </p:cNvSpPr>
              <p:nvPr/>
            </p:nvSpPr>
            <p:spPr bwMode="auto">
              <a:xfrm flipV="1">
                <a:off x="286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Line 525"/>
              <p:cNvSpPr>
                <a:spLocks noChangeShapeType="1"/>
              </p:cNvSpPr>
              <p:nvPr/>
            </p:nvSpPr>
            <p:spPr bwMode="auto">
              <a:xfrm flipV="1">
                <a:off x="2964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Line 526"/>
              <p:cNvSpPr>
                <a:spLocks noChangeShapeType="1"/>
              </p:cNvSpPr>
              <p:nvPr/>
            </p:nvSpPr>
            <p:spPr bwMode="auto">
              <a:xfrm flipV="1">
                <a:off x="3066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Line 527"/>
              <p:cNvSpPr>
                <a:spLocks noChangeShapeType="1"/>
              </p:cNvSpPr>
              <p:nvPr/>
            </p:nvSpPr>
            <p:spPr bwMode="auto">
              <a:xfrm flipV="1">
                <a:off x="3168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Line 528"/>
              <p:cNvSpPr>
                <a:spLocks noChangeShapeType="1"/>
              </p:cNvSpPr>
              <p:nvPr/>
            </p:nvSpPr>
            <p:spPr bwMode="auto">
              <a:xfrm flipV="1">
                <a:off x="3270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Line 529"/>
              <p:cNvSpPr>
                <a:spLocks noChangeShapeType="1"/>
              </p:cNvSpPr>
              <p:nvPr/>
            </p:nvSpPr>
            <p:spPr bwMode="auto">
              <a:xfrm flipV="1">
                <a:off x="3372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Line 530"/>
              <p:cNvSpPr>
                <a:spLocks noChangeShapeType="1"/>
              </p:cNvSpPr>
              <p:nvPr/>
            </p:nvSpPr>
            <p:spPr bwMode="auto">
              <a:xfrm flipV="1">
                <a:off x="3474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Line 531"/>
              <p:cNvSpPr>
                <a:spLocks noChangeShapeType="1"/>
              </p:cNvSpPr>
              <p:nvPr/>
            </p:nvSpPr>
            <p:spPr bwMode="auto">
              <a:xfrm flipV="1">
                <a:off x="3576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Line 532"/>
              <p:cNvSpPr>
                <a:spLocks noChangeShapeType="1"/>
              </p:cNvSpPr>
              <p:nvPr/>
            </p:nvSpPr>
            <p:spPr bwMode="auto">
              <a:xfrm flipV="1">
                <a:off x="3678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Line 533"/>
              <p:cNvSpPr>
                <a:spLocks noChangeShapeType="1"/>
              </p:cNvSpPr>
              <p:nvPr/>
            </p:nvSpPr>
            <p:spPr bwMode="auto">
              <a:xfrm flipV="1">
                <a:off x="3780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Line 534"/>
              <p:cNvSpPr>
                <a:spLocks noChangeShapeType="1"/>
              </p:cNvSpPr>
              <p:nvPr/>
            </p:nvSpPr>
            <p:spPr bwMode="auto">
              <a:xfrm flipV="1">
                <a:off x="3881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Line 535"/>
              <p:cNvSpPr>
                <a:spLocks noChangeShapeType="1"/>
              </p:cNvSpPr>
              <p:nvPr/>
            </p:nvSpPr>
            <p:spPr bwMode="auto">
              <a:xfrm flipV="1">
                <a:off x="3983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Line 536"/>
              <p:cNvSpPr>
                <a:spLocks noChangeShapeType="1"/>
              </p:cNvSpPr>
              <p:nvPr/>
            </p:nvSpPr>
            <p:spPr bwMode="auto">
              <a:xfrm flipV="1">
                <a:off x="4085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Line 537"/>
              <p:cNvSpPr>
                <a:spLocks noChangeShapeType="1"/>
              </p:cNvSpPr>
              <p:nvPr/>
            </p:nvSpPr>
            <p:spPr bwMode="auto">
              <a:xfrm flipV="1">
                <a:off x="4189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Line 538"/>
              <p:cNvSpPr>
                <a:spLocks noChangeShapeType="1"/>
              </p:cNvSpPr>
              <p:nvPr/>
            </p:nvSpPr>
            <p:spPr bwMode="auto">
              <a:xfrm flipV="1">
                <a:off x="4291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Line 539"/>
              <p:cNvSpPr>
                <a:spLocks noChangeShapeType="1"/>
              </p:cNvSpPr>
              <p:nvPr/>
            </p:nvSpPr>
            <p:spPr bwMode="auto">
              <a:xfrm flipV="1">
                <a:off x="4392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Line 540"/>
              <p:cNvSpPr>
                <a:spLocks noChangeShapeType="1"/>
              </p:cNvSpPr>
              <p:nvPr/>
            </p:nvSpPr>
            <p:spPr bwMode="auto">
              <a:xfrm flipV="1">
                <a:off x="4494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Line 541"/>
              <p:cNvSpPr>
                <a:spLocks noChangeShapeType="1"/>
              </p:cNvSpPr>
              <p:nvPr/>
            </p:nvSpPr>
            <p:spPr bwMode="auto">
              <a:xfrm flipV="1">
                <a:off x="4596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Line 542"/>
              <p:cNvSpPr>
                <a:spLocks noChangeShapeType="1"/>
              </p:cNvSpPr>
              <p:nvPr/>
            </p:nvSpPr>
            <p:spPr bwMode="auto">
              <a:xfrm flipV="1">
                <a:off x="4698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Line 543"/>
              <p:cNvSpPr>
                <a:spLocks noChangeShapeType="1"/>
              </p:cNvSpPr>
              <p:nvPr/>
            </p:nvSpPr>
            <p:spPr bwMode="auto">
              <a:xfrm flipV="1">
                <a:off x="4800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Line 544"/>
              <p:cNvSpPr>
                <a:spLocks noChangeShapeType="1"/>
              </p:cNvSpPr>
              <p:nvPr/>
            </p:nvSpPr>
            <p:spPr bwMode="auto">
              <a:xfrm flipV="1">
                <a:off x="490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Line 545"/>
              <p:cNvSpPr>
                <a:spLocks noChangeShapeType="1"/>
              </p:cNvSpPr>
              <p:nvPr/>
            </p:nvSpPr>
            <p:spPr bwMode="auto">
              <a:xfrm>
                <a:off x="1842" y="2884"/>
                <a:ext cx="3060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Line 546"/>
              <p:cNvSpPr>
                <a:spLocks noChangeShapeType="1"/>
              </p:cNvSpPr>
              <p:nvPr/>
            </p:nvSpPr>
            <p:spPr bwMode="auto">
              <a:xfrm>
                <a:off x="1795" y="2884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Line 547"/>
              <p:cNvSpPr>
                <a:spLocks noChangeShapeType="1"/>
              </p:cNvSpPr>
              <p:nvPr/>
            </p:nvSpPr>
            <p:spPr bwMode="auto">
              <a:xfrm>
                <a:off x="1818" y="281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Line 548"/>
              <p:cNvSpPr>
                <a:spLocks noChangeShapeType="1"/>
              </p:cNvSpPr>
              <p:nvPr/>
            </p:nvSpPr>
            <p:spPr bwMode="auto">
              <a:xfrm>
                <a:off x="1818" y="276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Line 549"/>
              <p:cNvSpPr>
                <a:spLocks noChangeShapeType="1"/>
              </p:cNvSpPr>
              <p:nvPr/>
            </p:nvSpPr>
            <p:spPr bwMode="auto">
              <a:xfrm>
                <a:off x="1818" y="273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Line 550"/>
              <p:cNvSpPr>
                <a:spLocks noChangeShapeType="1"/>
              </p:cNvSpPr>
              <p:nvPr/>
            </p:nvSpPr>
            <p:spPr bwMode="auto">
              <a:xfrm>
                <a:off x="1818" y="27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Line 551"/>
              <p:cNvSpPr>
                <a:spLocks noChangeShapeType="1"/>
              </p:cNvSpPr>
              <p:nvPr/>
            </p:nvSpPr>
            <p:spPr bwMode="auto">
              <a:xfrm>
                <a:off x="1818" y="26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Line 552"/>
              <p:cNvSpPr>
                <a:spLocks noChangeShapeType="1"/>
              </p:cNvSpPr>
              <p:nvPr/>
            </p:nvSpPr>
            <p:spPr bwMode="auto">
              <a:xfrm>
                <a:off x="1818" y="267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Line 553"/>
              <p:cNvSpPr>
                <a:spLocks noChangeShapeType="1"/>
              </p:cNvSpPr>
              <p:nvPr/>
            </p:nvSpPr>
            <p:spPr bwMode="auto">
              <a:xfrm>
                <a:off x="1818" y="266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Line 554"/>
              <p:cNvSpPr>
                <a:spLocks noChangeShapeType="1"/>
              </p:cNvSpPr>
              <p:nvPr/>
            </p:nvSpPr>
            <p:spPr bwMode="auto">
              <a:xfrm>
                <a:off x="1818" y="264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Line 555"/>
              <p:cNvSpPr>
                <a:spLocks noChangeShapeType="1"/>
              </p:cNvSpPr>
              <p:nvPr/>
            </p:nvSpPr>
            <p:spPr bwMode="auto">
              <a:xfrm>
                <a:off x="1795" y="2636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Line 556"/>
              <p:cNvSpPr>
                <a:spLocks noChangeShapeType="1"/>
              </p:cNvSpPr>
              <p:nvPr/>
            </p:nvSpPr>
            <p:spPr bwMode="auto">
              <a:xfrm>
                <a:off x="1818" y="256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Line 557"/>
              <p:cNvSpPr>
                <a:spLocks noChangeShapeType="1"/>
              </p:cNvSpPr>
              <p:nvPr/>
            </p:nvSpPr>
            <p:spPr bwMode="auto">
              <a:xfrm>
                <a:off x="1818" y="251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Line 558"/>
              <p:cNvSpPr>
                <a:spLocks noChangeShapeType="1"/>
              </p:cNvSpPr>
              <p:nvPr/>
            </p:nvSpPr>
            <p:spPr bwMode="auto">
              <a:xfrm>
                <a:off x="1818" y="248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Line 559"/>
              <p:cNvSpPr>
                <a:spLocks noChangeShapeType="1"/>
              </p:cNvSpPr>
              <p:nvPr/>
            </p:nvSpPr>
            <p:spPr bwMode="auto">
              <a:xfrm>
                <a:off x="1818" y="24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Line 560"/>
              <p:cNvSpPr>
                <a:spLocks noChangeShapeType="1"/>
              </p:cNvSpPr>
              <p:nvPr/>
            </p:nvSpPr>
            <p:spPr bwMode="auto">
              <a:xfrm>
                <a:off x="1818" y="244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Line 561"/>
              <p:cNvSpPr>
                <a:spLocks noChangeShapeType="1"/>
              </p:cNvSpPr>
              <p:nvPr/>
            </p:nvSpPr>
            <p:spPr bwMode="auto">
              <a:xfrm>
                <a:off x="1818" y="242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Line 562"/>
              <p:cNvSpPr>
                <a:spLocks noChangeShapeType="1"/>
              </p:cNvSpPr>
              <p:nvPr/>
            </p:nvSpPr>
            <p:spPr bwMode="auto">
              <a:xfrm>
                <a:off x="1818" y="24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Line 563"/>
              <p:cNvSpPr>
                <a:spLocks noChangeShapeType="1"/>
              </p:cNvSpPr>
              <p:nvPr/>
            </p:nvSpPr>
            <p:spPr bwMode="auto">
              <a:xfrm>
                <a:off x="1818" y="239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Line 564"/>
              <p:cNvSpPr>
                <a:spLocks noChangeShapeType="1"/>
              </p:cNvSpPr>
              <p:nvPr/>
            </p:nvSpPr>
            <p:spPr bwMode="auto">
              <a:xfrm>
                <a:off x="1795" y="2388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Line 565"/>
              <p:cNvSpPr>
                <a:spLocks noChangeShapeType="1"/>
              </p:cNvSpPr>
              <p:nvPr/>
            </p:nvSpPr>
            <p:spPr bwMode="auto">
              <a:xfrm>
                <a:off x="1818" y="231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Line 566"/>
              <p:cNvSpPr>
                <a:spLocks noChangeShapeType="1"/>
              </p:cNvSpPr>
              <p:nvPr/>
            </p:nvSpPr>
            <p:spPr bwMode="auto">
              <a:xfrm>
                <a:off x="1818" y="226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Line 567"/>
              <p:cNvSpPr>
                <a:spLocks noChangeShapeType="1"/>
              </p:cNvSpPr>
              <p:nvPr/>
            </p:nvSpPr>
            <p:spPr bwMode="auto">
              <a:xfrm>
                <a:off x="1818" y="223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Line 568"/>
              <p:cNvSpPr>
                <a:spLocks noChangeShapeType="1"/>
              </p:cNvSpPr>
              <p:nvPr/>
            </p:nvSpPr>
            <p:spPr bwMode="auto">
              <a:xfrm>
                <a:off x="1818" y="22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Line 569"/>
              <p:cNvSpPr>
                <a:spLocks noChangeShapeType="1"/>
              </p:cNvSpPr>
              <p:nvPr/>
            </p:nvSpPr>
            <p:spPr bwMode="auto">
              <a:xfrm>
                <a:off x="1818" y="219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Line 570"/>
              <p:cNvSpPr>
                <a:spLocks noChangeShapeType="1"/>
              </p:cNvSpPr>
              <p:nvPr/>
            </p:nvSpPr>
            <p:spPr bwMode="auto">
              <a:xfrm>
                <a:off x="1818" y="217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Line 571"/>
              <p:cNvSpPr>
                <a:spLocks noChangeShapeType="1"/>
              </p:cNvSpPr>
              <p:nvPr/>
            </p:nvSpPr>
            <p:spPr bwMode="auto">
              <a:xfrm>
                <a:off x="1818" y="21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Line 572"/>
              <p:cNvSpPr>
                <a:spLocks noChangeShapeType="1"/>
              </p:cNvSpPr>
              <p:nvPr/>
            </p:nvSpPr>
            <p:spPr bwMode="auto">
              <a:xfrm>
                <a:off x="1818" y="215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Line 573"/>
              <p:cNvSpPr>
                <a:spLocks noChangeShapeType="1"/>
              </p:cNvSpPr>
              <p:nvPr/>
            </p:nvSpPr>
            <p:spPr bwMode="auto">
              <a:xfrm>
                <a:off x="1795" y="2139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Line 574"/>
              <p:cNvSpPr>
                <a:spLocks noChangeShapeType="1"/>
              </p:cNvSpPr>
              <p:nvPr/>
            </p:nvSpPr>
            <p:spPr bwMode="auto">
              <a:xfrm>
                <a:off x="1818" y="206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Line 575"/>
              <p:cNvSpPr>
                <a:spLocks noChangeShapeType="1"/>
              </p:cNvSpPr>
              <p:nvPr/>
            </p:nvSpPr>
            <p:spPr bwMode="auto">
              <a:xfrm>
                <a:off x="1818" y="202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Line 576"/>
              <p:cNvSpPr>
                <a:spLocks noChangeShapeType="1"/>
              </p:cNvSpPr>
              <p:nvPr/>
            </p:nvSpPr>
            <p:spPr bwMode="auto">
              <a:xfrm>
                <a:off x="1818" y="19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Line 577"/>
              <p:cNvSpPr>
                <a:spLocks noChangeShapeType="1"/>
              </p:cNvSpPr>
              <p:nvPr/>
            </p:nvSpPr>
            <p:spPr bwMode="auto">
              <a:xfrm>
                <a:off x="1818" y="196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Line 578"/>
              <p:cNvSpPr>
                <a:spLocks noChangeShapeType="1"/>
              </p:cNvSpPr>
              <p:nvPr/>
            </p:nvSpPr>
            <p:spPr bwMode="auto">
              <a:xfrm>
                <a:off x="1818" y="194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Line 579"/>
              <p:cNvSpPr>
                <a:spLocks noChangeShapeType="1"/>
              </p:cNvSpPr>
              <p:nvPr/>
            </p:nvSpPr>
            <p:spPr bwMode="auto">
              <a:xfrm>
                <a:off x="1818" y="193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Line 580"/>
              <p:cNvSpPr>
                <a:spLocks noChangeShapeType="1"/>
              </p:cNvSpPr>
              <p:nvPr/>
            </p:nvSpPr>
            <p:spPr bwMode="auto">
              <a:xfrm>
                <a:off x="1818" y="19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Line 581"/>
              <p:cNvSpPr>
                <a:spLocks noChangeShapeType="1"/>
              </p:cNvSpPr>
              <p:nvPr/>
            </p:nvSpPr>
            <p:spPr bwMode="auto">
              <a:xfrm>
                <a:off x="1818" y="190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Line 582"/>
              <p:cNvSpPr>
                <a:spLocks noChangeShapeType="1"/>
              </p:cNvSpPr>
              <p:nvPr/>
            </p:nvSpPr>
            <p:spPr bwMode="auto">
              <a:xfrm>
                <a:off x="1795" y="1891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Line 583"/>
              <p:cNvSpPr>
                <a:spLocks noChangeShapeType="1"/>
              </p:cNvSpPr>
              <p:nvPr/>
            </p:nvSpPr>
            <p:spPr bwMode="auto">
              <a:xfrm>
                <a:off x="1818" y="181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Line 584"/>
              <p:cNvSpPr>
                <a:spLocks noChangeShapeType="1"/>
              </p:cNvSpPr>
              <p:nvPr/>
            </p:nvSpPr>
            <p:spPr bwMode="auto">
              <a:xfrm>
                <a:off x="1818" y="177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Line 585"/>
              <p:cNvSpPr>
                <a:spLocks noChangeShapeType="1"/>
              </p:cNvSpPr>
              <p:nvPr/>
            </p:nvSpPr>
            <p:spPr bwMode="auto">
              <a:xfrm>
                <a:off x="1818" y="174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Line 586"/>
              <p:cNvSpPr>
                <a:spLocks noChangeShapeType="1"/>
              </p:cNvSpPr>
              <p:nvPr/>
            </p:nvSpPr>
            <p:spPr bwMode="auto">
              <a:xfrm>
                <a:off x="1818" y="171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Line 587"/>
              <p:cNvSpPr>
                <a:spLocks noChangeShapeType="1"/>
              </p:cNvSpPr>
              <p:nvPr/>
            </p:nvSpPr>
            <p:spPr bwMode="auto">
              <a:xfrm>
                <a:off x="1818" y="169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Line 588"/>
              <p:cNvSpPr>
                <a:spLocks noChangeShapeType="1"/>
              </p:cNvSpPr>
              <p:nvPr/>
            </p:nvSpPr>
            <p:spPr bwMode="auto">
              <a:xfrm>
                <a:off x="1818" y="168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Line 589"/>
              <p:cNvSpPr>
                <a:spLocks noChangeShapeType="1"/>
              </p:cNvSpPr>
              <p:nvPr/>
            </p:nvSpPr>
            <p:spPr bwMode="auto">
              <a:xfrm>
                <a:off x="1818" y="166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Line 590"/>
              <p:cNvSpPr>
                <a:spLocks noChangeShapeType="1"/>
              </p:cNvSpPr>
              <p:nvPr/>
            </p:nvSpPr>
            <p:spPr bwMode="auto">
              <a:xfrm>
                <a:off x="1818" y="165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Line 591"/>
              <p:cNvSpPr>
                <a:spLocks noChangeShapeType="1"/>
              </p:cNvSpPr>
              <p:nvPr/>
            </p:nvSpPr>
            <p:spPr bwMode="auto">
              <a:xfrm>
                <a:off x="1795" y="1643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Line 592"/>
              <p:cNvSpPr>
                <a:spLocks noChangeShapeType="1"/>
              </p:cNvSpPr>
              <p:nvPr/>
            </p:nvSpPr>
            <p:spPr bwMode="auto">
              <a:xfrm>
                <a:off x="1818" y="156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Line 593"/>
              <p:cNvSpPr>
                <a:spLocks noChangeShapeType="1"/>
              </p:cNvSpPr>
              <p:nvPr/>
            </p:nvSpPr>
            <p:spPr bwMode="auto">
              <a:xfrm>
                <a:off x="1818" y="152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Line 594"/>
              <p:cNvSpPr>
                <a:spLocks noChangeShapeType="1"/>
              </p:cNvSpPr>
              <p:nvPr/>
            </p:nvSpPr>
            <p:spPr bwMode="auto">
              <a:xfrm>
                <a:off x="1818" y="149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Line 595"/>
              <p:cNvSpPr>
                <a:spLocks noChangeShapeType="1"/>
              </p:cNvSpPr>
              <p:nvPr/>
            </p:nvSpPr>
            <p:spPr bwMode="auto">
              <a:xfrm>
                <a:off x="1818" y="146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Line 596"/>
              <p:cNvSpPr>
                <a:spLocks noChangeShapeType="1"/>
              </p:cNvSpPr>
              <p:nvPr/>
            </p:nvSpPr>
            <p:spPr bwMode="auto">
              <a:xfrm>
                <a:off x="1818" y="144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Line 597"/>
              <p:cNvSpPr>
                <a:spLocks noChangeShapeType="1"/>
              </p:cNvSpPr>
              <p:nvPr/>
            </p:nvSpPr>
            <p:spPr bwMode="auto">
              <a:xfrm>
                <a:off x="1818" y="143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Line 598"/>
              <p:cNvSpPr>
                <a:spLocks noChangeShapeType="1"/>
              </p:cNvSpPr>
              <p:nvPr/>
            </p:nvSpPr>
            <p:spPr bwMode="auto">
              <a:xfrm>
                <a:off x="1818" y="141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Line 599"/>
              <p:cNvSpPr>
                <a:spLocks noChangeShapeType="1"/>
              </p:cNvSpPr>
              <p:nvPr/>
            </p:nvSpPr>
            <p:spPr bwMode="auto">
              <a:xfrm>
                <a:off x="1818" y="140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Line 600"/>
              <p:cNvSpPr>
                <a:spLocks noChangeShapeType="1"/>
              </p:cNvSpPr>
              <p:nvPr/>
            </p:nvSpPr>
            <p:spPr bwMode="auto">
              <a:xfrm>
                <a:off x="1795" y="1395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Line 601"/>
              <p:cNvSpPr>
                <a:spLocks noChangeShapeType="1"/>
              </p:cNvSpPr>
              <p:nvPr/>
            </p:nvSpPr>
            <p:spPr bwMode="auto">
              <a:xfrm>
                <a:off x="1818" y="132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Line 602"/>
              <p:cNvSpPr>
                <a:spLocks noChangeShapeType="1"/>
              </p:cNvSpPr>
              <p:nvPr/>
            </p:nvSpPr>
            <p:spPr bwMode="auto">
              <a:xfrm>
                <a:off x="1818" y="127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Line 603"/>
              <p:cNvSpPr>
                <a:spLocks noChangeShapeType="1"/>
              </p:cNvSpPr>
              <p:nvPr/>
            </p:nvSpPr>
            <p:spPr bwMode="auto">
              <a:xfrm>
                <a:off x="1818" y="124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Line 604"/>
              <p:cNvSpPr>
                <a:spLocks noChangeShapeType="1"/>
              </p:cNvSpPr>
              <p:nvPr/>
            </p:nvSpPr>
            <p:spPr bwMode="auto">
              <a:xfrm>
                <a:off x="1818" y="122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Line 605"/>
              <p:cNvSpPr>
                <a:spLocks noChangeShapeType="1"/>
              </p:cNvSpPr>
              <p:nvPr/>
            </p:nvSpPr>
            <p:spPr bwMode="auto">
              <a:xfrm>
                <a:off x="1818" y="120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Line 606"/>
              <p:cNvSpPr>
                <a:spLocks noChangeShapeType="1"/>
              </p:cNvSpPr>
              <p:nvPr/>
            </p:nvSpPr>
            <p:spPr bwMode="auto">
              <a:xfrm>
                <a:off x="1818" y="118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" name="Line 608"/>
            <p:cNvSpPr>
              <a:spLocks noChangeShapeType="1"/>
            </p:cNvSpPr>
            <p:nvPr/>
          </p:nvSpPr>
          <p:spPr bwMode="auto">
            <a:xfrm>
              <a:off x="2886076" y="185737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609"/>
            <p:cNvSpPr>
              <a:spLocks noChangeShapeType="1"/>
            </p:cNvSpPr>
            <p:nvPr/>
          </p:nvSpPr>
          <p:spPr bwMode="auto">
            <a:xfrm>
              <a:off x="2886076" y="18367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610"/>
            <p:cNvSpPr>
              <a:spLocks noChangeShapeType="1"/>
            </p:cNvSpPr>
            <p:nvPr/>
          </p:nvSpPr>
          <p:spPr bwMode="auto">
            <a:xfrm>
              <a:off x="2849563" y="1820863"/>
              <a:ext cx="746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611"/>
            <p:cNvSpPr>
              <a:spLocks noChangeShapeType="1"/>
            </p:cNvSpPr>
            <p:nvPr/>
          </p:nvSpPr>
          <p:spPr bwMode="auto">
            <a:xfrm>
              <a:off x="2886076" y="170021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612"/>
            <p:cNvSpPr>
              <a:spLocks noChangeShapeType="1"/>
            </p:cNvSpPr>
            <p:nvPr/>
          </p:nvSpPr>
          <p:spPr bwMode="auto">
            <a:xfrm>
              <a:off x="2886076" y="163036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613"/>
            <p:cNvSpPr>
              <a:spLocks noChangeShapeType="1"/>
            </p:cNvSpPr>
            <p:nvPr/>
          </p:nvSpPr>
          <p:spPr bwMode="auto">
            <a:xfrm>
              <a:off x="2886076" y="15811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614"/>
            <p:cNvSpPr>
              <a:spLocks noChangeShapeType="1"/>
            </p:cNvSpPr>
            <p:nvPr/>
          </p:nvSpPr>
          <p:spPr bwMode="auto">
            <a:xfrm>
              <a:off x="2886076" y="15446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615"/>
            <p:cNvSpPr>
              <a:spLocks noChangeShapeType="1"/>
            </p:cNvSpPr>
            <p:nvPr/>
          </p:nvSpPr>
          <p:spPr bwMode="auto">
            <a:xfrm>
              <a:off x="2886076" y="15128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616"/>
            <p:cNvSpPr>
              <a:spLocks noChangeShapeType="1"/>
            </p:cNvSpPr>
            <p:nvPr/>
          </p:nvSpPr>
          <p:spPr bwMode="auto">
            <a:xfrm>
              <a:off x="2886076" y="14874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617"/>
            <p:cNvSpPr>
              <a:spLocks noChangeShapeType="1"/>
            </p:cNvSpPr>
            <p:nvPr/>
          </p:nvSpPr>
          <p:spPr bwMode="auto">
            <a:xfrm>
              <a:off x="2886076" y="146367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618"/>
            <p:cNvSpPr>
              <a:spLocks noChangeShapeType="1"/>
            </p:cNvSpPr>
            <p:nvPr/>
          </p:nvSpPr>
          <p:spPr bwMode="auto">
            <a:xfrm>
              <a:off x="2886076" y="14430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619"/>
            <p:cNvSpPr>
              <a:spLocks noChangeShapeType="1"/>
            </p:cNvSpPr>
            <p:nvPr/>
          </p:nvSpPr>
          <p:spPr bwMode="auto">
            <a:xfrm>
              <a:off x="2849563" y="1423988"/>
              <a:ext cx="746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620"/>
            <p:cNvSpPr>
              <a:spLocks noChangeShapeType="1"/>
            </p:cNvSpPr>
            <p:nvPr/>
          </p:nvSpPr>
          <p:spPr bwMode="auto">
            <a:xfrm>
              <a:off x="2886076" y="130651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621"/>
            <p:cNvSpPr>
              <a:spLocks noChangeShapeType="1"/>
            </p:cNvSpPr>
            <p:nvPr/>
          </p:nvSpPr>
          <p:spPr bwMode="auto">
            <a:xfrm>
              <a:off x="2886076" y="123666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622"/>
            <p:cNvSpPr>
              <a:spLocks noChangeShapeType="1"/>
            </p:cNvSpPr>
            <p:nvPr/>
          </p:nvSpPr>
          <p:spPr bwMode="auto">
            <a:xfrm>
              <a:off x="2886076" y="11874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623"/>
            <p:cNvSpPr>
              <a:spLocks noChangeShapeType="1"/>
            </p:cNvSpPr>
            <p:nvPr/>
          </p:nvSpPr>
          <p:spPr bwMode="auto">
            <a:xfrm>
              <a:off x="2886076" y="11493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624"/>
            <p:cNvSpPr>
              <a:spLocks noChangeShapeType="1"/>
            </p:cNvSpPr>
            <p:nvPr/>
          </p:nvSpPr>
          <p:spPr bwMode="auto">
            <a:xfrm>
              <a:off x="2886076" y="11191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625"/>
            <p:cNvSpPr>
              <a:spLocks noChangeShapeType="1"/>
            </p:cNvSpPr>
            <p:nvPr/>
          </p:nvSpPr>
          <p:spPr bwMode="auto">
            <a:xfrm>
              <a:off x="2886076" y="109220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626"/>
            <p:cNvSpPr>
              <a:spLocks noChangeShapeType="1"/>
            </p:cNvSpPr>
            <p:nvPr/>
          </p:nvSpPr>
          <p:spPr bwMode="auto">
            <a:xfrm>
              <a:off x="2886076" y="106997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627"/>
            <p:cNvSpPr>
              <a:spLocks noChangeShapeType="1"/>
            </p:cNvSpPr>
            <p:nvPr/>
          </p:nvSpPr>
          <p:spPr bwMode="auto">
            <a:xfrm>
              <a:off x="2886076" y="10493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628"/>
            <p:cNvSpPr>
              <a:spLocks noChangeShapeType="1"/>
            </p:cNvSpPr>
            <p:nvPr/>
          </p:nvSpPr>
          <p:spPr bwMode="auto">
            <a:xfrm>
              <a:off x="2849563" y="1030288"/>
              <a:ext cx="746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629"/>
            <p:cNvSpPr>
              <a:spLocks noChangeShapeType="1"/>
            </p:cNvSpPr>
            <p:nvPr/>
          </p:nvSpPr>
          <p:spPr bwMode="auto">
            <a:xfrm>
              <a:off x="2886076" y="91281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630"/>
            <p:cNvSpPr>
              <a:spLocks noChangeShapeType="1"/>
            </p:cNvSpPr>
            <p:nvPr/>
          </p:nvSpPr>
          <p:spPr bwMode="auto">
            <a:xfrm>
              <a:off x="2886076" y="84296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631"/>
            <p:cNvSpPr>
              <a:spLocks noChangeShapeType="1"/>
            </p:cNvSpPr>
            <p:nvPr/>
          </p:nvSpPr>
          <p:spPr bwMode="auto">
            <a:xfrm>
              <a:off x="2886076" y="7937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632"/>
            <p:cNvSpPr>
              <a:spLocks noChangeShapeType="1"/>
            </p:cNvSpPr>
            <p:nvPr/>
          </p:nvSpPr>
          <p:spPr bwMode="auto">
            <a:xfrm>
              <a:off x="2886076" y="7556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633"/>
            <p:cNvSpPr>
              <a:spLocks noChangeShapeType="1"/>
            </p:cNvSpPr>
            <p:nvPr/>
          </p:nvSpPr>
          <p:spPr bwMode="auto">
            <a:xfrm>
              <a:off x="2886076" y="7254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Line 634"/>
            <p:cNvSpPr>
              <a:spLocks noChangeShapeType="1"/>
            </p:cNvSpPr>
            <p:nvPr/>
          </p:nvSpPr>
          <p:spPr bwMode="auto">
            <a:xfrm>
              <a:off x="2886076" y="69691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635"/>
            <p:cNvSpPr>
              <a:spLocks noChangeShapeType="1"/>
            </p:cNvSpPr>
            <p:nvPr/>
          </p:nvSpPr>
          <p:spPr bwMode="auto">
            <a:xfrm>
              <a:off x="2886076" y="67627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636"/>
            <p:cNvSpPr>
              <a:spLocks noChangeShapeType="1"/>
            </p:cNvSpPr>
            <p:nvPr/>
          </p:nvSpPr>
          <p:spPr bwMode="auto">
            <a:xfrm>
              <a:off x="2886076" y="6540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Line 637"/>
            <p:cNvSpPr>
              <a:spLocks noChangeShapeType="1"/>
            </p:cNvSpPr>
            <p:nvPr/>
          </p:nvSpPr>
          <p:spPr bwMode="auto">
            <a:xfrm>
              <a:off x="2849563" y="636588"/>
              <a:ext cx="746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638"/>
            <p:cNvSpPr>
              <a:spLocks noChangeShapeType="1"/>
            </p:cNvSpPr>
            <p:nvPr/>
          </p:nvSpPr>
          <p:spPr bwMode="auto">
            <a:xfrm flipV="1">
              <a:off x="2924176" y="636588"/>
              <a:ext cx="0" cy="394176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639"/>
            <p:cNvSpPr>
              <a:spLocks noChangeShapeType="1"/>
            </p:cNvSpPr>
            <p:nvPr/>
          </p:nvSpPr>
          <p:spPr bwMode="auto">
            <a:xfrm>
              <a:off x="292417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640"/>
            <p:cNvSpPr>
              <a:spLocks noChangeShapeType="1"/>
            </p:cNvSpPr>
            <p:nvPr/>
          </p:nvSpPr>
          <p:spPr bwMode="auto">
            <a:xfrm>
              <a:off x="3084513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641"/>
            <p:cNvSpPr>
              <a:spLocks noChangeShapeType="1"/>
            </p:cNvSpPr>
            <p:nvPr/>
          </p:nvSpPr>
          <p:spPr bwMode="auto">
            <a:xfrm>
              <a:off x="3246438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642"/>
            <p:cNvSpPr>
              <a:spLocks noChangeShapeType="1"/>
            </p:cNvSpPr>
            <p:nvPr/>
          </p:nvSpPr>
          <p:spPr bwMode="auto">
            <a:xfrm>
              <a:off x="3408363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643"/>
            <p:cNvSpPr>
              <a:spLocks noChangeShapeType="1"/>
            </p:cNvSpPr>
            <p:nvPr/>
          </p:nvSpPr>
          <p:spPr bwMode="auto">
            <a:xfrm>
              <a:off x="3570288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644"/>
            <p:cNvSpPr>
              <a:spLocks noChangeShapeType="1"/>
            </p:cNvSpPr>
            <p:nvPr/>
          </p:nvSpPr>
          <p:spPr bwMode="auto">
            <a:xfrm>
              <a:off x="3732213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645"/>
            <p:cNvSpPr>
              <a:spLocks noChangeShapeType="1"/>
            </p:cNvSpPr>
            <p:nvPr/>
          </p:nvSpPr>
          <p:spPr bwMode="auto">
            <a:xfrm>
              <a:off x="3894138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646"/>
            <p:cNvSpPr>
              <a:spLocks noChangeShapeType="1"/>
            </p:cNvSpPr>
            <p:nvPr/>
          </p:nvSpPr>
          <p:spPr bwMode="auto">
            <a:xfrm>
              <a:off x="4056063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647"/>
            <p:cNvSpPr>
              <a:spLocks noChangeShapeType="1"/>
            </p:cNvSpPr>
            <p:nvPr/>
          </p:nvSpPr>
          <p:spPr bwMode="auto">
            <a:xfrm>
              <a:off x="421957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ine 648"/>
            <p:cNvSpPr>
              <a:spLocks noChangeShapeType="1"/>
            </p:cNvSpPr>
            <p:nvPr/>
          </p:nvSpPr>
          <p:spPr bwMode="auto">
            <a:xfrm>
              <a:off x="438150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Line 649"/>
            <p:cNvSpPr>
              <a:spLocks noChangeShapeType="1"/>
            </p:cNvSpPr>
            <p:nvPr/>
          </p:nvSpPr>
          <p:spPr bwMode="auto">
            <a:xfrm>
              <a:off x="454342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Line 650"/>
            <p:cNvSpPr>
              <a:spLocks noChangeShapeType="1"/>
            </p:cNvSpPr>
            <p:nvPr/>
          </p:nvSpPr>
          <p:spPr bwMode="auto">
            <a:xfrm>
              <a:off x="470535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Line 651"/>
            <p:cNvSpPr>
              <a:spLocks noChangeShapeType="1"/>
            </p:cNvSpPr>
            <p:nvPr/>
          </p:nvSpPr>
          <p:spPr bwMode="auto">
            <a:xfrm>
              <a:off x="486727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Line 652"/>
            <p:cNvSpPr>
              <a:spLocks noChangeShapeType="1"/>
            </p:cNvSpPr>
            <p:nvPr/>
          </p:nvSpPr>
          <p:spPr bwMode="auto">
            <a:xfrm>
              <a:off x="502920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Line 653"/>
            <p:cNvSpPr>
              <a:spLocks noChangeShapeType="1"/>
            </p:cNvSpPr>
            <p:nvPr/>
          </p:nvSpPr>
          <p:spPr bwMode="auto">
            <a:xfrm>
              <a:off x="519112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Line 654"/>
            <p:cNvSpPr>
              <a:spLocks noChangeShapeType="1"/>
            </p:cNvSpPr>
            <p:nvPr/>
          </p:nvSpPr>
          <p:spPr bwMode="auto">
            <a:xfrm>
              <a:off x="535305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Line 655"/>
            <p:cNvSpPr>
              <a:spLocks noChangeShapeType="1"/>
            </p:cNvSpPr>
            <p:nvPr/>
          </p:nvSpPr>
          <p:spPr bwMode="auto">
            <a:xfrm>
              <a:off x="551497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Line 656"/>
            <p:cNvSpPr>
              <a:spLocks noChangeShapeType="1"/>
            </p:cNvSpPr>
            <p:nvPr/>
          </p:nvSpPr>
          <p:spPr bwMode="auto">
            <a:xfrm>
              <a:off x="567690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Line 657"/>
            <p:cNvSpPr>
              <a:spLocks noChangeShapeType="1"/>
            </p:cNvSpPr>
            <p:nvPr/>
          </p:nvSpPr>
          <p:spPr bwMode="auto">
            <a:xfrm>
              <a:off x="583882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Line 658"/>
            <p:cNvSpPr>
              <a:spLocks noChangeShapeType="1"/>
            </p:cNvSpPr>
            <p:nvPr/>
          </p:nvSpPr>
          <p:spPr bwMode="auto">
            <a:xfrm>
              <a:off x="600075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Line 659"/>
            <p:cNvSpPr>
              <a:spLocks noChangeShapeType="1"/>
            </p:cNvSpPr>
            <p:nvPr/>
          </p:nvSpPr>
          <p:spPr bwMode="auto">
            <a:xfrm>
              <a:off x="6161088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Line 660"/>
            <p:cNvSpPr>
              <a:spLocks noChangeShapeType="1"/>
            </p:cNvSpPr>
            <p:nvPr/>
          </p:nvSpPr>
          <p:spPr bwMode="auto">
            <a:xfrm>
              <a:off x="6323013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Line 661"/>
            <p:cNvSpPr>
              <a:spLocks noChangeShapeType="1"/>
            </p:cNvSpPr>
            <p:nvPr/>
          </p:nvSpPr>
          <p:spPr bwMode="auto">
            <a:xfrm>
              <a:off x="6484938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Line 662"/>
            <p:cNvSpPr>
              <a:spLocks noChangeShapeType="1"/>
            </p:cNvSpPr>
            <p:nvPr/>
          </p:nvSpPr>
          <p:spPr bwMode="auto">
            <a:xfrm>
              <a:off x="6650038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Line 663"/>
            <p:cNvSpPr>
              <a:spLocks noChangeShapeType="1"/>
            </p:cNvSpPr>
            <p:nvPr/>
          </p:nvSpPr>
          <p:spPr bwMode="auto">
            <a:xfrm>
              <a:off x="6811963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Line 664"/>
            <p:cNvSpPr>
              <a:spLocks noChangeShapeType="1"/>
            </p:cNvSpPr>
            <p:nvPr/>
          </p:nvSpPr>
          <p:spPr bwMode="auto">
            <a:xfrm>
              <a:off x="697230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Line 665"/>
            <p:cNvSpPr>
              <a:spLocks noChangeShapeType="1"/>
            </p:cNvSpPr>
            <p:nvPr/>
          </p:nvSpPr>
          <p:spPr bwMode="auto">
            <a:xfrm>
              <a:off x="713422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Line 666"/>
            <p:cNvSpPr>
              <a:spLocks noChangeShapeType="1"/>
            </p:cNvSpPr>
            <p:nvPr/>
          </p:nvSpPr>
          <p:spPr bwMode="auto">
            <a:xfrm>
              <a:off x="729615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Line 667"/>
            <p:cNvSpPr>
              <a:spLocks noChangeShapeType="1"/>
            </p:cNvSpPr>
            <p:nvPr/>
          </p:nvSpPr>
          <p:spPr bwMode="auto">
            <a:xfrm>
              <a:off x="745807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Line 668"/>
            <p:cNvSpPr>
              <a:spLocks noChangeShapeType="1"/>
            </p:cNvSpPr>
            <p:nvPr/>
          </p:nvSpPr>
          <p:spPr bwMode="auto">
            <a:xfrm>
              <a:off x="762000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Line 669"/>
            <p:cNvSpPr>
              <a:spLocks noChangeShapeType="1"/>
            </p:cNvSpPr>
            <p:nvPr/>
          </p:nvSpPr>
          <p:spPr bwMode="auto">
            <a:xfrm>
              <a:off x="778192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670"/>
            <p:cNvSpPr>
              <a:spLocks noChangeShapeType="1"/>
            </p:cNvSpPr>
            <p:nvPr/>
          </p:nvSpPr>
          <p:spPr bwMode="auto">
            <a:xfrm>
              <a:off x="2924176" y="636588"/>
              <a:ext cx="485775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671"/>
            <p:cNvSpPr>
              <a:spLocks noChangeArrowheads="1"/>
            </p:cNvSpPr>
            <p:nvPr/>
          </p:nvSpPr>
          <p:spPr bwMode="auto">
            <a:xfrm>
              <a:off x="6591301" y="885825"/>
              <a:ext cx="992188" cy="14652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672"/>
            <p:cNvSpPr>
              <a:spLocks noChangeArrowheads="1"/>
            </p:cNvSpPr>
            <p:nvPr/>
          </p:nvSpPr>
          <p:spPr bwMode="auto">
            <a:xfrm>
              <a:off x="6535738" y="830263"/>
              <a:ext cx="1109663" cy="14652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673"/>
            <p:cNvSpPr>
              <a:spLocks noChangeArrowheads="1"/>
            </p:cNvSpPr>
            <p:nvPr/>
          </p:nvSpPr>
          <p:spPr bwMode="auto">
            <a:xfrm>
              <a:off x="6535738" y="830263"/>
              <a:ext cx="1109663" cy="161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674"/>
            <p:cNvSpPr>
              <a:spLocks noChangeShapeType="1"/>
            </p:cNvSpPr>
            <p:nvPr/>
          </p:nvSpPr>
          <p:spPr bwMode="auto">
            <a:xfrm>
              <a:off x="6592888" y="927100"/>
              <a:ext cx="8096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675"/>
            <p:cNvSpPr>
              <a:spLocks noChangeShapeType="1"/>
            </p:cNvSpPr>
            <p:nvPr/>
          </p:nvSpPr>
          <p:spPr bwMode="auto">
            <a:xfrm>
              <a:off x="6772276" y="927100"/>
              <a:ext cx="7937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6"/>
            <p:cNvSpPr>
              <a:spLocks/>
            </p:cNvSpPr>
            <p:nvPr/>
          </p:nvSpPr>
          <p:spPr bwMode="auto">
            <a:xfrm>
              <a:off x="6675438" y="901700"/>
              <a:ext cx="92075" cy="79375"/>
            </a:xfrm>
            <a:custGeom>
              <a:avLst/>
              <a:gdLst>
                <a:gd name="T0" fmla="*/ 58 w 58"/>
                <a:gd name="T1" fmla="*/ 0 h 50"/>
                <a:gd name="T2" fmla="*/ 30 w 58"/>
                <a:gd name="T3" fmla="*/ 50 h 50"/>
                <a:gd name="T4" fmla="*/ 0 w 58"/>
                <a:gd name="T5" fmla="*/ 0 h 50"/>
                <a:gd name="T6" fmla="*/ 58 w 58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0">
                  <a:moveTo>
                    <a:pt x="58" y="0"/>
                  </a:moveTo>
                  <a:lnTo>
                    <a:pt x="30" y="50"/>
                  </a:lnTo>
                  <a:lnTo>
                    <a:pt x="0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677"/>
            <p:cNvSpPr>
              <a:spLocks noChangeArrowheads="1"/>
            </p:cNvSpPr>
            <p:nvPr/>
          </p:nvSpPr>
          <p:spPr bwMode="auto">
            <a:xfrm>
              <a:off x="6851651" y="862013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" name="Rectangle 678"/>
            <p:cNvSpPr>
              <a:spLocks noChangeArrowheads="1"/>
            </p:cNvSpPr>
            <p:nvPr/>
          </p:nvSpPr>
          <p:spPr bwMode="auto">
            <a:xfrm>
              <a:off x="6880226" y="862013"/>
              <a:ext cx="49212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β_</a:t>
              </a:r>
              <a:r>
                <a:rPr lang="en-US" altLang="en-US" sz="1000" dirty="0" err="1">
                  <a:solidFill>
                    <a:srgbClr val="000000"/>
                  </a:solidFill>
                  <a:latin typeface="Times New Roman" panose="02020603050405020304" pitchFamily="18" charset="0"/>
                </a:rPr>
                <a:t>AlFeSi</a:t>
              </a:r>
              <a:endParaRPr lang="en-US" altLang="en-US" dirty="0"/>
            </a:p>
          </p:txBody>
        </p:sp>
        <p:sp>
          <p:nvSpPr>
            <p:cNvPr id="80" name="Line 679"/>
            <p:cNvSpPr>
              <a:spLocks noChangeShapeType="1"/>
            </p:cNvSpPr>
            <p:nvPr/>
          </p:nvSpPr>
          <p:spPr bwMode="auto">
            <a:xfrm>
              <a:off x="6592888" y="1069975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Line 680"/>
            <p:cNvSpPr>
              <a:spLocks noChangeShapeType="1"/>
            </p:cNvSpPr>
            <p:nvPr/>
          </p:nvSpPr>
          <p:spPr bwMode="auto">
            <a:xfrm>
              <a:off x="6781801" y="1069975"/>
              <a:ext cx="6985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81"/>
            <p:cNvSpPr>
              <a:spLocks/>
            </p:cNvSpPr>
            <p:nvPr/>
          </p:nvSpPr>
          <p:spPr bwMode="auto">
            <a:xfrm>
              <a:off x="6692901" y="1016000"/>
              <a:ext cx="90488" cy="104775"/>
            </a:xfrm>
            <a:custGeom>
              <a:avLst/>
              <a:gdLst>
                <a:gd name="T0" fmla="*/ 57 w 57"/>
                <a:gd name="T1" fmla="*/ 34 h 66"/>
                <a:gd name="T2" fmla="*/ 0 w 57"/>
                <a:gd name="T3" fmla="*/ 66 h 66"/>
                <a:gd name="T4" fmla="*/ 0 w 57"/>
                <a:gd name="T5" fmla="*/ 0 h 66"/>
                <a:gd name="T6" fmla="*/ 57 w 57"/>
                <a:gd name="T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66">
                  <a:moveTo>
                    <a:pt x="57" y="34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682"/>
            <p:cNvSpPr>
              <a:spLocks noChangeArrowheads="1"/>
            </p:cNvSpPr>
            <p:nvPr/>
          </p:nvSpPr>
          <p:spPr bwMode="auto">
            <a:xfrm>
              <a:off x="6851651" y="1004888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4" name="Rectangle 683"/>
            <p:cNvSpPr>
              <a:spLocks noChangeArrowheads="1"/>
            </p:cNvSpPr>
            <p:nvPr/>
          </p:nvSpPr>
          <p:spPr bwMode="auto">
            <a:xfrm>
              <a:off x="6880226" y="1004888"/>
              <a:ext cx="32060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Cu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" name="Line 684"/>
            <p:cNvSpPr>
              <a:spLocks noChangeShapeType="1"/>
            </p:cNvSpPr>
            <p:nvPr/>
          </p:nvSpPr>
          <p:spPr bwMode="auto">
            <a:xfrm>
              <a:off x="6592888" y="1211263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Line 685"/>
            <p:cNvSpPr>
              <a:spLocks noChangeShapeType="1"/>
            </p:cNvSpPr>
            <p:nvPr/>
          </p:nvSpPr>
          <p:spPr bwMode="auto">
            <a:xfrm>
              <a:off x="6781801" y="1211263"/>
              <a:ext cx="6985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86"/>
            <p:cNvSpPr>
              <a:spLocks/>
            </p:cNvSpPr>
            <p:nvPr/>
          </p:nvSpPr>
          <p:spPr bwMode="auto">
            <a:xfrm>
              <a:off x="6669088" y="1150938"/>
              <a:ext cx="104775" cy="90488"/>
            </a:xfrm>
            <a:custGeom>
              <a:avLst/>
              <a:gdLst>
                <a:gd name="T0" fmla="*/ 34 w 66"/>
                <a:gd name="T1" fmla="*/ 0 h 57"/>
                <a:gd name="T2" fmla="*/ 66 w 66"/>
                <a:gd name="T3" fmla="*/ 57 h 57"/>
                <a:gd name="T4" fmla="*/ 0 w 66"/>
                <a:gd name="T5" fmla="*/ 57 h 57"/>
                <a:gd name="T6" fmla="*/ 34 w 6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57">
                  <a:moveTo>
                    <a:pt x="34" y="0"/>
                  </a:moveTo>
                  <a:lnTo>
                    <a:pt x="66" y="57"/>
                  </a:lnTo>
                  <a:lnTo>
                    <a:pt x="0" y="5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687"/>
            <p:cNvSpPr>
              <a:spLocks noChangeArrowheads="1"/>
            </p:cNvSpPr>
            <p:nvPr/>
          </p:nvSpPr>
          <p:spPr bwMode="auto">
            <a:xfrm>
              <a:off x="6851651" y="1146175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Rectangle 688"/>
            <p:cNvSpPr>
              <a:spLocks noChangeArrowheads="1"/>
            </p:cNvSpPr>
            <p:nvPr/>
          </p:nvSpPr>
          <p:spPr bwMode="auto">
            <a:xfrm>
              <a:off x="6880226" y="1146175"/>
              <a:ext cx="327013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Si</a:t>
              </a:r>
              <a:endParaRPr lang="en-US" altLang="en-US" dirty="0"/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" name="Line 689"/>
            <p:cNvSpPr>
              <a:spLocks noChangeShapeType="1"/>
            </p:cNvSpPr>
            <p:nvPr/>
          </p:nvSpPr>
          <p:spPr bwMode="auto">
            <a:xfrm>
              <a:off x="6592888" y="1352550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Line 690"/>
            <p:cNvSpPr>
              <a:spLocks noChangeShapeType="1"/>
            </p:cNvSpPr>
            <p:nvPr/>
          </p:nvSpPr>
          <p:spPr bwMode="auto">
            <a:xfrm>
              <a:off x="6781801" y="1352550"/>
              <a:ext cx="6985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Oval 691"/>
            <p:cNvSpPr>
              <a:spLocks noChangeArrowheads="1"/>
            </p:cNvSpPr>
            <p:nvPr/>
          </p:nvSpPr>
          <p:spPr bwMode="auto">
            <a:xfrm>
              <a:off x="6680201" y="1309688"/>
              <a:ext cx="84138" cy="8413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692"/>
            <p:cNvSpPr>
              <a:spLocks noChangeArrowheads="1"/>
            </p:cNvSpPr>
            <p:nvPr/>
          </p:nvSpPr>
          <p:spPr bwMode="auto">
            <a:xfrm>
              <a:off x="6851651" y="1289050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693"/>
            <p:cNvSpPr>
              <a:spLocks noChangeArrowheads="1"/>
            </p:cNvSpPr>
            <p:nvPr/>
          </p:nvSpPr>
          <p:spPr bwMode="auto">
            <a:xfrm>
              <a:off x="6880226" y="1289050"/>
              <a:ext cx="67005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FeMg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Si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6</a:t>
              </a:r>
              <a:endParaRPr lang="en-US" altLang="en-US" baseline="-25000" dirty="0"/>
            </a:p>
          </p:txBody>
        </p:sp>
        <p:sp>
          <p:nvSpPr>
            <p:cNvPr id="95" name="Line 694"/>
            <p:cNvSpPr>
              <a:spLocks noChangeShapeType="1"/>
            </p:cNvSpPr>
            <p:nvPr/>
          </p:nvSpPr>
          <p:spPr bwMode="auto">
            <a:xfrm>
              <a:off x="6592888" y="1495425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Line 695"/>
            <p:cNvSpPr>
              <a:spLocks noChangeShapeType="1"/>
            </p:cNvSpPr>
            <p:nvPr/>
          </p:nvSpPr>
          <p:spPr bwMode="auto">
            <a:xfrm>
              <a:off x="6781801" y="1495425"/>
              <a:ext cx="6985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96"/>
            <p:cNvSpPr>
              <a:spLocks/>
            </p:cNvSpPr>
            <p:nvPr/>
          </p:nvSpPr>
          <p:spPr bwMode="auto">
            <a:xfrm>
              <a:off x="6662738" y="1441450"/>
              <a:ext cx="90488" cy="104775"/>
            </a:xfrm>
            <a:custGeom>
              <a:avLst/>
              <a:gdLst>
                <a:gd name="T0" fmla="*/ 0 w 57"/>
                <a:gd name="T1" fmla="*/ 34 h 66"/>
                <a:gd name="T2" fmla="*/ 57 w 57"/>
                <a:gd name="T3" fmla="*/ 66 h 66"/>
                <a:gd name="T4" fmla="*/ 57 w 57"/>
                <a:gd name="T5" fmla="*/ 0 h 66"/>
                <a:gd name="T6" fmla="*/ 0 w 57"/>
                <a:gd name="T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66">
                  <a:moveTo>
                    <a:pt x="0" y="34"/>
                  </a:moveTo>
                  <a:lnTo>
                    <a:pt x="57" y="66"/>
                  </a:lnTo>
                  <a:lnTo>
                    <a:pt x="57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Rectangle 697"/>
            <p:cNvSpPr>
              <a:spLocks noChangeArrowheads="1"/>
            </p:cNvSpPr>
            <p:nvPr/>
          </p:nvSpPr>
          <p:spPr bwMode="auto">
            <a:xfrm>
              <a:off x="6851651" y="1430338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Rectangle 698"/>
            <p:cNvSpPr>
              <a:spLocks noChangeArrowheads="1"/>
            </p:cNvSpPr>
            <p:nvPr/>
          </p:nvSpPr>
          <p:spPr bwMode="auto">
            <a:xfrm>
              <a:off x="6880226" y="1430338"/>
              <a:ext cx="62837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Cu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Mn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28</a:t>
              </a:r>
              <a:endParaRPr lang="en-US" altLang="en-US" baseline="-25000" dirty="0"/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" name="Line 699"/>
            <p:cNvSpPr>
              <a:spLocks noChangeShapeType="1"/>
            </p:cNvSpPr>
            <p:nvPr/>
          </p:nvSpPr>
          <p:spPr bwMode="auto">
            <a:xfrm>
              <a:off x="6592888" y="1636713"/>
              <a:ext cx="80963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Line 700"/>
            <p:cNvSpPr>
              <a:spLocks noChangeShapeType="1"/>
            </p:cNvSpPr>
            <p:nvPr/>
          </p:nvSpPr>
          <p:spPr bwMode="auto">
            <a:xfrm>
              <a:off x="6772276" y="1636713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701"/>
            <p:cNvSpPr>
              <a:spLocks noChangeArrowheads="1"/>
            </p:cNvSpPr>
            <p:nvPr/>
          </p:nvSpPr>
          <p:spPr bwMode="auto">
            <a:xfrm>
              <a:off x="6688138" y="1603375"/>
              <a:ext cx="66675" cy="66675"/>
            </a:xfrm>
            <a:prstGeom prst="rect">
              <a:avLst/>
            </a:pr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702"/>
            <p:cNvSpPr>
              <a:spLocks noChangeArrowheads="1"/>
            </p:cNvSpPr>
            <p:nvPr/>
          </p:nvSpPr>
          <p:spPr bwMode="auto">
            <a:xfrm>
              <a:off x="6851651" y="1571625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" name="Rectangle 703"/>
            <p:cNvSpPr>
              <a:spLocks noChangeArrowheads="1"/>
            </p:cNvSpPr>
            <p:nvPr/>
          </p:nvSpPr>
          <p:spPr bwMode="auto">
            <a:xfrm>
              <a:off x="6880226" y="1571625"/>
              <a:ext cx="49372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α_</a:t>
              </a:r>
              <a:r>
                <a:rPr lang="en-US" altLang="en-US" sz="1000" dirty="0" err="1">
                  <a:solidFill>
                    <a:srgbClr val="000000"/>
                  </a:solidFill>
                  <a:latin typeface="Times New Roman" panose="02020603050405020304" pitchFamily="18" charset="0"/>
                </a:rPr>
                <a:t>AlFeSi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" name="Line 704"/>
            <p:cNvSpPr>
              <a:spLocks noChangeShapeType="1"/>
            </p:cNvSpPr>
            <p:nvPr/>
          </p:nvSpPr>
          <p:spPr bwMode="auto">
            <a:xfrm>
              <a:off x="6592888" y="1779588"/>
              <a:ext cx="80963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Line 705"/>
            <p:cNvSpPr>
              <a:spLocks noChangeShapeType="1"/>
            </p:cNvSpPr>
            <p:nvPr/>
          </p:nvSpPr>
          <p:spPr bwMode="auto">
            <a:xfrm>
              <a:off x="6772276" y="1779588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706"/>
            <p:cNvSpPr>
              <a:spLocks/>
            </p:cNvSpPr>
            <p:nvPr/>
          </p:nvSpPr>
          <p:spPr bwMode="auto">
            <a:xfrm>
              <a:off x="6669088" y="1731963"/>
              <a:ext cx="79375" cy="92075"/>
            </a:xfrm>
            <a:custGeom>
              <a:avLst/>
              <a:gdLst>
                <a:gd name="T0" fmla="*/ 0 w 50"/>
                <a:gd name="T1" fmla="*/ 30 h 58"/>
                <a:gd name="T2" fmla="*/ 50 w 50"/>
                <a:gd name="T3" fmla="*/ 58 h 58"/>
                <a:gd name="T4" fmla="*/ 50 w 50"/>
                <a:gd name="T5" fmla="*/ 0 h 58"/>
                <a:gd name="T6" fmla="*/ 0 w 50"/>
                <a:gd name="T7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8">
                  <a:moveTo>
                    <a:pt x="0" y="30"/>
                  </a:moveTo>
                  <a:lnTo>
                    <a:pt x="50" y="58"/>
                  </a:lnTo>
                  <a:lnTo>
                    <a:pt x="50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707"/>
            <p:cNvSpPr>
              <a:spLocks noChangeArrowheads="1"/>
            </p:cNvSpPr>
            <p:nvPr/>
          </p:nvSpPr>
          <p:spPr bwMode="auto">
            <a:xfrm>
              <a:off x="6851651" y="1714500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" name="Rectangle 708"/>
            <p:cNvSpPr>
              <a:spLocks noChangeArrowheads="1"/>
            </p:cNvSpPr>
            <p:nvPr/>
          </p:nvSpPr>
          <p:spPr bwMode="auto">
            <a:xfrm>
              <a:off x="6880226" y="1714500"/>
              <a:ext cx="386324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Fe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endParaRPr lang="en-US" altLang="en-US" baseline="-25000" dirty="0"/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0" name="Line 709"/>
            <p:cNvSpPr>
              <a:spLocks noChangeShapeType="1"/>
            </p:cNvSpPr>
            <p:nvPr/>
          </p:nvSpPr>
          <p:spPr bwMode="auto">
            <a:xfrm>
              <a:off x="6592888" y="1920875"/>
              <a:ext cx="80963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Line 710"/>
            <p:cNvSpPr>
              <a:spLocks noChangeShapeType="1"/>
            </p:cNvSpPr>
            <p:nvPr/>
          </p:nvSpPr>
          <p:spPr bwMode="auto">
            <a:xfrm>
              <a:off x="6772276" y="1920875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711"/>
            <p:cNvSpPr>
              <a:spLocks/>
            </p:cNvSpPr>
            <p:nvPr/>
          </p:nvSpPr>
          <p:spPr bwMode="auto">
            <a:xfrm>
              <a:off x="6675438" y="1895475"/>
              <a:ext cx="92075" cy="79375"/>
            </a:xfrm>
            <a:custGeom>
              <a:avLst/>
              <a:gdLst>
                <a:gd name="T0" fmla="*/ 58 w 58"/>
                <a:gd name="T1" fmla="*/ 0 h 50"/>
                <a:gd name="T2" fmla="*/ 30 w 58"/>
                <a:gd name="T3" fmla="*/ 50 h 50"/>
                <a:gd name="T4" fmla="*/ 0 w 58"/>
                <a:gd name="T5" fmla="*/ 0 h 50"/>
                <a:gd name="T6" fmla="*/ 58 w 58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0">
                  <a:moveTo>
                    <a:pt x="58" y="0"/>
                  </a:moveTo>
                  <a:lnTo>
                    <a:pt x="30" y="50"/>
                  </a:lnTo>
                  <a:lnTo>
                    <a:pt x="0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Rectangle 712"/>
            <p:cNvSpPr>
              <a:spLocks noChangeArrowheads="1"/>
            </p:cNvSpPr>
            <p:nvPr/>
          </p:nvSpPr>
          <p:spPr bwMode="auto">
            <a:xfrm>
              <a:off x="6851651" y="1855788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" name="Rectangle 713"/>
            <p:cNvSpPr>
              <a:spLocks noChangeArrowheads="1"/>
            </p:cNvSpPr>
            <p:nvPr/>
          </p:nvSpPr>
          <p:spPr bwMode="auto">
            <a:xfrm>
              <a:off x="6880226" y="1855788"/>
              <a:ext cx="62837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(Cr, </a:t>
              </a:r>
              <a:r>
                <a:rPr lang="en-US" altLang="en-US" sz="1000" dirty="0" err="1">
                  <a:solidFill>
                    <a:srgbClr val="000000"/>
                  </a:solidFill>
                  <a:latin typeface="Times New Roman" panose="02020603050405020304" pitchFamily="18" charset="0"/>
                </a:rPr>
                <a:t>Mn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5" name="Line 714"/>
            <p:cNvSpPr>
              <a:spLocks noChangeShapeType="1"/>
            </p:cNvSpPr>
            <p:nvPr/>
          </p:nvSpPr>
          <p:spPr bwMode="auto">
            <a:xfrm>
              <a:off x="6592888" y="2063750"/>
              <a:ext cx="80963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Line 715"/>
            <p:cNvSpPr>
              <a:spLocks noChangeShapeType="1"/>
            </p:cNvSpPr>
            <p:nvPr/>
          </p:nvSpPr>
          <p:spPr bwMode="auto">
            <a:xfrm>
              <a:off x="6772276" y="2063750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716"/>
            <p:cNvSpPr>
              <a:spLocks/>
            </p:cNvSpPr>
            <p:nvPr/>
          </p:nvSpPr>
          <p:spPr bwMode="auto">
            <a:xfrm>
              <a:off x="6697663" y="2016125"/>
              <a:ext cx="79375" cy="92075"/>
            </a:xfrm>
            <a:custGeom>
              <a:avLst/>
              <a:gdLst>
                <a:gd name="T0" fmla="*/ 50 w 50"/>
                <a:gd name="T1" fmla="*/ 30 h 58"/>
                <a:gd name="T2" fmla="*/ 0 w 50"/>
                <a:gd name="T3" fmla="*/ 58 h 58"/>
                <a:gd name="T4" fmla="*/ 0 w 50"/>
                <a:gd name="T5" fmla="*/ 0 h 58"/>
                <a:gd name="T6" fmla="*/ 50 w 50"/>
                <a:gd name="T7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8">
                  <a:moveTo>
                    <a:pt x="50" y="30"/>
                  </a:moveTo>
                  <a:lnTo>
                    <a:pt x="0" y="58"/>
                  </a:lnTo>
                  <a:lnTo>
                    <a:pt x="0" y="0"/>
                  </a:lnTo>
                  <a:lnTo>
                    <a:pt x="50" y="30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Rectangle 717"/>
            <p:cNvSpPr>
              <a:spLocks noChangeArrowheads="1"/>
            </p:cNvSpPr>
            <p:nvPr/>
          </p:nvSpPr>
          <p:spPr bwMode="auto">
            <a:xfrm>
              <a:off x="6851651" y="1998663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9" name="Rectangle 718"/>
            <p:cNvSpPr>
              <a:spLocks noChangeArrowheads="1"/>
            </p:cNvSpPr>
            <p:nvPr/>
          </p:nvSpPr>
          <p:spPr bwMode="auto">
            <a:xfrm>
              <a:off x="6880226" y="1998663"/>
              <a:ext cx="157163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Si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0" name="Line 719"/>
            <p:cNvSpPr>
              <a:spLocks noChangeShapeType="1"/>
            </p:cNvSpPr>
            <p:nvPr/>
          </p:nvSpPr>
          <p:spPr bwMode="auto">
            <a:xfrm>
              <a:off x="6592888" y="2205038"/>
              <a:ext cx="80963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Line 720"/>
            <p:cNvSpPr>
              <a:spLocks noChangeShapeType="1"/>
            </p:cNvSpPr>
            <p:nvPr/>
          </p:nvSpPr>
          <p:spPr bwMode="auto">
            <a:xfrm>
              <a:off x="6772276" y="2205038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721"/>
            <p:cNvSpPr>
              <a:spLocks/>
            </p:cNvSpPr>
            <p:nvPr/>
          </p:nvSpPr>
          <p:spPr bwMode="auto">
            <a:xfrm>
              <a:off x="6675438" y="2151063"/>
              <a:ext cx="92075" cy="79375"/>
            </a:xfrm>
            <a:custGeom>
              <a:avLst/>
              <a:gdLst>
                <a:gd name="T0" fmla="*/ 30 w 58"/>
                <a:gd name="T1" fmla="*/ 0 h 50"/>
                <a:gd name="T2" fmla="*/ 58 w 58"/>
                <a:gd name="T3" fmla="*/ 50 h 50"/>
                <a:gd name="T4" fmla="*/ 0 w 58"/>
                <a:gd name="T5" fmla="*/ 50 h 50"/>
                <a:gd name="T6" fmla="*/ 30 w 58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0">
                  <a:moveTo>
                    <a:pt x="30" y="0"/>
                  </a:moveTo>
                  <a:lnTo>
                    <a:pt x="58" y="50"/>
                  </a:lnTo>
                  <a:lnTo>
                    <a:pt x="0" y="5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Rectangle 722"/>
            <p:cNvSpPr>
              <a:spLocks noChangeArrowheads="1"/>
            </p:cNvSpPr>
            <p:nvPr/>
          </p:nvSpPr>
          <p:spPr bwMode="auto">
            <a:xfrm>
              <a:off x="6851651" y="2139950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4" name="Rectangle 723"/>
            <p:cNvSpPr>
              <a:spLocks noChangeArrowheads="1"/>
            </p:cNvSpPr>
            <p:nvPr/>
          </p:nvSpPr>
          <p:spPr bwMode="auto">
            <a:xfrm>
              <a:off x="6880226" y="2139950"/>
              <a:ext cx="73417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Cu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Si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9</a:t>
              </a:r>
              <a:endParaRPr lang="en-US" altLang="en-US" baseline="-25000" dirty="0"/>
            </a:p>
          </p:txBody>
        </p:sp>
        <p:sp>
          <p:nvSpPr>
            <p:cNvPr id="125" name="Rectangle 724"/>
            <p:cNvSpPr>
              <a:spLocks noChangeArrowheads="1"/>
            </p:cNvSpPr>
            <p:nvPr/>
          </p:nvSpPr>
          <p:spPr bwMode="auto">
            <a:xfrm>
              <a:off x="4572001" y="4953000"/>
              <a:ext cx="147700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Weight percent Mg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6" name="Rectangle 725"/>
            <p:cNvSpPr>
              <a:spLocks noChangeArrowheads="1"/>
            </p:cNvSpPr>
            <p:nvPr/>
          </p:nvSpPr>
          <p:spPr bwMode="auto">
            <a:xfrm rot="16200000">
              <a:off x="1582738" y="2490788"/>
              <a:ext cx="1314450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Weight percent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7" name="Rectangle 726"/>
            <p:cNvSpPr>
              <a:spLocks noChangeArrowheads="1"/>
            </p:cNvSpPr>
            <p:nvPr/>
          </p:nvSpPr>
          <p:spPr bwMode="auto">
            <a:xfrm>
              <a:off x="7905751" y="4181475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8" name="Rectangle 727"/>
            <p:cNvSpPr>
              <a:spLocks noChangeArrowheads="1"/>
            </p:cNvSpPr>
            <p:nvPr/>
          </p:nvSpPr>
          <p:spPr bwMode="auto">
            <a:xfrm>
              <a:off x="7905751" y="3575050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0.05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9" name="Rectangle 728"/>
            <p:cNvSpPr>
              <a:spLocks noChangeArrowheads="1"/>
            </p:cNvSpPr>
            <p:nvPr/>
          </p:nvSpPr>
          <p:spPr bwMode="auto">
            <a:xfrm>
              <a:off x="7905751" y="2968625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0" name="Rectangle 729"/>
            <p:cNvSpPr>
              <a:spLocks noChangeArrowheads="1"/>
            </p:cNvSpPr>
            <p:nvPr/>
          </p:nvSpPr>
          <p:spPr bwMode="auto">
            <a:xfrm>
              <a:off x="7905751" y="2363788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0.15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" name="Rectangle 730"/>
            <p:cNvSpPr>
              <a:spLocks noChangeArrowheads="1"/>
            </p:cNvSpPr>
            <p:nvPr/>
          </p:nvSpPr>
          <p:spPr bwMode="auto">
            <a:xfrm>
              <a:off x="7905751" y="1757363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" name="Rectangle 731"/>
            <p:cNvSpPr>
              <a:spLocks noChangeArrowheads="1"/>
            </p:cNvSpPr>
            <p:nvPr/>
          </p:nvSpPr>
          <p:spPr bwMode="auto">
            <a:xfrm>
              <a:off x="7905751" y="1150938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" name="Rectangle 732"/>
            <p:cNvSpPr>
              <a:spLocks noChangeArrowheads="1"/>
            </p:cNvSpPr>
            <p:nvPr/>
          </p:nvSpPr>
          <p:spPr bwMode="auto">
            <a:xfrm>
              <a:off x="7905751" y="544513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4" name="Line 733"/>
            <p:cNvSpPr>
              <a:spLocks noChangeShapeType="1"/>
            </p:cNvSpPr>
            <p:nvPr/>
          </p:nvSpPr>
          <p:spPr bwMode="auto">
            <a:xfrm flipH="1">
              <a:off x="7781926" y="4578350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Line 734"/>
            <p:cNvSpPr>
              <a:spLocks noChangeShapeType="1"/>
            </p:cNvSpPr>
            <p:nvPr/>
          </p:nvSpPr>
          <p:spPr bwMode="auto">
            <a:xfrm flipH="1">
              <a:off x="7781926" y="427513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Line 735"/>
            <p:cNvSpPr>
              <a:spLocks noChangeShapeType="1"/>
            </p:cNvSpPr>
            <p:nvPr/>
          </p:nvSpPr>
          <p:spPr bwMode="auto">
            <a:xfrm flipH="1">
              <a:off x="7781926" y="3971925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Line 736"/>
            <p:cNvSpPr>
              <a:spLocks noChangeShapeType="1"/>
            </p:cNvSpPr>
            <p:nvPr/>
          </p:nvSpPr>
          <p:spPr bwMode="auto">
            <a:xfrm flipH="1">
              <a:off x="7781926" y="366871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Line 737"/>
            <p:cNvSpPr>
              <a:spLocks noChangeShapeType="1"/>
            </p:cNvSpPr>
            <p:nvPr/>
          </p:nvSpPr>
          <p:spPr bwMode="auto">
            <a:xfrm flipH="1">
              <a:off x="7781926" y="3365500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Line 738"/>
            <p:cNvSpPr>
              <a:spLocks noChangeShapeType="1"/>
            </p:cNvSpPr>
            <p:nvPr/>
          </p:nvSpPr>
          <p:spPr bwMode="auto">
            <a:xfrm flipH="1">
              <a:off x="7781926" y="306228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Line 739"/>
            <p:cNvSpPr>
              <a:spLocks noChangeShapeType="1"/>
            </p:cNvSpPr>
            <p:nvPr/>
          </p:nvSpPr>
          <p:spPr bwMode="auto">
            <a:xfrm flipH="1">
              <a:off x="7781926" y="2759075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Line 740"/>
            <p:cNvSpPr>
              <a:spLocks noChangeShapeType="1"/>
            </p:cNvSpPr>
            <p:nvPr/>
          </p:nvSpPr>
          <p:spPr bwMode="auto">
            <a:xfrm flipH="1">
              <a:off x="7781926" y="245745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Line 741"/>
            <p:cNvSpPr>
              <a:spLocks noChangeShapeType="1"/>
            </p:cNvSpPr>
            <p:nvPr/>
          </p:nvSpPr>
          <p:spPr bwMode="auto">
            <a:xfrm flipH="1">
              <a:off x="7781926" y="215423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Line 742"/>
            <p:cNvSpPr>
              <a:spLocks noChangeShapeType="1"/>
            </p:cNvSpPr>
            <p:nvPr/>
          </p:nvSpPr>
          <p:spPr bwMode="auto">
            <a:xfrm flipH="1">
              <a:off x="7781926" y="1851025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Line 743"/>
            <p:cNvSpPr>
              <a:spLocks noChangeShapeType="1"/>
            </p:cNvSpPr>
            <p:nvPr/>
          </p:nvSpPr>
          <p:spPr bwMode="auto">
            <a:xfrm flipH="1">
              <a:off x="7781926" y="1546225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Line 744"/>
            <p:cNvSpPr>
              <a:spLocks noChangeShapeType="1"/>
            </p:cNvSpPr>
            <p:nvPr/>
          </p:nvSpPr>
          <p:spPr bwMode="auto">
            <a:xfrm flipH="1">
              <a:off x="7781926" y="124301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Line 745"/>
            <p:cNvSpPr>
              <a:spLocks noChangeShapeType="1"/>
            </p:cNvSpPr>
            <p:nvPr/>
          </p:nvSpPr>
          <p:spPr bwMode="auto">
            <a:xfrm flipH="1">
              <a:off x="7781926" y="939800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Line 746"/>
            <p:cNvSpPr>
              <a:spLocks noChangeShapeType="1"/>
            </p:cNvSpPr>
            <p:nvPr/>
          </p:nvSpPr>
          <p:spPr bwMode="auto">
            <a:xfrm flipH="1">
              <a:off x="7781926" y="63658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Line 747"/>
            <p:cNvSpPr>
              <a:spLocks noChangeShapeType="1"/>
            </p:cNvSpPr>
            <p:nvPr/>
          </p:nvSpPr>
          <p:spPr bwMode="auto">
            <a:xfrm flipV="1">
              <a:off x="7781926" y="636588"/>
              <a:ext cx="0" cy="3941763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Rectangle 748"/>
            <p:cNvSpPr>
              <a:spLocks noChangeArrowheads="1"/>
            </p:cNvSpPr>
            <p:nvPr/>
          </p:nvSpPr>
          <p:spPr bwMode="auto">
            <a:xfrm rot="16200000">
              <a:off x="7650163" y="2484438"/>
              <a:ext cx="1416050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Weight percent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0" name="TextBox 749"/>
            <p:cNvSpPr txBox="1"/>
            <p:nvPr/>
          </p:nvSpPr>
          <p:spPr>
            <a:xfrm>
              <a:off x="2182816" y="600321"/>
              <a:ext cx="7091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0350414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9" name="Group 558"/>
          <p:cNvGrpSpPr/>
          <p:nvPr/>
        </p:nvGrpSpPr>
        <p:grpSpPr>
          <a:xfrm>
            <a:off x="2101056" y="544513"/>
            <a:ext cx="6395245" cy="4639319"/>
            <a:chOff x="2101056" y="544513"/>
            <a:chExt cx="6395245" cy="4639319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970213" y="765175"/>
              <a:ext cx="3243263" cy="2844800"/>
              <a:chOff x="1871" y="482"/>
              <a:chExt cx="2043" cy="1792"/>
            </a:xfrm>
          </p:grpSpPr>
          <p:sp>
            <p:nvSpPr>
              <p:cNvPr id="358" name="Line 5"/>
              <p:cNvSpPr>
                <a:spLocks noChangeShapeType="1"/>
              </p:cNvSpPr>
              <p:nvPr/>
            </p:nvSpPr>
            <p:spPr bwMode="auto">
              <a:xfrm flipH="1">
                <a:off x="2075" y="602"/>
                <a:ext cx="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Line 6"/>
              <p:cNvSpPr>
                <a:spLocks noChangeShapeType="1"/>
              </p:cNvSpPr>
              <p:nvPr/>
            </p:nvSpPr>
            <p:spPr bwMode="auto">
              <a:xfrm flipH="1">
                <a:off x="2150" y="602"/>
                <a:ext cx="6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Line 7"/>
              <p:cNvSpPr>
                <a:spLocks noChangeShapeType="1"/>
              </p:cNvSpPr>
              <p:nvPr/>
            </p:nvSpPr>
            <p:spPr bwMode="auto">
              <a:xfrm flipH="1" flipV="1">
                <a:off x="2286" y="602"/>
                <a:ext cx="6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Line 8"/>
              <p:cNvSpPr>
                <a:spLocks noChangeShapeType="1"/>
              </p:cNvSpPr>
              <p:nvPr/>
            </p:nvSpPr>
            <p:spPr bwMode="auto">
              <a:xfrm flipH="1">
                <a:off x="2422" y="603"/>
                <a:ext cx="6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Line 9"/>
              <p:cNvSpPr>
                <a:spLocks noChangeShapeType="1"/>
              </p:cNvSpPr>
              <p:nvPr/>
            </p:nvSpPr>
            <p:spPr bwMode="auto">
              <a:xfrm flipH="1">
                <a:off x="2558" y="603"/>
                <a:ext cx="6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Line 10"/>
              <p:cNvSpPr>
                <a:spLocks noChangeShapeType="1"/>
              </p:cNvSpPr>
              <p:nvPr/>
            </p:nvSpPr>
            <p:spPr bwMode="auto">
              <a:xfrm flipH="1">
                <a:off x="2695" y="603"/>
                <a:ext cx="6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Line 11"/>
              <p:cNvSpPr>
                <a:spLocks noChangeShapeType="1"/>
              </p:cNvSpPr>
              <p:nvPr/>
            </p:nvSpPr>
            <p:spPr bwMode="auto">
              <a:xfrm flipH="1">
                <a:off x="2831" y="603"/>
                <a:ext cx="6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Line 12"/>
              <p:cNvSpPr>
                <a:spLocks noChangeShapeType="1"/>
              </p:cNvSpPr>
              <p:nvPr/>
            </p:nvSpPr>
            <p:spPr bwMode="auto">
              <a:xfrm flipH="1">
                <a:off x="2967" y="603"/>
                <a:ext cx="6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Line 13"/>
              <p:cNvSpPr>
                <a:spLocks noChangeShapeType="1"/>
              </p:cNvSpPr>
              <p:nvPr/>
            </p:nvSpPr>
            <p:spPr bwMode="auto">
              <a:xfrm flipH="1" flipV="1">
                <a:off x="3103" y="603"/>
                <a:ext cx="6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Line 14"/>
              <p:cNvSpPr>
                <a:spLocks noChangeShapeType="1"/>
              </p:cNvSpPr>
              <p:nvPr/>
            </p:nvSpPr>
            <p:spPr bwMode="auto">
              <a:xfrm flipH="1">
                <a:off x="3239" y="604"/>
                <a:ext cx="6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Line 15"/>
              <p:cNvSpPr>
                <a:spLocks noChangeShapeType="1"/>
              </p:cNvSpPr>
              <p:nvPr/>
            </p:nvSpPr>
            <p:spPr bwMode="auto">
              <a:xfrm flipH="1">
                <a:off x="3375" y="604"/>
                <a:ext cx="6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Line 16"/>
              <p:cNvSpPr>
                <a:spLocks noChangeShapeType="1"/>
              </p:cNvSpPr>
              <p:nvPr/>
            </p:nvSpPr>
            <p:spPr bwMode="auto">
              <a:xfrm flipH="1">
                <a:off x="3510" y="604"/>
                <a:ext cx="6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Line 17"/>
              <p:cNvSpPr>
                <a:spLocks noChangeShapeType="1"/>
              </p:cNvSpPr>
              <p:nvPr/>
            </p:nvSpPr>
            <p:spPr bwMode="auto">
              <a:xfrm flipH="1">
                <a:off x="3646" y="604"/>
                <a:ext cx="6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Line 18"/>
              <p:cNvSpPr>
                <a:spLocks noChangeShapeType="1"/>
              </p:cNvSpPr>
              <p:nvPr/>
            </p:nvSpPr>
            <p:spPr bwMode="auto">
              <a:xfrm flipH="1">
                <a:off x="3782" y="604"/>
                <a:ext cx="6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Rectangle 19"/>
              <p:cNvSpPr>
                <a:spLocks noChangeArrowheads="1"/>
              </p:cNvSpPr>
              <p:nvPr/>
            </p:nvSpPr>
            <p:spPr bwMode="auto">
              <a:xfrm>
                <a:off x="1888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Rectangle 20"/>
              <p:cNvSpPr>
                <a:spLocks noChangeArrowheads="1"/>
              </p:cNvSpPr>
              <p:nvPr/>
            </p:nvSpPr>
            <p:spPr bwMode="auto">
              <a:xfrm>
                <a:off x="1956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Rectangle 21"/>
              <p:cNvSpPr>
                <a:spLocks noChangeArrowheads="1"/>
              </p:cNvSpPr>
              <p:nvPr/>
            </p:nvSpPr>
            <p:spPr bwMode="auto">
              <a:xfrm>
                <a:off x="2017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Rectangle 22"/>
              <p:cNvSpPr>
                <a:spLocks noChangeArrowheads="1"/>
              </p:cNvSpPr>
              <p:nvPr/>
            </p:nvSpPr>
            <p:spPr bwMode="auto">
              <a:xfrm>
                <a:off x="2092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Rectangle 23"/>
              <p:cNvSpPr>
                <a:spLocks noChangeArrowheads="1"/>
              </p:cNvSpPr>
              <p:nvPr/>
            </p:nvSpPr>
            <p:spPr bwMode="auto">
              <a:xfrm>
                <a:off x="2228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Rectangle 24"/>
              <p:cNvSpPr>
                <a:spLocks noChangeArrowheads="1"/>
              </p:cNvSpPr>
              <p:nvPr/>
            </p:nvSpPr>
            <p:spPr bwMode="auto">
              <a:xfrm>
                <a:off x="2363" y="581"/>
                <a:ext cx="43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Rectangle 25"/>
              <p:cNvSpPr>
                <a:spLocks noChangeArrowheads="1"/>
              </p:cNvSpPr>
              <p:nvPr/>
            </p:nvSpPr>
            <p:spPr bwMode="auto">
              <a:xfrm>
                <a:off x="2499" y="581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Rectangle 26"/>
              <p:cNvSpPr>
                <a:spLocks noChangeArrowheads="1"/>
              </p:cNvSpPr>
              <p:nvPr/>
            </p:nvSpPr>
            <p:spPr bwMode="auto">
              <a:xfrm>
                <a:off x="2637" y="581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Rectangle 27"/>
              <p:cNvSpPr>
                <a:spLocks noChangeArrowheads="1"/>
              </p:cNvSpPr>
              <p:nvPr/>
            </p:nvSpPr>
            <p:spPr bwMode="auto">
              <a:xfrm>
                <a:off x="2772" y="581"/>
                <a:ext cx="43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28"/>
              <p:cNvSpPr>
                <a:spLocks noChangeArrowheads="1"/>
              </p:cNvSpPr>
              <p:nvPr/>
            </p:nvSpPr>
            <p:spPr bwMode="auto">
              <a:xfrm>
                <a:off x="2908" y="581"/>
                <a:ext cx="43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Rectangle 29"/>
              <p:cNvSpPr>
                <a:spLocks noChangeArrowheads="1"/>
              </p:cNvSpPr>
              <p:nvPr/>
            </p:nvSpPr>
            <p:spPr bwMode="auto">
              <a:xfrm>
                <a:off x="3044" y="581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Rectangle 30"/>
              <p:cNvSpPr>
                <a:spLocks noChangeArrowheads="1"/>
              </p:cNvSpPr>
              <p:nvPr/>
            </p:nvSpPr>
            <p:spPr bwMode="auto">
              <a:xfrm>
                <a:off x="3180" y="583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Rectangle 31"/>
              <p:cNvSpPr>
                <a:spLocks noChangeArrowheads="1"/>
              </p:cNvSpPr>
              <p:nvPr/>
            </p:nvSpPr>
            <p:spPr bwMode="auto">
              <a:xfrm>
                <a:off x="3316" y="583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Rectangle 32"/>
              <p:cNvSpPr>
                <a:spLocks noChangeArrowheads="1"/>
              </p:cNvSpPr>
              <p:nvPr/>
            </p:nvSpPr>
            <p:spPr bwMode="auto">
              <a:xfrm>
                <a:off x="3452" y="583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Rectangle 33"/>
              <p:cNvSpPr>
                <a:spLocks noChangeArrowheads="1"/>
              </p:cNvSpPr>
              <p:nvPr/>
            </p:nvSpPr>
            <p:spPr bwMode="auto">
              <a:xfrm>
                <a:off x="3588" y="583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Rectangle 34"/>
              <p:cNvSpPr>
                <a:spLocks noChangeArrowheads="1"/>
              </p:cNvSpPr>
              <p:nvPr/>
            </p:nvSpPr>
            <p:spPr bwMode="auto">
              <a:xfrm>
                <a:off x="3724" y="583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Rectangle 35"/>
              <p:cNvSpPr>
                <a:spLocks noChangeArrowheads="1"/>
              </p:cNvSpPr>
              <p:nvPr/>
            </p:nvSpPr>
            <p:spPr bwMode="auto">
              <a:xfrm>
                <a:off x="3860" y="583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Line 36"/>
              <p:cNvSpPr>
                <a:spLocks noChangeShapeType="1"/>
              </p:cNvSpPr>
              <p:nvPr/>
            </p:nvSpPr>
            <p:spPr bwMode="auto">
              <a:xfrm flipH="1">
                <a:off x="2154" y="958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Line 37"/>
              <p:cNvSpPr>
                <a:spLocks noChangeShapeType="1"/>
              </p:cNvSpPr>
              <p:nvPr/>
            </p:nvSpPr>
            <p:spPr bwMode="auto">
              <a:xfrm flipH="1">
                <a:off x="2290" y="955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Line 38"/>
              <p:cNvSpPr>
                <a:spLocks noChangeShapeType="1"/>
              </p:cNvSpPr>
              <p:nvPr/>
            </p:nvSpPr>
            <p:spPr bwMode="auto">
              <a:xfrm flipH="1">
                <a:off x="2426" y="953"/>
                <a:ext cx="54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Line 39"/>
              <p:cNvSpPr>
                <a:spLocks noChangeShapeType="1"/>
              </p:cNvSpPr>
              <p:nvPr/>
            </p:nvSpPr>
            <p:spPr bwMode="auto">
              <a:xfrm flipH="1">
                <a:off x="2562" y="951"/>
                <a:ext cx="5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Line 40"/>
              <p:cNvSpPr>
                <a:spLocks noChangeShapeType="1"/>
              </p:cNvSpPr>
              <p:nvPr/>
            </p:nvSpPr>
            <p:spPr bwMode="auto">
              <a:xfrm flipH="1">
                <a:off x="2699" y="95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Line 41"/>
              <p:cNvSpPr>
                <a:spLocks noChangeShapeType="1"/>
              </p:cNvSpPr>
              <p:nvPr/>
            </p:nvSpPr>
            <p:spPr bwMode="auto">
              <a:xfrm flipH="1">
                <a:off x="2835" y="949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Line 42"/>
              <p:cNvSpPr>
                <a:spLocks noChangeShapeType="1"/>
              </p:cNvSpPr>
              <p:nvPr/>
            </p:nvSpPr>
            <p:spPr bwMode="auto">
              <a:xfrm flipH="1">
                <a:off x="2971" y="947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Line 43"/>
              <p:cNvSpPr>
                <a:spLocks noChangeShapeType="1"/>
              </p:cNvSpPr>
              <p:nvPr/>
            </p:nvSpPr>
            <p:spPr bwMode="auto">
              <a:xfrm flipH="1">
                <a:off x="3107" y="947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Line 44"/>
              <p:cNvSpPr>
                <a:spLocks noChangeShapeType="1"/>
              </p:cNvSpPr>
              <p:nvPr/>
            </p:nvSpPr>
            <p:spPr bwMode="auto">
              <a:xfrm flipH="1" flipV="1">
                <a:off x="3243" y="947"/>
                <a:ext cx="54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Line 45"/>
              <p:cNvSpPr>
                <a:spLocks noChangeShapeType="1"/>
              </p:cNvSpPr>
              <p:nvPr/>
            </p:nvSpPr>
            <p:spPr bwMode="auto">
              <a:xfrm flipH="1">
                <a:off x="3379" y="949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Line 46"/>
              <p:cNvSpPr>
                <a:spLocks noChangeShapeType="1"/>
              </p:cNvSpPr>
              <p:nvPr/>
            </p:nvSpPr>
            <p:spPr bwMode="auto">
              <a:xfrm flipH="1">
                <a:off x="3515" y="949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Line 47"/>
              <p:cNvSpPr>
                <a:spLocks noChangeShapeType="1"/>
              </p:cNvSpPr>
              <p:nvPr/>
            </p:nvSpPr>
            <p:spPr bwMode="auto">
              <a:xfrm flipH="1">
                <a:off x="3650" y="947"/>
                <a:ext cx="55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Line 48"/>
              <p:cNvSpPr>
                <a:spLocks noChangeShapeType="1"/>
              </p:cNvSpPr>
              <p:nvPr/>
            </p:nvSpPr>
            <p:spPr bwMode="auto">
              <a:xfrm flipH="1">
                <a:off x="3786" y="947"/>
                <a:ext cx="5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9"/>
              <p:cNvSpPr>
                <a:spLocks/>
              </p:cNvSpPr>
              <p:nvPr/>
            </p:nvSpPr>
            <p:spPr bwMode="auto">
              <a:xfrm>
                <a:off x="1876" y="934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50"/>
              <p:cNvSpPr>
                <a:spLocks/>
              </p:cNvSpPr>
              <p:nvPr/>
            </p:nvSpPr>
            <p:spPr bwMode="auto">
              <a:xfrm>
                <a:off x="1943" y="928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51"/>
              <p:cNvSpPr>
                <a:spLocks/>
              </p:cNvSpPr>
              <p:nvPr/>
            </p:nvSpPr>
            <p:spPr bwMode="auto">
              <a:xfrm>
                <a:off x="2005" y="924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52"/>
              <p:cNvSpPr>
                <a:spLocks/>
              </p:cNvSpPr>
              <p:nvPr/>
            </p:nvSpPr>
            <p:spPr bwMode="auto">
              <a:xfrm>
                <a:off x="2079" y="922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53"/>
              <p:cNvSpPr>
                <a:spLocks/>
              </p:cNvSpPr>
              <p:nvPr/>
            </p:nvSpPr>
            <p:spPr bwMode="auto">
              <a:xfrm>
                <a:off x="2215" y="919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54"/>
              <p:cNvSpPr>
                <a:spLocks/>
              </p:cNvSpPr>
              <p:nvPr/>
            </p:nvSpPr>
            <p:spPr bwMode="auto">
              <a:xfrm>
                <a:off x="2351" y="91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55"/>
              <p:cNvSpPr>
                <a:spLocks/>
              </p:cNvSpPr>
              <p:nvPr/>
            </p:nvSpPr>
            <p:spPr bwMode="auto">
              <a:xfrm>
                <a:off x="2487" y="915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56"/>
              <p:cNvSpPr>
                <a:spLocks/>
              </p:cNvSpPr>
              <p:nvPr/>
            </p:nvSpPr>
            <p:spPr bwMode="auto">
              <a:xfrm>
                <a:off x="2624" y="912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57"/>
              <p:cNvSpPr>
                <a:spLocks/>
              </p:cNvSpPr>
              <p:nvPr/>
            </p:nvSpPr>
            <p:spPr bwMode="auto">
              <a:xfrm>
                <a:off x="2760" y="912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58"/>
              <p:cNvSpPr>
                <a:spLocks/>
              </p:cNvSpPr>
              <p:nvPr/>
            </p:nvSpPr>
            <p:spPr bwMode="auto">
              <a:xfrm>
                <a:off x="2896" y="909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59"/>
              <p:cNvSpPr>
                <a:spLocks/>
              </p:cNvSpPr>
              <p:nvPr/>
            </p:nvSpPr>
            <p:spPr bwMode="auto">
              <a:xfrm>
                <a:off x="3032" y="909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60"/>
              <p:cNvSpPr>
                <a:spLocks/>
              </p:cNvSpPr>
              <p:nvPr/>
            </p:nvSpPr>
            <p:spPr bwMode="auto">
              <a:xfrm>
                <a:off x="3168" y="909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61"/>
              <p:cNvSpPr>
                <a:spLocks/>
              </p:cNvSpPr>
              <p:nvPr/>
            </p:nvSpPr>
            <p:spPr bwMode="auto">
              <a:xfrm>
                <a:off x="3304" y="911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62"/>
              <p:cNvSpPr>
                <a:spLocks/>
              </p:cNvSpPr>
              <p:nvPr/>
            </p:nvSpPr>
            <p:spPr bwMode="auto">
              <a:xfrm>
                <a:off x="3440" y="911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63"/>
              <p:cNvSpPr>
                <a:spLocks/>
              </p:cNvSpPr>
              <p:nvPr/>
            </p:nvSpPr>
            <p:spPr bwMode="auto">
              <a:xfrm>
                <a:off x="3576" y="911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64"/>
              <p:cNvSpPr>
                <a:spLocks/>
              </p:cNvSpPr>
              <p:nvPr/>
            </p:nvSpPr>
            <p:spPr bwMode="auto">
              <a:xfrm>
                <a:off x="3712" y="909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65"/>
              <p:cNvSpPr>
                <a:spLocks/>
              </p:cNvSpPr>
              <p:nvPr/>
            </p:nvSpPr>
            <p:spPr bwMode="auto">
              <a:xfrm>
                <a:off x="3847" y="909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Line 66"/>
              <p:cNvSpPr>
                <a:spLocks noChangeShapeType="1"/>
              </p:cNvSpPr>
              <p:nvPr/>
            </p:nvSpPr>
            <p:spPr bwMode="auto">
              <a:xfrm flipH="1">
                <a:off x="2154" y="5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Line 67"/>
              <p:cNvSpPr>
                <a:spLocks noChangeShapeType="1"/>
              </p:cNvSpPr>
              <p:nvPr/>
            </p:nvSpPr>
            <p:spPr bwMode="auto">
              <a:xfrm flipH="1">
                <a:off x="2290" y="5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Line 68"/>
              <p:cNvSpPr>
                <a:spLocks noChangeShapeType="1"/>
              </p:cNvSpPr>
              <p:nvPr/>
            </p:nvSpPr>
            <p:spPr bwMode="auto">
              <a:xfrm flipH="1">
                <a:off x="2426" y="5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Line 69"/>
              <p:cNvSpPr>
                <a:spLocks noChangeShapeType="1"/>
              </p:cNvSpPr>
              <p:nvPr/>
            </p:nvSpPr>
            <p:spPr bwMode="auto">
              <a:xfrm flipH="1">
                <a:off x="2562" y="560"/>
                <a:ext cx="5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Line 70"/>
              <p:cNvSpPr>
                <a:spLocks noChangeShapeType="1"/>
              </p:cNvSpPr>
              <p:nvPr/>
            </p:nvSpPr>
            <p:spPr bwMode="auto">
              <a:xfrm flipH="1">
                <a:off x="2699" y="5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Line 71"/>
              <p:cNvSpPr>
                <a:spLocks noChangeShapeType="1"/>
              </p:cNvSpPr>
              <p:nvPr/>
            </p:nvSpPr>
            <p:spPr bwMode="auto">
              <a:xfrm flipH="1">
                <a:off x="2835" y="5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Line 72"/>
              <p:cNvSpPr>
                <a:spLocks noChangeShapeType="1"/>
              </p:cNvSpPr>
              <p:nvPr/>
            </p:nvSpPr>
            <p:spPr bwMode="auto">
              <a:xfrm flipH="1">
                <a:off x="2971" y="5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Line 73"/>
              <p:cNvSpPr>
                <a:spLocks noChangeShapeType="1"/>
              </p:cNvSpPr>
              <p:nvPr/>
            </p:nvSpPr>
            <p:spPr bwMode="auto">
              <a:xfrm flipH="1">
                <a:off x="3107" y="5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Line 74"/>
              <p:cNvSpPr>
                <a:spLocks noChangeShapeType="1"/>
              </p:cNvSpPr>
              <p:nvPr/>
            </p:nvSpPr>
            <p:spPr bwMode="auto">
              <a:xfrm flipH="1">
                <a:off x="3243" y="5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Line 75"/>
              <p:cNvSpPr>
                <a:spLocks noChangeShapeType="1"/>
              </p:cNvSpPr>
              <p:nvPr/>
            </p:nvSpPr>
            <p:spPr bwMode="auto">
              <a:xfrm flipH="1">
                <a:off x="3379" y="5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Line 76"/>
              <p:cNvSpPr>
                <a:spLocks noChangeShapeType="1"/>
              </p:cNvSpPr>
              <p:nvPr/>
            </p:nvSpPr>
            <p:spPr bwMode="auto">
              <a:xfrm flipH="1">
                <a:off x="3515" y="5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Line 77"/>
              <p:cNvSpPr>
                <a:spLocks noChangeShapeType="1"/>
              </p:cNvSpPr>
              <p:nvPr/>
            </p:nvSpPr>
            <p:spPr bwMode="auto">
              <a:xfrm flipH="1">
                <a:off x="3650" y="560"/>
                <a:ext cx="5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Line 78"/>
              <p:cNvSpPr>
                <a:spLocks noChangeShapeType="1"/>
              </p:cNvSpPr>
              <p:nvPr/>
            </p:nvSpPr>
            <p:spPr bwMode="auto">
              <a:xfrm flipH="1">
                <a:off x="3786" y="560"/>
                <a:ext cx="5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Line 79"/>
              <p:cNvSpPr>
                <a:spLocks noChangeShapeType="1"/>
              </p:cNvSpPr>
              <p:nvPr/>
            </p:nvSpPr>
            <p:spPr bwMode="auto">
              <a:xfrm>
                <a:off x="1880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Line 80"/>
              <p:cNvSpPr>
                <a:spLocks noChangeShapeType="1"/>
              </p:cNvSpPr>
              <p:nvPr/>
            </p:nvSpPr>
            <p:spPr bwMode="auto">
              <a:xfrm flipH="1">
                <a:off x="1880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Line 81"/>
              <p:cNvSpPr>
                <a:spLocks noChangeShapeType="1"/>
              </p:cNvSpPr>
              <p:nvPr/>
            </p:nvSpPr>
            <p:spPr bwMode="auto">
              <a:xfrm>
                <a:off x="1948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Line 82"/>
              <p:cNvSpPr>
                <a:spLocks noChangeShapeType="1"/>
              </p:cNvSpPr>
              <p:nvPr/>
            </p:nvSpPr>
            <p:spPr bwMode="auto">
              <a:xfrm flipH="1">
                <a:off x="1948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Line 83"/>
              <p:cNvSpPr>
                <a:spLocks noChangeShapeType="1"/>
              </p:cNvSpPr>
              <p:nvPr/>
            </p:nvSpPr>
            <p:spPr bwMode="auto">
              <a:xfrm>
                <a:off x="2009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Line 84"/>
              <p:cNvSpPr>
                <a:spLocks noChangeShapeType="1"/>
              </p:cNvSpPr>
              <p:nvPr/>
            </p:nvSpPr>
            <p:spPr bwMode="auto">
              <a:xfrm flipH="1">
                <a:off x="2009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Line 85"/>
              <p:cNvSpPr>
                <a:spLocks noChangeShapeType="1"/>
              </p:cNvSpPr>
              <p:nvPr/>
            </p:nvSpPr>
            <p:spPr bwMode="auto">
              <a:xfrm>
                <a:off x="2083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Line 86"/>
              <p:cNvSpPr>
                <a:spLocks noChangeShapeType="1"/>
              </p:cNvSpPr>
              <p:nvPr/>
            </p:nvSpPr>
            <p:spPr bwMode="auto">
              <a:xfrm flipH="1">
                <a:off x="2083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Line 87"/>
              <p:cNvSpPr>
                <a:spLocks noChangeShapeType="1"/>
              </p:cNvSpPr>
              <p:nvPr/>
            </p:nvSpPr>
            <p:spPr bwMode="auto">
              <a:xfrm>
                <a:off x="2219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Line 88"/>
              <p:cNvSpPr>
                <a:spLocks noChangeShapeType="1"/>
              </p:cNvSpPr>
              <p:nvPr/>
            </p:nvSpPr>
            <p:spPr bwMode="auto">
              <a:xfrm flipH="1">
                <a:off x="2219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Line 89"/>
              <p:cNvSpPr>
                <a:spLocks noChangeShapeType="1"/>
              </p:cNvSpPr>
              <p:nvPr/>
            </p:nvSpPr>
            <p:spPr bwMode="auto">
              <a:xfrm>
                <a:off x="2355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Line 90"/>
              <p:cNvSpPr>
                <a:spLocks noChangeShapeType="1"/>
              </p:cNvSpPr>
              <p:nvPr/>
            </p:nvSpPr>
            <p:spPr bwMode="auto">
              <a:xfrm flipH="1">
                <a:off x="2355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Line 91"/>
              <p:cNvSpPr>
                <a:spLocks noChangeShapeType="1"/>
              </p:cNvSpPr>
              <p:nvPr/>
            </p:nvSpPr>
            <p:spPr bwMode="auto">
              <a:xfrm>
                <a:off x="2491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Line 92"/>
              <p:cNvSpPr>
                <a:spLocks noChangeShapeType="1"/>
              </p:cNvSpPr>
              <p:nvPr/>
            </p:nvSpPr>
            <p:spPr bwMode="auto">
              <a:xfrm flipH="1">
                <a:off x="2491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Line 93"/>
              <p:cNvSpPr>
                <a:spLocks noChangeShapeType="1"/>
              </p:cNvSpPr>
              <p:nvPr/>
            </p:nvSpPr>
            <p:spPr bwMode="auto">
              <a:xfrm>
                <a:off x="2628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Line 94"/>
              <p:cNvSpPr>
                <a:spLocks noChangeShapeType="1"/>
              </p:cNvSpPr>
              <p:nvPr/>
            </p:nvSpPr>
            <p:spPr bwMode="auto">
              <a:xfrm flipH="1">
                <a:off x="2628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Line 95"/>
              <p:cNvSpPr>
                <a:spLocks noChangeShapeType="1"/>
              </p:cNvSpPr>
              <p:nvPr/>
            </p:nvSpPr>
            <p:spPr bwMode="auto">
              <a:xfrm>
                <a:off x="2764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Line 96"/>
              <p:cNvSpPr>
                <a:spLocks noChangeShapeType="1"/>
              </p:cNvSpPr>
              <p:nvPr/>
            </p:nvSpPr>
            <p:spPr bwMode="auto">
              <a:xfrm flipH="1">
                <a:off x="2764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Line 97"/>
              <p:cNvSpPr>
                <a:spLocks noChangeShapeType="1"/>
              </p:cNvSpPr>
              <p:nvPr/>
            </p:nvSpPr>
            <p:spPr bwMode="auto">
              <a:xfrm>
                <a:off x="2900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Line 98"/>
              <p:cNvSpPr>
                <a:spLocks noChangeShapeType="1"/>
              </p:cNvSpPr>
              <p:nvPr/>
            </p:nvSpPr>
            <p:spPr bwMode="auto">
              <a:xfrm flipH="1">
                <a:off x="2900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Line 99"/>
              <p:cNvSpPr>
                <a:spLocks noChangeShapeType="1"/>
              </p:cNvSpPr>
              <p:nvPr/>
            </p:nvSpPr>
            <p:spPr bwMode="auto">
              <a:xfrm>
                <a:off x="3036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Line 100"/>
              <p:cNvSpPr>
                <a:spLocks noChangeShapeType="1"/>
              </p:cNvSpPr>
              <p:nvPr/>
            </p:nvSpPr>
            <p:spPr bwMode="auto">
              <a:xfrm flipH="1">
                <a:off x="3036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Line 101"/>
              <p:cNvSpPr>
                <a:spLocks noChangeShapeType="1"/>
              </p:cNvSpPr>
              <p:nvPr/>
            </p:nvSpPr>
            <p:spPr bwMode="auto">
              <a:xfrm>
                <a:off x="3172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Line 102"/>
              <p:cNvSpPr>
                <a:spLocks noChangeShapeType="1"/>
              </p:cNvSpPr>
              <p:nvPr/>
            </p:nvSpPr>
            <p:spPr bwMode="auto">
              <a:xfrm flipH="1">
                <a:off x="3172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Line 103"/>
              <p:cNvSpPr>
                <a:spLocks noChangeShapeType="1"/>
              </p:cNvSpPr>
              <p:nvPr/>
            </p:nvSpPr>
            <p:spPr bwMode="auto">
              <a:xfrm>
                <a:off x="3308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Line 104"/>
              <p:cNvSpPr>
                <a:spLocks noChangeShapeType="1"/>
              </p:cNvSpPr>
              <p:nvPr/>
            </p:nvSpPr>
            <p:spPr bwMode="auto">
              <a:xfrm flipH="1">
                <a:off x="3308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Line 105"/>
              <p:cNvSpPr>
                <a:spLocks noChangeShapeType="1"/>
              </p:cNvSpPr>
              <p:nvPr/>
            </p:nvSpPr>
            <p:spPr bwMode="auto">
              <a:xfrm>
                <a:off x="3444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Line 106"/>
              <p:cNvSpPr>
                <a:spLocks noChangeShapeType="1"/>
              </p:cNvSpPr>
              <p:nvPr/>
            </p:nvSpPr>
            <p:spPr bwMode="auto">
              <a:xfrm flipH="1">
                <a:off x="3444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Line 107"/>
              <p:cNvSpPr>
                <a:spLocks noChangeShapeType="1"/>
              </p:cNvSpPr>
              <p:nvPr/>
            </p:nvSpPr>
            <p:spPr bwMode="auto">
              <a:xfrm>
                <a:off x="3580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Line 108"/>
              <p:cNvSpPr>
                <a:spLocks noChangeShapeType="1"/>
              </p:cNvSpPr>
              <p:nvPr/>
            </p:nvSpPr>
            <p:spPr bwMode="auto">
              <a:xfrm flipH="1">
                <a:off x="3580" y="530"/>
                <a:ext cx="60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Line 109"/>
              <p:cNvSpPr>
                <a:spLocks noChangeShapeType="1"/>
              </p:cNvSpPr>
              <p:nvPr/>
            </p:nvSpPr>
            <p:spPr bwMode="auto">
              <a:xfrm>
                <a:off x="3716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Line 110"/>
              <p:cNvSpPr>
                <a:spLocks noChangeShapeType="1"/>
              </p:cNvSpPr>
              <p:nvPr/>
            </p:nvSpPr>
            <p:spPr bwMode="auto">
              <a:xfrm flipH="1">
                <a:off x="3716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Line 111"/>
              <p:cNvSpPr>
                <a:spLocks noChangeShapeType="1"/>
              </p:cNvSpPr>
              <p:nvPr/>
            </p:nvSpPr>
            <p:spPr bwMode="auto">
              <a:xfrm>
                <a:off x="3852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Line 112"/>
              <p:cNvSpPr>
                <a:spLocks noChangeShapeType="1"/>
              </p:cNvSpPr>
              <p:nvPr/>
            </p:nvSpPr>
            <p:spPr bwMode="auto">
              <a:xfrm flipH="1">
                <a:off x="3852" y="530"/>
                <a:ext cx="59" cy="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Line 113"/>
              <p:cNvSpPr>
                <a:spLocks noChangeShapeType="1"/>
              </p:cNvSpPr>
              <p:nvPr/>
            </p:nvSpPr>
            <p:spPr bwMode="auto">
              <a:xfrm flipH="1">
                <a:off x="2154" y="733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Line 114"/>
              <p:cNvSpPr>
                <a:spLocks noChangeShapeType="1"/>
              </p:cNvSpPr>
              <p:nvPr/>
            </p:nvSpPr>
            <p:spPr bwMode="auto">
              <a:xfrm flipH="1">
                <a:off x="2290" y="733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Line 115"/>
              <p:cNvSpPr>
                <a:spLocks noChangeShapeType="1"/>
              </p:cNvSpPr>
              <p:nvPr/>
            </p:nvSpPr>
            <p:spPr bwMode="auto">
              <a:xfrm flipH="1" flipV="1">
                <a:off x="2426" y="733"/>
                <a:ext cx="54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Line 116"/>
              <p:cNvSpPr>
                <a:spLocks noChangeShapeType="1"/>
              </p:cNvSpPr>
              <p:nvPr/>
            </p:nvSpPr>
            <p:spPr bwMode="auto">
              <a:xfrm flipH="1">
                <a:off x="2562" y="735"/>
                <a:ext cx="5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Line 117"/>
              <p:cNvSpPr>
                <a:spLocks noChangeShapeType="1"/>
              </p:cNvSpPr>
              <p:nvPr/>
            </p:nvSpPr>
            <p:spPr bwMode="auto">
              <a:xfrm flipH="1">
                <a:off x="2699" y="735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Line 118"/>
              <p:cNvSpPr>
                <a:spLocks noChangeShapeType="1"/>
              </p:cNvSpPr>
              <p:nvPr/>
            </p:nvSpPr>
            <p:spPr bwMode="auto">
              <a:xfrm flipH="1">
                <a:off x="2835" y="735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Line 119"/>
              <p:cNvSpPr>
                <a:spLocks noChangeShapeType="1"/>
              </p:cNvSpPr>
              <p:nvPr/>
            </p:nvSpPr>
            <p:spPr bwMode="auto">
              <a:xfrm flipH="1">
                <a:off x="2971" y="735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Line 120"/>
              <p:cNvSpPr>
                <a:spLocks noChangeShapeType="1"/>
              </p:cNvSpPr>
              <p:nvPr/>
            </p:nvSpPr>
            <p:spPr bwMode="auto">
              <a:xfrm flipH="1">
                <a:off x="3107" y="735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Line 121"/>
              <p:cNvSpPr>
                <a:spLocks noChangeShapeType="1"/>
              </p:cNvSpPr>
              <p:nvPr/>
            </p:nvSpPr>
            <p:spPr bwMode="auto">
              <a:xfrm flipH="1" flipV="1">
                <a:off x="3243" y="735"/>
                <a:ext cx="54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Line 122"/>
              <p:cNvSpPr>
                <a:spLocks noChangeShapeType="1"/>
              </p:cNvSpPr>
              <p:nvPr/>
            </p:nvSpPr>
            <p:spPr bwMode="auto">
              <a:xfrm flipH="1">
                <a:off x="3379" y="736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Line 123"/>
              <p:cNvSpPr>
                <a:spLocks noChangeShapeType="1"/>
              </p:cNvSpPr>
              <p:nvPr/>
            </p:nvSpPr>
            <p:spPr bwMode="auto">
              <a:xfrm flipH="1">
                <a:off x="3515" y="736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Line 124"/>
              <p:cNvSpPr>
                <a:spLocks noChangeShapeType="1"/>
              </p:cNvSpPr>
              <p:nvPr/>
            </p:nvSpPr>
            <p:spPr bwMode="auto">
              <a:xfrm flipH="1">
                <a:off x="3650" y="736"/>
                <a:ext cx="5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Line 125"/>
              <p:cNvSpPr>
                <a:spLocks noChangeShapeType="1"/>
              </p:cNvSpPr>
              <p:nvPr/>
            </p:nvSpPr>
            <p:spPr bwMode="auto">
              <a:xfrm flipH="1">
                <a:off x="3786" y="736"/>
                <a:ext cx="5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126"/>
              <p:cNvSpPr>
                <a:spLocks/>
              </p:cNvSpPr>
              <p:nvPr/>
            </p:nvSpPr>
            <p:spPr bwMode="auto">
              <a:xfrm>
                <a:off x="1871" y="699"/>
                <a:ext cx="58" cy="67"/>
              </a:xfrm>
              <a:custGeom>
                <a:avLst/>
                <a:gdLst>
                  <a:gd name="T0" fmla="*/ 0 w 58"/>
                  <a:gd name="T1" fmla="*/ 34 h 67"/>
                  <a:gd name="T2" fmla="*/ 58 w 58"/>
                  <a:gd name="T3" fmla="*/ 67 h 67"/>
                  <a:gd name="T4" fmla="*/ 58 w 58"/>
                  <a:gd name="T5" fmla="*/ 0 h 67"/>
                  <a:gd name="T6" fmla="*/ 0 w 58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7">
                    <a:moveTo>
                      <a:pt x="0" y="34"/>
                    </a:moveTo>
                    <a:lnTo>
                      <a:pt x="58" y="67"/>
                    </a:lnTo>
                    <a:lnTo>
                      <a:pt x="5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127"/>
              <p:cNvSpPr>
                <a:spLocks/>
              </p:cNvSpPr>
              <p:nvPr/>
            </p:nvSpPr>
            <p:spPr bwMode="auto">
              <a:xfrm>
                <a:off x="1939" y="699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128"/>
              <p:cNvSpPr>
                <a:spLocks/>
              </p:cNvSpPr>
              <p:nvPr/>
            </p:nvSpPr>
            <p:spPr bwMode="auto">
              <a:xfrm>
                <a:off x="2001" y="699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29"/>
              <p:cNvSpPr>
                <a:spLocks/>
              </p:cNvSpPr>
              <p:nvPr/>
            </p:nvSpPr>
            <p:spPr bwMode="auto">
              <a:xfrm>
                <a:off x="2075" y="699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30"/>
              <p:cNvSpPr>
                <a:spLocks/>
              </p:cNvSpPr>
              <p:nvPr/>
            </p:nvSpPr>
            <p:spPr bwMode="auto">
              <a:xfrm>
                <a:off x="2211" y="699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31"/>
              <p:cNvSpPr>
                <a:spLocks/>
              </p:cNvSpPr>
              <p:nvPr/>
            </p:nvSpPr>
            <p:spPr bwMode="auto">
              <a:xfrm>
                <a:off x="2347" y="699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32"/>
              <p:cNvSpPr>
                <a:spLocks/>
              </p:cNvSpPr>
              <p:nvPr/>
            </p:nvSpPr>
            <p:spPr bwMode="auto">
              <a:xfrm>
                <a:off x="2483" y="701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33"/>
              <p:cNvSpPr>
                <a:spLocks/>
              </p:cNvSpPr>
              <p:nvPr/>
            </p:nvSpPr>
            <p:spPr bwMode="auto">
              <a:xfrm>
                <a:off x="2620" y="701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34"/>
              <p:cNvSpPr>
                <a:spLocks/>
              </p:cNvSpPr>
              <p:nvPr/>
            </p:nvSpPr>
            <p:spPr bwMode="auto">
              <a:xfrm>
                <a:off x="2756" y="701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35"/>
              <p:cNvSpPr>
                <a:spLocks/>
              </p:cNvSpPr>
              <p:nvPr/>
            </p:nvSpPr>
            <p:spPr bwMode="auto">
              <a:xfrm>
                <a:off x="2892" y="701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36"/>
              <p:cNvSpPr>
                <a:spLocks/>
              </p:cNvSpPr>
              <p:nvPr/>
            </p:nvSpPr>
            <p:spPr bwMode="auto">
              <a:xfrm>
                <a:off x="3028" y="701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37"/>
              <p:cNvSpPr>
                <a:spLocks/>
              </p:cNvSpPr>
              <p:nvPr/>
            </p:nvSpPr>
            <p:spPr bwMode="auto">
              <a:xfrm>
                <a:off x="3164" y="701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38"/>
              <p:cNvSpPr>
                <a:spLocks/>
              </p:cNvSpPr>
              <p:nvPr/>
            </p:nvSpPr>
            <p:spPr bwMode="auto">
              <a:xfrm>
                <a:off x="3300" y="702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39"/>
              <p:cNvSpPr>
                <a:spLocks/>
              </p:cNvSpPr>
              <p:nvPr/>
            </p:nvSpPr>
            <p:spPr bwMode="auto">
              <a:xfrm>
                <a:off x="3436" y="702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140"/>
              <p:cNvSpPr>
                <a:spLocks/>
              </p:cNvSpPr>
              <p:nvPr/>
            </p:nvSpPr>
            <p:spPr bwMode="auto">
              <a:xfrm>
                <a:off x="3572" y="702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41"/>
              <p:cNvSpPr>
                <a:spLocks/>
              </p:cNvSpPr>
              <p:nvPr/>
            </p:nvSpPr>
            <p:spPr bwMode="auto">
              <a:xfrm>
                <a:off x="3708" y="702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42"/>
              <p:cNvSpPr>
                <a:spLocks/>
              </p:cNvSpPr>
              <p:nvPr/>
            </p:nvSpPr>
            <p:spPr bwMode="auto">
              <a:xfrm>
                <a:off x="3843" y="702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Line 143"/>
              <p:cNvSpPr>
                <a:spLocks noChangeShapeType="1"/>
              </p:cNvSpPr>
              <p:nvPr/>
            </p:nvSpPr>
            <p:spPr bwMode="auto">
              <a:xfrm flipH="1">
                <a:off x="2154" y="127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Line 144"/>
              <p:cNvSpPr>
                <a:spLocks noChangeShapeType="1"/>
              </p:cNvSpPr>
              <p:nvPr/>
            </p:nvSpPr>
            <p:spPr bwMode="auto">
              <a:xfrm flipH="1">
                <a:off x="2290" y="1267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Line 145"/>
              <p:cNvSpPr>
                <a:spLocks noChangeShapeType="1"/>
              </p:cNvSpPr>
              <p:nvPr/>
            </p:nvSpPr>
            <p:spPr bwMode="auto">
              <a:xfrm flipH="1">
                <a:off x="2426" y="1265"/>
                <a:ext cx="54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Line 146"/>
              <p:cNvSpPr>
                <a:spLocks noChangeShapeType="1"/>
              </p:cNvSpPr>
              <p:nvPr/>
            </p:nvSpPr>
            <p:spPr bwMode="auto">
              <a:xfrm flipH="1">
                <a:off x="2562" y="1263"/>
                <a:ext cx="5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Line 147"/>
              <p:cNvSpPr>
                <a:spLocks noChangeShapeType="1"/>
              </p:cNvSpPr>
              <p:nvPr/>
            </p:nvSpPr>
            <p:spPr bwMode="auto">
              <a:xfrm flipH="1">
                <a:off x="2699" y="1262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Line 148"/>
              <p:cNvSpPr>
                <a:spLocks noChangeShapeType="1"/>
              </p:cNvSpPr>
              <p:nvPr/>
            </p:nvSpPr>
            <p:spPr bwMode="auto">
              <a:xfrm flipH="1">
                <a:off x="2835" y="1260"/>
                <a:ext cx="54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Line 149"/>
              <p:cNvSpPr>
                <a:spLocks noChangeShapeType="1"/>
              </p:cNvSpPr>
              <p:nvPr/>
            </p:nvSpPr>
            <p:spPr bwMode="auto">
              <a:xfrm flipH="1">
                <a:off x="2971" y="1259"/>
                <a:ext cx="54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Line 150"/>
              <p:cNvSpPr>
                <a:spLocks noChangeShapeType="1"/>
              </p:cNvSpPr>
              <p:nvPr/>
            </p:nvSpPr>
            <p:spPr bwMode="auto">
              <a:xfrm flipH="1">
                <a:off x="3107" y="1259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Line 151"/>
              <p:cNvSpPr>
                <a:spLocks noChangeShapeType="1"/>
              </p:cNvSpPr>
              <p:nvPr/>
            </p:nvSpPr>
            <p:spPr bwMode="auto">
              <a:xfrm flipH="1" flipV="1">
                <a:off x="3243" y="1259"/>
                <a:ext cx="54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Line 152"/>
              <p:cNvSpPr>
                <a:spLocks noChangeShapeType="1"/>
              </p:cNvSpPr>
              <p:nvPr/>
            </p:nvSpPr>
            <p:spPr bwMode="auto">
              <a:xfrm flipH="1">
                <a:off x="3379" y="12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Line 153"/>
              <p:cNvSpPr>
                <a:spLocks noChangeShapeType="1"/>
              </p:cNvSpPr>
              <p:nvPr/>
            </p:nvSpPr>
            <p:spPr bwMode="auto">
              <a:xfrm flipH="1">
                <a:off x="3515" y="1260"/>
                <a:ext cx="54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Line 154"/>
              <p:cNvSpPr>
                <a:spLocks noChangeShapeType="1"/>
              </p:cNvSpPr>
              <p:nvPr/>
            </p:nvSpPr>
            <p:spPr bwMode="auto">
              <a:xfrm flipH="1">
                <a:off x="3650" y="1259"/>
                <a:ext cx="55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Line 155"/>
              <p:cNvSpPr>
                <a:spLocks noChangeShapeType="1"/>
              </p:cNvSpPr>
              <p:nvPr/>
            </p:nvSpPr>
            <p:spPr bwMode="auto">
              <a:xfrm flipH="1">
                <a:off x="3786" y="1259"/>
                <a:ext cx="5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56"/>
              <p:cNvSpPr>
                <a:spLocks/>
              </p:cNvSpPr>
              <p:nvPr/>
            </p:nvSpPr>
            <p:spPr bwMode="auto">
              <a:xfrm>
                <a:off x="1876" y="1265"/>
                <a:ext cx="66" cy="56"/>
              </a:xfrm>
              <a:custGeom>
                <a:avLst/>
                <a:gdLst>
                  <a:gd name="T0" fmla="*/ 66 w 66"/>
                  <a:gd name="T1" fmla="*/ 0 h 56"/>
                  <a:gd name="T2" fmla="*/ 34 w 66"/>
                  <a:gd name="T3" fmla="*/ 56 h 56"/>
                  <a:gd name="T4" fmla="*/ 0 w 66"/>
                  <a:gd name="T5" fmla="*/ 0 h 56"/>
                  <a:gd name="T6" fmla="*/ 66 w 66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6">
                    <a:moveTo>
                      <a:pt x="66" y="0"/>
                    </a:moveTo>
                    <a:lnTo>
                      <a:pt x="34" y="56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57"/>
              <p:cNvSpPr>
                <a:spLocks/>
              </p:cNvSpPr>
              <p:nvPr/>
            </p:nvSpPr>
            <p:spPr bwMode="auto">
              <a:xfrm>
                <a:off x="1943" y="1259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58"/>
              <p:cNvSpPr>
                <a:spLocks/>
              </p:cNvSpPr>
              <p:nvPr/>
            </p:nvSpPr>
            <p:spPr bwMode="auto">
              <a:xfrm>
                <a:off x="2005" y="1255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59"/>
              <p:cNvSpPr>
                <a:spLocks/>
              </p:cNvSpPr>
              <p:nvPr/>
            </p:nvSpPr>
            <p:spPr bwMode="auto">
              <a:xfrm>
                <a:off x="2079" y="1252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160"/>
              <p:cNvSpPr>
                <a:spLocks/>
              </p:cNvSpPr>
              <p:nvPr/>
            </p:nvSpPr>
            <p:spPr bwMode="auto">
              <a:xfrm>
                <a:off x="2215" y="1250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61"/>
              <p:cNvSpPr>
                <a:spLocks/>
              </p:cNvSpPr>
              <p:nvPr/>
            </p:nvSpPr>
            <p:spPr bwMode="auto">
              <a:xfrm>
                <a:off x="2351" y="1247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62"/>
              <p:cNvSpPr>
                <a:spLocks/>
              </p:cNvSpPr>
              <p:nvPr/>
            </p:nvSpPr>
            <p:spPr bwMode="auto">
              <a:xfrm>
                <a:off x="2487" y="1246"/>
                <a:ext cx="67" cy="56"/>
              </a:xfrm>
              <a:custGeom>
                <a:avLst/>
                <a:gdLst>
                  <a:gd name="T0" fmla="*/ 67 w 67"/>
                  <a:gd name="T1" fmla="*/ 0 h 56"/>
                  <a:gd name="T2" fmla="*/ 34 w 67"/>
                  <a:gd name="T3" fmla="*/ 56 h 56"/>
                  <a:gd name="T4" fmla="*/ 0 w 67"/>
                  <a:gd name="T5" fmla="*/ 0 h 56"/>
                  <a:gd name="T6" fmla="*/ 67 w 67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6">
                    <a:moveTo>
                      <a:pt x="67" y="0"/>
                    </a:moveTo>
                    <a:lnTo>
                      <a:pt x="34" y="56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63"/>
              <p:cNvSpPr>
                <a:spLocks/>
              </p:cNvSpPr>
              <p:nvPr/>
            </p:nvSpPr>
            <p:spPr bwMode="auto">
              <a:xfrm>
                <a:off x="2624" y="1243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164"/>
              <p:cNvSpPr>
                <a:spLocks/>
              </p:cNvSpPr>
              <p:nvPr/>
            </p:nvSpPr>
            <p:spPr bwMode="auto">
              <a:xfrm>
                <a:off x="2760" y="1243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65"/>
              <p:cNvSpPr>
                <a:spLocks/>
              </p:cNvSpPr>
              <p:nvPr/>
            </p:nvSpPr>
            <p:spPr bwMode="auto">
              <a:xfrm>
                <a:off x="2896" y="12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66"/>
              <p:cNvSpPr>
                <a:spLocks/>
              </p:cNvSpPr>
              <p:nvPr/>
            </p:nvSpPr>
            <p:spPr bwMode="auto">
              <a:xfrm>
                <a:off x="3032" y="1240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67"/>
              <p:cNvSpPr>
                <a:spLocks/>
              </p:cNvSpPr>
              <p:nvPr/>
            </p:nvSpPr>
            <p:spPr bwMode="auto">
              <a:xfrm>
                <a:off x="3168" y="1240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68"/>
              <p:cNvSpPr>
                <a:spLocks/>
              </p:cNvSpPr>
              <p:nvPr/>
            </p:nvSpPr>
            <p:spPr bwMode="auto">
              <a:xfrm>
                <a:off x="3304" y="12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69"/>
              <p:cNvSpPr>
                <a:spLocks/>
              </p:cNvSpPr>
              <p:nvPr/>
            </p:nvSpPr>
            <p:spPr bwMode="auto">
              <a:xfrm>
                <a:off x="3440" y="12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70"/>
              <p:cNvSpPr>
                <a:spLocks/>
              </p:cNvSpPr>
              <p:nvPr/>
            </p:nvSpPr>
            <p:spPr bwMode="auto">
              <a:xfrm>
                <a:off x="3576" y="124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171"/>
              <p:cNvSpPr>
                <a:spLocks/>
              </p:cNvSpPr>
              <p:nvPr/>
            </p:nvSpPr>
            <p:spPr bwMode="auto">
              <a:xfrm>
                <a:off x="3712" y="1240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72"/>
              <p:cNvSpPr>
                <a:spLocks/>
              </p:cNvSpPr>
              <p:nvPr/>
            </p:nvSpPr>
            <p:spPr bwMode="auto">
              <a:xfrm>
                <a:off x="3847" y="1240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Line 173"/>
              <p:cNvSpPr>
                <a:spLocks noChangeShapeType="1"/>
              </p:cNvSpPr>
              <p:nvPr/>
            </p:nvSpPr>
            <p:spPr bwMode="auto">
              <a:xfrm flipH="1" flipV="1">
                <a:off x="2075" y="507"/>
                <a:ext cx="2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Line 174"/>
              <p:cNvSpPr>
                <a:spLocks noChangeShapeType="1"/>
              </p:cNvSpPr>
              <p:nvPr/>
            </p:nvSpPr>
            <p:spPr bwMode="auto">
              <a:xfrm flipH="1" flipV="1">
                <a:off x="2150" y="510"/>
                <a:ext cx="63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Line 175"/>
              <p:cNvSpPr>
                <a:spLocks noChangeShapeType="1"/>
              </p:cNvSpPr>
              <p:nvPr/>
            </p:nvSpPr>
            <p:spPr bwMode="auto">
              <a:xfrm flipH="1">
                <a:off x="2286" y="514"/>
                <a:ext cx="6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Line 176"/>
              <p:cNvSpPr>
                <a:spLocks noChangeShapeType="1"/>
              </p:cNvSpPr>
              <p:nvPr/>
            </p:nvSpPr>
            <p:spPr bwMode="auto">
              <a:xfrm flipH="1" flipV="1">
                <a:off x="2422" y="516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Line 177"/>
              <p:cNvSpPr>
                <a:spLocks noChangeShapeType="1"/>
              </p:cNvSpPr>
              <p:nvPr/>
            </p:nvSpPr>
            <p:spPr bwMode="auto">
              <a:xfrm flipH="1" flipV="1">
                <a:off x="2558" y="520"/>
                <a:ext cx="64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Line 178"/>
              <p:cNvSpPr>
                <a:spLocks noChangeShapeType="1"/>
              </p:cNvSpPr>
              <p:nvPr/>
            </p:nvSpPr>
            <p:spPr bwMode="auto">
              <a:xfrm flipH="1">
                <a:off x="2695" y="525"/>
                <a:ext cx="63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Line 179"/>
              <p:cNvSpPr>
                <a:spLocks noChangeShapeType="1"/>
              </p:cNvSpPr>
              <p:nvPr/>
            </p:nvSpPr>
            <p:spPr bwMode="auto">
              <a:xfrm flipH="1" flipV="1">
                <a:off x="2831" y="527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Line 180"/>
              <p:cNvSpPr>
                <a:spLocks noChangeShapeType="1"/>
              </p:cNvSpPr>
              <p:nvPr/>
            </p:nvSpPr>
            <p:spPr bwMode="auto">
              <a:xfrm flipH="1" flipV="1">
                <a:off x="2967" y="531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Line 181"/>
              <p:cNvSpPr>
                <a:spLocks noChangeShapeType="1"/>
              </p:cNvSpPr>
              <p:nvPr/>
            </p:nvSpPr>
            <p:spPr bwMode="auto">
              <a:xfrm flipH="1" flipV="1">
                <a:off x="3103" y="535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Line 182"/>
              <p:cNvSpPr>
                <a:spLocks noChangeShapeType="1"/>
              </p:cNvSpPr>
              <p:nvPr/>
            </p:nvSpPr>
            <p:spPr bwMode="auto">
              <a:xfrm flipH="1" flipV="1">
                <a:off x="3239" y="539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Line 183"/>
              <p:cNvSpPr>
                <a:spLocks noChangeShapeType="1"/>
              </p:cNvSpPr>
              <p:nvPr/>
            </p:nvSpPr>
            <p:spPr bwMode="auto">
              <a:xfrm flipH="1" flipV="1">
                <a:off x="3375" y="543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Line 184"/>
              <p:cNvSpPr>
                <a:spLocks noChangeShapeType="1"/>
              </p:cNvSpPr>
              <p:nvPr/>
            </p:nvSpPr>
            <p:spPr bwMode="auto">
              <a:xfrm flipH="1" flipV="1">
                <a:off x="3510" y="548"/>
                <a:ext cx="63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Line 185"/>
              <p:cNvSpPr>
                <a:spLocks noChangeShapeType="1"/>
              </p:cNvSpPr>
              <p:nvPr/>
            </p:nvSpPr>
            <p:spPr bwMode="auto">
              <a:xfrm flipH="1" flipV="1">
                <a:off x="3646" y="552"/>
                <a:ext cx="63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Line 186"/>
              <p:cNvSpPr>
                <a:spLocks noChangeShapeType="1"/>
              </p:cNvSpPr>
              <p:nvPr/>
            </p:nvSpPr>
            <p:spPr bwMode="auto">
              <a:xfrm flipH="1" flipV="1">
                <a:off x="3782" y="556"/>
                <a:ext cx="63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Rectangle 187"/>
              <p:cNvSpPr>
                <a:spLocks noChangeArrowheads="1"/>
              </p:cNvSpPr>
              <p:nvPr/>
            </p:nvSpPr>
            <p:spPr bwMode="auto">
              <a:xfrm>
                <a:off x="1888" y="482"/>
                <a:ext cx="42" cy="43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188"/>
              <p:cNvSpPr>
                <a:spLocks noChangeArrowheads="1"/>
              </p:cNvSpPr>
              <p:nvPr/>
            </p:nvSpPr>
            <p:spPr bwMode="auto">
              <a:xfrm>
                <a:off x="1956" y="484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Rectangle 189"/>
              <p:cNvSpPr>
                <a:spLocks noChangeArrowheads="1"/>
              </p:cNvSpPr>
              <p:nvPr/>
            </p:nvSpPr>
            <p:spPr bwMode="auto">
              <a:xfrm>
                <a:off x="2017" y="485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190"/>
              <p:cNvSpPr>
                <a:spLocks noChangeArrowheads="1"/>
              </p:cNvSpPr>
              <p:nvPr/>
            </p:nvSpPr>
            <p:spPr bwMode="auto">
              <a:xfrm>
                <a:off x="2092" y="48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Rectangle 191"/>
              <p:cNvSpPr>
                <a:spLocks noChangeArrowheads="1"/>
              </p:cNvSpPr>
              <p:nvPr/>
            </p:nvSpPr>
            <p:spPr bwMode="auto">
              <a:xfrm>
                <a:off x="2228" y="491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Rectangle 192"/>
              <p:cNvSpPr>
                <a:spLocks noChangeArrowheads="1"/>
              </p:cNvSpPr>
              <p:nvPr/>
            </p:nvSpPr>
            <p:spPr bwMode="auto">
              <a:xfrm>
                <a:off x="2363" y="493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Rectangle 193"/>
              <p:cNvSpPr>
                <a:spLocks noChangeArrowheads="1"/>
              </p:cNvSpPr>
              <p:nvPr/>
            </p:nvSpPr>
            <p:spPr bwMode="auto">
              <a:xfrm>
                <a:off x="2499" y="49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Rectangle 194"/>
              <p:cNvSpPr>
                <a:spLocks noChangeArrowheads="1"/>
              </p:cNvSpPr>
              <p:nvPr/>
            </p:nvSpPr>
            <p:spPr bwMode="auto">
              <a:xfrm>
                <a:off x="2637" y="501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Rectangle 195"/>
              <p:cNvSpPr>
                <a:spLocks noChangeArrowheads="1"/>
              </p:cNvSpPr>
              <p:nvPr/>
            </p:nvSpPr>
            <p:spPr bwMode="auto">
              <a:xfrm>
                <a:off x="2772" y="504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Rectangle 196"/>
              <p:cNvSpPr>
                <a:spLocks noChangeArrowheads="1"/>
              </p:cNvSpPr>
              <p:nvPr/>
            </p:nvSpPr>
            <p:spPr bwMode="auto">
              <a:xfrm>
                <a:off x="2908" y="508"/>
                <a:ext cx="43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Rectangle 197"/>
              <p:cNvSpPr>
                <a:spLocks noChangeArrowheads="1"/>
              </p:cNvSpPr>
              <p:nvPr/>
            </p:nvSpPr>
            <p:spPr bwMode="auto">
              <a:xfrm>
                <a:off x="3044" y="512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Rectangle 198"/>
              <p:cNvSpPr>
                <a:spLocks noChangeArrowheads="1"/>
              </p:cNvSpPr>
              <p:nvPr/>
            </p:nvSpPr>
            <p:spPr bwMode="auto">
              <a:xfrm>
                <a:off x="3180" y="516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Rectangle 199"/>
              <p:cNvSpPr>
                <a:spLocks noChangeArrowheads="1"/>
              </p:cNvSpPr>
              <p:nvPr/>
            </p:nvSpPr>
            <p:spPr bwMode="auto">
              <a:xfrm>
                <a:off x="3316" y="52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200"/>
              <p:cNvSpPr>
                <a:spLocks noChangeArrowheads="1"/>
              </p:cNvSpPr>
              <p:nvPr/>
            </p:nvSpPr>
            <p:spPr bwMode="auto">
              <a:xfrm>
                <a:off x="3452" y="525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Rectangle 201"/>
              <p:cNvSpPr>
                <a:spLocks noChangeArrowheads="1"/>
              </p:cNvSpPr>
              <p:nvPr/>
            </p:nvSpPr>
            <p:spPr bwMode="auto">
              <a:xfrm>
                <a:off x="3588" y="52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Rectangle 202"/>
              <p:cNvSpPr>
                <a:spLocks noChangeArrowheads="1"/>
              </p:cNvSpPr>
              <p:nvPr/>
            </p:nvSpPr>
            <p:spPr bwMode="auto">
              <a:xfrm>
                <a:off x="3724" y="533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Rectangle 203"/>
              <p:cNvSpPr>
                <a:spLocks noChangeArrowheads="1"/>
              </p:cNvSpPr>
              <p:nvPr/>
            </p:nvSpPr>
            <p:spPr bwMode="auto">
              <a:xfrm>
                <a:off x="3860" y="53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Line 204"/>
              <p:cNvSpPr>
                <a:spLocks noChangeShapeType="1"/>
              </p:cNvSpPr>
              <p:nvPr/>
            </p:nvSpPr>
            <p:spPr bwMode="auto">
              <a:xfrm flipH="1">
                <a:off x="2075" y="2274"/>
                <a:ext cx="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2439988" y="544513"/>
              <a:ext cx="5568950" cy="4362450"/>
              <a:chOff x="1537" y="343"/>
              <a:chExt cx="3508" cy="2748"/>
            </a:xfrm>
          </p:grpSpPr>
          <p:sp>
            <p:nvSpPr>
              <p:cNvPr id="158" name="Line 206"/>
              <p:cNvSpPr>
                <a:spLocks noChangeShapeType="1"/>
              </p:cNvSpPr>
              <p:nvPr/>
            </p:nvSpPr>
            <p:spPr bwMode="auto">
              <a:xfrm flipH="1">
                <a:off x="2150" y="2269"/>
                <a:ext cx="6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Line 207"/>
              <p:cNvSpPr>
                <a:spLocks noChangeShapeType="1"/>
              </p:cNvSpPr>
              <p:nvPr/>
            </p:nvSpPr>
            <p:spPr bwMode="auto">
              <a:xfrm flipH="1">
                <a:off x="2286" y="2263"/>
                <a:ext cx="62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Line 208"/>
              <p:cNvSpPr>
                <a:spLocks noChangeShapeType="1"/>
              </p:cNvSpPr>
              <p:nvPr/>
            </p:nvSpPr>
            <p:spPr bwMode="auto">
              <a:xfrm flipH="1">
                <a:off x="2422" y="2259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Line 209"/>
              <p:cNvSpPr>
                <a:spLocks noChangeShapeType="1"/>
              </p:cNvSpPr>
              <p:nvPr/>
            </p:nvSpPr>
            <p:spPr bwMode="auto">
              <a:xfrm flipH="1">
                <a:off x="2558" y="2254"/>
                <a:ext cx="64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Line 210"/>
              <p:cNvSpPr>
                <a:spLocks noChangeShapeType="1"/>
              </p:cNvSpPr>
              <p:nvPr/>
            </p:nvSpPr>
            <p:spPr bwMode="auto">
              <a:xfrm flipH="1">
                <a:off x="2695" y="2248"/>
                <a:ext cx="6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Line 211"/>
              <p:cNvSpPr>
                <a:spLocks noChangeShapeType="1"/>
              </p:cNvSpPr>
              <p:nvPr/>
            </p:nvSpPr>
            <p:spPr bwMode="auto">
              <a:xfrm flipH="1">
                <a:off x="2831" y="2243"/>
                <a:ext cx="62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Line 212"/>
              <p:cNvSpPr>
                <a:spLocks noChangeShapeType="1"/>
              </p:cNvSpPr>
              <p:nvPr/>
            </p:nvSpPr>
            <p:spPr bwMode="auto">
              <a:xfrm flipH="1">
                <a:off x="2967" y="2238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Line 213"/>
              <p:cNvSpPr>
                <a:spLocks noChangeShapeType="1"/>
              </p:cNvSpPr>
              <p:nvPr/>
            </p:nvSpPr>
            <p:spPr bwMode="auto">
              <a:xfrm flipH="1">
                <a:off x="3103" y="2232"/>
                <a:ext cx="62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Line 214"/>
              <p:cNvSpPr>
                <a:spLocks noChangeShapeType="1"/>
              </p:cNvSpPr>
              <p:nvPr/>
            </p:nvSpPr>
            <p:spPr bwMode="auto">
              <a:xfrm flipH="1">
                <a:off x="3239" y="2225"/>
                <a:ext cx="62" cy="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Line 215"/>
              <p:cNvSpPr>
                <a:spLocks noChangeShapeType="1"/>
              </p:cNvSpPr>
              <p:nvPr/>
            </p:nvSpPr>
            <p:spPr bwMode="auto">
              <a:xfrm flipH="1">
                <a:off x="3375" y="2220"/>
                <a:ext cx="62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Line 216"/>
              <p:cNvSpPr>
                <a:spLocks noChangeShapeType="1"/>
              </p:cNvSpPr>
              <p:nvPr/>
            </p:nvSpPr>
            <p:spPr bwMode="auto">
              <a:xfrm flipH="1">
                <a:off x="3510" y="2215"/>
                <a:ext cx="63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Line 217"/>
              <p:cNvSpPr>
                <a:spLocks noChangeShapeType="1"/>
              </p:cNvSpPr>
              <p:nvPr/>
            </p:nvSpPr>
            <p:spPr bwMode="auto">
              <a:xfrm flipH="1">
                <a:off x="3646" y="2209"/>
                <a:ext cx="63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Line 218"/>
              <p:cNvSpPr>
                <a:spLocks noChangeShapeType="1"/>
              </p:cNvSpPr>
              <p:nvPr/>
            </p:nvSpPr>
            <p:spPr bwMode="auto">
              <a:xfrm flipH="1">
                <a:off x="3782" y="2202"/>
                <a:ext cx="63" cy="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219"/>
              <p:cNvSpPr>
                <a:spLocks/>
              </p:cNvSpPr>
              <p:nvPr/>
            </p:nvSpPr>
            <p:spPr bwMode="auto">
              <a:xfrm>
                <a:off x="1876" y="2251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220"/>
              <p:cNvSpPr>
                <a:spLocks/>
              </p:cNvSpPr>
              <p:nvPr/>
            </p:nvSpPr>
            <p:spPr bwMode="auto">
              <a:xfrm>
                <a:off x="1943" y="2248"/>
                <a:ext cx="51" cy="59"/>
              </a:xfrm>
              <a:custGeom>
                <a:avLst/>
                <a:gdLst>
                  <a:gd name="T0" fmla="*/ 0 w 51"/>
                  <a:gd name="T1" fmla="*/ 30 h 59"/>
                  <a:gd name="T2" fmla="*/ 51 w 51"/>
                  <a:gd name="T3" fmla="*/ 59 h 59"/>
                  <a:gd name="T4" fmla="*/ 51 w 51"/>
                  <a:gd name="T5" fmla="*/ 0 h 59"/>
                  <a:gd name="T6" fmla="*/ 0 w 51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9">
                    <a:moveTo>
                      <a:pt x="0" y="30"/>
                    </a:moveTo>
                    <a:lnTo>
                      <a:pt x="51" y="59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221"/>
              <p:cNvSpPr>
                <a:spLocks/>
              </p:cNvSpPr>
              <p:nvPr/>
            </p:nvSpPr>
            <p:spPr bwMode="auto">
              <a:xfrm>
                <a:off x="2005" y="2246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222"/>
              <p:cNvSpPr>
                <a:spLocks/>
              </p:cNvSpPr>
              <p:nvPr/>
            </p:nvSpPr>
            <p:spPr bwMode="auto">
              <a:xfrm>
                <a:off x="2079" y="2243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223"/>
              <p:cNvSpPr>
                <a:spLocks/>
              </p:cNvSpPr>
              <p:nvPr/>
            </p:nvSpPr>
            <p:spPr bwMode="auto">
              <a:xfrm>
                <a:off x="2215" y="2238"/>
                <a:ext cx="51" cy="58"/>
              </a:xfrm>
              <a:custGeom>
                <a:avLst/>
                <a:gdLst>
                  <a:gd name="T0" fmla="*/ 0 w 51"/>
                  <a:gd name="T1" fmla="*/ 29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29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224"/>
              <p:cNvSpPr>
                <a:spLocks/>
              </p:cNvSpPr>
              <p:nvPr/>
            </p:nvSpPr>
            <p:spPr bwMode="auto">
              <a:xfrm>
                <a:off x="2351" y="2232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225"/>
              <p:cNvSpPr>
                <a:spLocks/>
              </p:cNvSpPr>
              <p:nvPr/>
            </p:nvSpPr>
            <p:spPr bwMode="auto">
              <a:xfrm>
                <a:off x="2487" y="2228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226"/>
              <p:cNvSpPr>
                <a:spLocks/>
              </p:cNvSpPr>
              <p:nvPr/>
            </p:nvSpPr>
            <p:spPr bwMode="auto">
              <a:xfrm>
                <a:off x="2624" y="2223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227"/>
              <p:cNvSpPr>
                <a:spLocks/>
              </p:cNvSpPr>
              <p:nvPr/>
            </p:nvSpPr>
            <p:spPr bwMode="auto">
              <a:xfrm>
                <a:off x="2760" y="2217"/>
                <a:ext cx="51" cy="59"/>
              </a:xfrm>
              <a:custGeom>
                <a:avLst/>
                <a:gdLst>
                  <a:gd name="T0" fmla="*/ 0 w 51"/>
                  <a:gd name="T1" fmla="*/ 30 h 59"/>
                  <a:gd name="T2" fmla="*/ 51 w 51"/>
                  <a:gd name="T3" fmla="*/ 59 h 59"/>
                  <a:gd name="T4" fmla="*/ 51 w 51"/>
                  <a:gd name="T5" fmla="*/ 0 h 59"/>
                  <a:gd name="T6" fmla="*/ 0 w 51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9">
                    <a:moveTo>
                      <a:pt x="0" y="30"/>
                    </a:moveTo>
                    <a:lnTo>
                      <a:pt x="51" y="59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228"/>
              <p:cNvSpPr>
                <a:spLocks/>
              </p:cNvSpPr>
              <p:nvPr/>
            </p:nvSpPr>
            <p:spPr bwMode="auto">
              <a:xfrm>
                <a:off x="2896" y="2212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229"/>
              <p:cNvSpPr>
                <a:spLocks/>
              </p:cNvSpPr>
              <p:nvPr/>
            </p:nvSpPr>
            <p:spPr bwMode="auto">
              <a:xfrm>
                <a:off x="3032" y="2206"/>
                <a:ext cx="50" cy="59"/>
              </a:xfrm>
              <a:custGeom>
                <a:avLst/>
                <a:gdLst>
                  <a:gd name="T0" fmla="*/ 0 w 50"/>
                  <a:gd name="T1" fmla="*/ 30 h 59"/>
                  <a:gd name="T2" fmla="*/ 50 w 50"/>
                  <a:gd name="T3" fmla="*/ 59 h 59"/>
                  <a:gd name="T4" fmla="*/ 50 w 50"/>
                  <a:gd name="T5" fmla="*/ 0 h 59"/>
                  <a:gd name="T6" fmla="*/ 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0" y="30"/>
                    </a:moveTo>
                    <a:lnTo>
                      <a:pt x="50" y="59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230"/>
              <p:cNvSpPr>
                <a:spLocks/>
              </p:cNvSpPr>
              <p:nvPr/>
            </p:nvSpPr>
            <p:spPr bwMode="auto">
              <a:xfrm>
                <a:off x="3168" y="2201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231"/>
              <p:cNvSpPr>
                <a:spLocks/>
              </p:cNvSpPr>
              <p:nvPr/>
            </p:nvSpPr>
            <p:spPr bwMode="auto">
              <a:xfrm>
                <a:off x="3304" y="2194"/>
                <a:ext cx="50" cy="59"/>
              </a:xfrm>
              <a:custGeom>
                <a:avLst/>
                <a:gdLst>
                  <a:gd name="T0" fmla="*/ 0 w 50"/>
                  <a:gd name="T1" fmla="*/ 30 h 59"/>
                  <a:gd name="T2" fmla="*/ 50 w 50"/>
                  <a:gd name="T3" fmla="*/ 59 h 59"/>
                  <a:gd name="T4" fmla="*/ 50 w 50"/>
                  <a:gd name="T5" fmla="*/ 0 h 59"/>
                  <a:gd name="T6" fmla="*/ 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0" y="30"/>
                    </a:moveTo>
                    <a:lnTo>
                      <a:pt x="50" y="59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232"/>
              <p:cNvSpPr>
                <a:spLocks/>
              </p:cNvSpPr>
              <p:nvPr/>
            </p:nvSpPr>
            <p:spPr bwMode="auto">
              <a:xfrm>
                <a:off x="3440" y="2189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233"/>
              <p:cNvSpPr>
                <a:spLocks/>
              </p:cNvSpPr>
              <p:nvPr/>
            </p:nvSpPr>
            <p:spPr bwMode="auto">
              <a:xfrm>
                <a:off x="3576" y="2183"/>
                <a:ext cx="50" cy="59"/>
              </a:xfrm>
              <a:custGeom>
                <a:avLst/>
                <a:gdLst>
                  <a:gd name="T0" fmla="*/ 0 w 50"/>
                  <a:gd name="T1" fmla="*/ 30 h 59"/>
                  <a:gd name="T2" fmla="*/ 50 w 50"/>
                  <a:gd name="T3" fmla="*/ 59 h 59"/>
                  <a:gd name="T4" fmla="*/ 50 w 50"/>
                  <a:gd name="T5" fmla="*/ 0 h 59"/>
                  <a:gd name="T6" fmla="*/ 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0" y="30"/>
                    </a:moveTo>
                    <a:lnTo>
                      <a:pt x="50" y="59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234"/>
              <p:cNvSpPr>
                <a:spLocks/>
              </p:cNvSpPr>
              <p:nvPr/>
            </p:nvSpPr>
            <p:spPr bwMode="auto">
              <a:xfrm>
                <a:off x="3712" y="2178"/>
                <a:ext cx="50" cy="58"/>
              </a:xfrm>
              <a:custGeom>
                <a:avLst/>
                <a:gdLst>
                  <a:gd name="T0" fmla="*/ 0 w 50"/>
                  <a:gd name="T1" fmla="*/ 30 h 58"/>
                  <a:gd name="T2" fmla="*/ 50 w 50"/>
                  <a:gd name="T3" fmla="*/ 58 h 58"/>
                  <a:gd name="T4" fmla="*/ 50 w 50"/>
                  <a:gd name="T5" fmla="*/ 0 h 58"/>
                  <a:gd name="T6" fmla="*/ 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0" y="30"/>
                    </a:moveTo>
                    <a:lnTo>
                      <a:pt x="50" y="58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235"/>
              <p:cNvSpPr>
                <a:spLocks/>
              </p:cNvSpPr>
              <p:nvPr/>
            </p:nvSpPr>
            <p:spPr bwMode="auto">
              <a:xfrm>
                <a:off x="3847" y="2171"/>
                <a:ext cx="51" cy="58"/>
              </a:xfrm>
              <a:custGeom>
                <a:avLst/>
                <a:gdLst>
                  <a:gd name="T0" fmla="*/ 0 w 51"/>
                  <a:gd name="T1" fmla="*/ 30 h 58"/>
                  <a:gd name="T2" fmla="*/ 51 w 51"/>
                  <a:gd name="T3" fmla="*/ 58 h 58"/>
                  <a:gd name="T4" fmla="*/ 51 w 51"/>
                  <a:gd name="T5" fmla="*/ 0 h 58"/>
                  <a:gd name="T6" fmla="*/ 0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0" y="30"/>
                    </a:moveTo>
                    <a:lnTo>
                      <a:pt x="51" y="58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Line 236"/>
              <p:cNvSpPr>
                <a:spLocks noChangeShapeType="1"/>
              </p:cNvSpPr>
              <p:nvPr/>
            </p:nvSpPr>
            <p:spPr bwMode="auto">
              <a:xfrm flipH="1">
                <a:off x="2075" y="2869"/>
                <a:ext cx="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Line 237"/>
              <p:cNvSpPr>
                <a:spLocks noChangeShapeType="1"/>
              </p:cNvSpPr>
              <p:nvPr/>
            </p:nvSpPr>
            <p:spPr bwMode="auto">
              <a:xfrm flipH="1">
                <a:off x="2150" y="2862"/>
                <a:ext cx="63" cy="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Line 238"/>
              <p:cNvSpPr>
                <a:spLocks noChangeShapeType="1"/>
              </p:cNvSpPr>
              <p:nvPr/>
            </p:nvSpPr>
            <p:spPr bwMode="auto">
              <a:xfrm flipH="1">
                <a:off x="2286" y="2857"/>
                <a:ext cx="62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Line 239"/>
              <p:cNvSpPr>
                <a:spLocks noChangeShapeType="1"/>
              </p:cNvSpPr>
              <p:nvPr/>
            </p:nvSpPr>
            <p:spPr bwMode="auto">
              <a:xfrm flipH="1">
                <a:off x="2422" y="2852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Line 240"/>
              <p:cNvSpPr>
                <a:spLocks noChangeShapeType="1"/>
              </p:cNvSpPr>
              <p:nvPr/>
            </p:nvSpPr>
            <p:spPr bwMode="auto">
              <a:xfrm flipH="1">
                <a:off x="2558" y="2845"/>
                <a:ext cx="64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Line 241"/>
              <p:cNvSpPr>
                <a:spLocks noChangeShapeType="1"/>
              </p:cNvSpPr>
              <p:nvPr/>
            </p:nvSpPr>
            <p:spPr bwMode="auto">
              <a:xfrm flipH="1">
                <a:off x="2695" y="2837"/>
                <a:ext cx="63" cy="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Line 242"/>
              <p:cNvSpPr>
                <a:spLocks noChangeShapeType="1"/>
              </p:cNvSpPr>
              <p:nvPr/>
            </p:nvSpPr>
            <p:spPr bwMode="auto">
              <a:xfrm flipH="1">
                <a:off x="2831" y="2827"/>
                <a:ext cx="62" cy="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Line 243"/>
              <p:cNvSpPr>
                <a:spLocks noChangeShapeType="1"/>
              </p:cNvSpPr>
              <p:nvPr/>
            </p:nvSpPr>
            <p:spPr bwMode="auto">
              <a:xfrm flipH="1">
                <a:off x="2967" y="2816"/>
                <a:ext cx="62" cy="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Line 244"/>
              <p:cNvSpPr>
                <a:spLocks noChangeShapeType="1"/>
              </p:cNvSpPr>
              <p:nvPr/>
            </p:nvSpPr>
            <p:spPr bwMode="auto">
              <a:xfrm flipH="1">
                <a:off x="3103" y="2804"/>
                <a:ext cx="62" cy="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Line 245"/>
              <p:cNvSpPr>
                <a:spLocks noChangeShapeType="1"/>
              </p:cNvSpPr>
              <p:nvPr/>
            </p:nvSpPr>
            <p:spPr bwMode="auto">
              <a:xfrm flipH="1" flipV="1">
                <a:off x="3239" y="2805"/>
                <a:ext cx="62" cy="1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Line 246"/>
              <p:cNvSpPr>
                <a:spLocks noChangeShapeType="1"/>
              </p:cNvSpPr>
              <p:nvPr/>
            </p:nvSpPr>
            <p:spPr bwMode="auto">
              <a:xfrm flipH="1">
                <a:off x="3372" y="2784"/>
                <a:ext cx="68" cy="2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Line 247"/>
              <p:cNvSpPr>
                <a:spLocks noChangeShapeType="1"/>
              </p:cNvSpPr>
              <p:nvPr/>
            </p:nvSpPr>
            <p:spPr bwMode="auto">
              <a:xfrm flipH="1">
                <a:off x="3510" y="2759"/>
                <a:ext cx="63" cy="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Line 248"/>
              <p:cNvSpPr>
                <a:spLocks noChangeShapeType="1"/>
              </p:cNvSpPr>
              <p:nvPr/>
            </p:nvSpPr>
            <p:spPr bwMode="auto">
              <a:xfrm flipH="1">
                <a:off x="3646" y="2742"/>
                <a:ext cx="63" cy="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Line 249"/>
              <p:cNvSpPr>
                <a:spLocks noChangeShapeType="1"/>
              </p:cNvSpPr>
              <p:nvPr/>
            </p:nvSpPr>
            <p:spPr bwMode="auto">
              <a:xfrm flipH="1">
                <a:off x="3782" y="2720"/>
                <a:ext cx="63" cy="1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250"/>
              <p:cNvSpPr>
                <a:spLocks/>
              </p:cNvSpPr>
              <p:nvPr/>
            </p:nvSpPr>
            <p:spPr bwMode="auto">
              <a:xfrm>
                <a:off x="1893" y="2848"/>
                <a:ext cx="50" cy="58"/>
              </a:xfrm>
              <a:custGeom>
                <a:avLst/>
                <a:gdLst>
                  <a:gd name="T0" fmla="*/ 50 w 50"/>
                  <a:gd name="T1" fmla="*/ 29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251"/>
              <p:cNvSpPr>
                <a:spLocks/>
              </p:cNvSpPr>
              <p:nvPr/>
            </p:nvSpPr>
            <p:spPr bwMode="auto">
              <a:xfrm>
                <a:off x="1961" y="2843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252"/>
              <p:cNvSpPr>
                <a:spLocks/>
              </p:cNvSpPr>
              <p:nvPr/>
            </p:nvSpPr>
            <p:spPr bwMode="auto">
              <a:xfrm>
                <a:off x="2022" y="2841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253"/>
              <p:cNvSpPr>
                <a:spLocks/>
              </p:cNvSpPr>
              <p:nvPr/>
            </p:nvSpPr>
            <p:spPr bwMode="auto">
              <a:xfrm>
                <a:off x="2097" y="2838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254"/>
              <p:cNvSpPr>
                <a:spLocks/>
              </p:cNvSpPr>
              <p:nvPr/>
            </p:nvSpPr>
            <p:spPr bwMode="auto">
              <a:xfrm>
                <a:off x="2233" y="2831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255"/>
              <p:cNvSpPr>
                <a:spLocks/>
              </p:cNvSpPr>
              <p:nvPr/>
            </p:nvSpPr>
            <p:spPr bwMode="auto">
              <a:xfrm>
                <a:off x="2369" y="2826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56"/>
              <p:cNvSpPr>
                <a:spLocks/>
              </p:cNvSpPr>
              <p:nvPr/>
            </p:nvSpPr>
            <p:spPr bwMode="auto">
              <a:xfrm>
                <a:off x="2505" y="2820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57"/>
              <p:cNvSpPr>
                <a:spLocks/>
              </p:cNvSpPr>
              <p:nvPr/>
            </p:nvSpPr>
            <p:spPr bwMode="auto">
              <a:xfrm>
                <a:off x="2642" y="2812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58"/>
              <p:cNvSpPr>
                <a:spLocks/>
              </p:cNvSpPr>
              <p:nvPr/>
            </p:nvSpPr>
            <p:spPr bwMode="auto">
              <a:xfrm>
                <a:off x="2778" y="2805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259"/>
              <p:cNvSpPr>
                <a:spLocks/>
              </p:cNvSpPr>
              <p:nvPr/>
            </p:nvSpPr>
            <p:spPr bwMode="auto">
              <a:xfrm>
                <a:off x="2914" y="2795"/>
                <a:ext cx="50" cy="58"/>
              </a:xfrm>
              <a:custGeom>
                <a:avLst/>
                <a:gdLst>
                  <a:gd name="T0" fmla="*/ 50 w 50"/>
                  <a:gd name="T1" fmla="*/ 29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60"/>
              <p:cNvSpPr>
                <a:spLocks/>
              </p:cNvSpPr>
              <p:nvPr/>
            </p:nvSpPr>
            <p:spPr bwMode="auto">
              <a:xfrm>
                <a:off x="3050" y="2784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61"/>
              <p:cNvSpPr>
                <a:spLocks/>
              </p:cNvSpPr>
              <p:nvPr/>
            </p:nvSpPr>
            <p:spPr bwMode="auto">
              <a:xfrm>
                <a:off x="3186" y="2770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62"/>
              <p:cNvSpPr>
                <a:spLocks/>
              </p:cNvSpPr>
              <p:nvPr/>
            </p:nvSpPr>
            <p:spPr bwMode="auto">
              <a:xfrm>
                <a:off x="3322" y="2792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63"/>
              <p:cNvSpPr>
                <a:spLocks/>
              </p:cNvSpPr>
              <p:nvPr/>
            </p:nvSpPr>
            <p:spPr bwMode="auto">
              <a:xfrm>
                <a:off x="3457" y="2742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64"/>
              <p:cNvSpPr>
                <a:spLocks/>
              </p:cNvSpPr>
              <p:nvPr/>
            </p:nvSpPr>
            <p:spPr bwMode="auto">
              <a:xfrm>
                <a:off x="3593" y="2726"/>
                <a:ext cx="51" cy="58"/>
              </a:xfrm>
              <a:custGeom>
                <a:avLst/>
                <a:gdLst>
                  <a:gd name="T0" fmla="*/ 51 w 51"/>
                  <a:gd name="T1" fmla="*/ 29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65"/>
              <p:cNvSpPr>
                <a:spLocks/>
              </p:cNvSpPr>
              <p:nvPr/>
            </p:nvSpPr>
            <p:spPr bwMode="auto">
              <a:xfrm>
                <a:off x="3729" y="2707"/>
                <a:ext cx="51" cy="58"/>
              </a:xfrm>
              <a:custGeom>
                <a:avLst/>
                <a:gdLst>
                  <a:gd name="T0" fmla="*/ 51 w 51"/>
                  <a:gd name="T1" fmla="*/ 29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66"/>
              <p:cNvSpPr>
                <a:spLocks/>
              </p:cNvSpPr>
              <p:nvPr/>
            </p:nvSpPr>
            <p:spPr bwMode="auto">
              <a:xfrm>
                <a:off x="3865" y="2685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Line 267"/>
              <p:cNvSpPr>
                <a:spLocks noChangeShapeType="1"/>
              </p:cNvSpPr>
              <p:nvPr/>
            </p:nvSpPr>
            <p:spPr bwMode="auto">
              <a:xfrm flipH="1" flipV="1">
                <a:off x="2075" y="1710"/>
                <a:ext cx="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Line 268"/>
              <p:cNvSpPr>
                <a:spLocks noChangeShapeType="1"/>
              </p:cNvSpPr>
              <p:nvPr/>
            </p:nvSpPr>
            <p:spPr bwMode="auto">
              <a:xfrm flipH="1">
                <a:off x="2150" y="1712"/>
                <a:ext cx="63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Line 269"/>
              <p:cNvSpPr>
                <a:spLocks noChangeShapeType="1"/>
              </p:cNvSpPr>
              <p:nvPr/>
            </p:nvSpPr>
            <p:spPr bwMode="auto">
              <a:xfrm flipH="1" flipV="1">
                <a:off x="2286" y="1712"/>
                <a:ext cx="62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Line 270"/>
              <p:cNvSpPr>
                <a:spLocks noChangeShapeType="1"/>
              </p:cNvSpPr>
              <p:nvPr/>
            </p:nvSpPr>
            <p:spPr bwMode="auto">
              <a:xfrm flipH="1">
                <a:off x="2422" y="1713"/>
                <a:ext cx="6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Line 271"/>
              <p:cNvSpPr>
                <a:spLocks noChangeShapeType="1"/>
              </p:cNvSpPr>
              <p:nvPr/>
            </p:nvSpPr>
            <p:spPr bwMode="auto">
              <a:xfrm flipH="1" flipV="1">
                <a:off x="2558" y="1713"/>
                <a:ext cx="64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Line 272"/>
              <p:cNvSpPr>
                <a:spLocks noChangeShapeType="1"/>
              </p:cNvSpPr>
              <p:nvPr/>
            </p:nvSpPr>
            <p:spPr bwMode="auto">
              <a:xfrm flipH="1">
                <a:off x="2695" y="1714"/>
                <a:ext cx="63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Line 273"/>
              <p:cNvSpPr>
                <a:spLocks noChangeShapeType="1"/>
              </p:cNvSpPr>
              <p:nvPr/>
            </p:nvSpPr>
            <p:spPr bwMode="auto">
              <a:xfrm flipH="1" flipV="1">
                <a:off x="2831" y="1714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Line 274"/>
              <p:cNvSpPr>
                <a:spLocks noChangeShapeType="1"/>
              </p:cNvSpPr>
              <p:nvPr/>
            </p:nvSpPr>
            <p:spPr bwMode="auto">
              <a:xfrm flipH="1" flipV="1">
                <a:off x="2967" y="1716"/>
                <a:ext cx="62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Line 275"/>
              <p:cNvSpPr>
                <a:spLocks noChangeShapeType="1"/>
              </p:cNvSpPr>
              <p:nvPr/>
            </p:nvSpPr>
            <p:spPr bwMode="auto">
              <a:xfrm flipH="1">
                <a:off x="3103" y="1717"/>
                <a:ext cx="6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Line 276"/>
              <p:cNvSpPr>
                <a:spLocks noChangeShapeType="1"/>
              </p:cNvSpPr>
              <p:nvPr/>
            </p:nvSpPr>
            <p:spPr bwMode="auto">
              <a:xfrm flipH="1">
                <a:off x="3239" y="1717"/>
                <a:ext cx="6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Line 277"/>
              <p:cNvSpPr>
                <a:spLocks noChangeShapeType="1"/>
              </p:cNvSpPr>
              <p:nvPr/>
            </p:nvSpPr>
            <p:spPr bwMode="auto">
              <a:xfrm flipH="1" flipV="1">
                <a:off x="3375" y="1717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Line 278"/>
              <p:cNvSpPr>
                <a:spLocks noChangeShapeType="1"/>
              </p:cNvSpPr>
              <p:nvPr/>
            </p:nvSpPr>
            <p:spPr bwMode="auto">
              <a:xfrm flipH="1">
                <a:off x="3510" y="1719"/>
                <a:ext cx="63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Line 279"/>
              <p:cNvSpPr>
                <a:spLocks noChangeShapeType="1"/>
              </p:cNvSpPr>
              <p:nvPr/>
            </p:nvSpPr>
            <p:spPr bwMode="auto">
              <a:xfrm flipH="1">
                <a:off x="3646" y="1719"/>
                <a:ext cx="63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Line 280"/>
              <p:cNvSpPr>
                <a:spLocks noChangeShapeType="1"/>
              </p:cNvSpPr>
              <p:nvPr/>
            </p:nvSpPr>
            <p:spPr bwMode="auto">
              <a:xfrm flipH="1" flipV="1">
                <a:off x="3782" y="1719"/>
                <a:ext cx="63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Oval 281"/>
              <p:cNvSpPr>
                <a:spLocks noChangeArrowheads="1"/>
              </p:cNvSpPr>
              <p:nvPr/>
            </p:nvSpPr>
            <p:spPr bwMode="auto">
              <a:xfrm>
                <a:off x="1885" y="1686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Oval 282"/>
              <p:cNvSpPr>
                <a:spLocks noChangeArrowheads="1"/>
              </p:cNvSpPr>
              <p:nvPr/>
            </p:nvSpPr>
            <p:spPr bwMode="auto">
              <a:xfrm>
                <a:off x="1953" y="1686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Oval 283"/>
              <p:cNvSpPr>
                <a:spLocks noChangeArrowheads="1"/>
              </p:cNvSpPr>
              <p:nvPr/>
            </p:nvSpPr>
            <p:spPr bwMode="auto">
              <a:xfrm>
                <a:off x="2014" y="1686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Oval 284"/>
              <p:cNvSpPr>
                <a:spLocks noChangeArrowheads="1"/>
              </p:cNvSpPr>
              <p:nvPr/>
            </p:nvSpPr>
            <p:spPr bwMode="auto">
              <a:xfrm>
                <a:off x="2089" y="1687"/>
                <a:ext cx="47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Oval 285"/>
              <p:cNvSpPr>
                <a:spLocks noChangeArrowheads="1"/>
              </p:cNvSpPr>
              <p:nvPr/>
            </p:nvSpPr>
            <p:spPr bwMode="auto">
              <a:xfrm>
                <a:off x="2225" y="1687"/>
                <a:ext cx="47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Oval 286"/>
              <p:cNvSpPr>
                <a:spLocks noChangeArrowheads="1"/>
              </p:cNvSpPr>
              <p:nvPr/>
            </p:nvSpPr>
            <p:spPr bwMode="auto">
              <a:xfrm>
                <a:off x="2361" y="1689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Oval 287"/>
              <p:cNvSpPr>
                <a:spLocks noChangeArrowheads="1"/>
              </p:cNvSpPr>
              <p:nvPr/>
            </p:nvSpPr>
            <p:spPr bwMode="auto">
              <a:xfrm>
                <a:off x="2497" y="1689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Oval 288"/>
              <p:cNvSpPr>
                <a:spLocks noChangeArrowheads="1"/>
              </p:cNvSpPr>
              <p:nvPr/>
            </p:nvSpPr>
            <p:spPr bwMode="auto">
              <a:xfrm>
                <a:off x="2634" y="1690"/>
                <a:ext cx="47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Oval 289"/>
              <p:cNvSpPr>
                <a:spLocks noChangeArrowheads="1"/>
              </p:cNvSpPr>
              <p:nvPr/>
            </p:nvSpPr>
            <p:spPr bwMode="auto">
              <a:xfrm>
                <a:off x="2770" y="1690"/>
                <a:ext cx="47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Oval 290"/>
              <p:cNvSpPr>
                <a:spLocks noChangeArrowheads="1"/>
              </p:cNvSpPr>
              <p:nvPr/>
            </p:nvSpPr>
            <p:spPr bwMode="auto">
              <a:xfrm>
                <a:off x="2906" y="1691"/>
                <a:ext cx="47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Oval 291"/>
              <p:cNvSpPr>
                <a:spLocks noChangeArrowheads="1"/>
              </p:cNvSpPr>
              <p:nvPr/>
            </p:nvSpPr>
            <p:spPr bwMode="auto">
              <a:xfrm>
                <a:off x="3042" y="169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Oval 292"/>
              <p:cNvSpPr>
                <a:spLocks noChangeArrowheads="1"/>
              </p:cNvSpPr>
              <p:nvPr/>
            </p:nvSpPr>
            <p:spPr bwMode="auto">
              <a:xfrm>
                <a:off x="3177" y="1693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Oval 293"/>
              <p:cNvSpPr>
                <a:spLocks noChangeArrowheads="1"/>
              </p:cNvSpPr>
              <p:nvPr/>
            </p:nvSpPr>
            <p:spPr bwMode="auto">
              <a:xfrm>
                <a:off x="3313" y="1693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Oval 294"/>
              <p:cNvSpPr>
                <a:spLocks noChangeArrowheads="1"/>
              </p:cNvSpPr>
              <p:nvPr/>
            </p:nvSpPr>
            <p:spPr bwMode="auto">
              <a:xfrm>
                <a:off x="3449" y="1694"/>
                <a:ext cx="48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Oval 295"/>
              <p:cNvSpPr>
                <a:spLocks noChangeArrowheads="1"/>
              </p:cNvSpPr>
              <p:nvPr/>
            </p:nvSpPr>
            <p:spPr bwMode="auto">
              <a:xfrm>
                <a:off x="3585" y="1694"/>
                <a:ext cx="48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Oval 296"/>
              <p:cNvSpPr>
                <a:spLocks noChangeArrowheads="1"/>
              </p:cNvSpPr>
              <p:nvPr/>
            </p:nvSpPr>
            <p:spPr bwMode="auto">
              <a:xfrm>
                <a:off x="3721" y="1694"/>
                <a:ext cx="48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Oval 297"/>
              <p:cNvSpPr>
                <a:spLocks noChangeArrowheads="1"/>
              </p:cNvSpPr>
              <p:nvPr/>
            </p:nvSpPr>
            <p:spPr bwMode="auto">
              <a:xfrm>
                <a:off x="3857" y="1695"/>
                <a:ext cx="48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Line 298"/>
              <p:cNvSpPr>
                <a:spLocks noChangeShapeType="1"/>
              </p:cNvSpPr>
              <p:nvPr/>
            </p:nvSpPr>
            <p:spPr bwMode="auto">
              <a:xfrm flipH="1">
                <a:off x="2075" y="2818"/>
                <a:ext cx="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Line 299"/>
              <p:cNvSpPr>
                <a:spLocks noChangeShapeType="1"/>
              </p:cNvSpPr>
              <p:nvPr/>
            </p:nvSpPr>
            <p:spPr bwMode="auto">
              <a:xfrm flipH="1">
                <a:off x="2150" y="2815"/>
                <a:ext cx="63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Line 300"/>
              <p:cNvSpPr>
                <a:spLocks noChangeShapeType="1"/>
              </p:cNvSpPr>
              <p:nvPr/>
            </p:nvSpPr>
            <p:spPr bwMode="auto">
              <a:xfrm flipH="1">
                <a:off x="2286" y="2814"/>
                <a:ext cx="62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Line 301"/>
              <p:cNvSpPr>
                <a:spLocks noChangeShapeType="1"/>
              </p:cNvSpPr>
              <p:nvPr/>
            </p:nvSpPr>
            <p:spPr bwMode="auto">
              <a:xfrm flipH="1">
                <a:off x="2422" y="2812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Line 302"/>
              <p:cNvSpPr>
                <a:spLocks noChangeShapeType="1"/>
              </p:cNvSpPr>
              <p:nvPr/>
            </p:nvSpPr>
            <p:spPr bwMode="auto">
              <a:xfrm flipH="1">
                <a:off x="2558" y="2811"/>
                <a:ext cx="64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Line 303"/>
              <p:cNvSpPr>
                <a:spLocks noChangeShapeType="1"/>
              </p:cNvSpPr>
              <p:nvPr/>
            </p:nvSpPr>
            <p:spPr bwMode="auto">
              <a:xfrm flipH="1">
                <a:off x="2695" y="2811"/>
                <a:ext cx="63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Line 304"/>
              <p:cNvSpPr>
                <a:spLocks noChangeShapeType="1"/>
              </p:cNvSpPr>
              <p:nvPr/>
            </p:nvSpPr>
            <p:spPr bwMode="auto">
              <a:xfrm flipH="1">
                <a:off x="2831" y="2810"/>
                <a:ext cx="62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Line 305"/>
              <p:cNvSpPr>
                <a:spLocks noChangeShapeType="1"/>
              </p:cNvSpPr>
              <p:nvPr/>
            </p:nvSpPr>
            <p:spPr bwMode="auto">
              <a:xfrm flipH="1">
                <a:off x="2967" y="2808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Line 306"/>
              <p:cNvSpPr>
                <a:spLocks noChangeShapeType="1"/>
              </p:cNvSpPr>
              <p:nvPr/>
            </p:nvSpPr>
            <p:spPr bwMode="auto">
              <a:xfrm flipH="1">
                <a:off x="3103" y="2808"/>
                <a:ext cx="6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Line 307"/>
              <p:cNvSpPr>
                <a:spLocks noChangeShapeType="1"/>
              </p:cNvSpPr>
              <p:nvPr/>
            </p:nvSpPr>
            <p:spPr bwMode="auto">
              <a:xfrm flipH="1" flipV="1">
                <a:off x="3239" y="2808"/>
                <a:ext cx="62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Line 308"/>
              <p:cNvSpPr>
                <a:spLocks noChangeShapeType="1"/>
              </p:cNvSpPr>
              <p:nvPr/>
            </p:nvSpPr>
            <p:spPr bwMode="auto">
              <a:xfrm flipH="1">
                <a:off x="3375" y="2810"/>
                <a:ext cx="62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Line 309"/>
              <p:cNvSpPr>
                <a:spLocks noChangeShapeType="1"/>
              </p:cNvSpPr>
              <p:nvPr/>
            </p:nvSpPr>
            <p:spPr bwMode="auto">
              <a:xfrm flipH="1">
                <a:off x="3510" y="2810"/>
                <a:ext cx="63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Line 310"/>
              <p:cNvSpPr>
                <a:spLocks noChangeShapeType="1"/>
              </p:cNvSpPr>
              <p:nvPr/>
            </p:nvSpPr>
            <p:spPr bwMode="auto">
              <a:xfrm flipH="1">
                <a:off x="3646" y="2810"/>
                <a:ext cx="63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Line 311"/>
              <p:cNvSpPr>
                <a:spLocks noChangeShapeType="1"/>
              </p:cNvSpPr>
              <p:nvPr/>
            </p:nvSpPr>
            <p:spPr bwMode="auto">
              <a:xfrm flipH="1">
                <a:off x="3782" y="2808"/>
                <a:ext cx="63" cy="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312"/>
              <p:cNvSpPr>
                <a:spLocks/>
              </p:cNvSpPr>
              <p:nvPr/>
            </p:nvSpPr>
            <p:spPr bwMode="auto">
              <a:xfrm>
                <a:off x="1880" y="280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313"/>
              <p:cNvSpPr>
                <a:spLocks/>
              </p:cNvSpPr>
              <p:nvPr/>
            </p:nvSpPr>
            <p:spPr bwMode="auto">
              <a:xfrm>
                <a:off x="1948" y="2804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314"/>
              <p:cNvSpPr>
                <a:spLocks/>
              </p:cNvSpPr>
              <p:nvPr/>
            </p:nvSpPr>
            <p:spPr bwMode="auto">
              <a:xfrm>
                <a:off x="2009" y="2803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315"/>
              <p:cNvSpPr>
                <a:spLocks/>
              </p:cNvSpPr>
              <p:nvPr/>
            </p:nvSpPr>
            <p:spPr bwMode="auto">
              <a:xfrm>
                <a:off x="2083" y="2800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316"/>
              <p:cNvSpPr>
                <a:spLocks/>
              </p:cNvSpPr>
              <p:nvPr/>
            </p:nvSpPr>
            <p:spPr bwMode="auto">
              <a:xfrm>
                <a:off x="2219" y="2799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317"/>
              <p:cNvSpPr>
                <a:spLocks/>
              </p:cNvSpPr>
              <p:nvPr/>
            </p:nvSpPr>
            <p:spPr bwMode="auto">
              <a:xfrm>
                <a:off x="2355" y="2797"/>
                <a:ext cx="59" cy="51"/>
              </a:xfrm>
              <a:custGeom>
                <a:avLst/>
                <a:gdLst>
                  <a:gd name="T0" fmla="*/ 59 w 59"/>
                  <a:gd name="T1" fmla="*/ 0 h 51"/>
                  <a:gd name="T2" fmla="*/ 30 w 59"/>
                  <a:gd name="T3" fmla="*/ 51 h 51"/>
                  <a:gd name="T4" fmla="*/ 0 w 59"/>
                  <a:gd name="T5" fmla="*/ 0 h 51"/>
                  <a:gd name="T6" fmla="*/ 59 w 59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59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318"/>
              <p:cNvSpPr>
                <a:spLocks/>
              </p:cNvSpPr>
              <p:nvPr/>
            </p:nvSpPr>
            <p:spPr bwMode="auto">
              <a:xfrm>
                <a:off x="2491" y="2796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319"/>
              <p:cNvSpPr>
                <a:spLocks/>
              </p:cNvSpPr>
              <p:nvPr/>
            </p:nvSpPr>
            <p:spPr bwMode="auto">
              <a:xfrm>
                <a:off x="2628" y="2795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320"/>
              <p:cNvSpPr>
                <a:spLocks/>
              </p:cNvSpPr>
              <p:nvPr/>
            </p:nvSpPr>
            <p:spPr bwMode="auto">
              <a:xfrm>
                <a:off x="2764" y="2795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321"/>
              <p:cNvSpPr>
                <a:spLocks/>
              </p:cNvSpPr>
              <p:nvPr/>
            </p:nvSpPr>
            <p:spPr bwMode="auto">
              <a:xfrm>
                <a:off x="2900" y="2793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322"/>
              <p:cNvSpPr>
                <a:spLocks/>
              </p:cNvSpPr>
              <p:nvPr/>
            </p:nvSpPr>
            <p:spPr bwMode="auto">
              <a:xfrm>
                <a:off x="3036" y="2792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323"/>
              <p:cNvSpPr>
                <a:spLocks/>
              </p:cNvSpPr>
              <p:nvPr/>
            </p:nvSpPr>
            <p:spPr bwMode="auto">
              <a:xfrm>
                <a:off x="3172" y="2792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324"/>
              <p:cNvSpPr>
                <a:spLocks/>
              </p:cNvSpPr>
              <p:nvPr/>
            </p:nvSpPr>
            <p:spPr bwMode="auto">
              <a:xfrm>
                <a:off x="3308" y="2793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325"/>
              <p:cNvSpPr>
                <a:spLocks/>
              </p:cNvSpPr>
              <p:nvPr/>
            </p:nvSpPr>
            <p:spPr bwMode="auto">
              <a:xfrm>
                <a:off x="3444" y="2793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326"/>
              <p:cNvSpPr>
                <a:spLocks/>
              </p:cNvSpPr>
              <p:nvPr/>
            </p:nvSpPr>
            <p:spPr bwMode="auto">
              <a:xfrm>
                <a:off x="3580" y="2793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327"/>
              <p:cNvSpPr>
                <a:spLocks/>
              </p:cNvSpPr>
              <p:nvPr/>
            </p:nvSpPr>
            <p:spPr bwMode="auto">
              <a:xfrm>
                <a:off x="3716" y="2793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28"/>
              <p:cNvSpPr>
                <a:spLocks/>
              </p:cNvSpPr>
              <p:nvPr/>
            </p:nvSpPr>
            <p:spPr bwMode="auto">
              <a:xfrm>
                <a:off x="3852" y="2792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329"/>
              <p:cNvSpPr>
                <a:spLocks noChangeArrowheads="1"/>
              </p:cNvSpPr>
              <p:nvPr/>
            </p:nvSpPr>
            <p:spPr bwMode="auto">
              <a:xfrm>
                <a:off x="1760" y="294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0.00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2" name="Rectangle 330"/>
              <p:cNvSpPr>
                <a:spLocks noChangeArrowheads="1"/>
              </p:cNvSpPr>
              <p:nvPr/>
            </p:nvSpPr>
            <p:spPr bwMode="auto">
              <a:xfrm>
                <a:off x="2100" y="294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0.05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3" name="Rectangle 331"/>
              <p:cNvSpPr>
                <a:spLocks noChangeArrowheads="1"/>
              </p:cNvSpPr>
              <p:nvPr/>
            </p:nvSpPr>
            <p:spPr bwMode="auto">
              <a:xfrm>
                <a:off x="2440" y="294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4" name="Rectangle 332"/>
              <p:cNvSpPr>
                <a:spLocks noChangeArrowheads="1"/>
              </p:cNvSpPr>
              <p:nvPr/>
            </p:nvSpPr>
            <p:spPr bwMode="auto">
              <a:xfrm>
                <a:off x="2781" y="294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0.15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5" name="Rectangle 333"/>
              <p:cNvSpPr>
                <a:spLocks noChangeArrowheads="1"/>
              </p:cNvSpPr>
              <p:nvPr/>
            </p:nvSpPr>
            <p:spPr bwMode="auto">
              <a:xfrm>
                <a:off x="3120" y="294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0.20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6" name="Rectangle 334"/>
              <p:cNvSpPr>
                <a:spLocks noChangeArrowheads="1"/>
              </p:cNvSpPr>
              <p:nvPr/>
            </p:nvSpPr>
            <p:spPr bwMode="auto">
              <a:xfrm>
                <a:off x="3460" y="294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0.25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" name="Rectangle 335"/>
              <p:cNvSpPr>
                <a:spLocks noChangeArrowheads="1"/>
              </p:cNvSpPr>
              <p:nvPr/>
            </p:nvSpPr>
            <p:spPr bwMode="auto">
              <a:xfrm>
                <a:off x="3800" y="294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0.30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8" name="Rectangle 336"/>
              <p:cNvSpPr>
                <a:spLocks noChangeArrowheads="1"/>
              </p:cNvSpPr>
              <p:nvPr/>
            </p:nvSpPr>
            <p:spPr bwMode="auto">
              <a:xfrm>
                <a:off x="4141" y="294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0.35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9" name="Rectangle 337"/>
              <p:cNvSpPr>
                <a:spLocks noChangeArrowheads="1"/>
              </p:cNvSpPr>
              <p:nvPr/>
            </p:nvSpPr>
            <p:spPr bwMode="auto">
              <a:xfrm>
                <a:off x="4481" y="294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0.40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0" name="Rectangle 338"/>
              <p:cNvSpPr>
                <a:spLocks noChangeArrowheads="1"/>
              </p:cNvSpPr>
              <p:nvPr/>
            </p:nvSpPr>
            <p:spPr bwMode="auto">
              <a:xfrm>
                <a:off x="4821" y="294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0.45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1" name="Rectangle 339"/>
              <p:cNvSpPr>
                <a:spLocks noChangeArrowheads="1"/>
              </p:cNvSpPr>
              <p:nvPr/>
            </p:nvSpPr>
            <p:spPr bwMode="auto">
              <a:xfrm>
                <a:off x="1537" y="2826"/>
                <a:ext cx="298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2" name="Rectangle 340"/>
              <p:cNvSpPr>
                <a:spLocks noChangeArrowheads="1"/>
              </p:cNvSpPr>
              <p:nvPr/>
            </p:nvSpPr>
            <p:spPr bwMode="auto">
              <a:xfrm>
                <a:off x="1583" y="2577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3" name="Rectangle 341"/>
              <p:cNvSpPr>
                <a:spLocks noChangeArrowheads="1"/>
              </p:cNvSpPr>
              <p:nvPr/>
            </p:nvSpPr>
            <p:spPr bwMode="auto">
              <a:xfrm>
                <a:off x="1583" y="2329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4" name="Rectangle 342"/>
              <p:cNvSpPr>
                <a:spLocks noChangeArrowheads="1"/>
              </p:cNvSpPr>
              <p:nvPr/>
            </p:nvSpPr>
            <p:spPr bwMode="auto">
              <a:xfrm>
                <a:off x="1583" y="2080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5" name="Rectangle 343"/>
              <p:cNvSpPr>
                <a:spLocks noChangeArrowheads="1"/>
              </p:cNvSpPr>
              <p:nvPr/>
            </p:nvSpPr>
            <p:spPr bwMode="auto">
              <a:xfrm>
                <a:off x="1583" y="1832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6" name="Rectangle 344"/>
              <p:cNvSpPr>
                <a:spLocks noChangeArrowheads="1"/>
              </p:cNvSpPr>
              <p:nvPr/>
            </p:nvSpPr>
            <p:spPr bwMode="auto">
              <a:xfrm>
                <a:off x="1583" y="1584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7" name="Rectangle 345"/>
              <p:cNvSpPr>
                <a:spLocks noChangeArrowheads="1"/>
              </p:cNvSpPr>
              <p:nvPr/>
            </p:nvSpPr>
            <p:spPr bwMode="auto">
              <a:xfrm>
                <a:off x="1583" y="1336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8" name="Rectangle 346"/>
              <p:cNvSpPr>
                <a:spLocks noChangeArrowheads="1"/>
              </p:cNvSpPr>
              <p:nvPr/>
            </p:nvSpPr>
            <p:spPr bwMode="auto">
              <a:xfrm>
                <a:off x="1583" y="1088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9" name="Rectangle 347"/>
              <p:cNvSpPr>
                <a:spLocks noChangeArrowheads="1"/>
              </p:cNvSpPr>
              <p:nvPr/>
            </p:nvSpPr>
            <p:spPr bwMode="auto">
              <a:xfrm>
                <a:off x="1602" y="83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0.01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0" name="Rectangle 348"/>
              <p:cNvSpPr>
                <a:spLocks noChangeArrowheads="1"/>
              </p:cNvSpPr>
              <p:nvPr/>
            </p:nvSpPr>
            <p:spPr bwMode="auto">
              <a:xfrm>
                <a:off x="1649" y="591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1" name="Rectangle 349"/>
              <p:cNvSpPr>
                <a:spLocks noChangeArrowheads="1"/>
              </p:cNvSpPr>
              <p:nvPr/>
            </p:nvSpPr>
            <p:spPr bwMode="auto">
              <a:xfrm>
                <a:off x="1718" y="343"/>
                <a:ext cx="9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2" name="Line 350"/>
              <p:cNvSpPr>
                <a:spLocks noChangeShapeType="1"/>
              </p:cNvSpPr>
              <p:nvPr/>
            </p:nvSpPr>
            <p:spPr bwMode="auto">
              <a:xfrm flipV="1">
                <a:off x="184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Line 351"/>
              <p:cNvSpPr>
                <a:spLocks noChangeShapeType="1"/>
              </p:cNvSpPr>
              <p:nvPr/>
            </p:nvSpPr>
            <p:spPr bwMode="auto">
              <a:xfrm flipV="1">
                <a:off x="2011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Line 352"/>
              <p:cNvSpPr>
                <a:spLocks noChangeShapeType="1"/>
              </p:cNvSpPr>
              <p:nvPr/>
            </p:nvSpPr>
            <p:spPr bwMode="auto">
              <a:xfrm flipV="1">
                <a:off x="2181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Line 353"/>
              <p:cNvSpPr>
                <a:spLocks noChangeShapeType="1"/>
              </p:cNvSpPr>
              <p:nvPr/>
            </p:nvSpPr>
            <p:spPr bwMode="auto">
              <a:xfrm flipV="1">
                <a:off x="2351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Line 354"/>
              <p:cNvSpPr>
                <a:spLocks noChangeShapeType="1"/>
              </p:cNvSpPr>
              <p:nvPr/>
            </p:nvSpPr>
            <p:spPr bwMode="auto">
              <a:xfrm flipV="1">
                <a:off x="2521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Line 355"/>
              <p:cNvSpPr>
                <a:spLocks noChangeShapeType="1"/>
              </p:cNvSpPr>
              <p:nvPr/>
            </p:nvSpPr>
            <p:spPr bwMode="auto">
              <a:xfrm flipV="1">
                <a:off x="2692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Line 356"/>
              <p:cNvSpPr>
                <a:spLocks noChangeShapeType="1"/>
              </p:cNvSpPr>
              <p:nvPr/>
            </p:nvSpPr>
            <p:spPr bwMode="auto">
              <a:xfrm flipV="1">
                <a:off x="286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Line 357"/>
              <p:cNvSpPr>
                <a:spLocks noChangeShapeType="1"/>
              </p:cNvSpPr>
              <p:nvPr/>
            </p:nvSpPr>
            <p:spPr bwMode="auto">
              <a:xfrm flipV="1">
                <a:off x="3032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Line 358"/>
              <p:cNvSpPr>
                <a:spLocks noChangeShapeType="1"/>
              </p:cNvSpPr>
              <p:nvPr/>
            </p:nvSpPr>
            <p:spPr bwMode="auto">
              <a:xfrm flipV="1">
                <a:off x="320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Line 359"/>
              <p:cNvSpPr>
                <a:spLocks noChangeShapeType="1"/>
              </p:cNvSpPr>
              <p:nvPr/>
            </p:nvSpPr>
            <p:spPr bwMode="auto">
              <a:xfrm flipV="1">
                <a:off x="3372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Line 360"/>
              <p:cNvSpPr>
                <a:spLocks noChangeShapeType="1"/>
              </p:cNvSpPr>
              <p:nvPr/>
            </p:nvSpPr>
            <p:spPr bwMode="auto">
              <a:xfrm flipV="1">
                <a:off x="354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Line 361"/>
              <p:cNvSpPr>
                <a:spLocks noChangeShapeType="1"/>
              </p:cNvSpPr>
              <p:nvPr/>
            </p:nvSpPr>
            <p:spPr bwMode="auto">
              <a:xfrm flipV="1">
                <a:off x="3712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Line 362"/>
              <p:cNvSpPr>
                <a:spLocks noChangeShapeType="1"/>
              </p:cNvSpPr>
              <p:nvPr/>
            </p:nvSpPr>
            <p:spPr bwMode="auto">
              <a:xfrm flipV="1">
                <a:off x="3881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Line 363"/>
              <p:cNvSpPr>
                <a:spLocks noChangeShapeType="1"/>
              </p:cNvSpPr>
              <p:nvPr/>
            </p:nvSpPr>
            <p:spPr bwMode="auto">
              <a:xfrm flipV="1">
                <a:off x="4051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Line 364"/>
              <p:cNvSpPr>
                <a:spLocks noChangeShapeType="1"/>
              </p:cNvSpPr>
              <p:nvPr/>
            </p:nvSpPr>
            <p:spPr bwMode="auto">
              <a:xfrm flipV="1">
                <a:off x="4223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Line 365"/>
              <p:cNvSpPr>
                <a:spLocks noChangeShapeType="1"/>
              </p:cNvSpPr>
              <p:nvPr/>
            </p:nvSpPr>
            <p:spPr bwMode="auto">
              <a:xfrm flipV="1">
                <a:off x="4392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Line 366"/>
              <p:cNvSpPr>
                <a:spLocks noChangeShapeType="1"/>
              </p:cNvSpPr>
              <p:nvPr/>
            </p:nvSpPr>
            <p:spPr bwMode="auto">
              <a:xfrm flipV="1">
                <a:off x="456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Line 367"/>
              <p:cNvSpPr>
                <a:spLocks noChangeShapeType="1"/>
              </p:cNvSpPr>
              <p:nvPr/>
            </p:nvSpPr>
            <p:spPr bwMode="auto">
              <a:xfrm flipV="1">
                <a:off x="4732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Line 368"/>
              <p:cNvSpPr>
                <a:spLocks noChangeShapeType="1"/>
              </p:cNvSpPr>
              <p:nvPr/>
            </p:nvSpPr>
            <p:spPr bwMode="auto">
              <a:xfrm flipV="1">
                <a:off x="490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Line 369"/>
              <p:cNvSpPr>
                <a:spLocks noChangeShapeType="1"/>
              </p:cNvSpPr>
              <p:nvPr/>
            </p:nvSpPr>
            <p:spPr bwMode="auto">
              <a:xfrm>
                <a:off x="1842" y="2884"/>
                <a:ext cx="3060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Line 370"/>
              <p:cNvSpPr>
                <a:spLocks noChangeShapeType="1"/>
              </p:cNvSpPr>
              <p:nvPr/>
            </p:nvSpPr>
            <p:spPr bwMode="auto">
              <a:xfrm>
                <a:off x="1795" y="2884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Line 371"/>
              <p:cNvSpPr>
                <a:spLocks noChangeShapeType="1"/>
              </p:cNvSpPr>
              <p:nvPr/>
            </p:nvSpPr>
            <p:spPr bwMode="auto">
              <a:xfrm>
                <a:off x="1818" y="281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Line 372"/>
              <p:cNvSpPr>
                <a:spLocks noChangeShapeType="1"/>
              </p:cNvSpPr>
              <p:nvPr/>
            </p:nvSpPr>
            <p:spPr bwMode="auto">
              <a:xfrm>
                <a:off x="1818" y="276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Line 373"/>
              <p:cNvSpPr>
                <a:spLocks noChangeShapeType="1"/>
              </p:cNvSpPr>
              <p:nvPr/>
            </p:nvSpPr>
            <p:spPr bwMode="auto">
              <a:xfrm>
                <a:off x="1818" y="273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Line 374"/>
              <p:cNvSpPr>
                <a:spLocks noChangeShapeType="1"/>
              </p:cNvSpPr>
              <p:nvPr/>
            </p:nvSpPr>
            <p:spPr bwMode="auto">
              <a:xfrm>
                <a:off x="1818" y="27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Line 375"/>
              <p:cNvSpPr>
                <a:spLocks noChangeShapeType="1"/>
              </p:cNvSpPr>
              <p:nvPr/>
            </p:nvSpPr>
            <p:spPr bwMode="auto">
              <a:xfrm>
                <a:off x="1818" y="26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Line 376"/>
              <p:cNvSpPr>
                <a:spLocks noChangeShapeType="1"/>
              </p:cNvSpPr>
              <p:nvPr/>
            </p:nvSpPr>
            <p:spPr bwMode="auto">
              <a:xfrm>
                <a:off x="1818" y="267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Line 377"/>
              <p:cNvSpPr>
                <a:spLocks noChangeShapeType="1"/>
              </p:cNvSpPr>
              <p:nvPr/>
            </p:nvSpPr>
            <p:spPr bwMode="auto">
              <a:xfrm>
                <a:off x="1818" y="266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Line 378"/>
              <p:cNvSpPr>
                <a:spLocks noChangeShapeType="1"/>
              </p:cNvSpPr>
              <p:nvPr/>
            </p:nvSpPr>
            <p:spPr bwMode="auto">
              <a:xfrm>
                <a:off x="1818" y="264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Line 379"/>
              <p:cNvSpPr>
                <a:spLocks noChangeShapeType="1"/>
              </p:cNvSpPr>
              <p:nvPr/>
            </p:nvSpPr>
            <p:spPr bwMode="auto">
              <a:xfrm>
                <a:off x="1795" y="2636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Line 380"/>
              <p:cNvSpPr>
                <a:spLocks noChangeShapeType="1"/>
              </p:cNvSpPr>
              <p:nvPr/>
            </p:nvSpPr>
            <p:spPr bwMode="auto">
              <a:xfrm>
                <a:off x="1818" y="256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Line 381"/>
              <p:cNvSpPr>
                <a:spLocks noChangeShapeType="1"/>
              </p:cNvSpPr>
              <p:nvPr/>
            </p:nvSpPr>
            <p:spPr bwMode="auto">
              <a:xfrm>
                <a:off x="1818" y="251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Line 382"/>
              <p:cNvSpPr>
                <a:spLocks noChangeShapeType="1"/>
              </p:cNvSpPr>
              <p:nvPr/>
            </p:nvSpPr>
            <p:spPr bwMode="auto">
              <a:xfrm>
                <a:off x="1818" y="248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Line 383"/>
              <p:cNvSpPr>
                <a:spLocks noChangeShapeType="1"/>
              </p:cNvSpPr>
              <p:nvPr/>
            </p:nvSpPr>
            <p:spPr bwMode="auto">
              <a:xfrm>
                <a:off x="1818" y="24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Line 384"/>
              <p:cNvSpPr>
                <a:spLocks noChangeShapeType="1"/>
              </p:cNvSpPr>
              <p:nvPr/>
            </p:nvSpPr>
            <p:spPr bwMode="auto">
              <a:xfrm>
                <a:off x="1818" y="244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Line 385"/>
              <p:cNvSpPr>
                <a:spLocks noChangeShapeType="1"/>
              </p:cNvSpPr>
              <p:nvPr/>
            </p:nvSpPr>
            <p:spPr bwMode="auto">
              <a:xfrm>
                <a:off x="1818" y="242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Line 386"/>
              <p:cNvSpPr>
                <a:spLocks noChangeShapeType="1"/>
              </p:cNvSpPr>
              <p:nvPr/>
            </p:nvSpPr>
            <p:spPr bwMode="auto">
              <a:xfrm>
                <a:off x="1818" y="24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Line 387"/>
              <p:cNvSpPr>
                <a:spLocks noChangeShapeType="1"/>
              </p:cNvSpPr>
              <p:nvPr/>
            </p:nvSpPr>
            <p:spPr bwMode="auto">
              <a:xfrm>
                <a:off x="1818" y="239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Line 388"/>
              <p:cNvSpPr>
                <a:spLocks noChangeShapeType="1"/>
              </p:cNvSpPr>
              <p:nvPr/>
            </p:nvSpPr>
            <p:spPr bwMode="auto">
              <a:xfrm>
                <a:off x="1795" y="2388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Line 389"/>
              <p:cNvSpPr>
                <a:spLocks noChangeShapeType="1"/>
              </p:cNvSpPr>
              <p:nvPr/>
            </p:nvSpPr>
            <p:spPr bwMode="auto">
              <a:xfrm>
                <a:off x="1818" y="231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Line 390"/>
              <p:cNvSpPr>
                <a:spLocks noChangeShapeType="1"/>
              </p:cNvSpPr>
              <p:nvPr/>
            </p:nvSpPr>
            <p:spPr bwMode="auto">
              <a:xfrm>
                <a:off x="1818" y="226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Line 391"/>
              <p:cNvSpPr>
                <a:spLocks noChangeShapeType="1"/>
              </p:cNvSpPr>
              <p:nvPr/>
            </p:nvSpPr>
            <p:spPr bwMode="auto">
              <a:xfrm>
                <a:off x="1818" y="223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Line 392"/>
              <p:cNvSpPr>
                <a:spLocks noChangeShapeType="1"/>
              </p:cNvSpPr>
              <p:nvPr/>
            </p:nvSpPr>
            <p:spPr bwMode="auto">
              <a:xfrm>
                <a:off x="1818" y="22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Line 393"/>
              <p:cNvSpPr>
                <a:spLocks noChangeShapeType="1"/>
              </p:cNvSpPr>
              <p:nvPr/>
            </p:nvSpPr>
            <p:spPr bwMode="auto">
              <a:xfrm>
                <a:off x="1818" y="219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Line 394"/>
              <p:cNvSpPr>
                <a:spLocks noChangeShapeType="1"/>
              </p:cNvSpPr>
              <p:nvPr/>
            </p:nvSpPr>
            <p:spPr bwMode="auto">
              <a:xfrm>
                <a:off x="1818" y="217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Line 395"/>
              <p:cNvSpPr>
                <a:spLocks noChangeShapeType="1"/>
              </p:cNvSpPr>
              <p:nvPr/>
            </p:nvSpPr>
            <p:spPr bwMode="auto">
              <a:xfrm>
                <a:off x="1818" y="21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Line 396"/>
              <p:cNvSpPr>
                <a:spLocks noChangeShapeType="1"/>
              </p:cNvSpPr>
              <p:nvPr/>
            </p:nvSpPr>
            <p:spPr bwMode="auto">
              <a:xfrm>
                <a:off x="1818" y="215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Line 397"/>
              <p:cNvSpPr>
                <a:spLocks noChangeShapeType="1"/>
              </p:cNvSpPr>
              <p:nvPr/>
            </p:nvSpPr>
            <p:spPr bwMode="auto">
              <a:xfrm>
                <a:off x="1795" y="2139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Line 398"/>
              <p:cNvSpPr>
                <a:spLocks noChangeShapeType="1"/>
              </p:cNvSpPr>
              <p:nvPr/>
            </p:nvSpPr>
            <p:spPr bwMode="auto">
              <a:xfrm>
                <a:off x="1818" y="206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Line 399"/>
              <p:cNvSpPr>
                <a:spLocks noChangeShapeType="1"/>
              </p:cNvSpPr>
              <p:nvPr/>
            </p:nvSpPr>
            <p:spPr bwMode="auto">
              <a:xfrm>
                <a:off x="1818" y="202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Line 400"/>
              <p:cNvSpPr>
                <a:spLocks noChangeShapeType="1"/>
              </p:cNvSpPr>
              <p:nvPr/>
            </p:nvSpPr>
            <p:spPr bwMode="auto">
              <a:xfrm>
                <a:off x="1818" y="19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Line 401"/>
              <p:cNvSpPr>
                <a:spLocks noChangeShapeType="1"/>
              </p:cNvSpPr>
              <p:nvPr/>
            </p:nvSpPr>
            <p:spPr bwMode="auto">
              <a:xfrm>
                <a:off x="1818" y="196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Line 402"/>
              <p:cNvSpPr>
                <a:spLocks noChangeShapeType="1"/>
              </p:cNvSpPr>
              <p:nvPr/>
            </p:nvSpPr>
            <p:spPr bwMode="auto">
              <a:xfrm>
                <a:off x="1818" y="194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Line 403"/>
              <p:cNvSpPr>
                <a:spLocks noChangeShapeType="1"/>
              </p:cNvSpPr>
              <p:nvPr/>
            </p:nvSpPr>
            <p:spPr bwMode="auto">
              <a:xfrm>
                <a:off x="1818" y="193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Line 404"/>
              <p:cNvSpPr>
                <a:spLocks noChangeShapeType="1"/>
              </p:cNvSpPr>
              <p:nvPr/>
            </p:nvSpPr>
            <p:spPr bwMode="auto">
              <a:xfrm>
                <a:off x="1818" y="19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Line 405"/>
              <p:cNvSpPr>
                <a:spLocks noChangeShapeType="1"/>
              </p:cNvSpPr>
              <p:nvPr/>
            </p:nvSpPr>
            <p:spPr bwMode="auto">
              <a:xfrm>
                <a:off x="1818" y="190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" name="Line 407"/>
            <p:cNvSpPr>
              <a:spLocks noChangeShapeType="1"/>
            </p:cNvSpPr>
            <p:nvPr/>
          </p:nvSpPr>
          <p:spPr bwMode="auto">
            <a:xfrm>
              <a:off x="2849563" y="3001963"/>
              <a:ext cx="746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Line 408"/>
            <p:cNvSpPr>
              <a:spLocks noChangeShapeType="1"/>
            </p:cNvSpPr>
            <p:nvPr/>
          </p:nvSpPr>
          <p:spPr bwMode="auto">
            <a:xfrm>
              <a:off x="2886076" y="288290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409"/>
            <p:cNvSpPr>
              <a:spLocks noChangeShapeType="1"/>
            </p:cNvSpPr>
            <p:nvPr/>
          </p:nvSpPr>
          <p:spPr bwMode="auto">
            <a:xfrm>
              <a:off x="2886076" y="28146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410"/>
            <p:cNvSpPr>
              <a:spLocks noChangeShapeType="1"/>
            </p:cNvSpPr>
            <p:nvPr/>
          </p:nvSpPr>
          <p:spPr bwMode="auto">
            <a:xfrm>
              <a:off x="2886076" y="276542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411"/>
            <p:cNvSpPr>
              <a:spLocks noChangeShapeType="1"/>
            </p:cNvSpPr>
            <p:nvPr/>
          </p:nvSpPr>
          <p:spPr bwMode="auto">
            <a:xfrm>
              <a:off x="2886076" y="27257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412"/>
            <p:cNvSpPr>
              <a:spLocks noChangeShapeType="1"/>
            </p:cNvSpPr>
            <p:nvPr/>
          </p:nvSpPr>
          <p:spPr bwMode="auto">
            <a:xfrm>
              <a:off x="2886076" y="269557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413"/>
            <p:cNvSpPr>
              <a:spLocks noChangeShapeType="1"/>
            </p:cNvSpPr>
            <p:nvPr/>
          </p:nvSpPr>
          <p:spPr bwMode="auto">
            <a:xfrm>
              <a:off x="2886076" y="26685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414"/>
            <p:cNvSpPr>
              <a:spLocks noChangeShapeType="1"/>
            </p:cNvSpPr>
            <p:nvPr/>
          </p:nvSpPr>
          <p:spPr bwMode="auto">
            <a:xfrm>
              <a:off x="2886076" y="264636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415"/>
            <p:cNvSpPr>
              <a:spLocks noChangeShapeType="1"/>
            </p:cNvSpPr>
            <p:nvPr/>
          </p:nvSpPr>
          <p:spPr bwMode="auto">
            <a:xfrm>
              <a:off x="2886076" y="26241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416"/>
            <p:cNvSpPr>
              <a:spLocks noChangeShapeType="1"/>
            </p:cNvSpPr>
            <p:nvPr/>
          </p:nvSpPr>
          <p:spPr bwMode="auto">
            <a:xfrm>
              <a:off x="2849563" y="2608263"/>
              <a:ext cx="746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417"/>
            <p:cNvSpPr>
              <a:spLocks noChangeShapeType="1"/>
            </p:cNvSpPr>
            <p:nvPr/>
          </p:nvSpPr>
          <p:spPr bwMode="auto">
            <a:xfrm>
              <a:off x="2886076" y="248920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418"/>
            <p:cNvSpPr>
              <a:spLocks noChangeShapeType="1"/>
            </p:cNvSpPr>
            <p:nvPr/>
          </p:nvSpPr>
          <p:spPr bwMode="auto">
            <a:xfrm>
              <a:off x="2886076" y="24209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419"/>
            <p:cNvSpPr>
              <a:spLocks noChangeShapeType="1"/>
            </p:cNvSpPr>
            <p:nvPr/>
          </p:nvSpPr>
          <p:spPr bwMode="auto">
            <a:xfrm>
              <a:off x="2886076" y="237172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420"/>
            <p:cNvSpPr>
              <a:spLocks noChangeShapeType="1"/>
            </p:cNvSpPr>
            <p:nvPr/>
          </p:nvSpPr>
          <p:spPr bwMode="auto">
            <a:xfrm>
              <a:off x="2886076" y="23320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421"/>
            <p:cNvSpPr>
              <a:spLocks noChangeShapeType="1"/>
            </p:cNvSpPr>
            <p:nvPr/>
          </p:nvSpPr>
          <p:spPr bwMode="auto">
            <a:xfrm>
              <a:off x="2886076" y="23002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422"/>
            <p:cNvSpPr>
              <a:spLocks noChangeShapeType="1"/>
            </p:cNvSpPr>
            <p:nvPr/>
          </p:nvSpPr>
          <p:spPr bwMode="auto">
            <a:xfrm>
              <a:off x="2886076" y="22748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423"/>
            <p:cNvSpPr>
              <a:spLocks noChangeShapeType="1"/>
            </p:cNvSpPr>
            <p:nvPr/>
          </p:nvSpPr>
          <p:spPr bwMode="auto">
            <a:xfrm>
              <a:off x="2886076" y="225266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424"/>
            <p:cNvSpPr>
              <a:spLocks noChangeShapeType="1"/>
            </p:cNvSpPr>
            <p:nvPr/>
          </p:nvSpPr>
          <p:spPr bwMode="auto">
            <a:xfrm>
              <a:off x="2886076" y="22304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425"/>
            <p:cNvSpPr>
              <a:spLocks noChangeShapeType="1"/>
            </p:cNvSpPr>
            <p:nvPr/>
          </p:nvSpPr>
          <p:spPr bwMode="auto">
            <a:xfrm>
              <a:off x="2849563" y="2214563"/>
              <a:ext cx="746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426"/>
            <p:cNvSpPr>
              <a:spLocks noChangeShapeType="1"/>
            </p:cNvSpPr>
            <p:nvPr/>
          </p:nvSpPr>
          <p:spPr bwMode="auto">
            <a:xfrm>
              <a:off x="2886076" y="209550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427"/>
            <p:cNvSpPr>
              <a:spLocks noChangeShapeType="1"/>
            </p:cNvSpPr>
            <p:nvPr/>
          </p:nvSpPr>
          <p:spPr bwMode="auto">
            <a:xfrm>
              <a:off x="2886076" y="202406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428"/>
            <p:cNvSpPr>
              <a:spLocks noChangeShapeType="1"/>
            </p:cNvSpPr>
            <p:nvPr/>
          </p:nvSpPr>
          <p:spPr bwMode="auto">
            <a:xfrm>
              <a:off x="2886076" y="197802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429"/>
            <p:cNvSpPr>
              <a:spLocks noChangeShapeType="1"/>
            </p:cNvSpPr>
            <p:nvPr/>
          </p:nvSpPr>
          <p:spPr bwMode="auto">
            <a:xfrm>
              <a:off x="2886076" y="19383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430"/>
            <p:cNvSpPr>
              <a:spLocks noChangeShapeType="1"/>
            </p:cNvSpPr>
            <p:nvPr/>
          </p:nvSpPr>
          <p:spPr bwMode="auto">
            <a:xfrm>
              <a:off x="2886076" y="19065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431"/>
            <p:cNvSpPr>
              <a:spLocks noChangeShapeType="1"/>
            </p:cNvSpPr>
            <p:nvPr/>
          </p:nvSpPr>
          <p:spPr bwMode="auto">
            <a:xfrm>
              <a:off x="2886076" y="18811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432"/>
            <p:cNvSpPr>
              <a:spLocks noChangeShapeType="1"/>
            </p:cNvSpPr>
            <p:nvPr/>
          </p:nvSpPr>
          <p:spPr bwMode="auto">
            <a:xfrm>
              <a:off x="2886076" y="185737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433"/>
            <p:cNvSpPr>
              <a:spLocks noChangeShapeType="1"/>
            </p:cNvSpPr>
            <p:nvPr/>
          </p:nvSpPr>
          <p:spPr bwMode="auto">
            <a:xfrm>
              <a:off x="2886076" y="18367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434"/>
            <p:cNvSpPr>
              <a:spLocks noChangeShapeType="1"/>
            </p:cNvSpPr>
            <p:nvPr/>
          </p:nvSpPr>
          <p:spPr bwMode="auto">
            <a:xfrm>
              <a:off x="2849563" y="1820863"/>
              <a:ext cx="746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Line 435"/>
            <p:cNvSpPr>
              <a:spLocks noChangeShapeType="1"/>
            </p:cNvSpPr>
            <p:nvPr/>
          </p:nvSpPr>
          <p:spPr bwMode="auto">
            <a:xfrm>
              <a:off x="2886076" y="170021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436"/>
            <p:cNvSpPr>
              <a:spLocks noChangeShapeType="1"/>
            </p:cNvSpPr>
            <p:nvPr/>
          </p:nvSpPr>
          <p:spPr bwMode="auto">
            <a:xfrm>
              <a:off x="2886076" y="163036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437"/>
            <p:cNvSpPr>
              <a:spLocks noChangeShapeType="1"/>
            </p:cNvSpPr>
            <p:nvPr/>
          </p:nvSpPr>
          <p:spPr bwMode="auto">
            <a:xfrm>
              <a:off x="2886076" y="15811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Line 438"/>
            <p:cNvSpPr>
              <a:spLocks noChangeShapeType="1"/>
            </p:cNvSpPr>
            <p:nvPr/>
          </p:nvSpPr>
          <p:spPr bwMode="auto">
            <a:xfrm>
              <a:off x="2886076" y="15446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439"/>
            <p:cNvSpPr>
              <a:spLocks noChangeShapeType="1"/>
            </p:cNvSpPr>
            <p:nvPr/>
          </p:nvSpPr>
          <p:spPr bwMode="auto">
            <a:xfrm>
              <a:off x="2886076" y="15128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440"/>
            <p:cNvSpPr>
              <a:spLocks noChangeShapeType="1"/>
            </p:cNvSpPr>
            <p:nvPr/>
          </p:nvSpPr>
          <p:spPr bwMode="auto">
            <a:xfrm>
              <a:off x="2886076" y="14874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441"/>
            <p:cNvSpPr>
              <a:spLocks noChangeShapeType="1"/>
            </p:cNvSpPr>
            <p:nvPr/>
          </p:nvSpPr>
          <p:spPr bwMode="auto">
            <a:xfrm>
              <a:off x="2886076" y="146367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442"/>
            <p:cNvSpPr>
              <a:spLocks noChangeShapeType="1"/>
            </p:cNvSpPr>
            <p:nvPr/>
          </p:nvSpPr>
          <p:spPr bwMode="auto">
            <a:xfrm>
              <a:off x="2886076" y="14430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443"/>
            <p:cNvSpPr>
              <a:spLocks noChangeShapeType="1"/>
            </p:cNvSpPr>
            <p:nvPr/>
          </p:nvSpPr>
          <p:spPr bwMode="auto">
            <a:xfrm>
              <a:off x="2849563" y="1423988"/>
              <a:ext cx="746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444"/>
            <p:cNvSpPr>
              <a:spLocks noChangeShapeType="1"/>
            </p:cNvSpPr>
            <p:nvPr/>
          </p:nvSpPr>
          <p:spPr bwMode="auto">
            <a:xfrm>
              <a:off x="2886076" y="130651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445"/>
            <p:cNvSpPr>
              <a:spLocks noChangeShapeType="1"/>
            </p:cNvSpPr>
            <p:nvPr/>
          </p:nvSpPr>
          <p:spPr bwMode="auto">
            <a:xfrm>
              <a:off x="2886076" y="123666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46"/>
            <p:cNvSpPr>
              <a:spLocks noChangeShapeType="1"/>
            </p:cNvSpPr>
            <p:nvPr/>
          </p:nvSpPr>
          <p:spPr bwMode="auto">
            <a:xfrm>
              <a:off x="2886076" y="11874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47"/>
            <p:cNvSpPr>
              <a:spLocks noChangeShapeType="1"/>
            </p:cNvSpPr>
            <p:nvPr/>
          </p:nvSpPr>
          <p:spPr bwMode="auto">
            <a:xfrm>
              <a:off x="2886076" y="11493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448"/>
            <p:cNvSpPr>
              <a:spLocks noChangeShapeType="1"/>
            </p:cNvSpPr>
            <p:nvPr/>
          </p:nvSpPr>
          <p:spPr bwMode="auto">
            <a:xfrm>
              <a:off x="2886076" y="11191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ine 449"/>
            <p:cNvSpPr>
              <a:spLocks noChangeShapeType="1"/>
            </p:cNvSpPr>
            <p:nvPr/>
          </p:nvSpPr>
          <p:spPr bwMode="auto">
            <a:xfrm>
              <a:off x="2886076" y="109220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Line 450"/>
            <p:cNvSpPr>
              <a:spLocks noChangeShapeType="1"/>
            </p:cNvSpPr>
            <p:nvPr/>
          </p:nvSpPr>
          <p:spPr bwMode="auto">
            <a:xfrm>
              <a:off x="2886076" y="106997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Line 451"/>
            <p:cNvSpPr>
              <a:spLocks noChangeShapeType="1"/>
            </p:cNvSpPr>
            <p:nvPr/>
          </p:nvSpPr>
          <p:spPr bwMode="auto">
            <a:xfrm>
              <a:off x="2886076" y="104933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Line 452"/>
            <p:cNvSpPr>
              <a:spLocks noChangeShapeType="1"/>
            </p:cNvSpPr>
            <p:nvPr/>
          </p:nvSpPr>
          <p:spPr bwMode="auto">
            <a:xfrm>
              <a:off x="2849563" y="1030288"/>
              <a:ext cx="746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Line 453"/>
            <p:cNvSpPr>
              <a:spLocks noChangeShapeType="1"/>
            </p:cNvSpPr>
            <p:nvPr/>
          </p:nvSpPr>
          <p:spPr bwMode="auto">
            <a:xfrm>
              <a:off x="2886076" y="91281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Line 454"/>
            <p:cNvSpPr>
              <a:spLocks noChangeShapeType="1"/>
            </p:cNvSpPr>
            <p:nvPr/>
          </p:nvSpPr>
          <p:spPr bwMode="auto">
            <a:xfrm>
              <a:off x="2886076" y="84296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Line 455"/>
            <p:cNvSpPr>
              <a:spLocks noChangeShapeType="1"/>
            </p:cNvSpPr>
            <p:nvPr/>
          </p:nvSpPr>
          <p:spPr bwMode="auto">
            <a:xfrm>
              <a:off x="2886076" y="7937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Line 456"/>
            <p:cNvSpPr>
              <a:spLocks noChangeShapeType="1"/>
            </p:cNvSpPr>
            <p:nvPr/>
          </p:nvSpPr>
          <p:spPr bwMode="auto">
            <a:xfrm>
              <a:off x="2886076" y="7556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Line 457"/>
            <p:cNvSpPr>
              <a:spLocks noChangeShapeType="1"/>
            </p:cNvSpPr>
            <p:nvPr/>
          </p:nvSpPr>
          <p:spPr bwMode="auto">
            <a:xfrm>
              <a:off x="2886076" y="725488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Line 458"/>
            <p:cNvSpPr>
              <a:spLocks noChangeShapeType="1"/>
            </p:cNvSpPr>
            <p:nvPr/>
          </p:nvSpPr>
          <p:spPr bwMode="auto">
            <a:xfrm>
              <a:off x="2886076" y="696913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Line 459"/>
            <p:cNvSpPr>
              <a:spLocks noChangeShapeType="1"/>
            </p:cNvSpPr>
            <p:nvPr/>
          </p:nvSpPr>
          <p:spPr bwMode="auto">
            <a:xfrm>
              <a:off x="2886076" y="676275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Line 460"/>
            <p:cNvSpPr>
              <a:spLocks noChangeShapeType="1"/>
            </p:cNvSpPr>
            <p:nvPr/>
          </p:nvSpPr>
          <p:spPr bwMode="auto">
            <a:xfrm>
              <a:off x="2886076" y="654050"/>
              <a:ext cx="3810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Line 461"/>
            <p:cNvSpPr>
              <a:spLocks noChangeShapeType="1"/>
            </p:cNvSpPr>
            <p:nvPr/>
          </p:nvSpPr>
          <p:spPr bwMode="auto">
            <a:xfrm>
              <a:off x="2849563" y="636588"/>
              <a:ext cx="74613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Line 462"/>
            <p:cNvSpPr>
              <a:spLocks noChangeShapeType="1"/>
            </p:cNvSpPr>
            <p:nvPr/>
          </p:nvSpPr>
          <p:spPr bwMode="auto">
            <a:xfrm flipV="1">
              <a:off x="2924176" y="636588"/>
              <a:ext cx="0" cy="394176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Line 463"/>
            <p:cNvSpPr>
              <a:spLocks noChangeShapeType="1"/>
            </p:cNvSpPr>
            <p:nvPr/>
          </p:nvSpPr>
          <p:spPr bwMode="auto">
            <a:xfrm>
              <a:off x="292417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Line 464"/>
            <p:cNvSpPr>
              <a:spLocks noChangeShapeType="1"/>
            </p:cNvSpPr>
            <p:nvPr/>
          </p:nvSpPr>
          <p:spPr bwMode="auto">
            <a:xfrm>
              <a:off x="3192463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Line 465"/>
            <p:cNvSpPr>
              <a:spLocks noChangeShapeType="1"/>
            </p:cNvSpPr>
            <p:nvPr/>
          </p:nvSpPr>
          <p:spPr bwMode="auto">
            <a:xfrm>
              <a:off x="3462338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Line 466"/>
            <p:cNvSpPr>
              <a:spLocks noChangeShapeType="1"/>
            </p:cNvSpPr>
            <p:nvPr/>
          </p:nvSpPr>
          <p:spPr bwMode="auto">
            <a:xfrm>
              <a:off x="3732213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Line 467"/>
            <p:cNvSpPr>
              <a:spLocks noChangeShapeType="1"/>
            </p:cNvSpPr>
            <p:nvPr/>
          </p:nvSpPr>
          <p:spPr bwMode="auto">
            <a:xfrm>
              <a:off x="4002088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Line 468"/>
            <p:cNvSpPr>
              <a:spLocks noChangeShapeType="1"/>
            </p:cNvSpPr>
            <p:nvPr/>
          </p:nvSpPr>
          <p:spPr bwMode="auto">
            <a:xfrm>
              <a:off x="427355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Line 469"/>
            <p:cNvSpPr>
              <a:spLocks noChangeShapeType="1"/>
            </p:cNvSpPr>
            <p:nvPr/>
          </p:nvSpPr>
          <p:spPr bwMode="auto">
            <a:xfrm>
              <a:off x="454342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Line 470"/>
            <p:cNvSpPr>
              <a:spLocks noChangeShapeType="1"/>
            </p:cNvSpPr>
            <p:nvPr/>
          </p:nvSpPr>
          <p:spPr bwMode="auto">
            <a:xfrm>
              <a:off x="481330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471"/>
            <p:cNvSpPr>
              <a:spLocks noChangeShapeType="1"/>
            </p:cNvSpPr>
            <p:nvPr/>
          </p:nvSpPr>
          <p:spPr bwMode="auto">
            <a:xfrm>
              <a:off x="508317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Line 472"/>
            <p:cNvSpPr>
              <a:spLocks noChangeShapeType="1"/>
            </p:cNvSpPr>
            <p:nvPr/>
          </p:nvSpPr>
          <p:spPr bwMode="auto">
            <a:xfrm>
              <a:off x="535305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Line 473"/>
            <p:cNvSpPr>
              <a:spLocks noChangeShapeType="1"/>
            </p:cNvSpPr>
            <p:nvPr/>
          </p:nvSpPr>
          <p:spPr bwMode="auto">
            <a:xfrm>
              <a:off x="562292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Line 474"/>
            <p:cNvSpPr>
              <a:spLocks noChangeShapeType="1"/>
            </p:cNvSpPr>
            <p:nvPr/>
          </p:nvSpPr>
          <p:spPr bwMode="auto">
            <a:xfrm>
              <a:off x="589280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475"/>
            <p:cNvSpPr>
              <a:spLocks noChangeShapeType="1"/>
            </p:cNvSpPr>
            <p:nvPr/>
          </p:nvSpPr>
          <p:spPr bwMode="auto">
            <a:xfrm>
              <a:off x="6161088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476"/>
            <p:cNvSpPr>
              <a:spLocks noChangeShapeType="1"/>
            </p:cNvSpPr>
            <p:nvPr/>
          </p:nvSpPr>
          <p:spPr bwMode="auto">
            <a:xfrm>
              <a:off x="6430963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477"/>
            <p:cNvSpPr>
              <a:spLocks noChangeShapeType="1"/>
            </p:cNvSpPr>
            <p:nvPr/>
          </p:nvSpPr>
          <p:spPr bwMode="auto">
            <a:xfrm>
              <a:off x="6704013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478"/>
            <p:cNvSpPr>
              <a:spLocks noChangeShapeType="1"/>
            </p:cNvSpPr>
            <p:nvPr/>
          </p:nvSpPr>
          <p:spPr bwMode="auto">
            <a:xfrm>
              <a:off x="697230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479"/>
            <p:cNvSpPr>
              <a:spLocks noChangeShapeType="1"/>
            </p:cNvSpPr>
            <p:nvPr/>
          </p:nvSpPr>
          <p:spPr bwMode="auto">
            <a:xfrm>
              <a:off x="724217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Line 480"/>
            <p:cNvSpPr>
              <a:spLocks noChangeShapeType="1"/>
            </p:cNvSpPr>
            <p:nvPr/>
          </p:nvSpPr>
          <p:spPr bwMode="auto">
            <a:xfrm>
              <a:off x="7512051" y="636588"/>
              <a:ext cx="0" cy="3651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Line 481"/>
            <p:cNvSpPr>
              <a:spLocks noChangeShapeType="1"/>
            </p:cNvSpPr>
            <p:nvPr/>
          </p:nvSpPr>
          <p:spPr bwMode="auto">
            <a:xfrm>
              <a:off x="7781926" y="636588"/>
              <a:ext cx="0" cy="7302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Line 482"/>
            <p:cNvSpPr>
              <a:spLocks noChangeShapeType="1"/>
            </p:cNvSpPr>
            <p:nvPr/>
          </p:nvSpPr>
          <p:spPr bwMode="auto">
            <a:xfrm>
              <a:off x="2924176" y="636588"/>
              <a:ext cx="4857750" cy="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483"/>
            <p:cNvSpPr>
              <a:spLocks noChangeArrowheads="1"/>
            </p:cNvSpPr>
            <p:nvPr/>
          </p:nvSpPr>
          <p:spPr bwMode="auto">
            <a:xfrm>
              <a:off x="6599238" y="819150"/>
              <a:ext cx="1023100" cy="14652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484"/>
            <p:cNvSpPr>
              <a:spLocks noChangeArrowheads="1"/>
            </p:cNvSpPr>
            <p:nvPr/>
          </p:nvSpPr>
          <p:spPr bwMode="auto">
            <a:xfrm>
              <a:off x="6543676" y="763588"/>
              <a:ext cx="1111250" cy="14652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Rectangle 485"/>
            <p:cNvSpPr>
              <a:spLocks noChangeArrowheads="1"/>
            </p:cNvSpPr>
            <p:nvPr/>
          </p:nvSpPr>
          <p:spPr bwMode="auto">
            <a:xfrm>
              <a:off x="6543676" y="763588"/>
              <a:ext cx="1111250" cy="15890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Line 486"/>
            <p:cNvSpPr>
              <a:spLocks noChangeShapeType="1"/>
            </p:cNvSpPr>
            <p:nvPr/>
          </p:nvSpPr>
          <p:spPr bwMode="auto">
            <a:xfrm>
              <a:off x="6602413" y="860425"/>
              <a:ext cx="7937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Line 487"/>
            <p:cNvSpPr>
              <a:spLocks noChangeShapeType="1"/>
            </p:cNvSpPr>
            <p:nvPr/>
          </p:nvSpPr>
          <p:spPr bwMode="auto">
            <a:xfrm>
              <a:off x="6781801" y="860425"/>
              <a:ext cx="7937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488"/>
            <p:cNvSpPr>
              <a:spLocks noChangeArrowheads="1"/>
            </p:cNvSpPr>
            <p:nvPr/>
          </p:nvSpPr>
          <p:spPr bwMode="auto">
            <a:xfrm>
              <a:off x="6697663" y="825500"/>
              <a:ext cx="66675" cy="666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489"/>
            <p:cNvSpPr>
              <a:spLocks noChangeArrowheads="1"/>
            </p:cNvSpPr>
            <p:nvPr/>
          </p:nvSpPr>
          <p:spPr bwMode="auto">
            <a:xfrm>
              <a:off x="6861176" y="795338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" name="Rectangle 490"/>
            <p:cNvSpPr>
              <a:spLocks noChangeArrowheads="1"/>
            </p:cNvSpPr>
            <p:nvPr/>
          </p:nvSpPr>
          <p:spPr bwMode="auto">
            <a:xfrm>
              <a:off x="6888163" y="795338"/>
              <a:ext cx="49212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β_</a:t>
              </a:r>
              <a:r>
                <a:rPr lang="en-US" altLang="en-US" sz="1000" dirty="0" err="1">
                  <a:solidFill>
                    <a:srgbClr val="000000"/>
                  </a:solidFill>
                  <a:latin typeface="Times New Roman" panose="02020603050405020304" pitchFamily="18" charset="0"/>
                </a:rPr>
                <a:t>AlFeSi</a:t>
              </a:r>
              <a:endParaRPr lang="en-US" altLang="en-US" sz="1000" dirty="0"/>
            </a:p>
          </p:txBody>
        </p:sp>
        <p:sp>
          <p:nvSpPr>
            <p:cNvPr id="91" name="Line 491"/>
            <p:cNvSpPr>
              <a:spLocks noChangeShapeType="1"/>
            </p:cNvSpPr>
            <p:nvPr/>
          </p:nvSpPr>
          <p:spPr bwMode="auto">
            <a:xfrm>
              <a:off x="6602413" y="1003300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Line 492"/>
            <p:cNvSpPr>
              <a:spLocks noChangeShapeType="1"/>
            </p:cNvSpPr>
            <p:nvPr/>
          </p:nvSpPr>
          <p:spPr bwMode="auto">
            <a:xfrm>
              <a:off x="6789738" y="1003300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93"/>
            <p:cNvSpPr>
              <a:spLocks/>
            </p:cNvSpPr>
            <p:nvPr/>
          </p:nvSpPr>
          <p:spPr bwMode="auto">
            <a:xfrm>
              <a:off x="6677026" y="942975"/>
              <a:ext cx="106363" cy="90488"/>
            </a:xfrm>
            <a:custGeom>
              <a:avLst/>
              <a:gdLst>
                <a:gd name="T0" fmla="*/ 34 w 67"/>
                <a:gd name="T1" fmla="*/ 0 h 57"/>
                <a:gd name="T2" fmla="*/ 67 w 67"/>
                <a:gd name="T3" fmla="*/ 57 h 57"/>
                <a:gd name="T4" fmla="*/ 0 w 67"/>
                <a:gd name="T5" fmla="*/ 57 h 57"/>
                <a:gd name="T6" fmla="*/ 34 w 6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7">
                  <a:moveTo>
                    <a:pt x="34" y="0"/>
                  </a:moveTo>
                  <a:lnTo>
                    <a:pt x="67" y="57"/>
                  </a:lnTo>
                  <a:lnTo>
                    <a:pt x="0" y="5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494"/>
            <p:cNvSpPr>
              <a:spLocks noChangeArrowheads="1"/>
            </p:cNvSpPr>
            <p:nvPr/>
          </p:nvSpPr>
          <p:spPr bwMode="auto">
            <a:xfrm>
              <a:off x="6861176" y="938213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495"/>
            <p:cNvSpPr>
              <a:spLocks noChangeArrowheads="1"/>
            </p:cNvSpPr>
            <p:nvPr/>
          </p:nvSpPr>
          <p:spPr bwMode="auto">
            <a:xfrm>
              <a:off x="6888163" y="938213"/>
              <a:ext cx="32060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Cu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Line 496"/>
            <p:cNvSpPr>
              <a:spLocks noChangeShapeType="1"/>
            </p:cNvSpPr>
            <p:nvPr/>
          </p:nvSpPr>
          <p:spPr bwMode="auto">
            <a:xfrm>
              <a:off x="6602413" y="1144588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Line 497"/>
            <p:cNvSpPr>
              <a:spLocks noChangeShapeType="1"/>
            </p:cNvSpPr>
            <p:nvPr/>
          </p:nvSpPr>
          <p:spPr bwMode="auto">
            <a:xfrm>
              <a:off x="6789738" y="1144588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Line 498"/>
            <p:cNvSpPr>
              <a:spLocks noChangeShapeType="1"/>
            </p:cNvSpPr>
            <p:nvPr/>
          </p:nvSpPr>
          <p:spPr bwMode="auto">
            <a:xfrm>
              <a:off x="6686551" y="1100138"/>
              <a:ext cx="90488" cy="889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Line 499"/>
            <p:cNvSpPr>
              <a:spLocks noChangeShapeType="1"/>
            </p:cNvSpPr>
            <p:nvPr/>
          </p:nvSpPr>
          <p:spPr bwMode="auto">
            <a:xfrm flipH="1">
              <a:off x="6686551" y="1100138"/>
              <a:ext cx="90488" cy="889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500"/>
            <p:cNvSpPr>
              <a:spLocks noChangeArrowheads="1"/>
            </p:cNvSpPr>
            <p:nvPr/>
          </p:nvSpPr>
          <p:spPr bwMode="auto">
            <a:xfrm>
              <a:off x="6861176" y="1079500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" name="Rectangle 501"/>
            <p:cNvSpPr>
              <a:spLocks noChangeArrowheads="1"/>
            </p:cNvSpPr>
            <p:nvPr/>
          </p:nvSpPr>
          <p:spPr bwMode="auto">
            <a:xfrm>
              <a:off x="6888163" y="1079500"/>
              <a:ext cx="32701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Si</a:t>
              </a:r>
              <a:endParaRPr lang="en-US" altLang="en-US" sz="1000" dirty="0"/>
            </a:p>
          </p:txBody>
        </p:sp>
        <p:sp>
          <p:nvSpPr>
            <p:cNvPr id="102" name="Line 502"/>
            <p:cNvSpPr>
              <a:spLocks noChangeShapeType="1"/>
            </p:cNvSpPr>
            <p:nvPr/>
          </p:nvSpPr>
          <p:spPr bwMode="auto">
            <a:xfrm>
              <a:off x="6602413" y="1285875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Line 503"/>
            <p:cNvSpPr>
              <a:spLocks noChangeShapeType="1"/>
            </p:cNvSpPr>
            <p:nvPr/>
          </p:nvSpPr>
          <p:spPr bwMode="auto">
            <a:xfrm>
              <a:off x="6789738" y="1285875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04"/>
            <p:cNvSpPr>
              <a:spLocks/>
            </p:cNvSpPr>
            <p:nvPr/>
          </p:nvSpPr>
          <p:spPr bwMode="auto">
            <a:xfrm>
              <a:off x="6670676" y="1233488"/>
              <a:ext cx="90488" cy="104775"/>
            </a:xfrm>
            <a:custGeom>
              <a:avLst/>
              <a:gdLst>
                <a:gd name="T0" fmla="*/ 0 w 57"/>
                <a:gd name="T1" fmla="*/ 33 h 66"/>
                <a:gd name="T2" fmla="*/ 57 w 57"/>
                <a:gd name="T3" fmla="*/ 66 h 66"/>
                <a:gd name="T4" fmla="*/ 57 w 57"/>
                <a:gd name="T5" fmla="*/ 0 h 66"/>
                <a:gd name="T6" fmla="*/ 0 w 57"/>
                <a:gd name="T7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66">
                  <a:moveTo>
                    <a:pt x="0" y="33"/>
                  </a:moveTo>
                  <a:lnTo>
                    <a:pt x="57" y="66"/>
                  </a:lnTo>
                  <a:lnTo>
                    <a:pt x="57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505"/>
            <p:cNvSpPr>
              <a:spLocks noChangeArrowheads="1"/>
            </p:cNvSpPr>
            <p:nvPr/>
          </p:nvSpPr>
          <p:spPr bwMode="auto">
            <a:xfrm>
              <a:off x="6861176" y="1222375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6" name="Rectangle 506"/>
            <p:cNvSpPr>
              <a:spLocks noChangeArrowheads="1"/>
            </p:cNvSpPr>
            <p:nvPr/>
          </p:nvSpPr>
          <p:spPr bwMode="auto">
            <a:xfrm>
              <a:off x="6888163" y="1222375"/>
              <a:ext cx="67005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FeMg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Si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6</a:t>
              </a:r>
              <a:endParaRPr lang="en-US" altLang="en-US" sz="1000" baseline="-25000" dirty="0"/>
            </a:p>
          </p:txBody>
        </p:sp>
        <p:sp>
          <p:nvSpPr>
            <p:cNvPr id="107" name="Line 507"/>
            <p:cNvSpPr>
              <a:spLocks noChangeShapeType="1"/>
            </p:cNvSpPr>
            <p:nvPr/>
          </p:nvSpPr>
          <p:spPr bwMode="auto">
            <a:xfrm>
              <a:off x="6602413" y="1428750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508"/>
            <p:cNvSpPr>
              <a:spLocks noChangeShapeType="1"/>
            </p:cNvSpPr>
            <p:nvPr/>
          </p:nvSpPr>
          <p:spPr bwMode="auto">
            <a:xfrm>
              <a:off x="6789738" y="1428750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09"/>
            <p:cNvSpPr>
              <a:spLocks/>
            </p:cNvSpPr>
            <p:nvPr/>
          </p:nvSpPr>
          <p:spPr bwMode="auto">
            <a:xfrm>
              <a:off x="6677026" y="1398588"/>
              <a:ext cx="106363" cy="90488"/>
            </a:xfrm>
            <a:custGeom>
              <a:avLst/>
              <a:gdLst>
                <a:gd name="T0" fmla="*/ 67 w 67"/>
                <a:gd name="T1" fmla="*/ 0 h 57"/>
                <a:gd name="T2" fmla="*/ 34 w 67"/>
                <a:gd name="T3" fmla="*/ 57 h 57"/>
                <a:gd name="T4" fmla="*/ 0 w 67"/>
                <a:gd name="T5" fmla="*/ 0 h 57"/>
                <a:gd name="T6" fmla="*/ 67 w 6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7">
                  <a:moveTo>
                    <a:pt x="67" y="0"/>
                  </a:moveTo>
                  <a:lnTo>
                    <a:pt x="34" y="57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Rectangle 510"/>
            <p:cNvSpPr>
              <a:spLocks noChangeArrowheads="1"/>
            </p:cNvSpPr>
            <p:nvPr/>
          </p:nvSpPr>
          <p:spPr bwMode="auto">
            <a:xfrm>
              <a:off x="6861176" y="1363663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" name="Rectangle 511"/>
            <p:cNvSpPr>
              <a:spLocks noChangeArrowheads="1"/>
            </p:cNvSpPr>
            <p:nvPr/>
          </p:nvSpPr>
          <p:spPr bwMode="auto">
            <a:xfrm>
              <a:off x="6888163" y="1363663"/>
              <a:ext cx="62837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Cu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Mn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28</a:t>
              </a:r>
              <a:endParaRPr lang="en-US" altLang="en-US" sz="1000" baseline="-25000" dirty="0"/>
            </a:p>
          </p:txBody>
        </p:sp>
        <p:sp>
          <p:nvSpPr>
            <p:cNvPr id="112" name="Line 512"/>
            <p:cNvSpPr>
              <a:spLocks noChangeShapeType="1"/>
            </p:cNvSpPr>
            <p:nvPr/>
          </p:nvSpPr>
          <p:spPr bwMode="auto">
            <a:xfrm>
              <a:off x="6602413" y="1570038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Line 513"/>
            <p:cNvSpPr>
              <a:spLocks noChangeShapeType="1"/>
            </p:cNvSpPr>
            <p:nvPr/>
          </p:nvSpPr>
          <p:spPr bwMode="auto">
            <a:xfrm>
              <a:off x="6781801" y="1570038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Rectangle 514"/>
            <p:cNvSpPr>
              <a:spLocks noChangeArrowheads="1"/>
            </p:cNvSpPr>
            <p:nvPr/>
          </p:nvSpPr>
          <p:spPr bwMode="auto">
            <a:xfrm>
              <a:off x="6697663" y="1536700"/>
              <a:ext cx="66675" cy="66675"/>
            </a:xfrm>
            <a:prstGeom prst="rect">
              <a:avLst/>
            </a:pr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Rectangle 515"/>
            <p:cNvSpPr>
              <a:spLocks noChangeArrowheads="1"/>
            </p:cNvSpPr>
            <p:nvPr/>
          </p:nvSpPr>
          <p:spPr bwMode="auto">
            <a:xfrm>
              <a:off x="6861176" y="1504950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" name="Rectangle 516"/>
            <p:cNvSpPr>
              <a:spLocks noChangeArrowheads="1"/>
            </p:cNvSpPr>
            <p:nvPr/>
          </p:nvSpPr>
          <p:spPr bwMode="auto">
            <a:xfrm>
              <a:off x="6888163" y="1504950"/>
              <a:ext cx="49372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α_</a:t>
              </a:r>
              <a:r>
                <a:rPr lang="en-US" altLang="en-US" sz="1000" dirty="0" err="1">
                  <a:solidFill>
                    <a:srgbClr val="000000"/>
                  </a:solidFill>
                  <a:latin typeface="Times New Roman" panose="02020603050405020304" pitchFamily="18" charset="0"/>
                </a:rPr>
                <a:t>AlFeSi</a:t>
              </a:r>
              <a:endParaRPr lang="en-US" altLang="en-US" dirty="0"/>
            </a:p>
          </p:txBody>
        </p:sp>
        <p:sp>
          <p:nvSpPr>
            <p:cNvPr id="117" name="Line 517"/>
            <p:cNvSpPr>
              <a:spLocks noChangeShapeType="1"/>
            </p:cNvSpPr>
            <p:nvPr/>
          </p:nvSpPr>
          <p:spPr bwMode="auto">
            <a:xfrm>
              <a:off x="6602413" y="1712913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Line 518"/>
            <p:cNvSpPr>
              <a:spLocks noChangeShapeType="1"/>
            </p:cNvSpPr>
            <p:nvPr/>
          </p:nvSpPr>
          <p:spPr bwMode="auto">
            <a:xfrm>
              <a:off x="6781801" y="1712913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519"/>
            <p:cNvSpPr>
              <a:spLocks/>
            </p:cNvSpPr>
            <p:nvPr/>
          </p:nvSpPr>
          <p:spPr bwMode="auto">
            <a:xfrm>
              <a:off x="6677026" y="1665288"/>
              <a:ext cx="80963" cy="92075"/>
            </a:xfrm>
            <a:custGeom>
              <a:avLst/>
              <a:gdLst>
                <a:gd name="T0" fmla="*/ 0 w 51"/>
                <a:gd name="T1" fmla="*/ 30 h 58"/>
                <a:gd name="T2" fmla="*/ 51 w 51"/>
                <a:gd name="T3" fmla="*/ 58 h 58"/>
                <a:gd name="T4" fmla="*/ 51 w 51"/>
                <a:gd name="T5" fmla="*/ 0 h 58"/>
                <a:gd name="T6" fmla="*/ 0 w 51"/>
                <a:gd name="T7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8">
                  <a:moveTo>
                    <a:pt x="0" y="30"/>
                  </a:moveTo>
                  <a:lnTo>
                    <a:pt x="51" y="58"/>
                  </a:lnTo>
                  <a:lnTo>
                    <a:pt x="5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520"/>
            <p:cNvSpPr>
              <a:spLocks noChangeArrowheads="1"/>
            </p:cNvSpPr>
            <p:nvPr/>
          </p:nvSpPr>
          <p:spPr bwMode="auto">
            <a:xfrm>
              <a:off x="6861176" y="1647825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1" name="Rectangle 521"/>
            <p:cNvSpPr>
              <a:spLocks noChangeArrowheads="1"/>
            </p:cNvSpPr>
            <p:nvPr/>
          </p:nvSpPr>
          <p:spPr bwMode="auto">
            <a:xfrm>
              <a:off x="6888163" y="1647825"/>
              <a:ext cx="3863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Fe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endParaRPr lang="en-US" altLang="en-US" dirty="0"/>
            </a:p>
          </p:txBody>
        </p:sp>
        <p:sp>
          <p:nvSpPr>
            <p:cNvPr id="122" name="Line 522"/>
            <p:cNvSpPr>
              <a:spLocks noChangeShapeType="1"/>
            </p:cNvSpPr>
            <p:nvPr/>
          </p:nvSpPr>
          <p:spPr bwMode="auto">
            <a:xfrm>
              <a:off x="6602413" y="1854200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Line 523"/>
            <p:cNvSpPr>
              <a:spLocks noChangeShapeType="1"/>
            </p:cNvSpPr>
            <p:nvPr/>
          </p:nvSpPr>
          <p:spPr bwMode="auto">
            <a:xfrm>
              <a:off x="6781801" y="1854200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524"/>
            <p:cNvSpPr>
              <a:spLocks/>
            </p:cNvSpPr>
            <p:nvPr/>
          </p:nvSpPr>
          <p:spPr bwMode="auto">
            <a:xfrm>
              <a:off x="6705601" y="1806575"/>
              <a:ext cx="79375" cy="93663"/>
            </a:xfrm>
            <a:custGeom>
              <a:avLst/>
              <a:gdLst>
                <a:gd name="T0" fmla="*/ 50 w 50"/>
                <a:gd name="T1" fmla="*/ 30 h 59"/>
                <a:gd name="T2" fmla="*/ 0 w 50"/>
                <a:gd name="T3" fmla="*/ 59 h 59"/>
                <a:gd name="T4" fmla="*/ 0 w 50"/>
                <a:gd name="T5" fmla="*/ 0 h 59"/>
                <a:gd name="T6" fmla="*/ 50 w 50"/>
                <a:gd name="T7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50" y="30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50" y="30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Rectangle 525"/>
            <p:cNvSpPr>
              <a:spLocks noChangeArrowheads="1"/>
            </p:cNvSpPr>
            <p:nvPr/>
          </p:nvSpPr>
          <p:spPr bwMode="auto">
            <a:xfrm>
              <a:off x="6861176" y="1789113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6" name="Rectangle 526"/>
            <p:cNvSpPr>
              <a:spLocks noChangeArrowheads="1"/>
            </p:cNvSpPr>
            <p:nvPr/>
          </p:nvSpPr>
          <p:spPr bwMode="auto">
            <a:xfrm>
              <a:off x="6888163" y="1789113"/>
              <a:ext cx="62837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(Cr, </a:t>
              </a:r>
              <a:r>
                <a:rPr lang="en-US" altLang="en-US" sz="1000" dirty="0" err="1">
                  <a:solidFill>
                    <a:srgbClr val="000000"/>
                  </a:solidFill>
                  <a:latin typeface="Times New Roman" panose="02020603050405020304" pitchFamily="18" charset="0"/>
                </a:rPr>
                <a:t>Mn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 sz="1000" dirty="0"/>
            </a:p>
          </p:txBody>
        </p:sp>
        <p:sp>
          <p:nvSpPr>
            <p:cNvPr id="127" name="Line 527"/>
            <p:cNvSpPr>
              <a:spLocks noChangeShapeType="1"/>
            </p:cNvSpPr>
            <p:nvPr/>
          </p:nvSpPr>
          <p:spPr bwMode="auto">
            <a:xfrm>
              <a:off x="6602413" y="1997075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Line 528"/>
            <p:cNvSpPr>
              <a:spLocks noChangeShapeType="1"/>
            </p:cNvSpPr>
            <p:nvPr/>
          </p:nvSpPr>
          <p:spPr bwMode="auto">
            <a:xfrm>
              <a:off x="6781801" y="1997075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Oval 529"/>
            <p:cNvSpPr>
              <a:spLocks noChangeArrowheads="1"/>
            </p:cNvSpPr>
            <p:nvPr/>
          </p:nvSpPr>
          <p:spPr bwMode="auto">
            <a:xfrm>
              <a:off x="6692901" y="1957388"/>
              <a:ext cx="74613" cy="76200"/>
            </a:xfrm>
            <a:prstGeom prst="ellipse">
              <a:avLst/>
            </a:pr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530"/>
            <p:cNvSpPr>
              <a:spLocks noChangeArrowheads="1"/>
            </p:cNvSpPr>
            <p:nvPr/>
          </p:nvSpPr>
          <p:spPr bwMode="auto">
            <a:xfrm>
              <a:off x="6861176" y="1931988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" name="Rectangle 531"/>
            <p:cNvSpPr>
              <a:spLocks noChangeArrowheads="1"/>
            </p:cNvSpPr>
            <p:nvPr/>
          </p:nvSpPr>
          <p:spPr bwMode="auto">
            <a:xfrm>
              <a:off x="6888163" y="1931988"/>
              <a:ext cx="157163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Si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" name="Line 532"/>
            <p:cNvSpPr>
              <a:spLocks noChangeShapeType="1"/>
            </p:cNvSpPr>
            <p:nvPr/>
          </p:nvSpPr>
          <p:spPr bwMode="auto">
            <a:xfrm>
              <a:off x="6602413" y="2138363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Line 533"/>
            <p:cNvSpPr>
              <a:spLocks noChangeShapeType="1"/>
            </p:cNvSpPr>
            <p:nvPr/>
          </p:nvSpPr>
          <p:spPr bwMode="auto">
            <a:xfrm>
              <a:off x="6781801" y="2138363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534"/>
            <p:cNvSpPr>
              <a:spLocks/>
            </p:cNvSpPr>
            <p:nvPr/>
          </p:nvSpPr>
          <p:spPr bwMode="auto">
            <a:xfrm>
              <a:off x="6683376" y="2112963"/>
              <a:ext cx="93663" cy="79375"/>
            </a:xfrm>
            <a:custGeom>
              <a:avLst/>
              <a:gdLst>
                <a:gd name="T0" fmla="*/ 59 w 59"/>
                <a:gd name="T1" fmla="*/ 0 h 50"/>
                <a:gd name="T2" fmla="*/ 30 w 59"/>
                <a:gd name="T3" fmla="*/ 50 h 50"/>
                <a:gd name="T4" fmla="*/ 0 w 59"/>
                <a:gd name="T5" fmla="*/ 0 h 50"/>
                <a:gd name="T6" fmla="*/ 59 w 59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0">
                  <a:moveTo>
                    <a:pt x="59" y="0"/>
                  </a:moveTo>
                  <a:lnTo>
                    <a:pt x="30" y="50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Rectangle 535"/>
            <p:cNvSpPr>
              <a:spLocks noChangeArrowheads="1"/>
            </p:cNvSpPr>
            <p:nvPr/>
          </p:nvSpPr>
          <p:spPr bwMode="auto">
            <a:xfrm>
              <a:off x="6861176" y="2073275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" name="Rectangle 536"/>
            <p:cNvSpPr>
              <a:spLocks noChangeArrowheads="1"/>
            </p:cNvSpPr>
            <p:nvPr/>
          </p:nvSpPr>
          <p:spPr bwMode="auto">
            <a:xfrm>
              <a:off x="6888163" y="2073275"/>
              <a:ext cx="73417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Cu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Si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9</a:t>
              </a:r>
              <a:endParaRPr lang="en-US" altLang="en-US" sz="1000" baseline="-25000" dirty="0"/>
            </a:p>
          </p:txBody>
        </p:sp>
        <p:sp>
          <p:nvSpPr>
            <p:cNvPr id="137" name="Rectangle 537"/>
            <p:cNvSpPr>
              <a:spLocks noChangeArrowheads="1"/>
            </p:cNvSpPr>
            <p:nvPr/>
          </p:nvSpPr>
          <p:spPr bwMode="auto">
            <a:xfrm>
              <a:off x="4568826" y="4953000"/>
              <a:ext cx="147700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Weight percent </a:t>
              </a:r>
              <a:r>
                <a:rPr kumimoji="0" lang="en-US" altLang="en-US" sz="1500" b="0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Mn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" name="Rectangle 538"/>
            <p:cNvSpPr>
              <a:spLocks noChangeArrowheads="1"/>
            </p:cNvSpPr>
            <p:nvPr/>
          </p:nvSpPr>
          <p:spPr bwMode="auto">
            <a:xfrm rot="16200000">
              <a:off x="1582738" y="2490788"/>
              <a:ext cx="1314450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Weight percent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" name="Rectangle 539"/>
            <p:cNvSpPr>
              <a:spLocks noChangeArrowheads="1"/>
            </p:cNvSpPr>
            <p:nvPr/>
          </p:nvSpPr>
          <p:spPr bwMode="auto">
            <a:xfrm>
              <a:off x="7905751" y="4486275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" name="Rectangle 540"/>
            <p:cNvSpPr>
              <a:spLocks noChangeArrowheads="1"/>
            </p:cNvSpPr>
            <p:nvPr/>
          </p:nvSpPr>
          <p:spPr bwMode="auto">
            <a:xfrm>
              <a:off x="7905751" y="3697288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0.05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" name="Rectangle 541"/>
            <p:cNvSpPr>
              <a:spLocks noChangeArrowheads="1"/>
            </p:cNvSpPr>
            <p:nvPr/>
          </p:nvSpPr>
          <p:spPr bwMode="auto">
            <a:xfrm>
              <a:off x="7905751" y="2908300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" name="Rectangle 542"/>
            <p:cNvSpPr>
              <a:spLocks noChangeArrowheads="1"/>
            </p:cNvSpPr>
            <p:nvPr/>
          </p:nvSpPr>
          <p:spPr bwMode="auto">
            <a:xfrm>
              <a:off x="7905751" y="2120900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0.15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3" name="Rectangle 543"/>
            <p:cNvSpPr>
              <a:spLocks noChangeArrowheads="1"/>
            </p:cNvSpPr>
            <p:nvPr/>
          </p:nvSpPr>
          <p:spPr bwMode="auto">
            <a:xfrm>
              <a:off x="7905751" y="1331913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4" name="Rectangle 544"/>
            <p:cNvSpPr>
              <a:spLocks noChangeArrowheads="1"/>
            </p:cNvSpPr>
            <p:nvPr/>
          </p:nvSpPr>
          <p:spPr bwMode="auto">
            <a:xfrm>
              <a:off x="7905751" y="544513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5" name="Line 545"/>
            <p:cNvSpPr>
              <a:spLocks noChangeShapeType="1"/>
            </p:cNvSpPr>
            <p:nvPr/>
          </p:nvSpPr>
          <p:spPr bwMode="auto">
            <a:xfrm flipH="1">
              <a:off x="7781926" y="457835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Line 546"/>
            <p:cNvSpPr>
              <a:spLocks noChangeShapeType="1"/>
            </p:cNvSpPr>
            <p:nvPr/>
          </p:nvSpPr>
          <p:spPr bwMode="auto">
            <a:xfrm flipH="1">
              <a:off x="7781926" y="4184650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Line 547"/>
            <p:cNvSpPr>
              <a:spLocks noChangeShapeType="1"/>
            </p:cNvSpPr>
            <p:nvPr/>
          </p:nvSpPr>
          <p:spPr bwMode="auto">
            <a:xfrm flipH="1">
              <a:off x="7781926" y="379095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Line 548"/>
            <p:cNvSpPr>
              <a:spLocks noChangeShapeType="1"/>
            </p:cNvSpPr>
            <p:nvPr/>
          </p:nvSpPr>
          <p:spPr bwMode="auto">
            <a:xfrm flipH="1">
              <a:off x="7781926" y="339566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Line 549"/>
            <p:cNvSpPr>
              <a:spLocks noChangeShapeType="1"/>
            </p:cNvSpPr>
            <p:nvPr/>
          </p:nvSpPr>
          <p:spPr bwMode="auto">
            <a:xfrm flipH="1">
              <a:off x="7781926" y="300196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Line 550"/>
            <p:cNvSpPr>
              <a:spLocks noChangeShapeType="1"/>
            </p:cNvSpPr>
            <p:nvPr/>
          </p:nvSpPr>
          <p:spPr bwMode="auto">
            <a:xfrm flipH="1">
              <a:off x="7781926" y="260826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Line 551"/>
            <p:cNvSpPr>
              <a:spLocks noChangeShapeType="1"/>
            </p:cNvSpPr>
            <p:nvPr/>
          </p:nvSpPr>
          <p:spPr bwMode="auto">
            <a:xfrm flipH="1">
              <a:off x="7781926" y="221456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Line 552"/>
            <p:cNvSpPr>
              <a:spLocks noChangeShapeType="1"/>
            </p:cNvSpPr>
            <p:nvPr/>
          </p:nvSpPr>
          <p:spPr bwMode="auto">
            <a:xfrm flipH="1">
              <a:off x="7781926" y="182086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Line 553"/>
            <p:cNvSpPr>
              <a:spLocks noChangeShapeType="1"/>
            </p:cNvSpPr>
            <p:nvPr/>
          </p:nvSpPr>
          <p:spPr bwMode="auto">
            <a:xfrm flipH="1">
              <a:off x="7781926" y="142398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Line 554"/>
            <p:cNvSpPr>
              <a:spLocks noChangeShapeType="1"/>
            </p:cNvSpPr>
            <p:nvPr/>
          </p:nvSpPr>
          <p:spPr bwMode="auto">
            <a:xfrm flipH="1">
              <a:off x="7781926" y="103028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Line 555"/>
            <p:cNvSpPr>
              <a:spLocks noChangeShapeType="1"/>
            </p:cNvSpPr>
            <p:nvPr/>
          </p:nvSpPr>
          <p:spPr bwMode="auto">
            <a:xfrm flipH="1">
              <a:off x="7781926" y="63658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Line 556"/>
            <p:cNvSpPr>
              <a:spLocks noChangeShapeType="1"/>
            </p:cNvSpPr>
            <p:nvPr/>
          </p:nvSpPr>
          <p:spPr bwMode="auto">
            <a:xfrm flipV="1">
              <a:off x="7781926" y="636588"/>
              <a:ext cx="0" cy="3941763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Rectangle 557"/>
            <p:cNvSpPr>
              <a:spLocks noChangeArrowheads="1"/>
            </p:cNvSpPr>
            <p:nvPr/>
          </p:nvSpPr>
          <p:spPr bwMode="auto">
            <a:xfrm rot="16200000">
              <a:off x="7675563" y="2489200"/>
              <a:ext cx="1363663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Weight percent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8" name="TextBox 557"/>
            <p:cNvSpPr txBox="1"/>
            <p:nvPr/>
          </p:nvSpPr>
          <p:spPr>
            <a:xfrm>
              <a:off x="2182816" y="600321"/>
              <a:ext cx="7091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4421075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8953500" y="4711700"/>
            <a:ext cx="88995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grpSp>
        <p:nvGrpSpPr>
          <p:cNvPr id="1028" name="Group 1027"/>
          <p:cNvGrpSpPr/>
          <p:nvPr/>
        </p:nvGrpSpPr>
        <p:grpSpPr>
          <a:xfrm>
            <a:off x="2102644" y="544513"/>
            <a:ext cx="6446838" cy="4642494"/>
            <a:chOff x="2102644" y="544513"/>
            <a:chExt cx="6446838" cy="4642494"/>
          </a:xfrm>
        </p:grpSpPr>
        <p:grpSp>
          <p:nvGrpSpPr>
            <p:cNvPr id="546" name="Group 205"/>
            <p:cNvGrpSpPr>
              <a:grpSpLocks/>
            </p:cNvGrpSpPr>
            <p:nvPr/>
          </p:nvGrpSpPr>
          <p:grpSpPr bwMode="auto">
            <a:xfrm>
              <a:off x="3130551" y="785813"/>
              <a:ext cx="3252788" cy="3348038"/>
              <a:chOff x="1972" y="495"/>
              <a:chExt cx="2049" cy="2109"/>
            </a:xfrm>
          </p:grpSpPr>
          <p:sp>
            <p:nvSpPr>
              <p:cNvPr id="827" name="Line 5"/>
              <p:cNvSpPr>
                <a:spLocks noChangeShapeType="1"/>
              </p:cNvSpPr>
              <p:nvPr/>
            </p:nvSpPr>
            <p:spPr bwMode="auto">
              <a:xfrm flipH="1">
                <a:off x="2175" y="731"/>
                <a:ext cx="251" cy="22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Line 6"/>
              <p:cNvSpPr>
                <a:spLocks noChangeShapeType="1"/>
              </p:cNvSpPr>
              <p:nvPr/>
            </p:nvSpPr>
            <p:spPr bwMode="auto">
              <a:xfrm flipH="1">
                <a:off x="2488" y="651"/>
                <a:ext cx="237" cy="4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Line 7"/>
              <p:cNvSpPr>
                <a:spLocks noChangeShapeType="1"/>
              </p:cNvSpPr>
              <p:nvPr/>
            </p:nvSpPr>
            <p:spPr bwMode="auto">
              <a:xfrm flipH="1">
                <a:off x="2797" y="607"/>
                <a:ext cx="232" cy="3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Line 8"/>
              <p:cNvSpPr>
                <a:spLocks noChangeShapeType="1"/>
              </p:cNvSpPr>
              <p:nvPr/>
            </p:nvSpPr>
            <p:spPr bwMode="auto">
              <a:xfrm flipH="1">
                <a:off x="3837" y="519"/>
                <a:ext cx="110" cy="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Rectangle 9"/>
              <p:cNvSpPr>
                <a:spLocks noChangeArrowheads="1"/>
              </p:cNvSpPr>
              <p:nvPr/>
            </p:nvSpPr>
            <p:spPr bwMode="auto">
              <a:xfrm>
                <a:off x="2126" y="958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Rectangle 10"/>
              <p:cNvSpPr>
                <a:spLocks noChangeArrowheads="1"/>
              </p:cNvSpPr>
              <p:nvPr/>
            </p:nvSpPr>
            <p:spPr bwMode="auto">
              <a:xfrm>
                <a:off x="2431" y="684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Rectangle 11"/>
              <p:cNvSpPr>
                <a:spLocks noChangeArrowheads="1"/>
              </p:cNvSpPr>
              <p:nvPr/>
            </p:nvSpPr>
            <p:spPr bwMode="auto">
              <a:xfrm>
                <a:off x="2739" y="622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Rectangle 12"/>
              <p:cNvSpPr>
                <a:spLocks noChangeArrowheads="1"/>
              </p:cNvSpPr>
              <p:nvPr/>
            </p:nvSpPr>
            <p:spPr bwMode="auto">
              <a:xfrm>
                <a:off x="3044" y="58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Rectangle 13"/>
              <p:cNvSpPr>
                <a:spLocks noChangeArrowheads="1"/>
              </p:cNvSpPr>
              <p:nvPr/>
            </p:nvSpPr>
            <p:spPr bwMode="auto">
              <a:xfrm>
                <a:off x="3105" y="573"/>
                <a:ext cx="43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Rectangle 14"/>
              <p:cNvSpPr>
                <a:spLocks noChangeArrowheads="1"/>
              </p:cNvSpPr>
              <p:nvPr/>
            </p:nvSpPr>
            <p:spPr bwMode="auto">
              <a:xfrm>
                <a:off x="3167" y="567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Rectangle 15"/>
              <p:cNvSpPr>
                <a:spLocks noChangeArrowheads="1"/>
              </p:cNvSpPr>
              <p:nvPr/>
            </p:nvSpPr>
            <p:spPr bwMode="auto">
              <a:xfrm>
                <a:off x="3228" y="56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Rectangle 16"/>
              <p:cNvSpPr>
                <a:spLocks noChangeArrowheads="1"/>
              </p:cNvSpPr>
              <p:nvPr/>
            </p:nvSpPr>
            <p:spPr bwMode="auto">
              <a:xfrm>
                <a:off x="3289" y="553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Rectangle 17"/>
              <p:cNvSpPr>
                <a:spLocks noChangeArrowheads="1"/>
              </p:cNvSpPr>
              <p:nvPr/>
            </p:nvSpPr>
            <p:spPr bwMode="auto">
              <a:xfrm>
                <a:off x="3350" y="548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Rectangle 18"/>
              <p:cNvSpPr>
                <a:spLocks noChangeArrowheads="1"/>
              </p:cNvSpPr>
              <p:nvPr/>
            </p:nvSpPr>
            <p:spPr bwMode="auto">
              <a:xfrm>
                <a:off x="3411" y="541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Rectangle 19"/>
              <p:cNvSpPr>
                <a:spLocks noChangeArrowheads="1"/>
              </p:cNvSpPr>
              <p:nvPr/>
            </p:nvSpPr>
            <p:spPr bwMode="auto">
              <a:xfrm>
                <a:off x="3472" y="535"/>
                <a:ext cx="43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Rectangle 20"/>
              <p:cNvSpPr>
                <a:spLocks noChangeArrowheads="1"/>
              </p:cNvSpPr>
              <p:nvPr/>
            </p:nvSpPr>
            <p:spPr bwMode="auto">
              <a:xfrm>
                <a:off x="3534" y="530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Rectangle 21"/>
              <p:cNvSpPr>
                <a:spLocks noChangeArrowheads="1"/>
              </p:cNvSpPr>
              <p:nvPr/>
            </p:nvSpPr>
            <p:spPr bwMode="auto">
              <a:xfrm>
                <a:off x="3595" y="525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Rectangle 22"/>
              <p:cNvSpPr>
                <a:spLocks noChangeArrowheads="1"/>
              </p:cNvSpPr>
              <p:nvPr/>
            </p:nvSpPr>
            <p:spPr bwMode="auto">
              <a:xfrm>
                <a:off x="3656" y="519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Rectangle 23"/>
              <p:cNvSpPr>
                <a:spLocks noChangeArrowheads="1"/>
              </p:cNvSpPr>
              <p:nvPr/>
            </p:nvSpPr>
            <p:spPr bwMode="auto">
              <a:xfrm>
                <a:off x="3717" y="514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Rectangle 24"/>
              <p:cNvSpPr>
                <a:spLocks noChangeArrowheads="1"/>
              </p:cNvSpPr>
              <p:nvPr/>
            </p:nvSpPr>
            <p:spPr bwMode="auto">
              <a:xfrm>
                <a:off x="3778" y="508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Rectangle 25"/>
              <p:cNvSpPr>
                <a:spLocks noChangeArrowheads="1"/>
              </p:cNvSpPr>
              <p:nvPr/>
            </p:nvSpPr>
            <p:spPr bwMode="auto">
              <a:xfrm>
                <a:off x="3962" y="495"/>
                <a:ext cx="42" cy="4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Line 26"/>
              <p:cNvSpPr>
                <a:spLocks noChangeShapeType="1"/>
              </p:cNvSpPr>
              <p:nvPr/>
            </p:nvSpPr>
            <p:spPr bwMode="auto">
              <a:xfrm flipH="1" flipV="1">
                <a:off x="2188" y="932"/>
                <a:ext cx="224" cy="1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Line 27"/>
              <p:cNvSpPr>
                <a:spLocks noChangeShapeType="1"/>
              </p:cNvSpPr>
              <p:nvPr/>
            </p:nvSpPr>
            <p:spPr bwMode="auto">
              <a:xfrm flipH="1" flipV="1">
                <a:off x="2494" y="955"/>
                <a:ext cx="225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Line 28"/>
              <p:cNvSpPr>
                <a:spLocks noChangeShapeType="1"/>
              </p:cNvSpPr>
              <p:nvPr/>
            </p:nvSpPr>
            <p:spPr bwMode="auto">
              <a:xfrm flipH="1" flipV="1">
                <a:off x="2801" y="960"/>
                <a:ext cx="224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Line 29"/>
              <p:cNvSpPr>
                <a:spLocks noChangeShapeType="1"/>
              </p:cNvSpPr>
              <p:nvPr/>
            </p:nvSpPr>
            <p:spPr bwMode="auto">
              <a:xfrm flipH="1" flipV="1">
                <a:off x="3841" y="980"/>
                <a:ext cx="102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30"/>
              <p:cNvSpPr>
                <a:spLocks/>
              </p:cNvSpPr>
              <p:nvPr/>
            </p:nvSpPr>
            <p:spPr bwMode="auto">
              <a:xfrm>
                <a:off x="2128" y="896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31"/>
              <p:cNvSpPr>
                <a:spLocks/>
              </p:cNvSpPr>
              <p:nvPr/>
            </p:nvSpPr>
            <p:spPr bwMode="auto">
              <a:xfrm>
                <a:off x="2434" y="920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32"/>
              <p:cNvSpPr>
                <a:spLocks/>
              </p:cNvSpPr>
              <p:nvPr/>
            </p:nvSpPr>
            <p:spPr bwMode="auto">
              <a:xfrm>
                <a:off x="2741" y="926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33"/>
              <p:cNvSpPr>
                <a:spLocks/>
              </p:cNvSpPr>
              <p:nvPr/>
            </p:nvSpPr>
            <p:spPr bwMode="auto">
              <a:xfrm>
                <a:off x="3047" y="928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34"/>
              <p:cNvSpPr>
                <a:spLocks/>
              </p:cNvSpPr>
              <p:nvPr/>
            </p:nvSpPr>
            <p:spPr bwMode="auto">
              <a:xfrm>
                <a:off x="3108" y="930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35"/>
              <p:cNvSpPr>
                <a:spLocks/>
              </p:cNvSpPr>
              <p:nvPr/>
            </p:nvSpPr>
            <p:spPr bwMode="auto">
              <a:xfrm>
                <a:off x="3169" y="931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36"/>
              <p:cNvSpPr>
                <a:spLocks/>
              </p:cNvSpPr>
              <p:nvPr/>
            </p:nvSpPr>
            <p:spPr bwMode="auto">
              <a:xfrm>
                <a:off x="3230" y="931"/>
                <a:ext cx="58" cy="67"/>
              </a:xfrm>
              <a:custGeom>
                <a:avLst/>
                <a:gdLst>
                  <a:gd name="T0" fmla="*/ 58 w 58"/>
                  <a:gd name="T1" fmla="*/ 34 h 67"/>
                  <a:gd name="T2" fmla="*/ 0 w 58"/>
                  <a:gd name="T3" fmla="*/ 67 h 67"/>
                  <a:gd name="T4" fmla="*/ 0 w 58"/>
                  <a:gd name="T5" fmla="*/ 0 h 67"/>
                  <a:gd name="T6" fmla="*/ 58 w 58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7">
                    <a:moveTo>
                      <a:pt x="58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37"/>
              <p:cNvSpPr>
                <a:spLocks/>
              </p:cNvSpPr>
              <p:nvPr/>
            </p:nvSpPr>
            <p:spPr bwMode="auto">
              <a:xfrm>
                <a:off x="3292" y="932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38"/>
              <p:cNvSpPr>
                <a:spLocks/>
              </p:cNvSpPr>
              <p:nvPr/>
            </p:nvSpPr>
            <p:spPr bwMode="auto">
              <a:xfrm>
                <a:off x="3353" y="934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39"/>
              <p:cNvSpPr>
                <a:spLocks/>
              </p:cNvSpPr>
              <p:nvPr/>
            </p:nvSpPr>
            <p:spPr bwMode="auto">
              <a:xfrm>
                <a:off x="3414" y="935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40"/>
              <p:cNvSpPr>
                <a:spLocks/>
              </p:cNvSpPr>
              <p:nvPr/>
            </p:nvSpPr>
            <p:spPr bwMode="auto">
              <a:xfrm>
                <a:off x="3475" y="937"/>
                <a:ext cx="57" cy="66"/>
              </a:xfrm>
              <a:custGeom>
                <a:avLst/>
                <a:gdLst>
                  <a:gd name="T0" fmla="*/ 57 w 57"/>
                  <a:gd name="T1" fmla="*/ 33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3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41"/>
              <p:cNvSpPr>
                <a:spLocks/>
              </p:cNvSpPr>
              <p:nvPr/>
            </p:nvSpPr>
            <p:spPr bwMode="auto">
              <a:xfrm>
                <a:off x="3536" y="938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42"/>
              <p:cNvSpPr>
                <a:spLocks/>
              </p:cNvSpPr>
              <p:nvPr/>
            </p:nvSpPr>
            <p:spPr bwMode="auto">
              <a:xfrm>
                <a:off x="3597" y="939"/>
                <a:ext cx="58" cy="67"/>
              </a:xfrm>
              <a:custGeom>
                <a:avLst/>
                <a:gdLst>
                  <a:gd name="T0" fmla="*/ 58 w 58"/>
                  <a:gd name="T1" fmla="*/ 34 h 67"/>
                  <a:gd name="T2" fmla="*/ 0 w 58"/>
                  <a:gd name="T3" fmla="*/ 67 h 67"/>
                  <a:gd name="T4" fmla="*/ 0 w 58"/>
                  <a:gd name="T5" fmla="*/ 0 h 67"/>
                  <a:gd name="T6" fmla="*/ 58 w 58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7">
                    <a:moveTo>
                      <a:pt x="58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43"/>
              <p:cNvSpPr>
                <a:spLocks/>
              </p:cNvSpPr>
              <p:nvPr/>
            </p:nvSpPr>
            <p:spPr bwMode="auto">
              <a:xfrm>
                <a:off x="3659" y="941"/>
                <a:ext cx="57" cy="66"/>
              </a:xfrm>
              <a:custGeom>
                <a:avLst/>
                <a:gdLst>
                  <a:gd name="T0" fmla="*/ 57 w 57"/>
                  <a:gd name="T1" fmla="*/ 33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3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44"/>
              <p:cNvSpPr>
                <a:spLocks/>
              </p:cNvSpPr>
              <p:nvPr/>
            </p:nvSpPr>
            <p:spPr bwMode="auto">
              <a:xfrm>
                <a:off x="3720" y="943"/>
                <a:ext cx="57" cy="67"/>
              </a:xfrm>
              <a:custGeom>
                <a:avLst/>
                <a:gdLst>
                  <a:gd name="T0" fmla="*/ 57 w 57"/>
                  <a:gd name="T1" fmla="*/ 34 h 67"/>
                  <a:gd name="T2" fmla="*/ 0 w 57"/>
                  <a:gd name="T3" fmla="*/ 67 h 67"/>
                  <a:gd name="T4" fmla="*/ 0 w 57"/>
                  <a:gd name="T5" fmla="*/ 0 h 67"/>
                  <a:gd name="T6" fmla="*/ 57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57" y="34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45"/>
              <p:cNvSpPr>
                <a:spLocks/>
              </p:cNvSpPr>
              <p:nvPr/>
            </p:nvSpPr>
            <p:spPr bwMode="auto">
              <a:xfrm>
                <a:off x="3781" y="945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46"/>
              <p:cNvSpPr>
                <a:spLocks/>
              </p:cNvSpPr>
              <p:nvPr/>
            </p:nvSpPr>
            <p:spPr bwMode="auto">
              <a:xfrm>
                <a:off x="3964" y="950"/>
                <a:ext cx="57" cy="66"/>
              </a:xfrm>
              <a:custGeom>
                <a:avLst/>
                <a:gdLst>
                  <a:gd name="T0" fmla="*/ 57 w 57"/>
                  <a:gd name="T1" fmla="*/ 34 h 66"/>
                  <a:gd name="T2" fmla="*/ 0 w 57"/>
                  <a:gd name="T3" fmla="*/ 66 h 66"/>
                  <a:gd name="T4" fmla="*/ 0 w 57"/>
                  <a:gd name="T5" fmla="*/ 0 h 66"/>
                  <a:gd name="T6" fmla="*/ 57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57" y="34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Line 47"/>
              <p:cNvSpPr>
                <a:spLocks noChangeShapeType="1"/>
              </p:cNvSpPr>
              <p:nvPr/>
            </p:nvSpPr>
            <p:spPr bwMode="auto">
              <a:xfrm flipH="1">
                <a:off x="2188" y="584"/>
                <a:ext cx="224" cy="1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Line 48"/>
              <p:cNvSpPr>
                <a:spLocks noChangeShapeType="1"/>
              </p:cNvSpPr>
              <p:nvPr/>
            </p:nvSpPr>
            <p:spPr bwMode="auto">
              <a:xfrm flipH="1">
                <a:off x="2494" y="571"/>
                <a:ext cx="225" cy="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Line 49"/>
              <p:cNvSpPr>
                <a:spLocks noChangeShapeType="1"/>
              </p:cNvSpPr>
              <p:nvPr/>
            </p:nvSpPr>
            <p:spPr bwMode="auto">
              <a:xfrm flipH="1">
                <a:off x="2801" y="561"/>
                <a:ext cx="224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Line 50"/>
              <p:cNvSpPr>
                <a:spLocks noChangeShapeType="1"/>
              </p:cNvSpPr>
              <p:nvPr/>
            </p:nvSpPr>
            <p:spPr bwMode="auto">
              <a:xfrm flipH="1">
                <a:off x="3841" y="545"/>
                <a:ext cx="102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51"/>
              <p:cNvSpPr>
                <a:spLocks/>
              </p:cNvSpPr>
              <p:nvPr/>
            </p:nvSpPr>
            <p:spPr bwMode="auto">
              <a:xfrm>
                <a:off x="2113" y="585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52"/>
              <p:cNvSpPr>
                <a:spLocks/>
              </p:cNvSpPr>
              <p:nvPr/>
            </p:nvSpPr>
            <p:spPr bwMode="auto">
              <a:xfrm>
                <a:off x="2419" y="562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53"/>
              <p:cNvSpPr>
                <a:spLocks/>
              </p:cNvSpPr>
              <p:nvPr/>
            </p:nvSpPr>
            <p:spPr bwMode="auto">
              <a:xfrm>
                <a:off x="2726" y="550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54"/>
              <p:cNvSpPr>
                <a:spLocks/>
              </p:cNvSpPr>
              <p:nvPr/>
            </p:nvSpPr>
            <p:spPr bwMode="auto">
              <a:xfrm>
                <a:off x="3032" y="54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55"/>
              <p:cNvSpPr>
                <a:spLocks/>
              </p:cNvSpPr>
              <p:nvPr/>
            </p:nvSpPr>
            <p:spPr bwMode="auto">
              <a:xfrm>
                <a:off x="3093" y="539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56"/>
              <p:cNvSpPr>
                <a:spLocks/>
              </p:cNvSpPr>
              <p:nvPr/>
            </p:nvSpPr>
            <p:spPr bwMode="auto">
              <a:xfrm>
                <a:off x="3154" y="539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57"/>
              <p:cNvSpPr>
                <a:spLocks/>
              </p:cNvSpPr>
              <p:nvPr/>
            </p:nvSpPr>
            <p:spPr bwMode="auto">
              <a:xfrm>
                <a:off x="3216" y="538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58"/>
              <p:cNvSpPr>
                <a:spLocks/>
              </p:cNvSpPr>
              <p:nvPr/>
            </p:nvSpPr>
            <p:spPr bwMode="auto">
              <a:xfrm>
                <a:off x="3277" y="537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59"/>
              <p:cNvSpPr>
                <a:spLocks/>
              </p:cNvSpPr>
              <p:nvPr/>
            </p:nvSpPr>
            <p:spPr bwMode="auto">
              <a:xfrm>
                <a:off x="3338" y="535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60"/>
              <p:cNvSpPr>
                <a:spLocks/>
              </p:cNvSpPr>
              <p:nvPr/>
            </p:nvSpPr>
            <p:spPr bwMode="auto">
              <a:xfrm>
                <a:off x="3399" y="534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61"/>
              <p:cNvSpPr>
                <a:spLocks/>
              </p:cNvSpPr>
              <p:nvPr/>
            </p:nvSpPr>
            <p:spPr bwMode="auto">
              <a:xfrm>
                <a:off x="3460" y="534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62"/>
              <p:cNvSpPr>
                <a:spLocks/>
              </p:cNvSpPr>
              <p:nvPr/>
            </p:nvSpPr>
            <p:spPr bwMode="auto">
              <a:xfrm>
                <a:off x="3521" y="533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63"/>
              <p:cNvSpPr>
                <a:spLocks/>
              </p:cNvSpPr>
              <p:nvPr/>
            </p:nvSpPr>
            <p:spPr bwMode="auto">
              <a:xfrm>
                <a:off x="3582" y="531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64"/>
              <p:cNvSpPr>
                <a:spLocks/>
              </p:cNvSpPr>
              <p:nvPr/>
            </p:nvSpPr>
            <p:spPr bwMode="auto">
              <a:xfrm>
                <a:off x="3644" y="531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65"/>
              <p:cNvSpPr>
                <a:spLocks/>
              </p:cNvSpPr>
              <p:nvPr/>
            </p:nvSpPr>
            <p:spPr bwMode="auto">
              <a:xfrm>
                <a:off x="3705" y="530"/>
                <a:ext cx="66" cy="57"/>
              </a:xfrm>
              <a:custGeom>
                <a:avLst/>
                <a:gdLst>
                  <a:gd name="T0" fmla="*/ 66 w 66"/>
                  <a:gd name="T1" fmla="*/ 0 h 57"/>
                  <a:gd name="T2" fmla="*/ 34 w 66"/>
                  <a:gd name="T3" fmla="*/ 57 h 57"/>
                  <a:gd name="T4" fmla="*/ 0 w 66"/>
                  <a:gd name="T5" fmla="*/ 0 h 57"/>
                  <a:gd name="T6" fmla="*/ 66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66"/>
              <p:cNvSpPr>
                <a:spLocks/>
              </p:cNvSpPr>
              <p:nvPr/>
            </p:nvSpPr>
            <p:spPr bwMode="auto">
              <a:xfrm>
                <a:off x="3766" y="529"/>
                <a:ext cx="67" cy="56"/>
              </a:xfrm>
              <a:custGeom>
                <a:avLst/>
                <a:gdLst>
                  <a:gd name="T0" fmla="*/ 67 w 67"/>
                  <a:gd name="T1" fmla="*/ 0 h 56"/>
                  <a:gd name="T2" fmla="*/ 34 w 67"/>
                  <a:gd name="T3" fmla="*/ 56 h 56"/>
                  <a:gd name="T4" fmla="*/ 0 w 67"/>
                  <a:gd name="T5" fmla="*/ 0 h 56"/>
                  <a:gd name="T6" fmla="*/ 67 w 67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6">
                    <a:moveTo>
                      <a:pt x="67" y="0"/>
                    </a:moveTo>
                    <a:lnTo>
                      <a:pt x="34" y="56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67"/>
              <p:cNvSpPr>
                <a:spLocks/>
              </p:cNvSpPr>
              <p:nvPr/>
            </p:nvSpPr>
            <p:spPr bwMode="auto">
              <a:xfrm>
                <a:off x="3949" y="526"/>
                <a:ext cx="67" cy="57"/>
              </a:xfrm>
              <a:custGeom>
                <a:avLst/>
                <a:gdLst>
                  <a:gd name="T0" fmla="*/ 67 w 67"/>
                  <a:gd name="T1" fmla="*/ 0 h 57"/>
                  <a:gd name="T2" fmla="*/ 34 w 67"/>
                  <a:gd name="T3" fmla="*/ 57 h 57"/>
                  <a:gd name="T4" fmla="*/ 0 w 67"/>
                  <a:gd name="T5" fmla="*/ 0 h 57"/>
                  <a:gd name="T6" fmla="*/ 67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lnTo>
                      <a:pt x="34" y="57"/>
                    </a:lnTo>
                    <a:lnTo>
                      <a:pt x="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Line 68"/>
              <p:cNvSpPr>
                <a:spLocks noChangeShapeType="1"/>
              </p:cNvSpPr>
              <p:nvPr/>
            </p:nvSpPr>
            <p:spPr bwMode="auto">
              <a:xfrm flipH="1">
                <a:off x="2176" y="895"/>
                <a:ext cx="249" cy="24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Line 69"/>
              <p:cNvSpPr>
                <a:spLocks noChangeShapeType="1"/>
              </p:cNvSpPr>
              <p:nvPr/>
            </p:nvSpPr>
            <p:spPr bwMode="auto">
              <a:xfrm flipH="1">
                <a:off x="2493" y="794"/>
                <a:ext cx="228" cy="6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Line 70"/>
              <p:cNvSpPr>
                <a:spLocks noChangeShapeType="1"/>
              </p:cNvSpPr>
              <p:nvPr/>
            </p:nvSpPr>
            <p:spPr bwMode="auto">
              <a:xfrm flipH="1">
                <a:off x="2801" y="740"/>
                <a:ext cx="224" cy="3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Line 71"/>
              <p:cNvSpPr>
                <a:spLocks noChangeShapeType="1"/>
              </p:cNvSpPr>
              <p:nvPr/>
            </p:nvSpPr>
            <p:spPr bwMode="auto">
              <a:xfrm flipH="1">
                <a:off x="3841" y="655"/>
                <a:ext cx="102" cy="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72"/>
              <p:cNvSpPr>
                <a:spLocks/>
              </p:cNvSpPr>
              <p:nvPr/>
            </p:nvSpPr>
            <p:spPr bwMode="auto">
              <a:xfrm>
                <a:off x="2109" y="1138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73"/>
              <p:cNvSpPr>
                <a:spLocks/>
              </p:cNvSpPr>
              <p:nvPr/>
            </p:nvSpPr>
            <p:spPr bwMode="auto">
              <a:xfrm>
                <a:off x="2415" y="832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74"/>
              <p:cNvSpPr>
                <a:spLocks/>
              </p:cNvSpPr>
              <p:nvPr/>
            </p:nvSpPr>
            <p:spPr bwMode="auto">
              <a:xfrm>
                <a:off x="2722" y="749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75"/>
              <p:cNvSpPr>
                <a:spLocks/>
              </p:cNvSpPr>
              <p:nvPr/>
            </p:nvSpPr>
            <p:spPr bwMode="auto">
              <a:xfrm>
                <a:off x="3028" y="699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76"/>
              <p:cNvSpPr>
                <a:spLocks/>
              </p:cNvSpPr>
              <p:nvPr/>
            </p:nvSpPr>
            <p:spPr bwMode="auto">
              <a:xfrm>
                <a:off x="3089" y="691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Freeform 77"/>
              <p:cNvSpPr>
                <a:spLocks/>
              </p:cNvSpPr>
              <p:nvPr/>
            </p:nvSpPr>
            <p:spPr bwMode="auto">
              <a:xfrm>
                <a:off x="3150" y="684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Freeform 78"/>
              <p:cNvSpPr>
                <a:spLocks/>
              </p:cNvSpPr>
              <p:nvPr/>
            </p:nvSpPr>
            <p:spPr bwMode="auto">
              <a:xfrm>
                <a:off x="3211" y="678"/>
                <a:ext cx="58" cy="66"/>
              </a:xfrm>
              <a:custGeom>
                <a:avLst/>
                <a:gdLst>
                  <a:gd name="T0" fmla="*/ 0 w 58"/>
                  <a:gd name="T1" fmla="*/ 34 h 66"/>
                  <a:gd name="T2" fmla="*/ 58 w 58"/>
                  <a:gd name="T3" fmla="*/ 66 h 66"/>
                  <a:gd name="T4" fmla="*/ 58 w 58"/>
                  <a:gd name="T5" fmla="*/ 0 h 66"/>
                  <a:gd name="T6" fmla="*/ 0 w 58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6">
                    <a:moveTo>
                      <a:pt x="0" y="34"/>
                    </a:moveTo>
                    <a:lnTo>
                      <a:pt x="58" y="66"/>
                    </a:lnTo>
                    <a:lnTo>
                      <a:pt x="5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Freeform 79"/>
              <p:cNvSpPr>
                <a:spLocks/>
              </p:cNvSpPr>
              <p:nvPr/>
            </p:nvSpPr>
            <p:spPr bwMode="auto">
              <a:xfrm>
                <a:off x="3273" y="670"/>
                <a:ext cx="57" cy="66"/>
              </a:xfrm>
              <a:custGeom>
                <a:avLst/>
                <a:gdLst>
                  <a:gd name="T0" fmla="*/ 0 w 57"/>
                  <a:gd name="T1" fmla="*/ 33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3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Freeform 80"/>
              <p:cNvSpPr>
                <a:spLocks/>
              </p:cNvSpPr>
              <p:nvPr/>
            </p:nvSpPr>
            <p:spPr bwMode="auto">
              <a:xfrm>
                <a:off x="3334" y="663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Freeform 81"/>
              <p:cNvSpPr>
                <a:spLocks/>
              </p:cNvSpPr>
              <p:nvPr/>
            </p:nvSpPr>
            <p:spPr bwMode="auto">
              <a:xfrm>
                <a:off x="3395" y="656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Freeform 82"/>
              <p:cNvSpPr>
                <a:spLocks/>
              </p:cNvSpPr>
              <p:nvPr/>
            </p:nvSpPr>
            <p:spPr bwMode="auto">
              <a:xfrm>
                <a:off x="3456" y="649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Freeform 83"/>
              <p:cNvSpPr>
                <a:spLocks/>
              </p:cNvSpPr>
              <p:nvPr/>
            </p:nvSpPr>
            <p:spPr bwMode="auto">
              <a:xfrm>
                <a:off x="3517" y="644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Freeform 84"/>
              <p:cNvSpPr>
                <a:spLocks/>
              </p:cNvSpPr>
              <p:nvPr/>
            </p:nvSpPr>
            <p:spPr bwMode="auto">
              <a:xfrm>
                <a:off x="3578" y="638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Freeform 85"/>
              <p:cNvSpPr>
                <a:spLocks/>
              </p:cNvSpPr>
              <p:nvPr/>
            </p:nvSpPr>
            <p:spPr bwMode="auto">
              <a:xfrm>
                <a:off x="3640" y="633"/>
                <a:ext cx="57" cy="66"/>
              </a:xfrm>
              <a:custGeom>
                <a:avLst/>
                <a:gdLst>
                  <a:gd name="T0" fmla="*/ 0 w 57"/>
                  <a:gd name="T1" fmla="*/ 34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4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Freeform 86"/>
              <p:cNvSpPr>
                <a:spLocks/>
              </p:cNvSpPr>
              <p:nvPr/>
            </p:nvSpPr>
            <p:spPr bwMode="auto">
              <a:xfrm>
                <a:off x="3701" y="628"/>
                <a:ext cx="57" cy="66"/>
              </a:xfrm>
              <a:custGeom>
                <a:avLst/>
                <a:gdLst>
                  <a:gd name="T0" fmla="*/ 0 w 57"/>
                  <a:gd name="T1" fmla="*/ 33 h 66"/>
                  <a:gd name="T2" fmla="*/ 57 w 57"/>
                  <a:gd name="T3" fmla="*/ 66 h 66"/>
                  <a:gd name="T4" fmla="*/ 57 w 57"/>
                  <a:gd name="T5" fmla="*/ 0 h 66"/>
                  <a:gd name="T6" fmla="*/ 0 w 57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6">
                    <a:moveTo>
                      <a:pt x="0" y="33"/>
                    </a:moveTo>
                    <a:lnTo>
                      <a:pt x="57" y="66"/>
                    </a:lnTo>
                    <a:lnTo>
                      <a:pt x="57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Freeform 87"/>
              <p:cNvSpPr>
                <a:spLocks/>
              </p:cNvSpPr>
              <p:nvPr/>
            </p:nvSpPr>
            <p:spPr bwMode="auto">
              <a:xfrm>
                <a:off x="3762" y="626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Freeform 88"/>
              <p:cNvSpPr>
                <a:spLocks/>
              </p:cNvSpPr>
              <p:nvPr/>
            </p:nvSpPr>
            <p:spPr bwMode="auto">
              <a:xfrm>
                <a:off x="3945" y="619"/>
                <a:ext cx="57" cy="67"/>
              </a:xfrm>
              <a:custGeom>
                <a:avLst/>
                <a:gdLst>
                  <a:gd name="T0" fmla="*/ 0 w 57"/>
                  <a:gd name="T1" fmla="*/ 34 h 67"/>
                  <a:gd name="T2" fmla="*/ 57 w 57"/>
                  <a:gd name="T3" fmla="*/ 67 h 67"/>
                  <a:gd name="T4" fmla="*/ 57 w 57"/>
                  <a:gd name="T5" fmla="*/ 0 h 67"/>
                  <a:gd name="T6" fmla="*/ 0 w 57"/>
                  <a:gd name="T7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7">
                    <a:moveTo>
                      <a:pt x="0" y="34"/>
                    </a:moveTo>
                    <a:lnTo>
                      <a:pt x="57" y="67"/>
                    </a:lnTo>
                    <a:lnTo>
                      <a:pt x="57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Line 89"/>
              <p:cNvSpPr>
                <a:spLocks noChangeShapeType="1"/>
              </p:cNvSpPr>
              <p:nvPr/>
            </p:nvSpPr>
            <p:spPr bwMode="auto">
              <a:xfrm flipH="1" flipV="1">
                <a:off x="2188" y="1225"/>
                <a:ext cx="224" cy="3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Line 90"/>
              <p:cNvSpPr>
                <a:spLocks noChangeShapeType="1"/>
              </p:cNvSpPr>
              <p:nvPr/>
            </p:nvSpPr>
            <p:spPr bwMode="auto">
              <a:xfrm flipH="1" flipV="1">
                <a:off x="2494" y="1267"/>
                <a:ext cx="225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Line 91"/>
              <p:cNvSpPr>
                <a:spLocks noChangeShapeType="1"/>
              </p:cNvSpPr>
              <p:nvPr/>
            </p:nvSpPr>
            <p:spPr bwMode="auto">
              <a:xfrm flipH="1" flipV="1">
                <a:off x="2801" y="1271"/>
                <a:ext cx="224" cy="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Line 92"/>
              <p:cNvSpPr>
                <a:spLocks noChangeShapeType="1"/>
              </p:cNvSpPr>
              <p:nvPr/>
            </p:nvSpPr>
            <p:spPr bwMode="auto">
              <a:xfrm flipH="1" flipV="1">
                <a:off x="3841" y="1292"/>
                <a:ext cx="102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Freeform 93"/>
              <p:cNvSpPr>
                <a:spLocks/>
              </p:cNvSpPr>
              <p:nvPr/>
            </p:nvSpPr>
            <p:spPr bwMode="auto">
              <a:xfrm>
                <a:off x="2113" y="1180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Freeform 94"/>
              <p:cNvSpPr>
                <a:spLocks/>
              </p:cNvSpPr>
              <p:nvPr/>
            </p:nvSpPr>
            <p:spPr bwMode="auto">
              <a:xfrm>
                <a:off x="2419" y="1228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Freeform 95"/>
              <p:cNvSpPr>
                <a:spLocks/>
              </p:cNvSpPr>
              <p:nvPr/>
            </p:nvSpPr>
            <p:spPr bwMode="auto">
              <a:xfrm>
                <a:off x="2726" y="1233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Freeform 96"/>
              <p:cNvSpPr>
                <a:spLocks/>
              </p:cNvSpPr>
              <p:nvPr/>
            </p:nvSpPr>
            <p:spPr bwMode="auto">
              <a:xfrm>
                <a:off x="3032" y="1236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Freeform 97"/>
              <p:cNvSpPr>
                <a:spLocks/>
              </p:cNvSpPr>
              <p:nvPr/>
            </p:nvSpPr>
            <p:spPr bwMode="auto">
              <a:xfrm>
                <a:off x="3093" y="1237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Freeform 98"/>
              <p:cNvSpPr>
                <a:spLocks/>
              </p:cNvSpPr>
              <p:nvPr/>
            </p:nvSpPr>
            <p:spPr bwMode="auto">
              <a:xfrm>
                <a:off x="3154" y="1239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Freeform 99"/>
              <p:cNvSpPr>
                <a:spLocks/>
              </p:cNvSpPr>
              <p:nvPr/>
            </p:nvSpPr>
            <p:spPr bwMode="auto">
              <a:xfrm>
                <a:off x="3216" y="1239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Freeform 100"/>
              <p:cNvSpPr>
                <a:spLocks/>
              </p:cNvSpPr>
              <p:nvPr/>
            </p:nvSpPr>
            <p:spPr bwMode="auto">
              <a:xfrm>
                <a:off x="3277" y="1240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Freeform 101"/>
              <p:cNvSpPr>
                <a:spLocks/>
              </p:cNvSpPr>
              <p:nvPr/>
            </p:nvSpPr>
            <p:spPr bwMode="auto">
              <a:xfrm>
                <a:off x="3338" y="1241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Freeform 102"/>
              <p:cNvSpPr>
                <a:spLocks/>
              </p:cNvSpPr>
              <p:nvPr/>
            </p:nvSpPr>
            <p:spPr bwMode="auto">
              <a:xfrm>
                <a:off x="3399" y="1243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Freeform 103"/>
              <p:cNvSpPr>
                <a:spLocks/>
              </p:cNvSpPr>
              <p:nvPr/>
            </p:nvSpPr>
            <p:spPr bwMode="auto">
              <a:xfrm>
                <a:off x="3460" y="1244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Freeform 104"/>
              <p:cNvSpPr>
                <a:spLocks/>
              </p:cNvSpPr>
              <p:nvPr/>
            </p:nvSpPr>
            <p:spPr bwMode="auto">
              <a:xfrm>
                <a:off x="3521" y="1246"/>
                <a:ext cx="67" cy="56"/>
              </a:xfrm>
              <a:custGeom>
                <a:avLst/>
                <a:gdLst>
                  <a:gd name="T0" fmla="*/ 34 w 67"/>
                  <a:gd name="T1" fmla="*/ 0 h 56"/>
                  <a:gd name="T2" fmla="*/ 67 w 67"/>
                  <a:gd name="T3" fmla="*/ 56 h 56"/>
                  <a:gd name="T4" fmla="*/ 0 w 67"/>
                  <a:gd name="T5" fmla="*/ 56 h 56"/>
                  <a:gd name="T6" fmla="*/ 34 w 67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6">
                    <a:moveTo>
                      <a:pt x="34" y="0"/>
                    </a:moveTo>
                    <a:lnTo>
                      <a:pt x="67" y="56"/>
                    </a:lnTo>
                    <a:lnTo>
                      <a:pt x="0" y="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Freeform 105"/>
              <p:cNvSpPr>
                <a:spLocks/>
              </p:cNvSpPr>
              <p:nvPr/>
            </p:nvSpPr>
            <p:spPr bwMode="auto">
              <a:xfrm>
                <a:off x="3582" y="1247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Freeform 106"/>
              <p:cNvSpPr>
                <a:spLocks/>
              </p:cNvSpPr>
              <p:nvPr/>
            </p:nvSpPr>
            <p:spPr bwMode="auto">
              <a:xfrm>
                <a:off x="3644" y="1250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Freeform 107"/>
              <p:cNvSpPr>
                <a:spLocks/>
              </p:cNvSpPr>
              <p:nvPr/>
            </p:nvSpPr>
            <p:spPr bwMode="auto">
              <a:xfrm>
                <a:off x="3705" y="1251"/>
                <a:ext cx="66" cy="57"/>
              </a:xfrm>
              <a:custGeom>
                <a:avLst/>
                <a:gdLst>
                  <a:gd name="T0" fmla="*/ 34 w 66"/>
                  <a:gd name="T1" fmla="*/ 0 h 57"/>
                  <a:gd name="T2" fmla="*/ 66 w 66"/>
                  <a:gd name="T3" fmla="*/ 57 h 57"/>
                  <a:gd name="T4" fmla="*/ 0 w 66"/>
                  <a:gd name="T5" fmla="*/ 57 h 57"/>
                  <a:gd name="T6" fmla="*/ 34 w 6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7">
                    <a:moveTo>
                      <a:pt x="34" y="0"/>
                    </a:moveTo>
                    <a:lnTo>
                      <a:pt x="66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Freeform 108"/>
              <p:cNvSpPr>
                <a:spLocks/>
              </p:cNvSpPr>
              <p:nvPr/>
            </p:nvSpPr>
            <p:spPr bwMode="auto">
              <a:xfrm>
                <a:off x="3766" y="1252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Freeform 109"/>
              <p:cNvSpPr>
                <a:spLocks/>
              </p:cNvSpPr>
              <p:nvPr/>
            </p:nvSpPr>
            <p:spPr bwMode="auto">
              <a:xfrm>
                <a:off x="3949" y="1258"/>
                <a:ext cx="67" cy="57"/>
              </a:xfrm>
              <a:custGeom>
                <a:avLst/>
                <a:gdLst>
                  <a:gd name="T0" fmla="*/ 34 w 67"/>
                  <a:gd name="T1" fmla="*/ 0 h 57"/>
                  <a:gd name="T2" fmla="*/ 67 w 67"/>
                  <a:gd name="T3" fmla="*/ 57 h 57"/>
                  <a:gd name="T4" fmla="*/ 0 w 67"/>
                  <a:gd name="T5" fmla="*/ 57 h 57"/>
                  <a:gd name="T6" fmla="*/ 34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34" y="0"/>
                    </a:moveTo>
                    <a:lnTo>
                      <a:pt x="67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Line 110"/>
              <p:cNvSpPr>
                <a:spLocks noChangeShapeType="1"/>
              </p:cNvSpPr>
              <p:nvPr/>
            </p:nvSpPr>
            <p:spPr bwMode="auto">
              <a:xfrm flipH="1">
                <a:off x="2030" y="1996"/>
                <a:ext cx="268" cy="25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Line 111"/>
              <p:cNvSpPr>
                <a:spLocks noChangeShapeType="1"/>
              </p:cNvSpPr>
              <p:nvPr/>
            </p:nvSpPr>
            <p:spPr bwMode="auto">
              <a:xfrm flipH="1">
                <a:off x="2347" y="1574"/>
                <a:ext cx="279" cy="367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Line 112"/>
              <p:cNvSpPr>
                <a:spLocks noChangeShapeType="1"/>
              </p:cNvSpPr>
              <p:nvPr/>
            </p:nvSpPr>
            <p:spPr bwMode="auto">
              <a:xfrm flipH="1">
                <a:off x="2669" y="1118"/>
                <a:ext cx="279" cy="39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Line 113"/>
              <p:cNvSpPr>
                <a:spLocks noChangeShapeType="1"/>
              </p:cNvSpPr>
              <p:nvPr/>
            </p:nvSpPr>
            <p:spPr bwMode="auto">
              <a:xfrm flipH="1">
                <a:off x="2990" y="1025"/>
                <a:ext cx="23" cy="3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Line 114"/>
              <p:cNvSpPr>
                <a:spLocks noChangeShapeType="1"/>
              </p:cNvSpPr>
              <p:nvPr/>
            </p:nvSpPr>
            <p:spPr bwMode="auto">
              <a:xfrm flipH="1">
                <a:off x="3054" y="930"/>
                <a:ext cx="24" cy="3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Line 115"/>
              <p:cNvSpPr>
                <a:spLocks noChangeShapeType="1"/>
              </p:cNvSpPr>
              <p:nvPr/>
            </p:nvSpPr>
            <p:spPr bwMode="auto">
              <a:xfrm flipH="1">
                <a:off x="3119" y="836"/>
                <a:ext cx="23" cy="3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Line 116"/>
              <p:cNvSpPr>
                <a:spLocks noChangeShapeType="1"/>
              </p:cNvSpPr>
              <p:nvPr/>
            </p:nvSpPr>
            <p:spPr bwMode="auto">
              <a:xfrm flipH="1" flipV="1">
                <a:off x="3188" y="832"/>
                <a:ext cx="13" cy="1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Line 117"/>
              <p:cNvSpPr>
                <a:spLocks noChangeShapeType="1"/>
              </p:cNvSpPr>
              <p:nvPr/>
            </p:nvSpPr>
            <p:spPr bwMode="auto">
              <a:xfrm flipH="1" flipV="1">
                <a:off x="3252" y="897"/>
                <a:ext cx="14" cy="1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Line 118"/>
              <p:cNvSpPr>
                <a:spLocks noChangeShapeType="1"/>
              </p:cNvSpPr>
              <p:nvPr/>
            </p:nvSpPr>
            <p:spPr bwMode="auto">
              <a:xfrm flipH="1" flipV="1">
                <a:off x="3316" y="966"/>
                <a:ext cx="15" cy="1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Line 119"/>
              <p:cNvSpPr>
                <a:spLocks noChangeShapeType="1"/>
              </p:cNvSpPr>
              <p:nvPr/>
            </p:nvSpPr>
            <p:spPr bwMode="auto">
              <a:xfrm flipH="1" flipV="1">
                <a:off x="3380" y="1035"/>
                <a:ext cx="16" cy="17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Line 120"/>
              <p:cNvSpPr>
                <a:spLocks noChangeShapeType="1"/>
              </p:cNvSpPr>
              <p:nvPr/>
            </p:nvSpPr>
            <p:spPr bwMode="auto">
              <a:xfrm flipH="1" flipV="1">
                <a:off x="3445" y="1106"/>
                <a:ext cx="15" cy="1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Line 121"/>
              <p:cNvSpPr>
                <a:spLocks noChangeShapeType="1"/>
              </p:cNvSpPr>
              <p:nvPr/>
            </p:nvSpPr>
            <p:spPr bwMode="auto">
              <a:xfrm flipH="1" flipV="1">
                <a:off x="3509" y="1176"/>
                <a:ext cx="15" cy="1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Line 122"/>
              <p:cNvSpPr>
                <a:spLocks noChangeShapeType="1"/>
              </p:cNvSpPr>
              <p:nvPr/>
            </p:nvSpPr>
            <p:spPr bwMode="auto">
              <a:xfrm flipH="1" flipV="1">
                <a:off x="3573" y="1248"/>
                <a:ext cx="16" cy="1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Line 123"/>
              <p:cNvSpPr>
                <a:spLocks noChangeShapeType="1"/>
              </p:cNvSpPr>
              <p:nvPr/>
            </p:nvSpPr>
            <p:spPr bwMode="auto">
              <a:xfrm flipH="1" flipV="1">
                <a:off x="3638" y="1320"/>
                <a:ext cx="15" cy="1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Line 124"/>
              <p:cNvSpPr>
                <a:spLocks noChangeShapeType="1"/>
              </p:cNvSpPr>
              <p:nvPr/>
            </p:nvSpPr>
            <p:spPr bwMode="auto">
              <a:xfrm flipH="1" flipV="1">
                <a:off x="3702" y="1393"/>
                <a:ext cx="16" cy="1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Line 125"/>
              <p:cNvSpPr>
                <a:spLocks noChangeShapeType="1"/>
              </p:cNvSpPr>
              <p:nvPr/>
            </p:nvSpPr>
            <p:spPr bwMode="auto">
              <a:xfrm flipH="1" flipV="1">
                <a:off x="3767" y="1468"/>
                <a:ext cx="144" cy="16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Rectangle 126"/>
              <p:cNvSpPr>
                <a:spLocks noChangeArrowheads="1"/>
              </p:cNvSpPr>
              <p:nvPr/>
            </p:nvSpPr>
            <p:spPr bwMode="auto">
              <a:xfrm>
                <a:off x="1982" y="2251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Rectangle 127"/>
              <p:cNvSpPr>
                <a:spLocks noChangeArrowheads="1"/>
              </p:cNvSpPr>
              <p:nvPr/>
            </p:nvSpPr>
            <p:spPr bwMode="auto">
              <a:xfrm>
                <a:off x="2304" y="194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Rectangle 128"/>
              <p:cNvSpPr>
                <a:spLocks noChangeArrowheads="1"/>
              </p:cNvSpPr>
              <p:nvPr/>
            </p:nvSpPr>
            <p:spPr bwMode="auto">
              <a:xfrm>
                <a:off x="2626" y="1522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Rectangle 129"/>
              <p:cNvSpPr>
                <a:spLocks noChangeArrowheads="1"/>
              </p:cNvSpPr>
              <p:nvPr/>
            </p:nvSpPr>
            <p:spPr bwMode="auto">
              <a:xfrm>
                <a:off x="2948" y="106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Rectangle 130"/>
              <p:cNvSpPr>
                <a:spLocks noChangeArrowheads="1"/>
              </p:cNvSpPr>
              <p:nvPr/>
            </p:nvSpPr>
            <p:spPr bwMode="auto">
              <a:xfrm>
                <a:off x="3012" y="973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Rectangle 131"/>
              <p:cNvSpPr>
                <a:spLocks noChangeArrowheads="1"/>
              </p:cNvSpPr>
              <p:nvPr/>
            </p:nvSpPr>
            <p:spPr bwMode="auto">
              <a:xfrm>
                <a:off x="3077" y="878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Rectangle 132"/>
              <p:cNvSpPr>
                <a:spLocks noChangeArrowheads="1"/>
              </p:cNvSpPr>
              <p:nvPr/>
            </p:nvSpPr>
            <p:spPr bwMode="auto">
              <a:xfrm>
                <a:off x="3141" y="785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Rectangle 133"/>
              <p:cNvSpPr>
                <a:spLocks noChangeArrowheads="1"/>
              </p:cNvSpPr>
              <p:nvPr/>
            </p:nvSpPr>
            <p:spPr bwMode="auto">
              <a:xfrm>
                <a:off x="3205" y="850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Rectangle 134"/>
              <p:cNvSpPr>
                <a:spLocks noChangeArrowheads="1"/>
              </p:cNvSpPr>
              <p:nvPr/>
            </p:nvSpPr>
            <p:spPr bwMode="auto">
              <a:xfrm>
                <a:off x="3270" y="918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Rectangle 135"/>
              <p:cNvSpPr>
                <a:spLocks noChangeArrowheads="1"/>
              </p:cNvSpPr>
              <p:nvPr/>
            </p:nvSpPr>
            <p:spPr bwMode="auto">
              <a:xfrm>
                <a:off x="3334" y="98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Rectangle 136"/>
              <p:cNvSpPr>
                <a:spLocks noChangeArrowheads="1"/>
              </p:cNvSpPr>
              <p:nvPr/>
            </p:nvSpPr>
            <p:spPr bwMode="auto">
              <a:xfrm>
                <a:off x="3399" y="1057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Rectangle 137"/>
              <p:cNvSpPr>
                <a:spLocks noChangeArrowheads="1"/>
              </p:cNvSpPr>
              <p:nvPr/>
            </p:nvSpPr>
            <p:spPr bwMode="auto">
              <a:xfrm>
                <a:off x="3463" y="1128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Rectangle 138"/>
              <p:cNvSpPr>
                <a:spLocks noChangeArrowheads="1"/>
              </p:cNvSpPr>
              <p:nvPr/>
            </p:nvSpPr>
            <p:spPr bwMode="auto">
              <a:xfrm>
                <a:off x="3527" y="1199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Rectangle 139"/>
              <p:cNvSpPr>
                <a:spLocks noChangeArrowheads="1"/>
              </p:cNvSpPr>
              <p:nvPr/>
            </p:nvSpPr>
            <p:spPr bwMode="auto">
              <a:xfrm>
                <a:off x="3592" y="1271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Rectangle 140"/>
              <p:cNvSpPr>
                <a:spLocks noChangeArrowheads="1"/>
              </p:cNvSpPr>
              <p:nvPr/>
            </p:nvSpPr>
            <p:spPr bwMode="auto">
              <a:xfrm>
                <a:off x="3656" y="1344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Rectangle 141"/>
              <p:cNvSpPr>
                <a:spLocks noChangeArrowheads="1"/>
              </p:cNvSpPr>
              <p:nvPr/>
            </p:nvSpPr>
            <p:spPr bwMode="auto">
              <a:xfrm>
                <a:off x="3721" y="1418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Rectangle 142"/>
              <p:cNvSpPr>
                <a:spLocks noChangeArrowheads="1"/>
              </p:cNvSpPr>
              <p:nvPr/>
            </p:nvSpPr>
            <p:spPr bwMode="auto">
              <a:xfrm>
                <a:off x="3914" y="1643"/>
                <a:ext cx="42" cy="42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Line 143"/>
              <p:cNvSpPr>
                <a:spLocks noChangeShapeType="1"/>
              </p:cNvSpPr>
              <p:nvPr/>
            </p:nvSpPr>
            <p:spPr bwMode="auto">
              <a:xfrm flipH="1" flipV="1">
                <a:off x="2024" y="571"/>
                <a:ext cx="281" cy="42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Line 144"/>
              <p:cNvSpPr>
                <a:spLocks noChangeShapeType="1"/>
              </p:cNvSpPr>
              <p:nvPr/>
            </p:nvSpPr>
            <p:spPr bwMode="auto">
              <a:xfrm flipH="1" flipV="1">
                <a:off x="2343" y="1058"/>
                <a:ext cx="287" cy="49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Line 145"/>
              <p:cNvSpPr>
                <a:spLocks noChangeShapeType="1"/>
              </p:cNvSpPr>
              <p:nvPr/>
            </p:nvSpPr>
            <p:spPr bwMode="auto">
              <a:xfrm flipH="1" flipV="1">
                <a:off x="2665" y="1620"/>
                <a:ext cx="287" cy="54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Line 146"/>
              <p:cNvSpPr>
                <a:spLocks noChangeShapeType="1"/>
              </p:cNvSpPr>
              <p:nvPr/>
            </p:nvSpPr>
            <p:spPr bwMode="auto">
              <a:xfrm flipH="1" flipV="1">
                <a:off x="2986" y="2225"/>
                <a:ext cx="31" cy="6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Line 147"/>
              <p:cNvSpPr>
                <a:spLocks noChangeShapeType="1"/>
              </p:cNvSpPr>
              <p:nvPr/>
            </p:nvSpPr>
            <p:spPr bwMode="auto">
              <a:xfrm flipH="1" flipV="1">
                <a:off x="3050" y="2351"/>
                <a:ext cx="32" cy="6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Line 148"/>
              <p:cNvSpPr>
                <a:spLocks noChangeShapeType="1"/>
              </p:cNvSpPr>
              <p:nvPr/>
            </p:nvSpPr>
            <p:spPr bwMode="auto">
              <a:xfrm flipH="1" flipV="1">
                <a:off x="3115" y="2478"/>
                <a:ext cx="31" cy="62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Line 149"/>
              <p:cNvSpPr>
                <a:spLocks noChangeShapeType="1"/>
              </p:cNvSpPr>
              <p:nvPr/>
            </p:nvSpPr>
            <p:spPr bwMode="auto">
              <a:xfrm flipH="1">
                <a:off x="3780" y="2574"/>
                <a:ext cx="11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150"/>
              <p:cNvSpPr>
                <a:spLocks/>
              </p:cNvSpPr>
              <p:nvPr/>
            </p:nvSpPr>
            <p:spPr bwMode="auto">
              <a:xfrm>
                <a:off x="1987" y="510"/>
                <a:ext cx="50" cy="58"/>
              </a:xfrm>
              <a:custGeom>
                <a:avLst/>
                <a:gdLst>
                  <a:gd name="T0" fmla="*/ 50 w 50"/>
                  <a:gd name="T1" fmla="*/ 29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151"/>
              <p:cNvSpPr>
                <a:spLocks/>
              </p:cNvSpPr>
              <p:nvPr/>
            </p:nvSpPr>
            <p:spPr bwMode="auto">
              <a:xfrm>
                <a:off x="2309" y="998"/>
                <a:ext cx="50" cy="58"/>
              </a:xfrm>
              <a:custGeom>
                <a:avLst/>
                <a:gdLst>
                  <a:gd name="T0" fmla="*/ 50 w 50"/>
                  <a:gd name="T1" fmla="*/ 29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Freeform 152"/>
              <p:cNvSpPr>
                <a:spLocks/>
              </p:cNvSpPr>
              <p:nvPr/>
            </p:nvSpPr>
            <p:spPr bwMode="auto">
              <a:xfrm>
                <a:off x="2631" y="1557"/>
                <a:ext cx="50" cy="59"/>
              </a:xfrm>
              <a:custGeom>
                <a:avLst/>
                <a:gdLst>
                  <a:gd name="T0" fmla="*/ 50 w 50"/>
                  <a:gd name="T1" fmla="*/ 30 h 59"/>
                  <a:gd name="T2" fmla="*/ 0 w 50"/>
                  <a:gd name="T3" fmla="*/ 59 h 59"/>
                  <a:gd name="T4" fmla="*/ 0 w 50"/>
                  <a:gd name="T5" fmla="*/ 0 h 59"/>
                  <a:gd name="T6" fmla="*/ 50 w 50"/>
                  <a:gd name="T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9">
                    <a:moveTo>
                      <a:pt x="50" y="30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153"/>
              <p:cNvSpPr>
                <a:spLocks/>
              </p:cNvSpPr>
              <p:nvPr/>
            </p:nvSpPr>
            <p:spPr bwMode="auto">
              <a:xfrm>
                <a:off x="2953" y="2163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154"/>
              <p:cNvSpPr>
                <a:spLocks/>
              </p:cNvSpPr>
              <p:nvPr/>
            </p:nvSpPr>
            <p:spPr bwMode="auto">
              <a:xfrm>
                <a:off x="3017" y="2289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Freeform 155"/>
              <p:cNvSpPr>
                <a:spLocks/>
              </p:cNvSpPr>
              <p:nvPr/>
            </p:nvSpPr>
            <p:spPr bwMode="auto">
              <a:xfrm>
                <a:off x="3082" y="2415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156"/>
              <p:cNvSpPr>
                <a:spLocks/>
              </p:cNvSpPr>
              <p:nvPr/>
            </p:nvSpPr>
            <p:spPr bwMode="auto">
              <a:xfrm>
                <a:off x="3146" y="2543"/>
                <a:ext cx="51" cy="58"/>
              </a:xfrm>
              <a:custGeom>
                <a:avLst/>
                <a:gdLst>
                  <a:gd name="T0" fmla="*/ 51 w 51"/>
                  <a:gd name="T1" fmla="*/ 29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29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29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157"/>
              <p:cNvSpPr>
                <a:spLocks/>
              </p:cNvSpPr>
              <p:nvPr/>
            </p:nvSpPr>
            <p:spPr bwMode="auto">
              <a:xfrm>
                <a:off x="3210" y="2544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158"/>
              <p:cNvSpPr>
                <a:spLocks/>
              </p:cNvSpPr>
              <p:nvPr/>
            </p:nvSpPr>
            <p:spPr bwMode="auto">
              <a:xfrm>
                <a:off x="3275" y="2544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159"/>
              <p:cNvSpPr>
                <a:spLocks/>
              </p:cNvSpPr>
              <p:nvPr/>
            </p:nvSpPr>
            <p:spPr bwMode="auto">
              <a:xfrm>
                <a:off x="3339" y="2544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160"/>
              <p:cNvSpPr>
                <a:spLocks/>
              </p:cNvSpPr>
              <p:nvPr/>
            </p:nvSpPr>
            <p:spPr bwMode="auto">
              <a:xfrm>
                <a:off x="3404" y="2544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161"/>
              <p:cNvSpPr>
                <a:spLocks/>
              </p:cNvSpPr>
              <p:nvPr/>
            </p:nvSpPr>
            <p:spPr bwMode="auto">
              <a:xfrm>
                <a:off x="3468" y="2544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162"/>
              <p:cNvSpPr>
                <a:spLocks/>
              </p:cNvSpPr>
              <p:nvPr/>
            </p:nvSpPr>
            <p:spPr bwMode="auto">
              <a:xfrm>
                <a:off x="3532" y="2544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163"/>
              <p:cNvSpPr>
                <a:spLocks/>
              </p:cNvSpPr>
              <p:nvPr/>
            </p:nvSpPr>
            <p:spPr bwMode="auto">
              <a:xfrm>
                <a:off x="3597" y="2544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164"/>
              <p:cNvSpPr>
                <a:spLocks/>
              </p:cNvSpPr>
              <p:nvPr/>
            </p:nvSpPr>
            <p:spPr bwMode="auto">
              <a:xfrm>
                <a:off x="3661" y="2544"/>
                <a:ext cx="51" cy="58"/>
              </a:xfrm>
              <a:custGeom>
                <a:avLst/>
                <a:gdLst>
                  <a:gd name="T0" fmla="*/ 51 w 51"/>
                  <a:gd name="T1" fmla="*/ 30 h 58"/>
                  <a:gd name="T2" fmla="*/ 0 w 51"/>
                  <a:gd name="T3" fmla="*/ 58 h 58"/>
                  <a:gd name="T4" fmla="*/ 0 w 51"/>
                  <a:gd name="T5" fmla="*/ 0 h 58"/>
                  <a:gd name="T6" fmla="*/ 51 w 51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8">
                    <a:moveTo>
                      <a:pt x="51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1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Freeform 165"/>
              <p:cNvSpPr>
                <a:spLocks/>
              </p:cNvSpPr>
              <p:nvPr/>
            </p:nvSpPr>
            <p:spPr bwMode="auto">
              <a:xfrm>
                <a:off x="3727" y="2544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166"/>
              <p:cNvSpPr>
                <a:spLocks/>
              </p:cNvSpPr>
              <p:nvPr/>
            </p:nvSpPr>
            <p:spPr bwMode="auto">
              <a:xfrm>
                <a:off x="3920" y="2544"/>
                <a:ext cx="50" cy="58"/>
              </a:xfrm>
              <a:custGeom>
                <a:avLst/>
                <a:gdLst>
                  <a:gd name="T0" fmla="*/ 50 w 50"/>
                  <a:gd name="T1" fmla="*/ 30 h 58"/>
                  <a:gd name="T2" fmla="*/ 0 w 50"/>
                  <a:gd name="T3" fmla="*/ 58 h 58"/>
                  <a:gd name="T4" fmla="*/ 0 w 50"/>
                  <a:gd name="T5" fmla="*/ 0 h 58"/>
                  <a:gd name="T6" fmla="*/ 50 w 50"/>
                  <a:gd name="T7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50" y="30"/>
                    </a:moveTo>
                    <a:lnTo>
                      <a:pt x="0" y="58"/>
                    </a:lnTo>
                    <a:lnTo>
                      <a:pt x="0" y="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Line 167"/>
              <p:cNvSpPr>
                <a:spLocks noChangeShapeType="1"/>
              </p:cNvSpPr>
              <p:nvPr/>
            </p:nvSpPr>
            <p:spPr bwMode="auto">
              <a:xfrm flipH="1">
                <a:off x="2040" y="2567"/>
                <a:ext cx="249" cy="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Line 168"/>
              <p:cNvSpPr>
                <a:spLocks noChangeShapeType="1"/>
              </p:cNvSpPr>
              <p:nvPr/>
            </p:nvSpPr>
            <p:spPr bwMode="auto">
              <a:xfrm flipH="1">
                <a:off x="2362" y="2566"/>
                <a:ext cx="24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Line 169"/>
              <p:cNvSpPr>
                <a:spLocks noChangeShapeType="1"/>
              </p:cNvSpPr>
              <p:nvPr/>
            </p:nvSpPr>
            <p:spPr bwMode="auto">
              <a:xfrm flipH="1">
                <a:off x="2684" y="2566"/>
                <a:ext cx="24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Line 170"/>
              <p:cNvSpPr>
                <a:spLocks noChangeShapeType="1"/>
              </p:cNvSpPr>
              <p:nvPr/>
            </p:nvSpPr>
            <p:spPr bwMode="auto">
              <a:xfrm flipH="1">
                <a:off x="3780" y="2567"/>
                <a:ext cx="119" cy="0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171"/>
              <p:cNvSpPr>
                <a:spLocks/>
              </p:cNvSpPr>
              <p:nvPr/>
            </p:nvSpPr>
            <p:spPr bwMode="auto">
              <a:xfrm>
                <a:off x="1972" y="2541"/>
                <a:ext cx="63" cy="63"/>
              </a:xfrm>
              <a:custGeom>
                <a:avLst/>
                <a:gdLst>
                  <a:gd name="T0" fmla="*/ 0 w 63"/>
                  <a:gd name="T1" fmla="*/ 31 h 63"/>
                  <a:gd name="T2" fmla="*/ 31 w 63"/>
                  <a:gd name="T3" fmla="*/ 0 h 63"/>
                  <a:gd name="T4" fmla="*/ 63 w 63"/>
                  <a:gd name="T5" fmla="*/ 31 h 63"/>
                  <a:gd name="T6" fmla="*/ 31 w 63"/>
                  <a:gd name="T7" fmla="*/ 63 h 63"/>
                  <a:gd name="T8" fmla="*/ 0 w 63"/>
                  <a:gd name="T9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1"/>
                    </a:moveTo>
                    <a:lnTo>
                      <a:pt x="31" y="0"/>
                    </a:lnTo>
                    <a:lnTo>
                      <a:pt x="63" y="31"/>
                    </a:lnTo>
                    <a:lnTo>
                      <a:pt x="31" y="63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172"/>
              <p:cNvSpPr>
                <a:spLocks/>
              </p:cNvSpPr>
              <p:nvPr/>
            </p:nvSpPr>
            <p:spPr bwMode="auto">
              <a:xfrm>
                <a:off x="2294" y="2534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1 w 63"/>
                  <a:gd name="T3" fmla="*/ 0 h 63"/>
                  <a:gd name="T4" fmla="*/ 63 w 63"/>
                  <a:gd name="T5" fmla="*/ 32 h 63"/>
                  <a:gd name="T6" fmla="*/ 31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1" y="0"/>
                    </a:lnTo>
                    <a:lnTo>
                      <a:pt x="63" y="32"/>
                    </a:lnTo>
                    <a:lnTo>
                      <a:pt x="31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173"/>
              <p:cNvSpPr>
                <a:spLocks/>
              </p:cNvSpPr>
              <p:nvPr/>
            </p:nvSpPr>
            <p:spPr bwMode="auto">
              <a:xfrm>
                <a:off x="2616" y="2534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1 w 63"/>
                  <a:gd name="T3" fmla="*/ 0 h 63"/>
                  <a:gd name="T4" fmla="*/ 63 w 63"/>
                  <a:gd name="T5" fmla="*/ 32 h 63"/>
                  <a:gd name="T6" fmla="*/ 31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1" y="0"/>
                    </a:lnTo>
                    <a:lnTo>
                      <a:pt x="63" y="32"/>
                    </a:lnTo>
                    <a:lnTo>
                      <a:pt x="31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174"/>
              <p:cNvSpPr>
                <a:spLocks/>
              </p:cNvSpPr>
              <p:nvPr/>
            </p:nvSpPr>
            <p:spPr bwMode="auto">
              <a:xfrm>
                <a:off x="2938" y="2534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2 w 63"/>
                  <a:gd name="T3" fmla="*/ 0 h 63"/>
                  <a:gd name="T4" fmla="*/ 63 w 63"/>
                  <a:gd name="T5" fmla="*/ 32 h 63"/>
                  <a:gd name="T6" fmla="*/ 32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2" y="0"/>
                    </a:lnTo>
                    <a:lnTo>
                      <a:pt x="63" y="32"/>
                    </a:lnTo>
                    <a:lnTo>
                      <a:pt x="32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175"/>
              <p:cNvSpPr>
                <a:spLocks/>
              </p:cNvSpPr>
              <p:nvPr/>
            </p:nvSpPr>
            <p:spPr bwMode="auto">
              <a:xfrm>
                <a:off x="3002" y="2534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1 w 63"/>
                  <a:gd name="T3" fmla="*/ 0 h 63"/>
                  <a:gd name="T4" fmla="*/ 63 w 63"/>
                  <a:gd name="T5" fmla="*/ 32 h 63"/>
                  <a:gd name="T6" fmla="*/ 31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1" y="0"/>
                    </a:lnTo>
                    <a:lnTo>
                      <a:pt x="63" y="32"/>
                    </a:lnTo>
                    <a:lnTo>
                      <a:pt x="31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176"/>
              <p:cNvSpPr>
                <a:spLocks/>
              </p:cNvSpPr>
              <p:nvPr/>
            </p:nvSpPr>
            <p:spPr bwMode="auto">
              <a:xfrm>
                <a:off x="3067" y="2534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2 w 63"/>
                  <a:gd name="T3" fmla="*/ 0 h 63"/>
                  <a:gd name="T4" fmla="*/ 63 w 63"/>
                  <a:gd name="T5" fmla="*/ 32 h 63"/>
                  <a:gd name="T6" fmla="*/ 32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2" y="0"/>
                    </a:lnTo>
                    <a:lnTo>
                      <a:pt x="63" y="32"/>
                    </a:lnTo>
                    <a:lnTo>
                      <a:pt x="32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177"/>
              <p:cNvSpPr>
                <a:spLocks/>
              </p:cNvSpPr>
              <p:nvPr/>
            </p:nvSpPr>
            <p:spPr bwMode="auto">
              <a:xfrm>
                <a:off x="3131" y="2534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2 w 63"/>
                  <a:gd name="T3" fmla="*/ 0 h 63"/>
                  <a:gd name="T4" fmla="*/ 63 w 63"/>
                  <a:gd name="T5" fmla="*/ 32 h 63"/>
                  <a:gd name="T6" fmla="*/ 32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2" y="0"/>
                    </a:lnTo>
                    <a:lnTo>
                      <a:pt x="63" y="32"/>
                    </a:lnTo>
                    <a:lnTo>
                      <a:pt x="32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178"/>
              <p:cNvSpPr>
                <a:spLocks/>
              </p:cNvSpPr>
              <p:nvPr/>
            </p:nvSpPr>
            <p:spPr bwMode="auto">
              <a:xfrm>
                <a:off x="3195" y="2534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1 w 63"/>
                  <a:gd name="T3" fmla="*/ 0 h 63"/>
                  <a:gd name="T4" fmla="*/ 63 w 63"/>
                  <a:gd name="T5" fmla="*/ 32 h 63"/>
                  <a:gd name="T6" fmla="*/ 31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1" y="0"/>
                    </a:lnTo>
                    <a:lnTo>
                      <a:pt x="63" y="32"/>
                    </a:lnTo>
                    <a:lnTo>
                      <a:pt x="31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179"/>
              <p:cNvSpPr>
                <a:spLocks/>
              </p:cNvSpPr>
              <p:nvPr/>
            </p:nvSpPr>
            <p:spPr bwMode="auto">
              <a:xfrm>
                <a:off x="3260" y="2534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2 w 63"/>
                  <a:gd name="T3" fmla="*/ 0 h 63"/>
                  <a:gd name="T4" fmla="*/ 63 w 63"/>
                  <a:gd name="T5" fmla="*/ 32 h 63"/>
                  <a:gd name="T6" fmla="*/ 32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2" y="0"/>
                    </a:lnTo>
                    <a:lnTo>
                      <a:pt x="63" y="32"/>
                    </a:lnTo>
                    <a:lnTo>
                      <a:pt x="32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180"/>
              <p:cNvSpPr>
                <a:spLocks/>
              </p:cNvSpPr>
              <p:nvPr/>
            </p:nvSpPr>
            <p:spPr bwMode="auto">
              <a:xfrm>
                <a:off x="3324" y="2534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2 w 63"/>
                  <a:gd name="T3" fmla="*/ 0 h 63"/>
                  <a:gd name="T4" fmla="*/ 63 w 63"/>
                  <a:gd name="T5" fmla="*/ 32 h 63"/>
                  <a:gd name="T6" fmla="*/ 32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2" y="0"/>
                    </a:lnTo>
                    <a:lnTo>
                      <a:pt x="63" y="32"/>
                    </a:lnTo>
                    <a:lnTo>
                      <a:pt x="32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181"/>
              <p:cNvSpPr>
                <a:spLocks/>
              </p:cNvSpPr>
              <p:nvPr/>
            </p:nvSpPr>
            <p:spPr bwMode="auto">
              <a:xfrm>
                <a:off x="3389" y="2534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2 w 63"/>
                  <a:gd name="T3" fmla="*/ 0 h 63"/>
                  <a:gd name="T4" fmla="*/ 63 w 63"/>
                  <a:gd name="T5" fmla="*/ 32 h 63"/>
                  <a:gd name="T6" fmla="*/ 32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2" y="0"/>
                    </a:lnTo>
                    <a:lnTo>
                      <a:pt x="63" y="32"/>
                    </a:lnTo>
                    <a:lnTo>
                      <a:pt x="32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182"/>
              <p:cNvSpPr>
                <a:spLocks/>
              </p:cNvSpPr>
              <p:nvPr/>
            </p:nvSpPr>
            <p:spPr bwMode="auto">
              <a:xfrm>
                <a:off x="3453" y="2534"/>
                <a:ext cx="63" cy="63"/>
              </a:xfrm>
              <a:custGeom>
                <a:avLst/>
                <a:gdLst>
                  <a:gd name="T0" fmla="*/ 0 w 63"/>
                  <a:gd name="T1" fmla="*/ 32 h 63"/>
                  <a:gd name="T2" fmla="*/ 32 w 63"/>
                  <a:gd name="T3" fmla="*/ 0 h 63"/>
                  <a:gd name="T4" fmla="*/ 63 w 63"/>
                  <a:gd name="T5" fmla="*/ 32 h 63"/>
                  <a:gd name="T6" fmla="*/ 32 w 63"/>
                  <a:gd name="T7" fmla="*/ 63 h 63"/>
                  <a:gd name="T8" fmla="*/ 0 w 63"/>
                  <a:gd name="T9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0" y="32"/>
                    </a:moveTo>
                    <a:lnTo>
                      <a:pt x="32" y="0"/>
                    </a:lnTo>
                    <a:lnTo>
                      <a:pt x="63" y="32"/>
                    </a:lnTo>
                    <a:lnTo>
                      <a:pt x="32" y="63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183"/>
              <p:cNvSpPr>
                <a:spLocks/>
              </p:cNvSpPr>
              <p:nvPr/>
            </p:nvSpPr>
            <p:spPr bwMode="auto">
              <a:xfrm>
                <a:off x="3517" y="2536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1 w 63"/>
                  <a:gd name="T3" fmla="*/ 0 h 62"/>
                  <a:gd name="T4" fmla="*/ 63 w 63"/>
                  <a:gd name="T5" fmla="*/ 31 h 62"/>
                  <a:gd name="T6" fmla="*/ 31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1" y="0"/>
                    </a:lnTo>
                    <a:lnTo>
                      <a:pt x="63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184"/>
              <p:cNvSpPr>
                <a:spLocks/>
              </p:cNvSpPr>
              <p:nvPr/>
            </p:nvSpPr>
            <p:spPr bwMode="auto">
              <a:xfrm>
                <a:off x="3582" y="2536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2 w 63"/>
                  <a:gd name="T3" fmla="*/ 0 h 62"/>
                  <a:gd name="T4" fmla="*/ 63 w 63"/>
                  <a:gd name="T5" fmla="*/ 31 h 62"/>
                  <a:gd name="T6" fmla="*/ 32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2" y="0"/>
                    </a:lnTo>
                    <a:lnTo>
                      <a:pt x="63" y="31"/>
                    </a:lnTo>
                    <a:lnTo>
                      <a:pt x="32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185"/>
              <p:cNvSpPr>
                <a:spLocks/>
              </p:cNvSpPr>
              <p:nvPr/>
            </p:nvSpPr>
            <p:spPr bwMode="auto">
              <a:xfrm>
                <a:off x="3646" y="2536"/>
                <a:ext cx="63" cy="62"/>
              </a:xfrm>
              <a:custGeom>
                <a:avLst/>
                <a:gdLst>
                  <a:gd name="T0" fmla="*/ 0 w 63"/>
                  <a:gd name="T1" fmla="*/ 31 h 62"/>
                  <a:gd name="T2" fmla="*/ 32 w 63"/>
                  <a:gd name="T3" fmla="*/ 0 h 62"/>
                  <a:gd name="T4" fmla="*/ 63 w 63"/>
                  <a:gd name="T5" fmla="*/ 31 h 62"/>
                  <a:gd name="T6" fmla="*/ 32 w 63"/>
                  <a:gd name="T7" fmla="*/ 62 h 62"/>
                  <a:gd name="T8" fmla="*/ 0 w 63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0" y="31"/>
                    </a:moveTo>
                    <a:lnTo>
                      <a:pt x="32" y="0"/>
                    </a:lnTo>
                    <a:lnTo>
                      <a:pt x="63" y="31"/>
                    </a:lnTo>
                    <a:lnTo>
                      <a:pt x="32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186"/>
              <p:cNvSpPr>
                <a:spLocks/>
              </p:cNvSpPr>
              <p:nvPr/>
            </p:nvSpPr>
            <p:spPr bwMode="auto">
              <a:xfrm>
                <a:off x="3712" y="2536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187"/>
              <p:cNvSpPr>
                <a:spLocks/>
              </p:cNvSpPr>
              <p:nvPr/>
            </p:nvSpPr>
            <p:spPr bwMode="auto">
              <a:xfrm>
                <a:off x="3905" y="2536"/>
                <a:ext cx="62" cy="62"/>
              </a:xfrm>
              <a:custGeom>
                <a:avLst/>
                <a:gdLst>
                  <a:gd name="T0" fmla="*/ 0 w 62"/>
                  <a:gd name="T1" fmla="*/ 31 h 62"/>
                  <a:gd name="T2" fmla="*/ 31 w 62"/>
                  <a:gd name="T3" fmla="*/ 0 h 62"/>
                  <a:gd name="T4" fmla="*/ 62 w 62"/>
                  <a:gd name="T5" fmla="*/ 31 h 62"/>
                  <a:gd name="T6" fmla="*/ 31 w 62"/>
                  <a:gd name="T7" fmla="*/ 62 h 62"/>
                  <a:gd name="T8" fmla="*/ 0 w 62"/>
                  <a:gd name="T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0" y="31"/>
                    </a:moveTo>
                    <a:lnTo>
                      <a:pt x="31" y="0"/>
                    </a:lnTo>
                    <a:lnTo>
                      <a:pt x="62" y="31"/>
                    </a:lnTo>
                    <a:lnTo>
                      <a:pt x="31" y="6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Line 188"/>
              <p:cNvSpPr>
                <a:spLocks noChangeShapeType="1"/>
              </p:cNvSpPr>
              <p:nvPr/>
            </p:nvSpPr>
            <p:spPr bwMode="auto">
              <a:xfrm flipH="1">
                <a:off x="2035" y="2384"/>
                <a:ext cx="259" cy="16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Line 189"/>
              <p:cNvSpPr>
                <a:spLocks noChangeShapeType="1"/>
              </p:cNvSpPr>
              <p:nvPr/>
            </p:nvSpPr>
            <p:spPr bwMode="auto">
              <a:xfrm flipH="1">
                <a:off x="2354" y="2136"/>
                <a:ext cx="265" cy="20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Line 190"/>
              <p:cNvSpPr>
                <a:spLocks noChangeShapeType="1"/>
              </p:cNvSpPr>
              <p:nvPr/>
            </p:nvSpPr>
            <p:spPr bwMode="auto">
              <a:xfrm flipH="1">
                <a:off x="2676" y="1864"/>
                <a:ext cx="265" cy="226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Line 191"/>
              <p:cNvSpPr>
                <a:spLocks noChangeShapeType="1"/>
              </p:cNvSpPr>
              <p:nvPr/>
            </p:nvSpPr>
            <p:spPr bwMode="auto">
              <a:xfrm flipH="1">
                <a:off x="2997" y="1809"/>
                <a:ext cx="9" cy="7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Line 192"/>
              <p:cNvSpPr>
                <a:spLocks noChangeShapeType="1"/>
              </p:cNvSpPr>
              <p:nvPr/>
            </p:nvSpPr>
            <p:spPr bwMode="auto">
              <a:xfrm flipH="1">
                <a:off x="3061" y="1752"/>
                <a:ext cx="10" cy="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Line 193"/>
              <p:cNvSpPr>
                <a:spLocks noChangeShapeType="1"/>
              </p:cNvSpPr>
              <p:nvPr/>
            </p:nvSpPr>
            <p:spPr bwMode="auto">
              <a:xfrm flipH="1">
                <a:off x="3126" y="1695"/>
                <a:ext cx="9" cy="9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Line 194"/>
              <p:cNvSpPr>
                <a:spLocks noChangeShapeType="1"/>
              </p:cNvSpPr>
              <p:nvPr/>
            </p:nvSpPr>
            <p:spPr bwMode="auto">
              <a:xfrm flipH="1">
                <a:off x="3188" y="1632"/>
                <a:ext cx="13" cy="1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Line 195"/>
              <p:cNvSpPr>
                <a:spLocks noChangeShapeType="1"/>
              </p:cNvSpPr>
              <p:nvPr/>
            </p:nvSpPr>
            <p:spPr bwMode="auto">
              <a:xfrm flipH="1">
                <a:off x="3252" y="1565"/>
                <a:ext cx="14" cy="1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Line 196"/>
              <p:cNvSpPr>
                <a:spLocks noChangeShapeType="1"/>
              </p:cNvSpPr>
              <p:nvPr/>
            </p:nvSpPr>
            <p:spPr bwMode="auto">
              <a:xfrm flipH="1">
                <a:off x="3317" y="1500"/>
                <a:ext cx="13" cy="1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Line 197"/>
              <p:cNvSpPr>
                <a:spLocks noChangeShapeType="1"/>
              </p:cNvSpPr>
              <p:nvPr/>
            </p:nvSpPr>
            <p:spPr bwMode="auto">
              <a:xfrm flipH="1">
                <a:off x="3381" y="1434"/>
                <a:ext cx="14" cy="1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Line 198"/>
              <p:cNvSpPr>
                <a:spLocks noChangeShapeType="1"/>
              </p:cNvSpPr>
              <p:nvPr/>
            </p:nvSpPr>
            <p:spPr bwMode="auto">
              <a:xfrm flipH="1">
                <a:off x="3445" y="1368"/>
                <a:ext cx="15" cy="1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Line 199"/>
              <p:cNvSpPr>
                <a:spLocks noChangeShapeType="1"/>
              </p:cNvSpPr>
              <p:nvPr/>
            </p:nvSpPr>
            <p:spPr bwMode="auto">
              <a:xfrm flipH="1">
                <a:off x="3509" y="1300"/>
                <a:ext cx="15" cy="1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Line 200"/>
              <p:cNvSpPr>
                <a:spLocks noChangeShapeType="1"/>
              </p:cNvSpPr>
              <p:nvPr/>
            </p:nvSpPr>
            <p:spPr bwMode="auto">
              <a:xfrm flipH="1">
                <a:off x="3574" y="1231"/>
                <a:ext cx="14" cy="1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Line 201"/>
              <p:cNvSpPr>
                <a:spLocks noChangeShapeType="1"/>
              </p:cNvSpPr>
              <p:nvPr/>
            </p:nvSpPr>
            <p:spPr bwMode="auto">
              <a:xfrm flipH="1">
                <a:off x="3638" y="1162"/>
                <a:ext cx="15" cy="14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Line 202"/>
              <p:cNvSpPr>
                <a:spLocks noChangeShapeType="1"/>
              </p:cNvSpPr>
              <p:nvPr/>
            </p:nvSpPr>
            <p:spPr bwMode="auto">
              <a:xfrm flipH="1">
                <a:off x="3702" y="1090"/>
                <a:ext cx="16" cy="17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Line 203"/>
              <p:cNvSpPr>
                <a:spLocks noChangeShapeType="1"/>
              </p:cNvSpPr>
              <p:nvPr/>
            </p:nvSpPr>
            <p:spPr bwMode="auto">
              <a:xfrm flipH="1">
                <a:off x="3767" y="870"/>
                <a:ext cx="144" cy="16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204"/>
              <p:cNvSpPr>
                <a:spLocks/>
              </p:cNvSpPr>
              <p:nvPr/>
            </p:nvSpPr>
            <p:spPr bwMode="auto">
              <a:xfrm>
                <a:off x="1973" y="2551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47" name="Group 406"/>
            <p:cNvGrpSpPr>
              <a:grpSpLocks/>
            </p:cNvGrpSpPr>
            <p:nvPr/>
          </p:nvGrpSpPr>
          <p:grpSpPr bwMode="auto">
            <a:xfrm>
              <a:off x="2439988" y="544513"/>
              <a:ext cx="5524500" cy="4362450"/>
              <a:chOff x="1537" y="343"/>
              <a:chExt cx="3480" cy="2748"/>
            </a:xfrm>
          </p:grpSpPr>
          <p:sp>
            <p:nvSpPr>
              <p:cNvPr id="627" name="Freeform 206"/>
              <p:cNvSpPr>
                <a:spLocks/>
              </p:cNvSpPr>
              <p:nvPr/>
            </p:nvSpPr>
            <p:spPr bwMode="auto">
              <a:xfrm>
                <a:off x="2295" y="2349"/>
                <a:ext cx="59" cy="50"/>
              </a:xfrm>
              <a:custGeom>
                <a:avLst/>
                <a:gdLst>
                  <a:gd name="T0" fmla="*/ 59 w 59"/>
                  <a:gd name="T1" fmla="*/ 0 h 50"/>
                  <a:gd name="T2" fmla="*/ 30 w 59"/>
                  <a:gd name="T3" fmla="*/ 50 h 50"/>
                  <a:gd name="T4" fmla="*/ 0 w 59"/>
                  <a:gd name="T5" fmla="*/ 0 h 50"/>
                  <a:gd name="T6" fmla="*/ 59 w 59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207"/>
              <p:cNvSpPr>
                <a:spLocks/>
              </p:cNvSpPr>
              <p:nvPr/>
            </p:nvSpPr>
            <p:spPr bwMode="auto">
              <a:xfrm>
                <a:off x="2618" y="209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208"/>
              <p:cNvSpPr>
                <a:spLocks/>
              </p:cNvSpPr>
              <p:nvPr/>
            </p:nvSpPr>
            <p:spPr bwMode="auto">
              <a:xfrm>
                <a:off x="2940" y="1824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209"/>
              <p:cNvSpPr>
                <a:spLocks/>
              </p:cNvSpPr>
              <p:nvPr/>
            </p:nvSpPr>
            <p:spPr bwMode="auto">
              <a:xfrm>
                <a:off x="3004" y="1769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210"/>
              <p:cNvSpPr>
                <a:spLocks/>
              </p:cNvSpPr>
              <p:nvPr/>
            </p:nvSpPr>
            <p:spPr bwMode="auto">
              <a:xfrm>
                <a:off x="3069" y="1712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211"/>
              <p:cNvSpPr>
                <a:spLocks/>
              </p:cNvSpPr>
              <p:nvPr/>
            </p:nvSpPr>
            <p:spPr bwMode="auto">
              <a:xfrm>
                <a:off x="3133" y="1655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212"/>
              <p:cNvSpPr>
                <a:spLocks/>
              </p:cNvSpPr>
              <p:nvPr/>
            </p:nvSpPr>
            <p:spPr bwMode="auto">
              <a:xfrm>
                <a:off x="3197" y="1590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29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29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213"/>
              <p:cNvSpPr>
                <a:spLocks/>
              </p:cNvSpPr>
              <p:nvPr/>
            </p:nvSpPr>
            <p:spPr bwMode="auto">
              <a:xfrm>
                <a:off x="3262" y="1523"/>
                <a:ext cx="58" cy="51"/>
              </a:xfrm>
              <a:custGeom>
                <a:avLst/>
                <a:gdLst>
                  <a:gd name="T0" fmla="*/ 58 w 58"/>
                  <a:gd name="T1" fmla="*/ 0 h 51"/>
                  <a:gd name="T2" fmla="*/ 30 w 58"/>
                  <a:gd name="T3" fmla="*/ 51 h 51"/>
                  <a:gd name="T4" fmla="*/ 0 w 58"/>
                  <a:gd name="T5" fmla="*/ 0 h 51"/>
                  <a:gd name="T6" fmla="*/ 58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58" y="0"/>
                    </a:moveTo>
                    <a:lnTo>
                      <a:pt x="30" y="51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214"/>
              <p:cNvSpPr>
                <a:spLocks/>
              </p:cNvSpPr>
              <p:nvPr/>
            </p:nvSpPr>
            <p:spPr bwMode="auto">
              <a:xfrm>
                <a:off x="3326" y="1458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215"/>
              <p:cNvSpPr>
                <a:spLocks/>
              </p:cNvSpPr>
              <p:nvPr/>
            </p:nvSpPr>
            <p:spPr bwMode="auto">
              <a:xfrm>
                <a:off x="3391" y="1392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216"/>
              <p:cNvSpPr>
                <a:spLocks/>
              </p:cNvSpPr>
              <p:nvPr/>
            </p:nvSpPr>
            <p:spPr bwMode="auto">
              <a:xfrm>
                <a:off x="3455" y="1324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217"/>
              <p:cNvSpPr>
                <a:spLocks/>
              </p:cNvSpPr>
              <p:nvPr/>
            </p:nvSpPr>
            <p:spPr bwMode="auto">
              <a:xfrm>
                <a:off x="3519" y="1256"/>
                <a:ext cx="58" cy="51"/>
              </a:xfrm>
              <a:custGeom>
                <a:avLst/>
                <a:gdLst>
                  <a:gd name="T0" fmla="*/ 58 w 58"/>
                  <a:gd name="T1" fmla="*/ 0 h 51"/>
                  <a:gd name="T2" fmla="*/ 29 w 58"/>
                  <a:gd name="T3" fmla="*/ 51 h 51"/>
                  <a:gd name="T4" fmla="*/ 0 w 58"/>
                  <a:gd name="T5" fmla="*/ 0 h 51"/>
                  <a:gd name="T6" fmla="*/ 58 w 58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58" y="0"/>
                    </a:moveTo>
                    <a:lnTo>
                      <a:pt x="29" y="51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218"/>
              <p:cNvSpPr>
                <a:spLocks/>
              </p:cNvSpPr>
              <p:nvPr/>
            </p:nvSpPr>
            <p:spPr bwMode="auto">
              <a:xfrm>
                <a:off x="3584" y="118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219"/>
              <p:cNvSpPr>
                <a:spLocks/>
              </p:cNvSpPr>
              <p:nvPr/>
            </p:nvSpPr>
            <p:spPr bwMode="auto">
              <a:xfrm>
                <a:off x="3648" y="1118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220"/>
              <p:cNvSpPr>
                <a:spLocks/>
              </p:cNvSpPr>
              <p:nvPr/>
            </p:nvSpPr>
            <p:spPr bwMode="auto">
              <a:xfrm>
                <a:off x="3713" y="1046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221"/>
              <p:cNvSpPr>
                <a:spLocks/>
              </p:cNvSpPr>
              <p:nvPr/>
            </p:nvSpPr>
            <p:spPr bwMode="auto">
              <a:xfrm>
                <a:off x="3906" y="827"/>
                <a:ext cx="58" cy="50"/>
              </a:xfrm>
              <a:custGeom>
                <a:avLst/>
                <a:gdLst>
                  <a:gd name="T0" fmla="*/ 58 w 58"/>
                  <a:gd name="T1" fmla="*/ 0 h 50"/>
                  <a:gd name="T2" fmla="*/ 30 w 58"/>
                  <a:gd name="T3" fmla="*/ 50 h 50"/>
                  <a:gd name="T4" fmla="*/ 0 w 58"/>
                  <a:gd name="T5" fmla="*/ 0 h 50"/>
                  <a:gd name="T6" fmla="*/ 58 w 5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lnTo>
                      <a:pt x="30" y="50"/>
                    </a:lnTo>
                    <a:lnTo>
                      <a:pt x="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Line 222"/>
              <p:cNvSpPr>
                <a:spLocks noChangeShapeType="1"/>
              </p:cNvSpPr>
              <p:nvPr/>
            </p:nvSpPr>
            <p:spPr bwMode="auto">
              <a:xfrm flipH="1">
                <a:off x="2040" y="2530"/>
                <a:ext cx="249" cy="15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Line 223"/>
              <p:cNvSpPr>
                <a:spLocks noChangeShapeType="1"/>
              </p:cNvSpPr>
              <p:nvPr/>
            </p:nvSpPr>
            <p:spPr bwMode="auto">
              <a:xfrm flipH="1" flipV="1">
                <a:off x="2362" y="2529"/>
                <a:ext cx="249" cy="3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Line 224"/>
              <p:cNvSpPr>
                <a:spLocks noChangeShapeType="1"/>
              </p:cNvSpPr>
              <p:nvPr/>
            </p:nvSpPr>
            <p:spPr bwMode="auto">
              <a:xfrm flipH="1" flipV="1">
                <a:off x="2684" y="2532"/>
                <a:ext cx="249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Line 225"/>
              <p:cNvSpPr>
                <a:spLocks noChangeShapeType="1"/>
              </p:cNvSpPr>
              <p:nvPr/>
            </p:nvSpPr>
            <p:spPr bwMode="auto">
              <a:xfrm flipH="1" flipV="1">
                <a:off x="3780" y="2539"/>
                <a:ext cx="119" cy="1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Oval 226"/>
              <p:cNvSpPr>
                <a:spLocks noChangeArrowheads="1"/>
              </p:cNvSpPr>
              <p:nvPr/>
            </p:nvSpPr>
            <p:spPr bwMode="auto">
              <a:xfrm>
                <a:off x="1979" y="2522"/>
                <a:ext cx="47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Oval 227"/>
              <p:cNvSpPr>
                <a:spLocks noChangeArrowheads="1"/>
              </p:cNvSpPr>
              <p:nvPr/>
            </p:nvSpPr>
            <p:spPr bwMode="auto">
              <a:xfrm>
                <a:off x="2301" y="2505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Oval 228"/>
              <p:cNvSpPr>
                <a:spLocks noChangeArrowheads="1"/>
              </p:cNvSpPr>
              <p:nvPr/>
            </p:nvSpPr>
            <p:spPr bwMode="auto">
              <a:xfrm>
                <a:off x="2623" y="2507"/>
                <a:ext cx="48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Oval 229"/>
              <p:cNvSpPr>
                <a:spLocks noChangeArrowheads="1"/>
              </p:cNvSpPr>
              <p:nvPr/>
            </p:nvSpPr>
            <p:spPr bwMode="auto">
              <a:xfrm>
                <a:off x="2945" y="2509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Oval 230"/>
              <p:cNvSpPr>
                <a:spLocks noChangeArrowheads="1"/>
              </p:cNvSpPr>
              <p:nvPr/>
            </p:nvSpPr>
            <p:spPr bwMode="auto">
              <a:xfrm>
                <a:off x="3009" y="2509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Oval 231"/>
              <p:cNvSpPr>
                <a:spLocks noChangeArrowheads="1"/>
              </p:cNvSpPr>
              <p:nvPr/>
            </p:nvSpPr>
            <p:spPr bwMode="auto">
              <a:xfrm>
                <a:off x="3074" y="2509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Oval 232"/>
              <p:cNvSpPr>
                <a:spLocks noChangeArrowheads="1"/>
              </p:cNvSpPr>
              <p:nvPr/>
            </p:nvSpPr>
            <p:spPr bwMode="auto">
              <a:xfrm>
                <a:off x="3138" y="2510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Oval 233"/>
              <p:cNvSpPr>
                <a:spLocks noChangeArrowheads="1"/>
              </p:cNvSpPr>
              <p:nvPr/>
            </p:nvSpPr>
            <p:spPr bwMode="auto">
              <a:xfrm>
                <a:off x="3202" y="2510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Oval 234"/>
              <p:cNvSpPr>
                <a:spLocks noChangeArrowheads="1"/>
              </p:cNvSpPr>
              <p:nvPr/>
            </p:nvSpPr>
            <p:spPr bwMode="auto">
              <a:xfrm>
                <a:off x="3267" y="2510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Oval 235"/>
              <p:cNvSpPr>
                <a:spLocks noChangeArrowheads="1"/>
              </p:cNvSpPr>
              <p:nvPr/>
            </p:nvSpPr>
            <p:spPr bwMode="auto">
              <a:xfrm>
                <a:off x="3331" y="2511"/>
                <a:ext cx="48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Oval 236"/>
              <p:cNvSpPr>
                <a:spLocks noChangeArrowheads="1"/>
              </p:cNvSpPr>
              <p:nvPr/>
            </p:nvSpPr>
            <p:spPr bwMode="auto">
              <a:xfrm>
                <a:off x="3396" y="2511"/>
                <a:ext cx="48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Oval 237"/>
              <p:cNvSpPr>
                <a:spLocks noChangeArrowheads="1"/>
              </p:cNvSpPr>
              <p:nvPr/>
            </p:nvSpPr>
            <p:spPr bwMode="auto">
              <a:xfrm>
                <a:off x="3460" y="2511"/>
                <a:ext cx="48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Oval 238"/>
              <p:cNvSpPr>
                <a:spLocks noChangeArrowheads="1"/>
              </p:cNvSpPr>
              <p:nvPr/>
            </p:nvSpPr>
            <p:spPr bwMode="auto">
              <a:xfrm>
                <a:off x="3524" y="2513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Oval 239"/>
              <p:cNvSpPr>
                <a:spLocks noChangeArrowheads="1"/>
              </p:cNvSpPr>
              <p:nvPr/>
            </p:nvSpPr>
            <p:spPr bwMode="auto">
              <a:xfrm>
                <a:off x="3589" y="2513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Oval 240"/>
              <p:cNvSpPr>
                <a:spLocks noChangeArrowheads="1"/>
              </p:cNvSpPr>
              <p:nvPr/>
            </p:nvSpPr>
            <p:spPr bwMode="auto">
              <a:xfrm>
                <a:off x="3653" y="2513"/>
                <a:ext cx="48" cy="47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Oval 241"/>
              <p:cNvSpPr>
                <a:spLocks noChangeArrowheads="1"/>
              </p:cNvSpPr>
              <p:nvPr/>
            </p:nvSpPr>
            <p:spPr bwMode="auto">
              <a:xfrm>
                <a:off x="3718" y="2514"/>
                <a:ext cx="48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Oval 242"/>
              <p:cNvSpPr>
                <a:spLocks noChangeArrowheads="1"/>
              </p:cNvSpPr>
              <p:nvPr/>
            </p:nvSpPr>
            <p:spPr bwMode="auto">
              <a:xfrm>
                <a:off x="3911" y="2515"/>
                <a:ext cx="48" cy="48"/>
              </a:xfrm>
              <a:prstGeom prst="ellipse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Rectangle 243"/>
              <p:cNvSpPr>
                <a:spLocks noChangeArrowheads="1"/>
              </p:cNvSpPr>
              <p:nvPr/>
            </p:nvSpPr>
            <p:spPr bwMode="auto">
              <a:xfrm>
                <a:off x="1783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5" name="Rectangle 244"/>
              <p:cNvSpPr>
                <a:spLocks noChangeArrowheads="1"/>
              </p:cNvSpPr>
              <p:nvPr/>
            </p:nvSpPr>
            <p:spPr bwMode="auto">
              <a:xfrm>
                <a:off x="2089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6" name="Rectangle 245"/>
              <p:cNvSpPr>
                <a:spLocks noChangeArrowheads="1"/>
              </p:cNvSpPr>
              <p:nvPr/>
            </p:nvSpPr>
            <p:spPr bwMode="auto">
              <a:xfrm>
                <a:off x="2395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7" name="Rectangle 246"/>
              <p:cNvSpPr>
                <a:spLocks noChangeArrowheads="1"/>
              </p:cNvSpPr>
              <p:nvPr/>
            </p:nvSpPr>
            <p:spPr bwMode="auto">
              <a:xfrm>
                <a:off x="2702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8" name="Rectangle 247"/>
              <p:cNvSpPr>
                <a:spLocks noChangeArrowheads="1"/>
              </p:cNvSpPr>
              <p:nvPr/>
            </p:nvSpPr>
            <p:spPr bwMode="auto">
              <a:xfrm>
                <a:off x="3008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9" name="Rectangle 248"/>
              <p:cNvSpPr>
                <a:spLocks noChangeArrowheads="1"/>
              </p:cNvSpPr>
              <p:nvPr/>
            </p:nvSpPr>
            <p:spPr bwMode="auto">
              <a:xfrm>
                <a:off x="3313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0" name="Rectangle 249"/>
              <p:cNvSpPr>
                <a:spLocks noChangeArrowheads="1"/>
              </p:cNvSpPr>
              <p:nvPr/>
            </p:nvSpPr>
            <p:spPr bwMode="auto">
              <a:xfrm>
                <a:off x="3619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1" name="Rectangle 250"/>
              <p:cNvSpPr>
                <a:spLocks noChangeArrowheads="1"/>
              </p:cNvSpPr>
              <p:nvPr/>
            </p:nvSpPr>
            <p:spPr bwMode="auto">
              <a:xfrm>
                <a:off x="3925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2" name="Rectangle 251"/>
              <p:cNvSpPr>
                <a:spLocks noChangeArrowheads="1"/>
              </p:cNvSpPr>
              <p:nvPr/>
            </p:nvSpPr>
            <p:spPr bwMode="auto">
              <a:xfrm>
                <a:off x="4232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3" name="Rectangle 252"/>
              <p:cNvSpPr>
                <a:spLocks noChangeArrowheads="1"/>
              </p:cNvSpPr>
              <p:nvPr/>
            </p:nvSpPr>
            <p:spPr bwMode="auto">
              <a:xfrm>
                <a:off x="4538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4" name="Rectangle 253"/>
              <p:cNvSpPr>
                <a:spLocks noChangeArrowheads="1"/>
              </p:cNvSpPr>
              <p:nvPr/>
            </p:nvSpPr>
            <p:spPr bwMode="auto">
              <a:xfrm>
                <a:off x="4844" y="2949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1.0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5" name="Rectangle 254"/>
              <p:cNvSpPr>
                <a:spLocks noChangeArrowheads="1"/>
              </p:cNvSpPr>
              <p:nvPr/>
            </p:nvSpPr>
            <p:spPr bwMode="auto">
              <a:xfrm>
                <a:off x="1537" y="2826"/>
                <a:ext cx="298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6" name="Rectangle 255"/>
              <p:cNvSpPr>
                <a:spLocks noChangeArrowheads="1"/>
              </p:cNvSpPr>
              <p:nvPr/>
            </p:nvSpPr>
            <p:spPr bwMode="auto">
              <a:xfrm>
                <a:off x="1583" y="2577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7" name="Rectangle 256"/>
              <p:cNvSpPr>
                <a:spLocks noChangeArrowheads="1"/>
              </p:cNvSpPr>
              <p:nvPr/>
            </p:nvSpPr>
            <p:spPr bwMode="auto">
              <a:xfrm>
                <a:off x="1583" y="2329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8" name="Rectangle 257"/>
              <p:cNvSpPr>
                <a:spLocks noChangeArrowheads="1"/>
              </p:cNvSpPr>
              <p:nvPr/>
            </p:nvSpPr>
            <p:spPr bwMode="auto">
              <a:xfrm>
                <a:off x="1583" y="2080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9" name="Rectangle 258"/>
              <p:cNvSpPr>
                <a:spLocks noChangeArrowheads="1"/>
              </p:cNvSpPr>
              <p:nvPr/>
            </p:nvSpPr>
            <p:spPr bwMode="auto">
              <a:xfrm>
                <a:off x="1583" y="1832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80" name="Rectangle 259"/>
              <p:cNvSpPr>
                <a:spLocks noChangeArrowheads="1"/>
              </p:cNvSpPr>
              <p:nvPr/>
            </p:nvSpPr>
            <p:spPr bwMode="auto">
              <a:xfrm>
                <a:off x="1583" y="1584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81" name="Rectangle 260"/>
              <p:cNvSpPr>
                <a:spLocks noChangeArrowheads="1"/>
              </p:cNvSpPr>
              <p:nvPr/>
            </p:nvSpPr>
            <p:spPr bwMode="auto">
              <a:xfrm>
                <a:off x="1583" y="1336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82" name="Rectangle 261"/>
              <p:cNvSpPr>
                <a:spLocks noChangeArrowheads="1"/>
              </p:cNvSpPr>
              <p:nvPr/>
            </p:nvSpPr>
            <p:spPr bwMode="auto">
              <a:xfrm>
                <a:off x="1583" y="1088"/>
                <a:ext cx="245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1E-3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83" name="Rectangle 262"/>
              <p:cNvSpPr>
                <a:spLocks noChangeArrowheads="1"/>
              </p:cNvSpPr>
              <p:nvPr/>
            </p:nvSpPr>
            <p:spPr bwMode="auto">
              <a:xfrm>
                <a:off x="1602" y="839"/>
                <a:ext cx="22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0.01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84" name="Rectangle 263"/>
              <p:cNvSpPr>
                <a:spLocks noChangeArrowheads="1"/>
              </p:cNvSpPr>
              <p:nvPr/>
            </p:nvSpPr>
            <p:spPr bwMode="auto">
              <a:xfrm>
                <a:off x="1649" y="591"/>
                <a:ext cx="17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85" name="Rectangle 264"/>
              <p:cNvSpPr>
                <a:spLocks noChangeArrowheads="1"/>
              </p:cNvSpPr>
              <p:nvPr/>
            </p:nvSpPr>
            <p:spPr bwMode="auto">
              <a:xfrm>
                <a:off x="1718" y="343"/>
                <a:ext cx="9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86" name="Line 265"/>
              <p:cNvSpPr>
                <a:spLocks noChangeShapeType="1"/>
              </p:cNvSpPr>
              <p:nvPr/>
            </p:nvSpPr>
            <p:spPr bwMode="auto">
              <a:xfrm flipV="1">
                <a:off x="184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Line 266"/>
              <p:cNvSpPr>
                <a:spLocks noChangeShapeType="1"/>
              </p:cNvSpPr>
              <p:nvPr/>
            </p:nvSpPr>
            <p:spPr bwMode="auto">
              <a:xfrm flipV="1">
                <a:off x="1995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Line 267"/>
              <p:cNvSpPr>
                <a:spLocks noChangeShapeType="1"/>
              </p:cNvSpPr>
              <p:nvPr/>
            </p:nvSpPr>
            <p:spPr bwMode="auto">
              <a:xfrm flipV="1">
                <a:off x="2147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Line 268"/>
              <p:cNvSpPr>
                <a:spLocks noChangeShapeType="1"/>
              </p:cNvSpPr>
              <p:nvPr/>
            </p:nvSpPr>
            <p:spPr bwMode="auto">
              <a:xfrm flipV="1">
                <a:off x="2301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Line 269"/>
              <p:cNvSpPr>
                <a:spLocks noChangeShapeType="1"/>
              </p:cNvSpPr>
              <p:nvPr/>
            </p:nvSpPr>
            <p:spPr bwMode="auto">
              <a:xfrm flipV="1">
                <a:off x="2453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Line 270"/>
              <p:cNvSpPr>
                <a:spLocks noChangeShapeType="1"/>
              </p:cNvSpPr>
              <p:nvPr/>
            </p:nvSpPr>
            <p:spPr bwMode="auto">
              <a:xfrm flipV="1">
                <a:off x="260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Line 271"/>
              <p:cNvSpPr>
                <a:spLocks noChangeShapeType="1"/>
              </p:cNvSpPr>
              <p:nvPr/>
            </p:nvSpPr>
            <p:spPr bwMode="auto">
              <a:xfrm flipV="1">
                <a:off x="2760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Line 272"/>
              <p:cNvSpPr>
                <a:spLocks noChangeShapeType="1"/>
              </p:cNvSpPr>
              <p:nvPr/>
            </p:nvSpPr>
            <p:spPr bwMode="auto">
              <a:xfrm flipV="1">
                <a:off x="2912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Line 273"/>
              <p:cNvSpPr>
                <a:spLocks noChangeShapeType="1"/>
              </p:cNvSpPr>
              <p:nvPr/>
            </p:nvSpPr>
            <p:spPr bwMode="auto">
              <a:xfrm flipV="1">
                <a:off x="3066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Line 274"/>
              <p:cNvSpPr>
                <a:spLocks noChangeShapeType="1"/>
              </p:cNvSpPr>
              <p:nvPr/>
            </p:nvSpPr>
            <p:spPr bwMode="auto">
              <a:xfrm flipV="1">
                <a:off x="3218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Line 275"/>
              <p:cNvSpPr>
                <a:spLocks noChangeShapeType="1"/>
              </p:cNvSpPr>
              <p:nvPr/>
            </p:nvSpPr>
            <p:spPr bwMode="auto">
              <a:xfrm flipV="1">
                <a:off x="337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Line 276"/>
              <p:cNvSpPr>
                <a:spLocks noChangeShapeType="1"/>
              </p:cNvSpPr>
              <p:nvPr/>
            </p:nvSpPr>
            <p:spPr bwMode="auto">
              <a:xfrm flipV="1">
                <a:off x="3525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Line 277"/>
              <p:cNvSpPr>
                <a:spLocks noChangeShapeType="1"/>
              </p:cNvSpPr>
              <p:nvPr/>
            </p:nvSpPr>
            <p:spPr bwMode="auto">
              <a:xfrm flipV="1">
                <a:off x="3678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Line 278"/>
              <p:cNvSpPr>
                <a:spLocks noChangeShapeType="1"/>
              </p:cNvSpPr>
              <p:nvPr/>
            </p:nvSpPr>
            <p:spPr bwMode="auto">
              <a:xfrm flipV="1">
                <a:off x="3831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Line 279"/>
              <p:cNvSpPr>
                <a:spLocks noChangeShapeType="1"/>
              </p:cNvSpPr>
              <p:nvPr/>
            </p:nvSpPr>
            <p:spPr bwMode="auto">
              <a:xfrm flipV="1">
                <a:off x="3983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Line 280"/>
              <p:cNvSpPr>
                <a:spLocks noChangeShapeType="1"/>
              </p:cNvSpPr>
              <p:nvPr/>
            </p:nvSpPr>
            <p:spPr bwMode="auto">
              <a:xfrm flipV="1">
                <a:off x="4137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Line 281"/>
              <p:cNvSpPr>
                <a:spLocks noChangeShapeType="1"/>
              </p:cNvSpPr>
              <p:nvPr/>
            </p:nvSpPr>
            <p:spPr bwMode="auto">
              <a:xfrm flipV="1">
                <a:off x="4291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Line 282"/>
              <p:cNvSpPr>
                <a:spLocks noChangeShapeType="1"/>
              </p:cNvSpPr>
              <p:nvPr/>
            </p:nvSpPr>
            <p:spPr bwMode="auto">
              <a:xfrm flipV="1">
                <a:off x="4443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Line 283"/>
              <p:cNvSpPr>
                <a:spLocks noChangeShapeType="1"/>
              </p:cNvSpPr>
              <p:nvPr/>
            </p:nvSpPr>
            <p:spPr bwMode="auto">
              <a:xfrm flipV="1">
                <a:off x="4596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Line 284"/>
              <p:cNvSpPr>
                <a:spLocks noChangeShapeType="1"/>
              </p:cNvSpPr>
              <p:nvPr/>
            </p:nvSpPr>
            <p:spPr bwMode="auto">
              <a:xfrm flipV="1">
                <a:off x="4749" y="2884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Line 285"/>
              <p:cNvSpPr>
                <a:spLocks noChangeShapeType="1"/>
              </p:cNvSpPr>
              <p:nvPr/>
            </p:nvSpPr>
            <p:spPr bwMode="auto">
              <a:xfrm flipV="1">
                <a:off x="4902" y="2884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Line 286"/>
              <p:cNvSpPr>
                <a:spLocks noChangeShapeType="1"/>
              </p:cNvSpPr>
              <p:nvPr/>
            </p:nvSpPr>
            <p:spPr bwMode="auto">
              <a:xfrm>
                <a:off x="1842" y="2884"/>
                <a:ext cx="3060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Line 287"/>
              <p:cNvSpPr>
                <a:spLocks noChangeShapeType="1"/>
              </p:cNvSpPr>
              <p:nvPr/>
            </p:nvSpPr>
            <p:spPr bwMode="auto">
              <a:xfrm>
                <a:off x="1795" y="2884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Line 288"/>
              <p:cNvSpPr>
                <a:spLocks noChangeShapeType="1"/>
              </p:cNvSpPr>
              <p:nvPr/>
            </p:nvSpPr>
            <p:spPr bwMode="auto">
              <a:xfrm>
                <a:off x="1818" y="281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Line 289"/>
              <p:cNvSpPr>
                <a:spLocks noChangeShapeType="1"/>
              </p:cNvSpPr>
              <p:nvPr/>
            </p:nvSpPr>
            <p:spPr bwMode="auto">
              <a:xfrm>
                <a:off x="1818" y="276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Line 290"/>
              <p:cNvSpPr>
                <a:spLocks noChangeShapeType="1"/>
              </p:cNvSpPr>
              <p:nvPr/>
            </p:nvSpPr>
            <p:spPr bwMode="auto">
              <a:xfrm>
                <a:off x="1818" y="273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Line 291"/>
              <p:cNvSpPr>
                <a:spLocks noChangeShapeType="1"/>
              </p:cNvSpPr>
              <p:nvPr/>
            </p:nvSpPr>
            <p:spPr bwMode="auto">
              <a:xfrm>
                <a:off x="1818" y="27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Line 292"/>
              <p:cNvSpPr>
                <a:spLocks noChangeShapeType="1"/>
              </p:cNvSpPr>
              <p:nvPr/>
            </p:nvSpPr>
            <p:spPr bwMode="auto">
              <a:xfrm>
                <a:off x="1818" y="26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Line 293"/>
              <p:cNvSpPr>
                <a:spLocks noChangeShapeType="1"/>
              </p:cNvSpPr>
              <p:nvPr/>
            </p:nvSpPr>
            <p:spPr bwMode="auto">
              <a:xfrm>
                <a:off x="1818" y="267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Line 294"/>
              <p:cNvSpPr>
                <a:spLocks noChangeShapeType="1"/>
              </p:cNvSpPr>
              <p:nvPr/>
            </p:nvSpPr>
            <p:spPr bwMode="auto">
              <a:xfrm>
                <a:off x="1818" y="266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Line 295"/>
              <p:cNvSpPr>
                <a:spLocks noChangeShapeType="1"/>
              </p:cNvSpPr>
              <p:nvPr/>
            </p:nvSpPr>
            <p:spPr bwMode="auto">
              <a:xfrm>
                <a:off x="1818" y="264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Line 296"/>
              <p:cNvSpPr>
                <a:spLocks noChangeShapeType="1"/>
              </p:cNvSpPr>
              <p:nvPr/>
            </p:nvSpPr>
            <p:spPr bwMode="auto">
              <a:xfrm>
                <a:off x="1795" y="2636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Line 297"/>
              <p:cNvSpPr>
                <a:spLocks noChangeShapeType="1"/>
              </p:cNvSpPr>
              <p:nvPr/>
            </p:nvSpPr>
            <p:spPr bwMode="auto">
              <a:xfrm>
                <a:off x="1818" y="256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Line 298"/>
              <p:cNvSpPr>
                <a:spLocks noChangeShapeType="1"/>
              </p:cNvSpPr>
              <p:nvPr/>
            </p:nvSpPr>
            <p:spPr bwMode="auto">
              <a:xfrm>
                <a:off x="1818" y="251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Line 299"/>
              <p:cNvSpPr>
                <a:spLocks noChangeShapeType="1"/>
              </p:cNvSpPr>
              <p:nvPr/>
            </p:nvSpPr>
            <p:spPr bwMode="auto">
              <a:xfrm>
                <a:off x="1818" y="248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Line 300"/>
              <p:cNvSpPr>
                <a:spLocks noChangeShapeType="1"/>
              </p:cNvSpPr>
              <p:nvPr/>
            </p:nvSpPr>
            <p:spPr bwMode="auto">
              <a:xfrm>
                <a:off x="1818" y="24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Line 301"/>
              <p:cNvSpPr>
                <a:spLocks noChangeShapeType="1"/>
              </p:cNvSpPr>
              <p:nvPr/>
            </p:nvSpPr>
            <p:spPr bwMode="auto">
              <a:xfrm>
                <a:off x="1818" y="244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Line 302"/>
              <p:cNvSpPr>
                <a:spLocks noChangeShapeType="1"/>
              </p:cNvSpPr>
              <p:nvPr/>
            </p:nvSpPr>
            <p:spPr bwMode="auto">
              <a:xfrm>
                <a:off x="1818" y="242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Line 303"/>
              <p:cNvSpPr>
                <a:spLocks noChangeShapeType="1"/>
              </p:cNvSpPr>
              <p:nvPr/>
            </p:nvSpPr>
            <p:spPr bwMode="auto">
              <a:xfrm>
                <a:off x="1818" y="241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Line 304"/>
              <p:cNvSpPr>
                <a:spLocks noChangeShapeType="1"/>
              </p:cNvSpPr>
              <p:nvPr/>
            </p:nvSpPr>
            <p:spPr bwMode="auto">
              <a:xfrm>
                <a:off x="1818" y="239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Line 305"/>
              <p:cNvSpPr>
                <a:spLocks noChangeShapeType="1"/>
              </p:cNvSpPr>
              <p:nvPr/>
            </p:nvSpPr>
            <p:spPr bwMode="auto">
              <a:xfrm>
                <a:off x="1795" y="2388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Line 306"/>
              <p:cNvSpPr>
                <a:spLocks noChangeShapeType="1"/>
              </p:cNvSpPr>
              <p:nvPr/>
            </p:nvSpPr>
            <p:spPr bwMode="auto">
              <a:xfrm>
                <a:off x="1818" y="231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Line 307"/>
              <p:cNvSpPr>
                <a:spLocks noChangeShapeType="1"/>
              </p:cNvSpPr>
              <p:nvPr/>
            </p:nvSpPr>
            <p:spPr bwMode="auto">
              <a:xfrm>
                <a:off x="1818" y="226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Line 308"/>
              <p:cNvSpPr>
                <a:spLocks noChangeShapeType="1"/>
              </p:cNvSpPr>
              <p:nvPr/>
            </p:nvSpPr>
            <p:spPr bwMode="auto">
              <a:xfrm>
                <a:off x="1818" y="223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Line 309"/>
              <p:cNvSpPr>
                <a:spLocks noChangeShapeType="1"/>
              </p:cNvSpPr>
              <p:nvPr/>
            </p:nvSpPr>
            <p:spPr bwMode="auto">
              <a:xfrm>
                <a:off x="1818" y="22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Line 310"/>
              <p:cNvSpPr>
                <a:spLocks noChangeShapeType="1"/>
              </p:cNvSpPr>
              <p:nvPr/>
            </p:nvSpPr>
            <p:spPr bwMode="auto">
              <a:xfrm>
                <a:off x="1818" y="219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Line 311"/>
              <p:cNvSpPr>
                <a:spLocks noChangeShapeType="1"/>
              </p:cNvSpPr>
              <p:nvPr/>
            </p:nvSpPr>
            <p:spPr bwMode="auto">
              <a:xfrm>
                <a:off x="1818" y="217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Line 312"/>
              <p:cNvSpPr>
                <a:spLocks noChangeShapeType="1"/>
              </p:cNvSpPr>
              <p:nvPr/>
            </p:nvSpPr>
            <p:spPr bwMode="auto">
              <a:xfrm>
                <a:off x="1818" y="216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Line 313"/>
              <p:cNvSpPr>
                <a:spLocks noChangeShapeType="1"/>
              </p:cNvSpPr>
              <p:nvPr/>
            </p:nvSpPr>
            <p:spPr bwMode="auto">
              <a:xfrm>
                <a:off x="1818" y="215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Line 314"/>
              <p:cNvSpPr>
                <a:spLocks noChangeShapeType="1"/>
              </p:cNvSpPr>
              <p:nvPr/>
            </p:nvSpPr>
            <p:spPr bwMode="auto">
              <a:xfrm>
                <a:off x="1795" y="2139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Line 315"/>
              <p:cNvSpPr>
                <a:spLocks noChangeShapeType="1"/>
              </p:cNvSpPr>
              <p:nvPr/>
            </p:nvSpPr>
            <p:spPr bwMode="auto">
              <a:xfrm>
                <a:off x="1818" y="206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Line 316"/>
              <p:cNvSpPr>
                <a:spLocks noChangeShapeType="1"/>
              </p:cNvSpPr>
              <p:nvPr/>
            </p:nvSpPr>
            <p:spPr bwMode="auto">
              <a:xfrm>
                <a:off x="1818" y="202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Line 317"/>
              <p:cNvSpPr>
                <a:spLocks noChangeShapeType="1"/>
              </p:cNvSpPr>
              <p:nvPr/>
            </p:nvSpPr>
            <p:spPr bwMode="auto">
              <a:xfrm>
                <a:off x="1818" y="199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Line 318"/>
              <p:cNvSpPr>
                <a:spLocks noChangeShapeType="1"/>
              </p:cNvSpPr>
              <p:nvPr/>
            </p:nvSpPr>
            <p:spPr bwMode="auto">
              <a:xfrm>
                <a:off x="1818" y="196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Line 319"/>
              <p:cNvSpPr>
                <a:spLocks noChangeShapeType="1"/>
              </p:cNvSpPr>
              <p:nvPr/>
            </p:nvSpPr>
            <p:spPr bwMode="auto">
              <a:xfrm>
                <a:off x="1818" y="194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Line 320"/>
              <p:cNvSpPr>
                <a:spLocks noChangeShapeType="1"/>
              </p:cNvSpPr>
              <p:nvPr/>
            </p:nvSpPr>
            <p:spPr bwMode="auto">
              <a:xfrm>
                <a:off x="1818" y="193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Line 321"/>
              <p:cNvSpPr>
                <a:spLocks noChangeShapeType="1"/>
              </p:cNvSpPr>
              <p:nvPr/>
            </p:nvSpPr>
            <p:spPr bwMode="auto">
              <a:xfrm>
                <a:off x="1818" y="191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Line 322"/>
              <p:cNvSpPr>
                <a:spLocks noChangeShapeType="1"/>
              </p:cNvSpPr>
              <p:nvPr/>
            </p:nvSpPr>
            <p:spPr bwMode="auto">
              <a:xfrm>
                <a:off x="1818" y="190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Line 323"/>
              <p:cNvSpPr>
                <a:spLocks noChangeShapeType="1"/>
              </p:cNvSpPr>
              <p:nvPr/>
            </p:nvSpPr>
            <p:spPr bwMode="auto">
              <a:xfrm>
                <a:off x="1795" y="1891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Line 324"/>
              <p:cNvSpPr>
                <a:spLocks noChangeShapeType="1"/>
              </p:cNvSpPr>
              <p:nvPr/>
            </p:nvSpPr>
            <p:spPr bwMode="auto">
              <a:xfrm>
                <a:off x="1818" y="181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Line 325"/>
              <p:cNvSpPr>
                <a:spLocks noChangeShapeType="1"/>
              </p:cNvSpPr>
              <p:nvPr/>
            </p:nvSpPr>
            <p:spPr bwMode="auto">
              <a:xfrm>
                <a:off x="1818" y="177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Line 326"/>
              <p:cNvSpPr>
                <a:spLocks noChangeShapeType="1"/>
              </p:cNvSpPr>
              <p:nvPr/>
            </p:nvSpPr>
            <p:spPr bwMode="auto">
              <a:xfrm>
                <a:off x="1818" y="174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Line 327"/>
              <p:cNvSpPr>
                <a:spLocks noChangeShapeType="1"/>
              </p:cNvSpPr>
              <p:nvPr/>
            </p:nvSpPr>
            <p:spPr bwMode="auto">
              <a:xfrm>
                <a:off x="1818" y="171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Line 328"/>
              <p:cNvSpPr>
                <a:spLocks noChangeShapeType="1"/>
              </p:cNvSpPr>
              <p:nvPr/>
            </p:nvSpPr>
            <p:spPr bwMode="auto">
              <a:xfrm>
                <a:off x="1818" y="169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Line 329"/>
              <p:cNvSpPr>
                <a:spLocks noChangeShapeType="1"/>
              </p:cNvSpPr>
              <p:nvPr/>
            </p:nvSpPr>
            <p:spPr bwMode="auto">
              <a:xfrm>
                <a:off x="1818" y="168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Line 330"/>
              <p:cNvSpPr>
                <a:spLocks noChangeShapeType="1"/>
              </p:cNvSpPr>
              <p:nvPr/>
            </p:nvSpPr>
            <p:spPr bwMode="auto">
              <a:xfrm>
                <a:off x="1818" y="166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Line 331"/>
              <p:cNvSpPr>
                <a:spLocks noChangeShapeType="1"/>
              </p:cNvSpPr>
              <p:nvPr/>
            </p:nvSpPr>
            <p:spPr bwMode="auto">
              <a:xfrm>
                <a:off x="1818" y="165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Line 332"/>
              <p:cNvSpPr>
                <a:spLocks noChangeShapeType="1"/>
              </p:cNvSpPr>
              <p:nvPr/>
            </p:nvSpPr>
            <p:spPr bwMode="auto">
              <a:xfrm>
                <a:off x="1795" y="1643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Line 333"/>
              <p:cNvSpPr>
                <a:spLocks noChangeShapeType="1"/>
              </p:cNvSpPr>
              <p:nvPr/>
            </p:nvSpPr>
            <p:spPr bwMode="auto">
              <a:xfrm>
                <a:off x="1818" y="156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Line 334"/>
              <p:cNvSpPr>
                <a:spLocks noChangeShapeType="1"/>
              </p:cNvSpPr>
              <p:nvPr/>
            </p:nvSpPr>
            <p:spPr bwMode="auto">
              <a:xfrm>
                <a:off x="1818" y="152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Line 335"/>
              <p:cNvSpPr>
                <a:spLocks noChangeShapeType="1"/>
              </p:cNvSpPr>
              <p:nvPr/>
            </p:nvSpPr>
            <p:spPr bwMode="auto">
              <a:xfrm>
                <a:off x="1818" y="149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Line 336"/>
              <p:cNvSpPr>
                <a:spLocks noChangeShapeType="1"/>
              </p:cNvSpPr>
              <p:nvPr/>
            </p:nvSpPr>
            <p:spPr bwMode="auto">
              <a:xfrm>
                <a:off x="1818" y="146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Line 337"/>
              <p:cNvSpPr>
                <a:spLocks noChangeShapeType="1"/>
              </p:cNvSpPr>
              <p:nvPr/>
            </p:nvSpPr>
            <p:spPr bwMode="auto">
              <a:xfrm>
                <a:off x="1818" y="144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Line 338"/>
              <p:cNvSpPr>
                <a:spLocks noChangeShapeType="1"/>
              </p:cNvSpPr>
              <p:nvPr/>
            </p:nvSpPr>
            <p:spPr bwMode="auto">
              <a:xfrm>
                <a:off x="1818" y="143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Line 339"/>
              <p:cNvSpPr>
                <a:spLocks noChangeShapeType="1"/>
              </p:cNvSpPr>
              <p:nvPr/>
            </p:nvSpPr>
            <p:spPr bwMode="auto">
              <a:xfrm>
                <a:off x="1818" y="141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Line 340"/>
              <p:cNvSpPr>
                <a:spLocks noChangeShapeType="1"/>
              </p:cNvSpPr>
              <p:nvPr/>
            </p:nvSpPr>
            <p:spPr bwMode="auto">
              <a:xfrm>
                <a:off x="1818" y="140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Line 341"/>
              <p:cNvSpPr>
                <a:spLocks noChangeShapeType="1"/>
              </p:cNvSpPr>
              <p:nvPr/>
            </p:nvSpPr>
            <p:spPr bwMode="auto">
              <a:xfrm>
                <a:off x="1795" y="1395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Line 342"/>
              <p:cNvSpPr>
                <a:spLocks noChangeShapeType="1"/>
              </p:cNvSpPr>
              <p:nvPr/>
            </p:nvSpPr>
            <p:spPr bwMode="auto">
              <a:xfrm>
                <a:off x="1818" y="132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Line 343"/>
              <p:cNvSpPr>
                <a:spLocks noChangeShapeType="1"/>
              </p:cNvSpPr>
              <p:nvPr/>
            </p:nvSpPr>
            <p:spPr bwMode="auto">
              <a:xfrm>
                <a:off x="1818" y="127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Line 344"/>
              <p:cNvSpPr>
                <a:spLocks noChangeShapeType="1"/>
              </p:cNvSpPr>
              <p:nvPr/>
            </p:nvSpPr>
            <p:spPr bwMode="auto">
              <a:xfrm>
                <a:off x="1818" y="124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Line 345"/>
              <p:cNvSpPr>
                <a:spLocks noChangeShapeType="1"/>
              </p:cNvSpPr>
              <p:nvPr/>
            </p:nvSpPr>
            <p:spPr bwMode="auto">
              <a:xfrm>
                <a:off x="1818" y="122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Line 346"/>
              <p:cNvSpPr>
                <a:spLocks noChangeShapeType="1"/>
              </p:cNvSpPr>
              <p:nvPr/>
            </p:nvSpPr>
            <p:spPr bwMode="auto">
              <a:xfrm>
                <a:off x="1818" y="120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Line 347"/>
              <p:cNvSpPr>
                <a:spLocks noChangeShapeType="1"/>
              </p:cNvSpPr>
              <p:nvPr/>
            </p:nvSpPr>
            <p:spPr bwMode="auto">
              <a:xfrm>
                <a:off x="1818" y="118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Line 348"/>
              <p:cNvSpPr>
                <a:spLocks noChangeShapeType="1"/>
              </p:cNvSpPr>
              <p:nvPr/>
            </p:nvSpPr>
            <p:spPr bwMode="auto">
              <a:xfrm>
                <a:off x="1818" y="117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Line 349"/>
              <p:cNvSpPr>
                <a:spLocks noChangeShapeType="1"/>
              </p:cNvSpPr>
              <p:nvPr/>
            </p:nvSpPr>
            <p:spPr bwMode="auto">
              <a:xfrm>
                <a:off x="1818" y="115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Line 350"/>
              <p:cNvSpPr>
                <a:spLocks noChangeShapeType="1"/>
              </p:cNvSpPr>
              <p:nvPr/>
            </p:nvSpPr>
            <p:spPr bwMode="auto">
              <a:xfrm>
                <a:off x="1795" y="1147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Line 351"/>
              <p:cNvSpPr>
                <a:spLocks noChangeShapeType="1"/>
              </p:cNvSpPr>
              <p:nvPr/>
            </p:nvSpPr>
            <p:spPr bwMode="auto">
              <a:xfrm>
                <a:off x="1818" y="107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Line 352"/>
              <p:cNvSpPr>
                <a:spLocks noChangeShapeType="1"/>
              </p:cNvSpPr>
              <p:nvPr/>
            </p:nvSpPr>
            <p:spPr bwMode="auto">
              <a:xfrm>
                <a:off x="1818" y="102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Line 353"/>
              <p:cNvSpPr>
                <a:spLocks noChangeShapeType="1"/>
              </p:cNvSpPr>
              <p:nvPr/>
            </p:nvSpPr>
            <p:spPr bwMode="auto">
              <a:xfrm>
                <a:off x="1818" y="99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Line 354"/>
              <p:cNvSpPr>
                <a:spLocks noChangeShapeType="1"/>
              </p:cNvSpPr>
              <p:nvPr/>
            </p:nvSpPr>
            <p:spPr bwMode="auto">
              <a:xfrm>
                <a:off x="1818" y="97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Line 355"/>
              <p:cNvSpPr>
                <a:spLocks noChangeShapeType="1"/>
              </p:cNvSpPr>
              <p:nvPr/>
            </p:nvSpPr>
            <p:spPr bwMode="auto">
              <a:xfrm>
                <a:off x="1818" y="95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Line 356"/>
              <p:cNvSpPr>
                <a:spLocks noChangeShapeType="1"/>
              </p:cNvSpPr>
              <p:nvPr/>
            </p:nvSpPr>
            <p:spPr bwMode="auto">
              <a:xfrm>
                <a:off x="1818" y="93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Line 357"/>
              <p:cNvSpPr>
                <a:spLocks noChangeShapeType="1"/>
              </p:cNvSpPr>
              <p:nvPr/>
            </p:nvSpPr>
            <p:spPr bwMode="auto">
              <a:xfrm>
                <a:off x="1818" y="92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Line 358"/>
              <p:cNvSpPr>
                <a:spLocks noChangeShapeType="1"/>
              </p:cNvSpPr>
              <p:nvPr/>
            </p:nvSpPr>
            <p:spPr bwMode="auto">
              <a:xfrm>
                <a:off x="1818" y="90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Line 359"/>
              <p:cNvSpPr>
                <a:spLocks noChangeShapeType="1"/>
              </p:cNvSpPr>
              <p:nvPr/>
            </p:nvSpPr>
            <p:spPr bwMode="auto">
              <a:xfrm>
                <a:off x="1795" y="897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Line 360"/>
              <p:cNvSpPr>
                <a:spLocks noChangeShapeType="1"/>
              </p:cNvSpPr>
              <p:nvPr/>
            </p:nvSpPr>
            <p:spPr bwMode="auto">
              <a:xfrm>
                <a:off x="1818" y="823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Line 361"/>
              <p:cNvSpPr>
                <a:spLocks noChangeShapeType="1"/>
              </p:cNvSpPr>
              <p:nvPr/>
            </p:nvSpPr>
            <p:spPr bwMode="auto">
              <a:xfrm>
                <a:off x="1818" y="77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Line 362"/>
              <p:cNvSpPr>
                <a:spLocks noChangeShapeType="1"/>
              </p:cNvSpPr>
              <p:nvPr/>
            </p:nvSpPr>
            <p:spPr bwMode="auto">
              <a:xfrm>
                <a:off x="1818" y="74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Line 363"/>
              <p:cNvSpPr>
                <a:spLocks noChangeShapeType="1"/>
              </p:cNvSpPr>
              <p:nvPr/>
            </p:nvSpPr>
            <p:spPr bwMode="auto">
              <a:xfrm>
                <a:off x="1818" y="72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Line 364"/>
              <p:cNvSpPr>
                <a:spLocks noChangeShapeType="1"/>
              </p:cNvSpPr>
              <p:nvPr/>
            </p:nvSpPr>
            <p:spPr bwMode="auto">
              <a:xfrm>
                <a:off x="1818" y="70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Line 365"/>
              <p:cNvSpPr>
                <a:spLocks noChangeShapeType="1"/>
              </p:cNvSpPr>
              <p:nvPr/>
            </p:nvSpPr>
            <p:spPr bwMode="auto">
              <a:xfrm>
                <a:off x="1818" y="688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Line 366"/>
              <p:cNvSpPr>
                <a:spLocks noChangeShapeType="1"/>
              </p:cNvSpPr>
              <p:nvPr/>
            </p:nvSpPr>
            <p:spPr bwMode="auto">
              <a:xfrm>
                <a:off x="1818" y="674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Line 367"/>
              <p:cNvSpPr>
                <a:spLocks noChangeShapeType="1"/>
              </p:cNvSpPr>
              <p:nvPr/>
            </p:nvSpPr>
            <p:spPr bwMode="auto">
              <a:xfrm>
                <a:off x="1818" y="66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Line 368"/>
              <p:cNvSpPr>
                <a:spLocks noChangeShapeType="1"/>
              </p:cNvSpPr>
              <p:nvPr/>
            </p:nvSpPr>
            <p:spPr bwMode="auto">
              <a:xfrm>
                <a:off x="1795" y="649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Line 369"/>
              <p:cNvSpPr>
                <a:spLocks noChangeShapeType="1"/>
              </p:cNvSpPr>
              <p:nvPr/>
            </p:nvSpPr>
            <p:spPr bwMode="auto">
              <a:xfrm>
                <a:off x="1818" y="575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Line 370"/>
              <p:cNvSpPr>
                <a:spLocks noChangeShapeType="1"/>
              </p:cNvSpPr>
              <p:nvPr/>
            </p:nvSpPr>
            <p:spPr bwMode="auto">
              <a:xfrm>
                <a:off x="1818" y="531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Line 371"/>
              <p:cNvSpPr>
                <a:spLocks noChangeShapeType="1"/>
              </p:cNvSpPr>
              <p:nvPr/>
            </p:nvSpPr>
            <p:spPr bwMode="auto">
              <a:xfrm>
                <a:off x="1818" y="500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Line 372"/>
              <p:cNvSpPr>
                <a:spLocks noChangeShapeType="1"/>
              </p:cNvSpPr>
              <p:nvPr/>
            </p:nvSpPr>
            <p:spPr bwMode="auto">
              <a:xfrm>
                <a:off x="1818" y="47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Line 373"/>
              <p:cNvSpPr>
                <a:spLocks noChangeShapeType="1"/>
              </p:cNvSpPr>
              <p:nvPr/>
            </p:nvSpPr>
            <p:spPr bwMode="auto">
              <a:xfrm>
                <a:off x="1818" y="457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Line 374"/>
              <p:cNvSpPr>
                <a:spLocks noChangeShapeType="1"/>
              </p:cNvSpPr>
              <p:nvPr/>
            </p:nvSpPr>
            <p:spPr bwMode="auto">
              <a:xfrm>
                <a:off x="1818" y="439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Line 375"/>
              <p:cNvSpPr>
                <a:spLocks noChangeShapeType="1"/>
              </p:cNvSpPr>
              <p:nvPr/>
            </p:nvSpPr>
            <p:spPr bwMode="auto">
              <a:xfrm>
                <a:off x="1818" y="426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Line 376"/>
              <p:cNvSpPr>
                <a:spLocks noChangeShapeType="1"/>
              </p:cNvSpPr>
              <p:nvPr/>
            </p:nvSpPr>
            <p:spPr bwMode="auto">
              <a:xfrm>
                <a:off x="1818" y="412"/>
                <a:ext cx="2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Line 377"/>
              <p:cNvSpPr>
                <a:spLocks noChangeShapeType="1"/>
              </p:cNvSpPr>
              <p:nvPr/>
            </p:nvSpPr>
            <p:spPr bwMode="auto">
              <a:xfrm>
                <a:off x="1795" y="401"/>
                <a:ext cx="47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Line 378"/>
              <p:cNvSpPr>
                <a:spLocks noChangeShapeType="1"/>
              </p:cNvSpPr>
              <p:nvPr/>
            </p:nvSpPr>
            <p:spPr bwMode="auto">
              <a:xfrm flipV="1">
                <a:off x="1842" y="401"/>
                <a:ext cx="0" cy="248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Line 379"/>
              <p:cNvSpPr>
                <a:spLocks noChangeShapeType="1"/>
              </p:cNvSpPr>
              <p:nvPr/>
            </p:nvSpPr>
            <p:spPr bwMode="auto">
              <a:xfrm>
                <a:off x="184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Line 380"/>
              <p:cNvSpPr>
                <a:spLocks noChangeShapeType="1"/>
              </p:cNvSpPr>
              <p:nvPr/>
            </p:nvSpPr>
            <p:spPr bwMode="auto">
              <a:xfrm>
                <a:off x="1995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Line 381"/>
              <p:cNvSpPr>
                <a:spLocks noChangeShapeType="1"/>
              </p:cNvSpPr>
              <p:nvPr/>
            </p:nvSpPr>
            <p:spPr bwMode="auto">
              <a:xfrm>
                <a:off x="2147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Line 382"/>
              <p:cNvSpPr>
                <a:spLocks noChangeShapeType="1"/>
              </p:cNvSpPr>
              <p:nvPr/>
            </p:nvSpPr>
            <p:spPr bwMode="auto">
              <a:xfrm>
                <a:off x="2301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Line 383"/>
              <p:cNvSpPr>
                <a:spLocks noChangeShapeType="1"/>
              </p:cNvSpPr>
              <p:nvPr/>
            </p:nvSpPr>
            <p:spPr bwMode="auto">
              <a:xfrm>
                <a:off x="2453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Line 384"/>
              <p:cNvSpPr>
                <a:spLocks noChangeShapeType="1"/>
              </p:cNvSpPr>
              <p:nvPr/>
            </p:nvSpPr>
            <p:spPr bwMode="auto">
              <a:xfrm>
                <a:off x="2607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Line 385"/>
              <p:cNvSpPr>
                <a:spLocks noChangeShapeType="1"/>
              </p:cNvSpPr>
              <p:nvPr/>
            </p:nvSpPr>
            <p:spPr bwMode="auto">
              <a:xfrm>
                <a:off x="2760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Line 386"/>
              <p:cNvSpPr>
                <a:spLocks noChangeShapeType="1"/>
              </p:cNvSpPr>
              <p:nvPr/>
            </p:nvSpPr>
            <p:spPr bwMode="auto">
              <a:xfrm>
                <a:off x="2912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Line 387"/>
              <p:cNvSpPr>
                <a:spLocks noChangeShapeType="1"/>
              </p:cNvSpPr>
              <p:nvPr/>
            </p:nvSpPr>
            <p:spPr bwMode="auto">
              <a:xfrm>
                <a:off x="3066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Line 388"/>
              <p:cNvSpPr>
                <a:spLocks noChangeShapeType="1"/>
              </p:cNvSpPr>
              <p:nvPr/>
            </p:nvSpPr>
            <p:spPr bwMode="auto">
              <a:xfrm>
                <a:off x="3218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Line 389"/>
              <p:cNvSpPr>
                <a:spLocks noChangeShapeType="1"/>
              </p:cNvSpPr>
              <p:nvPr/>
            </p:nvSpPr>
            <p:spPr bwMode="auto">
              <a:xfrm>
                <a:off x="337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Line 390"/>
              <p:cNvSpPr>
                <a:spLocks noChangeShapeType="1"/>
              </p:cNvSpPr>
              <p:nvPr/>
            </p:nvSpPr>
            <p:spPr bwMode="auto">
              <a:xfrm>
                <a:off x="3525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Line 391"/>
              <p:cNvSpPr>
                <a:spLocks noChangeShapeType="1"/>
              </p:cNvSpPr>
              <p:nvPr/>
            </p:nvSpPr>
            <p:spPr bwMode="auto">
              <a:xfrm>
                <a:off x="3678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Line 392"/>
              <p:cNvSpPr>
                <a:spLocks noChangeShapeType="1"/>
              </p:cNvSpPr>
              <p:nvPr/>
            </p:nvSpPr>
            <p:spPr bwMode="auto">
              <a:xfrm>
                <a:off x="3831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Line 393"/>
              <p:cNvSpPr>
                <a:spLocks noChangeShapeType="1"/>
              </p:cNvSpPr>
              <p:nvPr/>
            </p:nvSpPr>
            <p:spPr bwMode="auto">
              <a:xfrm>
                <a:off x="3983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Line 394"/>
              <p:cNvSpPr>
                <a:spLocks noChangeShapeType="1"/>
              </p:cNvSpPr>
              <p:nvPr/>
            </p:nvSpPr>
            <p:spPr bwMode="auto">
              <a:xfrm>
                <a:off x="4137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Line 395"/>
              <p:cNvSpPr>
                <a:spLocks noChangeShapeType="1"/>
              </p:cNvSpPr>
              <p:nvPr/>
            </p:nvSpPr>
            <p:spPr bwMode="auto">
              <a:xfrm>
                <a:off x="4291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Line 396"/>
              <p:cNvSpPr>
                <a:spLocks noChangeShapeType="1"/>
              </p:cNvSpPr>
              <p:nvPr/>
            </p:nvSpPr>
            <p:spPr bwMode="auto">
              <a:xfrm>
                <a:off x="4443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Line 397"/>
              <p:cNvSpPr>
                <a:spLocks noChangeShapeType="1"/>
              </p:cNvSpPr>
              <p:nvPr/>
            </p:nvSpPr>
            <p:spPr bwMode="auto">
              <a:xfrm>
                <a:off x="4596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Line 398"/>
              <p:cNvSpPr>
                <a:spLocks noChangeShapeType="1"/>
              </p:cNvSpPr>
              <p:nvPr/>
            </p:nvSpPr>
            <p:spPr bwMode="auto">
              <a:xfrm>
                <a:off x="4749" y="401"/>
                <a:ext cx="0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Line 399"/>
              <p:cNvSpPr>
                <a:spLocks noChangeShapeType="1"/>
              </p:cNvSpPr>
              <p:nvPr/>
            </p:nvSpPr>
            <p:spPr bwMode="auto">
              <a:xfrm>
                <a:off x="4902" y="401"/>
                <a:ext cx="0" cy="4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Line 400"/>
              <p:cNvSpPr>
                <a:spLocks noChangeShapeType="1"/>
              </p:cNvSpPr>
              <p:nvPr/>
            </p:nvSpPr>
            <p:spPr bwMode="auto">
              <a:xfrm>
                <a:off x="1842" y="401"/>
                <a:ext cx="3060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Rectangle 401"/>
              <p:cNvSpPr>
                <a:spLocks noChangeArrowheads="1"/>
              </p:cNvSpPr>
              <p:nvPr/>
            </p:nvSpPr>
            <p:spPr bwMode="auto">
              <a:xfrm>
                <a:off x="4144" y="581"/>
                <a:ext cx="678" cy="96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Rectangle 402"/>
              <p:cNvSpPr>
                <a:spLocks noChangeArrowheads="1"/>
              </p:cNvSpPr>
              <p:nvPr/>
            </p:nvSpPr>
            <p:spPr bwMode="auto">
              <a:xfrm>
                <a:off x="4108" y="546"/>
                <a:ext cx="679" cy="96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Rectangle 403"/>
              <p:cNvSpPr>
                <a:spLocks noChangeArrowheads="1"/>
              </p:cNvSpPr>
              <p:nvPr/>
            </p:nvSpPr>
            <p:spPr bwMode="auto">
              <a:xfrm>
                <a:off x="4108" y="546"/>
                <a:ext cx="679" cy="965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Line 404"/>
              <p:cNvSpPr>
                <a:spLocks noChangeShapeType="1"/>
              </p:cNvSpPr>
              <p:nvPr/>
            </p:nvSpPr>
            <p:spPr bwMode="auto">
              <a:xfrm>
                <a:off x="4110" y="588"/>
                <a:ext cx="5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Line 405"/>
              <p:cNvSpPr>
                <a:spLocks noChangeShapeType="1"/>
              </p:cNvSpPr>
              <p:nvPr/>
            </p:nvSpPr>
            <p:spPr bwMode="auto">
              <a:xfrm>
                <a:off x="4223" y="588"/>
                <a:ext cx="5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48" name="Rectangle 407"/>
            <p:cNvSpPr>
              <a:spLocks noChangeArrowheads="1"/>
            </p:cNvSpPr>
            <p:nvPr/>
          </p:nvSpPr>
          <p:spPr bwMode="auto">
            <a:xfrm>
              <a:off x="6619876" y="900113"/>
              <a:ext cx="66675" cy="666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Rectangle 408"/>
            <p:cNvSpPr>
              <a:spLocks noChangeArrowheads="1"/>
            </p:cNvSpPr>
            <p:nvPr/>
          </p:nvSpPr>
          <p:spPr bwMode="auto">
            <a:xfrm>
              <a:off x="6783388" y="868363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0" name="Rectangle 409"/>
            <p:cNvSpPr>
              <a:spLocks noChangeArrowheads="1"/>
            </p:cNvSpPr>
            <p:nvPr/>
          </p:nvSpPr>
          <p:spPr bwMode="auto">
            <a:xfrm>
              <a:off x="6811963" y="868363"/>
              <a:ext cx="49212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β_</a:t>
              </a:r>
              <a:r>
                <a:rPr lang="en-US" altLang="en-US" sz="1000" dirty="0" err="1">
                  <a:solidFill>
                    <a:srgbClr val="000000"/>
                  </a:solidFill>
                  <a:latin typeface="Times New Roman" panose="02020603050405020304" pitchFamily="18" charset="0"/>
                </a:rPr>
                <a:t>AlFeSi</a:t>
              </a:r>
              <a:endParaRPr lang="en-US" altLang="en-US" dirty="0"/>
            </a:p>
          </p:txBody>
        </p:sp>
        <p:sp>
          <p:nvSpPr>
            <p:cNvPr id="551" name="Line 410"/>
            <p:cNvSpPr>
              <a:spLocks noChangeShapeType="1"/>
            </p:cNvSpPr>
            <p:nvPr/>
          </p:nvSpPr>
          <p:spPr bwMode="auto">
            <a:xfrm>
              <a:off x="6524626" y="1076325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Line 411"/>
            <p:cNvSpPr>
              <a:spLocks noChangeShapeType="1"/>
            </p:cNvSpPr>
            <p:nvPr/>
          </p:nvSpPr>
          <p:spPr bwMode="auto">
            <a:xfrm>
              <a:off x="6711951" y="1076325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412"/>
            <p:cNvSpPr>
              <a:spLocks/>
            </p:cNvSpPr>
            <p:nvPr/>
          </p:nvSpPr>
          <p:spPr bwMode="auto">
            <a:xfrm>
              <a:off x="6623051" y="1022350"/>
              <a:ext cx="90488" cy="104775"/>
            </a:xfrm>
            <a:custGeom>
              <a:avLst/>
              <a:gdLst>
                <a:gd name="T0" fmla="*/ 57 w 57"/>
                <a:gd name="T1" fmla="*/ 34 h 66"/>
                <a:gd name="T2" fmla="*/ 0 w 57"/>
                <a:gd name="T3" fmla="*/ 66 h 66"/>
                <a:gd name="T4" fmla="*/ 0 w 57"/>
                <a:gd name="T5" fmla="*/ 0 h 66"/>
                <a:gd name="T6" fmla="*/ 57 w 57"/>
                <a:gd name="T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66">
                  <a:moveTo>
                    <a:pt x="57" y="34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Rectangle 413"/>
            <p:cNvSpPr>
              <a:spLocks noChangeArrowheads="1"/>
            </p:cNvSpPr>
            <p:nvPr/>
          </p:nvSpPr>
          <p:spPr bwMode="auto">
            <a:xfrm>
              <a:off x="6783388" y="1011238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5" name="Rectangle 414"/>
            <p:cNvSpPr>
              <a:spLocks noChangeArrowheads="1"/>
            </p:cNvSpPr>
            <p:nvPr/>
          </p:nvSpPr>
          <p:spPr bwMode="auto">
            <a:xfrm>
              <a:off x="6811963" y="1011238"/>
              <a:ext cx="32060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Cu</a:t>
              </a:r>
              <a:endParaRPr lang="en-US" altLang="en-US" dirty="0"/>
            </a:p>
          </p:txBody>
        </p:sp>
        <p:sp>
          <p:nvSpPr>
            <p:cNvPr id="556" name="Line 415"/>
            <p:cNvSpPr>
              <a:spLocks noChangeShapeType="1"/>
            </p:cNvSpPr>
            <p:nvPr/>
          </p:nvSpPr>
          <p:spPr bwMode="auto">
            <a:xfrm>
              <a:off x="6524626" y="1217613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Line 416"/>
            <p:cNvSpPr>
              <a:spLocks noChangeShapeType="1"/>
            </p:cNvSpPr>
            <p:nvPr/>
          </p:nvSpPr>
          <p:spPr bwMode="auto">
            <a:xfrm>
              <a:off x="6711951" y="1217613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417"/>
            <p:cNvSpPr>
              <a:spLocks/>
            </p:cNvSpPr>
            <p:nvPr/>
          </p:nvSpPr>
          <p:spPr bwMode="auto">
            <a:xfrm>
              <a:off x="6599238" y="1187450"/>
              <a:ext cx="106363" cy="90488"/>
            </a:xfrm>
            <a:custGeom>
              <a:avLst/>
              <a:gdLst>
                <a:gd name="T0" fmla="*/ 67 w 67"/>
                <a:gd name="T1" fmla="*/ 0 h 57"/>
                <a:gd name="T2" fmla="*/ 34 w 67"/>
                <a:gd name="T3" fmla="*/ 57 h 57"/>
                <a:gd name="T4" fmla="*/ 0 w 67"/>
                <a:gd name="T5" fmla="*/ 0 h 57"/>
                <a:gd name="T6" fmla="*/ 67 w 6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7">
                  <a:moveTo>
                    <a:pt x="67" y="0"/>
                  </a:moveTo>
                  <a:lnTo>
                    <a:pt x="34" y="57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Rectangle 418"/>
            <p:cNvSpPr>
              <a:spLocks noChangeArrowheads="1"/>
            </p:cNvSpPr>
            <p:nvPr/>
          </p:nvSpPr>
          <p:spPr bwMode="auto">
            <a:xfrm>
              <a:off x="6783388" y="1152525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0" name="Rectangle 419"/>
            <p:cNvSpPr>
              <a:spLocks noChangeArrowheads="1"/>
            </p:cNvSpPr>
            <p:nvPr/>
          </p:nvSpPr>
          <p:spPr bwMode="auto">
            <a:xfrm>
              <a:off x="6811963" y="1152525"/>
              <a:ext cx="32701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Si</a:t>
              </a:r>
              <a:endParaRPr lang="en-US" altLang="en-US" dirty="0"/>
            </a:p>
          </p:txBody>
        </p:sp>
        <p:sp>
          <p:nvSpPr>
            <p:cNvPr id="561" name="Line 420"/>
            <p:cNvSpPr>
              <a:spLocks noChangeShapeType="1"/>
            </p:cNvSpPr>
            <p:nvPr/>
          </p:nvSpPr>
          <p:spPr bwMode="auto">
            <a:xfrm>
              <a:off x="6524626" y="1360488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Line 421"/>
            <p:cNvSpPr>
              <a:spLocks noChangeShapeType="1"/>
            </p:cNvSpPr>
            <p:nvPr/>
          </p:nvSpPr>
          <p:spPr bwMode="auto">
            <a:xfrm>
              <a:off x="6711951" y="1360488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422"/>
            <p:cNvSpPr>
              <a:spLocks/>
            </p:cNvSpPr>
            <p:nvPr/>
          </p:nvSpPr>
          <p:spPr bwMode="auto">
            <a:xfrm>
              <a:off x="6592888" y="1306513"/>
              <a:ext cx="90488" cy="104775"/>
            </a:xfrm>
            <a:custGeom>
              <a:avLst/>
              <a:gdLst>
                <a:gd name="T0" fmla="*/ 0 w 57"/>
                <a:gd name="T1" fmla="*/ 34 h 66"/>
                <a:gd name="T2" fmla="*/ 57 w 57"/>
                <a:gd name="T3" fmla="*/ 66 h 66"/>
                <a:gd name="T4" fmla="*/ 57 w 57"/>
                <a:gd name="T5" fmla="*/ 0 h 66"/>
                <a:gd name="T6" fmla="*/ 0 w 57"/>
                <a:gd name="T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66">
                  <a:moveTo>
                    <a:pt x="0" y="34"/>
                  </a:moveTo>
                  <a:lnTo>
                    <a:pt x="57" y="66"/>
                  </a:lnTo>
                  <a:lnTo>
                    <a:pt x="57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Rectangle 423"/>
            <p:cNvSpPr>
              <a:spLocks noChangeArrowheads="1"/>
            </p:cNvSpPr>
            <p:nvPr/>
          </p:nvSpPr>
          <p:spPr bwMode="auto">
            <a:xfrm>
              <a:off x="6783388" y="1295400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5" name="Rectangle 424"/>
            <p:cNvSpPr>
              <a:spLocks noChangeArrowheads="1"/>
            </p:cNvSpPr>
            <p:nvPr/>
          </p:nvSpPr>
          <p:spPr bwMode="auto">
            <a:xfrm>
              <a:off x="6811963" y="1295400"/>
              <a:ext cx="67005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FeMg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Si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6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6" name="Line 425"/>
            <p:cNvSpPr>
              <a:spLocks noChangeShapeType="1"/>
            </p:cNvSpPr>
            <p:nvPr/>
          </p:nvSpPr>
          <p:spPr bwMode="auto">
            <a:xfrm>
              <a:off x="6524626" y="1501775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Line 426"/>
            <p:cNvSpPr>
              <a:spLocks noChangeShapeType="1"/>
            </p:cNvSpPr>
            <p:nvPr/>
          </p:nvSpPr>
          <p:spPr bwMode="auto">
            <a:xfrm>
              <a:off x="6711951" y="1501775"/>
              <a:ext cx="7143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427"/>
            <p:cNvSpPr>
              <a:spLocks/>
            </p:cNvSpPr>
            <p:nvPr/>
          </p:nvSpPr>
          <p:spPr bwMode="auto">
            <a:xfrm>
              <a:off x="6599238" y="1441450"/>
              <a:ext cx="106363" cy="90488"/>
            </a:xfrm>
            <a:custGeom>
              <a:avLst/>
              <a:gdLst>
                <a:gd name="T0" fmla="*/ 34 w 67"/>
                <a:gd name="T1" fmla="*/ 0 h 57"/>
                <a:gd name="T2" fmla="*/ 67 w 67"/>
                <a:gd name="T3" fmla="*/ 57 h 57"/>
                <a:gd name="T4" fmla="*/ 0 w 67"/>
                <a:gd name="T5" fmla="*/ 57 h 57"/>
                <a:gd name="T6" fmla="*/ 34 w 6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7">
                  <a:moveTo>
                    <a:pt x="34" y="0"/>
                  </a:moveTo>
                  <a:lnTo>
                    <a:pt x="67" y="57"/>
                  </a:lnTo>
                  <a:lnTo>
                    <a:pt x="0" y="5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Rectangle 428"/>
            <p:cNvSpPr>
              <a:spLocks noChangeArrowheads="1"/>
            </p:cNvSpPr>
            <p:nvPr/>
          </p:nvSpPr>
          <p:spPr bwMode="auto">
            <a:xfrm>
              <a:off x="6783388" y="1436688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0" name="Rectangle 429"/>
            <p:cNvSpPr>
              <a:spLocks noChangeArrowheads="1"/>
            </p:cNvSpPr>
            <p:nvPr/>
          </p:nvSpPr>
          <p:spPr bwMode="auto">
            <a:xfrm>
              <a:off x="6811963" y="1436688"/>
              <a:ext cx="62837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Cu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Mn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28</a:t>
              </a:r>
              <a:endParaRPr lang="en-US" altLang="en-US" baseline="-25000" dirty="0"/>
            </a:p>
          </p:txBody>
        </p:sp>
        <p:sp>
          <p:nvSpPr>
            <p:cNvPr id="571" name="Line 430"/>
            <p:cNvSpPr>
              <a:spLocks noChangeShapeType="1"/>
            </p:cNvSpPr>
            <p:nvPr/>
          </p:nvSpPr>
          <p:spPr bwMode="auto">
            <a:xfrm>
              <a:off x="6524626" y="1643063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Line 431"/>
            <p:cNvSpPr>
              <a:spLocks noChangeShapeType="1"/>
            </p:cNvSpPr>
            <p:nvPr/>
          </p:nvSpPr>
          <p:spPr bwMode="auto">
            <a:xfrm>
              <a:off x="6704013" y="1643063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Rectangle 432"/>
            <p:cNvSpPr>
              <a:spLocks noChangeArrowheads="1"/>
            </p:cNvSpPr>
            <p:nvPr/>
          </p:nvSpPr>
          <p:spPr bwMode="auto">
            <a:xfrm>
              <a:off x="6619876" y="1609725"/>
              <a:ext cx="66675" cy="66675"/>
            </a:xfrm>
            <a:prstGeom prst="rect">
              <a:avLst/>
            </a:pr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Rectangle 433"/>
            <p:cNvSpPr>
              <a:spLocks noChangeArrowheads="1"/>
            </p:cNvSpPr>
            <p:nvPr/>
          </p:nvSpPr>
          <p:spPr bwMode="auto">
            <a:xfrm>
              <a:off x="6783388" y="1577975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5" name="Rectangle 434"/>
            <p:cNvSpPr>
              <a:spLocks noChangeArrowheads="1"/>
            </p:cNvSpPr>
            <p:nvPr/>
          </p:nvSpPr>
          <p:spPr bwMode="auto">
            <a:xfrm>
              <a:off x="6811963" y="1577975"/>
              <a:ext cx="49372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α_</a:t>
              </a:r>
              <a:r>
                <a:rPr lang="en-US" altLang="en-US" sz="1000" dirty="0" err="1">
                  <a:solidFill>
                    <a:srgbClr val="000000"/>
                  </a:solidFill>
                  <a:latin typeface="Times New Roman" panose="02020603050405020304" pitchFamily="18" charset="0"/>
                </a:rPr>
                <a:t>AlFeSi</a:t>
              </a:r>
              <a:endParaRPr lang="en-US" altLang="en-US" dirty="0"/>
            </a:p>
          </p:txBody>
        </p:sp>
        <p:sp>
          <p:nvSpPr>
            <p:cNvPr id="576" name="Line 435"/>
            <p:cNvSpPr>
              <a:spLocks noChangeShapeType="1"/>
            </p:cNvSpPr>
            <p:nvPr/>
          </p:nvSpPr>
          <p:spPr bwMode="auto">
            <a:xfrm>
              <a:off x="6524626" y="1785938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Line 436"/>
            <p:cNvSpPr>
              <a:spLocks noChangeShapeType="1"/>
            </p:cNvSpPr>
            <p:nvPr/>
          </p:nvSpPr>
          <p:spPr bwMode="auto">
            <a:xfrm>
              <a:off x="6704013" y="1785938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437"/>
            <p:cNvSpPr>
              <a:spLocks/>
            </p:cNvSpPr>
            <p:nvPr/>
          </p:nvSpPr>
          <p:spPr bwMode="auto">
            <a:xfrm>
              <a:off x="6627813" y="1738313"/>
              <a:ext cx="79375" cy="92075"/>
            </a:xfrm>
            <a:custGeom>
              <a:avLst/>
              <a:gdLst>
                <a:gd name="T0" fmla="*/ 50 w 50"/>
                <a:gd name="T1" fmla="*/ 30 h 58"/>
                <a:gd name="T2" fmla="*/ 0 w 50"/>
                <a:gd name="T3" fmla="*/ 58 h 58"/>
                <a:gd name="T4" fmla="*/ 0 w 50"/>
                <a:gd name="T5" fmla="*/ 0 h 58"/>
                <a:gd name="T6" fmla="*/ 50 w 50"/>
                <a:gd name="T7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8">
                  <a:moveTo>
                    <a:pt x="50" y="30"/>
                  </a:moveTo>
                  <a:lnTo>
                    <a:pt x="0" y="58"/>
                  </a:lnTo>
                  <a:lnTo>
                    <a:pt x="0" y="0"/>
                  </a:lnTo>
                  <a:lnTo>
                    <a:pt x="50" y="30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Rectangle 438"/>
            <p:cNvSpPr>
              <a:spLocks noChangeArrowheads="1"/>
            </p:cNvSpPr>
            <p:nvPr/>
          </p:nvSpPr>
          <p:spPr bwMode="auto">
            <a:xfrm>
              <a:off x="6783388" y="1720850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0" name="Rectangle 439"/>
            <p:cNvSpPr>
              <a:spLocks noChangeArrowheads="1"/>
            </p:cNvSpPr>
            <p:nvPr/>
          </p:nvSpPr>
          <p:spPr bwMode="auto">
            <a:xfrm>
              <a:off x="6811963" y="1720850"/>
              <a:ext cx="3863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Fe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1" name="Line 440"/>
            <p:cNvSpPr>
              <a:spLocks noChangeShapeType="1"/>
            </p:cNvSpPr>
            <p:nvPr/>
          </p:nvSpPr>
          <p:spPr bwMode="auto">
            <a:xfrm>
              <a:off x="6524626" y="1927225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Line 441"/>
            <p:cNvSpPr>
              <a:spLocks noChangeShapeType="1"/>
            </p:cNvSpPr>
            <p:nvPr/>
          </p:nvSpPr>
          <p:spPr bwMode="auto">
            <a:xfrm>
              <a:off x="6704013" y="1927225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442"/>
            <p:cNvSpPr>
              <a:spLocks/>
            </p:cNvSpPr>
            <p:nvPr/>
          </p:nvSpPr>
          <p:spPr bwMode="auto">
            <a:xfrm>
              <a:off x="6604001" y="1878013"/>
              <a:ext cx="100013" cy="100013"/>
            </a:xfrm>
            <a:custGeom>
              <a:avLst/>
              <a:gdLst>
                <a:gd name="T0" fmla="*/ 0 w 63"/>
                <a:gd name="T1" fmla="*/ 31 h 63"/>
                <a:gd name="T2" fmla="*/ 31 w 63"/>
                <a:gd name="T3" fmla="*/ 0 h 63"/>
                <a:gd name="T4" fmla="*/ 63 w 63"/>
                <a:gd name="T5" fmla="*/ 31 h 63"/>
                <a:gd name="T6" fmla="*/ 31 w 63"/>
                <a:gd name="T7" fmla="*/ 63 h 63"/>
                <a:gd name="T8" fmla="*/ 0 w 63"/>
                <a:gd name="T9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3">
                  <a:moveTo>
                    <a:pt x="0" y="31"/>
                  </a:moveTo>
                  <a:lnTo>
                    <a:pt x="31" y="0"/>
                  </a:lnTo>
                  <a:lnTo>
                    <a:pt x="63" y="31"/>
                  </a:lnTo>
                  <a:lnTo>
                    <a:pt x="31" y="6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Rectangle 443"/>
            <p:cNvSpPr>
              <a:spLocks noChangeArrowheads="1"/>
            </p:cNvSpPr>
            <p:nvPr/>
          </p:nvSpPr>
          <p:spPr bwMode="auto">
            <a:xfrm>
              <a:off x="6783388" y="1862138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5" name="Rectangle 444"/>
            <p:cNvSpPr>
              <a:spLocks noChangeArrowheads="1"/>
            </p:cNvSpPr>
            <p:nvPr/>
          </p:nvSpPr>
          <p:spPr bwMode="auto">
            <a:xfrm>
              <a:off x="6811963" y="1862138"/>
              <a:ext cx="62837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(Cr, </a:t>
              </a:r>
              <a:r>
                <a:rPr lang="en-US" altLang="en-US" sz="1000" dirty="0" err="1">
                  <a:solidFill>
                    <a:srgbClr val="000000"/>
                  </a:solidFill>
                  <a:latin typeface="Times New Roman" panose="02020603050405020304" pitchFamily="18" charset="0"/>
                </a:rPr>
                <a:t>Mn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 dirty="0"/>
            </a:p>
          </p:txBody>
        </p:sp>
        <p:sp>
          <p:nvSpPr>
            <p:cNvPr id="586" name="Line 445"/>
            <p:cNvSpPr>
              <a:spLocks noChangeShapeType="1"/>
            </p:cNvSpPr>
            <p:nvPr/>
          </p:nvSpPr>
          <p:spPr bwMode="auto">
            <a:xfrm>
              <a:off x="6524626" y="2070100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Line 446"/>
            <p:cNvSpPr>
              <a:spLocks noChangeShapeType="1"/>
            </p:cNvSpPr>
            <p:nvPr/>
          </p:nvSpPr>
          <p:spPr bwMode="auto">
            <a:xfrm>
              <a:off x="6704013" y="2070100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447"/>
            <p:cNvSpPr>
              <a:spLocks/>
            </p:cNvSpPr>
            <p:nvPr/>
          </p:nvSpPr>
          <p:spPr bwMode="auto">
            <a:xfrm>
              <a:off x="6605588" y="2044700"/>
              <a:ext cx="93663" cy="79375"/>
            </a:xfrm>
            <a:custGeom>
              <a:avLst/>
              <a:gdLst>
                <a:gd name="T0" fmla="*/ 59 w 59"/>
                <a:gd name="T1" fmla="*/ 0 h 50"/>
                <a:gd name="T2" fmla="*/ 30 w 59"/>
                <a:gd name="T3" fmla="*/ 50 h 50"/>
                <a:gd name="T4" fmla="*/ 0 w 59"/>
                <a:gd name="T5" fmla="*/ 0 h 50"/>
                <a:gd name="T6" fmla="*/ 59 w 59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0">
                  <a:moveTo>
                    <a:pt x="59" y="0"/>
                  </a:moveTo>
                  <a:lnTo>
                    <a:pt x="30" y="50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Rectangle 448"/>
            <p:cNvSpPr>
              <a:spLocks noChangeArrowheads="1"/>
            </p:cNvSpPr>
            <p:nvPr/>
          </p:nvSpPr>
          <p:spPr bwMode="auto">
            <a:xfrm>
              <a:off x="6783388" y="2005013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0" name="Rectangle 449"/>
            <p:cNvSpPr>
              <a:spLocks noChangeArrowheads="1"/>
            </p:cNvSpPr>
            <p:nvPr/>
          </p:nvSpPr>
          <p:spPr bwMode="auto">
            <a:xfrm>
              <a:off x="6811963" y="2005013"/>
              <a:ext cx="157163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Si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1" name="Line 450"/>
            <p:cNvSpPr>
              <a:spLocks noChangeShapeType="1"/>
            </p:cNvSpPr>
            <p:nvPr/>
          </p:nvSpPr>
          <p:spPr bwMode="auto">
            <a:xfrm>
              <a:off x="6524626" y="2211388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Line 451"/>
            <p:cNvSpPr>
              <a:spLocks noChangeShapeType="1"/>
            </p:cNvSpPr>
            <p:nvPr/>
          </p:nvSpPr>
          <p:spPr bwMode="auto">
            <a:xfrm>
              <a:off x="6704013" y="2211388"/>
              <a:ext cx="79375" cy="0"/>
            </a:xfrm>
            <a:prstGeom prst="line">
              <a:avLst/>
            </a:prstGeom>
            <a:noFill/>
            <a:ln w="1111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Oval 452"/>
            <p:cNvSpPr>
              <a:spLocks noChangeArrowheads="1"/>
            </p:cNvSpPr>
            <p:nvPr/>
          </p:nvSpPr>
          <p:spPr bwMode="auto">
            <a:xfrm>
              <a:off x="6615113" y="2173288"/>
              <a:ext cx="74613" cy="74613"/>
            </a:xfrm>
            <a:prstGeom prst="ellipse">
              <a:avLst/>
            </a:prstGeom>
            <a:solidFill>
              <a:srgbClr val="0000FF"/>
            </a:solidFill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Rectangle 453"/>
            <p:cNvSpPr>
              <a:spLocks noChangeArrowheads="1"/>
            </p:cNvSpPr>
            <p:nvPr/>
          </p:nvSpPr>
          <p:spPr bwMode="auto">
            <a:xfrm>
              <a:off x="6783388" y="2146300"/>
              <a:ext cx="8413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5" name="Rectangle 454"/>
            <p:cNvSpPr>
              <a:spLocks noChangeArrowheads="1"/>
            </p:cNvSpPr>
            <p:nvPr/>
          </p:nvSpPr>
          <p:spPr bwMode="auto">
            <a:xfrm>
              <a:off x="6811963" y="2146300"/>
              <a:ext cx="73417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Cu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Si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  <a:r>
                <a:rPr lang="en-US" altLang="en-US" sz="1000" baseline="-25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9</a:t>
              </a:r>
              <a:endParaRPr lang="en-US" altLang="en-US" baseline="-25000" dirty="0"/>
            </a:p>
          </p:txBody>
        </p:sp>
        <p:sp>
          <p:nvSpPr>
            <p:cNvPr id="596" name="Rectangle 455"/>
            <p:cNvSpPr>
              <a:spLocks noChangeArrowheads="1"/>
            </p:cNvSpPr>
            <p:nvPr/>
          </p:nvSpPr>
          <p:spPr bwMode="auto">
            <a:xfrm>
              <a:off x="4619626" y="4956175"/>
              <a:ext cx="136960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Weight percent Si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7" name="Rectangle 456"/>
            <p:cNvSpPr>
              <a:spLocks noChangeArrowheads="1"/>
            </p:cNvSpPr>
            <p:nvPr/>
          </p:nvSpPr>
          <p:spPr bwMode="auto">
            <a:xfrm rot="16200000">
              <a:off x="1584326" y="2490788"/>
              <a:ext cx="1314450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Weight percent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8" name="Rectangle 457"/>
            <p:cNvSpPr>
              <a:spLocks noChangeArrowheads="1"/>
            </p:cNvSpPr>
            <p:nvPr/>
          </p:nvSpPr>
          <p:spPr bwMode="auto">
            <a:xfrm>
              <a:off x="7905751" y="4486275"/>
              <a:ext cx="4127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-0.05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9" name="Rectangle 458"/>
            <p:cNvSpPr>
              <a:spLocks noChangeArrowheads="1"/>
            </p:cNvSpPr>
            <p:nvPr/>
          </p:nvSpPr>
          <p:spPr bwMode="auto">
            <a:xfrm>
              <a:off x="7905751" y="3992563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0" name="Rectangle 459"/>
            <p:cNvSpPr>
              <a:spLocks noChangeArrowheads="1"/>
            </p:cNvSpPr>
            <p:nvPr/>
          </p:nvSpPr>
          <p:spPr bwMode="auto">
            <a:xfrm>
              <a:off x="7905751" y="3500438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0.05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1" name="Rectangle 460"/>
            <p:cNvSpPr>
              <a:spLocks noChangeArrowheads="1"/>
            </p:cNvSpPr>
            <p:nvPr/>
          </p:nvSpPr>
          <p:spPr bwMode="auto">
            <a:xfrm>
              <a:off x="7905751" y="3006725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2" name="Rectangle 461"/>
            <p:cNvSpPr>
              <a:spLocks noChangeArrowheads="1"/>
            </p:cNvSpPr>
            <p:nvPr/>
          </p:nvSpPr>
          <p:spPr bwMode="auto">
            <a:xfrm>
              <a:off x="7905751" y="2514600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0.15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3" name="Rectangle 462"/>
            <p:cNvSpPr>
              <a:spLocks noChangeArrowheads="1"/>
            </p:cNvSpPr>
            <p:nvPr/>
          </p:nvSpPr>
          <p:spPr bwMode="auto">
            <a:xfrm>
              <a:off x="7905751" y="2022475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4" name="Rectangle 463"/>
            <p:cNvSpPr>
              <a:spLocks noChangeArrowheads="1"/>
            </p:cNvSpPr>
            <p:nvPr/>
          </p:nvSpPr>
          <p:spPr bwMode="auto">
            <a:xfrm>
              <a:off x="7905751" y="1528763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5" name="Rectangle 464"/>
            <p:cNvSpPr>
              <a:spLocks noChangeArrowheads="1"/>
            </p:cNvSpPr>
            <p:nvPr/>
          </p:nvSpPr>
          <p:spPr bwMode="auto">
            <a:xfrm>
              <a:off x="7905751" y="1036638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6" name="Rectangle 465"/>
            <p:cNvSpPr>
              <a:spLocks noChangeArrowheads="1"/>
            </p:cNvSpPr>
            <p:nvPr/>
          </p:nvSpPr>
          <p:spPr bwMode="auto">
            <a:xfrm>
              <a:off x="7905751" y="544513"/>
              <a:ext cx="3556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anose="02020603050405020304" pitchFamily="18" charset="0"/>
                </a:rPr>
                <a:t>0.35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7" name="Line 466"/>
            <p:cNvSpPr>
              <a:spLocks noChangeShapeType="1"/>
            </p:cNvSpPr>
            <p:nvPr/>
          </p:nvSpPr>
          <p:spPr bwMode="auto">
            <a:xfrm flipH="1">
              <a:off x="7781926" y="457835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Line 467"/>
            <p:cNvSpPr>
              <a:spLocks noChangeShapeType="1"/>
            </p:cNvSpPr>
            <p:nvPr/>
          </p:nvSpPr>
          <p:spPr bwMode="auto">
            <a:xfrm flipH="1">
              <a:off x="7781926" y="4333875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Line 468"/>
            <p:cNvSpPr>
              <a:spLocks noChangeShapeType="1"/>
            </p:cNvSpPr>
            <p:nvPr/>
          </p:nvSpPr>
          <p:spPr bwMode="auto">
            <a:xfrm flipH="1">
              <a:off x="7781926" y="4086225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Line 469"/>
            <p:cNvSpPr>
              <a:spLocks noChangeShapeType="1"/>
            </p:cNvSpPr>
            <p:nvPr/>
          </p:nvSpPr>
          <p:spPr bwMode="auto">
            <a:xfrm flipH="1">
              <a:off x="7781926" y="384016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Line 470"/>
            <p:cNvSpPr>
              <a:spLocks noChangeShapeType="1"/>
            </p:cNvSpPr>
            <p:nvPr/>
          </p:nvSpPr>
          <p:spPr bwMode="auto">
            <a:xfrm flipH="1">
              <a:off x="7781926" y="359251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Line 471"/>
            <p:cNvSpPr>
              <a:spLocks noChangeShapeType="1"/>
            </p:cNvSpPr>
            <p:nvPr/>
          </p:nvSpPr>
          <p:spPr bwMode="auto">
            <a:xfrm flipH="1">
              <a:off x="7781926" y="334803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Line 472"/>
            <p:cNvSpPr>
              <a:spLocks noChangeShapeType="1"/>
            </p:cNvSpPr>
            <p:nvPr/>
          </p:nvSpPr>
          <p:spPr bwMode="auto">
            <a:xfrm flipH="1">
              <a:off x="7781926" y="310038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Line 473"/>
            <p:cNvSpPr>
              <a:spLocks noChangeShapeType="1"/>
            </p:cNvSpPr>
            <p:nvPr/>
          </p:nvSpPr>
          <p:spPr bwMode="auto">
            <a:xfrm flipH="1">
              <a:off x="7781926" y="285591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Line 474"/>
            <p:cNvSpPr>
              <a:spLocks noChangeShapeType="1"/>
            </p:cNvSpPr>
            <p:nvPr/>
          </p:nvSpPr>
          <p:spPr bwMode="auto">
            <a:xfrm flipH="1">
              <a:off x="7781926" y="2608263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Line 475"/>
            <p:cNvSpPr>
              <a:spLocks noChangeShapeType="1"/>
            </p:cNvSpPr>
            <p:nvPr/>
          </p:nvSpPr>
          <p:spPr bwMode="auto">
            <a:xfrm flipH="1">
              <a:off x="7781926" y="236061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Line 476"/>
            <p:cNvSpPr>
              <a:spLocks noChangeShapeType="1"/>
            </p:cNvSpPr>
            <p:nvPr/>
          </p:nvSpPr>
          <p:spPr bwMode="auto">
            <a:xfrm flipH="1">
              <a:off x="7781926" y="211455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Line 477"/>
            <p:cNvSpPr>
              <a:spLocks noChangeShapeType="1"/>
            </p:cNvSpPr>
            <p:nvPr/>
          </p:nvSpPr>
          <p:spPr bwMode="auto">
            <a:xfrm flipH="1">
              <a:off x="7781926" y="1870075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Line 478"/>
            <p:cNvSpPr>
              <a:spLocks noChangeShapeType="1"/>
            </p:cNvSpPr>
            <p:nvPr/>
          </p:nvSpPr>
          <p:spPr bwMode="auto">
            <a:xfrm flipH="1">
              <a:off x="7781926" y="1622425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Line 479"/>
            <p:cNvSpPr>
              <a:spLocks noChangeShapeType="1"/>
            </p:cNvSpPr>
            <p:nvPr/>
          </p:nvSpPr>
          <p:spPr bwMode="auto">
            <a:xfrm flipH="1">
              <a:off x="7781926" y="1376363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Line 480"/>
            <p:cNvSpPr>
              <a:spLocks noChangeShapeType="1"/>
            </p:cNvSpPr>
            <p:nvPr/>
          </p:nvSpPr>
          <p:spPr bwMode="auto">
            <a:xfrm flipH="1">
              <a:off x="7781926" y="1130300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Line 481"/>
            <p:cNvSpPr>
              <a:spLocks noChangeShapeType="1"/>
            </p:cNvSpPr>
            <p:nvPr/>
          </p:nvSpPr>
          <p:spPr bwMode="auto">
            <a:xfrm flipH="1">
              <a:off x="7781926" y="884238"/>
              <a:ext cx="36513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Line 482"/>
            <p:cNvSpPr>
              <a:spLocks noChangeShapeType="1"/>
            </p:cNvSpPr>
            <p:nvPr/>
          </p:nvSpPr>
          <p:spPr bwMode="auto">
            <a:xfrm flipH="1">
              <a:off x="7781926" y="636588"/>
              <a:ext cx="73025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Line 483"/>
            <p:cNvSpPr>
              <a:spLocks noChangeShapeType="1"/>
            </p:cNvSpPr>
            <p:nvPr/>
          </p:nvSpPr>
          <p:spPr bwMode="auto">
            <a:xfrm flipV="1">
              <a:off x="7781926" y="636588"/>
              <a:ext cx="0" cy="3941763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Rectangle 484"/>
            <p:cNvSpPr>
              <a:spLocks noChangeArrowheads="1"/>
            </p:cNvSpPr>
            <p:nvPr/>
          </p:nvSpPr>
          <p:spPr bwMode="auto">
            <a:xfrm rot="16200000">
              <a:off x="8329613" y="3105150"/>
              <a:ext cx="144463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6" name="Rectangle 485"/>
            <p:cNvSpPr>
              <a:spLocks noChangeArrowheads="1"/>
            </p:cNvSpPr>
            <p:nvPr/>
          </p:nvSpPr>
          <p:spPr bwMode="auto">
            <a:xfrm rot="16200000">
              <a:off x="7753351" y="2466975"/>
              <a:ext cx="1314450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Weight percent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27" name="TextBox 1026"/>
            <p:cNvSpPr txBox="1"/>
            <p:nvPr/>
          </p:nvSpPr>
          <p:spPr>
            <a:xfrm>
              <a:off x="2182816" y="600321"/>
              <a:ext cx="7091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5279162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4" name="Group 1133"/>
          <p:cNvGrpSpPr/>
          <p:nvPr/>
        </p:nvGrpSpPr>
        <p:grpSpPr>
          <a:xfrm>
            <a:off x="1345638" y="760521"/>
            <a:ext cx="6544882" cy="4534923"/>
            <a:chOff x="1345638" y="760521"/>
            <a:chExt cx="6544882" cy="4534923"/>
          </a:xfrm>
        </p:grpSpPr>
        <p:sp>
          <p:nvSpPr>
            <p:cNvPr id="163" name="TextBox 162"/>
            <p:cNvSpPr txBox="1"/>
            <p:nvPr/>
          </p:nvSpPr>
          <p:spPr>
            <a:xfrm>
              <a:off x="1991894" y="4524361"/>
              <a:ext cx="7612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Al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Cu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073276" y="2797175"/>
              <a:ext cx="5641975" cy="2012950"/>
            </a:xfrm>
            <a:custGeom>
              <a:avLst/>
              <a:gdLst>
                <a:gd name="T0" fmla="*/ 984 w 998"/>
                <a:gd name="T1" fmla="*/ 357 h 357"/>
                <a:gd name="T2" fmla="*/ 957 w 998"/>
                <a:gd name="T3" fmla="*/ 357 h 357"/>
                <a:gd name="T4" fmla="*/ 930 w 998"/>
                <a:gd name="T5" fmla="*/ 357 h 357"/>
                <a:gd name="T6" fmla="*/ 902 w 998"/>
                <a:gd name="T7" fmla="*/ 357 h 357"/>
                <a:gd name="T8" fmla="*/ 875 w 998"/>
                <a:gd name="T9" fmla="*/ 357 h 357"/>
                <a:gd name="T10" fmla="*/ 848 w 998"/>
                <a:gd name="T11" fmla="*/ 357 h 357"/>
                <a:gd name="T12" fmla="*/ 820 w 998"/>
                <a:gd name="T13" fmla="*/ 357 h 357"/>
                <a:gd name="T14" fmla="*/ 793 w 998"/>
                <a:gd name="T15" fmla="*/ 357 h 357"/>
                <a:gd name="T16" fmla="*/ 766 w 998"/>
                <a:gd name="T17" fmla="*/ 357 h 357"/>
                <a:gd name="T18" fmla="*/ 738 w 998"/>
                <a:gd name="T19" fmla="*/ 357 h 357"/>
                <a:gd name="T20" fmla="*/ 711 w 998"/>
                <a:gd name="T21" fmla="*/ 357 h 357"/>
                <a:gd name="T22" fmla="*/ 684 w 998"/>
                <a:gd name="T23" fmla="*/ 357 h 357"/>
                <a:gd name="T24" fmla="*/ 656 w 998"/>
                <a:gd name="T25" fmla="*/ 357 h 357"/>
                <a:gd name="T26" fmla="*/ 629 w 998"/>
                <a:gd name="T27" fmla="*/ 357 h 357"/>
                <a:gd name="T28" fmla="*/ 602 w 998"/>
                <a:gd name="T29" fmla="*/ 357 h 357"/>
                <a:gd name="T30" fmla="*/ 574 w 998"/>
                <a:gd name="T31" fmla="*/ 357 h 357"/>
                <a:gd name="T32" fmla="*/ 547 w 998"/>
                <a:gd name="T33" fmla="*/ 357 h 357"/>
                <a:gd name="T34" fmla="*/ 520 w 998"/>
                <a:gd name="T35" fmla="*/ 357 h 357"/>
                <a:gd name="T36" fmla="*/ 492 w 998"/>
                <a:gd name="T37" fmla="*/ 357 h 357"/>
                <a:gd name="T38" fmla="*/ 465 w 998"/>
                <a:gd name="T39" fmla="*/ 334 h 357"/>
                <a:gd name="T40" fmla="*/ 438 w 998"/>
                <a:gd name="T41" fmla="*/ 290 h 357"/>
                <a:gd name="T42" fmla="*/ 410 w 998"/>
                <a:gd name="T43" fmla="*/ 249 h 357"/>
                <a:gd name="T44" fmla="*/ 383 w 998"/>
                <a:gd name="T45" fmla="*/ 211 h 357"/>
                <a:gd name="T46" fmla="*/ 356 w 998"/>
                <a:gd name="T47" fmla="*/ 177 h 357"/>
                <a:gd name="T48" fmla="*/ 328 w 998"/>
                <a:gd name="T49" fmla="*/ 146 h 357"/>
                <a:gd name="T50" fmla="*/ 301 w 998"/>
                <a:gd name="T51" fmla="*/ 118 h 357"/>
                <a:gd name="T52" fmla="*/ 274 w 998"/>
                <a:gd name="T53" fmla="*/ 95 h 357"/>
                <a:gd name="T54" fmla="*/ 246 w 998"/>
                <a:gd name="T55" fmla="*/ 74 h 357"/>
                <a:gd name="T56" fmla="*/ 219 w 998"/>
                <a:gd name="T57" fmla="*/ 57 h 357"/>
                <a:gd name="T58" fmla="*/ 192 w 998"/>
                <a:gd name="T59" fmla="*/ 43 h 357"/>
                <a:gd name="T60" fmla="*/ 164 w 998"/>
                <a:gd name="T61" fmla="*/ 31 h 357"/>
                <a:gd name="T62" fmla="*/ 137 w 998"/>
                <a:gd name="T63" fmla="*/ 22 h 357"/>
                <a:gd name="T64" fmla="*/ 110 w 998"/>
                <a:gd name="T65" fmla="*/ 13 h 357"/>
                <a:gd name="T66" fmla="*/ 82 w 998"/>
                <a:gd name="T67" fmla="*/ 8 h 357"/>
                <a:gd name="T68" fmla="*/ 55 w 998"/>
                <a:gd name="T69" fmla="*/ 4 h 357"/>
                <a:gd name="T70" fmla="*/ 28 w 998"/>
                <a:gd name="T71" fmla="*/ 1 h 357"/>
                <a:gd name="T72" fmla="*/ 0 w 998"/>
                <a:gd name="T73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8" h="357">
                  <a:moveTo>
                    <a:pt x="998" y="357"/>
                  </a:moveTo>
                  <a:lnTo>
                    <a:pt x="984" y="357"/>
                  </a:lnTo>
                  <a:lnTo>
                    <a:pt x="971" y="357"/>
                  </a:lnTo>
                  <a:lnTo>
                    <a:pt x="957" y="357"/>
                  </a:lnTo>
                  <a:lnTo>
                    <a:pt x="943" y="357"/>
                  </a:lnTo>
                  <a:lnTo>
                    <a:pt x="930" y="357"/>
                  </a:lnTo>
                  <a:lnTo>
                    <a:pt x="916" y="357"/>
                  </a:lnTo>
                  <a:lnTo>
                    <a:pt x="902" y="357"/>
                  </a:lnTo>
                  <a:lnTo>
                    <a:pt x="889" y="357"/>
                  </a:lnTo>
                  <a:lnTo>
                    <a:pt x="875" y="357"/>
                  </a:lnTo>
                  <a:lnTo>
                    <a:pt x="861" y="357"/>
                  </a:lnTo>
                  <a:lnTo>
                    <a:pt x="848" y="357"/>
                  </a:lnTo>
                  <a:lnTo>
                    <a:pt x="834" y="357"/>
                  </a:lnTo>
                  <a:lnTo>
                    <a:pt x="820" y="357"/>
                  </a:lnTo>
                  <a:lnTo>
                    <a:pt x="807" y="357"/>
                  </a:lnTo>
                  <a:lnTo>
                    <a:pt x="793" y="357"/>
                  </a:lnTo>
                  <a:lnTo>
                    <a:pt x="779" y="357"/>
                  </a:lnTo>
                  <a:lnTo>
                    <a:pt x="766" y="357"/>
                  </a:lnTo>
                  <a:lnTo>
                    <a:pt x="752" y="357"/>
                  </a:lnTo>
                  <a:lnTo>
                    <a:pt x="738" y="357"/>
                  </a:lnTo>
                  <a:lnTo>
                    <a:pt x="725" y="357"/>
                  </a:lnTo>
                  <a:lnTo>
                    <a:pt x="711" y="357"/>
                  </a:lnTo>
                  <a:lnTo>
                    <a:pt x="697" y="357"/>
                  </a:lnTo>
                  <a:lnTo>
                    <a:pt x="684" y="357"/>
                  </a:lnTo>
                  <a:lnTo>
                    <a:pt x="670" y="357"/>
                  </a:lnTo>
                  <a:lnTo>
                    <a:pt x="656" y="357"/>
                  </a:lnTo>
                  <a:lnTo>
                    <a:pt x="643" y="357"/>
                  </a:lnTo>
                  <a:lnTo>
                    <a:pt x="629" y="357"/>
                  </a:lnTo>
                  <a:lnTo>
                    <a:pt x="615" y="357"/>
                  </a:lnTo>
                  <a:lnTo>
                    <a:pt x="602" y="357"/>
                  </a:lnTo>
                  <a:lnTo>
                    <a:pt x="588" y="357"/>
                  </a:lnTo>
                  <a:lnTo>
                    <a:pt x="574" y="357"/>
                  </a:lnTo>
                  <a:lnTo>
                    <a:pt x="561" y="357"/>
                  </a:lnTo>
                  <a:lnTo>
                    <a:pt x="547" y="357"/>
                  </a:lnTo>
                  <a:lnTo>
                    <a:pt x="533" y="357"/>
                  </a:lnTo>
                  <a:lnTo>
                    <a:pt x="520" y="357"/>
                  </a:lnTo>
                  <a:lnTo>
                    <a:pt x="506" y="357"/>
                  </a:lnTo>
                  <a:lnTo>
                    <a:pt x="492" y="357"/>
                  </a:lnTo>
                  <a:lnTo>
                    <a:pt x="479" y="357"/>
                  </a:lnTo>
                  <a:lnTo>
                    <a:pt x="465" y="334"/>
                  </a:lnTo>
                  <a:lnTo>
                    <a:pt x="451" y="312"/>
                  </a:lnTo>
                  <a:lnTo>
                    <a:pt x="438" y="290"/>
                  </a:lnTo>
                  <a:lnTo>
                    <a:pt x="424" y="269"/>
                  </a:lnTo>
                  <a:lnTo>
                    <a:pt x="410" y="249"/>
                  </a:lnTo>
                  <a:lnTo>
                    <a:pt x="397" y="230"/>
                  </a:lnTo>
                  <a:lnTo>
                    <a:pt x="383" y="211"/>
                  </a:lnTo>
                  <a:lnTo>
                    <a:pt x="369" y="194"/>
                  </a:lnTo>
                  <a:lnTo>
                    <a:pt x="356" y="177"/>
                  </a:lnTo>
                  <a:lnTo>
                    <a:pt x="342" y="161"/>
                  </a:lnTo>
                  <a:lnTo>
                    <a:pt x="328" y="146"/>
                  </a:lnTo>
                  <a:lnTo>
                    <a:pt x="315" y="132"/>
                  </a:lnTo>
                  <a:lnTo>
                    <a:pt x="301" y="118"/>
                  </a:lnTo>
                  <a:lnTo>
                    <a:pt x="287" y="106"/>
                  </a:lnTo>
                  <a:lnTo>
                    <a:pt x="274" y="95"/>
                  </a:lnTo>
                  <a:lnTo>
                    <a:pt x="260" y="84"/>
                  </a:lnTo>
                  <a:lnTo>
                    <a:pt x="246" y="74"/>
                  </a:lnTo>
                  <a:lnTo>
                    <a:pt x="233" y="65"/>
                  </a:lnTo>
                  <a:lnTo>
                    <a:pt x="219" y="57"/>
                  </a:lnTo>
                  <a:lnTo>
                    <a:pt x="205" y="49"/>
                  </a:lnTo>
                  <a:lnTo>
                    <a:pt x="192" y="43"/>
                  </a:lnTo>
                  <a:lnTo>
                    <a:pt x="178" y="36"/>
                  </a:lnTo>
                  <a:lnTo>
                    <a:pt x="164" y="31"/>
                  </a:lnTo>
                  <a:lnTo>
                    <a:pt x="151" y="26"/>
                  </a:lnTo>
                  <a:lnTo>
                    <a:pt x="137" y="22"/>
                  </a:lnTo>
                  <a:lnTo>
                    <a:pt x="123" y="16"/>
                  </a:lnTo>
                  <a:lnTo>
                    <a:pt x="110" y="13"/>
                  </a:lnTo>
                  <a:lnTo>
                    <a:pt x="96" y="10"/>
                  </a:lnTo>
                  <a:lnTo>
                    <a:pt x="82" y="8"/>
                  </a:lnTo>
                  <a:lnTo>
                    <a:pt x="69" y="6"/>
                  </a:lnTo>
                  <a:lnTo>
                    <a:pt x="55" y="4"/>
                  </a:lnTo>
                  <a:lnTo>
                    <a:pt x="41" y="2"/>
                  </a:lnTo>
                  <a:lnTo>
                    <a:pt x="28" y="1"/>
                  </a:lnTo>
                  <a:lnTo>
                    <a:pt x="14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4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073276" y="1685925"/>
              <a:ext cx="5641975" cy="3124200"/>
            </a:xfrm>
            <a:custGeom>
              <a:avLst/>
              <a:gdLst>
                <a:gd name="T0" fmla="*/ 984 w 998"/>
                <a:gd name="T1" fmla="*/ 554 h 554"/>
                <a:gd name="T2" fmla="*/ 957 w 998"/>
                <a:gd name="T3" fmla="*/ 554 h 554"/>
                <a:gd name="T4" fmla="*/ 930 w 998"/>
                <a:gd name="T5" fmla="*/ 554 h 554"/>
                <a:gd name="T6" fmla="*/ 902 w 998"/>
                <a:gd name="T7" fmla="*/ 554 h 554"/>
                <a:gd name="T8" fmla="*/ 875 w 998"/>
                <a:gd name="T9" fmla="*/ 554 h 554"/>
                <a:gd name="T10" fmla="*/ 848 w 998"/>
                <a:gd name="T11" fmla="*/ 554 h 554"/>
                <a:gd name="T12" fmla="*/ 820 w 998"/>
                <a:gd name="T13" fmla="*/ 554 h 554"/>
                <a:gd name="T14" fmla="*/ 793 w 998"/>
                <a:gd name="T15" fmla="*/ 554 h 554"/>
                <a:gd name="T16" fmla="*/ 766 w 998"/>
                <a:gd name="T17" fmla="*/ 554 h 554"/>
                <a:gd name="T18" fmla="*/ 738 w 998"/>
                <a:gd name="T19" fmla="*/ 554 h 554"/>
                <a:gd name="T20" fmla="*/ 711 w 998"/>
                <a:gd name="T21" fmla="*/ 554 h 554"/>
                <a:gd name="T22" fmla="*/ 684 w 998"/>
                <a:gd name="T23" fmla="*/ 554 h 554"/>
                <a:gd name="T24" fmla="*/ 656 w 998"/>
                <a:gd name="T25" fmla="*/ 554 h 554"/>
                <a:gd name="T26" fmla="*/ 629 w 998"/>
                <a:gd name="T27" fmla="*/ 455 h 554"/>
                <a:gd name="T28" fmla="*/ 602 w 998"/>
                <a:gd name="T29" fmla="*/ 302 h 554"/>
                <a:gd name="T30" fmla="*/ 574 w 998"/>
                <a:gd name="T31" fmla="*/ 189 h 554"/>
                <a:gd name="T32" fmla="*/ 547 w 998"/>
                <a:gd name="T33" fmla="*/ 108 h 554"/>
                <a:gd name="T34" fmla="*/ 520 w 998"/>
                <a:gd name="T35" fmla="*/ 52 h 554"/>
                <a:gd name="T36" fmla="*/ 492 w 998"/>
                <a:gd name="T37" fmla="*/ 14 h 554"/>
                <a:gd name="T38" fmla="*/ 465 w 998"/>
                <a:gd name="T39" fmla="*/ 19 h 554"/>
                <a:gd name="T40" fmla="*/ 438 w 998"/>
                <a:gd name="T41" fmla="*/ 60 h 554"/>
                <a:gd name="T42" fmla="*/ 410 w 998"/>
                <a:gd name="T43" fmla="*/ 102 h 554"/>
                <a:gd name="T44" fmla="*/ 383 w 998"/>
                <a:gd name="T45" fmla="*/ 144 h 554"/>
                <a:gd name="T46" fmla="*/ 356 w 998"/>
                <a:gd name="T47" fmla="*/ 184 h 554"/>
                <a:gd name="T48" fmla="*/ 328 w 998"/>
                <a:gd name="T49" fmla="*/ 221 h 554"/>
                <a:gd name="T50" fmla="*/ 301 w 998"/>
                <a:gd name="T51" fmla="*/ 254 h 554"/>
                <a:gd name="T52" fmla="*/ 274 w 998"/>
                <a:gd name="T53" fmla="*/ 283 h 554"/>
                <a:gd name="T54" fmla="*/ 246 w 998"/>
                <a:gd name="T55" fmla="*/ 308 h 554"/>
                <a:gd name="T56" fmla="*/ 219 w 998"/>
                <a:gd name="T57" fmla="*/ 330 h 554"/>
                <a:gd name="T58" fmla="*/ 192 w 998"/>
                <a:gd name="T59" fmla="*/ 348 h 554"/>
                <a:gd name="T60" fmla="*/ 164 w 998"/>
                <a:gd name="T61" fmla="*/ 362 h 554"/>
                <a:gd name="T62" fmla="*/ 137 w 998"/>
                <a:gd name="T63" fmla="*/ 374 h 554"/>
                <a:gd name="T64" fmla="*/ 110 w 998"/>
                <a:gd name="T65" fmla="*/ 391 h 554"/>
                <a:gd name="T66" fmla="*/ 82 w 998"/>
                <a:gd name="T67" fmla="*/ 398 h 554"/>
                <a:gd name="T68" fmla="*/ 55 w 998"/>
                <a:gd name="T69" fmla="*/ 403 h 554"/>
                <a:gd name="T70" fmla="*/ 28 w 998"/>
                <a:gd name="T71" fmla="*/ 406 h 554"/>
                <a:gd name="T72" fmla="*/ 0 w 998"/>
                <a:gd name="T73" fmla="*/ 408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8" h="554">
                  <a:moveTo>
                    <a:pt x="998" y="554"/>
                  </a:moveTo>
                  <a:lnTo>
                    <a:pt x="984" y="554"/>
                  </a:lnTo>
                  <a:lnTo>
                    <a:pt x="971" y="554"/>
                  </a:lnTo>
                  <a:lnTo>
                    <a:pt x="957" y="554"/>
                  </a:lnTo>
                  <a:lnTo>
                    <a:pt x="943" y="554"/>
                  </a:lnTo>
                  <a:lnTo>
                    <a:pt x="930" y="554"/>
                  </a:lnTo>
                  <a:lnTo>
                    <a:pt x="916" y="554"/>
                  </a:lnTo>
                  <a:lnTo>
                    <a:pt x="902" y="554"/>
                  </a:lnTo>
                  <a:lnTo>
                    <a:pt x="889" y="554"/>
                  </a:lnTo>
                  <a:lnTo>
                    <a:pt x="875" y="554"/>
                  </a:lnTo>
                  <a:lnTo>
                    <a:pt x="861" y="554"/>
                  </a:lnTo>
                  <a:lnTo>
                    <a:pt x="848" y="554"/>
                  </a:lnTo>
                  <a:lnTo>
                    <a:pt x="834" y="554"/>
                  </a:lnTo>
                  <a:lnTo>
                    <a:pt x="820" y="554"/>
                  </a:lnTo>
                  <a:lnTo>
                    <a:pt x="807" y="554"/>
                  </a:lnTo>
                  <a:lnTo>
                    <a:pt x="793" y="554"/>
                  </a:lnTo>
                  <a:lnTo>
                    <a:pt x="779" y="554"/>
                  </a:lnTo>
                  <a:lnTo>
                    <a:pt x="766" y="554"/>
                  </a:lnTo>
                  <a:lnTo>
                    <a:pt x="752" y="554"/>
                  </a:lnTo>
                  <a:lnTo>
                    <a:pt x="738" y="554"/>
                  </a:lnTo>
                  <a:lnTo>
                    <a:pt x="725" y="554"/>
                  </a:lnTo>
                  <a:lnTo>
                    <a:pt x="711" y="554"/>
                  </a:lnTo>
                  <a:lnTo>
                    <a:pt x="697" y="554"/>
                  </a:lnTo>
                  <a:lnTo>
                    <a:pt x="684" y="554"/>
                  </a:lnTo>
                  <a:lnTo>
                    <a:pt x="670" y="554"/>
                  </a:lnTo>
                  <a:lnTo>
                    <a:pt x="656" y="554"/>
                  </a:lnTo>
                  <a:lnTo>
                    <a:pt x="643" y="549"/>
                  </a:lnTo>
                  <a:lnTo>
                    <a:pt x="629" y="455"/>
                  </a:lnTo>
                  <a:lnTo>
                    <a:pt x="615" y="373"/>
                  </a:lnTo>
                  <a:lnTo>
                    <a:pt x="602" y="302"/>
                  </a:lnTo>
                  <a:lnTo>
                    <a:pt x="588" y="241"/>
                  </a:lnTo>
                  <a:lnTo>
                    <a:pt x="574" y="189"/>
                  </a:lnTo>
                  <a:lnTo>
                    <a:pt x="561" y="145"/>
                  </a:lnTo>
                  <a:lnTo>
                    <a:pt x="547" y="108"/>
                  </a:lnTo>
                  <a:lnTo>
                    <a:pt x="533" y="77"/>
                  </a:lnTo>
                  <a:lnTo>
                    <a:pt x="520" y="52"/>
                  </a:lnTo>
                  <a:lnTo>
                    <a:pt x="506" y="31"/>
                  </a:lnTo>
                  <a:lnTo>
                    <a:pt x="492" y="14"/>
                  </a:lnTo>
                  <a:lnTo>
                    <a:pt x="479" y="0"/>
                  </a:lnTo>
                  <a:lnTo>
                    <a:pt x="465" y="19"/>
                  </a:lnTo>
                  <a:lnTo>
                    <a:pt x="451" y="39"/>
                  </a:lnTo>
                  <a:lnTo>
                    <a:pt x="438" y="60"/>
                  </a:lnTo>
                  <a:lnTo>
                    <a:pt x="424" y="81"/>
                  </a:lnTo>
                  <a:lnTo>
                    <a:pt x="410" y="102"/>
                  </a:lnTo>
                  <a:lnTo>
                    <a:pt x="397" y="123"/>
                  </a:lnTo>
                  <a:lnTo>
                    <a:pt x="383" y="144"/>
                  </a:lnTo>
                  <a:lnTo>
                    <a:pt x="369" y="164"/>
                  </a:lnTo>
                  <a:lnTo>
                    <a:pt x="356" y="184"/>
                  </a:lnTo>
                  <a:lnTo>
                    <a:pt x="342" y="203"/>
                  </a:lnTo>
                  <a:lnTo>
                    <a:pt x="328" y="221"/>
                  </a:lnTo>
                  <a:lnTo>
                    <a:pt x="315" y="238"/>
                  </a:lnTo>
                  <a:lnTo>
                    <a:pt x="301" y="254"/>
                  </a:lnTo>
                  <a:lnTo>
                    <a:pt x="287" y="269"/>
                  </a:lnTo>
                  <a:lnTo>
                    <a:pt x="274" y="283"/>
                  </a:lnTo>
                  <a:lnTo>
                    <a:pt x="260" y="296"/>
                  </a:lnTo>
                  <a:lnTo>
                    <a:pt x="246" y="308"/>
                  </a:lnTo>
                  <a:lnTo>
                    <a:pt x="233" y="320"/>
                  </a:lnTo>
                  <a:lnTo>
                    <a:pt x="219" y="330"/>
                  </a:lnTo>
                  <a:lnTo>
                    <a:pt x="205" y="339"/>
                  </a:lnTo>
                  <a:lnTo>
                    <a:pt x="192" y="348"/>
                  </a:lnTo>
                  <a:lnTo>
                    <a:pt x="178" y="355"/>
                  </a:lnTo>
                  <a:lnTo>
                    <a:pt x="164" y="362"/>
                  </a:lnTo>
                  <a:lnTo>
                    <a:pt x="151" y="368"/>
                  </a:lnTo>
                  <a:lnTo>
                    <a:pt x="137" y="374"/>
                  </a:lnTo>
                  <a:lnTo>
                    <a:pt x="123" y="387"/>
                  </a:lnTo>
                  <a:lnTo>
                    <a:pt x="110" y="391"/>
                  </a:lnTo>
                  <a:lnTo>
                    <a:pt x="96" y="395"/>
                  </a:lnTo>
                  <a:lnTo>
                    <a:pt x="82" y="398"/>
                  </a:lnTo>
                  <a:lnTo>
                    <a:pt x="69" y="400"/>
                  </a:lnTo>
                  <a:lnTo>
                    <a:pt x="55" y="403"/>
                  </a:lnTo>
                  <a:lnTo>
                    <a:pt x="41" y="404"/>
                  </a:lnTo>
                  <a:lnTo>
                    <a:pt x="28" y="406"/>
                  </a:lnTo>
                  <a:lnTo>
                    <a:pt x="14" y="407"/>
                  </a:lnTo>
                  <a:lnTo>
                    <a:pt x="0" y="40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2073276" y="811213"/>
              <a:ext cx="4664075" cy="3998913"/>
            </a:xfrm>
            <a:custGeom>
              <a:avLst/>
              <a:gdLst>
                <a:gd name="T0" fmla="*/ 825 w 825"/>
                <a:gd name="T1" fmla="*/ 0 h 709"/>
                <a:gd name="T2" fmla="*/ 820 w 825"/>
                <a:gd name="T3" fmla="*/ 709 h 709"/>
                <a:gd name="T4" fmla="*/ 807 w 825"/>
                <a:gd name="T5" fmla="*/ 709 h 709"/>
                <a:gd name="T6" fmla="*/ 793 w 825"/>
                <a:gd name="T7" fmla="*/ 709 h 709"/>
                <a:gd name="T8" fmla="*/ 779 w 825"/>
                <a:gd name="T9" fmla="*/ 709 h 709"/>
                <a:gd name="T10" fmla="*/ 766 w 825"/>
                <a:gd name="T11" fmla="*/ 709 h 709"/>
                <a:gd name="T12" fmla="*/ 752 w 825"/>
                <a:gd name="T13" fmla="*/ 709 h 709"/>
                <a:gd name="T14" fmla="*/ 738 w 825"/>
                <a:gd name="T15" fmla="*/ 709 h 709"/>
                <a:gd name="T16" fmla="*/ 725 w 825"/>
                <a:gd name="T17" fmla="*/ 709 h 709"/>
                <a:gd name="T18" fmla="*/ 711 w 825"/>
                <a:gd name="T19" fmla="*/ 709 h 709"/>
                <a:gd name="T20" fmla="*/ 697 w 825"/>
                <a:gd name="T21" fmla="*/ 709 h 709"/>
                <a:gd name="T22" fmla="*/ 684 w 825"/>
                <a:gd name="T23" fmla="*/ 709 h 709"/>
                <a:gd name="T24" fmla="*/ 670 w 825"/>
                <a:gd name="T25" fmla="*/ 709 h 709"/>
                <a:gd name="T26" fmla="*/ 656 w 825"/>
                <a:gd name="T27" fmla="*/ 709 h 709"/>
                <a:gd name="T28" fmla="*/ 643 w 825"/>
                <a:gd name="T29" fmla="*/ 709 h 709"/>
                <a:gd name="T30" fmla="*/ 629 w 825"/>
                <a:gd name="T31" fmla="*/ 709 h 709"/>
                <a:gd name="T32" fmla="*/ 615 w 825"/>
                <a:gd name="T33" fmla="*/ 709 h 709"/>
                <a:gd name="T34" fmla="*/ 602 w 825"/>
                <a:gd name="T35" fmla="*/ 709 h 709"/>
                <a:gd name="T36" fmla="*/ 588 w 825"/>
                <a:gd name="T37" fmla="*/ 709 h 709"/>
                <a:gd name="T38" fmla="*/ 574 w 825"/>
                <a:gd name="T39" fmla="*/ 709 h 709"/>
                <a:gd name="T40" fmla="*/ 561 w 825"/>
                <a:gd name="T41" fmla="*/ 709 h 709"/>
                <a:gd name="T42" fmla="*/ 547 w 825"/>
                <a:gd name="T43" fmla="*/ 709 h 709"/>
                <a:gd name="T44" fmla="*/ 533 w 825"/>
                <a:gd name="T45" fmla="*/ 709 h 709"/>
                <a:gd name="T46" fmla="*/ 520 w 825"/>
                <a:gd name="T47" fmla="*/ 709 h 709"/>
                <a:gd name="T48" fmla="*/ 506 w 825"/>
                <a:gd name="T49" fmla="*/ 709 h 709"/>
                <a:gd name="T50" fmla="*/ 492 w 825"/>
                <a:gd name="T51" fmla="*/ 709 h 709"/>
                <a:gd name="T52" fmla="*/ 479 w 825"/>
                <a:gd name="T53" fmla="*/ 709 h 709"/>
                <a:gd name="T54" fmla="*/ 465 w 825"/>
                <a:gd name="T55" fmla="*/ 709 h 709"/>
                <a:gd name="T56" fmla="*/ 451 w 825"/>
                <a:gd name="T57" fmla="*/ 709 h 709"/>
                <a:gd name="T58" fmla="*/ 438 w 825"/>
                <a:gd name="T59" fmla="*/ 709 h 709"/>
                <a:gd name="T60" fmla="*/ 424 w 825"/>
                <a:gd name="T61" fmla="*/ 709 h 709"/>
                <a:gd name="T62" fmla="*/ 410 w 825"/>
                <a:gd name="T63" fmla="*/ 709 h 709"/>
                <a:gd name="T64" fmla="*/ 397 w 825"/>
                <a:gd name="T65" fmla="*/ 709 h 709"/>
                <a:gd name="T66" fmla="*/ 383 w 825"/>
                <a:gd name="T67" fmla="*/ 709 h 709"/>
                <a:gd name="T68" fmla="*/ 369 w 825"/>
                <a:gd name="T69" fmla="*/ 709 h 709"/>
                <a:gd name="T70" fmla="*/ 356 w 825"/>
                <a:gd name="T71" fmla="*/ 709 h 709"/>
                <a:gd name="T72" fmla="*/ 342 w 825"/>
                <a:gd name="T73" fmla="*/ 709 h 709"/>
                <a:gd name="T74" fmla="*/ 328 w 825"/>
                <a:gd name="T75" fmla="*/ 709 h 709"/>
                <a:gd name="T76" fmla="*/ 315 w 825"/>
                <a:gd name="T77" fmla="*/ 709 h 709"/>
                <a:gd name="T78" fmla="*/ 301 w 825"/>
                <a:gd name="T79" fmla="*/ 709 h 709"/>
                <a:gd name="T80" fmla="*/ 287 w 825"/>
                <a:gd name="T81" fmla="*/ 709 h 709"/>
                <a:gd name="T82" fmla="*/ 274 w 825"/>
                <a:gd name="T83" fmla="*/ 709 h 709"/>
                <a:gd name="T84" fmla="*/ 260 w 825"/>
                <a:gd name="T85" fmla="*/ 709 h 709"/>
                <a:gd name="T86" fmla="*/ 246 w 825"/>
                <a:gd name="T87" fmla="*/ 709 h 709"/>
                <a:gd name="T88" fmla="*/ 233 w 825"/>
                <a:gd name="T89" fmla="*/ 709 h 709"/>
                <a:gd name="T90" fmla="*/ 219 w 825"/>
                <a:gd name="T91" fmla="*/ 709 h 709"/>
                <a:gd name="T92" fmla="*/ 205 w 825"/>
                <a:gd name="T93" fmla="*/ 709 h 709"/>
                <a:gd name="T94" fmla="*/ 192 w 825"/>
                <a:gd name="T95" fmla="*/ 709 h 709"/>
                <a:gd name="T96" fmla="*/ 178 w 825"/>
                <a:gd name="T97" fmla="*/ 709 h 709"/>
                <a:gd name="T98" fmla="*/ 164 w 825"/>
                <a:gd name="T99" fmla="*/ 709 h 709"/>
                <a:gd name="T100" fmla="*/ 151 w 825"/>
                <a:gd name="T101" fmla="*/ 709 h 709"/>
                <a:gd name="T102" fmla="*/ 137 w 825"/>
                <a:gd name="T103" fmla="*/ 709 h 709"/>
                <a:gd name="T104" fmla="*/ 123 w 825"/>
                <a:gd name="T105" fmla="*/ 709 h 709"/>
                <a:gd name="T106" fmla="*/ 110 w 825"/>
                <a:gd name="T107" fmla="*/ 709 h 709"/>
                <a:gd name="T108" fmla="*/ 96 w 825"/>
                <a:gd name="T109" fmla="*/ 709 h 709"/>
                <a:gd name="T110" fmla="*/ 82 w 825"/>
                <a:gd name="T111" fmla="*/ 709 h 709"/>
                <a:gd name="T112" fmla="*/ 69 w 825"/>
                <a:gd name="T113" fmla="*/ 709 h 709"/>
                <a:gd name="T114" fmla="*/ 55 w 825"/>
                <a:gd name="T115" fmla="*/ 709 h 709"/>
                <a:gd name="T116" fmla="*/ 41 w 825"/>
                <a:gd name="T117" fmla="*/ 709 h 709"/>
                <a:gd name="T118" fmla="*/ 28 w 825"/>
                <a:gd name="T119" fmla="*/ 709 h 709"/>
                <a:gd name="T120" fmla="*/ 14 w 825"/>
                <a:gd name="T121" fmla="*/ 709 h 709"/>
                <a:gd name="T122" fmla="*/ 0 w 825"/>
                <a:gd name="T123" fmla="*/ 70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25" h="709">
                  <a:moveTo>
                    <a:pt x="825" y="0"/>
                  </a:moveTo>
                  <a:lnTo>
                    <a:pt x="820" y="709"/>
                  </a:lnTo>
                  <a:lnTo>
                    <a:pt x="807" y="709"/>
                  </a:lnTo>
                  <a:lnTo>
                    <a:pt x="793" y="709"/>
                  </a:lnTo>
                  <a:lnTo>
                    <a:pt x="779" y="709"/>
                  </a:lnTo>
                  <a:lnTo>
                    <a:pt x="766" y="709"/>
                  </a:lnTo>
                  <a:lnTo>
                    <a:pt x="752" y="709"/>
                  </a:lnTo>
                  <a:lnTo>
                    <a:pt x="738" y="709"/>
                  </a:lnTo>
                  <a:lnTo>
                    <a:pt x="725" y="709"/>
                  </a:lnTo>
                  <a:lnTo>
                    <a:pt x="711" y="709"/>
                  </a:lnTo>
                  <a:lnTo>
                    <a:pt x="697" y="709"/>
                  </a:lnTo>
                  <a:lnTo>
                    <a:pt x="684" y="709"/>
                  </a:lnTo>
                  <a:lnTo>
                    <a:pt x="670" y="709"/>
                  </a:lnTo>
                  <a:lnTo>
                    <a:pt x="656" y="709"/>
                  </a:lnTo>
                  <a:lnTo>
                    <a:pt x="643" y="709"/>
                  </a:lnTo>
                  <a:lnTo>
                    <a:pt x="629" y="709"/>
                  </a:lnTo>
                  <a:lnTo>
                    <a:pt x="615" y="709"/>
                  </a:lnTo>
                  <a:lnTo>
                    <a:pt x="602" y="709"/>
                  </a:lnTo>
                  <a:lnTo>
                    <a:pt x="588" y="709"/>
                  </a:lnTo>
                  <a:lnTo>
                    <a:pt x="574" y="709"/>
                  </a:lnTo>
                  <a:lnTo>
                    <a:pt x="561" y="709"/>
                  </a:lnTo>
                  <a:lnTo>
                    <a:pt x="547" y="709"/>
                  </a:lnTo>
                  <a:lnTo>
                    <a:pt x="533" y="709"/>
                  </a:lnTo>
                  <a:lnTo>
                    <a:pt x="520" y="709"/>
                  </a:lnTo>
                  <a:lnTo>
                    <a:pt x="506" y="709"/>
                  </a:lnTo>
                  <a:lnTo>
                    <a:pt x="492" y="709"/>
                  </a:lnTo>
                  <a:lnTo>
                    <a:pt x="479" y="709"/>
                  </a:lnTo>
                  <a:lnTo>
                    <a:pt x="465" y="709"/>
                  </a:lnTo>
                  <a:lnTo>
                    <a:pt x="451" y="709"/>
                  </a:lnTo>
                  <a:lnTo>
                    <a:pt x="438" y="709"/>
                  </a:lnTo>
                  <a:lnTo>
                    <a:pt x="424" y="709"/>
                  </a:lnTo>
                  <a:lnTo>
                    <a:pt x="410" y="709"/>
                  </a:lnTo>
                  <a:lnTo>
                    <a:pt x="397" y="709"/>
                  </a:lnTo>
                  <a:lnTo>
                    <a:pt x="383" y="709"/>
                  </a:lnTo>
                  <a:lnTo>
                    <a:pt x="369" y="709"/>
                  </a:lnTo>
                  <a:lnTo>
                    <a:pt x="356" y="709"/>
                  </a:lnTo>
                  <a:lnTo>
                    <a:pt x="342" y="709"/>
                  </a:lnTo>
                  <a:lnTo>
                    <a:pt x="328" y="709"/>
                  </a:lnTo>
                  <a:lnTo>
                    <a:pt x="315" y="709"/>
                  </a:lnTo>
                  <a:lnTo>
                    <a:pt x="301" y="709"/>
                  </a:lnTo>
                  <a:lnTo>
                    <a:pt x="287" y="709"/>
                  </a:lnTo>
                  <a:lnTo>
                    <a:pt x="274" y="709"/>
                  </a:lnTo>
                  <a:lnTo>
                    <a:pt x="260" y="709"/>
                  </a:lnTo>
                  <a:lnTo>
                    <a:pt x="246" y="709"/>
                  </a:lnTo>
                  <a:lnTo>
                    <a:pt x="233" y="709"/>
                  </a:lnTo>
                  <a:lnTo>
                    <a:pt x="219" y="709"/>
                  </a:lnTo>
                  <a:lnTo>
                    <a:pt x="205" y="709"/>
                  </a:lnTo>
                  <a:lnTo>
                    <a:pt x="192" y="709"/>
                  </a:lnTo>
                  <a:lnTo>
                    <a:pt x="178" y="709"/>
                  </a:lnTo>
                  <a:lnTo>
                    <a:pt x="164" y="709"/>
                  </a:lnTo>
                  <a:lnTo>
                    <a:pt x="151" y="709"/>
                  </a:lnTo>
                  <a:lnTo>
                    <a:pt x="137" y="709"/>
                  </a:lnTo>
                  <a:lnTo>
                    <a:pt x="123" y="709"/>
                  </a:lnTo>
                  <a:lnTo>
                    <a:pt x="110" y="709"/>
                  </a:lnTo>
                  <a:lnTo>
                    <a:pt x="96" y="709"/>
                  </a:lnTo>
                  <a:lnTo>
                    <a:pt x="82" y="709"/>
                  </a:lnTo>
                  <a:lnTo>
                    <a:pt x="69" y="709"/>
                  </a:lnTo>
                  <a:lnTo>
                    <a:pt x="55" y="709"/>
                  </a:lnTo>
                  <a:lnTo>
                    <a:pt x="41" y="709"/>
                  </a:lnTo>
                  <a:lnTo>
                    <a:pt x="28" y="709"/>
                  </a:lnTo>
                  <a:lnTo>
                    <a:pt x="14" y="709"/>
                  </a:lnTo>
                  <a:lnTo>
                    <a:pt x="0" y="70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2073276" y="4810125"/>
              <a:ext cx="5641975" cy="0"/>
            </a:xfrm>
            <a:custGeom>
              <a:avLst/>
              <a:gdLst>
                <a:gd name="T0" fmla="*/ 984 w 998"/>
                <a:gd name="T1" fmla="*/ 957 w 998"/>
                <a:gd name="T2" fmla="*/ 930 w 998"/>
                <a:gd name="T3" fmla="*/ 902 w 998"/>
                <a:gd name="T4" fmla="*/ 875 w 998"/>
                <a:gd name="T5" fmla="*/ 848 w 998"/>
                <a:gd name="T6" fmla="*/ 820 w 998"/>
                <a:gd name="T7" fmla="*/ 793 w 998"/>
                <a:gd name="T8" fmla="*/ 766 w 998"/>
                <a:gd name="T9" fmla="*/ 738 w 998"/>
                <a:gd name="T10" fmla="*/ 711 w 998"/>
                <a:gd name="T11" fmla="*/ 684 w 998"/>
                <a:gd name="T12" fmla="*/ 656 w 998"/>
                <a:gd name="T13" fmla="*/ 629 w 998"/>
                <a:gd name="T14" fmla="*/ 602 w 998"/>
                <a:gd name="T15" fmla="*/ 574 w 998"/>
                <a:gd name="T16" fmla="*/ 547 w 998"/>
                <a:gd name="T17" fmla="*/ 520 w 998"/>
                <a:gd name="T18" fmla="*/ 492 w 998"/>
                <a:gd name="T19" fmla="*/ 465 w 998"/>
                <a:gd name="T20" fmla="*/ 438 w 998"/>
                <a:gd name="T21" fmla="*/ 410 w 998"/>
                <a:gd name="T22" fmla="*/ 383 w 998"/>
                <a:gd name="T23" fmla="*/ 356 w 998"/>
                <a:gd name="T24" fmla="*/ 328 w 998"/>
                <a:gd name="T25" fmla="*/ 301 w 998"/>
                <a:gd name="T26" fmla="*/ 274 w 998"/>
                <a:gd name="T27" fmla="*/ 246 w 998"/>
                <a:gd name="T28" fmla="*/ 219 w 998"/>
                <a:gd name="T29" fmla="*/ 192 w 998"/>
                <a:gd name="T30" fmla="*/ 164 w 998"/>
                <a:gd name="T31" fmla="*/ 137 w 998"/>
                <a:gd name="T32" fmla="*/ 110 w 998"/>
                <a:gd name="T33" fmla="*/ 82 w 998"/>
                <a:gd name="T34" fmla="*/ 55 w 998"/>
                <a:gd name="T35" fmla="*/ 28 w 998"/>
                <a:gd name="T36" fmla="*/ 0 w 9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</a:cxnLst>
              <a:rect l="0" t="0" r="r" b="b"/>
              <a:pathLst>
                <a:path w="998">
                  <a:moveTo>
                    <a:pt x="998" y="0"/>
                  </a:moveTo>
                  <a:lnTo>
                    <a:pt x="984" y="0"/>
                  </a:lnTo>
                  <a:lnTo>
                    <a:pt x="971" y="0"/>
                  </a:lnTo>
                  <a:lnTo>
                    <a:pt x="957" y="0"/>
                  </a:lnTo>
                  <a:lnTo>
                    <a:pt x="943" y="0"/>
                  </a:lnTo>
                  <a:lnTo>
                    <a:pt x="930" y="0"/>
                  </a:lnTo>
                  <a:lnTo>
                    <a:pt x="916" y="0"/>
                  </a:lnTo>
                  <a:lnTo>
                    <a:pt x="902" y="0"/>
                  </a:lnTo>
                  <a:lnTo>
                    <a:pt x="889" y="0"/>
                  </a:lnTo>
                  <a:lnTo>
                    <a:pt x="875" y="0"/>
                  </a:lnTo>
                  <a:lnTo>
                    <a:pt x="861" y="0"/>
                  </a:lnTo>
                  <a:lnTo>
                    <a:pt x="848" y="0"/>
                  </a:lnTo>
                  <a:lnTo>
                    <a:pt x="834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0"/>
                  </a:lnTo>
                  <a:lnTo>
                    <a:pt x="766" y="0"/>
                  </a:lnTo>
                  <a:lnTo>
                    <a:pt x="752" y="0"/>
                  </a:lnTo>
                  <a:lnTo>
                    <a:pt x="738" y="0"/>
                  </a:lnTo>
                  <a:lnTo>
                    <a:pt x="725" y="0"/>
                  </a:lnTo>
                  <a:lnTo>
                    <a:pt x="711" y="0"/>
                  </a:lnTo>
                  <a:lnTo>
                    <a:pt x="697" y="0"/>
                  </a:lnTo>
                  <a:lnTo>
                    <a:pt x="684" y="0"/>
                  </a:lnTo>
                  <a:lnTo>
                    <a:pt x="670" y="0"/>
                  </a:lnTo>
                  <a:lnTo>
                    <a:pt x="656" y="0"/>
                  </a:lnTo>
                  <a:lnTo>
                    <a:pt x="643" y="0"/>
                  </a:lnTo>
                  <a:lnTo>
                    <a:pt x="629" y="0"/>
                  </a:lnTo>
                  <a:lnTo>
                    <a:pt x="615" y="0"/>
                  </a:lnTo>
                  <a:lnTo>
                    <a:pt x="602" y="0"/>
                  </a:lnTo>
                  <a:lnTo>
                    <a:pt x="588" y="0"/>
                  </a:lnTo>
                  <a:lnTo>
                    <a:pt x="574" y="0"/>
                  </a:lnTo>
                  <a:lnTo>
                    <a:pt x="561" y="0"/>
                  </a:lnTo>
                  <a:lnTo>
                    <a:pt x="547" y="0"/>
                  </a:lnTo>
                  <a:lnTo>
                    <a:pt x="533" y="0"/>
                  </a:lnTo>
                  <a:lnTo>
                    <a:pt x="520" y="0"/>
                  </a:lnTo>
                  <a:lnTo>
                    <a:pt x="506" y="0"/>
                  </a:lnTo>
                  <a:lnTo>
                    <a:pt x="492" y="0"/>
                  </a:lnTo>
                  <a:lnTo>
                    <a:pt x="479" y="0"/>
                  </a:lnTo>
                  <a:lnTo>
                    <a:pt x="465" y="0"/>
                  </a:lnTo>
                  <a:lnTo>
                    <a:pt x="451" y="0"/>
                  </a:lnTo>
                  <a:lnTo>
                    <a:pt x="438" y="0"/>
                  </a:lnTo>
                  <a:lnTo>
                    <a:pt x="424" y="0"/>
                  </a:lnTo>
                  <a:lnTo>
                    <a:pt x="410" y="0"/>
                  </a:lnTo>
                  <a:lnTo>
                    <a:pt x="397" y="0"/>
                  </a:lnTo>
                  <a:lnTo>
                    <a:pt x="383" y="0"/>
                  </a:lnTo>
                  <a:lnTo>
                    <a:pt x="369" y="0"/>
                  </a:lnTo>
                  <a:lnTo>
                    <a:pt x="356" y="0"/>
                  </a:lnTo>
                  <a:lnTo>
                    <a:pt x="342" y="0"/>
                  </a:lnTo>
                  <a:lnTo>
                    <a:pt x="328" y="0"/>
                  </a:lnTo>
                  <a:lnTo>
                    <a:pt x="315" y="0"/>
                  </a:lnTo>
                  <a:lnTo>
                    <a:pt x="301" y="0"/>
                  </a:lnTo>
                  <a:lnTo>
                    <a:pt x="287" y="0"/>
                  </a:lnTo>
                  <a:lnTo>
                    <a:pt x="274" y="0"/>
                  </a:lnTo>
                  <a:lnTo>
                    <a:pt x="260" y="0"/>
                  </a:lnTo>
                  <a:lnTo>
                    <a:pt x="246" y="0"/>
                  </a:lnTo>
                  <a:lnTo>
                    <a:pt x="233" y="0"/>
                  </a:lnTo>
                  <a:lnTo>
                    <a:pt x="219" y="0"/>
                  </a:lnTo>
                  <a:lnTo>
                    <a:pt x="205" y="0"/>
                  </a:lnTo>
                  <a:lnTo>
                    <a:pt x="192" y="0"/>
                  </a:lnTo>
                  <a:lnTo>
                    <a:pt x="178" y="0"/>
                  </a:lnTo>
                  <a:lnTo>
                    <a:pt x="164" y="0"/>
                  </a:lnTo>
                  <a:lnTo>
                    <a:pt x="151" y="0"/>
                  </a:lnTo>
                  <a:lnTo>
                    <a:pt x="137" y="0"/>
                  </a:lnTo>
                  <a:lnTo>
                    <a:pt x="123" y="0"/>
                  </a:lnTo>
                  <a:lnTo>
                    <a:pt x="110" y="0"/>
                  </a:lnTo>
                  <a:lnTo>
                    <a:pt x="96" y="0"/>
                  </a:lnTo>
                  <a:lnTo>
                    <a:pt x="82" y="0"/>
                  </a:lnTo>
                  <a:lnTo>
                    <a:pt x="69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28" y="0"/>
                  </a:lnTo>
                  <a:lnTo>
                    <a:pt x="14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7019926" y="811213"/>
              <a:ext cx="695325" cy="3998913"/>
            </a:xfrm>
            <a:custGeom>
              <a:avLst/>
              <a:gdLst>
                <a:gd name="T0" fmla="*/ 123 w 123"/>
                <a:gd name="T1" fmla="*/ 709 h 709"/>
                <a:gd name="T2" fmla="*/ 109 w 123"/>
                <a:gd name="T3" fmla="*/ 709 h 709"/>
                <a:gd name="T4" fmla="*/ 96 w 123"/>
                <a:gd name="T5" fmla="*/ 709 h 709"/>
                <a:gd name="T6" fmla="*/ 82 w 123"/>
                <a:gd name="T7" fmla="*/ 709 h 709"/>
                <a:gd name="T8" fmla="*/ 68 w 123"/>
                <a:gd name="T9" fmla="*/ 709 h 709"/>
                <a:gd name="T10" fmla="*/ 55 w 123"/>
                <a:gd name="T11" fmla="*/ 709 h 709"/>
                <a:gd name="T12" fmla="*/ 41 w 123"/>
                <a:gd name="T13" fmla="*/ 709 h 709"/>
                <a:gd name="T14" fmla="*/ 27 w 123"/>
                <a:gd name="T15" fmla="*/ 709 h 709"/>
                <a:gd name="T16" fmla="*/ 14 w 123"/>
                <a:gd name="T17" fmla="*/ 709 h 709"/>
                <a:gd name="T18" fmla="*/ 0 w 123"/>
                <a:gd name="T19" fmla="*/ 709 h 709"/>
                <a:gd name="T20" fmla="*/ 0 w 123"/>
                <a:gd name="T21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709">
                  <a:moveTo>
                    <a:pt x="123" y="709"/>
                  </a:moveTo>
                  <a:lnTo>
                    <a:pt x="109" y="709"/>
                  </a:lnTo>
                  <a:lnTo>
                    <a:pt x="96" y="709"/>
                  </a:lnTo>
                  <a:lnTo>
                    <a:pt x="82" y="709"/>
                  </a:lnTo>
                  <a:lnTo>
                    <a:pt x="68" y="709"/>
                  </a:lnTo>
                  <a:lnTo>
                    <a:pt x="55" y="709"/>
                  </a:lnTo>
                  <a:lnTo>
                    <a:pt x="41" y="709"/>
                  </a:lnTo>
                  <a:lnTo>
                    <a:pt x="27" y="709"/>
                  </a:lnTo>
                  <a:lnTo>
                    <a:pt x="14" y="709"/>
                  </a:lnTo>
                  <a:lnTo>
                    <a:pt x="0" y="709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073276" y="4810125"/>
              <a:ext cx="5641975" cy="0"/>
            </a:xfrm>
            <a:custGeom>
              <a:avLst/>
              <a:gdLst>
                <a:gd name="T0" fmla="*/ 984 w 998"/>
                <a:gd name="T1" fmla="*/ 957 w 998"/>
                <a:gd name="T2" fmla="*/ 930 w 998"/>
                <a:gd name="T3" fmla="*/ 902 w 998"/>
                <a:gd name="T4" fmla="*/ 875 w 998"/>
                <a:gd name="T5" fmla="*/ 848 w 998"/>
                <a:gd name="T6" fmla="*/ 820 w 998"/>
                <a:gd name="T7" fmla="*/ 793 w 998"/>
                <a:gd name="T8" fmla="*/ 766 w 998"/>
                <a:gd name="T9" fmla="*/ 738 w 998"/>
                <a:gd name="T10" fmla="*/ 711 w 998"/>
                <a:gd name="T11" fmla="*/ 684 w 998"/>
                <a:gd name="T12" fmla="*/ 656 w 998"/>
                <a:gd name="T13" fmla="*/ 629 w 998"/>
                <a:gd name="T14" fmla="*/ 602 w 998"/>
                <a:gd name="T15" fmla="*/ 574 w 998"/>
                <a:gd name="T16" fmla="*/ 547 w 998"/>
                <a:gd name="T17" fmla="*/ 520 w 998"/>
                <a:gd name="T18" fmla="*/ 492 w 998"/>
                <a:gd name="T19" fmla="*/ 465 w 998"/>
                <a:gd name="T20" fmla="*/ 438 w 998"/>
                <a:gd name="T21" fmla="*/ 410 w 998"/>
                <a:gd name="T22" fmla="*/ 383 w 998"/>
                <a:gd name="T23" fmla="*/ 356 w 998"/>
                <a:gd name="T24" fmla="*/ 328 w 998"/>
                <a:gd name="T25" fmla="*/ 301 w 998"/>
                <a:gd name="T26" fmla="*/ 274 w 998"/>
                <a:gd name="T27" fmla="*/ 246 w 998"/>
                <a:gd name="T28" fmla="*/ 219 w 998"/>
                <a:gd name="T29" fmla="*/ 192 w 998"/>
                <a:gd name="T30" fmla="*/ 164 w 998"/>
                <a:gd name="T31" fmla="*/ 137 w 998"/>
                <a:gd name="T32" fmla="*/ 110 w 998"/>
                <a:gd name="T33" fmla="*/ 82 w 998"/>
                <a:gd name="T34" fmla="*/ 55 w 998"/>
                <a:gd name="T35" fmla="*/ 28 w 998"/>
                <a:gd name="T36" fmla="*/ 0 w 9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</a:cxnLst>
              <a:rect l="0" t="0" r="r" b="b"/>
              <a:pathLst>
                <a:path w="998">
                  <a:moveTo>
                    <a:pt x="998" y="0"/>
                  </a:moveTo>
                  <a:lnTo>
                    <a:pt x="984" y="0"/>
                  </a:lnTo>
                  <a:lnTo>
                    <a:pt x="971" y="0"/>
                  </a:lnTo>
                  <a:lnTo>
                    <a:pt x="957" y="0"/>
                  </a:lnTo>
                  <a:lnTo>
                    <a:pt x="943" y="0"/>
                  </a:lnTo>
                  <a:lnTo>
                    <a:pt x="930" y="0"/>
                  </a:lnTo>
                  <a:lnTo>
                    <a:pt x="916" y="0"/>
                  </a:lnTo>
                  <a:lnTo>
                    <a:pt x="902" y="0"/>
                  </a:lnTo>
                  <a:lnTo>
                    <a:pt x="889" y="0"/>
                  </a:lnTo>
                  <a:lnTo>
                    <a:pt x="875" y="0"/>
                  </a:lnTo>
                  <a:lnTo>
                    <a:pt x="861" y="0"/>
                  </a:lnTo>
                  <a:lnTo>
                    <a:pt x="848" y="0"/>
                  </a:lnTo>
                  <a:lnTo>
                    <a:pt x="834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0"/>
                  </a:lnTo>
                  <a:lnTo>
                    <a:pt x="766" y="0"/>
                  </a:lnTo>
                  <a:lnTo>
                    <a:pt x="752" y="0"/>
                  </a:lnTo>
                  <a:lnTo>
                    <a:pt x="738" y="0"/>
                  </a:lnTo>
                  <a:lnTo>
                    <a:pt x="725" y="0"/>
                  </a:lnTo>
                  <a:lnTo>
                    <a:pt x="711" y="0"/>
                  </a:lnTo>
                  <a:lnTo>
                    <a:pt x="697" y="0"/>
                  </a:lnTo>
                  <a:lnTo>
                    <a:pt x="684" y="0"/>
                  </a:lnTo>
                  <a:lnTo>
                    <a:pt x="670" y="0"/>
                  </a:lnTo>
                  <a:lnTo>
                    <a:pt x="656" y="0"/>
                  </a:lnTo>
                  <a:lnTo>
                    <a:pt x="643" y="0"/>
                  </a:lnTo>
                  <a:lnTo>
                    <a:pt x="629" y="0"/>
                  </a:lnTo>
                  <a:lnTo>
                    <a:pt x="615" y="0"/>
                  </a:lnTo>
                  <a:lnTo>
                    <a:pt x="602" y="0"/>
                  </a:lnTo>
                  <a:lnTo>
                    <a:pt x="588" y="0"/>
                  </a:lnTo>
                  <a:lnTo>
                    <a:pt x="574" y="0"/>
                  </a:lnTo>
                  <a:lnTo>
                    <a:pt x="561" y="0"/>
                  </a:lnTo>
                  <a:lnTo>
                    <a:pt x="547" y="0"/>
                  </a:lnTo>
                  <a:lnTo>
                    <a:pt x="533" y="0"/>
                  </a:lnTo>
                  <a:lnTo>
                    <a:pt x="520" y="0"/>
                  </a:lnTo>
                  <a:lnTo>
                    <a:pt x="506" y="0"/>
                  </a:lnTo>
                  <a:lnTo>
                    <a:pt x="492" y="0"/>
                  </a:lnTo>
                  <a:lnTo>
                    <a:pt x="479" y="0"/>
                  </a:lnTo>
                  <a:lnTo>
                    <a:pt x="465" y="0"/>
                  </a:lnTo>
                  <a:lnTo>
                    <a:pt x="451" y="0"/>
                  </a:lnTo>
                  <a:lnTo>
                    <a:pt x="438" y="0"/>
                  </a:lnTo>
                  <a:lnTo>
                    <a:pt x="424" y="0"/>
                  </a:lnTo>
                  <a:lnTo>
                    <a:pt x="410" y="0"/>
                  </a:lnTo>
                  <a:lnTo>
                    <a:pt x="397" y="0"/>
                  </a:lnTo>
                  <a:lnTo>
                    <a:pt x="383" y="0"/>
                  </a:lnTo>
                  <a:lnTo>
                    <a:pt x="369" y="0"/>
                  </a:lnTo>
                  <a:lnTo>
                    <a:pt x="356" y="0"/>
                  </a:lnTo>
                  <a:lnTo>
                    <a:pt x="342" y="0"/>
                  </a:lnTo>
                  <a:lnTo>
                    <a:pt x="328" y="0"/>
                  </a:lnTo>
                  <a:lnTo>
                    <a:pt x="315" y="0"/>
                  </a:lnTo>
                  <a:lnTo>
                    <a:pt x="301" y="0"/>
                  </a:lnTo>
                  <a:lnTo>
                    <a:pt x="287" y="0"/>
                  </a:lnTo>
                  <a:lnTo>
                    <a:pt x="274" y="0"/>
                  </a:lnTo>
                  <a:lnTo>
                    <a:pt x="260" y="0"/>
                  </a:lnTo>
                  <a:lnTo>
                    <a:pt x="246" y="0"/>
                  </a:lnTo>
                  <a:lnTo>
                    <a:pt x="233" y="0"/>
                  </a:lnTo>
                  <a:lnTo>
                    <a:pt x="219" y="0"/>
                  </a:lnTo>
                  <a:lnTo>
                    <a:pt x="205" y="0"/>
                  </a:lnTo>
                  <a:lnTo>
                    <a:pt x="192" y="0"/>
                  </a:lnTo>
                  <a:lnTo>
                    <a:pt x="178" y="0"/>
                  </a:lnTo>
                  <a:lnTo>
                    <a:pt x="164" y="0"/>
                  </a:lnTo>
                  <a:lnTo>
                    <a:pt x="151" y="0"/>
                  </a:lnTo>
                  <a:lnTo>
                    <a:pt x="137" y="0"/>
                  </a:lnTo>
                  <a:lnTo>
                    <a:pt x="123" y="0"/>
                  </a:lnTo>
                  <a:lnTo>
                    <a:pt x="110" y="0"/>
                  </a:lnTo>
                  <a:lnTo>
                    <a:pt x="96" y="0"/>
                  </a:lnTo>
                  <a:lnTo>
                    <a:pt x="82" y="0"/>
                  </a:lnTo>
                  <a:lnTo>
                    <a:pt x="69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28" y="0"/>
                  </a:lnTo>
                  <a:lnTo>
                    <a:pt x="14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2073276" y="4759325"/>
              <a:ext cx="5641975" cy="50800"/>
            </a:xfrm>
            <a:custGeom>
              <a:avLst/>
              <a:gdLst>
                <a:gd name="T0" fmla="*/ 984 w 998"/>
                <a:gd name="T1" fmla="*/ 9 h 9"/>
                <a:gd name="T2" fmla="*/ 957 w 998"/>
                <a:gd name="T3" fmla="*/ 9 h 9"/>
                <a:gd name="T4" fmla="*/ 930 w 998"/>
                <a:gd name="T5" fmla="*/ 9 h 9"/>
                <a:gd name="T6" fmla="*/ 902 w 998"/>
                <a:gd name="T7" fmla="*/ 9 h 9"/>
                <a:gd name="T8" fmla="*/ 875 w 998"/>
                <a:gd name="T9" fmla="*/ 9 h 9"/>
                <a:gd name="T10" fmla="*/ 848 w 998"/>
                <a:gd name="T11" fmla="*/ 9 h 9"/>
                <a:gd name="T12" fmla="*/ 820 w 998"/>
                <a:gd name="T13" fmla="*/ 9 h 9"/>
                <a:gd name="T14" fmla="*/ 793 w 998"/>
                <a:gd name="T15" fmla="*/ 9 h 9"/>
                <a:gd name="T16" fmla="*/ 766 w 998"/>
                <a:gd name="T17" fmla="*/ 9 h 9"/>
                <a:gd name="T18" fmla="*/ 738 w 998"/>
                <a:gd name="T19" fmla="*/ 9 h 9"/>
                <a:gd name="T20" fmla="*/ 711 w 998"/>
                <a:gd name="T21" fmla="*/ 9 h 9"/>
                <a:gd name="T22" fmla="*/ 684 w 998"/>
                <a:gd name="T23" fmla="*/ 9 h 9"/>
                <a:gd name="T24" fmla="*/ 656 w 998"/>
                <a:gd name="T25" fmla="*/ 9 h 9"/>
                <a:gd name="T26" fmla="*/ 629 w 998"/>
                <a:gd name="T27" fmla="*/ 9 h 9"/>
                <a:gd name="T28" fmla="*/ 602 w 998"/>
                <a:gd name="T29" fmla="*/ 9 h 9"/>
                <a:gd name="T30" fmla="*/ 574 w 998"/>
                <a:gd name="T31" fmla="*/ 9 h 9"/>
                <a:gd name="T32" fmla="*/ 547 w 998"/>
                <a:gd name="T33" fmla="*/ 9 h 9"/>
                <a:gd name="T34" fmla="*/ 520 w 998"/>
                <a:gd name="T35" fmla="*/ 9 h 9"/>
                <a:gd name="T36" fmla="*/ 492 w 998"/>
                <a:gd name="T37" fmla="*/ 9 h 9"/>
                <a:gd name="T38" fmla="*/ 465 w 998"/>
                <a:gd name="T39" fmla="*/ 9 h 9"/>
                <a:gd name="T40" fmla="*/ 438 w 998"/>
                <a:gd name="T41" fmla="*/ 9 h 9"/>
                <a:gd name="T42" fmla="*/ 410 w 998"/>
                <a:gd name="T43" fmla="*/ 9 h 9"/>
                <a:gd name="T44" fmla="*/ 383 w 998"/>
                <a:gd name="T45" fmla="*/ 9 h 9"/>
                <a:gd name="T46" fmla="*/ 356 w 998"/>
                <a:gd name="T47" fmla="*/ 9 h 9"/>
                <a:gd name="T48" fmla="*/ 328 w 998"/>
                <a:gd name="T49" fmla="*/ 9 h 9"/>
                <a:gd name="T50" fmla="*/ 301 w 998"/>
                <a:gd name="T51" fmla="*/ 9 h 9"/>
                <a:gd name="T52" fmla="*/ 274 w 998"/>
                <a:gd name="T53" fmla="*/ 9 h 9"/>
                <a:gd name="T54" fmla="*/ 246 w 998"/>
                <a:gd name="T55" fmla="*/ 9 h 9"/>
                <a:gd name="T56" fmla="*/ 219 w 998"/>
                <a:gd name="T57" fmla="*/ 9 h 9"/>
                <a:gd name="T58" fmla="*/ 192 w 998"/>
                <a:gd name="T59" fmla="*/ 9 h 9"/>
                <a:gd name="T60" fmla="*/ 164 w 998"/>
                <a:gd name="T61" fmla="*/ 9 h 9"/>
                <a:gd name="T62" fmla="*/ 137 w 998"/>
                <a:gd name="T63" fmla="*/ 9 h 9"/>
                <a:gd name="T64" fmla="*/ 110 w 998"/>
                <a:gd name="T65" fmla="*/ 9 h 9"/>
                <a:gd name="T66" fmla="*/ 82 w 998"/>
                <a:gd name="T67" fmla="*/ 5 h 9"/>
                <a:gd name="T68" fmla="*/ 55 w 998"/>
                <a:gd name="T69" fmla="*/ 2 h 9"/>
                <a:gd name="T70" fmla="*/ 28 w 998"/>
                <a:gd name="T71" fmla="*/ 1 h 9"/>
                <a:gd name="T72" fmla="*/ 0 w 998"/>
                <a:gd name="T7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8" h="9">
                  <a:moveTo>
                    <a:pt x="998" y="9"/>
                  </a:moveTo>
                  <a:lnTo>
                    <a:pt x="984" y="9"/>
                  </a:lnTo>
                  <a:lnTo>
                    <a:pt x="971" y="9"/>
                  </a:lnTo>
                  <a:lnTo>
                    <a:pt x="957" y="9"/>
                  </a:lnTo>
                  <a:lnTo>
                    <a:pt x="943" y="9"/>
                  </a:lnTo>
                  <a:lnTo>
                    <a:pt x="930" y="9"/>
                  </a:lnTo>
                  <a:lnTo>
                    <a:pt x="916" y="9"/>
                  </a:lnTo>
                  <a:lnTo>
                    <a:pt x="902" y="9"/>
                  </a:lnTo>
                  <a:lnTo>
                    <a:pt x="889" y="9"/>
                  </a:lnTo>
                  <a:lnTo>
                    <a:pt x="875" y="9"/>
                  </a:lnTo>
                  <a:lnTo>
                    <a:pt x="861" y="9"/>
                  </a:lnTo>
                  <a:lnTo>
                    <a:pt x="848" y="9"/>
                  </a:lnTo>
                  <a:lnTo>
                    <a:pt x="834" y="9"/>
                  </a:lnTo>
                  <a:lnTo>
                    <a:pt x="820" y="9"/>
                  </a:lnTo>
                  <a:lnTo>
                    <a:pt x="807" y="9"/>
                  </a:lnTo>
                  <a:lnTo>
                    <a:pt x="793" y="9"/>
                  </a:lnTo>
                  <a:lnTo>
                    <a:pt x="779" y="9"/>
                  </a:lnTo>
                  <a:lnTo>
                    <a:pt x="766" y="9"/>
                  </a:lnTo>
                  <a:lnTo>
                    <a:pt x="752" y="9"/>
                  </a:lnTo>
                  <a:lnTo>
                    <a:pt x="738" y="9"/>
                  </a:lnTo>
                  <a:lnTo>
                    <a:pt x="725" y="9"/>
                  </a:lnTo>
                  <a:lnTo>
                    <a:pt x="711" y="9"/>
                  </a:lnTo>
                  <a:lnTo>
                    <a:pt x="697" y="9"/>
                  </a:lnTo>
                  <a:lnTo>
                    <a:pt x="684" y="9"/>
                  </a:lnTo>
                  <a:lnTo>
                    <a:pt x="670" y="9"/>
                  </a:lnTo>
                  <a:lnTo>
                    <a:pt x="656" y="9"/>
                  </a:lnTo>
                  <a:lnTo>
                    <a:pt x="643" y="9"/>
                  </a:lnTo>
                  <a:lnTo>
                    <a:pt x="629" y="9"/>
                  </a:lnTo>
                  <a:lnTo>
                    <a:pt x="615" y="9"/>
                  </a:lnTo>
                  <a:lnTo>
                    <a:pt x="602" y="9"/>
                  </a:lnTo>
                  <a:lnTo>
                    <a:pt x="588" y="9"/>
                  </a:lnTo>
                  <a:lnTo>
                    <a:pt x="574" y="9"/>
                  </a:lnTo>
                  <a:lnTo>
                    <a:pt x="561" y="9"/>
                  </a:lnTo>
                  <a:lnTo>
                    <a:pt x="547" y="9"/>
                  </a:lnTo>
                  <a:lnTo>
                    <a:pt x="533" y="9"/>
                  </a:lnTo>
                  <a:lnTo>
                    <a:pt x="520" y="9"/>
                  </a:lnTo>
                  <a:lnTo>
                    <a:pt x="506" y="9"/>
                  </a:lnTo>
                  <a:lnTo>
                    <a:pt x="492" y="9"/>
                  </a:lnTo>
                  <a:lnTo>
                    <a:pt x="479" y="9"/>
                  </a:lnTo>
                  <a:lnTo>
                    <a:pt x="465" y="9"/>
                  </a:lnTo>
                  <a:lnTo>
                    <a:pt x="451" y="9"/>
                  </a:lnTo>
                  <a:lnTo>
                    <a:pt x="438" y="9"/>
                  </a:lnTo>
                  <a:lnTo>
                    <a:pt x="424" y="9"/>
                  </a:lnTo>
                  <a:lnTo>
                    <a:pt x="410" y="9"/>
                  </a:lnTo>
                  <a:lnTo>
                    <a:pt x="397" y="9"/>
                  </a:lnTo>
                  <a:lnTo>
                    <a:pt x="383" y="9"/>
                  </a:lnTo>
                  <a:lnTo>
                    <a:pt x="369" y="9"/>
                  </a:lnTo>
                  <a:lnTo>
                    <a:pt x="356" y="9"/>
                  </a:lnTo>
                  <a:lnTo>
                    <a:pt x="342" y="9"/>
                  </a:lnTo>
                  <a:lnTo>
                    <a:pt x="328" y="9"/>
                  </a:lnTo>
                  <a:lnTo>
                    <a:pt x="315" y="9"/>
                  </a:lnTo>
                  <a:lnTo>
                    <a:pt x="301" y="9"/>
                  </a:lnTo>
                  <a:lnTo>
                    <a:pt x="287" y="9"/>
                  </a:lnTo>
                  <a:lnTo>
                    <a:pt x="274" y="9"/>
                  </a:lnTo>
                  <a:lnTo>
                    <a:pt x="260" y="9"/>
                  </a:lnTo>
                  <a:lnTo>
                    <a:pt x="246" y="9"/>
                  </a:lnTo>
                  <a:lnTo>
                    <a:pt x="233" y="9"/>
                  </a:lnTo>
                  <a:lnTo>
                    <a:pt x="219" y="9"/>
                  </a:lnTo>
                  <a:lnTo>
                    <a:pt x="205" y="9"/>
                  </a:lnTo>
                  <a:lnTo>
                    <a:pt x="192" y="9"/>
                  </a:lnTo>
                  <a:lnTo>
                    <a:pt x="178" y="9"/>
                  </a:lnTo>
                  <a:lnTo>
                    <a:pt x="164" y="9"/>
                  </a:lnTo>
                  <a:lnTo>
                    <a:pt x="151" y="9"/>
                  </a:lnTo>
                  <a:lnTo>
                    <a:pt x="137" y="9"/>
                  </a:lnTo>
                  <a:lnTo>
                    <a:pt x="123" y="9"/>
                  </a:lnTo>
                  <a:lnTo>
                    <a:pt x="110" y="9"/>
                  </a:lnTo>
                  <a:lnTo>
                    <a:pt x="96" y="7"/>
                  </a:lnTo>
                  <a:lnTo>
                    <a:pt x="82" y="5"/>
                  </a:lnTo>
                  <a:lnTo>
                    <a:pt x="69" y="3"/>
                  </a:lnTo>
                  <a:lnTo>
                    <a:pt x="55" y="2"/>
                  </a:lnTo>
                  <a:lnTo>
                    <a:pt x="41" y="1"/>
                  </a:lnTo>
                  <a:lnTo>
                    <a:pt x="28" y="1"/>
                  </a:lnTo>
                  <a:lnTo>
                    <a:pt x="14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073276" y="4240213"/>
              <a:ext cx="5641975" cy="569913"/>
            </a:xfrm>
            <a:custGeom>
              <a:avLst/>
              <a:gdLst>
                <a:gd name="T0" fmla="*/ 984 w 998"/>
                <a:gd name="T1" fmla="*/ 101 h 101"/>
                <a:gd name="T2" fmla="*/ 957 w 998"/>
                <a:gd name="T3" fmla="*/ 101 h 101"/>
                <a:gd name="T4" fmla="*/ 930 w 998"/>
                <a:gd name="T5" fmla="*/ 101 h 101"/>
                <a:gd name="T6" fmla="*/ 902 w 998"/>
                <a:gd name="T7" fmla="*/ 101 h 101"/>
                <a:gd name="T8" fmla="*/ 875 w 998"/>
                <a:gd name="T9" fmla="*/ 101 h 101"/>
                <a:gd name="T10" fmla="*/ 848 w 998"/>
                <a:gd name="T11" fmla="*/ 101 h 101"/>
                <a:gd name="T12" fmla="*/ 820 w 998"/>
                <a:gd name="T13" fmla="*/ 101 h 101"/>
                <a:gd name="T14" fmla="*/ 793 w 998"/>
                <a:gd name="T15" fmla="*/ 101 h 101"/>
                <a:gd name="T16" fmla="*/ 766 w 998"/>
                <a:gd name="T17" fmla="*/ 101 h 101"/>
                <a:gd name="T18" fmla="*/ 738 w 998"/>
                <a:gd name="T19" fmla="*/ 101 h 101"/>
                <a:gd name="T20" fmla="*/ 711 w 998"/>
                <a:gd name="T21" fmla="*/ 101 h 101"/>
                <a:gd name="T22" fmla="*/ 684 w 998"/>
                <a:gd name="T23" fmla="*/ 101 h 101"/>
                <a:gd name="T24" fmla="*/ 656 w 998"/>
                <a:gd name="T25" fmla="*/ 101 h 101"/>
                <a:gd name="T26" fmla="*/ 629 w 998"/>
                <a:gd name="T27" fmla="*/ 101 h 101"/>
                <a:gd name="T28" fmla="*/ 602 w 998"/>
                <a:gd name="T29" fmla="*/ 101 h 101"/>
                <a:gd name="T30" fmla="*/ 574 w 998"/>
                <a:gd name="T31" fmla="*/ 101 h 101"/>
                <a:gd name="T32" fmla="*/ 547 w 998"/>
                <a:gd name="T33" fmla="*/ 101 h 101"/>
                <a:gd name="T34" fmla="*/ 520 w 998"/>
                <a:gd name="T35" fmla="*/ 101 h 101"/>
                <a:gd name="T36" fmla="*/ 492 w 998"/>
                <a:gd name="T37" fmla="*/ 101 h 101"/>
                <a:gd name="T38" fmla="*/ 465 w 998"/>
                <a:gd name="T39" fmla="*/ 101 h 101"/>
                <a:gd name="T40" fmla="*/ 438 w 998"/>
                <a:gd name="T41" fmla="*/ 101 h 101"/>
                <a:gd name="T42" fmla="*/ 410 w 998"/>
                <a:gd name="T43" fmla="*/ 71 h 101"/>
                <a:gd name="T44" fmla="*/ 383 w 998"/>
                <a:gd name="T45" fmla="*/ 48 h 101"/>
                <a:gd name="T46" fmla="*/ 356 w 998"/>
                <a:gd name="T47" fmla="*/ 32 h 101"/>
                <a:gd name="T48" fmla="*/ 328 w 998"/>
                <a:gd name="T49" fmla="*/ 21 h 101"/>
                <a:gd name="T50" fmla="*/ 301 w 998"/>
                <a:gd name="T51" fmla="*/ 13 h 101"/>
                <a:gd name="T52" fmla="*/ 274 w 998"/>
                <a:gd name="T53" fmla="*/ 8 h 101"/>
                <a:gd name="T54" fmla="*/ 246 w 998"/>
                <a:gd name="T55" fmla="*/ 4 h 101"/>
                <a:gd name="T56" fmla="*/ 219 w 998"/>
                <a:gd name="T57" fmla="*/ 2 h 101"/>
                <a:gd name="T58" fmla="*/ 192 w 998"/>
                <a:gd name="T59" fmla="*/ 1 h 101"/>
                <a:gd name="T60" fmla="*/ 164 w 998"/>
                <a:gd name="T61" fmla="*/ 0 h 101"/>
                <a:gd name="T62" fmla="*/ 137 w 998"/>
                <a:gd name="T63" fmla="*/ 0 h 101"/>
                <a:gd name="T64" fmla="*/ 110 w 998"/>
                <a:gd name="T65" fmla="*/ 101 h 101"/>
                <a:gd name="T66" fmla="*/ 82 w 998"/>
                <a:gd name="T67" fmla="*/ 101 h 101"/>
                <a:gd name="T68" fmla="*/ 55 w 998"/>
                <a:gd name="T69" fmla="*/ 101 h 101"/>
                <a:gd name="T70" fmla="*/ 28 w 998"/>
                <a:gd name="T71" fmla="*/ 101 h 101"/>
                <a:gd name="T72" fmla="*/ 0 w 998"/>
                <a:gd name="T7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8" h="101">
                  <a:moveTo>
                    <a:pt x="998" y="101"/>
                  </a:moveTo>
                  <a:lnTo>
                    <a:pt x="984" y="101"/>
                  </a:lnTo>
                  <a:lnTo>
                    <a:pt x="971" y="101"/>
                  </a:lnTo>
                  <a:lnTo>
                    <a:pt x="957" y="101"/>
                  </a:lnTo>
                  <a:lnTo>
                    <a:pt x="943" y="101"/>
                  </a:lnTo>
                  <a:lnTo>
                    <a:pt x="930" y="101"/>
                  </a:lnTo>
                  <a:lnTo>
                    <a:pt x="916" y="101"/>
                  </a:lnTo>
                  <a:lnTo>
                    <a:pt x="902" y="101"/>
                  </a:lnTo>
                  <a:lnTo>
                    <a:pt x="889" y="101"/>
                  </a:lnTo>
                  <a:lnTo>
                    <a:pt x="875" y="101"/>
                  </a:lnTo>
                  <a:lnTo>
                    <a:pt x="861" y="101"/>
                  </a:lnTo>
                  <a:lnTo>
                    <a:pt x="848" y="101"/>
                  </a:lnTo>
                  <a:lnTo>
                    <a:pt x="834" y="101"/>
                  </a:lnTo>
                  <a:lnTo>
                    <a:pt x="820" y="101"/>
                  </a:lnTo>
                  <a:lnTo>
                    <a:pt x="807" y="101"/>
                  </a:lnTo>
                  <a:lnTo>
                    <a:pt x="793" y="101"/>
                  </a:lnTo>
                  <a:lnTo>
                    <a:pt x="779" y="101"/>
                  </a:lnTo>
                  <a:lnTo>
                    <a:pt x="766" y="101"/>
                  </a:lnTo>
                  <a:lnTo>
                    <a:pt x="752" y="101"/>
                  </a:lnTo>
                  <a:lnTo>
                    <a:pt x="738" y="101"/>
                  </a:lnTo>
                  <a:lnTo>
                    <a:pt x="725" y="101"/>
                  </a:lnTo>
                  <a:lnTo>
                    <a:pt x="711" y="101"/>
                  </a:lnTo>
                  <a:lnTo>
                    <a:pt x="697" y="101"/>
                  </a:lnTo>
                  <a:lnTo>
                    <a:pt x="684" y="101"/>
                  </a:lnTo>
                  <a:lnTo>
                    <a:pt x="670" y="101"/>
                  </a:lnTo>
                  <a:lnTo>
                    <a:pt x="656" y="101"/>
                  </a:lnTo>
                  <a:lnTo>
                    <a:pt x="643" y="101"/>
                  </a:lnTo>
                  <a:lnTo>
                    <a:pt x="629" y="101"/>
                  </a:lnTo>
                  <a:lnTo>
                    <a:pt x="615" y="101"/>
                  </a:lnTo>
                  <a:lnTo>
                    <a:pt x="602" y="101"/>
                  </a:lnTo>
                  <a:lnTo>
                    <a:pt x="588" y="101"/>
                  </a:lnTo>
                  <a:lnTo>
                    <a:pt x="574" y="101"/>
                  </a:lnTo>
                  <a:lnTo>
                    <a:pt x="561" y="101"/>
                  </a:lnTo>
                  <a:lnTo>
                    <a:pt x="547" y="101"/>
                  </a:lnTo>
                  <a:lnTo>
                    <a:pt x="533" y="101"/>
                  </a:lnTo>
                  <a:lnTo>
                    <a:pt x="520" y="101"/>
                  </a:lnTo>
                  <a:lnTo>
                    <a:pt x="506" y="101"/>
                  </a:lnTo>
                  <a:lnTo>
                    <a:pt x="492" y="101"/>
                  </a:lnTo>
                  <a:lnTo>
                    <a:pt x="479" y="101"/>
                  </a:lnTo>
                  <a:lnTo>
                    <a:pt x="465" y="101"/>
                  </a:lnTo>
                  <a:lnTo>
                    <a:pt x="451" y="101"/>
                  </a:lnTo>
                  <a:lnTo>
                    <a:pt x="438" y="101"/>
                  </a:lnTo>
                  <a:lnTo>
                    <a:pt x="424" y="85"/>
                  </a:lnTo>
                  <a:lnTo>
                    <a:pt x="410" y="71"/>
                  </a:lnTo>
                  <a:lnTo>
                    <a:pt x="397" y="59"/>
                  </a:lnTo>
                  <a:lnTo>
                    <a:pt x="383" y="48"/>
                  </a:lnTo>
                  <a:lnTo>
                    <a:pt x="369" y="40"/>
                  </a:lnTo>
                  <a:lnTo>
                    <a:pt x="356" y="32"/>
                  </a:lnTo>
                  <a:lnTo>
                    <a:pt x="342" y="26"/>
                  </a:lnTo>
                  <a:lnTo>
                    <a:pt x="328" y="21"/>
                  </a:lnTo>
                  <a:lnTo>
                    <a:pt x="315" y="16"/>
                  </a:lnTo>
                  <a:lnTo>
                    <a:pt x="301" y="13"/>
                  </a:lnTo>
                  <a:lnTo>
                    <a:pt x="287" y="10"/>
                  </a:lnTo>
                  <a:lnTo>
                    <a:pt x="274" y="8"/>
                  </a:lnTo>
                  <a:lnTo>
                    <a:pt x="260" y="6"/>
                  </a:lnTo>
                  <a:lnTo>
                    <a:pt x="246" y="4"/>
                  </a:lnTo>
                  <a:lnTo>
                    <a:pt x="233" y="3"/>
                  </a:lnTo>
                  <a:lnTo>
                    <a:pt x="219" y="2"/>
                  </a:lnTo>
                  <a:lnTo>
                    <a:pt x="205" y="2"/>
                  </a:lnTo>
                  <a:lnTo>
                    <a:pt x="192" y="1"/>
                  </a:lnTo>
                  <a:lnTo>
                    <a:pt x="178" y="1"/>
                  </a:lnTo>
                  <a:lnTo>
                    <a:pt x="164" y="0"/>
                  </a:lnTo>
                  <a:lnTo>
                    <a:pt x="151" y="0"/>
                  </a:lnTo>
                  <a:lnTo>
                    <a:pt x="137" y="0"/>
                  </a:lnTo>
                  <a:lnTo>
                    <a:pt x="123" y="101"/>
                  </a:lnTo>
                  <a:lnTo>
                    <a:pt x="110" y="101"/>
                  </a:lnTo>
                  <a:lnTo>
                    <a:pt x="96" y="101"/>
                  </a:lnTo>
                  <a:lnTo>
                    <a:pt x="82" y="101"/>
                  </a:lnTo>
                  <a:lnTo>
                    <a:pt x="69" y="101"/>
                  </a:lnTo>
                  <a:lnTo>
                    <a:pt x="55" y="101"/>
                  </a:lnTo>
                  <a:lnTo>
                    <a:pt x="41" y="101"/>
                  </a:lnTo>
                  <a:lnTo>
                    <a:pt x="28" y="101"/>
                  </a:lnTo>
                  <a:lnTo>
                    <a:pt x="14" y="101"/>
                  </a:lnTo>
                  <a:lnTo>
                    <a:pt x="0" y="10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2073276" y="4392613"/>
              <a:ext cx="5641975" cy="417513"/>
            </a:xfrm>
            <a:custGeom>
              <a:avLst/>
              <a:gdLst>
                <a:gd name="T0" fmla="*/ 984 w 998"/>
                <a:gd name="T1" fmla="*/ 74 h 74"/>
                <a:gd name="T2" fmla="*/ 957 w 998"/>
                <a:gd name="T3" fmla="*/ 74 h 74"/>
                <a:gd name="T4" fmla="*/ 930 w 998"/>
                <a:gd name="T5" fmla="*/ 74 h 74"/>
                <a:gd name="T6" fmla="*/ 902 w 998"/>
                <a:gd name="T7" fmla="*/ 74 h 74"/>
                <a:gd name="T8" fmla="*/ 875 w 998"/>
                <a:gd name="T9" fmla="*/ 74 h 74"/>
                <a:gd name="T10" fmla="*/ 848 w 998"/>
                <a:gd name="T11" fmla="*/ 74 h 74"/>
                <a:gd name="T12" fmla="*/ 820 w 998"/>
                <a:gd name="T13" fmla="*/ 74 h 74"/>
                <a:gd name="T14" fmla="*/ 793 w 998"/>
                <a:gd name="T15" fmla="*/ 74 h 74"/>
                <a:gd name="T16" fmla="*/ 766 w 998"/>
                <a:gd name="T17" fmla="*/ 74 h 74"/>
                <a:gd name="T18" fmla="*/ 738 w 998"/>
                <a:gd name="T19" fmla="*/ 74 h 74"/>
                <a:gd name="T20" fmla="*/ 711 w 998"/>
                <a:gd name="T21" fmla="*/ 74 h 74"/>
                <a:gd name="T22" fmla="*/ 684 w 998"/>
                <a:gd name="T23" fmla="*/ 74 h 74"/>
                <a:gd name="T24" fmla="*/ 656 w 998"/>
                <a:gd name="T25" fmla="*/ 74 h 74"/>
                <a:gd name="T26" fmla="*/ 629 w 998"/>
                <a:gd name="T27" fmla="*/ 74 h 74"/>
                <a:gd name="T28" fmla="*/ 602 w 998"/>
                <a:gd name="T29" fmla="*/ 74 h 74"/>
                <a:gd name="T30" fmla="*/ 574 w 998"/>
                <a:gd name="T31" fmla="*/ 74 h 74"/>
                <a:gd name="T32" fmla="*/ 547 w 998"/>
                <a:gd name="T33" fmla="*/ 74 h 74"/>
                <a:gd name="T34" fmla="*/ 520 w 998"/>
                <a:gd name="T35" fmla="*/ 74 h 74"/>
                <a:gd name="T36" fmla="*/ 492 w 998"/>
                <a:gd name="T37" fmla="*/ 74 h 74"/>
                <a:gd name="T38" fmla="*/ 465 w 998"/>
                <a:gd name="T39" fmla="*/ 74 h 74"/>
                <a:gd name="T40" fmla="*/ 438 w 998"/>
                <a:gd name="T41" fmla="*/ 74 h 74"/>
                <a:gd name="T42" fmla="*/ 410 w 998"/>
                <a:gd name="T43" fmla="*/ 74 h 74"/>
                <a:gd name="T44" fmla="*/ 383 w 998"/>
                <a:gd name="T45" fmla="*/ 74 h 74"/>
                <a:gd name="T46" fmla="*/ 356 w 998"/>
                <a:gd name="T47" fmla="*/ 74 h 74"/>
                <a:gd name="T48" fmla="*/ 328 w 998"/>
                <a:gd name="T49" fmla="*/ 74 h 74"/>
                <a:gd name="T50" fmla="*/ 301 w 998"/>
                <a:gd name="T51" fmla="*/ 74 h 74"/>
                <a:gd name="T52" fmla="*/ 274 w 998"/>
                <a:gd name="T53" fmla="*/ 74 h 74"/>
                <a:gd name="T54" fmla="*/ 246 w 998"/>
                <a:gd name="T55" fmla="*/ 74 h 74"/>
                <a:gd name="T56" fmla="*/ 219 w 998"/>
                <a:gd name="T57" fmla="*/ 74 h 74"/>
                <a:gd name="T58" fmla="*/ 192 w 998"/>
                <a:gd name="T59" fmla="*/ 74 h 74"/>
                <a:gd name="T60" fmla="*/ 164 w 998"/>
                <a:gd name="T61" fmla="*/ 74 h 74"/>
                <a:gd name="T62" fmla="*/ 137 w 998"/>
                <a:gd name="T63" fmla="*/ 74 h 74"/>
                <a:gd name="T64" fmla="*/ 110 w 998"/>
                <a:gd name="T65" fmla="*/ 74 h 74"/>
                <a:gd name="T66" fmla="*/ 82 w 998"/>
                <a:gd name="T67" fmla="*/ 74 h 74"/>
                <a:gd name="T68" fmla="*/ 55 w 998"/>
                <a:gd name="T69" fmla="*/ 74 h 74"/>
                <a:gd name="T70" fmla="*/ 28 w 998"/>
                <a:gd name="T71" fmla="*/ 74 h 74"/>
                <a:gd name="T72" fmla="*/ 0 w 998"/>
                <a:gd name="T7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8" h="74">
                  <a:moveTo>
                    <a:pt x="998" y="74"/>
                  </a:moveTo>
                  <a:lnTo>
                    <a:pt x="984" y="74"/>
                  </a:lnTo>
                  <a:lnTo>
                    <a:pt x="971" y="74"/>
                  </a:lnTo>
                  <a:lnTo>
                    <a:pt x="957" y="74"/>
                  </a:lnTo>
                  <a:lnTo>
                    <a:pt x="943" y="74"/>
                  </a:lnTo>
                  <a:lnTo>
                    <a:pt x="930" y="74"/>
                  </a:lnTo>
                  <a:lnTo>
                    <a:pt x="916" y="74"/>
                  </a:lnTo>
                  <a:lnTo>
                    <a:pt x="902" y="74"/>
                  </a:lnTo>
                  <a:lnTo>
                    <a:pt x="889" y="74"/>
                  </a:lnTo>
                  <a:lnTo>
                    <a:pt x="875" y="74"/>
                  </a:lnTo>
                  <a:lnTo>
                    <a:pt x="861" y="74"/>
                  </a:lnTo>
                  <a:lnTo>
                    <a:pt x="848" y="74"/>
                  </a:lnTo>
                  <a:lnTo>
                    <a:pt x="834" y="0"/>
                  </a:lnTo>
                  <a:lnTo>
                    <a:pt x="820" y="74"/>
                  </a:lnTo>
                  <a:lnTo>
                    <a:pt x="807" y="74"/>
                  </a:lnTo>
                  <a:lnTo>
                    <a:pt x="793" y="74"/>
                  </a:lnTo>
                  <a:lnTo>
                    <a:pt x="779" y="74"/>
                  </a:lnTo>
                  <a:lnTo>
                    <a:pt x="766" y="74"/>
                  </a:lnTo>
                  <a:lnTo>
                    <a:pt x="752" y="74"/>
                  </a:lnTo>
                  <a:lnTo>
                    <a:pt x="738" y="74"/>
                  </a:lnTo>
                  <a:lnTo>
                    <a:pt x="725" y="74"/>
                  </a:lnTo>
                  <a:lnTo>
                    <a:pt x="711" y="74"/>
                  </a:lnTo>
                  <a:lnTo>
                    <a:pt x="697" y="74"/>
                  </a:lnTo>
                  <a:lnTo>
                    <a:pt x="684" y="74"/>
                  </a:lnTo>
                  <a:lnTo>
                    <a:pt x="670" y="74"/>
                  </a:lnTo>
                  <a:lnTo>
                    <a:pt x="656" y="74"/>
                  </a:lnTo>
                  <a:lnTo>
                    <a:pt x="643" y="74"/>
                  </a:lnTo>
                  <a:lnTo>
                    <a:pt x="629" y="74"/>
                  </a:lnTo>
                  <a:lnTo>
                    <a:pt x="615" y="74"/>
                  </a:lnTo>
                  <a:lnTo>
                    <a:pt x="602" y="74"/>
                  </a:lnTo>
                  <a:lnTo>
                    <a:pt x="588" y="74"/>
                  </a:lnTo>
                  <a:lnTo>
                    <a:pt x="574" y="74"/>
                  </a:lnTo>
                  <a:lnTo>
                    <a:pt x="561" y="74"/>
                  </a:lnTo>
                  <a:lnTo>
                    <a:pt x="547" y="74"/>
                  </a:lnTo>
                  <a:lnTo>
                    <a:pt x="533" y="74"/>
                  </a:lnTo>
                  <a:lnTo>
                    <a:pt x="520" y="74"/>
                  </a:lnTo>
                  <a:lnTo>
                    <a:pt x="506" y="74"/>
                  </a:lnTo>
                  <a:lnTo>
                    <a:pt x="492" y="74"/>
                  </a:lnTo>
                  <a:lnTo>
                    <a:pt x="479" y="74"/>
                  </a:lnTo>
                  <a:lnTo>
                    <a:pt x="465" y="74"/>
                  </a:lnTo>
                  <a:lnTo>
                    <a:pt x="451" y="74"/>
                  </a:lnTo>
                  <a:lnTo>
                    <a:pt x="438" y="74"/>
                  </a:lnTo>
                  <a:lnTo>
                    <a:pt x="424" y="74"/>
                  </a:lnTo>
                  <a:lnTo>
                    <a:pt x="410" y="74"/>
                  </a:lnTo>
                  <a:lnTo>
                    <a:pt x="397" y="74"/>
                  </a:lnTo>
                  <a:lnTo>
                    <a:pt x="383" y="74"/>
                  </a:lnTo>
                  <a:lnTo>
                    <a:pt x="369" y="74"/>
                  </a:lnTo>
                  <a:lnTo>
                    <a:pt x="356" y="74"/>
                  </a:lnTo>
                  <a:lnTo>
                    <a:pt x="342" y="74"/>
                  </a:lnTo>
                  <a:lnTo>
                    <a:pt x="328" y="74"/>
                  </a:lnTo>
                  <a:lnTo>
                    <a:pt x="315" y="74"/>
                  </a:lnTo>
                  <a:lnTo>
                    <a:pt x="301" y="74"/>
                  </a:lnTo>
                  <a:lnTo>
                    <a:pt x="287" y="74"/>
                  </a:lnTo>
                  <a:lnTo>
                    <a:pt x="274" y="74"/>
                  </a:lnTo>
                  <a:lnTo>
                    <a:pt x="260" y="74"/>
                  </a:lnTo>
                  <a:lnTo>
                    <a:pt x="246" y="74"/>
                  </a:lnTo>
                  <a:lnTo>
                    <a:pt x="233" y="74"/>
                  </a:lnTo>
                  <a:lnTo>
                    <a:pt x="219" y="74"/>
                  </a:lnTo>
                  <a:lnTo>
                    <a:pt x="205" y="74"/>
                  </a:lnTo>
                  <a:lnTo>
                    <a:pt x="192" y="74"/>
                  </a:lnTo>
                  <a:lnTo>
                    <a:pt x="178" y="74"/>
                  </a:lnTo>
                  <a:lnTo>
                    <a:pt x="164" y="74"/>
                  </a:lnTo>
                  <a:lnTo>
                    <a:pt x="151" y="74"/>
                  </a:lnTo>
                  <a:lnTo>
                    <a:pt x="137" y="74"/>
                  </a:lnTo>
                  <a:lnTo>
                    <a:pt x="123" y="74"/>
                  </a:lnTo>
                  <a:lnTo>
                    <a:pt x="110" y="74"/>
                  </a:lnTo>
                  <a:lnTo>
                    <a:pt x="96" y="74"/>
                  </a:lnTo>
                  <a:lnTo>
                    <a:pt x="82" y="74"/>
                  </a:lnTo>
                  <a:lnTo>
                    <a:pt x="69" y="74"/>
                  </a:lnTo>
                  <a:lnTo>
                    <a:pt x="55" y="74"/>
                  </a:lnTo>
                  <a:lnTo>
                    <a:pt x="41" y="74"/>
                  </a:lnTo>
                  <a:lnTo>
                    <a:pt x="28" y="74"/>
                  </a:lnTo>
                  <a:lnTo>
                    <a:pt x="14" y="74"/>
                  </a:lnTo>
                  <a:lnTo>
                    <a:pt x="0" y="7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073276" y="3563938"/>
              <a:ext cx="5641975" cy="1246188"/>
            </a:xfrm>
            <a:custGeom>
              <a:avLst/>
              <a:gdLst>
                <a:gd name="T0" fmla="*/ 984 w 998"/>
                <a:gd name="T1" fmla="*/ 221 h 221"/>
                <a:gd name="T2" fmla="*/ 957 w 998"/>
                <a:gd name="T3" fmla="*/ 221 h 221"/>
                <a:gd name="T4" fmla="*/ 930 w 998"/>
                <a:gd name="T5" fmla="*/ 221 h 221"/>
                <a:gd name="T6" fmla="*/ 902 w 998"/>
                <a:gd name="T7" fmla="*/ 221 h 221"/>
                <a:gd name="T8" fmla="*/ 875 w 998"/>
                <a:gd name="T9" fmla="*/ 221 h 221"/>
                <a:gd name="T10" fmla="*/ 848 w 998"/>
                <a:gd name="T11" fmla="*/ 221 h 221"/>
                <a:gd name="T12" fmla="*/ 820 w 998"/>
                <a:gd name="T13" fmla="*/ 20 h 221"/>
                <a:gd name="T14" fmla="*/ 793 w 998"/>
                <a:gd name="T15" fmla="*/ 5 h 221"/>
                <a:gd name="T16" fmla="*/ 766 w 998"/>
                <a:gd name="T17" fmla="*/ 205 h 221"/>
                <a:gd name="T18" fmla="*/ 738 w 998"/>
                <a:gd name="T19" fmla="*/ 221 h 221"/>
                <a:gd name="T20" fmla="*/ 711 w 998"/>
                <a:gd name="T21" fmla="*/ 221 h 221"/>
                <a:gd name="T22" fmla="*/ 684 w 998"/>
                <a:gd name="T23" fmla="*/ 221 h 221"/>
                <a:gd name="T24" fmla="*/ 656 w 998"/>
                <a:gd name="T25" fmla="*/ 221 h 221"/>
                <a:gd name="T26" fmla="*/ 629 w 998"/>
                <a:gd name="T27" fmla="*/ 221 h 221"/>
                <a:gd name="T28" fmla="*/ 602 w 998"/>
                <a:gd name="T29" fmla="*/ 221 h 221"/>
                <a:gd name="T30" fmla="*/ 574 w 998"/>
                <a:gd name="T31" fmla="*/ 221 h 221"/>
                <a:gd name="T32" fmla="*/ 547 w 998"/>
                <a:gd name="T33" fmla="*/ 221 h 221"/>
                <a:gd name="T34" fmla="*/ 520 w 998"/>
                <a:gd name="T35" fmla="*/ 221 h 221"/>
                <a:gd name="T36" fmla="*/ 492 w 998"/>
                <a:gd name="T37" fmla="*/ 221 h 221"/>
                <a:gd name="T38" fmla="*/ 465 w 998"/>
                <a:gd name="T39" fmla="*/ 221 h 221"/>
                <a:gd name="T40" fmla="*/ 438 w 998"/>
                <a:gd name="T41" fmla="*/ 221 h 221"/>
                <a:gd name="T42" fmla="*/ 410 w 998"/>
                <a:gd name="T43" fmla="*/ 221 h 221"/>
                <a:gd name="T44" fmla="*/ 383 w 998"/>
                <a:gd name="T45" fmla="*/ 221 h 221"/>
                <a:gd name="T46" fmla="*/ 356 w 998"/>
                <a:gd name="T47" fmla="*/ 221 h 221"/>
                <a:gd name="T48" fmla="*/ 328 w 998"/>
                <a:gd name="T49" fmla="*/ 221 h 221"/>
                <a:gd name="T50" fmla="*/ 301 w 998"/>
                <a:gd name="T51" fmla="*/ 221 h 221"/>
                <a:gd name="T52" fmla="*/ 274 w 998"/>
                <a:gd name="T53" fmla="*/ 221 h 221"/>
                <a:gd name="T54" fmla="*/ 246 w 998"/>
                <a:gd name="T55" fmla="*/ 221 h 221"/>
                <a:gd name="T56" fmla="*/ 219 w 998"/>
                <a:gd name="T57" fmla="*/ 221 h 221"/>
                <a:gd name="T58" fmla="*/ 192 w 998"/>
                <a:gd name="T59" fmla="*/ 221 h 221"/>
                <a:gd name="T60" fmla="*/ 164 w 998"/>
                <a:gd name="T61" fmla="*/ 221 h 221"/>
                <a:gd name="T62" fmla="*/ 137 w 998"/>
                <a:gd name="T63" fmla="*/ 221 h 221"/>
                <a:gd name="T64" fmla="*/ 110 w 998"/>
                <a:gd name="T65" fmla="*/ 221 h 221"/>
                <a:gd name="T66" fmla="*/ 82 w 998"/>
                <a:gd name="T67" fmla="*/ 221 h 221"/>
                <a:gd name="T68" fmla="*/ 55 w 998"/>
                <a:gd name="T69" fmla="*/ 221 h 221"/>
                <a:gd name="T70" fmla="*/ 28 w 998"/>
                <a:gd name="T71" fmla="*/ 221 h 221"/>
                <a:gd name="T72" fmla="*/ 0 w 998"/>
                <a:gd name="T73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8" h="221">
                  <a:moveTo>
                    <a:pt x="998" y="221"/>
                  </a:moveTo>
                  <a:lnTo>
                    <a:pt x="984" y="221"/>
                  </a:lnTo>
                  <a:lnTo>
                    <a:pt x="971" y="221"/>
                  </a:lnTo>
                  <a:lnTo>
                    <a:pt x="957" y="221"/>
                  </a:lnTo>
                  <a:lnTo>
                    <a:pt x="943" y="221"/>
                  </a:lnTo>
                  <a:lnTo>
                    <a:pt x="930" y="221"/>
                  </a:lnTo>
                  <a:lnTo>
                    <a:pt x="916" y="221"/>
                  </a:lnTo>
                  <a:lnTo>
                    <a:pt x="902" y="221"/>
                  </a:lnTo>
                  <a:lnTo>
                    <a:pt x="889" y="221"/>
                  </a:lnTo>
                  <a:lnTo>
                    <a:pt x="875" y="221"/>
                  </a:lnTo>
                  <a:lnTo>
                    <a:pt x="861" y="221"/>
                  </a:lnTo>
                  <a:lnTo>
                    <a:pt x="848" y="221"/>
                  </a:lnTo>
                  <a:lnTo>
                    <a:pt x="834" y="221"/>
                  </a:lnTo>
                  <a:lnTo>
                    <a:pt x="820" y="20"/>
                  </a:lnTo>
                  <a:lnTo>
                    <a:pt x="807" y="12"/>
                  </a:lnTo>
                  <a:lnTo>
                    <a:pt x="793" y="5"/>
                  </a:lnTo>
                  <a:lnTo>
                    <a:pt x="779" y="0"/>
                  </a:lnTo>
                  <a:lnTo>
                    <a:pt x="766" y="205"/>
                  </a:lnTo>
                  <a:lnTo>
                    <a:pt x="752" y="221"/>
                  </a:lnTo>
                  <a:lnTo>
                    <a:pt x="738" y="221"/>
                  </a:lnTo>
                  <a:lnTo>
                    <a:pt x="725" y="221"/>
                  </a:lnTo>
                  <a:lnTo>
                    <a:pt x="711" y="221"/>
                  </a:lnTo>
                  <a:lnTo>
                    <a:pt x="697" y="221"/>
                  </a:lnTo>
                  <a:lnTo>
                    <a:pt x="684" y="221"/>
                  </a:lnTo>
                  <a:lnTo>
                    <a:pt x="670" y="221"/>
                  </a:lnTo>
                  <a:lnTo>
                    <a:pt x="656" y="221"/>
                  </a:lnTo>
                  <a:lnTo>
                    <a:pt x="643" y="221"/>
                  </a:lnTo>
                  <a:lnTo>
                    <a:pt x="629" y="221"/>
                  </a:lnTo>
                  <a:lnTo>
                    <a:pt x="615" y="221"/>
                  </a:lnTo>
                  <a:lnTo>
                    <a:pt x="602" y="221"/>
                  </a:lnTo>
                  <a:lnTo>
                    <a:pt x="588" y="221"/>
                  </a:lnTo>
                  <a:lnTo>
                    <a:pt x="574" y="221"/>
                  </a:lnTo>
                  <a:lnTo>
                    <a:pt x="561" y="221"/>
                  </a:lnTo>
                  <a:lnTo>
                    <a:pt x="547" y="221"/>
                  </a:lnTo>
                  <a:lnTo>
                    <a:pt x="533" y="221"/>
                  </a:lnTo>
                  <a:lnTo>
                    <a:pt x="520" y="221"/>
                  </a:lnTo>
                  <a:lnTo>
                    <a:pt x="506" y="221"/>
                  </a:lnTo>
                  <a:lnTo>
                    <a:pt x="492" y="221"/>
                  </a:lnTo>
                  <a:lnTo>
                    <a:pt x="479" y="221"/>
                  </a:lnTo>
                  <a:lnTo>
                    <a:pt x="465" y="221"/>
                  </a:lnTo>
                  <a:lnTo>
                    <a:pt x="451" y="221"/>
                  </a:lnTo>
                  <a:lnTo>
                    <a:pt x="438" y="221"/>
                  </a:lnTo>
                  <a:lnTo>
                    <a:pt x="424" y="221"/>
                  </a:lnTo>
                  <a:lnTo>
                    <a:pt x="410" y="221"/>
                  </a:lnTo>
                  <a:lnTo>
                    <a:pt x="397" y="221"/>
                  </a:lnTo>
                  <a:lnTo>
                    <a:pt x="383" y="221"/>
                  </a:lnTo>
                  <a:lnTo>
                    <a:pt x="369" y="221"/>
                  </a:lnTo>
                  <a:lnTo>
                    <a:pt x="356" y="221"/>
                  </a:lnTo>
                  <a:lnTo>
                    <a:pt x="342" y="221"/>
                  </a:lnTo>
                  <a:lnTo>
                    <a:pt x="328" y="221"/>
                  </a:lnTo>
                  <a:lnTo>
                    <a:pt x="315" y="221"/>
                  </a:lnTo>
                  <a:lnTo>
                    <a:pt x="301" y="221"/>
                  </a:lnTo>
                  <a:lnTo>
                    <a:pt x="287" y="221"/>
                  </a:lnTo>
                  <a:lnTo>
                    <a:pt x="274" y="221"/>
                  </a:lnTo>
                  <a:lnTo>
                    <a:pt x="260" y="221"/>
                  </a:lnTo>
                  <a:lnTo>
                    <a:pt x="246" y="221"/>
                  </a:lnTo>
                  <a:lnTo>
                    <a:pt x="233" y="221"/>
                  </a:lnTo>
                  <a:lnTo>
                    <a:pt x="219" y="221"/>
                  </a:lnTo>
                  <a:lnTo>
                    <a:pt x="205" y="221"/>
                  </a:lnTo>
                  <a:lnTo>
                    <a:pt x="192" y="221"/>
                  </a:lnTo>
                  <a:lnTo>
                    <a:pt x="178" y="221"/>
                  </a:lnTo>
                  <a:lnTo>
                    <a:pt x="164" y="221"/>
                  </a:lnTo>
                  <a:lnTo>
                    <a:pt x="151" y="221"/>
                  </a:lnTo>
                  <a:lnTo>
                    <a:pt x="137" y="221"/>
                  </a:lnTo>
                  <a:lnTo>
                    <a:pt x="123" y="221"/>
                  </a:lnTo>
                  <a:lnTo>
                    <a:pt x="110" y="221"/>
                  </a:lnTo>
                  <a:lnTo>
                    <a:pt x="96" y="221"/>
                  </a:lnTo>
                  <a:lnTo>
                    <a:pt x="82" y="221"/>
                  </a:lnTo>
                  <a:lnTo>
                    <a:pt x="69" y="221"/>
                  </a:lnTo>
                  <a:lnTo>
                    <a:pt x="55" y="221"/>
                  </a:lnTo>
                  <a:lnTo>
                    <a:pt x="41" y="221"/>
                  </a:lnTo>
                  <a:lnTo>
                    <a:pt x="28" y="221"/>
                  </a:lnTo>
                  <a:lnTo>
                    <a:pt x="14" y="221"/>
                  </a:lnTo>
                  <a:lnTo>
                    <a:pt x="0" y="22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073276" y="3106738"/>
              <a:ext cx="5641975" cy="1703388"/>
            </a:xfrm>
            <a:custGeom>
              <a:avLst/>
              <a:gdLst>
                <a:gd name="T0" fmla="*/ 984 w 998"/>
                <a:gd name="T1" fmla="*/ 302 h 302"/>
                <a:gd name="T2" fmla="*/ 957 w 998"/>
                <a:gd name="T3" fmla="*/ 302 h 302"/>
                <a:gd name="T4" fmla="*/ 930 w 998"/>
                <a:gd name="T5" fmla="*/ 302 h 302"/>
                <a:gd name="T6" fmla="*/ 902 w 998"/>
                <a:gd name="T7" fmla="*/ 302 h 302"/>
                <a:gd name="T8" fmla="*/ 875 w 998"/>
                <a:gd name="T9" fmla="*/ 302 h 302"/>
                <a:gd name="T10" fmla="*/ 848 w 998"/>
                <a:gd name="T11" fmla="*/ 302 h 302"/>
                <a:gd name="T12" fmla="*/ 820 w 998"/>
                <a:gd name="T13" fmla="*/ 302 h 302"/>
                <a:gd name="T14" fmla="*/ 793 w 998"/>
                <a:gd name="T15" fmla="*/ 302 h 302"/>
                <a:gd name="T16" fmla="*/ 766 w 998"/>
                <a:gd name="T17" fmla="*/ 46 h 302"/>
                <a:gd name="T18" fmla="*/ 738 w 998"/>
                <a:gd name="T19" fmla="*/ 14 h 302"/>
                <a:gd name="T20" fmla="*/ 711 w 998"/>
                <a:gd name="T21" fmla="*/ 7 h 302"/>
                <a:gd name="T22" fmla="*/ 684 w 998"/>
                <a:gd name="T23" fmla="*/ 3 h 302"/>
                <a:gd name="T24" fmla="*/ 656 w 998"/>
                <a:gd name="T25" fmla="*/ 0 h 302"/>
                <a:gd name="T26" fmla="*/ 629 w 998"/>
                <a:gd name="T27" fmla="*/ 40 h 302"/>
                <a:gd name="T28" fmla="*/ 602 w 998"/>
                <a:gd name="T29" fmla="*/ 102 h 302"/>
                <a:gd name="T30" fmla="*/ 574 w 998"/>
                <a:gd name="T31" fmla="*/ 148 h 302"/>
                <a:gd name="T32" fmla="*/ 547 w 998"/>
                <a:gd name="T33" fmla="*/ 180 h 302"/>
                <a:gd name="T34" fmla="*/ 520 w 998"/>
                <a:gd name="T35" fmla="*/ 203 h 302"/>
                <a:gd name="T36" fmla="*/ 492 w 998"/>
                <a:gd name="T37" fmla="*/ 219 h 302"/>
                <a:gd name="T38" fmla="*/ 465 w 998"/>
                <a:gd name="T39" fmla="*/ 216 h 302"/>
                <a:gd name="T40" fmla="*/ 438 w 998"/>
                <a:gd name="T41" fmla="*/ 200 h 302"/>
                <a:gd name="T42" fmla="*/ 410 w 998"/>
                <a:gd name="T43" fmla="*/ 182 h 302"/>
                <a:gd name="T44" fmla="*/ 383 w 998"/>
                <a:gd name="T45" fmla="*/ 165 h 302"/>
                <a:gd name="T46" fmla="*/ 356 w 998"/>
                <a:gd name="T47" fmla="*/ 149 h 302"/>
                <a:gd name="T48" fmla="*/ 328 w 998"/>
                <a:gd name="T49" fmla="*/ 134 h 302"/>
                <a:gd name="T50" fmla="*/ 301 w 998"/>
                <a:gd name="T51" fmla="*/ 121 h 302"/>
                <a:gd name="T52" fmla="*/ 274 w 998"/>
                <a:gd name="T53" fmla="*/ 109 h 302"/>
                <a:gd name="T54" fmla="*/ 246 w 998"/>
                <a:gd name="T55" fmla="*/ 98 h 302"/>
                <a:gd name="T56" fmla="*/ 219 w 998"/>
                <a:gd name="T57" fmla="*/ 90 h 302"/>
                <a:gd name="T58" fmla="*/ 192 w 998"/>
                <a:gd name="T59" fmla="*/ 82 h 302"/>
                <a:gd name="T60" fmla="*/ 164 w 998"/>
                <a:gd name="T61" fmla="*/ 76 h 302"/>
                <a:gd name="T62" fmla="*/ 137 w 998"/>
                <a:gd name="T63" fmla="*/ 72 h 302"/>
                <a:gd name="T64" fmla="*/ 110 w 998"/>
                <a:gd name="T65" fmla="*/ 64 h 302"/>
                <a:gd name="T66" fmla="*/ 82 w 998"/>
                <a:gd name="T67" fmla="*/ 62 h 302"/>
                <a:gd name="T68" fmla="*/ 55 w 998"/>
                <a:gd name="T69" fmla="*/ 60 h 302"/>
                <a:gd name="T70" fmla="*/ 28 w 998"/>
                <a:gd name="T71" fmla="*/ 59 h 302"/>
                <a:gd name="T72" fmla="*/ 0 w 998"/>
                <a:gd name="T73" fmla="*/ 58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8" h="302">
                  <a:moveTo>
                    <a:pt x="998" y="302"/>
                  </a:moveTo>
                  <a:lnTo>
                    <a:pt x="984" y="302"/>
                  </a:lnTo>
                  <a:lnTo>
                    <a:pt x="971" y="302"/>
                  </a:lnTo>
                  <a:lnTo>
                    <a:pt x="957" y="302"/>
                  </a:lnTo>
                  <a:lnTo>
                    <a:pt x="943" y="302"/>
                  </a:lnTo>
                  <a:lnTo>
                    <a:pt x="930" y="302"/>
                  </a:lnTo>
                  <a:lnTo>
                    <a:pt x="916" y="302"/>
                  </a:lnTo>
                  <a:lnTo>
                    <a:pt x="902" y="302"/>
                  </a:lnTo>
                  <a:lnTo>
                    <a:pt x="889" y="302"/>
                  </a:lnTo>
                  <a:lnTo>
                    <a:pt x="875" y="302"/>
                  </a:lnTo>
                  <a:lnTo>
                    <a:pt x="861" y="302"/>
                  </a:lnTo>
                  <a:lnTo>
                    <a:pt x="848" y="302"/>
                  </a:lnTo>
                  <a:lnTo>
                    <a:pt x="834" y="302"/>
                  </a:lnTo>
                  <a:lnTo>
                    <a:pt x="820" y="302"/>
                  </a:lnTo>
                  <a:lnTo>
                    <a:pt x="807" y="302"/>
                  </a:lnTo>
                  <a:lnTo>
                    <a:pt x="793" y="302"/>
                  </a:lnTo>
                  <a:lnTo>
                    <a:pt x="779" y="302"/>
                  </a:lnTo>
                  <a:lnTo>
                    <a:pt x="766" y="46"/>
                  </a:lnTo>
                  <a:lnTo>
                    <a:pt x="752" y="19"/>
                  </a:lnTo>
                  <a:lnTo>
                    <a:pt x="738" y="14"/>
                  </a:lnTo>
                  <a:lnTo>
                    <a:pt x="725" y="10"/>
                  </a:lnTo>
                  <a:lnTo>
                    <a:pt x="711" y="7"/>
                  </a:lnTo>
                  <a:lnTo>
                    <a:pt x="697" y="4"/>
                  </a:lnTo>
                  <a:lnTo>
                    <a:pt x="684" y="3"/>
                  </a:lnTo>
                  <a:lnTo>
                    <a:pt x="670" y="1"/>
                  </a:lnTo>
                  <a:lnTo>
                    <a:pt x="656" y="0"/>
                  </a:lnTo>
                  <a:lnTo>
                    <a:pt x="643" y="1"/>
                  </a:lnTo>
                  <a:lnTo>
                    <a:pt x="629" y="40"/>
                  </a:lnTo>
                  <a:lnTo>
                    <a:pt x="615" y="73"/>
                  </a:lnTo>
                  <a:lnTo>
                    <a:pt x="602" y="102"/>
                  </a:lnTo>
                  <a:lnTo>
                    <a:pt x="588" y="126"/>
                  </a:lnTo>
                  <a:lnTo>
                    <a:pt x="574" y="148"/>
                  </a:lnTo>
                  <a:lnTo>
                    <a:pt x="561" y="165"/>
                  </a:lnTo>
                  <a:lnTo>
                    <a:pt x="547" y="180"/>
                  </a:lnTo>
                  <a:lnTo>
                    <a:pt x="533" y="193"/>
                  </a:lnTo>
                  <a:lnTo>
                    <a:pt x="520" y="203"/>
                  </a:lnTo>
                  <a:lnTo>
                    <a:pt x="506" y="212"/>
                  </a:lnTo>
                  <a:lnTo>
                    <a:pt x="492" y="219"/>
                  </a:lnTo>
                  <a:lnTo>
                    <a:pt x="479" y="224"/>
                  </a:lnTo>
                  <a:lnTo>
                    <a:pt x="465" y="216"/>
                  </a:lnTo>
                  <a:lnTo>
                    <a:pt x="451" y="208"/>
                  </a:lnTo>
                  <a:lnTo>
                    <a:pt x="438" y="200"/>
                  </a:lnTo>
                  <a:lnTo>
                    <a:pt x="424" y="191"/>
                  </a:lnTo>
                  <a:lnTo>
                    <a:pt x="410" y="182"/>
                  </a:lnTo>
                  <a:lnTo>
                    <a:pt x="397" y="174"/>
                  </a:lnTo>
                  <a:lnTo>
                    <a:pt x="383" y="165"/>
                  </a:lnTo>
                  <a:lnTo>
                    <a:pt x="369" y="157"/>
                  </a:lnTo>
                  <a:lnTo>
                    <a:pt x="356" y="149"/>
                  </a:lnTo>
                  <a:lnTo>
                    <a:pt x="342" y="142"/>
                  </a:lnTo>
                  <a:lnTo>
                    <a:pt x="328" y="134"/>
                  </a:lnTo>
                  <a:lnTo>
                    <a:pt x="315" y="127"/>
                  </a:lnTo>
                  <a:lnTo>
                    <a:pt x="301" y="121"/>
                  </a:lnTo>
                  <a:lnTo>
                    <a:pt x="287" y="114"/>
                  </a:lnTo>
                  <a:lnTo>
                    <a:pt x="274" y="109"/>
                  </a:lnTo>
                  <a:lnTo>
                    <a:pt x="260" y="103"/>
                  </a:lnTo>
                  <a:lnTo>
                    <a:pt x="246" y="98"/>
                  </a:lnTo>
                  <a:lnTo>
                    <a:pt x="233" y="94"/>
                  </a:lnTo>
                  <a:lnTo>
                    <a:pt x="219" y="90"/>
                  </a:lnTo>
                  <a:lnTo>
                    <a:pt x="205" y="86"/>
                  </a:lnTo>
                  <a:lnTo>
                    <a:pt x="192" y="82"/>
                  </a:lnTo>
                  <a:lnTo>
                    <a:pt x="178" y="79"/>
                  </a:lnTo>
                  <a:lnTo>
                    <a:pt x="164" y="76"/>
                  </a:lnTo>
                  <a:lnTo>
                    <a:pt x="151" y="74"/>
                  </a:lnTo>
                  <a:lnTo>
                    <a:pt x="137" y="72"/>
                  </a:lnTo>
                  <a:lnTo>
                    <a:pt x="123" y="66"/>
                  </a:lnTo>
                  <a:lnTo>
                    <a:pt x="110" y="64"/>
                  </a:lnTo>
                  <a:lnTo>
                    <a:pt x="96" y="63"/>
                  </a:lnTo>
                  <a:lnTo>
                    <a:pt x="82" y="62"/>
                  </a:lnTo>
                  <a:lnTo>
                    <a:pt x="69" y="61"/>
                  </a:lnTo>
                  <a:lnTo>
                    <a:pt x="55" y="60"/>
                  </a:lnTo>
                  <a:lnTo>
                    <a:pt x="41" y="59"/>
                  </a:lnTo>
                  <a:lnTo>
                    <a:pt x="28" y="59"/>
                  </a:lnTo>
                  <a:lnTo>
                    <a:pt x="14" y="58"/>
                  </a:lnTo>
                  <a:lnTo>
                    <a:pt x="0" y="58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2073276" y="4533900"/>
              <a:ext cx="5641975" cy="276225"/>
            </a:xfrm>
            <a:custGeom>
              <a:avLst/>
              <a:gdLst>
                <a:gd name="T0" fmla="*/ 984 w 998"/>
                <a:gd name="T1" fmla="*/ 49 h 49"/>
                <a:gd name="T2" fmla="*/ 957 w 998"/>
                <a:gd name="T3" fmla="*/ 49 h 49"/>
                <a:gd name="T4" fmla="*/ 930 w 998"/>
                <a:gd name="T5" fmla="*/ 49 h 49"/>
                <a:gd name="T6" fmla="*/ 902 w 998"/>
                <a:gd name="T7" fmla="*/ 49 h 49"/>
                <a:gd name="T8" fmla="*/ 875 w 998"/>
                <a:gd name="T9" fmla="*/ 49 h 49"/>
                <a:gd name="T10" fmla="*/ 848 w 998"/>
                <a:gd name="T11" fmla="*/ 49 h 49"/>
                <a:gd name="T12" fmla="*/ 820 w 998"/>
                <a:gd name="T13" fmla="*/ 49 h 49"/>
                <a:gd name="T14" fmla="*/ 793 w 998"/>
                <a:gd name="T15" fmla="*/ 49 h 49"/>
                <a:gd name="T16" fmla="*/ 766 w 998"/>
                <a:gd name="T17" fmla="*/ 49 h 49"/>
                <a:gd name="T18" fmla="*/ 738 w 998"/>
                <a:gd name="T19" fmla="*/ 49 h 49"/>
                <a:gd name="T20" fmla="*/ 711 w 998"/>
                <a:gd name="T21" fmla="*/ 49 h 49"/>
                <a:gd name="T22" fmla="*/ 684 w 998"/>
                <a:gd name="T23" fmla="*/ 49 h 49"/>
                <a:gd name="T24" fmla="*/ 656 w 998"/>
                <a:gd name="T25" fmla="*/ 49 h 49"/>
                <a:gd name="T26" fmla="*/ 629 w 998"/>
                <a:gd name="T27" fmla="*/ 49 h 49"/>
                <a:gd name="T28" fmla="*/ 602 w 998"/>
                <a:gd name="T29" fmla="*/ 49 h 49"/>
                <a:gd name="T30" fmla="*/ 574 w 998"/>
                <a:gd name="T31" fmla="*/ 49 h 49"/>
                <a:gd name="T32" fmla="*/ 547 w 998"/>
                <a:gd name="T33" fmla="*/ 49 h 49"/>
                <a:gd name="T34" fmla="*/ 520 w 998"/>
                <a:gd name="T35" fmla="*/ 49 h 49"/>
                <a:gd name="T36" fmla="*/ 492 w 998"/>
                <a:gd name="T37" fmla="*/ 49 h 49"/>
                <a:gd name="T38" fmla="*/ 465 w 998"/>
                <a:gd name="T39" fmla="*/ 49 h 49"/>
                <a:gd name="T40" fmla="*/ 438 w 998"/>
                <a:gd name="T41" fmla="*/ 49 h 49"/>
                <a:gd name="T42" fmla="*/ 410 w 998"/>
                <a:gd name="T43" fmla="*/ 49 h 49"/>
                <a:gd name="T44" fmla="*/ 383 w 998"/>
                <a:gd name="T45" fmla="*/ 49 h 49"/>
                <a:gd name="T46" fmla="*/ 356 w 998"/>
                <a:gd name="T47" fmla="*/ 49 h 49"/>
                <a:gd name="T48" fmla="*/ 328 w 998"/>
                <a:gd name="T49" fmla="*/ 49 h 49"/>
                <a:gd name="T50" fmla="*/ 301 w 998"/>
                <a:gd name="T51" fmla="*/ 49 h 49"/>
                <a:gd name="T52" fmla="*/ 274 w 998"/>
                <a:gd name="T53" fmla="*/ 49 h 49"/>
                <a:gd name="T54" fmla="*/ 246 w 998"/>
                <a:gd name="T55" fmla="*/ 49 h 49"/>
                <a:gd name="T56" fmla="*/ 219 w 998"/>
                <a:gd name="T57" fmla="*/ 49 h 49"/>
                <a:gd name="T58" fmla="*/ 192 w 998"/>
                <a:gd name="T59" fmla="*/ 49 h 49"/>
                <a:gd name="T60" fmla="*/ 164 w 998"/>
                <a:gd name="T61" fmla="*/ 49 h 49"/>
                <a:gd name="T62" fmla="*/ 137 w 998"/>
                <a:gd name="T63" fmla="*/ 49 h 49"/>
                <a:gd name="T64" fmla="*/ 110 w 998"/>
                <a:gd name="T65" fmla="*/ 0 h 49"/>
                <a:gd name="T66" fmla="*/ 82 w 998"/>
                <a:gd name="T67" fmla="*/ 0 h 49"/>
                <a:gd name="T68" fmla="*/ 55 w 998"/>
                <a:gd name="T69" fmla="*/ 0 h 49"/>
                <a:gd name="T70" fmla="*/ 28 w 998"/>
                <a:gd name="T71" fmla="*/ 0 h 49"/>
                <a:gd name="T72" fmla="*/ 0 w 998"/>
                <a:gd name="T7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8" h="49">
                  <a:moveTo>
                    <a:pt x="998" y="49"/>
                  </a:moveTo>
                  <a:lnTo>
                    <a:pt x="984" y="49"/>
                  </a:lnTo>
                  <a:lnTo>
                    <a:pt x="971" y="49"/>
                  </a:lnTo>
                  <a:lnTo>
                    <a:pt x="957" y="49"/>
                  </a:lnTo>
                  <a:lnTo>
                    <a:pt x="943" y="49"/>
                  </a:lnTo>
                  <a:lnTo>
                    <a:pt x="930" y="49"/>
                  </a:lnTo>
                  <a:lnTo>
                    <a:pt x="916" y="49"/>
                  </a:lnTo>
                  <a:lnTo>
                    <a:pt x="902" y="49"/>
                  </a:lnTo>
                  <a:lnTo>
                    <a:pt x="889" y="49"/>
                  </a:lnTo>
                  <a:lnTo>
                    <a:pt x="875" y="49"/>
                  </a:lnTo>
                  <a:lnTo>
                    <a:pt x="861" y="49"/>
                  </a:lnTo>
                  <a:lnTo>
                    <a:pt x="848" y="49"/>
                  </a:lnTo>
                  <a:lnTo>
                    <a:pt x="834" y="49"/>
                  </a:lnTo>
                  <a:lnTo>
                    <a:pt x="820" y="49"/>
                  </a:lnTo>
                  <a:lnTo>
                    <a:pt x="807" y="49"/>
                  </a:lnTo>
                  <a:lnTo>
                    <a:pt x="793" y="49"/>
                  </a:lnTo>
                  <a:lnTo>
                    <a:pt x="779" y="49"/>
                  </a:lnTo>
                  <a:lnTo>
                    <a:pt x="766" y="49"/>
                  </a:lnTo>
                  <a:lnTo>
                    <a:pt x="752" y="49"/>
                  </a:lnTo>
                  <a:lnTo>
                    <a:pt x="738" y="49"/>
                  </a:lnTo>
                  <a:lnTo>
                    <a:pt x="725" y="49"/>
                  </a:lnTo>
                  <a:lnTo>
                    <a:pt x="711" y="49"/>
                  </a:lnTo>
                  <a:lnTo>
                    <a:pt x="697" y="49"/>
                  </a:lnTo>
                  <a:lnTo>
                    <a:pt x="684" y="49"/>
                  </a:lnTo>
                  <a:lnTo>
                    <a:pt x="670" y="49"/>
                  </a:lnTo>
                  <a:lnTo>
                    <a:pt x="656" y="49"/>
                  </a:lnTo>
                  <a:lnTo>
                    <a:pt x="643" y="49"/>
                  </a:lnTo>
                  <a:lnTo>
                    <a:pt x="629" y="49"/>
                  </a:lnTo>
                  <a:lnTo>
                    <a:pt x="615" y="49"/>
                  </a:lnTo>
                  <a:lnTo>
                    <a:pt x="602" y="49"/>
                  </a:lnTo>
                  <a:lnTo>
                    <a:pt x="588" y="49"/>
                  </a:lnTo>
                  <a:lnTo>
                    <a:pt x="574" y="49"/>
                  </a:lnTo>
                  <a:lnTo>
                    <a:pt x="561" y="49"/>
                  </a:lnTo>
                  <a:lnTo>
                    <a:pt x="547" y="49"/>
                  </a:lnTo>
                  <a:lnTo>
                    <a:pt x="533" y="49"/>
                  </a:lnTo>
                  <a:lnTo>
                    <a:pt x="520" y="49"/>
                  </a:lnTo>
                  <a:lnTo>
                    <a:pt x="506" y="49"/>
                  </a:lnTo>
                  <a:lnTo>
                    <a:pt x="492" y="49"/>
                  </a:lnTo>
                  <a:lnTo>
                    <a:pt x="479" y="49"/>
                  </a:lnTo>
                  <a:lnTo>
                    <a:pt x="465" y="49"/>
                  </a:lnTo>
                  <a:lnTo>
                    <a:pt x="451" y="49"/>
                  </a:lnTo>
                  <a:lnTo>
                    <a:pt x="438" y="49"/>
                  </a:lnTo>
                  <a:lnTo>
                    <a:pt x="424" y="49"/>
                  </a:lnTo>
                  <a:lnTo>
                    <a:pt x="410" y="49"/>
                  </a:lnTo>
                  <a:lnTo>
                    <a:pt x="397" y="49"/>
                  </a:lnTo>
                  <a:lnTo>
                    <a:pt x="383" y="49"/>
                  </a:lnTo>
                  <a:lnTo>
                    <a:pt x="369" y="49"/>
                  </a:lnTo>
                  <a:lnTo>
                    <a:pt x="356" y="49"/>
                  </a:lnTo>
                  <a:lnTo>
                    <a:pt x="342" y="49"/>
                  </a:lnTo>
                  <a:lnTo>
                    <a:pt x="328" y="49"/>
                  </a:lnTo>
                  <a:lnTo>
                    <a:pt x="315" y="49"/>
                  </a:lnTo>
                  <a:lnTo>
                    <a:pt x="301" y="49"/>
                  </a:lnTo>
                  <a:lnTo>
                    <a:pt x="287" y="49"/>
                  </a:lnTo>
                  <a:lnTo>
                    <a:pt x="274" y="49"/>
                  </a:lnTo>
                  <a:lnTo>
                    <a:pt x="260" y="49"/>
                  </a:lnTo>
                  <a:lnTo>
                    <a:pt x="246" y="49"/>
                  </a:lnTo>
                  <a:lnTo>
                    <a:pt x="233" y="49"/>
                  </a:lnTo>
                  <a:lnTo>
                    <a:pt x="219" y="49"/>
                  </a:lnTo>
                  <a:lnTo>
                    <a:pt x="205" y="49"/>
                  </a:lnTo>
                  <a:lnTo>
                    <a:pt x="192" y="49"/>
                  </a:lnTo>
                  <a:lnTo>
                    <a:pt x="178" y="49"/>
                  </a:lnTo>
                  <a:lnTo>
                    <a:pt x="164" y="49"/>
                  </a:lnTo>
                  <a:lnTo>
                    <a:pt x="151" y="49"/>
                  </a:lnTo>
                  <a:lnTo>
                    <a:pt x="137" y="49"/>
                  </a:lnTo>
                  <a:lnTo>
                    <a:pt x="123" y="0"/>
                  </a:lnTo>
                  <a:lnTo>
                    <a:pt x="110" y="0"/>
                  </a:lnTo>
                  <a:lnTo>
                    <a:pt x="96" y="0"/>
                  </a:lnTo>
                  <a:lnTo>
                    <a:pt x="82" y="0"/>
                  </a:lnTo>
                  <a:lnTo>
                    <a:pt x="69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28" y="0"/>
                  </a:lnTo>
                  <a:lnTo>
                    <a:pt x="14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Line 18"/>
            <p:cNvSpPr>
              <a:spLocks noChangeShapeType="1"/>
            </p:cNvSpPr>
            <p:nvPr/>
          </p:nvSpPr>
          <p:spPr bwMode="auto">
            <a:xfrm>
              <a:off x="1920876" y="811213"/>
              <a:ext cx="5794375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Line 19"/>
            <p:cNvSpPr>
              <a:spLocks noChangeShapeType="1"/>
            </p:cNvSpPr>
            <p:nvPr/>
          </p:nvSpPr>
          <p:spPr bwMode="auto">
            <a:xfrm>
              <a:off x="1920876" y="4810125"/>
              <a:ext cx="5794375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Line 20"/>
            <p:cNvSpPr>
              <a:spLocks noChangeShapeType="1"/>
            </p:cNvSpPr>
            <p:nvPr/>
          </p:nvSpPr>
          <p:spPr bwMode="auto">
            <a:xfrm>
              <a:off x="1920876" y="811213"/>
              <a:ext cx="0" cy="399891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Line 21"/>
            <p:cNvSpPr>
              <a:spLocks noChangeShapeType="1"/>
            </p:cNvSpPr>
            <p:nvPr/>
          </p:nvSpPr>
          <p:spPr bwMode="auto">
            <a:xfrm>
              <a:off x="7715251" y="811213"/>
              <a:ext cx="0" cy="399891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Line 27"/>
            <p:cNvSpPr>
              <a:spLocks noChangeShapeType="1"/>
            </p:cNvSpPr>
            <p:nvPr/>
          </p:nvSpPr>
          <p:spPr bwMode="auto">
            <a:xfrm flipV="1">
              <a:off x="1920876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Line 28"/>
            <p:cNvSpPr>
              <a:spLocks noChangeShapeType="1"/>
            </p:cNvSpPr>
            <p:nvPr/>
          </p:nvSpPr>
          <p:spPr bwMode="auto">
            <a:xfrm>
              <a:off x="1920876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Line 29"/>
            <p:cNvSpPr>
              <a:spLocks noChangeShapeType="1"/>
            </p:cNvSpPr>
            <p:nvPr/>
          </p:nvSpPr>
          <p:spPr bwMode="auto">
            <a:xfrm flipV="1">
              <a:off x="2305051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Line 30"/>
            <p:cNvSpPr>
              <a:spLocks noChangeShapeType="1"/>
            </p:cNvSpPr>
            <p:nvPr/>
          </p:nvSpPr>
          <p:spPr bwMode="auto">
            <a:xfrm>
              <a:off x="2305051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Line 31"/>
            <p:cNvSpPr>
              <a:spLocks noChangeShapeType="1"/>
            </p:cNvSpPr>
            <p:nvPr/>
          </p:nvSpPr>
          <p:spPr bwMode="auto">
            <a:xfrm flipV="1">
              <a:off x="2689226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Line 32"/>
            <p:cNvSpPr>
              <a:spLocks noChangeShapeType="1"/>
            </p:cNvSpPr>
            <p:nvPr/>
          </p:nvSpPr>
          <p:spPr bwMode="auto">
            <a:xfrm>
              <a:off x="2689226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4" name="Line 33"/>
            <p:cNvSpPr>
              <a:spLocks noChangeShapeType="1"/>
            </p:cNvSpPr>
            <p:nvPr/>
          </p:nvSpPr>
          <p:spPr bwMode="auto">
            <a:xfrm flipV="1">
              <a:off x="3079751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Line 34"/>
            <p:cNvSpPr>
              <a:spLocks noChangeShapeType="1"/>
            </p:cNvSpPr>
            <p:nvPr/>
          </p:nvSpPr>
          <p:spPr bwMode="auto">
            <a:xfrm>
              <a:off x="3079751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Line 35"/>
            <p:cNvSpPr>
              <a:spLocks noChangeShapeType="1"/>
            </p:cNvSpPr>
            <p:nvPr/>
          </p:nvSpPr>
          <p:spPr bwMode="auto">
            <a:xfrm flipV="1">
              <a:off x="3463926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Line 36"/>
            <p:cNvSpPr>
              <a:spLocks noChangeShapeType="1"/>
            </p:cNvSpPr>
            <p:nvPr/>
          </p:nvSpPr>
          <p:spPr bwMode="auto">
            <a:xfrm>
              <a:off x="3463926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8" name="Line 37"/>
            <p:cNvSpPr>
              <a:spLocks noChangeShapeType="1"/>
            </p:cNvSpPr>
            <p:nvPr/>
          </p:nvSpPr>
          <p:spPr bwMode="auto">
            <a:xfrm flipV="1">
              <a:off x="3848101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9" name="Line 38"/>
            <p:cNvSpPr>
              <a:spLocks noChangeShapeType="1"/>
            </p:cNvSpPr>
            <p:nvPr/>
          </p:nvSpPr>
          <p:spPr bwMode="auto">
            <a:xfrm>
              <a:off x="3848101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0" name="Line 39"/>
            <p:cNvSpPr>
              <a:spLocks noChangeShapeType="1"/>
            </p:cNvSpPr>
            <p:nvPr/>
          </p:nvSpPr>
          <p:spPr bwMode="auto">
            <a:xfrm flipV="1">
              <a:off x="4238626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1" name="Line 40"/>
            <p:cNvSpPr>
              <a:spLocks noChangeShapeType="1"/>
            </p:cNvSpPr>
            <p:nvPr/>
          </p:nvSpPr>
          <p:spPr bwMode="auto">
            <a:xfrm>
              <a:off x="4238626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2" name="Line 41"/>
            <p:cNvSpPr>
              <a:spLocks noChangeShapeType="1"/>
            </p:cNvSpPr>
            <p:nvPr/>
          </p:nvSpPr>
          <p:spPr bwMode="auto">
            <a:xfrm flipV="1">
              <a:off x="4622801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3" name="Line 42"/>
            <p:cNvSpPr>
              <a:spLocks noChangeShapeType="1"/>
            </p:cNvSpPr>
            <p:nvPr/>
          </p:nvSpPr>
          <p:spPr bwMode="auto">
            <a:xfrm>
              <a:off x="4622801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4" name="Line 43"/>
            <p:cNvSpPr>
              <a:spLocks noChangeShapeType="1"/>
            </p:cNvSpPr>
            <p:nvPr/>
          </p:nvSpPr>
          <p:spPr bwMode="auto">
            <a:xfrm flipV="1">
              <a:off x="5006976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5" name="Line 44"/>
            <p:cNvSpPr>
              <a:spLocks noChangeShapeType="1"/>
            </p:cNvSpPr>
            <p:nvPr/>
          </p:nvSpPr>
          <p:spPr bwMode="auto">
            <a:xfrm>
              <a:off x="5006976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6" name="Line 45"/>
            <p:cNvSpPr>
              <a:spLocks noChangeShapeType="1"/>
            </p:cNvSpPr>
            <p:nvPr/>
          </p:nvSpPr>
          <p:spPr bwMode="auto">
            <a:xfrm flipV="1">
              <a:off x="5397501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Line 46"/>
            <p:cNvSpPr>
              <a:spLocks noChangeShapeType="1"/>
            </p:cNvSpPr>
            <p:nvPr/>
          </p:nvSpPr>
          <p:spPr bwMode="auto">
            <a:xfrm>
              <a:off x="5397501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Line 47"/>
            <p:cNvSpPr>
              <a:spLocks noChangeShapeType="1"/>
            </p:cNvSpPr>
            <p:nvPr/>
          </p:nvSpPr>
          <p:spPr bwMode="auto">
            <a:xfrm flipV="1">
              <a:off x="5781676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Line 48"/>
            <p:cNvSpPr>
              <a:spLocks noChangeShapeType="1"/>
            </p:cNvSpPr>
            <p:nvPr/>
          </p:nvSpPr>
          <p:spPr bwMode="auto">
            <a:xfrm>
              <a:off x="5781676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Line 49"/>
            <p:cNvSpPr>
              <a:spLocks noChangeShapeType="1"/>
            </p:cNvSpPr>
            <p:nvPr/>
          </p:nvSpPr>
          <p:spPr bwMode="auto">
            <a:xfrm flipV="1">
              <a:off x="6167438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1" name="Line 50"/>
            <p:cNvSpPr>
              <a:spLocks noChangeShapeType="1"/>
            </p:cNvSpPr>
            <p:nvPr/>
          </p:nvSpPr>
          <p:spPr bwMode="auto">
            <a:xfrm>
              <a:off x="6167438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2" name="Line 51"/>
            <p:cNvSpPr>
              <a:spLocks noChangeShapeType="1"/>
            </p:cNvSpPr>
            <p:nvPr/>
          </p:nvSpPr>
          <p:spPr bwMode="auto">
            <a:xfrm flipV="1">
              <a:off x="6556376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3" name="Line 52"/>
            <p:cNvSpPr>
              <a:spLocks noChangeShapeType="1"/>
            </p:cNvSpPr>
            <p:nvPr/>
          </p:nvSpPr>
          <p:spPr bwMode="auto">
            <a:xfrm>
              <a:off x="6556376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4" name="Line 53"/>
            <p:cNvSpPr>
              <a:spLocks noChangeShapeType="1"/>
            </p:cNvSpPr>
            <p:nvPr/>
          </p:nvSpPr>
          <p:spPr bwMode="auto">
            <a:xfrm flipV="1">
              <a:off x="6940551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5" name="Line 54"/>
            <p:cNvSpPr>
              <a:spLocks noChangeShapeType="1"/>
            </p:cNvSpPr>
            <p:nvPr/>
          </p:nvSpPr>
          <p:spPr bwMode="auto">
            <a:xfrm>
              <a:off x="6940551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6" name="Line 55"/>
            <p:cNvSpPr>
              <a:spLocks noChangeShapeType="1"/>
            </p:cNvSpPr>
            <p:nvPr/>
          </p:nvSpPr>
          <p:spPr bwMode="auto">
            <a:xfrm flipV="1">
              <a:off x="7326313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7" name="Line 56"/>
            <p:cNvSpPr>
              <a:spLocks noChangeShapeType="1"/>
            </p:cNvSpPr>
            <p:nvPr/>
          </p:nvSpPr>
          <p:spPr bwMode="auto">
            <a:xfrm>
              <a:off x="7326313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Line 57"/>
            <p:cNvSpPr>
              <a:spLocks noChangeShapeType="1"/>
            </p:cNvSpPr>
            <p:nvPr/>
          </p:nvSpPr>
          <p:spPr bwMode="auto">
            <a:xfrm flipV="1">
              <a:off x="7715251" y="4781550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Line 58"/>
            <p:cNvSpPr>
              <a:spLocks noChangeShapeType="1"/>
            </p:cNvSpPr>
            <p:nvPr/>
          </p:nvSpPr>
          <p:spPr bwMode="auto">
            <a:xfrm>
              <a:off x="7715251" y="811213"/>
              <a:ext cx="0" cy="28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Line 59"/>
            <p:cNvSpPr>
              <a:spLocks noChangeShapeType="1"/>
            </p:cNvSpPr>
            <p:nvPr/>
          </p:nvSpPr>
          <p:spPr bwMode="auto">
            <a:xfrm flipV="1">
              <a:off x="1920876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2" name="Rectangle 60"/>
            <p:cNvSpPr>
              <a:spLocks noChangeArrowheads="1"/>
            </p:cNvSpPr>
            <p:nvPr/>
          </p:nvSpPr>
          <p:spPr bwMode="auto">
            <a:xfrm>
              <a:off x="1914526" y="48656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3" name="Line 61"/>
            <p:cNvSpPr>
              <a:spLocks noChangeShapeType="1"/>
            </p:cNvSpPr>
            <p:nvPr/>
          </p:nvSpPr>
          <p:spPr bwMode="auto">
            <a:xfrm>
              <a:off x="1920876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4" name="Line 62"/>
            <p:cNvSpPr>
              <a:spLocks noChangeShapeType="1"/>
            </p:cNvSpPr>
            <p:nvPr/>
          </p:nvSpPr>
          <p:spPr bwMode="auto">
            <a:xfrm flipV="1">
              <a:off x="2305051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5" name="Rectangle 63"/>
            <p:cNvSpPr>
              <a:spLocks noChangeArrowheads="1"/>
            </p:cNvSpPr>
            <p:nvPr/>
          </p:nvSpPr>
          <p:spPr bwMode="auto">
            <a:xfrm>
              <a:off x="2265363" y="4865688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50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6" name="Line 64"/>
            <p:cNvSpPr>
              <a:spLocks noChangeShapeType="1"/>
            </p:cNvSpPr>
            <p:nvPr/>
          </p:nvSpPr>
          <p:spPr bwMode="auto">
            <a:xfrm>
              <a:off x="2305051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7" name="Line 65"/>
            <p:cNvSpPr>
              <a:spLocks noChangeShapeType="1"/>
            </p:cNvSpPr>
            <p:nvPr/>
          </p:nvSpPr>
          <p:spPr bwMode="auto">
            <a:xfrm flipV="1">
              <a:off x="2689226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8" name="Rectangle 66"/>
            <p:cNvSpPr>
              <a:spLocks noChangeArrowheads="1"/>
            </p:cNvSpPr>
            <p:nvPr/>
          </p:nvSpPr>
          <p:spPr bwMode="auto">
            <a:xfrm>
              <a:off x="2633663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100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9" name="Line 67"/>
            <p:cNvSpPr>
              <a:spLocks noChangeShapeType="1"/>
            </p:cNvSpPr>
            <p:nvPr/>
          </p:nvSpPr>
          <p:spPr bwMode="auto">
            <a:xfrm>
              <a:off x="2689226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Line 68"/>
            <p:cNvSpPr>
              <a:spLocks noChangeShapeType="1"/>
            </p:cNvSpPr>
            <p:nvPr/>
          </p:nvSpPr>
          <p:spPr bwMode="auto">
            <a:xfrm flipV="1">
              <a:off x="3079751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Rectangle 69"/>
            <p:cNvSpPr>
              <a:spLocks noChangeArrowheads="1"/>
            </p:cNvSpPr>
            <p:nvPr/>
          </p:nvSpPr>
          <p:spPr bwMode="auto">
            <a:xfrm>
              <a:off x="3022601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150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Line 70"/>
            <p:cNvSpPr>
              <a:spLocks noChangeShapeType="1"/>
            </p:cNvSpPr>
            <p:nvPr/>
          </p:nvSpPr>
          <p:spPr bwMode="auto">
            <a:xfrm>
              <a:off x="3079751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3" name="Line 71"/>
            <p:cNvSpPr>
              <a:spLocks noChangeShapeType="1"/>
            </p:cNvSpPr>
            <p:nvPr/>
          </p:nvSpPr>
          <p:spPr bwMode="auto">
            <a:xfrm flipV="1">
              <a:off x="3463926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4" name="Rectangle 72"/>
            <p:cNvSpPr>
              <a:spLocks noChangeArrowheads="1"/>
            </p:cNvSpPr>
            <p:nvPr/>
          </p:nvSpPr>
          <p:spPr bwMode="auto">
            <a:xfrm>
              <a:off x="3408363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200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5" name="Line 73"/>
            <p:cNvSpPr>
              <a:spLocks noChangeShapeType="1"/>
            </p:cNvSpPr>
            <p:nvPr/>
          </p:nvSpPr>
          <p:spPr bwMode="auto">
            <a:xfrm>
              <a:off x="3463926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6" name="Line 74"/>
            <p:cNvSpPr>
              <a:spLocks noChangeShapeType="1"/>
            </p:cNvSpPr>
            <p:nvPr/>
          </p:nvSpPr>
          <p:spPr bwMode="auto">
            <a:xfrm flipV="1">
              <a:off x="3848101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7" name="Rectangle 75"/>
            <p:cNvSpPr>
              <a:spLocks noChangeArrowheads="1"/>
            </p:cNvSpPr>
            <p:nvPr/>
          </p:nvSpPr>
          <p:spPr bwMode="auto">
            <a:xfrm>
              <a:off x="3792538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250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8" name="Line 76"/>
            <p:cNvSpPr>
              <a:spLocks noChangeShapeType="1"/>
            </p:cNvSpPr>
            <p:nvPr/>
          </p:nvSpPr>
          <p:spPr bwMode="auto">
            <a:xfrm>
              <a:off x="3848101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9" name="Line 77"/>
            <p:cNvSpPr>
              <a:spLocks noChangeShapeType="1"/>
            </p:cNvSpPr>
            <p:nvPr/>
          </p:nvSpPr>
          <p:spPr bwMode="auto">
            <a:xfrm flipV="1">
              <a:off x="4238626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0" name="Rectangle 78"/>
            <p:cNvSpPr>
              <a:spLocks noChangeArrowheads="1"/>
            </p:cNvSpPr>
            <p:nvPr/>
          </p:nvSpPr>
          <p:spPr bwMode="auto">
            <a:xfrm>
              <a:off x="4181476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300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Line 79"/>
            <p:cNvSpPr>
              <a:spLocks noChangeShapeType="1"/>
            </p:cNvSpPr>
            <p:nvPr/>
          </p:nvSpPr>
          <p:spPr bwMode="auto">
            <a:xfrm>
              <a:off x="4238626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Line 80"/>
            <p:cNvSpPr>
              <a:spLocks noChangeShapeType="1"/>
            </p:cNvSpPr>
            <p:nvPr/>
          </p:nvSpPr>
          <p:spPr bwMode="auto">
            <a:xfrm flipV="1">
              <a:off x="4622801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Rectangle 81"/>
            <p:cNvSpPr>
              <a:spLocks noChangeArrowheads="1"/>
            </p:cNvSpPr>
            <p:nvPr/>
          </p:nvSpPr>
          <p:spPr bwMode="auto">
            <a:xfrm>
              <a:off x="4567238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350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4" name="Line 82"/>
            <p:cNvSpPr>
              <a:spLocks noChangeShapeType="1"/>
            </p:cNvSpPr>
            <p:nvPr/>
          </p:nvSpPr>
          <p:spPr bwMode="auto">
            <a:xfrm>
              <a:off x="4622801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5" name="Line 83"/>
            <p:cNvSpPr>
              <a:spLocks noChangeShapeType="1"/>
            </p:cNvSpPr>
            <p:nvPr/>
          </p:nvSpPr>
          <p:spPr bwMode="auto">
            <a:xfrm flipV="1">
              <a:off x="5006976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6" name="Rectangle 84"/>
            <p:cNvSpPr>
              <a:spLocks noChangeArrowheads="1"/>
            </p:cNvSpPr>
            <p:nvPr/>
          </p:nvSpPr>
          <p:spPr bwMode="auto">
            <a:xfrm>
              <a:off x="4951413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400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7" name="Line 85"/>
            <p:cNvSpPr>
              <a:spLocks noChangeShapeType="1"/>
            </p:cNvSpPr>
            <p:nvPr/>
          </p:nvSpPr>
          <p:spPr bwMode="auto">
            <a:xfrm>
              <a:off x="5006976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8" name="Line 86"/>
            <p:cNvSpPr>
              <a:spLocks noChangeShapeType="1"/>
            </p:cNvSpPr>
            <p:nvPr/>
          </p:nvSpPr>
          <p:spPr bwMode="auto">
            <a:xfrm flipV="1">
              <a:off x="5397501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9" name="Rectangle 87"/>
            <p:cNvSpPr>
              <a:spLocks noChangeArrowheads="1"/>
            </p:cNvSpPr>
            <p:nvPr/>
          </p:nvSpPr>
          <p:spPr bwMode="auto">
            <a:xfrm>
              <a:off x="5341938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450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0" name="Line 88"/>
            <p:cNvSpPr>
              <a:spLocks noChangeShapeType="1"/>
            </p:cNvSpPr>
            <p:nvPr/>
          </p:nvSpPr>
          <p:spPr bwMode="auto">
            <a:xfrm>
              <a:off x="5397501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1" name="Line 89"/>
            <p:cNvSpPr>
              <a:spLocks noChangeShapeType="1"/>
            </p:cNvSpPr>
            <p:nvPr/>
          </p:nvSpPr>
          <p:spPr bwMode="auto">
            <a:xfrm flipV="1">
              <a:off x="5781676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2" name="Rectangle 90"/>
            <p:cNvSpPr>
              <a:spLocks noChangeArrowheads="1"/>
            </p:cNvSpPr>
            <p:nvPr/>
          </p:nvSpPr>
          <p:spPr bwMode="auto">
            <a:xfrm>
              <a:off x="5726113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500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Line 91"/>
            <p:cNvSpPr>
              <a:spLocks noChangeShapeType="1"/>
            </p:cNvSpPr>
            <p:nvPr/>
          </p:nvSpPr>
          <p:spPr bwMode="auto">
            <a:xfrm>
              <a:off x="5781676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Line 92"/>
            <p:cNvSpPr>
              <a:spLocks noChangeShapeType="1"/>
            </p:cNvSpPr>
            <p:nvPr/>
          </p:nvSpPr>
          <p:spPr bwMode="auto">
            <a:xfrm flipV="1">
              <a:off x="6167438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5" name="Rectangle 93"/>
            <p:cNvSpPr>
              <a:spLocks noChangeArrowheads="1"/>
            </p:cNvSpPr>
            <p:nvPr/>
          </p:nvSpPr>
          <p:spPr bwMode="auto">
            <a:xfrm>
              <a:off x="6110288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550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6" name="Line 94"/>
            <p:cNvSpPr>
              <a:spLocks noChangeShapeType="1"/>
            </p:cNvSpPr>
            <p:nvPr/>
          </p:nvSpPr>
          <p:spPr bwMode="auto">
            <a:xfrm>
              <a:off x="6167438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7" name="Line 95"/>
            <p:cNvSpPr>
              <a:spLocks noChangeShapeType="1"/>
            </p:cNvSpPr>
            <p:nvPr/>
          </p:nvSpPr>
          <p:spPr bwMode="auto">
            <a:xfrm flipV="1">
              <a:off x="6556376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8" name="Rectangle 96"/>
            <p:cNvSpPr>
              <a:spLocks noChangeArrowheads="1"/>
            </p:cNvSpPr>
            <p:nvPr/>
          </p:nvSpPr>
          <p:spPr bwMode="auto">
            <a:xfrm>
              <a:off x="6500813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600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9" name="Line 97"/>
            <p:cNvSpPr>
              <a:spLocks noChangeShapeType="1"/>
            </p:cNvSpPr>
            <p:nvPr/>
          </p:nvSpPr>
          <p:spPr bwMode="auto">
            <a:xfrm>
              <a:off x="6556376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0" name="Line 98"/>
            <p:cNvSpPr>
              <a:spLocks noChangeShapeType="1"/>
            </p:cNvSpPr>
            <p:nvPr/>
          </p:nvSpPr>
          <p:spPr bwMode="auto">
            <a:xfrm flipV="1">
              <a:off x="6940551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1" name="Rectangle 99"/>
            <p:cNvSpPr>
              <a:spLocks noChangeArrowheads="1"/>
            </p:cNvSpPr>
            <p:nvPr/>
          </p:nvSpPr>
          <p:spPr bwMode="auto">
            <a:xfrm>
              <a:off x="6884988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650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2" name="Line 100"/>
            <p:cNvSpPr>
              <a:spLocks noChangeShapeType="1"/>
            </p:cNvSpPr>
            <p:nvPr/>
          </p:nvSpPr>
          <p:spPr bwMode="auto">
            <a:xfrm>
              <a:off x="6940551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3" name="Line 101"/>
            <p:cNvSpPr>
              <a:spLocks noChangeShapeType="1"/>
            </p:cNvSpPr>
            <p:nvPr/>
          </p:nvSpPr>
          <p:spPr bwMode="auto">
            <a:xfrm flipV="1">
              <a:off x="7326313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4" name="Rectangle 102"/>
            <p:cNvSpPr>
              <a:spLocks noChangeArrowheads="1"/>
            </p:cNvSpPr>
            <p:nvPr/>
          </p:nvSpPr>
          <p:spPr bwMode="auto">
            <a:xfrm>
              <a:off x="7269163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700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Line 103"/>
            <p:cNvSpPr>
              <a:spLocks noChangeShapeType="1"/>
            </p:cNvSpPr>
            <p:nvPr/>
          </p:nvSpPr>
          <p:spPr bwMode="auto">
            <a:xfrm>
              <a:off x="7326313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Line 104"/>
            <p:cNvSpPr>
              <a:spLocks noChangeShapeType="1"/>
            </p:cNvSpPr>
            <p:nvPr/>
          </p:nvSpPr>
          <p:spPr bwMode="auto">
            <a:xfrm flipV="1">
              <a:off x="7715251" y="4752975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Rectangle 105"/>
            <p:cNvSpPr>
              <a:spLocks noChangeArrowheads="1"/>
            </p:cNvSpPr>
            <p:nvPr/>
          </p:nvSpPr>
          <p:spPr bwMode="auto">
            <a:xfrm>
              <a:off x="7659688" y="48656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750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8" name="Line 106"/>
            <p:cNvSpPr>
              <a:spLocks noChangeShapeType="1"/>
            </p:cNvSpPr>
            <p:nvPr/>
          </p:nvSpPr>
          <p:spPr bwMode="auto">
            <a:xfrm>
              <a:off x="7715251" y="811213"/>
              <a:ext cx="0" cy="571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9" name="Line 107"/>
            <p:cNvSpPr>
              <a:spLocks noChangeShapeType="1"/>
            </p:cNvSpPr>
            <p:nvPr/>
          </p:nvSpPr>
          <p:spPr bwMode="auto">
            <a:xfrm>
              <a:off x="1920876" y="4810125"/>
              <a:ext cx="28575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0" name="Line 108"/>
            <p:cNvSpPr>
              <a:spLocks noChangeShapeType="1"/>
            </p:cNvSpPr>
            <p:nvPr/>
          </p:nvSpPr>
          <p:spPr bwMode="auto">
            <a:xfrm flipH="1">
              <a:off x="7688263" y="4810125"/>
              <a:ext cx="2698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1" name="Line 109"/>
            <p:cNvSpPr>
              <a:spLocks noChangeShapeType="1"/>
            </p:cNvSpPr>
            <p:nvPr/>
          </p:nvSpPr>
          <p:spPr bwMode="auto">
            <a:xfrm>
              <a:off x="1920876" y="4240213"/>
              <a:ext cx="28575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2" name="Line 110"/>
            <p:cNvSpPr>
              <a:spLocks noChangeShapeType="1"/>
            </p:cNvSpPr>
            <p:nvPr/>
          </p:nvSpPr>
          <p:spPr bwMode="auto">
            <a:xfrm flipH="1">
              <a:off x="7688263" y="4240213"/>
              <a:ext cx="2698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3" name="Line 111"/>
            <p:cNvSpPr>
              <a:spLocks noChangeShapeType="1"/>
            </p:cNvSpPr>
            <p:nvPr/>
          </p:nvSpPr>
          <p:spPr bwMode="auto">
            <a:xfrm>
              <a:off x="1920876" y="3670300"/>
              <a:ext cx="28575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4" name="Line 112"/>
            <p:cNvSpPr>
              <a:spLocks noChangeShapeType="1"/>
            </p:cNvSpPr>
            <p:nvPr/>
          </p:nvSpPr>
          <p:spPr bwMode="auto">
            <a:xfrm flipH="1">
              <a:off x="7688263" y="3670300"/>
              <a:ext cx="2698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5" name="Line 113"/>
            <p:cNvSpPr>
              <a:spLocks noChangeShapeType="1"/>
            </p:cNvSpPr>
            <p:nvPr/>
          </p:nvSpPr>
          <p:spPr bwMode="auto">
            <a:xfrm>
              <a:off x="1920876" y="3101975"/>
              <a:ext cx="28575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6" name="Line 114"/>
            <p:cNvSpPr>
              <a:spLocks noChangeShapeType="1"/>
            </p:cNvSpPr>
            <p:nvPr/>
          </p:nvSpPr>
          <p:spPr bwMode="auto">
            <a:xfrm flipH="1">
              <a:off x="7688263" y="3101975"/>
              <a:ext cx="2698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Line 115"/>
            <p:cNvSpPr>
              <a:spLocks noChangeShapeType="1"/>
            </p:cNvSpPr>
            <p:nvPr/>
          </p:nvSpPr>
          <p:spPr bwMode="auto">
            <a:xfrm>
              <a:off x="1920876" y="2525713"/>
              <a:ext cx="28575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Line 116"/>
            <p:cNvSpPr>
              <a:spLocks noChangeShapeType="1"/>
            </p:cNvSpPr>
            <p:nvPr/>
          </p:nvSpPr>
          <p:spPr bwMode="auto">
            <a:xfrm flipH="1">
              <a:off x="7688263" y="2525713"/>
              <a:ext cx="2698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9" name="Line 117"/>
            <p:cNvSpPr>
              <a:spLocks noChangeShapeType="1"/>
            </p:cNvSpPr>
            <p:nvPr/>
          </p:nvSpPr>
          <p:spPr bwMode="auto">
            <a:xfrm>
              <a:off x="1920876" y="1957388"/>
              <a:ext cx="28575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0" name="Line 118"/>
            <p:cNvSpPr>
              <a:spLocks noChangeShapeType="1"/>
            </p:cNvSpPr>
            <p:nvPr/>
          </p:nvSpPr>
          <p:spPr bwMode="auto">
            <a:xfrm flipH="1">
              <a:off x="7688263" y="1957388"/>
              <a:ext cx="2698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1" name="Line 119"/>
            <p:cNvSpPr>
              <a:spLocks noChangeShapeType="1"/>
            </p:cNvSpPr>
            <p:nvPr/>
          </p:nvSpPr>
          <p:spPr bwMode="auto">
            <a:xfrm>
              <a:off x="1920876" y="1387475"/>
              <a:ext cx="28575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2" name="Line 120"/>
            <p:cNvSpPr>
              <a:spLocks noChangeShapeType="1"/>
            </p:cNvSpPr>
            <p:nvPr/>
          </p:nvSpPr>
          <p:spPr bwMode="auto">
            <a:xfrm flipH="1">
              <a:off x="7688263" y="1387475"/>
              <a:ext cx="2698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3" name="Line 121"/>
            <p:cNvSpPr>
              <a:spLocks noChangeShapeType="1"/>
            </p:cNvSpPr>
            <p:nvPr/>
          </p:nvSpPr>
          <p:spPr bwMode="auto">
            <a:xfrm>
              <a:off x="1920876" y="4810125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4" name="Rectangle 122"/>
            <p:cNvSpPr>
              <a:spLocks noChangeArrowheads="1"/>
            </p:cNvSpPr>
            <p:nvPr/>
          </p:nvSpPr>
          <p:spPr bwMode="auto">
            <a:xfrm>
              <a:off x="1670013" y="4724917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5" name="Line 123"/>
            <p:cNvSpPr>
              <a:spLocks noChangeShapeType="1"/>
            </p:cNvSpPr>
            <p:nvPr/>
          </p:nvSpPr>
          <p:spPr bwMode="auto">
            <a:xfrm flipH="1">
              <a:off x="7659688" y="4810125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6" name="Line 124"/>
            <p:cNvSpPr>
              <a:spLocks noChangeShapeType="1"/>
            </p:cNvSpPr>
            <p:nvPr/>
          </p:nvSpPr>
          <p:spPr bwMode="auto">
            <a:xfrm>
              <a:off x="1920876" y="4240213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7" name="Rectangle 125"/>
            <p:cNvSpPr>
              <a:spLocks noChangeArrowheads="1"/>
            </p:cNvSpPr>
            <p:nvPr/>
          </p:nvSpPr>
          <p:spPr bwMode="auto">
            <a:xfrm>
              <a:off x="1670013" y="4177229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8" name="Line 126"/>
            <p:cNvSpPr>
              <a:spLocks noChangeShapeType="1"/>
            </p:cNvSpPr>
            <p:nvPr/>
          </p:nvSpPr>
          <p:spPr bwMode="auto">
            <a:xfrm flipH="1">
              <a:off x="7659688" y="4240213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9" name="Line 127"/>
            <p:cNvSpPr>
              <a:spLocks noChangeShapeType="1"/>
            </p:cNvSpPr>
            <p:nvPr/>
          </p:nvSpPr>
          <p:spPr bwMode="auto">
            <a:xfrm>
              <a:off x="1920876" y="3670300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0" name="Rectangle 128"/>
            <p:cNvSpPr>
              <a:spLocks noChangeArrowheads="1"/>
            </p:cNvSpPr>
            <p:nvPr/>
          </p:nvSpPr>
          <p:spPr bwMode="auto">
            <a:xfrm>
              <a:off x="1670013" y="3607317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1" name="Line 129"/>
            <p:cNvSpPr>
              <a:spLocks noChangeShapeType="1"/>
            </p:cNvSpPr>
            <p:nvPr/>
          </p:nvSpPr>
          <p:spPr bwMode="auto">
            <a:xfrm flipH="1">
              <a:off x="7659688" y="3670300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2" name="Line 130"/>
            <p:cNvSpPr>
              <a:spLocks noChangeShapeType="1"/>
            </p:cNvSpPr>
            <p:nvPr/>
          </p:nvSpPr>
          <p:spPr bwMode="auto">
            <a:xfrm>
              <a:off x="1920876" y="3101975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3" name="Rectangle 131"/>
            <p:cNvSpPr>
              <a:spLocks noChangeArrowheads="1"/>
            </p:cNvSpPr>
            <p:nvPr/>
          </p:nvSpPr>
          <p:spPr bwMode="auto">
            <a:xfrm>
              <a:off x="1670013" y="3038992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4" name="Line 132"/>
            <p:cNvSpPr>
              <a:spLocks noChangeShapeType="1"/>
            </p:cNvSpPr>
            <p:nvPr/>
          </p:nvSpPr>
          <p:spPr bwMode="auto">
            <a:xfrm flipH="1">
              <a:off x="7659688" y="3101975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5" name="Line 133"/>
            <p:cNvSpPr>
              <a:spLocks noChangeShapeType="1"/>
            </p:cNvSpPr>
            <p:nvPr/>
          </p:nvSpPr>
          <p:spPr bwMode="auto">
            <a:xfrm>
              <a:off x="1920876" y="2525713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6" name="Rectangle 134"/>
            <p:cNvSpPr>
              <a:spLocks noChangeArrowheads="1"/>
            </p:cNvSpPr>
            <p:nvPr/>
          </p:nvSpPr>
          <p:spPr bwMode="auto">
            <a:xfrm>
              <a:off x="1670013" y="2462729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0.8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7" name="Line 135"/>
            <p:cNvSpPr>
              <a:spLocks noChangeShapeType="1"/>
            </p:cNvSpPr>
            <p:nvPr/>
          </p:nvSpPr>
          <p:spPr bwMode="auto">
            <a:xfrm flipH="1">
              <a:off x="7659688" y="2525713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8" name="Line 136"/>
            <p:cNvSpPr>
              <a:spLocks noChangeShapeType="1"/>
            </p:cNvSpPr>
            <p:nvPr/>
          </p:nvSpPr>
          <p:spPr bwMode="auto">
            <a:xfrm>
              <a:off x="1920876" y="1957388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9" name="Rectangle 137"/>
            <p:cNvSpPr>
              <a:spLocks noChangeArrowheads="1"/>
            </p:cNvSpPr>
            <p:nvPr/>
          </p:nvSpPr>
          <p:spPr bwMode="auto">
            <a:xfrm>
              <a:off x="1670013" y="1894404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1.0</a:t>
              </a:r>
              <a:endPara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0" name="Line 138"/>
            <p:cNvSpPr>
              <a:spLocks noChangeShapeType="1"/>
            </p:cNvSpPr>
            <p:nvPr/>
          </p:nvSpPr>
          <p:spPr bwMode="auto">
            <a:xfrm flipH="1">
              <a:off x="7659688" y="1957388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1" name="Line 139"/>
            <p:cNvSpPr>
              <a:spLocks noChangeShapeType="1"/>
            </p:cNvSpPr>
            <p:nvPr/>
          </p:nvSpPr>
          <p:spPr bwMode="auto">
            <a:xfrm>
              <a:off x="1920876" y="1387475"/>
              <a:ext cx="5556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2" name="Rectangle 140"/>
            <p:cNvSpPr>
              <a:spLocks noChangeArrowheads="1"/>
            </p:cNvSpPr>
            <p:nvPr/>
          </p:nvSpPr>
          <p:spPr bwMode="auto">
            <a:xfrm>
              <a:off x="1670013" y="1324492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1.2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Rectangle 140"/>
            <p:cNvSpPr>
              <a:spLocks noChangeArrowheads="1"/>
            </p:cNvSpPr>
            <p:nvPr/>
          </p:nvSpPr>
          <p:spPr bwMode="auto">
            <a:xfrm>
              <a:off x="1670985" y="760521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1.4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Rectangle 24"/>
            <p:cNvSpPr>
              <a:spLocks noChangeArrowheads="1"/>
            </p:cNvSpPr>
            <p:nvPr/>
          </p:nvSpPr>
          <p:spPr bwMode="auto">
            <a:xfrm>
              <a:off x="4748213" y="5080000"/>
              <a:ext cx="46160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T (ᵒC)</a:t>
              </a:r>
              <a:endPara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Rectangle 25"/>
            <p:cNvSpPr>
              <a:spLocks noChangeArrowheads="1"/>
            </p:cNvSpPr>
            <p:nvPr/>
          </p:nvSpPr>
          <p:spPr bwMode="auto">
            <a:xfrm rot="16200000">
              <a:off x="869225" y="2671198"/>
              <a:ext cx="116826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en-US" sz="14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Weight percent</a:t>
              </a:r>
              <a:endPara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2396536" y="896578"/>
              <a:ext cx="338037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Al-0.4Si-0.49Mg-0.01Cu-0.16Fe-0.029Mn (6063) 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6960756" y="1818887"/>
              <a:ext cx="7612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fcc_A1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6039643" y="1860571"/>
              <a:ext cx="7612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Liquid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6705748" y="4285283"/>
              <a:ext cx="7612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Al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Fe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6441843" y="3015618"/>
              <a:ext cx="8466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_</a:t>
              </a:r>
              <a:r>
                <a:rPr lang="en-CA" sz="12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AlFeSi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70" name="Straight Arrow Connector 169"/>
            <p:cNvCxnSpPr/>
            <p:nvPr/>
          </p:nvCxnSpPr>
          <p:spPr>
            <a:xfrm>
              <a:off x="6548040" y="2059154"/>
              <a:ext cx="152049" cy="40127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Arrow Connector 170"/>
            <p:cNvCxnSpPr/>
            <p:nvPr/>
          </p:nvCxnSpPr>
          <p:spPr>
            <a:xfrm flipH="1">
              <a:off x="6506193" y="3266286"/>
              <a:ext cx="83695" cy="260297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" name="TextBox 171"/>
            <p:cNvSpPr txBox="1"/>
            <p:nvPr/>
          </p:nvSpPr>
          <p:spPr>
            <a:xfrm>
              <a:off x="5595239" y="2610188"/>
              <a:ext cx="8466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β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_</a:t>
              </a:r>
              <a:r>
                <a:rPr lang="en-CA" sz="12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AlFeSi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73" name="Straight Arrow Connector 172"/>
            <p:cNvCxnSpPr/>
            <p:nvPr/>
          </p:nvCxnSpPr>
          <p:spPr>
            <a:xfrm flipH="1">
              <a:off x="6000179" y="2868736"/>
              <a:ext cx="83695" cy="260297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TextBox 173"/>
            <p:cNvSpPr txBox="1"/>
            <p:nvPr/>
          </p:nvSpPr>
          <p:spPr>
            <a:xfrm>
              <a:off x="3580520" y="1722072"/>
              <a:ext cx="10274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Al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FeMg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Si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</a:p>
          </p:txBody>
        </p:sp>
        <p:cxnSp>
          <p:nvCxnSpPr>
            <p:cNvPr id="175" name="Straight Arrow Connector 174"/>
            <p:cNvCxnSpPr>
              <a:stCxn id="174" idx="2"/>
            </p:cNvCxnSpPr>
            <p:nvPr/>
          </p:nvCxnSpPr>
          <p:spPr>
            <a:xfrm>
              <a:off x="4094245" y="1999071"/>
              <a:ext cx="307246" cy="111183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" name="TextBox 175"/>
            <p:cNvSpPr txBox="1"/>
            <p:nvPr/>
          </p:nvSpPr>
          <p:spPr>
            <a:xfrm>
              <a:off x="2055813" y="2922679"/>
              <a:ext cx="83473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Mg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Si</a:t>
              </a:r>
            </a:p>
          </p:txBody>
        </p:sp>
        <p:cxnSp>
          <p:nvCxnSpPr>
            <p:cNvPr id="177" name="Straight Arrow Connector 176"/>
            <p:cNvCxnSpPr/>
            <p:nvPr/>
          </p:nvCxnSpPr>
          <p:spPr>
            <a:xfrm flipV="1">
              <a:off x="2252128" y="2894278"/>
              <a:ext cx="176398" cy="7487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" name="TextBox 177"/>
            <p:cNvSpPr txBox="1"/>
            <p:nvPr/>
          </p:nvSpPr>
          <p:spPr>
            <a:xfrm>
              <a:off x="3013220" y="4420414"/>
              <a:ext cx="83473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Al</a:t>
              </a:r>
              <a:r>
                <a: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Mn</a:t>
              </a:r>
            </a:p>
          </p:txBody>
        </p:sp>
        <p:cxnSp>
          <p:nvCxnSpPr>
            <p:cNvPr id="179" name="Straight Arrow Connector 178"/>
            <p:cNvCxnSpPr/>
            <p:nvPr/>
          </p:nvCxnSpPr>
          <p:spPr>
            <a:xfrm flipV="1">
              <a:off x="3114470" y="4271489"/>
              <a:ext cx="152400" cy="186686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" name="TextBox 179"/>
            <p:cNvSpPr txBox="1"/>
            <p:nvPr/>
          </p:nvSpPr>
          <p:spPr>
            <a:xfrm>
              <a:off x="1935163" y="4132299"/>
              <a:ext cx="8466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r>
                <a:rPr lang="en-CA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_</a:t>
              </a:r>
              <a:r>
                <a:rPr lang="en-CA" sz="12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AlMnSi</a:t>
              </a:r>
              <a:endParaRPr lang="en-CA" sz="1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81" name="Straight Arrow Connector 180"/>
            <p:cNvCxnSpPr/>
            <p:nvPr/>
          </p:nvCxnSpPr>
          <p:spPr>
            <a:xfrm>
              <a:off x="2228535" y="4372883"/>
              <a:ext cx="135053" cy="122492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8870855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604963" y="0"/>
            <a:ext cx="1588" cy="1588"/>
          </a:xfrm>
          <a:prstGeom prst="rect">
            <a:avLst/>
          </a:prstGeom>
          <a:noFill/>
          <a:ln w="6350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sp>
        <p:nvSpPr>
          <p:cNvPr id="1111" name="Line 119"/>
          <p:cNvSpPr>
            <a:spLocks noChangeShapeType="1"/>
          </p:cNvSpPr>
          <p:nvPr/>
        </p:nvSpPr>
        <p:spPr bwMode="auto">
          <a:xfrm flipH="1">
            <a:off x="1839913" y="228600"/>
            <a:ext cx="15875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grpSp>
        <p:nvGrpSpPr>
          <p:cNvPr id="4" name="Group 3"/>
          <p:cNvGrpSpPr/>
          <p:nvPr/>
        </p:nvGrpSpPr>
        <p:grpSpPr>
          <a:xfrm>
            <a:off x="1751591" y="714891"/>
            <a:ext cx="6550455" cy="4508031"/>
            <a:chOff x="1751591" y="714891"/>
            <a:chExt cx="6550455" cy="4508031"/>
          </a:xfrm>
        </p:grpSpPr>
        <p:grpSp>
          <p:nvGrpSpPr>
            <p:cNvPr id="2" name="Group 1"/>
            <p:cNvGrpSpPr/>
            <p:nvPr/>
          </p:nvGrpSpPr>
          <p:grpSpPr>
            <a:xfrm>
              <a:off x="1751591" y="714891"/>
              <a:ext cx="6524046" cy="4508031"/>
              <a:chOff x="1751591" y="714891"/>
              <a:chExt cx="6524046" cy="4508031"/>
            </a:xfrm>
          </p:grpSpPr>
          <p:sp>
            <p:nvSpPr>
              <p:cNvPr id="6" name="Freeform 6"/>
              <p:cNvSpPr>
                <a:spLocks/>
              </p:cNvSpPr>
              <p:nvPr/>
            </p:nvSpPr>
            <p:spPr bwMode="auto">
              <a:xfrm>
                <a:off x="2419351" y="4545013"/>
                <a:ext cx="5794375" cy="11113"/>
              </a:xfrm>
              <a:custGeom>
                <a:avLst/>
                <a:gdLst>
                  <a:gd name="T0" fmla="*/ 0 w 1025"/>
                  <a:gd name="T1" fmla="*/ 2 h 2"/>
                  <a:gd name="T2" fmla="*/ 1 w 1025"/>
                  <a:gd name="T3" fmla="*/ 2 h 2"/>
                  <a:gd name="T4" fmla="*/ 27 w 1025"/>
                  <a:gd name="T5" fmla="*/ 2 h 2"/>
                  <a:gd name="T6" fmla="*/ 52 w 1025"/>
                  <a:gd name="T7" fmla="*/ 2 h 2"/>
                  <a:gd name="T8" fmla="*/ 78 w 1025"/>
                  <a:gd name="T9" fmla="*/ 2 h 2"/>
                  <a:gd name="T10" fmla="*/ 104 w 1025"/>
                  <a:gd name="T11" fmla="*/ 2 h 2"/>
                  <a:gd name="T12" fmla="*/ 129 w 1025"/>
                  <a:gd name="T13" fmla="*/ 2 h 2"/>
                  <a:gd name="T14" fmla="*/ 155 w 1025"/>
                  <a:gd name="T15" fmla="*/ 2 h 2"/>
                  <a:gd name="T16" fmla="*/ 180 w 1025"/>
                  <a:gd name="T17" fmla="*/ 2 h 2"/>
                  <a:gd name="T18" fmla="*/ 206 w 1025"/>
                  <a:gd name="T19" fmla="*/ 2 h 2"/>
                  <a:gd name="T20" fmla="*/ 232 w 1025"/>
                  <a:gd name="T21" fmla="*/ 2 h 2"/>
                  <a:gd name="T22" fmla="*/ 257 w 1025"/>
                  <a:gd name="T23" fmla="*/ 2 h 2"/>
                  <a:gd name="T24" fmla="*/ 283 w 1025"/>
                  <a:gd name="T25" fmla="*/ 2 h 2"/>
                  <a:gd name="T26" fmla="*/ 309 w 1025"/>
                  <a:gd name="T27" fmla="*/ 1 h 2"/>
                  <a:gd name="T28" fmla="*/ 334 w 1025"/>
                  <a:gd name="T29" fmla="*/ 1 h 2"/>
                  <a:gd name="T30" fmla="*/ 360 w 1025"/>
                  <a:gd name="T31" fmla="*/ 1 h 2"/>
                  <a:gd name="T32" fmla="*/ 385 w 1025"/>
                  <a:gd name="T33" fmla="*/ 1 h 2"/>
                  <a:gd name="T34" fmla="*/ 411 w 1025"/>
                  <a:gd name="T35" fmla="*/ 1 h 2"/>
                  <a:gd name="T36" fmla="*/ 437 w 1025"/>
                  <a:gd name="T37" fmla="*/ 1 h 2"/>
                  <a:gd name="T38" fmla="*/ 462 w 1025"/>
                  <a:gd name="T39" fmla="*/ 1 h 2"/>
                  <a:gd name="T40" fmla="*/ 488 w 1025"/>
                  <a:gd name="T41" fmla="*/ 1 h 2"/>
                  <a:gd name="T42" fmla="*/ 514 w 1025"/>
                  <a:gd name="T43" fmla="*/ 1 h 2"/>
                  <a:gd name="T44" fmla="*/ 539 w 1025"/>
                  <a:gd name="T45" fmla="*/ 1 h 2"/>
                  <a:gd name="T46" fmla="*/ 565 w 1025"/>
                  <a:gd name="T47" fmla="*/ 1 h 2"/>
                  <a:gd name="T48" fmla="*/ 590 w 1025"/>
                  <a:gd name="T49" fmla="*/ 1 h 2"/>
                  <a:gd name="T50" fmla="*/ 616 w 1025"/>
                  <a:gd name="T51" fmla="*/ 1 h 2"/>
                  <a:gd name="T52" fmla="*/ 642 w 1025"/>
                  <a:gd name="T53" fmla="*/ 1 h 2"/>
                  <a:gd name="T54" fmla="*/ 667 w 1025"/>
                  <a:gd name="T55" fmla="*/ 1 h 2"/>
                  <a:gd name="T56" fmla="*/ 693 w 1025"/>
                  <a:gd name="T57" fmla="*/ 1 h 2"/>
                  <a:gd name="T58" fmla="*/ 719 w 1025"/>
                  <a:gd name="T59" fmla="*/ 1 h 2"/>
                  <a:gd name="T60" fmla="*/ 744 w 1025"/>
                  <a:gd name="T61" fmla="*/ 1 h 2"/>
                  <a:gd name="T62" fmla="*/ 770 w 1025"/>
                  <a:gd name="T63" fmla="*/ 1 h 2"/>
                  <a:gd name="T64" fmla="*/ 795 w 1025"/>
                  <a:gd name="T65" fmla="*/ 1 h 2"/>
                  <a:gd name="T66" fmla="*/ 821 w 1025"/>
                  <a:gd name="T67" fmla="*/ 0 h 2"/>
                  <a:gd name="T68" fmla="*/ 847 w 1025"/>
                  <a:gd name="T69" fmla="*/ 0 h 2"/>
                  <a:gd name="T70" fmla="*/ 872 w 1025"/>
                  <a:gd name="T71" fmla="*/ 0 h 2"/>
                  <a:gd name="T72" fmla="*/ 898 w 1025"/>
                  <a:gd name="T73" fmla="*/ 0 h 2"/>
                  <a:gd name="T74" fmla="*/ 924 w 1025"/>
                  <a:gd name="T75" fmla="*/ 0 h 2"/>
                  <a:gd name="T76" fmla="*/ 949 w 1025"/>
                  <a:gd name="T77" fmla="*/ 0 h 2"/>
                  <a:gd name="T78" fmla="*/ 975 w 1025"/>
                  <a:gd name="T79" fmla="*/ 0 h 2"/>
                  <a:gd name="T80" fmla="*/ 1000 w 1025"/>
                  <a:gd name="T81" fmla="*/ 0 h 2"/>
                  <a:gd name="T82" fmla="*/ 1025 w 1025"/>
                  <a:gd name="T8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5" h="2">
                    <a:moveTo>
                      <a:pt x="0" y="2"/>
                    </a:moveTo>
                    <a:lnTo>
                      <a:pt x="1" y="2"/>
                    </a:lnTo>
                    <a:lnTo>
                      <a:pt x="27" y="2"/>
                    </a:lnTo>
                    <a:lnTo>
                      <a:pt x="52" y="2"/>
                    </a:lnTo>
                    <a:lnTo>
                      <a:pt x="78" y="2"/>
                    </a:lnTo>
                    <a:lnTo>
                      <a:pt x="104" y="2"/>
                    </a:lnTo>
                    <a:lnTo>
                      <a:pt x="129" y="2"/>
                    </a:lnTo>
                    <a:lnTo>
                      <a:pt x="155" y="2"/>
                    </a:lnTo>
                    <a:lnTo>
                      <a:pt x="180" y="2"/>
                    </a:lnTo>
                    <a:lnTo>
                      <a:pt x="206" y="2"/>
                    </a:lnTo>
                    <a:lnTo>
                      <a:pt x="232" y="2"/>
                    </a:lnTo>
                    <a:lnTo>
                      <a:pt x="257" y="2"/>
                    </a:lnTo>
                    <a:lnTo>
                      <a:pt x="283" y="2"/>
                    </a:lnTo>
                    <a:lnTo>
                      <a:pt x="309" y="1"/>
                    </a:lnTo>
                    <a:lnTo>
                      <a:pt x="334" y="1"/>
                    </a:lnTo>
                    <a:lnTo>
                      <a:pt x="360" y="1"/>
                    </a:lnTo>
                    <a:lnTo>
                      <a:pt x="385" y="1"/>
                    </a:lnTo>
                    <a:lnTo>
                      <a:pt x="411" y="1"/>
                    </a:lnTo>
                    <a:lnTo>
                      <a:pt x="437" y="1"/>
                    </a:lnTo>
                    <a:lnTo>
                      <a:pt x="462" y="1"/>
                    </a:lnTo>
                    <a:lnTo>
                      <a:pt x="488" y="1"/>
                    </a:lnTo>
                    <a:lnTo>
                      <a:pt x="514" y="1"/>
                    </a:lnTo>
                    <a:lnTo>
                      <a:pt x="539" y="1"/>
                    </a:lnTo>
                    <a:lnTo>
                      <a:pt x="565" y="1"/>
                    </a:lnTo>
                    <a:lnTo>
                      <a:pt x="590" y="1"/>
                    </a:lnTo>
                    <a:lnTo>
                      <a:pt x="616" y="1"/>
                    </a:lnTo>
                    <a:lnTo>
                      <a:pt x="642" y="1"/>
                    </a:lnTo>
                    <a:lnTo>
                      <a:pt x="667" y="1"/>
                    </a:lnTo>
                    <a:lnTo>
                      <a:pt x="693" y="1"/>
                    </a:lnTo>
                    <a:lnTo>
                      <a:pt x="719" y="1"/>
                    </a:lnTo>
                    <a:lnTo>
                      <a:pt x="744" y="1"/>
                    </a:lnTo>
                    <a:lnTo>
                      <a:pt x="770" y="1"/>
                    </a:lnTo>
                    <a:lnTo>
                      <a:pt x="795" y="1"/>
                    </a:lnTo>
                    <a:lnTo>
                      <a:pt x="821" y="0"/>
                    </a:lnTo>
                    <a:lnTo>
                      <a:pt x="847" y="0"/>
                    </a:lnTo>
                    <a:lnTo>
                      <a:pt x="872" y="0"/>
                    </a:lnTo>
                    <a:lnTo>
                      <a:pt x="898" y="0"/>
                    </a:lnTo>
                    <a:lnTo>
                      <a:pt x="924" y="0"/>
                    </a:lnTo>
                    <a:lnTo>
                      <a:pt x="949" y="0"/>
                    </a:lnTo>
                    <a:lnTo>
                      <a:pt x="975" y="0"/>
                    </a:lnTo>
                    <a:lnTo>
                      <a:pt x="1000" y="0"/>
                    </a:lnTo>
                    <a:lnTo>
                      <a:pt x="102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2419351" y="4414838"/>
                <a:ext cx="5794375" cy="11113"/>
              </a:xfrm>
              <a:custGeom>
                <a:avLst/>
                <a:gdLst>
                  <a:gd name="T0" fmla="*/ 0 w 1025"/>
                  <a:gd name="T1" fmla="*/ 2 h 2"/>
                  <a:gd name="T2" fmla="*/ 1 w 1025"/>
                  <a:gd name="T3" fmla="*/ 2 h 2"/>
                  <a:gd name="T4" fmla="*/ 27 w 1025"/>
                  <a:gd name="T5" fmla="*/ 2 h 2"/>
                  <a:gd name="T6" fmla="*/ 52 w 1025"/>
                  <a:gd name="T7" fmla="*/ 2 h 2"/>
                  <a:gd name="T8" fmla="*/ 78 w 1025"/>
                  <a:gd name="T9" fmla="*/ 2 h 2"/>
                  <a:gd name="T10" fmla="*/ 104 w 1025"/>
                  <a:gd name="T11" fmla="*/ 2 h 2"/>
                  <a:gd name="T12" fmla="*/ 129 w 1025"/>
                  <a:gd name="T13" fmla="*/ 2 h 2"/>
                  <a:gd name="T14" fmla="*/ 155 w 1025"/>
                  <a:gd name="T15" fmla="*/ 2 h 2"/>
                  <a:gd name="T16" fmla="*/ 180 w 1025"/>
                  <a:gd name="T17" fmla="*/ 2 h 2"/>
                  <a:gd name="T18" fmla="*/ 206 w 1025"/>
                  <a:gd name="T19" fmla="*/ 2 h 2"/>
                  <a:gd name="T20" fmla="*/ 232 w 1025"/>
                  <a:gd name="T21" fmla="*/ 2 h 2"/>
                  <a:gd name="T22" fmla="*/ 257 w 1025"/>
                  <a:gd name="T23" fmla="*/ 2 h 2"/>
                  <a:gd name="T24" fmla="*/ 283 w 1025"/>
                  <a:gd name="T25" fmla="*/ 2 h 2"/>
                  <a:gd name="T26" fmla="*/ 309 w 1025"/>
                  <a:gd name="T27" fmla="*/ 2 h 2"/>
                  <a:gd name="T28" fmla="*/ 334 w 1025"/>
                  <a:gd name="T29" fmla="*/ 1 h 2"/>
                  <a:gd name="T30" fmla="*/ 360 w 1025"/>
                  <a:gd name="T31" fmla="*/ 1 h 2"/>
                  <a:gd name="T32" fmla="*/ 385 w 1025"/>
                  <a:gd name="T33" fmla="*/ 1 h 2"/>
                  <a:gd name="T34" fmla="*/ 411 w 1025"/>
                  <a:gd name="T35" fmla="*/ 1 h 2"/>
                  <a:gd name="T36" fmla="*/ 437 w 1025"/>
                  <a:gd name="T37" fmla="*/ 1 h 2"/>
                  <a:gd name="T38" fmla="*/ 462 w 1025"/>
                  <a:gd name="T39" fmla="*/ 1 h 2"/>
                  <a:gd name="T40" fmla="*/ 488 w 1025"/>
                  <a:gd name="T41" fmla="*/ 1 h 2"/>
                  <a:gd name="T42" fmla="*/ 514 w 1025"/>
                  <a:gd name="T43" fmla="*/ 1 h 2"/>
                  <a:gd name="T44" fmla="*/ 539 w 1025"/>
                  <a:gd name="T45" fmla="*/ 1 h 2"/>
                  <a:gd name="T46" fmla="*/ 565 w 1025"/>
                  <a:gd name="T47" fmla="*/ 1 h 2"/>
                  <a:gd name="T48" fmla="*/ 590 w 1025"/>
                  <a:gd name="T49" fmla="*/ 1 h 2"/>
                  <a:gd name="T50" fmla="*/ 616 w 1025"/>
                  <a:gd name="T51" fmla="*/ 1 h 2"/>
                  <a:gd name="T52" fmla="*/ 642 w 1025"/>
                  <a:gd name="T53" fmla="*/ 1 h 2"/>
                  <a:gd name="T54" fmla="*/ 667 w 1025"/>
                  <a:gd name="T55" fmla="*/ 1 h 2"/>
                  <a:gd name="T56" fmla="*/ 693 w 1025"/>
                  <a:gd name="T57" fmla="*/ 1 h 2"/>
                  <a:gd name="T58" fmla="*/ 719 w 1025"/>
                  <a:gd name="T59" fmla="*/ 1 h 2"/>
                  <a:gd name="T60" fmla="*/ 744 w 1025"/>
                  <a:gd name="T61" fmla="*/ 1 h 2"/>
                  <a:gd name="T62" fmla="*/ 770 w 1025"/>
                  <a:gd name="T63" fmla="*/ 1 h 2"/>
                  <a:gd name="T64" fmla="*/ 795 w 1025"/>
                  <a:gd name="T65" fmla="*/ 0 h 2"/>
                  <a:gd name="T66" fmla="*/ 821 w 1025"/>
                  <a:gd name="T67" fmla="*/ 0 h 2"/>
                  <a:gd name="T68" fmla="*/ 847 w 1025"/>
                  <a:gd name="T69" fmla="*/ 0 h 2"/>
                  <a:gd name="T70" fmla="*/ 872 w 1025"/>
                  <a:gd name="T71" fmla="*/ 0 h 2"/>
                  <a:gd name="T72" fmla="*/ 898 w 1025"/>
                  <a:gd name="T73" fmla="*/ 0 h 2"/>
                  <a:gd name="T74" fmla="*/ 924 w 1025"/>
                  <a:gd name="T75" fmla="*/ 0 h 2"/>
                  <a:gd name="T76" fmla="*/ 949 w 1025"/>
                  <a:gd name="T77" fmla="*/ 0 h 2"/>
                  <a:gd name="T78" fmla="*/ 975 w 1025"/>
                  <a:gd name="T79" fmla="*/ 0 h 2"/>
                  <a:gd name="T80" fmla="*/ 1000 w 1025"/>
                  <a:gd name="T81" fmla="*/ 0 h 2"/>
                  <a:gd name="T82" fmla="*/ 1025 w 1025"/>
                  <a:gd name="T8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5" h="2">
                    <a:moveTo>
                      <a:pt x="0" y="2"/>
                    </a:moveTo>
                    <a:lnTo>
                      <a:pt x="1" y="2"/>
                    </a:lnTo>
                    <a:lnTo>
                      <a:pt x="27" y="2"/>
                    </a:lnTo>
                    <a:lnTo>
                      <a:pt x="52" y="2"/>
                    </a:lnTo>
                    <a:lnTo>
                      <a:pt x="78" y="2"/>
                    </a:lnTo>
                    <a:lnTo>
                      <a:pt x="104" y="2"/>
                    </a:lnTo>
                    <a:lnTo>
                      <a:pt x="129" y="2"/>
                    </a:lnTo>
                    <a:lnTo>
                      <a:pt x="155" y="2"/>
                    </a:lnTo>
                    <a:lnTo>
                      <a:pt x="180" y="2"/>
                    </a:lnTo>
                    <a:lnTo>
                      <a:pt x="206" y="2"/>
                    </a:lnTo>
                    <a:lnTo>
                      <a:pt x="232" y="2"/>
                    </a:lnTo>
                    <a:lnTo>
                      <a:pt x="257" y="2"/>
                    </a:lnTo>
                    <a:lnTo>
                      <a:pt x="283" y="2"/>
                    </a:lnTo>
                    <a:lnTo>
                      <a:pt x="309" y="2"/>
                    </a:lnTo>
                    <a:lnTo>
                      <a:pt x="334" y="1"/>
                    </a:lnTo>
                    <a:lnTo>
                      <a:pt x="360" y="1"/>
                    </a:lnTo>
                    <a:lnTo>
                      <a:pt x="385" y="1"/>
                    </a:lnTo>
                    <a:lnTo>
                      <a:pt x="411" y="1"/>
                    </a:lnTo>
                    <a:lnTo>
                      <a:pt x="437" y="1"/>
                    </a:lnTo>
                    <a:lnTo>
                      <a:pt x="462" y="1"/>
                    </a:lnTo>
                    <a:lnTo>
                      <a:pt x="488" y="1"/>
                    </a:lnTo>
                    <a:lnTo>
                      <a:pt x="514" y="1"/>
                    </a:lnTo>
                    <a:lnTo>
                      <a:pt x="539" y="1"/>
                    </a:lnTo>
                    <a:lnTo>
                      <a:pt x="565" y="1"/>
                    </a:lnTo>
                    <a:lnTo>
                      <a:pt x="590" y="1"/>
                    </a:lnTo>
                    <a:lnTo>
                      <a:pt x="616" y="1"/>
                    </a:lnTo>
                    <a:lnTo>
                      <a:pt x="642" y="1"/>
                    </a:lnTo>
                    <a:lnTo>
                      <a:pt x="667" y="1"/>
                    </a:lnTo>
                    <a:lnTo>
                      <a:pt x="693" y="1"/>
                    </a:lnTo>
                    <a:lnTo>
                      <a:pt x="719" y="1"/>
                    </a:lnTo>
                    <a:lnTo>
                      <a:pt x="744" y="1"/>
                    </a:lnTo>
                    <a:lnTo>
                      <a:pt x="770" y="1"/>
                    </a:lnTo>
                    <a:lnTo>
                      <a:pt x="795" y="0"/>
                    </a:lnTo>
                    <a:lnTo>
                      <a:pt x="821" y="0"/>
                    </a:lnTo>
                    <a:lnTo>
                      <a:pt x="847" y="0"/>
                    </a:lnTo>
                    <a:lnTo>
                      <a:pt x="872" y="0"/>
                    </a:lnTo>
                    <a:lnTo>
                      <a:pt x="898" y="0"/>
                    </a:lnTo>
                    <a:lnTo>
                      <a:pt x="924" y="0"/>
                    </a:lnTo>
                    <a:lnTo>
                      <a:pt x="949" y="0"/>
                    </a:lnTo>
                    <a:lnTo>
                      <a:pt x="975" y="0"/>
                    </a:lnTo>
                    <a:lnTo>
                      <a:pt x="1000" y="0"/>
                    </a:lnTo>
                    <a:lnTo>
                      <a:pt x="1025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" name="Freeform 8"/>
              <p:cNvSpPr>
                <a:spLocks/>
              </p:cNvSpPr>
              <p:nvPr/>
            </p:nvSpPr>
            <p:spPr bwMode="auto">
              <a:xfrm>
                <a:off x="2419351" y="4297363"/>
                <a:ext cx="5794375" cy="15875"/>
              </a:xfrm>
              <a:custGeom>
                <a:avLst/>
                <a:gdLst>
                  <a:gd name="T0" fmla="*/ 0 w 1025"/>
                  <a:gd name="T1" fmla="*/ 3 h 3"/>
                  <a:gd name="T2" fmla="*/ 1 w 1025"/>
                  <a:gd name="T3" fmla="*/ 3 h 3"/>
                  <a:gd name="T4" fmla="*/ 27 w 1025"/>
                  <a:gd name="T5" fmla="*/ 3 h 3"/>
                  <a:gd name="T6" fmla="*/ 52 w 1025"/>
                  <a:gd name="T7" fmla="*/ 3 h 3"/>
                  <a:gd name="T8" fmla="*/ 78 w 1025"/>
                  <a:gd name="T9" fmla="*/ 3 h 3"/>
                  <a:gd name="T10" fmla="*/ 104 w 1025"/>
                  <a:gd name="T11" fmla="*/ 3 h 3"/>
                  <a:gd name="T12" fmla="*/ 129 w 1025"/>
                  <a:gd name="T13" fmla="*/ 3 h 3"/>
                  <a:gd name="T14" fmla="*/ 155 w 1025"/>
                  <a:gd name="T15" fmla="*/ 2 h 3"/>
                  <a:gd name="T16" fmla="*/ 180 w 1025"/>
                  <a:gd name="T17" fmla="*/ 2 h 3"/>
                  <a:gd name="T18" fmla="*/ 206 w 1025"/>
                  <a:gd name="T19" fmla="*/ 2 h 3"/>
                  <a:gd name="T20" fmla="*/ 232 w 1025"/>
                  <a:gd name="T21" fmla="*/ 2 h 3"/>
                  <a:gd name="T22" fmla="*/ 257 w 1025"/>
                  <a:gd name="T23" fmla="*/ 2 h 3"/>
                  <a:gd name="T24" fmla="*/ 283 w 1025"/>
                  <a:gd name="T25" fmla="*/ 2 h 3"/>
                  <a:gd name="T26" fmla="*/ 309 w 1025"/>
                  <a:gd name="T27" fmla="*/ 2 h 3"/>
                  <a:gd name="T28" fmla="*/ 334 w 1025"/>
                  <a:gd name="T29" fmla="*/ 2 h 3"/>
                  <a:gd name="T30" fmla="*/ 360 w 1025"/>
                  <a:gd name="T31" fmla="*/ 2 h 3"/>
                  <a:gd name="T32" fmla="*/ 385 w 1025"/>
                  <a:gd name="T33" fmla="*/ 2 h 3"/>
                  <a:gd name="T34" fmla="*/ 411 w 1025"/>
                  <a:gd name="T35" fmla="*/ 2 h 3"/>
                  <a:gd name="T36" fmla="*/ 437 w 1025"/>
                  <a:gd name="T37" fmla="*/ 2 h 3"/>
                  <a:gd name="T38" fmla="*/ 462 w 1025"/>
                  <a:gd name="T39" fmla="*/ 1 h 3"/>
                  <a:gd name="T40" fmla="*/ 488 w 1025"/>
                  <a:gd name="T41" fmla="*/ 1 h 3"/>
                  <a:gd name="T42" fmla="*/ 514 w 1025"/>
                  <a:gd name="T43" fmla="*/ 1 h 3"/>
                  <a:gd name="T44" fmla="*/ 539 w 1025"/>
                  <a:gd name="T45" fmla="*/ 1 h 3"/>
                  <a:gd name="T46" fmla="*/ 565 w 1025"/>
                  <a:gd name="T47" fmla="*/ 1 h 3"/>
                  <a:gd name="T48" fmla="*/ 590 w 1025"/>
                  <a:gd name="T49" fmla="*/ 1 h 3"/>
                  <a:gd name="T50" fmla="*/ 616 w 1025"/>
                  <a:gd name="T51" fmla="*/ 1 h 3"/>
                  <a:gd name="T52" fmla="*/ 642 w 1025"/>
                  <a:gd name="T53" fmla="*/ 1 h 3"/>
                  <a:gd name="T54" fmla="*/ 667 w 1025"/>
                  <a:gd name="T55" fmla="*/ 1 h 3"/>
                  <a:gd name="T56" fmla="*/ 693 w 1025"/>
                  <a:gd name="T57" fmla="*/ 1 h 3"/>
                  <a:gd name="T58" fmla="*/ 719 w 1025"/>
                  <a:gd name="T59" fmla="*/ 1 h 3"/>
                  <a:gd name="T60" fmla="*/ 744 w 1025"/>
                  <a:gd name="T61" fmla="*/ 1 h 3"/>
                  <a:gd name="T62" fmla="*/ 770 w 1025"/>
                  <a:gd name="T63" fmla="*/ 1 h 3"/>
                  <a:gd name="T64" fmla="*/ 795 w 1025"/>
                  <a:gd name="T65" fmla="*/ 0 h 3"/>
                  <a:gd name="T66" fmla="*/ 821 w 1025"/>
                  <a:gd name="T67" fmla="*/ 0 h 3"/>
                  <a:gd name="T68" fmla="*/ 847 w 1025"/>
                  <a:gd name="T69" fmla="*/ 0 h 3"/>
                  <a:gd name="T70" fmla="*/ 872 w 1025"/>
                  <a:gd name="T71" fmla="*/ 0 h 3"/>
                  <a:gd name="T72" fmla="*/ 898 w 1025"/>
                  <a:gd name="T73" fmla="*/ 0 h 3"/>
                  <a:gd name="T74" fmla="*/ 924 w 1025"/>
                  <a:gd name="T75" fmla="*/ 0 h 3"/>
                  <a:gd name="T76" fmla="*/ 949 w 1025"/>
                  <a:gd name="T77" fmla="*/ 0 h 3"/>
                  <a:gd name="T78" fmla="*/ 975 w 1025"/>
                  <a:gd name="T79" fmla="*/ 0 h 3"/>
                  <a:gd name="T80" fmla="*/ 1000 w 1025"/>
                  <a:gd name="T81" fmla="*/ 0 h 3"/>
                  <a:gd name="T82" fmla="*/ 1025 w 1025"/>
                  <a:gd name="T8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5" h="3">
                    <a:moveTo>
                      <a:pt x="0" y="3"/>
                    </a:moveTo>
                    <a:lnTo>
                      <a:pt x="1" y="3"/>
                    </a:lnTo>
                    <a:lnTo>
                      <a:pt x="27" y="3"/>
                    </a:lnTo>
                    <a:lnTo>
                      <a:pt x="52" y="3"/>
                    </a:lnTo>
                    <a:lnTo>
                      <a:pt x="78" y="3"/>
                    </a:lnTo>
                    <a:lnTo>
                      <a:pt x="104" y="3"/>
                    </a:lnTo>
                    <a:lnTo>
                      <a:pt x="129" y="3"/>
                    </a:lnTo>
                    <a:lnTo>
                      <a:pt x="155" y="2"/>
                    </a:lnTo>
                    <a:lnTo>
                      <a:pt x="180" y="2"/>
                    </a:lnTo>
                    <a:lnTo>
                      <a:pt x="206" y="2"/>
                    </a:lnTo>
                    <a:lnTo>
                      <a:pt x="232" y="2"/>
                    </a:lnTo>
                    <a:lnTo>
                      <a:pt x="257" y="2"/>
                    </a:lnTo>
                    <a:lnTo>
                      <a:pt x="283" y="2"/>
                    </a:lnTo>
                    <a:lnTo>
                      <a:pt x="309" y="2"/>
                    </a:lnTo>
                    <a:lnTo>
                      <a:pt x="334" y="2"/>
                    </a:lnTo>
                    <a:lnTo>
                      <a:pt x="360" y="2"/>
                    </a:lnTo>
                    <a:lnTo>
                      <a:pt x="385" y="2"/>
                    </a:lnTo>
                    <a:lnTo>
                      <a:pt x="411" y="2"/>
                    </a:lnTo>
                    <a:lnTo>
                      <a:pt x="437" y="2"/>
                    </a:lnTo>
                    <a:lnTo>
                      <a:pt x="462" y="1"/>
                    </a:lnTo>
                    <a:lnTo>
                      <a:pt x="488" y="1"/>
                    </a:lnTo>
                    <a:lnTo>
                      <a:pt x="514" y="1"/>
                    </a:lnTo>
                    <a:lnTo>
                      <a:pt x="539" y="1"/>
                    </a:lnTo>
                    <a:lnTo>
                      <a:pt x="565" y="1"/>
                    </a:lnTo>
                    <a:lnTo>
                      <a:pt x="590" y="1"/>
                    </a:lnTo>
                    <a:lnTo>
                      <a:pt x="616" y="1"/>
                    </a:lnTo>
                    <a:lnTo>
                      <a:pt x="642" y="1"/>
                    </a:lnTo>
                    <a:lnTo>
                      <a:pt x="667" y="1"/>
                    </a:lnTo>
                    <a:lnTo>
                      <a:pt x="693" y="1"/>
                    </a:lnTo>
                    <a:lnTo>
                      <a:pt x="719" y="1"/>
                    </a:lnTo>
                    <a:lnTo>
                      <a:pt x="744" y="1"/>
                    </a:lnTo>
                    <a:lnTo>
                      <a:pt x="770" y="1"/>
                    </a:lnTo>
                    <a:lnTo>
                      <a:pt x="795" y="0"/>
                    </a:lnTo>
                    <a:lnTo>
                      <a:pt x="821" y="0"/>
                    </a:lnTo>
                    <a:lnTo>
                      <a:pt x="847" y="0"/>
                    </a:lnTo>
                    <a:lnTo>
                      <a:pt x="872" y="0"/>
                    </a:lnTo>
                    <a:lnTo>
                      <a:pt x="898" y="0"/>
                    </a:lnTo>
                    <a:lnTo>
                      <a:pt x="924" y="0"/>
                    </a:lnTo>
                    <a:lnTo>
                      <a:pt x="949" y="0"/>
                    </a:lnTo>
                    <a:lnTo>
                      <a:pt x="975" y="0"/>
                    </a:lnTo>
                    <a:lnTo>
                      <a:pt x="1000" y="0"/>
                    </a:lnTo>
                    <a:lnTo>
                      <a:pt x="102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" name="Freeform 9"/>
              <p:cNvSpPr>
                <a:spLocks/>
              </p:cNvSpPr>
              <p:nvPr/>
            </p:nvSpPr>
            <p:spPr bwMode="auto">
              <a:xfrm>
                <a:off x="2419351" y="4127500"/>
                <a:ext cx="5794375" cy="17463"/>
              </a:xfrm>
              <a:custGeom>
                <a:avLst/>
                <a:gdLst>
                  <a:gd name="T0" fmla="*/ 0 w 1025"/>
                  <a:gd name="T1" fmla="*/ 3 h 3"/>
                  <a:gd name="T2" fmla="*/ 1 w 1025"/>
                  <a:gd name="T3" fmla="*/ 3 h 3"/>
                  <a:gd name="T4" fmla="*/ 27 w 1025"/>
                  <a:gd name="T5" fmla="*/ 3 h 3"/>
                  <a:gd name="T6" fmla="*/ 52 w 1025"/>
                  <a:gd name="T7" fmla="*/ 3 h 3"/>
                  <a:gd name="T8" fmla="*/ 78 w 1025"/>
                  <a:gd name="T9" fmla="*/ 3 h 3"/>
                  <a:gd name="T10" fmla="*/ 104 w 1025"/>
                  <a:gd name="T11" fmla="*/ 3 h 3"/>
                  <a:gd name="T12" fmla="*/ 129 w 1025"/>
                  <a:gd name="T13" fmla="*/ 3 h 3"/>
                  <a:gd name="T14" fmla="*/ 155 w 1025"/>
                  <a:gd name="T15" fmla="*/ 3 h 3"/>
                  <a:gd name="T16" fmla="*/ 180 w 1025"/>
                  <a:gd name="T17" fmla="*/ 3 h 3"/>
                  <a:gd name="T18" fmla="*/ 206 w 1025"/>
                  <a:gd name="T19" fmla="*/ 3 h 3"/>
                  <a:gd name="T20" fmla="*/ 232 w 1025"/>
                  <a:gd name="T21" fmla="*/ 3 h 3"/>
                  <a:gd name="T22" fmla="*/ 257 w 1025"/>
                  <a:gd name="T23" fmla="*/ 2 h 3"/>
                  <a:gd name="T24" fmla="*/ 283 w 1025"/>
                  <a:gd name="T25" fmla="*/ 2 h 3"/>
                  <a:gd name="T26" fmla="*/ 309 w 1025"/>
                  <a:gd name="T27" fmla="*/ 2 h 3"/>
                  <a:gd name="T28" fmla="*/ 334 w 1025"/>
                  <a:gd name="T29" fmla="*/ 2 h 3"/>
                  <a:gd name="T30" fmla="*/ 360 w 1025"/>
                  <a:gd name="T31" fmla="*/ 2 h 3"/>
                  <a:gd name="T32" fmla="*/ 385 w 1025"/>
                  <a:gd name="T33" fmla="*/ 2 h 3"/>
                  <a:gd name="T34" fmla="*/ 411 w 1025"/>
                  <a:gd name="T35" fmla="*/ 2 h 3"/>
                  <a:gd name="T36" fmla="*/ 437 w 1025"/>
                  <a:gd name="T37" fmla="*/ 2 h 3"/>
                  <a:gd name="T38" fmla="*/ 462 w 1025"/>
                  <a:gd name="T39" fmla="*/ 2 h 3"/>
                  <a:gd name="T40" fmla="*/ 488 w 1025"/>
                  <a:gd name="T41" fmla="*/ 2 h 3"/>
                  <a:gd name="T42" fmla="*/ 514 w 1025"/>
                  <a:gd name="T43" fmla="*/ 2 h 3"/>
                  <a:gd name="T44" fmla="*/ 539 w 1025"/>
                  <a:gd name="T45" fmla="*/ 2 h 3"/>
                  <a:gd name="T46" fmla="*/ 565 w 1025"/>
                  <a:gd name="T47" fmla="*/ 2 h 3"/>
                  <a:gd name="T48" fmla="*/ 590 w 1025"/>
                  <a:gd name="T49" fmla="*/ 1 h 3"/>
                  <a:gd name="T50" fmla="*/ 616 w 1025"/>
                  <a:gd name="T51" fmla="*/ 1 h 3"/>
                  <a:gd name="T52" fmla="*/ 642 w 1025"/>
                  <a:gd name="T53" fmla="*/ 1 h 3"/>
                  <a:gd name="T54" fmla="*/ 667 w 1025"/>
                  <a:gd name="T55" fmla="*/ 1 h 3"/>
                  <a:gd name="T56" fmla="*/ 693 w 1025"/>
                  <a:gd name="T57" fmla="*/ 1 h 3"/>
                  <a:gd name="T58" fmla="*/ 719 w 1025"/>
                  <a:gd name="T59" fmla="*/ 1 h 3"/>
                  <a:gd name="T60" fmla="*/ 744 w 1025"/>
                  <a:gd name="T61" fmla="*/ 1 h 3"/>
                  <a:gd name="T62" fmla="*/ 770 w 1025"/>
                  <a:gd name="T63" fmla="*/ 1 h 3"/>
                  <a:gd name="T64" fmla="*/ 795 w 1025"/>
                  <a:gd name="T65" fmla="*/ 1 h 3"/>
                  <a:gd name="T66" fmla="*/ 821 w 1025"/>
                  <a:gd name="T67" fmla="*/ 1 h 3"/>
                  <a:gd name="T68" fmla="*/ 847 w 1025"/>
                  <a:gd name="T69" fmla="*/ 1 h 3"/>
                  <a:gd name="T70" fmla="*/ 872 w 1025"/>
                  <a:gd name="T71" fmla="*/ 1 h 3"/>
                  <a:gd name="T72" fmla="*/ 898 w 1025"/>
                  <a:gd name="T73" fmla="*/ 0 h 3"/>
                  <a:gd name="T74" fmla="*/ 924 w 1025"/>
                  <a:gd name="T75" fmla="*/ 0 h 3"/>
                  <a:gd name="T76" fmla="*/ 949 w 1025"/>
                  <a:gd name="T77" fmla="*/ 0 h 3"/>
                  <a:gd name="T78" fmla="*/ 975 w 1025"/>
                  <a:gd name="T79" fmla="*/ 0 h 3"/>
                  <a:gd name="T80" fmla="*/ 1000 w 1025"/>
                  <a:gd name="T81" fmla="*/ 0 h 3"/>
                  <a:gd name="T82" fmla="*/ 1025 w 1025"/>
                  <a:gd name="T8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5" h="3">
                    <a:moveTo>
                      <a:pt x="0" y="3"/>
                    </a:moveTo>
                    <a:lnTo>
                      <a:pt x="1" y="3"/>
                    </a:lnTo>
                    <a:lnTo>
                      <a:pt x="27" y="3"/>
                    </a:lnTo>
                    <a:lnTo>
                      <a:pt x="52" y="3"/>
                    </a:lnTo>
                    <a:lnTo>
                      <a:pt x="78" y="3"/>
                    </a:lnTo>
                    <a:lnTo>
                      <a:pt x="104" y="3"/>
                    </a:lnTo>
                    <a:lnTo>
                      <a:pt x="129" y="3"/>
                    </a:lnTo>
                    <a:lnTo>
                      <a:pt x="155" y="3"/>
                    </a:lnTo>
                    <a:lnTo>
                      <a:pt x="180" y="3"/>
                    </a:lnTo>
                    <a:lnTo>
                      <a:pt x="206" y="3"/>
                    </a:lnTo>
                    <a:lnTo>
                      <a:pt x="232" y="3"/>
                    </a:lnTo>
                    <a:lnTo>
                      <a:pt x="257" y="2"/>
                    </a:lnTo>
                    <a:lnTo>
                      <a:pt x="283" y="2"/>
                    </a:lnTo>
                    <a:lnTo>
                      <a:pt x="309" y="2"/>
                    </a:lnTo>
                    <a:lnTo>
                      <a:pt x="334" y="2"/>
                    </a:lnTo>
                    <a:lnTo>
                      <a:pt x="360" y="2"/>
                    </a:lnTo>
                    <a:lnTo>
                      <a:pt x="385" y="2"/>
                    </a:lnTo>
                    <a:lnTo>
                      <a:pt x="411" y="2"/>
                    </a:lnTo>
                    <a:lnTo>
                      <a:pt x="437" y="2"/>
                    </a:lnTo>
                    <a:lnTo>
                      <a:pt x="462" y="2"/>
                    </a:lnTo>
                    <a:lnTo>
                      <a:pt x="488" y="2"/>
                    </a:lnTo>
                    <a:lnTo>
                      <a:pt x="514" y="2"/>
                    </a:lnTo>
                    <a:lnTo>
                      <a:pt x="539" y="2"/>
                    </a:lnTo>
                    <a:lnTo>
                      <a:pt x="565" y="2"/>
                    </a:lnTo>
                    <a:lnTo>
                      <a:pt x="590" y="1"/>
                    </a:lnTo>
                    <a:lnTo>
                      <a:pt x="616" y="1"/>
                    </a:lnTo>
                    <a:lnTo>
                      <a:pt x="642" y="1"/>
                    </a:lnTo>
                    <a:lnTo>
                      <a:pt x="667" y="1"/>
                    </a:lnTo>
                    <a:lnTo>
                      <a:pt x="693" y="1"/>
                    </a:lnTo>
                    <a:lnTo>
                      <a:pt x="719" y="1"/>
                    </a:lnTo>
                    <a:lnTo>
                      <a:pt x="744" y="1"/>
                    </a:lnTo>
                    <a:lnTo>
                      <a:pt x="770" y="1"/>
                    </a:lnTo>
                    <a:lnTo>
                      <a:pt x="795" y="1"/>
                    </a:lnTo>
                    <a:lnTo>
                      <a:pt x="821" y="1"/>
                    </a:lnTo>
                    <a:lnTo>
                      <a:pt x="847" y="1"/>
                    </a:lnTo>
                    <a:lnTo>
                      <a:pt x="872" y="1"/>
                    </a:lnTo>
                    <a:lnTo>
                      <a:pt x="898" y="0"/>
                    </a:lnTo>
                    <a:lnTo>
                      <a:pt x="924" y="0"/>
                    </a:lnTo>
                    <a:lnTo>
                      <a:pt x="949" y="0"/>
                    </a:lnTo>
                    <a:lnTo>
                      <a:pt x="975" y="0"/>
                    </a:lnTo>
                    <a:lnTo>
                      <a:pt x="1000" y="0"/>
                    </a:lnTo>
                    <a:lnTo>
                      <a:pt x="102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" name="Freeform 10"/>
              <p:cNvSpPr>
                <a:spLocks/>
              </p:cNvSpPr>
              <p:nvPr/>
            </p:nvSpPr>
            <p:spPr bwMode="auto">
              <a:xfrm>
                <a:off x="6167438" y="811213"/>
                <a:ext cx="2046288" cy="2898775"/>
              </a:xfrm>
              <a:custGeom>
                <a:avLst/>
                <a:gdLst>
                  <a:gd name="T0" fmla="*/ 362 w 362"/>
                  <a:gd name="T1" fmla="*/ 514 h 514"/>
                  <a:gd name="T2" fmla="*/ 361 w 362"/>
                  <a:gd name="T3" fmla="*/ 514 h 514"/>
                  <a:gd name="T4" fmla="*/ 337 w 362"/>
                  <a:gd name="T5" fmla="*/ 507 h 514"/>
                  <a:gd name="T6" fmla="*/ 314 w 362"/>
                  <a:gd name="T7" fmla="*/ 500 h 514"/>
                  <a:gd name="T8" fmla="*/ 291 w 362"/>
                  <a:gd name="T9" fmla="*/ 492 h 514"/>
                  <a:gd name="T10" fmla="*/ 268 w 362"/>
                  <a:gd name="T11" fmla="*/ 484 h 514"/>
                  <a:gd name="T12" fmla="*/ 246 w 362"/>
                  <a:gd name="T13" fmla="*/ 475 h 514"/>
                  <a:gd name="T14" fmla="*/ 224 w 362"/>
                  <a:gd name="T15" fmla="*/ 466 h 514"/>
                  <a:gd name="T16" fmla="*/ 202 w 362"/>
                  <a:gd name="T17" fmla="*/ 457 h 514"/>
                  <a:gd name="T18" fmla="*/ 181 w 362"/>
                  <a:gd name="T19" fmla="*/ 447 h 514"/>
                  <a:gd name="T20" fmla="*/ 160 w 362"/>
                  <a:gd name="T21" fmla="*/ 436 h 514"/>
                  <a:gd name="T22" fmla="*/ 140 w 362"/>
                  <a:gd name="T23" fmla="*/ 425 h 514"/>
                  <a:gd name="T24" fmla="*/ 121 w 362"/>
                  <a:gd name="T25" fmla="*/ 414 h 514"/>
                  <a:gd name="T26" fmla="*/ 102 w 362"/>
                  <a:gd name="T27" fmla="*/ 402 h 514"/>
                  <a:gd name="T28" fmla="*/ 83 w 362"/>
                  <a:gd name="T29" fmla="*/ 389 h 514"/>
                  <a:gd name="T30" fmla="*/ 66 w 362"/>
                  <a:gd name="T31" fmla="*/ 376 h 514"/>
                  <a:gd name="T32" fmla="*/ 49 w 362"/>
                  <a:gd name="T33" fmla="*/ 363 h 514"/>
                  <a:gd name="T34" fmla="*/ 32 w 362"/>
                  <a:gd name="T35" fmla="*/ 350 h 514"/>
                  <a:gd name="T36" fmla="*/ 17 w 362"/>
                  <a:gd name="T37" fmla="*/ 335 h 514"/>
                  <a:gd name="T38" fmla="*/ 2 w 362"/>
                  <a:gd name="T39" fmla="*/ 321 h 514"/>
                  <a:gd name="T40" fmla="*/ 0 w 362"/>
                  <a:gd name="T41" fmla="*/ 319 h 514"/>
                  <a:gd name="T42" fmla="*/ 0 w 362"/>
                  <a:gd name="T43" fmla="*/ 318 h 514"/>
                  <a:gd name="T44" fmla="*/ 8 w 362"/>
                  <a:gd name="T45" fmla="*/ 301 h 514"/>
                  <a:gd name="T46" fmla="*/ 15 w 362"/>
                  <a:gd name="T47" fmla="*/ 284 h 514"/>
                  <a:gd name="T48" fmla="*/ 23 w 362"/>
                  <a:gd name="T49" fmla="*/ 268 h 514"/>
                  <a:gd name="T50" fmla="*/ 31 w 362"/>
                  <a:gd name="T51" fmla="*/ 251 h 514"/>
                  <a:gd name="T52" fmla="*/ 39 w 362"/>
                  <a:gd name="T53" fmla="*/ 234 h 514"/>
                  <a:gd name="T54" fmla="*/ 46 w 362"/>
                  <a:gd name="T55" fmla="*/ 217 h 514"/>
                  <a:gd name="T56" fmla="*/ 54 w 362"/>
                  <a:gd name="T57" fmla="*/ 200 h 514"/>
                  <a:gd name="T58" fmla="*/ 62 w 362"/>
                  <a:gd name="T59" fmla="*/ 183 h 514"/>
                  <a:gd name="T60" fmla="*/ 70 w 362"/>
                  <a:gd name="T61" fmla="*/ 166 h 514"/>
                  <a:gd name="T62" fmla="*/ 78 w 362"/>
                  <a:gd name="T63" fmla="*/ 149 h 514"/>
                  <a:gd name="T64" fmla="*/ 85 w 362"/>
                  <a:gd name="T65" fmla="*/ 132 h 514"/>
                  <a:gd name="T66" fmla="*/ 93 w 362"/>
                  <a:gd name="T67" fmla="*/ 116 h 514"/>
                  <a:gd name="T68" fmla="*/ 101 w 362"/>
                  <a:gd name="T69" fmla="*/ 99 h 514"/>
                  <a:gd name="T70" fmla="*/ 109 w 362"/>
                  <a:gd name="T71" fmla="*/ 82 h 514"/>
                  <a:gd name="T72" fmla="*/ 116 w 362"/>
                  <a:gd name="T73" fmla="*/ 65 h 514"/>
                  <a:gd name="T74" fmla="*/ 124 w 362"/>
                  <a:gd name="T75" fmla="*/ 48 h 514"/>
                  <a:gd name="T76" fmla="*/ 132 w 362"/>
                  <a:gd name="T77" fmla="*/ 31 h 514"/>
                  <a:gd name="T78" fmla="*/ 140 w 362"/>
                  <a:gd name="T79" fmla="*/ 14 h 514"/>
                  <a:gd name="T80" fmla="*/ 146 w 362"/>
                  <a:gd name="T81" fmla="*/ 0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2" h="514">
                    <a:moveTo>
                      <a:pt x="362" y="514"/>
                    </a:moveTo>
                    <a:lnTo>
                      <a:pt x="361" y="514"/>
                    </a:lnTo>
                    <a:lnTo>
                      <a:pt x="337" y="507"/>
                    </a:lnTo>
                    <a:lnTo>
                      <a:pt x="314" y="500"/>
                    </a:lnTo>
                    <a:lnTo>
                      <a:pt x="291" y="492"/>
                    </a:lnTo>
                    <a:lnTo>
                      <a:pt x="268" y="484"/>
                    </a:lnTo>
                    <a:lnTo>
                      <a:pt x="246" y="475"/>
                    </a:lnTo>
                    <a:lnTo>
                      <a:pt x="224" y="466"/>
                    </a:lnTo>
                    <a:lnTo>
                      <a:pt x="202" y="457"/>
                    </a:lnTo>
                    <a:lnTo>
                      <a:pt x="181" y="447"/>
                    </a:lnTo>
                    <a:lnTo>
                      <a:pt x="160" y="436"/>
                    </a:lnTo>
                    <a:lnTo>
                      <a:pt x="140" y="425"/>
                    </a:lnTo>
                    <a:lnTo>
                      <a:pt x="121" y="414"/>
                    </a:lnTo>
                    <a:lnTo>
                      <a:pt x="102" y="402"/>
                    </a:lnTo>
                    <a:lnTo>
                      <a:pt x="83" y="389"/>
                    </a:lnTo>
                    <a:lnTo>
                      <a:pt x="66" y="376"/>
                    </a:lnTo>
                    <a:lnTo>
                      <a:pt x="49" y="363"/>
                    </a:lnTo>
                    <a:lnTo>
                      <a:pt x="32" y="350"/>
                    </a:lnTo>
                    <a:lnTo>
                      <a:pt x="17" y="335"/>
                    </a:lnTo>
                    <a:lnTo>
                      <a:pt x="2" y="321"/>
                    </a:lnTo>
                    <a:lnTo>
                      <a:pt x="0" y="319"/>
                    </a:lnTo>
                    <a:lnTo>
                      <a:pt x="0" y="318"/>
                    </a:lnTo>
                    <a:lnTo>
                      <a:pt x="8" y="301"/>
                    </a:lnTo>
                    <a:lnTo>
                      <a:pt x="15" y="284"/>
                    </a:lnTo>
                    <a:lnTo>
                      <a:pt x="23" y="268"/>
                    </a:lnTo>
                    <a:lnTo>
                      <a:pt x="31" y="251"/>
                    </a:lnTo>
                    <a:lnTo>
                      <a:pt x="39" y="234"/>
                    </a:lnTo>
                    <a:lnTo>
                      <a:pt x="46" y="217"/>
                    </a:lnTo>
                    <a:lnTo>
                      <a:pt x="54" y="200"/>
                    </a:lnTo>
                    <a:lnTo>
                      <a:pt x="62" y="183"/>
                    </a:lnTo>
                    <a:lnTo>
                      <a:pt x="70" y="166"/>
                    </a:lnTo>
                    <a:lnTo>
                      <a:pt x="78" y="149"/>
                    </a:lnTo>
                    <a:lnTo>
                      <a:pt x="85" y="132"/>
                    </a:lnTo>
                    <a:lnTo>
                      <a:pt x="93" y="116"/>
                    </a:lnTo>
                    <a:lnTo>
                      <a:pt x="101" y="99"/>
                    </a:lnTo>
                    <a:lnTo>
                      <a:pt x="109" y="82"/>
                    </a:lnTo>
                    <a:lnTo>
                      <a:pt x="116" y="65"/>
                    </a:lnTo>
                    <a:lnTo>
                      <a:pt x="124" y="48"/>
                    </a:lnTo>
                    <a:lnTo>
                      <a:pt x="132" y="31"/>
                    </a:lnTo>
                    <a:lnTo>
                      <a:pt x="140" y="14"/>
                    </a:lnTo>
                    <a:lnTo>
                      <a:pt x="14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" name="Freeform 11"/>
              <p:cNvSpPr>
                <a:spLocks/>
              </p:cNvSpPr>
              <p:nvPr/>
            </p:nvSpPr>
            <p:spPr bwMode="auto">
              <a:xfrm>
                <a:off x="3611563" y="811213"/>
                <a:ext cx="4602163" cy="1800225"/>
              </a:xfrm>
              <a:custGeom>
                <a:avLst/>
                <a:gdLst>
                  <a:gd name="T0" fmla="*/ 814 w 814"/>
                  <a:gd name="T1" fmla="*/ 91 h 319"/>
                  <a:gd name="T2" fmla="*/ 813 w 814"/>
                  <a:gd name="T3" fmla="*/ 91 h 319"/>
                  <a:gd name="T4" fmla="*/ 794 w 814"/>
                  <a:gd name="T5" fmla="*/ 103 h 319"/>
                  <a:gd name="T6" fmla="*/ 775 w 814"/>
                  <a:gd name="T7" fmla="*/ 115 h 319"/>
                  <a:gd name="T8" fmla="*/ 756 w 814"/>
                  <a:gd name="T9" fmla="*/ 127 h 319"/>
                  <a:gd name="T10" fmla="*/ 737 w 814"/>
                  <a:gd name="T11" fmla="*/ 139 h 319"/>
                  <a:gd name="T12" fmla="*/ 718 w 814"/>
                  <a:gd name="T13" fmla="*/ 151 h 319"/>
                  <a:gd name="T14" fmla="*/ 700 w 814"/>
                  <a:gd name="T15" fmla="*/ 163 h 319"/>
                  <a:gd name="T16" fmla="*/ 681 w 814"/>
                  <a:gd name="T17" fmla="*/ 175 h 319"/>
                  <a:gd name="T18" fmla="*/ 662 w 814"/>
                  <a:gd name="T19" fmla="*/ 187 h 319"/>
                  <a:gd name="T20" fmla="*/ 643 w 814"/>
                  <a:gd name="T21" fmla="*/ 199 h 319"/>
                  <a:gd name="T22" fmla="*/ 624 w 814"/>
                  <a:gd name="T23" fmla="*/ 211 h 319"/>
                  <a:gd name="T24" fmla="*/ 605 w 814"/>
                  <a:gd name="T25" fmla="*/ 222 h 319"/>
                  <a:gd name="T26" fmla="*/ 586 w 814"/>
                  <a:gd name="T27" fmla="*/ 234 h 319"/>
                  <a:gd name="T28" fmla="*/ 567 w 814"/>
                  <a:gd name="T29" fmla="*/ 246 h 319"/>
                  <a:gd name="T30" fmla="*/ 548 w 814"/>
                  <a:gd name="T31" fmla="*/ 258 h 319"/>
                  <a:gd name="T32" fmla="*/ 529 w 814"/>
                  <a:gd name="T33" fmla="*/ 270 h 319"/>
                  <a:gd name="T34" fmla="*/ 510 w 814"/>
                  <a:gd name="T35" fmla="*/ 282 h 319"/>
                  <a:gd name="T36" fmla="*/ 491 w 814"/>
                  <a:gd name="T37" fmla="*/ 294 h 319"/>
                  <a:gd name="T38" fmla="*/ 472 w 814"/>
                  <a:gd name="T39" fmla="*/ 306 h 319"/>
                  <a:gd name="T40" fmla="*/ 453 w 814"/>
                  <a:gd name="T41" fmla="*/ 318 h 319"/>
                  <a:gd name="T42" fmla="*/ 452 w 814"/>
                  <a:gd name="T43" fmla="*/ 319 h 319"/>
                  <a:gd name="T44" fmla="*/ 451 w 814"/>
                  <a:gd name="T45" fmla="*/ 319 h 319"/>
                  <a:gd name="T46" fmla="*/ 427 w 814"/>
                  <a:gd name="T47" fmla="*/ 312 h 319"/>
                  <a:gd name="T48" fmla="*/ 404 w 814"/>
                  <a:gd name="T49" fmla="*/ 304 h 319"/>
                  <a:gd name="T50" fmla="*/ 381 w 814"/>
                  <a:gd name="T51" fmla="*/ 296 h 319"/>
                  <a:gd name="T52" fmla="*/ 358 w 814"/>
                  <a:gd name="T53" fmla="*/ 288 h 319"/>
                  <a:gd name="T54" fmla="*/ 336 w 814"/>
                  <a:gd name="T55" fmla="*/ 280 h 319"/>
                  <a:gd name="T56" fmla="*/ 314 w 814"/>
                  <a:gd name="T57" fmla="*/ 271 h 319"/>
                  <a:gd name="T58" fmla="*/ 292 w 814"/>
                  <a:gd name="T59" fmla="*/ 261 h 319"/>
                  <a:gd name="T60" fmla="*/ 271 w 814"/>
                  <a:gd name="T61" fmla="*/ 251 h 319"/>
                  <a:gd name="T62" fmla="*/ 250 w 814"/>
                  <a:gd name="T63" fmla="*/ 241 h 319"/>
                  <a:gd name="T64" fmla="*/ 230 w 814"/>
                  <a:gd name="T65" fmla="*/ 230 h 319"/>
                  <a:gd name="T66" fmla="*/ 210 w 814"/>
                  <a:gd name="T67" fmla="*/ 219 h 319"/>
                  <a:gd name="T68" fmla="*/ 191 w 814"/>
                  <a:gd name="T69" fmla="*/ 207 h 319"/>
                  <a:gd name="T70" fmla="*/ 173 w 814"/>
                  <a:gd name="T71" fmla="*/ 194 h 319"/>
                  <a:gd name="T72" fmla="*/ 155 w 814"/>
                  <a:gd name="T73" fmla="*/ 182 h 319"/>
                  <a:gd name="T74" fmla="*/ 138 w 814"/>
                  <a:gd name="T75" fmla="*/ 168 h 319"/>
                  <a:gd name="T76" fmla="*/ 122 w 814"/>
                  <a:gd name="T77" fmla="*/ 155 h 319"/>
                  <a:gd name="T78" fmla="*/ 106 w 814"/>
                  <a:gd name="T79" fmla="*/ 140 h 319"/>
                  <a:gd name="T80" fmla="*/ 92 w 814"/>
                  <a:gd name="T81" fmla="*/ 126 h 319"/>
                  <a:gd name="T82" fmla="*/ 78 w 814"/>
                  <a:gd name="T83" fmla="*/ 111 h 319"/>
                  <a:gd name="T84" fmla="*/ 65 w 814"/>
                  <a:gd name="T85" fmla="*/ 96 h 319"/>
                  <a:gd name="T86" fmla="*/ 52 w 814"/>
                  <a:gd name="T87" fmla="*/ 80 h 319"/>
                  <a:gd name="T88" fmla="*/ 40 w 814"/>
                  <a:gd name="T89" fmla="*/ 65 h 319"/>
                  <a:gd name="T90" fmla="*/ 29 w 814"/>
                  <a:gd name="T91" fmla="*/ 49 h 319"/>
                  <a:gd name="T92" fmla="*/ 19 w 814"/>
                  <a:gd name="T93" fmla="*/ 32 h 319"/>
                  <a:gd name="T94" fmla="*/ 9 w 814"/>
                  <a:gd name="T95" fmla="*/ 16 h 319"/>
                  <a:gd name="T96" fmla="*/ 0 w 814"/>
                  <a:gd name="T9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14" h="319">
                    <a:moveTo>
                      <a:pt x="814" y="91"/>
                    </a:moveTo>
                    <a:lnTo>
                      <a:pt x="813" y="91"/>
                    </a:lnTo>
                    <a:lnTo>
                      <a:pt x="794" y="103"/>
                    </a:lnTo>
                    <a:lnTo>
                      <a:pt x="775" y="115"/>
                    </a:lnTo>
                    <a:lnTo>
                      <a:pt x="756" y="127"/>
                    </a:lnTo>
                    <a:lnTo>
                      <a:pt x="737" y="139"/>
                    </a:lnTo>
                    <a:lnTo>
                      <a:pt x="718" y="151"/>
                    </a:lnTo>
                    <a:lnTo>
                      <a:pt x="700" y="163"/>
                    </a:lnTo>
                    <a:lnTo>
                      <a:pt x="681" y="175"/>
                    </a:lnTo>
                    <a:lnTo>
                      <a:pt x="662" y="187"/>
                    </a:lnTo>
                    <a:lnTo>
                      <a:pt x="643" y="199"/>
                    </a:lnTo>
                    <a:lnTo>
                      <a:pt x="624" y="211"/>
                    </a:lnTo>
                    <a:lnTo>
                      <a:pt x="605" y="222"/>
                    </a:lnTo>
                    <a:lnTo>
                      <a:pt x="586" y="234"/>
                    </a:lnTo>
                    <a:lnTo>
                      <a:pt x="567" y="246"/>
                    </a:lnTo>
                    <a:lnTo>
                      <a:pt x="548" y="258"/>
                    </a:lnTo>
                    <a:lnTo>
                      <a:pt x="529" y="270"/>
                    </a:lnTo>
                    <a:lnTo>
                      <a:pt x="510" y="282"/>
                    </a:lnTo>
                    <a:lnTo>
                      <a:pt x="491" y="294"/>
                    </a:lnTo>
                    <a:lnTo>
                      <a:pt x="472" y="306"/>
                    </a:lnTo>
                    <a:lnTo>
                      <a:pt x="453" y="318"/>
                    </a:lnTo>
                    <a:lnTo>
                      <a:pt x="452" y="319"/>
                    </a:lnTo>
                    <a:lnTo>
                      <a:pt x="451" y="319"/>
                    </a:lnTo>
                    <a:lnTo>
                      <a:pt x="427" y="312"/>
                    </a:lnTo>
                    <a:lnTo>
                      <a:pt x="404" y="304"/>
                    </a:lnTo>
                    <a:lnTo>
                      <a:pt x="381" y="296"/>
                    </a:lnTo>
                    <a:lnTo>
                      <a:pt x="358" y="288"/>
                    </a:lnTo>
                    <a:lnTo>
                      <a:pt x="336" y="280"/>
                    </a:lnTo>
                    <a:lnTo>
                      <a:pt x="314" y="271"/>
                    </a:lnTo>
                    <a:lnTo>
                      <a:pt x="292" y="261"/>
                    </a:lnTo>
                    <a:lnTo>
                      <a:pt x="271" y="251"/>
                    </a:lnTo>
                    <a:lnTo>
                      <a:pt x="250" y="241"/>
                    </a:lnTo>
                    <a:lnTo>
                      <a:pt x="230" y="230"/>
                    </a:lnTo>
                    <a:lnTo>
                      <a:pt x="210" y="219"/>
                    </a:lnTo>
                    <a:lnTo>
                      <a:pt x="191" y="207"/>
                    </a:lnTo>
                    <a:lnTo>
                      <a:pt x="173" y="194"/>
                    </a:lnTo>
                    <a:lnTo>
                      <a:pt x="155" y="182"/>
                    </a:lnTo>
                    <a:lnTo>
                      <a:pt x="138" y="168"/>
                    </a:lnTo>
                    <a:lnTo>
                      <a:pt x="122" y="155"/>
                    </a:lnTo>
                    <a:lnTo>
                      <a:pt x="106" y="140"/>
                    </a:lnTo>
                    <a:lnTo>
                      <a:pt x="92" y="126"/>
                    </a:lnTo>
                    <a:lnTo>
                      <a:pt x="78" y="111"/>
                    </a:lnTo>
                    <a:lnTo>
                      <a:pt x="65" y="96"/>
                    </a:lnTo>
                    <a:lnTo>
                      <a:pt x="52" y="80"/>
                    </a:lnTo>
                    <a:lnTo>
                      <a:pt x="40" y="65"/>
                    </a:lnTo>
                    <a:lnTo>
                      <a:pt x="29" y="49"/>
                    </a:lnTo>
                    <a:lnTo>
                      <a:pt x="19" y="32"/>
                    </a:lnTo>
                    <a:lnTo>
                      <a:pt x="9" y="16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" name="Line 12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57943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" name="Line 13"/>
              <p:cNvSpPr>
                <a:spLocks noChangeShapeType="1"/>
              </p:cNvSpPr>
              <p:nvPr/>
            </p:nvSpPr>
            <p:spPr bwMode="auto">
              <a:xfrm>
                <a:off x="2419351" y="4810125"/>
                <a:ext cx="57943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" name="Line 14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0" cy="399891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" name="Line 15"/>
              <p:cNvSpPr>
                <a:spLocks noChangeShapeType="1"/>
              </p:cNvSpPr>
              <p:nvPr/>
            </p:nvSpPr>
            <p:spPr bwMode="auto">
              <a:xfrm>
                <a:off x="8213726" y="811213"/>
                <a:ext cx="0" cy="399891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" name="Rectangle 22"/>
              <p:cNvSpPr>
                <a:spLocks noChangeArrowheads="1"/>
              </p:cNvSpPr>
              <p:nvPr/>
            </p:nvSpPr>
            <p:spPr bwMode="auto">
              <a:xfrm>
                <a:off x="4827581" y="5007478"/>
                <a:ext cx="147283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</a:rPr>
                  <a:t>Weight </a:t>
                </a:r>
                <a:r>
                  <a:rPr lang="en-US" altLang="en-US" sz="1400" b="1" dirty="0">
                    <a:latin typeface="Times New Roman" panose="02020603050405020304" pitchFamily="18" charset="0"/>
                  </a:rPr>
                  <a:t>percent</a:t>
                </a: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</a:rPr>
                  <a:t> Mg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effectLst/>
                </a:endParaRPr>
              </a:p>
            </p:txBody>
          </p:sp>
          <p:sp>
            <p:nvSpPr>
              <p:cNvPr id="22" name="Rectangle 23"/>
              <p:cNvSpPr>
                <a:spLocks noChangeArrowheads="1"/>
              </p:cNvSpPr>
              <p:nvPr/>
            </p:nvSpPr>
            <p:spPr bwMode="auto">
              <a:xfrm rot="16200000">
                <a:off x="1255527" y="2648973"/>
                <a:ext cx="136223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en-US" sz="1400" b="1" dirty="0">
                    <a:latin typeface="Times New Roman" panose="02020603050405020304" pitchFamily="18" charset="0"/>
                  </a:rPr>
                  <a:t>Weight percent Si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effectLst/>
                </a:endParaRPr>
              </a:p>
            </p:txBody>
          </p:sp>
          <p:sp>
            <p:nvSpPr>
              <p:cNvPr id="23" name="Line 24"/>
              <p:cNvSpPr>
                <a:spLocks noChangeShapeType="1"/>
              </p:cNvSpPr>
              <p:nvPr/>
            </p:nvSpPr>
            <p:spPr bwMode="auto">
              <a:xfrm flipV="1">
                <a:off x="2419351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" name="Line 25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" name="Line 26"/>
              <p:cNvSpPr>
                <a:spLocks noChangeShapeType="1"/>
              </p:cNvSpPr>
              <p:nvPr/>
            </p:nvSpPr>
            <p:spPr bwMode="auto">
              <a:xfrm flipV="1">
                <a:off x="2944813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" name="Line 27"/>
              <p:cNvSpPr>
                <a:spLocks noChangeShapeType="1"/>
              </p:cNvSpPr>
              <p:nvPr/>
            </p:nvSpPr>
            <p:spPr bwMode="auto">
              <a:xfrm>
                <a:off x="2944813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" name="Line 28"/>
              <p:cNvSpPr>
                <a:spLocks noChangeShapeType="1"/>
              </p:cNvSpPr>
              <p:nvPr/>
            </p:nvSpPr>
            <p:spPr bwMode="auto">
              <a:xfrm flipV="1">
                <a:off x="3470276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" name="Line 29"/>
              <p:cNvSpPr>
                <a:spLocks noChangeShapeType="1"/>
              </p:cNvSpPr>
              <p:nvPr/>
            </p:nvSpPr>
            <p:spPr bwMode="auto">
              <a:xfrm>
                <a:off x="3470276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" name="Line 30"/>
              <p:cNvSpPr>
                <a:spLocks noChangeShapeType="1"/>
              </p:cNvSpPr>
              <p:nvPr/>
            </p:nvSpPr>
            <p:spPr bwMode="auto">
              <a:xfrm flipV="1">
                <a:off x="3995738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" name="Line 31"/>
              <p:cNvSpPr>
                <a:spLocks noChangeShapeType="1"/>
              </p:cNvSpPr>
              <p:nvPr/>
            </p:nvSpPr>
            <p:spPr bwMode="auto">
              <a:xfrm>
                <a:off x="3995738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" name="Line 32"/>
              <p:cNvSpPr>
                <a:spLocks noChangeShapeType="1"/>
              </p:cNvSpPr>
              <p:nvPr/>
            </p:nvSpPr>
            <p:spPr bwMode="auto">
              <a:xfrm flipV="1">
                <a:off x="4522788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4" name="Line 33"/>
              <p:cNvSpPr>
                <a:spLocks noChangeShapeType="1"/>
              </p:cNvSpPr>
              <p:nvPr/>
            </p:nvSpPr>
            <p:spPr bwMode="auto">
              <a:xfrm>
                <a:off x="4522788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5" name="Line 34"/>
              <p:cNvSpPr>
                <a:spLocks noChangeShapeType="1"/>
              </p:cNvSpPr>
              <p:nvPr/>
            </p:nvSpPr>
            <p:spPr bwMode="auto">
              <a:xfrm flipV="1">
                <a:off x="5048251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6" name="Line 35"/>
              <p:cNvSpPr>
                <a:spLocks noChangeShapeType="1"/>
              </p:cNvSpPr>
              <p:nvPr/>
            </p:nvSpPr>
            <p:spPr bwMode="auto">
              <a:xfrm>
                <a:off x="5048251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7" name="Line 36"/>
              <p:cNvSpPr>
                <a:spLocks noChangeShapeType="1"/>
              </p:cNvSpPr>
              <p:nvPr/>
            </p:nvSpPr>
            <p:spPr bwMode="auto">
              <a:xfrm flipV="1">
                <a:off x="5580063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8" name="Line 37"/>
              <p:cNvSpPr>
                <a:spLocks noChangeShapeType="1"/>
              </p:cNvSpPr>
              <p:nvPr/>
            </p:nvSpPr>
            <p:spPr bwMode="auto">
              <a:xfrm>
                <a:off x="5580063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9" name="Line 38"/>
              <p:cNvSpPr>
                <a:spLocks noChangeShapeType="1"/>
              </p:cNvSpPr>
              <p:nvPr/>
            </p:nvSpPr>
            <p:spPr bwMode="auto">
              <a:xfrm flipV="1">
                <a:off x="6105526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0" name="Line 39"/>
              <p:cNvSpPr>
                <a:spLocks noChangeShapeType="1"/>
              </p:cNvSpPr>
              <p:nvPr/>
            </p:nvSpPr>
            <p:spPr bwMode="auto">
              <a:xfrm>
                <a:off x="6105526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1" name="Line 40"/>
              <p:cNvSpPr>
                <a:spLocks noChangeShapeType="1"/>
              </p:cNvSpPr>
              <p:nvPr/>
            </p:nvSpPr>
            <p:spPr bwMode="auto">
              <a:xfrm flipV="1">
                <a:off x="6630988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2" name="Line 41"/>
              <p:cNvSpPr>
                <a:spLocks noChangeShapeType="1"/>
              </p:cNvSpPr>
              <p:nvPr/>
            </p:nvSpPr>
            <p:spPr bwMode="auto">
              <a:xfrm>
                <a:off x="6630988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3" name="Line 42"/>
              <p:cNvSpPr>
                <a:spLocks noChangeShapeType="1"/>
              </p:cNvSpPr>
              <p:nvPr/>
            </p:nvSpPr>
            <p:spPr bwMode="auto">
              <a:xfrm flipV="1">
                <a:off x="7156451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4" name="Line 43"/>
              <p:cNvSpPr>
                <a:spLocks noChangeShapeType="1"/>
              </p:cNvSpPr>
              <p:nvPr/>
            </p:nvSpPr>
            <p:spPr bwMode="auto">
              <a:xfrm>
                <a:off x="7156451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5" name="Line 44"/>
              <p:cNvSpPr>
                <a:spLocks noChangeShapeType="1"/>
              </p:cNvSpPr>
              <p:nvPr/>
            </p:nvSpPr>
            <p:spPr bwMode="auto">
              <a:xfrm flipV="1">
                <a:off x="7681913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6" name="Line 45"/>
              <p:cNvSpPr>
                <a:spLocks noChangeShapeType="1"/>
              </p:cNvSpPr>
              <p:nvPr/>
            </p:nvSpPr>
            <p:spPr bwMode="auto">
              <a:xfrm>
                <a:off x="7681913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7" name="Line 46"/>
              <p:cNvSpPr>
                <a:spLocks noChangeShapeType="1"/>
              </p:cNvSpPr>
              <p:nvPr/>
            </p:nvSpPr>
            <p:spPr bwMode="auto">
              <a:xfrm flipV="1">
                <a:off x="8213726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8" name="Line 47"/>
              <p:cNvSpPr>
                <a:spLocks noChangeShapeType="1"/>
              </p:cNvSpPr>
              <p:nvPr/>
            </p:nvSpPr>
            <p:spPr bwMode="auto">
              <a:xfrm>
                <a:off x="8213726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9" name="Line 48"/>
              <p:cNvSpPr>
                <a:spLocks noChangeShapeType="1"/>
              </p:cNvSpPr>
              <p:nvPr/>
            </p:nvSpPr>
            <p:spPr bwMode="auto">
              <a:xfrm flipV="1">
                <a:off x="2419351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0" name="Rectangle 49"/>
              <p:cNvSpPr>
                <a:spLocks noChangeArrowheads="1"/>
              </p:cNvSpPr>
              <p:nvPr/>
            </p:nvSpPr>
            <p:spPr bwMode="auto">
              <a:xfrm>
                <a:off x="2408238" y="4865688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1041" name="Line 50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2" name="Line 51"/>
              <p:cNvSpPr>
                <a:spLocks noChangeShapeType="1"/>
              </p:cNvSpPr>
              <p:nvPr/>
            </p:nvSpPr>
            <p:spPr bwMode="auto">
              <a:xfrm flipV="1">
                <a:off x="3470276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3" name="Rectangle 52"/>
              <p:cNvSpPr>
                <a:spLocks noChangeArrowheads="1"/>
              </p:cNvSpPr>
              <p:nvPr/>
            </p:nvSpPr>
            <p:spPr bwMode="auto">
              <a:xfrm>
                <a:off x="3357563" y="48656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</a:p>
            </p:txBody>
          </p:sp>
          <p:sp>
            <p:nvSpPr>
              <p:cNvPr id="1044" name="Line 53"/>
              <p:cNvSpPr>
                <a:spLocks noChangeShapeType="1"/>
              </p:cNvSpPr>
              <p:nvPr/>
            </p:nvSpPr>
            <p:spPr bwMode="auto">
              <a:xfrm>
                <a:off x="3470276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6" name="Line 54"/>
              <p:cNvSpPr>
                <a:spLocks noChangeShapeType="1"/>
              </p:cNvSpPr>
              <p:nvPr/>
            </p:nvSpPr>
            <p:spPr bwMode="auto">
              <a:xfrm flipV="1">
                <a:off x="4522788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7" name="Rectangle 55"/>
              <p:cNvSpPr>
                <a:spLocks noChangeArrowheads="1"/>
              </p:cNvSpPr>
              <p:nvPr/>
            </p:nvSpPr>
            <p:spPr bwMode="auto">
              <a:xfrm>
                <a:off x="4408488" y="48656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</a:p>
            </p:txBody>
          </p:sp>
          <p:sp>
            <p:nvSpPr>
              <p:cNvPr id="1048" name="Line 56"/>
              <p:cNvSpPr>
                <a:spLocks noChangeShapeType="1"/>
              </p:cNvSpPr>
              <p:nvPr/>
            </p:nvSpPr>
            <p:spPr bwMode="auto">
              <a:xfrm>
                <a:off x="4522788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9" name="Line 57"/>
              <p:cNvSpPr>
                <a:spLocks noChangeShapeType="1"/>
              </p:cNvSpPr>
              <p:nvPr/>
            </p:nvSpPr>
            <p:spPr bwMode="auto">
              <a:xfrm flipV="1">
                <a:off x="5580063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0" name="Rectangle 58"/>
              <p:cNvSpPr>
                <a:spLocks noChangeArrowheads="1"/>
              </p:cNvSpPr>
              <p:nvPr/>
            </p:nvSpPr>
            <p:spPr bwMode="auto">
              <a:xfrm>
                <a:off x="5465763" y="48656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</a:p>
            </p:txBody>
          </p:sp>
          <p:sp>
            <p:nvSpPr>
              <p:cNvPr id="1051" name="Line 59"/>
              <p:cNvSpPr>
                <a:spLocks noChangeShapeType="1"/>
              </p:cNvSpPr>
              <p:nvPr/>
            </p:nvSpPr>
            <p:spPr bwMode="auto">
              <a:xfrm>
                <a:off x="5580063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2" name="Line 60"/>
              <p:cNvSpPr>
                <a:spLocks noChangeShapeType="1"/>
              </p:cNvSpPr>
              <p:nvPr/>
            </p:nvSpPr>
            <p:spPr bwMode="auto">
              <a:xfrm flipV="1">
                <a:off x="6630988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3" name="Rectangle 61"/>
              <p:cNvSpPr>
                <a:spLocks noChangeArrowheads="1"/>
              </p:cNvSpPr>
              <p:nvPr/>
            </p:nvSpPr>
            <p:spPr bwMode="auto">
              <a:xfrm>
                <a:off x="6518276" y="48656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0.8</a:t>
                </a:r>
              </a:p>
            </p:txBody>
          </p:sp>
          <p:sp>
            <p:nvSpPr>
              <p:cNvPr id="1054" name="Line 62"/>
              <p:cNvSpPr>
                <a:spLocks noChangeShapeType="1"/>
              </p:cNvSpPr>
              <p:nvPr/>
            </p:nvSpPr>
            <p:spPr bwMode="auto">
              <a:xfrm>
                <a:off x="6630988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5" name="Line 63"/>
              <p:cNvSpPr>
                <a:spLocks noChangeShapeType="1"/>
              </p:cNvSpPr>
              <p:nvPr/>
            </p:nvSpPr>
            <p:spPr bwMode="auto">
              <a:xfrm flipV="1">
                <a:off x="7681913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6" name="Rectangle 64"/>
              <p:cNvSpPr>
                <a:spLocks noChangeArrowheads="1"/>
              </p:cNvSpPr>
              <p:nvPr/>
            </p:nvSpPr>
            <p:spPr bwMode="auto">
              <a:xfrm>
                <a:off x="7597776" y="48656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.0</a:t>
                </a:r>
              </a:p>
            </p:txBody>
          </p:sp>
          <p:sp>
            <p:nvSpPr>
              <p:cNvPr id="1057" name="Line 65"/>
              <p:cNvSpPr>
                <a:spLocks noChangeShapeType="1"/>
              </p:cNvSpPr>
              <p:nvPr/>
            </p:nvSpPr>
            <p:spPr bwMode="auto">
              <a:xfrm>
                <a:off x="7681913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8" name="Line 66"/>
              <p:cNvSpPr>
                <a:spLocks noChangeShapeType="1"/>
              </p:cNvSpPr>
              <p:nvPr/>
            </p:nvSpPr>
            <p:spPr bwMode="auto">
              <a:xfrm>
                <a:off x="2419351" y="481012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9" name="Line 67"/>
              <p:cNvSpPr>
                <a:spLocks noChangeShapeType="1"/>
              </p:cNvSpPr>
              <p:nvPr/>
            </p:nvSpPr>
            <p:spPr bwMode="auto">
              <a:xfrm flipH="1">
                <a:off x="8185151" y="481012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0" name="Line 68"/>
              <p:cNvSpPr>
                <a:spLocks noChangeShapeType="1"/>
              </p:cNvSpPr>
              <p:nvPr/>
            </p:nvSpPr>
            <p:spPr bwMode="auto">
              <a:xfrm>
                <a:off x="2419351" y="452755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1" name="Line 69"/>
              <p:cNvSpPr>
                <a:spLocks noChangeShapeType="1"/>
              </p:cNvSpPr>
              <p:nvPr/>
            </p:nvSpPr>
            <p:spPr bwMode="auto">
              <a:xfrm flipH="1">
                <a:off x="8185151" y="452755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2" name="Line 70"/>
              <p:cNvSpPr>
                <a:spLocks noChangeShapeType="1"/>
              </p:cNvSpPr>
              <p:nvPr/>
            </p:nvSpPr>
            <p:spPr bwMode="auto">
              <a:xfrm>
                <a:off x="2419351" y="42402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3" name="Line 71"/>
              <p:cNvSpPr>
                <a:spLocks noChangeShapeType="1"/>
              </p:cNvSpPr>
              <p:nvPr/>
            </p:nvSpPr>
            <p:spPr bwMode="auto">
              <a:xfrm flipH="1">
                <a:off x="8185151" y="42402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4" name="Line 72"/>
              <p:cNvSpPr>
                <a:spLocks noChangeShapeType="1"/>
              </p:cNvSpPr>
              <p:nvPr/>
            </p:nvSpPr>
            <p:spPr bwMode="auto">
              <a:xfrm>
                <a:off x="2419351" y="395763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5" name="Line 73"/>
              <p:cNvSpPr>
                <a:spLocks noChangeShapeType="1"/>
              </p:cNvSpPr>
              <p:nvPr/>
            </p:nvSpPr>
            <p:spPr bwMode="auto">
              <a:xfrm flipH="1">
                <a:off x="8185151" y="395763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6" name="Line 74"/>
              <p:cNvSpPr>
                <a:spLocks noChangeShapeType="1"/>
              </p:cNvSpPr>
              <p:nvPr/>
            </p:nvSpPr>
            <p:spPr bwMode="auto">
              <a:xfrm>
                <a:off x="2419351" y="367030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7" name="Line 75"/>
              <p:cNvSpPr>
                <a:spLocks noChangeShapeType="1"/>
              </p:cNvSpPr>
              <p:nvPr/>
            </p:nvSpPr>
            <p:spPr bwMode="auto">
              <a:xfrm flipH="1">
                <a:off x="8185151" y="367030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8" name="Line 76"/>
              <p:cNvSpPr>
                <a:spLocks noChangeShapeType="1"/>
              </p:cNvSpPr>
              <p:nvPr/>
            </p:nvSpPr>
            <p:spPr bwMode="auto">
              <a:xfrm>
                <a:off x="2419351" y="338296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9" name="Line 77"/>
              <p:cNvSpPr>
                <a:spLocks noChangeShapeType="1"/>
              </p:cNvSpPr>
              <p:nvPr/>
            </p:nvSpPr>
            <p:spPr bwMode="auto">
              <a:xfrm flipH="1">
                <a:off x="8185151" y="338296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0" name="Line 78"/>
              <p:cNvSpPr>
                <a:spLocks noChangeShapeType="1"/>
              </p:cNvSpPr>
              <p:nvPr/>
            </p:nvSpPr>
            <p:spPr bwMode="auto">
              <a:xfrm>
                <a:off x="2419351" y="310197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1" name="Line 79"/>
              <p:cNvSpPr>
                <a:spLocks noChangeShapeType="1"/>
              </p:cNvSpPr>
              <p:nvPr/>
            </p:nvSpPr>
            <p:spPr bwMode="auto">
              <a:xfrm flipH="1">
                <a:off x="8185151" y="310197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2" name="Line 80"/>
              <p:cNvSpPr>
                <a:spLocks noChangeShapeType="1"/>
              </p:cNvSpPr>
              <p:nvPr/>
            </p:nvSpPr>
            <p:spPr bwMode="auto">
              <a:xfrm>
                <a:off x="2419351" y="281305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3" name="Line 81"/>
              <p:cNvSpPr>
                <a:spLocks noChangeShapeType="1"/>
              </p:cNvSpPr>
              <p:nvPr/>
            </p:nvSpPr>
            <p:spPr bwMode="auto">
              <a:xfrm flipH="1">
                <a:off x="8185151" y="281305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4" name="Line 82"/>
              <p:cNvSpPr>
                <a:spLocks noChangeShapeType="1"/>
              </p:cNvSpPr>
              <p:nvPr/>
            </p:nvSpPr>
            <p:spPr bwMode="auto">
              <a:xfrm>
                <a:off x="2419351" y="25257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5" name="Line 83"/>
              <p:cNvSpPr>
                <a:spLocks noChangeShapeType="1"/>
              </p:cNvSpPr>
              <p:nvPr/>
            </p:nvSpPr>
            <p:spPr bwMode="auto">
              <a:xfrm flipH="1">
                <a:off x="8185151" y="25257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6" name="Line 84"/>
              <p:cNvSpPr>
                <a:spLocks noChangeShapeType="1"/>
              </p:cNvSpPr>
              <p:nvPr/>
            </p:nvSpPr>
            <p:spPr bwMode="auto">
              <a:xfrm>
                <a:off x="2419351" y="224472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7" name="Line 85"/>
              <p:cNvSpPr>
                <a:spLocks noChangeShapeType="1"/>
              </p:cNvSpPr>
              <p:nvPr/>
            </p:nvSpPr>
            <p:spPr bwMode="auto">
              <a:xfrm flipH="1">
                <a:off x="8185151" y="224472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8" name="Line 86"/>
              <p:cNvSpPr>
                <a:spLocks noChangeShapeType="1"/>
              </p:cNvSpPr>
              <p:nvPr/>
            </p:nvSpPr>
            <p:spPr bwMode="auto">
              <a:xfrm>
                <a:off x="2419351" y="195738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9" name="Line 87"/>
              <p:cNvSpPr>
                <a:spLocks noChangeShapeType="1"/>
              </p:cNvSpPr>
              <p:nvPr/>
            </p:nvSpPr>
            <p:spPr bwMode="auto">
              <a:xfrm flipH="1">
                <a:off x="8185151" y="195738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0" name="Line 88"/>
              <p:cNvSpPr>
                <a:spLocks noChangeShapeType="1"/>
              </p:cNvSpPr>
              <p:nvPr/>
            </p:nvSpPr>
            <p:spPr bwMode="auto">
              <a:xfrm>
                <a:off x="2419351" y="166846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1" name="Line 89"/>
              <p:cNvSpPr>
                <a:spLocks noChangeShapeType="1"/>
              </p:cNvSpPr>
              <p:nvPr/>
            </p:nvSpPr>
            <p:spPr bwMode="auto">
              <a:xfrm flipH="1">
                <a:off x="8185151" y="166846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2" name="Line 90"/>
              <p:cNvSpPr>
                <a:spLocks noChangeShapeType="1"/>
              </p:cNvSpPr>
              <p:nvPr/>
            </p:nvSpPr>
            <p:spPr bwMode="auto">
              <a:xfrm>
                <a:off x="2419351" y="138747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3" name="Line 91"/>
              <p:cNvSpPr>
                <a:spLocks noChangeShapeType="1"/>
              </p:cNvSpPr>
              <p:nvPr/>
            </p:nvSpPr>
            <p:spPr bwMode="auto">
              <a:xfrm flipH="1">
                <a:off x="8185151" y="138747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4" name="Line 92"/>
              <p:cNvSpPr>
                <a:spLocks noChangeShapeType="1"/>
              </p:cNvSpPr>
              <p:nvPr/>
            </p:nvSpPr>
            <p:spPr bwMode="auto">
              <a:xfrm>
                <a:off x="2419351" y="110013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5" name="Line 93"/>
              <p:cNvSpPr>
                <a:spLocks noChangeShapeType="1"/>
              </p:cNvSpPr>
              <p:nvPr/>
            </p:nvSpPr>
            <p:spPr bwMode="auto">
              <a:xfrm flipH="1">
                <a:off x="8185151" y="110013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6" name="Line 94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7" name="Line 95"/>
              <p:cNvSpPr>
                <a:spLocks noChangeShapeType="1"/>
              </p:cNvSpPr>
              <p:nvPr/>
            </p:nvSpPr>
            <p:spPr bwMode="auto">
              <a:xfrm flipH="1">
                <a:off x="8185151" y="8112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8" name="Line 96"/>
              <p:cNvSpPr>
                <a:spLocks noChangeShapeType="1"/>
              </p:cNvSpPr>
              <p:nvPr/>
            </p:nvSpPr>
            <p:spPr bwMode="auto">
              <a:xfrm>
                <a:off x="2419351" y="481012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9" name="Rectangle 97"/>
              <p:cNvSpPr>
                <a:spLocks noChangeArrowheads="1"/>
              </p:cNvSpPr>
              <p:nvPr/>
            </p:nvSpPr>
            <p:spPr bwMode="auto">
              <a:xfrm>
                <a:off x="2324771" y="4730750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1090" name="Line 98"/>
              <p:cNvSpPr>
                <a:spLocks noChangeShapeType="1"/>
              </p:cNvSpPr>
              <p:nvPr/>
            </p:nvSpPr>
            <p:spPr bwMode="auto">
              <a:xfrm flipH="1">
                <a:off x="8158163" y="481012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1" name="Line 99"/>
              <p:cNvSpPr>
                <a:spLocks noChangeShapeType="1"/>
              </p:cNvSpPr>
              <p:nvPr/>
            </p:nvSpPr>
            <p:spPr bwMode="auto">
              <a:xfrm>
                <a:off x="2419351" y="4240213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2" name="Rectangle 100"/>
              <p:cNvSpPr>
                <a:spLocks noChangeArrowheads="1"/>
              </p:cNvSpPr>
              <p:nvPr/>
            </p:nvSpPr>
            <p:spPr bwMode="auto">
              <a:xfrm>
                <a:off x="2150146" y="41894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</a:p>
            </p:txBody>
          </p:sp>
          <p:sp>
            <p:nvSpPr>
              <p:cNvPr id="1093" name="Line 101"/>
              <p:cNvSpPr>
                <a:spLocks noChangeShapeType="1"/>
              </p:cNvSpPr>
              <p:nvPr/>
            </p:nvSpPr>
            <p:spPr bwMode="auto">
              <a:xfrm flipH="1">
                <a:off x="8158163" y="4240213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4" name="Line 102"/>
              <p:cNvSpPr>
                <a:spLocks noChangeShapeType="1"/>
              </p:cNvSpPr>
              <p:nvPr/>
            </p:nvSpPr>
            <p:spPr bwMode="auto">
              <a:xfrm>
                <a:off x="2419351" y="3670300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5" name="Rectangle 103"/>
              <p:cNvSpPr>
                <a:spLocks noChangeArrowheads="1"/>
              </p:cNvSpPr>
              <p:nvPr/>
            </p:nvSpPr>
            <p:spPr bwMode="auto">
              <a:xfrm>
                <a:off x="2150146" y="361950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</a:p>
            </p:txBody>
          </p:sp>
          <p:sp>
            <p:nvSpPr>
              <p:cNvPr id="1096" name="Line 104"/>
              <p:cNvSpPr>
                <a:spLocks noChangeShapeType="1"/>
              </p:cNvSpPr>
              <p:nvPr/>
            </p:nvSpPr>
            <p:spPr bwMode="auto">
              <a:xfrm flipH="1">
                <a:off x="8158163" y="3670300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7" name="Line 105"/>
              <p:cNvSpPr>
                <a:spLocks noChangeShapeType="1"/>
              </p:cNvSpPr>
              <p:nvPr/>
            </p:nvSpPr>
            <p:spPr bwMode="auto">
              <a:xfrm>
                <a:off x="2419351" y="310197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8" name="Rectangle 106"/>
              <p:cNvSpPr>
                <a:spLocks noChangeArrowheads="1"/>
              </p:cNvSpPr>
              <p:nvPr/>
            </p:nvSpPr>
            <p:spPr bwMode="auto">
              <a:xfrm>
                <a:off x="2150146" y="30511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0.3</a:t>
                </a:r>
              </a:p>
            </p:txBody>
          </p:sp>
          <p:sp>
            <p:nvSpPr>
              <p:cNvPr id="1099" name="Line 107"/>
              <p:cNvSpPr>
                <a:spLocks noChangeShapeType="1"/>
              </p:cNvSpPr>
              <p:nvPr/>
            </p:nvSpPr>
            <p:spPr bwMode="auto">
              <a:xfrm flipH="1">
                <a:off x="8158163" y="310197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0" name="Line 108"/>
              <p:cNvSpPr>
                <a:spLocks noChangeShapeType="1"/>
              </p:cNvSpPr>
              <p:nvPr/>
            </p:nvSpPr>
            <p:spPr bwMode="auto">
              <a:xfrm>
                <a:off x="2419351" y="2525713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1" name="Rectangle 109"/>
              <p:cNvSpPr>
                <a:spLocks noChangeArrowheads="1"/>
              </p:cNvSpPr>
              <p:nvPr/>
            </p:nvSpPr>
            <p:spPr bwMode="auto">
              <a:xfrm>
                <a:off x="2150146" y="24749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</a:p>
            </p:txBody>
          </p:sp>
          <p:sp>
            <p:nvSpPr>
              <p:cNvPr id="1102" name="Line 110"/>
              <p:cNvSpPr>
                <a:spLocks noChangeShapeType="1"/>
              </p:cNvSpPr>
              <p:nvPr/>
            </p:nvSpPr>
            <p:spPr bwMode="auto">
              <a:xfrm flipH="1">
                <a:off x="8158163" y="2525713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3" name="Line 111"/>
              <p:cNvSpPr>
                <a:spLocks noChangeShapeType="1"/>
              </p:cNvSpPr>
              <p:nvPr/>
            </p:nvSpPr>
            <p:spPr bwMode="auto">
              <a:xfrm>
                <a:off x="2419351" y="1957388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4" name="Rectangle 112"/>
              <p:cNvSpPr>
                <a:spLocks noChangeArrowheads="1"/>
              </p:cNvSpPr>
              <p:nvPr/>
            </p:nvSpPr>
            <p:spPr bwMode="auto">
              <a:xfrm>
                <a:off x="2150146" y="19065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</a:p>
            </p:txBody>
          </p:sp>
          <p:sp>
            <p:nvSpPr>
              <p:cNvPr id="1105" name="Line 113"/>
              <p:cNvSpPr>
                <a:spLocks noChangeShapeType="1"/>
              </p:cNvSpPr>
              <p:nvPr/>
            </p:nvSpPr>
            <p:spPr bwMode="auto">
              <a:xfrm flipH="1">
                <a:off x="8158163" y="1957388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6" name="Line 114"/>
              <p:cNvSpPr>
                <a:spLocks noChangeShapeType="1"/>
              </p:cNvSpPr>
              <p:nvPr/>
            </p:nvSpPr>
            <p:spPr bwMode="auto">
              <a:xfrm>
                <a:off x="2419351" y="138747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7" name="Rectangle 115"/>
              <p:cNvSpPr>
                <a:spLocks noChangeArrowheads="1"/>
              </p:cNvSpPr>
              <p:nvPr/>
            </p:nvSpPr>
            <p:spPr bwMode="auto">
              <a:xfrm>
                <a:off x="2150146" y="13366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</a:p>
            </p:txBody>
          </p:sp>
          <p:sp>
            <p:nvSpPr>
              <p:cNvPr id="1108" name="Line 116"/>
              <p:cNvSpPr>
                <a:spLocks noChangeShapeType="1"/>
              </p:cNvSpPr>
              <p:nvPr/>
            </p:nvSpPr>
            <p:spPr bwMode="auto">
              <a:xfrm flipH="1">
                <a:off x="8158163" y="138747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9" name="Line 117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10" name="Rectangle 118"/>
              <p:cNvSpPr>
                <a:spLocks noChangeArrowheads="1"/>
              </p:cNvSpPr>
              <p:nvPr/>
            </p:nvSpPr>
            <p:spPr bwMode="auto">
              <a:xfrm>
                <a:off x="2150146" y="76200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</a:p>
            </p:txBody>
          </p:sp>
          <p:sp>
            <p:nvSpPr>
              <p:cNvPr id="120" name="TextBox 119"/>
              <p:cNvSpPr txBox="1"/>
              <p:nvPr/>
            </p:nvSpPr>
            <p:spPr>
              <a:xfrm>
                <a:off x="3206748" y="4534228"/>
                <a:ext cx="131603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fcc_A1 + Al</a:t>
                </a:r>
                <a:r>
                  <a:rPr lang="en-CA" sz="11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13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</a:t>
                </a:r>
                <a:r>
                  <a:rPr lang="en-CA" sz="11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</a:t>
                </a:r>
              </a:p>
            </p:txBody>
          </p:sp>
          <p:sp>
            <p:nvSpPr>
              <p:cNvPr id="121" name="TextBox 120"/>
              <p:cNvSpPr txBox="1"/>
              <p:nvPr/>
            </p:nvSpPr>
            <p:spPr>
              <a:xfrm>
                <a:off x="6336012" y="4365553"/>
                <a:ext cx="1921003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fcc_A1 + Al</a:t>
                </a:r>
                <a:r>
                  <a:rPr lang="en-CA" sz="9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13</a:t>
                </a:r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</a:t>
                </a:r>
                <a:r>
                  <a:rPr lang="en-CA" sz="9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  </a:t>
                </a:r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 </a:t>
                </a:r>
                <a:r>
                  <a:rPr lang="el-GR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α</a:t>
                </a:r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CA" sz="9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endParaRPr lang="en-CA" sz="9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" name="TextBox 121"/>
              <p:cNvSpPr txBox="1"/>
              <p:nvPr/>
            </p:nvSpPr>
            <p:spPr>
              <a:xfrm>
                <a:off x="3470276" y="4250137"/>
                <a:ext cx="1921003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fcc_A1 </a:t>
                </a:r>
                <a:r>
                  <a:rPr lang="en-CA" sz="9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  </a:t>
                </a:r>
                <a:r>
                  <a:rPr lang="el-GR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α</a:t>
                </a:r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CA" sz="9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endParaRPr lang="en-CA" sz="9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" name="TextBox 122"/>
              <p:cNvSpPr txBox="1"/>
              <p:nvPr/>
            </p:nvSpPr>
            <p:spPr>
              <a:xfrm>
                <a:off x="3472978" y="4106333"/>
                <a:ext cx="1921003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fcc_A1 </a:t>
                </a:r>
                <a:r>
                  <a:rPr lang="en-CA" sz="9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  </a:t>
                </a:r>
                <a:r>
                  <a:rPr lang="el-GR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α</a:t>
                </a:r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CA" sz="9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+  </a:t>
                </a:r>
                <a:r>
                  <a:rPr lang="el-GR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</a:t>
                </a:r>
                <a:r>
                  <a:rPr lang="en-CA" sz="9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CA" sz="9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endParaRPr lang="en-CA" sz="9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" name="TextBox 123"/>
              <p:cNvSpPr txBox="1"/>
              <p:nvPr/>
            </p:nvSpPr>
            <p:spPr>
              <a:xfrm>
                <a:off x="3052294" y="2462540"/>
                <a:ext cx="154794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fcc_A1 + </a:t>
                </a:r>
                <a:r>
                  <a:rPr lang="el-GR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CA" sz="11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endParaRPr lang="en-CA" sz="11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" name="TextBox 124"/>
              <p:cNvSpPr txBox="1"/>
              <p:nvPr/>
            </p:nvSpPr>
            <p:spPr>
              <a:xfrm>
                <a:off x="4050939" y="1004834"/>
                <a:ext cx="2264427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fcc_A1 + </a:t>
                </a:r>
                <a:r>
                  <a:rPr lang="el-GR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CA" sz="11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+ Al</a:t>
                </a:r>
                <a:r>
                  <a:rPr lang="en-CA" sz="11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8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FeMg</a:t>
                </a:r>
                <a:r>
                  <a:rPr lang="en-CA" sz="11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r>
                  <a:rPr lang="en-CA" sz="11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</a:t>
                </a:r>
              </a:p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CA" sz="11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" name="TextBox 125"/>
              <p:cNvSpPr txBox="1"/>
              <p:nvPr/>
            </p:nvSpPr>
            <p:spPr>
              <a:xfrm>
                <a:off x="6827871" y="972438"/>
                <a:ext cx="1403977" cy="6001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fcc_A1 + </a:t>
                </a:r>
                <a:r>
                  <a:rPr lang="el-GR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CA" sz="11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+</a:t>
                </a:r>
              </a:p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</a:t>
                </a:r>
                <a:r>
                  <a:rPr lang="en-CA" sz="11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8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FeMg</a:t>
                </a:r>
                <a:r>
                  <a:rPr lang="en-CA" sz="11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r>
                  <a:rPr lang="en-CA" sz="11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 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 Mg</a:t>
                </a:r>
                <a:r>
                  <a:rPr lang="en-CA" sz="11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</a:p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CA" sz="11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" name="TextBox 126"/>
              <p:cNvSpPr txBox="1"/>
              <p:nvPr/>
            </p:nvSpPr>
            <p:spPr>
              <a:xfrm>
                <a:off x="6375267" y="2501154"/>
                <a:ext cx="1900370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fcc_A1 + </a:t>
                </a:r>
                <a:r>
                  <a:rPr lang="el-GR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CA" sz="11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CA" sz="11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 Mg</a:t>
                </a:r>
                <a:r>
                  <a:rPr lang="en-CA" sz="11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</a:p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CA" sz="11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" name="TextBox 127"/>
              <p:cNvSpPr txBox="1"/>
              <p:nvPr/>
            </p:nvSpPr>
            <p:spPr>
              <a:xfrm>
                <a:off x="2795665" y="3379715"/>
                <a:ext cx="46258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Al-Si-Mg-0.05Cu-0.15Fe-0.03Mn,  T = 500 ᵒC</a:t>
                </a:r>
                <a:endParaRPr lang="en-CA" sz="1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" name="TextBox 128"/>
              <p:cNvSpPr txBox="1"/>
              <p:nvPr/>
            </p:nvSpPr>
            <p:spPr>
              <a:xfrm>
                <a:off x="1751591" y="714891"/>
                <a:ext cx="70914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</a:t>
                </a:r>
              </a:p>
            </p:txBody>
          </p:sp>
        </p:grpSp>
        <p:sp>
          <p:nvSpPr>
            <p:cNvPr id="130" name="Rectangle 49"/>
            <p:cNvSpPr>
              <a:spLocks noChangeArrowheads="1"/>
            </p:cNvSpPr>
            <p:nvPr/>
          </p:nvSpPr>
          <p:spPr bwMode="auto">
            <a:xfrm>
              <a:off x="2871899" y="4868346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</a:p>
          </p:txBody>
        </p:sp>
        <p:sp>
          <p:nvSpPr>
            <p:cNvPr id="131" name="Rectangle 52"/>
            <p:cNvSpPr>
              <a:spLocks noChangeArrowheads="1"/>
            </p:cNvSpPr>
            <p:nvPr/>
          </p:nvSpPr>
          <p:spPr bwMode="auto">
            <a:xfrm>
              <a:off x="3869473" y="486960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0.3</a:t>
              </a:r>
            </a:p>
          </p:txBody>
        </p:sp>
        <p:sp>
          <p:nvSpPr>
            <p:cNvPr id="132" name="Rectangle 55"/>
            <p:cNvSpPr>
              <a:spLocks noChangeArrowheads="1"/>
            </p:cNvSpPr>
            <p:nvPr/>
          </p:nvSpPr>
          <p:spPr bwMode="auto">
            <a:xfrm>
              <a:off x="4920398" y="486960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</a:p>
          </p:txBody>
        </p:sp>
        <p:sp>
          <p:nvSpPr>
            <p:cNvPr id="133" name="Rectangle 58"/>
            <p:cNvSpPr>
              <a:spLocks noChangeArrowheads="1"/>
            </p:cNvSpPr>
            <p:nvPr/>
          </p:nvSpPr>
          <p:spPr bwMode="auto">
            <a:xfrm>
              <a:off x="5977673" y="486960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</a:p>
          </p:txBody>
        </p:sp>
        <p:sp>
          <p:nvSpPr>
            <p:cNvPr id="134" name="Rectangle 61"/>
            <p:cNvSpPr>
              <a:spLocks noChangeArrowheads="1"/>
            </p:cNvSpPr>
            <p:nvPr/>
          </p:nvSpPr>
          <p:spPr bwMode="auto">
            <a:xfrm>
              <a:off x="7030186" y="486960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</a:p>
          </p:txBody>
        </p:sp>
        <p:sp>
          <p:nvSpPr>
            <p:cNvPr id="135" name="Rectangle 64"/>
            <p:cNvSpPr>
              <a:spLocks noChangeArrowheads="1"/>
            </p:cNvSpPr>
            <p:nvPr/>
          </p:nvSpPr>
          <p:spPr bwMode="auto">
            <a:xfrm>
              <a:off x="8109686" y="486960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3762611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604963" y="0"/>
            <a:ext cx="1588" cy="1588"/>
          </a:xfrm>
          <a:prstGeom prst="rect">
            <a:avLst/>
          </a:prstGeom>
          <a:noFill/>
          <a:ln w="6350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sp>
        <p:nvSpPr>
          <p:cNvPr id="1111" name="Line 119"/>
          <p:cNvSpPr>
            <a:spLocks noChangeShapeType="1"/>
          </p:cNvSpPr>
          <p:nvPr/>
        </p:nvSpPr>
        <p:spPr bwMode="auto">
          <a:xfrm flipH="1">
            <a:off x="1839913" y="228600"/>
            <a:ext cx="15875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grpSp>
        <p:nvGrpSpPr>
          <p:cNvPr id="4" name="Group 3"/>
          <p:cNvGrpSpPr/>
          <p:nvPr/>
        </p:nvGrpSpPr>
        <p:grpSpPr>
          <a:xfrm>
            <a:off x="1751591" y="714891"/>
            <a:ext cx="6550455" cy="4508031"/>
            <a:chOff x="1751591" y="714891"/>
            <a:chExt cx="6550455" cy="4508031"/>
          </a:xfrm>
        </p:grpSpPr>
        <p:grpSp>
          <p:nvGrpSpPr>
            <p:cNvPr id="2" name="Group 1"/>
            <p:cNvGrpSpPr/>
            <p:nvPr/>
          </p:nvGrpSpPr>
          <p:grpSpPr>
            <a:xfrm>
              <a:off x="1751591" y="714891"/>
              <a:ext cx="6462135" cy="4508031"/>
              <a:chOff x="1751591" y="714891"/>
              <a:chExt cx="6462135" cy="4508031"/>
            </a:xfrm>
          </p:grpSpPr>
          <p:sp>
            <p:nvSpPr>
              <p:cNvPr id="6" name="Freeform 6"/>
              <p:cNvSpPr>
                <a:spLocks/>
              </p:cNvSpPr>
              <p:nvPr/>
            </p:nvSpPr>
            <p:spPr bwMode="auto">
              <a:xfrm>
                <a:off x="2419351" y="4545013"/>
                <a:ext cx="5794375" cy="11113"/>
              </a:xfrm>
              <a:custGeom>
                <a:avLst/>
                <a:gdLst>
                  <a:gd name="T0" fmla="*/ 0 w 1025"/>
                  <a:gd name="T1" fmla="*/ 2 h 2"/>
                  <a:gd name="T2" fmla="*/ 1 w 1025"/>
                  <a:gd name="T3" fmla="*/ 2 h 2"/>
                  <a:gd name="T4" fmla="*/ 27 w 1025"/>
                  <a:gd name="T5" fmla="*/ 2 h 2"/>
                  <a:gd name="T6" fmla="*/ 52 w 1025"/>
                  <a:gd name="T7" fmla="*/ 2 h 2"/>
                  <a:gd name="T8" fmla="*/ 78 w 1025"/>
                  <a:gd name="T9" fmla="*/ 2 h 2"/>
                  <a:gd name="T10" fmla="*/ 104 w 1025"/>
                  <a:gd name="T11" fmla="*/ 2 h 2"/>
                  <a:gd name="T12" fmla="*/ 129 w 1025"/>
                  <a:gd name="T13" fmla="*/ 2 h 2"/>
                  <a:gd name="T14" fmla="*/ 155 w 1025"/>
                  <a:gd name="T15" fmla="*/ 2 h 2"/>
                  <a:gd name="T16" fmla="*/ 180 w 1025"/>
                  <a:gd name="T17" fmla="*/ 2 h 2"/>
                  <a:gd name="T18" fmla="*/ 206 w 1025"/>
                  <a:gd name="T19" fmla="*/ 2 h 2"/>
                  <a:gd name="T20" fmla="*/ 232 w 1025"/>
                  <a:gd name="T21" fmla="*/ 2 h 2"/>
                  <a:gd name="T22" fmla="*/ 257 w 1025"/>
                  <a:gd name="T23" fmla="*/ 2 h 2"/>
                  <a:gd name="T24" fmla="*/ 283 w 1025"/>
                  <a:gd name="T25" fmla="*/ 2 h 2"/>
                  <a:gd name="T26" fmla="*/ 309 w 1025"/>
                  <a:gd name="T27" fmla="*/ 1 h 2"/>
                  <a:gd name="T28" fmla="*/ 334 w 1025"/>
                  <a:gd name="T29" fmla="*/ 1 h 2"/>
                  <a:gd name="T30" fmla="*/ 360 w 1025"/>
                  <a:gd name="T31" fmla="*/ 1 h 2"/>
                  <a:gd name="T32" fmla="*/ 385 w 1025"/>
                  <a:gd name="T33" fmla="*/ 1 h 2"/>
                  <a:gd name="T34" fmla="*/ 411 w 1025"/>
                  <a:gd name="T35" fmla="*/ 1 h 2"/>
                  <a:gd name="T36" fmla="*/ 437 w 1025"/>
                  <a:gd name="T37" fmla="*/ 1 h 2"/>
                  <a:gd name="T38" fmla="*/ 462 w 1025"/>
                  <a:gd name="T39" fmla="*/ 1 h 2"/>
                  <a:gd name="T40" fmla="*/ 488 w 1025"/>
                  <a:gd name="T41" fmla="*/ 1 h 2"/>
                  <a:gd name="T42" fmla="*/ 514 w 1025"/>
                  <a:gd name="T43" fmla="*/ 1 h 2"/>
                  <a:gd name="T44" fmla="*/ 539 w 1025"/>
                  <a:gd name="T45" fmla="*/ 1 h 2"/>
                  <a:gd name="T46" fmla="*/ 565 w 1025"/>
                  <a:gd name="T47" fmla="*/ 1 h 2"/>
                  <a:gd name="T48" fmla="*/ 590 w 1025"/>
                  <a:gd name="T49" fmla="*/ 1 h 2"/>
                  <a:gd name="T50" fmla="*/ 616 w 1025"/>
                  <a:gd name="T51" fmla="*/ 1 h 2"/>
                  <a:gd name="T52" fmla="*/ 642 w 1025"/>
                  <a:gd name="T53" fmla="*/ 1 h 2"/>
                  <a:gd name="T54" fmla="*/ 667 w 1025"/>
                  <a:gd name="T55" fmla="*/ 1 h 2"/>
                  <a:gd name="T56" fmla="*/ 693 w 1025"/>
                  <a:gd name="T57" fmla="*/ 1 h 2"/>
                  <a:gd name="T58" fmla="*/ 719 w 1025"/>
                  <a:gd name="T59" fmla="*/ 1 h 2"/>
                  <a:gd name="T60" fmla="*/ 744 w 1025"/>
                  <a:gd name="T61" fmla="*/ 1 h 2"/>
                  <a:gd name="T62" fmla="*/ 770 w 1025"/>
                  <a:gd name="T63" fmla="*/ 1 h 2"/>
                  <a:gd name="T64" fmla="*/ 795 w 1025"/>
                  <a:gd name="T65" fmla="*/ 1 h 2"/>
                  <a:gd name="T66" fmla="*/ 821 w 1025"/>
                  <a:gd name="T67" fmla="*/ 0 h 2"/>
                  <a:gd name="T68" fmla="*/ 847 w 1025"/>
                  <a:gd name="T69" fmla="*/ 0 h 2"/>
                  <a:gd name="T70" fmla="*/ 872 w 1025"/>
                  <a:gd name="T71" fmla="*/ 0 h 2"/>
                  <a:gd name="T72" fmla="*/ 898 w 1025"/>
                  <a:gd name="T73" fmla="*/ 0 h 2"/>
                  <a:gd name="T74" fmla="*/ 924 w 1025"/>
                  <a:gd name="T75" fmla="*/ 0 h 2"/>
                  <a:gd name="T76" fmla="*/ 949 w 1025"/>
                  <a:gd name="T77" fmla="*/ 0 h 2"/>
                  <a:gd name="T78" fmla="*/ 975 w 1025"/>
                  <a:gd name="T79" fmla="*/ 0 h 2"/>
                  <a:gd name="T80" fmla="*/ 1000 w 1025"/>
                  <a:gd name="T81" fmla="*/ 0 h 2"/>
                  <a:gd name="T82" fmla="*/ 1025 w 1025"/>
                  <a:gd name="T8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5" h="2">
                    <a:moveTo>
                      <a:pt x="0" y="2"/>
                    </a:moveTo>
                    <a:lnTo>
                      <a:pt x="1" y="2"/>
                    </a:lnTo>
                    <a:lnTo>
                      <a:pt x="27" y="2"/>
                    </a:lnTo>
                    <a:lnTo>
                      <a:pt x="52" y="2"/>
                    </a:lnTo>
                    <a:lnTo>
                      <a:pt x="78" y="2"/>
                    </a:lnTo>
                    <a:lnTo>
                      <a:pt x="104" y="2"/>
                    </a:lnTo>
                    <a:lnTo>
                      <a:pt x="129" y="2"/>
                    </a:lnTo>
                    <a:lnTo>
                      <a:pt x="155" y="2"/>
                    </a:lnTo>
                    <a:lnTo>
                      <a:pt x="180" y="2"/>
                    </a:lnTo>
                    <a:lnTo>
                      <a:pt x="206" y="2"/>
                    </a:lnTo>
                    <a:lnTo>
                      <a:pt x="232" y="2"/>
                    </a:lnTo>
                    <a:lnTo>
                      <a:pt x="257" y="2"/>
                    </a:lnTo>
                    <a:lnTo>
                      <a:pt x="283" y="2"/>
                    </a:lnTo>
                    <a:lnTo>
                      <a:pt x="309" y="1"/>
                    </a:lnTo>
                    <a:lnTo>
                      <a:pt x="334" y="1"/>
                    </a:lnTo>
                    <a:lnTo>
                      <a:pt x="360" y="1"/>
                    </a:lnTo>
                    <a:lnTo>
                      <a:pt x="385" y="1"/>
                    </a:lnTo>
                    <a:lnTo>
                      <a:pt x="411" y="1"/>
                    </a:lnTo>
                    <a:lnTo>
                      <a:pt x="437" y="1"/>
                    </a:lnTo>
                    <a:lnTo>
                      <a:pt x="462" y="1"/>
                    </a:lnTo>
                    <a:lnTo>
                      <a:pt x="488" y="1"/>
                    </a:lnTo>
                    <a:lnTo>
                      <a:pt x="514" y="1"/>
                    </a:lnTo>
                    <a:lnTo>
                      <a:pt x="539" y="1"/>
                    </a:lnTo>
                    <a:lnTo>
                      <a:pt x="565" y="1"/>
                    </a:lnTo>
                    <a:lnTo>
                      <a:pt x="590" y="1"/>
                    </a:lnTo>
                    <a:lnTo>
                      <a:pt x="616" y="1"/>
                    </a:lnTo>
                    <a:lnTo>
                      <a:pt x="642" y="1"/>
                    </a:lnTo>
                    <a:lnTo>
                      <a:pt x="667" y="1"/>
                    </a:lnTo>
                    <a:lnTo>
                      <a:pt x="693" y="1"/>
                    </a:lnTo>
                    <a:lnTo>
                      <a:pt x="719" y="1"/>
                    </a:lnTo>
                    <a:lnTo>
                      <a:pt x="744" y="1"/>
                    </a:lnTo>
                    <a:lnTo>
                      <a:pt x="770" y="1"/>
                    </a:lnTo>
                    <a:lnTo>
                      <a:pt x="795" y="1"/>
                    </a:lnTo>
                    <a:lnTo>
                      <a:pt x="821" y="0"/>
                    </a:lnTo>
                    <a:lnTo>
                      <a:pt x="847" y="0"/>
                    </a:lnTo>
                    <a:lnTo>
                      <a:pt x="872" y="0"/>
                    </a:lnTo>
                    <a:lnTo>
                      <a:pt x="898" y="0"/>
                    </a:lnTo>
                    <a:lnTo>
                      <a:pt x="924" y="0"/>
                    </a:lnTo>
                    <a:lnTo>
                      <a:pt x="949" y="0"/>
                    </a:lnTo>
                    <a:lnTo>
                      <a:pt x="975" y="0"/>
                    </a:lnTo>
                    <a:lnTo>
                      <a:pt x="1000" y="0"/>
                    </a:lnTo>
                    <a:lnTo>
                      <a:pt x="1025" y="0"/>
                    </a:lnTo>
                  </a:path>
                </a:pathLst>
              </a:custGeom>
              <a:noFill/>
              <a:ln w="19050">
                <a:solidFill>
                  <a:srgbClr val="FF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2419351" y="4414838"/>
                <a:ext cx="5794375" cy="11113"/>
              </a:xfrm>
              <a:custGeom>
                <a:avLst/>
                <a:gdLst>
                  <a:gd name="T0" fmla="*/ 0 w 1025"/>
                  <a:gd name="T1" fmla="*/ 2 h 2"/>
                  <a:gd name="T2" fmla="*/ 1 w 1025"/>
                  <a:gd name="T3" fmla="*/ 2 h 2"/>
                  <a:gd name="T4" fmla="*/ 27 w 1025"/>
                  <a:gd name="T5" fmla="*/ 2 h 2"/>
                  <a:gd name="T6" fmla="*/ 52 w 1025"/>
                  <a:gd name="T7" fmla="*/ 2 h 2"/>
                  <a:gd name="T8" fmla="*/ 78 w 1025"/>
                  <a:gd name="T9" fmla="*/ 2 h 2"/>
                  <a:gd name="T10" fmla="*/ 104 w 1025"/>
                  <a:gd name="T11" fmla="*/ 2 h 2"/>
                  <a:gd name="T12" fmla="*/ 129 w 1025"/>
                  <a:gd name="T13" fmla="*/ 2 h 2"/>
                  <a:gd name="T14" fmla="*/ 155 w 1025"/>
                  <a:gd name="T15" fmla="*/ 2 h 2"/>
                  <a:gd name="T16" fmla="*/ 180 w 1025"/>
                  <a:gd name="T17" fmla="*/ 2 h 2"/>
                  <a:gd name="T18" fmla="*/ 206 w 1025"/>
                  <a:gd name="T19" fmla="*/ 2 h 2"/>
                  <a:gd name="T20" fmla="*/ 232 w 1025"/>
                  <a:gd name="T21" fmla="*/ 2 h 2"/>
                  <a:gd name="T22" fmla="*/ 257 w 1025"/>
                  <a:gd name="T23" fmla="*/ 2 h 2"/>
                  <a:gd name="T24" fmla="*/ 283 w 1025"/>
                  <a:gd name="T25" fmla="*/ 2 h 2"/>
                  <a:gd name="T26" fmla="*/ 309 w 1025"/>
                  <a:gd name="T27" fmla="*/ 2 h 2"/>
                  <a:gd name="T28" fmla="*/ 334 w 1025"/>
                  <a:gd name="T29" fmla="*/ 1 h 2"/>
                  <a:gd name="T30" fmla="*/ 360 w 1025"/>
                  <a:gd name="T31" fmla="*/ 1 h 2"/>
                  <a:gd name="T32" fmla="*/ 385 w 1025"/>
                  <a:gd name="T33" fmla="*/ 1 h 2"/>
                  <a:gd name="T34" fmla="*/ 411 w 1025"/>
                  <a:gd name="T35" fmla="*/ 1 h 2"/>
                  <a:gd name="T36" fmla="*/ 437 w 1025"/>
                  <a:gd name="T37" fmla="*/ 1 h 2"/>
                  <a:gd name="T38" fmla="*/ 462 w 1025"/>
                  <a:gd name="T39" fmla="*/ 1 h 2"/>
                  <a:gd name="T40" fmla="*/ 488 w 1025"/>
                  <a:gd name="T41" fmla="*/ 1 h 2"/>
                  <a:gd name="T42" fmla="*/ 514 w 1025"/>
                  <a:gd name="T43" fmla="*/ 1 h 2"/>
                  <a:gd name="T44" fmla="*/ 539 w 1025"/>
                  <a:gd name="T45" fmla="*/ 1 h 2"/>
                  <a:gd name="T46" fmla="*/ 565 w 1025"/>
                  <a:gd name="T47" fmla="*/ 1 h 2"/>
                  <a:gd name="T48" fmla="*/ 590 w 1025"/>
                  <a:gd name="T49" fmla="*/ 1 h 2"/>
                  <a:gd name="T50" fmla="*/ 616 w 1025"/>
                  <a:gd name="T51" fmla="*/ 1 h 2"/>
                  <a:gd name="T52" fmla="*/ 642 w 1025"/>
                  <a:gd name="T53" fmla="*/ 1 h 2"/>
                  <a:gd name="T54" fmla="*/ 667 w 1025"/>
                  <a:gd name="T55" fmla="*/ 1 h 2"/>
                  <a:gd name="T56" fmla="*/ 693 w 1025"/>
                  <a:gd name="T57" fmla="*/ 1 h 2"/>
                  <a:gd name="T58" fmla="*/ 719 w 1025"/>
                  <a:gd name="T59" fmla="*/ 1 h 2"/>
                  <a:gd name="T60" fmla="*/ 744 w 1025"/>
                  <a:gd name="T61" fmla="*/ 1 h 2"/>
                  <a:gd name="T62" fmla="*/ 770 w 1025"/>
                  <a:gd name="T63" fmla="*/ 1 h 2"/>
                  <a:gd name="T64" fmla="*/ 795 w 1025"/>
                  <a:gd name="T65" fmla="*/ 0 h 2"/>
                  <a:gd name="T66" fmla="*/ 821 w 1025"/>
                  <a:gd name="T67" fmla="*/ 0 h 2"/>
                  <a:gd name="T68" fmla="*/ 847 w 1025"/>
                  <a:gd name="T69" fmla="*/ 0 h 2"/>
                  <a:gd name="T70" fmla="*/ 872 w 1025"/>
                  <a:gd name="T71" fmla="*/ 0 h 2"/>
                  <a:gd name="T72" fmla="*/ 898 w 1025"/>
                  <a:gd name="T73" fmla="*/ 0 h 2"/>
                  <a:gd name="T74" fmla="*/ 924 w 1025"/>
                  <a:gd name="T75" fmla="*/ 0 h 2"/>
                  <a:gd name="T76" fmla="*/ 949 w 1025"/>
                  <a:gd name="T77" fmla="*/ 0 h 2"/>
                  <a:gd name="T78" fmla="*/ 975 w 1025"/>
                  <a:gd name="T79" fmla="*/ 0 h 2"/>
                  <a:gd name="T80" fmla="*/ 1000 w 1025"/>
                  <a:gd name="T81" fmla="*/ 0 h 2"/>
                  <a:gd name="T82" fmla="*/ 1025 w 1025"/>
                  <a:gd name="T8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5" h="2">
                    <a:moveTo>
                      <a:pt x="0" y="2"/>
                    </a:moveTo>
                    <a:lnTo>
                      <a:pt x="1" y="2"/>
                    </a:lnTo>
                    <a:lnTo>
                      <a:pt x="27" y="2"/>
                    </a:lnTo>
                    <a:lnTo>
                      <a:pt x="52" y="2"/>
                    </a:lnTo>
                    <a:lnTo>
                      <a:pt x="78" y="2"/>
                    </a:lnTo>
                    <a:lnTo>
                      <a:pt x="104" y="2"/>
                    </a:lnTo>
                    <a:lnTo>
                      <a:pt x="129" y="2"/>
                    </a:lnTo>
                    <a:lnTo>
                      <a:pt x="155" y="2"/>
                    </a:lnTo>
                    <a:lnTo>
                      <a:pt x="180" y="2"/>
                    </a:lnTo>
                    <a:lnTo>
                      <a:pt x="206" y="2"/>
                    </a:lnTo>
                    <a:lnTo>
                      <a:pt x="232" y="2"/>
                    </a:lnTo>
                    <a:lnTo>
                      <a:pt x="257" y="2"/>
                    </a:lnTo>
                    <a:lnTo>
                      <a:pt x="283" y="2"/>
                    </a:lnTo>
                    <a:lnTo>
                      <a:pt x="309" y="2"/>
                    </a:lnTo>
                    <a:lnTo>
                      <a:pt x="334" y="1"/>
                    </a:lnTo>
                    <a:lnTo>
                      <a:pt x="360" y="1"/>
                    </a:lnTo>
                    <a:lnTo>
                      <a:pt x="385" y="1"/>
                    </a:lnTo>
                    <a:lnTo>
                      <a:pt x="411" y="1"/>
                    </a:lnTo>
                    <a:lnTo>
                      <a:pt x="437" y="1"/>
                    </a:lnTo>
                    <a:lnTo>
                      <a:pt x="462" y="1"/>
                    </a:lnTo>
                    <a:lnTo>
                      <a:pt x="488" y="1"/>
                    </a:lnTo>
                    <a:lnTo>
                      <a:pt x="514" y="1"/>
                    </a:lnTo>
                    <a:lnTo>
                      <a:pt x="539" y="1"/>
                    </a:lnTo>
                    <a:lnTo>
                      <a:pt x="565" y="1"/>
                    </a:lnTo>
                    <a:lnTo>
                      <a:pt x="590" y="1"/>
                    </a:lnTo>
                    <a:lnTo>
                      <a:pt x="616" y="1"/>
                    </a:lnTo>
                    <a:lnTo>
                      <a:pt x="642" y="1"/>
                    </a:lnTo>
                    <a:lnTo>
                      <a:pt x="667" y="1"/>
                    </a:lnTo>
                    <a:lnTo>
                      <a:pt x="693" y="1"/>
                    </a:lnTo>
                    <a:lnTo>
                      <a:pt x="719" y="1"/>
                    </a:lnTo>
                    <a:lnTo>
                      <a:pt x="744" y="1"/>
                    </a:lnTo>
                    <a:lnTo>
                      <a:pt x="770" y="1"/>
                    </a:lnTo>
                    <a:lnTo>
                      <a:pt x="795" y="0"/>
                    </a:lnTo>
                    <a:lnTo>
                      <a:pt x="821" y="0"/>
                    </a:lnTo>
                    <a:lnTo>
                      <a:pt x="847" y="0"/>
                    </a:lnTo>
                    <a:lnTo>
                      <a:pt x="872" y="0"/>
                    </a:lnTo>
                    <a:lnTo>
                      <a:pt x="898" y="0"/>
                    </a:lnTo>
                    <a:lnTo>
                      <a:pt x="924" y="0"/>
                    </a:lnTo>
                    <a:lnTo>
                      <a:pt x="949" y="0"/>
                    </a:lnTo>
                    <a:lnTo>
                      <a:pt x="975" y="0"/>
                    </a:lnTo>
                    <a:lnTo>
                      <a:pt x="1000" y="0"/>
                    </a:lnTo>
                    <a:lnTo>
                      <a:pt x="1025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8" name="Freeform 8"/>
              <p:cNvSpPr>
                <a:spLocks/>
              </p:cNvSpPr>
              <p:nvPr/>
            </p:nvSpPr>
            <p:spPr bwMode="auto">
              <a:xfrm>
                <a:off x="2419351" y="4297363"/>
                <a:ext cx="5794375" cy="15875"/>
              </a:xfrm>
              <a:custGeom>
                <a:avLst/>
                <a:gdLst>
                  <a:gd name="T0" fmla="*/ 0 w 1025"/>
                  <a:gd name="T1" fmla="*/ 3 h 3"/>
                  <a:gd name="T2" fmla="*/ 1 w 1025"/>
                  <a:gd name="T3" fmla="*/ 3 h 3"/>
                  <a:gd name="T4" fmla="*/ 27 w 1025"/>
                  <a:gd name="T5" fmla="*/ 3 h 3"/>
                  <a:gd name="T6" fmla="*/ 52 w 1025"/>
                  <a:gd name="T7" fmla="*/ 3 h 3"/>
                  <a:gd name="T8" fmla="*/ 78 w 1025"/>
                  <a:gd name="T9" fmla="*/ 3 h 3"/>
                  <a:gd name="T10" fmla="*/ 104 w 1025"/>
                  <a:gd name="T11" fmla="*/ 3 h 3"/>
                  <a:gd name="T12" fmla="*/ 129 w 1025"/>
                  <a:gd name="T13" fmla="*/ 3 h 3"/>
                  <a:gd name="T14" fmla="*/ 155 w 1025"/>
                  <a:gd name="T15" fmla="*/ 2 h 3"/>
                  <a:gd name="T16" fmla="*/ 180 w 1025"/>
                  <a:gd name="T17" fmla="*/ 2 h 3"/>
                  <a:gd name="T18" fmla="*/ 206 w 1025"/>
                  <a:gd name="T19" fmla="*/ 2 h 3"/>
                  <a:gd name="T20" fmla="*/ 232 w 1025"/>
                  <a:gd name="T21" fmla="*/ 2 h 3"/>
                  <a:gd name="T22" fmla="*/ 257 w 1025"/>
                  <a:gd name="T23" fmla="*/ 2 h 3"/>
                  <a:gd name="T24" fmla="*/ 283 w 1025"/>
                  <a:gd name="T25" fmla="*/ 2 h 3"/>
                  <a:gd name="T26" fmla="*/ 309 w 1025"/>
                  <a:gd name="T27" fmla="*/ 2 h 3"/>
                  <a:gd name="T28" fmla="*/ 334 w 1025"/>
                  <a:gd name="T29" fmla="*/ 2 h 3"/>
                  <a:gd name="T30" fmla="*/ 360 w 1025"/>
                  <a:gd name="T31" fmla="*/ 2 h 3"/>
                  <a:gd name="T32" fmla="*/ 385 w 1025"/>
                  <a:gd name="T33" fmla="*/ 2 h 3"/>
                  <a:gd name="T34" fmla="*/ 411 w 1025"/>
                  <a:gd name="T35" fmla="*/ 2 h 3"/>
                  <a:gd name="T36" fmla="*/ 437 w 1025"/>
                  <a:gd name="T37" fmla="*/ 2 h 3"/>
                  <a:gd name="T38" fmla="*/ 462 w 1025"/>
                  <a:gd name="T39" fmla="*/ 1 h 3"/>
                  <a:gd name="T40" fmla="*/ 488 w 1025"/>
                  <a:gd name="T41" fmla="*/ 1 h 3"/>
                  <a:gd name="T42" fmla="*/ 514 w 1025"/>
                  <a:gd name="T43" fmla="*/ 1 h 3"/>
                  <a:gd name="T44" fmla="*/ 539 w 1025"/>
                  <a:gd name="T45" fmla="*/ 1 h 3"/>
                  <a:gd name="T46" fmla="*/ 565 w 1025"/>
                  <a:gd name="T47" fmla="*/ 1 h 3"/>
                  <a:gd name="T48" fmla="*/ 590 w 1025"/>
                  <a:gd name="T49" fmla="*/ 1 h 3"/>
                  <a:gd name="T50" fmla="*/ 616 w 1025"/>
                  <a:gd name="T51" fmla="*/ 1 h 3"/>
                  <a:gd name="T52" fmla="*/ 642 w 1025"/>
                  <a:gd name="T53" fmla="*/ 1 h 3"/>
                  <a:gd name="T54" fmla="*/ 667 w 1025"/>
                  <a:gd name="T55" fmla="*/ 1 h 3"/>
                  <a:gd name="T56" fmla="*/ 693 w 1025"/>
                  <a:gd name="T57" fmla="*/ 1 h 3"/>
                  <a:gd name="T58" fmla="*/ 719 w 1025"/>
                  <a:gd name="T59" fmla="*/ 1 h 3"/>
                  <a:gd name="T60" fmla="*/ 744 w 1025"/>
                  <a:gd name="T61" fmla="*/ 1 h 3"/>
                  <a:gd name="T62" fmla="*/ 770 w 1025"/>
                  <a:gd name="T63" fmla="*/ 1 h 3"/>
                  <a:gd name="T64" fmla="*/ 795 w 1025"/>
                  <a:gd name="T65" fmla="*/ 0 h 3"/>
                  <a:gd name="T66" fmla="*/ 821 w 1025"/>
                  <a:gd name="T67" fmla="*/ 0 h 3"/>
                  <a:gd name="T68" fmla="*/ 847 w 1025"/>
                  <a:gd name="T69" fmla="*/ 0 h 3"/>
                  <a:gd name="T70" fmla="*/ 872 w 1025"/>
                  <a:gd name="T71" fmla="*/ 0 h 3"/>
                  <a:gd name="T72" fmla="*/ 898 w 1025"/>
                  <a:gd name="T73" fmla="*/ 0 h 3"/>
                  <a:gd name="T74" fmla="*/ 924 w 1025"/>
                  <a:gd name="T75" fmla="*/ 0 h 3"/>
                  <a:gd name="T76" fmla="*/ 949 w 1025"/>
                  <a:gd name="T77" fmla="*/ 0 h 3"/>
                  <a:gd name="T78" fmla="*/ 975 w 1025"/>
                  <a:gd name="T79" fmla="*/ 0 h 3"/>
                  <a:gd name="T80" fmla="*/ 1000 w 1025"/>
                  <a:gd name="T81" fmla="*/ 0 h 3"/>
                  <a:gd name="T82" fmla="*/ 1025 w 1025"/>
                  <a:gd name="T8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5" h="3">
                    <a:moveTo>
                      <a:pt x="0" y="3"/>
                    </a:moveTo>
                    <a:lnTo>
                      <a:pt x="1" y="3"/>
                    </a:lnTo>
                    <a:lnTo>
                      <a:pt x="27" y="3"/>
                    </a:lnTo>
                    <a:lnTo>
                      <a:pt x="52" y="3"/>
                    </a:lnTo>
                    <a:lnTo>
                      <a:pt x="78" y="3"/>
                    </a:lnTo>
                    <a:lnTo>
                      <a:pt x="104" y="3"/>
                    </a:lnTo>
                    <a:lnTo>
                      <a:pt x="129" y="3"/>
                    </a:lnTo>
                    <a:lnTo>
                      <a:pt x="155" y="2"/>
                    </a:lnTo>
                    <a:lnTo>
                      <a:pt x="180" y="2"/>
                    </a:lnTo>
                    <a:lnTo>
                      <a:pt x="206" y="2"/>
                    </a:lnTo>
                    <a:lnTo>
                      <a:pt x="232" y="2"/>
                    </a:lnTo>
                    <a:lnTo>
                      <a:pt x="257" y="2"/>
                    </a:lnTo>
                    <a:lnTo>
                      <a:pt x="283" y="2"/>
                    </a:lnTo>
                    <a:lnTo>
                      <a:pt x="309" y="2"/>
                    </a:lnTo>
                    <a:lnTo>
                      <a:pt x="334" y="2"/>
                    </a:lnTo>
                    <a:lnTo>
                      <a:pt x="360" y="2"/>
                    </a:lnTo>
                    <a:lnTo>
                      <a:pt x="385" y="2"/>
                    </a:lnTo>
                    <a:lnTo>
                      <a:pt x="411" y="2"/>
                    </a:lnTo>
                    <a:lnTo>
                      <a:pt x="437" y="2"/>
                    </a:lnTo>
                    <a:lnTo>
                      <a:pt x="462" y="1"/>
                    </a:lnTo>
                    <a:lnTo>
                      <a:pt x="488" y="1"/>
                    </a:lnTo>
                    <a:lnTo>
                      <a:pt x="514" y="1"/>
                    </a:lnTo>
                    <a:lnTo>
                      <a:pt x="539" y="1"/>
                    </a:lnTo>
                    <a:lnTo>
                      <a:pt x="565" y="1"/>
                    </a:lnTo>
                    <a:lnTo>
                      <a:pt x="590" y="1"/>
                    </a:lnTo>
                    <a:lnTo>
                      <a:pt x="616" y="1"/>
                    </a:lnTo>
                    <a:lnTo>
                      <a:pt x="642" y="1"/>
                    </a:lnTo>
                    <a:lnTo>
                      <a:pt x="667" y="1"/>
                    </a:lnTo>
                    <a:lnTo>
                      <a:pt x="693" y="1"/>
                    </a:lnTo>
                    <a:lnTo>
                      <a:pt x="719" y="1"/>
                    </a:lnTo>
                    <a:lnTo>
                      <a:pt x="744" y="1"/>
                    </a:lnTo>
                    <a:lnTo>
                      <a:pt x="770" y="1"/>
                    </a:lnTo>
                    <a:lnTo>
                      <a:pt x="795" y="0"/>
                    </a:lnTo>
                    <a:lnTo>
                      <a:pt x="821" y="0"/>
                    </a:lnTo>
                    <a:lnTo>
                      <a:pt x="847" y="0"/>
                    </a:lnTo>
                    <a:lnTo>
                      <a:pt x="872" y="0"/>
                    </a:lnTo>
                    <a:lnTo>
                      <a:pt x="898" y="0"/>
                    </a:lnTo>
                    <a:lnTo>
                      <a:pt x="924" y="0"/>
                    </a:lnTo>
                    <a:lnTo>
                      <a:pt x="949" y="0"/>
                    </a:lnTo>
                    <a:lnTo>
                      <a:pt x="975" y="0"/>
                    </a:lnTo>
                    <a:lnTo>
                      <a:pt x="1000" y="0"/>
                    </a:lnTo>
                    <a:lnTo>
                      <a:pt x="1025" y="0"/>
                    </a:lnTo>
                  </a:path>
                </a:pathLst>
              </a:custGeom>
              <a:solidFill>
                <a:srgbClr val="002060"/>
              </a:solidFill>
              <a:ln w="22225">
                <a:solidFill>
                  <a:srgbClr val="0070C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9" name="Freeform 9"/>
              <p:cNvSpPr>
                <a:spLocks/>
              </p:cNvSpPr>
              <p:nvPr/>
            </p:nvSpPr>
            <p:spPr bwMode="auto">
              <a:xfrm>
                <a:off x="2419351" y="4127500"/>
                <a:ext cx="5794375" cy="17463"/>
              </a:xfrm>
              <a:custGeom>
                <a:avLst/>
                <a:gdLst>
                  <a:gd name="T0" fmla="*/ 0 w 1025"/>
                  <a:gd name="T1" fmla="*/ 3 h 3"/>
                  <a:gd name="T2" fmla="*/ 1 w 1025"/>
                  <a:gd name="T3" fmla="*/ 3 h 3"/>
                  <a:gd name="T4" fmla="*/ 27 w 1025"/>
                  <a:gd name="T5" fmla="*/ 3 h 3"/>
                  <a:gd name="T6" fmla="*/ 52 w 1025"/>
                  <a:gd name="T7" fmla="*/ 3 h 3"/>
                  <a:gd name="T8" fmla="*/ 78 w 1025"/>
                  <a:gd name="T9" fmla="*/ 3 h 3"/>
                  <a:gd name="T10" fmla="*/ 104 w 1025"/>
                  <a:gd name="T11" fmla="*/ 3 h 3"/>
                  <a:gd name="T12" fmla="*/ 129 w 1025"/>
                  <a:gd name="T13" fmla="*/ 3 h 3"/>
                  <a:gd name="T14" fmla="*/ 155 w 1025"/>
                  <a:gd name="T15" fmla="*/ 3 h 3"/>
                  <a:gd name="T16" fmla="*/ 180 w 1025"/>
                  <a:gd name="T17" fmla="*/ 3 h 3"/>
                  <a:gd name="T18" fmla="*/ 206 w 1025"/>
                  <a:gd name="T19" fmla="*/ 3 h 3"/>
                  <a:gd name="T20" fmla="*/ 232 w 1025"/>
                  <a:gd name="T21" fmla="*/ 3 h 3"/>
                  <a:gd name="T22" fmla="*/ 257 w 1025"/>
                  <a:gd name="T23" fmla="*/ 2 h 3"/>
                  <a:gd name="T24" fmla="*/ 283 w 1025"/>
                  <a:gd name="T25" fmla="*/ 2 h 3"/>
                  <a:gd name="T26" fmla="*/ 309 w 1025"/>
                  <a:gd name="T27" fmla="*/ 2 h 3"/>
                  <a:gd name="T28" fmla="*/ 334 w 1025"/>
                  <a:gd name="T29" fmla="*/ 2 h 3"/>
                  <a:gd name="T30" fmla="*/ 360 w 1025"/>
                  <a:gd name="T31" fmla="*/ 2 h 3"/>
                  <a:gd name="T32" fmla="*/ 385 w 1025"/>
                  <a:gd name="T33" fmla="*/ 2 h 3"/>
                  <a:gd name="T34" fmla="*/ 411 w 1025"/>
                  <a:gd name="T35" fmla="*/ 2 h 3"/>
                  <a:gd name="T36" fmla="*/ 437 w 1025"/>
                  <a:gd name="T37" fmla="*/ 2 h 3"/>
                  <a:gd name="T38" fmla="*/ 462 w 1025"/>
                  <a:gd name="T39" fmla="*/ 2 h 3"/>
                  <a:gd name="T40" fmla="*/ 488 w 1025"/>
                  <a:gd name="T41" fmla="*/ 2 h 3"/>
                  <a:gd name="T42" fmla="*/ 514 w 1025"/>
                  <a:gd name="T43" fmla="*/ 2 h 3"/>
                  <a:gd name="T44" fmla="*/ 539 w 1025"/>
                  <a:gd name="T45" fmla="*/ 2 h 3"/>
                  <a:gd name="T46" fmla="*/ 565 w 1025"/>
                  <a:gd name="T47" fmla="*/ 2 h 3"/>
                  <a:gd name="T48" fmla="*/ 590 w 1025"/>
                  <a:gd name="T49" fmla="*/ 1 h 3"/>
                  <a:gd name="T50" fmla="*/ 616 w 1025"/>
                  <a:gd name="T51" fmla="*/ 1 h 3"/>
                  <a:gd name="T52" fmla="*/ 642 w 1025"/>
                  <a:gd name="T53" fmla="*/ 1 h 3"/>
                  <a:gd name="T54" fmla="*/ 667 w 1025"/>
                  <a:gd name="T55" fmla="*/ 1 h 3"/>
                  <a:gd name="T56" fmla="*/ 693 w 1025"/>
                  <a:gd name="T57" fmla="*/ 1 h 3"/>
                  <a:gd name="T58" fmla="*/ 719 w 1025"/>
                  <a:gd name="T59" fmla="*/ 1 h 3"/>
                  <a:gd name="T60" fmla="*/ 744 w 1025"/>
                  <a:gd name="T61" fmla="*/ 1 h 3"/>
                  <a:gd name="T62" fmla="*/ 770 w 1025"/>
                  <a:gd name="T63" fmla="*/ 1 h 3"/>
                  <a:gd name="T64" fmla="*/ 795 w 1025"/>
                  <a:gd name="T65" fmla="*/ 1 h 3"/>
                  <a:gd name="T66" fmla="*/ 821 w 1025"/>
                  <a:gd name="T67" fmla="*/ 1 h 3"/>
                  <a:gd name="T68" fmla="*/ 847 w 1025"/>
                  <a:gd name="T69" fmla="*/ 1 h 3"/>
                  <a:gd name="T70" fmla="*/ 872 w 1025"/>
                  <a:gd name="T71" fmla="*/ 1 h 3"/>
                  <a:gd name="T72" fmla="*/ 898 w 1025"/>
                  <a:gd name="T73" fmla="*/ 0 h 3"/>
                  <a:gd name="T74" fmla="*/ 924 w 1025"/>
                  <a:gd name="T75" fmla="*/ 0 h 3"/>
                  <a:gd name="T76" fmla="*/ 949 w 1025"/>
                  <a:gd name="T77" fmla="*/ 0 h 3"/>
                  <a:gd name="T78" fmla="*/ 975 w 1025"/>
                  <a:gd name="T79" fmla="*/ 0 h 3"/>
                  <a:gd name="T80" fmla="*/ 1000 w 1025"/>
                  <a:gd name="T81" fmla="*/ 0 h 3"/>
                  <a:gd name="T82" fmla="*/ 1025 w 1025"/>
                  <a:gd name="T8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5" h="3">
                    <a:moveTo>
                      <a:pt x="0" y="3"/>
                    </a:moveTo>
                    <a:lnTo>
                      <a:pt x="1" y="3"/>
                    </a:lnTo>
                    <a:lnTo>
                      <a:pt x="27" y="3"/>
                    </a:lnTo>
                    <a:lnTo>
                      <a:pt x="52" y="3"/>
                    </a:lnTo>
                    <a:lnTo>
                      <a:pt x="78" y="3"/>
                    </a:lnTo>
                    <a:lnTo>
                      <a:pt x="104" y="3"/>
                    </a:lnTo>
                    <a:lnTo>
                      <a:pt x="129" y="3"/>
                    </a:lnTo>
                    <a:lnTo>
                      <a:pt x="155" y="3"/>
                    </a:lnTo>
                    <a:lnTo>
                      <a:pt x="180" y="3"/>
                    </a:lnTo>
                    <a:lnTo>
                      <a:pt x="206" y="3"/>
                    </a:lnTo>
                    <a:lnTo>
                      <a:pt x="232" y="3"/>
                    </a:lnTo>
                    <a:lnTo>
                      <a:pt x="257" y="2"/>
                    </a:lnTo>
                    <a:lnTo>
                      <a:pt x="283" y="2"/>
                    </a:lnTo>
                    <a:lnTo>
                      <a:pt x="309" y="2"/>
                    </a:lnTo>
                    <a:lnTo>
                      <a:pt x="334" y="2"/>
                    </a:lnTo>
                    <a:lnTo>
                      <a:pt x="360" y="2"/>
                    </a:lnTo>
                    <a:lnTo>
                      <a:pt x="385" y="2"/>
                    </a:lnTo>
                    <a:lnTo>
                      <a:pt x="411" y="2"/>
                    </a:lnTo>
                    <a:lnTo>
                      <a:pt x="437" y="2"/>
                    </a:lnTo>
                    <a:lnTo>
                      <a:pt x="462" y="2"/>
                    </a:lnTo>
                    <a:lnTo>
                      <a:pt x="488" y="2"/>
                    </a:lnTo>
                    <a:lnTo>
                      <a:pt x="514" y="2"/>
                    </a:lnTo>
                    <a:lnTo>
                      <a:pt x="539" y="2"/>
                    </a:lnTo>
                    <a:lnTo>
                      <a:pt x="565" y="2"/>
                    </a:lnTo>
                    <a:lnTo>
                      <a:pt x="590" y="1"/>
                    </a:lnTo>
                    <a:lnTo>
                      <a:pt x="616" y="1"/>
                    </a:lnTo>
                    <a:lnTo>
                      <a:pt x="642" y="1"/>
                    </a:lnTo>
                    <a:lnTo>
                      <a:pt x="667" y="1"/>
                    </a:lnTo>
                    <a:lnTo>
                      <a:pt x="693" y="1"/>
                    </a:lnTo>
                    <a:lnTo>
                      <a:pt x="719" y="1"/>
                    </a:lnTo>
                    <a:lnTo>
                      <a:pt x="744" y="1"/>
                    </a:lnTo>
                    <a:lnTo>
                      <a:pt x="770" y="1"/>
                    </a:lnTo>
                    <a:lnTo>
                      <a:pt x="795" y="1"/>
                    </a:lnTo>
                    <a:lnTo>
                      <a:pt x="821" y="1"/>
                    </a:lnTo>
                    <a:lnTo>
                      <a:pt x="847" y="1"/>
                    </a:lnTo>
                    <a:lnTo>
                      <a:pt x="872" y="1"/>
                    </a:lnTo>
                    <a:lnTo>
                      <a:pt x="898" y="0"/>
                    </a:lnTo>
                    <a:lnTo>
                      <a:pt x="924" y="0"/>
                    </a:lnTo>
                    <a:lnTo>
                      <a:pt x="949" y="0"/>
                    </a:lnTo>
                    <a:lnTo>
                      <a:pt x="975" y="0"/>
                    </a:lnTo>
                    <a:lnTo>
                      <a:pt x="1000" y="0"/>
                    </a:lnTo>
                    <a:lnTo>
                      <a:pt x="1025" y="0"/>
                    </a:lnTo>
                  </a:path>
                </a:pathLst>
              </a:custGeom>
              <a:noFill/>
              <a:ln w="19050">
                <a:solidFill>
                  <a:srgbClr val="FF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" name="Freeform 10"/>
              <p:cNvSpPr>
                <a:spLocks/>
              </p:cNvSpPr>
              <p:nvPr/>
            </p:nvSpPr>
            <p:spPr bwMode="auto">
              <a:xfrm>
                <a:off x="6167438" y="811213"/>
                <a:ext cx="2046288" cy="2898775"/>
              </a:xfrm>
              <a:custGeom>
                <a:avLst/>
                <a:gdLst>
                  <a:gd name="T0" fmla="*/ 362 w 362"/>
                  <a:gd name="T1" fmla="*/ 514 h 514"/>
                  <a:gd name="T2" fmla="*/ 361 w 362"/>
                  <a:gd name="T3" fmla="*/ 514 h 514"/>
                  <a:gd name="T4" fmla="*/ 337 w 362"/>
                  <a:gd name="T5" fmla="*/ 507 h 514"/>
                  <a:gd name="T6" fmla="*/ 314 w 362"/>
                  <a:gd name="T7" fmla="*/ 500 h 514"/>
                  <a:gd name="T8" fmla="*/ 291 w 362"/>
                  <a:gd name="T9" fmla="*/ 492 h 514"/>
                  <a:gd name="T10" fmla="*/ 268 w 362"/>
                  <a:gd name="T11" fmla="*/ 484 h 514"/>
                  <a:gd name="T12" fmla="*/ 246 w 362"/>
                  <a:gd name="T13" fmla="*/ 475 h 514"/>
                  <a:gd name="T14" fmla="*/ 224 w 362"/>
                  <a:gd name="T15" fmla="*/ 466 h 514"/>
                  <a:gd name="T16" fmla="*/ 202 w 362"/>
                  <a:gd name="T17" fmla="*/ 457 h 514"/>
                  <a:gd name="T18" fmla="*/ 181 w 362"/>
                  <a:gd name="T19" fmla="*/ 447 h 514"/>
                  <a:gd name="T20" fmla="*/ 160 w 362"/>
                  <a:gd name="T21" fmla="*/ 436 h 514"/>
                  <a:gd name="T22" fmla="*/ 140 w 362"/>
                  <a:gd name="T23" fmla="*/ 425 h 514"/>
                  <a:gd name="T24" fmla="*/ 121 w 362"/>
                  <a:gd name="T25" fmla="*/ 414 h 514"/>
                  <a:gd name="T26" fmla="*/ 102 w 362"/>
                  <a:gd name="T27" fmla="*/ 402 h 514"/>
                  <a:gd name="T28" fmla="*/ 83 w 362"/>
                  <a:gd name="T29" fmla="*/ 389 h 514"/>
                  <a:gd name="T30" fmla="*/ 66 w 362"/>
                  <a:gd name="T31" fmla="*/ 376 h 514"/>
                  <a:gd name="T32" fmla="*/ 49 w 362"/>
                  <a:gd name="T33" fmla="*/ 363 h 514"/>
                  <a:gd name="T34" fmla="*/ 32 w 362"/>
                  <a:gd name="T35" fmla="*/ 350 h 514"/>
                  <a:gd name="T36" fmla="*/ 17 w 362"/>
                  <a:gd name="T37" fmla="*/ 335 h 514"/>
                  <a:gd name="T38" fmla="*/ 2 w 362"/>
                  <a:gd name="T39" fmla="*/ 321 h 514"/>
                  <a:gd name="T40" fmla="*/ 0 w 362"/>
                  <a:gd name="T41" fmla="*/ 319 h 514"/>
                  <a:gd name="T42" fmla="*/ 0 w 362"/>
                  <a:gd name="T43" fmla="*/ 318 h 514"/>
                  <a:gd name="T44" fmla="*/ 8 w 362"/>
                  <a:gd name="T45" fmla="*/ 301 h 514"/>
                  <a:gd name="T46" fmla="*/ 15 w 362"/>
                  <a:gd name="T47" fmla="*/ 284 h 514"/>
                  <a:gd name="T48" fmla="*/ 23 w 362"/>
                  <a:gd name="T49" fmla="*/ 268 h 514"/>
                  <a:gd name="T50" fmla="*/ 31 w 362"/>
                  <a:gd name="T51" fmla="*/ 251 h 514"/>
                  <a:gd name="T52" fmla="*/ 39 w 362"/>
                  <a:gd name="T53" fmla="*/ 234 h 514"/>
                  <a:gd name="T54" fmla="*/ 46 w 362"/>
                  <a:gd name="T55" fmla="*/ 217 h 514"/>
                  <a:gd name="T56" fmla="*/ 54 w 362"/>
                  <a:gd name="T57" fmla="*/ 200 h 514"/>
                  <a:gd name="T58" fmla="*/ 62 w 362"/>
                  <a:gd name="T59" fmla="*/ 183 h 514"/>
                  <a:gd name="T60" fmla="*/ 70 w 362"/>
                  <a:gd name="T61" fmla="*/ 166 h 514"/>
                  <a:gd name="T62" fmla="*/ 78 w 362"/>
                  <a:gd name="T63" fmla="*/ 149 h 514"/>
                  <a:gd name="T64" fmla="*/ 85 w 362"/>
                  <a:gd name="T65" fmla="*/ 132 h 514"/>
                  <a:gd name="T66" fmla="*/ 93 w 362"/>
                  <a:gd name="T67" fmla="*/ 116 h 514"/>
                  <a:gd name="T68" fmla="*/ 101 w 362"/>
                  <a:gd name="T69" fmla="*/ 99 h 514"/>
                  <a:gd name="T70" fmla="*/ 109 w 362"/>
                  <a:gd name="T71" fmla="*/ 82 h 514"/>
                  <a:gd name="T72" fmla="*/ 116 w 362"/>
                  <a:gd name="T73" fmla="*/ 65 h 514"/>
                  <a:gd name="T74" fmla="*/ 124 w 362"/>
                  <a:gd name="T75" fmla="*/ 48 h 514"/>
                  <a:gd name="T76" fmla="*/ 132 w 362"/>
                  <a:gd name="T77" fmla="*/ 31 h 514"/>
                  <a:gd name="T78" fmla="*/ 140 w 362"/>
                  <a:gd name="T79" fmla="*/ 14 h 514"/>
                  <a:gd name="T80" fmla="*/ 146 w 362"/>
                  <a:gd name="T81" fmla="*/ 0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2" h="514">
                    <a:moveTo>
                      <a:pt x="362" y="514"/>
                    </a:moveTo>
                    <a:lnTo>
                      <a:pt x="361" y="514"/>
                    </a:lnTo>
                    <a:lnTo>
                      <a:pt x="337" y="507"/>
                    </a:lnTo>
                    <a:lnTo>
                      <a:pt x="314" y="500"/>
                    </a:lnTo>
                    <a:lnTo>
                      <a:pt x="291" y="492"/>
                    </a:lnTo>
                    <a:lnTo>
                      <a:pt x="268" y="484"/>
                    </a:lnTo>
                    <a:lnTo>
                      <a:pt x="246" y="475"/>
                    </a:lnTo>
                    <a:lnTo>
                      <a:pt x="224" y="466"/>
                    </a:lnTo>
                    <a:lnTo>
                      <a:pt x="202" y="457"/>
                    </a:lnTo>
                    <a:lnTo>
                      <a:pt x="181" y="447"/>
                    </a:lnTo>
                    <a:lnTo>
                      <a:pt x="160" y="436"/>
                    </a:lnTo>
                    <a:lnTo>
                      <a:pt x="140" y="425"/>
                    </a:lnTo>
                    <a:lnTo>
                      <a:pt x="121" y="414"/>
                    </a:lnTo>
                    <a:lnTo>
                      <a:pt x="102" y="402"/>
                    </a:lnTo>
                    <a:lnTo>
                      <a:pt x="83" y="389"/>
                    </a:lnTo>
                    <a:lnTo>
                      <a:pt x="66" y="376"/>
                    </a:lnTo>
                    <a:lnTo>
                      <a:pt x="49" y="363"/>
                    </a:lnTo>
                    <a:lnTo>
                      <a:pt x="32" y="350"/>
                    </a:lnTo>
                    <a:lnTo>
                      <a:pt x="17" y="335"/>
                    </a:lnTo>
                    <a:lnTo>
                      <a:pt x="2" y="321"/>
                    </a:lnTo>
                    <a:lnTo>
                      <a:pt x="0" y="319"/>
                    </a:lnTo>
                    <a:lnTo>
                      <a:pt x="0" y="318"/>
                    </a:lnTo>
                    <a:lnTo>
                      <a:pt x="8" y="301"/>
                    </a:lnTo>
                    <a:lnTo>
                      <a:pt x="15" y="284"/>
                    </a:lnTo>
                    <a:lnTo>
                      <a:pt x="23" y="268"/>
                    </a:lnTo>
                    <a:lnTo>
                      <a:pt x="31" y="251"/>
                    </a:lnTo>
                    <a:lnTo>
                      <a:pt x="39" y="234"/>
                    </a:lnTo>
                    <a:lnTo>
                      <a:pt x="46" y="217"/>
                    </a:lnTo>
                    <a:lnTo>
                      <a:pt x="54" y="200"/>
                    </a:lnTo>
                    <a:lnTo>
                      <a:pt x="62" y="183"/>
                    </a:lnTo>
                    <a:lnTo>
                      <a:pt x="70" y="166"/>
                    </a:lnTo>
                    <a:lnTo>
                      <a:pt x="78" y="149"/>
                    </a:lnTo>
                    <a:lnTo>
                      <a:pt x="85" y="132"/>
                    </a:lnTo>
                    <a:lnTo>
                      <a:pt x="93" y="116"/>
                    </a:lnTo>
                    <a:lnTo>
                      <a:pt x="101" y="99"/>
                    </a:lnTo>
                    <a:lnTo>
                      <a:pt x="109" y="82"/>
                    </a:lnTo>
                    <a:lnTo>
                      <a:pt x="116" y="65"/>
                    </a:lnTo>
                    <a:lnTo>
                      <a:pt x="124" y="48"/>
                    </a:lnTo>
                    <a:lnTo>
                      <a:pt x="132" y="31"/>
                    </a:lnTo>
                    <a:lnTo>
                      <a:pt x="140" y="14"/>
                    </a:lnTo>
                    <a:lnTo>
                      <a:pt x="146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" name="Freeform 11"/>
              <p:cNvSpPr>
                <a:spLocks/>
              </p:cNvSpPr>
              <p:nvPr/>
            </p:nvSpPr>
            <p:spPr bwMode="auto">
              <a:xfrm>
                <a:off x="3611563" y="811213"/>
                <a:ext cx="4602163" cy="1800225"/>
              </a:xfrm>
              <a:custGeom>
                <a:avLst/>
                <a:gdLst>
                  <a:gd name="T0" fmla="*/ 814 w 814"/>
                  <a:gd name="T1" fmla="*/ 91 h 319"/>
                  <a:gd name="T2" fmla="*/ 813 w 814"/>
                  <a:gd name="T3" fmla="*/ 91 h 319"/>
                  <a:gd name="T4" fmla="*/ 794 w 814"/>
                  <a:gd name="T5" fmla="*/ 103 h 319"/>
                  <a:gd name="T6" fmla="*/ 775 w 814"/>
                  <a:gd name="T7" fmla="*/ 115 h 319"/>
                  <a:gd name="T8" fmla="*/ 756 w 814"/>
                  <a:gd name="T9" fmla="*/ 127 h 319"/>
                  <a:gd name="T10" fmla="*/ 737 w 814"/>
                  <a:gd name="T11" fmla="*/ 139 h 319"/>
                  <a:gd name="T12" fmla="*/ 718 w 814"/>
                  <a:gd name="T13" fmla="*/ 151 h 319"/>
                  <a:gd name="T14" fmla="*/ 700 w 814"/>
                  <a:gd name="T15" fmla="*/ 163 h 319"/>
                  <a:gd name="T16" fmla="*/ 681 w 814"/>
                  <a:gd name="T17" fmla="*/ 175 h 319"/>
                  <a:gd name="T18" fmla="*/ 662 w 814"/>
                  <a:gd name="T19" fmla="*/ 187 h 319"/>
                  <a:gd name="T20" fmla="*/ 643 w 814"/>
                  <a:gd name="T21" fmla="*/ 199 h 319"/>
                  <a:gd name="T22" fmla="*/ 624 w 814"/>
                  <a:gd name="T23" fmla="*/ 211 h 319"/>
                  <a:gd name="T24" fmla="*/ 605 w 814"/>
                  <a:gd name="T25" fmla="*/ 222 h 319"/>
                  <a:gd name="T26" fmla="*/ 586 w 814"/>
                  <a:gd name="T27" fmla="*/ 234 h 319"/>
                  <a:gd name="T28" fmla="*/ 567 w 814"/>
                  <a:gd name="T29" fmla="*/ 246 h 319"/>
                  <a:gd name="T30" fmla="*/ 548 w 814"/>
                  <a:gd name="T31" fmla="*/ 258 h 319"/>
                  <a:gd name="T32" fmla="*/ 529 w 814"/>
                  <a:gd name="T33" fmla="*/ 270 h 319"/>
                  <a:gd name="T34" fmla="*/ 510 w 814"/>
                  <a:gd name="T35" fmla="*/ 282 h 319"/>
                  <a:gd name="T36" fmla="*/ 491 w 814"/>
                  <a:gd name="T37" fmla="*/ 294 h 319"/>
                  <a:gd name="T38" fmla="*/ 472 w 814"/>
                  <a:gd name="T39" fmla="*/ 306 h 319"/>
                  <a:gd name="T40" fmla="*/ 453 w 814"/>
                  <a:gd name="T41" fmla="*/ 318 h 319"/>
                  <a:gd name="T42" fmla="*/ 452 w 814"/>
                  <a:gd name="T43" fmla="*/ 319 h 319"/>
                  <a:gd name="T44" fmla="*/ 451 w 814"/>
                  <a:gd name="T45" fmla="*/ 319 h 319"/>
                  <a:gd name="T46" fmla="*/ 427 w 814"/>
                  <a:gd name="T47" fmla="*/ 312 h 319"/>
                  <a:gd name="T48" fmla="*/ 404 w 814"/>
                  <a:gd name="T49" fmla="*/ 304 h 319"/>
                  <a:gd name="T50" fmla="*/ 381 w 814"/>
                  <a:gd name="T51" fmla="*/ 296 h 319"/>
                  <a:gd name="T52" fmla="*/ 358 w 814"/>
                  <a:gd name="T53" fmla="*/ 288 h 319"/>
                  <a:gd name="T54" fmla="*/ 336 w 814"/>
                  <a:gd name="T55" fmla="*/ 280 h 319"/>
                  <a:gd name="T56" fmla="*/ 314 w 814"/>
                  <a:gd name="T57" fmla="*/ 271 h 319"/>
                  <a:gd name="T58" fmla="*/ 292 w 814"/>
                  <a:gd name="T59" fmla="*/ 261 h 319"/>
                  <a:gd name="T60" fmla="*/ 271 w 814"/>
                  <a:gd name="T61" fmla="*/ 251 h 319"/>
                  <a:gd name="T62" fmla="*/ 250 w 814"/>
                  <a:gd name="T63" fmla="*/ 241 h 319"/>
                  <a:gd name="T64" fmla="*/ 230 w 814"/>
                  <a:gd name="T65" fmla="*/ 230 h 319"/>
                  <a:gd name="T66" fmla="*/ 210 w 814"/>
                  <a:gd name="T67" fmla="*/ 219 h 319"/>
                  <a:gd name="T68" fmla="*/ 191 w 814"/>
                  <a:gd name="T69" fmla="*/ 207 h 319"/>
                  <a:gd name="T70" fmla="*/ 173 w 814"/>
                  <a:gd name="T71" fmla="*/ 194 h 319"/>
                  <a:gd name="T72" fmla="*/ 155 w 814"/>
                  <a:gd name="T73" fmla="*/ 182 h 319"/>
                  <a:gd name="T74" fmla="*/ 138 w 814"/>
                  <a:gd name="T75" fmla="*/ 168 h 319"/>
                  <a:gd name="T76" fmla="*/ 122 w 814"/>
                  <a:gd name="T77" fmla="*/ 155 h 319"/>
                  <a:gd name="T78" fmla="*/ 106 w 814"/>
                  <a:gd name="T79" fmla="*/ 140 h 319"/>
                  <a:gd name="T80" fmla="*/ 92 w 814"/>
                  <a:gd name="T81" fmla="*/ 126 h 319"/>
                  <a:gd name="T82" fmla="*/ 78 w 814"/>
                  <a:gd name="T83" fmla="*/ 111 h 319"/>
                  <a:gd name="T84" fmla="*/ 65 w 814"/>
                  <a:gd name="T85" fmla="*/ 96 h 319"/>
                  <a:gd name="T86" fmla="*/ 52 w 814"/>
                  <a:gd name="T87" fmla="*/ 80 h 319"/>
                  <a:gd name="T88" fmla="*/ 40 w 814"/>
                  <a:gd name="T89" fmla="*/ 65 h 319"/>
                  <a:gd name="T90" fmla="*/ 29 w 814"/>
                  <a:gd name="T91" fmla="*/ 49 h 319"/>
                  <a:gd name="T92" fmla="*/ 19 w 814"/>
                  <a:gd name="T93" fmla="*/ 32 h 319"/>
                  <a:gd name="T94" fmla="*/ 9 w 814"/>
                  <a:gd name="T95" fmla="*/ 16 h 319"/>
                  <a:gd name="T96" fmla="*/ 0 w 814"/>
                  <a:gd name="T9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14" h="319">
                    <a:moveTo>
                      <a:pt x="814" y="91"/>
                    </a:moveTo>
                    <a:lnTo>
                      <a:pt x="813" y="91"/>
                    </a:lnTo>
                    <a:lnTo>
                      <a:pt x="794" y="103"/>
                    </a:lnTo>
                    <a:lnTo>
                      <a:pt x="775" y="115"/>
                    </a:lnTo>
                    <a:lnTo>
                      <a:pt x="756" y="127"/>
                    </a:lnTo>
                    <a:lnTo>
                      <a:pt x="737" y="139"/>
                    </a:lnTo>
                    <a:lnTo>
                      <a:pt x="718" y="151"/>
                    </a:lnTo>
                    <a:lnTo>
                      <a:pt x="700" y="163"/>
                    </a:lnTo>
                    <a:lnTo>
                      <a:pt x="681" y="175"/>
                    </a:lnTo>
                    <a:lnTo>
                      <a:pt x="662" y="187"/>
                    </a:lnTo>
                    <a:lnTo>
                      <a:pt x="643" y="199"/>
                    </a:lnTo>
                    <a:lnTo>
                      <a:pt x="624" y="211"/>
                    </a:lnTo>
                    <a:lnTo>
                      <a:pt x="605" y="222"/>
                    </a:lnTo>
                    <a:lnTo>
                      <a:pt x="586" y="234"/>
                    </a:lnTo>
                    <a:lnTo>
                      <a:pt x="567" y="246"/>
                    </a:lnTo>
                    <a:lnTo>
                      <a:pt x="548" y="258"/>
                    </a:lnTo>
                    <a:lnTo>
                      <a:pt x="529" y="270"/>
                    </a:lnTo>
                    <a:lnTo>
                      <a:pt x="510" y="282"/>
                    </a:lnTo>
                    <a:lnTo>
                      <a:pt x="491" y="294"/>
                    </a:lnTo>
                    <a:lnTo>
                      <a:pt x="472" y="306"/>
                    </a:lnTo>
                    <a:lnTo>
                      <a:pt x="453" y="318"/>
                    </a:lnTo>
                    <a:lnTo>
                      <a:pt x="452" y="319"/>
                    </a:lnTo>
                    <a:lnTo>
                      <a:pt x="451" y="319"/>
                    </a:lnTo>
                    <a:lnTo>
                      <a:pt x="427" y="312"/>
                    </a:lnTo>
                    <a:lnTo>
                      <a:pt x="404" y="304"/>
                    </a:lnTo>
                    <a:lnTo>
                      <a:pt x="381" y="296"/>
                    </a:lnTo>
                    <a:lnTo>
                      <a:pt x="358" y="288"/>
                    </a:lnTo>
                    <a:lnTo>
                      <a:pt x="336" y="280"/>
                    </a:lnTo>
                    <a:lnTo>
                      <a:pt x="314" y="271"/>
                    </a:lnTo>
                    <a:lnTo>
                      <a:pt x="292" y="261"/>
                    </a:lnTo>
                    <a:lnTo>
                      <a:pt x="271" y="251"/>
                    </a:lnTo>
                    <a:lnTo>
                      <a:pt x="250" y="241"/>
                    </a:lnTo>
                    <a:lnTo>
                      <a:pt x="230" y="230"/>
                    </a:lnTo>
                    <a:lnTo>
                      <a:pt x="210" y="219"/>
                    </a:lnTo>
                    <a:lnTo>
                      <a:pt x="191" y="207"/>
                    </a:lnTo>
                    <a:lnTo>
                      <a:pt x="173" y="194"/>
                    </a:lnTo>
                    <a:lnTo>
                      <a:pt x="155" y="182"/>
                    </a:lnTo>
                    <a:lnTo>
                      <a:pt x="138" y="168"/>
                    </a:lnTo>
                    <a:lnTo>
                      <a:pt x="122" y="155"/>
                    </a:lnTo>
                    <a:lnTo>
                      <a:pt x="106" y="140"/>
                    </a:lnTo>
                    <a:lnTo>
                      <a:pt x="92" y="126"/>
                    </a:lnTo>
                    <a:lnTo>
                      <a:pt x="78" y="111"/>
                    </a:lnTo>
                    <a:lnTo>
                      <a:pt x="65" y="96"/>
                    </a:lnTo>
                    <a:lnTo>
                      <a:pt x="52" y="80"/>
                    </a:lnTo>
                    <a:lnTo>
                      <a:pt x="40" y="65"/>
                    </a:lnTo>
                    <a:lnTo>
                      <a:pt x="29" y="49"/>
                    </a:lnTo>
                    <a:lnTo>
                      <a:pt x="19" y="32"/>
                    </a:lnTo>
                    <a:lnTo>
                      <a:pt x="9" y="16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2" name="Line 12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57943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3" name="Line 13"/>
              <p:cNvSpPr>
                <a:spLocks noChangeShapeType="1"/>
              </p:cNvSpPr>
              <p:nvPr/>
            </p:nvSpPr>
            <p:spPr bwMode="auto">
              <a:xfrm>
                <a:off x="2419351" y="4810125"/>
                <a:ext cx="57943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4" name="Line 14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0" cy="399891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5" name="Line 15"/>
              <p:cNvSpPr>
                <a:spLocks noChangeShapeType="1"/>
              </p:cNvSpPr>
              <p:nvPr/>
            </p:nvSpPr>
            <p:spPr bwMode="auto">
              <a:xfrm>
                <a:off x="8213726" y="811213"/>
                <a:ext cx="0" cy="399891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1" name="Rectangle 22"/>
              <p:cNvSpPr>
                <a:spLocks noChangeArrowheads="1"/>
              </p:cNvSpPr>
              <p:nvPr/>
            </p:nvSpPr>
            <p:spPr bwMode="auto">
              <a:xfrm>
                <a:off x="4827581" y="5007478"/>
                <a:ext cx="147283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</a:rPr>
                  <a:t>Weight </a:t>
                </a:r>
                <a:r>
                  <a:rPr lang="en-US" altLang="en-US" sz="1400" b="1" dirty="0">
                    <a:latin typeface="Times New Roman" panose="02020603050405020304" pitchFamily="18" charset="0"/>
                  </a:rPr>
                  <a:t>percent</a:t>
                </a:r>
                <a:r>
                  <a:rPr kumimoji="0" lang="en-US" altLang="en-US" sz="1400" b="1" i="0" u="none" strike="noStrike" cap="none" normalizeH="0" baseline="0" dirty="0">
                    <a:ln>
                      <a:noFill/>
                    </a:ln>
                    <a:effectLst/>
                    <a:latin typeface="Times New Roman" panose="02020603050405020304" pitchFamily="18" charset="0"/>
                  </a:rPr>
                  <a:t> Mg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effectLst/>
                </a:endParaRPr>
              </a:p>
            </p:txBody>
          </p:sp>
          <p:sp>
            <p:nvSpPr>
              <p:cNvPr id="22" name="Rectangle 23"/>
              <p:cNvSpPr>
                <a:spLocks noChangeArrowheads="1"/>
              </p:cNvSpPr>
              <p:nvPr/>
            </p:nvSpPr>
            <p:spPr bwMode="auto">
              <a:xfrm rot="16200000">
                <a:off x="1255527" y="2648973"/>
                <a:ext cx="136223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en-US" sz="1400" b="1" dirty="0">
                    <a:latin typeface="Times New Roman" panose="02020603050405020304" pitchFamily="18" charset="0"/>
                  </a:rPr>
                  <a:t>Weight percent Si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effectLst/>
                </a:endParaRPr>
              </a:p>
            </p:txBody>
          </p:sp>
          <p:sp>
            <p:nvSpPr>
              <p:cNvPr id="23" name="Line 24"/>
              <p:cNvSpPr>
                <a:spLocks noChangeShapeType="1"/>
              </p:cNvSpPr>
              <p:nvPr/>
            </p:nvSpPr>
            <p:spPr bwMode="auto">
              <a:xfrm flipV="1">
                <a:off x="2419351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4" name="Line 25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5" name="Line 26"/>
              <p:cNvSpPr>
                <a:spLocks noChangeShapeType="1"/>
              </p:cNvSpPr>
              <p:nvPr/>
            </p:nvSpPr>
            <p:spPr bwMode="auto">
              <a:xfrm flipV="1">
                <a:off x="2944813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6" name="Line 27"/>
              <p:cNvSpPr>
                <a:spLocks noChangeShapeType="1"/>
              </p:cNvSpPr>
              <p:nvPr/>
            </p:nvSpPr>
            <p:spPr bwMode="auto">
              <a:xfrm>
                <a:off x="2944813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7" name="Line 28"/>
              <p:cNvSpPr>
                <a:spLocks noChangeShapeType="1"/>
              </p:cNvSpPr>
              <p:nvPr/>
            </p:nvSpPr>
            <p:spPr bwMode="auto">
              <a:xfrm flipV="1">
                <a:off x="3470276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8" name="Line 29"/>
              <p:cNvSpPr>
                <a:spLocks noChangeShapeType="1"/>
              </p:cNvSpPr>
              <p:nvPr/>
            </p:nvSpPr>
            <p:spPr bwMode="auto">
              <a:xfrm>
                <a:off x="3470276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29" name="Line 30"/>
              <p:cNvSpPr>
                <a:spLocks noChangeShapeType="1"/>
              </p:cNvSpPr>
              <p:nvPr/>
            </p:nvSpPr>
            <p:spPr bwMode="auto">
              <a:xfrm flipV="1">
                <a:off x="3995738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0" name="Line 31"/>
              <p:cNvSpPr>
                <a:spLocks noChangeShapeType="1"/>
              </p:cNvSpPr>
              <p:nvPr/>
            </p:nvSpPr>
            <p:spPr bwMode="auto">
              <a:xfrm>
                <a:off x="3995738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31" name="Line 32"/>
              <p:cNvSpPr>
                <a:spLocks noChangeShapeType="1"/>
              </p:cNvSpPr>
              <p:nvPr/>
            </p:nvSpPr>
            <p:spPr bwMode="auto">
              <a:xfrm flipV="1">
                <a:off x="4522788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4" name="Line 33"/>
              <p:cNvSpPr>
                <a:spLocks noChangeShapeType="1"/>
              </p:cNvSpPr>
              <p:nvPr/>
            </p:nvSpPr>
            <p:spPr bwMode="auto">
              <a:xfrm>
                <a:off x="4522788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5" name="Line 34"/>
              <p:cNvSpPr>
                <a:spLocks noChangeShapeType="1"/>
              </p:cNvSpPr>
              <p:nvPr/>
            </p:nvSpPr>
            <p:spPr bwMode="auto">
              <a:xfrm flipV="1">
                <a:off x="5048251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6" name="Line 35"/>
              <p:cNvSpPr>
                <a:spLocks noChangeShapeType="1"/>
              </p:cNvSpPr>
              <p:nvPr/>
            </p:nvSpPr>
            <p:spPr bwMode="auto">
              <a:xfrm>
                <a:off x="5048251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7" name="Line 36"/>
              <p:cNvSpPr>
                <a:spLocks noChangeShapeType="1"/>
              </p:cNvSpPr>
              <p:nvPr/>
            </p:nvSpPr>
            <p:spPr bwMode="auto">
              <a:xfrm flipV="1">
                <a:off x="5580063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8" name="Line 37"/>
              <p:cNvSpPr>
                <a:spLocks noChangeShapeType="1"/>
              </p:cNvSpPr>
              <p:nvPr/>
            </p:nvSpPr>
            <p:spPr bwMode="auto">
              <a:xfrm>
                <a:off x="5580063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29" name="Line 38"/>
              <p:cNvSpPr>
                <a:spLocks noChangeShapeType="1"/>
              </p:cNvSpPr>
              <p:nvPr/>
            </p:nvSpPr>
            <p:spPr bwMode="auto">
              <a:xfrm flipV="1">
                <a:off x="6105526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0" name="Line 39"/>
              <p:cNvSpPr>
                <a:spLocks noChangeShapeType="1"/>
              </p:cNvSpPr>
              <p:nvPr/>
            </p:nvSpPr>
            <p:spPr bwMode="auto">
              <a:xfrm>
                <a:off x="6105526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1" name="Line 40"/>
              <p:cNvSpPr>
                <a:spLocks noChangeShapeType="1"/>
              </p:cNvSpPr>
              <p:nvPr/>
            </p:nvSpPr>
            <p:spPr bwMode="auto">
              <a:xfrm flipV="1">
                <a:off x="6630988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2" name="Line 41"/>
              <p:cNvSpPr>
                <a:spLocks noChangeShapeType="1"/>
              </p:cNvSpPr>
              <p:nvPr/>
            </p:nvSpPr>
            <p:spPr bwMode="auto">
              <a:xfrm>
                <a:off x="6630988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3" name="Line 42"/>
              <p:cNvSpPr>
                <a:spLocks noChangeShapeType="1"/>
              </p:cNvSpPr>
              <p:nvPr/>
            </p:nvSpPr>
            <p:spPr bwMode="auto">
              <a:xfrm flipV="1">
                <a:off x="7156451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4" name="Line 43"/>
              <p:cNvSpPr>
                <a:spLocks noChangeShapeType="1"/>
              </p:cNvSpPr>
              <p:nvPr/>
            </p:nvSpPr>
            <p:spPr bwMode="auto">
              <a:xfrm>
                <a:off x="7156451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5" name="Line 44"/>
              <p:cNvSpPr>
                <a:spLocks noChangeShapeType="1"/>
              </p:cNvSpPr>
              <p:nvPr/>
            </p:nvSpPr>
            <p:spPr bwMode="auto">
              <a:xfrm flipV="1">
                <a:off x="7681913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6" name="Line 45"/>
              <p:cNvSpPr>
                <a:spLocks noChangeShapeType="1"/>
              </p:cNvSpPr>
              <p:nvPr/>
            </p:nvSpPr>
            <p:spPr bwMode="auto">
              <a:xfrm>
                <a:off x="7681913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7" name="Line 46"/>
              <p:cNvSpPr>
                <a:spLocks noChangeShapeType="1"/>
              </p:cNvSpPr>
              <p:nvPr/>
            </p:nvSpPr>
            <p:spPr bwMode="auto">
              <a:xfrm flipV="1">
                <a:off x="8213726" y="4781550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8" name="Line 47"/>
              <p:cNvSpPr>
                <a:spLocks noChangeShapeType="1"/>
              </p:cNvSpPr>
              <p:nvPr/>
            </p:nvSpPr>
            <p:spPr bwMode="auto">
              <a:xfrm>
                <a:off x="8213726" y="811213"/>
                <a:ext cx="0" cy="285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39" name="Line 48"/>
              <p:cNvSpPr>
                <a:spLocks noChangeShapeType="1"/>
              </p:cNvSpPr>
              <p:nvPr/>
            </p:nvSpPr>
            <p:spPr bwMode="auto">
              <a:xfrm flipV="1">
                <a:off x="2419351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0" name="Rectangle 49"/>
              <p:cNvSpPr>
                <a:spLocks noChangeArrowheads="1"/>
              </p:cNvSpPr>
              <p:nvPr/>
            </p:nvSpPr>
            <p:spPr bwMode="auto">
              <a:xfrm>
                <a:off x="2408238" y="4865688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1" name="Line 50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2" name="Line 51"/>
              <p:cNvSpPr>
                <a:spLocks noChangeShapeType="1"/>
              </p:cNvSpPr>
              <p:nvPr/>
            </p:nvSpPr>
            <p:spPr bwMode="auto">
              <a:xfrm flipV="1">
                <a:off x="3470276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3" name="Rectangle 52"/>
              <p:cNvSpPr>
                <a:spLocks noChangeArrowheads="1"/>
              </p:cNvSpPr>
              <p:nvPr/>
            </p:nvSpPr>
            <p:spPr bwMode="auto">
              <a:xfrm>
                <a:off x="3357563" y="48656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4" name="Line 53"/>
              <p:cNvSpPr>
                <a:spLocks noChangeShapeType="1"/>
              </p:cNvSpPr>
              <p:nvPr/>
            </p:nvSpPr>
            <p:spPr bwMode="auto">
              <a:xfrm>
                <a:off x="3470276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6" name="Line 54"/>
              <p:cNvSpPr>
                <a:spLocks noChangeShapeType="1"/>
              </p:cNvSpPr>
              <p:nvPr/>
            </p:nvSpPr>
            <p:spPr bwMode="auto">
              <a:xfrm flipV="1">
                <a:off x="4522788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7" name="Rectangle 55"/>
              <p:cNvSpPr>
                <a:spLocks noChangeArrowheads="1"/>
              </p:cNvSpPr>
              <p:nvPr/>
            </p:nvSpPr>
            <p:spPr bwMode="auto">
              <a:xfrm>
                <a:off x="4408488" y="48656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8" name="Line 56"/>
              <p:cNvSpPr>
                <a:spLocks noChangeShapeType="1"/>
              </p:cNvSpPr>
              <p:nvPr/>
            </p:nvSpPr>
            <p:spPr bwMode="auto">
              <a:xfrm>
                <a:off x="4522788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49" name="Line 57"/>
              <p:cNvSpPr>
                <a:spLocks noChangeShapeType="1"/>
              </p:cNvSpPr>
              <p:nvPr/>
            </p:nvSpPr>
            <p:spPr bwMode="auto">
              <a:xfrm flipV="1">
                <a:off x="5580063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0" name="Rectangle 58"/>
              <p:cNvSpPr>
                <a:spLocks noChangeArrowheads="1"/>
              </p:cNvSpPr>
              <p:nvPr/>
            </p:nvSpPr>
            <p:spPr bwMode="auto">
              <a:xfrm>
                <a:off x="5465763" y="48656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1" name="Line 59"/>
              <p:cNvSpPr>
                <a:spLocks noChangeShapeType="1"/>
              </p:cNvSpPr>
              <p:nvPr/>
            </p:nvSpPr>
            <p:spPr bwMode="auto">
              <a:xfrm>
                <a:off x="5580063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2" name="Line 60"/>
              <p:cNvSpPr>
                <a:spLocks noChangeShapeType="1"/>
              </p:cNvSpPr>
              <p:nvPr/>
            </p:nvSpPr>
            <p:spPr bwMode="auto">
              <a:xfrm flipV="1">
                <a:off x="6630988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3" name="Rectangle 61"/>
              <p:cNvSpPr>
                <a:spLocks noChangeArrowheads="1"/>
              </p:cNvSpPr>
              <p:nvPr/>
            </p:nvSpPr>
            <p:spPr bwMode="auto">
              <a:xfrm>
                <a:off x="6518276" y="48656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0.8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4" name="Line 62"/>
              <p:cNvSpPr>
                <a:spLocks noChangeShapeType="1"/>
              </p:cNvSpPr>
              <p:nvPr/>
            </p:nvSpPr>
            <p:spPr bwMode="auto">
              <a:xfrm>
                <a:off x="6630988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5" name="Line 63"/>
              <p:cNvSpPr>
                <a:spLocks noChangeShapeType="1"/>
              </p:cNvSpPr>
              <p:nvPr/>
            </p:nvSpPr>
            <p:spPr bwMode="auto">
              <a:xfrm flipV="1">
                <a:off x="7681913" y="4752975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6" name="Rectangle 64"/>
              <p:cNvSpPr>
                <a:spLocks noChangeArrowheads="1"/>
              </p:cNvSpPr>
              <p:nvPr/>
            </p:nvSpPr>
            <p:spPr bwMode="auto">
              <a:xfrm>
                <a:off x="7597776" y="48656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en-US" sz="12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.0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7" name="Line 65"/>
              <p:cNvSpPr>
                <a:spLocks noChangeShapeType="1"/>
              </p:cNvSpPr>
              <p:nvPr/>
            </p:nvSpPr>
            <p:spPr bwMode="auto">
              <a:xfrm>
                <a:off x="7681913" y="811213"/>
                <a:ext cx="0" cy="571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8" name="Line 66"/>
              <p:cNvSpPr>
                <a:spLocks noChangeShapeType="1"/>
              </p:cNvSpPr>
              <p:nvPr/>
            </p:nvSpPr>
            <p:spPr bwMode="auto">
              <a:xfrm>
                <a:off x="2419351" y="481012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59" name="Line 67"/>
              <p:cNvSpPr>
                <a:spLocks noChangeShapeType="1"/>
              </p:cNvSpPr>
              <p:nvPr/>
            </p:nvSpPr>
            <p:spPr bwMode="auto">
              <a:xfrm flipH="1">
                <a:off x="8185151" y="481012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0" name="Line 68"/>
              <p:cNvSpPr>
                <a:spLocks noChangeShapeType="1"/>
              </p:cNvSpPr>
              <p:nvPr/>
            </p:nvSpPr>
            <p:spPr bwMode="auto">
              <a:xfrm>
                <a:off x="2419351" y="452755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1" name="Line 69"/>
              <p:cNvSpPr>
                <a:spLocks noChangeShapeType="1"/>
              </p:cNvSpPr>
              <p:nvPr/>
            </p:nvSpPr>
            <p:spPr bwMode="auto">
              <a:xfrm flipH="1">
                <a:off x="8185151" y="452755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2" name="Line 70"/>
              <p:cNvSpPr>
                <a:spLocks noChangeShapeType="1"/>
              </p:cNvSpPr>
              <p:nvPr/>
            </p:nvSpPr>
            <p:spPr bwMode="auto">
              <a:xfrm>
                <a:off x="2419351" y="42402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3" name="Line 71"/>
              <p:cNvSpPr>
                <a:spLocks noChangeShapeType="1"/>
              </p:cNvSpPr>
              <p:nvPr/>
            </p:nvSpPr>
            <p:spPr bwMode="auto">
              <a:xfrm flipH="1">
                <a:off x="8185151" y="42402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4" name="Line 72"/>
              <p:cNvSpPr>
                <a:spLocks noChangeShapeType="1"/>
              </p:cNvSpPr>
              <p:nvPr/>
            </p:nvSpPr>
            <p:spPr bwMode="auto">
              <a:xfrm>
                <a:off x="2419351" y="395763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5" name="Line 73"/>
              <p:cNvSpPr>
                <a:spLocks noChangeShapeType="1"/>
              </p:cNvSpPr>
              <p:nvPr/>
            </p:nvSpPr>
            <p:spPr bwMode="auto">
              <a:xfrm flipH="1">
                <a:off x="8185151" y="395763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6" name="Line 74"/>
              <p:cNvSpPr>
                <a:spLocks noChangeShapeType="1"/>
              </p:cNvSpPr>
              <p:nvPr/>
            </p:nvSpPr>
            <p:spPr bwMode="auto">
              <a:xfrm>
                <a:off x="2419351" y="367030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7" name="Line 75"/>
              <p:cNvSpPr>
                <a:spLocks noChangeShapeType="1"/>
              </p:cNvSpPr>
              <p:nvPr/>
            </p:nvSpPr>
            <p:spPr bwMode="auto">
              <a:xfrm flipH="1">
                <a:off x="8185151" y="367030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8" name="Line 76"/>
              <p:cNvSpPr>
                <a:spLocks noChangeShapeType="1"/>
              </p:cNvSpPr>
              <p:nvPr/>
            </p:nvSpPr>
            <p:spPr bwMode="auto">
              <a:xfrm>
                <a:off x="2419351" y="338296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69" name="Line 77"/>
              <p:cNvSpPr>
                <a:spLocks noChangeShapeType="1"/>
              </p:cNvSpPr>
              <p:nvPr/>
            </p:nvSpPr>
            <p:spPr bwMode="auto">
              <a:xfrm flipH="1">
                <a:off x="8185151" y="338296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0" name="Line 78"/>
              <p:cNvSpPr>
                <a:spLocks noChangeShapeType="1"/>
              </p:cNvSpPr>
              <p:nvPr/>
            </p:nvSpPr>
            <p:spPr bwMode="auto">
              <a:xfrm>
                <a:off x="2419351" y="310197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1" name="Line 79"/>
              <p:cNvSpPr>
                <a:spLocks noChangeShapeType="1"/>
              </p:cNvSpPr>
              <p:nvPr/>
            </p:nvSpPr>
            <p:spPr bwMode="auto">
              <a:xfrm flipH="1">
                <a:off x="8185151" y="310197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2" name="Line 80"/>
              <p:cNvSpPr>
                <a:spLocks noChangeShapeType="1"/>
              </p:cNvSpPr>
              <p:nvPr/>
            </p:nvSpPr>
            <p:spPr bwMode="auto">
              <a:xfrm>
                <a:off x="2419351" y="281305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3" name="Line 81"/>
              <p:cNvSpPr>
                <a:spLocks noChangeShapeType="1"/>
              </p:cNvSpPr>
              <p:nvPr/>
            </p:nvSpPr>
            <p:spPr bwMode="auto">
              <a:xfrm flipH="1">
                <a:off x="8185151" y="2813050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4" name="Line 82"/>
              <p:cNvSpPr>
                <a:spLocks noChangeShapeType="1"/>
              </p:cNvSpPr>
              <p:nvPr/>
            </p:nvSpPr>
            <p:spPr bwMode="auto">
              <a:xfrm>
                <a:off x="2419351" y="25257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5" name="Line 83"/>
              <p:cNvSpPr>
                <a:spLocks noChangeShapeType="1"/>
              </p:cNvSpPr>
              <p:nvPr/>
            </p:nvSpPr>
            <p:spPr bwMode="auto">
              <a:xfrm flipH="1">
                <a:off x="8185151" y="25257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6" name="Line 84"/>
              <p:cNvSpPr>
                <a:spLocks noChangeShapeType="1"/>
              </p:cNvSpPr>
              <p:nvPr/>
            </p:nvSpPr>
            <p:spPr bwMode="auto">
              <a:xfrm>
                <a:off x="2419351" y="224472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7" name="Line 85"/>
              <p:cNvSpPr>
                <a:spLocks noChangeShapeType="1"/>
              </p:cNvSpPr>
              <p:nvPr/>
            </p:nvSpPr>
            <p:spPr bwMode="auto">
              <a:xfrm flipH="1">
                <a:off x="8185151" y="224472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8" name="Line 86"/>
              <p:cNvSpPr>
                <a:spLocks noChangeShapeType="1"/>
              </p:cNvSpPr>
              <p:nvPr/>
            </p:nvSpPr>
            <p:spPr bwMode="auto">
              <a:xfrm>
                <a:off x="2419351" y="195738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79" name="Line 87"/>
              <p:cNvSpPr>
                <a:spLocks noChangeShapeType="1"/>
              </p:cNvSpPr>
              <p:nvPr/>
            </p:nvSpPr>
            <p:spPr bwMode="auto">
              <a:xfrm flipH="1">
                <a:off x="8185151" y="195738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0" name="Line 88"/>
              <p:cNvSpPr>
                <a:spLocks noChangeShapeType="1"/>
              </p:cNvSpPr>
              <p:nvPr/>
            </p:nvSpPr>
            <p:spPr bwMode="auto">
              <a:xfrm>
                <a:off x="2419351" y="166846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1" name="Line 89"/>
              <p:cNvSpPr>
                <a:spLocks noChangeShapeType="1"/>
              </p:cNvSpPr>
              <p:nvPr/>
            </p:nvSpPr>
            <p:spPr bwMode="auto">
              <a:xfrm flipH="1">
                <a:off x="8185151" y="166846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2" name="Line 90"/>
              <p:cNvSpPr>
                <a:spLocks noChangeShapeType="1"/>
              </p:cNvSpPr>
              <p:nvPr/>
            </p:nvSpPr>
            <p:spPr bwMode="auto">
              <a:xfrm>
                <a:off x="2419351" y="138747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3" name="Line 91"/>
              <p:cNvSpPr>
                <a:spLocks noChangeShapeType="1"/>
              </p:cNvSpPr>
              <p:nvPr/>
            </p:nvSpPr>
            <p:spPr bwMode="auto">
              <a:xfrm flipH="1">
                <a:off x="8185151" y="1387475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4" name="Line 92"/>
              <p:cNvSpPr>
                <a:spLocks noChangeShapeType="1"/>
              </p:cNvSpPr>
              <p:nvPr/>
            </p:nvSpPr>
            <p:spPr bwMode="auto">
              <a:xfrm>
                <a:off x="2419351" y="110013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5" name="Line 93"/>
              <p:cNvSpPr>
                <a:spLocks noChangeShapeType="1"/>
              </p:cNvSpPr>
              <p:nvPr/>
            </p:nvSpPr>
            <p:spPr bwMode="auto">
              <a:xfrm flipH="1">
                <a:off x="8185151" y="1100138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6" name="Line 94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7" name="Line 95"/>
              <p:cNvSpPr>
                <a:spLocks noChangeShapeType="1"/>
              </p:cNvSpPr>
              <p:nvPr/>
            </p:nvSpPr>
            <p:spPr bwMode="auto">
              <a:xfrm flipH="1">
                <a:off x="8185151" y="811213"/>
                <a:ext cx="28575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8" name="Line 96"/>
              <p:cNvSpPr>
                <a:spLocks noChangeShapeType="1"/>
              </p:cNvSpPr>
              <p:nvPr/>
            </p:nvSpPr>
            <p:spPr bwMode="auto">
              <a:xfrm>
                <a:off x="2419351" y="481012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89" name="Rectangle 97"/>
              <p:cNvSpPr>
                <a:spLocks noChangeArrowheads="1"/>
              </p:cNvSpPr>
              <p:nvPr/>
            </p:nvSpPr>
            <p:spPr bwMode="auto">
              <a:xfrm>
                <a:off x="2324771" y="4730750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0" name="Line 98"/>
              <p:cNvSpPr>
                <a:spLocks noChangeShapeType="1"/>
              </p:cNvSpPr>
              <p:nvPr/>
            </p:nvSpPr>
            <p:spPr bwMode="auto">
              <a:xfrm flipH="1">
                <a:off x="8158163" y="481012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1" name="Line 99"/>
              <p:cNvSpPr>
                <a:spLocks noChangeShapeType="1"/>
              </p:cNvSpPr>
              <p:nvPr/>
            </p:nvSpPr>
            <p:spPr bwMode="auto">
              <a:xfrm>
                <a:off x="2419351" y="4240213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2" name="Rectangle 100"/>
              <p:cNvSpPr>
                <a:spLocks noChangeArrowheads="1"/>
              </p:cNvSpPr>
              <p:nvPr/>
            </p:nvSpPr>
            <p:spPr bwMode="auto">
              <a:xfrm>
                <a:off x="2150146" y="41894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3" name="Line 101"/>
              <p:cNvSpPr>
                <a:spLocks noChangeShapeType="1"/>
              </p:cNvSpPr>
              <p:nvPr/>
            </p:nvSpPr>
            <p:spPr bwMode="auto">
              <a:xfrm flipH="1">
                <a:off x="8158163" y="4240213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4" name="Line 102"/>
              <p:cNvSpPr>
                <a:spLocks noChangeShapeType="1"/>
              </p:cNvSpPr>
              <p:nvPr/>
            </p:nvSpPr>
            <p:spPr bwMode="auto">
              <a:xfrm>
                <a:off x="2419351" y="3670300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5" name="Rectangle 103"/>
              <p:cNvSpPr>
                <a:spLocks noChangeArrowheads="1"/>
              </p:cNvSpPr>
              <p:nvPr/>
            </p:nvSpPr>
            <p:spPr bwMode="auto">
              <a:xfrm>
                <a:off x="2150146" y="361950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0.2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6" name="Line 104"/>
              <p:cNvSpPr>
                <a:spLocks noChangeShapeType="1"/>
              </p:cNvSpPr>
              <p:nvPr/>
            </p:nvSpPr>
            <p:spPr bwMode="auto">
              <a:xfrm flipH="1">
                <a:off x="8158163" y="3670300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7" name="Line 105"/>
              <p:cNvSpPr>
                <a:spLocks noChangeShapeType="1"/>
              </p:cNvSpPr>
              <p:nvPr/>
            </p:nvSpPr>
            <p:spPr bwMode="auto">
              <a:xfrm>
                <a:off x="2419351" y="310197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098" name="Rectangle 106"/>
              <p:cNvSpPr>
                <a:spLocks noChangeArrowheads="1"/>
              </p:cNvSpPr>
              <p:nvPr/>
            </p:nvSpPr>
            <p:spPr bwMode="auto">
              <a:xfrm>
                <a:off x="2150146" y="30511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0.3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9" name="Line 107"/>
              <p:cNvSpPr>
                <a:spLocks noChangeShapeType="1"/>
              </p:cNvSpPr>
              <p:nvPr/>
            </p:nvSpPr>
            <p:spPr bwMode="auto">
              <a:xfrm flipH="1">
                <a:off x="8158163" y="310197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0" name="Line 108"/>
              <p:cNvSpPr>
                <a:spLocks noChangeShapeType="1"/>
              </p:cNvSpPr>
              <p:nvPr/>
            </p:nvSpPr>
            <p:spPr bwMode="auto">
              <a:xfrm>
                <a:off x="2419351" y="2525713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1" name="Rectangle 109"/>
              <p:cNvSpPr>
                <a:spLocks noChangeArrowheads="1"/>
              </p:cNvSpPr>
              <p:nvPr/>
            </p:nvSpPr>
            <p:spPr bwMode="auto">
              <a:xfrm>
                <a:off x="2150146" y="2474913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0.4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2" name="Line 110"/>
              <p:cNvSpPr>
                <a:spLocks noChangeShapeType="1"/>
              </p:cNvSpPr>
              <p:nvPr/>
            </p:nvSpPr>
            <p:spPr bwMode="auto">
              <a:xfrm flipH="1">
                <a:off x="8158163" y="2525713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3" name="Line 111"/>
              <p:cNvSpPr>
                <a:spLocks noChangeShapeType="1"/>
              </p:cNvSpPr>
              <p:nvPr/>
            </p:nvSpPr>
            <p:spPr bwMode="auto">
              <a:xfrm>
                <a:off x="2419351" y="1957388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4" name="Rectangle 112"/>
              <p:cNvSpPr>
                <a:spLocks noChangeArrowheads="1"/>
              </p:cNvSpPr>
              <p:nvPr/>
            </p:nvSpPr>
            <p:spPr bwMode="auto">
              <a:xfrm>
                <a:off x="2150146" y="190658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0.5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5" name="Line 113"/>
              <p:cNvSpPr>
                <a:spLocks noChangeShapeType="1"/>
              </p:cNvSpPr>
              <p:nvPr/>
            </p:nvSpPr>
            <p:spPr bwMode="auto">
              <a:xfrm flipH="1">
                <a:off x="8158163" y="1957388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6" name="Line 114"/>
              <p:cNvSpPr>
                <a:spLocks noChangeShapeType="1"/>
              </p:cNvSpPr>
              <p:nvPr/>
            </p:nvSpPr>
            <p:spPr bwMode="auto">
              <a:xfrm>
                <a:off x="2419351" y="138747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7" name="Rectangle 115"/>
              <p:cNvSpPr>
                <a:spLocks noChangeArrowheads="1"/>
              </p:cNvSpPr>
              <p:nvPr/>
            </p:nvSpPr>
            <p:spPr bwMode="auto">
              <a:xfrm>
                <a:off x="2150146" y="1336675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0.6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8" name="Line 116"/>
              <p:cNvSpPr>
                <a:spLocks noChangeShapeType="1"/>
              </p:cNvSpPr>
              <p:nvPr/>
            </p:nvSpPr>
            <p:spPr bwMode="auto">
              <a:xfrm flipH="1">
                <a:off x="8158163" y="1387475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09" name="Line 117"/>
              <p:cNvSpPr>
                <a:spLocks noChangeShapeType="1"/>
              </p:cNvSpPr>
              <p:nvPr/>
            </p:nvSpPr>
            <p:spPr bwMode="auto">
              <a:xfrm>
                <a:off x="2419351" y="811213"/>
                <a:ext cx="55563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CA"/>
              </a:p>
            </p:txBody>
          </p:sp>
          <p:sp>
            <p:nvSpPr>
              <p:cNvPr id="1110" name="Rectangle 118"/>
              <p:cNvSpPr>
                <a:spLocks noChangeArrowheads="1"/>
              </p:cNvSpPr>
              <p:nvPr/>
            </p:nvSpPr>
            <p:spPr bwMode="auto">
              <a:xfrm>
                <a:off x="2150146" y="762000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0.7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" name="TextBox 123"/>
              <p:cNvSpPr txBox="1"/>
              <p:nvPr/>
            </p:nvSpPr>
            <p:spPr>
              <a:xfrm>
                <a:off x="4430777" y="2475011"/>
                <a:ext cx="154794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400" b="1" dirty="0">
                    <a:solidFill>
                      <a:srgbClr val="0070C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 </a:t>
                </a:r>
                <a:r>
                  <a:rPr lang="el-GR" sz="1400" b="1" dirty="0">
                    <a:solidFill>
                      <a:srgbClr val="0070C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</a:t>
                </a:r>
                <a:r>
                  <a:rPr lang="en-CA" sz="1400" b="1" dirty="0">
                    <a:solidFill>
                      <a:srgbClr val="0070C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CA" sz="1400" b="1" dirty="0" err="1">
                    <a:solidFill>
                      <a:srgbClr val="0070C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endParaRPr lang="en-CA" sz="1400" b="1" baseline="-25000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" name="TextBox 124"/>
              <p:cNvSpPr txBox="1"/>
              <p:nvPr/>
            </p:nvSpPr>
            <p:spPr>
              <a:xfrm>
                <a:off x="4940867" y="1125015"/>
                <a:ext cx="2264427" cy="6206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400" b="1" dirty="0">
                    <a:solidFill>
                      <a:srgbClr val="00B05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 Al</a:t>
                </a:r>
                <a:r>
                  <a:rPr lang="en-CA" sz="1400" b="1" baseline="-25000" dirty="0">
                    <a:solidFill>
                      <a:srgbClr val="00B05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8</a:t>
                </a:r>
                <a:r>
                  <a:rPr lang="en-CA" sz="1400" b="1" dirty="0">
                    <a:solidFill>
                      <a:srgbClr val="00B05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FeMg</a:t>
                </a:r>
                <a:r>
                  <a:rPr lang="en-CA" sz="1400" b="1" baseline="-25000" dirty="0">
                    <a:solidFill>
                      <a:srgbClr val="00B05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CA" sz="1400" b="1" dirty="0">
                    <a:solidFill>
                      <a:srgbClr val="00B05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  <a:r>
                  <a:rPr lang="en-CA" sz="1400" b="1" baseline="-25000" dirty="0">
                    <a:solidFill>
                      <a:srgbClr val="00B05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</a:t>
                </a:r>
              </a:p>
              <a:p>
                <a:endParaRPr lang="en-CA" sz="1400" b="1" baseline="-25000" dirty="0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CA" sz="11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" name="TextBox 126"/>
              <p:cNvSpPr txBox="1"/>
              <p:nvPr/>
            </p:nvSpPr>
            <p:spPr>
              <a:xfrm>
                <a:off x="7156115" y="2299931"/>
                <a:ext cx="868896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400" b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Mg</a:t>
                </a:r>
                <a:r>
                  <a:rPr lang="en-CA" sz="1400" b="1" baseline="-250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CA" sz="1400" b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</a:t>
                </a:r>
              </a:p>
              <a:p>
                <a:r>
                  <a:rPr lang="en-CA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CA" sz="11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" name="TextBox 128"/>
              <p:cNvSpPr txBox="1"/>
              <p:nvPr/>
            </p:nvSpPr>
            <p:spPr>
              <a:xfrm>
                <a:off x="5197176" y="4168129"/>
                <a:ext cx="154794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400" b="1" dirty="0">
                    <a:solidFill>
                      <a:srgbClr val="FFC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 </a:t>
                </a:r>
                <a:r>
                  <a:rPr lang="el-GR" sz="1400" b="1" dirty="0">
                    <a:solidFill>
                      <a:srgbClr val="FFC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α</a:t>
                </a:r>
                <a:r>
                  <a:rPr lang="en-CA" sz="1400" b="1" dirty="0">
                    <a:solidFill>
                      <a:srgbClr val="FFC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_</a:t>
                </a:r>
                <a:r>
                  <a:rPr lang="en-CA" sz="1400" b="1" dirty="0" err="1">
                    <a:solidFill>
                      <a:srgbClr val="FFC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AlFeSi</a:t>
                </a:r>
                <a:endParaRPr lang="en-CA" sz="1400" b="1" baseline="-25000" dirty="0">
                  <a:solidFill>
                    <a:srgbClr val="FFC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" name="TextBox 129"/>
              <p:cNvSpPr txBox="1"/>
              <p:nvPr/>
            </p:nvSpPr>
            <p:spPr>
              <a:xfrm>
                <a:off x="5211116" y="4515306"/>
                <a:ext cx="154794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5 Al</a:t>
                </a:r>
                <a:r>
                  <a:rPr lang="en-CA" sz="1400" b="1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14</a:t>
                </a:r>
                <a:r>
                  <a:rPr lang="en-CA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Fe</a:t>
                </a:r>
                <a:r>
                  <a:rPr lang="en-CA" sz="1400" b="1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3" name="Straight Arrow Connector 2"/>
              <p:cNvCxnSpPr/>
              <p:nvPr/>
            </p:nvCxnSpPr>
            <p:spPr>
              <a:xfrm flipH="1" flipV="1">
                <a:off x="4779812" y="3937285"/>
                <a:ext cx="1653" cy="350308"/>
              </a:xfrm>
              <a:prstGeom prst="straightConnector1">
                <a:avLst/>
              </a:prstGeom>
              <a:ln>
                <a:solidFill>
                  <a:srgbClr val="0070C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Straight Arrow Connector 130"/>
              <p:cNvCxnSpPr>
                <a:stCxn id="7" idx="18"/>
              </p:cNvCxnSpPr>
              <p:nvPr/>
            </p:nvCxnSpPr>
            <p:spPr>
              <a:xfrm>
                <a:off x="4889733" y="4420395"/>
                <a:ext cx="1681" cy="24555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Arrow Connector 96"/>
              <p:cNvCxnSpPr/>
              <p:nvPr/>
            </p:nvCxnSpPr>
            <p:spPr>
              <a:xfrm flipH="1">
                <a:off x="6470430" y="4121738"/>
                <a:ext cx="4369" cy="164042"/>
              </a:xfrm>
              <a:prstGeom prst="straightConnector1">
                <a:avLst/>
              </a:prstGeom>
              <a:ln>
                <a:solidFill>
                  <a:srgbClr val="FFC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Arrow Connector 136"/>
              <p:cNvCxnSpPr/>
              <p:nvPr/>
            </p:nvCxnSpPr>
            <p:spPr>
              <a:xfrm flipV="1">
                <a:off x="6449816" y="4344318"/>
                <a:ext cx="3741" cy="206251"/>
              </a:xfrm>
              <a:prstGeom prst="straightConnector1">
                <a:avLst/>
              </a:prstGeom>
              <a:ln>
                <a:solidFill>
                  <a:srgbClr val="FFC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Straight Arrow Connector 102"/>
              <p:cNvCxnSpPr>
                <a:stCxn id="11" idx="35"/>
              </p:cNvCxnSpPr>
              <p:nvPr/>
            </p:nvCxnSpPr>
            <p:spPr>
              <a:xfrm flipV="1">
                <a:off x="4589664" y="1745698"/>
                <a:ext cx="151437" cy="160323"/>
              </a:xfrm>
              <a:prstGeom prst="straightConnector1">
                <a:avLst/>
              </a:prstGeom>
              <a:ln>
                <a:solidFill>
                  <a:srgbClr val="00B05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Arrow Connector 140"/>
              <p:cNvCxnSpPr/>
              <p:nvPr/>
            </p:nvCxnSpPr>
            <p:spPr>
              <a:xfrm flipH="1" flipV="1">
                <a:off x="6845036" y="1906361"/>
                <a:ext cx="124355" cy="188913"/>
              </a:xfrm>
              <a:prstGeom prst="straightConnector1">
                <a:avLst/>
              </a:prstGeom>
              <a:ln>
                <a:solidFill>
                  <a:srgbClr val="00B05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Arrow Connector 142"/>
              <p:cNvCxnSpPr/>
              <p:nvPr/>
            </p:nvCxnSpPr>
            <p:spPr>
              <a:xfrm>
                <a:off x="6728271" y="1366925"/>
                <a:ext cx="240768" cy="97798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Arrow Connector 144"/>
              <p:cNvCxnSpPr>
                <a:stCxn id="10" idx="8"/>
              </p:cNvCxnSpPr>
              <p:nvPr/>
            </p:nvCxnSpPr>
            <p:spPr>
              <a:xfrm flipV="1">
                <a:off x="7309289" y="3194497"/>
                <a:ext cx="81337" cy="194032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1" name="TextBox 150"/>
              <p:cNvSpPr txBox="1"/>
              <p:nvPr/>
            </p:nvSpPr>
            <p:spPr>
              <a:xfrm>
                <a:off x="1751591" y="714891"/>
                <a:ext cx="70914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A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</a:t>
                </a:r>
              </a:p>
            </p:txBody>
          </p:sp>
        </p:grpSp>
        <p:sp>
          <p:nvSpPr>
            <p:cNvPr id="126" name="Rectangle 49"/>
            <p:cNvSpPr>
              <a:spLocks noChangeArrowheads="1"/>
            </p:cNvSpPr>
            <p:nvPr/>
          </p:nvSpPr>
          <p:spPr bwMode="auto">
            <a:xfrm>
              <a:off x="2871899" y="4868346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8" name="Rectangle 52"/>
            <p:cNvSpPr>
              <a:spLocks noChangeArrowheads="1"/>
            </p:cNvSpPr>
            <p:nvPr/>
          </p:nvSpPr>
          <p:spPr bwMode="auto">
            <a:xfrm>
              <a:off x="3869473" y="486960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0.3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2" name="Rectangle 55"/>
            <p:cNvSpPr>
              <a:spLocks noChangeArrowheads="1"/>
            </p:cNvSpPr>
            <p:nvPr/>
          </p:nvSpPr>
          <p:spPr bwMode="auto">
            <a:xfrm>
              <a:off x="4920398" y="486960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0.5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3" name="Rectangle 58"/>
            <p:cNvSpPr>
              <a:spLocks noChangeArrowheads="1"/>
            </p:cNvSpPr>
            <p:nvPr/>
          </p:nvSpPr>
          <p:spPr bwMode="auto">
            <a:xfrm>
              <a:off x="5977673" y="486960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0.7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4" name="Rectangle 61"/>
            <p:cNvSpPr>
              <a:spLocks noChangeArrowheads="1"/>
            </p:cNvSpPr>
            <p:nvPr/>
          </p:nvSpPr>
          <p:spPr bwMode="auto">
            <a:xfrm>
              <a:off x="7030186" y="486960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0.9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Rectangle 64"/>
            <p:cNvSpPr>
              <a:spLocks noChangeArrowheads="1"/>
            </p:cNvSpPr>
            <p:nvPr/>
          </p:nvSpPr>
          <p:spPr bwMode="auto">
            <a:xfrm>
              <a:off x="8109686" y="4869603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1.1</a:t>
              </a:r>
              <a:endParaRPr kumimoji="0" lang="en-US" altLang="en-US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545092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9390</TotalTime>
  <Words>1625</Words>
  <Application>Microsoft Office PowerPoint</Application>
  <PresentationFormat>Widescreen</PresentationFormat>
  <Paragraphs>1345</Paragraphs>
  <Slides>32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38" baseType="lpstr">
      <vt:lpstr>宋体</vt:lpstr>
      <vt:lpstr>Arial</vt:lpstr>
      <vt:lpstr>Calibri</vt:lpstr>
      <vt:lpstr>Calibri Light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Senlin Cui</dc:creator>
  <cp:lastModifiedBy>Senlin Cui</cp:lastModifiedBy>
  <cp:revision>262</cp:revision>
  <dcterms:created xsi:type="dcterms:W3CDTF">2016-03-22T18:50:55Z</dcterms:created>
  <dcterms:modified xsi:type="dcterms:W3CDTF">2017-03-15T18:33:00Z</dcterms:modified>
</cp:coreProperties>
</file>